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3.xml" ContentType="application/vnd.openxmlformats-officedocument.presentationml.slideLayout+xml"/>
  <Override PartName="/ppt/theme/theme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4.xml" ContentType="application/vnd.openxmlformats-officedocument.presentationml.slideLayout+xml"/>
  <Override PartName="/ppt/theme/theme4.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5.xml" ContentType="application/vnd.openxmlformats-officedocument.presentationml.slideLayout+xml"/>
  <Override PartName="/ppt/theme/theme5.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8.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14.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15.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28.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60.xml" ContentType="application/vnd.openxmlformats-officedocument.presentationml.tags+xml"/>
  <Override PartName="/ppt/notesSlides/notesSlide40.xml" ContentType="application/vnd.openxmlformats-officedocument.presentationml.notesSlide+xml"/>
  <Override PartName="/ppt/tags/tag261.xml" ContentType="application/vnd.openxmlformats-officedocument.presentationml.tags+xml"/>
  <Override PartName="/ppt/notesSlides/notesSlide41.xml" ContentType="application/vnd.openxmlformats-officedocument.presentationml.notesSlide+xml"/>
  <Override PartName="/ppt/tags/tag262.xml" ContentType="application/vnd.openxmlformats-officedocument.presentationml.tags+xml"/>
  <Override PartName="/ppt/notesSlides/notesSlide42.xml" ContentType="application/vnd.openxmlformats-officedocument.presentationml.notesSlide+xml"/>
  <Override PartName="/ppt/tags/tag263.xml" ContentType="application/vnd.openxmlformats-officedocument.presentationml.tags+xml"/>
  <Override PartName="/ppt/notesSlides/notesSlide43.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notesSlides/notesSlide44.xml" ContentType="application/vnd.openxmlformats-officedocument.presentationml.notesSlide+xml"/>
  <Override PartName="/ppt/tags/tag266.xml" ContentType="application/vnd.openxmlformats-officedocument.presentationml.tags+xml"/>
  <Override PartName="/ppt/notesSlides/notesSlide45.xml" ContentType="application/vnd.openxmlformats-officedocument.presentationml.notesSlide+xml"/>
  <Override PartName="/ppt/tags/tag267.xml" ContentType="application/vnd.openxmlformats-officedocument.presentationml.tags+xml"/>
  <Override PartName="/ppt/tags/tag268.xml" ContentType="application/vnd.openxmlformats-officedocument.presentationml.tags+xml"/>
  <Override PartName="/ppt/notesSlides/notesSlide46.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7.xml" ContentType="application/vnd.openxmlformats-officedocument.presentationml.notesSlid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48.xml" ContentType="application/vnd.openxmlformats-officedocument.presentationml.notesSlide+xml"/>
  <Override PartName="/ppt/tags/tag295.xml" ContentType="application/vnd.openxmlformats-officedocument.presentationml.tags+xml"/>
  <Override PartName="/ppt/notesSlides/notesSlide49.xml" ContentType="application/vnd.openxmlformats-officedocument.presentationml.notesSlide+xml"/>
  <Override PartName="/ppt/tags/tag296.xml" ContentType="application/vnd.openxmlformats-officedocument.presentationml.tags+xml"/>
  <Override PartName="/ppt/notesSlides/notesSlide50.xml" ContentType="application/vnd.openxmlformats-officedocument.presentationml.notesSlide+xml"/>
  <Override PartName="/ppt/tags/tag297.xml" ContentType="application/vnd.openxmlformats-officedocument.presentationml.tags+xml"/>
  <Override PartName="/ppt/notesSlides/notesSlide51.xml" ContentType="application/vnd.openxmlformats-officedocument.presentationml.notesSlide+xml"/>
  <Override PartName="/ppt/tags/tag298.xml" ContentType="application/vnd.openxmlformats-officedocument.presentationml.tags+xml"/>
  <Override PartName="/ppt/notesSlides/notesSlide52.xml" ContentType="application/vnd.openxmlformats-officedocument.presentationml.notesSlide+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notesSlides/notesSlide53.xml" ContentType="application/vnd.openxmlformats-officedocument.presentationml.notesSlide+xml"/>
  <Override PartName="/ppt/tags/tag313.xml" ContentType="application/vnd.openxmlformats-officedocument.presentationml.tags+xml"/>
  <Override PartName="/ppt/notesSlides/notesSlide54.xml" ContentType="application/vnd.openxmlformats-officedocument.presentationml.notesSlide+xml"/>
  <Override PartName="/ppt/tags/tag314.xml" ContentType="application/vnd.openxmlformats-officedocument.presentationml.tags+xml"/>
  <Override PartName="/ppt/notesSlides/notesSlide55.xml" ContentType="application/vnd.openxmlformats-officedocument.presentationml.notesSlide+xml"/>
  <Override PartName="/ppt/tags/tag315.xml" ContentType="application/vnd.openxmlformats-officedocument.presentationml.tags+xml"/>
  <Override PartName="/ppt/notesSlides/notesSlide56.xml" ContentType="application/vnd.openxmlformats-officedocument.presentationml.notesSlide+xml"/>
  <Override PartName="/ppt/tags/tag316.xml" ContentType="application/vnd.openxmlformats-officedocument.presentationml.tags+xml"/>
  <Override PartName="/ppt/notesSlides/notesSlide57.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notesSlides/notesSlide58.xml" ContentType="application/vnd.openxmlformats-officedocument.presentationml.notesSlide+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notesSlides/notesSlide59.xml" ContentType="application/vnd.openxmlformats-officedocument.presentationml.notesSlide+xml"/>
  <Override PartName="/ppt/tags/tag329.xml" ContentType="application/vnd.openxmlformats-officedocument.presentationml.tags+xml"/>
  <Override PartName="/ppt/notesSlides/notesSlide60.xml" ContentType="application/vnd.openxmlformats-officedocument.presentationml.notesSlide+xml"/>
  <Override PartName="/ppt/tags/tag330.xml" ContentType="application/vnd.openxmlformats-officedocument.presentationml.tags+xml"/>
  <Override PartName="/ppt/notesSlides/notesSlide61.xml" ContentType="application/vnd.openxmlformats-officedocument.presentationml.notesSlide+xml"/>
  <Override PartName="/ppt/tags/tag331.xml" ContentType="application/vnd.openxmlformats-officedocument.presentationml.tags+xml"/>
  <Override PartName="/ppt/notesSlides/notesSlide62.xml" ContentType="application/vnd.openxmlformats-officedocument.presentationml.notesSlide+xml"/>
  <Override PartName="/ppt/tags/tag332.xml" ContentType="application/vnd.openxmlformats-officedocument.presentationml.tags+xml"/>
  <Override PartName="/ppt/notesSlides/notesSlide63.xml" ContentType="application/vnd.openxmlformats-officedocument.presentationml.notesSlide+xml"/>
  <Override PartName="/ppt/tags/tag333.xml" ContentType="application/vnd.openxmlformats-officedocument.presentationml.tags+xml"/>
  <Override PartName="/ppt/notesSlides/notesSlide64.xml" ContentType="application/vnd.openxmlformats-officedocument.presentationml.notesSlide+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65.xml" ContentType="application/vnd.openxmlformats-officedocument.presentationml.notesSlide+xml"/>
  <Override PartName="/ppt/tags/tag360.xml" ContentType="application/vnd.openxmlformats-officedocument.presentationml.tags+xml"/>
  <Override PartName="/ppt/notesSlides/notesSlide66.xml" ContentType="application/vnd.openxmlformats-officedocument.presentationml.notesSlide+xml"/>
  <Override PartName="/ppt/tags/tag361.xml" ContentType="application/vnd.openxmlformats-officedocument.presentationml.tags+xml"/>
  <Override PartName="/ppt/notesSlides/notesSlide67.xml" ContentType="application/vnd.openxmlformats-officedocument.presentationml.notesSlide+xml"/>
  <Override PartName="/ppt/tags/tag362.xml" ContentType="application/vnd.openxmlformats-officedocument.presentationml.tags+xml"/>
  <Override PartName="/ppt/notesSlides/notesSlide68.xml" ContentType="application/vnd.openxmlformats-officedocument.presentationml.notesSlide+xml"/>
  <Override PartName="/ppt/tags/tag363.xml" ContentType="application/vnd.openxmlformats-officedocument.presentationml.tags+xml"/>
  <Override PartName="/ppt/notesSlides/notesSlide69.xml" ContentType="application/vnd.openxmlformats-officedocument.presentationml.notesSlide+xml"/>
  <Override PartName="/ppt/tags/tag364.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72.xml" ContentType="application/vnd.openxmlformats-officedocument.presentationml.notesSlid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notesSlides/notesSlide73.xml" ContentType="application/vnd.openxmlformats-officedocument.presentationml.notesSlide+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notesSlides/notesSlide74.xml" ContentType="application/vnd.openxmlformats-officedocument.presentationml.notesSlide+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notesSlides/notesSlide95.xml" ContentType="application/vnd.openxmlformats-officedocument.presentationml.notesSlide+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notesSlides/notesSlide96.xml" ContentType="application/vnd.openxmlformats-officedocument.presentationml.notesSlide+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notesSlides/notesSlide97.xml" ContentType="application/vnd.openxmlformats-officedocument.presentationml.notesSlide+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notesSlides/notesSlide98.xml" ContentType="application/vnd.openxmlformats-officedocument.presentationml.notesSlide+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notesSlides/notesSlide99.xml" ContentType="application/vnd.openxmlformats-officedocument.presentationml.notesSlide+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notesSlides/notesSlide100.xml" ContentType="application/vnd.openxmlformats-officedocument.presentationml.notesSlide+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notesSlides/notesSlide101.xml" ContentType="application/vnd.openxmlformats-officedocument.presentationml.notesSlide+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7" r:id="rId5"/>
  </p:sldMasterIdLst>
  <p:notesMasterIdLst>
    <p:notesMasterId r:id="rId113"/>
  </p:notesMasterIdLst>
  <p:sldIdLst>
    <p:sldId id="256" r:id="rId6"/>
    <p:sldId id="257" r:id="rId7"/>
    <p:sldId id="258" r:id="rId8"/>
    <p:sldId id="261" r:id="rId9"/>
    <p:sldId id="266" r:id="rId10"/>
    <p:sldId id="267" r:id="rId11"/>
    <p:sldId id="270" r:id="rId12"/>
    <p:sldId id="264" r:id="rId13"/>
    <p:sldId id="265" r:id="rId14"/>
    <p:sldId id="263" r:id="rId15"/>
    <p:sldId id="280" r:id="rId16"/>
    <p:sldId id="281" r:id="rId17"/>
    <p:sldId id="278" r:id="rId18"/>
    <p:sldId id="279" r:id="rId19"/>
    <p:sldId id="276" r:id="rId20"/>
    <p:sldId id="277" r:id="rId21"/>
    <p:sldId id="274" r:id="rId22"/>
    <p:sldId id="275" r:id="rId23"/>
    <p:sldId id="289" r:id="rId24"/>
    <p:sldId id="291" r:id="rId25"/>
    <p:sldId id="292" r:id="rId26"/>
    <p:sldId id="290" r:id="rId27"/>
    <p:sldId id="287" r:id="rId28"/>
    <p:sldId id="288" r:id="rId29"/>
    <p:sldId id="285" r:id="rId30"/>
    <p:sldId id="286" r:id="rId31"/>
    <p:sldId id="295" r:id="rId32"/>
    <p:sldId id="294" r:id="rId33"/>
    <p:sldId id="297" r:id="rId34"/>
    <p:sldId id="273" r:id="rId35"/>
    <p:sldId id="299" r:id="rId36"/>
    <p:sldId id="301" r:id="rId37"/>
    <p:sldId id="302" r:id="rId38"/>
    <p:sldId id="305" r:id="rId39"/>
    <p:sldId id="303" r:id="rId40"/>
    <p:sldId id="308" r:id="rId41"/>
    <p:sldId id="306" r:id="rId42"/>
    <p:sldId id="304" r:id="rId43"/>
    <p:sldId id="310" r:id="rId44"/>
    <p:sldId id="315" r:id="rId45"/>
    <p:sldId id="317" r:id="rId46"/>
    <p:sldId id="316" r:id="rId47"/>
    <p:sldId id="313" r:id="rId48"/>
    <p:sldId id="321" r:id="rId49"/>
    <p:sldId id="322" r:id="rId50"/>
    <p:sldId id="320" r:id="rId51"/>
    <p:sldId id="328" r:id="rId52"/>
    <p:sldId id="329" r:id="rId53"/>
    <p:sldId id="326" r:id="rId54"/>
    <p:sldId id="327" r:id="rId55"/>
    <p:sldId id="324" r:id="rId56"/>
    <p:sldId id="335" r:id="rId57"/>
    <p:sldId id="336" r:id="rId58"/>
    <p:sldId id="333" r:id="rId59"/>
    <p:sldId id="334" r:id="rId60"/>
    <p:sldId id="332" r:id="rId61"/>
    <p:sldId id="325" r:id="rId62"/>
    <p:sldId id="341" r:id="rId63"/>
    <p:sldId id="342" r:id="rId64"/>
    <p:sldId id="339" r:id="rId65"/>
    <p:sldId id="345" r:id="rId66"/>
    <p:sldId id="346" r:id="rId67"/>
    <p:sldId id="344" r:id="rId68"/>
    <p:sldId id="347" r:id="rId69"/>
    <p:sldId id="340" r:id="rId70"/>
    <p:sldId id="338" r:id="rId71"/>
    <p:sldId id="349" r:id="rId72"/>
    <p:sldId id="323" r:id="rId73"/>
    <p:sldId id="318" r:id="rId74"/>
    <p:sldId id="314" r:id="rId75"/>
    <p:sldId id="350" r:id="rId76"/>
    <p:sldId id="353" r:id="rId77"/>
    <p:sldId id="354" r:id="rId78"/>
    <p:sldId id="356" r:id="rId79"/>
    <p:sldId id="358" r:id="rId80"/>
    <p:sldId id="351" r:id="rId81"/>
    <p:sldId id="352" r:id="rId82"/>
    <p:sldId id="360" r:id="rId83"/>
    <p:sldId id="361" r:id="rId84"/>
    <p:sldId id="359" r:id="rId85"/>
    <p:sldId id="363" r:id="rId86"/>
    <p:sldId id="300" r:id="rId87"/>
    <p:sldId id="365" r:id="rId88"/>
    <p:sldId id="368" r:id="rId89"/>
    <p:sldId id="367" r:id="rId90"/>
    <p:sldId id="366" r:id="rId91"/>
    <p:sldId id="364" r:id="rId92"/>
    <p:sldId id="371" r:id="rId93"/>
    <p:sldId id="372" r:id="rId94"/>
    <p:sldId id="373" r:id="rId95"/>
    <p:sldId id="380" r:id="rId96"/>
    <p:sldId id="381" r:id="rId97"/>
    <p:sldId id="378" r:id="rId98"/>
    <p:sldId id="379" r:id="rId99"/>
    <p:sldId id="376" r:id="rId100"/>
    <p:sldId id="377" r:id="rId101"/>
    <p:sldId id="374" r:id="rId102"/>
    <p:sldId id="375" r:id="rId103"/>
    <p:sldId id="392" r:id="rId104"/>
    <p:sldId id="393" r:id="rId105"/>
    <p:sldId id="394" r:id="rId106"/>
    <p:sldId id="395" r:id="rId107"/>
    <p:sldId id="370" r:id="rId108"/>
    <p:sldId id="396" r:id="rId109"/>
    <p:sldId id="397" r:id="rId110"/>
    <p:sldId id="260" r:id="rId111"/>
    <p:sldId id="259" r:id="rId112"/>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6F6F7"/>
    <a:srgbClr val="F2F3F7"/>
    <a:srgbClr val="F0F1F5"/>
    <a:srgbClr val="EFF0F4"/>
    <a:srgbClr val="6A6C93"/>
    <a:srgbClr val="BF9000"/>
    <a:srgbClr val="BFBFBF"/>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1325" autoAdjust="0"/>
  </p:normalViewPr>
  <p:slideViewPr>
    <p:cSldViewPr snapToGrid="0">
      <p:cViewPr varScale="1">
        <p:scale>
          <a:sx n="115" d="100"/>
          <a:sy n="115" d="100"/>
        </p:scale>
        <p:origin x="2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ableStyles" Target="tableStyle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2021/3/7</a:t>
            </a:fld>
            <a:endParaRPr lang="zh-CN" altLang="en-US"/>
          </a:p>
        </p:txBody>
      </p:sp>
      <p:sp>
        <p:nvSpPr>
          <p:cNvPr id="4" name="幻灯片图像占位符 3"/>
          <p:cNvSpPr>
            <a:spLocks noGrp="1" noRot="1" noChangeAspect="1"/>
          </p:cNvSpPr>
          <p:nvPr>
            <p:ph type="sldImg" idx="2"/>
          </p:nvPr>
        </p:nvSpPr>
        <p:spPr>
          <a:xfrm>
            <a:off x="686280" y="1143000"/>
            <a:ext cx="54854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481388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32709732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100</a:t>
            </a:fld>
            <a:endParaRPr lang="zh-CN" altLang="en-US"/>
          </a:p>
        </p:txBody>
      </p:sp>
    </p:spTree>
    <p:extLst>
      <p:ext uri="{BB962C8B-B14F-4D97-AF65-F5344CB8AC3E}">
        <p14:creationId xmlns:p14="http://schemas.microsoft.com/office/powerpoint/2010/main" val="3484305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101</a:t>
            </a:fld>
            <a:endParaRPr lang="zh-CN" altLang="en-US"/>
          </a:p>
        </p:txBody>
      </p:sp>
    </p:spTree>
    <p:extLst>
      <p:ext uri="{BB962C8B-B14F-4D97-AF65-F5344CB8AC3E}">
        <p14:creationId xmlns:p14="http://schemas.microsoft.com/office/powerpoint/2010/main" val="366123745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102</a:t>
            </a:fld>
            <a:endParaRPr lang="zh-CN" altLang="en-US"/>
          </a:p>
        </p:txBody>
      </p:sp>
    </p:spTree>
    <p:extLst>
      <p:ext uri="{BB962C8B-B14F-4D97-AF65-F5344CB8AC3E}">
        <p14:creationId xmlns:p14="http://schemas.microsoft.com/office/powerpoint/2010/main" val="9573137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103</a:t>
            </a:fld>
            <a:endParaRPr lang="zh-CN" altLang="en-US"/>
          </a:p>
        </p:txBody>
      </p:sp>
    </p:spTree>
    <p:extLst>
      <p:ext uri="{BB962C8B-B14F-4D97-AF65-F5344CB8AC3E}">
        <p14:creationId xmlns:p14="http://schemas.microsoft.com/office/powerpoint/2010/main" val="39185848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104</a:t>
            </a:fld>
            <a:endParaRPr lang="zh-CN" altLang="en-US"/>
          </a:p>
        </p:txBody>
      </p:sp>
    </p:spTree>
    <p:extLst>
      <p:ext uri="{BB962C8B-B14F-4D97-AF65-F5344CB8AC3E}">
        <p14:creationId xmlns:p14="http://schemas.microsoft.com/office/powerpoint/2010/main" val="5494486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105</a:t>
            </a:fld>
            <a:endParaRPr lang="zh-CN" altLang="en-US"/>
          </a:p>
        </p:txBody>
      </p:sp>
    </p:spTree>
    <p:extLst>
      <p:ext uri="{BB962C8B-B14F-4D97-AF65-F5344CB8AC3E}">
        <p14:creationId xmlns:p14="http://schemas.microsoft.com/office/powerpoint/2010/main" val="176277787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106</a:t>
            </a:fld>
            <a:endParaRPr lang="zh-CN" altLang="en-US"/>
          </a:p>
        </p:txBody>
      </p:sp>
    </p:spTree>
    <p:extLst>
      <p:ext uri="{BB962C8B-B14F-4D97-AF65-F5344CB8AC3E}">
        <p14:creationId xmlns:p14="http://schemas.microsoft.com/office/powerpoint/2010/main" val="322330550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107</a:t>
            </a:fld>
            <a:endParaRPr lang="zh-CN" altLang="en-US"/>
          </a:p>
        </p:txBody>
      </p:sp>
    </p:spTree>
    <p:extLst>
      <p:ext uri="{BB962C8B-B14F-4D97-AF65-F5344CB8AC3E}">
        <p14:creationId xmlns:p14="http://schemas.microsoft.com/office/powerpoint/2010/main" val="1601294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2324697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3221979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156451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3175958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3068085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4275836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2792304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3121594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3269817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1727498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3029409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2327740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3583781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1080128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1161952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25</a:t>
            </a:fld>
            <a:endParaRPr lang="zh-CN" altLang="en-US"/>
          </a:p>
        </p:txBody>
      </p:sp>
    </p:spTree>
    <p:extLst>
      <p:ext uri="{BB962C8B-B14F-4D97-AF65-F5344CB8AC3E}">
        <p14:creationId xmlns:p14="http://schemas.microsoft.com/office/powerpoint/2010/main" val="3804058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26</a:t>
            </a:fld>
            <a:endParaRPr lang="zh-CN" altLang="en-US"/>
          </a:p>
        </p:txBody>
      </p:sp>
    </p:spTree>
    <p:extLst>
      <p:ext uri="{BB962C8B-B14F-4D97-AF65-F5344CB8AC3E}">
        <p14:creationId xmlns:p14="http://schemas.microsoft.com/office/powerpoint/2010/main" val="42304092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27</a:t>
            </a:fld>
            <a:endParaRPr lang="zh-CN" altLang="en-US"/>
          </a:p>
        </p:txBody>
      </p:sp>
    </p:spTree>
    <p:extLst>
      <p:ext uri="{BB962C8B-B14F-4D97-AF65-F5344CB8AC3E}">
        <p14:creationId xmlns:p14="http://schemas.microsoft.com/office/powerpoint/2010/main" val="2360053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28</a:t>
            </a:fld>
            <a:endParaRPr lang="zh-CN" altLang="en-US"/>
          </a:p>
        </p:txBody>
      </p:sp>
    </p:spTree>
    <p:extLst>
      <p:ext uri="{BB962C8B-B14F-4D97-AF65-F5344CB8AC3E}">
        <p14:creationId xmlns:p14="http://schemas.microsoft.com/office/powerpoint/2010/main" val="1504264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29</a:t>
            </a:fld>
            <a:endParaRPr lang="zh-CN" altLang="en-US"/>
          </a:p>
        </p:txBody>
      </p:sp>
    </p:spTree>
    <p:extLst>
      <p:ext uri="{BB962C8B-B14F-4D97-AF65-F5344CB8AC3E}">
        <p14:creationId xmlns:p14="http://schemas.microsoft.com/office/powerpoint/2010/main" val="310816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439779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30</a:t>
            </a:fld>
            <a:endParaRPr lang="zh-CN" altLang="en-US"/>
          </a:p>
        </p:txBody>
      </p:sp>
    </p:spTree>
    <p:extLst>
      <p:ext uri="{BB962C8B-B14F-4D97-AF65-F5344CB8AC3E}">
        <p14:creationId xmlns:p14="http://schemas.microsoft.com/office/powerpoint/2010/main" val="2919838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31</a:t>
            </a:fld>
            <a:endParaRPr lang="zh-CN" altLang="en-US"/>
          </a:p>
        </p:txBody>
      </p:sp>
    </p:spTree>
    <p:extLst>
      <p:ext uri="{BB962C8B-B14F-4D97-AF65-F5344CB8AC3E}">
        <p14:creationId xmlns:p14="http://schemas.microsoft.com/office/powerpoint/2010/main" val="963132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32</a:t>
            </a:fld>
            <a:endParaRPr lang="zh-CN" altLang="en-US"/>
          </a:p>
        </p:txBody>
      </p:sp>
    </p:spTree>
    <p:extLst>
      <p:ext uri="{BB962C8B-B14F-4D97-AF65-F5344CB8AC3E}">
        <p14:creationId xmlns:p14="http://schemas.microsoft.com/office/powerpoint/2010/main" val="556523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33</a:t>
            </a:fld>
            <a:endParaRPr lang="zh-CN" altLang="en-US"/>
          </a:p>
        </p:txBody>
      </p:sp>
    </p:spTree>
    <p:extLst>
      <p:ext uri="{BB962C8B-B14F-4D97-AF65-F5344CB8AC3E}">
        <p14:creationId xmlns:p14="http://schemas.microsoft.com/office/powerpoint/2010/main" val="29676650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34</a:t>
            </a:fld>
            <a:endParaRPr lang="zh-CN" altLang="en-US"/>
          </a:p>
        </p:txBody>
      </p:sp>
    </p:spTree>
    <p:extLst>
      <p:ext uri="{BB962C8B-B14F-4D97-AF65-F5344CB8AC3E}">
        <p14:creationId xmlns:p14="http://schemas.microsoft.com/office/powerpoint/2010/main" val="32909622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35</a:t>
            </a:fld>
            <a:endParaRPr lang="zh-CN" altLang="en-US"/>
          </a:p>
        </p:txBody>
      </p:sp>
    </p:spTree>
    <p:extLst>
      <p:ext uri="{BB962C8B-B14F-4D97-AF65-F5344CB8AC3E}">
        <p14:creationId xmlns:p14="http://schemas.microsoft.com/office/powerpoint/2010/main" val="9367291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36</a:t>
            </a:fld>
            <a:endParaRPr lang="zh-CN" altLang="en-US"/>
          </a:p>
        </p:txBody>
      </p:sp>
    </p:spTree>
    <p:extLst>
      <p:ext uri="{BB962C8B-B14F-4D97-AF65-F5344CB8AC3E}">
        <p14:creationId xmlns:p14="http://schemas.microsoft.com/office/powerpoint/2010/main" val="5072313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37</a:t>
            </a:fld>
            <a:endParaRPr lang="zh-CN" altLang="en-US"/>
          </a:p>
        </p:txBody>
      </p:sp>
    </p:spTree>
    <p:extLst>
      <p:ext uri="{BB962C8B-B14F-4D97-AF65-F5344CB8AC3E}">
        <p14:creationId xmlns:p14="http://schemas.microsoft.com/office/powerpoint/2010/main" val="18193936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38</a:t>
            </a:fld>
            <a:endParaRPr lang="zh-CN" altLang="en-US"/>
          </a:p>
        </p:txBody>
      </p:sp>
    </p:spTree>
    <p:extLst>
      <p:ext uri="{BB962C8B-B14F-4D97-AF65-F5344CB8AC3E}">
        <p14:creationId xmlns:p14="http://schemas.microsoft.com/office/powerpoint/2010/main" val="41194199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39</a:t>
            </a:fld>
            <a:endParaRPr lang="zh-CN" altLang="en-US"/>
          </a:p>
        </p:txBody>
      </p:sp>
    </p:spTree>
    <p:extLst>
      <p:ext uri="{BB962C8B-B14F-4D97-AF65-F5344CB8AC3E}">
        <p14:creationId xmlns:p14="http://schemas.microsoft.com/office/powerpoint/2010/main" val="3062430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2556530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40</a:t>
            </a:fld>
            <a:endParaRPr lang="zh-CN" altLang="en-US"/>
          </a:p>
        </p:txBody>
      </p:sp>
    </p:spTree>
    <p:extLst>
      <p:ext uri="{BB962C8B-B14F-4D97-AF65-F5344CB8AC3E}">
        <p14:creationId xmlns:p14="http://schemas.microsoft.com/office/powerpoint/2010/main" val="27502035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41</a:t>
            </a:fld>
            <a:endParaRPr lang="zh-CN" altLang="en-US"/>
          </a:p>
        </p:txBody>
      </p:sp>
    </p:spTree>
    <p:extLst>
      <p:ext uri="{BB962C8B-B14F-4D97-AF65-F5344CB8AC3E}">
        <p14:creationId xmlns:p14="http://schemas.microsoft.com/office/powerpoint/2010/main" val="2266316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42</a:t>
            </a:fld>
            <a:endParaRPr lang="zh-CN" altLang="en-US"/>
          </a:p>
        </p:txBody>
      </p:sp>
    </p:spTree>
    <p:extLst>
      <p:ext uri="{BB962C8B-B14F-4D97-AF65-F5344CB8AC3E}">
        <p14:creationId xmlns:p14="http://schemas.microsoft.com/office/powerpoint/2010/main" val="31973808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43</a:t>
            </a:fld>
            <a:endParaRPr lang="zh-CN" altLang="en-US"/>
          </a:p>
        </p:txBody>
      </p:sp>
    </p:spTree>
    <p:extLst>
      <p:ext uri="{BB962C8B-B14F-4D97-AF65-F5344CB8AC3E}">
        <p14:creationId xmlns:p14="http://schemas.microsoft.com/office/powerpoint/2010/main" val="877024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44</a:t>
            </a:fld>
            <a:endParaRPr lang="zh-CN" altLang="en-US"/>
          </a:p>
        </p:txBody>
      </p:sp>
    </p:spTree>
    <p:extLst>
      <p:ext uri="{BB962C8B-B14F-4D97-AF65-F5344CB8AC3E}">
        <p14:creationId xmlns:p14="http://schemas.microsoft.com/office/powerpoint/2010/main" val="8546697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45</a:t>
            </a:fld>
            <a:endParaRPr lang="zh-CN" altLang="en-US"/>
          </a:p>
        </p:txBody>
      </p:sp>
    </p:spTree>
    <p:extLst>
      <p:ext uri="{BB962C8B-B14F-4D97-AF65-F5344CB8AC3E}">
        <p14:creationId xmlns:p14="http://schemas.microsoft.com/office/powerpoint/2010/main" val="6159538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46</a:t>
            </a:fld>
            <a:endParaRPr lang="zh-CN" altLang="en-US"/>
          </a:p>
        </p:txBody>
      </p:sp>
    </p:spTree>
    <p:extLst>
      <p:ext uri="{BB962C8B-B14F-4D97-AF65-F5344CB8AC3E}">
        <p14:creationId xmlns:p14="http://schemas.microsoft.com/office/powerpoint/2010/main" val="37947071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47</a:t>
            </a:fld>
            <a:endParaRPr lang="zh-CN" altLang="en-US"/>
          </a:p>
        </p:txBody>
      </p:sp>
    </p:spTree>
    <p:extLst>
      <p:ext uri="{BB962C8B-B14F-4D97-AF65-F5344CB8AC3E}">
        <p14:creationId xmlns:p14="http://schemas.microsoft.com/office/powerpoint/2010/main" val="31345357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48</a:t>
            </a:fld>
            <a:endParaRPr lang="zh-CN" altLang="en-US"/>
          </a:p>
        </p:txBody>
      </p:sp>
    </p:spTree>
    <p:extLst>
      <p:ext uri="{BB962C8B-B14F-4D97-AF65-F5344CB8AC3E}">
        <p14:creationId xmlns:p14="http://schemas.microsoft.com/office/powerpoint/2010/main" val="19404379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49</a:t>
            </a:fld>
            <a:endParaRPr lang="zh-CN" altLang="en-US"/>
          </a:p>
        </p:txBody>
      </p:sp>
    </p:spTree>
    <p:extLst>
      <p:ext uri="{BB962C8B-B14F-4D97-AF65-F5344CB8AC3E}">
        <p14:creationId xmlns:p14="http://schemas.microsoft.com/office/powerpoint/2010/main" val="4143493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40025740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50</a:t>
            </a:fld>
            <a:endParaRPr lang="zh-CN" altLang="en-US"/>
          </a:p>
        </p:txBody>
      </p:sp>
    </p:spTree>
    <p:extLst>
      <p:ext uri="{BB962C8B-B14F-4D97-AF65-F5344CB8AC3E}">
        <p14:creationId xmlns:p14="http://schemas.microsoft.com/office/powerpoint/2010/main" val="254787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51</a:t>
            </a:fld>
            <a:endParaRPr lang="zh-CN" altLang="en-US"/>
          </a:p>
        </p:txBody>
      </p:sp>
    </p:spTree>
    <p:extLst>
      <p:ext uri="{BB962C8B-B14F-4D97-AF65-F5344CB8AC3E}">
        <p14:creationId xmlns:p14="http://schemas.microsoft.com/office/powerpoint/2010/main" val="36531859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52</a:t>
            </a:fld>
            <a:endParaRPr lang="zh-CN" altLang="en-US"/>
          </a:p>
        </p:txBody>
      </p:sp>
    </p:spTree>
    <p:extLst>
      <p:ext uri="{BB962C8B-B14F-4D97-AF65-F5344CB8AC3E}">
        <p14:creationId xmlns:p14="http://schemas.microsoft.com/office/powerpoint/2010/main" val="15145994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53</a:t>
            </a:fld>
            <a:endParaRPr lang="zh-CN" altLang="en-US"/>
          </a:p>
        </p:txBody>
      </p:sp>
    </p:spTree>
    <p:extLst>
      <p:ext uri="{BB962C8B-B14F-4D97-AF65-F5344CB8AC3E}">
        <p14:creationId xmlns:p14="http://schemas.microsoft.com/office/powerpoint/2010/main" val="32569130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54</a:t>
            </a:fld>
            <a:endParaRPr lang="zh-CN" altLang="en-US"/>
          </a:p>
        </p:txBody>
      </p:sp>
    </p:spTree>
    <p:extLst>
      <p:ext uri="{BB962C8B-B14F-4D97-AF65-F5344CB8AC3E}">
        <p14:creationId xmlns:p14="http://schemas.microsoft.com/office/powerpoint/2010/main" val="17093991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55</a:t>
            </a:fld>
            <a:endParaRPr lang="zh-CN" altLang="en-US"/>
          </a:p>
        </p:txBody>
      </p:sp>
    </p:spTree>
    <p:extLst>
      <p:ext uri="{BB962C8B-B14F-4D97-AF65-F5344CB8AC3E}">
        <p14:creationId xmlns:p14="http://schemas.microsoft.com/office/powerpoint/2010/main" val="5194656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56</a:t>
            </a:fld>
            <a:endParaRPr lang="zh-CN" altLang="en-US"/>
          </a:p>
        </p:txBody>
      </p:sp>
    </p:spTree>
    <p:extLst>
      <p:ext uri="{BB962C8B-B14F-4D97-AF65-F5344CB8AC3E}">
        <p14:creationId xmlns:p14="http://schemas.microsoft.com/office/powerpoint/2010/main" val="30669297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57</a:t>
            </a:fld>
            <a:endParaRPr lang="zh-CN" altLang="en-US"/>
          </a:p>
        </p:txBody>
      </p:sp>
    </p:spTree>
    <p:extLst>
      <p:ext uri="{BB962C8B-B14F-4D97-AF65-F5344CB8AC3E}">
        <p14:creationId xmlns:p14="http://schemas.microsoft.com/office/powerpoint/2010/main" val="3369826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58</a:t>
            </a:fld>
            <a:endParaRPr lang="zh-CN" altLang="en-US"/>
          </a:p>
        </p:txBody>
      </p:sp>
    </p:spTree>
    <p:extLst>
      <p:ext uri="{BB962C8B-B14F-4D97-AF65-F5344CB8AC3E}">
        <p14:creationId xmlns:p14="http://schemas.microsoft.com/office/powerpoint/2010/main" val="12708932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59</a:t>
            </a:fld>
            <a:endParaRPr lang="zh-CN" altLang="en-US"/>
          </a:p>
        </p:txBody>
      </p:sp>
    </p:spTree>
    <p:extLst>
      <p:ext uri="{BB962C8B-B14F-4D97-AF65-F5344CB8AC3E}">
        <p14:creationId xmlns:p14="http://schemas.microsoft.com/office/powerpoint/2010/main" val="3331507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3595387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60</a:t>
            </a:fld>
            <a:endParaRPr lang="zh-CN" altLang="en-US"/>
          </a:p>
        </p:txBody>
      </p:sp>
    </p:spTree>
    <p:extLst>
      <p:ext uri="{BB962C8B-B14F-4D97-AF65-F5344CB8AC3E}">
        <p14:creationId xmlns:p14="http://schemas.microsoft.com/office/powerpoint/2010/main" val="35471919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61</a:t>
            </a:fld>
            <a:endParaRPr lang="zh-CN" altLang="en-US"/>
          </a:p>
        </p:txBody>
      </p:sp>
    </p:spTree>
    <p:extLst>
      <p:ext uri="{BB962C8B-B14F-4D97-AF65-F5344CB8AC3E}">
        <p14:creationId xmlns:p14="http://schemas.microsoft.com/office/powerpoint/2010/main" val="21733923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63</a:t>
            </a:fld>
            <a:endParaRPr lang="zh-CN" altLang="en-US"/>
          </a:p>
        </p:txBody>
      </p:sp>
    </p:spTree>
    <p:extLst>
      <p:ext uri="{BB962C8B-B14F-4D97-AF65-F5344CB8AC3E}">
        <p14:creationId xmlns:p14="http://schemas.microsoft.com/office/powerpoint/2010/main" val="31909687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64</a:t>
            </a:fld>
            <a:endParaRPr lang="zh-CN" altLang="en-US"/>
          </a:p>
        </p:txBody>
      </p:sp>
    </p:spTree>
    <p:extLst>
      <p:ext uri="{BB962C8B-B14F-4D97-AF65-F5344CB8AC3E}">
        <p14:creationId xmlns:p14="http://schemas.microsoft.com/office/powerpoint/2010/main" val="37440032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65</a:t>
            </a:fld>
            <a:endParaRPr lang="zh-CN" altLang="en-US"/>
          </a:p>
        </p:txBody>
      </p:sp>
    </p:spTree>
    <p:extLst>
      <p:ext uri="{BB962C8B-B14F-4D97-AF65-F5344CB8AC3E}">
        <p14:creationId xmlns:p14="http://schemas.microsoft.com/office/powerpoint/2010/main" val="24578204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66</a:t>
            </a:fld>
            <a:endParaRPr lang="zh-CN" altLang="en-US"/>
          </a:p>
        </p:txBody>
      </p:sp>
    </p:spTree>
    <p:extLst>
      <p:ext uri="{BB962C8B-B14F-4D97-AF65-F5344CB8AC3E}">
        <p14:creationId xmlns:p14="http://schemas.microsoft.com/office/powerpoint/2010/main" val="5272238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67</a:t>
            </a:fld>
            <a:endParaRPr lang="zh-CN" altLang="en-US"/>
          </a:p>
        </p:txBody>
      </p:sp>
    </p:spTree>
    <p:extLst>
      <p:ext uri="{BB962C8B-B14F-4D97-AF65-F5344CB8AC3E}">
        <p14:creationId xmlns:p14="http://schemas.microsoft.com/office/powerpoint/2010/main" val="12734398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68</a:t>
            </a:fld>
            <a:endParaRPr lang="zh-CN" altLang="en-US"/>
          </a:p>
        </p:txBody>
      </p:sp>
    </p:spTree>
    <p:extLst>
      <p:ext uri="{BB962C8B-B14F-4D97-AF65-F5344CB8AC3E}">
        <p14:creationId xmlns:p14="http://schemas.microsoft.com/office/powerpoint/2010/main" val="25553823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69</a:t>
            </a:fld>
            <a:endParaRPr lang="zh-CN" altLang="en-US"/>
          </a:p>
        </p:txBody>
      </p:sp>
    </p:spTree>
    <p:extLst>
      <p:ext uri="{BB962C8B-B14F-4D97-AF65-F5344CB8AC3E}">
        <p14:creationId xmlns:p14="http://schemas.microsoft.com/office/powerpoint/2010/main" val="338870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20637039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70</a:t>
            </a:fld>
            <a:endParaRPr lang="zh-CN" altLang="en-US"/>
          </a:p>
        </p:txBody>
      </p:sp>
    </p:spTree>
    <p:extLst>
      <p:ext uri="{BB962C8B-B14F-4D97-AF65-F5344CB8AC3E}">
        <p14:creationId xmlns:p14="http://schemas.microsoft.com/office/powerpoint/2010/main" val="10123635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71</a:t>
            </a:fld>
            <a:endParaRPr lang="zh-CN" altLang="en-US"/>
          </a:p>
        </p:txBody>
      </p:sp>
    </p:spTree>
    <p:extLst>
      <p:ext uri="{BB962C8B-B14F-4D97-AF65-F5344CB8AC3E}">
        <p14:creationId xmlns:p14="http://schemas.microsoft.com/office/powerpoint/2010/main" val="40456098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72</a:t>
            </a:fld>
            <a:endParaRPr lang="zh-CN" altLang="en-US"/>
          </a:p>
        </p:txBody>
      </p:sp>
    </p:spTree>
    <p:extLst>
      <p:ext uri="{BB962C8B-B14F-4D97-AF65-F5344CB8AC3E}">
        <p14:creationId xmlns:p14="http://schemas.microsoft.com/office/powerpoint/2010/main" val="7222726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73</a:t>
            </a:fld>
            <a:endParaRPr lang="zh-CN" altLang="en-US"/>
          </a:p>
        </p:txBody>
      </p:sp>
    </p:spTree>
    <p:extLst>
      <p:ext uri="{BB962C8B-B14F-4D97-AF65-F5344CB8AC3E}">
        <p14:creationId xmlns:p14="http://schemas.microsoft.com/office/powerpoint/2010/main" val="22749027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74</a:t>
            </a:fld>
            <a:endParaRPr lang="zh-CN" altLang="en-US"/>
          </a:p>
        </p:txBody>
      </p:sp>
    </p:spTree>
    <p:extLst>
      <p:ext uri="{BB962C8B-B14F-4D97-AF65-F5344CB8AC3E}">
        <p14:creationId xmlns:p14="http://schemas.microsoft.com/office/powerpoint/2010/main" val="42799324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75</a:t>
            </a:fld>
            <a:endParaRPr lang="zh-CN" altLang="en-US"/>
          </a:p>
        </p:txBody>
      </p:sp>
    </p:spTree>
    <p:extLst>
      <p:ext uri="{BB962C8B-B14F-4D97-AF65-F5344CB8AC3E}">
        <p14:creationId xmlns:p14="http://schemas.microsoft.com/office/powerpoint/2010/main" val="38231198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76</a:t>
            </a:fld>
            <a:endParaRPr lang="zh-CN" altLang="en-US"/>
          </a:p>
        </p:txBody>
      </p:sp>
    </p:spTree>
    <p:extLst>
      <p:ext uri="{BB962C8B-B14F-4D97-AF65-F5344CB8AC3E}">
        <p14:creationId xmlns:p14="http://schemas.microsoft.com/office/powerpoint/2010/main" val="1247255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77</a:t>
            </a:fld>
            <a:endParaRPr lang="zh-CN" altLang="en-US"/>
          </a:p>
        </p:txBody>
      </p:sp>
    </p:spTree>
    <p:extLst>
      <p:ext uri="{BB962C8B-B14F-4D97-AF65-F5344CB8AC3E}">
        <p14:creationId xmlns:p14="http://schemas.microsoft.com/office/powerpoint/2010/main" val="14127168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78</a:t>
            </a:fld>
            <a:endParaRPr lang="zh-CN" altLang="en-US"/>
          </a:p>
        </p:txBody>
      </p:sp>
    </p:spTree>
    <p:extLst>
      <p:ext uri="{BB962C8B-B14F-4D97-AF65-F5344CB8AC3E}">
        <p14:creationId xmlns:p14="http://schemas.microsoft.com/office/powerpoint/2010/main" val="31535052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79</a:t>
            </a:fld>
            <a:endParaRPr lang="zh-CN" altLang="en-US"/>
          </a:p>
        </p:txBody>
      </p:sp>
    </p:spTree>
    <p:extLst>
      <p:ext uri="{BB962C8B-B14F-4D97-AF65-F5344CB8AC3E}">
        <p14:creationId xmlns:p14="http://schemas.microsoft.com/office/powerpoint/2010/main" val="1789173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16057554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80</a:t>
            </a:fld>
            <a:endParaRPr lang="zh-CN" altLang="en-US"/>
          </a:p>
        </p:txBody>
      </p:sp>
    </p:spTree>
    <p:extLst>
      <p:ext uri="{BB962C8B-B14F-4D97-AF65-F5344CB8AC3E}">
        <p14:creationId xmlns:p14="http://schemas.microsoft.com/office/powerpoint/2010/main" val="19370100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81</a:t>
            </a:fld>
            <a:endParaRPr lang="zh-CN" altLang="en-US"/>
          </a:p>
        </p:txBody>
      </p:sp>
    </p:spTree>
    <p:extLst>
      <p:ext uri="{BB962C8B-B14F-4D97-AF65-F5344CB8AC3E}">
        <p14:creationId xmlns:p14="http://schemas.microsoft.com/office/powerpoint/2010/main" val="14706000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82</a:t>
            </a:fld>
            <a:endParaRPr lang="zh-CN" altLang="en-US"/>
          </a:p>
        </p:txBody>
      </p:sp>
    </p:spTree>
    <p:extLst>
      <p:ext uri="{BB962C8B-B14F-4D97-AF65-F5344CB8AC3E}">
        <p14:creationId xmlns:p14="http://schemas.microsoft.com/office/powerpoint/2010/main" val="34117775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83</a:t>
            </a:fld>
            <a:endParaRPr lang="zh-CN" altLang="en-US"/>
          </a:p>
        </p:txBody>
      </p:sp>
    </p:spTree>
    <p:extLst>
      <p:ext uri="{BB962C8B-B14F-4D97-AF65-F5344CB8AC3E}">
        <p14:creationId xmlns:p14="http://schemas.microsoft.com/office/powerpoint/2010/main" val="40222405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84</a:t>
            </a:fld>
            <a:endParaRPr lang="zh-CN" altLang="en-US"/>
          </a:p>
        </p:txBody>
      </p:sp>
    </p:spTree>
    <p:extLst>
      <p:ext uri="{BB962C8B-B14F-4D97-AF65-F5344CB8AC3E}">
        <p14:creationId xmlns:p14="http://schemas.microsoft.com/office/powerpoint/2010/main" val="10481142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85</a:t>
            </a:fld>
            <a:endParaRPr lang="zh-CN" altLang="en-US"/>
          </a:p>
        </p:txBody>
      </p:sp>
    </p:spTree>
    <p:extLst>
      <p:ext uri="{BB962C8B-B14F-4D97-AF65-F5344CB8AC3E}">
        <p14:creationId xmlns:p14="http://schemas.microsoft.com/office/powerpoint/2010/main" val="20782946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86</a:t>
            </a:fld>
            <a:endParaRPr lang="zh-CN" altLang="en-US"/>
          </a:p>
        </p:txBody>
      </p:sp>
    </p:spTree>
    <p:extLst>
      <p:ext uri="{BB962C8B-B14F-4D97-AF65-F5344CB8AC3E}">
        <p14:creationId xmlns:p14="http://schemas.microsoft.com/office/powerpoint/2010/main" val="38572235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87</a:t>
            </a:fld>
            <a:endParaRPr lang="zh-CN" altLang="en-US"/>
          </a:p>
        </p:txBody>
      </p:sp>
    </p:spTree>
    <p:extLst>
      <p:ext uri="{BB962C8B-B14F-4D97-AF65-F5344CB8AC3E}">
        <p14:creationId xmlns:p14="http://schemas.microsoft.com/office/powerpoint/2010/main" val="41881329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88</a:t>
            </a:fld>
            <a:endParaRPr lang="zh-CN" altLang="en-US"/>
          </a:p>
        </p:txBody>
      </p:sp>
    </p:spTree>
    <p:extLst>
      <p:ext uri="{BB962C8B-B14F-4D97-AF65-F5344CB8AC3E}">
        <p14:creationId xmlns:p14="http://schemas.microsoft.com/office/powerpoint/2010/main" val="29655029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89</a:t>
            </a:fld>
            <a:endParaRPr lang="zh-CN" altLang="en-US"/>
          </a:p>
        </p:txBody>
      </p:sp>
    </p:spTree>
    <p:extLst>
      <p:ext uri="{BB962C8B-B14F-4D97-AF65-F5344CB8AC3E}">
        <p14:creationId xmlns:p14="http://schemas.microsoft.com/office/powerpoint/2010/main" val="55672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34509266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90</a:t>
            </a:fld>
            <a:endParaRPr lang="zh-CN" altLang="en-US"/>
          </a:p>
        </p:txBody>
      </p:sp>
    </p:spTree>
    <p:extLst>
      <p:ext uri="{BB962C8B-B14F-4D97-AF65-F5344CB8AC3E}">
        <p14:creationId xmlns:p14="http://schemas.microsoft.com/office/powerpoint/2010/main" val="215975950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91</a:t>
            </a:fld>
            <a:endParaRPr lang="zh-CN" altLang="en-US"/>
          </a:p>
        </p:txBody>
      </p:sp>
    </p:spTree>
    <p:extLst>
      <p:ext uri="{BB962C8B-B14F-4D97-AF65-F5344CB8AC3E}">
        <p14:creationId xmlns:p14="http://schemas.microsoft.com/office/powerpoint/2010/main" val="12705369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92</a:t>
            </a:fld>
            <a:endParaRPr lang="zh-CN" altLang="en-US"/>
          </a:p>
        </p:txBody>
      </p:sp>
    </p:spTree>
    <p:extLst>
      <p:ext uri="{BB962C8B-B14F-4D97-AF65-F5344CB8AC3E}">
        <p14:creationId xmlns:p14="http://schemas.microsoft.com/office/powerpoint/2010/main" val="4869458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93</a:t>
            </a:fld>
            <a:endParaRPr lang="zh-CN" altLang="en-US"/>
          </a:p>
        </p:txBody>
      </p:sp>
    </p:spTree>
    <p:extLst>
      <p:ext uri="{BB962C8B-B14F-4D97-AF65-F5344CB8AC3E}">
        <p14:creationId xmlns:p14="http://schemas.microsoft.com/office/powerpoint/2010/main" val="16678203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94</a:t>
            </a:fld>
            <a:endParaRPr lang="zh-CN" altLang="en-US"/>
          </a:p>
        </p:txBody>
      </p:sp>
    </p:spTree>
    <p:extLst>
      <p:ext uri="{BB962C8B-B14F-4D97-AF65-F5344CB8AC3E}">
        <p14:creationId xmlns:p14="http://schemas.microsoft.com/office/powerpoint/2010/main" val="18839550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95</a:t>
            </a:fld>
            <a:endParaRPr lang="zh-CN" altLang="en-US"/>
          </a:p>
        </p:txBody>
      </p:sp>
    </p:spTree>
    <p:extLst>
      <p:ext uri="{BB962C8B-B14F-4D97-AF65-F5344CB8AC3E}">
        <p14:creationId xmlns:p14="http://schemas.microsoft.com/office/powerpoint/2010/main" val="27972985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96</a:t>
            </a:fld>
            <a:endParaRPr lang="zh-CN" altLang="en-US"/>
          </a:p>
        </p:txBody>
      </p:sp>
    </p:spTree>
    <p:extLst>
      <p:ext uri="{BB962C8B-B14F-4D97-AF65-F5344CB8AC3E}">
        <p14:creationId xmlns:p14="http://schemas.microsoft.com/office/powerpoint/2010/main" val="355342563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97</a:t>
            </a:fld>
            <a:endParaRPr lang="zh-CN" altLang="en-US"/>
          </a:p>
        </p:txBody>
      </p:sp>
    </p:spTree>
    <p:extLst>
      <p:ext uri="{BB962C8B-B14F-4D97-AF65-F5344CB8AC3E}">
        <p14:creationId xmlns:p14="http://schemas.microsoft.com/office/powerpoint/2010/main" val="282129079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98</a:t>
            </a:fld>
            <a:endParaRPr lang="zh-CN" altLang="en-US"/>
          </a:p>
        </p:txBody>
      </p:sp>
    </p:spTree>
    <p:extLst>
      <p:ext uri="{BB962C8B-B14F-4D97-AF65-F5344CB8AC3E}">
        <p14:creationId xmlns:p14="http://schemas.microsoft.com/office/powerpoint/2010/main" val="229184294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99</a:t>
            </a:fld>
            <a:endParaRPr lang="zh-CN" altLang="en-US"/>
          </a:p>
        </p:txBody>
      </p:sp>
    </p:spTree>
    <p:extLst>
      <p:ext uri="{BB962C8B-B14F-4D97-AF65-F5344CB8AC3E}">
        <p14:creationId xmlns:p14="http://schemas.microsoft.com/office/powerpoint/2010/main" val="1554124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59807" y="4762963"/>
            <a:ext cx="2025000" cy="237629"/>
          </a:xfrm>
        </p:spPr>
        <p:txBody>
          <a:bodyPr/>
          <a:lstStyle/>
          <a:p>
            <a:fld id="{760FBDFE-C587-4B4C-A407-44438C67B59E}" type="datetimeFigureOut">
              <a:rPr lang="zh-CN" altLang="en-US" smtClean="0"/>
              <a:t>2021/3/7</a:t>
            </a:fld>
            <a:endParaRPr lang="zh-CN" altLang="en-US"/>
          </a:p>
        </p:txBody>
      </p:sp>
      <p:sp>
        <p:nvSpPr>
          <p:cNvPr id="3" name="页脚占位符 2"/>
          <p:cNvSpPr>
            <a:spLocks noGrp="1"/>
          </p:cNvSpPr>
          <p:nvPr>
            <p:ph type="ftr" sz="quarter" idx="11"/>
            <p:custDataLst>
              <p:tags r:id="rId2"/>
            </p:custDataLst>
          </p:nvPr>
        </p:nvSpPr>
        <p:spPr>
          <a:xfrm>
            <a:off x="3087000" y="4762963"/>
            <a:ext cx="2970000" cy="237629"/>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6457950" y="4762963"/>
            <a:ext cx="2025000" cy="237629"/>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59807" y="4762963"/>
            <a:ext cx="2025000" cy="237629"/>
          </a:xfrm>
        </p:spPr>
        <p:txBody>
          <a:bodyPr/>
          <a:lstStyle/>
          <a:p>
            <a:fld id="{760FBDFE-C587-4B4C-A407-44438C67B59E}" type="datetimeFigureOut">
              <a:rPr lang="zh-CN" altLang="en-US" smtClean="0"/>
              <a:t>2021/3/7</a:t>
            </a:fld>
            <a:endParaRPr lang="zh-CN" altLang="en-US"/>
          </a:p>
        </p:txBody>
      </p:sp>
      <p:sp>
        <p:nvSpPr>
          <p:cNvPr id="3" name="页脚占位符 2"/>
          <p:cNvSpPr>
            <a:spLocks noGrp="1"/>
          </p:cNvSpPr>
          <p:nvPr>
            <p:ph type="ftr" sz="quarter" idx="11"/>
            <p:custDataLst>
              <p:tags r:id="rId2"/>
            </p:custDataLst>
          </p:nvPr>
        </p:nvSpPr>
        <p:spPr>
          <a:xfrm>
            <a:off x="3087000" y="4762963"/>
            <a:ext cx="2970000" cy="237629"/>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6457950" y="4762963"/>
            <a:ext cx="2025000" cy="237629"/>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59807" y="4762963"/>
            <a:ext cx="2025000" cy="237629"/>
          </a:xfrm>
        </p:spPr>
        <p:txBody>
          <a:bodyPr/>
          <a:lstStyle/>
          <a:p>
            <a:fld id="{760FBDFE-C587-4B4C-A407-44438C67B59E}" type="datetimeFigureOut">
              <a:rPr lang="zh-CN" altLang="en-US" smtClean="0"/>
              <a:t>2021/3/7</a:t>
            </a:fld>
            <a:endParaRPr lang="zh-CN" altLang="en-US"/>
          </a:p>
        </p:txBody>
      </p:sp>
      <p:sp>
        <p:nvSpPr>
          <p:cNvPr id="3" name="页脚占位符 2"/>
          <p:cNvSpPr>
            <a:spLocks noGrp="1"/>
          </p:cNvSpPr>
          <p:nvPr>
            <p:ph type="ftr" sz="quarter" idx="11"/>
            <p:custDataLst>
              <p:tags r:id="rId2"/>
            </p:custDataLst>
          </p:nvPr>
        </p:nvSpPr>
        <p:spPr>
          <a:xfrm>
            <a:off x="3087000" y="4762963"/>
            <a:ext cx="2970000" cy="237629"/>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6457950" y="4762963"/>
            <a:ext cx="2025000" cy="237629"/>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获取资料咨询微信：ansyingsj1]">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59807" y="4762963"/>
            <a:ext cx="2025000" cy="237629"/>
          </a:xfrm>
        </p:spPr>
        <p:txBody>
          <a:bodyPr/>
          <a:lstStyle/>
          <a:p>
            <a:fld id="{760FBDFE-C587-4B4C-A407-44438C67B59E}" type="datetimeFigureOut">
              <a:rPr lang="zh-CN" altLang="en-US" smtClean="0"/>
              <a:t>2021/3/7</a:t>
            </a:fld>
            <a:endParaRPr lang="zh-CN" altLang="en-US"/>
          </a:p>
        </p:txBody>
      </p:sp>
      <p:sp>
        <p:nvSpPr>
          <p:cNvPr id="3" name="页脚占位符 2"/>
          <p:cNvSpPr>
            <a:spLocks noGrp="1"/>
          </p:cNvSpPr>
          <p:nvPr>
            <p:ph type="ftr" sz="quarter" idx="11"/>
            <p:custDataLst>
              <p:tags r:id="rId2"/>
            </p:custDataLst>
          </p:nvPr>
        </p:nvSpPr>
        <p:spPr>
          <a:xfrm>
            <a:off x="3087000" y="4762963"/>
            <a:ext cx="2970000" cy="237629"/>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6457950" y="4762963"/>
            <a:ext cx="2025000" cy="237629"/>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59807" y="4762963"/>
            <a:ext cx="2025000" cy="237629"/>
          </a:xfrm>
        </p:spPr>
        <p:txBody>
          <a:bodyPr/>
          <a:lstStyle/>
          <a:p>
            <a:fld id="{760FBDFE-C587-4B4C-A407-44438C67B59E}" type="datetimeFigureOut">
              <a:rPr lang="zh-CN" altLang="en-US" smtClean="0"/>
              <a:t>2021/3/7</a:t>
            </a:fld>
            <a:endParaRPr lang="zh-CN" altLang="en-US"/>
          </a:p>
        </p:txBody>
      </p:sp>
      <p:sp>
        <p:nvSpPr>
          <p:cNvPr id="3" name="页脚占位符 2"/>
          <p:cNvSpPr>
            <a:spLocks noGrp="1"/>
          </p:cNvSpPr>
          <p:nvPr>
            <p:ph type="ftr" sz="quarter" idx="11"/>
            <p:custDataLst>
              <p:tags r:id="rId2"/>
            </p:custDataLst>
          </p:nvPr>
        </p:nvSpPr>
        <p:spPr>
          <a:xfrm>
            <a:off x="3087000" y="4762963"/>
            <a:ext cx="2970000" cy="237629"/>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6457950" y="4762963"/>
            <a:ext cx="2025000" cy="237629"/>
          </a:xfrm>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noFill/>
        <a:effectLst/>
      </p:bgPr>
    </p:bg>
    <p:spTree>
      <p:nvGrpSpPr>
        <p:cNvPr id="1" name=""/>
        <p:cNvGrpSpPr/>
        <p:nvPr/>
      </p:nvGrpSpPr>
      <p:grpSpPr>
        <a:xfrm>
          <a:off x="0" y="0"/>
          <a:ext cx="0" cy="0"/>
          <a:chOff x="0" y="0"/>
          <a:chExt cx="0" cy="0"/>
        </a:xfrm>
      </p:grpSpPr>
      <p:sp>
        <p:nvSpPr>
          <p:cNvPr id="7" name="KSO_TEMPLATE" hidden="1"/>
          <p:cNvSpPr/>
          <p:nvPr userDrawn="1">
            <p:custDataLst>
              <p:tags r:id="rId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50"/>
            <a:ext cx="9144000" cy="5143500"/>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137088">
            <a:off x="-894824" y="777035"/>
            <a:ext cx="6829462" cy="4190688"/>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685800" rtl="0" eaLnBrk="1" fontAlgn="auto" latinLnBrk="0" hangingPunct="1">
        <a:lnSpc>
          <a:spcPct val="100000"/>
        </a:lnSpc>
        <a:spcBef>
          <a:spcPct val="0"/>
        </a:spcBef>
        <a:buNone/>
        <a:defRPr sz="2100" b="1" u="none" strike="noStrike" kern="1200" cap="none" spc="200" normalizeH="0">
          <a:solidFill>
            <a:schemeClr val="tx1"/>
          </a:solidFill>
          <a:uFillTx/>
          <a:latin typeface="+mj-lt"/>
          <a:ea typeface="+mj-ea"/>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mn-lt"/>
          <a:ea typeface="+mn-ea"/>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noFill/>
        <a:effectLst/>
      </p:bgPr>
    </p:bg>
    <p:spTree>
      <p:nvGrpSpPr>
        <p:cNvPr id="1" name=""/>
        <p:cNvGrpSpPr/>
        <p:nvPr/>
      </p:nvGrpSpPr>
      <p:grpSpPr>
        <a:xfrm>
          <a:off x="0" y="0"/>
          <a:ext cx="0" cy="0"/>
          <a:chOff x="0" y="0"/>
          <a:chExt cx="0" cy="0"/>
        </a:xfrm>
      </p:grpSpPr>
      <p:sp>
        <p:nvSpPr>
          <p:cNvPr id="7" name="KSO_TEMPLATE" hidden="1"/>
          <p:cNvSpPr/>
          <p:nvPr userDrawn="1">
            <p:custDataLst>
              <p:tags r:id="rId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8" name="图片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8255"/>
            <a:ext cx="9144000" cy="5152390"/>
          </a:xfrm>
          <a:prstGeom prst="rect">
            <a:avLst/>
          </a:prstGeom>
        </p:spPr>
      </p:pic>
      <p:sp>
        <p:nvSpPr>
          <p:cNvPr id="99" name="文本框 98"/>
          <p:cNvSpPr txBox="1"/>
          <p:nvPr userDrawn="1"/>
        </p:nvSpPr>
        <p:spPr>
          <a:xfrm>
            <a:off x="2195710" y="3205723"/>
            <a:ext cx="2091690" cy="521970"/>
          </a:xfrm>
          <a:prstGeom prst="rect">
            <a:avLst/>
          </a:prstGeom>
          <a:noFill/>
        </p:spPr>
        <p:txBody>
          <a:bodyPr wrap="none" rtlCol="0">
            <a:spAutoFit/>
          </a:bodyPr>
          <a:lstStyle/>
          <a:p>
            <a:r>
              <a:rPr lang="en-US" altLang="zh-CN" sz="2800" dirty="0">
                <a:solidFill>
                  <a:schemeClr val="bg1"/>
                </a:solidFill>
                <a:latin typeface="微软雅黑" panose="020B0503020204020204" charset="-122"/>
                <a:ea typeface="微软雅黑" panose="020B0503020204020204" charset="-122"/>
                <a:cs typeface="+mn-ea"/>
                <a:sym typeface="+mn-lt"/>
              </a:rPr>
              <a:t>CONTENTS</a:t>
            </a:r>
          </a:p>
        </p:txBody>
      </p:sp>
      <p:sp>
        <p:nvSpPr>
          <p:cNvPr id="100" name="文本框 99"/>
          <p:cNvSpPr txBox="1"/>
          <p:nvPr userDrawn="1"/>
        </p:nvSpPr>
        <p:spPr>
          <a:xfrm>
            <a:off x="2167881" y="2042899"/>
            <a:ext cx="2092325" cy="1106805"/>
          </a:xfrm>
          <a:prstGeom prst="rect">
            <a:avLst/>
          </a:prstGeom>
          <a:noFill/>
        </p:spPr>
        <p:txBody>
          <a:bodyPr wrap="none" rtlCol="0">
            <a:spAutoFit/>
          </a:bodyPr>
          <a:lstStyle/>
          <a:p>
            <a:r>
              <a:rPr lang="zh-CN" altLang="en-US" sz="6600" b="1" dirty="0">
                <a:solidFill>
                  <a:schemeClr val="bg1"/>
                </a:solidFill>
                <a:latin typeface="微软雅黑" panose="020B0503020204020204" charset="-122"/>
                <a:ea typeface="微软雅黑" panose="020B0503020204020204" charset="-122"/>
                <a:cs typeface="微软雅黑" panose="020B0503020204020204" charset="-122"/>
                <a:sym typeface="+mn-lt"/>
              </a:rPr>
              <a:t>目 录</a:t>
            </a:r>
          </a:p>
        </p:txBody>
      </p:sp>
      <p:sp>
        <p:nvSpPr>
          <p:cNvPr id="106" name="Oval 21"/>
          <p:cNvSpPr/>
          <p:nvPr userDrawn="1"/>
        </p:nvSpPr>
        <p:spPr>
          <a:xfrm>
            <a:off x="4844538" y="1449073"/>
            <a:ext cx="492170" cy="492450"/>
          </a:xfrm>
          <a:prstGeom prst="ellipse">
            <a:avLst/>
          </a:prstGeom>
          <a:solidFill>
            <a:srgbClr val="ED7D31"/>
          </a:solidFill>
          <a:ln>
            <a:noFill/>
          </a:ln>
          <a:effectLst/>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91419" tIns="45710" rIns="91419" bIns="45710" rtlCol="0" anchor="ctr"/>
          <a:lstStyle/>
          <a:p>
            <a:pPr algn="ctr"/>
            <a:endParaRPr lang="en-US" sz="700" dirty="0">
              <a:latin typeface="微软雅黑" panose="020B0503020204020204" charset="-122"/>
              <a:ea typeface="微软雅黑" panose="020B0503020204020204" charset="-122"/>
              <a:cs typeface="+mn-ea"/>
              <a:sym typeface="+mn-lt"/>
            </a:endParaRPr>
          </a:p>
        </p:txBody>
      </p:sp>
      <p:sp>
        <p:nvSpPr>
          <p:cNvPr id="107" name="Oval 31"/>
          <p:cNvSpPr/>
          <p:nvPr userDrawn="1"/>
        </p:nvSpPr>
        <p:spPr>
          <a:xfrm>
            <a:off x="4844539" y="2145187"/>
            <a:ext cx="492170" cy="492450"/>
          </a:xfrm>
          <a:prstGeom prst="ellipse">
            <a:avLst/>
          </a:prstGeom>
          <a:solidFill>
            <a:srgbClr val="FFC000"/>
          </a:solidFill>
          <a:ln>
            <a:noFill/>
          </a:ln>
          <a:effectLst/>
        </p:spPr>
        <p:style>
          <a:lnRef idx="2">
            <a:scrgbClr r="0" g="0" b="0"/>
          </a:lnRef>
          <a:fillRef idx="1">
            <a:scrgbClr r="0" g="0" b="0"/>
          </a:fillRef>
          <a:effectRef idx="0">
            <a:schemeClr val="accent3">
              <a:hueOff val="0"/>
              <a:satOff val="0"/>
              <a:lumOff val="0"/>
              <a:alphaOff val="0"/>
            </a:schemeClr>
          </a:effectRef>
          <a:fontRef idx="minor">
            <a:schemeClr val="lt1"/>
          </a:fontRef>
        </p:style>
        <p:txBody>
          <a:bodyPr lIns="68567" tIns="34283" rIns="68567" bIns="34283" rtlCol="0" anchor="ctr"/>
          <a:lstStyle/>
          <a:p>
            <a:pPr algn="ctr"/>
            <a:r>
              <a:rPr lang="en-US" sz="700" dirty="0">
                <a:latin typeface="微软雅黑" panose="020B0503020204020204" charset="-122"/>
                <a:ea typeface="微软雅黑" panose="020B0503020204020204" charset="-122"/>
                <a:cs typeface="+mn-ea"/>
                <a:sym typeface="+mn-lt"/>
              </a:rPr>
              <a:t> </a:t>
            </a:r>
          </a:p>
        </p:txBody>
      </p:sp>
      <p:sp>
        <p:nvSpPr>
          <p:cNvPr id="108" name="Oval 23"/>
          <p:cNvSpPr/>
          <p:nvPr userDrawn="1"/>
        </p:nvSpPr>
        <p:spPr>
          <a:xfrm>
            <a:off x="4852893" y="2794629"/>
            <a:ext cx="492170" cy="492450"/>
          </a:xfrm>
          <a:prstGeom prst="ellipse">
            <a:avLst/>
          </a:prstGeom>
          <a:solidFill>
            <a:srgbClr val="FFC000"/>
          </a:solidFill>
          <a:ln>
            <a:noFill/>
          </a:ln>
          <a:effectLst/>
        </p:spPr>
        <p:style>
          <a:lnRef idx="2">
            <a:scrgbClr r="0" g="0" b="0"/>
          </a:lnRef>
          <a:fillRef idx="1">
            <a:scrgbClr r="0" g="0" b="0"/>
          </a:fillRef>
          <a:effectRef idx="0">
            <a:schemeClr val="accent3">
              <a:hueOff val="0"/>
              <a:satOff val="0"/>
              <a:lumOff val="0"/>
              <a:alphaOff val="0"/>
            </a:schemeClr>
          </a:effectRef>
          <a:fontRef idx="minor">
            <a:schemeClr val="lt1"/>
          </a:fontRef>
        </p:style>
        <p:txBody>
          <a:bodyPr lIns="91419" tIns="45710" rIns="91419" bIns="45710" rtlCol="0" anchor="ctr"/>
          <a:lstStyle/>
          <a:p>
            <a:pPr algn="ctr"/>
            <a:endParaRPr lang="en-US" sz="700" dirty="0">
              <a:latin typeface="微软雅黑" panose="020B0503020204020204" charset="-122"/>
              <a:ea typeface="微软雅黑" panose="020B0503020204020204" charset="-122"/>
              <a:cs typeface="+mn-ea"/>
              <a:sym typeface="+mn-lt"/>
            </a:endParaRPr>
          </a:p>
        </p:txBody>
      </p:sp>
      <p:sp>
        <p:nvSpPr>
          <p:cNvPr id="109" name="Oval 26"/>
          <p:cNvSpPr/>
          <p:nvPr userDrawn="1"/>
        </p:nvSpPr>
        <p:spPr>
          <a:xfrm>
            <a:off x="4844538" y="3482053"/>
            <a:ext cx="492170" cy="492450"/>
          </a:xfrm>
          <a:prstGeom prst="ellipse">
            <a:avLst/>
          </a:prstGeom>
          <a:solidFill>
            <a:srgbClr val="ED7D31"/>
          </a:solidFill>
          <a:ln>
            <a:noFill/>
          </a:ln>
          <a:effectLst/>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91419" tIns="45710" rIns="91419" bIns="45710" rtlCol="0" anchor="ctr"/>
          <a:lstStyle/>
          <a:p>
            <a:pPr algn="ctr"/>
            <a:endParaRPr lang="en-US" sz="700" dirty="0">
              <a:latin typeface="微软雅黑" panose="020B0503020204020204" charset="-122"/>
              <a:ea typeface="微软雅黑" panose="020B0503020204020204" charset="-122"/>
              <a:cs typeface="+mn-ea"/>
              <a:sym typeface="+mn-lt"/>
            </a:endParaRPr>
          </a:p>
        </p:txBody>
      </p:sp>
      <p:sp>
        <p:nvSpPr>
          <p:cNvPr id="110" name="TextBox 54"/>
          <p:cNvSpPr txBox="1"/>
          <p:nvPr userDrawn="1"/>
        </p:nvSpPr>
        <p:spPr>
          <a:xfrm>
            <a:off x="4901623" y="1499037"/>
            <a:ext cx="378000" cy="389890"/>
          </a:xfrm>
          <a:prstGeom prst="rect">
            <a:avLst/>
          </a:prstGeom>
          <a:noFill/>
        </p:spPr>
        <p:txBody>
          <a:bodyPr wrap="square" lIns="68567" tIns="34283" rIns="68567" bIns="34283" rtlCol="0">
            <a:spAutoFit/>
          </a:bodyPr>
          <a:lstStyle/>
          <a:p>
            <a:pPr algn="ctr"/>
            <a:r>
              <a:rPr lang="en-US" sz="2100" b="1" dirty="0">
                <a:solidFill>
                  <a:schemeClr val="bg1"/>
                </a:solidFill>
                <a:latin typeface="微软雅黑" panose="020B0503020204020204" charset="-122"/>
                <a:ea typeface="微软雅黑" panose="020B0503020204020204" charset="-122"/>
                <a:cs typeface="+mn-ea"/>
                <a:sym typeface="+mn-lt"/>
              </a:rPr>
              <a:t>A</a:t>
            </a:r>
          </a:p>
        </p:txBody>
      </p:sp>
      <p:sp>
        <p:nvSpPr>
          <p:cNvPr id="111" name="TextBox 55"/>
          <p:cNvSpPr txBox="1"/>
          <p:nvPr userDrawn="1"/>
        </p:nvSpPr>
        <p:spPr>
          <a:xfrm>
            <a:off x="4901623" y="2195150"/>
            <a:ext cx="378000" cy="389890"/>
          </a:xfrm>
          <a:prstGeom prst="rect">
            <a:avLst/>
          </a:prstGeom>
          <a:noFill/>
        </p:spPr>
        <p:txBody>
          <a:bodyPr wrap="square" lIns="68567" tIns="34283" rIns="68567" bIns="34283" rtlCol="0">
            <a:spAutoFit/>
          </a:bodyPr>
          <a:lstStyle/>
          <a:p>
            <a:pPr algn="ctr"/>
            <a:r>
              <a:rPr lang="en-US" sz="2100" b="1" dirty="0">
                <a:solidFill>
                  <a:schemeClr val="bg1"/>
                </a:solidFill>
                <a:latin typeface="微软雅黑" panose="020B0503020204020204" charset="-122"/>
                <a:ea typeface="微软雅黑" panose="020B0503020204020204" charset="-122"/>
                <a:cs typeface="+mn-ea"/>
                <a:sym typeface="+mn-lt"/>
              </a:rPr>
              <a:t>B</a:t>
            </a:r>
          </a:p>
        </p:txBody>
      </p:sp>
      <p:sp>
        <p:nvSpPr>
          <p:cNvPr id="112" name="TextBox 56"/>
          <p:cNvSpPr txBox="1"/>
          <p:nvPr userDrawn="1"/>
        </p:nvSpPr>
        <p:spPr>
          <a:xfrm>
            <a:off x="4909978" y="2844592"/>
            <a:ext cx="378000" cy="389890"/>
          </a:xfrm>
          <a:prstGeom prst="rect">
            <a:avLst/>
          </a:prstGeom>
          <a:noFill/>
        </p:spPr>
        <p:txBody>
          <a:bodyPr wrap="square" lIns="68567" tIns="34283" rIns="68567" bIns="34283" rtlCol="0">
            <a:spAutoFit/>
          </a:bodyPr>
          <a:lstStyle/>
          <a:p>
            <a:pPr algn="ctr"/>
            <a:r>
              <a:rPr lang="en-US" sz="2100" b="1" dirty="0">
                <a:solidFill>
                  <a:schemeClr val="bg1"/>
                </a:solidFill>
                <a:latin typeface="微软雅黑" panose="020B0503020204020204" charset="-122"/>
                <a:ea typeface="微软雅黑" panose="020B0503020204020204" charset="-122"/>
                <a:cs typeface="+mn-ea"/>
                <a:sym typeface="+mn-lt"/>
              </a:rPr>
              <a:t>C</a:t>
            </a:r>
          </a:p>
        </p:txBody>
      </p:sp>
      <p:sp>
        <p:nvSpPr>
          <p:cNvPr id="113" name="TextBox 57"/>
          <p:cNvSpPr txBox="1"/>
          <p:nvPr userDrawn="1"/>
        </p:nvSpPr>
        <p:spPr>
          <a:xfrm>
            <a:off x="4901623" y="3532016"/>
            <a:ext cx="378000" cy="389890"/>
          </a:xfrm>
          <a:prstGeom prst="rect">
            <a:avLst/>
          </a:prstGeom>
          <a:noFill/>
        </p:spPr>
        <p:txBody>
          <a:bodyPr wrap="square" lIns="68567" tIns="34283" rIns="68567" bIns="34283" rtlCol="0">
            <a:spAutoFit/>
          </a:bodyPr>
          <a:lstStyle/>
          <a:p>
            <a:pPr algn="ctr"/>
            <a:r>
              <a:rPr lang="en-US" sz="2100" b="1" dirty="0">
                <a:solidFill>
                  <a:schemeClr val="bg1"/>
                </a:solidFill>
                <a:latin typeface="微软雅黑" panose="020B0503020204020204" charset="-122"/>
                <a:ea typeface="微软雅黑" panose="020B0503020204020204" charset="-122"/>
                <a:cs typeface="+mn-ea"/>
                <a:sym typeface="+mn-lt"/>
              </a:rPr>
              <a:t>D</a:t>
            </a:r>
          </a:p>
        </p:txBody>
      </p:sp>
      <p:pic>
        <p:nvPicPr>
          <p:cNvPr id="20" name="图片 19"/>
          <p:cNvPicPr>
            <a:picLocks noChangeAspect="1"/>
          </p:cNvPicPr>
          <p:nvPr userDrawn="1"/>
        </p:nvPicPr>
        <p:blipFill rotWithShape="1">
          <a:blip r:embed="rId5">
            <a:extLst>
              <a:ext uri="{28A0092B-C50C-407E-A947-70E740481C1C}">
                <a14:useLocalDpi xmlns:a14="http://schemas.microsoft.com/office/drawing/2010/main" val="0"/>
              </a:ext>
            </a:extLst>
          </a:blip>
          <a:srcRect l="4211" t="-2096" r="38420" b="53882"/>
          <a:stretch>
            <a:fillRect/>
          </a:stretch>
        </p:blipFill>
        <p:spPr>
          <a:xfrm>
            <a:off x="211037" y="308415"/>
            <a:ext cx="4152584" cy="1963625"/>
          </a:xfrm>
          <a:prstGeom prst="rect">
            <a:avLst/>
          </a:prstGeom>
        </p:spPr>
      </p:pic>
    </p:spTree>
  </p:cSld>
  <p:clrMap bg1="lt1" tx1="dk1" bg2="lt2" tx2="dk2" accent1="accent1" accent2="accent2" accent3="accent3" accent4="accent4" accent5="accent5" accent6="accent6" hlink="hlink" folHlink="folHlink"/>
  <p:sldLayoutIdLst>
    <p:sldLayoutId id="2147483667"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fltVal val="0"/>
                                          </p:val>
                                        </p:tav>
                                        <p:tav tm="100000">
                                          <p:val>
                                            <p:strVal val="#ppt_w"/>
                                          </p:val>
                                        </p:tav>
                                      </p:tavLst>
                                    </p:anim>
                                    <p:anim calcmode="lin" valueType="num">
                                      <p:cBhvr>
                                        <p:cTn id="8" dur="1000" fill="hold"/>
                                        <p:tgtEl>
                                          <p:spTgt spid="99"/>
                                        </p:tgtEl>
                                        <p:attrNameLst>
                                          <p:attrName>ppt_h</p:attrName>
                                        </p:attrNameLst>
                                      </p:cBhvr>
                                      <p:tavLst>
                                        <p:tav tm="0">
                                          <p:val>
                                            <p:fltVal val="0"/>
                                          </p:val>
                                        </p:tav>
                                        <p:tav tm="100000">
                                          <p:val>
                                            <p:strVal val="#ppt_h"/>
                                          </p:val>
                                        </p:tav>
                                      </p:tavLst>
                                    </p:anim>
                                    <p:anim calcmode="lin" valueType="num">
                                      <p:cBhvr>
                                        <p:cTn id="9" dur="1000" fill="hold"/>
                                        <p:tgtEl>
                                          <p:spTgt spid="99"/>
                                        </p:tgtEl>
                                        <p:attrNameLst>
                                          <p:attrName>style.rotation</p:attrName>
                                        </p:attrNameLst>
                                      </p:cBhvr>
                                      <p:tavLst>
                                        <p:tav tm="0">
                                          <p:val>
                                            <p:fltVal val="90"/>
                                          </p:val>
                                        </p:tav>
                                        <p:tav tm="100000">
                                          <p:val>
                                            <p:fltVal val="0"/>
                                          </p:val>
                                        </p:tav>
                                      </p:tavLst>
                                    </p:anim>
                                    <p:animEffect transition="in" filter="fade">
                                      <p:cBhvr>
                                        <p:cTn id="10" dur="1000"/>
                                        <p:tgtEl>
                                          <p:spTgt spid="9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p:cTn id="13" dur="1000" fill="hold"/>
                                        <p:tgtEl>
                                          <p:spTgt spid="100"/>
                                        </p:tgtEl>
                                        <p:attrNameLst>
                                          <p:attrName>ppt_w</p:attrName>
                                        </p:attrNameLst>
                                      </p:cBhvr>
                                      <p:tavLst>
                                        <p:tav tm="0">
                                          <p:val>
                                            <p:fltVal val="0"/>
                                          </p:val>
                                        </p:tav>
                                        <p:tav tm="100000">
                                          <p:val>
                                            <p:strVal val="#ppt_w"/>
                                          </p:val>
                                        </p:tav>
                                      </p:tavLst>
                                    </p:anim>
                                    <p:anim calcmode="lin" valueType="num">
                                      <p:cBhvr>
                                        <p:cTn id="14" dur="1000" fill="hold"/>
                                        <p:tgtEl>
                                          <p:spTgt spid="100"/>
                                        </p:tgtEl>
                                        <p:attrNameLst>
                                          <p:attrName>ppt_h</p:attrName>
                                        </p:attrNameLst>
                                      </p:cBhvr>
                                      <p:tavLst>
                                        <p:tav tm="0">
                                          <p:val>
                                            <p:fltVal val="0"/>
                                          </p:val>
                                        </p:tav>
                                        <p:tav tm="100000">
                                          <p:val>
                                            <p:strVal val="#ppt_h"/>
                                          </p:val>
                                        </p:tav>
                                      </p:tavLst>
                                    </p:anim>
                                    <p:anim calcmode="lin" valueType="num">
                                      <p:cBhvr>
                                        <p:cTn id="15" dur="1000" fill="hold"/>
                                        <p:tgtEl>
                                          <p:spTgt spid="100"/>
                                        </p:tgtEl>
                                        <p:attrNameLst>
                                          <p:attrName>style.rotation</p:attrName>
                                        </p:attrNameLst>
                                      </p:cBhvr>
                                      <p:tavLst>
                                        <p:tav tm="0">
                                          <p:val>
                                            <p:fltVal val="90"/>
                                          </p:val>
                                        </p:tav>
                                        <p:tav tm="100000">
                                          <p:val>
                                            <p:fltVal val="0"/>
                                          </p:val>
                                        </p:tav>
                                      </p:tavLst>
                                    </p:anim>
                                    <p:animEffect transition="in" filter="fade">
                                      <p:cBhvr>
                                        <p:cTn id="16" dur="1000"/>
                                        <p:tgtEl>
                                          <p:spTgt spid="100"/>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6"/>
                                        </p:tgtEl>
                                        <p:attrNameLst>
                                          <p:attrName>style.visibility</p:attrName>
                                        </p:attrNameLst>
                                      </p:cBhvr>
                                      <p:to>
                                        <p:strVal val="visible"/>
                                      </p:to>
                                    </p:set>
                                    <p:anim calcmode="lin" valueType="num">
                                      <p:cBhvr>
                                        <p:cTn id="20" dur="250" fill="hold"/>
                                        <p:tgtEl>
                                          <p:spTgt spid="106"/>
                                        </p:tgtEl>
                                        <p:attrNameLst>
                                          <p:attrName>ppt_w</p:attrName>
                                        </p:attrNameLst>
                                      </p:cBhvr>
                                      <p:tavLst>
                                        <p:tav tm="0">
                                          <p:val>
                                            <p:fltVal val="0"/>
                                          </p:val>
                                        </p:tav>
                                        <p:tav tm="100000">
                                          <p:val>
                                            <p:strVal val="#ppt_w"/>
                                          </p:val>
                                        </p:tav>
                                      </p:tavLst>
                                    </p:anim>
                                    <p:anim calcmode="lin" valueType="num">
                                      <p:cBhvr>
                                        <p:cTn id="21" dur="250" fill="hold"/>
                                        <p:tgtEl>
                                          <p:spTgt spid="106"/>
                                        </p:tgtEl>
                                        <p:attrNameLst>
                                          <p:attrName>ppt_h</p:attrName>
                                        </p:attrNameLst>
                                      </p:cBhvr>
                                      <p:tavLst>
                                        <p:tav tm="0">
                                          <p:val>
                                            <p:fltVal val="0"/>
                                          </p:val>
                                        </p:tav>
                                        <p:tav tm="100000">
                                          <p:val>
                                            <p:strVal val="#ppt_h"/>
                                          </p:val>
                                        </p:tav>
                                      </p:tavLst>
                                    </p:anim>
                                    <p:animEffect transition="in" filter="fade">
                                      <p:cBhvr>
                                        <p:cTn id="22" dur="250"/>
                                        <p:tgtEl>
                                          <p:spTgt spid="106"/>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10"/>
                                        </p:tgtEl>
                                        <p:attrNameLst>
                                          <p:attrName>style.visibility</p:attrName>
                                        </p:attrNameLst>
                                      </p:cBhvr>
                                      <p:to>
                                        <p:strVal val="visible"/>
                                      </p:to>
                                    </p:set>
                                    <p:anim calcmode="lin" valueType="num">
                                      <p:cBhvr>
                                        <p:cTn id="26" dur="250" fill="hold"/>
                                        <p:tgtEl>
                                          <p:spTgt spid="110"/>
                                        </p:tgtEl>
                                        <p:attrNameLst>
                                          <p:attrName>ppt_w</p:attrName>
                                        </p:attrNameLst>
                                      </p:cBhvr>
                                      <p:tavLst>
                                        <p:tav tm="0">
                                          <p:val>
                                            <p:fltVal val="0"/>
                                          </p:val>
                                        </p:tav>
                                        <p:tav tm="100000">
                                          <p:val>
                                            <p:strVal val="#ppt_w"/>
                                          </p:val>
                                        </p:tav>
                                      </p:tavLst>
                                    </p:anim>
                                    <p:anim calcmode="lin" valueType="num">
                                      <p:cBhvr>
                                        <p:cTn id="27" dur="250" fill="hold"/>
                                        <p:tgtEl>
                                          <p:spTgt spid="110"/>
                                        </p:tgtEl>
                                        <p:attrNameLst>
                                          <p:attrName>ppt_h</p:attrName>
                                        </p:attrNameLst>
                                      </p:cBhvr>
                                      <p:tavLst>
                                        <p:tav tm="0">
                                          <p:val>
                                            <p:fltVal val="0"/>
                                          </p:val>
                                        </p:tav>
                                        <p:tav tm="100000">
                                          <p:val>
                                            <p:strVal val="#ppt_h"/>
                                          </p:val>
                                        </p:tav>
                                      </p:tavLst>
                                    </p:anim>
                                    <p:animEffect transition="in" filter="fade">
                                      <p:cBhvr>
                                        <p:cTn id="28" dur="250"/>
                                        <p:tgtEl>
                                          <p:spTgt spid="110"/>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107"/>
                                        </p:tgtEl>
                                        <p:attrNameLst>
                                          <p:attrName>style.visibility</p:attrName>
                                        </p:attrNameLst>
                                      </p:cBhvr>
                                      <p:to>
                                        <p:strVal val="visible"/>
                                      </p:to>
                                    </p:set>
                                    <p:anim calcmode="lin" valueType="num">
                                      <p:cBhvr>
                                        <p:cTn id="32" dur="250" fill="hold"/>
                                        <p:tgtEl>
                                          <p:spTgt spid="107"/>
                                        </p:tgtEl>
                                        <p:attrNameLst>
                                          <p:attrName>ppt_w</p:attrName>
                                        </p:attrNameLst>
                                      </p:cBhvr>
                                      <p:tavLst>
                                        <p:tav tm="0">
                                          <p:val>
                                            <p:fltVal val="0"/>
                                          </p:val>
                                        </p:tav>
                                        <p:tav tm="100000">
                                          <p:val>
                                            <p:strVal val="#ppt_w"/>
                                          </p:val>
                                        </p:tav>
                                      </p:tavLst>
                                    </p:anim>
                                    <p:anim calcmode="lin" valueType="num">
                                      <p:cBhvr>
                                        <p:cTn id="33" dur="250" fill="hold"/>
                                        <p:tgtEl>
                                          <p:spTgt spid="107"/>
                                        </p:tgtEl>
                                        <p:attrNameLst>
                                          <p:attrName>ppt_h</p:attrName>
                                        </p:attrNameLst>
                                      </p:cBhvr>
                                      <p:tavLst>
                                        <p:tav tm="0">
                                          <p:val>
                                            <p:fltVal val="0"/>
                                          </p:val>
                                        </p:tav>
                                        <p:tav tm="100000">
                                          <p:val>
                                            <p:strVal val="#ppt_h"/>
                                          </p:val>
                                        </p:tav>
                                      </p:tavLst>
                                    </p:anim>
                                    <p:animEffect transition="in" filter="fade">
                                      <p:cBhvr>
                                        <p:cTn id="34" dur="250"/>
                                        <p:tgtEl>
                                          <p:spTgt spid="107"/>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11"/>
                                        </p:tgtEl>
                                        <p:attrNameLst>
                                          <p:attrName>style.visibility</p:attrName>
                                        </p:attrNameLst>
                                      </p:cBhvr>
                                      <p:to>
                                        <p:strVal val="visible"/>
                                      </p:to>
                                    </p:set>
                                    <p:anim calcmode="lin" valueType="num">
                                      <p:cBhvr>
                                        <p:cTn id="38" dur="250" fill="hold"/>
                                        <p:tgtEl>
                                          <p:spTgt spid="111"/>
                                        </p:tgtEl>
                                        <p:attrNameLst>
                                          <p:attrName>ppt_w</p:attrName>
                                        </p:attrNameLst>
                                      </p:cBhvr>
                                      <p:tavLst>
                                        <p:tav tm="0">
                                          <p:val>
                                            <p:fltVal val="0"/>
                                          </p:val>
                                        </p:tav>
                                        <p:tav tm="100000">
                                          <p:val>
                                            <p:strVal val="#ppt_w"/>
                                          </p:val>
                                        </p:tav>
                                      </p:tavLst>
                                    </p:anim>
                                    <p:anim calcmode="lin" valueType="num">
                                      <p:cBhvr>
                                        <p:cTn id="39" dur="250" fill="hold"/>
                                        <p:tgtEl>
                                          <p:spTgt spid="111"/>
                                        </p:tgtEl>
                                        <p:attrNameLst>
                                          <p:attrName>ppt_h</p:attrName>
                                        </p:attrNameLst>
                                      </p:cBhvr>
                                      <p:tavLst>
                                        <p:tav tm="0">
                                          <p:val>
                                            <p:fltVal val="0"/>
                                          </p:val>
                                        </p:tav>
                                        <p:tav tm="100000">
                                          <p:val>
                                            <p:strVal val="#ppt_h"/>
                                          </p:val>
                                        </p:tav>
                                      </p:tavLst>
                                    </p:anim>
                                    <p:animEffect transition="in" filter="fade">
                                      <p:cBhvr>
                                        <p:cTn id="40" dur="250"/>
                                        <p:tgtEl>
                                          <p:spTgt spid="111"/>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108"/>
                                        </p:tgtEl>
                                        <p:attrNameLst>
                                          <p:attrName>style.visibility</p:attrName>
                                        </p:attrNameLst>
                                      </p:cBhvr>
                                      <p:to>
                                        <p:strVal val="visible"/>
                                      </p:to>
                                    </p:set>
                                    <p:anim calcmode="lin" valueType="num">
                                      <p:cBhvr>
                                        <p:cTn id="44" dur="250" fill="hold"/>
                                        <p:tgtEl>
                                          <p:spTgt spid="108"/>
                                        </p:tgtEl>
                                        <p:attrNameLst>
                                          <p:attrName>ppt_w</p:attrName>
                                        </p:attrNameLst>
                                      </p:cBhvr>
                                      <p:tavLst>
                                        <p:tav tm="0">
                                          <p:val>
                                            <p:fltVal val="0"/>
                                          </p:val>
                                        </p:tav>
                                        <p:tav tm="100000">
                                          <p:val>
                                            <p:strVal val="#ppt_w"/>
                                          </p:val>
                                        </p:tav>
                                      </p:tavLst>
                                    </p:anim>
                                    <p:anim calcmode="lin" valueType="num">
                                      <p:cBhvr>
                                        <p:cTn id="45" dur="250" fill="hold"/>
                                        <p:tgtEl>
                                          <p:spTgt spid="108"/>
                                        </p:tgtEl>
                                        <p:attrNameLst>
                                          <p:attrName>ppt_h</p:attrName>
                                        </p:attrNameLst>
                                      </p:cBhvr>
                                      <p:tavLst>
                                        <p:tav tm="0">
                                          <p:val>
                                            <p:fltVal val="0"/>
                                          </p:val>
                                        </p:tav>
                                        <p:tav tm="100000">
                                          <p:val>
                                            <p:strVal val="#ppt_h"/>
                                          </p:val>
                                        </p:tav>
                                      </p:tavLst>
                                    </p:anim>
                                    <p:animEffect transition="in" filter="fade">
                                      <p:cBhvr>
                                        <p:cTn id="46" dur="250"/>
                                        <p:tgtEl>
                                          <p:spTgt spid="108"/>
                                        </p:tgtEl>
                                      </p:cBhvr>
                                    </p:animEffect>
                                  </p:childTnLst>
                                </p:cTn>
                              </p:par>
                            </p:childTnLst>
                          </p:cTn>
                        </p:par>
                        <p:par>
                          <p:cTn id="47" fill="hold">
                            <p:stCondLst>
                              <p:cond delay="3500"/>
                            </p:stCondLst>
                            <p:childTnLst>
                              <p:par>
                                <p:cTn id="48" presetID="53" presetClass="entr" presetSubtype="16" fill="hold" grpId="0" nodeType="afterEffect">
                                  <p:stCondLst>
                                    <p:cond delay="0"/>
                                  </p:stCondLst>
                                  <p:childTnLst>
                                    <p:set>
                                      <p:cBhvr>
                                        <p:cTn id="49" dur="1" fill="hold">
                                          <p:stCondLst>
                                            <p:cond delay="0"/>
                                          </p:stCondLst>
                                        </p:cTn>
                                        <p:tgtEl>
                                          <p:spTgt spid="112"/>
                                        </p:tgtEl>
                                        <p:attrNameLst>
                                          <p:attrName>style.visibility</p:attrName>
                                        </p:attrNameLst>
                                      </p:cBhvr>
                                      <p:to>
                                        <p:strVal val="visible"/>
                                      </p:to>
                                    </p:set>
                                    <p:anim calcmode="lin" valueType="num">
                                      <p:cBhvr>
                                        <p:cTn id="50" dur="250" fill="hold"/>
                                        <p:tgtEl>
                                          <p:spTgt spid="112"/>
                                        </p:tgtEl>
                                        <p:attrNameLst>
                                          <p:attrName>ppt_w</p:attrName>
                                        </p:attrNameLst>
                                      </p:cBhvr>
                                      <p:tavLst>
                                        <p:tav tm="0">
                                          <p:val>
                                            <p:fltVal val="0"/>
                                          </p:val>
                                        </p:tav>
                                        <p:tav tm="100000">
                                          <p:val>
                                            <p:strVal val="#ppt_w"/>
                                          </p:val>
                                        </p:tav>
                                      </p:tavLst>
                                    </p:anim>
                                    <p:anim calcmode="lin" valueType="num">
                                      <p:cBhvr>
                                        <p:cTn id="51" dur="250" fill="hold"/>
                                        <p:tgtEl>
                                          <p:spTgt spid="112"/>
                                        </p:tgtEl>
                                        <p:attrNameLst>
                                          <p:attrName>ppt_h</p:attrName>
                                        </p:attrNameLst>
                                      </p:cBhvr>
                                      <p:tavLst>
                                        <p:tav tm="0">
                                          <p:val>
                                            <p:fltVal val="0"/>
                                          </p:val>
                                        </p:tav>
                                        <p:tav tm="100000">
                                          <p:val>
                                            <p:strVal val="#ppt_h"/>
                                          </p:val>
                                        </p:tav>
                                      </p:tavLst>
                                    </p:anim>
                                    <p:animEffect transition="in" filter="fade">
                                      <p:cBhvr>
                                        <p:cTn id="52" dur="250"/>
                                        <p:tgtEl>
                                          <p:spTgt spid="112"/>
                                        </p:tgtEl>
                                      </p:cBhvr>
                                    </p:animEffect>
                                  </p:childTnLst>
                                </p:cTn>
                              </p:par>
                            </p:childTnLst>
                          </p:cTn>
                        </p:par>
                        <p:par>
                          <p:cTn id="53" fill="hold">
                            <p:stCondLst>
                              <p:cond delay="4000"/>
                            </p:stCondLst>
                            <p:childTnLst>
                              <p:par>
                                <p:cTn id="54" presetID="53" presetClass="entr" presetSubtype="16" fill="hold" grpId="0" nodeType="afterEffect">
                                  <p:stCondLst>
                                    <p:cond delay="0"/>
                                  </p:stCondLst>
                                  <p:childTnLst>
                                    <p:set>
                                      <p:cBhvr>
                                        <p:cTn id="55" dur="1" fill="hold">
                                          <p:stCondLst>
                                            <p:cond delay="0"/>
                                          </p:stCondLst>
                                        </p:cTn>
                                        <p:tgtEl>
                                          <p:spTgt spid="109"/>
                                        </p:tgtEl>
                                        <p:attrNameLst>
                                          <p:attrName>style.visibility</p:attrName>
                                        </p:attrNameLst>
                                      </p:cBhvr>
                                      <p:to>
                                        <p:strVal val="visible"/>
                                      </p:to>
                                    </p:set>
                                    <p:anim calcmode="lin" valueType="num">
                                      <p:cBhvr>
                                        <p:cTn id="56" dur="250" fill="hold"/>
                                        <p:tgtEl>
                                          <p:spTgt spid="109"/>
                                        </p:tgtEl>
                                        <p:attrNameLst>
                                          <p:attrName>ppt_w</p:attrName>
                                        </p:attrNameLst>
                                      </p:cBhvr>
                                      <p:tavLst>
                                        <p:tav tm="0">
                                          <p:val>
                                            <p:fltVal val="0"/>
                                          </p:val>
                                        </p:tav>
                                        <p:tav tm="100000">
                                          <p:val>
                                            <p:strVal val="#ppt_w"/>
                                          </p:val>
                                        </p:tav>
                                      </p:tavLst>
                                    </p:anim>
                                    <p:anim calcmode="lin" valueType="num">
                                      <p:cBhvr>
                                        <p:cTn id="57" dur="250" fill="hold"/>
                                        <p:tgtEl>
                                          <p:spTgt spid="109"/>
                                        </p:tgtEl>
                                        <p:attrNameLst>
                                          <p:attrName>ppt_h</p:attrName>
                                        </p:attrNameLst>
                                      </p:cBhvr>
                                      <p:tavLst>
                                        <p:tav tm="0">
                                          <p:val>
                                            <p:fltVal val="0"/>
                                          </p:val>
                                        </p:tav>
                                        <p:tav tm="100000">
                                          <p:val>
                                            <p:strVal val="#ppt_h"/>
                                          </p:val>
                                        </p:tav>
                                      </p:tavLst>
                                    </p:anim>
                                    <p:animEffect transition="in" filter="fade">
                                      <p:cBhvr>
                                        <p:cTn id="58" dur="250"/>
                                        <p:tgtEl>
                                          <p:spTgt spid="109"/>
                                        </p:tgtEl>
                                      </p:cBhvr>
                                    </p:animEffect>
                                  </p:childTnLst>
                                </p:cTn>
                              </p:par>
                            </p:childTnLst>
                          </p:cTn>
                        </p:par>
                        <p:par>
                          <p:cTn id="59" fill="hold">
                            <p:stCondLst>
                              <p:cond delay="4500"/>
                            </p:stCondLst>
                            <p:childTnLst>
                              <p:par>
                                <p:cTn id="60" presetID="53" presetClass="entr" presetSubtype="16" fill="hold" grpId="0" nodeType="afterEffect">
                                  <p:stCondLst>
                                    <p:cond delay="0"/>
                                  </p:stCondLst>
                                  <p:childTnLst>
                                    <p:set>
                                      <p:cBhvr>
                                        <p:cTn id="61" dur="1" fill="hold">
                                          <p:stCondLst>
                                            <p:cond delay="0"/>
                                          </p:stCondLst>
                                        </p:cTn>
                                        <p:tgtEl>
                                          <p:spTgt spid="113"/>
                                        </p:tgtEl>
                                        <p:attrNameLst>
                                          <p:attrName>style.visibility</p:attrName>
                                        </p:attrNameLst>
                                      </p:cBhvr>
                                      <p:to>
                                        <p:strVal val="visible"/>
                                      </p:to>
                                    </p:set>
                                    <p:anim calcmode="lin" valueType="num">
                                      <p:cBhvr>
                                        <p:cTn id="62" dur="250" fill="hold"/>
                                        <p:tgtEl>
                                          <p:spTgt spid="113"/>
                                        </p:tgtEl>
                                        <p:attrNameLst>
                                          <p:attrName>ppt_w</p:attrName>
                                        </p:attrNameLst>
                                      </p:cBhvr>
                                      <p:tavLst>
                                        <p:tav tm="0">
                                          <p:val>
                                            <p:fltVal val="0"/>
                                          </p:val>
                                        </p:tav>
                                        <p:tav tm="100000">
                                          <p:val>
                                            <p:strVal val="#ppt_w"/>
                                          </p:val>
                                        </p:tav>
                                      </p:tavLst>
                                    </p:anim>
                                    <p:anim calcmode="lin" valueType="num">
                                      <p:cBhvr>
                                        <p:cTn id="63" dur="250" fill="hold"/>
                                        <p:tgtEl>
                                          <p:spTgt spid="113"/>
                                        </p:tgtEl>
                                        <p:attrNameLst>
                                          <p:attrName>ppt_h</p:attrName>
                                        </p:attrNameLst>
                                      </p:cBhvr>
                                      <p:tavLst>
                                        <p:tav tm="0">
                                          <p:val>
                                            <p:fltVal val="0"/>
                                          </p:val>
                                        </p:tav>
                                        <p:tav tm="100000">
                                          <p:val>
                                            <p:strVal val="#ppt_h"/>
                                          </p:val>
                                        </p:tav>
                                      </p:tavLst>
                                    </p:anim>
                                    <p:animEffect transition="in" filter="fade">
                                      <p:cBhvr>
                                        <p:cTn id="64" dur="250"/>
                                        <p:tgtEl>
                                          <p:spTgt spid="113"/>
                                        </p:tgtEl>
                                      </p:cBhvr>
                                    </p:animEffect>
                                  </p:childTnLst>
                                </p:cTn>
                              </p:par>
                            </p:childTnLst>
                          </p:cTn>
                        </p:par>
                        <p:par>
                          <p:cTn id="65" fill="hold">
                            <p:stCondLst>
                              <p:cond delay="5000"/>
                            </p:stCondLst>
                            <p:childTnLst>
                              <p:par>
                                <p:cTn id="66" presetID="22" presetClass="entr" presetSubtype="4" fill="hold"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P spid="106" grpId="0" bldLvl="0" animBg="1"/>
      <p:bldP spid="107" grpId="0" bldLvl="0" animBg="1"/>
      <p:bldP spid="108" grpId="0" bldLvl="0" animBg="1"/>
      <p:bldP spid="109" grpId="0" bldLvl="0" animBg="1"/>
      <p:bldP spid="110" grpId="0"/>
      <p:bldP spid="111" grpId="0"/>
      <p:bldP spid="112" grpId="0"/>
      <p:bldP spid="113" grpId="0"/>
    </p:bldLst>
  </p:timing>
  <p:txStyles>
    <p:titleStyle>
      <a:lvl1pPr algn="l" defTabSz="685800" rtl="0" eaLnBrk="1" fontAlgn="auto" latinLnBrk="0" hangingPunct="1">
        <a:lnSpc>
          <a:spcPct val="100000"/>
        </a:lnSpc>
        <a:spcBef>
          <a:spcPct val="0"/>
        </a:spcBef>
        <a:buNone/>
        <a:defRPr sz="2100" b="1" u="none" strike="noStrike" kern="1200" cap="none" spc="200" normalizeH="0">
          <a:solidFill>
            <a:schemeClr val="tx1"/>
          </a:solidFill>
          <a:uFillTx/>
          <a:latin typeface="+mj-lt"/>
          <a:ea typeface="+mj-ea"/>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mn-lt"/>
          <a:ea typeface="+mn-ea"/>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noFill/>
        <a:effectLst/>
      </p:bgPr>
    </p:bg>
    <p:spTree>
      <p:nvGrpSpPr>
        <p:cNvPr id="1" name=""/>
        <p:cNvGrpSpPr/>
        <p:nvPr/>
      </p:nvGrpSpPr>
      <p:grpSpPr>
        <a:xfrm>
          <a:off x="0" y="0"/>
          <a:ext cx="0" cy="0"/>
          <a:chOff x="0" y="0"/>
          <a:chExt cx="0" cy="0"/>
        </a:xfrm>
      </p:grpSpPr>
      <p:sp>
        <p:nvSpPr>
          <p:cNvPr id="7" name="KSO_TEMPLATE" hidden="1"/>
          <p:cNvSpPr/>
          <p:nvPr userDrawn="1">
            <p:custDataLst>
              <p:tags r:id="rId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4765"/>
            <a:ext cx="9144000" cy="5168900"/>
          </a:xfrm>
          <a:prstGeom prst="rect">
            <a:avLst/>
          </a:prstGeom>
        </p:spPr>
      </p:pic>
      <p:sp>
        <p:nvSpPr>
          <p:cNvPr id="10" name="椭圆 9"/>
          <p:cNvSpPr/>
          <p:nvPr userDrawn="1"/>
        </p:nvSpPr>
        <p:spPr>
          <a:xfrm>
            <a:off x="1882588" y="1469154"/>
            <a:ext cx="1451163" cy="1451163"/>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b="1" dirty="0">
              <a:latin typeface="微软雅黑" panose="020B0503020204020204" charset="-122"/>
              <a:ea typeface="微软雅黑" panose="020B0503020204020204" charset="-122"/>
              <a:cs typeface="+mn-ea"/>
              <a:sym typeface="+mn-lt"/>
            </a:endParaRPr>
          </a:p>
        </p:txBody>
      </p:sp>
      <p:pic>
        <p:nvPicPr>
          <p:cNvPr id="14" name="图片 13"/>
          <p:cNvPicPr>
            <a:picLocks noChangeAspect="1"/>
          </p:cNvPicPr>
          <p:nvPr userDrawn="1"/>
        </p:nvPicPr>
        <p:blipFill rotWithShape="1">
          <a:blip r:embed="rId5">
            <a:extLst>
              <a:ext uri="{28A0092B-C50C-407E-A947-70E740481C1C}">
                <a14:useLocalDpi xmlns:a14="http://schemas.microsoft.com/office/drawing/2010/main" val="0"/>
              </a:ext>
            </a:extLst>
          </a:blip>
          <a:srcRect t="45614"/>
          <a:stretch>
            <a:fillRect/>
          </a:stretch>
        </p:blipFill>
        <p:spPr>
          <a:xfrm>
            <a:off x="952817" y="2924625"/>
            <a:ext cx="7238367" cy="2215017"/>
          </a:xfrm>
          <a:prstGeom prst="rect">
            <a:avLst/>
          </a:prstGeom>
        </p:spPr>
      </p:pic>
    </p:spTree>
  </p:cSld>
  <p:clrMap bg1="lt1" tx1="dk1" bg2="lt2" tx2="dk2" accent1="accent1" accent2="accent2" accent3="accent3" accent4="accent4" accent5="accent5" accent6="accent6" hlink="hlink" folHlink="folHlink"/>
  <p:sldLayoutIdLst>
    <p:sldLayoutId id="2147483679" r:id="rId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txStyles>
    <p:titleStyle>
      <a:lvl1pPr algn="l" defTabSz="685800" rtl="0" eaLnBrk="1" fontAlgn="auto" latinLnBrk="0" hangingPunct="1">
        <a:lnSpc>
          <a:spcPct val="100000"/>
        </a:lnSpc>
        <a:spcBef>
          <a:spcPct val="0"/>
        </a:spcBef>
        <a:buNone/>
        <a:defRPr sz="2100" b="1" u="none" strike="noStrike" kern="1200" cap="none" spc="200" normalizeH="0">
          <a:solidFill>
            <a:schemeClr val="tx1"/>
          </a:solidFill>
          <a:uFillTx/>
          <a:latin typeface="+mj-lt"/>
          <a:ea typeface="+mj-ea"/>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mn-lt"/>
          <a:ea typeface="+mn-ea"/>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KSO_TEMPLATE" hidden="1"/>
          <p:cNvSpPr/>
          <p:nvPr userDrawn="1">
            <p:custDataLst>
              <p:tags r:id="rId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1" name="组合 10"/>
          <p:cNvGrpSpPr/>
          <p:nvPr userDrawn="1"/>
        </p:nvGrpSpPr>
        <p:grpSpPr>
          <a:xfrm>
            <a:off x="294640" y="225425"/>
            <a:ext cx="574675" cy="459740"/>
            <a:chOff x="2986" y="928"/>
            <a:chExt cx="905" cy="724"/>
          </a:xfrm>
        </p:grpSpPr>
        <p:sp>
          <p:nvSpPr>
            <p:cNvPr id="10" name="圆角矩形 9"/>
            <p:cNvSpPr/>
            <p:nvPr userDrawn="1"/>
          </p:nvSpPr>
          <p:spPr>
            <a:xfrm rot="18960000">
              <a:off x="2986" y="928"/>
              <a:ext cx="695" cy="724"/>
            </a:xfrm>
            <a:prstGeom prst="roundRect">
              <a:avLst/>
            </a:prstGeom>
            <a:solidFill>
              <a:srgbClr val="ED7D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userDrawn="1"/>
          </p:nvSpPr>
          <p:spPr>
            <a:xfrm rot="18960000">
              <a:off x="3197" y="928"/>
              <a:ext cx="695" cy="724"/>
            </a:xfrm>
            <a:prstGeom prst="roundRect">
              <a:avLst/>
            </a:prstGeom>
            <a:solidFill>
              <a:srgbClr val="6A6C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91" r:id="rId1"/>
  </p:sldLayoutIdLst>
  <p:txStyles>
    <p:titleStyle>
      <a:lvl1pPr algn="l" defTabSz="685800" rtl="0" eaLnBrk="1" fontAlgn="auto" latinLnBrk="0" hangingPunct="1">
        <a:lnSpc>
          <a:spcPct val="100000"/>
        </a:lnSpc>
        <a:spcBef>
          <a:spcPct val="0"/>
        </a:spcBef>
        <a:buNone/>
        <a:defRPr sz="2100" b="1" u="none" strike="noStrike" kern="1200" cap="none" spc="200" normalizeH="0">
          <a:solidFill>
            <a:schemeClr val="tx1"/>
          </a:solidFill>
          <a:uFillTx/>
          <a:latin typeface="+mj-lt"/>
          <a:ea typeface="+mj-ea"/>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mn-lt"/>
          <a:ea typeface="+mn-ea"/>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noFill/>
        <a:effectLst/>
      </p:bgPr>
    </p:bg>
    <p:spTree>
      <p:nvGrpSpPr>
        <p:cNvPr id="1" name=""/>
        <p:cNvGrpSpPr/>
        <p:nvPr/>
      </p:nvGrpSpPr>
      <p:grpSpPr>
        <a:xfrm>
          <a:off x="0" y="0"/>
          <a:ext cx="0" cy="0"/>
          <a:chOff x="0" y="0"/>
          <a:chExt cx="0" cy="0"/>
        </a:xfrm>
      </p:grpSpPr>
      <p:sp>
        <p:nvSpPr>
          <p:cNvPr id="7" name="KSO_TEMPLATE" hidden="1"/>
          <p:cNvSpPr/>
          <p:nvPr userDrawn="1">
            <p:custDataLst>
              <p:tags r:id="rId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3" name="图片 2">
            <a:extLst>
              <a:ext uri="{FF2B5EF4-FFF2-40B4-BE49-F238E27FC236}">
                <a16:creationId xmlns:a16="http://schemas.microsoft.com/office/drawing/2014/main" id="{60522B27-F39F-431E-9EB3-941D70BA28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cSld>
  <p:clrMap bg1="lt1" tx1="dk1" bg2="lt2" tx2="dk2" accent1="accent1" accent2="accent2" accent3="accent3" accent4="accent4" accent5="accent5" accent6="accent6" hlink="hlink" folHlink="folHlink"/>
  <p:sldLayoutIdLst>
    <p:sldLayoutId id="2147483704" r:id="rId1"/>
  </p:sldLayoutIdLst>
  <p:txStyles>
    <p:titleStyle>
      <a:lvl1pPr algn="l" defTabSz="685800" rtl="0" eaLnBrk="1" fontAlgn="auto" latinLnBrk="0" hangingPunct="1">
        <a:lnSpc>
          <a:spcPct val="100000"/>
        </a:lnSpc>
        <a:spcBef>
          <a:spcPct val="0"/>
        </a:spcBef>
        <a:buNone/>
        <a:defRPr sz="2100" b="1" u="none" strike="noStrike" kern="1200" cap="none" spc="200" normalizeH="0">
          <a:solidFill>
            <a:schemeClr val="tx1"/>
          </a:solidFill>
          <a:uFillTx/>
          <a:latin typeface="+mj-lt"/>
          <a:ea typeface="+mj-ea"/>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mn-lt"/>
          <a:ea typeface="+mn-ea"/>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8" Type="http://schemas.openxmlformats.org/officeDocument/2006/relationships/tags" Target="../tags/tag552.xml"/><Relationship Id="rId13" Type="http://schemas.openxmlformats.org/officeDocument/2006/relationships/slideLayout" Target="../slideLayouts/slideLayout4.xml"/><Relationship Id="rId3" Type="http://schemas.openxmlformats.org/officeDocument/2006/relationships/tags" Target="../tags/tag547.xml"/><Relationship Id="rId7" Type="http://schemas.openxmlformats.org/officeDocument/2006/relationships/tags" Target="../tags/tag551.xml"/><Relationship Id="rId12" Type="http://schemas.openxmlformats.org/officeDocument/2006/relationships/tags" Target="../tags/tag556.xml"/><Relationship Id="rId2" Type="http://schemas.openxmlformats.org/officeDocument/2006/relationships/tags" Target="../tags/tag546.xml"/><Relationship Id="rId1" Type="http://schemas.openxmlformats.org/officeDocument/2006/relationships/tags" Target="../tags/tag545.xml"/><Relationship Id="rId6" Type="http://schemas.openxmlformats.org/officeDocument/2006/relationships/tags" Target="../tags/tag550.xml"/><Relationship Id="rId11" Type="http://schemas.openxmlformats.org/officeDocument/2006/relationships/tags" Target="../tags/tag555.xml"/><Relationship Id="rId5" Type="http://schemas.openxmlformats.org/officeDocument/2006/relationships/tags" Target="../tags/tag549.xml"/><Relationship Id="rId10" Type="http://schemas.openxmlformats.org/officeDocument/2006/relationships/tags" Target="../tags/tag554.xml"/><Relationship Id="rId4" Type="http://schemas.openxmlformats.org/officeDocument/2006/relationships/tags" Target="../tags/tag548.xml"/><Relationship Id="rId9" Type="http://schemas.openxmlformats.org/officeDocument/2006/relationships/tags" Target="../tags/tag553.xml"/><Relationship Id="rId14"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8" Type="http://schemas.openxmlformats.org/officeDocument/2006/relationships/tags" Target="../tags/tag564.xml"/><Relationship Id="rId13" Type="http://schemas.openxmlformats.org/officeDocument/2006/relationships/slideLayout" Target="../slideLayouts/slideLayout4.xml"/><Relationship Id="rId3" Type="http://schemas.openxmlformats.org/officeDocument/2006/relationships/tags" Target="../tags/tag559.xml"/><Relationship Id="rId7" Type="http://schemas.openxmlformats.org/officeDocument/2006/relationships/tags" Target="../tags/tag563.xml"/><Relationship Id="rId12" Type="http://schemas.openxmlformats.org/officeDocument/2006/relationships/tags" Target="../tags/tag568.xml"/><Relationship Id="rId2" Type="http://schemas.openxmlformats.org/officeDocument/2006/relationships/tags" Target="../tags/tag558.xml"/><Relationship Id="rId1" Type="http://schemas.openxmlformats.org/officeDocument/2006/relationships/tags" Target="../tags/tag557.xml"/><Relationship Id="rId6" Type="http://schemas.openxmlformats.org/officeDocument/2006/relationships/tags" Target="../tags/tag562.xml"/><Relationship Id="rId11" Type="http://schemas.openxmlformats.org/officeDocument/2006/relationships/tags" Target="../tags/tag567.xml"/><Relationship Id="rId5" Type="http://schemas.openxmlformats.org/officeDocument/2006/relationships/tags" Target="../tags/tag561.xml"/><Relationship Id="rId10" Type="http://schemas.openxmlformats.org/officeDocument/2006/relationships/tags" Target="../tags/tag566.xml"/><Relationship Id="rId4" Type="http://schemas.openxmlformats.org/officeDocument/2006/relationships/tags" Target="../tags/tag560.xml"/><Relationship Id="rId9" Type="http://schemas.openxmlformats.org/officeDocument/2006/relationships/tags" Target="../tags/tag565.xml"/><Relationship Id="rId14"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8" Type="http://schemas.openxmlformats.org/officeDocument/2006/relationships/notesSlide" Target="../notesSlides/notesSlide102.xml"/><Relationship Id="rId3" Type="http://schemas.openxmlformats.org/officeDocument/2006/relationships/tags" Target="../tags/tag571.xml"/><Relationship Id="rId7" Type="http://schemas.openxmlformats.org/officeDocument/2006/relationships/slideLayout" Target="../slideLayouts/slideLayout4.xml"/><Relationship Id="rId2" Type="http://schemas.openxmlformats.org/officeDocument/2006/relationships/tags" Target="../tags/tag570.xml"/><Relationship Id="rId1" Type="http://schemas.openxmlformats.org/officeDocument/2006/relationships/tags" Target="../tags/tag569.xml"/><Relationship Id="rId6" Type="http://schemas.openxmlformats.org/officeDocument/2006/relationships/tags" Target="../tags/tag574.xml"/><Relationship Id="rId5" Type="http://schemas.openxmlformats.org/officeDocument/2006/relationships/tags" Target="../tags/tag573.xml"/><Relationship Id="rId4" Type="http://schemas.openxmlformats.org/officeDocument/2006/relationships/tags" Target="../tags/tag57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8" Type="http://schemas.openxmlformats.org/officeDocument/2006/relationships/tags" Target="../tags/tag582.xml"/><Relationship Id="rId13" Type="http://schemas.openxmlformats.org/officeDocument/2006/relationships/notesSlide" Target="../notesSlides/notesSlide106.xml"/><Relationship Id="rId3" Type="http://schemas.openxmlformats.org/officeDocument/2006/relationships/tags" Target="../tags/tag577.xml"/><Relationship Id="rId7" Type="http://schemas.openxmlformats.org/officeDocument/2006/relationships/tags" Target="../tags/tag581.xml"/><Relationship Id="rId12" Type="http://schemas.openxmlformats.org/officeDocument/2006/relationships/slideLayout" Target="../slideLayouts/slideLayout4.xml"/><Relationship Id="rId2" Type="http://schemas.openxmlformats.org/officeDocument/2006/relationships/tags" Target="../tags/tag576.xml"/><Relationship Id="rId1" Type="http://schemas.openxmlformats.org/officeDocument/2006/relationships/tags" Target="../tags/tag575.xml"/><Relationship Id="rId6" Type="http://schemas.openxmlformats.org/officeDocument/2006/relationships/tags" Target="../tags/tag580.xml"/><Relationship Id="rId11" Type="http://schemas.openxmlformats.org/officeDocument/2006/relationships/tags" Target="../tags/tag585.xml"/><Relationship Id="rId5" Type="http://schemas.openxmlformats.org/officeDocument/2006/relationships/tags" Target="../tags/tag579.xml"/><Relationship Id="rId10" Type="http://schemas.openxmlformats.org/officeDocument/2006/relationships/tags" Target="../tags/tag584.xml"/><Relationship Id="rId4" Type="http://schemas.openxmlformats.org/officeDocument/2006/relationships/tags" Target="../tags/tag578.xml"/><Relationship Id="rId9" Type="http://schemas.openxmlformats.org/officeDocument/2006/relationships/tags" Target="../tags/tag58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8.wmf"/><Relationship Id="rId5" Type="http://schemas.openxmlformats.org/officeDocument/2006/relationships/image" Target="../media/image7.jpeg"/><Relationship Id="rId4" Type="http://schemas.openxmlformats.org/officeDocument/2006/relationships/image" Target="../media/image6.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tags" Target="../tags/tag115.xml"/><Relationship Id="rId13" Type="http://schemas.openxmlformats.org/officeDocument/2006/relationships/tags" Target="../tags/tag120.xml"/><Relationship Id="rId18" Type="http://schemas.openxmlformats.org/officeDocument/2006/relationships/tags" Target="../tags/tag125.xml"/><Relationship Id="rId26" Type="http://schemas.openxmlformats.org/officeDocument/2006/relationships/slideLayout" Target="../slideLayouts/slideLayout4.xml"/><Relationship Id="rId3" Type="http://schemas.openxmlformats.org/officeDocument/2006/relationships/tags" Target="../tags/tag110.xml"/><Relationship Id="rId21" Type="http://schemas.openxmlformats.org/officeDocument/2006/relationships/tags" Target="../tags/tag128.xml"/><Relationship Id="rId7" Type="http://schemas.openxmlformats.org/officeDocument/2006/relationships/tags" Target="../tags/tag114.xml"/><Relationship Id="rId12" Type="http://schemas.openxmlformats.org/officeDocument/2006/relationships/tags" Target="../tags/tag119.xml"/><Relationship Id="rId17" Type="http://schemas.openxmlformats.org/officeDocument/2006/relationships/tags" Target="../tags/tag124.xml"/><Relationship Id="rId25" Type="http://schemas.openxmlformats.org/officeDocument/2006/relationships/tags" Target="../tags/tag132.xml"/><Relationship Id="rId2" Type="http://schemas.openxmlformats.org/officeDocument/2006/relationships/tags" Target="../tags/tag109.xml"/><Relationship Id="rId16" Type="http://schemas.openxmlformats.org/officeDocument/2006/relationships/tags" Target="../tags/tag123.xml"/><Relationship Id="rId20" Type="http://schemas.openxmlformats.org/officeDocument/2006/relationships/tags" Target="../tags/tag127.xml"/><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tags" Target="../tags/tag118.xml"/><Relationship Id="rId24" Type="http://schemas.openxmlformats.org/officeDocument/2006/relationships/tags" Target="../tags/tag131.xml"/><Relationship Id="rId5" Type="http://schemas.openxmlformats.org/officeDocument/2006/relationships/tags" Target="../tags/tag112.xml"/><Relationship Id="rId15" Type="http://schemas.openxmlformats.org/officeDocument/2006/relationships/tags" Target="../tags/tag122.xml"/><Relationship Id="rId23" Type="http://schemas.openxmlformats.org/officeDocument/2006/relationships/tags" Target="../tags/tag130.xml"/><Relationship Id="rId10" Type="http://schemas.openxmlformats.org/officeDocument/2006/relationships/tags" Target="../tags/tag117.xml"/><Relationship Id="rId19" Type="http://schemas.openxmlformats.org/officeDocument/2006/relationships/tags" Target="../tags/tag126.xml"/><Relationship Id="rId4" Type="http://schemas.openxmlformats.org/officeDocument/2006/relationships/tags" Target="../tags/tag111.xml"/><Relationship Id="rId9" Type="http://schemas.openxmlformats.org/officeDocument/2006/relationships/tags" Target="../tags/tag116.xml"/><Relationship Id="rId14" Type="http://schemas.openxmlformats.org/officeDocument/2006/relationships/tags" Target="../tags/tag121.xml"/><Relationship Id="rId22" Type="http://schemas.openxmlformats.org/officeDocument/2006/relationships/tags" Target="../tags/tag129.xml"/><Relationship Id="rId2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tags" Target="../tags/tag140.xml"/><Relationship Id="rId13" Type="http://schemas.openxmlformats.org/officeDocument/2006/relationships/image" Target="../media/image10.png"/><Relationship Id="rId3" Type="http://schemas.openxmlformats.org/officeDocument/2006/relationships/tags" Target="../tags/tag135.xml"/><Relationship Id="rId7" Type="http://schemas.openxmlformats.org/officeDocument/2006/relationships/tags" Target="../tags/tag139.xml"/><Relationship Id="rId12" Type="http://schemas.openxmlformats.org/officeDocument/2006/relationships/notesSlide" Target="../notesSlides/notesSlide15.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slideLayout" Target="../slideLayouts/slideLayout4.xml"/><Relationship Id="rId5" Type="http://schemas.openxmlformats.org/officeDocument/2006/relationships/tags" Target="../tags/tag137.xml"/><Relationship Id="rId10" Type="http://schemas.openxmlformats.org/officeDocument/2006/relationships/tags" Target="../tags/tag142.xml"/><Relationship Id="rId4" Type="http://schemas.openxmlformats.org/officeDocument/2006/relationships/tags" Target="../tags/tag136.xml"/><Relationship Id="rId9" Type="http://schemas.openxmlformats.org/officeDocument/2006/relationships/tags" Target="../tags/tag141.xml"/></Relationships>
</file>

<file path=ppt/slides/_rels/slide16.xml.rels><?xml version="1.0" encoding="UTF-8" standalone="yes"?>
<Relationships xmlns="http://schemas.openxmlformats.org/package/2006/relationships"><Relationship Id="rId8" Type="http://schemas.openxmlformats.org/officeDocument/2006/relationships/tags" Target="../tags/tag150.xml"/><Relationship Id="rId13" Type="http://schemas.openxmlformats.org/officeDocument/2006/relationships/tags" Target="../tags/tag155.xml"/><Relationship Id="rId18" Type="http://schemas.openxmlformats.org/officeDocument/2006/relationships/tags" Target="../tags/tag160.xml"/><Relationship Id="rId3" Type="http://schemas.openxmlformats.org/officeDocument/2006/relationships/tags" Target="../tags/tag145.xml"/><Relationship Id="rId21" Type="http://schemas.openxmlformats.org/officeDocument/2006/relationships/tags" Target="../tags/tag163.xml"/><Relationship Id="rId7" Type="http://schemas.openxmlformats.org/officeDocument/2006/relationships/tags" Target="../tags/tag149.xml"/><Relationship Id="rId12" Type="http://schemas.openxmlformats.org/officeDocument/2006/relationships/tags" Target="../tags/tag154.xml"/><Relationship Id="rId17" Type="http://schemas.openxmlformats.org/officeDocument/2006/relationships/tags" Target="../tags/tag159.xml"/><Relationship Id="rId2" Type="http://schemas.openxmlformats.org/officeDocument/2006/relationships/tags" Target="../tags/tag144.xml"/><Relationship Id="rId16" Type="http://schemas.openxmlformats.org/officeDocument/2006/relationships/tags" Target="../tags/tag158.xml"/><Relationship Id="rId20" Type="http://schemas.openxmlformats.org/officeDocument/2006/relationships/tags" Target="../tags/tag162.xml"/><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tags" Target="../tags/tag153.xml"/><Relationship Id="rId5" Type="http://schemas.openxmlformats.org/officeDocument/2006/relationships/tags" Target="../tags/tag147.xml"/><Relationship Id="rId15" Type="http://schemas.openxmlformats.org/officeDocument/2006/relationships/tags" Target="../tags/tag157.xml"/><Relationship Id="rId23" Type="http://schemas.openxmlformats.org/officeDocument/2006/relationships/notesSlide" Target="../notesSlides/notesSlide16.xml"/><Relationship Id="rId10" Type="http://schemas.openxmlformats.org/officeDocument/2006/relationships/tags" Target="../tags/tag152.xml"/><Relationship Id="rId19" Type="http://schemas.openxmlformats.org/officeDocument/2006/relationships/tags" Target="../tags/tag161.xml"/><Relationship Id="rId4" Type="http://schemas.openxmlformats.org/officeDocument/2006/relationships/tags" Target="../tags/tag146.xml"/><Relationship Id="rId9" Type="http://schemas.openxmlformats.org/officeDocument/2006/relationships/tags" Target="../tags/tag151.xml"/><Relationship Id="rId14" Type="http://schemas.openxmlformats.org/officeDocument/2006/relationships/tags" Target="../tags/tag156.xml"/><Relationship Id="rId22"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tags" Target="../tags/tag171.xml"/><Relationship Id="rId13" Type="http://schemas.openxmlformats.org/officeDocument/2006/relationships/tags" Target="../tags/tag176.xml"/><Relationship Id="rId3" Type="http://schemas.openxmlformats.org/officeDocument/2006/relationships/tags" Target="../tags/tag166.xml"/><Relationship Id="rId7" Type="http://schemas.openxmlformats.org/officeDocument/2006/relationships/tags" Target="../tags/tag170.xml"/><Relationship Id="rId12" Type="http://schemas.openxmlformats.org/officeDocument/2006/relationships/tags" Target="../tags/tag175.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tags" Target="../tags/tag169.xml"/><Relationship Id="rId11" Type="http://schemas.openxmlformats.org/officeDocument/2006/relationships/tags" Target="../tags/tag174.xml"/><Relationship Id="rId5" Type="http://schemas.openxmlformats.org/officeDocument/2006/relationships/tags" Target="../tags/tag168.xml"/><Relationship Id="rId15" Type="http://schemas.openxmlformats.org/officeDocument/2006/relationships/notesSlide" Target="../notesSlides/notesSlide24.xml"/><Relationship Id="rId10" Type="http://schemas.openxmlformats.org/officeDocument/2006/relationships/tags" Target="../tags/tag173.xml"/><Relationship Id="rId4" Type="http://schemas.openxmlformats.org/officeDocument/2006/relationships/tags" Target="../tags/tag167.xml"/><Relationship Id="rId9" Type="http://schemas.openxmlformats.org/officeDocument/2006/relationships/tags" Target="../tags/tag172.xml"/><Relationship Id="rId14"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tags" Target="../tags/tag184.xml"/><Relationship Id="rId13" Type="http://schemas.openxmlformats.org/officeDocument/2006/relationships/tags" Target="../tags/tag189.xml"/><Relationship Id="rId18" Type="http://schemas.openxmlformats.org/officeDocument/2006/relationships/tags" Target="../tags/tag194.xml"/><Relationship Id="rId26" Type="http://schemas.openxmlformats.org/officeDocument/2006/relationships/tags" Target="../tags/tag202.xml"/><Relationship Id="rId3" Type="http://schemas.openxmlformats.org/officeDocument/2006/relationships/tags" Target="../tags/tag179.xml"/><Relationship Id="rId21" Type="http://schemas.openxmlformats.org/officeDocument/2006/relationships/tags" Target="../tags/tag197.xml"/><Relationship Id="rId7" Type="http://schemas.openxmlformats.org/officeDocument/2006/relationships/tags" Target="../tags/tag183.xml"/><Relationship Id="rId12" Type="http://schemas.openxmlformats.org/officeDocument/2006/relationships/tags" Target="../tags/tag188.xml"/><Relationship Id="rId17" Type="http://schemas.openxmlformats.org/officeDocument/2006/relationships/tags" Target="../tags/tag193.xml"/><Relationship Id="rId25" Type="http://schemas.openxmlformats.org/officeDocument/2006/relationships/tags" Target="../tags/tag201.xml"/><Relationship Id="rId2" Type="http://schemas.openxmlformats.org/officeDocument/2006/relationships/tags" Target="../tags/tag178.xml"/><Relationship Id="rId16" Type="http://schemas.openxmlformats.org/officeDocument/2006/relationships/tags" Target="../tags/tag192.xml"/><Relationship Id="rId20" Type="http://schemas.openxmlformats.org/officeDocument/2006/relationships/tags" Target="../tags/tag196.xml"/><Relationship Id="rId29" Type="http://schemas.openxmlformats.org/officeDocument/2006/relationships/tags" Target="../tags/tag205.xml"/><Relationship Id="rId1" Type="http://schemas.openxmlformats.org/officeDocument/2006/relationships/tags" Target="../tags/tag177.xml"/><Relationship Id="rId6" Type="http://schemas.openxmlformats.org/officeDocument/2006/relationships/tags" Target="../tags/tag182.xml"/><Relationship Id="rId11" Type="http://schemas.openxmlformats.org/officeDocument/2006/relationships/tags" Target="../tags/tag187.xml"/><Relationship Id="rId24" Type="http://schemas.openxmlformats.org/officeDocument/2006/relationships/tags" Target="../tags/tag200.xml"/><Relationship Id="rId5" Type="http://schemas.openxmlformats.org/officeDocument/2006/relationships/tags" Target="../tags/tag181.xml"/><Relationship Id="rId15" Type="http://schemas.openxmlformats.org/officeDocument/2006/relationships/tags" Target="../tags/tag191.xml"/><Relationship Id="rId23" Type="http://schemas.openxmlformats.org/officeDocument/2006/relationships/tags" Target="../tags/tag199.xml"/><Relationship Id="rId28" Type="http://schemas.openxmlformats.org/officeDocument/2006/relationships/tags" Target="../tags/tag204.xml"/><Relationship Id="rId10" Type="http://schemas.openxmlformats.org/officeDocument/2006/relationships/tags" Target="../tags/tag186.xml"/><Relationship Id="rId19" Type="http://schemas.openxmlformats.org/officeDocument/2006/relationships/tags" Target="../tags/tag195.xml"/><Relationship Id="rId31" Type="http://schemas.openxmlformats.org/officeDocument/2006/relationships/notesSlide" Target="../notesSlides/notesSlide28.xml"/><Relationship Id="rId4" Type="http://schemas.openxmlformats.org/officeDocument/2006/relationships/tags" Target="../tags/tag180.xml"/><Relationship Id="rId9" Type="http://schemas.openxmlformats.org/officeDocument/2006/relationships/tags" Target="../tags/tag185.xml"/><Relationship Id="rId14" Type="http://schemas.openxmlformats.org/officeDocument/2006/relationships/tags" Target="../tags/tag190.xml"/><Relationship Id="rId22" Type="http://schemas.openxmlformats.org/officeDocument/2006/relationships/tags" Target="../tags/tag198.xml"/><Relationship Id="rId27" Type="http://schemas.openxmlformats.org/officeDocument/2006/relationships/tags" Target="../tags/tag203.xml"/><Relationship Id="rId30"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tags" Target="../tags/tag213.xml"/><Relationship Id="rId13" Type="http://schemas.openxmlformats.org/officeDocument/2006/relationships/tags" Target="../tags/tag218.xml"/><Relationship Id="rId18" Type="http://schemas.openxmlformats.org/officeDocument/2006/relationships/notesSlide" Target="../notesSlides/notesSlide29.xml"/><Relationship Id="rId3" Type="http://schemas.openxmlformats.org/officeDocument/2006/relationships/tags" Target="../tags/tag208.xml"/><Relationship Id="rId7" Type="http://schemas.openxmlformats.org/officeDocument/2006/relationships/tags" Target="../tags/tag212.xml"/><Relationship Id="rId12" Type="http://schemas.openxmlformats.org/officeDocument/2006/relationships/tags" Target="../tags/tag217.xml"/><Relationship Id="rId17" Type="http://schemas.openxmlformats.org/officeDocument/2006/relationships/slideLayout" Target="../slideLayouts/slideLayout4.xml"/><Relationship Id="rId2" Type="http://schemas.openxmlformats.org/officeDocument/2006/relationships/tags" Target="../tags/tag207.xml"/><Relationship Id="rId16" Type="http://schemas.openxmlformats.org/officeDocument/2006/relationships/tags" Target="../tags/tag221.xml"/><Relationship Id="rId1" Type="http://schemas.openxmlformats.org/officeDocument/2006/relationships/tags" Target="../tags/tag206.xml"/><Relationship Id="rId6" Type="http://schemas.openxmlformats.org/officeDocument/2006/relationships/tags" Target="../tags/tag211.xml"/><Relationship Id="rId11" Type="http://schemas.openxmlformats.org/officeDocument/2006/relationships/tags" Target="../tags/tag216.xml"/><Relationship Id="rId5" Type="http://schemas.openxmlformats.org/officeDocument/2006/relationships/tags" Target="../tags/tag210.xml"/><Relationship Id="rId15" Type="http://schemas.openxmlformats.org/officeDocument/2006/relationships/tags" Target="../tags/tag220.xml"/><Relationship Id="rId10" Type="http://schemas.openxmlformats.org/officeDocument/2006/relationships/tags" Target="../tags/tag215.xml"/><Relationship Id="rId4" Type="http://schemas.openxmlformats.org/officeDocument/2006/relationships/tags" Target="../tags/tag209.xml"/><Relationship Id="rId9" Type="http://schemas.openxmlformats.org/officeDocument/2006/relationships/tags" Target="../tags/tag214.xml"/><Relationship Id="rId14" Type="http://schemas.openxmlformats.org/officeDocument/2006/relationships/tags" Target="../tags/tag2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tags" Target="../tags/tag229.xml"/><Relationship Id="rId13" Type="http://schemas.openxmlformats.org/officeDocument/2006/relationships/tags" Target="../tags/tag234.xml"/><Relationship Id="rId18" Type="http://schemas.openxmlformats.org/officeDocument/2006/relationships/tags" Target="../tags/tag239.xml"/><Relationship Id="rId26" Type="http://schemas.openxmlformats.org/officeDocument/2006/relationships/slideLayout" Target="../slideLayouts/slideLayout4.xml"/><Relationship Id="rId3" Type="http://schemas.openxmlformats.org/officeDocument/2006/relationships/tags" Target="../tags/tag224.xml"/><Relationship Id="rId21" Type="http://schemas.openxmlformats.org/officeDocument/2006/relationships/tags" Target="../tags/tag242.xml"/><Relationship Id="rId7" Type="http://schemas.openxmlformats.org/officeDocument/2006/relationships/tags" Target="../tags/tag228.xml"/><Relationship Id="rId12" Type="http://schemas.openxmlformats.org/officeDocument/2006/relationships/tags" Target="../tags/tag233.xml"/><Relationship Id="rId17" Type="http://schemas.openxmlformats.org/officeDocument/2006/relationships/tags" Target="../tags/tag238.xml"/><Relationship Id="rId25" Type="http://schemas.openxmlformats.org/officeDocument/2006/relationships/tags" Target="../tags/tag246.xml"/><Relationship Id="rId2" Type="http://schemas.openxmlformats.org/officeDocument/2006/relationships/tags" Target="../tags/tag223.xml"/><Relationship Id="rId16" Type="http://schemas.openxmlformats.org/officeDocument/2006/relationships/tags" Target="../tags/tag237.xml"/><Relationship Id="rId20" Type="http://schemas.openxmlformats.org/officeDocument/2006/relationships/tags" Target="../tags/tag241.xml"/><Relationship Id="rId1" Type="http://schemas.openxmlformats.org/officeDocument/2006/relationships/tags" Target="../tags/tag222.xml"/><Relationship Id="rId6" Type="http://schemas.openxmlformats.org/officeDocument/2006/relationships/tags" Target="../tags/tag227.xml"/><Relationship Id="rId11" Type="http://schemas.openxmlformats.org/officeDocument/2006/relationships/tags" Target="../tags/tag232.xml"/><Relationship Id="rId24" Type="http://schemas.openxmlformats.org/officeDocument/2006/relationships/tags" Target="../tags/tag245.xml"/><Relationship Id="rId5" Type="http://schemas.openxmlformats.org/officeDocument/2006/relationships/tags" Target="../tags/tag226.xml"/><Relationship Id="rId15" Type="http://schemas.openxmlformats.org/officeDocument/2006/relationships/tags" Target="../tags/tag236.xml"/><Relationship Id="rId23" Type="http://schemas.openxmlformats.org/officeDocument/2006/relationships/tags" Target="../tags/tag244.xml"/><Relationship Id="rId10" Type="http://schemas.openxmlformats.org/officeDocument/2006/relationships/tags" Target="../tags/tag231.xml"/><Relationship Id="rId19" Type="http://schemas.openxmlformats.org/officeDocument/2006/relationships/tags" Target="../tags/tag240.xml"/><Relationship Id="rId4" Type="http://schemas.openxmlformats.org/officeDocument/2006/relationships/tags" Target="../tags/tag225.xml"/><Relationship Id="rId9" Type="http://schemas.openxmlformats.org/officeDocument/2006/relationships/tags" Target="../tags/tag230.xml"/><Relationship Id="rId14" Type="http://schemas.openxmlformats.org/officeDocument/2006/relationships/tags" Target="../tags/tag235.xml"/><Relationship Id="rId22" Type="http://schemas.openxmlformats.org/officeDocument/2006/relationships/tags" Target="../tags/tag243.xml"/><Relationship Id="rId27"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tags" Target="../tags/tag254.xml"/><Relationship Id="rId13" Type="http://schemas.openxmlformats.org/officeDocument/2006/relationships/tags" Target="../tags/tag259.xml"/><Relationship Id="rId3" Type="http://schemas.openxmlformats.org/officeDocument/2006/relationships/tags" Target="../tags/tag249.xml"/><Relationship Id="rId7" Type="http://schemas.openxmlformats.org/officeDocument/2006/relationships/tags" Target="../tags/tag253.xml"/><Relationship Id="rId12" Type="http://schemas.openxmlformats.org/officeDocument/2006/relationships/tags" Target="../tags/tag258.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tags" Target="../tags/tag252.xml"/><Relationship Id="rId11" Type="http://schemas.openxmlformats.org/officeDocument/2006/relationships/tags" Target="../tags/tag257.xml"/><Relationship Id="rId5" Type="http://schemas.openxmlformats.org/officeDocument/2006/relationships/tags" Target="../tags/tag251.xml"/><Relationship Id="rId15" Type="http://schemas.openxmlformats.org/officeDocument/2006/relationships/notesSlide" Target="../notesSlides/notesSlide37.xml"/><Relationship Id="rId10" Type="http://schemas.openxmlformats.org/officeDocument/2006/relationships/tags" Target="../tags/tag256.xml"/><Relationship Id="rId4" Type="http://schemas.openxmlformats.org/officeDocument/2006/relationships/tags" Target="../tags/tag250.xml"/><Relationship Id="rId9" Type="http://schemas.openxmlformats.org/officeDocument/2006/relationships/tags" Target="../tags/tag255.xml"/><Relationship Id="rId14"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tags" Target="../tags/tag33.xml"/><Relationship Id="rId18" Type="http://schemas.openxmlformats.org/officeDocument/2006/relationships/tags" Target="../tags/tag38.xml"/><Relationship Id="rId26" Type="http://schemas.openxmlformats.org/officeDocument/2006/relationships/tags" Target="../tags/tag46.xml"/><Relationship Id="rId39" Type="http://schemas.openxmlformats.org/officeDocument/2006/relationships/notesSlide" Target="../notesSlides/notesSlide4.xml"/><Relationship Id="rId3" Type="http://schemas.openxmlformats.org/officeDocument/2006/relationships/tags" Target="../tags/tag23.xml"/><Relationship Id="rId21" Type="http://schemas.openxmlformats.org/officeDocument/2006/relationships/tags" Target="../tags/tag41.xml"/><Relationship Id="rId34" Type="http://schemas.openxmlformats.org/officeDocument/2006/relationships/tags" Target="../tags/tag54.xml"/><Relationship Id="rId7" Type="http://schemas.openxmlformats.org/officeDocument/2006/relationships/tags" Target="../tags/tag27.xml"/><Relationship Id="rId12" Type="http://schemas.openxmlformats.org/officeDocument/2006/relationships/tags" Target="../tags/tag32.xml"/><Relationship Id="rId17" Type="http://schemas.openxmlformats.org/officeDocument/2006/relationships/tags" Target="../tags/tag37.xml"/><Relationship Id="rId25" Type="http://schemas.openxmlformats.org/officeDocument/2006/relationships/tags" Target="../tags/tag45.xml"/><Relationship Id="rId33" Type="http://schemas.openxmlformats.org/officeDocument/2006/relationships/tags" Target="../tags/tag53.xml"/><Relationship Id="rId38" Type="http://schemas.openxmlformats.org/officeDocument/2006/relationships/slideLayout" Target="../slideLayouts/slideLayout4.xml"/><Relationship Id="rId2" Type="http://schemas.openxmlformats.org/officeDocument/2006/relationships/tags" Target="../tags/tag22.xml"/><Relationship Id="rId16" Type="http://schemas.openxmlformats.org/officeDocument/2006/relationships/tags" Target="../tags/tag36.xml"/><Relationship Id="rId20" Type="http://schemas.openxmlformats.org/officeDocument/2006/relationships/tags" Target="../tags/tag40.xml"/><Relationship Id="rId29" Type="http://schemas.openxmlformats.org/officeDocument/2006/relationships/tags" Target="../tags/tag49.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24" Type="http://schemas.openxmlformats.org/officeDocument/2006/relationships/tags" Target="../tags/tag44.xml"/><Relationship Id="rId32" Type="http://schemas.openxmlformats.org/officeDocument/2006/relationships/tags" Target="../tags/tag52.xml"/><Relationship Id="rId37" Type="http://schemas.openxmlformats.org/officeDocument/2006/relationships/tags" Target="../tags/tag57.xml"/><Relationship Id="rId5" Type="http://schemas.openxmlformats.org/officeDocument/2006/relationships/tags" Target="../tags/tag25.xml"/><Relationship Id="rId15" Type="http://schemas.openxmlformats.org/officeDocument/2006/relationships/tags" Target="../tags/tag35.xml"/><Relationship Id="rId23" Type="http://schemas.openxmlformats.org/officeDocument/2006/relationships/tags" Target="../tags/tag43.xml"/><Relationship Id="rId28" Type="http://schemas.openxmlformats.org/officeDocument/2006/relationships/tags" Target="../tags/tag48.xml"/><Relationship Id="rId36" Type="http://schemas.openxmlformats.org/officeDocument/2006/relationships/tags" Target="../tags/tag56.xml"/><Relationship Id="rId10" Type="http://schemas.openxmlformats.org/officeDocument/2006/relationships/tags" Target="../tags/tag30.xml"/><Relationship Id="rId19" Type="http://schemas.openxmlformats.org/officeDocument/2006/relationships/tags" Target="../tags/tag39.xml"/><Relationship Id="rId31" Type="http://schemas.openxmlformats.org/officeDocument/2006/relationships/tags" Target="../tags/tag51.xml"/><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tags" Target="../tags/tag34.xml"/><Relationship Id="rId22" Type="http://schemas.openxmlformats.org/officeDocument/2006/relationships/tags" Target="../tags/tag42.xml"/><Relationship Id="rId27" Type="http://schemas.openxmlformats.org/officeDocument/2006/relationships/tags" Target="../tags/tag47.xml"/><Relationship Id="rId30" Type="http://schemas.openxmlformats.org/officeDocument/2006/relationships/tags" Target="../tags/tag50.xml"/><Relationship Id="rId35" Type="http://schemas.openxmlformats.org/officeDocument/2006/relationships/tags" Target="../tags/tag5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26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26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26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26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65.xml"/><Relationship Id="rId1" Type="http://schemas.openxmlformats.org/officeDocument/2006/relationships/tags" Target="../tags/tag264.xm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26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68.xml"/><Relationship Id="rId1" Type="http://schemas.openxmlformats.org/officeDocument/2006/relationships/tags" Target="../tags/tag267.xml"/><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8" Type="http://schemas.openxmlformats.org/officeDocument/2006/relationships/tags" Target="../tags/tag276.xml"/><Relationship Id="rId13" Type="http://schemas.openxmlformats.org/officeDocument/2006/relationships/tags" Target="../tags/tag281.xml"/><Relationship Id="rId18" Type="http://schemas.openxmlformats.org/officeDocument/2006/relationships/slideLayout" Target="../slideLayouts/slideLayout4.xml"/><Relationship Id="rId3" Type="http://schemas.openxmlformats.org/officeDocument/2006/relationships/tags" Target="../tags/tag271.xml"/><Relationship Id="rId7" Type="http://schemas.openxmlformats.org/officeDocument/2006/relationships/tags" Target="../tags/tag275.xml"/><Relationship Id="rId12" Type="http://schemas.openxmlformats.org/officeDocument/2006/relationships/tags" Target="../tags/tag280.xml"/><Relationship Id="rId17" Type="http://schemas.openxmlformats.org/officeDocument/2006/relationships/tags" Target="../tags/tag285.xml"/><Relationship Id="rId2" Type="http://schemas.openxmlformats.org/officeDocument/2006/relationships/tags" Target="../tags/tag270.xml"/><Relationship Id="rId16" Type="http://schemas.openxmlformats.org/officeDocument/2006/relationships/tags" Target="../tags/tag284.xml"/><Relationship Id="rId1" Type="http://schemas.openxmlformats.org/officeDocument/2006/relationships/tags" Target="../tags/tag269.xml"/><Relationship Id="rId6" Type="http://schemas.openxmlformats.org/officeDocument/2006/relationships/tags" Target="../tags/tag274.xml"/><Relationship Id="rId11" Type="http://schemas.openxmlformats.org/officeDocument/2006/relationships/tags" Target="../tags/tag279.xml"/><Relationship Id="rId5" Type="http://schemas.openxmlformats.org/officeDocument/2006/relationships/tags" Target="../tags/tag273.xml"/><Relationship Id="rId15" Type="http://schemas.openxmlformats.org/officeDocument/2006/relationships/tags" Target="../tags/tag283.xml"/><Relationship Id="rId10" Type="http://schemas.openxmlformats.org/officeDocument/2006/relationships/tags" Target="../tags/tag278.xml"/><Relationship Id="rId19" Type="http://schemas.openxmlformats.org/officeDocument/2006/relationships/notesSlide" Target="../notesSlides/notesSlide47.xml"/><Relationship Id="rId4" Type="http://schemas.openxmlformats.org/officeDocument/2006/relationships/tags" Target="../tags/tag272.xml"/><Relationship Id="rId9" Type="http://schemas.openxmlformats.org/officeDocument/2006/relationships/tags" Target="../tags/tag277.xml"/><Relationship Id="rId14" Type="http://schemas.openxmlformats.org/officeDocument/2006/relationships/tags" Target="../tags/tag282.xml"/></Relationships>
</file>

<file path=ppt/slides/_rels/slide48.xml.rels><?xml version="1.0" encoding="UTF-8" standalone="yes"?>
<Relationships xmlns="http://schemas.openxmlformats.org/package/2006/relationships"><Relationship Id="rId8" Type="http://schemas.openxmlformats.org/officeDocument/2006/relationships/tags" Target="../tags/tag293.xml"/><Relationship Id="rId3" Type="http://schemas.openxmlformats.org/officeDocument/2006/relationships/tags" Target="../tags/tag288.xml"/><Relationship Id="rId7" Type="http://schemas.openxmlformats.org/officeDocument/2006/relationships/tags" Target="../tags/tag292.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notesSlide" Target="../notesSlides/notesSlide48.xml"/><Relationship Id="rId5" Type="http://schemas.openxmlformats.org/officeDocument/2006/relationships/tags" Target="../tags/tag290.xml"/><Relationship Id="rId10" Type="http://schemas.openxmlformats.org/officeDocument/2006/relationships/slideLayout" Target="../slideLayouts/slideLayout4.xml"/><Relationship Id="rId4" Type="http://schemas.openxmlformats.org/officeDocument/2006/relationships/tags" Target="../tags/tag289.xml"/><Relationship Id="rId9" Type="http://schemas.openxmlformats.org/officeDocument/2006/relationships/tags" Target="../tags/tag29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tags" Target="../tags/tag29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ags" Target="../tags/tag29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tags" Target="../tags/tag29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298.xml"/></Relationships>
</file>

<file path=ppt/slides/_rels/slide53.xml.rels><?xml version="1.0" encoding="UTF-8" standalone="yes"?>
<Relationships xmlns="http://schemas.openxmlformats.org/package/2006/relationships"><Relationship Id="rId8" Type="http://schemas.openxmlformats.org/officeDocument/2006/relationships/tags" Target="../tags/tag306.xml"/><Relationship Id="rId13" Type="http://schemas.openxmlformats.org/officeDocument/2006/relationships/tags" Target="../tags/tag311.xml"/><Relationship Id="rId3" Type="http://schemas.openxmlformats.org/officeDocument/2006/relationships/tags" Target="../tags/tag301.xml"/><Relationship Id="rId7" Type="http://schemas.openxmlformats.org/officeDocument/2006/relationships/tags" Target="../tags/tag305.xml"/><Relationship Id="rId12" Type="http://schemas.openxmlformats.org/officeDocument/2006/relationships/tags" Target="../tags/tag310.xml"/><Relationship Id="rId2" Type="http://schemas.openxmlformats.org/officeDocument/2006/relationships/tags" Target="../tags/tag300.xml"/><Relationship Id="rId16" Type="http://schemas.openxmlformats.org/officeDocument/2006/relationships/notesSlide" Target="../notesSlides/notesSlide53.xml"/><Relationship Id="rId1" Type="http://schemas.openxmlformats.org/officeDocument/2006/relationships/tags" Target="../tags/tag299.xml"/><Relationship Id="rId6" Type="http://schemas.openxmlformats.org/officeDocument/2006/relationships/tags" Target="../tags/tag304.xml"/><Relationship Id="rId11" Type="http://schemas.openxmlformats.org/officeDocument/2006/relationships/tags" Target="../tags/tag309.xml"/><Relationship Id="rId5" Type="http://schemas.openxmlformats.org/officeDocument/2006/relationships/tags" Target="../tags/tag303.xml"/><Relationship Id="rId15" Type="http://schemas.openxmlformats.org/officeDocument/2006/relationships/slideLayout" Target="../slideLayouts/slideLayout4.xml"/><Relationship Id="rId10" Type="http://schemas.openxmlformats.org/officeDocument/2006/relationships/tags" Target="../tags/tag308.xml"/><Relationship Id="rId4" Type="http://schemas.openxmlformats.org/officeDocument/2006/relationships/tags" Target="../tags/tag302.xml"/><Relationship Id="rId9" Type="http://schemas.openxmlformats.org/officeDocument/2006/relationships/tags" Target="../tags/tag307.xml"/><Relationship Id="rId14" Type="http://schemas.openxmlformats.org/officeDocument/2006/relationships/tags" Target="../tags/tag31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tags" Target="../tags/tag31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314.xml"/><Relationship Id="rId4" Type="http://schemas.openxmlformats.org/officeDocument/2006/relationships/image" Target="../media/image25.e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315.xml"/><Relationship Id="rId4" Type="http://schemas.openxmlformats.org/officeDocument/2006/relationships/image" Target="../media/image26.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xml"/><Relationship Id="rId1" Type="http://schemas.openxmlformats.org/officeDocument/2006/relationships/tags" Target="../tags/tag316.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18.xml"/><Relationship Id="rId1" Type="http://schemas.openxmlformats.org/officeDocument/2006/relationships/tags" Target="../tags/tag317.xml"/><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8" Type="http://schemas.openxmlformats.org/officeDocument/2006/relationships/tags" Target="../tags/tag326.xml"/><Relationship Id="rId3" Type="http://schemas.openxmlformats.org/officeDocument/2006/relationships/tags" Target="../tags/tag321.xml"/><Relationship Id="rId7" Type="http://schemas.openxmlformats.org/officeDocument/2006/relationships/tags" Target="../tags/tag325.xml"/><Relationship Id="rId12" Type="http://schemas.openxmlformats.org/officeDocument/2006/relationships/notesSlide" Target="../notesSlides/notesSlide59.xml"/><Relationship Id="rId2" Type="http://schemas.openxmlformats.org/officeDocument/2006/relationships/tags" Target="../tags/tag320.xml"/><Relationship Id="rId1" Type="http://schemas.openxmlformats.org/officeDocument/2006/relationships/tags" Target="../tags/tag319.xml"/><Relationship Id="rId6" Type="http://schemas.openxmlformats.org/officeDocument/2006/relationships/tags" Target="../tags/tag324.xml"/><Relationship Id="rId11" Type="http://schemas.openxmlformats.org/officeDocument/2006/relationships/slideLayout" Target="../slideLayouts/slideLayout4.xml"/><Relationship Id="rId5" Type="http://schemas.openxmlformats.org/officeDocument/2006/relationships/tags" Target="../tags/tag323.xml"/><Relationship Id="rId10" Type="http://schemas.openxmlformats.org/officeDocument/2006/relationships/tags" Target="../tags/tag328.xml"/><Relationship Id="rId4" Type="http://schemas.openxmlformats.org/officeDocument/2006/relationships/tags" Target="../tags/tag322.xml"/><Relationship Id="rId9" Type="http://schemas.openxmlformats.org/officeDocument/2006/relationships/tags" Target="../tags/tag327.xml"/></Relationships>
</file>

<file path=ppt/slides/_rels/slide6.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slideLayout" Target="../slideLayouts/slideLayout4.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tags" Target="../tags/tag69.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tags" Target="../tags/tag68.xml"/><Relationship Id="rId5" Type="http://schemas.openxmlformats.org/officeDocument/2006/relationships/tags" Target="../tags/tag62.xml"/><Relationship Id="rId10" Type="http://schemas.openxmlformats.org/officeDocument/2006/relationships/tags" Target="../tags/tag67.xml"/><Relationship Id="rId4" Type="http://schemas.openxmlformats.org/officeDocument/2006/relationships/tags" Target="../tags/tag61.xml"/><Relationship Id="rId9" Type="http://schemas.openxmlformats.org/officeDocument/2006/relationships/tags" Target="../tags/tag66.xml"/><Relationship Id="rId1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xml"/><Relationship Id="rId1" Type="http://schemas.openxmlformats.org/officeDocument/2006/relationships/tags" Target="../tags/tag329.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tags" Target="../tags/tag330.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tags" Target="../tags/tag33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33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xml"/><Relationship Id="rId1" Type="http://schemas.openxmlformats.org/officeDocument/2006/relationships/tags" Target="../tags/tag333.xml"/></Relationships>
</file>

<file path=ppt/slides/_rels/slide65.xml.rels><?xml version="1.0" encoding="UTF-8" standalone="yes"?>
<Relationships xmlns="http://schemas.openxmlformats.org/package/2006/relationships"><Relationship Id="rId8" Type="http://schemas.openxmlformats.org/officeDocument/2006/relationships/tags" Target="../tags/tag341.xml"/><Relationship Id="rId13" Type="http://schemas.openxmlformats.org/officeDocument/2006/relationships/tags" Target="../tags/tag346.xml"/><Relationship Id="rId18" Type="http://schemas.openxmlformats.org/officeDocument/2006/relationships/tags" Target="../tags/tag351.xml"/><Relationship Id="rId26" Type="http://schemas.openxmlformats.org/officeDocument/2006/relationships/tags" Target="../tags/tag359.xml"/><Relationship Id="rId3" Type="http://schemas.openxmlformats.org/officeDocument/2006/relationships/tags" Target="../tags/tag336.xml"/><Relationship Id="rId21" Type="http://schemas.openxmlformats.org/officeDocument/2006/relationships/tags" Target="../tags/tag354.xml"/><Relationship Id="rId7" Type="http://schemas.openxmlformats.org/officeDocument/2006/relationships/tags" Target="../tags/tag340.xml"/><Relationship Id="rId12" Type="http://schemas.openxmlformats.org/officeDocument/2006/relationships/tags" Target="../tags/tag345.xml"/><Relationship Id="rId17" Type="http://schemas.openxmlformats.org/officeDocument/2006/relationships/tags" Target="../tags/tag350.xml"/><Relationship Id="rId25" Type="http://schemas.openxmlformats.org/officeDocument/2006/relationships/tags" Target="../tags/tag358.xml"/><Relationship Id="rId2" Type="http://schemas.openxmlformats.org/officeDocument/2006/relationships/tags" Target="../tags/tag335.xml"/><Relationship Id="rId16" Type="http://schemas.openxmlformats.org/officeDocument/2006/relationships/tags" Target="../tags/tag349.xml"/><Relationship Id="rId20" Type="http://schemas.openxmlformats.org/officeDocument/2006/relationships/tags" Target="../tags/tag353.xml"/><Relationship Id="rId1" Type="http://schemas.openxmlformats.org/officeDocument/2006/relationships/tags" Target="../tags/tag334.xml"/><Relationship Id="rId6" Type="http://schemas.openxmlformats.org/officeDocument/2006/relationships/tags" Target="../tags/tag339.xml"/><Relationship Id="rId11" Type="http://schemas.openxmlformats.org/officeDocument/2006/relationships/tags" Target="../tags/tag344.xml"/><Relationship Id="rId24" Type="http://schemas.openxmlformats.org/officeDocument/2006/relationships/tags" Target="../tags/tag357.xml"/><Relationship Id="rId5" Type="http://schemas.openxmlformats.org/officeDocument/2006/relationships/tags" Target="../tags/tag338.xml"/><Relationship Id="rId15" Type="http://schemas.openxmlformats.org/officeDocument/2006/relationships/tags" Target="../tags/tag348.xml"/><Relationship Id="rId23" Type="http://schemas.openxmlformats.org/officeDocument/2006/relationships/tags" Target="../tags/tag356.xml"/><Relationship Id="rId28" Type="http://schemas.openxmlformats.org/officeDocument/2006/relationships/notesSlide" Target="../notesSlides/notesSlide65.xml"/><Relationship Id="rId10" Type="http://schemas.openxmlformats.org/officeDocument/2006/relationships/tags" Target="../tags/tag343.xml"/><Relationship Id="rId19" Type="http://schemas.openxmlformats.org/officeDocument/2006/relationships/tags" Target="../tags/tag352.xml"/><Relationship Id="rId4" Type="http://schemas.openxmlformats.org/officeDocument/2006/relationships/tags" Target="../tags/tag337.xml"/><Relationship Id="rId9" Type="http://schemas.openxmlformats.org/officeDocument/2006/relationships/tags" Target="../tags/tag342.xml"/><Relationship Id="rId14" Type="http://schemas.openxmlformats.org/officeDocument/2006/relationships/tags" Target="../tags/tag347.xml"/><Relationship Id="rId22" Type="http://schemas.openxmlformats.org/officeDocument/2006/relationships/tags" Target="../tags/tag355.xml"/><Relationship Id="rId27"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xml"/><Relationship Id="rId1" Type="http://schemas.openxmlformats.org/officeDocument/2006/relationships/tags" Target="../tags/tag360.xml"/><Relationship Id="rId4" Type="http://schemas.openxmlformats.org/officeDocument/2006/relationships/image" Target="../media/image27.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xml"/><Relationship Id="rId1" Type="http://schemas.openxmlformats.org/officeDocument/2006/relationships/tags" Target="../tags/tag361.xml"/><Relationship Id="rId4" Type="http://schemas.openxmlformats.org/officeDocument/2006/relationships/image" Target="../media/image28.w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xml"/><Relationship Id="rId1" Type="http://schemas.openxmlformats.org/officeDocument/2006/relationships/tags" Target="../tags/tag36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4.xml"/><Relationship Id="rId1" Type="http://schemas.openxmlformats.org/officeDocument/2006/relationships/tags" Target="../tags/tag36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4.xml"/><Relationship Id="rId1" Type="http://schemas.openxmlformats.org/officeDocument/2006/relationships/tags" Target="../tags/tag36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8" Type="http://schemas.openxmlformats.org/officeDocument/2006/relationships/tags" Target="../tags/tag372.xml"/><Relationship Id="rId13" Type="http://schemas.openxmlformats.org/officeDocument/2006/relationships/slideLayout" Target="../slideLayouts/slideLayout4.xml"/><Relationship Id="rId3" Type="http://schemas.openxmlformats.org/officeDocument/2006/relationships/tags" Target="../tags/tag367.xml"/><Relationship Id="rId7" Type="http://schemas.openxmlformats.org/officeDocument/2006/relationships/tags" Target="../tags/tag371.xml"/><Relationship Id="rId12" Type="http://schemas.openxmlformats.org/officeDocument/2006/relationships/tags" Target="../tags/tag376.xml"/><Relationship Id="rId2" Type="http://schemas.openxmlformats.org/officeDocument/2006/relationships/tags" Target="../tags/tag366.xml"/><Relationship Id="rId1" Type="http://schemas.openxmlformats.org/officeDocument/2006/relationships/tags" Target="../tags/tag365.xml"/><Relationship Id="rId6" Type="http://schemas.openxmlformats.org/officeDocument/2006/relationships/tags" Target="../tags/tag370.xml"/><Relationship Id="rId11" Type="http://schemas.openxmlformats.org/officeDocument/2006/relationships/tags" Target="../tags/tag375.xml"/><Relationship Id="rId5" Type="http://schemas.openxmlformats.org/officeDocument/2006/relationships/tags" Target="../tags/tag369.xml"/><Relationship Id="rId10" Type="http://schemas.openxmlformats.org/officeDocument/2006/relationships/tags" Target="../tags/tag374.xml"/><Relationship Id="rId4" Type="http://schemas.openxmlformats.org/officeDocument/2006/relationships/tags" Target="../tags/tag368.xml"/><Relationship Id="rId9" Type="http://schemas.openxmlformats.org/officeDocument/2006/relationships/tags" Target="../tags/tag373.xml"/><Relationship Id="rId1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8" Type="http://schemas.openxmlformats.org/officeDocument/2006/relationships/tags" Target="../tags/tag384.xml"/><Relationship Id="rId13" Type="http://schemas.openxmlformats.org/officeDocument/2006/relationships/tags" Target="../tags/tag389.xml"/><Relationship Id="rId18" Type="http://schemas.openxmlformats.org/officeDocument/2006/relationships/tags" Target="../tags/tag394.xml"/><Relationship Id="rId26" Type="http://schemas.openxmlformats.org/officeDocument/2006/relationships/tags" Target="../tags/tag402.xml"/><Relationship Id="rId3" Type="http://schemas.openxmlformats.org/officeDocument/2006/relationships/tags" Target="../tags/tag379.xml"/><Relationship Id="rId21" Type="http://schemas.openxmlformats.org/officeDocument/2006/relationships/tags" Target="../tags/tag397.xml"/><Relationship Id="rId34" Type="http://schemas.openxmlformats.org/officeDocument/2006/relationships/slideLayout" Target="../slideLayouts/slideLayout4.xml"/><Relationship Id="rId7" Type="http://schemas.openxmlformats.org/officeDocument/2006/relationships/tags" Target="../tags/tag383.xml"/><Relationship Id="rId12" Type="http://schemas.openxmlformats.org/officeDocument/2006/relationships/tags" Target="../tags/tag388.xml"/><Relationship Id="rId17" Type="http://schemas.openxmlformats.org/officeDocument/2006/relationships/tags" Target="../tags/tag393.xml"/><Relationship Id="rId25" Type="http://schemas.openxmlformats.org/officeDocument/2006/relationships/tags" Target="../tags/tag401.xml"/><Relationship Id="rId33" Type="http://schemas.openxmlformats.org/officeDocument/2006/relationships/tags" Target="../tags/tag409.xml"/><Relationship Id="rId2" Type="http://schemas.openxmlformats.org/officeDocument/2006/relationships/tags" Target="../tags/tag378.xml"/><Relationship Id="rId16" Type="http://schemas.openxmlformats.org/officeDocument/2006/relationships/tags" Target="../tags/tag392.xml"/><Relationship Id="rId20" Type="http://schemas.openxmlformats.org/officeDocument/2006/relationships/tags" Target="../tags/tag396.xml"/><Relationship Id="rId29" Type="http://schemas.openxmlformats.org/officeDocument/2006/relationships/tags" Target="../tags/tag405.xml"/><Relationship Id="rId1" Type="http://schemas.openxmlformats.org/officeDocument/2006/relationships/tags" Target="../tags/tag377.xml"/><Relationship Id="rId6" Type="http://schemas.openxmlformats.org/officeDocument/2006/relationships/tags" Target="../tags/tag382.xml"/><Relationship Id="rId11" Type="http://schemas.openxmlformats.org/officeDocument/2006/relationships/tags" Target="../tags/tag387.xml"/><Relationship Id="rId24" Type="http://schemas.openxmlformats.org/officeDocument/2006/relationships/tags" Target="../tags/tag400.xml"/><Relationship Id="rId32" Type="http://schemas.openxmlformats.org/officeDocument/2006/relationships/tags" Target="../tags/tag408.xml"/><Relationship Id="rId5" Type="http://schemas.openxmlformats.org/officeDocument/2006/relationships/tags" Target="../tags/tag381.xml"/><Relationship Id="rId15" Type="http://schemas.openxmlformats.org/officeDocument/2006/relationships/tags" Target="../tags/tag391.xml"/><Relationship Id="rId23" Type="http://schemas.openxmlformats.org/officeDocument/2006/relationships/tags" Target="../tags/tag399.xml"/><Relationship Id="rId28" Type="http://schemas.openxmlformats.org/officeDocument/2006/relationships/tags" Target="../tags/tag404.xml"/><Relationship Id="rId10" Type="http://schemas.openxmlformats.org/officeDocument/2006/relationships/tags" Target="../tags/tag386.xml"/><Relationship Id="rId19" Type="http://schemas.openxmlformats.org/officeDocument/2006/relationships/tags" Target="../tags/tag395.xml"/><Relationship Id="rId31" Type="http://schemas.openxmlformats.org/officeDocument/2006/relationships/tags" Target="../tags/tag407.xml"/><Relationship Id="rId4" Type="http://schemas.openxmlformats.org/officeDocument/2006/relationships/tags" Target="../tags/tag380.xml"/><Relationship Id="rId9" Type="http://schemas.openxmlformats.org/officeDocument/2006/relationships/tags" Target="../tags/tag385.xml"/><Relationship Id="rId14" Type="http://schemas.openxmlformats.org/officeDocument/2006/relationships/tags" Target="../tags/tag390.xml"/><Relationship Id="rId22" Type="http://schemas.openxmlformats.org/officeDocument/2006/relationships/tags" Target="../tags/tag398.xml"/><Relationship Id="rId27" Type="http://schemas.openxmlformats.org/officeDocument/2006/relationships/tags" Target="../tags/tag403.xml"/><Relationship Id="rId30" Type="http://schemas.openxmlformats.org/officeDocument/2006/relationships/tags" Target="../tags/tag406.xml"/><Relationship Id="rId35"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8" Type="http://schemas.openxmlformats.org/officeDocument/2006/relationships/tags" Target="../tags/tag417.xml"/><Relationship Id="rId13" Type="http://schemas.openxmlformats.org/officeDocument/2006/relationships/tags" Target="../tags/tag422.xml"/><Relationship Id="rId3" Type="http://schemas.openxmlformats.org/officeDocument/2006/relationships/tags" Target="../tags/tag412.xml"/><Relationship Id="rId7" Type="http://schemas.openxmlformats.org/officeDocument/2006/relationships/tags" Target="../tags/tag416.xml"/><Relationship Id="rId12" Type="http://schemas.openxmlformats.org/officeDocument/2006/relationships/tags" Target="../tags/tag421.xml"/><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tags" Target="../tags/tag415.xml"/><Relationship Id="rId11" Type="http://schemas.openxmlformats.org/officeDocument/2006/relationships/tags" Target="../tags/tag420.xml"/><Relationship Id="rId5" Type="http://schemas.openxmlformats.org/officeDocument/2006/relationships/tags" Target="../tags/tag414.xml"/><Relationship Id="rId15" Type="http://schemas.openxmlformats.org/officeDocument/2006/relationships/notesSlide" Target="../notesSlides/notesSlide74.xml"/><Relationship Id="rId10" Type="http://schemas.openxmlformats.org/officeDocument/2006/relationships/tags" Target="../tags/tag419.xml"/><Relationship Id="rId4" Type="http://schemas.openxmlformats.org/officeDocument/2006/relationships/tags" Target="../tags/tag413.xml"/><Relationship Id="rId9" Type="http://schemas.openxmlformats.org/officeDocument/2006/relationships/tags" Target="../tags/tag418.xml"/><Relationship Id="rId14"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8" Type="http://schemas.openxmlformats.org/officeDocument/2006/relationships/tags" Target="../tags/tag430.xml"/><Relationship Id="rId13" Type="http://schemas.openxmlformats.org/officeDocument/2006/relationships/tags" Target="../tags/tag435.xml"/><Relationship Id="rId3" Type="http://schemas.openxmlformats.org/officeDocument/2006/relationships/tags" Target="../tags/tag425.xml"/><Relationship Id="rId7" Type="http://schemas.openxmlformats.org/officeDocument/2006/relationships/tags" Target="../tags/tag429.xml"/><Relationship Id="rId12" Type="http://schemas.openxmlformats.org/officeDocument/2006/relationships/tags" Target="../tags/tag434.xml"/><Relationship Id="rId2" Type="http://schemas.openxmlformats.org/officeDocument/2006/relationships/tags" Target="../tags/tag424.xml"/><Relationship Id="rId1" Type="http://schemas.openxmlformats.org/officeDocument/2006/relationships/tags" Target="../tags/tag423.xml"/><Relationship Id="rId6" Type="http://schemas.openxmlformats.org/officeDocument/2006/relationships/tags" Target="../tags/tag428.xml"/><Relationship Id="rId11" Type="http://schemas.openxmlformats.org/officeDocument/2006/relationships/tags" Target="../tags/tag433.xml"/><Relationship Id="rId5" Type="http://schemas.openxmlformats.org/officeDocument/2006/relationships/tags" Target="../tags/tag427.xml"/><Relationship Id="rId15" Type="http://schemas.openxmlformats.org/officeDocument/2006/relationships/notesSlide" Target="../notesSlides/notesSlide75.xml"/><Relationship Id="rId10" Type="http://schemas.openxmlformats.org/officeDocument/2006/relationships/tags" Target="../tags/tag432.xml"/><Relationship Id="rId4" Type="http://schemas.openxmlformats.org/officeDocument/2006/relationships/tags" Target="../tags/tag426.xml"/><Relationship Id="rId9" Type="http://schemas.openxmlformats.org/officeDocument/2006/relationships/tags" Target="../tags/tag431.xml"/><Relationship Id="rId14"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8" Type="http://schemas.openxmlformats.org/officeDocument/2006/relationships/tags" Target="../tags/tag443.xml"/><Relationship Id="rId13" Type="http://schemas.openxmlformats.org/officeDocument/2006/relationships/tags" Target="../tags/tag448.xml"/><Relationship Id="rId18" Type="http://schemas.openxmlformats.org/officeDocument/2006/relationships/notesSlide" Target="../notesSlides/notesSlide79.xml"/><Relationship Id="rId3" Type="http://schemas.openxmlformats.org/officeDocument/2006/relationships/tags" Target="../tags/tag438.xml"/><Relationship Id="rId7" Type="http://schemas.openxmlformats.org/officeDocument/2006/relationships/tags" Target="../tags/tag442.xml"/><Relationship Id="rId12" Type="http://schemas.openxmlformats.org/officeDocument/2006/relationships/tags" Target="../tags/tag447.xml"/><Relationship Id="rId17" Type="http://schemas.openxmlformats.org/officeDocument/2006/relationships/slideLayout" Target="../slideLayouts/slideLayout4.xml"/><Relationship Id="rId2" Type="http://schemas.openxmlformats.org/officeDocument/2006/relationships/tags" Target="../tags/tag437.xml"/><Relationship Id="rId16" Type="http://schemas.openxmlformats.org/officeDocument/2006/relationships/tags" Target="../tags/tag451.xml"/><Relationship Id="rId1" Type="http://schemas.openxmlformats.org/officeDocument/2006/relationships/tags" Target="../tags/tag436.xml"/><Relationship Id="rId6" Type="http://schemas.openxmlformats.org/officeDocument/2006/relationships/tags" Target="../tags/tag441.xml"/><Relationship Id="rId11" Type="http://schemas.openxmlformats.org/officeDocument/2006/relationships/tags" Target="../tags/tag446.xml"/><Relationship Id="rId5" Type="http://schemas.openxmlformats.org/officeDocument/2006/relationships/tags" Target="../tags/tag440.xml"/><Relationship Id="rId15" Type="http://schemas.openxmlformats.org/officeDocument/2006/relationships/tags" Target="../tags/tag450.xml"/><Relationship Id="rId10" Type="http://schemas.openxmlformats.org/officeDocument/2006/relationships/tags" Target="../tags/tag445.xml"/><Relationship Id="rId4" Type="http://schemas.openxmlformats.org/officeDocument/2006/relationships/tags" Target="../tags/tag439.xml"/><Relationship Id="rId9" Type="http://schemas.openxmlformats.org/officeDocument/2006/relationships/tags" Target="../tags/tag444.xml"/><Relationship Id="rId14" Type="http://schemas.openxmlformats.org/officeDocument/2006/relationships/tags" Target="../tags/tag449.xml"/></Relationships>
</file>

<file path=ppt/slides/_rels/slide8.xml.rels><?xml version="1.0" encoding="UTF-8" standalone="yes"?>
<Relationships xmlns="http://schemas.openxmlformats.org/package/2006/relationships"><Relationship Id="rId8" Type="http://schemas.openxmlformats.org/officeDocument/2006/relationships/tags" Target="../tags/tag77.xml"/><Relationship Id="rId13" Type="http://schemas.openxmlformats.org/officeDocument/2006/relationships/tags" Target="../tags/tag82.xml"/><Relationship Id="rId3" Type="http://schemas.openxmlformats.org/officeDocument/2006/relationships/tags" Target="../tags/tag72.xml"/><Relationship Id="rId7" Type="http://schemas.openxmlformats.org/officeDocument/2006/relationships/tags" Target="../tags/tag76.xml"/><Relationship Id="rId12" Type="http://schemas.openxmlformats.org/officeDocument/2006/relationships/tags" Target="../tags/tag81.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tags" Target="../tags/tag80.xml"/><Relationship Id="rId5" Type="http://schemas.openxmlformats.org/officeDocument/2006/relationships/tags" Target="../tags/tag74.xml"/><Relationship Id="rId15" Type="http://schemas.openxmlformats.org/officeDocument/2006/relationships/notesSlide" Target="../notesSlides/notesSlide8.xml"/><Relationship Id="rId10" Type="http://schemas.openxmlformats.org/officeDocument/2006/relationships/tags" Target="../tags/tag79.xml"/><Relationship Id="rId4" Type="http://schemas.openxmlformats.org/officeDocument/2006/relationships/tags" Target="../tags/tag73.xml"/><Relationship Id="rId9" Type="http://schemas.openxmlformats.org/officeDocument/2006/relationships/tags" Target="../tags/tag78.xml"/><Relationship Id="rId14"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8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8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8" Type="http://schemas.openxmlformats.org/officeDocument/2006/relationships/tags" Target="../tags/tag459.xml"/><Relationship Id="rId3" Type="http://schemas.openxmlformats.org/officeDocument/2006/relationships/tags" Target="../tags/tag454.xml"/><Relationship Id="rId7" Type="http://schemas.openxmlformats.org/officeDocument/2006/relationships/tags" Target="../tags/tag458.xml"/><Relationship Id="rId12" Type="http://schemas.openxmlformats.org/officeDocument/2006/relationships/image" Target="../media/image39.png"/><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tags" Target="../tags/tag457.xml"/><Relationship Id="rId11" Type="http://schemas.openxmlformats.org/officeDocument/2006/relationships/notesSlide" Target="../notesSlides/notesSlide86.xml"/><Relationship Id="rId5" Type="http://schemas.openxmlformats.org/officeDocument/2006/relationships/tags" Target="../tags/tag456.xml"/><Relationship Id="rId10" Type="http://schemas.openxmlformats.org/officeDocument/2006/relationships/slideLayout" Target="../slideLayouts/slideLayout4.xml"/><Relationship Id="rId4" Type="http://schemas.openxmlformats.org/officeDocument/2006/relationships/tags" Target="../tags/tag455.xml"/><Relationship Id="rId9" Type="http://schemas.openxmlformats.org/officeDocument/2006/relationships/tags" Target="../tags/tag460.xml"/></Relationships>
</file>

<file path=ppt/slides/_rels/slide8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tags" Target="../tags/tag90.xml"/><Relationship Id="rId13" Type="http://schemas.openxmlformats.org/officeDocument/2006/relationships/tags" Target="../tags/tag95.xml"/><Relationship Id="rId18" Type="http://schemas.openxmlformats.org/officeDocument/2006/relationships/tags" Target="../tags/tag100.xml"/><Relationship Id="rId26" Type="http://schemas.openxmlformats.org/officeDocument/2006/relationships/slideLayout" Target="../slideLayouts/slideLayout4.xml"/><Relationship Id="rId3" Type="http://schemas.openxmlformats.org/officeDocument/2006/relationships/tags" Target="../tags/tag85.xml"/><Relationship Id="rId21" Type="http://schemas.openxmlformats.org/officeDocument/2006/relationships/tags" Target="../tags/tag103.xml"/><Relationship Id="rId7" Type="http://schemas.openxmlformats.org/officeDocument/2006/relationships/tags" Target="../tags/tag89.xml"/><Relationship Id="rId12" Type="http://schemas.openxmlformats.org/officeDocument/2006/relationships/tags" Target="../tags/tag94.xml"/><Relationship Id="rId17" Type="http://schemas.openxmlformats.org/officeDocument/2006/relationships/tags" Target="../tags/tag99.xml"/><Relationship Id="rId25" Type="http://schemas.openxmlformats.org/officeDocument/2006/relationships/tags" Target="../tags/tag107.xml"/><Relationship Id="rId2" Type="http://schemas.openxmlformats.org/officeDocument/2006/relationships/tags" Target="../tags/tag84.xml"/><Relationship Id="rId16" Type="http://schemas.openxmlformats.org/officeDocument/2006/relationships/tags" Target="../tags/tag98.xml"/><Relationship Id="rId20" Type="http://schemas.openxmlformats.org/officeDocument/2006/relationships/tags" Target="../tags/tag102.xml"/><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tags" Target="../tags/tag93.xml"/><Relationship Id="rId24" Type="http://schemas.openxmlformats.org/officeDocument/2006/relationships/tags" Target="../tags/tag106.xml"/><Relationship Id="rId5" Type="http://schemas.openxmlformats.org/officeDocument/2006/relationships/tags" Target="../tags/tag87.xml"/><Relationship Id="rId15" Type="http://schemas.openxmlformats.org/officeDocument/2006/relationships/tags" Target="../tags/tag97.xml"/><Relationship Id="rId23" Type="http://schemas.openxmlformats.org/officeDocument/2006/relationships/tags" Target="../tags/tag105.xml"/><Relationship Id="rId10" Type="http://schemas.openxmlformats.org/officeDocument/2006/relationships/tags" Target="../tags/tag92.xml"/><Relationship Id="rId19" Type="http://schemas.openxmlformats.org/officeDocument/2006/relationships/tags" Target="../tags/tag101.xml"/><Relationship Id="rId4" Type="http://schemas.openxmlformats.org/officeDocument/2006/relationships/tags" Target="../tags/tag86.xml"/><Relationship Id="rId9" Type="http://schemas.openxmlformats.org/officeDocument/2006/relationships/tags" Target="../tags/tag91.xml"/><Relationship Id="rId14" Type="http://schemas.openxmlformats.org/officeDocument/2006/relationships/tags" Target="../tags/tag96.xml"/><Relationship Id="rId22" Type="http://schemas.openxmlformats.org/officeDocument/2006/relationships/tags" Target="../tags/tag104.xml"/><Relationship Id="rId27"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8" Type="http://schemas.openxmlformats.org/officeDocument/2006/relationships/tags" Target="../tags/tag468.xml"/><Relationship Id="rId13" Type="http://schemas.openxmlformats.org/officeDocument/2006/relationships/tags" Target="../tags/tag473.xml"/><Relationship Id="rId18" Type="http://schemas.openxmlformats.org/officeDocument/2006/relationships/slideLayout" Target="../slideLayouts/slideLayout4.xml"/><Relationship Id="rId3" Type="http://schemas.openxmlformats.org/officeDocument/2006/relationships/tags" Target="../tags/tag463.xml"/><Relationship Id="rId7" Type="http://schemas.openxmlformats.org/officeDocument/2006/relationships/tags" Target="../tags/tag467.xml"/><Relationship Id="rId12" Type="http://schemas.openxmlformats.org/officeDocument/2006/relationships/tags" Target="../tags/tag472.xml"/><Relationship Id="rId17" Type="http://schemas.openxmlformats.org/officeDocument/2006/relationships/tags" Target="../tags/tag477.xml"/><Relationship Id="rId2" Type="http://schemas.openxmlformats.org/officeDocument/2006/relationships/tags" Target="../tags/tag462.xml"/><Relationship Id="rId16" Type="http://schemas.openxmlformats.org/officeDocument/2006/relationships/tags" Target="../tags/tag476.xml"/><Relationship Id="rId1" Type="http://schemas.openxmlformats.org/officeDocument/2006/relationships/tags" Target="../tags/tag461.xml"/><Relationship Id="rId6" Type="http://schemas.openxmlformats.org/officeDocument/2006/relationships/tags" Target="../tags/tag466.xml"/><Relationship Id="rId11" Type="http://schemas.openxmlformats.org/officeDocument/2006/relationships/tags" Target="../tags/tag471.xml"/><Relationship Id="rId5" Type="http://schemas.openxmlformats.org/officeDocument/2006/relationships/tags" Target="../tags/tag465.xml"/><Relationship Id="rId15" Type="http://schemas.openxmlformats.org/officeDocument/2006/relationships/tags" Target="../tags/tag475.xml"/><Relationship Id="rId10" Type="http://schemas.openxmlformats.org/officeDocument/2006/relationships/tags" Target="../tags/tag470.xml"/><Relationship Id="rId19" Type="http://schemas.openxmlformats.org/officeDocument/2006/relationships/notesSlide" Target="../notesSlides/notesSlide91.xml"/><Relationship Id="rId4" Type="http://schemas.openxmlformats.org/officeDocument/2006/relationships/tags" Target="../tags/tag464.xml"/><Relationship Id="rId9" Type="http://schemas.openxmlformats.org/officeDocument/2006/relationships/tags" Target="../tags/tag469.xml"/><Relationship Id="rId14" Type="http://schemas.openxmlformats.org/officeDocument/2006/relationships/tags" Target="../tags/tag47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8" Type="http://schemas.openxmlformats.org/officeDocument/2006/relationships/tags" Target="../tags/tag485.xml"/><Relationship Id="rId13" Type="http://schemas.openxmlformats.org/officeDocument/2006/relationships/tags" Target="../tags/tag490.xml"/><Relationship Id="rId18" Type="http://schemas.openxmlformats.org/officeDocument/2006/relationships/tags" Target="../tags/tag495.xml"/><Relationship Id="rId26" Type="http://schemas.openxmlformats.org/officeDocument/2006/relationships/slideLayout" Target="../slideLayouts/slideLayout4.xml"/><Relationship Id="rId3" Type="http://schemas.openxmlformats.org/officeDocument/2006/relationships/tags" Target="../tags/tag480.xml"/><Relationship Id="rId21" Type="http://schemas.openxmlformats.org/officeDocument/2006/relationships/tags" Target="../tags/tag498.xml"/><Relationship Id="rId7" Type="http://schemas.openxmlformats.org/officeDocument/2006/relationships/tags" Target="../tags/tag484.xml"/><Relationship Id="rId12" Type="http://schemas.openxmlformats.org/officeDocument/2006/relationships/tags" Target="../tags/tag489.xml"/><Relationship Id="rId17" Type="http://schemas.openxmlformats.org/officeDocument/2006/relationships/tags" Target="../tags/tag494.xml"/><Relationship Id="rId25" Type="http://schemas.openxmlformats.org/officeDocument/2006/relationships/tags" Target="../tags/tag502.xml"/><Relationship Id="rId2" Type="http://schemas.openxmlformats.org/officeDocument/2006/relationships/tags" Target="../tags/tag479.xml"/><Relationship Id="rId16" Type="http://schemas.openxmlformats.org/officeDocument/2006/relationships/tags" Target="../tags/tag493.xml"/><Relationship Id="rId20" Type="http://schemas.openxmlformats.org/officeDocument/2006/relationships/tags" Target="../tags/tag497.xml"/><Relationship Id="rId1" Type="http://schemas.openxmlformats.org/officeDocument/2006/relationships/tags" Target="../tags/tag478.xml"/><Relationship Id="rId6" Type="http://schemas.openxmlformats.org/officeDocument/2006/relationships/tags" Target="../tags/tag483.xml"/><Relationship Id="rId11" Type="http://schemas.openxmlformats.org/officeDocument/2006/relationships/tags" Target="../tags/tag488.xml"/><Relationship Id="rId24" Type="http://schemas.openxmlformats.org/officeDocument/2006/relationships/tags" Target="../tags/tag501.xml"/><Relationship Id="rId5" Type="http://schemas.openxmlformats.org/officeDocument/2006/relationships/tags" Target="../tags/tag482.xml"/><Relationship Id="rId15" Type="http://schemas.openxmlformats.org/officeDocument/2006/relationships/tags" Target="../tags/tag492.xml"/><Relationship Id="rId23" Type="http://schemas.openxmlformats.org/officeDocument/2006/relationships/tags" Target="../tags/tag500.xml"/><Relationship Id="rId10" Type="http://schemas.openxmlformats.org/officeDocument/2006/relationships/tags" Target="../tags/tag487.xml"/><Relationship Id="rId19" Type="http://schemas.openxmlformats.org/officeDocument/2006/relationships/tags" Target="../tags/tag496.xml"/><Relationship Id="rId4" Type="http://schemas.openxmlformats.org/officeDocument/2006/relationships/tags" Target="../tags/tag481.xml"/><Relationship Id="rId9" Type="http://schemas.openxmlformats.org/officeDocument/2006/relationships/tags" Target="../tags/tag486.xml"/><Relationship Id="rId14" Type="http://schemas.openxmlformats.org/officeDocument/2006/relationships/tags" Target="../tags/tag491.xml"/><Relationship Id="rId22" Type="http://schemas.openxmlformats.org/officeDocument/2006/relationships/tags" Target="../tags/tag499.xml"/><Relationship Id="rId27"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tags" Target="../tags/tag505.xml"/><Relationship Id="rId7" Type="http://schemas.openxmlformats.org/officeDocument/2006/relationships/notesSlide" Target="../notesSlides/notesSlide96.xml"/><Relationship Id="rId2" Type="http://schemas.openxmlformats.org/officeDocument/2006/relationships/tags" Target="../tags/tag504.xml"/><Relationship Id="rId1" Type="http://schemas.openxmlformats.org/officeDocument/2006/relationships/tags" Target="../tags/tag503.xml"/><Relationship Id="rId6" Type="http://schemas.openxmlformats.org/officeDocument/2006/relationships/slideLayout" Target="../slideLayouts/slideLayout4.xml"/><Relationship Id="rId5" Type="http://schemas.openxmlformats.org/officeDocument/2006/relationships/tags" Target="../tags/tag507.xml"/><Relationship Id="rId4" Type="http://schemas.openxmlformats.org/officeDocument/2006/relationships/tags" Target="../tags/tag506.xml"/></Relationships>
</file>

<file path=ppt/slides/_rels/slide97.xml.rels><?xml version="1.0" encoding="UTF-8" standalone="yes"?>
<Relationships xmlns="http://schemas.openxmlformats.org/package/2006/relationships"><Relationship Id="rId8" Type="http://schemas.openxmlformats.org/officeDocument/2006/relationships/tags" Target="../tags/tag515.xml"/><Relationship Id="rId13" Type="http://schemas.openxmlformats.org/officeDocument/2006/relationships/tags" Target="../tags/tag520.xml"/><Relationship Id="rId3" Type="http://schemas.openxmlformats.org/officeDocument/2006/relationships/tags" Target="../tags/tag510.xml"/><Relationship Id="rId7" Type="http://schemas.openxmlformats.org/officeDocument/2006/relationships/tags" Target="../tags/tag514.xml"/><Relationship Id="rId12" Type="http://schemas.openxmlformats.org/officeDocument/2006/relationships/tags" Target="../tags/tag519.xml"/><Relationship Id="rId2" Type="http://schemas.openxmlformats.org/officeDocument/2006/relationships/tags" Target="../tags/tag509.xml"/><Relationship Id="rId1" Type="http://schemas.openxmlformats.org/officeDocument/2006/relationships/tags" Target="../tags/tag508.xml"/><Relationship Id="rId6" Type="http://schemas.openxmlformats.org/officeDocument/2006/relationships/tags" Target="../tags/tag513.xml"/><Relationship Id="rId11" Type="http://schemas.openxmlformats.org/officeDocument/2006/relationships/tags" Target="../tags/tag518.xml"/><Relationship Id="rId5" Type="http://schemas.openxmlformats.org/officeDocument/2006/relationships/tags" Target="../tags/tag512.xml"/><Relationship Id="rId15" Type="http://schemas.openxmlformats.org/officeDocument/2006/relationships/notesSlide" Target="../notesSlides/notesSlide97.xml"/><Relationship Id="rId10" Type="http://schemas.openxmlformats.org/officeDocument/2006/relationships/tags" Target="../tags/tag517.xml"/><Relationship Id="rId4" Type="http://schemas.openxmlformats.org/officeDocument/2006/relationships/tags" Target="../tags/tag511.xml"/><Relationship Id="rId9" Type="http://schemas.openxmlformats.org/officeDocument/2006/relationships/tags" Target="../tags/tag516.xml"/><Relationship Id="rId14"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8" Type="http://schemas.openxmlformats.org/officeDocument/2006/relationships/tags" Target="../tags/tag528.xml"/><Relationship Id="rId13" Type="http://schemas.openxmlformats.org/officeDocument/2006/relationships/slideLayout" Target="../slideLayouts/slideLayout4.xml"/><Relationship Id="rId3" Type="http://schemas.openxmlformats.org/officeDocument/2006/relationships/tags" Target="../tags/tag523.xml"/><Relationship Id="rId7" Type="http://schemas.openxmlformats.org/officeDocument/2006/relationships/tags" Target="../tags/tag527.xml"/><Relationship Id="rId12" Type="http://schemas.openxmlformats.org/officeDocument/2006/relationships/tags" Target="../tags/tag532.xml"/><Relationship Id="rId2" Type="http://schemas.openxmlformats.org/officeDocument/2006/relationships/tags" Target="../tags/tag522.xml"/><Relationship Id="rId1" Type="http://schemas.openxmlformats.org/officeDocument/2006/relationships/tags" Target="../tags/tag521.xml"/><Relationship Id="rId6" Type="http://schemas.openxmlformats.org/officeDocument/2006/relationships/tags" Target="../tags/tag526.xml"/><Relationship Id="rId11" Type="http://schemas.openxmlformats.org/officeDocument/2006/relationships/tags" Target="../tags/tag531.xml"/><Relationship Id="rId5" Type="http://schemas.openxmlformats.org/officeDocument/2006/relationships/tags" Target="../tags/tag525.xml"/><Relationship Id="rId10" Type="http://schemas.openxmlformats.org/officeDocument/2006/relationships/tags" Target="../tags/tag530.xml"/><Relationship Id="rId4" Type="http://schemas.openxmlformats.org/officeDocument/2006/relationships/tags" Target="../tags/tag524.xml"/><Relationship Id="rId9" Type="http://schemas.openxmlformats.org/officeDocument/2006/relationships/tags" Target="../tags/tag529.xml"/><Relationship Id="rId14"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8" Type="http://schemas.openxmlformats.org/officeDocument/2006/relationships/tags" Target="../tags/tag540.xml"/><Relationship Id="rId13" Type="http://schemas.openxmlformats.org/officeDocument/2006/relationships/slideLayout" Target="../slideLayouts/slideLayout4.xml"/><Relationship Id="rId3" Type="http://schemas.openxmlformats.org/officeDocument/2006/relationships/tags" Target="../tags/tag535.xml"/><Relationship Id="rId7" Type="http://schemas.openxmlformats.org/officeDocument/2006/relationships/tags" Target="../tags/tag539.xml"/><Relationship Id="rId12" Type="http://schemas.openxmlformats.org/officeDocument/2006/relationships/tags" Target="../tags/tag544.xml"/><Relationship Id="rId2" Type="http://schemas.openxmlformats.org/officeDocument/2006/relationships/tags" Target="../tags/tag534.xml"/><Relationship Id="rId1" Type="http://schemas.openxmlformats.org/officeDocument/2006/relationships/tags" Target="../tags/tag533.xml"/><Relationship Id="rId6" Type="http://schemas.openxmlformats.org/officeDocument/2006/relationships/tags" Target="../tags/tag538.xml"/><Relationship Id="rId11" Type="http://schemas.openxmlformats.org/officeDocument/2006/relationships/tags" Target="../tags/tag543.xml"/><Relationship Id="rId5" Type="http://schemas.openxmlformats.org/officeDocument/2006/relationships/tags" Target="../tags/tag537.xml"/><Relationship Id="rId10" Type="http://schemas.openxmlformats.org/officeDocument/2006/relationships/tags" Target="../tags/tag542.xml"/><Relationship Id="rId4" Type="http://schemas.openxmlformats.org/officeDocument/2006/relationships/tags" Target="../tags/tag536.xml"/><Relationship Id="rId9" Type="http://schemas.openxmlformats.org/officeDocument/2006/relationships/tags" Target="../tags/tag541.xml"/><Relationship Id="rId14"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734663" y="669346"/>
            <a:ext cx="4222750" cy="2252924"/>
          </a:xfrm>
          <a:prstGeom prst="rect">
            <a:avLst/>
          </a:prstGeom>
        </p:spPr>
        <p:txBody>
          <a:bodyPr wrap="square">
            <a:spAutoFit/>
            <a:scene3d>
              <a:camera prst="orthographicFront"/>
              <a:lightRig rig="threePt" dir="t"/>
            </a:scene3d>
            <a:sp3d contourW="12700"/>
          </a:bodyPr>
          <a:lstStyle/>
          <a:p>
            <a:pPr>
              <a:lnSpc>
                <a:spcPct val="130000"/>
              </a:lnSpc>
              <a:spcBef>
                <a:spcPts val="0"/>
              </a:spcBef>
              <a:spcAft>
                <a:spcPts val="0"/>
              </a:spcAft>
            </a:pPr>
            <a:r>
              <a:rPr lang="zh-CN" altLang="en-US" sz="6000" b="1">
                <a:solidFill>
                  <a:schemeClr val="bg1"/>
                </a:solidFill>
                <a:latin typeface="微软雅黑" panose="020B0503020204020204" charset="-122"/>
                <a:ea typeface="微软雅黑" panose="020B0503020204020204" charset="-122"/>
                <a:cs typeface="+mn-ea"/>
                <a:sym typeface="+mn-lt"/>
              </a:rPr>
              <a:t>实验室</a:t>
            </a:r>
            <a:r>
              <a:rPr lang="zh-CN" altLang="en-US" sz="3200" b="1" baseline="90000">
                <a:solidFill>
                  <a:srgbClr val="ED7D31"/>
                </a:solidFill>
                <a:latin typeface="微软雅黑" panose="020B0503020204020204" charset="-122"/>
                <a:ea typeface="微软雅黑" panose="020B0503020204020204" charset="-122"/>
                <a:cs typeface="+mn-ea"/>
                <a:sym typeface="+mn-lt"/>
              </a:rPr>
              <a:t>最全面</a:t>
            </a:r>
            <a:endParaRPr lang="zh-CN" altLang="en-US" sz="3200" b="1" baseline="90000" dirty="0">
              <a:solidFill>
                <a:srgbClr val="ED7D31"/>
              </a:solidFill>
              <a:latin typeface="微软雅黑" panose="020B0503020204020204" charset="-122"/>
              <a:ea typeface="微软雅黑" panose="020B0503020204020204" charset="-122"/>
              <a:cs typeface="+mn-ea"/>
              <a:sym typeface="+mn-lt"/>
            </a:endParaRPr>
          </a:p>
          <a:p>
            <a:pPr>
              <a:lnSpc>
                <a:spcPct val="130000"/>
              </a:lnSpc>
              <a:spcBef>
                <a:spcPts val="0"/>
              </a:spcBef>
              <a:spcAft>
                <a:spcPts val="0"/>
              </a:spcAft>
            </a:pPr>
            <a:r>
              <a:rPr lang="zh-CN" altLang="en-US" sz="4800" b="1">
                <a:solidFill>
                  <a:schemeClr val="bg1"/>
                </a:solidFill>
                <a:latin typeface="微软雅黑" panose="020B0503020204020204" charset="-122"/>
                <a:ea typeface="微软雅黑" panose="020B0503020204020204" charset="-122"/>
                <a:cs typeface="+mn-ea"/>
                <a:sym typeface="+mn-lt"/>
              </a:rPr>
              <a:t>安全专项培训</a:t>
            </a:r>
            <a:endParaRPr lang="zh-CN" altLang="en-US" sz="4800" b="1" dirty="0">
              <a:solidFill>
                <a:schemeClr val="bg1"/>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39775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实验室安全因素—实验室潜在危险来源</a:t>
            </a:r>
          </a:p>
        </p:txBody>
      </p:sp>
      <p:sp>
        <p:nvSpPr>
          <p:cNvPr id="2" name="文本框 1"/>
          <p:cNvSpPr txBox="1"/>
          <p:nvPr/>
        </p:nvSpPr>
        <p:spPr>
          <a:xfrm>
            <a:off x="654685" y="896620"/>
            <a:ext cx="3653790" cy="368300"/>
          </a:xfrm>
          <a:prstGeom prst="rect">
            <a:avLst/>
          </a:prstGeom>
          <a:noFill/>
        </p:spPr>
        <p:txBody>
          <a:bodyPr wrap="square" rtlCol="0" anchor="t">
            <a:spAutoFit/>
          </a:bodyPr>
          <a:lstStyle/>
          <a:p>
            <a:r>
              <a:rPr lang="zh-CN" altLang="en-US"/>
              <a:t>实验室潜在的生物性危害</a:t>
            </a:r>
          </a:p>
        </p:txBody>
      </p:sp>
      <p:sp>
        <p:nvSpPr>
          <p:cNvPr id="4" name="文本框 3"/>
          <p:cNvSpPr txBox="1"/>
          <p:nvPr/>
        </p:nvSpPr>
        <p:spPr>
          <a:xfrm>
            <a:off x="796925" y="1214755"/>
            <a:ext cx="7806690" cy="783590"/>
          </a:xfrm>
          <a:prstGeom prst="rect">
            <a:avLst/>
          </a:prstGeom>
          <a:noFill/>
        </p:spPr>
        <p:txBody>
          <a:bodyPr wrap="square" rtlCol="0" anchor="t">
            <a:spAutoFit/>
          </a:bodyPr>
          <a:lstStyle/>
          <a:p>
            <a:pPr>
              <a:lnSpc>
                <a:spcPct val="150000"/>
              </a:lnSpc>
            </a:pPr>
            <a:r>
              <a:rPr lang="zh-CN" altLang="en-US" sz="1500"/>
              <a:t>植物、动物、微生物或是其产物，可影响人类健康或是造成不舒适，具潜在风险。</a:t>
            </a:r>
          </a:p>
          <a:p>
            <a:pPr>
              <a:lnSpc>
                <a:spcPct val="150000"/>
              </a:lnSpc>
            </a:pPr>
            <a:r>
              <a:rPr lang="zh-CN" altLang="en-US" sz="1500"/>
              <a:t>生物性危害： </a:t>
            </a:r>
          </a:p>
        </p:txBody>
      </p:sp>
      <p:sp>
        <p:nvSpPr>
          <p:cNvPr id="5" name="文本框 4"/>
          <p:cNvSpPr txBox="1"/>
          <p:nvPr/>
        </p:nvSpPr>
        <p:spPr>
          <a:xfrm>
            <a:off x="825500" y="1931670"/>
            <a:ext cx="4721225" cy="2676525"/>
          </a:xfrm>
          <a:prstGeom prst="rect">
            <a:avLst/>
          </a:prstGeom>
          <a:noFill/>
        </p:spPr>
        <p:txBody>
          <a:bodyPr wrap="square" rtlCol="0" anchor="t">
            <a:spAutoFit/>
          </a:bodyPr>
          <a:lstStyle/>
          <a:p>
            <a:pPr>
              <a:lnSpc>
                <a:spcPct val="15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感染（Infection）</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：生物体在人体内繁殖生长所致(如：流行性感冒、麻疹、肺结核) </a:t>
            </a:r>
          </a:p>
          <a:p>
            <a:pPr>
              <a:lnSpc>
                <a:spcPct val="15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过敏（Allergy）</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：生物体以过敏原角色经重复暴露致使人体免疫系统过度反应所致(如：过敏性肺炎、气喘、过敏性鼻炎) </a:t>
            </a:r>
          </a:p>
          <a:p>
            <a:pPr>
              <a:lnSpc>
                <a:spcPct val="15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中毒（Toxicity）</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：暴露于生物体所产生之毒素（细菌内毒素、细菌外毒素、真菌毒素）所致(如：发烧、发冷、肺功能受损) </a:t>
            </a:r>
          </a:p>
        </p:txBody>
      </p:sp>
      <p:grpSp>
        <p:nvGrpSpPr>
          <p:cNvPr id="6" name="组合 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5979795" y="1837055"/>
            <a:ext cx="2489835" cy="2446020"/>
            <a:chOff x="3627354" y="1226820"/>
            <a:chExt cx="4937292" cy="4850674"/>
          </a:xfrm>
        </p:grpSpPr>
        <p:sp>
          <p:nvSpPr>
            <p:cNvPr id="9231" name="ïṥḷîḋe"/>
            <p:cNvSpPr/>
            <p:nvPr/>
          </p:nvSpPr>
          <p:spPr bwMode="auto">
            <a:xfrm>
              <a:off x="4493544" y="2372428"/>
              <a:ext cx="234710" cy="184415"/>
            </a:xfrm>
            <a:custGeom>
              <a:avLst/>
              <a:gdLst>
                <a:gd name="T0" fmla="*/ 34 w 145"/>
                <a:gd name="T1" fmla="*/ 112 h 114"/>
                <a:gd name="T2" fmla="*/ 38 w 145"/>
                <a:gd name="T3" fmla="*/ 99 h 114"/>
                <a:gd name="T4" fmla="*/ 61 w 145"/>
                <a:gd name="T5" fmla="*/ 37 h 114"/>
                <a:gd name="T6" fmla="*/ 86 w 145"/>
                <a:gd name="T7" fmla="*/ 24 h 114"/>
                <a:gd name="T8" fmla="*/ 101 w 145"/>
                <a:gd name="T9" fmla="*/ 20 h 114"/>
                <a:gd name="T10" fmla="*/ 129 w 145"/>
                <a:gd name="T11" fmla="*/ 31 h 114"/>
                <a:gd name="T12" fmla="*/ 131 w 145"/>
                <a:gd name="T13" fmla="*/ 40 h 114"/>
                <a:gd name="T14" fmla="*/ 134 w 145"/>
                <a:gd name="T15" fmla="*/ 40 h 114"/>
                <a:gd name="T16" fmla="*/ 138 w 145"/>
                <a:gd name="T17" fmla="*/ 37 h 114"/>
                <a:gd name="T18" fmla="*/ 115 w 145"/>
                <a:gd name="T19" fmla="*/ 6 h 114"/>
                <a:gd name="T20" fmla="*/ 52 w 145"/>
                <a:gd name="T21" fmla="*/ 24 h 114"/>
                <a:gd name="T22" fmla="*/ 9 w 145"/>
                <a:gd name="T23" fmla="*/ 75 h 114"/>
                <a:gd name="T24" fmla="*/ 34 w 145"/>
                <a:gd name="T25" fmla="*/ 11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14">
                  <a:moveTo>
                    <a:pt x="34" y="112"/>
                  </a:moveTo>
                  <a:cubicBezTo>
                    <a:pt x="42" y="114"/>
                    <a:pt x="45" y="102"/>
                    <a:pt x="38" y="99"/>
                  </a:cubicBezTo>
                  <a:cubicBezTo>
                    <a:pt x="0" y="81"/>
                    <a:pt x="44" y="47"/>
                    <a:pt x="61" y="37"/>
                  </a:cubicBezTo>
                  <a:cubicBezTo>
                    <a:pt x="69" y="32"/>
                    <a:pt x="77" y="27"/>
                    <a:pt x="86" y="24"/>
                  </a:cubicBezTo>
                  <a:cubicBezTo>
                    <a:pt x="90" y="22"/>
                    <a:pt x="95" y="21"/>
                    <a:pt x="101" y="20"/>
                  </a:cubicBezTo>
                  <a:cubicBezTo>
                    <a:pt x="112" y="19"/>
                    <a:pt x="121" y="23"/>
                    <a:pt x="129" y="31"/>
                  </a:cubicBezTo>
                  <a:cubicBezTo>
                    <a:pt x="125" y="33"/>
                    <a:pt x="126" y="40"/>
                    <a:pt x="131" y="40"/>
                  </a:cubicBezTo>
                  <a:cubicBezTo>
                    <a:pt x="132" y="40"/>
                    <a:pt x="133" y="40"/>
                    <a:pt x="134" y="40"/>
                  </a:cubicBezTo>
                  <a:cubicBezTo>
                    <a:pt x="136" y="40"/>
                    <a:pt x="137" y="39"/>
                    <a:pt x="138" y="37"/>
                  </a:cubicBezTo>
                  <a:cubicBezTo>
                    <a:pt x="145" y="22"/>
                    <a:pt x="129" y="9"/>
                    <a:pt x="115" y="6"/>
                  </a:cubicBezTo>
                  <a:cubicBezTo>
                    <a:pt x="94" y="0"/>
                    <a:pt x="70" y="13"/>
                    <a:pt x="52" y="24"/>
                  </a:cubicBezTo>
                  <a:cubicBezTo>
                    <a:pt x="34" y="35"/>
                    <a:pt x="12" y="51"/>
                    <a:pt x="9" y="75"/>
                  </a:cubicBezTo>
                  <a:cubicBezTo>
                    <a:pt x="8" y="92"/>
                    <a:pt x="17" y="107"/>
                    <a:pt x="34" y="11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32" name="íşḻïḋè"/>
            <p:cNvSpPr/>
            <p:nvPr/>
          </p:nvSpPr>
          <p:spPr bwMode="auto">
            <a:xfrm>
              <a:off x="4546634" y="2545667"/>
              <a:ext cx="108972" cy="111767"/>
            </a:xfrm>
            <a:custGeom>
              <a:avLst/>
              <a:gdLst>
                <a:gd name="T0" fmla="*/ 31 w 68"/>
                <a:gd name="T1" fmla="*/ 54 h 70"/>
                <a:gd name="T2" fmla="*/ 22 w 68"/>
                <a:gd name="T3" fmla="*/ 37 h 70"/>
                <a:gd name="T4" fmla="*/ 55 w 68"/>
                <a:gd name="T5" fmla="*/ 35 h 70"/>
                <a:gd name="T6" fmla="*/ 35 w 68"/>
                <a:gd name="T7" fmla="*/ 10 h 70"/>
                <a:gd name="T8" fmla="*/ 38 w 68"/>
                <a:gd name="T9" fmla="*/ 17 h 70"/>
                <a:gd name="T10" fmla="*/ 42 w 68"/>
                <a:gd name="T11" fmla="*/ 27 h 70"/>
                <a:gd name="T12" fmla="*/ 30 w 68"/>
                <a:gd name="T13" fmla="*/ 25 h 70"/>
                <a:gd name="T14" fmla="*/ 6 w 68"/>
                <a:gd name="T15" fmla="*/ 24 h 70"/>
                <a:gd name="T16" fmla="*/ 2 w 68"/>
                <a:gd name="T17" fmla="*/ 34 h 70"/>
                <a:gd name="T18" fmla="*/ 19 w 68"/>
                <a:gd name="T19" fmla="*/ 62 h 70"/>
                <a:gd name="T20" fmla="*/ 31 w 68"/>
                <a:gd name="T21" fmla="*/ 5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70">
                  <a:moveTo>
                    <a:pt x="31" y="54"/>
                  </a:moveTo>
                  <a:cubicBezTo>
                    <a:pt x="28" y="48"/>
                    <a:pt x="25" y="42"/>
                    <a:pt x="22" y="37"/>
                  </a:cubicBezTo>
                  <a:cubicBezTo>
                    <a:pt x="33" y="38"/>
                    <a:pt x="45" y="46"/>
                    <a:pt x="55" y="35"/>
                  </a:cubicBezTo>
                  <a:cubicBezTo>
                    <a:pt x="68" y="21"/>
                    <a:pt x="51" y="0"/>
                    <a:pt x="35" y="10"/>
                  </a:cubicBezTo>
                  <a:cubicBezTo>
                    <a:pt x="31" y="13"/>
                    <a:pt x="34" y="19"/>
                    <a:pt x="38" y="17"/>
                  </a:cubicBezTo>
                  <a:cubicBezTo>
                    <a:pt x="46" y="15"/>
                    <a:pt x="50" y="26"/>
                    <a:pt x="42" y="27"/>
                  </a:cubicBezTo>
                  <a:cubicBezTo>
                    <a:pt x="38" y="28"/>
                    <a:pt x="34" y="26"/>
                    <a:pt x="30" y="25"/>
                  </a:cubicBezTo>
                  <a:cubicBezTo>
                    <a:pt x="22" y="23"/>
                    <a:pt x="14" y="21"/>
                    <a:pt x="6" y="24"/>
                  </a:cubicBezTo>
                  <a:cubicBezTo>
                    <a:pt x="1" y="25"/>
                    <a:pt x="0" y="31"/>
                    <a:pt x="2" y="34"/>
                  </a:cubicBezTo>
                  <a:cubicBezTo>
                    <a:pt x="8" y="44"/>
                    <a:pt x="14" y="53"/>
                    <a:pt x="19" y="62"/>
                  </a:cubicBezTo>
                  <a:cubicBezTo>
                    <a:pt x="24" y="70"/>
                    <a:pt x="35" y="62"/>
                    <a:pt x="31" y="54"/>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33" name="ïśļîdê"/>
            <p:cNvSpPr/>
            <p:nvPr/>
          </p:nvSpPr>
          <p:spPr bwMode="auto">
            <a:xfrm>
              <a:off x="4624871" y="2565227"/>
              <a:ext cx="243092" cy="198387"/>
            </a:xfrm>
            <a:custGeom>
              <a:avLst/>
              <a:gdLst>
                <a:gd name="T0" fmla="*/ 13 w 150"/>
                <a:gd name="T1" fmla="*/ 84 h 123"/>
                <a:gd name="T2" fmla="*/ 39 w 150"/>
                <a:gd name="T3" fmla="*/ 68 h 123"/>
                <a:gd name="T4" fmla="*/ 48 w 150"/>
                <a:gd name="T5" fmla="*/ 82 h 123"/>
                <a:gd name="T6" fmla="*/ 52 w 150"/>
                <a:gd name="T7" fmla="*/ 91 h 123"/>
                <a:gd name="T8" fmla="*/ 30 w 150"/>
                <a:gd name="T9" fmla="*/ 109 h 123"/>
                <a:gd name="T10" fmla="*/ 37 w 150"/>
                <a:gd name="T11" fmla="*/ 119 h 123"/>
                <a:gd name="T12" fmla="*/ 146 w 150"/>
                <a:gd name="T13" fmla="*/ 48 h 123"/>
                <a:gd name="T14" fmla="*/ 141 w 150"/>
                <a:gd name="T15" fmla="*/ 40 h 123"/>
                <a:gd name="T16" fmla="*/ 63 w 150"/>
                <a:gd name="T17" fmla="*/ 83 h 123"/>
                <a:gd name="T18" fmla="*/ 58 w 150"/>
                <a:gd name="T19" fmla="*/ 75 h 123"/>
                <a:gd name="T20" fmla="*/ 48 w 150"/>
                <a:gd name="T21" fmla="*/ 62 h 123"/>
                <a:gd name="T22" fmla="*/ 116 w 150"/>
                <a:gd name="T23" fmla="*/ 9 h 123"/>
                <a:gd name="T24" fmla="*/ 111 w 150"/>
                <a:gd name="T25" fmla="*/ 3 h 123"/>
                <a:gd name="T26" fmla="*/ 6 w 150"/>
                <a:gd name="T27" fmla="*/ 73 h 123"/>
                <a:gd name="T28" fmla="*/ 13 w 150"/>
                <a:gd name="T29" fmla="*/ 8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123">
                  <a:moveTo>
                    <a:pt x="13" y="84"/>
                  </a:moveTo>
                  <a:cubicBezTo>
                    <a:pt x="22" y="79"/>
                    <a:pt x="30" y="74"/>
                    <a:pt x="39" y="68"/>
                  </a:cubicBezTo>
                  <a:cubicBezTo>
                    <a:pt x="42" y="73"/>
                    <a:pt x="45" y="78"/>
                    <a:pt x="48" y="82"/>
                  </a:cubicBezTo>
                  <a:cubicBezTo>
                    <a:pt x="49" y="85"/>
                    <a:pt x="50" y="88"/>
                    <a:pt x="52" y="91"/>
                  </a:cubicBezTo>
                  <a:cubicBezTo>
                    <a:pt x="44" y="97"/>
                    <a:pt x="37" y="102"/>
                    <a:pt x="30" y="109"/>
                  </a:cubicBezTo>
                  <a:cubicBezTo>
                    <a:pt x="24" y="114"/>
                    <a:pt x="30" y="123"/>
                    <a:pt x="37" y="119"/>
                  </a:cubicBezTo>
                  <a:cubicBezTo>
                    <a:pt x="74" y="98"/>
                    <a:pt x="109" y="71"/>
                    <a:pt x="146" y="48"/>
                  </a:cubicBezTo>
                  <a:cubicBezTo>
                    <a:pt x="150" y="46"/>
                    <a:pt x="146" y="38"/>
                    <a:pt x="141" y="40"/>
                  </a:cubicBezTo>
                  <a:cubicBezTo>
                    <a:pt x="115" y="53"/>
                    <a:pt x="88" y="67"/>
                    <a:pt x="63" y="83"/>
                  </a:cubicBezTo>
                  <a:cubicBezTo>
                    <a:pt x="62" y="80"/>
                    <a:pt x="60" y="78"/>
                    <a:pt x="58" y="75"/>
                  </a:cubicBezTo>
                  <a:cubicBezTo>
                    <a:pt x="55" y="71"/>
                    <a:pt x="51" y="66"/>
                    <a:pt x="48" y="62"/>
                  </a:cubicBezTo>
                  <a:cubicBezTo>
                    <a:pt x="71" y="45"/>
                    <a:pt x="94" y="27"/>
                    <a:pt x="116" y="9"/>
                  </a:cubicBezTo>
                  <a:cubicBezTo>
                    <a:pt x="120" y="6"/>
                    <a:pt x="116" y="0"/>
                    <a:pt x="111" y="3"/>
                  </a:cubicBezTo>
                  <a:cubicBezTo>
                    <a:pt x="76" y="24"/>
                    <a:pt x="38" y="46"/>
                    <a:pt x="6" y="73"/>
                  </a:cubicBezTo>
                  <a:cubicBezTo>
                    <a:pt x="0" y="79"/>
                    <a:pt x="6" y="88"/>
                    <a:pt x="13" y="84"/>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34" name="iṣļíde"/>
            <p:cNvSpPr/>
            <p:nvPr/>
          </p:nvSpPr>
          <p:spPr bwMode="auto">
            <a:xfrm>
              <a:off x="4683548" y="2752435"/>
              <a:ext cx="95002" cy="95002"/>
            </a:xfrm>
            <a:custGeom>
              <a:avLst/>
              <a:gdLst>
                <a:gd name="T0" fmla="*/ 41 w 60"/>
                <a:gd name="T1" fmla="*/ 48 h 60"/>
                <a:gd name="T2" fmla="*/ 41 w 60"/>
                <a:gd name="T3" fmla="*/ 16 h 60"/>
                <a:gd name="T4" fmla="*/ 45 w 60"/>
                <a:gd name="T5" fmla="*/ 13 h 60"/>
                <a:gd name="T6" fmla="*/ 54 w 60"/>
                <a:gd name="T7" fmla="*/ 25 h 60"/>
                <a:gd name="T8" fmla="*/ 60 w 60"/>
                <a:gd name="T9" fmla="*/ 23 h 60"/>
                <a:gd name="T10" fmla="*/ 51 w 60"/>
                <a:gd name="T11" fmla="*/ 3 h 60"/>
                <a:gd name="T12" fmla="*/ 44 w 60"/>
                <a:gd name="T13" fmla="*/ 1 h 60"/>
                <a:gd name="T14" fmla="*/ 27 w 60"/>
                <a:gd name="T15" fmla="*/ 14 h 60"/>
                <a:gd name="T16" fmla="*/ 31 w 60"/>
                <a:gd name="T17" fmla="*/ 24 h 60"/>
                <a:gd name="T18" fmla="*/ 30 w 60"/>
                <a:gd name="T19" fmla="*/ 39 h 60"/>
                <a:gd name="T20" fmla="*/ 16 w 60"/>
                <a:gd name="T21" fmla="*/ 29 h 60"/>
                <a:gd name="T22" fmla="*/ 2 w 60"/>
                <a:gd name="T23" fmla="*/ 31 h 60"/>
                <a:gd name="T24" fmla="*/ 41 w 60"/>
                <a:gd name="T25"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0">
                  <a:moveTo>
                    <a:pt x="41" y="48"/>
                  </a:moveTo>
                  <a:cubicBezTo>
                    <a:pt x="52" y="39"/>
                    <a:pt x="50" y="24"/>
                    <a:pt x="41" y="16"/>
                  </a:cubicBezTo>
                  <a:cubicBezTo>
                    <a:pt x="42" y="15"/>
                    <a:pt x="44" y="14"/>
                    <a:pt x="45" y="13"/>
                  </a:cubicBezTo>
                  <a:cubicBezTo>
                    <a:pt x="48" y="17"/>
                    <a:pt x="51" y="21"/>
                    <a:pt x="54" y="25"/>
                  </a:cubicBezTo>
                  <a:cubicBezTo>
                    <a:pt x="56" y="28"/>
                    <a:pt x="60" y="27"/>
                    <a:pt x="60" y="23"/>
                  </a:cubicBezTo>
                  <a:cubicBezTo>
                    <a:pt x="58" y="16"/>
                    <a:pt x="55" y="9"/>
                    <a:pt x="51" y="3"/>
                  </a:cubicBezTo>
                  <a:cubicBezTo>
                    <a:pt x="49" y="2"/>
                    <a:pt x="46" y="0"/>
                    <a:pt x="44" y="1"/>
                  </a:cubicBezTo>
                  <a:cubicBezTo>
                    <a:pt x="38" y="4"/>
                    <a:pt x="32" y="8"/>
                    <a:pt x="27" y="14"/>
                  </a:cubicBezTo>
                  <a:cubicBezTo>
                    <a:pt x="24" y="17"/>
                    <a:pt x="27" y="22"/>
                    <a:pt x="31" y="24"/>
                  </a:cubicBezTo>
                  <a:cubicBezTo>
                    <a:pt x="39" y="26"/>
                    <a:pt x="38" y="37"/>
                    <a:pt x="30" y="39"/>
                  </a:cubicBezTo>
                  <a:cubicBezTo>
                    <a:pt x="23" y="42"/>
                    <a:pt x="17" y="36"/>
                    <a:pt x="16" y="29"/>
                  </a:cubicBezTo>
                  <a:cubicBezTo>
                    <a:pt x="15" y="18"/>
                    <a:pt x="0" y="21"/>
                    <a:pt x="2" y="31"/>
                  </a:cubicBezTo>
                  <a:cubicBezTo>
                    <a:pt x="6" y="49"/>
                    <a:pt x="26" y="60"/>
                    <a:pt x="41" y="48"/>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35" name="í$lîḋê"/>
            <p:cNvSpPr/>
            <p:nvPr/>
          </p:nvSpPr>
          <p:spPr bwMode="auto">
            <a:xfrm>
              <a:off x="4756196" y="2763612"/>
              <a:ext cx="262652" cy="240298"/>
            </a:xfrm>
            <a:custGeom>
              <a:avLst/>
              <a:gdLst>
                <a:gd name="T0" fmla="*/ 14 w 163"/>
                <a:gd name="T1" fmla="*/ 112 h 148"/>
                <a:gd name="T2" fmla="*/ 95 w 163"/>
                <a:gd name="T3" fmla="*/ 108 h 148"/>
                <a:gd name="T4" fmla="*/ 147 w 163"/>
                <a:gd name="T5" fmla="*/ 36 h 148"/>
                <a:gd name="T6" fmla="*/ 57 w 163"/>
                <a:gd name="T7" fmla="*/ 38 h 148"/>
                <a:gd name="T8" fmla="*/ 5 w 163"/>
                <a:gd name="T9" fmla="*/ 81 h 148"/>
                <a:gd name="T10" fmla="*/ 14 w 163"/>
                <a:gd name="T11" fmla="*/ 112 h 148"/>
                <a:gd name="T12" fmla="*/ 61 w 163"/>
                <a:gd name="T13" fmla="*/ 52 h 148"/>
                <a:gd name="T14" fmla="*/ 140 w 163"/>
                <a:gd name="T15" fmla="*/ 41 h 148"/>
                <a:gd name="T16" fmla="*/ 95 w 163"/>
                <a:gd name="T17" fmla="*/ 92 h 148"/>
                <a:gd name="T18" fmla="*/ 25 w 163"/>
                <a:gd name="T19" fmla="*/ 102 h 148"/>
                <a:gd name="T20" fmla="*/ 20 w 163"/>
                <a:gd name="T21" fmla="*/ 99 h 148"/>
                <a:gd name="T22" fmla="*/ 61 w 163"/>
                <a:gd name="T23" fmla="*/ 5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48">
                  <a:moveTo>
                    <a:pt x="14" y="112"/>
                  </a:moveTo>
                  <a:cubicBezTo>
                    <a:pt x="33" y="148"/>
                    <a:pt x="69" y="126"/>
                    <a:pt x="95" y="108"/>
                  </a:cubicBezTo>
                  <a:cubicBezTo>
                    <a:pt x="117" y="93"/>
                    <a:pt x="163" y="67"/>
                    <a:pt x="147" y="36"/>
                  </a:cubicBezTo>
                  <a:cubicBezTo>
                    <a:pt x="140" y="0"/>
                    <a:pt x="76" y="29"/>
                    <a:pt x="57" y="38"/>
                  </a:cubicBezTo>
                  <a:cubicBezTo>
                    <a:pt x="40" y="48"/>
                    <a:pt x="12" y="60"/>
                    <a:pt x="5" y="81"/>
                  </a:cubicBezTo>
                  <a:cubicBezTo>
                    <a:pt x="0" y="93"/>
                    <a:pt x="3" y="106"/>
                    <a:pt x="14" y="112"/>
                  </a:cubicBezTo>
                  <a:close/>
                  <a:moveTo>
                    <a:pt x="61" y="52"/>
                  </a:moveTo>
                  <a:cubicBezTo>
                    <a:pt x="76" y="43"/>
                    <a:pt x="129" y="13"/>
                    <a:pt x="140" y="41"/>
                  </a:cubicBezTo>
                  <a:cubicBezTo>
                    <a:pt x="144" y="65"/>
                    <a:pt x="112" y="81"/>
                    <a:pt x="95" y="92"/>
                  </a:cubicBezTo>
                  <a:cubicBezTo>
                    <a:pt x="77" y="104"/>
                    <a:pt x="41" y="135"/>
                    <a:pt x="25" y="102"/>
                  </a:cubicBezTo>
                  <a:cubicBezTo>
                    <a:pt x="23" y="100"/>
                    <a:pt x="22" y="99"/>
                    <a:pt x="20" y="99"/>
                  </a:cubicBezTo>
                  <a:cubicBezTo>
                    <a:pt x="9" y="77"/>
                    <a:pt x="45" y="61"/>
                    <a:pt x="61" y="5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36" name="í$ḻîḍé"/>
            <p:cNvSpPr/>
            <p:nvPr/>
          </p:nvSpPr>
          <p:spPr bwMode="auto">
            <a:xfrm>
              <a:off x="4831639" y="2883762"/>
              <a:ext cx="248680" cy="220740"/>
            </a:xfrm>
            <a:custGeom>
              <a:avLst/>
              <a:gdLst>
                <a:gd name="T0" fmla="*/ 11 w 154"/>
                <a:gd name="T1" fmla="*/ 100 h 136"/>
                <a:gd name="T2" fmla="*/ 39 w 154"/>
                <a:gd name="T3" fmla="*/ 83 h 136"/>
                <a:gd name="T4" fmla="*/ 47 w 154"/>
                <a:gd name="T5" fmla="*/ 95 h 136"/>
                <a:gd name="T6" fmla="*/ 51 w 154"/>
                <a:gd name="T7" fmla="*/ 104 h 136"/>
                <a:gd name="T8" fmla="*/ 27 w 154"/>
                <a:gd name="T9" fmla="*/ 119 h 136"/>
                <a:gd name="T10" fmla="*/ 35 w 154"/>
                <a:gd name="T11" fmla="*/ 131 h 136"/>
                <a:gd name="T12" fmla="*/ 153 w 154"/>
                <a:gd name="T13" fmla="*/ 50 h 136"/>
                <a:gd name="T14" fmla="*/ 150 w 154"/>
                <a:gd name="T15" fmla="*/ 46 h 136"/>
                <a:gd name="T16" fmla="*/ 62 w 154"/>
                <a:gd name="T17" fmla="*/ 96 h 136"/>
                <a:gd name="T18" fmla="*/ 57 w 154"/>
                <a:gd name="T19" fmla="*/ 89 h 136"/>
                <a:gd name="T20" fmla="*/ 48 w 154"/>
                <a:gd name="T21" fmla="*/ 77 h 136"/>
                <a:gd name="T22" fmla="*/ 129 w 154"/>
                <a:gd name="T23" fmla="*/ 11 h 136"/>
                <a:gd name="T24" fmla="*/ 124 w 154"/>
                <a:gd name="T25" fmla="*/ 3 h 136"/>
                <a:gd name="T26" fmla="*/ 4 w 154"/>
                <a:gd name="T27" fmla="*/ 92 h 136"/>
                <a:gd name="T28" fmla="*/ 11 w 154"/>
                <a:gd name="T29" fmla="*/ 10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4" h="136">
                  <a:moveTo>
                    <a:pt x="11" y="100"/>
                  </a:moveTo>
                  <a:cubicBezTo>
                    <a:pt x="21" y="95"/>
                    <a:pt x="30" y="90"/>
                    <a:pt x="39" y="83"/>
                  </a:cubicBezTo>
                  <a:cubicBezTo>
                    <a:pt x="42" y="87"/>
                    <a:pt x="44" y="91"/>
                    <a:pt x="47" y="95"/>
                  </a:cubicBezTo>
                  <a:cubicBezTo>
                    <a:pt x="48" y="98"/>
                    <a:pt x="49" y="101"/>
                    <a:pt x="51" y="104"/>
                  </a:cubicBezTo>
                  <a:cubicBezTo>
                    <a:pt x="43" y="109"/>
                    <a:pt x="35" y="114"/>
                    <a:pt x="27" y="119"/>
                  </a:cubicBezTo>
                  <a:cubicBezTo>
                    <a:pt x="19" y="124"/>
                    <a:pt x="28" y="136"/>
                    <a:pt x="35" y="131"/>
                  </a:cubicBezTo>
                  <a:cubicBezTo>
                    <a:pt x="75" y="106"/>
                    <a:pt x="118" y="82"/>
                    <a:pt x="153" y="50"/>
                  </a:cubicBezTo>
                  <a:cubicBezTo>
                    <a:pt x="154" y="48"/>
                    <a:pt x="152" y="45"/>
                    <a:pt x="150" y="46"/>
                  </a:cubicBezTo>
                  <a:cubicBezTo>
                    <a:pt x="119" y="59"/>
                    <a:pt x="91" y="78"/>
                    <a:pt x="62" y="96"/>
                  </a:cubicBezTo>
                  <a:cubicBezTo>
                    <a:pt x="61" y="94"/>
                    <a:pt x="59" y="91"/>
                    <a:pt x="57" y="89"/>
                  </a:cubicBezTo>
                  <a:cubicBezTo>
                    <a:pt x="55" y="85"/>
                    <a:pt x="51" y="81"/>
                    <a:pt x="48" y="77"/>
                  </a:cubicBezTo>
                  <a:cubicBezTo>
                    <a:pt x="77" y="57"/>
                    <a:pt x="104" y="33"/>
                    <a:pt x="129" y="11"/>
                  </a:cubicBezTo>
                  <a:cubicBezTo>
                    <a:pt x="133" y="7"/>
                    <a:pt x="129" y="0"/>
                    <a:pt x="124" y="3"/>
                  </a:cubicBezTo>
                  <a:cubicBezTo>
                    <a:pt x="84" y="30"/>
                    <a:pt x="38" y="58"/>
                    <a:pt x="4" y="92"/>
                  </a:cubicBezTo>
                  <a:cubicBezTo>
                    <a:pt x="0" y="97"/>
                    <a:pt x="6" y="103"/>
                    <a:pt x="11" y="10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37" name="ís1ïde"/>
            <p:cNvSpPr/>
            <p:nvPr/>
          </p:nvSpPr>
          <p:spPr bwMode="auto">
            <a:xfrm>
              <a:off x="5049585" y="3129649"/>
              <a:ext cx="55883" cy="67060"/>
            </a:xfrm>
            <a:custGeom>
              <a:avLst/>
              <a:gdLst>
                <a:gd name="T0" fmla="*/ 8 w 34"/>
                <a:gd name="T1" fmla="*/ 34 h 41"/>
                <a:gd name="T2" fmla="*/ 18 w 34"/>
                <a:gd name="T3" fmla="*/ 27 h 41"/>
                <a:gd name="T4" fmla="*/ 24 w 34"/>
                <a:gd name="T5" fmla="*/ 37 h 41"/>
                <a:gd name="T6" fmla="*/ 32 w 34"/>
                <a:gd name="T7" fmla="*/ 33 h 41"/>
                <a:gd name="T8" fmla="*/ 25 w 34"/>
                <a:gd name="T9" fmla="*/ 20 h 41"/>
                <a:gd name="T10" fmla="*/ 31 w 34"/>
                <a:gd name="T11" fmla="*/ 14 h 41"/>
                <a:gd name="T12" fmla="*/ 26 w 34"/>
                <a:gd name="T13" fmla="*/ 9 h 41"/>
                <a:gd name="T14" fmla="*/ 20 w 34"/>
                <a:gd name="T15" fmla="*/ 13 h 41"/>
                <a:gd name="T16" fmla="*/ 13 w 34"/>
                <a:gd name="T17" fmla="*/ 5 h 41"/>
                <a:gd name="T18" fmla="*/ 5 w 34"/>
                <a:gd name="T19" fmla="*/ 14 h 41"/>
                <a:gd name="T20" fmla="*/ 11 w 34"/>
                <a:gd name="T21" fmla="*/ 20 h 41"/>
                <a:gd name="T22" fmla="*/ 3 w 34"/>
                <a:gd name="T23" fmla="*/ 28 h 41"/>
                <a:gd name="T24" fmla="*/ 8 w 34"/>
                <a:gd name="T25" fmla="*/ 3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41">
                  <a:moveTo>
                    <a:pt x="8" y="34"/>
                  </a:moveTo>
                  <a:cubicBezTo>
                    <a:pt x="12" y="33"/>
                    <a:pt x="15" y="30"/>
                    <a:pt x="18" y="27"/>
                  </a:cubicBezTo>
                  <a:cubicBezTo>
                    <a:pt x="20" y="30"/>
                    <a:pt x="22" y="33"/>
                    <a:pt x="24" y="37"/>
                  </a:cubicBezTo>
                  <a:cubicBezTo>
                    <a:pt x="27" y="41"/>
                    <a:pt x="34" y="37"/>
                    <a:pt x="32" y="33"/>
                  </a:cubicBezTo>
                  <a:cubicBezTo>
                    <a:pt x="30" y="28"/>
                    <a:pt x="28" y="24"/>
                    <a:pt x="25" y="20"/>
                  </a:cubicBezTo>
                  <a:cubicBezTo>
                    <a:pt x="27" y="18"/>
                    <a:pt x="29" y="16"/>
                    <a:pt x="31" y="14"/>
                  </a:cubicBezTo>
                  <a:cubicBezTo>
                    <a:pt x="34" y="11"/>
                    <a:pt x="29" y="6"/>
                    <a:pt x="26" y="9"/>
                  </a:cubicBezTo>
                  <a:cubicBezTo>
                    <a:pt x="20" y="13"/>
                    <a:pt x="20" y="13"/>
                    <a:pt x="20" y="13"/>
                  </a:cubicBezTo>
                  <a:cubicBezTo>
                    <a:pt x="18" y="10"/>
                    <a:pt x="16" y="7"/>
                    <a:pt x="13" y="5"/>
                  </a:cubicBezTo>
                  <a:cubicBezTo>
                    <a:pt x="7" y="0"/>
                    <a:pt x="0" y="9"/>
                    <a:pt x="5" y="14"/>
                  </a:cubicBezTo>
                  <a:cubicBezTo>
                    <a:pt x="7" y="16"/>
                    <a:pt x="9" y="18"/>
                    <a:pt x="11" y="20"/>
                  </a:cubicBezTo>
                  <a:cubicBezTo>
                    <a:pt x="8" y="23"/>
                    <a:pt x="5" y="25"/>
                    <a:pt x="3" y="28"/>
                  </a:cubicBezTo>
                  <a:cubicBezTo>
                    <a:pt x="1" y="31"/>
                    <a:pt x="5" y="35"/>
                    <a:pt x="8" y="34"/>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38" name="íSlíďe"/>
            <p:cNvSpPr/>
            <p:nvPr/>
          </p:nvSpPr>
          <p:spPr bwMode="auto">
            <a:xfrm>
              <a:off x="5002083" y="3174355"/>
              <a:ext cx="282210" cy="262652"/>
            </a:xfrm>
            <a:custGeom>
              <a:avLst/>
              <a:gdLst>
                <a:gd name="T0" fmla="*/ 124 w 174"/>
                <a:gd name="T1" fmla="*/ 99 h 162"/>
                <a:gd name="T2" fmla="*/ 171 w 174"/>
                <a:gd name="T3" fmla="*/ 55 h 162"/>
                <a:gd name="T4" fmla="*/ 156 w 174"/>
                <a:gd name="T5" fmla="*/ 23 h 162"/>
                <a:gd name="T6" fmla="*/ 76 w 174"/>
                <a:gd name="T7" fmla="*/ 43 h 162"/>
                <a:gd name="T8" fmla="*/ 21 w 174"/>
                <a:gd name="T9" fmla="*/ 107 h 162"/>
                <a:gd name="T10" fmla="*/ 22 w 174"/>
                <a:gd name="T11" fmla="*/ 109 h 162"/>
                <a:gd name="T12" fmla="*/ 124 w 174"/>
                <a:gd name="T13" fmla="*/ 99 h 162"/>
                <a:gd name="T14" fmla="*/ 83 w 174"/>
                <a:gd name="T15" fmla="*/ 53 h 162"/>
                <a:gd name="T16" fmla="*/ 153 w 174"/>
                <a:gd name="T17" fmla="*/ 34 h 162"/>
                <a:gd name="T18" fmla="*/ 157 w 174"/>
                <a:gd name="T19" fmla="*/ 36 h 162"/>
                <a:gd name="T20" fmla="*/ 112 w 174"/>
                <a:gd name="T21" fmla="*/ 91 h 162"/>
                <a:gd name="T22" fmla="*/ 34 w 174"/>
                <a:gd name="T23" fmla="*/ 105 h 162"/>
                <a:gd name="T24" fmla="*/ 31 w 174"/>
                <a:gd name="T25" fmla="*/ 101 h 162"/>
                <a:gd name="T26" fmla="*/ 83 w 174"/>
                <a:gd name="T27" fmla="*/ 5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4" h="162">
                  <a:moveTo>
                    <a:pt x="124" y="99"/>
                  </a:moveTo>
                  <a:cubicBezTo>
                    <a:pt x="139" y="88"/>
                    <a:pt x="167" y="76"/>
                    <a:pt x="171" y="55"/>
                  </a:cubicBezTo>
                  <a:cubicBezTo>
                    <a:pt x="174" y="41"/>
                    <a:pt x="167" y="30"/>
                    <a:pt x="156" y="23"/>
                  </a:cubicBezTo>
                  <a:cubicBezTo>
                    <a:pt x="136" y="0"/>
                    <a:pt x="95" y="32"/>
                    <a:pt x="76" y="43"/>
                  </a:cubicBezTo>
                  <a:cubicBezTo>
                    <a:pt x="57" y="53"/>
                    <a:pt x="0" y="77"/>
                    <a:pt x="21" y="107"/>
                  </a:cubicBezTo>
                  <a:cubicBezTo>
                    <a:pt x="21" y="107"/>
                    <a:pt x="21" y="108"/>
                    <a:pt x="22" y="109"/>
                  </a:cubicBezTo>
                  <a:cubicBezTo>
                    <a:pt x="37" y="162"/>
                    <a:pt x="100" y="115"/>
                    <a:pt x="124" y="99"/>
                  </a:cubicBezTo>
                  <a:close/>
                  <a:moveTo>
                    <a:pt x="83" y="53"/>
                  </a:moveTo>
                  <a:cubicBezTo>
                    <a:pt x="98" y="44"/>
                    <a:pt x="137" y="12"/>
                    <a:pt x="153" y="34"/>
                  </a:cubicBezTo>
                  <a:cubicBezTo>
                    <a:pt x="154" y="35"/>
                    <a:pt x="155" y="36"/>
                    <a:pt x="157" y="36"/>
                  </a:cubicBezTo>
                  <a:cubicBezTo>
                    <a:pt x="169" y="59"/>
                    <a:pt x="127" y="81"/>
                    <a:pt x="112" y="91"/>
                  </a:cubicBezTo>
                  <a:cubicBezTo>
                    <a:pt x="95" y="102"/>
                    <a:pt x="49" y="141"/>
                    <a:pt x="34" y="105"/>
                  </a:cubicBezTo>
                  <a:cubicBezTo>
                    <a:pt x="34" y="103"/>
                    <a:pt x="32" y="102"/>
                    <a:pt x="31" y="101"/>
                  </a:cubicBezTo>
                  <a:cubicBezTo>
                    <a:pt x="25" y="77"/>
                    <a:pt x="68" y="61"/>
                    <a:pt x="83" y="53"/>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39" name="išľîḋé"/>
            <p:cNvSpPr/>
            <p:nvPr/>
          </p:nvSpPr>
          <p:spPr bwMode="auto">
            <a:xfrm>
              <a:off x="5105468" y="3400682"/>
              <a:ext cx="86618" cy="81032"/>
            </a:xfrm>
            <a:custGeom>
              <a:avLst/>
              <a:gdLst>
                <a:gd name="T0" fmla="*/ 8 w 53"/>
                <a:gd name="T1" fmla="*/ 39 h 50"/>
                <a:gd name="T2" fmla="*/ 12 w 53"/>
                <a:gd name="T3" fmla="*/ 45 h 50"/>
                <a:gd name="T4" fmla="*/ 21 w 53"/>
                <a:gd name="T5" fmla="*/ 48 h 50"/>
                <a:gd name="T6" fmla="*/ 18 w 53"/>
                <a:gd name="T7" fmla="*/ 29 h 50"/>
                <a:gd name="T8" fmla="*/ 25 w 53"/>
                <a:gd name="T9" fmla="*/ 23 h 50"/>
                <a:gd name="T10" fmla="*/ 39 w 53"/>
                <a:gd name="T11" fmla="*/ 28 h 50"/>
                <a:gd name="T12" fmla="*/ 52 w 53"/>
                <a:gd name="T13" fmla="*/ 13 h 50"/>
                <a:gd name="T14" fmla="*/ 32 w 53"/>
                <a:gd name="T15" fmla="*/ 1 h 50"/>
                <a:gd name="T16" fmla="*/ 30 w 53"/>
                <a:gd name="T17" fmla="*/ 8 h 50"/>
                <a:gd name="T18" fmla="*/ 36 w 53"/>
                <a:gd name="T19" fmla="*/ 10 h 50"/>
                <a:gd name="T20" fmla="*/ 38 w 53"/>
                <a:gd name="T21" fmla="*/ 15 h 50"/>
                <a:gd name="T22" fmla="*/ 27 w 53"/>
                <a:gd name="T23" fmla="*/ 11 h 50"/>
                <a:gd name="T24" fmla="*/ 8 w 53"/>
                <a:gd name="T25" fmla="*/ 14 h 50"/>
                <a:gd name="T26" fmla="*/ 2 w 53"/>
                <a:gd name="T27" fmla="*/ 30 h 50"/>
                <a:gd name="T28" fmla="*/ 8 w 53"/>
                <a:gd name="T29"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50">
                  <a:moveTo>
                    <a:pt x="8" y="39"/>
                  </a:moveTo>
                  <a:cubicBezTo>
                    <a:pt x="11" y="42"/>
                    <a:pt x="11" y="42"/>
                    <a:pt x="12" y="45"/>
                  </a:cubicBezTo>
                  <a:cubicBezTo>
                    <a:pt x="13" y="49"/>
                    <a:pt x="18" y="50"/>
                    <a:pt x="21" y="48"/>
                  </a:cubicBezTo>
                  <a:cubicBezTo>
                    <a:pt x="30" y="42"/>
                    <a:pt x="23" y="34"/>
                    <a:pt x="18" y="29"/>
                  </a:cubicBezTo>
                  <a:cubicBezTo>
                    <a:pt x="12" y="23"/>
                    <a:pt x="19" y="22"/>
                    <a:pt x="25" y="23"/>
                  </a:cubicBezTo>
                  <a:cubicBezTo>
                    <a:pt x="30" y="25"/>
                    <a:pt x="34" y="28"/>
                    <a:pt x="39" y="28"/>
                  </a:cubicBezTo>
                  <a:cubicBezTo>
                    <a:pt x="48" y="29"/>
                    <a:pt x="53" y="22"/>
                    <a:pt x="52" y="13"/>
                  </a:cubicBezTo>
                  <a:cubicBezTo>
                    <a:pt x="50" y="4"/>
                    <a:pt x="40" y="1"/>
                    <a:pt x="32" y="1"/>
                  </a:cubicBezTo>
                  <a:cubicBezTo>
                    <a:pt x="28" y="0"/>
                    <a:pt x="25" y="6"/>
                    <a:pt x="30" y="8"/>
                  </a:cubicBezTo>
                  <a:cubicBezTo>
                    <a:pt x="32" y="9"/>
                    <a:pt x="34" y="9"/>
                    <a:pt x="36" y="10"/>
                  </a:cubicBezTo>
                  <a:cubicBezTo>
                    <a:pt x="37" y="11"/>
                    <a:pt x="42" y="14"/>
                    <a:pt x="38" y="15"/>
                  </a:cubicBezTo>
                  <a:cubicBezTo>
                    <a:pt x="37" y="16"/>
                    <a:pt x="29" y="12"/>
                    <a:pt x="27" y="11"/>
                  </a:cubicBezTo>
                  <a:cubicBezTo>
                    <a:pt x="20" y="9"/>
                    <a:pt x="13" y="10"/>
                    <a:pt x="8" y="14"/>
                  </a:cubicBezTo>
                  <a:cubicBezTo>
                    <a:pt x="3" y="18"/>
                    <a:pt x="0" y="24"/>
                    <a:pt x="2" y="30"/>
                  </a:cubicBezTo>
                  <a:cubicBezTo>
                    <a:pt x="3" y="34"/>
                    <a:pt x="5" y="36"/>
                    <a:pt x="8" y="39"/>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40" name="îṡļïḋe"/>
            <p:cNvSpPr/>
            <p:nvPr/>
          </p:nvSpPr>
          <p:spPr bwMode="auto">
            <a:xfrm>
              <a:off x="6622700" y="2520520"/>
              <a:ext cx="1140020" cy="1846945"/>
            </a:xfrm>
            <a:custGeom>
              <a:avLst/>
              <a:gdLst>
                <a:gd name="T0" fmla="*/ 675 w 706"/>
                <a:gd name="T1" fmla="*/ 805 h 1145"/>
                <a:gd name="T2" fmla="*/ 451 w 706"/>
                <a:gd name="T3" fmla="*/ 697 h 1145"/>
                <a:gd name="T4" fmla="*/ 305 w 706"/>
                <a:gd name="T5" fmla="*/ 387 h 1145"/>
                <a:gd name="T6" fmla="*/ 236 w 706"/>
                <a:gd name="T7" fmla="*/ 230 h 1145"/>
                <a:gd name="T8" fmla="*/ 169 w 706"/>
                <a:gd name="T9" fmla="*/ 78 h 1145"/>
                <a:gd name="T10" fmla="*/ 190 w 706"/>
                <a:gd name="T11" fmla="*/ 69 h 1145"/>
                <a:gd name="T12" fmla="*/ 209 w 706"/>
                <a:gd name="T13" fmla="*/ 56 h 1145"/>
                <a:gd name="T14" fmla="*/ 213 w 706"/>
                <a:gd name="T15" fmla="*/ 55 h 1145"/>
                <a:gd name="T16" fmla="*/ 218 w 706"/>
                <a:gd name="T17" fmla="*/ 16 h 1145"/>
                <a:gd name="T18" fmla="*/ 165 w 706"/>
                <a:gd name="T19" fmla="*/ 17 h 1145"/>
                <a:gd name="T20" fmla="*/ 160 w 706"/>
                <a:gd name="T21" fmla="*/ 21 h 1145"/>
                <a:gd name="T22" fmla="*/ 63 w 706"/>
                <a:gd name="T23" fmla="*/ 61 h 1145"/>
                <a:gd name="T24" fmla="*/ 6 w 706"/>
                <a:gd name="T25" fmla="*/ 93 h 1145"/>
                <a:gd name="T26" fmla="*/ 1 w 706"/>
                <a:gd name="T27" fmla="*/ 109 h 1145"/>
                <a:gd name="T28" fmla="*/ 17 w 706"/>
                <a:gd name="T29" fmla="*/ 128 h 1145"/>
                <a:gd name="T30" fmla="*/ 65 w 706"/>
                <a:gd name="T31" fmla="*/ 120 h 1145"/>
                <a:gd name="T32" fmla="*/ 92 w 706"/>
                <a:gd name="T33" fmla="*/ 183 h 1145"/>
                <a:gd name="T34" fmla="*/ 128 w 706"/>
                <a:gd name="T35" fmla="*/ 264 h 1145"/>
                <a:gd name="T36" fmla="*/ 200 w 706"/>
                <a:gd name="T37" fmla="*/ 432 h 1145"/>
                <a:gd name="T38" fmla="*/ 332 w 706"/>
                <a:gd name="T39" fmla="*/ 762 h 1145"/>
                <a:gd name="T40" fmla="*/ 250 w 706"/>
                <a:gd name="T41" fmla="*/ 959 h 1145"/>
                <a:gd name="T42" fmla="*/ 402 w 706"/>
                <a:gd name="T43" fmla="*/ 1122 h 1145"/>
                <a:gd name="T44" fmla="*/ 633 w 706"/>
                <a:gd name="T45" fmla="*/ 1049 h 1145"/>
                <a:gd name="T46" fmla="*/ 697 w 706"/>
                <a:gd name="T47" fmla="*/ 933 h 1145"/>
                <a:gd name="T48" fmla="*/ 675 w 706"/>
                <a:gd name="T49" fmla="*/ 805 h 1145"/>
                <a:gd name="T50" fmla="*/ 686 w 706"/>
                <a:gd name="T51" fmla="*/ 913 h 1145"/>
                <a:gd name="T52" fmla="*/ 633 w 706"/>
                <a:gd name="T53" fmla="*/ 1026 h 1145"/>
                <a:gd name="T54" fmla="*/ 432 w 706"/>
                <a:gd name="T55" fmla="*/ 1113 h 1145"/>
                <a:gd name="T56" fmla="*/ 273 w 706"/>
                <a:gd name="T57" fmla="*/ 986 h 1145"/>
                <a:gd name="T58" fmla="*/ 339 w 706"/>
                <a:gd name="T59" fmla="*/ 770 h 1145"/>
                <a:gd name="T60" fmla="*/ 346 w 706"/>
                <a:gd name="T61" fmla="*/ 761 h 1145"/>
                <a:gd name="T62" fmla="*/ 210 w 706"/>
                <a:gd name="T63" fmla="*/ 423 h 1145"/>
                <a:gd name="T64" fmla="*/ 141 w 706"/>
                <a:gd name="T65" fmla="*/ 260 h 1145"/>
                <a:gd name="T66" fmla="*/ 103 w 706"/>
                <a:gd name="T67" fmla="*/ 174 h 1145"/>
                <a:gd name="T68" fmla="*/ 72 w 706"/>
                <a:gd name="T69" fmla="*/ 113 h 1145"/>
                <a:gd name="T70" fmla="*/ 67 w 706"/>
                <a:gd name="T71" fmla="*/ 108 h 1145"/>
                <a:gd name="T72" fmla="*/ 67 w 706"/>
                <a:gd name="T73" fmla="*/ 108 h 1145"/>
                <a:gd name="T74" fmla="*/ 64 w 706"/>
                <a:gd name="T75" fmla="*/ 109 h 1145"/>
                <a:gd name="T76" fmla="*/ 64 w 706"/>
                <a:gd name="T77" fmla="*/ 110 h 1145"/>
                <a:gd name="T78" fmla="*/ 29 w 706"/>
                <a:gd name="T79" fmla="*/ 118 h 1145"/>
                <a:gd name="T80" fmla="*/ 14 w 706"/>
                <a:gd name="T81" fmla="*/ 111 h 1145"/>
                <a:gd name="T82" fmla="*/ 14 w 706"/>
                <a:gd name="T83" fmla="*/ 96 h 1145"/>
                <a:gd name="T84" fmla="*/ 53 w 706"/>
                <a:gd name="T85" fmla="*/ 77 h 1145"/>
                <a:gd name="T86" fmla="*/ 98 w 706"/>
                <a:gd name="T87" fmla="*/ 58 h 1145"/>
                <a:gd name="T88" fmla="*/ 174 w 706"/>
                <a:gd name="T89" fmla="*/ 25 h 1145"/>
                <a:gd name="T90" fmla="*/ 195 w 706"/>
                <a:gd name="T91" fmla="*/ 20 h 1145"/>
                <a:gd name="T92" fmla="*/ 213 w 706"/>
                <a:gd name="T93" fmla="*/ 27 h 1145"/>
                <a:gd name="T94" fmla="*/ 206 w 706"/>
                <a:gd name="T95" fmla="*/ 46 h 1145"/>
                <a:gd name="T96" fmla="*/ 204 w 706"/>
                <a:gd name="T97" fmla="*/ 48 h 1145"/>
                <a:gd name="T98" fmla="*/ 185 w 706"/>
                <a:gd name="T99" fmla="*/ 59 h 1145"/>
                <a:gd name="T100" fmla="*/ 161 w 706"/>
                <a:gd name="T101" fmla="*/ 74 h 1145"/>
                <a:gd name="T102" fmla="*/ 160 w 706"/>
                <a:gd name="T103" fmla="*/ 78 h 1145"/>
                <a:gd name="T104" fmla="*/ 160 w 706"/>
                <a:gd name="T105" fmla="*/ 79 h 1145"/>
                <a:gd name="T106" fmla="*/ 224 w 706"/>
                <a:gd name="T107" fmla="*/ 239 h 1145"/>
                <a:gd name="T108" fmla="*/ 296 w 706"/>
                <a:gd name="T109" fmla="*/ 401 h 1145"/>
                <a:gd name="T110" fmla="*/ 443 w 706"/>
                <a:gd name="T111" fmla="*/ 708 h 1145"/>
                <a:gd name="T112" fmla="*/ 450 w 706"/>
                <a:gd name="T113" fmla="*/ 710 h 1145"/>
                <a:gd name="T114" fmla="*/ 453 w 706"/>
                <a:gd name="T115" fmla="*/ 710 h 1145"/>
                <a:gd name="T116" fmla="*/ 655 w 706"/>
                <a:gd name="T117" fmla="*/ 793 h 1145"/>
                <a:gd name="T118" fmla="*/ 686 w 706"/>
                <a:gd name="T119" fmla="*/ 913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6" h="1145">
                  <a:moveTo>
                    <a:pt x="675" y="805"/>
                  </a:moveTo>
                  <a:cubicBezTo>
                    <a:pt x="635" y="722"/>
                    <a:pt x="543" y="664"/>
                    <a:pt x="451" y="697"/>
                  </a:cubicBezTo>
                  <a:cubicBezTo>
                    <a:pt x="402" y="594"/>
                    <a:pt x="352" y="491"/>
                    <a:pt x="305" y="387"/>
                  </a:cubicBezTo>
                  <a:cubicBezTo>
                    <a:pt x="281" y="335"/>
                    <a:pt x="258" y="282"/>
                    <a:pt x="236" y="230"/>
                  </a:cubicBezTo>
                  <a:cubicBezTo>
                    <a:pt x="214" y="180"/>
                    <a:pt x="197" y="125"/>
                    <a:pt x="169" y="78"/>
                  </a:cubicBezTo>
                  <a:cubicBezTo>
                    <a:pt x="177" y="76"/>
                    <a:pt x="184" y="73"/>
                    <a:pt x="190" y="69"/>
                  </a:cubicBezTo>
                  <a:cubicBezTo>
                    <a:pt x="197" y="65"/>
                    <a:pt x="204" y="62"/>
                    <a:pt x="209" y="56"/>
                  </a:cubicBezTo>
                  <a:cubicBezTo>
                    <a:pt x="210" y="56"/>
                    <a:pt x="212" y="56"/>
                    <a:pt x="213" y="55"/>
                  </a:cubicBezTo>
                  <a:cubicBezTo>
                    <a:pt x="226" y="47"/>
                    <a:pt x="230" y="28"/>
                    <a:pt x="218" y="16"/>
                  </a:cubicBezTo>
                  <a:cubicBezTo>
                    <a:pt x="202" y="0"/>
                    <a:pt x="183" y="17"/>
                    <a:pt x="165" y="17"/>
                  </a:cubicBezTo>
                  <a:cubicBezTo>
                    <a:pt x="162" y="17"/>
                    <a:pt x="160" y="19"/>
                    <a:pt x="160" y="21"/>
                  </a:cubicBezTo>
                  <a:cubicBezTo>
                    <a:pt x="127" y="30"/>
                    <a:pt x="94" y="47"/>
                    <a:pt x="63" y="61"/>
                  </a:cubicBezTo>
                  <a:cubicBezTo>
                    <a:pt x="45" y="68"/>
                    <a:pt x="17" y="75"/>
                    <a:pt x="6" y="93"/>
                  </a:cubicBezTo>
                  <a:cubicBezTo>
                    <a:pt x="1" y="96"/>
                    <a:pt x="0" y="103"/>
                    <a:pt x="1" y="109"/>
                  </a:cubicBezTo>
                  <a:cubicBezTo>
                    <a:pt x="2" y="118"/>
                    <a:pt x="9" y="125"/>
                    <a:pt x="17" y="128"/>
                  </a:cubicBezTo>
                  <a:cubicBezTo>
                    <a:pt x="33" y="134"/>
                    <a:pt x="52" y="131"/>
                    <a:pt x="65" y="120"/>
                  </a:cubicBezTo>
                  <a:cubicBezTo>
                    <a:pt x="69" y="142"/>
                    <a:pt x="83" y="164"/>
                    <a:pt x="92" y="183"/>
                  </a:cubicBezTo>
                  <a:cubicBezTo>
                    <a:pt x="104" y="210"/>
                    <a:pt x="116" y="237"/>
                    <a:pt x="128" y="264"/>
                  </a:cubicBezTo>
                  <a:cubicBezTo>
                    <a:pt x="152" y="320"/>
                    <a:pt x="176" y="375"/>
                    <a:pt x="200" y="432"/>
                  </a:cubicBezTo>
                  <a:cubicBezTo>
                    <a:pt x="246" y="541"/>
                    <a:pt x="289" y="651"/>
                    <a:pt x="332" y="762"/>
                  </a:cubicBezTo>
                  <a:cubicBezTo>
                    <a:pt x="267" y="801"/>
                    <a:pt x="236" y="886"/>
                    <a:pt x="250" y="959"/>
                  </a:cubicBezTo>
                  <a:cubicBezTo>
                    <a:pt x="264" y="1037"/>
                    <a:pt x="326" y="1102"/>
                    <a:pt x="402" y="1122"/>
                  </a:cubicBezTo>
                  <a:cubicBezTo>
                    <a:pt x="486" y="1145"/>
                    <a:pt x="576" y="1113"/>
                    <a:pt x="633" y="1049"/>
                  </a:cubicBezTo>
                  <a:cubicBezTo>
                    <a:pt x="661" y="1016"/>
                    <a:pt x="688" y="975"/>
                    <a:pt x="697" y="933"/>
                  </a:cubicBezTo>
                  <a:cubicBezTo>
                    <a:pt x="706" y="890"/>
                    <a:pt x="694" y="844"/>
                    <a:pt x="675" y="805"/>
                  </a:cubicBezTo>
                  <a:close/>
                  <a:moveTo>
                    <a:pt x="686" y="913"/>
                  </a:moveTo>
                  <a:cubicBezTo>
                    <a:pt x="681" y="954"/>
                    <a:pt x="658" y="993"/>
                    <a:pt x="633" y="1026"/>
                  </a:cubicBezTo>
                  <a:cubicBezTo>
                    <a:pt x="585" y="1087"/>
                    <a:pt x="511" y="1123"/>
                    <a:pt x="432" y="1113"/>
                  </a:cubicBezTo>
                  <a:cubicBezTo>
                    <a:pt x="361" y="1104"/>
                    <a:pt x="298" y="1054"/>
                    <a:pt x="273" y="986"/>
                  </a:cubicBezTo>
                  <a:cubicBezTo>
                    <a:pt x="243" y="906"/>
                    <a:pt x="276" y="822"/>
                    <a:pt x="339" y="770"/>
                  </a:cubicBezTo>
                  <a:cubicBezTo>
                    <a:pt x="343" y="770"/>
                    <a:pt x="348" y="767"/>
                    <a:pt x="346" y="761"/>
                  </a:cubicBezTo>
                  <a:cubicBezTo>
                    <a:pt x="303" y="648"/>
                    <a:pt x="257" y="535"/>
                    <a:pt x="210" y="423"/>
                  </a:cubicBezTo>
                  <a:cubicBezTo>
                    <a:pt x="187" y="368"/>
                    <a:pt x="164" y="314"/>
                    <a:pt x="141" y="260"/>
                  </a:cubicBezTo>
                  <a:cubicBezTo>
                    <a:pt x="128" y="231"/>
                    <a:pt x="115" y="202"/>
                    <a:pt x="103" y="174"/>
                  </a:cubicBezTo>
                  <a:cubicBezTo>
                    <a:pt x="94" y="155"/>
                    <a:pt x="87" y="129"/>
                    <a:pt x="72" y="113"/>
                  </a:cubicBezTo>
                  <a:cubicBezTo>
                    <a:pt x="74" y="109"/>
                    <a:pt x="70" y="106"/>
                    <a:pt x="67" y="108"/>
                  </a:cubicBezTo>
                  <a:cubicBezTo>
                    <a:pt x="67" y="108"/>
                    <a:pt x="67" y="108"/>
                    <a:pt x="67" y="108"/>
                  </a:cubicBezTo>
                  <a:cubicBezTo>
                    <a:pt x="66" y="107"/>
                    <a:pt x="64" y="108"/>
                    <a:pt x="64" y="109"/>
                  </a:cubicBezTo>
                  <a:cubicBezTo>
                    <a:pt x="64" y="109"/>
                    <a:pt x="64" y="109"/>
                    <a:pt x="64" y="110"/>
                  </a:cubicBezTo>
                  <a:cubicBezTo>
                    <a:pt x="55" y="117"/>
                    <a:pt x="41" y="120"/>
                    <a:pt x="29" y="118"/>
                  </a:cubicBezTo>
                  <a:cubicBezTo>
                    <a:pt x="24" y="118"/>
                    <a:pt x="18" y="116"/>
                    <a:pt x="14" y="111"/>
                  </a:cubicBezTo>
                  <a:cubicBezTo>
                    <a:pt x="11" y="106"/>
                    <a:pt x="13" y="101"/>
                    <a:pt x="14" y="96"/>
                  </a:cubicBezTo>
                  <a:cubicBezTo>
                    <a:pt x="23" y="86"/>
                    <a:pt x="41" y="82"/>
                    <a:pt x="53" y="77"/>
                  </a:cubicBezTo>
                  <a:cubicBezTo>
                    <a:pt x="68" y="71"/>
                    <a:pt x="83" y="64"/>
                    <a:pt x="98" y="58"/>
                  </a:cubicBezTo>
                  <a:cubicBezTo>
                    <a:pt x="123" y="48"/>
                    <a:pt x="151" y="39"/>
                    <a:pt x="174" y="25"/>
                  </a:cubicBezTo>
                  <a:cubicBezTo>
                    <a:pt x="181" y="24"/>
                    <a:pt x="188" y="21"/>
                    <a:pt x="195" y="20"/>
                  </a:cubicBezTo>
                  <a:cubicBezTo>
                    <a:pt x="201" y="19"/>
                    <a:pt x="209" y="20"/>
                    <a:pt x="213" y="27"/>
                  </a:cubicBezTo>
                  <a:cubicBezTo>
                    <a:pt x="217" y="34"/>
                    <a:pt x="213" y="42"/>
                    <a:pt x="206" y="46"/>
                  </a:cubicBezTo>
                  <a:cubicBezTo>
                    <a:pt x="205" y="46"/>
                    <a:pt x="205" y="47"/>
                    <a:pt x="204" y="48"/>
                  </a:cubicBezTo>
                  <a:cubicBezTo>
                    <a:pt x="197" y="50"/>
                    <a:pt x="192" y="55"/>
                    <a:pt x="185" y="59"/>
                  </a:cubicBezTo>
                  <a:cubicBezTo>
                    <a:pt x="177" y="64"/>
                    <a:pt x="170" y="69"/>
                    <a:pt x="161" y="74"/>
                  </a:cubicBezTo>
                  <a:cubicBezTo>
                    <a:pt x="160" y="75"/>
                    <a:pt x="160" y="77"/>
                    <a:pt x="160" y="78"/>
                  </a:cubicBezTo>
                  <a:cubicBezTo>
                    <a:pt x="160" y="79"/>
                    <a:pt x="160" y="79"/>
                    <a:pt x="160" y="79"/>
                  </a:cubicBezTo>
                  <a:cubicBezTo>
                    <a:pt x="173" y="134"/>
                    <a:pt x="202" y="187"/>
                    <a:pt x="224" y="239"/>
                  </a:cubicBezTo>
                  <a:cubicBezTo>
                    <a:pt x="247" y="293"/>
                    <a:pt x="271" y="347"/>
                    <a:pt x="296" y="401"/>
                  </a:cubicBezTo>
                  <a:cubicBezTo>
                    <a:pt x="342" y="504"/>
                    <a:pt x="390" y="608"/>
                    <a:pt x="443" y="708"/>
                  </a:cubicBezTo>
                  <a:cubicBezTo>
                    <a:pt x="444" y="711"/>
                    <a:pt x="447" y="711"/>
                    <a:pt x="450" y="710"/>
                  </a:cubicBezTo>
                  <a:cubicBezTo>
                    <a:pt x="451" y="710"/>
                    <a:pt x="452" y="710"/>
                    <a:pt x="453" y="710"/>
                  </a:cubicBezTo>
                  <a:cubicBezTo>
                    <a:pt x="533" y="681"/>
                    <a:pt x="614" y="724"/>
                    <a:pt x="655" y="793"/>
                  </a:cubicBezTo>
                  <a:cubicBezTo>
                    <a:pt x="675" y="828"/>
                    <a:pt x="691" y="872"/>
                    <a:pt x="686" y="913"/>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41" name="ïṧḷiḋe"/>
            <p:cNvSpPr/>
            <p:nvPr/>
          </p:nvSpPr>
          <p:spPr bwMode="auto">
            <a:xfrm>
              <a:off x="7058590" y="3758335"/>
              <a:ext cx="690159" cy="536480"/>
            </a:xfrm>
            <a:custGeom>
              <a:avLst/>
              <a:gdLst>
                <a:gd name="T0" fmla="*/ 339 w 426"/>
                <a:gd name="T1" fmla="*/ 6 h 333"/>
                <a:gd name="T2" fmla="*/ 332 w 426"/>
                <a:gd name="T3" fmla="*/ 7 h 333"/>
                <a:gd name="T4" fmla="*/ 324 w 426"/>
                <a:gd name="T5" fmla="*/ 1 h 333"/>
                <a:gd name="T6" fmla="*/ 7 w 426"/>
                <a:gd name="T7" fmla="*/ 155 h 333"/>
                <a:gd name="T8" fmla="*/ 6 w 426"/>
                <a:gd name="T9" fmla="*/ 152 h 333"/>
                <a:gd name="T10" fmla="*/ 3 w 426"/>
                <a:gd name="T11" fmla="*/ 153 h 333"/>
                <a:gd name="T12" fmla="*/ 96 w 426"/>
                <a:gd name="T13" fmla="*/ 301 h 333"/>
                <a:gd name="T14" fmla="*/ 276 w 426"/>
                <a:gd name="T15" fmla="*/ 306 h 333"/>
                <a:gd name="T16" fmla="*/ 389 w 426"/>
                <a:gd name="T17" fmla="*/ 163 h 333"/>
                <a:gd name="T18" fmla="*/ 339 w 426"/>
                <a:gd name="T19" fmla="*/ 6 h 333"/>
                <a:gd name="T20" fmla="*/ 327 w 426"/>
                <a:gd name="T21" fmla="*/ 13 h 333"/>
                <a:gd name="T22" fmla="*/ 198 w 426"/>
                <a:gd name="T23" fmla="*/ 137 h 333"/>
                <a:gd name="T24" fmla="*/ 16 w 426"/>
                <a:gd name="T25" fmla="*/ 157 h 333"/>
                <a:gd name="T26" fmla="*/ 166 w 426"/>
                <a:gd name="T27" fmla="*/ 73 h 333"/>
                <a:gd name="T28" fmla="*/ 327 w 426"/>
                <a:gd name="T29" fmla="*/ 13 h 333"/>
                <a:gd name="T30" fmla="*/ 266 w 426"/>
                <a:gd name="T31" fmla="*/ 302 h 333"/>
                <a:gd name="T32" fmla="*/ 100 w 426"/>
                <a:gd name="T33" fmla="*/ 292 h 333"/>
                <a:gd name="T34" fmla="*/ 9 w 426"/>
                <a:gd name="T35" fmla="*/ 163 h 333"/>
                <a:gd name="T36" fmla="*/ 218 w 426"/>
                <a:gd name="T37" fmla="*/ 140 h 333"/>
                <a:gd name="T38" fmla="*/ 336 w 426"/>
                <a:gd name="T39" fmla="*/ 16 h 333"/>
                <a:gd name="T40" fmla="*/ 266 w 426"/>
                <a:gd name="T41" fmla="*/ 30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 h="333">
                  <a:moveTo>
                    <a:pt x="339" y="6"/>
                  </a:moveTo>
                  <a:cubicBezTo>
                    <a:pt x="336" y="4"/>
                    <a:pt x="334" y="5"/>
                    <a:pt x="332" y="7"/>
                  </a:cubicBezTo>
                  <a:cubicBezTo>
                    <a:pt x="332" y="3"/>
                    <a:pt x="329" y="0"/>
                    <a:pt x="324" y="1"/>
                  </a:cubicBezTo>
                  <a:cubicBezTo>
                    <a:pt x="214" y="32"/>
                    <a:pt x="96" y="81"/>
                    <a:pt x="7" y="155"/>
                  </a:cubicBezTo>
                  <a:cubicBezTo>
                    <a:pt x="7" y="154"/>
                    <a:pt x="6" y="153"/>
                    <a:pt x="6" y="152"/>
                  </a:cubicBezTo>
                  <a:cubicBezTo>
                    <a:pt x="5" y="150"/>
                    <a:pt x="3" y="151"/>
                    <a:pt x="3" y="153"/>
                  </a:cubicBezTo>
                  <a:cubicBezTo>
                    <a:pt x="0" y="213"/>
                    <a:pt x="47" y="272"/>
                    <a:pt x="96" y="301"/>
                  </a:cubicBezTo>
                  <a:cubicBezTo>
                    <a:pt x="150" y="332"/>
                    <a:pt x="220" y="333"/>
                    <a:pt x="276" y="306"/>
                  </a:cubicBezTo>
                  <a:cubicBezTo>
                    <a:pt x="333" y="279"/>
                    <a:pt x="378" y="227"/>
                    <a:pt x="389" y="163"/>
                  </a:cubicBezTo>
                  <a:cubicBezTo>
                    <a:pt x="399" y="106"/>
                    <a:pt x="383" y="45"/>
                    <a:pt x="339" y="6"/>
                  </a:cubicBezTo>
                  <a:close/>
                  <a:moveTo>
                    <a:pt x="327" y="13"/>
                  </a:moveTo>
                  <a:cubicBezTo>
                    <a:pt x="310" y="76"/>
                    <a:pt x="257" y="115"/>
                    <a:pt x="198" y="137"/>
                  </a:cubicBezTo>
                  <a:cubicBezTo>
                    <a:pt x="141" y="158"/>
                    <a:pt x="77" y="171"/>
                    <a:pt x="16" y="157"/>
                  </a:cubicBezTo>
                  <a:cubicBezTo>
                    <a:pt x="66" y="129"/>
                    <a:pt x="114" y="98"/>
                    <a:pt x="166" y="73"/>
                  </a:cubicBezTo>
                  <a:cubicBezTo>
                    <a:pt x="218" y="49"/>
                    <a:pt x="272" y="29"/>
                    <a:pt x="327" y="13"/>
                  </a:cubicBezTo>
                  <a:close/>
                  <a:moveTo>
                    <a:pt x="266" y="302"/>
                  </a:moveTo>
                  <a:cubicBezTo>
                    <a:pt x="213" y="323"/>
                    <a:pt x="151" y="321"/>
                    <a:pt x="100" y="292"/>
                  </a:cubicBezTo>
                  <a:cubicBezTo>
                    <a:pt x="50" y="262"/>
                    <a:pt x="26" y="216"/>
                    <a:pt x="9" y="163"/>
                  </a:cubicBezTo>
                  <a:cubicBezTo>
                    <a:pt x="77" y="186"/>
                    <a:pt x="155" y="168"/>
                    <a:pt x="218" y="140"/>
                  </a:cubicBezTo>
                  <a:cubicBezTo>
                    <a:pt x="274" y="116"/>
                    <a:pt x="321" y="76"/>
                    <a:pt x="336" y="16"/>
                  </a:cubicBezTo>
                  <a:cubicBezTo>
                    <a:pt x="426" y="103"/>
                    <a:pt x="376" y="258"/>
                    <a:pt x="266" y="30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42" name="í$ḻiḋe"/>
            <p:cNvSpPr/>
            <p:nvPr/>
          </p:nvSpPr>
          <p:spPr bwMode="auto">
            <a:xfrm>
              <a:off x="7187122" y="4090842"/>
              <a:ext cx="47500" cy="50295"/>
            </a:xfrm>
            <a:custGeom>
              <a:avLst/>
              <a:gdLst>
                <a:gd name="T0" fmla="*/ 19 w 31"/>
                <a:gd name="T1" fmla="*/ 2 h 31"/>
                <a:gd name="T2" fmla="*/ 18 w 31"/>
                <a:gd name="T3" fmla="*/ 2 h 31"/>
                <a:gd name="T4" fmla="*/ 1 w 31"/>
                <a:gd name="T5" fmla="*/ 15 h 31"/>
                <a:gd name="T6" fmla="*/ 15 w 31"/>
                <a:gd name="T7" fmla="*/ 30 h 31"/>
                <a:gd name="T8" fmla="*/ 31 w 31"/>
                <a:gd name="T9" fmla="*/ 16 h 31"/>
                <a:gd name="T10" fmla="*/ 19 w 31"/>
                <a:gd name="T11" fmla="*/ 2 h 31"/>
                <a:gd name="T12" fmla="*/ 17 w 31"/>
                <a:gd name="T13" fmla="*/ 19 h 31"/>
                <a:gd name="T14" fmla="*/ 17 w 31"/>
                <a:gd name="T15" fmla="*/ 9 h 31"/>
                <a:gd name="T16" fmla="*/ 17 w 31"/>
                <a:gd name="T17" fmla="*/ 9 h 31"/>
                <a:gd name="T18" fmla="*/ 21 w 31"/>
                <a:gd name="T19" fmla="*/ 14 h 31"/>
                <a:gd name="T20" fmla="*/ 17 w 31"/>
                <a:gd name="T2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1">
                  <a:moveTo>
                    <a:pt x="19" y="2"/>
                  </a:moveTo>
                  <a:cubicBezTo>
                    <a:pt x="19" y="2"/>
                    <a:pt x="18" y="2"/>
                    <a:pt x="18" y="2"/>
                  </a:cubicBezTo>
                  <a:cubicBezTo>
                    <a:pt x="9" y="0"/>
                    <a:pt x="1" y="7"/>
                    <a:pt x="1" y="15"/>
                  </a:cubicBezTo>
                  <a:cubicBezTo>
                    <a:pt x="0" y="24"/>
                    <a:pt x="7" y="30"/>
                    <a:pt x="15" y="30"/>
                  </a:cubicBezTo>
                  <a:cubicBezTo>
                    <a:pt x="24" y="31"/>
                    <a:pt x="31" y="25"/>
                    <a:pt x="31" y="16"/>
                  </a:cubicBezTo>
                  <a:cubicBezTo>
                    <a:pt x="31" y="11"/>
                    <a:pt x="26" y="1"/>
                    <a:pt x="19" y="2"/>
                  </a:cubicBezTo>
                  <a:close/>
                  <a:moveTo>
                    <a:pt x="17" y="19"/>
                  </a:moveTo>
                  <a:cubicBezTo>
                    <a:pt x="9" y="20"/>
                    <a:pt x="10" y="9"/>
                    <a:pt x="17" y="9"/>
                  </a:cubicBezTo>
                  <a:cubicBezTo>
                    <a:pt x="17" y="9"/>
                    <a:pt x="17" y="9"/>
                    <a:pt x="17" y="9"/>
                  </a:cubicBezTo>
                  <a:cubicBezTo>
                    <a:pt x="19" y="10"/>
                    <a:pt x="20" y="12"/>
                    <a:pt x="21" y="14"/>
                  </a:cubicBezTo>
                  <a:cubicBezTo>
                    <a:pt x="21" y="17"/>
                    <a:pt x="19" y="19"/>
                    <a:pt x="17" y="19"/>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43" name="ïśļîḋê"/>
            <p:cNvSpPr/>
            <p:nvPr/>
          </p:nvSpPr>
          <p:spPr bwMode="auto">
            <a:xfrm>
              <a:off x="7265359" y="4124372"/>
              <a:ext cx="67060" cy="61472"/>
            </a:xfrm>
            <a:custGeom>
              <a:avLst/>
              <a:gdLst>
                <a:gd name="T0" fmla="*/ 28 w 41"/>
                <a:gd name="T1" fmla="*/ 2 h 38"/>
                <a:gd name="T2" fmla="*/ 26 w 41"/>
                <a:gd name="T3" fmla="*/ 4 h 38"/>
                <a:gd name="T4" fmla="*/ 31 w 41"/>
                <a:gd name="T5" fmla="*/ 17 h 38"/>
                <a:gd name="T6" fmla="*/ 21 w 41"/>
                <a:gd name="T7" fmla="*/ 27 h 38"/>
                <a:gd name="T8" fmla="*/ 20 w 41"/>
                <a:gd name="T9" fmla="*/ 4 h 38"/>
                <a:gd name="T10" fmla="*/ 20 w 41"/>
                <a:gd name="T11" fmla="*/ 0 h 38"/>
                <a:gd name="T12" fmla="*/ 1 w 41"/>
                <a:gd name="T13" fmla="*/ 17 h 38"/>
                <a:gd name="T14" fmla="*/ 19 w 41"/>
                <a:gd name="T15" fmla="*/ 37 h 38"/>
                <a:gd name="T16" fmla="*/ 40 w 41"/>
                <a:gd name="T17" fmla="*/ 22 h 38"/>
                <a:gd name="T18" fmla="*/ 28 w 41"/>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8">
                  <a:moveTo>
                    <a:pt x="28" y="2"/>
                  </a:moveTo>
                  <a:cubicBezTo>
                    <a:pt x="27" y="2"/>
                    <a:pt x="26" y="3"/>
                    <a:pt x="26" y="4"/>
                  </a:cubicBezTo>
                  <a:cubicBezTo>
                    <a:pt x="27" y="9"/>
                    <a:pt x="31" y="12"/>
                    <a:pt x="31" y="17"/>
                  </a:cubicBezTo>
                  <a:cubicBezTo>
                    <a:pt x="31" y="23"/>
                    <a:pt x="27" y="27"/>
                    <a:pt x="21" y="27"/>
                  </a:cubicBezTo>
                  <a:cubicBezTo>
                    <a:pt x="7" y="26"/>
                    <a:pt x="9" y="7"/>
                    <a:pt x="20" y="4"/>
                  </a:cubicBezTo>
                  <a:cubicBezTo>
                    <a:pt x="23" y="3"/>
                    <a:pt x="22" y="0"/>
                    <a:pt x="20" y="0"/>
                  </a:cubicBezTo>
                  <a:cubicBezTo>
                    <a:pt x="10" y="0"/>
                    <a:pt x="1" y="7"/>
                    <a:pt x="1" y="17"/>
                  </a:cubicBezTo>
                  <a:cubicBezTo>
                    <a:pt x="0" y="28"/>
                    <a:pt x="9" y="36"/>
                    <a:pt x="19" y="37"/>
                  </a:cubicBezTo>
                  <a:cubicBezTo>
                    <a:pt x="29" y="38"/>
                    <a:pt x="38" y="32"/>
                    <a:pt x="40" y="22"/>
                  </a:cubicBezTo>
                  <a:cubicBezTo>
                    <a:pt x="41" y="15"/>
                    <a:pt x="38" y="0"/>
                    <a:pt x="28" y="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44" name="ï$liḑè"/>
            <p:cNvSpPr/>
            <p:nvPr/>
          </p:nvSpPr>
          <p:spPr bwMode="auto">
            <a:xfrm>
              <a:off x="7293300" y="4054517"/>
              <a:ext cx="39118" cy="41913"/>
            </a:xfrm>
            <a:custGeom>
              <a:avLst/>
              <a:gdLst>
                <a:gd name="T0" fmla="*/ 19 w 25"/>
                <a:gd name="T1" fmla="*/ 3 h 25"/>
                <a:gd name="T2" fmla="*/ 15 w 25"/>
                <a:gd name="T3" fmla="*/ 7 h 25"/>
                <a:gd name="T4" fmla="*/ 12 w 25"/>
                <a:gd name="T5" fmla="*/ 17 h 25"/>
                <a:gd name="T6" fmla="*/ 12 w 25"/>
                <a:gd name="T7" fmla="*/ 4 h 25"/>
                <a:gd name="T8" fmla="*/ 9 w 25"/>
                <a:gd name="T9" fmla="*/ 1 h 25"/>
                <a:gd name="T10" fmla="*/ 1 w 25"/>
                <a:gd name="T11" fmla="*/ 15 h 25"/>
                <a:gd name="T12" fmla="*/ 12 w 25"/>
                <a:gd name="T13" fmla="*/ 24 h 25"/>
                <a:gd name="T14" fmla="*/ 24 w 25"/>
                <a:gd name="T15" fmla="*/ 17 h 25"/>
                <a:gd name="T16" fmla="*/ 19 w 25"/>
                <a:gd name="T17"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5">
                  <a:moveTo>
                    <a:pt x="19" y="3"/>
                  </a:moveTo>
                  <a:cubicBezTo>
                    <a:pt x="16" y="2"/>
                    <a:pt x="14" y="5"/>
                    <a:pt x="15" y="7"/>
                  </a:cubicBezTo>
                  <a:cubicBezTo>
                    <a:pt x="17" y="10"/>
                    <a:pt x="17" y="17"/>
                    <a:pt x="12" y="17"/>
                  </a:cubicBezTo>
                  <a:cubicBezTo>
                    <a:pt x="5" y="16"/>
                    <a:pt x="8" y="7"/>
                    <a:pt x="12" y="4"/>
                  </a:cubicBezTo>
                  <a:cubicBezTo>
                    <a:pt x="13" y="2"/>
                    <a:pt x="11" y="0"/>
                    <a:pt x="9" y="1"/>
                  </a:cubicBezTo>
                  <a:cubicBezTo>
                    <a:pt x="4" y="4"/>
                    <a:pt x="0" y="9"/>
                    <a:pt x="1" y="15"/>
                  </a:cubicBezTo>
                  <a:cubicBezTo>
                    <a:pt x="1" y="20"/>
                    <a:pt x="7" y="24"/>
                    <a:pt x="12" y="24"/>
                  </a:cubicBezTo>
                  <a:cubicBezTo>
                    <a:pt x="17" y="25"/>
                    <a:pt x="22" y="22"/>
                    <a:pt x="24" y="17"/>
                  </a:cubicBezTo>
                  <a:cubicBezTo>
                    <a:pt x="25" y="12"/>
                    <a:pt x="24" y="5"/>
                    <a:pt x="19" y="3"/>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45" name="îšḻide"/>
            <p:cNvSpPr/>
            <p:nvPr/>
          </p:nvSpPr>
          <p:spPr bwMode="auto">
            <a:xfrm>
              <a:off x="7326831" y="4199814"/>
              <a:ext cx="58677" cy="50295"/>
            </a:xfrm>
            <a:custGeom>
              <a:avLst/>
              <a:gdLst>
                <a:gd name="T0" fmla="*/ 26 w 36"/>
                <a:gd name="T1" fmla="*/ 1 h 31"/>
                <a:gd name="T2" fmla="*/ 23 w 36"/>
                <a:gd name="T3" fmla="*/ 3 h 31"/>
                <a:gd name="T4" fmla="*/ 22 w 36"/>
                <a:gd name="T5" fmla="*/ 3 h 31"/>
                <a:gd name="T6" fmla="*/ 4 w 36"/>
                <a:gd name="T7" fmla="*/ 9 h 31"/>
                <a:gd name="T8" fmla="*/ 13 w 36"/>
                <a:gd name="T9" fmla="*/ 28 h 31"/>
                <a:gd name="T10" fmla="*/ 33 w 36"/>
                <a:gd name="T11" fmla="*/ 20 h 31"/>
                <a:gd name="T12" fmla="*/ 26 w 36"/>
                <a:gd name="T13" fmla="*/ 1 h 31"/>
                <a:gd name="T14" fmla="*/ 18 w 36"/>
                <a:gd name="T15" fmla="*/ 19 h 31"/>
                <a:gd name="T16" fmla="*/ 21 w 36"/>
                <a:gd name="T17" fmla="*/ 7 h 31"/>
                <a:gd name="T18" fmla="*/ 23 w 36"/>
                <a:gd name="T19" fmla="*/ 6 h 31"/>
                <a:gd name="T20" fmla="*/ 18 w 36"/>
                <a:gd name="T2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1">
                  <a:moveTo>
                    <a:pt x="26" y="1"/>
                  </a:moveTo>
                  <a:cubicBezTo>
                    <a:pt x="24" y="0"/>
                    <a:pt x="23" y="2"/>
                    <a:pt x="23" y="3"/>
                  </a:cubicBezTo>
                  <a:cubicBezTo>
                    <a:pt x="23" y="3"/>
                    <a:pt x="22" y="3"/>
                    <a:pt x="22" y="3"/>
                  </a:cubicBezTo>
                  <a:cubicBezTo>
                    <a:pt x="16" y="0"/>
                    <a:pt x="7" y="3"/>
                    <a:pt x="4" y="9"/>
                  </a:cubicBezTo>
                  <a:cubicBezTo>
                    <a:pt x="0" y="17"/>
                    <a:pt x="5" y="25"/>
                    <a:pt x="13" y="28"/>
                  </a:cubicBezTo>
                  <a:cubicBezTo>
                    <a:pt x="21" y="31"/>
                    <a:pt x="29" y="28"/>
                    <a:pt x="33" y="20"/>
                  </a:cubicBezTo>
                  <a:cubicBezTo>
                    <a:pt x="36" y="13"/>
                    <a:pt x="35" y="3"/>
                    <a:pt x="26" y="1"/>
                  </a:cubicBezTo>
                  <a:close/>
                  <a:moveTo>
                    <a:pt x="18" y="19"/>
                  </a:moveTo>
                  <a:cubicBezTo>
                    <a:pt x="9" y="17"/>
                    <a:pt x="13" y="5"/>
                    <a:pt x="21" y="7"/>
                  </a:cubicBezTo>
                  <a:cubicBezTo>
                    <a:pt x="22" y="7"/>
                    <a:pt x="23" y="7"/>
                    <a:pt x="23" y="6"/>
                  </a:cubicBezTo>
                  <a:cubicBezTo>
                    <a:pt x="24" y="11"/>
                    <a:pt x="25" y="20"/>
                    <a:pt x="18" y="19"/>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46" name="iŝḻïde"/>
            <p:cNvSpPr/>
            <p:nvPr/>
          </p:nvSpPr>
          <p:spPr bwMode="auto">
            <a:xfrm>
              <a:off x="5398855" y="1553738"/>
              <a:ext cx="888545" cy="1173550"/>
            </a:xfrm>
            <a:custGeom>
              <a:avLst/>
              <a:gdLst>
                <a:gd name="T0" fmla="*/ 543 w 549"/>
                <a:gd name="T1" fmla="*/ 645 h 726"/>
                <a:gd name="T2" fmla="*/ 497 w 549"/>
                <a:gd name="T3" fmla="*/ 486 h 726"/>
                <a:gd name="T4" fmla="*/ 336 w 549"/>
                <a:gd name="T5" fmla="*/ 149 h 726"/>
                <a:gd name="T6" fmla="*/ 332 w 549"/>
                <a:gd name="T7" fmla="*/ 146 h 726"/>
                <a:gd name="T8" fmla="*/ 327 w 549"/>
                <a:gd name="T9" fmla="*/ 48 h 726"/>
                <a:gd name="T10" fmla="*/ 352 w 549"/>
                <a:gd name="T11" fmla="*/ 47 h 726"/>
                <a:gd name="T12" fmla="*/ 367 w 549"/>
                <a:gd name="T13" fmla="*/ 34 h 726"/>
                <a:gd name="T14" fmla="*/ 344 w 549"/>
                <a:gd name="T15" fmla="*/ 4 h 726"/>
                <a:gd name="T16" fmla="*/ 340 w 549"/>
                <a:gd name="T17" fmla="*/ 6 h 726"/>
                <a:gd name="T18" fmla="*/ 213 w 549"/>
                <a:gd name="T19" fmla="*/ 4 h 726"/>
                <a:gd name="T20" fmla="*/ 211 w 549"/>
                <a:gd name="T21" fmla="*/ 3 h 726"/>
                <a:gd name="T22" fmla="*/ 168 w 549"/>
                <a:gd name="T23" fmla="*/ 29 h 726"/>
                <a:gd name="T24" fmla="*/ 215 w 549"/>
                <a:gd name="T25" fmla="*/ 52 h 726"/>
                <a:gd name="T26" fmla="*/ 216 w 549"/>
                <a:gd name="T27" fmla="*/ 52 h 726"/>
                <a:gd name="T28" fmla="*/ 214 w 549"/>
                <a:gd name="T29" fmla="*/ 100 h 726"/>
                <a:gd name="T30" fmla="*/ 217 w 549"/>
                <a:gd name="T31" fmla="*/ 157 h 726"/>
                <a:gd name="T32" fmla="*/ 213 w 549"/>
                <a:gd name="T33" fmla="*/ 159 h 726"/>
                <a:gd name="T34" fmla="*/ 91 w 549"/>
                <a:gd name="T35" fmla="*/ 499 h 726"/>
                <a:gd name="T36" fmla="*/ 116 w 549"/>
                <a:gd name="T37" fmla="*/ 718 h 726"/>
                <a:gd name="T38" fmla="*/ 288 w 549"/>
                <a:gd name="T39" fmla="*/ 718 h 726"/>
                <a:gd name="T40" fmla="*/ 453 w 549"/>
                <a:gd name="T41" fmla="*/ 703 h 726"/>
                <a:gd name="T42" fmla="*/ 543 w 549"/>
                <a:gd name="T43" fmla="*/ 645 h 726"/>
                <a:gd name="T44" fmla="*/ 516 w 549"/>
                <a:gd name="T45" fmla="*/ 671 h 726"/>
                <a:gd name="T46" fmla="*/ 478 w 549"/>
                <a:gd name="T47" fmla="*/ 683 h 726"/>
                <a:gd name="T48" fmla="*/ 172 w 549"/>
                <a:gd name="T49" fmla="*/ 707 h 726"/>
                <a:gd name="T50" fmla="*/ 107 w 549"/>
                <a:gd name="T51" fmla="*/ 702 h 726"/>
                <a:gd name="T52" fmla="*/ 63 w 549"/>
                <a:gd name="T53" fmla="*/ 630 h 726"/>
                <a:gd name="T54" fmla="*/ 107 w 549"/>
                <a:gd name="T55" fmla="*/ 494 h 726"/>
                <a:gd name="T56" fmla="*/ 221 w 549"/>
                <a:gd name="T57" fmla="*/ 167 h 726"/>
                <a:gd name="T58" fmla="*/ 227 w 549"/>
                <a:gd name="T59" fmla="*/ 164 h 726"/>
                <a:gd name="T60" fmla="*/ 228 w 549"/>
                <a:gd name="T61" fmla="*/ 100 h 726"/>
                <a:gd name="T62" fmla="*/ 221 w 549"/>
                <a:gd name="T63" fmla="*/ 46 h 726"/>
                <a:gd name="T64" fmla="*/ 218 w 549"/>
                <a:gd name="T65" fmla="*/ 46 h 726"/>
                <a:gd name="T66" fmla="*/ 218 w 549"/>
                <a:gd name="T67" fmla="*/ 48 h 726"/>
                <a:gd name="T68" fmla="*/ 214 w 549"/>
                <a:gd name="T69" fmla="*/ 45 h 726"/>
                <a:gd name="T70" fmla="*/ 182 w 549"/>
                <a:gd name="T71" fmla="*/ 29 h 726"/>
                <a:gd name="T72" fmla="*/ 209 w 549"/>
                <a:gd name="T73" fmla="*/ 14 h 726"/>
                <a:gd name="T74" fmla="*/ 213 w 549"/>
                <a:gd name="T75" fmla="*/ 12 h 726"/>
                <a:gd name="T76" fmla="*/ 341 w 549"/>
                <a:gd name="T77" fmla="*/ 17 h 726"/>
                <a:gd name="T78" fmla="*/ 345 w 549"/>
                <a:gd name="T79" fmla="*/ 16 h 726"/>
                <a:gd name="T80" fmla="*/ 354 w 549"/>
                <a:gd name="T81" fmla="*/ 32 h 726"/>
                <a:gd name="T82" fmla="*/ 340 w 549"/>
                <a:gd name="T83" fmla="*/ 36 h 726"/>
                <a:gd name="T84" fmla="*/ 326 w 549"/>
                <a:gd name="T85" fmla="*/ 39 h 726"/>
                <a:gd name="T86" fmla="*/ 319 w 549"/>
                <a:gd name="T87" fmla="*/ 41 h 726"/>
                <a:gd name="T88" fmla="*/ 319 w 549"/>
                <a:gd name="T89" fmla="*/ 101 h 726"/>
                <a:gd name="T90" fmla="*/ 322 w 549"/>
                <a:gd name="T91" fmla="*/ 154 h 726"/>
                <a:gd name="T92" fmla="*/ 326 w 549"/>
                <a:gd name="T93" fmla="*/ 157 h 726"/>
                <a:gd name="T94" fmla="*/ 457 w 549"/>
                <a:gd name="T95" fmla="*/ 418 h 726"/>
                <a:gd name="T96" fmla="*/ 503 w 549"/>
                <a:gd name="T97" fmla="*/ 551 h 726"/>
                <a:gd name="T98" fmla="*/ 521 w 549"/>
                <a:gd name="T99" fmla="*/ 617 h 726"/>
                <a:gd name="T100" fmla="*/ 516 w 549"/>
                <a:gd name="T101" fmla="*/ 671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9" h="726">
                  <a:moveTo>
                    <a:pt x="543" y="645"/>
                  </a:moveTo>
                  <a:cubicBezTo>
                    <a:pt x="537" y="592"/>
                    <a:pt x="515" y="537"/>
                    <a:pt x="497" y="486"/>
                  </a:cubicBezTo>
                  <a:cubicBezTo>
                    <a:pt x="456" y="368"/>
                    <a:pt x="402" y="255"/>
                    <a:pt x="336" y="149"/>
                  </a:cubicBezTo>
                  <a:cubicBezTo>
                    <a:pt x="335" y="147"/>
                    <a:pt x="333" y="146"/>
                    <a:pt x="332" y="146"/>
                  </a:cubicBezTo>
                  <a:cubicBezTo>
                    <a:pt x="335" y="115"/>
                    <a:pt x="332" y="79"/>
                    <a:pt x="327" y="48"/>
                  </a:cubicBezTo>
                  <a:cubicBezTo>
                    <a:pt x="335" y="49"/>
                    <a:pt x="345" y="49"/>
                    <a:pt x="352" y="47"/>
                  </a:cubicBezTo>
                  <a:cubicBezTo>
                    <a:pt x="359" y="46"/>
                    <a:pt x="365" y="41"/>
                    <a:pt x="367" y="34"/>
                  </a:cubicBezTo>
                  <a:cubicBezTo>
                    <a:pt x="371" y="20"/>
                    <a:pt x="358" y="6"/>
                    <a:pt x="344" y="4"/>
                  </a:cubicBezTo>
                  <a:cubicBezTo>
                    <a:pt x="343" y="4"/>
                    <a:pt x="341" y="5"/>
                    <a:pt x="340" y="6"/>
                  </a:cubicBezTo>
                  <a:cubicBezTo>
                    <a:pt x="299" y="3"/>
                    <a:pt x="255" y="1"/>
                    <a:pt x="213" y="4"/>
                  </a:cubicBezTo>
                  <a:cubicBezTo>
                    <a:pt x="212" y="4"/>
                    <a:pt x="212" y="3"/>
                    <a:pt x="211" y="3"/>
                  </a:cubicBezTo>
                  <a:cubicBezTo>
                    <a:pt x="193" y="0"/>
                    <a:pt x="167" y="7"/>
                    <a:pt x="168" y="29"/>
                  </a:cubicBezTo>
                  <a:cubicBezTo>
                    <a:pt x="168" y="55"/>
                    <a:pt x="197" y="56"/>
                    <a:pt x="215" y="52"/>
                  </a:cubicBezTo>
                  <a:cubicBezTo>
                    <a:pt x="216" y="52"/>
                    <a:pt x="216" y="52"/>
                    <a:pt x="216" y="52"/>
                  </a:cubicBezTo>
                  <a:cubicBezTo>
                    <a:pt x="212" y="67"/>
                    <a:pt x="214" y="84"/>
                    <a:pt x="214" y="100"/>
                  </a:cubicBezTo>
                  <a:cubicBezTo>
                    <a:pt x="215" y="119"/>
                    <a:pt x="214" y="138"/>
                    <a:pt x="217" y="157"/>
                  </a:cubicBezTo>
                  <a:cubicBezTo>
                    <a:pt x="216" y="157"/>
                    <a:pt x="214" y="157"/>
                    <a:pt x="213" y="159"/>
                  </a:cubicBezTo>
                  <a:cubicBezTo>
                    <a:pt x="164" y="269"/>
                    <a:pt x="129" y="386"/>
                    <a:pt x="91" y="499"/>
                  </a:cubicBezTo>
                  <a:cubicBezTo>
                    <a:pt x="68" y="566"/>
                    <a:pt x="0" y="701"/>
                    <a:pt x="116" y="718"/>
                  </a:cubicBezTo>
                  <a:cubicBezTo>
                    <a:pt x="171" y="726"/>
                    <a:pt x="232" y="720"/>
                    <a:pt x="288" y="718"/>
                  </a:cubicBezTo>
                  <a:cubicBezTo>
                    <a:pt x="343" y="716"/>
                    <a:pt x="399" y="713"/>
                    <a:pt x="453" y="703"/>
                  </a:cubicBezTo>
                  <a:cubicBezTo>
                    <a:pt x="487" y="697"/>
                    <a:pt x="549" y="693"/>
                    <a:pt x="543" y="645"/>
                  </a:cubicBezTo>
                  <a:close/>
                  <a:moveTo>
                    <a:pt x="516" y="671"/>
                  </a:moveTo>
                  <a:cubicBezTo>
                    <a:pt x="505" y="678"/>
                    <a:pt x="490" y="680"/>
                    <a:pt x="478" y="683"/>
                  </a:cubicBezTo>
                  <a:cubicBezTo>
                    <a:pt x="377" y="705"/>
                    <a:pt x="274" y="707"/>
                    <a:pt x="172" y="707"/>
                  </a:cubicBezTo>
                  <a:cubicBezTo>
                    <a:pt x="150" y="707"/>
                    <a:pt x="128" y="708"/>
                    <a:pt x="107" y="702"/>
                  </a:cubicBezTo>
                  <a:cubicBezTo>
                    <a:pt x="71" y="694"/>
                    <a:pt x="57" y="665"/>
                    <a:pt x="63" y="630"/>
                  </a:cubicBezTo>
                  <a:cubicBezTo>
                    <a:pt x="71" y="584"/>
                    <a:pt x="92" y="538"/>
                    <a:pt x="107" y="494"/>
                  </a:cubicBezTo>
                  <a:cubicBezTo>
                    <a:pt x="144" y="385"/>
                    <a:pt x="187" y="277"/>
                    <a:pt x="221" y="167"/>
                  </a:cubicBezTo>
                  <a:cubicBezTo>
                    <a:pt x="223" y="168"/>
                    <a:pt x="227" y="167"/>
                    <a:pt x="227" y="164"/>
                  </a:cubicBezTo>
                  <a:cubicBezTo>
                    <a:pt x="231" y="143"/>
                    <a:pt x="228" y="121"/>
                    <a:pt x="228" y="100"/>
                  </a:cubicBezTo>
                  <a:cubicBezTo>
                    <a:pt x="227" y="82"/>
                    <a:pt x="229" y="62"/>
                    <a:pt x="221" y="46"/>
                  </a:cubicBezTo>
                  <a:cubicBezTo>
                    <a:pt x="220" y="45"/>
                    <a:pt x="219" y="45"/>
                    <a:pt x="218" y="46"/>
                  </a:cubicBezTo>
                  <a:cubicBezTo>
                    <a:pt x="218" y="46"/>
                    <a:pt x="218" y="47"/>
                    <a:pt x="218" y="48"/>
                  </a:cubicBezTo>
                  <a:cubicBezTo>
                    <a:pt x="217" y="46"/>
                    <a:pt x="216" y="45"/>
                    <a:pt x="214" y="45"/>
                  </a:cubicBezTo>
                  <a:cubicBezTo>
                    <a:pt x="204" y="44"/>
                    <a:pt x="182" y="45"/>
                    <a:pt x="182" y="29"/>
                  </a:cubicBezTo>
                  <a:cubicBezTo>
                    <a:pt x="181" y="15"/>
                    <a:pt x="199" y="13"/>
                    <a:pt x="209" y="14"/>
                  </a:cubicBezTo>
                  <a:cubicBezTo>
                    <a:pt x="211" y="14"/>
                    <a:pt x="212" y="13"/>
                    <a:pt x="213" y="12"/>
                  </a:cubicBezTo>
                  <a:cubicBezTo>
                    <a:pt x="255" y="17"/>
                    <a:pt x="299" y="18"/>
                    <a:pt x="341" y="17"/>
                  </a:cubicBezTo>
                  <a:cubicBezTo>
                    <a:pt x="343" y="17"/>
                    <a:pt x="344" y="16"/>
                    <a:pt x="345" y="16"/>
                  </a:cubicBezTo>
                  <a:cubicBezTo>
                    <a:pt x="351" y="19"/>
                    <a:pt x="359" y="25"/>
                    <a:pt x="354" y="32"/>
                  </a:cubicBezTo>
                  <a:cubicBezTo>
                    <a:pt x="351" y="36"/>
                    <a:pt x="344" y="36"/>
                    <a:pt x="340" y="36"/>
                  </a:cubicBezTo>
                  <a:cubicBezTo>
                    <a:pt x="335" y="37"/>
                    <a:pt x="331" y="37"/>
                    <a:pt x="326" y="39"/>
                  </a:cubicBezTo>
                  <a:cubicBezTo>
                    <a:pt x="324" y="36"/>
                    <a:pt x="319" y="38"/>
                    <a:pt x="319" y="41"/>
                  </a:cubicBezTo>
                  <a:cubicBezTo>
                    <a:pt x="317" y="61"/>
                    <a:pt x="318" y="81"/>
                    <a:pt x="319" y="101"/>
                  </a:cubicBezTo>
                  <a:cubicBezTo>
                    <a:pt x="319" y="119"/>
                    <a:pt x="318" y="137"/>
                    <a:pt x="322" y="154"/>
                  </a:cubicBezTo>
                  <a:cubicBezTo>
                    <a:pt x="323" y="156"/>
                    <a:pt x="324" y="157"/>
                    <a:pt x="326" y="157"/>
                  </a:cubicBezTo>
                  <a:cubicBezTo>
                    <a:pt x="377" y="240"/>
                    <a:pt x="421" y="327"/>
                    <a:pt x="457" y="418"/>
                  </a:cubicBezTo>
                  <a:cubicBezTo>
                    <a:pt x="474" y="461"/>
                    <a:pt x="489" y="506"/>
                    <a:pt x="503" y="551"/>
                  </a:cubicBezTo>
                  <a:cubicBezTo>
                    <a:pt x="509" y="573"/>
                    <a:pt x="515" y="595"/>
                    <a:pt x="521" y="617"/>
                  </a:cubicBezTo>
                  <a:cubicBezTo>
                    <a:pt x="525" y="634"/>
                    <a:pt x="534" y="659"/>
                    <a:pt x="516" y="671"/>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47" name="í$ḷiḓé"/>
            <p:cNvSpPr/>
            <p:nvPr/>
          </p:nvSpPr>
          <p:spPr bwMode="auto">
            <a:xfrm>
              <a:off x="5521798" y="2182425"/>
              <a:ext cx="701335" cy="488980"/>
            </a:xfrm>
            <a:custGeom>
              <a:avLst/>
              <a:gdLst>
                <a:gd name="T0" fmla="*/ 425 w 433"/>
                <a:gd name="T1" fmla="*/ 222 h 303"/>
                <a:gd name="T2" fmla="*/ 409 w 433"/>
                <a:gd name="T3" fmla="*/ 159 h 303"/>
                <a:gd name="T4" fmla="*/ 361 w 433"/>
                <a:gd name="T5" fmla="*/ 38 h 303"/>
                <a:gd name="T6" fmla="*/ 360 w 433"/>
                <a:gd name="T7" fmla="*/ 36 h 303"/>
                <a:gd name="T8" fmla="*/ 358 w 433"/>
                <a:gd name="T9" fmla="*/ 26 h 303"/>
                <a:gd name="T10" fmla="*/ 213 w 433"/>
                <a:gd name="T11" fmla="*/ 4 h 303"/>
                <a:gd name="T12" fmla="*/ 68 w 433"/>
                <a:gd name="T13" fmla="*/ 34 h 303"/>
                <a:gd name="T14" fmla="*/ 65 w 433"/>
                <a:gd name="T15" fmla="*/ 38 h 303"/>
                <a:gd name="T16" fmla="*/ 65 w 433"/>
                <a:gd name="T17" fmla="*/ 39 h 303"/>
                <a:gd name="T18" fmla="*/ 63 w 433"/>
                <a:gd name="T19" fmla="*/ 43 h 303"/>
                <a:gd name="T20" fmla="*/ 63 w 433"/>
                <a:gd name="T21" fmla="*/ 44 h 303"/>
                <a:gd name="T22" fmla="*/ 25 w 433"/>
                <a:gd name="T23" fmla="*/ 179 h 303"/>
                <a:gd name="T24" fmla="*/ 13 w 433"/>
                <a:gd name="T25" fmla="*/ 275 h 303"/>
                <a:gd name="T26" fmla="*/ 71 w 433"/>
                <a:gd name="T27" fmla="*/ 302 h 303"/>
                <a:gd name="T28" fmla="*/ 214 w 433"/>
                <a:gd name="T29" fmla="*/ 295 h 303"/>
                <a:gd name="T30" fmla="*/ 359 w 433"/>
                <a:gd name="T31" fmla="*/ 289 h 303"/>
                <a:gd name="T32" fmla="*/ 428 w 433"/>
                <a:gd name="T33" fmla="*/ 266 h 303"/>
                <a:gd name="T34" fmla="*/ 425 w 433"/>
                <a:gd name="T35" fmla="*/ 222 h 303"/>
                <a:gd name="T36" fmla="*/ 352 w 433"/>
                <a:gd name="T37" fmla="*/ 38 h 303"/>
                <a:gd name="T38" fmla="*/ 352 w 433"/>
                <a:gd name="T39" fmla="*/ 39 h 303"/>
                <a:gd name="T40" fmla="*/ 349 w 433"/>
                <a:gd name="T41" fmla="*/ 39 h 303"/>
                <a:gd name="T42" fmla="*/ 199 w 433"/>
                <a:gd name="T43" fmla="*/ 75 h 303"/>
                <a:gd name="T44" fmla="*/ 70 w 433"/>
                <a:gd name="T45" fmla="*/ 43 h 303"/>
                <a:gd name="T46" fmla="*/ 70 w 433"/>
                <a:gd name="T47" fmla="*/ 43 h 303"/>
                <a:gd name="T48" fmla="*/ 71 w 433"/>
                <a:gd name="T49" fmla="*/ 43 h 303"/>
                <a:gd name="T50" fmla="*/ 213 w 433"/>
                <a:gd name="T51" fmla="*/ 18 h 303"/>
                <a:gd name="T52" fmla="*/ 352 w 433"/>
                <a:gd name="T53" fmla="*/ 38 h 303"/>
                <a:gd name="T54" fmla="*/ 409 w 433"/>
                <a:gd name="T55" fmla="*/ 259 h 303"/>
                <a:gd name="T56" fmla="*/ 389 w 433"/>
                <a:gd name="T57" fmla="*/ 277 h 303"/>
                <a:gd name="T58" fmla="*/ 364 w 433"/>
                <a:gd name="T59" fmla="*/ 278 h 303"/>
                <a:gd name="T60" fmla="*/ 309 w 433"/>
                <a:gd name="T61" fmla="*/ 281 h 303"/>
                <a:gd name="T62" fmla="*/ 204 w 433"/>
                <a:gd name="T63" fmla="*/ 287 h 303"/>
                <a:gd name="T64" fmla="*/ 99 w 433"/>
                <a:gd name="T65" fmla="*/ 292 h 303"/>
                <a:gd name="T66" fmla="*/ 57 w 433"/>
                <a:gd name="T67" fmla="*/ 292 h 303"/>
                <a:gd name="T68" fmla="*/ 21 w 433"/>
                <a:gd name="T69" fmla="*/ 240 h 303"/>
                <a:gd name="T70" fmla="*/ 69 w 433"/>
                <a:gd name="T71" fmla="*/ 51 h 303"/>
                <a:gd name="T72" fmla="*/ 189 w 433"/>
                <a:gd name="T73" fmla="*/ 88 h 303"/>
                <a:gd name="T74" fmla="*/ 284 w 433"/>
                <a:gd name="T75" fmla="*/ 79 h 303"/>
                <a:gd name="T76" fmla="*/ 355 w 433"/>
                <a:gd name="T77" fmla="*/ 49 h 303"/>
                <a:gd name="T78" fmla="*/ 393 w 433"/>
                <a:gd name="T79" fmla="*/ 145 h 303"/>
                <a:gd name="T80" fmla="*/ 415 w 433"/>
                <a:gd name="T81" fmla="*/ 234 h 303"/>
                <a:gd name="T82" fmla="*/ 409 w 433"/>
                <a:gd name="T83" fmla="*/ 259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3" h="303">
                  <a:moveTo>
                    <a:pt x="425" y="222"/>
                  </a:moveTo>
                  <a:cubicBezTo>
                    <a:pt x="421" y="201"/>
                    <a:pt x="416" y="180"/>
                    <a:pt x="409" y="159"/>
                  </a:cubicBezTo>
                  <a:cubicBezTo>
                    <a:pt x="397" y="117"/>
                    <a:pt x="381" y="77"/>
                    <a:pt x="361" y="38"/>
                  </a:cubicBezTo>
                  <a:cubicBezTo>
                    <a:pt x="361" y="37"/>
                    <a:pt x="360" y="36"/>
                    <a:pt x="360" y="36"/>
                  </a:cubicBezTo>
                  <a:cubicBezTo>
                    <a:pt x="362" y="33"/>
                    <a:pt x="362" y="28"/>
                    <a:pt x="358" y="26"/>
                  </a:cubicBezTo>
                  <a:cubicBezTo>
                    <a:pt x="317" y="0"/>
                    <a:pt x="260" y="0"/>
                    <a:pt x="213" y="4"/>
                  </a:cubicBezTo>
                  <a:cubicBezTo>
                    <a:pt x="164" y="7"/>
                    <a:pt x="112" y="13"/>
                    <a:pt x="68" y="34"/>
                  </a:cubicBezTo>
                  <a:cubicBezTo>
                    <a:pt x="66" y="35"/>
                    <a:pt x="65" y="37"/>
                    <a:pt x="65" y="38"/>
                  </a:cubicBezTo>
                  <a:cubicBezTo>
                    <a:pt x="65" y="38"/>
                    <a:pt x="65" y="39"/>
                    <a:pt x="65" y="39"/>
                  </a:cubicBezTo>
                  <a:cubicBezTo>
                    <a:pt x="63" y="39"/>
                    <a:pt x="61" y="41"/>
                    <a:pt x="63" y="43"/>
                  </a:cubicBezTo>
                  <a:cubicBezTo>
                    <a:pt x="63" y="44"/>
                    <a:pt x="63" y="44"/>
                    <a:pt x="63" y="44"/>
                  </a:cubicBezTo>
                  <a:cubicBezTo>
                    <a:pt x="48" y="88"/>
                    <a:pt x="37" y="134"/>
                    <a:pt x="25" y="179"/>
                  </a:cubicBezTo>
                  <a:cubicBezTo>
                    <a:pt x="18" y="207"/>
                    <a:pt x="0" y="246"/>
                    <a:pt x="13" y="275"/>
                  </a:cubicBezTo>
                  <a:cubicBezTo>
                    <a:pt x="23" y="299"/>
                    <a:pt x="48" y="303"/>
                    <a:pt x="71" y="302"/>
                  </a:cubicBezTo>
                  <a:cubicBezTo>
                    <a:pt x="119" y="302"/>
                    <a:pt x="167" y="297"/>
                    <a:pt x="214" y="295"/>
                  </a:cubicBezTo>
                  <a:cubicBezTo>
                    <a:pt x="262" y="293"/>
                    <a:pt x="311" y="291"/>
                    <a:pt x="359" y="289"/>
                  </a:cubicBezTo>
                  <a:cubicBezTo>
                    <a:pt x="381" y="288"/>
                    <a:pt x="419" y="293"/>
                    <a:pt x="428" y="266"/>
                  </a:cubicBezTo>
                  <a:cubicBezTo>
                    <a:pt x="433" y="253"/>
                    <a:pt x="428" y="235"/>
                    <a:pt x="425" y="222"/>
                  </a:cubicBezTo>
                  <a:close/>
                  <a:moveTo>
                    <a:pt x="352" y="38"/>
                  </a:moveTo>
                  <a:cubicBezTo>
                    <a:pt x="352" y="38"/>
                    <a:pt x="352" y="38"/>
                    <a:pt x="352" y="39"/>
                  </a:cubicBezTo>
                  <a:cubicBezTo>
                    <a:pt x="351" y="39"/>
                    <a:pt x="350" y="39"/>
                    <a:pt x="349" y="39"/>
                  </a:cubicBezTo>
                  <a:cubicBezTo>
                    <a:pt x="306" y="68"/>
                    <a:pt x="249" y="74"/>
                    <a:pt x="199" y="75"/>
                  </a:cubicBezTo>
                  <a:cubicBezTo>
                    <a:pt x="155" y="76"/>
                    <a:pt x="103" y="76"/>
                    <a:pt x="70" y="43"/>
                  </a:cubicBezTo>
                  <a:cubicBezTo>
                    <a:pt x="70" y="43"/>
                    <a:pt x="70" y="43"/>
                    <a:pt x="70" y="43"/>
                  </a:cubicBezTo>
                  <a:cubicBezTo>
                    <a:pt x="71" y="43"/>
                    <a:pt x="71" y="43"/>
                    <a:pt x="71" y="43"/>
                  </a:cubicBezTo>
                  <a:cubicBezTo>
                    <a:pt x="118" y="28"/>
                    <a:pt x="164" y="21"/>
                    <a:pt x="213" y="18"/>
                  </a:cubicBezTo>
                  <a:cubicBezTo>
                    <a:pt x="263" y="16"/>
                    <a:pt x="305" y="23"/>
                    <a:pt x="352" y="38"/>
                  </a:cubicBezTo>
                  <a:close/>
                  <a:moveTo>
                    <a:pt x="409" y="259"/>
                  </a:moveTo>
                  <a:cubicBezTo>
                    <a:pt x="408" y="273"/>
                    <a:pt x="401" y="279"/>
                    <a:pt x="389" y="277"/>
                  </a:cubicBezTo>
                  <a:cubicBezTo>
                    <a:pt x="381" y="277"/>
                    <a:pt x="372" y="278"/>
                    <a:pt x="364" y="278"/>
                  </a:cubicBezTo>
                  <a:cubicBezTo>
                    <a:pt x="346" y="279"/>
                    <a:pt x="327" y="280"/>
                    <a:pt x="309" y="281"/>
                  </a:cubicBezTo>
                  <a:cubicBezTo>
                    <a:pt x="274" y="283"/>
                    <a:pt x="239" y="285"/>
                    <a:pt x="204" y="287"/>
                  </a:cubicBezTo>
                  <a:cubicBezTo>
                    <a:pt x="169" y="288"/>
                    <a:pt x="134" y="290"/>
                    <a:pt x="99" y="292"/>
                  </a:cubicBezTo>
                  <a:cubicBezTo>
                    <a:pt x="85" y="292"/>
                    <a:pt x="71" y="294"/>
                    <a:pt x="57" y="292"/>
                  </a:cubicBezTo>
                  <a:cubicBezTo>
                    <a:pt x="27" y="289"/>
                    <a:pt x="17" y="267"/>
                    <a:pt x="21" y="240"/>
                  </a:cubicBezTo>
                  <a:cubicBezTo>
                    <a:pt x="29" y="176"/>
                    <a:pt x="55" y="115"/>
                    <a:pt x="69" y="51"/>
                  </a:cubicBezTo>
                  <a:cubicBezTo>
                    <a:pt x="97" y="85"/>
                    <a:pt x="148" y="88"/>
                    <a:pt x="189" y="88"/>
                  </a:cubicBezTo>
                  <a:cubicBezTo>
                    <a:pt x="221" y="88"/>
                    <a:pt x="253" y="85"/>
                    <a:pt x="284" y="79"/>
                  </a:cubicBezTo>
                  <a:cubicBezTo>
                    <a:pt x="309" y="73"/>
                    <a:pt x="336" y="67"/>
                    <a:pt x="355" y="49"/>
                  </a:cubicBezTo>
                  <a:cubicBezTo>
                    <a:pt x="369" y="80"/>
                    <a:pt x="383" y="112"/>
                    <a:pt x="393" y="145"/>
                  </a:cubicBezTo>
                  <a:cubicBezTo>
                    <a:pt x="402" y="172"/>
                    <a:pt x="415" y="205"/>
                    <a:pt x="415" y="234"/>
                  </a:cubicBezTo>
                  <a:cubicBezTo>
                    <a:pt x="419" y="243"/>
                    <a:pt x="417" y="252"/>
                    <a:pt x="409" y="259"/>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48" name="iSļíḓê"/>
            <p:cNvSpPr/>
            <p:nvPr/>
          </p:nvSpPr>
          <p:spPr bwMode="auto">
            <a:xfrm>
              <a:off x="6027543" y="2330517"/>
              <a:ext cx="69853" cy="58678"/>
            </a:xfrm>
            <a:custGeom>
              <a:avLst/>
              <a:gdLst>
                <a:gd name="T0" fmla="*/ 22 w 42"/>
                <a:gd name="T1" fmla="*/ 7 h 36"/>
                <a:gd name="T2" fmla="*/ 25 w 42"/>
                <a:gd name="T3" fmla="*/ 13 h 36"/>
                <a:gd name="T4" fmla="*/ 30 w 42"/>
                <a:gd name="T5" fmla="*/ 20 h 36"/>
                <a:gd name="T6" fmla="*/ 20 w 42"/>
                <a:gd name="T7" fmla="*/ 25 h 36"/>
                <a:gd name="T8" fmla="*/ 11 w 42"/>
                <a:gd name="T9" fmla="*/ 21 h 36"/>
                <a:gd name="T10" fmla="*/ 16 w 42"/>
                <a:gd name="T11" fmla="*/ 11 h 36"/>
                <a:gd name="T12" fmla="*/ 16 w 42"/>
                <a:gd name="T13" fmla="*/ 6 h 36"/>
                <a:gd name="T14" fmla="*/ 1 w 42"/>
                <a:gd name="T15" fmla="*/ 20 h 36"/>
                <a:gd name="T16" fmla="*/ 21 w 42"/>
                <a:gd name="T17" fmla="*/ 36 h 36"/>
                <a:gd name="T18" fmla="*/ 42 w 42"/>
                <a:gd name="T19" fmla="*/ 18 h 36"/>
                <a:gd name="T20" fmla="*/ 22 w 42"/>
                <a:gd name="T21"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36">
                  <a:moveTo>
                    <a:pt x="22" y="7"/>
                  </a:moveTo>
                  <a:cubicBezTo>
                    <a:pt x="20" y="9"/>
                    <a:pt x="22" y="13"/>
                    <a:pt x="25" y="13"/>
                  </a:cubicBezTo>
                  <a:cubicBezTo>
                    <a:pt x="29" y="13"/>
                    <a:pt x="32" y="16"/>
                    <a:pt x="30" y="20"/>
                  </a:cubicBezTo>
                  <a:cubicBezTo>
                    <a:pt x="29" y="24"/>
                    <a:pt x="24" y="26"/>
                    <a:pt x="20" y="25"/>
                  </a:cubicBezTo>
                  <a:cubicBezTo>
                    <a:pt x="17" y="25"/>
                    <a:pt x="13" y="24"/>
                    <a:pt x="11" y="21"/>
                  </a:cubicBezTo>
                  <a:cubicBezTo>
                    <a:pt x="8" y="17"/>
                    <a:pt x="11" y="11"/>
                    <a:pt x="16" y="11"/>
                  </a:cubicBezTo>
                  <a:cubicBezTo>
                    <a:pt x="18" y="11"/>
                    <a:pt x="19" y="7"/>
                    <a:pt x="16" y="6"/>
                  </a:cubicBezTo>
                  <a:cubicBezTo>
                    <a:pt x="8" y="5"/>
                    <a:pt x="0" y="11"/>
                    <a:pt x="1" y="20"/>
                  </a:cubicBezTo>
                  <a:cubicBezTo>
                    <a:pt x="1" y="30"/>
                    <a:pt x="12" y="36"/>
                    <a:pt x="21" y="36"/>
                  </a:cubicBezTo>
                  <a:cubicBezTo>
                    <a:pt x="31" y="36"/>
                    <a:pt x="42" y="29"/>
                    <a:pt x="42" y="18"/>
                  </a:cubicBezTo>
                  <a:cubicBezTo>
                    <a:pt x="42" y="8"/>
                    <a:pt x="30" y="0"/>
                    <a:pt x="22" y="7"/>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49" name="islîďê"/>
            <p:cNvSpPr/>
            <p:nvPr/>
          </p:nvSpPr>
          <p:spPr bwMode="auto">
            <a:xfrm>
              <a:off x="6075043" y="2391989"/>
              <a:ext cx="47500" cy="44707"/>
            </a:xfrm>
            <a:custGeom>
              <a:avLst/>
              <a:gdLst>
                <a:gd name="T0" fmla="*/ 23 w 29"/>
                <a:gd name="T1" fmla="*/ 2 h 28"/>
                <a:gd name="T2" fmla="*/ 16 w 29"/>
                <a:gd name="T3" fmla="*/ 7 h 28"/>
                <a:gd name="T4" fmla="*/ 16 w 29"/>
                <a:gd name="T5" fmla="*/ 7 h 28"/>
                <a:gd name="T6" fmla="*/ 3 w 29"/>
                <a:gd name="T7" fmla="*/ 11 h 28"/>
                <a:gd name="T8" fmla="*/ 9 w 29"/>
                <a:gd name="T9" fmla="*/ 25 h 28"/>
                <a:gd name="T10" fmla="*/ 25 w 29"/>
                <a:gd name="T11" fmla="*/ 21 h 28"/>
                <a:gd name="T12" fmla="*/ 23 w 29"/>
                <a:gd name="T13" fmla="*/ 2 h 28"/>
                <a:gd name="T14" fmla="*/ 17 w 29"/>
                <a:gd name="T15" fmla="*/ 14 h 28"/>
                <a:gd name="T16" fmla="*/ 13 w 29"/>
                <a:gd name="T17" fmla="*/ 17 h 28"/>
                <a:gd name="T18" fmla="*/ 15 w 29"/>
                <a:gd name="T19" fmla="*/ 11 h 28"/>
                <a:gd name="T20" fmla="*/ 17 w 29"/>
                <a:gd name="T21" fmla="*/ 10 h 28"/>
                <a:gd name="T22" fmla="*/ 17 w 29"/>
                <a:gd name="T2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8">
                  <a:moveTo>
                    <a:pt x="23" y="2"/>
                  </a:moveTo>
                  <a:cubicBezTo>
                    <a:pt x="20" y="0"/>
                    <a:pt x="14" y="2"/>
                    <a:pt x="16" y="7"/>
                  </a:cubicBezTo>
                  <a:cubicBezTo>
                    <a:pt x="16" y="7"/>
                    <a:pt x="16" y="7"/>
                    <a:pt x="16" y="7"/>
                  </a:cubicBezTo>
                  <a:cubicBezTo>
                    <a:pt x="12" y="4"/>
                    <a:pt x="6" y="6"/>
                    <a:pt x="3" y="11"/>
                  </a:cubicBezTo>
                  <a:cubicBezTo>
                    <a:pt x="0" y="16"/>
                    <a:pt x="3" y="23"/>
                    <a:pt x="9" y="25"/>
                  </a:cubicBezTo>
                  <a:cubicBezTo>
                    <a:pt x="15" y="28"/>
                    <a:pt x="21" y="26"/>
                    <a:pt x="25" y="21"/>
                  </a:cubicBezTo>
                  <a:cubicBezTo>
                    <a:pt x="29" y="16"/>
                    <a:pt x="28" y="7"/>
                    <a:pt x="23" y="2"/>
                  </a:cubicBezTo>
                  <a:close/>
                  <a:moveTo>
                    <a:pt x="17" y="14"/>
                  </a:moveTo>
                  <a:cubicBezTo>
                    <a:pt x="17" y="16"/>
                    <a:pt x="15" y="17"/>
                    <a:pt x="13" y="17"/>
                  </a:cubicBezTo>
                  <a:cubicBezTo>
                    <a:pt x="8" y="16"/>
                    <a:pt x="12" y="10"/>
                    <a:pt x="15" y="11"/>
                  </a:cubicBezTo>
                  <a:cubicBezTo>
                    <a:pt x="16" y="11"/>
                    <a:pt x="17" y="11"/>
                    <a:pt x="17" y="10"/>
                  </a:cubicBezTo>
                  <a:cubicBezTo>
                    <a:pt x="18" y="11"/>
                    <a:pt x="18" y="13"/>
                    <a:pt x="17" y="14"/>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50" name="ïṣ1íḑè"/>
            <p:cNvSpPr/>
            <p:nvPr/>
          </p:nvSpPr>
          <p:spPr bwMode="auto">
            <a:xfrm>
              <a:off x="5980042" y="2425519"/>
              <a:ext cx="75442" cy="72648"/>
            </a:xfrm>
            <a:custGeom>
              <a:avLst/>
              <a:gdLst>
                <a:gd name="T0" fmla="*/ 31 w 46"/>
                <a:gd name="T1" fmla="*/ 1 h 44"/>
                <a:gd name="T2" fmla="*/ 28 w 46"/>
                <a:gd name="T3" fmla="*/ 7 h 44"/>
                <a:gd name="T4" fmla="*/ 34 w 46"/>
                <a:gd name="T5" fmla="*/ 22 h 44"/>
                <a:gd name="T6" fmla="*/ 22 w 46"/>
                <a:gd name="T7" fmla="*/ 32 h 44"/>
                <a:gd name="T8" fmla="*/ 24 w 46"/>
                <a:gd name="T9" fmla="*/ 6 h 44"/>
                <a:gd name="T10" fmla="*/ 23 w 46"/>
                <a:gd name="T11" fmla="*/ 1 h 44"/>
                <a:gd name="T12" fmla="*/ 1 w 46"/>
                <a:gd name="T13" fmla="*/ 19 h 44"/>
                <a:gd name="T14" fmla="*/ 20 w 46"/>
                <a:gd name="T15" fmla="*/ 42 h 44"/>
                <a:gd name="T16" fmla="*/ 44 w 46"/>
                <a:gd name="T17" fmla="*/ 26 h 44"/>
                <a:gd name="T18" fmla="*/ 31 w 46"/>
                <a:gd name="T19"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4">
                  <a:moveTo>
                    <a:pt x="31" y="1"/>
                  </a:moveTo>
                  <a:cubicBezTo>
                    <a:pt x="28" y="1"/>
                    <a:pt x="26" y="5"/>
                    <a:pt x="28" y="7"/>
                  </a:cubicBezTo>
                  <a:cubicBezTo>
                    <a:pt x="31" y="12"/>
                    <a:pt x="35" y="16"/>
                    <a:pt x="34" y="22"/>
                  </a:cubicBezTo>
                  <a:cubicBezTo>
                    <a:pt x="34" y="29"/>
                    <a:pt x="28" y="33"/>
                    <a:pt x="22" y="32"/>
                  </a:cubicBezTo>
                  <a:cubicBezTo>
                    <a:pt x="5" y="30"/>
                    <a:pt x="10" y="8"/>
                    <a:pt x="24" y="6"/>
                  </a:cubicBezTo>
                  <a:cubicBezTo>
                    <a:pt x="27" y="5"/>
                    <a:pt x="26" y="1"/>
                    <a:pt x="23" y="1"/>
                  </a:cubicBezTo>
                  <a:cubicBezTo>
                    <a:pt x="12" y="0"/>
                    <a:pt x="3" y="8"/>
                    <a:pt x="1" y="19"/>
                  </a:cubicBezTo>
                  <a:cubicBezTo>
                    <a:pt x="0" y="31"/>
                    <a:pt x="9" y="40"/>
                    <a:pt x="20" y="42"/>
                  </a:cubicBezTo>
                  <a:cubicBezTo>
                    <a:pt x="31" y="44"/>
                    <a:pt x="42" y="38"/>
                    <a:pt x="44" y="26"/>
                  </a:cubicBezTo>
                  <a:cubicBezTo>
                    <a:pt x="46" y="17"/>
                    <a:pt x="42" y="2"/>
                    <a:pt x="31" y="1"/>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51" name="i$1ïďé"/>
            <p:cNvSpPr/>
            <p:nvPr/>
          </p:nvSpPr>
          <p:spPr bwMode="auto">
            <a:xfrm>
              <a:off x="6055485" y="2498167"/>
              <a:ext cx="55883" cy="53090"/>
            </a:xfrm>
            <a:custGeom>
              <a:avLst/>
              <a:gdLst>
                <a:gd name="T0" fmla="*/ 24 w 36"/>
                <a:gd name="T1" fmla="*/ 0 h 33"/>
                <a:gd name="T2" fmla="*/ 19 w 36"/>
                <a:gd name="T3" fmla="*/ 2 h 33"/>
                <a:gd name="T4" fmla="*/ 19 w 36"/>
                <a:gd name="T5" fmla="*/ 3 h 33"/>
                <a:gd name="T6" fmla="*/ 20 w 36"/>
                <a:gd name="T7" fmla="*/ 7 h 33"/>
                <a:gd name="T8" fmla="*/ 17 w 36"/>
                <a:gd name="T9" fmla="*/ 22 h 33"/>
                <a:gd name="T10" fmla="*/ 13 w 36"/>
                <a:gd name="T11" fmla="*/ 5 h 33"/>
                <a:gd name="T12" fmla="*/ 11 w 36"/>
                <a:gd name="T13" fmla="*/ 2 h 33"/>
                <a:gd name="T14" fmla="*/ 1 w 36"/>
                <a:gd name="T15" fmla="*/ 18 h 33"/>
                <a:gd name="T16" fmla="*/ 17 w 36"/>
                <a:gd name="T17" fmla="*/ 33 h 33"/>
                <a:gd name="T18" fmla="*/ 35 w 36"/>
                <a:gd name="T19" fmla="*/ 19 h 33"/>
                <a:gd name="T20" fmla="*/ 24 w 36"/>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3">
                  <a:moveTo>
                    <a:pt x="24" y="0"/>
                  </a:moveTo>
                  <a:cubicBezTo>
                    <a:pt x="22" y="0"/>
                    <a:pt x="20" y="0"/>
                    <a:pt x="19" y="2"/>
                  </a:cubicBezTo>
                  <a:cubicBezTo>
                    <a:pt x="19" y="2"/>
                    <a:pt x="19" y="2"/>
                    <a:pt x="19" y="3"/>
                  </a:cubicBezTo>
                  <a:cubicBezTo>
                    <a:pt x="19" y="4"/>
                    <a:pt x="19" y="6"/>
                    <a:pt x="20" y="7"/>
                  </a:cubicBezTo>
                  <a:cubicBezTo>
                    <a:pt x="25" y="11"/>
                    <a:pt x="27" y="22"/>
                    <a:pt x="17" y="22"/>
                  </a:cubicBezTo>
                  <a:cubicBezTo>
                    <a:pt x="8" y="22"/>
                    <a:pt x="8" y="10"/>
                    <a:pt x="13" y="5"/>
                  </a:cubicBezTo>
                  <a:cubicBezTo>
                    <a:pt x="15" y="4"/>
                    <a:pt x="13" y="1"/>
                    <a:pt x="11" y="2"/>
                  </a:cubicBezTo>
                  <a:cubicBezTo>
                    <a:pt x="4" y="4"/>
                    <a:pt x="0" y="11"/>
                    <a:pt x="1" y="18"/>
                  </a:cubicBezTo>
                  <a:cubicBezTo>
                    <a:pt x="1" y="27"/>
                    <a:pt x="9" y="33"/>
                    <a:pt x="17" y="33"/>
                  </a:cubicBezTo>
                  <a:cubicBezTo>
                    <a:pt x="25" y="33"/>
                    <a:pt x="33" y="27"/>
                    <a:pt x="35" y="19"/>
                  </a:cubicBezTo>
                  <a:cubicBezTo>
                    <a:pt x="36" y="11"/>
                    <a:pt x="32" y="2"/>
                    <a:pt x="24"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52" name="işlíḋê"/>
            <p:cNvSpPr/>
            <p:nvPr/>
          </p:nvSpPr>
          <p:spPr bwMode="auto">
            <a:xfrm>
              <a:off x="5904600" y="2540079"/>
              <a:ext cx="64265" cy="61472"/>
            </a:xfrm>
            <a:custGeom>
              <a:avLst/>
              <a:gdLst>
                <a:gd name="T0" fmla="*/ 29 w 39"/>
                <a:gd name="T1" fmla="*/ 3 h 37"/>
                <a:gd name="T2" fmla="*/ 25 w 39"/>
                <a:gd name="T3" fmla="*/ 4 h 37"/>
                <a:gd name="T4" fmla="*/ 23 w 39"/>
                <a:gd name="T5" fmla="*/ 3 h 37"/>
                <a:gd name="T6" fmla="*/ 3 w 39"/>
                <a:gd name="T7" fmla="*/ 13 h 37"/>
                <a:gd name="T8" fmla="*/ 15 w 39"/>
                <a:gd name="T9" fmla="*/ 34 h 37"/>
                <a:gd name="T10" fmla="*/ 36 w 39"/>
                <a:gd name="T11" fmla="*/ 25 h 37"/>
                <a:gd name="T12" fmla="*/ 29 w 39"/>
                <a:gd name="T13" fmla="*/ 3 h 37"/>
                <a:gd name="T14" fmla="*/ 26 w 39"/>
                <a:gd name="T15" fmla="*/ 19 h 37"/>
                <a:gd name="T16" fmla="*/ 19 w 39"/>
                <a:gd name="T17" fmla="*/ 24 h 37"/>
                <a:gd name="T18" fmla="*/ 23 w 39"/>
                <a:gd name="T19" fmla="*/ 8 h 37"/>
                <a:gd name="T20" fmla="*/ 23 w 39"/>
                <a:gd name="T21" fmla="*/ 8 h 37"/>
                <a:gd name="T22" fmla="*/ 23 w 39"/>
                <a:gd name="T23" fmla="*/ 10 h 37"/>
                <a:gd name="T24" fmla="*/ 26 w 39"/>
                <a:gd name="T25"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7">
                  <a:moveTo>
                    <a:pt x="29" y="3"/>
                  </a:moveTo>
                  <a:cubicBezTo>
                    <a:pt x="27" y="2"/>
                    <a:pt x="26" y="3"/>
                    <a:pt x="25" y="4"/>
                  </a:cubicBezTo>
                  <a:cubicBezTo>
                    <a:pt x="24" y="4"/>
                    <a:pt x="24" y="3"/>
                    <a:pt x="23" y="3"/>
                  </a:cubicBezTo>
                  <a:cubicBezTo>
                    <a:pt x="15" y="0"/>
                    <a:pt x="6" y="5"/>
                    <a:pt x="3" y="13"/>
                  </a:cubicBezTo>
                  <a:cubicBezTo>
                    <a:pt x="0" y="23"/>
                    <a:pt x="6" y="32"/>
                    <a:pt x="15" y="34"/>
                  </a:cubicBezTo>
                  <a:cubicBezTo>
                    <a:pt x="23" y="37"/>
                    <a:pt x="33" y="33"/>
                    <a:pt x="36" y="25"/>
                  </a:cubicBezTo>
                  <a:cubicBezTo>
                    <a:pt x="39" y="18"/>
                    <a:pt x="38" y="5"/>
                    <a:pt x="29" y="3"/>
                  </a:cubicBezTo>
                  <a:close/>
                  <a:moveTo>
                    <a:pt x="26" y="19"/>
                  </a:moveTo>
                  <a:cubicBezTo>
                    <a:pt x="26" y="23"/>
                    <a:pt x="23" y="25"/>
                    <a:pt x="19" y="24"/>
                  </a:cubicBezTo>
                  <a:cubicBezTo>
                    <a:pt x="8" y="22"/>
                    <a:pt x="13" y="7"/>
                    <a:pt x="23" y="8"/>
                  </a:cubicBezTo>
                  <a:cubicBezTo>
                    <a:pt x="23" y="8"/>
                    <a:pt x="23" y="8"/>
                    <a:pt x="23" y="8"/>
                  </a:cubicBezTo>
                  <a:cubicBezTo>
                    <a:pt x="23" y="8"/>
                    <a:pt x="23" y="9"/>
                    <a:pt x="23" y="10"/>
                  </a:cubicBezTo>
                  <a:cubicBezTo>
                    <a:pt x="25" y="13"/>
                    <a:pt x="27" y="15"/>
                    <a:pt x="26" y="19"/>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53" name="iṥľîdé"/>
            <p:cNvSpPr/>
            <p:nvPr/>
          </p:nvSpPr>
          <p:spPr bwMode="auto">
            <a:xfrm>
              <a:off x="5273118" y="4853649"/>
              <a:ext cx="754425" cy="799132"/>
            </a:xfrm>
            <a:custGeom>
              <a:avLst/>
              <a:gdLst>
                <a:gd name="T0" fmla="*/ 448 w 466"/>
                <a:gd name="T1" fmla="*/ 409 h 496"/>
                <a:gd name="T2" fmla="*/ 399 w 466"/>
                <a:gd name="T3" fmla="*/ 417 h 496"/>
                <a:gd name="T4" fmla="*/ 399 w 466"/>
                <a:gd name="T5" fmla="*/ 417 h 496"/>
                <a:gd name="T6" fmla="*/ 262 w 466"/>
                <a:gd name="T7" fmla="*/ 324 h 496"/>
                <a:gd name="T8" fmla="*/ 268 w 466"/>
                <a:gd name="T9" fmla="*/ 307 h 496"/>
                <a:gd name="T10" fmla="*/ 264 w 466"/>
                <a:gd name="T11" fmla="*/ 272 h 496"/>
                <a:gd name="T12" fmla="*/ 243 w 466"/>
                <a:gd name="T13" fmla="*/ 263 h 496"/>
                <a:gd name="T14" fmla="*/ 232 w 466"/>
                <a:gd name="T15" fmla="*/ 261 h 496"/>
                <a:gd name="T16" fmla="*/ 222 w 466"/>
                <a:gd name="T17" fmla="*/ 94 h 496"/>
                <a:gd name="T18" fmla="*/ 224 w 466"/>
                <a:gd name="T19" fmla="*/ 94 h 496"/>
                <a:gd name="T20" fmla="*/ 260 w 466"/>
                <a:gd name="T21" fmla="*/ 42 h 496"/>
                <a:gd name="T22" fmla="*/ 209 w 466"/>
                <a:gd name="T23" fmla="*/ 4 h 496"/>
                <a:gd name="T24" fmla="*/ 170 w 466"/>
                <a:gd name="T25" fmla="*/ 51 h 496"/>
                <a:gd name="T26" fmla="*/ 209 w 466"/>
                <a:gd name="T27" fmla="*/ 91 h 496"/>
                <a:gd name="T28" fmla="*/ 224 w 466"/>
                <a:gd name="T29" fmla="*/ 262 h 496"/>
                <a:gd name="T30" fmla="*/ 190 w 466"/>
                <a:gd name="T31" fmla="*/ 291 h 496"/>
                <a:gd name="T32" fmla="*/ 191 w 466"/>
                <a:gd name="T33" fmla="*/ 320 h 496"/>
                <a:gd name="T34" fmla="*/ 139 w 466"/>
                <a:gd name="T35" fmla="*/ 365 h 496"/>
                <a:gd name="T36" fmla="*/ 84 w 466"/>
                <a:gd name="T37" fmla="*/ 418 h 496"/>
                <a:gd name="T38" fmla="*/ 81 w 466"/>
                <a:gd name="T39" fmla="*/ 418 h 496"/>
                <a:gd name="T40" fmla="*/ 31 w 466"/>
                <a:gd name="T41" fmla="*/ 408 h 496"/>
                <a:gd name="T42" fmla="*/ 12 w 466"/>
                <a:gd name="T43" fmla="*/ 469 h 496"/>
                <a:gd name="T44" fmla="*/ 67 w 466"/>
                <a:gd name="T45" fmla="*/ 487 h 496"/>
                <a:gd name="T46" fmla="*/ 91 w 466"/>
                <a:gd name="T47" fmla="*/ 431 h 496"/>
                <a:gd name="T48" fmla="*/ 92 w 466"/>
                <a:gd name="T49" fmla="*/ 430 h 496"/>
                <a:gd name="T50" fmla="*/ 149 w 466"/>
                <a:gd name="T51" fmla="*/ 375 h 496"/>
                <a:gd name="T52" fmla="*/ 194 w 466"/>
                <a:gd name="T53" fmla="*/ 327 h 496"/>
                <a:gd name="T54" fmla="*/ 219 w 466"/>
                <a:gd name="T55" fmla="*/ 345 h 496"/>
                <a:gd name="T56" fmla="*/ 257 w 466"/>
                <a:gd name="T57" fmla="*/ 331 h 496"/>
                <a:gd name="T58" fmla="*/ 388 w 466"/>
                <a:gd name="T59" fmla="*/ 424 h 496"/>
                <a:gd name="T60" fmla="*/ 385 w 466"/>
                <a:gd name="T61" fmla="*/ 473 h 496"/>
                <a:gd name="T62" fmla="*/ 445 w 466"/>
                <a:gd name="T63" fmla="*/ 474 h 496"/>
                <a:gd name="T64" fmla="*/ 448 w 466"/>
                <a:gd name="T65" fmla="*/ 409 h 496"/>
                <a:gd name="T66" fmla="*/ 219 w 466"/>
                <a:gd name="T67" fmla="*/ 80 h 496"/>
                <a:gd name="T68" fmla="*/ 210 w 466"/>
                <a:gd name="T69" fmla="*/ 80 h 496"/>
                <a:gd name="T70" fmla="*/ 185 w 466"/>
                <a:gd name="T71" fmla="*/ 52 h 496"/>
                <a:gd name="T72" fmla="*/ 213 w 466"/>
                <a:gd name="T73" fmla="*/ 18 h 496"/>
                <a:gd name="T74" fmla="*/ 220 w 466"/>
                <a:gd name="T75" fmla="*/ 80 h 496"/>
                <a:gd name="T76" fmla="*/ 219 w 466"/>
                <a:gd name="T77" fmla="*/ 80 h 496"/>
                <a:gd name="T78" fmla="*/ 67 w 466"/>
                <a:gd name="T79" fmla="*/ 470 h 496"/>
                <a:gd name="T80" fmla="*/ 27 w 466"/>
                <a:gd name="T81" fmla="*/ 466 h 496"/>
                <a:gd name="T82" fmla="*/ 76 w 466"/>
                <a:gd name="T83" fmla="*/ 429 h 496"/>
                <a:gd name="T84" fmla="*/ 77 w 466"/>
                <a:gd name="T85" fmla="*/ 430 h 496"/>
                <a:gd name="T86" fmla="*/ 67 w 466"/>
                <a:gd name="T87" fmla="*/ 470 h 496"/>
                <a:gd name="T88" fmla="*/ 250 w 466"/>
                <a:gd name="T89" fmla="*/ 318 h 496"/>
                <a:gd name="T90" fmla="*/ 214 w 466"/>
                <a:gd name="T91" fmla="*/ 328 h 496"/>
                <a:gd name="T92" fmla="*/ 206 w 466"/>
                <a:gd name="T93" fmla="*/ 290 h 496"/>
                <a:gd name="T94" fmla="*/ 234 w 466"/>
                <a:gd name="T95" fmla="*/ 272 h 496"/>
                <a:gd name="T96" fmla="*/ 242 w 466"/>
                <a:gd name="T97" fmla="*/ 276 h 496"/>
                <a:gd name="T98" fmla="*/ 250 w 466"/>
                <a:gd name="T99" fmla="*/ 318 h 496"/>
                <a:gd name="T100" fmla="*/ 434 w 466"/>
                <a:gd name="T101" fmla="*/ 465 h 496"/>
                <a:gd name="T102" fmla="*/ 396 w 466"/>
                <a:gd name="T103" fmla="*/ 462 h 496"/>
                <a:gd name="T104" fmla="*/ 400 w 466"/>
                <a:gd name="T105" fmla="*/ 427 h 496"/>
                <a:gd name="T106" fmla="*/ 409 w 466"/>
                <a:gd name="T107" fmla="*/ 426 h 496"/>
                <a:gd name="T108" fmla="*/ 443 w 466"/>
                <a:gd name="T109" fmla="*/ 425 h 496"/>
                <a:gd name="T110" fmla="*/ 434 w 466"/>
                <a:gd name="T111" fmla="*/ 465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6" h="496">
                  <a:moveTo>
                    <a:pt x="448" y="409"/>
                  </a:moveTo>
                  <a:cubicBezTo>
                    <a:pt x="433" y="396"/>
                    <a:pt x="406" y="398"/>
                    <a:pt x="399" y="417"/>
                  </a:cubicBezTo>
                  <a:cubicBezTo>
                    <a:pt x="399" y="417"/>
                    <a:pt x="399" y="417"/>
                    <a:pt x="399" y="417"/>
                  </a:cubicBezTo>
                  <a:cubicBezTo>
                    <a:pt x="356" y="383"/>
                    <a:pt x="307" y="354"/>
                    <a:pt x="262" y="324"/>
                  </a:cubicBezTo>
                  <a:cubicBezTo>
                    <a:pt x="264" y="319"/>
                    <a:pt x="266" y="313"/>
                    <a:pt x="268" y="307"/>
                  </a:cubicBezTo>
                  <a:cubicBezTo>
                    <a:pt x="270" y="296"/>
                    <a:pt x="271" y="282"/>
                    <a:pt x="264" y="272"/>
                  </a:cubicBezTo>
                  <a:cubicBezTo>
                    <a:pt x="258" y="266"/>
                    <a:pt x="251" y="263"/>
                    <a:pt x="243" y="263"/>
                  </a:cubicBezTo>
                  <a:cubicBezTo>
                    <a:pt x="240" y="262"/>
                    <a:pt x="236" y="262"/>
                    <a:pt x="232" y="261"/>
                  </a:cubicBezTo>
                  <a:cubicBezTo>
                    <a:pt x="234" y="206"/>
                    <a:pt x="227" y="150"/>
                    <a:pt x="222" y="94"/>
                  </a:cubicBezTo>
                  <a:cubicBezTo>
                    <a:pt x="223" y="94"/>
                    <a:pt x="223" y="94"/>
                    <a:pt x="224" y="94"/>
                  </a:cubicBezTo>
                  <a:cubicBezTo>
                    <a:pt x="246" y="88"/>
                    <a:pt x="264" y="66"/>
                    <a:pt x="260" y="42"/>
                  </a:cubicBezTo>
                  <a:cubicBezTo>
                    <a:pt x="257" y="19"/>
                    <a:pt x="232" y="0"/>
                    <a:pt x="209" y="4"/>
                  </a:cubicBezTo>
                  <a:cubicBezTo>
                    <a:pt x="186" y="7"/>
                    <a:pt x="168" y="29"/>
                    <a:pt x="170" y="51"/>
                  </a:cubicBezTo>
                  <a:cubicBezTo>
                    <a:pt x="171" y="72"/>
                    <a:pt x="189" y="91"/>
                    <a:pt x="209" y="91"/>
                  </a:cubicBezTo>
                  <a:cubicBezTo>
                    <a:pt x="213" y="148"/>
                    <a:pt x="214" y="206"/>
                    <a:pt x="224" y="262"/>
                  </a:cubicBezTo>
                  <a:cubicBezTo>
                    <a:pt x="209" y="265"/>
                    <a:pt x="195" y="275"/>
                    <a:pt x="190" y="291"/>
                  </a:cubicBezTo>
                  <a:cubicBezTo>
                    <a:pt x="187" y="301"/>
                    <a:pt x="187" y="311"/>
                    <a:pt x="191" y="320"/>
                  </a:cubicBezTo>
                  <a:cubicBezTo>
                    <a:pt x="171" y="333"/>
                    <a:pt x="156" y="349"/>
                    <a:pt x="139" y="365"/>
                  </a:cubicBezTo>
                  <a:cubicBezTo>
                    <a:pt x="120" y="382"/>
                    <a:pt x="101" y="400"/>
                    <a:pt x="84" y="418"/>
                  </a:cubicBezTo>
                  <a:cubicBezTo>
                    <a:pt x="83" y="418"/>
                    <a:pt x="82" y="418"/>
                    <a:pt x="81" y="418"/>
                  </a:cubicBezTo>
                  <a:cubicBezTo>
                    <a:pt x="72" y="402"/>
                    <a:pt x="47" y="399"/>
                    <a:pt x="31" y="408"/>
                  </a:cubicBezTo>
                  <a:cubicBezTo>
                    <a:pt x="11" y="420"/>
                    <a:pt x="0" y="448"/>
                    <a:pt x="12" y="469"/>
                  </a:cubicBezTo>
                  <a:cubicBezTo>
                    <a:pt x="22" y="487"/>
                    <a:pt x="48" y="496"/>
                    <a:pt x="67" y="487"/>
                  </a:cubicBezTo>
                  <a:cubicBezTo>
                    <a:pt x="88" y="477"/>
                    <a:pt x="94" y="452"/>
                    <a:pt x="91" y="431"/>
                  </a:cubicBezTo>
                  <a:cubicBezTo>
                    <a:pt x="91" y="430"/>
                    <a:pt x="92" y="430"/>
                    <a:pt x="92" y="430"/>
                  </a:cubicBezTo>
                  <a:cubicBezTo>
                    <a:pt x="112" y="412"/>
                    <a:pt x="130" y="393"/>
                    <a:pt x="149" y="375"/>
                  </a:cubicBezTo>
                  <a:cubicBezTo>
                    <a:pt x="165" y="360"/>
                    <a:pt x="181" y="345"/>
                    <a:pt x="194" y="327"/>
                  </a:cubicBezTo>
                  <a:cubicBezTo>
                    <a:pt x="199" y="336"/>
                    <a:pt x="208" y="343"/>
                    <a:pt x="219" y="345"/>
                  </a:cubicBezTo>
                  <a:cubicBezTo>
                    <a:pt x="236" y="348"/>
                    <a:pt x="249" y="342"/>
                    <a:pt x="257" y="331"/>
                  </a:cubicBezTo>
                  <a:cubicBezTo>
                    <a:pt x="296" y="365"/>
                    <a:pt x="341" y="401"/>
                    <a:pt x="388" y="424"/>
                  </a:cubicBezTo>
                  <a:cubicBezTo>
                    <a:pt x="375" y="436"/>
                    <a:pt x="374" y="458"/>
                    <a:pt x="385" y="473"/>
                  </a:cubicBezTo>
                  <a:cubicBezTo>
                    <a:pt x="401" y="493"/>
                    <a:pt x="429" y="492"/>
                    <a:pt x="445" y="474"/>
                  </a:cubicBezTo>
                  <a:cubicBezTo>
                    <a:pt x="462" y="457"/>
                    <a:pt x="466" y="427"/>
                    <a:pt x="448" y="409"/>
                  </a:cubicBezTo>
                  <a:close/>
                  <a:moveTo>
                    <a:pt x="219" y="80"/>
                  </a:moveTo>
                  <a:cubicBezTo>
                    <a:pt x="216" y="78"/>
                    <a:pt x="212" y="78"/>
                    <a:pt x="210" y="80"/>
                  </a:cubicBezTo>
                  <a:cubicBezTo>
                    <a:pt x="198" y="75"/>
                    <a:pt x="187" y="66"/>
                    <a:pt x="185" y="52"/>
                  </a:cubicBezTo>
                  <a:cubicBezTo>
                    <a:pt x="183" y="36"/>
                    <a:pt x="196" y="19"/>
                    <a:pt x="213" y="18"/>
                  </a:cubicBezTo>
                  <a:cubicBezTo>
                    <a:pt x="252" y="15"/>
                    <a:pt x="256" y="71"/>
                    <a:pt x="220" y="80"/>
                  </a:cubicBezTo>
                  <a:cubicBezTo>
                    <a:pt x="220" y="80"/>
                    <a:pt x="219" y="80"/>
                    <a:pt x="219" y="80"/>
                  </a:cubicBezTo>
                  <a:close/>
                  <a:moveTo>
                    <a:pt x="67" y="470"/>
                  </a:moveTo>
                  <a:cubicBezTo>
                    <a:pt x="56" y="480"/>
                    <a:pt x="37" y="477"/>
                    <a:pt x="27" y="466"/>
                  </a:cubicBezTo>
                  <a:cubicBezTo>
                    <a:pt x="3" y="436"/>
                    <a:pt x="55" y="395"/>
                    <a:pt x="76" y="429"/>
                  </a:cubicBezTo>
                  <a:cubicBezTo>
                    <a:pt x="76" y="430"/>
                    <a:pt x="77" y="430"/>
                    <a:pt x="77" y="430"/>
                  </a:cubicBezTo>
                  <a:cubicBezTo>
                    <a:pt x="79" y="444"/>
                    <a:pt x="79" y="460"/>
                    <a:pt x="67" y="470"/>
                  </a:cubicBezTo>
                  <a:close/>
                  <a:moveTo>
                    <a:pt x="250" y="318"/>
                  </a:moveTo>
                  <a:cubicBezTo>
                    <a:pt x="243" y="331"/>
                    <a:pt x="227" y="336"/>
                    <a:pt x="214" y="328"/>
                  </a:cubicBezTo>
                  <a:cubicBezTo>
                    <a:pt x="201" y="320"/>
                    <a:pt x="199" y="302"/>
                    <a:pt x="206" y="290"/>
                  </a:cubicBezTo>
                  <a:cubicBezTo>
                    <a:pt x="213" y="279"/>
                    <a:pt x="223" y="274"/>
                    <a:pt x="234" y="272"/>
                  </a:cubicBezTo>
                  <a:cubicBezTo>
                    <a:pt x="235" y="275"/>
                    <a:pt x="238" y="277"/>
                    <a:pt x="242" y="276"/>
                  </a:cubicBezTo>
                  <a:cubicBezTo>
                    <a:pt x="263" y="271"/>
                    <a:pt x="255" y="308"/>
                    <a:pt x="250" y="318"/>
                  </a:cubicBezTo>
                  <a:close/>
                  <a:moveTo>
                    <a:pt x="434" y="465"/>
                  </a:moveTo>
                  <a:cubicBezTo>
                    <a:pt x="422" y="476"/>
                    <a:pt x="405" y="476"/>
                    <a:pt x="396" y="462"/>
                  </a:cubicBezTo>
                  <a:cubicBezTo>
                    <a:pt x="389" y="450"/>
                    <a:pt x="393" y="438"/>
                    <a:pt x="400" y="427"/>
                  </a:cubicBezTo>
                  <a:cubicBezTo>
                    <a:pt x="403" y="429"/>
                    <a:pt x="407" y="429"/>
                    <a:pt x="409" y="426"/>
                  </a:cubicBezTo>
                  <a:cubicBezTo>
                    <a:pt x="418" y="412"/>
                    <a:pt x="434" y="411"/>
                    <a:pt x="443" y="425"/>
                  </a:cubicBezTo>
                  <a:cubicBezTo>
                    <a:pt x="451" y="438"/>
                    <a:pt x="444" y="456"/>
                    <a:pt x="434" y="465"/>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54" name="ï$1idê"/>
            <p:cNvSpPr/>
            <p:nvPr/>
          </p:nvSpPr>
          <p:spPr bwMode="auto">
            <a:xfrm>
              <a:off x="7332419" y="2637875"/>
              <a:ext cx="159267" cy="164857"/>
            </a:xfrm>
            <a:custGeom>
              <a:avLst/>
              <a:gdLst>
                <a:gd name="T0" fmla="*/ 50 w 100"/>
                <a:gd name="T1" fmla="*/ 85 h 102"/>
                <a:gd name="T2" fmla="*/ 31 w 100"/>
                <a:gd name="T3" fmla="*/ 68 h 102"/>
                <a:gd name="T4" fmla="*/ 90 w 100"/>
                <a:gd name="T5" fmla="*/ 43 h 102"/>
                <a:gd name="T6" fmla="*/ 97 w 100"/>
                <a:gd name="T7" fmla="*/ 13 h 102"/>
                <a:gd name="T8" fmla="*/ 77 w 100"/>
                <a:gd name="T9" fmla="*/ 4 h 102"/>
                <a:gd name="T10" fmla="*/ 79 w 100"/>
                <a:gd name="T11" fmla="*/ 13 h 102"/>
                <a:gd name="T12" fmla="*/ 76 w 100"/>
                <a:gd name="T13" fmla="*/ 38 h 102"/>
                <a:gd name="T14" fmla="*/ 52 w 100"/>
                <a:gd name="T15" fmla="*/ 52 h 102"/>
                <a:gd name="T16" fmla="*/ 11 w 100"/>
                <a:gd name="T17" fmla="*/ 52 h 102"/>
                <a:gd name="T18" fmla="*/ 5 w 100"/>
                <a:gd name="T19" fmla="*/ 65 h 102"/>
                <a:gd name="T20" fmla="*/ 41 w 100"/>
                <a:gd name="T21" fmla="*/ 96 h 102"/>
                <a:gd name="T22" fmla="*/ 50 w 100"/>
                <a:gd name="T23" fmla="*/ 8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02">
                  <a:moveTo>
                    <a:pt x="50" y="85"/>
                  </a:moveTo>
                  <a:cubicBezTo>
                    <a:pt x="43" y="79"/>
                    <a:pt x="37" y="74"/>
                    <a:pt x="31" y="68"/>
                  </a:cubicBezTo>
                  <a:cubicBezTo>
                    <a:pt x="54" y="69"/>
                    <a:pt x="76" y="62"/>
                    <a:pt x="90" y="43"/>
                  </a:cubicBezTo>
                  <a:cubicBezTo>
                    <a:pt x="95" y="35"/>
                    <a:pt x="100" y="22"/>
                    <a:pt x="97" y="13"/>
                  </a:cubicBezTo>
                  <a:cubicBezTo>
                    <a:pt x="94" y="4"/>
                    <a:pt x="85" y="0"/>
                    <a:pt x="77" y="4"/>
                  </a:cubicBezTo>
                  <a:cubicBezTo>
                    <a:pt x="73" y="6"/>
                    <a:pt x="73" y="14"/>
                    <a:pt x="79" y="13"/>
                  </a:cubicBezTo>
                  <a:cubicBezTo>
                    <a:pt x="93" y="10"/>
                    <a:pt x="79" y="36"/>
                    <a:pt x="76" y="38"/>
                  </a:cubicBezTo>
                  <a:cubicBezTo>
                    <a:pt x="70" y="46"/>
                    <a:pt x="61" y="50"/>
                    <a:pt x="52" y="52"/>
                  </a:cubicBezTo>
                  <a:cubicBezTo>
                    <a:pt x="38" y="56"/>
                    <a:pt x="24" y="54"/>
                    <a:pt x="11" y="52"/>
                  </a:cubicBezTo>
                  <a:cubicBezTo>
                    <a:pt x="4" y="51"/>
                    <a:pt x="0" y="60"/>
                    <a:pt x="5" y="65"/>
                  </a:cubicBezTo>
                  <a:cubicBezTo>
                    <a:pt x="17" y="75"/>
                    <a:pt x="29" y="85"/>
                    <a:pt x="41" y="96"/>
                  </a:cubicBezTo>
                  <a:cubicBezTo>
                    <a:pt x="48" y="102"/>
                    <a:pt x="57" y="91"/>
                    <a:pt x="50" y="85"/>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55" name="ïṩḷïdè"/>
            <p:cNvSpPr/>
            <p:nvPr/>
          </p:nvSpPr>
          <p:spPr bwMode="auto">
            <a:xfrm>
              <a:off x="7424627" y="2693759"/>
              <a:ext cx="167650" cy="184415"/>
            </a:xfrm>
            <a:custGeom>
              <a:avLst/>
              <a:gdLst>
                <a:gd name="T0" fmla="*/ 103 w 105"/>
                <a:gd name="T1" fmla="*/ 30 h 114"/>
                <a:gd name="T2" fmla="*/ 96 w 105"/>
                <a:gd name="T3" fmla="*/ 26 h 114"/>
                <a:gd name="T4" fmla="*/ 55 w 105"/>
                <a:gd name="T5" fmla="*/ 73 h 114"/>
                <a:gd name="T6" fmla="*/ 49 w 105"/>
                <a:gd name="T7" fmla="*/ 68 h 114"/>
                <a:gd name="T8" fmla="*/ 36 w 105"/>
                <a:gd name="T9" fmla="*/ 57 h 114"/>
                <a:gd name="T10" fmla="*/ 75 w 105"/>
                <a:gd name="T11" fmla="*/ 12 h 114"/>
                <a:gd name="T12" fmla="*/ 67 w 105"/>
                <a:gd name="T13" fmla="*/ 5 h 114"/>
                <a:gd name="T14" fmla="*/ 4 w 105"/>
                <a:gd name="T15" fmla="*/ 71 h 114"/>
                <a:gd name="T16" fmla="*/ 11 w 105"/>
                <a:gd name="T17" fmla="*/ 80 h 114"/>
                <a:gd name="T18" fmla="*/ 29 w 105"/>
                <a:gd name="T19" fmla="*/ 64 h 114"/>
                <a:gd name="T20" fmla="*/ 41 w 105"/>
                <a:gd name="T21" fmla="*/ 76 h 114"/>
                <a:gd name="T22" fmla="*/ 48 w 105"/>
                <a:gd name="T23" fmla="*/ 83 h 114"/>
                <a:gd name="T24" fmla="*/ 35 w 105"/>
                <a:gd name="T25" fmla="*/ 102 h 114"/>
                <a:gd name="T26" fmla="*/ 45 w 105"/>
                <a:gd name="T27" fmla="*/ 109 h 114"/>
                <a:gd name="T28" fmla="*/ 103 w 105"/>
                <a:gd name="T29" fmla="*/ 3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 h="114">
                  <a:moveTo>
                    <a:pt x="103" y="30"/>
                  </a:moveTo>
                  <a:cubicBezTo>
                    <a:pt x="105" y="26"/>
                    <a:pt x="99" y="23"/>
                    <a:pt x="96" y="26"/>
                  </a:cubicBezTo>
                  <a:cubicBezTo>
                    <a:pt x="82" y="40"/>
                    <a:pt x="68" y="56"/>
                    <a:pt x="55" y="73"/>
                  </a:cubicBezTo>
                  <a:cubicBezTo>
                    <a:pt x="53" y="71"/>
                    <a:pt x="51" y="70"/>
                    <a:pt x="49" y="68"/>
                  </a:cubicBezTo>
                  <a:cubicBezTo>
                    <a:pt x="45" y="64"/>
                    <a:pt x="40" y="61"/>
                    <a:pt x="36" y="57"/>
                  </a:cubicBezTo>
                  <a:cubicBezTo>
                    <a:pt x="50" y="43"/>
                    <a:pt x="62" y="26"/>
                    <a:pt x="75" y="12"/>
                  </a:cubicBezTo>
                  <a:cubicBezTo>
                    <a:pt x="80" y="6"/>
                    <a:pt x="72" y="0"/>
                    <a:pt x="67" y="5"/>
                  </a:cubicBezTo>
                  <a:cubicBezTo>
                    <a:pt x="46" y="26"/>
                    <a:pt x="20" y="47"/>
                    <a:pt x="4" y="71"/>
                  </a:cubicBezTo>
                  <a:cubicBezTo>
                    <a:pt x="0" y="76"/>
                    <a:pt x="6" y="84"/>
                    <a:pt x="11" y="80"/>
                  </a:cubicBezTo>
                  <a:cubicBezTo>
                    <a:pt x="18" y="75"/>
                    <a:pt x="24" y="70"/>
                    <a:pt x="29" y="64"/>
                  </a:cubicBezTo>
                  <a:cubicBezTo>
                    <a:pt x="33" y="68"/>
                    <a:pt x="37" y="72"/>
                    <a:pt x="41" y="76"/>
                  </a:cubicBezTo>
                  <a:cubicBezTo>
                    <a:pt x="43" y="78"/>
                    <a:pt x="45" y="80"/>
                    <a:pt x="48" y="83"/>
                  </a:cubicBezTo>
                  <a:cubicBezTo>
                    <a:pt x="43" y="89"/>
                    <a:pt x="39" y="96"/>
                    <a:pt x="35" y="102"/>
                  </a:cubicBezTo>
                  <a:cubicBezTo>
                    <a:pt x="31" y="109"/>
                    <a:pt x="41" y="114"/>
                    <a:pt x="45" y="109"/>
                  </a:cubicBezTo>
                  <a:cubicBezTo>
                    <a:pt x="67" y="87"/>
                    <a:pt x="86" y="57"/>
                    <a:pt x="103" y="3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56" name="işḷídé"/>
            <p:cNvSpPr/>
            <p:nvPr/>
          </p:nvSpPr>
          <p:spPr bwMode="auto">
            <a:xfrm>
              <a:off x="7488892" y="2836260"/>
              <a:ext cx="81030" cy="108973"/>
            </a:xfrm>
            <a:custGeom>
              <a:avLst/>
              <a:gdLst>
                <a:gd name="T0" fmla="*/ 30 w 50"/>
                <a:gd name="T1" fmla="*/ 58 h 68"/>
                <a:gd name="T2" fmla="*/ 20 w 50"/>
                <a:gd name="T3" fmla="*/ 46 h 68"/>
                <a:gd name="T4" fmla="*/ 47 w 50"/>
                <a:gd name="T5" fmla="*/ 26 h 68"/>
                <a:gd name="T6" fmla="*/ 26 w 50"/>
                <a:gd name="T7" fmla="*/ 12 h 68"/>
                <a:gd name="T8" fmla="*/ 31 w 50"/>
                <a:gd name="T9" fmla="*/ 18 h 68"/>
                <a:gd name="T10" fmla="*/ 37 w 50"/>
                <a:gd name="T11" fmla="*/ 22 h 68"/>
                <a:gd name="T12" fmla="*/ 34 w 50"/>
                <a:gd name="T13" fmla="*/ 27 h 68"/>
                <a:gd name="T14" fmla="*/ 28 w 50"/>
                <a:gd name="T15" fmla="*/ 31 h 68"/>
                <a:gd name="T16" fmla="*/ 8 w 50"/>
                <a:gd name="T17" fmla="*/ 35 h 68"/>
                <a:gd name="T18" fmla="*/ 3 w 50"/>
                <a:gd name="T19" fmla="*/ 44 h 68"/>
                <a:gd name="T20" fmla="*/ 23 w 50"/>
                <a:gd name="T21" fmla="*/ 66 h 68"/>
                <a:gd name="T22" fmla="*/ 30 w 50"/>
                <a:gd name="T23" fmla="*/ 5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68">
                  <a:moveTo>
                    <a:pt x="30" y="58"/>
                  </a:moveTo>
                  <a:cubicBezTo>
                    <a:pt x="27" y="54"/>
                    <a:pt x="24" y="50"/>
                    <a:pt x="20" y="46"/>
                  </a:cubicBezTo>
                  <a:cubicBezTo>
                    <a:pt x="32" y="44"/>
                    <a:pt x="43" y="38"/>
                    <a:pt x="47" y="26"/>
                  </a:cubicBezTo>
                  <a:cubicBezTo>
                    <a:pt x="50" y="14"/>
                    <a:pt x="35" y="0"/>
                    <a:pt x="26" y="12"/>
                  </a:cubicBezTo>
                  <a:cubicBezTo>
                    <a:pt x="23" y="15"/>
                    <a:pt x="27" y="21"/>
                    <a:pt x="31" y="18"/>
                  </a:cubicBezTo>
                  <a:cubicBezTo>
                    <a:pt x="35" y="16"/>
                    <a:pt x="37" y="17"/>
                    <a:pt x="37" y="22"/>
                  </a:cubicBezTo>
                  <a:cubicBezTo>
                    <a:pt x="36" y="23"/>
                    <a:pt x="35" y="25"/>
                    <a:pt x="34" y="27"/>
                  </a:cubicBezTo>
                  <a:cubicBezTo>
                    <a:pt x="32" y="29"/>
                    <a:pt x="30" y="30"/>
                    <a:pt x="28" y="31"/>
                  </a:cubicBezTo>
                  <a:cubicBezTo>
                    <a:pt x="22" y="35"/>
                    <a:pt x="15" y="36"/>
                    <a:pt x="8" y="35"/>
                  </a:cubicBezTo>
                  <a:cubicBezTo>
                    <a:pt x="3" y="34"/>
                    <a:pt x="0" y="40"/>
                    <a:pt x="3" y="44"/>
                  </a:cubicBezTo>
                  <a:cubicBezTo>
                    <a:pt x="7" y="52"/>
                    <a:pt x="14" y="62"/>
                    <a:pt x="23" y="66"/>
                  </a:cubicBezTo>
                  <a:cubicBezTo>
                    <a:pt x="28" y="68"/>
                    <a:pt x="33" y="62"/>
                    <a:pt x="30" y="58"/>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57" name="îś1iḋê"/>
            <p:cNvSpPr/>
            <p:nvPr/>
          </p:nvSpPr>
          <p:spPr bwMode="auto">
            <a:xfrm>
              <a:off x="7645366" y="2889350"/>
              <a:ext cx="67060" cy="55883"/>
            </a:xfrm>
            <a:custGeom>
              <a:avLst/>
              <a:gdLst>
                <a:gd name="T0" fmla="*/ 37 w 40"/>
                <a:gd name="T1" fmla="*/ 26 h 36"/>
                <a:gd name="T2" fmla="*/ 25 w 40"/>
                <a:gd name="T3" fmla="*/ 15 h 36"/>
                <a:gd name="T4" fmla="*/ 28 w 40"/>
                <a:gd name="T5" fmla="*/ 11 h 36"/>
                <a:gd name="T6" fmla="*/ 20 w 40"/>
                <a:gd name="T7" fmla="*/ 5 h 36"/>
                <a:gd name="T8" fmla="*/ 16 w 40"/>
                <a:gd name="T9" fmla="*/ 9 h 36"/>
                <a:gd name="T10" fmla="*/ 10 w 40"/>
                <a:gd name="T11" fmla="*/ 4 h 36"/>
                <a:gd name="T12" fmla="*/ 5 w 40"/>
                <a:gd name="T13" fmla="*/ 11 h 36"/>
                <a:gd name="T14" fmla="*/ 10 w 40"/>
                <a:gd name="T15" fmla="*/ 16 h 36"/>
                <a:gd name="T16" fmla="*/ 9 w 40"/>
                <a:gd name="T17" fmla="*/ 17 h 36"/>
                <a:gd name="T18" fmla="*/ 1 w 40"/>
                <a:gd name="T19" fmla="*/ 29 h 36"/>
                <a:gd name="T20" fmla="*/ 8 w 40"/>
                <a:gd name="T21" fmla="*/ 34 h 36"/>
                <a:gd name="T22" fmla="*/ 18 w 40"/>
                <a:gd name="T23" fmla="*/ 24 h 36"/>
                <a:gd name="T24" fmla="*/ 18 w 40"/>
                <a:gd name="T25" fmla="*/ 24 h 36"/>
                <a:gd name="T26" fmla="*/ 31 w 40"/>
                <a:gd name="T27" fmla="*/ 34 h 36"/>
                <a:gd name="T28" fmla="*/ 37 w 40"/>
                <a:gd name="T29"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36">
                  <a:moveTo>
                    <a:pt x="37" y="26"/>
                  </a:moveTo>
                  <a:cubicBezTo>
                    <a:pt x="34" y="21"/>
                    <a:pt x="29" y="18"/>
                    <a:pt x="25" y="15"/>
                  </a:cubicBezTo>
                  <a:cubicBezTo>
                    <a:pt x="26" y="14"/>
                    <a:pt x="27" y="13"/>
                    <a:pt x="28" y="11"/>
                  </a:cubicBezTo>
                  <a:cubicBezTo>
                    <a:pt x="32" y="6"/>
                    <a:pt x="24" y="0"/>
                    <a:pt x="20" y="5"/>
                  </a:cubicBezTo>
                  <a:cubicBezTo>
                    <a:pt x="18" y="6"/>
                    <a:pt x="17" y="7"/>
                    <a:pt x="16" y="9"/>
                  </a:cubicBezTo>
                  <a:cubicBezTo>
                    <a:pt x="14" y="7"/>
                    <a:pt x="12" y="6"/>
                    <a:pt x="10" y="4"/>
                  </a:cubicBezTo>
                  <a:cubicBezTo>
                    <a:pt x="6" y="1"/>
                    <a:pt x="0" y="7"/>
                    <a:pt x="5" y="11"/>
                  </a:cubicBezTo>
                  <a:cubicBezTo>
                    <a:pt x="6" y="13"/>
                    <a:pt x="8" y="14"/>
                    <a:pt x="10" y="16"/>
                  </a:cubicBezTo>
                  <a:cubicBezTo>
                    <a:pt x="9" y="16"/>
                    <a:pt x="9" y="16"/>
                    <a:pt x="9" y="17"/>
                  </a:cubicBezTo>
                  <a:cubicBezTo>
                    <a:pt x="6" y="21"/>
                    <a:pt x="2" y="24"/>
                    <a:pt x="1" y="29"/>
                  </a:cubicBezTo>
                  <a:cubicBezTo>
                    <a:pt x="0" y="33"/>
                    <a:pt x="4" y="36"/>
                    <a:pt x="8" y="34"/>
                  </a:cubicBezTo>
                  <a:cubicBezTo>
                    <a:pt x="13" y="33"/>
                    <a:pt x="15" y="28"/>
                    <a:pt x="18" y="24"/>
                  </a:cubicBezTo>
                  <a:cubicBezTo>
                    <a:pt x="18" y="24"/>
                    <a:pt x="18" y="24"/>
                    <a:pt x="18" y="24"/>
                  </a:cubicBezTo>
                  <a:cubicBezTo>
                    <a:pt x="22" y="28"/>
                    <a:pt x="26" y="32"/>
                    <a:pt x="31" y="34"/>
                  </a:cubicBezTo>
                  <a:cubicBezTo>
                    <a:pt x="36" y="36"/>
                    <a:pt x="40" y="30"/>
                    <a:pt x="37" y="2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58" name="îŝḻiḍè"/>
            <p:cNvSpPr/>
            <p:nvPr/>
          </p:nvSpPr>
          <p:spPr bwMode="auto">
            <a:xfrm>
              <a:off x="7698456" y="2883762"/>
              <a:ext cx="150885" cy="192798"/>
            </a:xfrm>
            <a:custGeom>
              <a:avLst/>
              <a:gdLst>
                <a:gd name="T0" fmla="*/ 93 w 94"/>
                <a:gd name="T1" fmla="*/ 42 h 119"/>
                <a:gd name="T2" fmla="*/ 87 w 94"/>
                <a:gd name="T3" fmla="*/ 35 h 119"/>
                <a:gd name="T4" fmla="*/ 87 w 94"/>
                <a:gd name="T5" fmla="*/ 35 h 119"/>
                <a:gd name="T6" fmla="*/ 6 w 94"/>
                <a:gd name="T7" fmla="*/ 94 h 119"/>
                <a:gd name="T8" fmla="*/ 49 w 94"/>
                <a:gd name="T9" fmla="*/ 110 h 119"/>
                <a:gd name="T10" fmla="*/ 93 w 94"/>
                <a:gd name="T11" fmla="*/ 42 h 119"/>
                <a:gd name="T12" fmla="*/ 19 w 94"/>
                <a:gd name="T13" fmla="*/ 89 h 119"/>
                <a:gd name="T14" fmla="*/ 79 w 94"/>
                <a:gd name="T15" fmla="*/ 39 h 119"/>
                <a:gd name="T16" fmla="*/ 81 w 94"/>
                <a:gd name="T17" fmla="*/ 40 h 119"/>
                <a:gd name="T18" fmla="*/ 81 w 94"/>
                <a:gd name="T19" fmla="*/ 40 h 119"/>
                <a:gd name="T20" fmla="*/ 61 w 94"/>
                <a:gd name="T21" fmla="*/ 81 h 119"/>
                <a:gd name="T22" fmla="*/ 19 w 94"/>
                <a:gd name="T23"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19">
                  <a:moveTo>
                    <a:pt x="93" y="42"/>
                  </a:moveTo>
                  <a:cubicBezTo>
                    <a:pt x="94" y="38"/>
                    <a:pt x="91" y="35"/>
                    <a:pt x="87" y="35"/>
                  </a:cubicBezTo>
                  <a:cubicBezTo>
                    <a:pt x="87" y="35"/>
                    <a:pt x="87" y="35"/>
                    <a:pt x="87" y="35"/>
                  </a:cubicBezTo>
                  <a:cubicBezTo>
                    <a:pt x="70" y="0"/>
                    <a:pt x="0" y="64"/>
                    <a:pt x="6" y="94"/>
                  </a:cubicBezTo>
                  <a:cubicBezTo>
                    <a:pt x="10" y="114"/>
                    <a:pt x="33" y="119"/>
                    <a:pt x="49" y="110"/>
                  </a:cubicBezTo>
                  <a:cubicBezTo>
                    <a:pt x="73" y="98"/>
                    <a:pt x="87" y="67"/>
                    <a:pt x="93" y="42"/>
                  </a:cubicBezTo>
                  <a:close/>
                  <a:moveTo>
                    <a:pt x="19" y="89"/>
                  </a:moveTo>
                  <a:cubicBezTo>
                    <a:pt x="17" y="72"/>
                    <a:pt x="70" y="24"/>
                    <a:pt x="79" y="39"/>
                  </a:cubicBezTo>
                  <a:cubicBezTo>
                    <a:pt x="80" y="40"/>
                    <a:pt x="80" y="40"/>
                    <a:pt x="81" y="40"/>
                  </a:cubicBezTo>
                  <a:cubicBezTo>
                    <a:pt x="81" y="40"/>
                    <a:pt x="81" y="40"/>
                    <a:pt x="81" y="40"/>
                  </a:cubicBezTo>
                  <a:cubicBezTo>
                    <a:pt x="76" y="55"/>
                    <a:pt x="70" y="69"/>
                    <a:pt x="61" y="81"/>
                  </a:cubicBezTo>
                  <a:cubicBezTo>
                    <a:pt x="54" y="91"/>
                    <a:pt x="23" y="118"/>
                    <a:pt x="19" y="89"/>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59" name="î$ļîḑè"/>
            <p:cNvSpPr/>
            <p:nvPr/>
          </p:nvSpPr>
          <p:spPr bwMode="auto">
            <a:xfrm>
              <a:off x="7757132" y="3059794"/>
              <a:ext cx="81030" cy="100590"/>
            </a:xfrm>
            <a:custGeom>
              <a:avLst/>
              <a:gdLst>
                <a:gd name="T0" fmla="*/ 24 w 49"/>
                <a:gd name="T1" fmla="*/ 46 h 62"/>
                <a:gd name="T2" fmla="*/ 17 w 49"/>
                <a:gd name="T3" fmla="*/ 40 h 62"/>
                <a:gd name="T4" fmla="*/ 44 w 49"/>
                <a:gd name="T5" fmla="*/ 27 h 62"/>
                <a:gd name="T6" fmla="*/ 33 w 49"/>
                <a:gd name="T7" fmla="*/ 1 h 62"/>
                <a:gd name="T8" fmla="*/ 30 w 49"/>
                <a:gd name="T9" fmla="*/ 10 h 62"/>
                <a:gd name="T10" fmla="*/ 28 w 49"/>
                <a:gd name="T11" fmla="*/ 26 h 62"/>
                <a:gd name="T12" fmla="*/ 8 w 49"/>
                <a:gd name="T13" fmla="*/ 27 h 62"/>
                <a:gd name="T14" fmla="*/ 1 w 49"/>
                <a:gd name="T15" fmla="*/ 34 h 62"/>
                <a:gd name="T16" fmla="*/ 19 w 49"/>
                <a:gd name="T17" fmla="*/ 58 h 62"/>
                <a:gd name="T18" fmla="*/ 24 w 49"/>
                <a:gd name="T19" fmla="*/ 4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62">
                  <a:moveTo>
                    <a:pt x="24" y="46"/>
                  </a:moveTo>
                  <a:cubicBezTo>
                    <a:pt x="21" y="45"/>
                    <a:pt x="19" y="43"/>
                    <a:pt x="17" y="40"/>
                  </a:cubicBezTo>
                  <a:cubicBezTo>
                    <a:pt x="28" y="40"/>
                    <a:pt x="38" y="37"/>
                    <a:pt x="44" y="27"/>
                  </a:cubicBezTo>
                  <a:cubicBezTo>
                    <a:pt x="49" y="17"/>
                    <a:pt x="45" y="3"/>
                    <a:pt x="33" y="1"/>
                  </a:cubicBezTo>
                  <a:cubicBezTo>
                    <a:pt x="27" y="0"/>
                    <a:pt x="25" y="9"/>
                    <a:pt x="30" y="10"/>
                  </a:cubicBezTo>
                  <a:cubicBezTo>
                    <a:pt x="38" y="13"/>
                    <a:pt x="34" y="23"/>
                    <a:pt x="28" y="26"/>
                  </a:cubicBezTo>
                  <a:cubicBezTo>
                    <a:pt x="22" y="29"/>
                    <a:pt x="15" y="28"/>
                    <a:pt x="8" y="27"/>
                  </a:cubicBezTo>
                  <a:cubicBezTo>
                    <a:pt x="5" y="27"/>
                    <a:pt x="0" y="30"/>
                    <a:pt x="1" y="34"/>
                  </a:cubicBezTo>
                  <a:cubicBezTo>
                    <a:pt x="3" y="45"/>
                    <a:pt x="9" y="53"/>
                    <a:pt x="19" y="58"/>
                  </a:cubicBezTo>
                  <a:cubicBezTo>
                    <a:pt x="27" y="62"/>
                    <a:pt x="32" y="50"/>
                    <a:pt x="24" y="4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60" name="íş1ídè"/>
            <p:cNvSpPr/>
            <p:nvPr/>
          </p:nvSpPr>
          <p:spPr bwMode="auto">
            <a:xfrm>
              <a:off x="7877282" y="3079354"/>
              <a:ext cx="148090" cy="131327"/>
            </a:xfrm>
            <a:custGeom>
              <a:avLst/>
              <a:gdLst>
                <a:gd name="T0" fmla="*/ 90 w 92"/>
                <a:gd name="T1" fmla="*/ 70 h 82"/>
                <a:gd name="T2" fmla="*/ 78 w 92"/>
                <a:gd name="T3" fmla="*/ 42 h 82"/>
                <a:gd name="T4" fmla="*/ 72 w 92"/>
                <a:gd name="T5" fmla="*/ 38 h 82"/>
                <a:gd name="T6" fmla="*/ 64 w 92"/>
                <a:gd name="T7" fmla="*/ 35 h 82"/>
                <a:gd name="T8" fmla="*/ 55 w 92"/>
                <a:gd name="T9" fmla="*/ 43 h 82"/>
                <a:gd name="T10" fmla="*/ 40 w 92"/>
                <a:gd name="T11" fmla="*/ 28 h 82"/>
                <a:gd name="T12" fmla="*/ 11 w 92"/>
                <a:gd name="T13" fmla="*/ 3 h 82"/>
                <a:gd name="T14" fmla="*/ 4 w 92"/>
                <a:gd name="T15" fmla="*/ 10 h 82"/>
                <a:gd name="T16" fmla="*/ 28 w 92"/>
                <a:gd name="T17" fmla="*/ 35 h 82"/>
                <a:gd name="T18" fmla="*/ 46 w 92"/>
                <a:gd name="T19" fmla="*/ 54 h 82"/>
                <a:gd name="T20" fmla="*/ 39 w 92"/>
                <a:gd name="T21" fmla="*/ 63 h 82"/>
                <a:gd name="T22" fmla="*/ 44 w 92"/>
                <a:gd name="T23" fmla="*/ 76 h 82"/>
                <a:gd name="T24" fmla="*/ 81 w 92"/>
                <a:gd name="T25" fmla="*/ 81 h 82"/>
                <a:gd name="T26" fmla="*/ 90 w 92"/>
                <a:gd name="T27" fmla="*/ 7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82">
                  <a:moveTo>
                    <a:pt x="90" y="70"/>
                  </a:moveTo>
                  <a:cubicBezTo>
                    <a:pt x="88" y="60"/>
                    <a:pt x="84" y="50"/>
                    <a:pt x="78" y="42"/>
                  </a:cubicBezTo>
                  <a:cubicBezTo>
                    <a:pt x="76" y="39"/>
                    <a:pt x="74" y="38"/>
                    <a:pt x="72" y="38"/>
                  </a:cubicBezTo>
                  <a:cubicBezTo>
                    <a:pt x="71" y="35"/>
                    <a:pt x="67" y="33"/>
                    <a:pt x="64" y="35"/>
                  </a:cubicBezTo>
                  <a:cubicBezTo>
                    <a:pt x="61" y="38"/>
                    <a:pt x="58" y="40"/>
                    <a:pt x="55" y="43"/>
                  </a:cubicBezTo>
                  <a:cubicBezTo>
                    <a:pt x="51" y="38"/>
                    <a:pt x="45" y="33"/>
                    <a:pt x="40" y="28"/>
                  </a:cubicBezTo>
                  <a:cubicBezTo>
                    <a:pt x="30" y="20"/>
                    <a:pt x="21" y="12"/>
                    <a:pt x="11" y="3"/>
                  </a:cubicBezTo>
                  <a:cubicBezTo>
                    <a:pt x="7" y="0"/>
                    <a:pt x="0" y="6"/>
                    <a:pt x="4" y="10"/>
                  </a:cubicBezTo>
                  <a:cubicBezTo>
                    <a:pt x="12" y="18"/>
                    <a:pt x="20" y="27"/>
                    <a:pt x="28" y="35"/>
                  </a:cubicBezTo>
                  <a:cubicBezTo>
                    <a:pt x="33" y="41"/>
                    <a:pt x="39" y="49"/>
                    <a:pt x="46" y="54"/>
                  </a:cubicBezTo>
                  <a:cubicBezTo>
                    <a:pt x="43" y="57"/>
                    <a:pt x="41" y="60"/>
                    <a:pt x="39" y="63"/>
                  </a:cubicBezTo>
                  <a:cubicBezTo>
                    <a:pt x="36" y="68"/>
                    <a:pt x="38" y="75"/>
                    <a:pt x="44" y="76"/>
                  </a:cubicBezTo>
                  <a:cubicBezTo>
                    <a:pt x="56" y="78"/>
                    <a:pt x="69" y="79"/>
                    <a:pt x="81" y="81"/>
                  </a:cubicBezTo>
                  <a:cubicBezTo>
                    <a:pt x="88" y="82"/>
                    <a:pt x="92" y="76"/>
                    <a:pt x="90" y="7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61" name="ïsḷïḍe"/>
            <p:cNvSpPr/>
            <p:nvPr/>
          </p:nvSpPr>
          <p:spPr bwMode="auto">
            <a:xfrm>
              <a:off x="8030961" y="3168767"/>
              <a:ext cx="128532" cy="170445"/>
            </a:xfrm>
            <a:custGeom>
              <a:avLst/>
              <a:gdLst>
                <a:gd name="T0" fmla="*/ 44 w 79"/>
                <a:gd name="T1" fmla="*/ 95 h 107"/>
                <a:gd name="T2" fmla="*/ 27 w 79"/>
                <a:gd name="T3" fmla="*/ 75 h 107"/>
                <a:gd name="T4" fmla="*/ 72 w 79"/>
                <a:gd name="T5" fmla="*/ 43 h 107"/>
                <a:gd name="T6" fmla="*/ 50 w 79"/>
                <a:gd name="T7" fmla="*/ 1 h 107"/>
                <a:gd name="T8" fmla="*/ 47 w 79"/>
                <a:gd name="T9" fmla="*/ 11 h 107"/>
                <a:gd name="T10" fmla="*/ 48 w 79"/>
                <a:gd name="T11" fmla="*/ 50 h 107"/>
                <a:gd name="T12" fmla="*/ 9 w 79"/>
                <a:gd name="T13" fmla="*/ 62 h 107"/>
                <a:gd name="T14" fmla="*/ 5 w 79"/>
                <a:gd name="T15" fmla="*/ 76 h 107"/>
                <a:gd name="T16" fmla="*/ 36 w 79"/>
                <a:gd name="T17" fmla="*/ 104 h 107"/>
                <a:gd name="T18" fmla="*/ 44 w 79"/>
                <a:gd name="T19" fmla="*/ 9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107">
                  <a:moveTo>
                    <a:pt x="44" y="95"/>
                  </a:moveTo>
                  <a:cubicBezTo>
                    <a:pt x="40" y="87"/>
                    <a:pt x="33" y="81"/>
                    <a:pt x="27" y="75"/>
                  </a:cubicBezTo>
                  <a:cubicBezTo>
                    <a:pt x="46" y="70"/>
                    <a:pt x="64" y="63"/>
                    <a:pt x="72" y="43"/>
                  </a:cubicBezTo>
                  <a:cubicBezTo>
                    <a:pt x="79" y="25"/>
                    <a:pt x="70" y="5"/>
                    <a:pt x="50" y="1"/>
                  </a:cubicBezTo>
                  <a:cubicBezTo>
                    <a:pt x="44" y="0"/>
                    <a:pt x="41" y="9"/>
                    <a:pt x="47" y="11"/>
                  </a:cubicBezTo>
                  <a:cubicBezTo>
                    <a:pt x="67" y="18"/>
                    <a:pt x="61" y="40"/>
                    <a:pt x="48" y="50"/>
                  </a:cubicBezTo>
                  <a:cubicBezTo>
                    <a:pt x="37" y="58"/>
                    <a:pt x="22" y="60"/>
                    <a:pt x="9" y="62"/>
                  </a:cubicBezTo>
                  <a:cubicBezTo>
                    <a:pt x="2" y="63"/>
                    <a:pt x="0" y="71"/>
                    <a:pt x="5" y="76"/>
                  </a:cubicBezTo>
                  <a:cubicBezTo>
                    <a:pt x="14" y="85"/>
                    <a:pt x="24" y="98"/>
                    <a:pt x="36" y="104"/>
                  </a:cubicBezTo>
                  <a:cubicBezTo>
                    <a:pt x="42" y="107"/>
                    <a:pt x="47" y="100"/>
                    <a:pt x="44" y="95"/>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62" name="íšľïďê"/>
            <p:cNvSpPr/>
            <p:nvPr/>
          </p:nvSpPr>
          <p:spPr bwMode="auto">
            <a:xfrm>
              <a:off x="8114786" y="3238620"/>
              <a:ext cx="148090" cy="167650"/>
            </a:xfrm>
            <a:custGeom>
              <a:avLst/>
              <a:gdLst>
                <a:gd name="T0" fmla="*/ 60 w 91"/>
                <a:gd name="T1" fmla="*/ 70 h 104"/>
                <a:gd name="T2" fmla="*/ 88 w 91"/>
                <a:gd name="T3" fmla="*/ 37 h 104"/>
                <a:gd name="T4" fmla="*/ 83 w 91"/>
                <a:gd name="T5" fmla="*/ 31 h 104"/>
                <a:gd name="T6" fmla="*/ 47 w 91"/>
                <a:gd name="T7" fmla="*/ 65 h 104"/>
                <a:gd name="T8" fmla="*/ 43 w 91"/>
                <a:gd name="T9" fmla="*/ 62 h 104"/>
                <a:gd name="T10" fmla="*/ 32 w 91"/>
                <a:gd name="T11" fmla="*/ 54 h 104"/>
                <a:gd name="T12" fmla="*/ 61 w 91"/>
                <a:gd name="T13" fmla="*/ 11 h 104"/>
                <a:gd name="T14" fmla="*/ 53 w 91"/>
                <a:gd name="T15" fmla="*/ 5 h 104"/>
                <a:gd name="T16" fmla="*/ 2 w 91"/>
                <a:gd name="T17" fmla="*/ 73 h 104"/>
                <a:gd name="T18" fmla="*/ 10 w 91"/>
                <a:gd name="T19" fmla="*/ 79 h 104"/>
                <a:gd name="T20" fmla="*/ 27 w 91"/>
                <a:gd name="T21" fmla="*/ 61 h 104"/>
                <a:gd name="T22" fmla="*/ 37 w 91"/>
                <a:gd name="T23" fmla="*/ 70 h 104"/>
                <a:gd name="T24" fmla="*/ 40 w 91"/>
                <a:gd name="T25" fmla="*/ 74 h 104"/>
                <a:gd name="T26" fmla="*/ 27 w 91"/>
                <a:gd name="T27" fmla="*/ 94 h 104"/>
                <a:gd name="T28" fmla="*/ 35 w 91"/>
                <a:gd name="T29" fmla="*/ 100 h 104"/>
                <a:gd name="T30" fmla="*/ 60 w 91"/>
                <a:gd name="T31" fmla="*/ 7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104">
                  <a:moveTo>
                    <a:pt x="60" y="70"/>
                  </a:moveTo>
                  <a:cubicBezTo>
                    <a:pt x="69" y="59"/>
                    <a:pt x="79" y="48"/>
                    <a:pt x="88" y="37"/>
                  </a:cubicBezTo>
                  <a:cubicBezTo>
                    <a:pt x="91" y="33"/>
                    <a:pt x="86" y="28"/>
                    <a:pt x="83" y="31"/>
                  </a:cubicBezTo>
                  <a:cubicBezTo>
                    <a:pt x="71" y="41"/>
                    <a:pt x="59" y="52"/>
                    <a:pt x="47" y="65"/>
                  </a:cubicBezTo>
                  <a:cubicBezTo>
                    <a:pt x="46" y="64"/>
                    <a:pt x="44" y="63"/>
                    <a:pt x="43" y="62"/>
                  </a:cubicBezTo>
                  <a:cubicBezTo>
                    <a:pt x="39" y="59"/>
                    <a:pt x="36" y="57"/>
                    <a:pt x="32" y="54"/>
                  </a:cubicBezTo>
                  <a:cubicBezTo>
                    <a:pt x="42" y="40"/>
                    <a:pt x="51" y="24"/>
                    <a:pt x="61" y="11"/>
                  </a:cubicBezTo>
                  <a:cubicBezTo>
                    <a:pt x="64" y="6"/>
                    <a:pt x="57" y="0"/>
                    <a:pt x="53" y="5"/>
                  </a:cubicBezTo>
                  <a:cubicBezTo>
                    <a:pt x="36" y="26"/>
                    <a:pt x="13" y="48"/>
                    <a:pt x="2" y="73"/>
                  </a:cubicBezTo>
                  <a:cubicBezTo>
                    <a:pt x="0" y="77"/>
                    <a:pt x="6" y="83"/>
                    <a:pt x="10" y="79"/>
                  </a:cubicBezTo>
                  <a:cubicBezTo>
                    <a:pt x="16" y="74"/>
                    <a:pt x="22" y="68"/>
                    <a:pt x="27" y="61"/>
                  </a:cubicBezTo>
                  <a:cubicBezTo>
                    <a:pt x="30" y="64"/>
                    <a:pt x="33" y="67"/>
                    <a:pt x="37" y="70"/>
                  </a:cubicBezTo>
                  <a:cubicBezTo>
                    <a:pt x="38" y="71"/>
                    <a:pt x="39" y="72"/>
                    <a:pt x="40" y="74"/>
                  </a:cubicBezTo>
                  <a:cubicBezTo>
                    <a:pt x="35" y="80"/>
                    <a:pt x="31" y="87"/>
                    <a:pt x="27" y="94"/>
                  </a:cubicBezTo>
                  <a:cubicBezTo>
                    <a:pt x="25" y="98"/>
                    <a:pt x="31" y="104"/>
                    <a:pt x="35" y="100"/>
                  </a:cubicBezTo>
                  <a:cubicBezTo>
                    <a:pt x="45" y="92"/>
                    <a:pt x="52" y="80"/>
                    <a:pt x="60" y="7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63" name="íŝḻíḑè"/>
            <p:cNvSpPr/>
            <p:nvPr/>
          </p:nvSpPr>
          <p:spPr bwMode="auto">
            <a:xfrm>
              <a:off x="8167876" y="3375535"/>
              <a:ext cx="75442" cy="97797"/>
            </a:xfrm>
            <a:custGeom>
              <a:avLst/>
              <a:gdLst>
                <a:gd name="T0" fmla="*/ 37 w 48"/>
                <a:gd name="T1" fmla="*/ 47 h 62"/>
                <a:gd name="T2" fmla="*/ 25 w 48"/>
                <a:gd name="T3" fmla="*/ 37 h 62"/>
                <a:gd name="T4" fmla="*/ 48 w 48"/>
                <a:gd name="T5" fmla="*/ 18 h 62"/>
                <a:gd name="T6" fmla="*/ 40 w 48"/>
                <a:gd name="T7" fmla="*/ 2 h 62"/>
                <a:gd name="T8" fmla="*/ 31 w 48"/>
                <a:gd name="T9" fmla="*/ 0 h 62"/>
                <a:gd name="T10" fmla="*/ 24 w 48"/>
                <a:gd name="T11" fmla="*/ 10 h 62"/>
                <a:gd name="T12" fmla="*/ 29 w 48"/>
                <a:gd name="T13" fmla="*/ 13 h 62"/>
                <a:gd name="T14" fmla="*/ 33 w 48"/>
                <a:gd name="T15" fmla="*/ 10 h 62"/>
                <a:gd name="T16" fmla="*/ 31 w 48"/>
                <a:gd name="T17" fmla="*/ 24 h 62"/>
                <a:gd name="T18" fmla="*/ 9 w 48"/>
                <a:gd name="T19" fmla="*/ 26 h 62"/>
                <a:gd name="T20" fmla="*/ 5 w 48"/>
                <a:gd name="T21" fmla="*/ 36 h 62"/>
                <a:gd name="T22" fmla="*/ 29 w 48"/>
                <a:gd name="T23" fmla="*/ 57 h 62"/>
                <a:gd name="T24" fmla="*/ 37 w 48"/>
                <a:gd name="T25" fmla="*/ 4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62">
                  <a:moveTo>
                    <a:pt x="37" y="47"/>
                  </a:moveTo>
                  <a:cubicBezTo>
                    <a:pt x="33" y="44"/>
                    <a:pt x="29" y="40"/>
                    <a:pt x="25" y="37"/>
                  </a:cubicBezTo>
                  <a:cubicBezTo>
                    <a:pt x="36" y="36"/>
                    <a:pt x="47" y="31"/>
                    <a:pt x="48" y="18"/>
                  </a:cubicBezTo>
                  <a:cubicBezTo>
                    <a:pt x="48" y="12"/>
                    <a:pt x="45" y="5"/>
                    <a:pt x="40" y="2"/>
                  </a:cubicBezTo>
                  <a:cubicBezTo>
                    <a:pt x="37" y="1"/>
                    <a:pt x="34" y="0"/>
                    <a:pt x="31" y="0"/>
                  </a:cubicBezTo>
                  <a:cubicBezTo>
                    <a:pt x="27" y="1"/>
                    <a:pt x="26" y="6"/>
                    <a:pt x="24" y="10"/>
                  </a:cubicBezTo>
                  <a:cubicBezTo>
                    <a:pt x="23" y="12"/>
                    <a:pt x="26" y="15"/>
                    <a:pt x="29" y="13"/>
                  </a:cubicBezTo>
                  <a:cubicBezTo>
                    <a:pt x="30" y="12"/>
                    <a:pt x="32" y="11"/>
                    <a:pt x="33" y="10"/>
                  </a:cubicBezTo>
                  <a:cubicBezTo>
                    <a:pt x="39" y="12"/>
                    <a:pt x="36" y="21"/>
                    <a:pt x="31" y="24"/>
                  </a:cubicBezTo>
                  <a:cubicBezTo>
                    <a:pt x="25" y="28"/>
                    <a:pt x="16" y="26"/>
                    <a:pt x="9" y="26"/>
                  </a:cubicBezTo>
                  <a:cubicBezTo>
                    <a:pt x="4" y="25"/>
                    <a:pt x="0" y="32"/>
                    <a:pt x="5" y="36"/>
                  </a:cubicBezTo>
                  <a:cubicBezTo>
                    <a:pt x="13" y="43"/>
                    <a:pt x="21" y="50"/>
                    <a:pt x="29" y="57"/>
                  </a:cubicBezTo>
                  <a:cubicBezTo>
                    <a:pt x="35" y="62"/>
                    <a:pt x="43" y="52"/>
                    <a:pt x="37" y="47"/>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64" name="ïṣ1íḋê"/>
            <p:cNvSpPr/>
            <p:nvPr/>
          </p:nvSpPr>
          <p:spPr bwMode="auto">
            <a:xfrm>
              <a:off x="8240524" y="3367152"/>
              <a:ext cx="153678" cy="170445"/>
            </a:xfrm>
            <a:custGeom>
              <a:avLst/>
              <a:gdLst>
                <a:gd name="T0" fmla="*/ 77 w 96"/>
                <a:gd name="T1" fmla="*/ 58 h 105"/>
                <a:gd name="T2" fmla="*/ 77 w 96"/>
                <a:gd name="T3" fmla="*/ 5 h 105"/>
                <a:gd name="T4" fmla="*/ 74 w 96"/>
                <a:gd name="T5" fmla="*/ 1 h 105"/>
                <a:gd name="T6" fmla="*/ 12 w 96"/>
                <a:gd name="T7" fmla="*/ 48 h 105"/>
                <a:gd name="T8" fmla="*/ 21 w 96"/>
                <a:gd name="T9" fmla="*/ 97 h 105"/>
                <a:gd name="T10" fmla="*/ 77 w 96"/>
                <a:gd name="T11" fmla="*/ 58 h 105"/>
                <a:gd name="T12" fmla="*/ 54 w 96"/>
                <a:gd name="T13" fmla="*/ 64 h 105"/>
                <a:gd name="T14" fmla="*/ 38 w 96"/>
                <a:gd name="T15" fmla="*/ 78 h 105"/>
                <a:gd name="T16" fmla="*/ 21 w 96"/>
                <a:gd name="T17" fmla="*/ 63 h 105"/>
                <a:gd name="T18" fmla="*/ 68 w 96"/>
                <a:gd name="T19" fmla="*/ 11 h 105"/>
                <a:gd name="T20" fmla="*/ 70 w 96"/>
                <a:gd name="T21" fmla="*/ 13 h 105"/>
                <a:gd name="T22" fmla="*/ 54 w 96"/>
                <a:gd name="T23" fmla="*/ 6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05">
                  <a:moveTo>
                    <a:pt x="77" y="58"/>
                  </a:moveTo>
                  <a:cubicBezTo>
                    <a:pt x="88" y="41"/>
                    <a:pt x="96" y="18"/>
                    <a:pt x="77" y="5"/>
                  </a:cubicBezTo>
                  <a:cubicBezTo>
                    <a:pt x="77" y="3"/>
                    <a:pt x="76" y="0"/>
                    <a:pt x="74" y="1"/>
                  </a:cubicBezTo>
                  <a:cubicBezTo>
                    <a:pt x="47" y="6"/>
                    <a:pt x="25" y="25"/>
                    <a:pt x="12" y="48"/>
                  </a:cubicBezTo>
                  <a:cubicBezTo>
                    <a:pt x="3" y="64"/>
                    <a:pt x="0" y="89"/>
                    <a:pt x="21" y="97"/>
                  </a:cubicBezTo>
                  <a:cubicBezTo>
                    <a:pt x="43" y="105"/>
                    <a:pt x="67" y="73"/>
                    <a:pt x="77" y="58"/>
                  </a:cubicBezTo>
                  <a:close/>
                  <a:moveTo>
                    <a:pt x="54" y="64"/>
                  </a:moveTo>
                  <a:cubicBezTo>
                    <a:pt x="50" y="69"/>
                    <a:pt x="44" y="75"/>
                    <a:pt x="38" y="78"/>
                  </a:cubicBezTo>
                  <a:cubicBezTo>
                    <a:pt x="23" y="86"/>
                    <a:pt x="17" y="77"/>
                    <a:pt x="21" y="63"/>
                  </a:cubicBezTo>
                  <a:cubicBezTo>
                    <a:pt x="28" y="40"/>
                    <a:pt x="49" y="25"/>
                    <a:pt x="68" y="11"/>
                  </a:cubicBezTo>
                  <a:cubicBezTo>
                    <a:pt x="69" y="12"/>
                    <a:pt x="69" y="12"/>
                    <a:pt x="70" y="13"/>
                  </a:cubicBezTo>
                  <a:cubicBezTo>
                    <a:pt x="87" y="29"/>
                    <a:pt x="64" y="53"/>
                    <a:pt x="54" y="64"/>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65" name="ïṥľíďe"/>
            <p:cNvSpPr/>
            <p:nvPr/>
          </p:nvSpPr>
          <p:spPr bwMode="auto">
            <a:xfrm>
              <a:off x="5046790" y="3844955"/>
              <a:ext cx="95002" cy="190003"/>
            </a:xfrm>
            <a:custGeom>
              <a:avLst/>
              <a:gdLst>
                <a:gd name="T0" fmla="*/ 54 w 59"/>
                <a:gd name="T1" fmla="*/ 12 h 118"/>
                <a:gd name="T2" fmla="*/ 46 w 59"/>
                <a:gd name="T3" fmla="*/ 12 h 118"/>
                <a:gd name="T4" fmla="*/ 43 w 59"/>
                <a:gd name="T5" fmla="*/ 72 h 118"/>
                <a:gd name="T6" fmla="*/ 34 w 59"/>
                <a:gd name="T7" fmla="*/ 73 h 118"/>
                <a:gd name="T8" fmla="*/ 13 w 59"/>
                <a:gd name="T9" fmla="*/ 74 h 118"/>
                <a:gd name="T10" fmla="*/ 13 w 59"/>
                <a:gd name="T11" fmla="*/ 74 h 118"/>
                <a:gd name="T12" fmla="*/ 12 w 59"/>
                <a:gd name="T13" fmla="*/ 53 h 118"/>
                <a:gd name="T14" fmla="*/ 10 w 59"/>
                <a:gd name="T15" fmla="*/ 3 h 118"/>
                <a:gd name="T16" fmla="*/ 6 w 59"/>
                <a:gd name="T17" fmla="*/ 3 h 118"/>
                <a:gd name="T18" fmla="*/ 1 w 59"/>
                <a:gd name="T19" fmla="*/ 58 h 118"/>
                <a:gd name="T20" fmla="*/ 4 w 59"/>
                <a:gd name="T21" fmla="*/ 113 h 118"/>
                <a:gd name="T22" fmla="*/ 12 w 59"/>
                <a:gd name="T23" fmla="*/ 112 h 118"/>
                <a:gd name="T24" fmla="*/ 13 w 59"/>
                <a:gd name="T25" fmla="*/ 81 h 118"/>
                <a:gd name="T26" fmla="*/ 34 w 59"/>
                <a:gd name="T27" fmla="*/ 83 h 118"/>
                <a:gd name="T28" fmla="*/ 43 w 59"/>
                <a:gd name="T29" fmla="*/ 83 h 118"/>
                <a:gd name="T30" fmla="*/ 46 w 59"/>
                <a:gd name="T31" fmla="*/ 111 h 118"/>
                <a:gd name="T32" fmla="*/ 55 w 59"/>
                <a:gd name="T33" fmla="*/ 110 h 118"/>
                <a:gd name="T34" fmla="*/ 54 w 59"/>
                <a:gd name="T35" fmla="*/ 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118">
                  <a:moveTo>
                    <a:pt x="54" y="12"/>
                  </a:moveTo>
                  <a:cubicBezTo>
                    <a:pt x="53" y="7"/>
                    <a:pt x="46" y="7"/>
                    <a:pt x="46" y="12"/>
                  </a:cubicBezTo>
                  <a:cubicBezTo>
                    <a:pt x="45" y="31"/>
                    <a:pt x="43" y="52"/>
                    <a:pt x="43" y="72"/>
                  </a:cubicBezTo>
                  <a:cubicBezTo>
                    <a:pt x="40" y="72"/>
                    <a:pt x="37" y="73"/>
                    <a:pt x="34" y="73"/>
                  </a:cubicBezTo>
                  <a:cubicBezTo>
                    <a:pt x="27" y="74"/>
                    <a:pt x="20" y="74"/>
                    <a:pt x="13" y="74"/>
                  </a:cubicBezTo>
                  <a:cubicBezTo>
                    <a:pt x="13" y="74"/>
                    <a:pt x="13" y="74"/>
                    <a:pt x="13" y="74"/>
                  </a:cubicBezTo>
                  <a:cubicBezTo>
                    <a:pt x="12" y="67"/>
                    <a:pt x="12" y="60"/>
                    <a:pt x="12" y="53"/>
                  </a:cubicBezTo>
                  <a:cubicBezTo>
                    <a:pt x="12" y="37"/>
                    <a:pt x="13" y="19"/>
                    <a:pt x="10" y="3"/>
                  </a:cubicBezTo>
                  <a:cubicBezTo>
                    <a:pt x="10" y="0"/>
                    <a:pt x="6" y="0"/>
                    <a:pt x="6" y="3"/>
                  </a:cubicBezTo>
                  <a:cubicBezTo>
                    <a:pt x="1" y="20"/>
                    <a:pt x="1" y="39"/>
                    <a:pt x="1" y="58"/>
                  </a:cubicBezTo>
                  <a:cubicBezTo>
                    <a:pt x="1" y="76"/>
                    <a:pt x="0" y="95"/>
                    <a:pt x="4" y="113"/>
                  </a:cubicBezTo>
                  <a:cubicBezTo>
                    <a:pt x="5" y="118"/>
                    <a:pt x="11" y="116"/>
                    <a:pt x="12" y="112"/>
                  </a:cubicBezTo>
                  <a:cubicBezTo>
                    <a:pt x="13" y="102"/>
                    <a:pt x="13" y="92"/>
                    <a:pt x="13" y="81"/>
                  </a:cubicBezTo>
                  <a:cubicBezTo>
                    <a:pt x="20" y="83"/>
                    <a:pt x="27" y="83"/>
                    <a:pt x="34" y="83"/>
                  </a:cubicBezTo>
                  <a:cubicBezTo>
                    <a:pt x="37" y="83"/>
                    <a:pt x="40" y="83"/>
                    <a:pt x="43" y="83"/>
                  </a:cubicBezTo>
                  <a:cubicBezTo>
                    <a:pt x="43" y="93"/>
                    <a:pt x="44" y="102"/>
                    <a:pt x="46" y="111"/>
                  </a:cubicBezTo>
                  <a:cubicBezTo>
                    <a:pt x="47" y="117"/>
                    <a:pt x="54" y="115"/>
                    <a:pt x="55" y="110"/>
                  </a:cubicBezTo>
                  <a:cubicBezTo>
                    <a:pt x="59" y="78"/>
                    <a:pt x="54" y="44"/>
                    <a:pt x="54" y="1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66" name="íślîḍe"/>
            <p:cNvSpPr/>
            <p:nvPr/>
          </p:nvSpPr>
          <p:spPr bwMode="auto">
            <a:xfrm>
              <a:off x="5158556" y="3970692"/>
              <a:ext cx="58677" cy="97797"/>
            </a:xfrm>
            <a:custGeom>
              <a:avLst/>
              <a:gdLst>
                <a:gd name="T0" fmla="*/ 22 w 36"/>
                <a:gd name="T1" fmla="*/ 20 h 61"/>
                <a:gd name="T2" fmla="*/ 24 w 36"/>
                <a:gd name="T3" fmla="*/ 13 h 61"/>
                <a:gd name="T4" fmla="*/ 9 w 36"/>
                <a:gd name="T5" fmla="*/ 1 h 61"/>
                <a:gd name="T6" fmla="*/ 9 w 36"/>
                <a:gd name="T7" fmla="*/ 8 h 61"/>
                <a:gd name="T8" fmla="*/ 13 w 36"/>
                <a:gd name="T9" fmla="*/ 17 h 61"/>
                <a:gd name="T10" fmla="*/ 7 w 36"/>
                <a:gd name="T11" fmla="*/ 17 h 61"/>
                <a:gd name="T12" fmla="*/ 8 w 36"/>
                <a:gd name="T13" fmla="*/ 27 h 61"/>
                <a:gd name="T14" fmla="*/ 21 w 36"/>
                <a:gd name="T15" fmla="*/ 39 h 61"/>
                <a:gd name="T16" fmla="*/ 9 w 36"/>
                <a:gd name="T17" fmla="*/ 40 h 61"/>
                <a:gd name="T18" fmla="*/ 2 w 36"/>
                <a:gd name="T19" fmla="*/ 47 h 61"/>
                <a:gd name="T20" fmla="*/ 32 w 36"/>
                <a:gd name="T21" fmla="*/ 43 h 61"/>
                <a:gd name="T22" fmla="*/ 22 w 36"/>
                <a:gd name="T23" fmla="*/ 2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61">
                  <a:moveTo>
                    <a:pt x="22" y="20"/>
                  </a:moveTo>
                  <a:cubicBezTo>
                    <a:pt x="23" y="18"/>
                    <a:pt x="24" y="16"/>
                    <a:pt x="24" y="13"/>
                  </a:cubicBezTo>
                  <a:cubicBezTo>
                    <a:pt x="23" y="5"/>
                    <a:pt x="16" y="0"/>
                    <a:pt x="9" y="1"/>
                  </a:cubicBezTo>
                  <a:cubicBezTo>
                    <a:pt x="4" y="1"/>
                    <a:pt x="4" y="8"/>
                    <a:pt x="9" y="8"/>
                  </a:cubicBezTo>
                  <a:cubicBezTo>
                    <a:pt x="14" y="9"/>
                    <a:pt x="16" y="15"/>
                    <a:pt x="13" y="17"/>
                  </a:cubicBezTo>
                  <a:cubicBezTo>
                    <a:pt x="11" y="17"/>
                    <a:pt x="9" y="17"/>
                    <a:pt x="7" y="17"/>
                  </a:cubicBezTo>
                  <a:cubicBezTo>
                    <a:pt x="1" y="19"/>
                    <a:pt x="3" y="27"/>
                    <a:pt x="8" y="27"/>
                  </a:cubicBezTo>
                  <a:cubicBezTo>
                    <a:pt x="14" y="27"/>
                    <a:pt x="25" y="31"/>
                    <a:pt x="21" y="39"/>
                  </a:cubicBezTo>
                  <a:cubicBezTo>
                    <a:pt x="19" y="44"/>
                    <a:pt x="13" y="43"/>
                    <a:pt x="9" y="40"/>
                  </a:cubicBezTo>
                  <a:cubicBezTo>
                    <a:pt x="4" y="37"/>
                    <a:pt x="0" y="43"/>
                    <a:pt x="2" y="47"/>
                  </a:cubicBezTo>
                  <a:cubicBezTo>
                    <a:pt x="8" y="61"/>
                    <a:pt x="28" y="53"/>
                    <a:pt x="32" y="43"/>
                  </a:cubicBezTo>
                  <a:cubicBezTo>
                    <a:pt x="36" y="33"/>
                    <a:pt x="30" y="24"/>
                    <a:pt x="22" y="2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67" name="ïṧlîďè"/>
            <p:cNvSpPr/>
            <p:nvPr/>
          </p:nvSpPr>
          <p:spPr bwMode="auto">
            <a:xfrm>
              <a:off x="5250765" y="3850544"/>
              <a:ext cx="100590" cy="201180"/>
            </a:xfrm>
            <a:custGeom>
              <a:avLst/>
              <a:gdLst>
                <a:gd name="T0" fmla="*/ 52 w 63"/>
                <a:gd name="T1" fmla="*/ 98 h 124"/>
                <a:gd name="T2" fmla="*/ 40 w 63"/>
                <a:gd name="T3" fmla="*/ 12 h 124"/>
                <a:gd name="T4" fmla="*/ 40 w 63"/>
                <a:gd name="T5" fmla="*/ 6 h 124"/>
                <a:gd name="T6" fmla="*/ 2 w 63"/>
                <a:gd name="T7" fmla="*/ 69 h 124"/>
                <a:gd name="T8" fmla="*/ 56 w 63"/>
                <a:gd name="T9" fmla="*/ 109 h 124"/>
                <a:gd name="T10" fmla="*/ 52 w 63"/>
                <a:gd name="T11" fmla="*/ 98 h 124"/>
              </a:gdLst>
              <a:ahLst/>
              <a:cxnLst>
                <a:cxn ang="0">
                  <a:pos x="T0" y="T1"/>
                </a:cxn>
                <a:cxn ang="0">
                  <a:pos x="T2" y="T3"/>
                </a:cxn>
                <a:cxn ang="0">
                  <a:pos x="T4" y="T5"/>
                </a:cxn>
                <a:cxn ang="0">
                  <a:pos x="T6" y="T7"/>
                </a:cxn>
                <a:cxn ang="0">
                  <a:pos x="T8" y="T9"/>
                </a:cxn>
                <a:cxn ang="0">
                  <a:pos x="T10" y="T11"/>
                </a:cxn>
              </a:cxnLst>
              <a:rect l="0" t="0" r="r" b="b"/>
              <a:pathLst>
                <a:path w="63" h="124">
                  <a:moveTo>
                    <a:pt x="52" y="98"/>
                  </a:moveTo>
                  <a:cubicBezTo>
                    <a:pt x="5" y="110"/>
                    <a:pt x="3" y="23"/>
                    <a:pt x="40" y="12"/>
                  </a:cubicBezTo>
                  <a:cubicBezTo>
                    <a:pt x="42" y="11"/>
                    <a:pt x="42" y="7"/>
                    <a:pt x="40" y="6"/>
                  </a:cubicBezTo>
                  <a:cubicBezTo>
                    <a:pt x="6" y="0"/>
                    <a:pt x="0" y="46"/>
                    <a:pt x="2" y="69"/>
                  </a:cubicBezTo>
                  <a:cubicBezTo>
                    <a:pt x="5" y="95"/>
                    <a:pt x="29" y="124"/>
                    <a:pt x="56" y="109"/>
                  </a:cubicBezTo>
                  <a:cubicBezTo>
                    <a:pt x="63" y="106"/>
                    <a:pt x="58" y="97"/>
                    <a:pt x="52" y="98"/>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68" name="iṧlïdê"/>
            <p:cNvSpPr/>
            <p:nvPr/>
          </p:nvSpPr>
          <p:spPr bwMode="auto">
            <a:xfrm>
              <a:off x="5057966" y="4336729"/>
              <a:ext cx="108972" cy="195592"/>
            </a:xfrm>
            <a:custGeom>
              <a:avLst/>
              <a:gdLst>
                <a:gd name="T0" fmla="*/ 60 w 66"/>
                <a:gd name="T1" fmla="*/ 4 h 122"/>
                <a:gd name="T2" fmla="*/ 53 w 66"/>
                <a:gd name="T3" fmla="*/ 4 h 122"/>
                <a:gd name="T4" fmla="*/ 49 w 66"/>
                <a:gd name="T5" fmla="*/ 72 h 122"/>
                <a:gd name="T6" fmla="*/ 35 w 66"/>
                <a:gd name="T7" fmla="*/ 71 h 122"/>
                <a:gd name="T8" fmla="*/ 15 w 66"/>
                <a:gd name="T9" fmla="*/ 71 h 122"/>
                <a:gd name="T10" fmla="*/ 9 w 66"/>
                <a:gd name="T11" fmla="*/ 11 h 122"/>
                <a:gd name="T12" fmla="*/ 1 w 66"/>
                <a:gd name="T13" fmla="*/ 11 h 122"/>
                <a:gd name="T14" fmla="*/ 6 w 66"/>
                <a:gd name="T15" fmla="*/ 117 h 122"/>
                <a:gd name="T16" fmla="*/ 15 w 66"/>
                <a:gd name="T17" fmla="*/ 115 h 122"/>
                <a:gd name="T18" fmla="*/ 15 w 66"/>
                <a:gd name="T19" fmla="*/ 79 h 122"/>
                <a:gd name="T20" fmla="*/ 35 w 66"/>
                <a:gd name="T21" fmla="*/ 81 h 122"/>
                <a:gd name="T22" fmla="*/ 50 w 66"/>
                <a:gd name="T23" fmla="*/ 82 h 122"/>
                <a:gd name="T24" fmla="*/ 53 w 66"/>
                <a:gd name="T25" fmla="*/ 113 h 122"/>
                <a:gd name="T26" fmla="*/ 62 w 66"/>
                <a:gd name="T27" fmla="*/ 111 h 122"/>
                <a:gd name="T28" fmla="*/ 60 w 66"/>
                <a:gd name="T29" fmla="*/ 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122">
                  <a:moveTo>
                    <a:pt x="60" y="4"/>
                  </a:moveTo>
                  <a:cubicBezTo>
                    <a:pt x="60" y="0"/>
                    <a:pt x="54" y="0"/>
                    <a:pt x="53" y="4"/>
                  </a:cubicBezTo>
                  <a:cubicBezTo>
                    <a:pt x="51" y="26"/>
                    <a:pt x="49" y="49"/>
                    <a:pt x="49" y="72"/>
                  </a:cubicBezTo>
                  <a:cubicBezTo>
                    <a:pt x="44" y="71"/>
                    <a:pt x="39" y="72"/>
                    <a:pt x="35" y="71"/>
                  </a:cubicBezTo>
                  <a:cubicBezTo>
                    <a:pt x="28" y="71"/>
                    <a:pt x="21" y="71"/>
                    <a:pt x="15" y="71"/>
                  </a:cubicBezTo>
                  <a:cubicBezTo>
                    <a:pt x="13" y="51"/>
                    <a:pt x="11" y="30"/>
                    <a:pt x="9" y="11"/>
                  </a:cubicBezTo>
                  <a:cubicBezTo>
                    <a:pt x="8" y="6"/>
                    <a:pt x="1" y="6"/>
                    <a:pt x="1" y="11"/>
                  </a:cubicBezTo>
                  <a:cubicBezTo>
                    <a:pt x="0" y="45"/>
                    <a:pt x="0" y="83"/>
                    <a:pt x="6" y="117"/>
                  </a:cubicBezTo>
                  <a:cubicBezTo>
                    <a:pt x="7" y="122"/>
                    <a:pt x="14" y="120"/>
                    <a:pt x="15" y="115"/>
                  </a:cubicBezTo>
                  <a:cubicBezTo>
                    <a:pt x="15" y="103"/>
                    <a:pt x="15" y="91"/>
                    <a:pt x="15" y="79"/>
                  </a:cubicBezTo>
                  <a:cubicBezTo>
                    <a:pt x="21" y="79"/>
                    <a:pt x="28" y="80"/>
                    <a:pt x="35" y="81"/>
                  </a:cubicBezTo>
                  <a:cubicBezTo>
                    <a:pt x="40" y="81"/>
                    <a:pt x="45" y="82"/>
                    <a:pt x="50" y="82"/>
                  </a:cubicBezTo>
                  <a:cubicBezTo>
                    <a:pt x="50" y="92"/>
                    <a:pt x="51" y="103"/>
                    <a:pt x="53" y="113"/>
                  </a:cubicBezTo>
                  <a:cubicBezTo>
                    <a:pt x="54" y="118"/>
                    <a:pt x="62" y="116"/>
                    <a:pt x="62" y="111"/>
                  </a:cubicBezTo>
                  <a:cubicBezTo>
                    <a:pt x="66" y="77"/>
                    <a:pt x="63" y="39"/>
                    <a:pt x="60" y="4"/>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69" name="íşľîḍè"/>
            <p:cNvSpPr/>
            <p:nvPr/>
          </p:nvSpPr>
          <p:spPr bwMode="auto">
            <a:xfrm>
              <a:off x="5175321" y="4456877"/>
              <a:ext cx="53088" cy="106178"/>
            </a:xfrm>
            <a:custGeom>
              <a:avLst/>
              <a:gdLst>
                <a:gd name="T0" fmla="*/ 24 w 33"/>
                <a:gd name="T1" fmla="*/ 27 h 66"/>
                <a:gd name="T2" fmla="*/ 27 w 33"/>
                <a:gd name="T3" fmla="*/ 17 h 66"/>
                <a:gd name="T4" fmla="*/ 5 w 33"/>
                <a:gd name="T5" fmla="*/ 6 h 66"/>
                <a:gd name="T6" fmla="*/ 7 w 33"/>
                <a:gd name="T7" fmla="*/ 13 h 66"/>
                <a:gd name="T8" fmla="*/ 18 w 33"/>
                <a:gd name="T9" fmla="*/ 17 h 66"/>
                <a:gd name="T10" fmla="*/ 14 w 33"/>
                <a:gd name="T11" fmla="*/ 23 h 66"/>
                <a:gd name="T12" fmla="*/ 7 w 33"/>
                <a:gd name="T13" fmla="*/ 22 h 66"/>
                <a:gd name="T14" fmla="*/ 6 w 33"/>
                <a:gd name="T15" fmla="*/ 32 h 66"/>
                <a:gd name="T16" fmla="*/ 14 w 33"/>
                <a:gd name="T17" fmla="*/ 33 h 66"/>
                <a:gd name="T18" fmla="*/ 21 w 33"/>
                <a:gd name="T19" fmla="*/ 40 h 66"/>
                <a:gd name="T20" fmla="*/ 10 w 33"/>
                <a:gd name="T21" fmla="*/ 47 h 66"/>
                <a:gd name="T22" fmla="*/ 7 w 33"/>
                <a:gd name="T23" fmla="*/ 54 h 66"/>
                <a:gd name="T24" fmla="*/ 32 w 33"/>
                <a:gd name="T25" fmla="*/ 43 h 66"/>
                <a:gd name="T26" fmla="*/ 24 w 33"/>
                <a:gd name="T27"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66">
                  <a:moveTo>
                    <a:pt x="24" y="27"/>
                  </a:moveTo>
                  <a:cubicBezTo>
                    <a:pt x="26" y="24"/>
                    <a:pt x="28" y="21"/>
                    <a:pt x="27" y="17"/>
                  </a:cubicBezTo>
                  <a:cubicBezTo>
                    <a:pt x="26" y="7"/>
                    <a:pt x="13" y="0"/>
                    <a:pt x="5" y="6"/>
                  </a:cubicBezTo>
                  <a:cubicBezTo>
                    <a:pt x="1" y="9"/>
                    <a:pt x="3" y="14"/>
                    <a:pt x="7" y="13"/>
                  </a:cubicBezTo>
                  <a:cubicBezTo>
                    <a:pt x="11" y="12"/>
                    <a:pt x="17" y="12"/>
                    <a:pt x="18" y="17"/>
                  </a:cubicBezTo>
                  <a:cubicBezTo>
                    <a:pt x="18" y="20"/>
                    <a:pt x="17" y="22"/>
                    <a:pt x="14" y="23"/>
                  </a:cubicBezTo>
                  <a:cubicBezTo>
                    <a:pt x="12" y="22"/>
                    <a:pt x="10" y="22"/>
                    <a:pt x="7" y="22"/>
                  </a:cubicBezTo>
                  <a:cubicBezTo>
                    <a:pt x="1" y="22"/>
                    <a:pt x="0" y="30"/>
                    <a:pt x="6" y="32"/>
                  </a:cubicBezTo>
                  <a:cubicBezTo>
                    <a:pt x="8" y="33"/>
                    <a:pt x="11" y="34"/>
                    <a:pt x="14" y="33"/>
                  </a:cubicBezTo>
                  <a:cubicBezTo>
                    <a:pt x="17" y="34"/>
                    <a:pt x="20" y="36"/>
                    <a:pt x="21" y="40"/>
                  </a:cubicBezTo>
                  <a:cubicBezTo>
                    <a:pt x="23" y="48"/>
                    <a:pt x="15" y="46"/>
                    <a:pt x="10" y="47"/>
                  </a:cubicBezTo>
                  <a:cubicBezTo>
                    <a:pt x="7" y="48"/>
                    <a:pt x="6" y="52"/>
                    <a:pt x="7" y="54"/>
                  </a:cubicBezTo>
                  <a:cubicBezTo>
                    <a:pt x="14" y="66"/>
                    <a:pt x="30" y="53"/>
                    <a:pt x="32" y="43"/>
                  </a:cubicBezTo>
                  <a:cubicBezTo>
                    <a:pt x="33" y="36"/>
                    <a:pt x="29" y="31"/>
                    <a:pt x="24" y="27"/>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70" name="íṡḷïďê"/>
            <p:cNvSpPr/>
            <p:nvPr/>
          </p:nvSpPr>
          <p:spPr bwMode="auto">
            <a:xfrm>
              <a:off x="5256353" y="4342317"/>
              <a:ext cx="92207" cy="187210"/>
            </a:xfrm>
            <a:custGeom>
              <a:avLst/>
              <a:gdLst>
                <a:gd name="T0" fmla="*/ 48 w 57"/>
                <a:gd name="T1" fmla="*/ 90 h 117"/>
                <a:gd name="T2" fmla="*/ 15 w 57"/>
                <a:gd name="T3" fmla="*/ 57 h 117"/>
                <a:gd name="T4" fmla="*/ 51 w 57"/>
                <a:gd name="T5" fmla="*/ 10 h 117"/>
                <a:gd name="T6" fmla="*/ 50 w 57"/>
                <a:gd name="T7" fmla="*/ 3 h 117"/>
                <a:gd name="T8" fmla="*/ 3 w 57"/>
                <a:gd name="T9" fmla="*/ 67 h 117"/>
                <a:gd name="T10" fmla="*/ 52 w 57"/>
                <a:gd name="T11" fmla="*/ 100 h 117"/>
                <a:gd name="T12" fmla="*/ 48 w 57"/>
                <a:gd name="T13" fmla="*/ 90 h 117"/>
              </a:gdLst>
              <a:ahLst/>
              <a:cxnLst>
                <a:cxn ang="0">
                  <a:pos x="T0" y="T1"/>
                </a:cxn>
                <a:cxn ang="0">
                  <a:pos x="T2" y="T3"/>
                </a:cxn>
                <a:cxn ang="0">
                  <a:pos x="T4" y="T5"/>
                </a:cxn>
                <a:cxn ang="0">
                  <a:pos x="T6" y="T7"/>
                </a:cxn>
                <a:cxn ang="0">
                  <a:pos x="T8" y="T9"/>
                </a:cxn>
                <a:cxn ang="0">
                  <a:pos x="T10" y="T11"/>
                </a:cxn>
                <a:cxn ang="0">
                  <a:pos x="T12" y="T13"/>
                </a:cxn>
              </a:cxnLst>
              <a:rect l="0" t="0" r="r" b="b"/>
              <a:pathLst>
                <a:path w="57" h="117">
                  <a:moveTo>
                    <a:pt x="48" y="90"/>
                  </a:moveTo>
                  <a:cubicBezTo>
                    <a:pt x="25" y="99"/>
                    <a:pt x="15" y="76"/>
                    <a:pt x="15" y="57"/>
                  </a:cubicBezTo>
                  <a:cubicBezTo>
                    <a:pt x="16" y="34"/>
                    <a:pt x="28" y="14"/>
                    <a:pt x="51" y="10"/>
                  </a:cubicBezTo>
                  <a:cubicBezTo>
                    <a:pt x="55" y="10"/>
                    <a:pt x="54" y="4"/>
                    <a:pt x="50" y="3"/>
                  </a:cubicBezTo>
                  <a:cubicBezTo>
                    <a:pt x="16" y="0"/>
                    <a:pt x="0" y="37"/>
                    <a:pt x="3" y="67"/>
                  </a:cubicBezTo>
                  <a:cubicBezTo>
                    <a:pt x="5" y="89"/>
                    <a:pt x="28" y="117"/>
                    <a:pt x="52" y="100"/>
                  </a:cubicBezTo>
                  <a:cubicBezTo>
                    <a:pt x="57" y="96"/>
                    <a:pt x="54" y="87"/>
                    <a:pt x="48" y="9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71" name="ïšḻiḍé"/>
            <p:cNvSpPr/>
            <p:nvPr/>
          </p:nvSpPr>
          <p:spPr bwMode="auto">
            <a:xfrm>
              <a:off x="5519005" y="4102019"/>
              <a:ext cx="83825" cy="195592"/>
            </a:xfrm>
            <a:custGeom>
              <a:avLst/>
              <a:gdLst>
                <a:gd name="T0" fmla="*/ 45 w 51"/>
                <a:gd name="T1" fmla="*/ 105 h 121"/>
                <a:gd name="T2" fmla="*/ 13 w 51"/>
                <a:gd name="T3" fmla="*/ 67 h 121"/>
                <a:gd name="T4" fmla="*/ 44 w 51"/>
                <a:gd name="T5" fmla="*/ 26 h 121"/>
                <a:gd name="T6" fmla="*/ 47 w 51"/>
                <a:gd name="T7" fmla="*/ 21 h 121"/>
                <a:gd name="T8" fmla="*/ 1 w 51"/>
                <a:gd name="T9" fmla="*/ 62 h 121"/>
                <a:gd name="T10" fmla="*/ 13 w 51"/>
                <a:gd name="T11" fmla="*/ 106 h 121"/>
                <a:gd name="T12" fmla="*/ 47 w 51"/>
                <a:gd name="T13" fmla="*/ 113 h 121"/>
                <a:gd name="T14" fmla="*/ 45 w 51"/>
                <a:gd name="T15" fmla="*/ 105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21">
                  <a:moveTo>
                    <a:pt x="45" y="105"/>
                  </a:moveTo>
                  <a:cubicBezTo>
                    <a:pt x="22" y="103"/>
                    <a:pt x="13" y="90"/>
                    <a:pt x="13" y="67"/>
                  </a:cubicBezTo>
                  <a:cubicBezTo>
                    <a:pt x="13" y="48"/>
                    <a:pt x="20" y="23"/>
                    <a:pt x="44" y="26"/>
                  </a:cubicBezTo>
                  <a:cubicBezTo>
                    <a:pt x="47" y="27"/>
                    <a:pt x="50" y="23"/>
                    <a:pt x="47" y="21"/>
                  </a:cubicBezTo>
                  <a:cubicBezTo>
                    <a:pt x="20" y="0"/>
                    <a:pt x="2" y="40"/>
                    <a:pt x="1" y="62"/>
                  </a:cubicBezTo>
                  <a:cubicBezTo>
                    <a:pt x="0" y="77"/>
                    <a:pt x="2" y="94"/>
                    <a:pt x="13" y="106"/>
                  </a:cubicBezTo>
                  <a:cubicBezTo>
                    <a:pt x="22" y="115"/>
                    <a:pt x="36" y="121"/>
                    <a:pt x="47" y="113"/>
                  </a:cubicBezTo>
                  <a:cubicBezTo>
                    <a:pt x="51" y="111"/>
                    <a:pt x="49" y="106"/>
                    <a:pt x="45" y="105"/>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72" name="îšľïḍé"/>
            <p:cNvSpPr/>
            <p:nvPr/>
          </p:nvSpPr>
          <p:spPr bwMode="auto">
            <a:xfrm>
              <a:off x="5630771" y="4124372"/>
              <a:ext cx="22353" cy="176033"/>
            </a:xfrm>
            <a:custGeom>
              <a:avLst/>
              <a:gdLst>
                <a:gd name="T0" fmla="*/ 11 w 13"/>
                <a:gd name="T1" fmla="*/ 93 h 109"/>
                <a:gd name="T2" fmla="*/ 9 w 13"/>
                <a:gd name="T3" fmla="*/ 4 h 109"/>
                <a:gd name="T4" fmla="*/ 3 w 13"/>
                <a:gd name="T5" fmla="*/ 4 h 109"/>
                <a:gd name="T6" fmla="*/ 1 w 13"/>
                <a:gd name="T7" fmla="*/ 101 h 109"/>
                <a:gd name="T8" fmla="*/ 11 w 13"/>
                <a:gd name="T9" fmla="*/ 103 h 109"/>
                <a:gd name="T10" fmla="*/ 12 w 13"/>
                <a:gd name="T11" fmla="*/ 97 h 109"/>
                <a:gd name="T12" fmla="*/ 11 w 13"/>
                <a:gd name="T13" fmla="*/ 93 h 109"/>
              </a:gdLst>
              <a:ahLst/>
              <a:cxnLst>
                <a:cxn ang="0">
                  <a:pos x="T0" y="T1"/>
                </a:cxn>
                <a:cxn ang="0">
                  <a:pos x="T2" y="T3"/>
                </a:cxn>
                <a:cxn ang="0">
                  <a:pos x="T4" y="T5"/>
                </a:cxn>
                <a:cxn ang="0">
                  <a:pos x="T6" y="T7"/>
                </a:cxn>
                <a:cxn ang="0">
                  <a:pos x="T8" y="T9"/>
                </a:cxn>
                <a:cxn ang="0">
                  <a:pos x="T10" y="T11"/>
                </a:cxn>
                <a:cxn ang="0">
                  <a:pos x="T12" y="T13"/>
                </a:cxn>
              </a:cxnLst>
              <a:rect l="0" t="0" r="r" b="b"/>
              <a:pathLst>
                <a:path w="13" h="109">
                  <a:moveTo>
                    <a:pt x="11" y="93"/>
                  </a:moveTo>
                  <a:cubicBezTo>
                    <a:pt x="11" y="64"/>
                    <a:pt x="10" y="34"/>
                    <a:pt x="9" y="4"/>
                  </a:cubicBezTo>
                  <a:cubicBezTo>
                    <a:pt x="8" y="0"/>
                    <a:pt x="3" y="0"/>
                    <a:pt x="3" y="4"/>
                  </a:cubicBezTo>
                  <a:cubicBezTo>
                    <a:pt x="0" y="36"/>
                    <a:pt x="0" y="69"/>
                    <a:pt x="1" y="101"/>
                  </a:cubicBezTo>
                  <a:cubicBezTo>
                    <a:pt x="1" y="107"/>
                    <a:pt x="10" y="109"/>
                    <a:pt x="11" y="103"/>
                  </a:cubicBezTo>
                  <a:cubicBezTo>
                    <a:pt x="12" y="101"/>
                    <a:pt x="12" y="99"/>
                    <a:pt x="12" y="97"/>
                  </a:cubicBezTo>
                  <a:cubicBezTo>
                    <a:pt x="13" y="96"/>
                    <a:pt x="12" y="94"/>
                    <a:pt x="11" y="93"/>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73" name="i$ḷîḍè"/>
            <p:cNvSpPr/>
            <p:nvPr/>
          </p:nvSpPr>
          <p:spPr bwMode="auto">
            <a:xfrm>
              <a:off x="5650330" y="4121577"/>
              <a:ext cx="61472" cy="181622"/>
            </a:xfrm>
            <a:custGeom>
              <a:avLst/>
              <a:gdLst>
                <a:gd name="T0" fmla="*/ 29 w 38"/>
                <a:gd name="T1" fmla="*/ 2 h 112"/>
                <a:gd name="T2" fmla="*/ 25 w 38"/>
                <a:gd name="T3" fmla="*/ 3 h 112"/>
                <a:gd name="T4" fmla="*/ 21 w 38"/>
                <a:gd name="T5" fmla="*/ 69 h 112"/>
                <a:gd name="T6" fmla="*/ 10 w 38"/>
                <a:gd name="T7" fmla="*/ 70 h 112"/>
                <a:gd name="T8" fmla="*/ 0 w 38"/>
                <a:gd name="T9" fmla="*/ 74 h 112"/>
                <a:gd name="T10" fmla="*/ 0 w 38"/>
                <a:gd name="T11" fmla="*/ 77 h 112"/>
                <a:gd name="T12" fmla="*/ 10 w 38"/>
                <a:gd name="T13" fmla="*/ 81 h 112"/>
                <a:gd name="T14" fmla="*/ 22 w 38"/>
                <a:gd name="T15" fmla="*/ 82 h 112"/>
                <a:gd name="T16" fmla="*/ 24 w 38"/>
                <a:gd name="T17" fmla="*/ 107 h 112"/>
                <a:gd name="T18" fmla="*/ 34 w 38"/>
                <a:gd name="T19" fmla="*/ 105 h 112"/>
                <a:gd name="T20" fmla="*/ 29 w 38"/>
                <a:gd name="T21" fmla="*/ 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112">
                  <a:moveTo>
                    <a:pt x="29" y="2"/>
                  </a:moveTo>
                  <a:cubicBezTo>
                    <a:pt x="29" y="0"/>
                    <a:pt x="25" y="1"/>
                    <a:pt x="25" y="3"/>
                  </a:cubicBezTo>
                  <a:cubicBezTo>
                    <a:pt x="22" y="24"/>
                    <a:pt x="21" y="47"/>
                    <a:pt x="21" y="69"/>
                  </a:cubicBezTo>
                  <a:cubicBezTo>
                    <a:pt x="17" y="70"/>
                    <a:pt x="13" y="70"/>
                    <a:pt x="10" y="70"/>
                  </a:cubicBezTo>
                  <a:cubicBezTo>
                    <a:pt x="6" y="71"/>
                    <a:pt x="2" y="71"/>
                    <a:pt x="0" y="74"/>
                  </a:cubicBezTo>
                  <a:cubicBezTo>
                    <a:pt x="0" y="75"/>
                    <a:pt x="0" y="76"/>
                    <a:pt x="0" y="77"/>
                  </a:cubicBezTo>
                  <a:cubicBezTo>
                    <a:pt x="2" y="80"/>
                    <a:pt x="6" y="81"/>
                    <a:pt x="10" y="81"/>
                  </a:cubicBezTo>
                  <a:cubicBezTo>
                    <a:pt x="14" y="81"/>
                    <a:pt x="18" y="81"/>
                    <a:pt x="22" y="82"/>
                  </a:cubicBezTo>
                  <a:cubicBezTo>
                    <a:pt x="22" y="90"/>
                    <a:pt x="23" y="99"/>
                    <a:pt x="24" y="107"/>
                  </a:cubicBezTo>
                  <a:cubicBezTo>
                    <a:pt x="25" y="112"/>
                    <a:pt x="33" y="110"/>
                    <a:pt x="34" y="105"/>
                  </a:cubicBezTo>
                  <a:cubicBezTo>
                    <a:pt x="38" y="73"/>
                    <a:pt x="34" y="35"/>
                    <a:pt x="29" y="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74" name="îSľîde"/>
            <p:cNvSpPr/>
            <p:nvPr/>
          </p:nvSpPr>
          <p:spPr bwMode="auto">
            <a:xfrm>
              <a:off x="5764892" y="4210990"/>
              <a:ext cx="44707" cy="22353"/>
            </a:xfrm>
            <a:custGeom>
              <a:avLst/>
              <a:gdLst>
                <a:gd name="T0" fmla="*/ 23 w 29"/>
                <a:gd name="T1" fmla="*/ 1 h 13"/>
                <a:gd name="T2" fmla="*/ 4 w 29"/>
                <a:gd name="T3" fmla="*/ 2 h 13"/>
                <a:gd name="T4" fmla="*/ 4 w 29"/>
                <a:gd name="T5" fmla="*/ 11 h 13"/>
                <a:gd name="T6" fmla="*/ 23 w 29"/>
                <a:gd name="T7" fmla="*/ 12 h 13"/>
                <a:gd name="T8" fmla="*/ 23 w 29"/>
                <a:gd name="T9" fmla="*/ 1 h 13"/>
              </a:gdLst>
              <a:ahLst/>
              <a:cxnLst>
                <a:cxn ang="0">
                  <a:pos x="T0" y="T1"/>
                </a:cxn>
                <a:cxn ang="0">
                  <a:pos x="T2" y="T3"/>
                </a:cxn>
                <a:cxn ang="0">
                  <a:pos x="T4" y="T5"/>
                </a:cxn>
                <a:cxn ang="0">
                  <a:pos x="T6" y="T7"/>
                </a:cxn>
                <a:cxn ang="0">
                  <a:pos x="T8" y="T9"/>
                </a:cxn>
              </a:cxnLst>
              <a:rect l="0" t="0" r="r" b="b"/>
              <a:pathLst>
                <a:path w="29" h="13">
                  <a:moveTo>
                    <a:pt x="23" y="1"/>
                  </a:moveTo>
                  <a:cubicBezTo>
                    <a:pt x="18" y="0"/>
                    <a:pt x="10" y="1"/>
                    <a:pt x="4" y="2"/>
                  </a:cubicBezTo>
                  <a:cubicBezTo>
                    <a:pt x="0" y="4"/>
                    <a:pt x="0" y="10"/>
                    <a:pt x="4" y="11"/>
                  </a:cubicBezTo>
                  <a:cubicBezTo>
                    <a:pt x="10" y="13"/>
                    <a:pt x="18" y="13"/>
                    <a:pt x="23" y="12"/>
                  </a:cubicBezTo>
                  <a:cubicBezTo>
                    <a:pt x="29" y="12"/>
                    <a:pt x="29" y="2"/>
                    <a:pt x="23" y="1"/>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75" name="îṧḻïḍê"/>
            <p:cNvSpPr/>
            <p:nvPr/>
          </p:nvSpPr>
          <p:spPr bwMode="auto">
            <a:xfrm>
              <a:off x="5854305" y="4127165"/>
              <a:ext cx="106178" cy="187210"/>
            </a:xfrm>
            <a:custGeom>
              <a:avLst/>
              <a:gdLst>
                <a:gd name="T0" fmla="*/ 45 w 65"/>
                <a:gd name="T1" fmla="*/ 5 h 116"/>
                <a:gd name="T2" fmla="*/ 36 w 65"/>
                <a:gd name="T3" fmla="*/ 4 h 116"/>
                <a:gd name="T4" fmla="*/ 5 w 65"/>
                <a:gd name="T5" fmla="*/ 53 h 116"/>
                <a:gd name="T6" fmla="*/ 20 w 65"/>
                <a:gd name="T7" fmla="*/ 109 h 116"/>
                <a:gd name="T8" fmla="*/ 58 w 65"/>
                <a:gd name="T9" fmla="*/ 78 h 116"/>
                <a:gd name="T10" fmla="*/ 45 w 65"/>
                <a:gd name="T11" fmla="*/ 5 h 116"/>
                <a:gd name="T12" fmla="*/ 43 w 65"/>
                <a:gd name="T13" fmla="*/ 84 h 116"/>
                <a:gd name="T14" fmla="*/ 20 w 65"/>
                <a:gd name="T15" fmla="*/ 93 h 116"/>
                <a:gd name="T16" fmla="*/ 16 w 65"/>
                <a:gd name="T17" fmla="*/ 81 h 116"/>
                <a:gd name="T18" fmla="*/ 16 w 65"/>
                <a:gd name="T19" fmla="*/ 61 h 116"/>
                <a:gd name="T20" fmla="*/ 36 w 65"/>
                <a:gd name="T21" fmla="*/ 11 h 116"/>
                <a:gd name="T22" fmla="*/ 43 w 65"/>
                <a:gd name="T23" fmla="*/ 8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116">
                  <a:moveTo>
                    <a:pt x="45" y="5"/>
                  </a:moveTo>
                  <a:cubicBezTo>
                    <a:pt x="43" y="2"/>
                    <a:pt x="39" y="2"/>
                    <a:pt x="36" y="4"/>
                  </a:cubicBezTo>
                  <a:cubicBezTo>
                    <a:pt x="14" y="0"/>
                    <a:pt x="8" y="38"/>
                    <a:pt x="5" y="53"/>
                  </a:cubicBezTo>
                  <a:cubicBezTo>
                    <a:pt x="3" y="69"/>
                    <a:pt x="0" y="101"/>
                    <a:pt x="20" y="109"/>
                  </a:cubicBezTo>
                  <a:cubicBezTo>
                    <a:pt x="40" y="116"/>
                    <a:pt x="54" y="93"/>
                    <a:pt x="58" y="78"/>
                  </a:cubicBezTo>
                  <a:cubicBezTo>
                    <a:pt x="65" y="53"/>
                    <a:pt x="60" y="26"/>
                    <a:pt x="45" y="5"/>
                  </a:cubicBezTo>
                  <a:close/>
                  <a:moveTo>
                    <a:pt x="43" y="84"/>
                  </a:moveTo>
                  <a:cubicBezTo>
                    <a:pt x="40" y="93"/>
                    <a:pt x="32" y="96"/>
                    <a:pt x="20" y="93"/>
                  </a:cubicBezTo>
                  <a:cubicBezTo>
                    <a:pt x="18" y="89"/>
                    <a:pt x="17" y="85"/>
                    <a:pt x="16" y="81"/>
                  </a:cubicBezTo>
                  <a:cubicBezTo>
                    <a:pt x="16" y="75"/>
                    <a:pt x="16" y="67"/>
                    <a:pt x="16" y="61"/>
                  </a:cubicBezTo>
                  <a:cubicBezTo>
                    <a:pt x="17" y="49"/>
                    <a:pt x="21" y="16"/>
                    <a:pt x="36" y="11"/>
                  </a:cubicBezTo>
                  <a:cubicBezTo>
                    <a:pt x="49" y="31"/>
                    <a:pt x="57" y="62"/>
                    <a:pt x="43" y="84"/>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76" name="ísḷíďe"/>
            <p:cNvSpPr/>
            <p:nvPr/>
          </p:nvSpPr>
          <p:spPr bwMode="auto">
            <a:xfrm>
              <a:off x="5966072" y="4127165"/>
              <a:ext cx="89413" cy="178827"/>
            </a:xfrm>
            <a:custGeom>
              <a:avLst/>
              <a:gdLst>
                <a:gd name="T0" fmla="*/ 53 w 56"/>
                <a:gd name="T1" fmla="*/ 64 h 111"/>
                <a:gd name="T2" fmla="*/ 45 w 56"/>
                <a:gd name="T3" fmla="*/ 5 h 111"/>
                <a:gd name="T4" fmla="*/ 40 w 56"/>
                <a:gd name="T5" fmla="*/ 5 h 111"/>
                <a:gd name="T6" fmla="*/ 41 w 56"/>
                <a:gd name="T7" fmla="*/ 54 h 111"/>
                <a:gd name="T8" fmla="*/ 40 w 56"/>
                <a:gd name="T9" fmla="*/ 64 h 111"/>
                <a:gd name="T10" fmla="*/ 35 w 56"/>
                <a:gd name="T11" fmla="*/ 65 h 111"/>
                <a:gd name="T12" fmla="*/ 17 w 56"/>
                <a:gd name="T13" fmla="*/ 65 h 111"/>
                <a:gd name="T14" fmla="*/ 12 w 56"/>
                <a:gd name="T15" fmla="*/ 5 h 111"/>
                <a:gd name="T16" fmla="*/ 4 w 56"/>
                <a:gd name="T17" fmla="*/ 5 h 111"/>
                <a:gd name="T18" fmla="*/ 7 w 56"/>
                <a:gd name="T19" fmla="*/ 107 h 111"/>
                <a:gd name="T20" fmla="*/ 15 w 56"/>
                <a:gd name="T21" fmla="*/ 107 h 111"/>
                <a:gd name="T22" fmla="*/ 17 w 56"/>
                <a:gd name="T23" fmla="*/ 73 h 111"/>
                <a:gd name="T24" fmla="*/ 35 w 56"/>
                <a:gd name="T25" fmla="*/ 75 h 111"/>
                <a:gd name="T26" fmla="*/ 40 w 56"/>
                <a:gd name="T27" fmla="*/ 75 h 111"/>
                <a:gd name="T28" fmla="*/ 38 w 56"/>
                <a:gd name="T29" fmla="*/ 103 h 111"/>
                <a:gd name="T30" fmla="*/ 48 w 56"/>
                <a:gd name="T31" fmla="*/ 105 h 111"/>
                <a:gd name="T32" fmla="*/ 53 w 56"/>
                <a:gd name="T33" fmla="*/ 72 h 111"/>
                <a:gd name="T34" fmla="*/ 53 w 56"/>
                <a:gd name="T35" fmla="*/ 72 h 111"/>
                <a:gd name="T36" fmla="*/ 53 w 56"/>
                <a:gd name="T37" fmla="*/ 6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111">
                  <a:moveTo>
                    <a:pt x="53" y="64"/>
                  </a:moveTo>
                  <a:cubicBezTo>
                    <a:pt x="53" y="44"/>
                    <a:pt x="50" y="23"/>
                    <a:pt x="45" y="5"/>
                  </a:cubicBezTo>
                  <a:cubicBezTo>
                    <a:pt x="44" y="2"/>
                    <a:pt x="40" y="3"/>
                    <a:pt x="40" y="5"/>
                  </a:cubicBezTo>
                  <a:cubicBezTo>
                    <a:pt x="41" y="22"/>
                    <a:pt x="41" y="38"/>
                    <a:pt x="41" y="54"/>
                  </a:cubicBezTo>
                  <a:cubicBezTo>
                    <a:pt x="41" y="58"/>
                    <a:pt x="41" y="61"/>
                    <a:pt x="40" y="64"/>
                  </a:cubicBezTo>
                  <a:cubicBezTo>
                    <a:pt x="39" y="64"/>
                    <a:pt x="37" y="65"/>
                    <a:pt x="35" y="65"/>
                  </a:cubicBezTo>
                  <a:cubicBezTo>
                    <a:pt x="29" y="66"/>
                    <a:pt x="23" y="65"/>
                    <a:pt x="17" y="65"/>
                  </a:cubicBezTo>
                  <a:cubicBezTo>
                    <a:pt x="16" y="45"/>
                    <a:pt x="13" y="25"/>
                    <a:pt x="12" y="5"/>
                  </a:cubicBezTo>
                  <a:cubicBezTo>
                    <a:pt x="12" y="0"/>
                    <a:pt x="4" y="0"/>
                    <a:pt x="4" y="5"/>
                  </a:cubicBezTo>
                  <a:cubicBezTo>
                    <a:pt x="4" y="38"/>
                    <a:pt x="0" y="75"/>
                    <a:pt x="7" y="107"/>
                  </a:cubicBezTo>
                  <a:cubicBezTo>
                    <a:pt x="8" y="111"/>
                    <a:pt x="14" y="111"/>
                    <a:pt x="15" y="107"/>
                  </a:cubicBezTo>
                  <a:cubicBezTo>
                    <a:pt x="17" y="96"/>
                    <a:pt x="17" y="85"/>
                    <a:pt x="17" y="73"/>
                  </a:cubicBezTo>
                  <a:cubicBezTo>
                    <a:pt x="23" y="74"/>
                    <a:pt x="29" y="74"/>
                    <a:pt x="35" y="75"/>
                  </a:cubicBezTo>
                  <a:cubicBezTo>
                    <a:pt x="36" y="75"/>
                    <a:pt x="38" y="75"/>
                    <a:pt x="40" y="75"/>
                  </a:cubicBezTo>
                  <a:cubicBezTo>
                    <a:pt x="39" y="84"/>
                    <a:pt x="38" y="94"/>
                    <a:pt x="38" y="103"/>
                  </a:cubicBezTo>
                  <a:cubicBezTo>
                    <a:pt x="39" y="109"/>
                    <a:pt x="46" y="110"/>
                    <a:pt x="48" y="105"/>
                  </a:cubicBezTo>
                  <a:cubicBezTo>
                    <a:pt x="51" y="95"/>
                    <a:pt x="52" y="84"/>
                    <a:pt x="53" y="72"/>
                  </a:cubicBezTo>
                  <a:cubicBezTo>
                    <a:pt x="53" y="72"/>
                    <a:pt x="53" y="72"/>
                    <a:pt x="53" y="72"/>
                  </a:cubicBezTo>
                  <a:cubicBezTo>
                    <a:pt x="56" y="70"/>
                    <a:pt x="56" y="66"/>
                    <a:pt x="53" y="64"/>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77" name="îṧľîḋe"/>
            <p:cNvSpPr/>
            <p:nvPr/>
          </p:nvSpPr>
          <p:spPr bwMode="auto">
            <a:xfrm>
              <a:off x="5382090" y="3951134"/>
              <a:ext cx="150885" cy="150885"/>
            </a:xfrm>
            <a:custGeom>
              <a:avLst/>
              <a:gdLst>
                <a:gd name="T0" fmla="*/ 87 w 94"/>
                <a:gd name="T1" fmla="*/ 77 h 94"/>
                <a:gd name="T2" fmla="*/ 49 w 94"/>
                <a:gd name="T3" fmla="*/ 40 h 94"/>
                <a:gd name="T4" fmla="*/ 31 w 94"/>
                <a:gd name="T5" fmla="*/ 24 h 94"/>
                <a:gd name="T6" fmla="*/ 9 w 94"/>
                <a:gd name="T7" fmla="*/ 4 h 94"/>
                <a:gd name="T8" fmla="*/ 7 w 94"/>
                <a:gd name="T9" fmla="*/ 1 h 94"/>
                <a:gd name="T10" fmla="*/ 6 w 94"/>
                <a:gd name="T11" fmla="*/ 1 h 94"/>
                <a:gd name="T12" fmla="*/ 0 w 94"/>
                <a:gd name="T13" fmla="*/ 7 h 94"/>
                <a:gd name="T14" fmla="*/ 10 w 94"/>
                <a:gd name="T15" fmla="*/ 20 h 94"/>
                <a:gd name="T16" fmla="*/ 33 w 94"/>
                <a:gd name="T17" fmla="*/ 44 h 94"/>
                <a:gd name="T18" fmla="*/ 76 w 94"/>
                <a:gd name="T19" fmla="*/ 88 h 94"/>
                <a:gd name="T20" fmla="*/ 87 w 94"/>
                <a:gd name="T21" fmla="*/ 7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4">
                  <a:moveTo>
                    <a:pt x="87" y="77"/>
                  </a:moveTo>
                  <a:cubicBezTo>
                    <a:pt x="74" y="65"/>
                    <a:pt x="61" y="53"/>
                    <a:pt x="49" y="40"/>
                  </a:cubicBezTo>
                  <a:cubicBezTo>
                    <a:pt x="43" y="35"/>
                    <a:pt x="37" y="29"/>
                    <a:pt x="31" y="24"/>
                  </a:cubicBezTo>
                  <a:cubicBezTo>
                    <a:pt x="28" y="21"/>
                    <a:pt x="10" y="8"/>
                    <a:pt x="9" y="4"/>
                  </a:cubicBezTo>
                  <a:cubicBezTo>
                    <a:pt x="9" y="3"/>
                    <a:pt x="8" y="1"/>
                    <a:pt x="7" y="1"/>
                  </a:cubicBezTo>
                  <a:cubicBezTo>
                    <a:pt x="7" y="1"/>
                    <a:pt x="6" y="1"/>
                    <a:pt x="6" y="1"/>
                  </a:cubicBezTo>
                  <a:cubicBezTo>
                    <a:pt x="2" y="0"/>
                    <a:pt x="0" y="3"/>
                    <a:pt x="0" y="7"/>
                  </a:cubicBezTo>
                  <a:cubicBezTo>
                    <a:pt x="1" y="12"/>
                    <a:pt x="6" y="16"/>
                    <a:pt x="10" y="20"/>
                  </a:cubicBezTo>
                  <a:cubicBezTo>
                    <a:pt x="17" y="28"/>
                    <a:pt x="25" y="36"/>
                    <a:pt x="33" y="44"/>
                  </a:cubicBezTo>
                  <a:cubicBezTo>
                    <a:pt x="47" y="58"/>
                    <a:pt x="62" y="73"/>
                    <a:pt x="76" y="88"/>
                  </a:cubicBezTo>
                  <a:cubicBezTo>
                    <a:pt x="83" y="94"/>
                    <a:pt x="94" y="84"/>
                    <a:pt x="87" y="77"/>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78" name="îṥļîḑe"/>
            <p:cNvSpPr/>
            <p:nvPr/>
          </p:nvSpPr>
          <p:spPr bwMode="auto">
            <a:xfrm>
              <a:off x="5359736" y="4311580"/>
              <a:ext cx="162062" cy="128532"/>
            </a:xfrm>
            <a:custGeom>
              <a:avLst/>
              <a:gdLst>
                <a:gd name="T0" fmla="*/ 88 w 100"/>
                <a:gd name="T1" fmla="*/ 3 h 80"/>
                <a:gd name="T2" fmla="*/ 47 w 100"/>
                <a:gd name="T3" fmla="*/ 34 h 80"/>
                <a:gd name="T4" fmla="*/ 4 w 100"/>
                <a:gd name="T5" fmla="*/ 69 h 80"/>
                <a:gd name="T6" fmla="*/ 10 w 100"/>
                <a:gd name="T7" fmla="*/ 76 h 80"/>
                <a:gd name="T8" fmla="*/ 55 w 100"/>
                <a:gd name="T9" fmla="*/ 44 h 80"/>
                <a:gd name="T10" fmla="*/ 95 w 100"/>
                <a:gd name="T11" fmla="*/ 13 h 80"/>
                <a:gd name="T12" fmla="*/ 88 w 100"/>
                <a:gd name="T13" fmla="*/ 3 h 80"/>
              </a:gdLst>
              <a:ahLst/>
              <a:cxnLst>
                <a:cxn ang="0">
                  <a:pos x="T0" y="T1"/>
                </a:cxn>
                <a:cxn ang="0">
                  <a:pos x="T2" y="T3"/>
                </a:cxn>
                <a:cxn ang="0">
                  <a:pos x="T4" y="T5"/>
                </a:cxn>
                <a:cxn ang="0">
                  <a:pos x="T6" y="T7"/>
                </a:cxn>
                <a:cxn ang="0">
                  <a:pos x="T8" y="T9"/>
                </a:cxn>
                <a:cxn ang="0">
                  <a:pos x="T10" y="T11"/>
                </a:cxn>
                <a:cxn ang="0">
                  <a:pos x="T12" y="T13"/>
                </a:cxn>
              </a:cxnLst>
              <a:rect l="0" t="0" r="r" b="b"/>
              <a:pathLst>
                <a:path w="100" h="80">
                  <a:moveTo>
                    <a:pt x="88" y="3"/>
                  </a:moveTo>
                  <a:cubicBezTo>
                    <a:pt x="73" y="12"/>
                    <a:pt x="60" y="23"/>
                    <a:pt x="47" y="34"/>
                  </a:cubicBezTo>
                  <a:cubicBezTo>
                    <a:pt x="33" y="45"/>
                    <a:pt x="18" y="57"/>
                    <a:pt x="4" y="69"/>
                  </a:cubicBezTo>
                  <a:cubicBezTo>
                    <a:pt x="0" y="72"/>
                    <a:pt x="5" y="80"/>
                    <a:pt x="10" y="76"/>
                  </a:cubicBezTo>
                  <a:cubicBezTo>
                    <a:pt x="25" y="66"/>
                    <a:pt x="40" y="55"/>
                    <a:pt x="55" y="44"/>
                  </a:cubicBezTo>
                  <a:cubicBezTo>
                    <a:pt x="69" y="34"/>
                    <a:pt x="84" y="25"/>
                    <a:pt x="95" y="13"/>
                  </a:cubicBezTo>
                  <a:cubicBezTo>
                    <a:pt x="100" y="8"/>
                    <a:pt x="94" y="0"/>
                    <a:pt x="88" y="3"/>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79" name="îṣ1íḋê"/>
            <p:cNvSpPr/>
            <p:nvPr/>
          </p:nvSpPr>
          <p:spPr bwMode="auto">
            <a:xfrm>
              <a:off x="6100192" y="3981869"/>
              <a:ext cx="441479" cy="469420"/>
            </a:xfrm>
            <a:custGeom>
              <a:avLst/>
              <a:gdLst>
                <a:gd name="T0" fmla="*/ 266 w 273"/>
                <a:gd name="T1" fmla="*/ 122 h 290"/>
                <a:gd name="T2" fmla="*/ 257 w 273"/>
                <a:gd name="T3" fmla="*/ 121 h 290"/>
                <a:gd name="T4" fmla="*/ 249 w 273"/>
                <a:gd name="T5" fmla="*/ 122 h 290"/>
                <a:gd name="T6" fmla="*/ 236 w 273"/>
                <a:gd name="T7" fmla="*/ 122 h 290"/>
                <a:gd name="T8" fmla="*/ 209 w 273"/>
                <a:gd name="T9" fmla="*/ 122 h 290"/>
                <a:gd name="T10" fmla="*/ 176 w 273"/>
                <a:gd name="T11" fmla="*/ 127 h 290"/>
                <a:gd name="T12" fmla="*/ 175 w 273"/>
                <a:gd name="T13" fmla="*/ 126 h 290"/>
                <a:gd name="T14" fmla="*/ 9 w 273"/>
                <a:gd name="T15" fmla="*/ 3 h 290"/>
                <a:gd name="T16" fmla="*/ 3 w 273"/>
                <a:gd name="T17" fmla="*/ 10 h 290"/>
                <a:gd name="T18" fmla="*/ 161 w 273"/>
                <a:gd name="T19" fmla="*/ 133 h 290"/>
                <a:gd name="T20" fmla="*/ 43 w 273"/>
                <a:gd name="T21" fmla="*/ 276 h 290"/>
                <a:gd name="T22" fmla="*/ 55 w 273"/>
                <a:gd name="T23" fmla="*/ 283 h 290"/>
                <a:gd name="T24" fmla="*/ 177 w 273"/>
                <a:gd name="T25" fmla="*/ 137 h 290"/>
                <a:gd name="T26" fmla="*/ 178 w 273"/>
                <a:gd name="T27" fmla="*/ 134 h 290"/>
                <a:gd name="T28" fmla="*/ 199 w 273"/>
                <a:gd name="T29" fmla="*/ 137 h 290"/>
                <a:gd name="T30" fmla="*/ 243 w 273"/>
                <a:gd name="T31" fmla="*/ 137 h 290"/>
                <a:gd name="T32" fmla="*/ 266 w 273"/>
                <a:gd name="T33" fmla="*/ 12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3" h="290">
                  <a:moveTo>
                    <a:pt x="266" y="122"/>
                  </a:moveTo>
                  <a:cubicBezTo>
                    <a:pt x="264" y="119"/>
                    <a:pt x="259" y="119"/>
                    <a:pt x="257" y="121"/>
                  </a:cubicBezTo>
                  <a:cubicBezTo>
                    <a:pt x="256" y="120"/>
                    <a:pt x="254" y="121"/>
                    <a:pt x="249" y="122"/>
                  </a:cubicBezTo>
                  <a:cubicBezTo>
                    <a:pt x="245" y="122"/>
                    <a:pt x="240" y="122"/>
                    <a:pt x="236" y="122"/>
                  </a:cubicBezTo>
                  <a:cubicBezTo>
                    <a:pt x="227" y="122"/>
                    <a:pt x="218" y="122"/>
                    <a:pt x="209" y="122"/>
                  </a:cubicBezTo>
                  <a:cubicBezTo>
                    <a:pt x="197" y="122"/>
                    <a:pt x="186" y="121"/>
                    <a:pt x="176" y="127"/>
                  </a:cubicBezTo>
                  <a:cubicBezTo>
                    <a:pt x="176" y="126"/>
                    <a:pt x="176" y="126"/>
                    <a:pt x="175" y="126"/>
                  </a:cubicBezTo>
                  <a:cubicBezTo>
                    <a:pt x="120" y="84"/>
                    <a:pt x="66" y="40"/>
                    <a:pt x="9" y="3"/>
                  </a:cubicBezTo>
                  <a:cubicBezTo>
                    <a:pt x="4" y="0"/>
                    <a:pt x="0" y="7"/>
                    <a:pt x="3" y="10"/>
                  </a:cubicBezTo>
                  <a:cubicBezTo>
                    <a:pt x="53" y="54"/>
                    <a:pt x="108" y="93"/>
                    <a:pt x="161" y="133"/>
                  </a:cubicBezTo>
                  <a:cubicBezTo>
                    <a:pt x="117" y="176"/>
                    <a:pt x="77" y="224"/>
                    <a:pt x="43" y="276"/>
                  </a:cubicBezTo>
                  <a:cubicBezTo>
                    <a:pt x="38" y="283"/>
                    <a:pt x="50" y="290"/>
                    <a:pt x="55" y="283"/>
                  </a:cubicBezTo>
                  <a:cubicBezTo>
                    <a:pt x="92" y="231"/>
                    <a:pt x="131" y="182"/>
                    <a:pt x="177" y="137"/>
                  </a:cubicBezTo>
                  <a:cubicBezTo>
                    <a:pt x="178" y="136"/>
                    <a:pt x="178" y="135"/>
                    <a:pt x="178" y="134"/>
                  </a:cubicBezTo>
                  <a:cubicBezTo>
                    <a:pt x="184" y="137"/>
                    <a:pt x="190" y="136"/>
                    <a:pt x="199" y="137"/>
                  </a:cubicBezTo>
                  <a:cubicBezTo>
                    <a:pt x="213" y="137"/>
                    <a:pt x="228" y="137"/>
                    <a:pt x="243" y="137"/>
                  </a:cubicBezTo>
                  <a:cubicBezTo>
                    <a:pt x="252" y="137"/>
                    <a:pt x="273" y="138"/>
                    <a:pt x="266" y="12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80" name="íṡḷïḍé"/>
            <p:cNvSpPr/>
            <p:nvPr/>
          </p:nvSpPr>
          <p:spPr bwMode="auto">
            <a:xfrm>
              <a:off x="6586377" y="4110400"/>
              <a:ext cx="120148" cy="159268"/>
            </a:xfrm>
            <a:custGeom>
              <a:avLst/>
              <a:gdLst>
                <a:gd name="T0" fmla="*/ 34 w 74"/>
                <a:gd name="T1" fmla="*/ 3 h 98"/>
                <a:gd name="T2" fmla="*/ 31 w 74"/>
                <a:gd name="T3" fmla="*/ 4 h 98"/>
                <a:gd name="T4" fmla="*/ 3 w 74"/>
                <a:gd name="T5" fmla="*/ 51 h 98"/>
                <a:gd name="T6" fmla="*/ 32 w 74"/>
                <a:gd name="T7" fmla="*/ 98 h 98"/>
                <a:gd name="T8" fmla="*/ 34 w 74"/>
                <a:gd name="T9" fmla="*/ 3 h 98"/>
                <a:gd name="T10" fmla="*/ 48 w 74"/>
                <a:gd name="T11" fmla="*/ 64 h 98"/>
                <a:gd name="T12" fmla="*/ 34 w 74"/>
                <a:gd name="T13" fmla="*/ 80 h 98"/>
                <a:gd name="T14" fmla="*/ 22 w 74"/>
                <a:gd name="T15" fmla="*/ 79 h 98"/>
                <a:gd name="T16" fmla="*/ 15 w 74"/>
                <a:gd name="T17" fmla="*/ 63 h 98"/>
                <a:gd name="T18" fmla="*/ 16 w 74"/>
                <a:gd name="T19" fmla="*/ 44 h 98"/>
                <a:gd name="T20" fmla="*/ 31 w 74"/>
                <a:gd name="T21" fmla="*/ 11 h 98"/>
                <a:gd name="T22" fmla="*/ 32 w 74"/>
                <a:gd name="T23" fmla="*/ 12 h 98"/>
                <a:gd name="T24" fmla="*/ 50 w 74"/>
                <a:gd name="T25" fmla="*/ 45 h 98"/>
                <a:gd name="T26" fmla="*/ 48 w 74"/>
                <a:gd name="T27" fmla="*/ 6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98">
                  <a:moveTo>
                    <a:pt x="34" y="3"/>
                  </a:moveTo>
                  <a:cubicBezTo>
                    <a:pt x="33" y="3"/>
                    <a:pt x="32" y="3"/>
                    <a:pt x="31" y="4"/>
                  </a:cubicBezTo>
                  <a:cubicBezTo>
                    <a:pt x="10" y="7"/>
                    <a:pt x="5" y="32"/>
                    <a:pt x="3" y="51"/>
                  </a:cubicBezTo>
                  <a:cubicBezTo>
                    <a:pt x="0" y="70"/>
                    <a:pt x="7" y="98"/>
                    <a:pt x="32" y="98"/>
                  </a:cubicBezTo>
                  <a:cubicBezTo>
                    <a:pt x="74" y="97"/>
                    <a:pt x="72" y="0"/>
                    <a:pt x="34" y="3"/>
                  </a:cubicBezTo>
                  <a:close/>
                  <a:moveTo>
                    <a:pt x="48" y="64"/>
                  </a:moveTo>
                  <a:cubicBezTo>
                    <a:pt x="45" y="74"/>
                    <a:pt x="44" y="77"/>
                    <a:pt x="34" y="80"/>
                  </a:cubicBezTo>
                  <a:cubicBezTo>
                    <a:pt x="29" y="84"/>
                    <a:pt x="25" y="84"/>
                    <a:pt x="22" y="79"/>
                  </a:cubicBezTo>
                  <a:cubicBezTo>
                    <a:pt x="17" y="75"/>
                    <a:pt x="14" y="70"/>
                    <a:pt x="15" y="63"/>
                  </a:cubicBezTo>
                  <a:cubicBezTo>
                    <a:pt x="14" y="57"/>
                    <a:pt x="15" y="50"/>
                    <a:pt x="16" y="44"/>
                  </a:cubicBezTo>
                  <a:cubicBezTo>
                    <a:pt x="18" y="32"/>
                    <a:pt x="21" y="18"/>
                    <a:pt x="31" y="11"/>
                  </a:cubicBezTo>
                  <a:cubicBezTo>
                    <a:pt x="32" y="12"/>
                    <a:pt x="32" y="12"/>
                    <a:pt x="32" y="12"/>
                  </a:cubicBezTo>
                  <a:cubicBezTo>
                    <a:pt x="46" y="17"/>
                    <a:pt x="49" y="33"/>
                    <a:pt x="50" y="45"/>
                  </a:cubicBezTo>
                  <a:cubicBezTo>
                    <a:pt x="50" y="52"/>
                    <a:pt x="50" y="58"/>
                    <a:pt x="48" y="64"/>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81" name="ïṧľíḍe"/>
            <p:cNvSpPr/>
            <p:nvPr/>
          </p:nvSpPr>
          <p:spPr bwMode="auto">
            <a:xfrm>
              <a:off x="6703732" y="4093635"/>
              <a:ext cx="97795" cy="178827"/>
            </a:xfrm>
            <a:custGeom>
              <a:avLst/>
              <a:gdLst>
                <a:gd name="T0" fmla="*/ 48 w 60"/>
                <a:gd name="T1" fmla="*/ 4 h 111"/>
                <a:gd name="T2" fmla="*/ 42 w 60"/>
                <a:gd name="T3" fmla="*/ 5 h 111"/>
                <a:gd name="T4" fmla="*/ 42 w 60"/>
                <a:gd name="T5" fmla="*/ 59 h 111"/>
                <a:gd name="T6" fmla="*/ 42 w 60"/>
                <a:gd name="T7" fmla="*/ 62 h 111"/>
                <a:gd name="T8" fmla="*/ 16 w 60"/>
                <a:gd name="T9" fmla="*/ 65 h 111"/>
                <a:gd name="T10" fmla="*/ 10 w 60"/>
                <a:gd name="T11" fmla="*/ 9 h 111"/>
                <a:gd name="T12" fmla="*/ 1 w 60"/>
                <a:gd name="T13" fmla="*/ 9 h 111"/>
                <a:gd name="T14" fmla="*/ 8 w 60"/>
                <a:gd name="T15" fmla="*/ 103 h 111"/>
                <a:gd name="T16" fmla="*/ 19 w 60"/>
                <a:gd name="T17" fmla="*/ 101 h 111"/>
                <a:gd name="T18" fmla="*/ 17 w 60"/>
                <a:gd name="T19" fmla="*/ 73 h 111"/>
                <a:gd name="T20" fmla="*/ 42 w 60"/>
                <a:gd name="T21" fmla="*/ 73 h 111"/>
                <a:gd name="T22" fmla="*/ 43 w 60"/>
                <a:gd name="T23" fmla="*/ 107 h 111"/>
                <a:gd name="T24" fmla="*/ 53 w 60"/>
                <a:gd name="T25" fmla="*/ 107 h 111"/>
                <a:gd name="T26" fmla="*/ 48 w 60"/>
                <a:gd name="T27" fmla="*/ 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111">
                  <a:moveTo>
                    <a:pt x="48" y="4"/>
                  </a:moveTo>
                  <a:cubicBezTo>
                    <a:pt x="47" y="0"/>
                    <a:pt x="42" y="1"/>
                    <a:pt x="42" y="5"/>
                  </a:cubicBezTo>
                  <a:cubicBezTo>
                    <a:pt x="41" y="23"/>
                    <a:pt x="42" y="41"/>
                    <a:pt x="42" y="59"/>
                  </a:cubicBezTo>
                  <a:cubicBezTo>
                    <a:pt x="42" y="60"/>
                    <a:pt x="42" y="61"/>
                    <a:pt x="42" y="62"/>
                  </a:cubicBezTo>
                  <a:cubicBezTo>
                    <a:pt x="33" y="63"/>
                    <a:pt x="25" y="64"/>
                    <a:pt x="16" y="65"/>
                  </a:cubicBezTo>
                  <a:cubicBezTo>
                    <a:pt x="14" y="47"/>
                    <a:pt x="11" y="28"/>
                    <a:pt x="10" y="9"/>
                  </a:cubicBezTo>
                  <a:cubicBezTo>
                    <a:pt x="10" y="4"/>
                    <a:pt x="1" y="3"/>
                    <a:pt x="1" y="9"/>
                  </a:cubicBezTo>
                  <a:cubicBezTo>
                    <a:pt x="1" y="39"/>
                    <a:pt x="0" y="73"/>
                    <a:pt x="8" y="103"/>
                  </a:cubicBezTo>
                  <a:cubicBezTo>
                    <a:pt x="10" y="108"/>
                    <a:pt x="19" y="107"/>
                    <a:pt x="19" y="101"/>
                  </a:cubicBezTo>
                  <a:cubicBezTo>
                    <a:pt x="19" y="92"/>
                    <a:pt x="18" y="82"/>
                    <a:pt x="17" y="73"/>
                  </a:cubicBezTo>
                  <a:cubicBezTo>
                    <a:pt x="25" y="73"/>
                    <a:pt x="34" y="73"/>
                    <a:pt x="42" y="73"/>
                  </a:cubicBezTo>
                  <a:cubicBezTo>
                    <a:pt x="42" y="84"/>
                    <a:pt x="41" y="96"/>
                    <a:pt x="43" y="107"/>
                  </a:cubicBezTo>
                  <a:cubicBezTo>
                    <a:pt x="44" y="111"/>
                    <a:pt x="52" y="111"/>
                    <a:pt x="53" y="107"/>
                  </a:cubicBezTo>
                  <a:cubicBezTo>
                    <a:pt x="60" y="76"/>
                    <a:pt x="55" y="35"/>
                    <a:pt x="48" y="4"/>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82" name="ïṣľîdé"/>
            <p:cNvSpPr/>
            <p:nvPr/>
          </p:nvSpPr>
          <p:spPr bwMode="auto">
            <a:xfrm>
              <a:off x="5493856" y="3034647"/>
              <a:ext cx="449860" cy="701337"/>
            </a:xfrm>
            <a:custGeom>
              <a:avLst/>
              <a:gdLst>
                <a:gd name="T0" fmla="*/ 263 w 278"/>
                <a:gd name="T1" fmla="*/ 364 h 434"/>
                <a:gd name="T2" fmla="*/ 259 w 278"/>
                <a:gd name="T3" fmla="*/ 204 h 434"/>
                <a:gd name="T4" fmla="*/ 246 w 278"/>
                <a:gd name="T5" fmla="*/ 36 h 434"/>
                <a:gd name="T6" fmla="*/ 185 w 278"/>
                <a:gd name="T7" fmla="*/ 45 h 434"/>
                <a:gd name="T8" fmla="*/ 187 w 278"/>
                <a:gd name="T9" fmla="*/ 124 h 434"/>
                <a:gd name="T10" fmla="*/ 191 w 278"/>
                <a:gd name="T11" fmla="*/ 209 h 434"/>
                <a:gd name="T12" fmla="*/ 191 w 278"/>
                <a:gd name="T13" fmla="*/ 216 h 434"/>
                <a:gd name="T14" fmla="*/ 119 w 278"/>
                <a:gd name="T15" fmla="*/ 221 h 434"/>
                <a:gd name="T16" fmla="*/ 82 w 278"/>
                <a:gd name="T17" fmla="*/ 225 h 434"/>
                <a:gd name="T18" fmla="*/ 70 w 278"/>
                <a:gd name="T19" fmla="*/ 65 h 434"/>
                <a:gd name="T20" fmla="*/ 3 w 278"/>
                <a:gd name="T21" fmla="*/ 65 h 434"/>
                <a:gd name="T22" fmla="*/ 16 w 278"/>
                <a:gd name="T23" fmla="*/ 256 h 434"/>
                <a:gd name="T24" fmla="*/ 18 w 278"/>
                <a:gd name="T25" fmla="*/ 346 h 434"/>
                <a:gd name="T26" fmla="*/ 38 w 278"/>
                <a:gd name="T27" fmla="*/ 419 h 434"/>
                <a:gd name="T28" fmla="*/ 87 w 278"/>
                <a:gd name="T29" fmla="*/ 382 h 434"/>
                <a:gd name="T30" fmla="*/ 87 w 278"/>
                <a:gd name="T31" fmla="*/ 376 h 434"/>
                <a:gd name="T32" fmla="*/ 87 w 278"/>
                <a:gd name="T33" fmla="*/ 356 h 434"/>
                <a:gd name="T34" fmla="*/ 86 w 278"/>
                <a:gd name="T35" fmla="*/ 316 h 434"/>
                <a:gd name="T36" fmla="*/ 85 w 278"/>
                <a:gd name="T37" fmla="*/ 289 h 434"/>
                <a:gd name="T38" fmla="*/ 124 w 278"/>
                <a:gd name="T39" fmla="*/ 288 h 434"/>
                <a:gd name="T40" fmla="*/ 193 w 278"/>
                <a:gd name="T41" fmla="*/ 284 h 434"/>
                <a:gd name="T42" fmla="*/ 195 w 278"/>
                <a:gd name="T43" fmla="*/ 373 h 434"/>
                <a:gd name="T44" fmla="*/ 263 w 278"/>
                <a:gd name="T45" fmla="*/ 364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8" h="434">
                  <a:moveTo>
                    <a:pt x="263" y="364"/>
                  </a:moveTo>
                  <a:cubicBezTo>
                    <a:pt x="263" y="310"/>
                    <a:pt x="261" y="257"/>
                    <a:pt x="259" y="204"/>
                  </a:cubicBezTo>
                  <a:cubicBezTo>
                    <a:pt x="257" y="150"/>
                    <a:pt x="260" y="89"/>
                    <a:pt x="246" y="36"/>
                  </a:cubicBezTo>
                  <a:cubicBezTo>
                    <a:pt x="236" y="0"/>
                    <a:pt x="188" y="12"/>
                    <a:pt x="185" y="45"/>
                  </a:cubicBezTo>
                  <a:cubicBezTo>
                    <a:pt x="182" y="71"/>
                    <a:pt x="186" y="98"/>
                    <a:pt x="187" y="124"/>
                  </a:cubicBezTo>
                  <a:cubicBezTo>
                    <a:pt x="188" y="152"/>
                    <a:pt x="190" y="180"/>
                    <a:pt x="191" y="209"/>
                  </a:cubicBezTo>
                  <a:cubicBezTo>
                    <a:pt x="191" y="211"/>
                    <a:pt x="191" y="214"/>
                    <a:pt x="191" y="216"/>
                  </a:cubicBezTo>
                  <a:cubicBezTo>
                    <a:pt x="167" y="216"/>
                    <a:pt x="143" y="219"/>
                    <a:pt x="119" y="221"/>
                  </a:cubicBezTo>
                  <a:cubicBezTo>
                    <a:pt x="106" y="222"/>
                    <a:pt x="94" y="223"/>
                    <a:pt x="82" y="225"/>
                  </a:cubicBezTo>
                  <a:cubicBezTo>
                    <a:pt x="80" y="172"/>
                    <a:pt x="75" y="118"/>
                    <a:pt x="70" y="65"/>
                  </a:cubicBezTo>
                  <a:cubicBezTo>
                    <a:pt x="66" y="23"/>
                    <a:pt x="0" y="22"/>
                    <a:pt x="3" y="65"/>
                  </a:cubicBezTo>
                  <a:cubicBezTo>
                    <a:pt x="9" y="128"/>
                    <a:pt x="13" y="192"/>
                    <a:pt x="16" y="256"/>
                  </a:cubicBezTo>
                  <a:cubicBezTo>
                    <a:pt x="17" y="286"/>
                    <a:pt x="18" y="316"/>
                    <a:pt x="18" y="346"/>
                  </a:cubicBezTo>
                  <a:cubicBezTo>
                    <a:pt x="19" y="371"/>
                    <a:pt x="12" y="404"/>
                    <a:pt x="38" y="419"/>
                  </a:cubicBezTo>
                  <a:cubicBezTo>
                    <a:pt x="64" y="434"/>
                    <a:pt x="93" y="409"/>
                    <a:pt x="87" y="382"/>
                  </a:cubicBezTo>
                  <a:cubicBezTo>
                    <a:pt x="90" y="389"/>
                    <a:pt x="87" y="381"/>
                    <a:pt x="87" y="376"/>
                  </a:cubicBezTo>
                  <a:cubicBezTo>
                    <a:pt x="87" y="369"/>
                    <a:pt x="87" y="363"/>
                    <a:pt x="87" y="356"/>
                  </a:cubicBezTo>
                  <a:cubicBezTo>
                    <a:pt x="87" y="343"/>
                    <a:pt x="86" y="329"/>
                    <a:pt x="86" y="316"/>
                  </a:cubicBezTo>
                  <a:cubicBezTo>
                    <a:pt x="86" y="307"/>
                    <a:pt x="85" y="298"/>
                    <a:pt x="85" y="289"/>
                  </a:cubicBezTo>
                  <a:cubicBezTo>
                    <a:pt x="98" y="290"/>
                    <a:pt x="111" y="289"/>
                    <a:pt x="124" y="288"/>
                  </a:cubicBezTo>
                  <a:cubicBezTo>
                    <a:pt x="147" y="286"/>
                    <a:pt x="170" y="286"/>
                    <a:pt x="193" y="284"/>
                  </a:cubicBezTo>
                  <a:cubicBezTo>
                    <a:pt x="193" y="314"/>
                    <a:pt x="194" y="343"/>
                    <a:pt x="195" y="373"/>
                  </a:cubicBezTo>
                  <a:cubicBezTo>
                    <a:pt x="196" y="431"/>
                    <a:pt x="278" y="401"/>
                    <a:pt x="263" y="364"/>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83" name="isḷiďé"/>
            <p:cNvSpPr/>
            <p:nvPr/>
          </p:nvSpPr>
          <p:spPr bwMode="auto">
            <a:xfrm>
              <a:off x="6077838" y="2978764"/>
              <a:ext cx="463832" cy="726483"/>
            </a:xfrm>
            <a:custGeom>
              <a:avLst/>
              <a:gdLst>
                <a:gd name="T0" fmla="*/ 283 w 287"/>
                <a:gd name="T1" fmla="*/ 176 h 450"/>
                <a:gd name="T2" fmla="*/ 129 w 287"/>
                <a:gd name="T3" fmla="*/ 9 h 450"/>
                <a:gd name="T4" fmla="*/ 125 w 287"/>
                <a:gd name="T5" fmla="*/ 10 h 450"/>
                <a:gd name="T6" fmla="*/ 50 w 287"/>
                <a:gd name="T7" fmla="*/ 37 h 450"/>
                <a:gd name="T8" fmla="*/ 4 w 287"/>
                <a:gd name="T9" fmla="*/ 138 h 450"/>
                <a:gd name="T10" fmla="*/ 1 w 287"/>
                <a:gd name="T11" fmla="*/ 269 h 450"/>
                <a:gd name="T12" fmla="*/ 30 w 287"/>
                <a:gd name="T13" fmla="*/ 384 h 450"/>
                <a:gd name="T14" fmla="*/ 218 w 287"/>
                <a:gd name="T15" fmla="*/ 397 h 450"/>
                <a:gd name="T16" fmla="*/ 283 w 287"/>
                <a:gd name="T17" fmla="*/ 176 h 450"/>
                <a:gd name="T18" fmla="*/ 215 w 287"/>
                <a:gd name="T19" fmla="*/ 216 h 450"/>
                <a:gd name="T20" fmla="*/ 132 w 287"/>
                <a:gd name="T21" fmla="*/ 368 h 450"/>
                <a:gd name="T22" fmla="*/ 70 w 287"/>
                <a:gd name="T23" fmla="*/ 209 h 450"/>
                <a:gd name="T24" fmla="*/ 81 w 287"/>
                <a:gd name="T25" fmla="*/ 106 h 450"/>
                <a:gd name="T26" fmla="*/ 114 w 287"/>
                <a:gd name="T27" fmla="*/ 75 h 450"/>
                <a:gd name="T28" fmla="*/ 129 w 287"/>
                <a:gd name="T29" fmla="*/ 77 h 450"/>
                <a:gd name="T30" fmla="*/ 215 w 287"/>
                <a:gd name="T31" fmla="*/ 21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450">
                  <a:moveTo>
                    <a:pt x="283" y="176"/>
                  </a:moveTo>
                  <a:cubicBezTo>
                    <a:pt x="278" y="94"/>
                    <a:pt x="224" y="0"/>
                    <a:pt x="129" y="9"/>
                  </a:cubicBezTo>
                  <a:cubicBezTo>
                    <a:pt x="128" y="9"/>
                    <a:pt x="126" y="10"/>
                    <a:pt x="125" y="10"/>
                  </a:cubicBezTo>
                  <a:cubicBezTo>
                    <a:pt x="99" y="6"/>
                    <a:pt x="69" y="20"/>
                    <a:pt x="50" y="37"/>
                  </a:cubicBezTo>
                  <a:cubicBezTo>
                    <a:pt x="20" y="62"/>
                    <a:pt x="8" y="100"/>
                    <a:pt x="4" y="138"/>
                  </a:cubicBezTo>
                  <a:cubicBezTo>
                    <a:pt x="0" y="181"/>
                    <a:pt x="1" y="226"/>
                    <a:pt x="1" y="269"/>
                  </a:cubicBezTo>
                  <a:cubicBezTo>
                    <a:pt x="1" y="309"/>
                    <a:pt x="7" y="351"/>
                    <a:pt x="30" y="384"/>
                  </a:cubicBezTo>
                  <a:cubicBezTo>
                    <a:pt x="76" y="450"/>
                    <a:pt x="162" y="449"/>
                    <a:pt x="218" y="397"/>
                  </a:cubicBezTo>
                  <a:cubicBezTo>
                    <a:pt x="275" y="346"/>
                    <a:pt x="287" y="249"/>
                    <a:pt x="283" y="176"/>
                  </a:cubicBezTo>
                  <a:close/>
                  <a:moveTo>
                    <a:pt x="215" y="216"/>
                  </a:moveTo>
                  <a:cubicBezTo>
                    <a:pt x="211" y="269"/>
                    <a:pt x="199" y="359"/>
                    <a:pt x="132" y="368"/>
                  </a:cubicBezTo>
                  <a:cubicBezTo>
                    <a:pt x="56" y="378"/>
                    <a:pt x="70" y="252"/>
                    <a:pt x="70" y="209"/>
                  </a:cubicBezTo>
                  <a:cubicBezTo>
                    <a:pt x="71" y="176"/>
                    <a:pt x="66" y="136"/>
                    <a:pt x="81" y="106"/>
                  </a:cubicBezTo>
                  <a:cubicBezTo>
                    <a:pt x="88" y="91"/>
                    <a:pt x="100" y="82"/>
                    <a:pt x="114" y="75"/>
                  </a:cubicBezTo>
                  <a:cubicBezTo>
                    <a:pt x="118" y="77"/>
                    <a:pt x="123" y="78"/>
                    <a:pt x="129" y="77"/>
                  </a:cubicBezTo>
                  <a:cubicBezTo>
                    <a:pt x="204" y="70"/>
                    <a:pt x="218" y="160"/>
                    <a:pt x="215" y="21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84" name="íSlîdé"/>
            <p:cNvSpPr/>
            <p:nvPr/>
          </p:nvSpPr>
          <p:spPr bwMode="auto">
            <a:xfrm>
              <a:off x="5949307" y="3526420"/>
              <a:ext cx="108972" cy="148092"/>
            </a:xfrm>
            <a:custGeom>
              <a:avLst/>
              <a:gdLst>
                <a:gd name="T0" fmla="*/ 48 w 67"/>
                <a:gd name="T1" fmla="*/ 67 h 92"/>
                <a:gd name="T2" fmla="*/ 35 w 67"/>
                <a:gd name="T3" fmla="*/ 69 h 92"/>
                <a:gd name="T4" fmla="*/ 43 w 67"/>
                <a:gd name="T5" fmla="*/ 19 h 92"/>
                <a:gd name="T6" fmla="*/ 5 w 67"/>
                <a:gd name="T7" fmla="*/ 23 h 92"/>
                <a:gd name="T8" fmla="*/ 18 w 67"/>
                <a:gd name="T9" fmla="*/ 26 h 92"/>
                <a:gd name="T10" fmla="*/ 25 w 67"/>
                <a:gd name="T11" fmla="*/ 32 h 92"/>
                <a:gd name="T12" fmla="*/ 22 w 67"/>
                <a:gd name="T13" fmla="*/ 48 h 92"/>
                <a:gd name="T14" fmla="*/ 7 w 67"/>
                <a:gd name="T15" fmla="*/ 72 h 92"/>
                <a:gd name="T16" fmla="*/ 14 w 67"/>
                <a:gd name="T17" fmla="*/ 90 h 92"/>
                <a:gd name="T18" fmla="*/ 54 w 67"/>
                <a:gd name="T19" fmla="*/ 88 h 92"/>
                <a:gd name="T20" fmla="*/ 48 w 67"/>
                <a:gd name="T21" fmla="*/ 6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92">
                  <a:moveTo>
                    <a:pt x="48" y="67"/>
                  </a:moveTo>
                  <a:cubicBezTo>
                    <a:pt x="44" y="68"/>
                    <a:pt x="39" y="68"/>
                    <a:pt x="35" y="69"/>
                  </a:cubicBezTo>
                  <a:cubicBezTo>
                    <a:pt x="45" y="53"/>
                    <a:pt x="51" y="36"/>
                    <a:pt x="43" y="19"/>
                  </a:cubicBezTo>
                  <a:cubicBezTo>
                    <a:pt x="34" y="3"/>
                    <a:pt x="6" y="0"/>
                    <a:pt x="5" y="23"/>
                  </a:cubicBezTo>
                  <a:cubicBezTo>
                    <a:pt x="5" y="29"/>
                    <a:pt x="15" y="32"/>
                    <a:pt x="18" y="26"/>
                  </a:cubicBezTo>
                  <a:cubicBezTo>
                    <a:pt x="21" y="18"/>
                    <a:pt x="25" y="30"/>
                    <a:pt x="25" y="32"/>
                  </a:cubicBezTo>
                  <a:cubicBezTo>
                    <a:pt x="26" y="38"/>
                    <a:pt x="24" y="43"/>
                    <a:pt x="22" y="48"/>
                  </a:cubicBezTo>
                  <a:cubicBezTo>
                    <a:pt x="19" y="57"/>
                    <a:pt x="13" y="64"/>
                    <a:pt x="7" y="72"/>
                  </a:cubicBezTo>
                  <a:cubicBezTo>
                    <a:pt x="0" y="79"/>
                    <a:pt x="5" y="89"/>
                    <a:pt x="14" y="90"/>
                  </a:cubicBezTo>
                  <a:cubicBezTo>
                    <a:pt x="28" y="92"/>
                    <a:pt x="41" y="91"/>
                    <a:pt x="54" y="88"/>
                  </a:cubicBezTo>
                  <a:cubicBezTo>
                    <a:pt x="67" y="84"/>
                    <a:pt x="61" y="64"/>
                    <a:pt x="48" y="67"/>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85" name="ïSḻïdé"/>
            <p:cNvSpPr/>
            <p:nvPr/>
          </p:nvSpPr>
          <p:spPr bwMode="auto">
            <a:xfrm>
              <a:off x="7712426" y="1905803"/>
              <a:ext cx="117355" cy="125738"/>
            </a:xfrm>
            <a:custGeom>
              <a:avLst/>
              <a:gdLst>
                <a:gd name="T0" fmla="*/ 67 w 72"/>
                <a:gd name="T1" fmla="*/ 34 h 78"/>
                <a:gd name="T2" fmla="*/ 23 w 72"/>
                <a:gd name="T3" fmla="*/ 11 h 78"/>
                <a:gd name="T4" fmla="*/ 6 w 72"/>
                <a:gd name="T5" fmla="*/ 22 h 78"/>
                <a:gd name="T6" fmla="*/ 1 w 72"/>
                <a:gd name="T7" fmla="*/ 48 h 78"/>
                <a:gd name="T8" fmla="*/ 40 w 72"/>
                <a:gd name="T9" fmla="*/ 74 h 78"/>
                <a:gd name="T10" fmla="*/ 67 w 72"/>
                <a:gd name="T11" fmla="*/ 34 h 78"/>
                <a:gd name="T12" fmla="*/ 35 w 72"/>
                <a:gd name="T13" fmla="*/ 60 h 78"/>
                <a:gd name="T14" fmla="*/ 14 w 72"/>
                <a:gd name="T15" fmla="*/ 42 h 78"/>
                <a:gd name="T16" fmla="*/ 18 w 72"/>
                <a:gd name="T17" fmla="*/ 27 h 78"/>
                <a:gd name="T18" fmla="*/ 26 w 72"/>
                <a:gd name="T19" fmla="*/ 19 h 78"/>
                <a:gd name="T20" fmla="*/ 53 w 72"/>
                <a:gd name="T21" fmla="*/ 37 h 78"/>
                <a:gd name="T22" fmla="*/ 35 w 72"/>
                <a:gd name="T23" fmla="*/ 6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78">
                  <a:moveTo>
                    <a:pt x="67" y="34"/>
                  </a:moveTo>
                  <a:cubicBezTo>
                    <a:pt x="62" y="16"/>
                    <a:pt x="40" y="0"/>
                    <a:pt x="23" y="11"/>
                  </a:cubicBezTo>
                  <a:cubicBezTo>
                    <a:pt x="16" y="10"/>
                    <a:pt x="10" y="17"/>
                    <a:pt x="6" y="22"/>
                  </a:cubicBezTo>
                  <a:cubicBezTo>
                    <a:pt x="1" y="30"/>
                    <a:pt x="0" y="39"/>
                    <a:pt x="1" y="48"/>
                  </a:cubicBezTo>
                  <a:cubicBezTo>
                    <a:pt x="4" y="67"/>
                    <a:pt x="22" y="78"/>
                    <a:pt x="40" y="74"/>
                  </a:cubicBezTo>
                  <a:cubicBezTo>
                    <a:pt x="58" y="70"/>
                    <a:pt x="72" y="53"/>
                    <a:pt x="67" y="34"/>
                  </a:cubicBezTo>
                  <a:close/>
                  <a:moveTo>
                    <a:pt x="35" y="60"/>
                  </a:moveTo>
                  <a:cubicBezTo>
                    <a:pt x="23" y="62"/>
                    <a:pt x="14" y="54"/>
                    <a:pt x="14" y="42"/>
                  </a:cubicBezTo>
                  <a:cubicBezTo>
                    <a:pt x="14" y="36"/>
                    <a:pt x="15" y="31"/>
                    <a:pt x="18" y="27"/>
                  </a:cubicBezTo>
                  <a:cubicBezTo>
                    <a:pt x="21" y="24"/>
                    <a:pt x="24" y="22"/>
                    <a:pt x="26" y="19"/>
                  </a:cubicBezTo>
                  <a:cubicBezTo>
                    <a:pt x="37" y="19"/>
                    <a:pt x="50" y="25"/>
                    <a:pt x="53" y="37"/>
                  </a:cubicBezTo>
                  <a:cubicBezTo>
                    <a:pt x="56" y="49"/>
                    <a:pt x="46" y="59"/>
                    <a:pt x="35" y="6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86" name="iṣlïḓé"/>
            <p:cNvSpPr/>
            <p:nvPr/>
          </p:nvSpPr>
          <p:spPr bwMode="auto">
            <a:xfrm>
              <a:off x="7262566" y="1444765"/>
              <a:ext cx="1003105" cy="1084137"/>
            </a:xfrm>
            <a:custGeom>
              <a:avLst/>
              <a:gdLst>
                <a:gd name="T0" fmla="*/ 579 w 621"/>
                <a:gd name="T1" fmla="*/ 255 h 673"/>
                <a:gd name="T2" fmla="*/ 570 w 621"/>
                <a:gd name="T3" fmla="*/ 183 h 673"/>
                <a:gd name="T4" fmla="*/ 409 w 621"/>
                <a:gd name="T5" fmla="*/ 151 h 673"/>
                <a:gd name="T6" fmla="*/ 283 w 621"/>
                <a:gd name="T7" fmla="*/ 16 h 673"/>
                <a:gd name="T8" fmla="*/ 183 w 621"/>
                <a:gd name="T9" fmla="*/ 141 h 673"/>
                <a:gd name="T10" fmla="*/ 101 w 621"/>
                <a:gd name="T11" fmla="*/ 341 h 673"/>
                <a:gd name="T12" fmla="*/ 21 w 621"/>
                <a:gd name="T13" fmla="*/ 399 h 673"/>
                <a:gd name="T14" fmla="*/ 99 w 621"/>
                <a:gd name="T15" fmla="*/ 561 h 673"/>
                <a:gd name="T16" fmla="*/ 237 w 621"/>
                <a:gd name="T17" fmla="*/ 652 h 673"/>
                <a:gd name="T18" fmla="*/ 425 w 621"/>
                <a:gd name="T19" fmla="*/ 544 h 673"/>
                <a:gd name="T20" fmla="*/ 562 w 621"/>
                <a:gd name="T21" fmla="*/ 523 h 673"/>
                <a:gd name="T22" fmla="*/ 604 w 621"/>
                <a:gd name="T23" fmla="*/ 375 h 673"/>
                <a:gd name="T24" fmla="*/ 593 w 621"/>
                <a:gd name="T25" fmla="*/ 220 h 673"/>
                <a:gd name="T26" fmla="*/ 578 w 621"/>
                <a:gd name="T27" fmla="*/ 192 h 673"/>
                <a:gd name="T28" fmla="*/ 553 w 621"/>
                <a:gd name="T29" fmla="*/ 255 h 673"/>
                <a:gd name="T30" fmla="*/ 513 w 621"/>
                <a:gd name="T31" fmla="*/ 278 h 673"/>
                <a:gd name="T32" fmla="*/ 412 w 621"/>
                <a:gd name="T33" fmla="*/ 166 h 673"/>
                <a:gd name="T34" fmla="*/ 538 w 621"/>
                <a:gd name="T35" fmla="*/ 314 h 673"/>
                <a:gd name="T36" fmla="*/ 428 w 621"/>
                <a:gd name="T37" fmla="*/ 419 h 673"/>
                <a:gd name="T38" fmla="*/ 414 w 621"/>
                <a:gd name="T39" fmla="*/ 430 h 673"/>
                <a:gd name="T40" fmla="*/ 183 w 621"/>
                <a:gd name="T41" fmla="*/ 380 h 673"/>
                <a:gd name="T42" fmla="*/ 334 w 621"/>
                <a:gd name="T43" fmla="*/ 202 h 673"/>
                <a:gd name="T44" fmla="*/ 348 w 621"/>
                <a:gd name="T45" fmla="*/ 472 h 673"/>
                <a:gd name="T46" fmla="*/ 185 w 621"/>
                <a:gd name="T47" fmla="*/ 397 h 673"/>
                <a:gd name="T48" fmla="*/ 403 w 621"/>
                <a:gd name="T49" fmla="*/ 196 h 673"/>
                <a:gd name="T50" fmla="*/ 349 w 621"/>
                <a:gd name="T51" fmla="*/ 193 h 673"/>
                <a:gd name="T52" fmla="*/ 288 w 621"/>
                <a:gd name="T53" fmla="*/ 21 h 673"/>
                <a:gd name="T54" fmla="*/ 276 w 621"/>
                <a:gd name="T55" fmla="*/ 53 h 673"/>
                <a:gd name="T56" fmla="*/ 266 w 621"/>
                <a:gd name="T57" fmla="*/ 61 h 673"/>
                <a:gd name="T58" fmla="*/ 397 w 621"/>
                <a:gd name="T59" fmla="*/ 155 h 673"/>
                <a:gd name="T60" fmla="*/ 198 w 621"/>
                <a:gd name="T61" fmla="*/ 143 h 673"/>
                <a:gd name="T62" fmla="*/ 316 w 621"/>
                <a:gd name="T63" fmla="*/ 194 h 673"/>
                <a:gd name="T64" fmla="*/ 193 w 621"/>
                <a:gd name="T65" fmla="*/ 156 h 673"/>
                <a:gd name="T66" fmla="*/ 167 w 621"/>
                <a:gd name="T67" fmla="*/ 153 h 673"/>
                <a:gd name="T68" fmla="*/ 162 w 621"/>
                <a:gd name="T69" fmla="*/ 290 h 673"/>
                <a:gd name="T70" fmla="*/ 165 w 621"/>
                <a:gd name="T71" fmla="*/ 369 h 673"/>
                <a:gd name="T72" fmla="*/ 165 w 621"/>
                <a:gd name="T73" fmla="*/ 369 h 673"/>
                <a:gd name="T74" fmla="*/ 27 w 621"/>
                <a:gd name="T75" fmla="*/ 403 h 673"/>
                <a:gd name="T76" fmla="*/ 24 w 621"/>
                <a:gd name="T77" fmla="*/ 440 h 673"/>
                <a:gd name="T78" fmla="*/ 42 w 621"/>
                <a:gd name="T79" fmla="*/ 463 h 673"/>
                <a:gd name="T80" fmla="*/ 70 w 621"/>
                <a:gd name="T81" fmla="*/ 391 h 673"/>
                <a:gd name="T82" fmla="*/ 193 w 621"/>
                <a:gd name="T83" fmla="*/ 537 h 673"/>
                <a:gd name="T84" fmla="*/ 209 w 621"/>
                <a:gd name="T85" fmla="*/ 610 h 673"/>
                <a:gd name="T86" fmla="*/ 255 w 621"/>
                <a:gd name="T87" fmla="*/ 602 h 673"/>
                <a:gd name="T88" fmla="*/ 263 w 621"/>
                <a:gd name="T89" fmla="*/ 633 h 673"/>
                <a:gd name="T90" fmla="*/ 217 w 621"/>
                <a:gd name="T91" fmla="*/ 576 h 673"/>
                <a:gd name="T92" fmla="*/ 368 w 621"/>
                <a:gd name="T93" fmla="*/ 478 h 673"/>
                <a:gd name="T94" fmla="*/ 382 w 621"/>
                <a:gd name="T95" fmla="*/ 470 h 673"/>
                <a:gd name="T96" fmla="*/ 382 w 621"/>
                <a:gd name="T97" fmla="*/ 470 h 673"/>
                <a:gd name="T98" fmla="*/ 541 w 621"/>
                <a:gd name="T99" fmla="*/ 483 h 673"/>
                <a:gd name="T100" fmla="*/ 580 w 621"/>
                <a:gd name="T101" fmla="*/ 463 h 673"/>
                <a:gd name="T102" fmla="*/ 585 w 621"/>
                <a:gd name="T103" fmla="*/ 451 h 673"/>
                <a:gd name="T104" fmla="*/ 528 w 621"/>
                <a:gd name="T105" fmla="*/ 486 h 673"/>
                <a:gd name="T106" fmla="*/ 470 w 621"/>
                <a:gd name="T107" fmla="*/ 406 h 673"/>
                <a:gd name="T108" fmla="*/ 585 w 621"/>
                <a:gd name="T109" fmla="*/ 451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1" h="673">
                  <a:moveTo>
                    <a:pt x="604" y="375"/>
                  </a:moveTo>
                  <a:cubicBezTo>
                    <a:pt x="594" y="351"/>
                    <a:pt x="579" y="331"/>
                    <a:pt x="560" y="314"/>
                  </a:cubicBezTo>
                  <a:cubicBezTo>
                    <a:pt x="571" y="296"/>
                    <a:pt x="578" y="276"/>
                    <a:pt x="579" y="255"/>
                  </a:cubicBezTo>
                  <a:cubicBezTo>
                    <a:pt x="592" y="251"/>
                    <a:pt x="603" y="239"/>
                    <a:pt x="606" y="226"/>
                  </a:cubicBezTo>
                  <a:cubicBezTo>
                    <a:pt x="612" y="206"/>
                    <a:pt x="599" y="178"/>
                    <a:pt x="575" y="179"/>
                  </a:cubicBezTo>
                  <a:cubicBezTo>
                    <a:pt x="573" y="179"/>
                    <a:pt x="571" y="181"/>
                    <a:pt x="570" y="183"/>
                  </a:cubicBezTo>
                  <a:cubicBezTo>
                    <a:pt x="566" y="182"/>
                    <a:pt x="563" y="182"/>
                    <a:pt x="559" y="182"/>
                  </a:cubicBezTo>
                  <a:cubicBezTo>
                    <a:pt x="559" y="181"/>
                    <a:pt x="558" y="180"/>
                    <a:pt x="557" y="179"/>
                  </a:cubicBezTo>
                  <a:cubicBezTo>
                    <a:pt x="518" y="132"/>
                    <a:pt x="462" y="133"/>
                    <a:pt x="409" y="151"/>
                  </a:cubicBezTo>
                  <a:cubicBezTo>
                    <a:pt x="401" y="104"/>
                    <a:pt x="386" y="49"/>
                    <a:pt x="339" y="37"/>
                  </a:cubicBezTo>
                  <a:cubicBezTo>
                    <a:pt x="338" y="31"/>
                    <a:pt x="336" y="26"/>
                    <a:pt x="333" y="20"/>
                  </a:cubicBezTo>
                  <a:cubicBezTo>
                    <a:pt x="322" y="6"/>
                    <a:pt x="295" y="0"/>
                    <a:pt x="283" y="16"/>
                  </a:cubicBezTo>
                  <a:cubicBezTo>
                    <a:pt x="273" y="18"/>
                    <a:pt x="266" y="27"/>
                    <a:pt x="264" y="37"/>
                  </a:cubicBezTo>
                  <a:cubicBezTo>
                    <a:pt x="263" y="37"/>
                    <a:pt x="263" y="37"/>
                    <a:pt x="262" y="37"/>
                  </a:cubicBezTo>
                  <a:cubicBezTo>
                    <a:pt x="223" y="62"/>
                    <a:pt x="198" y="99"/>
                    <a:pt x="183" y="141"/>
                  </a:cubicBezTo>
                  <a:cubicBezTo>
                    <a:pt x="115" y="134"/>
                    <a:pt x="13" y="142"/>
                    <a:pt x="15" y="222"/>
                  </a:cubicBezTo>
                  <a:cubicBezTo>
                    <a:pt x="15" y="265"/>
                    <a:pt x="48" y="299"/>
                    <a:pt x="79" y="324"/>
                  </a:cubicBezTo>
                  <a:cubicBezTo>
                    <a:pt x="86" y="330"/>
                    <a:pt x="94" y="336"/>
                    <a:pt x="101" y="341"/>
                  </a:cubicBezTo>
                  <a:cubicBezTo>
                    <a:pt x="86" y="355"/>
                    <a:pt x="73" y="370"/>
                    <a:pt x="60" y="386"/>
                  </a:cubicBezTo>
                  <a:cubicBezTo>
                    <a:pt x="45" y="380"/>
                    <a:pt x="26" y="383"/>
                    <a:pt x="21" y="398"/>
                  </a:cubicBezTo>
                  <a:cubicBezTo>
                    <a:pt x="21" y="398"/>
                    <a:pt x="21" y="399"/>
                    <a:pt x="21" y="399"/>
                  </a:cubicBezTo>
                  <a:cubicBezTo>
                    <a:pt x="5" y="410"/>
                    <a:pt x="0" y="432"/>
                    <a:pt x="13" y="449"/>
                  </a:cubicBezTo>
                  <a:cubicBezTo>
                    <a:pt x="18" y="455"/>
                    <a:pt x="24" y="459"/>
                    <a:pt x="31" y="461"/>
                  </a:cubicBezTo>
                  <a:cubicBezTo>
                    <a:pt x="10" y="507"/>
                    <a:pt x="54" y="553"/>
                    <a:pt x="99" y="561"/>
                  </a:cubicBezTo>
                  <a:cubicBezTo>
                    <a:pt x="130" y="567"/>
                    <a:pt x="165" y="562"/>
                    <a:pt x="198" y="553"/>
                  </a:cubicBezTo>
                  <a:cubicBezTo>
                    <a:pt x="201" y="562"/>
                    <a:pt x="204" y="572"/>
                    <a:pt x="208" y="581"/>
                  </a:cubicBezTo>
                  <a:cubicBezTo>
                    <a:pt x="182" y="604"/>
                    <a:pt x="193" y="665"/>
                    <a:pt x="237" y="652"/>
                  </a:cubicBezTo>
                  <a:cubicBezTo>
                    <a:pt x="245" y="650"/>
                    <a:pt x="252" y="645"/>
                    <a:pt x="258" y="639"/>
                  </a:cubicBezTo>
                  <a:cubicBezTo>
                    <a:pt x="300" y="673"/>
                    <a:pt x="362" y="664"/>
                    <a:pt x="397" y="623"/>
                  </a:cubicBezTo>
                  <a:cubicBezTo>
                    <a:pt x="416" y="601"/>
                    <a:pt x="423" y="573"/>
                    <a:pt x="425" y="544"/>
                  </a:cubicBezTo>
                  <a:cubicBezTo>
                    <a:pt x="426" y="528"/>
                    <a:pt x="427" y="511"/>
                    <a:pt x="427" y="495"/>
                  </a:cubicBezTo>
                  <a:cubicBezTo>
                    <a:pt x="461" y="503"/>
                    <a:pt x="496" y="506"/>
                    <a:pt x="530" y="497"/>
                  </a:cubicBezTo>
                  <a:cubicBezTo>
                    <a:pt x="533" y="512"/>
                    <a:pt x="543" y="524"/>
                    <a:pt x="562" y="523"/>
                  </a:cubicBezTo>
                  <a:cubicBezTo>
                    <a:pt x="583" y="522"/>
                    <a:pt x="603" y="505"/>
                    <a:pt x="604" y="484"/>
                  </a:cubicBezTo>
                  <a:cubicBezTo>
                    <a:pt x="605" y="475"/>
                    <a:pt x="602" y="468"/>
                    <a:pt x="597" y="462"/>
                  </a:cubicBezTo>
                  <a:cubicBezTo>
                    <a:pt x="621" y="445"/>
                    <a:pt x="612" y="397"/>
                    <a:pt x="604" y="375"/>
                  </a:cubicBezTo>
                  <a:close/>
                  <a:moveTo>
                    <a:pt x="578" y="192"/>
                  </a:moveTo>
                  <a:cubicBezTo>
                    <a:pt x="578" y="192"/>
                    <a:pt x="578" y="192"/>
                    <a:pt x="579" y="192"/>
                  </a:cubicBezTo>
                  <a:cubicBezTo>
                    <a:pt x="589" y="198"/>
                    <a:pt x="596" y="206"/>
                    <a:pt x="593" y="220"/>
                  </a:cubicBezTo>
                  <a:cubicBezTo>
                    <a:pt x="589" y="236"/>
                    <a:pt x="572" y="248"/>
                    <a:pt x="556" y="240"/>
                  </a:cubicBezTo>
                  <a:cubicBezTo>
                    <a:pt x="544" y="234"/>
                    <a:pt x="538" y="219"/>
                    <a:pt x="546" y="207"/>
                  </a:cubicBezTo>
                  <a:cubicBezTo>
                    <a:pt x="552" y="196"/>
                    <a:pt x="566" y="192"/>
                    <a:pt x="578" y="192"/>
                  </a:cubicBezTo>
                  <a:close/>
                  <a:moveTo>
                    <a:pt x="544" y="188"/>
                  </a:moveTo>
                  <a:cubicBezTo>
                    <a:pt x="538" y="191"/>
                    <a:pt x="533" y="197"/>
                    <a:pt x="530" y="204"/>
                  </a:cubicBezTo>
                  <a:cubicBezTo>
                    <a:pt x="521" y="224"/>
                    <a:pt x="534" y="248"/>
                    <a:pt x="553" y="255"/>
                  </a:cubicBezTo>
                  <a:cubicBezTo>
                    <a:pt x="557" y="257"/>
                    <a:pt x="561" y="257"/>
                    <a:pt x="565" y="257"/>
                  </a:cubicBezTo>
                  <a:cubicBezTo>
                    <a:pt x="563" y="274"/>
                    <a:pt x="557" y="289"/>
                    <a:pt x="548" y="303"/>
                  </a:cubicBezTo>
                  <a:cubicBezTo>
                    <a:pt x="537" y="294"/>
                    <a:pt x="525" y="286"/>
                    <a:pt x="513" y="278"/>
                  </a:cubicBezTo>
                  <a:cubicBezTo>
                    <a:pt x="483" y="258"/>
                    <a:pt x="452" y="242"/>
                    <a:pt x="420" y="226"/>
                  </a:cubicBezTo>
                  <a:cubicBezTo>
                    <a:pt x="419" y="212"/>
                    <a:pt x="417" y="197"/>
                    <a:pt x="414" y="183"/>
                  </a:cubicBezTo>
                  <a:cubicBezTo>
                    <a:pt x="413" y="177"/>
                    <a:pt x="413" y="172"/>
                    <a:pt x="412" y="166"/>
                  </a:cubicBezTo>
                  <a:cubicBezTo>
                    <a:pt x="458" y="151"/>
                    <a:pt x="506" y="150"/>
                    <a:pt x="544" y="188"/>
                  </a:cubicBezTo>
                  <a:close/>
                  <a:moveTo>
                    <a:pt x="422" y="244"/>
                  </a:moveTo>
                  <a:cubicBezTo>
                    <a:pt x="462" y="264"/>
                    <a:pt x="503" y="286"/>
                    <a:pt x="538" y="314"/>
                  </a:cubicBezTo>
                  <a:cubicBezTo>
                    <a:pt x="538" y="315"/>
                    <a:pt x="539" y="315"/>
                    <a:pt x="540" y="316"/>
                  </a:cubicBezTo>
                  <a:cubicBezTo>
                    <a:pt x="520" y="344"/>
                    <a:pt x="490" y="369"/>
                    <a:pt x="465" y="390"/>
                  </a:cubicBezTo>
                  <a:cubicBezTo>
                    <a:pt x="453" y="400"/>
                    <a:pt x="441" y="410"/>
                    <a:pt x="428" y="419"/>
                  </a:cubicBezTo>
                  <a:cubicBezTo>
                    <a:pt x="429" y="361"/>
                    <a:pt x="428" y="302"/>
                    <a:pt x="422" y="244"/>
                  </a:cubicBezTo>
                  <a:close/>
                  <a:moveTo>
                    <a:pt x="415" y="388"/>
                  </a:moveTo>
                  <a:cubicBezTo>
                    <a:pt x="414" y="402"/>
                    <a:pt x="414" y="416"/>
                    <a:pt x="414" y="430"/>
                  </a:cubicBezTo>
                  <a:cubicBezTo>
                    <a:pt x="397" y="442"/>
                    <a:pt x="380" y="453"/>
                    <a:pt x="363" y="463"/>
                  </a:cubicBezTo>
                  <a:cubicBezTo>
                    <a:pt x="333" y="453"/>
                    <a:pt x="303" y="440"/>
                    <a:pt x="276" y="428"/>
                  </a:cubicBezTo>
                  <a:cubicBezTo>
                    <a:pt x="245" y="413"/>
                    <a:pt x="213" y="398"/>
                    <a:pt x="183" y="380"/>
                  </a:cubicBezTo>
                  <a:cubicBezTo>
                    <a:pt x="180" y="354"/>
                    <a:pt x="178" y="328"/>
                    <a:pt x="177" y="301"/>
                  </a:cubicBezTo>
                  <a:cubicBezTo>
                    <a:pt x="212" y="276"/>
                    <a:pt x="248" y="252"/>
                    <a:pt x="286" y="229"/>
                  </a:cubicBezTo>
                  <a:cubicBezTo>
                    <a:pt x="301" y="221"/>
                    <a:pt x="317" y="211"/>
                    <a:pt x="334" y="202"/>
                  </a:cubicBezTo>
                  <a:cubicBezTo>
                    <a:pt x="359" y="213"/>
                    <a:pt x="384" y="225"/>
                    <a:pt x="408" y="237"/>
                  </a:cubicBezTo>
                  <a:cubicBezTo>
                    <a:pt x="413" y="287"/>
                    <a:pt x="415" y="338"/>
                    <a:pt x="415" y="388"/>
                  </a:cubicBezTo>
                  <a:close/>
                  <a:moveTo>
                    <a:pt x="348" y="472"/>
                  </a:moveTo>
                  <a:cubicBezTo>
                    <a:pt x="341" y="476"/>
                    <a:pt x="334" y="480"/>
                    <a:pt x="326" y="484"/>
                  </a:cubicBezTo>
                  <a:cubicBezTo>
                    <a:pt x="289" y="504"/>
                    <a:pt x="249" y="520"/>
                    <a:pt x="208" y="533"/>
                  </a:cubicBezTo>
                  <a:cubicBezTo>
                    <a:pt x="199" y="488"/>
                    <a:pt x="191" y="442"/>
                    <a:pt x="185" y="397"/>
                  </a:cubicBezTo>
                  <a:cubicBezTo>
                    <a:pt x="192" y="401"/>
                    <a:pt x="199" y="405"/>
                    <a:pt x="206" y="409"/>
                  </a:cubicBezTo>
                  <a:cubicBezTo>
                    <a:pt x="252" y="434"/>
                    <a:pt x="299" y="455"/>
                    <a:pt x="348" y="472"/>
                  </a:cubicBezTo>
                  <a:close/>
                  <a:moveTo>
                    <a:pt x="403" y="196"/>
                  </a:moveTo>
                  <a:cubicBezTo>
                    <a:pt x="404" y="204"/>
                    <a:pt x="405" y="211"/>
                    <a:pt x="406" y="219"/>
                  </a:cubicBezTo>
                  <a:cubicBezTo>
                    <a:pt x="393" y="213"/>
                    <a:pt x="381" y="207"/>
                    <a:pt x="368" y="202"/>
                  </a:cubicBezTo>
                  <a:cubicBezTo>
                    <a:pt x="362" y="199"/>
                    <a:pt x="355" y="196"/>
                    <a:pt x="349" y="193"/>
                  </a:cubicBezTo>
                  <a:cubicBezTo>
                    <a:pt x="365" y="185"/>
                    <a:pt x="382" y="177"/>
                    <a:pt x="399" y="170"/>
                  </a:cubicBezTo>
                  <a:cubicBezTo>
                    <a:pt x="400" y="180"/>
                    <a:pt x="402" y="188"/>
                    <a:pt x="403" y="196"/>
                  </a:cubicBezTo>
                  <a:close/>
                  <a:moveTo>
                    <a:pt x="288" y="21"/>
                  </a:moveTo>
                  <a:cubicBezTo>
                    <a:pt x="301" y="16"/>
                    <a:pt x="317" y="15"/>
                    <a:pt x="324" y="30"/>
                  </a:cubicBezTo>
                  <a:cubicBezTo>
                    <a:pt x="330" y="44"/>
                    <a:pt x="323" y="62"/>
                    <a:pt x="309" y="67"/>
                  </a:cubicBezTo>
                  <a:cubicBezTo>
                    <a:pt x="297" y="71"/>
                    <a:pt x="281" y="66"/>
                    <a:pt x="276" y="53"/>
                  </a:cubicBezTo>
                  <a:cubicBezTo>
                    <a:pt x="272" y="41"/>
                    <a:pt x="279" y="29"/>
                    <a:pt x="288" y="21"/>
                  </a:cubicBezTo>
                  <a:close/>
                  <a:moveTo>
                    <a:pt x="263" y="52"/>
                  </a:moveTo>
                  <a:cubicBezTo>
                    <a:pt x="264" y="55"/>
                    <a:pt x="264" y="58"/>
                    <a:pt x="266" y="61"/>
                  </a:cubicBezTo>
                  <a:cubicBezTo>
                    <a:pt x="274" y="80"/>
                    <a:pt x="301" y="86"/>
                    <a:pt x="319" y="76"/>
                  </a:cubicBezTo>
                  <a:cubicBezTo>
                    <a:pt x="329" y="71"/>
                    <a:pt x="336" y="61"/>
                    <a:pt x="338" y="50"/>
                  </a:cubicBezTo>
                  <a:cubicBezTo>
                    <a:pt x="376" y="63"/>
                    <a:pt x="389" y="112"/>
                    <a:pt x="397" y="155"/>
                  </a:cubicBezTo>
                  <a:cubicBezTo>
                    <a:pt x="374" y="164"/>
                    <a:pt x="351" y="175"/>
                    <a:pt x="331" y="185"/>
                  </a:cubicBezTo>
                  <a:cubicBezTo>
                    <a:pt x="293" y="169"/>
                    <a:pt x="255" y="155"/>
                    <a:pt x="214" y="146"/>
                  </a:cubicBezTo>
                  <a:cubicBezTo>
                    <a:pt x="209" y="145"/>
                    <a:pt x="204" y="144"/>
                    <a:pt x="198" y="143"/>
                  </a:cubicBezTo>
                  <a:cubicBezTo>
                    <a:pt x="211" y="108"/>
                    <a:pt x="232" y="77"/>
                    <a:pt x="263" y="52"/>
                  </a:cubicBezTo>
                  <a:close/>
                  <a:moveTo>
                    <a:pt x="193" y="156"/>
                  </a:moveTo>
                  <a:cubicBezTo>
                    <a:pt x="235" y="163"/>
                    <a:pt x="276" y="177"/>
                    <a:pt x="316" y="194"/>
                  </a:cubicBezTo>
                  <a:cubicBezTo>
                    <a:pt x="313" y="195"/>
                    <a:pt x="311" y="197"/>
                    <a:pt x="308" y="198"/>
                  </a:cubicBezTo>
                  <a:cubicBezTo>
                    <a:pt x="264" y="223"/>
                    <a:pt x="218" y="250"/>
                    <a:pt x="176" y="280"/>
                  </a:cubicBezTo>
                  <a:cubicBezTo>
                    <a:pt x="175" y="238"/>
                    <a:pt x="180" y="195"/>
                    <a:pt x="193" y="156"/>
                  </a:cubicBezTo>
                  <a:close/>
                  <a:moveTo>
                    <a:pt x="71" y="298"/>
                  </a:moveTo>
                  <a:cubicBezTo>
                    <a:pt x="41" y="269"/>
                    <a:pt x="7" y="217"/>
                    <a:pt x="46" y="181"/>
                  </a:cubicBezTo>
                  <a:cubicBezTo>
                    <a:pt x="76" y="151"/>
                    <a:pt x="128" y="149"/>
                    <a:pt x="167" y="153"/>
                  </a:cubicBezTo>
                  <a:cubicBezTo>
                    <a:pt x="171" y="153"/>
                    <a:pt x="175" y="154"/>
                    <a:pt x="178" y="154"/>
                  </a:cubicBezTo>
                  <a:cubicBezTo>
                    <a:pt x="167" y="190"/>
                    <a:pt x="162" y="228"/>
                    <a:pt x="162" y="264"/>
                  </a:cubicBezTo>
                  <a:cubicBezTo>
                    <a:pt x="162" y="273"/>
                    <a:pt x="162" y="282"/>
                    <a:pt x="162" y="290"/>
                  </a:cubicBezTo>
                  <a:cubicBezTo>
                    <a:pt x="144" y="303"/>
                    <a:pt x="127" y="317"/>
                    <a:pt x="111" y="332"/>
                  </a:cubicBezTo>
                  <a:cubicBezTo>
                    <a:pt x="97" y="321"/>
                    <a:pt x="84" y="310"/>
                    <a:pt x="71" y="298"/>
                  </a:cubicBezTo>
                  <a:close/>
                  <a:moveTo>
                    <a:pt x="165" y="369"/>
                  </a:moveTo>
                  <a:cubicBezTo>
                    <a:pt x="152" y="361"/>
                    <a:pt x="138" y="352"/>
                    <a:pt x="125" y="342"/>
                  </a:cubicBezTo>
                  <a:cubicBezTo>
                    <a:pt x="137" y="332"/>
                    <a:pt x="150" y="322"/>
                    <a:pt x="162" y="312"/>
                  </a:cubicBezTo>
                  <a:cubicBezTo>
                    <a:pt x="163" y="331"/>
                    <a:pt x="164" y="350"/>
                    <a:pt x="165" y="369"/>
                  </a:cubicBezTo>
                  <a:close/>
                  <a:moveTo>
                    <a:pt x="24" y="440"/>
                  </a:moveTo>
                  <a:cubicBezTo>
                    <a:pt x="16" y="429"/>
                    <a:pt x="18" y="414"/>
                    <a:pt x="26" y="404"/>
                  </a:cubicBezTo>
                  <a:cubicBezTo>
                    <a:pt x="26" y="404"/>
                    <a:pt x="27" y="404"/>
                    <a:pt x="27" y="403"/>
                  </a:cubicBezTo>
                  <a:cubicBezTo>
                    <a:pt x="39" y="398"/>
                    <a:pt x="51" y="391"/>
                    <a:pt x="62" y="402"/>
                  </a:cubicBezTo>
                  <a:cubicBezTo>
                    <a:pt x="74" y="413"/>
                    <a:pt x="72" y="433"/>
                    <a:pt x="60" y="443"/>
                  </a:cubicBezTo>
                  <a:cubicBezTo>
                    <a:pt x="49" y="452"/>
                    <a:pt x="33" y="452"/>
                    <a:pt x="24" y="440"/>
                  </a:cubicBezTo>
                  <a:close/>
                  <a:moveTo>
                    <a:pt x="173" y="542"/>
                  </a:moveTo>
                  <a:cubicBezTo>
                    <a:pt x="142" y="549"/>
                    <a:pt x="104" y="554"/>
                    <a:pt x="75" y="537"/>
                  </a:cubicBezTo>
                  <a:cubicBezTo>
                    <a:pt x="49" y="522"/>
                    <a:pt x="34" y="492"/>
                    <a:pt x="42" y="463"/>
                  </a:cubicBezTo>
                  <a:cubicBezTo>
                    <a:pt x="52" y="463"/>
                    <a:pt x="62" y="460"/>
                    <a:pt x="71" y="452"/>
                  </a:cubicBezTo>
                  <a:cubicBezTo>
                    <a:pt x="87" y="436"/>
                    <a:pt x="88" y="409"/>
                    <a:pt x="72" y="393"/>
                  </a:cubicBezTo>
                  <a:cubicBezTo>
                    <a:pt x="71" y="392"/>
                    <a:pt x="71" y="392"/>
                    <a:pt x="70" y="391"/>
                  </a:cubicBezTo>
                  <a:cubicBezTo>
                    <a:pt x="85" y="378"/>
                    <a:pt x="99" y="364"/>
                    <a:pt x="114" y="351"/>
                  </a:cubicBezTo>
                  <a:cubicBezTo>
                    <a:pt x="131" y="363"/>
                    <a:pt x="149" y="375"/>
                    <a:pt x="167" y="386"/>
                  </a:cubicBezTo>
                  <a:cubicBezTo>
                    <a:pt x="171" y="437"/>
                    <a:pt x="180" y="488"/>
                    <a:pt x="193" y="537"/>
                  </a:cubicBezTo>
                  <a:cubicBezTo>
                    <a:pt x="187" y="538"/>
                    <a:pt x="180" y="540"/>
                    <a:pt x="173" y="542"/>
                  </a:cubicBezTo>
                  <a:close/>
                  <a:moveTo>
                    <a:pt x="231" y="638"/>
                  </a:moveTo>
                  <a:cubicBezTo>
                    <a:pt x="214" y="640"/>
                    <a:pt x="206" y="624"/>
                    <a:pt x="209" y="610"/>
                  </a:cubicBezTo>
                  <a:cubicBezTo>
                    <a:pt x="211" y="599"/>
                    <a:pt x="217" y="592"/>
                    <a:pt x="224" y="585"/>
                  </a:cubicBezTo>
                  <a:cubicBezTo>
                    <a:pt x="224" y="585"/>
                    <a:pt x="224" y="585"/>
                    <a:pt x="224" y="585"/>
                  </a:cubicBezTo>
                  <a:cubicBezTo>
                    <a:pt x="237" y="588"/>
                    <a:pt x="251" y="586"/>
                    <a:pt x="255" y="602"/>
                  </a:cubicBezTo>
                  <a:cubicBezTo>
                    <a:pt x="259" y="618"/>
                    <a:pt x="247" y="635"/>
                    <a:pt x="231" y="638"/>
                  </a:cubicBezTo>
                  <a:close/>
                  <a:moveTo>
                    <a:pt x="406" y="573"/>
                  </a:moveTo>
                  <a:cubicBezTo>
                    <a:pt x="390" y="640"/>
                    <a:pt x="320" y="659"/>
                    <a:pt x="263" y="633"/>
                  </a:cubicBezTo>
                  <a:cubicBezTo>
                    <a:pt x="269" y="623"/>
                    <a:pt x="271" y="611"/>
                    <a:pt x="269" y="600"/>
                  </a:cubicBezTo>
                  <a:cubicBezTo>
                    <a:pt x="266" y="585"/>
                    <a:pt x="242" y="564"/>
                    <a:pt x="227" y="574"/>
                  </a:cubicBezTo>
                  <a:cubicBezTo>
                    <a:pt x="223" y="574"/>
                    <a:pt x="220" y="575"/>
                    <a:pt x="217" y="576"/>
                  </a:cubicBezTo>
                  <a:cubicBezTo>
                    <a:pt x="215" y="567"/>
                    <a:pt x="213" y="558"/>
                    <a:pt x="211" y="549"/>
                  </a:cubicBezTo>
                  <a:cubicBezTo>
                    <a:pt x="240" y="540"/>
                    <a:pt x="268" y="528"/>
                    <a:pt x="293" y="517"/>
                  </a:cubicBezTo>
                  <a:cubicBezTo>
                    <a:pt x="319" y="506"/>
                    <a:pt x="344" y="493"/>
                    <a:pt x="368" y="478"/>
                  </a:cubicBezTo>
                  <a:cubicBezTo>
                    <a:pt x="383" y="483"/>
                    <a:pt x="397" y="487"/>
                    <a:pt x="412" y="491"/>
                  </a:cubicBezTo>
                  <a:cubicBezTo>
                    <a:pt x="412" y="519"/>
                    <a:pt x="412" y="547"/>
                    <a:pt x="406" y="573"/>
                  </a:cubicBezTo>
                  <a:close/>
                  <a:moveTo>
                    <a:pt x="382" y="470"/>
                  </a:moveTo>
                  <a:cubicBezTo>
                    <a:pt x="393" y="463"/>
                    <a:pt x="403" y="456"/>
                    <a:pt x="413" y="449"/>
                  </a:cubicBezTo>
                  <a:cubicBezTo>
                    <a:pt x="413" y="459"/>
                    <a:pt x="413" y="469"/>
                    <a:pt x="412" y="478"/>
                  </a:cubicBezTo>
                  <a:cubicBezTo>
                    <a:pt x="402" y="476"/>
                    <a:pt x="392" y="473"/>
                    <a:pt x="382" y="470"/>
                  </a:cubicBezTo>
                  <a:close/>
                  <a:moveTo>
                    <a:pt x="589" y="489"/>
                  </a:moveTo>
                  <a:cubicBezTo>
                    <a:pt x="585" y="501"/>
                    <a:pt x="570" y="511"/>
                    <a:pt x="557" y="509"/>
                  </a:cubicBezTo>
                  <a:cubicBezTo>
                    <a:pt x="545" y="507"/>
                    <a:pt x="541" y="495"/>
                    <a:pt x="541" y="483"/>
                  </a:cubicBezTo>
                  <a:cubicBezTo>
                    <a:pt x="542" y="471"/>
                    <a:pt x="549" y="460"/>
                    <a:pt x="560" y="455"/>
                  </a:cubicBezTo>
                  <a:cubicBezTo>
                    <a:pt x="560" y="458"/>
                    <a:pt x="563" y="462"/>
                    <a:pt x="568" y="461"/>
                  </a:cubicBezTo>
                  <a:cubicBezTo>
                    <a:pt x="572" y="460"/>
                    <a:pt x="576" y="461"/>
                    <a:pt x="580" y="463"/>
                  </a:cubicBezTo>
                  <a:cubicBezTo>
                    <a:pt x="581" y="464"/>
                    <a:pt x="582" y="465"/>
                    <a:pt x="583" y="466"/>
                  </a:cubicBezTo>
                  <a:cubicBezTo>
                    <a:pt x="589" y="471"/>
                    <a:pt x="592" y="480"/>
                    <a:pt x="589" y="489"/>
                  </a:cubicBezTo>
                  <a:close/>
                  <a:moveTo>
                    <a:pt x="585" y="451"/>
                  </a:moveTo>
                  <a:cubicBezTo>
                    <a:pt x="580" y="449"/>
                    <a:pt x="573" y="447"/>
                    <a:pt x="566" y="448"/>
                  </a:cubicBezTo>
                  <a:cubicBezTo>
                    <a:pt x="566" y="448"/>
                    <a:pt x="565" y="447"/>
                    <a:pt x="564" y="446"/>
                  </a:cubicBezTo>
                  <a:cubicBezTo>
                    <a:pt x="542" y="441"/>
                    <a:pt x="529" y="464"/>
                    <a:pt x="528" y="486"/>
                  </a:cubicBezTo>
                  <a:cubicBezTo>
                    <a:pt x="496" y="491"/>
                    <a:pt x="461" y="489"/>
                    <a:pt x="427" y="482"/>
                  </a:cubicBezTo>
                  <a:cubicBezTo>
                    <a:pt x="428" y="467"/>
                    <a:pt x="428" y="453"/>
                    <a:pt x="428" y="439"/>
                  </a:cubicBezTo>
                  <a:cubicBezTo>
                    <a:pt x="442" y="429"/>
                    <a:pt x="456" y="418"/>
                    <a:pt x="470" y="406"/>
                  </a:cubicBezTo>
                  <a:cubicBezTo>
                    <a:pt x="497" y="383"/>
                    <a:pt x="529" y="357"/>
                    <a:pt x="552" y="326"/>
                  </a:cubicBezTo>
                  <a:cubicBezTo>
                    <a:pt x="565" y="339"/>
                    <a:pt x="576" y="353"/>
                    <a:pt x="585" y="369"/>
                  </a:cubicBezTo>
                  <a:cubicBezTo>
                    <a:pt x="593" y="386"/>
                    <a:pt x="611" y="442"/>
                    <a:pt x="585" y="451"/>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87" name="îs1íḓê"/>
            <p:cNvSpPr/>
            <p:nvPr/>
          </p:nvSpPr>
          <p:spPr bwMode="auto">
            <a:xfrm>
              <a:off x="3669266" y="1428000"/>
              <a:ext cx="1497674" cy="922075"/>
            </a:xfrm>
            <a:custGeom>
              <a:avLst/>
              <a:gdLst>
                <a:gd name="T0" fmla="*/ 845 w 926"/>
                <a:gd name="T1" fmla="*/ 331 h 571"/>
                <a:gd name="T2" fmla="*/ 843 w 926"/>
                <a:gd name="T3" fmla="*/ 330 h 571"/>
                <a:gd name="T4" fmla="*/ 789 w 926"/>
                <a:gd name="T5" fmla="*/ 143 h 571"/>
                <a:gd name="T6" fmla="*/ 776 w 926"/>
                <a:gd name="T7" fmla="*/ 133 h 571"/>
                <a:gd name="T8" fmla="*/ 608 w 926"/>
                <a:gd name="T9" fmla="*/ 99 h 571"/>
                <a:gd name="T10" fmla="*/ 581 w 926"/>
                <a:gd name="T11" fmla="*/ 49 h 571"/>
                <a:gd name="T12" fmla="*/ 597 w 926"/>
                <a:gd name="T13" fmla="*/ 101 h 571"/>
                <a:gd name="T14" fmla="*/ 481 w 926"/>
                <a:gd name="T15" fmla="*/ 216 h 571"/>
                <a:gd name="T16" fmla="*/ 309 w 926"/>
                <a:gd name="T17" fmla="*/ 184 h 571"/>
                <a:gd name="T18" fmla="*/ 249 w 926"/>
                <a:gd name="T19" fmla="*/ 8 h 571"/>
                <a:gd name="T20" fmla="*/ 301 w 926"/>
                <a:gd name="T21" fmla="*/ 185 h 571"/>
                <a:gd name="T22" fmla="*/ 231 w 926"/>
                <a:gd name="T23" fmla="*/ 244 h 571"/>
                <a:gd name="T24" fmla="*/ 81 w 926"/>
                <a:gd name="T25" fmla="*/ 297 h 571"/>
                <a:gd name="T26" fmla="*/ 5 w 926"/>
                <a:gd name="T27" fmla="*/ 294 h 571"/>
                <a:gd name="T28" fmla="*/ 158 w 926"/>
                <a:gd name="T29" fmla="*/ 323 h 571"/>
                <a:gd name="T30" fmla="*/ 182 w 926"/>
                <a:gd name="T31" fmla="*/ 408 h 571"/>
                <a:gd name="T32" fmla="*/ 205 w 926"/>
                <a:gd name="T33" fmla="*/ 482 h 571"/>
                <a:gd name="T34" fmla="*/ 205 w 926"/>
                <a:gd name="T35" fmla="*/ 490 h 571"/>
                <a:gd name="T36" fmla="*/ 211 w 926"/>
                <a:gd name="T37" fmla="*/ 494 h 571"/>
                <a:gd name="T38" fmla="*/ 404 w 926"/>
                <a:gd name="T39" fmla="*/ 567 h 571"/>
                <a:gd name="T40" fmla="*/ 536 w 926"/>
                <a:gd name="T41" fmla="*/ 422 h 571"/>
                <a:gd name="T42" fmla="*/ 540 w 926"/>
                <a:gd name="T43" fmla="*/ 415 h 571"/>
                <a:gd name="T44" fmla="*/ 706 w 926"/>
                <a:gd name="T45" fmla="*/ 484 h 571"/>
                <a:gd name="T46" fmla="*/ 844 w 926"/>
                <a:gd name="T47" fmla="*/ 340 h 571"/>
                <a:gd name="T48" fmla="*/ 918 w 926"/>
                <a:gd name="T49" fmla="*/ 360 h 571"/>
                <a:gd name="T50" fmla="*/ 526 w 926"/>
                <a:gd name="T51" fmla="*/ 416 h 571"/>
                <a:gd name="T52" fmla="*/ 402 w 926"/>
                <a:gd name="T53" fmla="*/ 557 h 571"/>
                <a:gd name="T54" fmla="*/ 218 w 926"/>
                <a:gd name="T55" fmla="*/ 487 h 571"/>
                <a:gd name="T56" fmla="*/ 166 w 926"/>
                <a:gd name="T57" fmla="*/ 324 h 571"/>
                <a:gd name="T58" fmla="*/ 238 w 926"/>
                <a:gd name="T59" fmla="*/ 257 h 571"/>
                <a:gd name="T60" fmla="*/ 310 w 926"/>
                <a:gd name="T61" fmla="*/ 194 h 571"/>
                <a:gd name="T62" fmla="*/ 496 w 926"/>
                <a:gd name="T63" fmla="*/ 307 h 571"/>
                <a:gd name="T64" fmla="*/ 530 w 926"/>
                <a:gd name="T65" fmla="*/ 414 h 571"/>
                <a:gd name="T66" fmla="*/ 703 w 926"/>
                <a:gd name="T67" fmla="*/ 475 h 571"/>
                <a:gd name="T68" fmla="*/ 485 w 926"/>
                <a:gd name="T69" fmla="*/ 227 h 571"/>
                <a:gd name="T70" fmla="*/ 486 w 926"/>
                <a:gd name="T71" fmla="*/ 226 h 571"/>
                <a:gd name="T72" fmla="*/ 608 w 926"/>
                <a:gd name="T73" fmla="*/ 108 h 571"/>
                <a:gd name="T74" fmla="*/ 774 w 926"/>
                <a:gd name="T75" fmla="*/ 147 h 571"/>
                <a:gd name="T76" fmla="*/ 779 w 926"/>
                <a:gd name="T77" fmla="*/ 147 h 571"/>
                <a:gd name="T78" fmla="*/ 703 w 926"/>
                <a:gd name="T79" fmla="*/ 475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26" h="571">
                  <a:moveTo>
                    <a:pt x="921" y="349"/>
                  </a:moveTo>
                  <a:cubicBezTo>
                    <a:pt x="900" y="335"/>
                    <a:pt x="869" y="333"/>
                    <a:pt x="845" y="331"/>
                  </a:cubicBezTo>
                  <a:cubicBezTo>
                    <a:pt x="845" y="331"/>
                    <a:pt x="844" y="331"/>
                    <a:pt x="844" y="331"/>
                  </a:cubicBezTo>
                  <a:cubicBezTo>
                    <a:pt x="844" y="330"/>
                    <a:pt x="844" y="330"/>
                    <a:pt x="843" y="330"/>
                  </a:cubicBezTo>
                  <a:cubicBezTo>
                    <a:pt x="846" y="300"/>
                    <a:pt x="835" y="272"/>
                    <a:pt x="825" y="244"/>
                  </a:cubicBezTo>
                  <a:cubicBezTo>
                    <a:pt x="814" y="211"/>
                    <a:pt x="805" y="174"/>
                    <a:pt x="789" y="143"/>
                  </a:cubicBezTo>
                  <a:cubicBezTo>
                    <a:pt x="787" y="139"/>
                    <a:pt x="783" y="139"/>
                    <a:pt x="781" y="142"/>
                  </a:cubicBezTo>
                  <a:cubicBezTo>
                    <a:pt x="782" y="138"/>
                    <a:pt x="780" y="134"/>
                    <a:pt x="776" y="133"/>
                  </a:cubicBezTo>
                  <a:cubicBezTo>
                    <a:pt x="750" y="125"/>
                    <a:pt x="720" y="122"/>
                    <a:pt x="693" y="116"/>
                  </a:cubicBezTo>
                  <a:cubicBezTo>
                    <a:pt x="665" y="111"/>
                    <a:pt x="637" y="103"/>
                    <a:pt x="608" y="99"/>
                  </a:cubicBezTo>
                  <a:cubicBezTo>
                    <a:pt x="611" y="79"/>
                    <a:pt x="604" y="58"/>
                    <a:pt x="595" y="40"/>
                  </a:cubicBezTo>
                  <a:cubicBezTo>
                    <a:pt x="590" y="31"/>
                    <a:pt x="576" y="39"/>
                    <a:pt x="581" y="49"/>
                  </a:cubicBezTo>
                  <a:cubicBezTo>
                    <a:pt x="589" y="65"/>
                    <a:pt x="592" y="82"/>
                    <a:pt x="598" y="100"/>
                  </a:cubicBezTo>
                  <a:cubicBezTo>
                    <a:pt x="598" y="100"/>
                    <a:pt x="597" y="100"/>
                    <a:pt x="597" y="101"/>
                  </a:cubicBezTo>
                  <a:cubicBezTo>
                    <a:pt x="559" y="139"/>
                    <a:pt x="521" y="178"/>
                    <a:pt x="483" y="216"/>
                  </a:cubicBezTo>
                  <a:cubicBezTo>
                    <a:pt x="482" y="216"/>
                    <a:pt x="482" y="216"/>
                    <a:pt x="481" y="216"/>
                  </a:cubicBezTo>
                  <a:cubicBezTo>
                    <a:pt x="480" y="213"/>
                    <a:pt x="478" y="213"/>
                    <a:pt x="476" y="214"/>
                  </a:cubicBezTo>
                  <a:cubicBezTo>
                    <a:pt x="422" y="198"/>
                    <a:pt x="366" y="185"/>
                    <a:pt x="309" y="184"/>
                  </a:cubicBezTo>
                  <a:cubicBezTo>
                    <a:pt x="309" y="184"/>
                    <a:pt x="309" y="183"/>
                    <a:pt x="309" y="182"/>
                  </a:cubicBezTo>
                  <a:cubicBezTo>
                    <a:pt x="298" y="122"/>
                    <a:pt x="275" y="64"/>
                    <a:pt x="249" y="8"/>
                  </a:cubicBezTo>
                  <a:cubicBezTo>
                    <a:pt x="245" y="0"/>
                    <a:pt x="234" y="7"/>
                    <a:pt x="237" y="15"/>
                  </a:cubicBezTo>
                  <a:cubicBezTo>
                    <a:pt x="263" y="70"/>
                    <a:pt x="281" y="127"/>
                    <a:pt x="301" y="185"/>
                  </a:cubicBezTo>
                  <a:cubicBezTo>
                    <a:pt x="301" y="186"/>
                    <a:pt x="302" y="186"/>
                    <a:pt x="302" y="187"/>
                  </a:cubicBezTo>
                  <a:cubicBezTo>
                    <a:pt x="276" y="201"/>
                    <a:pt x="253" y="224"/>
                    <a:pt x="231" y="244"/>
                  </a:cubicBezTo>
                  <a:cubicBezTo>
                    <a:pt x="206" y="266"/>
                    <a:pt x="182" y="289"/>
                    <a:pt x="160" y="314"/>
                  </a:cubicBezTo>
                  <a:cubicBezTo>
                    <a:pt x="134" y="307"/>
                    <a:pt x="107" y="303"/>
                    <a:pt x="81" y="297"/>
                  </a:cubicBezTo>
                  <a:cubicBezTo>
                    <a:pt x="56" y="293"/>
                    <a:pt x="32" y="285"/>
                    <a:pt x="7" y="283"/>
                  </a:cubicBezTo>
                  <a:cubicBezTo>
                    <a:pt x="0" y="282"/>
                    <a:pt x="0" y="292"/>
                    <a:pt x="5" y="294"/>
                  </a:cubicBezTo>
                  <a:cubicBezTo>
                    <a:pt x="31" y="305"/>
                    <a:pt x="60" y="309"/>
                    <a:pt x="87" y="314"/>
                  </a:cubicBezTo>
                  <a:cubicBezTo>
                    <a:pt x="110" y="318"/>
                    <a:pt x="134" y="322"/>
                    <a:pt x="158" y="323"/>
                  </a:cubicBezTo>
                  <a:cubicBezTo>
                    <a:pt x="158" y="323"/>
                    <a:pt x="158" y="323"/>
                    <a:pt x="158" y="323"/>
                  </a:cubicBezTo>
                  <a:cubicBezTo>
                    <a:pt x="165" y="352"/>
                    <a:pt x="173" y="380"/>
                    <a:pt x="182" y="408"/>
                  </a:cubicBezTo>
                  <a:cubicBezTo>
                    <a:pt x="186" y="421"/>
                    <a:pt x="189" y="433"/>
                    <a:pt x="193" y="446"/>
                  </a:cubicBezTo>
                  <a:cubicBezTo>
                    <a:pt x="196" y="453"/>
                    <a:pt x="205" y="471"/>
                    <a:pt x="205" y="482"/>
                  </a:cubicBezTo>
                  <a:cubicBezTo>
                    <a:pt x="203" y="483"/>
                    <a:pt x="202" y="487"/>
                    <a:pt x="204" y="489"/>
                  </a:cubicBezTo>
                  <a:cubicBezTo>
                    <a:pt x="204" y="489"/>
                    <a:pt x="205" y="490"/>
                    <a:pt x="205" y="490"/>
                  </a:cubicBezTo>
                  <a:cubicBezTo>
                    <a:pt x="206" y="492"/>
                    <a:pt x="208" y="493"/>
                    <a:pt x="210" y="493"/>
                  </a:cubicBezTo>
                  <a:cubicBezTo>
                    <a:pt x="210" y="494"/>
                    <a:pt x="210" y="494"/>
                    <a:pt x="211" y="494"/>
                  </a:cubicBezTo>
                  <a:cubicBezTo>
                    <a:pt x="270" y="524"/>
                    <a:pt x="333" y="548"/>
                    <a:pt x="396" y="570"/>
                  </a:cubicBezTo>
                  <a:cubicBezTo>
                    <a:pt x="399" y="571"/>
                    <a:pt x="402" y="570"/>
                    <a:pt x="404" y="567"/>
                  </a:cubicBezTo>
                  <a:cubicBezTo>
                    <a:pt x="404" y="567"/>
                    <a:pt x="405" y="567"/>
                    <a:pt x="406" y="567"/>
                  </a:cubicBezTo>
                  <a:cubicBezTo>
                    <a:pt x="460" y="535"/>
                    <a:pt x="510" y="479"/>
                    <a:pt x="536" y="422"/>
                  </a:cubicBezTo>
                  <a:cubicBezTo>
                    <a:pt x="537" y="420"/>
                    <a:pt x="537" y="418"/>
                    <a:pt x="536" y="417"/>
                  </a:cubicBezTo>
                  <a:cubicBezTo>
                    <a:pt x="537" y="417"/>
                    <a:pt x="539" y="416"/>
                    <a:pt x="540" y="415"/>
                  </a:cubicBezTo>
                  <a:cubicBezTo>
                    <a:pt x="590" y="443"/>
                    <a:pt x="644" y="469"/>
                    <a:pt x="698" y="488"/>
                  </a:cubicBezTo>
                  <a:cubicBezTo>
                    <a:pt x="702" y="489"/>
                    <a:pt x="705" y="487"/>
                    <a:pt x="706" y="484"/>
                  </a:cubicBezTo>
                  <a:cubicBezTo>
                    <a:pt x="762" y="448"/>
                    <a:pt x="800" y="389"/>
                    <a:pt x="844" y="340"/>
                  </a:cubicBezTo>
                  <a:cubicBezTo>
                    <a:pt x="844" y="340"/>
                    <a:pt x="844" y="340"/>
                    <a:pt x="844" y="340"/>
                  </a:cubicBezTo>
                  <a:cubicBezTo>
                    <a:pt x="857" y="343"/>
                    <a:pt x="870" y="347"/>
                    <a:pt x="883" y="351"/>
                  </a:cubicBezTo>
                  <a:cubicBezTo>
                    <a:pt x="895" y="354"/>
                    <a:pt x="906" y="359"/>
                    <a:pt x="918" y="360"/>
                  </a:cubicBezTo>
                  <a:cubicBezTo>
                    <a:pt x="925" y="361"/>
                    <a:pt x="926" y="352"/>
                    <a:pt x="921" y="349"/>
                  </a:cubicBezTo>
                  <a:close/>
                  <a:moveTo>
                    <a:pt x="526" y="416"/>
                  </a:moveTo>
                  <a:cubicBezTo>
                    <a:pt x="508" y="444"/>
                    <a:pt x="490" y="471"/>
                    <a:pt x="467" y="496"/>
                  </a:cubicBezTo>
                  <a:cubicBezTo>
                    <a:pt x="447" y="518"/>
                    <a:pt x="425" y="537"/>
                    <a:pt x="402" y="557"/>
                  </a:cubicBezTo>
                  <a:cubicBezTo>
                    <a:pt x="402" y="556"/>
                    <a:pt x="401" y="555"/>
                    <a:pt x="400" y="555"/>
                  </a:cubicBezTo>
                  <a:cubicBezTo>
                    <a:pt x="339" y="533"/>
                    <a:pt x="279" y="509"/>
                    <a:pt x="218" y="487"/>
                  </a:cubicBezTo>
                  <a:cubicBezTo>
                    <a:pt x="222" y="471"/>
                    <a:pt x="206" y="441"/>
                    <a:pt x="201" y="428"/>
                  </a:cubicBezTo>
                  <a:cubicBezTo>
                    <a:pt x="190" y="393"/>
                    <a:pt x="179" y="358"/>
                    <a:pt x="166" y="324"/>
                  </a:cubicBezTo>
                  <a:cubicBezTo>
                    <a:pt x="167" y="324"/>
                    <a:pt x="168" y="323"/>
                    <a:pt x="168" y="322"/>
                  </a:cubicBezTo>
                  <a:cubicBezTo>
                    <a:pt x="192" y="301"/>
                    <a:pt x="214" y="278"/>
                    <a:pt x="238" y="257"/>
                  </a:cubicBezTo>
                  <a:cubicBezTo>
                    <a:pt x="261" y="236"/>
                    <a:pt x="288" y="217"/>
                    <a:pt x="310" y="194"/>
                  </a:cubicBezTo>
                  <a:cubicBezTo>
                    <a:pt x="310" y="194"/>
                    <a:pt x="310" y="194"/>
                    <a:pt x="310" y="194"/>
                  </a:cubicBezTo>
                  <a:cubicBezTo>
                    <a:pt x="365" y="205"/>
                    <a:pt x="420" y="214"/>
                    <a:pt x="475" y="230"/>
                  </a:cubicBezTo>
                  <a:cubicBezTo>
                    <a:pt x="477" y="256"/>
                    <a:pt x="488" y="282"/>
                    <a:pt x="496" y="307"/>
                  </a:cubicBezTo>
                  <a:cubicBezTo>
                    <a:pt x="507" y="342"/>
                    <a:pt x="518" y="377"/>
                    <a:pt x="529" y="412"/>
                  </a:cubicBezTo>
                  <a:cubicBezTo>
                    <a:pt x="529" y="413"/>
                    <a:pt x="530" y="413"/>
                    <a:pt x="530" y="414"/>
                  </a:cubicBezTo>
                  <a:cubicBezTo>
                    <a:pt x="529" y="414"/>
                    <a:pt x="527" y="415"/>
                    <a:pt x="526" y="416"/>
                  </a:cubicBezTo>
                  <a:close/>
                  <a:moveTo>
                    <a:pt x="703" y="475"/>
                  </a:moveTo>
                  <a:cubicBezTo>
                    <a:pt x="652" y="448"/>
                    <a:pt x="596" y="426"/>
                    <a:pt x="542" y="407"/>
                  </a:cubicBezTo>
                  <a:cubicBezTo>
                    <a:pt x="524" y="346"/>
                    <a:pt x="506" y="286"/>
                    <a:pt x="485" y="227"/>
                  </a:cubicBezTo>
                  <a:cubicBezTo>
                    <a:pt x="485" y="227"/>
                    <a:pt x="485" y="226"/>
                    <a:pt x="485" y="226"/>
                  </a:cubicBezTo>
                  <a:cubicBezTo>
                    <a:pt x="486" y="226"/>
                    <a:pt x="486" y="226"/>
                    <a:pt x="486" y="226"/>
                  </a:cubicBezTo>
                  <a:cubicBezTo>
                    <a:pt x="531" y="193"/>
                    <a:pt x="573" y="153"/>
                    <a:pt x="607" y="109"/>
                  </a:cubicBezTo>
                  <a:cubicBezTo>
                    <a:pt x="608" y="109"/>
                    <a:pt x="608" y="109"/>
                    <a:pt x="608" y="108"/>
                  </a:cubicBezTo>
                  <a:cubicBezTo>
                    <a:pt x="634" y="119"/>
                    <a:pt x="662" y="126"/>
                    <a:pt x="689" y="131"/>
                  </a:cubicBezTo>
                  <a:cubicBezTo>
                    <a:pt x="717" y="137"/>
                    <a:pt x="746" y="145"/>
                    <a:pt x="774" y="147"/>
                  </a:cubicBezTo>
                  <a:cubicBezTo>
                    <a:pt x="776" y="147"/>
                    <a:pt x="778" y="146"/>
                    <a:pt x="779" y="145"/>
                  </a:cubicBezTo>
                  <a:cubicBezTo>
                    <a:pt x="779" y="146"/>
                    <a:pt x="779" y="146"/>
                    <a:pt x="779" y="147"/>
                  </a:cubicBezTo>
                  <a:cubicBezTo>
                    <a:pt x="791" y="209"/>
                    <a:pt x="832" y="269"/>
                    <a:pt x="831" y="333"/>
                  </a:cubicBezTo>
                  <a:cubicBezTo>
                    <a:pt x="787" y="379"/>
                    <a:pt x="749" y="430"/>
                    <a:pt x="703" y="475"/>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88" name="ïşļîḋe"/>
            <p:cNvSpPr/>
            <p:nvPr/>
          </p:nvSpPr>
          <p:spPr bwMode="auto">
            <a:xfrm>
              <a:off x="4482368" y="1226820"/>
              <a:ext cx="150885" cy="215152"/>
            </a:xfrm>
            <a:custGeom>
              <a:avLst/>
              <a:gdLst>
                <a:gd name="T0" fmla="*/ 66 w 92"/>
                <a:gd name="T1" fmla="*/ 28 h 134"/>
                <a:gd name="T2" fmla="*/ 16 w 92"/>
                <a:gd name="T3" fmla="*/ 20 h 134"/>
                <a:gd name="T4" fmla="*/ 16 w 92"/>
                <a:gd name="T5" fmla="*/ 20 h 134"/>
                <a:gd name="T6" fmla="*/ 10 w 92"/>
                <a:gd name="T7" fmla="*/ 24 h 134"/>
                <a:gd name="T8" fmla="*/ 22 w 92"/>
                <a:gd name="T9" fmla="*/ 100 h 134"/>
                <a:gd name="T10" fmla="*/ 79 w 92"/>
                <a:gd name="T11" fmla="*/ 108 h 134"/>
                <a:gd name="T12" fmla="*/ 66 w 92"/>
                <a:gd name="T13" fmla="*/ 28 h 134"/>
                <a:gd name="T14" fmla="*/ 47 w 92"/>
                <a:gd name="T15" fmla="*/ 104 h 134"/>
                <a:gd name="T16" fmla="*/ 22 w 92"/>
                <a:gd name="T17" fmla="*/ 68 h 134"/>
                <a:gd name="T18" fmla="*/ 24 w 92"/>
                <a:gd name="T19" fmla="*/ 29 h 134"/>
                <a:gd name="T20" fmla="*/ 25 w 92"/>
                <a:gd name="T21" fmla="*/ 29 h 134"/>
                <a:gd name="T22" fmla="*/ 62 w 92"/>
                <a:gd name="T23" fmla="*/ 53 h 134"/>
                <a:gd name="T24" fmla="*/ 69 w 92"/>
                <a:gd name="T25" fmla="*/ 80 h 134"/>
                <a:gd name="T26" fmla="*/ 47 w 92"/>
                <a:gd name="T27" fmla="*/ 10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134">
                  <a:moveTo>
                    <a:pt x="66" y="28"/>
                  </a:moveTo>
                  <a:cubicBezTo>
                    <a:pt x="55" y="12"/>
                    <a:pt x="29" y="0"/>
                    <a:pt x="16" y="20"/>
                  </a:cubicBezTo>
                  <a:cubicBezTo>
                    <a:pt x="16" y="20"/>
                    <a:pt x="16" y="20"/>
                    <a:pt x="16" y="20"/>
                  </a:cubicBezTo>
                  <a:cubicBezTo>
                    <a:pt x="13" y="20"/>
                    <a:pt x="11" y="22"/>
                    <a:pt x="10" y="24"/>
                  </a:cubicBezTo>
                  <a:cubicBezTo>
                    <a:pt x="0" y="49"/>
                    <a:pt x="6" y="79"/>
                    <a:pt x="22" y="100"/>
                  </a:cubicBezTo>
                  <a:cubicBezTo>
                    <a:pt x="36" y="118"/>
                    <a:pt x="63" y="134"/>
                    <a:pt x="79" y="108"/>
                  </a:cubicBezTo>
                  <a:cubicBezTo>
                    <a:pt x="92" y="85"/>
                    <a:pt x="80" y="48"/>
                    <a:pt x="66" y="28"/>
                  </a:cubicBezTo>
                  <a:close/>
                  <a:moveTo>
                    <a:pt x="47" y="104"/>
                  </a:moveTo>
                  <a:cubicBezTo>
                    <a:pt x="34" y="98"/>
                    <a:pt x="26" y="80"/>
                    <a:pt x="22" y="68"/>
                  </a:cubicBezTo>
                  <a:cubicBezTo>
                    <a:pt x="19" y="58"/>
                    <a:pt x="14" y="36"/>
                    <a:pt x="24" y="29"/>
                  </a:cubicBezTo>
                  <a:cubicBezTo>
                    <a:pt x="24" y="29"/>
                    <a:pt x="24" y="29"/>
                    <a:pt x="25" y="29"/>
                  </a:cubicBezTo>
                  <a:cubicBezTo>
                    <a:pt x="44" y="18"/>
                    <a:pt x="56" y="37"/>
                    <a:pt x="62" y="53"/>
                  </a:cubicBezTo>
                  <a:cubicBezTo>
                    <a:pt x="65" y="61"/>
                    <a:pt x="68" y="70"/>
                    <a:pt x="69" y="80"/>
                  </a:cubicBezTo>
                  <a:cubicBezTo>
                    <a:pt x="70" y="90"/>
                    <a:pt x="70" y="114"/>
                    <a:pt x="47" y="104"/>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89" name="isľiḑè"/>
            <p:cNvSpPr/>
            <p:nvPr/>
          </p:nvSpPr>
          <p:spPr bwMode="auto">
            <a:xfrm>
              <a:off x="5197675" y="1914185"/>
              <a:ext cx="120148" cy="220740"/>
            </a:xfrm>
            <a:custGeom>
              <a:avLst/>
              <a:gdLst>
                <a:gd name="T0" fmla="*/ 59 w 75"/>
                <a:gd name="T1" fmla="*/ 13 h 136"/>
                <a:gd name="T2" fmla="*/ 14 w 75"/>
                <a:gd name="T3" fmla="*/ 6 h 136"/>
                <a:gd name="T4" fmla="*/ 0 w 75"/>
                <a:gd name="T5" fmla="*/ 22 h 136"/>
                <a:gd name="T6" fmla="*/ 0 w 75"/>
                <a:gd name="T7" fmla="*/ 23 h 136"/>
                <a:gd name="T8" fmla="*/ 20 w 75"/>
                <a:gd name="T9" fmla="*/ 72 h 136"/>
                <a:gd name="T10" fmla="*/ 48 w 75"/>
                <a:gd name="T11" fmla="*/ 132 h 136"/>
                <a:gd name="T12" fmla="*/ 58 w 75"/>
                <a:gd name="T13" fmla="*/ 129 h 136"/>
                <a:gd name="T14" fmla="*/ 40 w 75"/>
                <a:gd name="T15" fmla="*/ 80 h 136"/>
                <a:gd name="T16" fmla="*/ 69 w 75"/>
                <a:gd name="T17" fmla="*/ 55 h 136"/>
                <a:gd name="T18" fmla="*/ 59 w 75"/>
                <a:gd name="T19" fmla="*/ 13 h 136"/>
                <a:gd name="T20" fmla="*/ 53 w 75"/>
                <a:gd name="T21" fmla="*/ 55 h 136"/>
                <a:gd name="T22" fmla="*/ 35 w 75"/>
                <a:gd name="T23" fmla="*/ 69 h 136"/>
                <a:gd name="T24" fmla="*/ 6 w 75"/>
                <a:gd name="T25" fmla="*/ 24 h 136"/>
                <a:gd name="T26" fmla="*/ 32 w 75"/>
                <a:gd name="T27" fmla="*/ 16 h 136"/>
                <a:gd name="T28" fmla="*/ 55 w 75"/>
                <a:gd name="T29" fmla="*/ 31 h 136"/>
                <a:gd name="T30" fmla="*/ 53 w 75"/>
                <a:gd name="T31" fmla="*/ 5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136">
                  <a:moveTo>
                    <a:pt x="59" y="13"/>
                  </a:moveTo>
                  <a:cubicBezTo>
                    <a:pt x="47" y="2"/>
                    <a:pt x="29" y="0"/>
                    <a:pt x="14" y="6"/>
                  </a:cubicBezTo>
                  <a:cubicBezTo>
                    <a:pt x="8" y="9"/>
                    <a:pt x="0" y="15"/>
                    <a:pt x="0" y="22"/>
                  </a:cubicBezTo>
                  <a:cubicBezTo>
                    <a:pt x="0" y="22"/>
                    <a:pt x="0" y="23"/>
                    <a:pt x="0" y="23"/>
                  </a:cubicBezTo>
                  <a:cubicBezTo>
                    <a:pt x="1" y="40"/>
                    <a:pt x="13" y="56"/>
                    <a:pt x="20" y="72"/>
                  </a:cubicBezTo>
                  <a:cubicBezTo>
                    <a:pt x="30" y="91"/>
                    <a:pt x="36" y="114"/>
                    <a:pt x="48" y="132"/>
                  </a:cubicBezTo>
                  <a:cubicBezTo>
                    <a:pt x="51" y="136"/>
                    <a:pt x="59" y="135"/>
                    <a:pt x="58" y="129"/>
                  </a:cubicBezTo>
                  <a:cubicBezTo>
                    <a:pt x="56" y="112"/>
                    <a:pt x="48" y="96"/>
                    <a:pt x="40" y="80"/>
                  </a:cubicBezTo>
                  <a:cubicBezTo>
                    <a:pt x="53" y="80"/>
                    <a:pt x="65" y="67"/>
                    <a:pt x="69" y="55"/>
                  </a:cubicBezTo>
                  <a:cubicBezTo>
                    <a:pt x="75" y="41"/>
                    <a:pt x="70" y="24"/>
                    <a:pt x="59" y="13"/>
                  </a:cubicBezTo>
                  <a:close/>
                  <a:moveTo>
                    <a:pt x="53" y="55"/>
                  </a:moveTo>
                  <a:cubicBezTo>
                    <a:pt x="48" y="62"/>
                    <a:pt x="41" y="64"/>
                    <a:pt x="35" y="69"/>
                  </a:cubicBezTo>
                  <a:cubicBezTo>
                    <a:pt x="28" y="53"/>
                    <a:pt x="20" y="34"/>
                    <a:pt x="6" y="24"/>
                  </a:cubicBezTo>
                  <a:cubicBezTo>
                    <a:pt x="9" y="19"/>
                    <a:pt x="30" y="16"/>
                    <a:pt x="32" y="16"/>
                  </a:cubicBezTo>
                  <a:cubicBezTo>
                    <a:pt x="42" y="17"/>
                    <a:pt x="50" y="22"/>
                    <a:pt x="55" y="31"/>
                  </a:cubicBezTo>
                  <a:cubicBezTo>
                    <a:pt x="58" y="39"/>
                    <a:pt x="58" y="48"/>
                    <a:pt x="53" y="55"/>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90" name="ísḷïḑè"/>
            <p:cNvSpPr/>
            <p:nvPr/>
          </p:nvSpPr>
          <p:spPr bwMode="auto">
            <a:xfrm>
              <a:off x="5306648" y="1903008"/>
              <a:ext cx="159267" cy="187210"/>
            </a:xfrm>
            <a:custGeom>
              <a:avLst/>
              <a:gdLst>
                <a:gd name="T0" fmla="*/ 85 w 98"/>
                <a:gd name="T1" fmla="*/ 60 h 116"/>
                <a:gd name="T2" fmla="*/ 58 w 98"/>
                <a:gd name="T3" fmla="*/ 41 h 116"/>
                <a:gd name="T4" fmla="*/ 31 w 98"/>
                <a:gd name="T5" fmla="*/ 51 h 116"/>
                <a:gd name="T6" fmla="*/ 5 w 98"/>
                <a:gd name="T7" fmla="*/ 1 h 116"/>
                <a:gd name="T8" fmla="*/ 0 w 98"/>
                <a:gd name="T9" fmla="*/ 3 h 116"/>
                <a:gd name="T10" fmla="*/ 18 w 98"/>
                <a:gd name="T11" fmla="*/ 57 h 116"/>
                <a:gd name="T12" fmla="*/ 42 w 98"/>
                <a:gd name="T13" fmla="*/ 110 h 116"/>
                <a:gd name="T14" fmla="*/ 53 w 98"/>
                <a:gd name="T15" fmla="*/ 105 h 116"/>
                <a:gd name="T16" fmla="*/ 36 w 98"/>
                <a:gd name="T17" fmla="*/ 62 h 116"/>
                <a:gd name="T18" fmla="*/ 52 w 98"/>
                <a:gd name="T19" fmla="*/ 54 h 116"/>
                <a:gd name="T20" fmla="*/ 69 w 98"/>
                <a:gd name="T21" fmla="*/ 63 h 116"/>
                <a:gd name="T22" fmla="*/ 86 w 98"/>
                <a:gd name="T23" fmla="*/ 98 h 116"/>
                <a:gd name="T24" fmla="*/ 95 w 98"/>
                <a:gd name="T25" fmla="*/ 95 h 116"/>
                <a:gd name="T26" fmla="*/ 85 w 98"/>
                <a:gd name="T27" fmla="*/ 6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16">
                  <a:moveTo>
                    <a:pt x="85" y="60"/>
                  </a:moveTo>
                  <a:cubicBezTo>
                    <a:pt x="79" y="51"/>
                    <a:pt x="69" y="43"/>
                    <a:pt x="58" y="41"/>
                  </a:cubicBezTo>
                  <a:cubicBezTo>
                    <a:pt x="49" y="40"/>
                    <a:pt x="37" y="44"/>
                    <a:pt x="31" y="51"/>
                  </a:cubicBezTo>
                  <a:cubicBezTo>
                    <a:pt x="23" y="34"/>
                    <a:pt x="17" y="15"/>
                    <a:pt x="5" y="1"/>
                  </a:cubicBezTo>
                  <a:cubicBezTo>
                    <a:pt x="3" y="0"/>
                    <a:pt x="0" y="1"/>
                    <a:pt x="0" y="3"/>
                  </a:cubicBezTo>
                  <a:cubicBezTo>
                    <a:pt x="1" y="22"/>
                    <a:pt x="11" y="40"/>
                    <a:pt x="18" y="57"/>
                  </a:cubicBezTo>
                  <a:cubicBezTo>
                    <a:pt x="25" y="75"/>
                    <a:pt x="31" y="94"/>
                    <a:pt x="42" y="110"/>
                  </a:cubicBezTo>
                  <a:cubicBezTo>
                    <a:pt x="46" y="116"/>
                    <a:pt x="55" y="112"/>
                    <a:pt x="53" y="105"/>
                  </a:cubicBezTo>
                  <a:cubicBezTo>
                    <a:pt x="50" y="90"/>
                    <a:pt x="43" y="76"/>
                    <a:pt x="36" y="62"/>
                  </a:cubicBezTo>
                  <a:cubicBezTo>
                    <a:pt x="38" y="56"/>
                    <a:pt x="47" y="53"/>
                    <a:pt x="52" y="54"/>
                  </a:cubicBezTo>
                  <a:cubicBezTo>
                    <a:pt x="59" y="55"/>
                    <a:pt x="65" y="58"/>
                    <a:pt x="69" y="63"/>
                  </a:cubicBezTo>
                  <a:cubicBezTo>
                    <a:pt x="78" y="73"/>
                    <a:pt x="77" y="89"/>
                    <a:pt x="86" y="98"/>
                  </a:cubicBezTo>
                  <a:cubicBezTo>
                    <a:pt x="89" y="101"/>
                    <a:pt x="94" y="100"/>
                    <a:pt x="95" y="95"/>
                  </a:cubicBezTo>
                  <a:cubicBezTo>
                    <a:pt x="98" y="84"/>
                    <a:pt x="91" y="69"/>
                    <a:pt x="85" y="6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91" name="íSļïḑé"/>
            <p:cNvSpPr/>
            <p:nvPr/>
          </p:nvSpPr>
          <p:spPr bwMode="auto">
            <a:xfrm>
              <a:off x="3627354" y="4146725"/>
              <a:ext cx="1500467" cy="1927975"/>
            </a:xfrm>
            <a:custGeom>
              <a:avLst/>
              <a:gdLst>
                <a:gd name="T0" fmla="*/ 726 w 928"/>
                <a:gd name="T1" fmla="*/ 1038 h 1193"/>
                <a:gd name="T2" fmla="*/ 682 w 928"/>
                <a:gd name="T3" fmla="*/ 941 h 1193"/>
                <a:gd name="T4" fmla="*/ 634 w 928"/>
                <a:gd name="T5" fmla="*/ 891 h 1193"/>
                <a:gd name="T6" fmla="*/ 521 w 928"/>
                <a:gd name="T7" fmla="*/ 992 h 1193"/>
                <a:gd name="T8" fmla="*/ 140 w 928"/>
                <a:gd name="T9" fmla="*/ 1095 h 1193"/>
                <a:gd name="T10" fmla="*/ 143 w 928"/>
                <a:gd name="T11" fmla="*/ 245 h 1193"/>
                <a:gd name="T12" fmla="*/ 505 w 928"/>
                <a:gd name="T13" fmla="*/ 208 h 1193"/>
                <a:gd name="T14" fmla="*/ 559 w 928"/>
                <a:gd name="T15" fmla="*/ 252 h 1193"/>
                <a:gd name="T16" fmla="*/ 416 w 928"/>
                <a:gd name="T17" fmla="*/ 622 h 1193"/>
                <a:gd name="T18" fmla="*/ 476 w 928"/>
                <a:gd name="T19" fmla="*/ 868 h 1193"/>
                <a:gd name="T20" fmla="*/ 860 w 928"/>
                <a:gd name="T21" fmla="*/ 690 h 1193"/>
                <a:gd name="T22" fmla="*/ 721 w 928"/>
                <a:gd name="T23" fmla="*/ 253 h 1193"/>
                <a:gd name="T24" fmla="*/ 665 w 928"/>
                <a:gd name="T25" fmla="*/ 124 h 1193"/>
                <a:gd name="T26" fmla="*/ 687 w 928"/>
                <a:gd name="T27" fmla="*/ 93 h 1193"/>
                <a:gd name="T28" fmla="*/ 576 w 928"/>
                <a:gd name="T29" fmla="*/ 32 h 1193"/>
                <a:gd name="T30" fmla="*/ 575 w 928"/>
                <a:gd name="T31" fmla="*/ 123 h 1193"/>
                <a:gd name="T32" fmla="*/ 555 w 928"/>
                <a:gd name="T33" fmla="*/ 150 h 1193"/>
                <a:gd name="T34" fmla="*/ 182 w 928"/>
                <a:gd name="T35" fmla="*/ 165 h 1193"/>
                <a:gd name="T36" fmla="*/ 121 w 928"/>
                <a:gd name="T37" fmla="*/ 2 h 1193"/>
                <a:gd name="T38" fmla="*/ 95 w 928"/>
                <a:gd name="T39" fmla="*/ 138 h 1193"/>
                <a:gd name="T40" fmla="*/ 14 w 928"/>
                <a:gd name="T41" fmla="*/ 165 h 1193"/>
                <a:gd name="T42" fmla="*/ 14 w 928"/>
                <a:gd name="T43" fmla="*/ 208 h 1193"/>
                <a:gd name="T44" fmla="*/ 98 w 928"/>
                <a:gd name="T45" fmla="*/ 673 h 1193"/>
                <a:gd name="T46" fmla="*/ 47 w 928"/>
                <a:gd name="T47" fmla="*/ 1180 h 1193"/>
                <a:gd name="T48" fmla="*/ 909 w 928"/>
                <a:gd name="T49" fmla="*/ 1192 h 1193"/>
                <a:gd name="T50" fmla="*/ 807 w 928"/>
                <a:gd name="T51" fmla="*/ 589 h 1193"/>
                <a:gd name="T52" fmla="*/ 452 w 928"/>
                <a:gd name="T53" fmla="*/ 855 h 1193"/>
                <a:gd name="T54" fmla="*/ 584 w 928"/>
                <a:gd name="T55" fmla="*/ 259 h 1193"/>
                <a:gd name="T56" fmla="*/ 552 w 928"/>
                <a:gd name="T57" fmla="*/ 61 h 1193"/>
                <a:gd name="T58" fmla="*/ 684 w 928"/>
                <a:gd name="T59" fmla="*/ 80 h 1193"/>
                <a:gd name="T60" fmla="*/ 654 w 928"/>
                <a:gd name="T61" fmla="*/ 124 h 1193"/>
                <a:gd name="T62" fmla="*/ 582 w 928"/>
                <a:gd name="T63" fmla="*/ 80 h 1193"/>
                <a:gd name="T64" fmla="*/ 568 w 928"/>
                <a:gd name="T65" fmla="*/ 132 h 1193"/>
                <a:gd name="T66" fmla="*/ 633 w 928"/>
                <a:gd name="T67" fmla="*/ 135 h 1193"/>
                <a:gd name="T68" fmla="*/ 713 w 928"/>
                <a:gd name="T69" fmla="*/ 248 h 1193"/>
                <a:gd name="T70" fmla="*/ 553 w 928"/>
                <a:gd name="T71" fmla="*/ 211 h 1193"/>
                <a:gd name="T72" fmla="*/ 183 w 928"/>
                <a:gd name="T73" fmla="*/ 180 h 1193"/>
                <a:gd name="T74" fmla="*/ 501 w 928"/>
                <a:gd name="T75" fmla="*/ 182 h 1193"/>
                <a:gd name="T76" fmla="*/ 183 w 928"/>
                <a:gd name="T77" fmla="*/ 180 h 1193"/>
                <a:gd name="T78" fmla="*/ 67 w 928"/>
                <a:gd name="T79" fmla="*/ 172 h 1193"/>
                <a:gd name="T80" fmla="*/ 536 w 928"/>
                <a:gd name="T81" fmla="*/ 1012 h 1193"/>
                <a:gd name="T82" fmla="*/ 626 w 928"/>
                <a:gd name="T83" fmla="*/ 902 h 1193"/>
                <a:gd name="T84" fmla="*/ 693 w 928"/>
                <a:gd name="T85" fmla="*/ 953 h 1193"/>
                <a:gd name="T86" fmla="*/ 676 w 928"/>
                <a:gd name="T87" fmla="*/ 1093 h 1193"/>
                <a:gd name="T88" fmla="*/ 122 w 928"/>
                <a:gd name="T89" fmla="*/ 14 h 1193"/>
                <a:gd name="T90" fmla="*/ 111 w 928"/>
                <a:gd name="T91" fmla="*/ 133 h 1193"/>
                <a:gd name="T92" fmla="*/ 108 w 928"/>
                <a:gd name="T93" fmla="*/ 19 h 1193"/>
                <a:gd name="T94" fmla="*/ 124 w 928"/>
                <a:gd name="T95" fmla="*/ 141 h 1193"/>
                <a:gd name="T96" fmla="*/ 110 w 928"/>
                <a:gd name="T97" fmla="*/ 673 h 1193"/>
                <a:gd name="T98" fmla="*/ 136 w 928"/>
                <a:gd name="T99" fmla="*/ 248 h 1193"/>
                <a:gd name="T100" fmla="*/ 105 w 928"/>
                <a:gd name="T101" fmla="*/ 1101 h 1193"/>
                <a:gd name="T102" fmla="*/ 492 w 928"/>
                <a:gd name="T103" fmla="*/ 1175 h 1193"/>
                <a:gd name="T104" fmla="*/ 249 w 928"/>
                <a:gd name="T105" fmla="*/ 1103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8" h="1193">
                  <a:moveTo>
                    <a:pt x="891" y="1117"/>
                  </a:moveTo>
                  <a:cubicBezTo>
                    <a:pt x="859" y="1095"/>
                    <a:pt x="816" y="1098"/>
                    <a:pt x="778" y="1099"/>
                  </a:cubicBezTo>
                  <a:cubicBezTo>
                    <a:pt x="750" y="1100"/>
                    <a:pt x="721" y="1100"/>
                    <a:pt x="692" y="1100"/>
                  </a:cubicBezTo>
                  <a:cubicBezTo>
                    <a:pt x="714" y="1087"/>
                    <a:pt x="727" y="1065"/>
                    <a:pt x="726" y="1038"/>
                  </a:cubicBezTo>
                  <a:cubicBezTo>
                    <a:pt x="726" y="1034"/>
                    <a:pt x="721" y="1030"/>
                    <a:pt x="717" y="1033"/>
                  </a:cubicBezTo>
                  <a:cubicBezTo>
                    <a:pt x="713" y="1037"/>
                    <a:pt x="708" y="1039"/>
                    <a:pt x="702" y="1040"/>
                  </a:cubicBezTo>
                  <a:cubicBezTo>
                    <a:pt x="731" y="1009"/>
                    <a:pt x="726" y="962"/>
                    <a:pt x="691" y="936"/>
                  </a:cubicBezTo>
                  <a:cubicBezTo>
                    <a:pt x="687" y="934"/>
                    <a:pt x="682" y="937"/>
                    <a:pt x="682" y="941"/>
                  </a:cubicBezTo>
                  <a:cubicBezTo>
                    <a:pt x="683" y="948"/>
                    <a:pt x="682" y="955"/>
                    <a:pt x="679" y="961"/>
                  </a:cubicBezTo>
                  <a:cubicBezTo>
                    <a:pt x="675" y="956"/>
                    <a:pt x="670" y="953"/>
                    <a:pt x="663" y="949"/>
                  </a:cubicBezTo>
                  <a:cubicBezTo>
                    <a:pt x="640" y="938"/>
                    <a:pt x="630" y="925"/>
                    <a:pt x="639" y="898"/>
                  </a:cubicBezTo>
                  <a:cubicBezTo>
                    <a:pt x="641" y="894"/>
                    <a:pt x="637" y="891"/>
                    <a:pt x="634" y="891"/>
                  </a:cubicBezTo>
                  <a:cubicBezTo>
                    <a:pt x="605" y="888"/>
                    <a:pt x="587" y="914"/>
                    <a:pt x="577" y="939"/>
                  </a:cubicBezTo>
                  <a:cubicBezTo>
                    <a:pt x="567" y="967"/>
                    <a:pt x="567" y="996"/>
                    <a:pt x="575" y="1024"/>
                  </a:cubicBezTo>
                  <a:cubicBezTo>
                    <a:pt x="557" y="1017"/>
                    <a:pt x="543" y="1005"/>
                    <a:pt x="533" y="989"/>
                  </a:cubicBezTo>
                  <a:cubicBezTo>
                    <a:pt x="529" y="983"/>
                    <a:pt x="521" y="985"/>
                    <a:pt x="521" y="992"/>
                  </a:cubicBezTo>
                  <a:cubicBezTo>
                    <a:pt x="519" y="1037"/>
                    <a:pt x="544" y="1081"/>
                    <a:pt x="587" y="1097"/>
                  </a:cubicBezTo>
                  <a:cubicBezTo>
                    <a:pt x="551" y="1096"/>
                    <a:pt x="515" y="1095"/>
                    <a:pt x="478" y="1093"/>
                  </a:cubicBezTo>
                  <a:cubicBezTo>
                    <a:pt x="379" y="1090"/>
                    <a:pt x="279" y="1087"/>
                    <a:pt x="179" y="1092"/>
                  </a:cubicBezTo>
                  <a:cubicBezTo>
                    <a:pt x="169" y="1093"/>
                    <a:pt x="155" y="1094"/>
                    <a:pt x="140" y="1095"/>
                  </a:cubicBezTo>
                  <a:cubicBezTo>
                    <a:pt x="138" y="954"/>
                    <a:pt x="137" y="814"/>
                    <a:pt x="138" y="673"/>
                  </a:cubicBezTo>
                  <a:cubicBezTo>
                    <a:pt x="138" y="603"/>
                    <a:pt x="139" y="532"/>
                    <a:pt x="140" y="462"/>
                  </a:cubicBezTo>
                  <a:cubicBezTo>
                    <a:pt x="142" y="390"/>
                    <a:pt x="146" y="318"/>
                    <a:pt x="144" y="246"/>
                  </a:cubicBezTo>
                  <a:cubicBezTo>
                    <a:pt x="143" y="246"/>
                    <a:pt x="143" y="246"/>
                    <a:pt x="143" y="245"/>
                  </a:cubicBezTo>
                  <a:cubicBezTo>
                    <a:pt x="157" y="239"/>
                    <a:pt x="168" y="226"/>
                    <a:pt x="174" y="212"/>
                  </a:cubicBezTo>
                  <a:cubicBezTo>
                    <a:pt x="195" y="216"/>
                    <a:pt x="217" y="214"/>
                    <a:pt x="239" y="213"/>
                  </a:cubicBezTo>
                  <a:cubicBezTo>
                    <a:pt x="269" y="211"/>
                    <a:pt x="299" y="209"/>
                    <a:pt x="329" y="208"/>
                  </a:cubicBezTo>
                  <a:cubicBezTo>
                    <a:pt x="388" y="207"/>
                    <a:pt x="446" y="207"/>
                    <a:pt x="505" y="208"/>
                  </a:cubicBezTo>
                  <a:cubicBezTo>
                    <a:pt x="505" y="208"/>
                    <a:pt x="505" y="208"/>
                    <a:pt x="505" y="207"/>
                  </a:cubicBezTo>
                  <a:cubicBezTo>
                    <a:pt x="507" y="211"/>
                    <a:pt x="510" y="215"/>
                    <a:pt x="513" y="218"/>
                  </a:cubicBezTo>
                  <a:cubicBezTo>
                    <a:pt x="523" y="228"/>
                    <a:pt x="538" y="229"/>
                    <a:pt x="552" y="227"/>
                  </a:cubicBezTo>
                  <a:cubicBezTo>
                    <a:pt x="552" y="237"/>
                    <a:pt x="553" y="246"/>
                    <a:pt x="559" y="252"/>
                  </a:cubicBezTo>
                  <a:cubicBezTo>
                    <a:pt x="560" y="253"/>
                    <a:pt x="560" y="253"/>
                    <a:pt x="561" y="254"/>
                  </a:cubicBezTo>
                  <a:cubicBezTo>
                    <a:pt x="562" y="255"/>
                    <a:pt x="563" y="257"/>
                    <a:pt x="566" y="257"/>
                  </a:cubicBezTo>
                  <a:cubicBezTo>
                    <a:pt x="568" y="258"/>
                    <a:pt x="571" y="258"/>
                    <a:pt x="573" y="258"/>
                  </a:cubicBezTo>
                  <a:cubicBezTo>
                    <a:pt x="523" y="380"/>
                    <a:pt x="470" y="502"/>
                    <a:pt x="416" y="622"/>
                  </a:cubicBezTo>
                  <a:cubicBezTo>
                    <a:pt x="403" y="650"/>
                    <a:pt x="390" y="678"/>
                    <a:pt x="378" y="706"/>
                  </a:cubicBezTo>
                  <a:cubicBezTo>
                    <a:pt x="367" y="731"/>
                    <a:pt x="354" y="756"/>
                    <a:pt x="350" y="783"/>
                  </a:cubicBezTo>
                  <a:cubicBezTo>
                    <a:pt x="343" y="823"/>
                    <a:pt x="360" y="856"/>
                    <a:pt x="401" y="865"/>
                  </a:cubicBezTo>
                  <a:cubicBezTo>
                    <a:pt x="425" y="870"/>
                    <a:pt x="452" y="868"/>
                    <a:pt x="476" y="868"/>
                  </a:cubicBezTo>
                  <a:cubicBezTo>
                    <a:pt x="511" y="869"/>
                    <a:pt x="546" y="871"/>
                    <a:pt x="580" y="873"/>
                  </a:cubicBezTo>
                  <a:cubicBezTo>
                    <a:pt x="646" y="877"/>
                    <a:pt x="712" y="882"/>
                    <a:pt x="778" y="880"/>
                  </a:cubicBezTo>
                  <a:cubicBezTo>
                    <a:pt x="819" y="879"/>
                    <a:pt x="876" y="880"/>
                    <a:pt x="894" y="835"/>
                  </a:cubicBezTo>
                  <a:cubicBezTo>
                    <a:pt x="912" y="788"/>
                    <a:pt x="877" y="731"/>
                    <a:pt x="860" y="690"/>
                  </a:cubicBezTo>
                  <a:cubicBezTo>
                    <a:pt x="800" y="547"/>
                    <a:pt x="743" y="404"/>
                    <a:pt x="685" y="261"/>
                  </a:cubicBezTo>
                  <a:cubicBezTo>
                    <a:pt x="695" y="260"/>
                    <a:pt x="705" y="259"/>
                    <a:pt x="714" y="258"/>
                  </a:cubicBezTo>
                  <a:cubicBezTo>
                    <a:pt x="716" y="258"/>
                    <a:pt x="717" y="257"/>
                    <a:pt x="717" y="256"/>
                  </a:cubicBezTo>
                  <a:cubicBezTo>
                    <a:pt x="719" y="256"/>
                    <a:pt x="721" y="255"/>
                    <a:pt x="721" y="253"/>
                  </a:cubicBezTo>
                  <a:cubicBezTo>
                    <a:pt x="735" y="216"/>
                    <a:pt x="736" y="172"/>
                    <a:pt x="724" y="134"/>
                  </a:cubicBezTo>
                  <a:cubicBezTo>
                    <a:pt x="723" y="130"/>
                    <a:pt x="720" y="129"/>
                    <a:pt x="718" y="130"/>
                  </a:cubicBezTo>
                  <a:cubicBezTo>
                    <a:pt x="717" y="128"/>
                    <a:pt x="716" y="127"/>
                    <a:pt x="714" y="127"/>
                  </a:cubicBezTo>
                  <a:cubicBezTo>
                    <a:pt x="698" y="124"/>
                    <a:pt x="682" y="124"/>
                    <a:pt x="665" y="124"/>
                  </a:cubicBezTo>
                  <a:cubicBezTo>
                    <a:pt x="666" y="118"/>
                    <a:pt x="667" y="111"/>
                    <a:pt x="667" y="105"/>
                  </a:cubicBezTo>
                  <a:cubicBezTo>
                    <a:pt x="667" y="101"/>
                    <a:pt x="667" y="96"/>
                    <a:pt x="667" y="92"/>
                  </a:cubicBezTo>
                  <a:cubicBezTo>
                    <a:pt x="670" y="93"/>
                    <a:pt x="673" y="94"/>
                    <a:pt x="675" y="94"/>
                  </a:cubicBezTo>
                  <a:cubicBezTo>
                    <a:pt x="679" y="95"/>
                    <a:pt x="683" y="95"/>
                    <a:pt x="687" y="93"/>
                  </a:cubicBezTo>
                  <a:cubicBezTo>
                    <a:pt x="694" y="91"/>
                    <a:pt x="700" y="85"/>
                    <a:pt x="704" y="78"/>
                  </a:cubicBezTo>
                  <a:cubicBezTo>
                    <a:pt x="708" y="68"/>
                    <a:pt x="704" y="43"/>
                    <a:pt x="690" y="43"/>
                  </a:cubicBezTo>
                  <a:cubicBezTo>
                    <a:pt x="689" y="41"/>
                    <a:pt x="688" y="40"/>
                    <a:pt x="686" y="40"/>
                  </a:cubicBezTo>
                  <a:cubicBezTo>
                    <a:pt x="651" y="33"/>
                    <a:pt x="612" y="32"/>
                    <a:pt x="576" y="32"/>
                  </a:cubicBezTo>
                  <a:cubicBezTo>
                    <a:pt x="561" y="33"/>
                    <a:pt x="545" y="35"/>
                    <a:pt x="543" y="50"/>
                  </a:cubicBezTo>
                  <a:cubicBezTo>
                    <a:pt x="533" y="57"/>
                    <a:pt x="541" y="76"/>
                    <a:pt x="547" y="82"/>
                  </a:cubicBezTo>
                  <a:cubicBezTo>
                    <a:pt x="555" y="91"/>
                    <a:pt x="566" y="93"/>
                    <a:pt x="576" y="90"/>
                  </a:cubicBezTo>
                  <a:cubicBezTo>
                    <a:pt x="576" y="101"/>
                    <a:pt x="575" y="112"/>
                    <a:pt x="575" y="123"/>
                  </a:cubicBezTo>
                  <a:cubicBezTo>
                    <a:pt x="571" y="124"/>
                    <a:pt x="567" y="124"/>
                    <a:pt x="563" y="124"/>
                  </a:cubicBezTo>
                  <a:cubicBezTo>
                    <a:pt x="562" y="124"/>
                    <a:pt x="561" y="125"/>
                    <a:pt x="560" y="126"/>
                  </a:cubicBezTo>
                  <a:cubicBezTo>
                    <a:pt x="558" y="127"/>
                    <a:pt x="555" y="129"/>
                    <a:pt x="555" y="132"/>
                  </a:cubicBezTo>
                  <a:cubicBezTo>
                    <a:pt x="555" y="138"/>
                    <a:pt x="555" y="144"/>
                    <a:pt x="555" y="150"/>
                  </a:cubicBezTo>
                  <a:cubicBezTo>
                    <a:pt x="538" y="144"/>
                    <a:pt x="518" y="152"/>
                    <a:pt x="508" y="166"/>
                  </a:cubicBezTo>
                  <a:cubicBezTo>
                    <a:pt x="507" y="166"/>
                    <a:pt x="506" y="165"/>
                    <a:pt x="505" y="165"/>
                  </a:cubicBezTo>
                  <a:cubicBezTo>
                    <a:pt x="449" y="163"/>
                    <a:pt x="392" y="164"/>
                    <a:pt x="336" y="164"/>
                  </a:cubicBezTo>
                  <a:cubicBezTo>
                    <a:pt x="286" y="164"/>
                    <a:pt x="232" y="159"/>
                    <a:pt x="182" y="165"/>
                  </a:cubicBezTo>
                  <a:cubicBezTo>
                    <a:pt x="177" y="146"/>
                    <a:pt x="161" y="133"/>
                    <a:pt x="141" y="129"/>
                  </a:cubicBezTo>
                  <a:cubicBezTo>
                    <a:pt x="144" y="98"/>
                    <a:pt x="147" y="59"/>
                    <a:pt x="139" y="29"/>
                  </a:cubicBezTo>
                  <a:cubicBezTo>
                    <a:pt x="139" y="28"/>
                    <a:pt x="140" y="28"/>
                    <a:pt x="140" y="28"/>
                  </a:cubicBezTo>
                  <a:cubicBezTo>
                    <a:pt x="145" y="17"/>
                    <a:pt x="131" y="3"/>
                    <a:pt x="121" y="2"/>
                  </a:cubicBezTo>
                  <a:cubicBezTo>
                    <a:pt x="109" y="0"/>
                    <a:pt x="97" y="9"/>
                    <a:pt x="98" y="21"/>
                  </a:cubicBezTo>
                  <a:cubicBezTo>
                    <a:pt x="98" y="23"/>
                    <a:pt x="99" y="24"/>
                    <a:pt x="101" y="25"/>
                  </a:cubicBezTo>
                  <a:cubicBezTo>
                    <a:pt x="100" y="42"/>
                    <a:pt x="95" y="131"/>
                    <a:pt x="100" y="133"/>
                  </a:cubicBezTo>
                  <a:cubicBezTo>
                    <a:pt x="96" y="132"/>
                    <a:pt x="94" y="135"/>
                    <a:pt x="95" y="138"/>
                  </a:cubicBezTo>
                  <a:cubicBezTo>
                    <a:pt x="86" y="143"/>
                    <a:pt x="77" y="151"/>
                    <a:pt x="72" y="161"/>
                  </a:cubicBezTo>
                  <a:cubicBezTo>
                    <a:pt x="71" y="160"/>
                    <a:pt x="70" y="160"/>
                    <a:pt x="69" y="161"/>
                  </a:cubicBezTo>
                  <a:cubicBezTo>
                    <a:pt x="53" y="165"/>
                    <a:pt x="36" y="166"/>
                    <a:pt x="20" y="165"/>
                  </a:cubicBezTo>
                  <a:cubicBezTo>
                    <a:pt x="18" y="164"/>
                    <a:pt x="16" y="164"/>
                    <a:pt x="14" y="165"/>
                  </a:cubicBezTo>
                  <a:cubicBezTo>
                    <a:pt x="14" y="165"/>
                    <a:pt x="13" y="165"/>
                    <a:pt x="12" y="165"/>
                  </a:cubicBezTo>
                  <a:cubicBezTo>
                    <a:pt x="9" y="164"/>
                    <a:pt x="8" y="168"/>
                    <a:pt x="9" y="170"/>
                  </a:cubicBezTo>
                  <a:cubicBezTo>
                    <a:pt x="0" y="181"/>
                    <a:pt x="0" y="197"/>
                    <a:pt x="9" y="209"/>
                  </a:cubicBezTo>
                  <a:cubicBezTo>
                    <a:pt x="11" y="211"/>
                    <a:pt x="13" y="210"/>
                    <a:pt x="14" y="208"/>
                  </a:cubicBezTo>
                  <a:cubicBezTo>
                    <a:pt x="31" y="211"/>
                    <a:pt x="50" y="212"/>
                    <a:pt x="67" y="207"/>
                  </a:cubicBezTo>
                  <a:cubicBezTo>
                    <a:pt x="73" y="226"/>
                    <a:pt x="88" y="242"/>
                    <a:pt x="108" y="248"/>
                  </a:cubicBezTo>
                  <a:cubicBezTo>
                    <a:pt x="101" y="316"/>
                    <a:pt x="103" y="387"/>
                    <a:pt x="102" y="456"/>
                  </a:cubicBezTo>
                  <a:cubicBezTo>
                    <a:pt x="101" y="528"/>
                    <a:pt x="99" y="600"/>
                    <a:pt x="98" y="673"/>
                  </a:cubicBezTo>
                  <a:cubicBezTo>
                    <a:pt x="97" y="816"/>
                    <a:pt x="96" y="959"/>
                    <a:pt x="95" y="1102"/>
                  </a:cubicBezTo>
                  <a:cubicBezTo>
                    <a:pt x="95" y="1102"/>
                    <a:pt x="95" y="1103"/>
                    <a:pt x="95" y="1103"/>
                  </a:cubicBezTo>
                  <a:cubicBezTo>
                    <a:pt x="57" y="1114"/>
                    <a:pt x="25" y="1135"/>
                    <a:pt x="42" y="1179"/>
                  </a:cubicBezTo>
                  <a:cubicBezTo>
                    <a:pt x="43" y="1181"/>
                    <a:pt x="46" y="1181"/>
                    <a:pt x="47" y="1180"/>
                  </a:cubicBezTo>
                  <a:cubicBezTo>
                    <a:pt x="48" y="1181"/>
                    <a:pt x="49" y="1181"/>
                    <a:pt x="50" y="1181"/>
                  </a:cubicBezTo>
                  <a:cubicBezTo>
                    <a:pt x="194" y="1192"/>
                    <a:pt x="338" y="1190"/>
                    <a:pt x="482" y="1189"/>
                  </a:cubicBezTo>
                  <a:cubicBezTo>
                    <a:pt x="552" y="1188"/>
                    <a:pt x="622" y="1186"/>
                    <a:pt x="692" y="1184"/>
                  </a:cubicBezTo>
                  <a:cubicBezTo>
                    <a:pt x="764" y="1181"/>
                    <a:pt x="839" y="1173"/>
                    <a:pt x="909" y="1192"/>
                  </a:cubicBezTo>
                  <a:cubicBezTo>
                    <a:pt x="911" y="1193"/>
                    <a:pt x="913" y="1192"/>
                    <a:pt x="915" y="1191"/>
                  </a:cubicBezTo>
                  <a:cubicBezTo>
                    <a:pt x="918" y="1193"/>
                    <a:pt x="922" y="1192"/>
                    <a:pt x="923" y="1187"/>
                  </a:cubicBezTo>
                  <a:cubicBezTo>
                    <a:pt x="928" y="1159"/>
                    <a:pt x="915" y="1133"/>
                    <a:pt x="891" y="1117"/>
                  </a:cubicBezTo>
                  <a:close/>
                  <a:moveTo>
                    <a:pt x="807" y="589"/>
                  </a:moveTo>
                  <a:cubicBezTo>
                    <a:pt x="829" y="644"/>
                    <a:pt x="851" y="698"/>
                    <a:pt x="872" y="753"/>
                  </a:cubicBezTo>
                  <a:cubicBezTo>
                    <a:pt x="881" y="778"/>
                    <a:pt x="893" y="809"/>
                    <a:pt x="879" y="835"/>
                  </a:cubicBezTo>
                  <a:cubicBezTo>
                    <a:pt x="864" y="863"/>
                    <a:pt x="826" y="864"/>
                    <a:pt x="798" y="865"/>
                  </a:cubicBezTo>
                  <a:cubicBezTo>
                    <a:pt x="682" y="871"/>
                    <a:pt x="567" y="857"/>
                    <a:pt x="452" y="855"/>
                  </a:cubicBezTo>
                  <a:cubicBezTo>
                    <a:pt x="426" y="854"/>
                    <a:pt x="394" y="857"/>
                    <a:pt x="374" y="838"/>
                  </a:cubicBezTo>
                  <a:cubicBezTo>
                    <a:pt x="353" y="817"/>
                    <a:pt x="361" y="783"/>
                    <a:pt x="370" y="758"/>
                  </a:cubicBezTo>
                  <a:cubicBezTo>
                    <a:pt x="389" y="705"/>
                    <a:pt x="416" y="653"/>
                    <a:pt x="439" y="602"/>
                  </a:cubicBezTo>
                  <a:cubicBezTo>
                    <a:pt x="490" y="489"/>
                    <a:pt x="543" y="376"/>
                    <a:pt x="584" y="259"/>
                  </a:cubicBezTo>
                  <a:cubicBezTo>
                    <a:pt x="613" y="262"/>
                    <a:pt x="643" y="263"/>
                    <a:pt x="672" y="262"/>
                  </a:cubicBezTo>
                  <a:cubicBezTo>
                    <a:pt x="717" y="371"/>
                    <a:pt x="762" y="480"/>
                    <a:pt x="807" y="589"/>
                  </a:cubicBezTo>
                  <a:close/>
                  <a:moveTo>
                    <a:pt x="556" y="72"/>
                  </a:moveTo>
                  <a:cubicBezTo>
                    <a:pt x="554" y="68"/>
                    <a:pt x="553" y="64"/>
                    <a:pt x="552" y="61"/>
                  </a:cubicBezTo>
                  <a:cubicBezTo>
                    <a:pt x="552" y="58"/>
                    <a:pt x="553" y="55"/>
                    <a:pt x="552" y="52"/>
                  </a:cubicBezTo>
                  <a:cubicBezTo>
                    <a:pt x="562" y="34"/>
                    <a:pt x="661" y="48"/>
                    <a:pt x="683" y="50"/>
                  </a:cubicBezTo>
                  <a:cubicBezTo>
                    <a:pt x="684" y="55"/>
                    <a:pt x="690" y="57"/>
                    <a:pt x="692" y="63"/>
                  </a:cubicBezTo>
                  <a:cubicBezTo>
                    <a:pt x="694" y="70"/>
                    <a:pt x="691" y="77"/>
                    <a:pt x="684" y="80"/>
                  </a:cubicBezTo>
                  <a:cubicBezTo>
                    <a:pt x="678" y="83"/>
                    <a:pt x="671" y="81"/>
                    <a:pt x="665" y="81"/>
                  </a:cubicBezTo>
                  <a:cubicBezTo>
                    <a:pt x="661" y="78"/>
                    <a:pt x="654" y="79"/>
                    <a:pt x="653" y="84"/>
                  </a:cubicBezTo>
                  <a:cubicBezTo>
                    <a:pt x="651" y="91"/>
                    <a:pt x="652" y="98"/>
                    <a:pt x="652" y="105"/>
                  </a:cubicBezTo>
                  <a:cubicBezTo>
                    <a:pt x="653" y="111"/>
                    <a:pt x="653" y="118"/>
                    <a:pt x="654" y="124"/>
                  </a:cubicBezTo>
                  <a:cubicBezTo>
                    <a:pt x="650" y="124"/>
                    <a:pt x="647" y="124"/>
                    <a:pt x="643" y="123"/>
                  </a:cubicBezTo>
                  <a:cubicBezTo>
                    <a:pt x="624" y="123"/>
                    <a:pt x="605" y="122"/>
                    <a:pt x="587" y="123"/>
                  </a:cubicBezTo>
                  <a:cubicBezTo>
                    <a:pt x="589" y="111"/>
                    <a:pt x="590" y="98"/>
                    <a:pt x="591" y="86"/>
                  </a:cubicBezTo>
                  <a:cubicBezTo>
                    <a:pt x="591" y="81"/>
                    <a:pt x="586" y="79"/>
                    <a:pt x="582" y="80"/>
                  </a:cubicBezTo>
                  <a:cubicBezTo>
                    <a:pt x="581" y="80"/>
                    <a:pt x="581" y="80"/>
                    <a:pt x="580" y="80"/>
                  </a:cubicBezTo>
                  <a:cubicBezTo>
                    <a:pt x="571" y="82"/>
                    <a:pt x="561" y="79"/>
                    <a:pt x="556" y="72"/>
                  </a:cubicBezTo>
                  <a:close/>
                  <a:moveTo>
                    <a:pt x="566" y="193"/>
                  </a:moveTo>
                  <a:cubicBezTo>
                    <a:pt x="566" y="173"/>
                    <a:pt x="567" y="152"/>
                    <a:pt x="568" y="132"/>
                  </a:cubicBezTo>
                  <a:cubicBezTo>
                    <a:pt x="568" y="132"/>
                    <a:pt x="567" y="132"/>
                    <a:pt x="567" y="131"/>
                  </a:cubicBezTo>
                  <a:cubicBezTo>
                    <a:pt x="571" y="132"/>
                    <a:pt x="574" y="132"/>
                    <a:pt x="577" y="132"/>
                  </a:cubicBezTo>
                  <a:cubicBezTo>
                    <a:pt x="579" y="134"/>
                    <a:pt x="582" y="135"/>
                    <a:pt x="584" y="133"/>
                  </a:cubicBezTo>
                  <a:cubicBezTo>
                    <a:pt x="600" y="134"/>
                    <a:pt x="617" y="135"/>
                    <a:pt x="633" y="135"/>
                  </a:cubicBezTo>
                  <a:cubicBezTo>
                    <a:pt x="659" y="136"/>
                    <a:pt x="687" y="139"/>
                    <a:pt x="713" y="136"/>
                  </a:cubicBezTo>
                  <a:cubicBezTo>
                    <a:pt x="713" y="136"/>
                    <a:pt x="713" y="136"/>
                    <a:pt x="713" y="137"/>
                  </a:cubicBezTo>
                  <a:cubicBezTo>
                    <a:pt x="719" y="175"/>
                    <a:pt x="719" y="210"/>
                    <a:pt x="714" y="248"/>
                  </a:cubicBezTo>
                  <a:cubicBezTo>
                    <a:pt x="713" y="248"/>
                    <a:pt x="713" y="248"/>
                    <a:pt x="713" y="248"/>
                  </a:cubicBezTo>
                  <a:cubicBezTo>
                    <a:pt x="665" y="245"/>
                    <a:pt x="616" y="247"/>
                    <a:pt x="568" y="247"/>
                  </a:cubicBezTo>
                  <a:cubicBezTo>
                    <a:pt x="560" y="234"/>
                    <a:pt x="565" y="208"/>
                    <a:pt x="566" y="193"/>
                  </a:cubicBezTo>
                  <a:close/>
                  <a:moveTo>
                    <a:pt x="554" y="164"/>
                  </a:moveTo>
                  <a:cubicBezTo>
                    <a:pt x="554" y="180"/>
                    <a:pt x="554" y="195"/>
                    <a:pt x="553" y="211"/>
                  </a:cubicBezTo>
                  <a:cubicBezTo>
                    <a:pt x="553" y="214"/>
                    <a:pt x="553" y="216"/>
                    <a:pt x="553" y="219"/>
                  </a:cubicBezTo>
                  <a:cubicBezTo>
                    <a:pt x="535" y="216"/>
                    <a:pt x="514" y="210"/>
                    <a:pt x="515" y="187"/>
                  </a:cubicBezTo>
                  <a:cubicBezTo>
                    <a:pt x="516" y="166"/>
                    <a:pt x="537" y="160"/>
                    <a:pt x="554" y="164"/>
                  </a:cubicBezTo>
                  <a:close/>
                  <a:moveTo>
                    <a:pt x="183" y="180"/>
                  </a:moveTo>
                  <a:cubicBezTo>
                    <a:pt x="183" y="177"/>
                    <a:pt x="183" y="174"/>
                    <a:pt x="183" y="171"/>
                  </a:cubicBezTo>
                  <a:cubicBezTo>
                    <a:pt x="232" y="178"/>
                    <a:pt x="286" y="174"/>
                    <a:pt x="336" y="174"/>
                  </a:cubicBezTo>
                  <a:cubicBezTo>
                    <a:pt x="392" y="175"/>
                    <a:pt x="447" y="177"/>
                    <a:pt x="503" y="176"/>
                  </a:cubicBezTo>
                  <a:cubicBezTo>
                    <a:pt x="502" y="178"/>
                    <a:pt x="502" y="180"/>
                    <a:pt x="501" y="182"/>
                  </a:cubicBezTo>
                  <a:cubicBezTo>
                    <a:pt x="501" y="186"/>
                    <a:pt x="501" y="191"/>
                    <a:pt x="501" y="195"/>
                  </a:cubicBezTo>
                  <a:cubicBezTo>
                    <a:pt x="446" y="194"/>
                    <a:pt x="390" y="195"/>
                    <a:pt x="334" y="197"/>
                  </a:cubicBezTo>
                  <a:cubicBezTo>
                    <a:pt x="282" y="199"/>
                    <a:pt x="229" y="207"/>
                    <a:pt x="177" y="205"/>
                  </a:cubicBezTo>
                  <a:cubicBezTo>
                    <a:pt x="180" y="197"/>
                    <a:pt x="182" y="188"/>
                    <a:pt x="183" y="180"/>
                  </a:cubicBezTo>
                  <a:close/>
                  <a:moveTo>
                    <a:pt x="65" y="198"/>
                  </a:moveTo>
                  <a:cubicBezTo>
                    <a:pt x="47" y="200"/>
                    <a:pt x="31" y="202"/>
                    <a:pt x="13" y="201"/>
                  </a:cubicBezTo>
                  <a:cubicBezTo>
                    <a:pt x="10" y="192"/>
                    <a:pt x="13" y="180"/>
                    <a:pt x="21" y="173"/>
                  </a:cubicBezTo>
                  <a:cubicBezTo>
                    <a:pt x="36" y="176"/>
                    <a:pt x="51" y="175"/>
                    <a:pt x="67" y="172"/>
                  </a:cubicBezTo>
                  <a:cubicBezTo>
                    <a:pt x="65" y="177"/>
                    <a:pt x="64" y="183"/>
                    <a:pt x="64" y="188"/>
                  </a:cubicBezTo>
                  <a:cubicBezTo>
                    <a:pt x="64" y="192"/>
                    <a:pt x="64" y="195"/>
                    <a:pt x="65" y="198"/>
                  </a:cubicBezTo>
                  <a:close/>
                  <a:moveTo>
                    <a:pt x="593" y="1089"/>
                  </a:moveTo>
                  <a:cubicBezTo>
                    <a:pt x="563" y="1071"/>
                    <a:pt x="542" y="1045"/>
                    <a:pt x="536" y="1012"/>
                  </a:cubicBezTo>
                  <a:cubicBezTo>
                    <a:pt x="549" y="1025"/>
                    <a:pt x="564" y="1035"/>
                    <a:pt x="583" y="1040"/>
                  </a:cubicBezTo>
                  <a:cubicBezTo>
                    <a:pt x="587" y="1041"/>
                    <a:pt x="592" y="1037"/>
                    <a:pt x="590" y="1033"/>
                  </a:cubicBezTo>
                  <a:cubicBezTo>
                    <a:pt x="581" y="1010"/>
                    <a:pt x="578" y="986"/>
                    <a:pt x="583" y="962"/>
                  </a:cubicBezTo>
                  <a:cubicBezTo>
                    <a:pt x="588" y="940"/>
                    <a:pt x="601" y="907"/>
                    <a:pt x="626" y="902"/>
                  </a:cubicBezTo>
                  <a:cubicBezTo>
                    <a:pt x="623" y="915"/>
                    <a:pt x="622" y="929"/>
                    <a:pt x="630" y="941"/>
                  </a:cubicBezTo>
                  <a:cubicBezTo>
                    <a:pt x="641" y="957"/>
                    <a:pt x="665" y="956"/>
                    <a:pt x="675" y="973"/>
                  </a:cubicBezTo>
                  <a:cubicBezTo>
                    <a:pt x="677" y="977"/>
                    <a:pt x="682" y="977"/>
                    <a:pt x="685" y="973"/>
                  </a:cubicBezTo>
                  <a:cubicBezTo>
                    <a:pt x="689" y="967"/>
                    <a:pt x="692" y="960"/>
                    <a:pt x="693" y="953"/>
                  </a:cubicBezTo>
                  <a:cubicBezTo>
                    <a:pt x="717" y="979"/>
                    <a:pt x="714" y="1017"/>
                    <a:pt x="686" y="1039"/>
                  </a:cubicBezTo>
                  <a:cubicBezTo>
                    <a:pt x="682" y="1042"/>
                    <a:pt x="684" y="1048"/>
                    <a:pt x="688" y="1049"/>
                  </a:cubicBezTo>
                  <a:cubicBezTo>
                    <a:pt x="698" y="1052"/>
                    <a:pt x="706" y="1052"/>
                    <a:pt x="714" y="1049"/>
                  </a:cubicBezTo>
                  <a:cubicBezTo>
                    <a:pt x="710" y="1069"/>
                    <a:pt x="696" y="1086"/>
                    <a:pt x="676" y="1093"/>
                  </a:cubicBezTo>
                  <a:cubicBezTo>
                    <a:pt x="673" y="1094"/>
                    <a:pt x="671" y="1097"/>
                    <a:pt x="671" y="1099"/>
                  </a:cubicBezTo>
                  <a:cubicBezTo>
                    <a:pt x="645" y="1099"/>
                    <a:pt x="619" y="1098"/>
                    <a:pt x="593" y="1097"/>
                  </a:cubicBezTo>
                  <a:cubicBezTo>
                    <a:pt x="595" y="1096"/>
                    <a:pt x="596" y="1091"/>
                    <a:pt x="593" y="1089"/>
                  </a:cubicBezTo>
                  <a:close/>
                  <a:moveTo>
                    <a:pt x="122" y="14"/>
                  </a:moveTo>
                  <a:cubicBezTo>
                    <a:pt x="126" y="16"/>
                    <a:pt x="127" y="20"/>
                    <a:pt x="129" y="23"/>
                  </a:cubicBezTo>
                  <a:cubicBezTo>
                    <a:pt x="123" y="55"/>
                    <a:pt x="128" y="94"/>
                    <a:pt x="131" y="127"/>
                  </a:cubicBezTo>
                  <a:cubicBezTo>
                    <a:pt x="125" y="126"/>
                    <a:pt x="120" y="127"/>
                    <a:pt x="115" y="127"/>
                  </a:cubicBezTo>
                  <a:cubicBezTo>
                    <a:pt x="112" y="128"/>
                    <a:pt x="111" y="131"/>
                    <a:pt x="111" y="133"/>
                  </a:cubicBezTo>
                  <a:cubicBezTo>
                    <a:pt x="110" y="134"/>
                    <a:pt x="109" y="134"/>
                    <a:pt x="108" y="134"/>
                  </a:cubicBezTo>
                  <a:cubicBezTo>
                    <a:pt x="113" y="124"/>
                    <a:pt x="111" y="108"/>
                    <a:pt x="112" y="99"/>
                  </a:cubicBezTo>
                  <a:cubicBezTo>
                    <a:pt x="114" y="74"/>
                    <a:pt x="113" y="48"/>
                    <a:pt x="111" y="23"/>
                  </a:cubicBezTo>
                  <a:cubicBezTo>
                    <a:pt x="110" y="21"/>
                    <a:pt x="109" y="20"/>
                    <a:pt x="108" y="19"/>
                  </a:cubicBezTo>
                  <a:cubicBezTo>
                    <a:pt x="110" y="13"/>
                    <a:pt x="117" y="11"/>
                    <a:pt x="122" y="14"/>
                  </a:cubicBezTo>
                  <a:close/>
                  <a:moveTo>
                    <a:pt x="80" y="188"/>
                  </a:moveTo>
                  <a:cubicBezTo>
                    <a:pt x="81" y="164"/>
                    <a:pt x="101" y="149"/>
                    <a:pt x="122" y="142"/>
                  </a:cubicBezTo>
                  <a:cubicBezTo>
                    <a:pt x="123" y="141"/>
                    <a:pt x="124" y="141"/>
                    <a:pt x="124" y="141"/>
                  </a:cubicBezTo>
                  <a:cubicBezTo>
                    <a:pt x="149" y="146"/>
                    <a:pt x="173" y="155"/>
                    <a:pt x="164" y="188"/>
                  </a:cubicBezTo>
                  <a:cubicBezTo>
                    <a:pt x="159" y="209"/>
                    <a:pt x="147" y="235"/>
                    <a:pt x="121" y="233"/>
                  </a:cubicBezTo>
                  <a:cubicBezTo>
                    <a:pt x="98" y="232"/>
                    <a:pt x="80" y="210"/>
                    <a:pt x="80" y="188"/>
                  </a:cubicBezTo>
                  <a:close/>
                  <a:moveTo>
                    <a:pt x="110" y="673"/>
                  </a:moveTo>
                  <a:cubicBezTo>
                    <a:pt x="111" y="602"/>
                    <a:pt x="112" y="531"/>
                    <a:pt x="113" y="461"/>
                  </a:cubicBezTo>
                  <a:cubicBezTo>
                    <a:pt x="115" y="391"/>
                    <a:pt x="120" y="319"/>
                    <a:pt x="116" y="249"/>
                  </a:cubicBezTo>
                  <a:cubicBezTo>
                    <a:pt x="119" y="250"/>
                    <a:pt x="121" y="250"/>
                    <a:pt x="124" y="250"/>
                  </a:cubicBezTo>
                  <a:cubicBezTo>
                    <a:pt x="128" y="250"/>
                    <a:pt x="132" y="249"/>
                    <a:pt x="136" y="248"/>
                  </a:cubicBezTo>
                  <a:cubicBezTo>
                    <a:pt x="129" y="317"/>
                    <a:pt x="130" y="388"/>
                    <a:pt x="129" y="457"/>
                  </a:cubicBezTo>
                  <a:cubicBezTo>
                    <a:pt x="127" y="529"/>
                    <a:pt x="126" y="601"/>
                    <a:pt x="126" y="673"/>
                  </a:cubicBezTo>
                  <a:cubicBezTo>
                    <a:pt x="125" y="814"/>
                    <a:pt x="126" y="955"/>
                    <a:pt x="128" y="1097"/>
                  </a:cubicBezTo>
                  <a:cubicBezTo>
                    <a:pt x="121" y="1098"/>
                    <a:pt x="113" y="1099"/>
                    <a:pt x="105" y="1101"/>
                  </a:cubicBezTo>
                  <a:cubicBezTo>
                    <a:pt x="106" y="958"/>
                    <a:pt x="108" y="815"/>
                    <a:pt x="110" y="673"/>
                  </a:cubicBezTo>
                  <a:close/>
                  <a:moveTo>
                    <a:pt x="910" y="1178"/>
                  </a:moveTo>
                  <a:cubicBezTo>
                    <a:pt x="846" y="1161"/>
                    <a:pt x="779" y="1167"/>
                    <a:pt x="712" y="1169"/>
                  </a:cubicBezTo>
                  <a:cubicBezTo>
                    <a:pt x="639" y="1172"/>
                    <a:pt x="565" y="1174"/>
                    <a:pt x="492" y="1175"/>
                  </a:cubicBezTo>
                  <a:cubicBezTo>
                    <a:pt x="345" y="1176"/>
                    <a:pt x="198" y="1171"/>
                    <a:pt x="50" y="1171"/>
                  </a:cubicBezTo>
                  <a:cubicBezTo>
                    <a:pt x="49" y="1171"/>
                    <a:pt x="48" y="1172"/>
                    <a:pt x="48" y="1172"/>
                  </a:cubicBezTo>
                  <a:cubicBezTo>
                    <a:pt x="43" y="1125"/>
                    <a:pt x="98" y="1111"/>
                    <a:pt x="135" y="1108"/>
                  </a:cubicBezTo>
                  <a:cubicBezTo>
                    <a:pt x="173" y="1105"/>
                    <a:pt x="211" y="1104"/>
                    <a:pt x="249" y="1103"/>
                  </a:cubicBezTo>
                  <a:cubicBezTo>
                    <a:pt x="325" y="1102"/>
                    <a:pt x="402" y="1104"/>
                    <a:pt x="478" y="1107"/>
                  </a:cubicBezTo>
                  <a:cubicBezTo>
                    <a:pt x="555" y="1110"/>
                    <a:pt x="632" y="1113"/>
                    <a:pt x="708" y="1113"/>
                  </a:cubicBezTo>
                  <a:cubicBezTo>
                    <a:pt x="760" y="1113"/>
                    <a:pt x="918" y="1090"/>
                    <a:pt x="910" y="1178"/>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92" name="isľíḑê"/>
            <p:cNvSpPr/>
            <p:nvPr/>
          </p:nvSpPr>
          <p:spPr bwMode="auto">
            <a:xfrm>
              <a:off x="4205746" y="4979387"/>
              <a:ext cx="838250" cy="542068"/>
            </a:xfrm>
            <a:custGeom>
              <a:avLst/>
              <a:gdLst>
                <a:gd name="T0" fmla="*/ 506 w 519"/>
                <a:gd name="T1" fmla="*/ 251 h 336"/>
                <a:gd name="T2" fmla="*/ 408 w 519"/>
                <a:gd name="T3" fmla="*/ 47 h 336"/>
                <a:gd name="T4" fmla="*/ 404 w 519"/>
                <a:gd name="T5" fmla="*/ 44 h 336"/>
                <a:gd name="T6" fmla="*/ 401 w 519"/>
                <a:gd name="T7" fmla="*/ 43 h 336"/>
                <a:gd name="T8" fmla="*/ 399 w 519"/>
                <a:gd name="T9" fmla="*/ 38 h 336"/>
                <a:gd name="T10" fmla="*/ 270 w 519"/>
                <a:gd name="T11" fmla="*/ 3 h 336"/>
                <a:gd name="T12" fmla="*/ 131 w 519"/>
                <a:gd name="T13" fmla="*/ 24 h 336"/>
                <a:gd name="T14" fmla="*/ 131 w 519"/>
                <a:gd name="T15" fmla="*/ 24 h 336"/>
                <a:gd name="T16" fmla="*/ 126 w 519"/>
                <a:gd name="T17" fmla="*/ 25 h 336"/>
                <a:gd name="T18" fmla="*/ 46 w 519"/>
                <a:gd name="T19" fmla="*/ 202 h 336"/>
                <a:gd name="T20" fmla="*/ 52 w 519"/>
                <a:gd name="T21" fmla="*/ 316 h 336"/>
                <a:gd name="T22" fmla="*/ 123 w 519"/>
                <a:gd name="T23" fmla="*/ 324 h 336"/>
                <a:gd name="T24" fmla="*/ 228 w 519"/>
                <a:gd name="T25" fmla="*/ 329 h 336"/>
                <a:gd name="T26" fmla="*/ 436 w 519"/>
                <a:gd name="T27" fmla="*/ 335 h 336"/>
                <a:gd name="T28" fmla="*/ 439 w 519"/>
                <a:gd name="T29" fmla="*/ 336 h 336"/>
                <a:gd name="T30" fmla="*/ 500 w 519"/>
                <a:gd name="T31" fmla="*/ 318 h 336"/>
                <a:gd name="T32" fmla="*/ 506 w 519"/>
                <a:gd name="T33" fmla="*/ 251 h 336"/>
                <a:gd name="T34" fmla="*/ 266 w 519"/>
                <a:gd name="T35" fmla="*/ 15 h 336"/>
                <a:gd name="T36" fmla="*/ 389 w 519"/>
                <a:gd name="T37" fmla="*/ 46 h 336"/>
                <a:gd name="T38" fmla="*/ 263 w 519"/>
                <a:gd name="T39" fmla="*/ 57 h 336"/>
                <a:gd name="T40" fmla="*/ 135 w 519"/>
                <a:gd name="T41" fmla="*/ 30 h 336"/>
                <a:gd name="T42" fmla="*/ 266 w 519"/>
                <a:gd name="T43" fmla="*/ 15 h 336"/>
                <a:gd name="T44" fmla="*/ 502 w 519"/>
                <a:gd name="T45" fmla="*/ 285 h 336"/>
                <a:gd name="T46" fmla="*/ 445 w 519"/>
                <a:gd name="T47" fmla="*/ 328 h 336"/>
                <a:gd name="T48" fmla="*/ 441 w 519"/>
                <a:gd name="T49" fmla="*/ 325 h 336"/>
                <a:gd name="T50" fmla="*/ 98 w 519"/>
                <a:gd name="T51" fmla="*/ 313 h 336"/>
                <a:gd name="T52" fmla="*/ 35 w 519"/>
                <a:gd name="T53" fmla="*/ 258 h 336"/>
                <a:gd name="T54" fmla="*/ 65 w 519"/>
                <a:gd name="T55" fmla="*/ 182 h 336"/>
                <a:gd name="T56" fmla="*/ 129 w 519"/>
                <a:gd name="T57" fmla="*/ 35 h 336"/>
                <a:gd name="T58" fmla="*/ 130 w 519"/>
                <a:gd name="T59" fmla="*/ 36 h 336"/>
                <a:gd name="T60" fmla="*/ 249 w 519"/>
                <a:gd name="T61" fmla="*/ 68 h 336"/>
                <a:gd name="T62" fmla="*/ 398 w 519"/>
                <a:gd name="T63" fmla="*/ 53 h 336"/>
                <a:gd name="T64" fmla="*/ 471 w 519"/>
                <a:gd name="T65" fmla="*/ 201 h 336"/>
                <a:gd name="T66" fmla="*/ 502 w 519"/>
                <a:gd name="T67" fmla="*/ 28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9" h="336">
                  <a:moveTo>
                    <a:pt x="506" y="251"/>
                  </a:moveTo>
                  <a:cubicBezTo>
                    <a:pt x="480" y="181"/>
                    <a:pt x="443" y="113"/>
                    <a:pt x="408" y="47"/>
                  </a:cubicBezTo>
                  <a:cubicBezTo>
                    <a:pt x="407" y="45"/>
                    <a:pt x="405" y="44"/>
                    <a:pt x="404" y="44"/>
                  </a:cubicBezTo>
                  <a:cubicBezTo>
                    <a:pt x="403" y="44"/>
                    <a:pt x="402" y="43"/>
                    <a:pt x="401" y="43"/>
                  </a:cubicBezTo>
                  <a:cubicBezTo>
                    <a:pt x="401" y="41"/>
                    <a:pt x="401" y="39"/>
                    <a:pt x="399" y="38"/>
                  </a:cubicBezTo>
                  <a:cubicBezTo>
                    <a:pt x="363" y="14"/>
                    <a:pt x="312" y="6"/>
                    <a:pt x="270" y="3"/>
                  </a:cubicBezTo>
                  <a:cubicBezTo>
                    <a:pt x="223" y="0"/>
                    <a:pt x="175" y="6"/>
                    <a:pt x="131" y="24"/>
                  </a:cubicBezTo>
                  <a:cubicBezTo>
                    <a:pt x="131" y="24"/>
                    <a:pt x="131" y="24"/>
                    <a:pt x="131" y="24"/>
                  </a:cubicBezTo>
                  <a:cubicBezTo>
                    <a:pt x="129" y="23"/>
                    <a:pt x="127" y="23"/>
                    <a:pt x="126" y="25"/>
                  </a:cubicBezTo>
                  <a:cubicBezTo>
                    <a:pt x="93" y="80"/>
                    <a:pt x="70" y="143"/>
                    <a:pt x="46" y="202"/>
                  </a:cubicBezTo>
                  <a:cubicBezTo>
                    <a:pt x="31" y="238"/>
                    <a:pt x="0" y="295"/>
                    <a:pt x="52" y="316"/>
                  </a:cubicBezTo>
                  <a:cubicBezTo>
                    <a:pt x="74" y="324"/>
                    <a:pt x="100" y="323"/>
                    <a:pt x="123" y="324"/>
                  </a:cubicBezTo>
                  <a:cubicBezTo>
                    <a:pt x="158" y="326"/>
                    <a:pt x="193" y="327"/>
                    <a:pt x="228" y="329"/>
                  </a:cubicBezTo>
                  <a:cubicBezTo>
                    <a:pt x="297" y="331"/>
                    <a:pt x="367" y="335"/>
                    <a:pt x="436" y="335"/>
                  </a:cubicBezTo>
                  <a:cubicBezTo>
                    <a:pt x="437" y="335"/>
                    <a:pt x="438" y="335"/>
                    <a:pt x="439" y="336"/>
                  </a:cubicBezTo>
                  <a:cubicBezTo>
                    <a:pt x="460" y="336"/>
                    <a:pt x="484" y="333"/>
                    <a:pt x="500" y="318"/>
                  </a:cubicBezTo>
                  <a:cubicBezTo>
                    <a:pt x="519" y="299"/>
                    <a:pt x="515" y="274"/>
                    <a:pt x="506" y="251"/>
                  </a:cubicBezTo>
                  <a:close/>
                  <a:moveTo>
                    <a:pt x="266" y="15"/>
                  </a:moveTo>
                  <a:cubicBezTo>
                    <a:pt x="310" y="18"/>
                    <a:pt x="348" y="33"/>
                    <a:pt x="389" y="46"/>
                  </a:cubicBezTo>
                  <a:cubicBezTo>
                    <a:pt x="348" y="57"/>
                    <a:pt x="306" y="59"/>
                    <a:pt x="263" y="57"/>
                  </a:cubicBezTo>
                  <a:cubicBezTo>
                    <a:pt x="218" y="55"/>
                    <a:pt x="174" y="55"/>
                    <a:pt x="135" y="30"/>
                  </a:cubicBezTo>
                  <a:cubicBezTo>
                    <a:pt x="178" y="19"/>
                    <a:pt x="221" y="12"/>
                    <a:pt x="266" y="15"/>
                  </a:cubicBezTo>
                  <a:close/>
                  <a:moveTo>
                    <a:pt x="502" y="285"/>
                  </a:moveTo>
                  <a:cubicBezTo>
                    <a:pt x="501" y="316"/>
                    <a:pt x="470" y="322"/>
                    <a:pt x="445" y="328"/>
                  </a:cubicBezTo>
                  <a:cubicBezTo>
                    <a:pt x="444" y="326"/>
                    <a:pt x="443" y="326"/>
                    <a:pt x="441" y="325"/>
                  </a:cubicBezTo>
                  <a:cubicBezTo>
                    <a:pt x="327" y="319"/>
                    <a:pt x="213" y="319"/>
                    <a:pt x="98" y="313"/>
                  </a:cubicBezTo>
                  <a:cubicBezTo>
                    <a:pt x="65" y="312"/>
                    <a:pt x="23" y="304"/>
                    <a:pt x="35" y="258"/>
                  </a:cubicBezTo>
                  <a:cubicBezTo>
                    <a:pt x="42" y="232"/>
                    <a:pt x="55" y="207"/>
                    <a:pt x="65" y="182"/>
                  </a:cubicBezTo>
                  <a:cubicBezTo>
                    <a:pt x="86" y="133"/>
                    <a:pt x="111" y="85"/>
                    <a:pt x="129" y="35"/>
                  </a:cubicBezTo>
                  <a:cubicBezTo>
                    <a:pt x="130" y="35"/>
                    <a:pt x="130" y="36"/>
                    <a:pt x="130" y="36"/>
                  </a:cubicBezTo>
                  <a:cubicBezTo>
                    <a:pt x="162" y="67"/>
                    <a:pt x="207" y="65"/>
                    <a:pt x="249" y="68"/>
                  </a:cubicBezTo>
                  <a:cubicBezTo>
                    <a:pt x="299" y="71"/>
                    <a:pt x="350" y="70"/>
                    <a:pt x="398" y="53"/>
                  </a:cubicBezTo>
                  <a:cubicBezTo>
                    <a:pt x="424" y="102"/>
                    <a:pt x="448" y="151"/>
                    <a:pt x="471" y="201"/>
                  </a:cubicBezTo>
                  <a:cubicBezTo>
                    <a:pt x="482" y="226"/>
                    <a:pt x="504" y="258"/>
                    <a:pt x="502" y="285"/>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93" name="îşliďe"/>
            <p:cNvSpPr/>
            <p:nvPr/>
          </p:nvSpPr>
          <p:spPr bwMode="auto">
            <a:xfrm>
              <a:off x="4297953" y="5362187"/>
              <a:ext cx="78237" cy="81032"/>
            </a:xfrm>
            <a:custGeom>
              <a:avLst/>
              <a:gdLst>
                <a:gd name="T0" fmla="*/ 44 w 48"/>
                <a:gd name="T1" fmla="*/ 19 h 50"/>
                <a:gd name="T2" fmla="*/ 17 w 48"/>
                <a:gd name="T3" fmla="*/ 5 h 50"/>
                <a:gd name="T4" fmla="*/ 19 w 48"/>
                <a:gd name="T5" fmla="*/ 11 h 50"/>
                <a:gd name="T6" fmla="*/ 36 w 48"/>
                <a:gd name="T7" fmla="*/ 23 h 50"/>
                <a:gd name="T8" fmla="*/ 26 w 48"/>
                <a:gd name="T9" fmla="*/ 37 h 50"/>
                <a:gd name="T10" fmla="*/ 16 w 48"/>
                <a:gd name="T11" fmla="*/ 12 h 50"/>
                <a:gd name="T12" fmla="*/ 13 w 48"/>
                <a:gd name="T13" fmla="*/ 8 h 50"/>
                <a:gd name="T14" fmla="*/ 3 w 48"/>
                <a:gd name="T15" fmla="*/ 35 h 50"/>
                <a:gd name="T16" fmla="*/ 31 w 48"/>
                <a:gd name="T17" fmla="*/ 46 h 50"/>
                <a:gd name="T18" fmla="*/ 44 w 48"/>
                <a:gd name="T19" fmla="*/ 1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0">
                  <a:moveTo>
                    <a:pt x="44" y="19"/>
                  </a:moveTo>
                  <a:cubicBezTo>
                    <a:pt x="41" y="8"/>
                    <a:pt x="28" y="0"/>
                    <a:pt x="17" y="5"/>
                  </a:cubicBezTo>
                  <a:cubicBezTo>
                    <a:pt x="15" y="7"/>
                    <a:pt x="16" y="11"/>
                    <a:pt x="19" y="11"/>
                  </a:cubicBezTo>
                  <a:cubicBezTo>
                    <a:pt x="26" y="11"/>
                    <a:pt x="34" y="15"/>
                    <a:pt x="36" y="23"/>
                  </a:cubicBezTo>
                  <a:cubicBezTo>
                    <a:pt x="38" y="30"/>
                    <a:pt x="32" y="36"/>
                    <a:pt x="26" y="37"/>
                  </a:cubicBezTo>
                  <a:cubicBezTo>
                    <a:pt x="11" y="41"/>
                    <a:pt x="6" y="20"/>
                    <a:pt x="16" y="12"/>
                  </a:cubicBezTo>
                  <a:cubicBezTo>
                    <a:pt x="18" y="10"/>
                    <a:pt x="15" y="6"/>
                    <a:pt x="13" y="8"/>
                  </a:cubicBezTo>
                  <a:cubicBezTo>
                    <a:pt x="3" y="13"/>
                    <a:pt x="0" y="25"/>
                    <a:pt x="3" y="35"/>
                  </a:cubicBezTo>
                  <a:cubicBezTo>
                    <a:pt x="8" y="45"/>
                    <a:pt x="20" y="50"/>
                    <a:pt x="31" y="46"/>
                  </a:cubicBezTo>
                  <a:cubicBezTo>
                    <a:pt x="41" y="42"/>
                    <a:pt x="48" y="30"/>
                    <a:pt x="44" y="19"/>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94" name="iśḷïďe"/>
            <p:cNvSpPr/>
            <p:nvPr/>
          </p:nvSpPr>
          <p:spPr bwMode="auto">
            <a:xfrm>
              <a:off x="4325894" y="5278362"/>
              <a:ext cx="64265" cy="72648"/>
            </a:xfrm>
            <a:custGeom>
              <a:avLst/>
              <a:gdLst>
                <a:gd name="T0" fmla="*/ 38 w 40"/>
                <a:gd name="T1" fmla="*/ 19 h 44"/>
                <a:gd name="T2" fmla="*/ 14 w 40"/>
                <a:gd name="T3" fmla="*/ 7 h 44"/>
                <a:gd name="T4" fmla="*/ 13 w 40"/>
                <a:gd name="T5" fmla="*/ 8 h 44"/>
                <a:gd name="T6" fmla="*/ 11 w 40"/>
                <a:gd name="T7" fmla="*/ 8 h 44"/>
                <a:gd name="T8" fmla="*/ 2 w 40"/>
                <a:gd name="T9" fmla="*/ 30 h 44"/>
                <a:gd name="T10" fmla="*/ 25 w 40"/>
                <a:gd name="T11" fmla="*/ 41 h 44"/>
                <a:gd name="T12" fmla="*/ 38 w 40"/>
                <a:gd name="T13" fmla="*/ 19 h 44"/>
                <a:gd name="T14" fmla="*/ 22 w 40"/>
                <a:gd name="T15" fmla="*/ 32 h 44"/>
                <a:gd name="T16" fmla="*/ 13 w 40"/>
                <a:gd name="T17" fmla="*/ 12 h 44"/>
                <a:gd name="T18" fmla="*/ 14 w 40"/>
                <a:gd name="T19" fmla="*/ 12 h 44"/>
                <a:gd name="T20" fmla="*/ 14 w 40"/>
                <a:gd name="T21" fmla="*/ 12 h 44"/>
                <a:gd name="T22" fmla="*/ 28 w 40"/>
                <a:gd name="T23" fmla="*/ 20 h 44"/>
                <a:gd name="T24" fmla="*/ 22 w 40"/>
                <a:gd name="T25"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44">
                  <a:moveTo>
                    <a:pt x="38" y="19"/>
                  </a:moveTo>
                  <a:cubicBezTo>
                    <a:pt x="35" y="10"/>
                    <a:pt x="22" y="0"/>
                    <a:pt x="14" y="7"/>
                  </a:cubicBezTo>
                  <a:cubicBezTo>
                    <a:pt x="13" y="7"/>
                    <a:pt x="13" y="8"/>
                    <a:pt x="13" y="8"/>
                  </a:cubicBezTo>
                  <a:cubicBezTo>
                    <a:pt x="12" y="8"/>
                    <a:pt x="12" y="8"/>
                    <a:pt x="11" y="8"/>
                  </a:cubicBezTo>
                  <a:cubicBezTo>
                    <a:pt x="3" y="12"/>
                    <a:pt x="0" y="22"/>
                    <a:pt x="2" y="30"/>
                  </a:cubicBezTo>
                  <a:cubicBezTo>
                    <a:pt x="5" y="40"/>
                    <a:pt x="16" y="44"/>
                    <a:pt x="25" y="41"/>
                  </a:cubicBezTo>
                  <a:cubicBezTo>
                    <a:pt x="34" y="38"/>
                    <a:pt x="40" y="28"/>
                    <a:pt x="38" y="19"/>
                  </a:cubicBezTo>
                  <a:close/>
                  <a:moveTo>
                    <a:pt x="22" y="32"/>
                  </a:moveTo>
                  <a:cubicBezTo>
                    <a:pt x="10" y="35"/>
                    <a:pt x="5" y="19"/>
                    <a:pt x="13" y="12"/>
                  </a:cubicBezTo>
                  <a:cubicBezTo>
                    <a:pt x="14" y="12"/>
                    <a:pt x="14" y="12"/>
                    <a:pt x="14" y="12"/>
                  </a:cubicBezTo>
                  <a:cubicBezTo>
                    <a:pt x="14" y="12"/>
                    <a:pt x="14" y="12"/>
                    <a:pt x="14" y="12"/>
                  </a:cubicBezTo>
                  <a:cubicBezTo>
                    <a:pt x="20" y="13"/>
                    <a:pt x="26" y="14"/>
                    <a:pt x="28" y="20"/>
                  </a:cubicBezTo>
                  <a:cubicBezTo>
                    <a:pt x="30" y="25"/>
                    <a:pt x="27" y="30"/>
                    <a:pt x="22" y="3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95" name="iS1ïḍé"/>
            <p:cNvSpPr/>
            <p:nvPr/>
          </p:nvSpPr>
          <p:spPr bwMode="auto">
            <a:xfrm>
              <a:off x="4415308" y="5323069"/>
              <a:ext cx="58677" cy="58678"/>
            </a:xfrm>
            <a:custGeom>
              <a:avLst/>
              <a:gdLst>
                <a:gd name="T0" fmla="*/ 34 w 36"/>
                <a:gd name="T1" fmla="*/ 15 h 35"/>
                <a:gd name="T2" fmla="*/ 27 w 36"/>
                <a:gd name="T3" fmla="*/ 3 h 35"/>
                <a:gd name="T4" fmla="*/ 15 w 36"/>
                <a:gd name="T5" fmla="*/ 3 h 35"/>
                <a:gd name="T6" fmla="*/ 14 w 36"/>
                <a:gd name="T7" fmla="*/ 2 h 35"/>
                <a:gd name="T8" fmla="*/ 1 w 36"/>
                <a:gd name="T9" fmla="*/ 21 h 35"/>
                <a:gd name="T10" fmla="*/ 20 w 36"/>
                <a:gd name="T11" fmla="*/ 34 h 35"/>
                <a:gd name="T12" fmla="*/ 34 w 36"/>
                <a:gd name="T13" fmla="*/ 15 h 35"/>
                <a:gd name="T14" fmla="*/ 18 w 36"/>
                <a:gd name="T15" fmla="*/ 24 h 35"/>
                <a:gd name="T16" fmla="*/ 16 w 36"/>
                <a:gd name="T17" fmla="*/ 8 h 35"/>
                <a:gd name="T18" fmla="*/ 16 w 36"/>
                <a:gd name="T19" fmla="*/ 8 h 35"/>
                <a:gd name="T20" fmla="*/ 24 w 36"/>
                <a:gd name="T21" fmla="*/ 16 h 35"/>
                <a:gd name="T22" fmla="*/ 18 w 36"/>
                <a:gd name="T23"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35">
                  <a:moveTo>
                    <a:pt x="34" y="15"/>
                  </a:moveTo>
                  <a:cubicBezTo>
                    <a:pt x="33" y="11"/>
                    <a:pt x="31" y="6"/>
                    <a:pt x="27" y="3"/>
                  </a:cubicBezTo>
                  <a:cubicBezTo>
                    <a:pt x="23" y="1"/>
                    <a:pt x="19" y="0"/>
                    <a:pt x="15" y="3"/>
                  </a:cubicBezTo>
                  <a:cubicBezTo>
                    <a:pt x="15" y="3"/>
                    <a:pt x="14" y="2"/>
                    <a:pt x="14" y="2"/>
                  </a:cubicBezTo>
                  <a:cubicBezTo>
                    <a:pt x="5" y="4"/>
                    <a:pt x="0" y="12"/>
                    <a:pt x="1" y="21"/>
                  </a:cubicBezTo>
                  <a:cubicBezTo>
                    <a:pt x="2" y="30"/>
                    <a:pt x="11" y="35"/>
                    <a:pt x="20" y="34"/>
                  </a:cubicBezTo>
                  <a:cubicBezTo>
                    <a:pt x="29" y="32"/>
                    <a:pt x="36" y="24"/>
                    <a:pt x="34" y="15"/>
                  </a:cubicBezTo>
                  <a:close/>
                  <a:moveTo>
                    <a:pt x="18" y="24"/>
                  </a:moveTo>
                  <a:cubicBezTo>
                    <a:pt x="8" y="26"/>
                    <a:pt x="8" y="11"/>
                    <a:pt x="16" y="8"/>
                  </a:cubicBezTo>
                  <a:cubicBezTo>
                    <a:pt x="16" y="8"/>
                    <a:pt x="16" y="8"/>
                    <a:pt x="16" y="8"/>
                  </a:cubicBezTo>
                  <a:cubicBezTo>
                    <a:pt x="19" y="10"/>
                    <a:pt x="23" y="11"/>
                    <a:pt x="24" y="16"/>
                  </a:cubicBezTo>
                  <a:cubicBezTo>
                    <a:pt x="26" y="20"/>
                    <a:pt x="23" y="24"/>
                    <a:pt x="18" y="24"/>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96" name="ïşļîdé"/>
            <p:cNvSpPr/>
            <p:nvPr/>
          </p:nvSpPr>
          <p:spPr bwMode="auto">
            <a:xfrm>
              <a:off x="4406926" y="5127477"/>
              <a:ext cx="83825" cy="81032"/>
            </a:xfrm>
            <a:custGeom>
              <a:avLst/>
              <a:gdLst>
                <a:gd name="T0" fmla="*/ 50 w 52"/>
                <a:gd name="T1" fmla="*/ 24 h 51"/>
                <a:gd name="T2" fmla="*/ 22 w 52"/>
                <a:gd name="T3" fmla="*/ 6 h 51"/>
                <a:gd name="T4" fmla="*/ 1 w 52"/>
                <a:gd name="T5" fmla="*/ 26 h 51"/>
                <a:gd name="T6" fmla="*/ 26 w 52"/>
                <a:gd name="T7" fmla="*/ 50 h 51"/>
                <a:gd name="T8" fmla="*/ 50 w 52"/>
                <a:gd name="T9" fmla="*/ 24 h 51"/>
                <a:gd name="T10" fmla="*/ 28 w 52"/>
                <a:gd name="T11" fmla="*/ 40 h 51"/>
                <a:gd name="T12" fmla="*/ 22 w 52"/>
                <a:gd name="T13" fmla="*/ 11 h 51"/>
                <a:gd name="T14" fmla="*/ 25 w 52"/>
                <a:gd name="T15" fmla="*/ 10 h 51"/>
                <a:gd name="T16" fmla="*/ 39 w 52"/>
                <a:gd name="T17" fmla="*/ 22 h 51"/>
                <a:gd name="T18" fmla="*/ 28 w 52"/>
                <a:gd name="T19"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1">
                  <a:moveTo>
                    <a:pt x="50" y="24"/>
                  </a:moveTo>
                  <a:cubicBezTo>
                    <a:pt x="48" y="11"/>
                    <a:pt x="35" y="2"/>
                    <a:pt x="22" y="6"/>
                  </a:cubicBezTo>
                  <a:cubicBezTo>
                    <a:pt x="11" y="0"/>
                    <a:pt x="0" y="15"/>
                    <a:pt x="1" y="26"/>
                  </a:cubicBezTo>
                  <a:cubicBezTo>
                    <a:pt x="2" y="39"/>
                    <a:pt x="13" y="51"/>
                    <a:pt x="26" y="50"/>
                  </a:cubicBezTo>
                  <a:cubicBezTo>
                    <a:pt x="40" y="49"/>
                    <a:pt x="52" y="37"/>
                    <a:pt x="50" y="24"/>
                  </a:cubicBezTo>
                  <a:close/>
                  <a:moveTo>
                    <a:pt x="28" y="40"/>
                  </a:moveTo>
                  <a:cubicBezTo>
                    <a:pt x="7" y="45"/>
                    <a:pt x="5" y="7"/>
                    <a:pt x="22" y="11"/>
                  </a:cubicBezTo>
                  <a:cubicBezTo>
                    <a:pt x="23" y="12"/>
                    <a:pt x="24" y="11"/>
                    <a:pt x="25" y="10"/>
                  </a:cubicBezTo>
                  <a:cubicBezTo>
                    <a:pt x="31" y="11"/>
                    <a:pt x="37" y="16"/>
                    <a:pt x="39" y="22"/>
                  </a:cubicBezTo>
                  <a:cubicBezTo>
                    <a:pt x="42" y="30"/>
                    <a:pt x="36" y="38"/>
                    <a:pt x="28" y="4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97" name="íSľiḋe"/>
            <p:cNvSpPr/>
            <p:nvPr/>
          </p:nvSpPr>
          <p:spPr bwMode="auto">
            <a:xfrm>
              <a:off x="4501928" y="5113507"/>
              <a:ext cx="55883" cy="50295"/>
            </a:xfrm>
            <a:custGeom>
              <a:avLst/>
              <a:gdLst>
                <a:gd name="T0" fmla="*/ 24 w 35"/>
                <a:gd name="T1" fmla="*/ 3 h 31"/>
                <a:gd name="T2" fmla="*/ 22 w 35"/>
                <a:gd name="T3" fmla="*/ 6 h 31"/>
                <a:gd name="T4" fmla="*/ 24 w 35"/>
                <a:gd name="T5" fmla="*/ 10 h 31"/>
                <a:gd name="T6" fmla="*/ 25 w 35"/>
                <a:gd name="T7" fmla="*/ 14 h 31"/>
                <a:gd name="T8" fmla="*/ 21 w 35"/>
                <a:gd name="T9" fmla="*/ 21 h 31"/>
                <a:gd name="T10" fmla="*/ 16 w 35"/>
                <a:gd name="T11" fmla="*/ 8 h 31"/>
                <a:gd name="T12" fmla="*/ 13 w 35"/>
                <a:gd name="T13" fmla="*/ 3 h 31"/>
                <a:gd name="T14" fmla="*/ 21 w 35"/>
                <a:gd name="T15" fmla="*/ 30 h 31"/>
                <a:gd name="T16" fmla="*/ 34 w 35"/>
                <a:gd name="T17" fmla="*/ 16 h 31"/>
                <a:gd name="T18" fmla="*/ 24 w 35"/>
                <a:gd name="T19"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1">
                  <a:moveTo>
                    <a:pt x="24" y="3"/>
                  </a:moveTo>
                  <a:cubicBezTo>
                    <a:pt x="23" y="4"/>
                    <a:pt x="22" y="5"/>
                    <a:pt x="22" y="6"/>
                  </a:cubicBezTo>
                  <a:cubicBezTo>
                    <a:pt x="22" y="8"/>
                    <a:pt x="23" y="9"/>
                    <a:pt x="24" y="10"/>
                  </a:cubicBezTo>
                  <a:cubicBezTo>
                    <a:pt x="24" y="12"/>
                    <a:pt x="25" y="13"/>
                    <a:pt x="25" y="14"/>
                  </a:cubicBezTo>
                  <a:cubicBezTo>
                    <a:pt x="24" y="17"/>
                    <a:pt x="23" y="20"/>
                    <a:pt x="21" y="21"/>
                  </a:cubicBezTo>
                  <a:cubicBezTo>
                    <a:pt x="14" y="24"/>
                    <a:pt x="11" y="11"/>
                    <a:pt x="16" y="8"/>
                  </a:cubicBezTo>
                  <a:cubicBezTo>
                    <a:pt x="18" y="6"/>
                    <a:pt x="16" y="1"/>
                    <a:pt x="13" y="3"/>
                  </a:cubicBezTo>
                  <a:cubicBezTo>
                    <a:pt x="0" y="10"/>
                    <a:pt x="7" y="31"/>
                    <a:pt x="21" y="30"/>
                  </a:cubicBezTo>
                  <a:cubicBezTo>
                    <a:pt x="28" y="30"/>
                    <a:pt x="33" y="23"/>
                    <a:pt x="34" y="16"/>
                  </a:cubicBezTo>
                  <a:cubicBezTo>
                    <a:pt x="35" y="11"/>
                    <a:pt x="31" y="0"/>
                    <a:pt x="24" y="3"/>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98" name="îṧļîḓé"/>
            <p:cNvSpPr/>
            <p:nvPr/>
          </p:nvSpPr>
          <p:spPr bwMode="auto">
            <a:xfrm>
              <a:off x="4571781" y="5342629"/>
              <a:ext cx="64265" cy="67060"/>
            </a:xfrm>
            <a:custGeom>
              <a:avLst/>
              <a:gdLst>
                <a:gd name="T0" fmla="*/ 23 w 40"/>
                <a:gd name="T1" fmla="*/ 1 h 42"/>
                <a:gd name="T2" fmla="*/ 21 w 40"/>
                <a:gd name="T3" fmla="*/ 8 h 42"/>
                <a:gd name="T4" fmla="*/ 30 w 40"/>
                <a:gd name="T5" fmla="*/ 21 h 42"/>
                <a:gd name="T6" fmla="*/ 20 w 40"/>
                <a:gd name="T7" fmla="*/ 33 h 42"/>
                <a:gd name="T8" fmla="*/ 8 w 40"/>
                <a:gd name="T9" fmla="*/ 24 h 42"/>
                <a:gd name="T10" fmla="*/ 18 w 40"/>
                <a:gd name="T11" fmla="*/ 10 h 42"/>
                <a:gd name="T12" fmla="*/ 17 w 40"/>
                <a:gd name="T13" fmla="*/ 6 h 42"/>
                <a:gd name="T14" fmla="*/ 0 w 40"/>
                <a:gd name="T15" fmla="*/ 23 h 42"/>
                <a:gd name="T16" fmla="*/ 18 w 40"/>
                <a:gd name="T17" fmla="*/ 41 h 42"/>
                <a:gd name="T18" fmla="*/ 39 w 40"/>
                <a:gd name="T19" fmla="*/ 25 h 42"/>
                <a:gd name="T20" fmla="*/ 23 w 40"/>
                <a:gd name="T21"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42">
                  <a:moveTo>
                    <a:pt x="23" y="1"/>
                  </a:moveTo>
                  <a:cubicBezTo>
                    <a:pt x="20" y="0"/>
                    <a:pt x="17" y="6"/>
                    <a:pt x="21" y="8"/>
                  </a:cubicBezTo>
                  <a:cubicBezTo>
                    <a:pt x="26" y="11"/>
                    <a:pt x="30" y="15"/>
                    <a:pt x="30" y="21"/>
                  </a:cubicBezTo>
                  <a:cubicBezTo>
                    <a:pt x="31" y="28"/>
                    <a:pt x="26" y="32"/>
                    <a:pt x="20" y="33"/>
                  </a:cubicBezTo>
                  <a:cubicBezTo>
                    <a:pt x="14" y="34"/>
                    <a:pt x="8" y="30"/>
                    <a:pt x="8" y="24"/>
                  </a:cubicBezTo>
                  <a:cubicBezTo>
                    <a:pt x="7" y="18"/>
                    <a:pt x="11" y="11"/>
                    <a:pt x="18" y="10"/>
                  </a:cubicBezTo>
                  <a:cubicBezTo>
                    <a:pt x="20" y="10"/>
                    <a:pt x="20" y="6"/>
                    <a:pt x="17" y="6"/>
                  </a:cubicBezTo>
                  <a:cubicBezTo>
                    <a:pt x="8" y="6"/>
                    <a:pt x="0" y="14"/>
                    <a:pt x="0" y="23"/>
                  </a:cubicBezTo>
                  <a:cubicBezTo>
                    <a:pt x="0" y="34"/>
                    <a:pt x="8" y="41"/>
                    <a:pt x="18" y="41"/>
                  </a:cubicBezTo>
                  <a:cubicBezTo>
                    <a:pt x="29" y="42"/>
                    <a:pt x="38" y="35"/>
                    <a:pt x="39" y="25"/>
                  </a:cubicBezTo>
                  <a:cubicBezTo>
                    <a:pt x="40" y="15"/>
                    <a:pt x="34" y="3"/>
                    <a:pt x="23" y="1"/>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99" name="i$lîḑe"/>
            <p:cNvSpPr/>
            <p:nvPr/>
          </p:nvSpPr>
          <p:spPr bwMode="auto">
            <a:xfrm>
              <a:off x="7849341" y="4071282"/>
              <a:ext cx="203973" cy="271035"/>
            </a:xfrm>
            <a:custGeom>
              <a:avLst/>
              <a:gdLst>
                <a:gd name="T0" fmla="*/ 123 w 126"/>
                <a:gd name="T1" fmla="*/ 129 h 167"/>
                <a:gd name="T2" fmla="*/ 60 w 126"/>
                <a:gd name="T3" fmla="*/ 4 h 167"/>
                <a:gd name="T4" fmla="*/ 52 w 126"/>
                <a:gd name="T5" fmla="*/ 7 h 167"/>
                <a:gd name="T6" fmla="*/ 87 w 126"/>
                <a:gd name="T7" fmla="*/ 96 h 167"/>
                <a:gd name="T8" fmla="*/ 71 w 126"/>
                <a:gd name="T9" fmla="*/ 103 h 167"/>
                <a:gd name="T10" fmla="*/ 54 w 126"/>
                <a:gd name="T11" fmla="*/ 114 h 167"/>
                <a:gd name="T12" fmla="*/ 10 w 126"/>
                <a:gd name="T13" fmla="*/ 32 h 167"/>
                <a:gd name="T14" fmla="*/ 2 w 126"/>
                <a:gd name="T15" fmla="*/ 35 h 167"/>
                <a:gd name="T16" fmla="*/ 54 w 126"/>
                <a:gd name="T17" fmla="*/ 158 h 167"/>
                <a:gd name="T18" fmla="*/ 69 w 126"/>
                <a:gd name="T19" fmla="*/ 154 h 167"/>
                <a:gd name="T20" fmla="*/ 56 w 126"/>
                <a:gd name="T21" fmla="*/ 119 h 167"/>
                <a:gd name="T22" fmla="*/ 77 w 126"/>
                <a:gd name="T23" fmla="*/ 113 h 167"/>
                <a:gd name="T24" fmla="*/ 93 w 126"/>
                <a:gd name="T25" fmla="*/ 106 h 167"/>
                <a:gd name="T26" fmla="*/ 111 w 126"/>
                <a:gd name="T27" fmla="*/ 136 h 167"/>
                <a:gd name="T28" fmla="*/ 123 w 126"/>
                <a:gd name="T29" fmla="*/ 12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6" h="167">
                  <a:moveTo>
                    <a:pt x="123" y="129"/>
                  </a:moveTo>
                  <a:cubicBezTo>
                    <a:pt x="103" y="87"/>
                    <a:pt x="80" y="46"/>
                    <a:pt x="60" y="4"/>
                  </a:cubicBezTo>
                  <a:cubicBezTo>
                    <a:pt x="58" y="0"/>
                    <a:pt x="51" y="2"/>
                    <a:pt x="52" y="7"/>
                  </a:cubicBezTo>
                  <a:cubicBezTo>
                    <a:pt x="61" y="36"/>
                    <a:pt x="73" y="67"/>
                    <a:pt x="87" y="96"/>
                  </a:cubicBezTo>
                  <a:cubicBezTo>
                    <a:pt x="82" y="97"/>
                    <a:pt x="76" y="101"/>
                    <a:pt x="71" y="103"/>
                  </a:cubicBezTo>
                  <a:cubicBezTo>
                    <a:pt x="65" y="106"/>
                    <a:pt x="57" y="109"/>
                    <a:pt x="54" y="114"/>
                  </a:cubicBezTo>
                  <a:cubicBezTo>
                    <a:pt x="42" y="85"/>
                    <a:pt x="29" y="56"/>
                    <a:pt x="10" y="32"/>
                  </a:cubicBezTo>
                  <a:cubicBezTo>
                    <a:pt x="8" y="28"/>
                    <a:pt x="0" y="30"/>
                    <a:pt x="2" y="35"/>
                  </a:cubicBezTo>
                  <a:cubicBezTo>
                    <a:pt x="15" y="77"/>
                    <a:pt x="38" y="117"/>
                    <a:pt x="54" y="158"/>
                  </a:cubicBezTo>
                  <a:cubicBezTo>
                    <a:pt x="58" y="167"/>
                    <a:pt x="72" y="163"/>
                    <a:pt x="69" y="154"/>
                  </a:cubicBezTo>
                  <a:cubicBezTo>
                    <a:pt x="65" y="143"/>
                    <a:pt x="60" y="131"/>
                    <a:pt x="56" y="119"/>
                  </a:cubicBezTo>
                  <a:cubicBezTo>
                    <a:pt x="63" y="121"/>
                    <a:pt x="70" y="116"/>
                    <a:pt x="77" y="113"/>
                  </a:cubicBezTo>
                  <a:cubicBezTo>
                    <a:pt x="82" y="111"/>
                    <a:pt x="88" y="110"/>
                    <a:pt x="93" y="106"/>
                  </a:cubicBezTo>
                  <a:cubicBezTo>
                    <a:pt x="98" y="117"/>
                    <a:pt x="104" y="127"/>
                    <a:pt x="111" y="136"/>
                  </a:cubicBezTo>
                  <a:cubicBezTo>
                    <a:pt x="116" y="143"/>
                    <a:pt x="126" y="137"/>
                    <a:pt x="123" y="129"/>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00" name="îṡlîḓè"/>
            <p:cNvSpPr/>
            <p:nvPr/>
          </p:nvSpPr>
          <p:spPr bwMode="auto">
            <a:xfrm>
              <a:off x="8061698" y="4202609"/>
              <a:ext cx="95002" cy="92208"/>
            </a:xfrm>
            <a:custGeom>
              <a:avLst/>
              <a:gdLst>
                <a:gd name="T0" fmla="*/ 49 w 58"/>
                <a:gd name="T1" fmla="*/ 39 h 57"/>
                <a:gd name="T2" fmla="*/ 33 w 58"/>
                <a:gd name="T3" fmla="*/ 42 h 57"/>
                <a:gd name="T4" fmla="*/ 27 w 58"/>
                <a:gd name="T5" fmla="*/ 8 h 57"/>
                <a:gd name="T6" fmla="*/ 2 w 58"/>
                <a:gd name="T7" fmla="*/ 22 h 57"/>
                <a:gd name="T8" fmla="*/ 10 w 58"/>
                <a:gd name="T9" fmla="*/ 21 h 57"/>
                <a:gd name="T10" fmla="*/ 21 w 58"/>
                <a:gd name="T11" fmla="*/ 16 h 57"/>
                <a:gd name="T12" fmla="*/ 25 w 58"/>
                <a:gd name="T13" fmla="*/ 25 h 57"/>
                <a:gd name="T14" fmla="*/ 16 w 58"/>
                <a:gd name="T15" fmla="*/ 47 h 57"/>
                <a:gd name="T16" fmla="*/ 22 w 58"/>
                <a:gd name="T17" fmla="*/ 57 h 57"/>
                <a:gd name="T18" fmla="*/ 51 w 58"/>
                <a:gd name="T19" fmla="*/ 52 h 57"/>
                <a:gd name="T20" fmla="*/ 49 w 58"/>
                <a:gd name="T21" fmla="*/ 3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7">
                  <a:moveTo>
                    <a:pt x="49" y="39"/>
                  </a:moveTo>
                  <a:cubicBezTo>
                    <a:pt x="44" y="40"/>
                    <a:pt x="38" y="41"/>
                    <a:pt x="33" y="42"/>
                  </a:cubicBezTo>
                  <a:cubicBezTo>
                    <a:pt x="37" y="30"/>
                    <a:pt x="40" y="16"/>
                    <a:pt x="27" y="8"/>
                  </a:cubicBezTo>
                  <a:cubicBezTo>
                    <a:pt x="16" y="0"/>
                    <a:pt x="0" y="8"/>
                    <a:pt x="2" y="22"/>
                  </a:cubicBezTo>
                  <a:cubicBezTo>
                    <a:pt x="3" y="27"/>
                    <a:pt x="11" y="26"/>
                    <a:pt x="10" y="21"/>
                  </a:cubicBezTo>
                  <a:cubicBezTo>
                    <a:pt x="10" y="15"/>
                    <a:pt x="16" y="13"/>
                    <a:pt x="21" y="16"/>
                  </a:cubicBezTo>
                  <a:cubicBezTo>
                    <a:pt x="23" y="18"/>
                    <a:pt x="25" y="22"/>
                    <a:pt x="25" y="25"/>
                  </a:cubicBezTo>
                  <a:cubicBezTo>
                    <a:pt x="25" y="33"/>
                    <a:pt x="21" y="41"/>
                    <a:pt x="16" y="47"/>
                  </a:cubicBezTo>
                  <a:cubicBezTo>
                    <a:pt x="14" y="50"/>
                    <a:pt x="17" y="57"/>
                    <a:pt x="22" y="57"/>
                  </a:cubicBezTo>
                  <a:cubicBezTo>
                    <a:pt x="32" y="55"/>
                    <a:pt x="42" y="54"/>
                    <a:pt x="51" y="52"/>
                  </a:cubicBezTo>
                  <a:cubicBezTo>
                    <a:pt x="58" y="50"/>
                    <a:pt x="57" y="39"/>
                    <a:pt x="49" y="39"/>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01" name="íśļïḍé"/>
            <p:cNvSpPr/>
            <p:nvPr/>
          </p:nvSpPr>
          <p:spPr bwMode="auto">
            <a:xfrm>
              <a:off x="8089639" y="3959515"/>
              <a:ext cx="164855" cy="271035"/>
            </a:xfrm>
            <a:custGeom>
              <a:avLst/>
              <a:gdLst>
                <a:gd name="T0" fmla="*/ 97 w 102"/>
                <a:gd name="T1" fmla="*/ 108 h 168"/>
                <a:gd name="T2" fmla="*/ 75 w 102"/>
                <a:gd name="T3" fmla="*/ 77 h 168"/>
                <a:gd name="T4" fmla="*/ 19 w 102"/>
                <a:gd name="T5" fmla="*/ 54 h 168"/>
                <a:gd name="T6" fmla="*/ 18 w 102"/>
                <a:gd name="T7" fmla="*/ 44 h 168"/>
                <a:gd name="T8" fmla="*/ 21 w 102"/>
                <a:gd name="T9" fmla="*/ 29 h 168"/>
                <a:gd name="T10" fmla="*/ 41 w 102"/>
                <a:gd name="T11" fmla="*/ 9 h 168"/>
                <a:gd name="T12" fmla="*/ 38 w 102"/>
                <a:gd name="T13" fmla="*/ 0 h 168"/>
                <a:gd name="T14" fmla="*/ 8 w 102"/>
                <a:gd name="T15" fmla="*/ 24 h 168"/>
                <a:gd name="T16" fmla="*/ 11 w 102"/>
                <a:gd name="T17" fmla="*/ 59 h 168"/>
                <a:gd name="T18" fmla="*/ 12 w 102"/>
                <a:gd name="T19" fmla="*/ 60 h 168"/>
                <a:gd name="T20" fmla="*/ 35 w 102"/>
                <a:gd name="T21" fmla="*/ 78 h 168"/>
                <a:gd name="T22" fmla="*/ 84 w 102"/>
                <a:gd name="T23" fmla="*/ 108 h 168"/>
                <a:gd name="T24" fmla="*/ 72 w 102"/>
                <a:gd name="T25" fmla="*/ 154 h 168"/>
                <a:gd name="T26" fmla="*/ 75 w 102"/>
                <a:gd name="T27" fmla="*/ 164 h 168"/>
                <a:gd name="T28" fmla="*/ 97 w 102"/>
                <a:gd name="T29" fmla="*/ 10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168">
                  <a:moveTo>
                    <a:pt x="97" y="108"/>
                  </a:moveTo>
                  <a:cubicBezTo>
                    <a:pt x="94" y="95"/>
                    <a:pt x="86" y="84"/>
                    <a:pt x="75" y="77"/>
                  </a:cubicBezTo>
                  <a:cubicBezTo>
                    <a:pt x="59" y="69"/>
                    <a:pt x="31" y="69"/>
                    <a:pt x="19" y="54"/>
                  </a:cubicBezTo>
                  <a:cubicBezTo>
                    <a:pt x="20" y="51"/>
                    <a:pt x="18" y="48"/>
                    <a:pt x="18" y="44"/>
                  </a:cubicBezTo>
                  <a:cubicBezTo>
                    <a:pt x="18" y="39"/>
                    <a:pt x="19" y="34"/>
                    <a:pt x="21" y="29"/>
                  </a:cubicBezTo>
                  <a:cubicBezTo>
                    <a:pt x="25" y="20"/>
                    <a:pt x="32" y="13"/>
                    <a:pt x="41" y="9"/>
                  </a:cubicBezTo>
                  <a:cubicBezTo>
                    <a:pt x="47" y="7"/>
                    <a:pt x="42" y="0"/>
                    <a:pt x="38" y="0"/>
                  </a:cubicBezTo>
                  <a:cubicBezTo>
                    <a:pt x="24" y="2"/>
                    <a:pt x="13" y="12"/>
                    <a:pt x="8" y="24"/>
                  </a:cubicBezTo>
                  <a:cubicBezTo>
                    <a:pt x="4" y="34"/>
                    <a:pt x="0" y="53"/>
                    <a:pt x="11" y="59"/>
                  </a:cubicBezTo>
                  <a:cubicBezTo>
                    <a:pt x="11" y="60"/>
                    <a:pt x="11" y="60"/>
                    <a:pt x="12" y="60"/>
                  </a:cubicBezTo>
                  <a:cubicBezTo>
                    <a:pt x="16" y="68"/>
                    <a:pt x="25" y="74"/>
                    <a:pt x="35" y="78"/>
                  </a:cubicBezTo>
                  <a:cubicBezTo>
                    <a:pt x="54" y="86"/>
                    <a:pt x="76" y="85"/>
                    <a:pt x="84" y="108"/>
                  </a:cubicBezTo>
                  <a:cubicBezTo>
                    <a:pt x="89" y="123"/>
                    <a:pt x="88" y="147"/>
                    <a:pt x="72" y="154"/>
                  </a:cubicBezTo>
                  <a:cubicBezTo>
                    <a:pt x="66" y="156"/>
                    <a:pt x="70" y="164"/>
                    <a:pt x="75" y="164"/>
                  </a:cubicBezTo>
                  <a:cubicBezTo>
                    <a:pt x="101" y="168"/>
                    <a:pt x="102" y="124"/>
                    <a:pt x="97" y="108"/>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02" name="iṧḷîḓê"/>
            <p:cNvSpPr/>
            <p:nvPr/>
          </p:nvSpPr>
          <p:spPr bwMode="auto">
            <a:xfrm>
              <a:off x="8218171" y="3909220"/>
              <a:ext cx="198385" cy="268240"/>
            </a:xfrm>
            <a:custGeom>
              <a:avLst/>
              <a:gdLst>
                <a:gd name="T0" fmla="*/ 95 w 123"/>
                <a:gd name="T1" fmla="*/ 51 h 166"/>
                <a:gd name="T2" fmla="*/ 32 w 123"/>
                <a:gd name="T3" fmla="*/ 0 h 166"/>
                <a:gd name="T4" fmla="*/ 28 w 123"/>
                <a:gd name="T5" fmla="*/ 3 h 166"/>
                <a:gd name="T6" fmla="*/ 17 w 123"/>
                <a:gd name="T7" fmla="*/ 90 h 166"/>
                <a:gd name="T8" fmla="*/ 97 w 123"/>
                <a:gd name="T9" fmla="*/ 159 h 166"/>
                <a:gd name="T10" fmla="*/ 102 w 123"/>
                <a:gd name="T11" fmla="*/ 156 h 166"/>
                <a:gd name="T12" fmla="*/ 110 w 123"/>
                <a:gd name="T13" fmla="*/ 152 h 166"/>
                <a:gd name="T14" fmla="*/ 95 w 123"/>
                <a:gd name="T15" fmla="*/ 51 h 166"/>
                <a:gd name="T16" fmla="*/ 32 w 123"/>
                <a:gd name="T17" fmla="*/ 90 h 166"/>
                <a:gd name="T18" fmla="*/ 23 w 123"/>
                <a:gd name="T19" fmla="*/ 51 h 166"/>
                <a:gd name="T20" fmla="*/ 33 w 123"/>
                <a:gd name="T21" fmla="*/ 10 h 166"/>
                <a:gd name="T22" fmla="*/ 34 w 123"/>
                <a:gd name="T23" fmla="*/ 10 h 166"/>
                <a:gd name="T24" fmla="*/ 85 w 123"/>
                <a:gd name="T25" fmla="*/ 61 h 166"/>
                <a:gd name="T26" fmla="*/ 96 w 123"/>
                <a:gd name="T27" fmla="*/ 147 h 166"/>
                <a:gd name="T28" fmla="*/ 96 w 123"/>
                <a:gd name="T29" fmla="*/ 147 h 166"/>
                <a:gd name="T30" fmla="*/ 32 w 123"/>
                <a:gd name="T31" fmla="*/ 9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3" h="166">
                  <a:moveTo>
                    <a:pt x="95" y="51"/>
                  </a:moveTo>
                  <a:cubicBezTo>
                    <a:pt x="81" y="27"/>
                    <a:pt x="62" y="1"/>
                    <a:pt x="32" y="0"/>
                  </a:cubicBezTo>
                  <a:cubicBezTo>
                    <a:pt x="30" y="0"/>
                    <a:pt x="29" y="1"/>
                    <a:pt x="28" y="3"/>
                  </a:cubicBezTo>
                  <a:cubicBezTo>
                    <a:pt x="0" y="3"/>
                    <a:pt x="13" y="76"/>
                    <a:pt x="17" y="90"/>
                  </a:cubicBezTo>
                  <a:cubicBezTo>
                    <a:pt x="28" y="126"/>
                    <a:pt x="55" y="166"/>
                    <a:pt x="97" y="159"/>
                  </a:cubicBezTo>
                  <a:cubicBezTo>
                    <a:pt x="100" y="159"/>
                    <a:pt x="101" y="158"/>
                    <a:pt x="102" y="156"/>
                  </a:cubicBezTo>
                  <a:cubicBezTo>
                    <a:pt x="105" y="157"/>
                    <a:pt x="108" y="155"/>
                    <a:pt x="110" y="152"/>
                  </a:cubicBezTo>
                  <a:cubicBezTo>
                    <a:pt x="123" y="117"/>
                    <a:pt x="114" y="82"/>
                    <a:pt x="95" y="51"/>
                  </a:cubicBezTo>
                  <a:close/>
                  <a:moveTo>
                    <a:pt x="32" y="90"/>
                  </a:moveTo>
                  <a:cubicBezTo>
                    <a:pt x="28" y="77"/>
                    <a:pt x="24" y="64"/>
                    <a:pt x="23" y="51"/>
                  </a:cubicBezTo>
                  <a:cubicBezTo>
                    <a:pt x="23" y="44"/>
                    <a:pt x="22" y="12"/>
                    <a:pt x="33" y="10"/>
                  </a:cubicBezTo>
                  <a:cubicBezTo>
                    <a:pt x="34" y="10"/>
                    <a:pt x="34" y="10"/>
                    <a:pt x="34" y="10"/>
                  </a:cubicBezTo>
                  <a:cubicBezTo>
                    <a:pt x="59" y="16"/>
                    <a:pt x="73" y="40"/>
                    <a:pt x="85" y="61"/>
                  </a:cubicBezTo>
                  <a:cubicBezTo>
                    <a:pt x="100" y="88"/>
                    <a:pt x="107" y="117"/>
                    <a:pt x="96" y="147"/>
                  </a:cubicBezTo>
                  <a:cubicBezTo>
                    <a:pt x="96" y="147"/>
                    <a:pt x="96" y="147"/>
                    <a:pt x="96" y="147"/>
                  </a:cubicBezTo>
                  <a:cubicBezTo>
                    <a:pt x="60" y="145"/>
                    <a:pt x="43" y="121"/>
                    <a:pt x="32" y="9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03" name="îs1îḋe"/>
            <p:cNvSpPr/>
            <p:nvPr/>
          </p:nvSpPr>
          <p:spPr bwMode="auto">
            <a:xfrm>
              <a:off x="8419351" y="4043340"/>
              <a:ext cx="108972" cy="114562"/>
            </a:xfrm>
            <a:custGeom>
              <a:avLst/>
              <a:gdLst>
                <a:gd name="T0" fmla="*/ 63 w 67"/>
                <a:gd name="T1" fmla="*/ 58 h 71"/>
                <a:gd name="T2" fmla="*/ 45 w 67"/>
                <a:gd name="T3" fmla="*/ 21 h 71"/>
                <a:gd name="T4" fmla="*/ 40 w 67"/>
                <a:gd name="T5" fmla="*/ 6 h 71"/>
                <a:gd name="T6" fmla="*/ 29 w 67"/>
                <a:gd name="T7" fmla="*/ 12 h 71"/>
                <a:gd name="T8" fmla="*/ 31 w 67"/>
                <a:gd name="T9" fmla="*/ 22 h 71"/>
                <a:gd name="T10" fmla="*/ 23 w 67"/>
                <a:gd name="T11" fmla="*/ 27 h 71"/>
                <a:gd name="T12" fmla="*/ 16 w 67"/>
                <a:gd name="T13" fmla="*/ 11 h 71"/>
                <a:gd name="T14" fmla="*/ 8 w 67"/>
                <a:gd name="T15" fmla="*/ 7 h 71"/>
                <a:gd name="T16" fmla="*/ 27 w 67"/>
                <a:gd name="T17" fmla="*/ 40 h 71"/>
                <a:gd name="T18" fmla="*/ 36 w 67"/>
                <a:gd name="T19" fmla="*/ 37 h 71"/>
                <a:gd name="T20" fmla="*/ 52 w 67"/>
                <a:gd name="T21" fmla="*/ 66 h 71"/>
                <a:gd name="T22" fmla="*/ 63 w 67"/>
                <a:gd name="T23" fmla="*/ 5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1">
                  <a:moveTo>
                    <a:pt x="63" y="58"/>
                  </a:moveTo>
                  <a:cubicBezTo>
                    <a:pt x="55" y="46"/>
                    <a:pt x="49" y="34"/>
                    <a:pt x="45" y="21"/>
                  </a:cubicBezTo>
                  <a:cubicBezTo>
                    <a:pt x="45" y="16"/>
                    <a:pt x="44" y="10"/>
                    <a:pt x="40" y="6"/>
                  </a:cubicBezTo>
                  <a:cubicBezTo>
                    <a:pt x="35" y="0"/>
                    <a:pt x="28" y="6"/>
                    <a:pt x="29" y="12"/>
                  </a:cubicBezTo>
                  <a:cubicBezTo>
                    <a:pt x="29" y="15"/>
                    <a:pt x="30" y="18"/>
                    <a:pt x="31" y="22"/>
                  </a:cubicBezTo>
                  <a:cubicBezTo>
                    <a:pt x="30" y="25"/>
                    <a:pt x="26" y="28"/>
                    <a:pt x="23" y="27"/>
                  </a:cubicBezTo>
                  <a:cubicBezTo>
                    <a:pt x="16" y="26"/>
                    <a:pt x="14" y="16"/>
                    <a:pt x="16" y="11"/>
                  </a:cubicBezTo>
                  <a:cubicBezTo>
                    <a:pt x="18" y="6"/>
                    <a:pt x="11" y="3"/>
                    <a:pt x="8" y="7"/>
                  </a:cubicBezTo>
                  <a:cubicBezTo>
                    <a:pt x="0" y="21"/>
                    <a:pt x="10" y="41"/>
                    <a:pt x="27" y="40"/>
                  </a:cubicBezTo>
                  <a:cubicBezTo>
                    <a:pt x="30" y="40"/>
                    <a:pt x="33" y="38"/>
                    <a:pt x="36" y="37"/>
                  </a:cubicBezTo>
                  <a:cubicBezTo>
                    <a:pt x="40" y="47"/>
                    <a:pt x="45" y="57"/>
                    <a:pt x="52" y="66"/>
                  </a:cubicBezTo>
                  <a:cubicBezTo>
                    <a:pt x="57" y="71"/>
                    <a:pt x="67" y="64"/>
                    <a:pt x="63" y="58"/>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04" name="íṣlíḓè"/>
            <p:cNvSpPr/>
            <p:nvPr/>
          </p:nvSpPr>
          <p:spPr bwMode="auto">
            <a:xfrm>
              <a:off x="6231517" y="4333934"/>
              <a:ext cx="2333129" cy="1743560"/>
            </a:xfrm>
            <a:custGeom>
              <a:avLst/>
              <a:gdLst>
                <a:gd name="T0" fmla="*/ 1273 w 1444"/>
                <a:gd name="T1" fmla="*/ 149 h 1081"/>
                <a:gd name="T2" fmla="*/ 1206 w 1444"/>
                <a:gd name="T3" fmla="*/ 201 h 1081"/>
                <a:gd name="T4" fmla="*/ 822 w 1444"/>
                <a:gd name="T5" fmla="*/ 243 h 1081"/>
                <a:gd name="T6" fmla="*/ 684 w 1444"/>
                <a:gd name="T7" fmla="*/ 606 h 1081"/>
                <a:gd name="T8" fmla="*/ 564 w 1444"/>
                <a:gd name="T9" fmla="*/ 370 h 1081"/>
                <a:gd name="T10" fmla="*/ 339 w 1444"/>
                <a:gd name="T11" fmla="*/ 295 h 1081"/>
                <a:gd name="T12" fmla="*/ 321 w 1444"/>
                <a:gd name="T13" fmla="*/ 176 h 1081"/>
                <a:gd name="T14" fmla="*/ 131 w 1444"/>
                <a:gd name="T15" fmla="*/ 301 h 1081"/>
                <a:gd name="T16" fmla="*/ 336 w 1444"/>
                <a:gd name="T17" fmla="*/ 369 h 1081"/>
                <a:gd name="T18" fmla="*/ 142 w 1444"/>
                <a:gd name="T19" fmla="*/ 786 h 1081"/>
                <a:gd name="T20" fmla="*/ 288 w 1444"/>
                <a:gd name="T21" fmla="*/ 932 h 1081"/>
                <a:gd name="T22" fmla="*/ 371 w 1444"/>
                <a:gd name="T23" fmla="*/ 813 h 1081"/>
                <a:gd name="T24" fmla="*/ 623 w 1444"/>
                <a:gd name="T25" fmla="*/ 682 h 1081"/>
                <a:gd name="T26" fmla="*/ 882 w 1444"/>
                <a:gd name="T27" fmla="*/ 778 h 1081"/>
                <a:gd name="T28" fmla="*/ 1019 w 1444"/>
                <a:gd name="T29" fmla="*/ 755 h 1081"/>
                <a:gd name="T30" fmla="*/ 1249 w 1444"/>
                <a:gd name="T31" fmla="*/ 735 h 1081"/>
                <a:gd name="T32" fmla="*/ 1337 w 1444"/>
                <a:gd name="T33" fmla="*/ 301 h 1081"/>
                <a:gd name="T34" fmla="*/ 116 w 1444"/>
                <a:gd name="T35" fmla="*/ 806 h 1081"/>
                <a:gd name="T36" fmla="*/ 135 w 1444"/>
                <a:gd name="T37" fmla="*/ 815 h 1081"/>
                <a:gd name="T38" fmla="*/ 544 w 1444"/>
                <a:gd name="T39" fmla="*/ 316 h 1081"/>
                <a:gd name="T40" fmla="*/ 399 w 1444"/>
                <a:gd name="T41" fmla="*/ 97 h 1081"/>
                <a:gd name="T42" fmla="*/ 331 w 1444"/>
                <a:gd name="T43" fmla="*/ 187 h 1081"/>
                <a:gd name="T44" fmla="*/ 165 w 1444"/>
                <a:gd name="T45" fmla="*/ 87 h 1081"/>
                <a:gd name="T46" fmla="*/ 86 w 1444"/>
                <a:gd name="T47" fmla="*/ 413 h 1081"/>
                <a:gd name="T48" fmla="*/ 163 w 1444"/>
                <a:gd name="T49" fmla="*/ 293 h 1081"/>
                <a:gd name="T50" fmla="*/ 245 w 1444"/>
                <a:gd name="T51" fmla="*/ 203 h 1081"/>
                <a:gd name="T52" fmla="*/ 329 w 1444"/>
                <a:gd name="T53" fmla="*/ 345 h 1081"/>
                <a:gd name="T54" fmla="*/ 501 w 1444"/>
                <a:gd name="T55" fmla="*/ 354 h 1081"/>
                <a:gd name="T56" fmla="*/ 455 w 1444"/>
                <a:gd name="T57" fmla="*/ 529 h 1081"/>
                <a:gd name="T58" fmla="*/ 298 w 1444"/>
                <a:gd name="T59" fmla="*/ 931 h 1081"/>
                <a:gd name="T60" fmla="*/ 358 w 1444"/>
                <a:gd name="T61" fmla="*/ 822 h 1081"/>
                <a:gd name="T62" fmla="*/ 391 w 1444"/>
                <a:gd name="T63" fmla="*/ 781 h 1081"/>
                <a:gd name="T64" fmla="*/ 638 w 1444"/>
                <a:gd name="T65" fmla="*/ 782 h 1081"/>
                <a:gd name="T66" fmla="*/ 582 w 1444"/>
                <a:gd name="T67" fmla="*/ 750 h 1081"/>
                <a:gd name="T68" fmla="*/ 470 w 1444"/>
                <a:gd name="T69" fmla="*/ 607 h 1081"/>
                <a:gd name="T70" fmla="*/ 690 w 1444"/>
                <a:gd name="T71" fmla="*/ 636 h 1081"/>
                <a:gd name="T72" fmla="*/ 1263 w 1444"/>
                <a:gd name="T73" fmla="*/ 157 h 1081"/>
                <a:gd name="T74" fmla="*/ 1244 w 1444"/>
                <a:gd name="T75" fmla="*/ 143 h 1081"/>
                <a:gd name="T76" fmla="*/ 1315 w 1444"/>
                <a:gd name="T77" fmla="*/ 299 h 1081"/>
                <a:gd name="T78" fmla="*/ 1129 w 1444"/>
                <a:gd name="T79" fmla="*/ 233 h 1081"/>
                <a:gd name="T80" fmla="*/ 1112 w 1444"/>
                <a:gd name="T81" fmla="*/ 188 h 1081"/>
                <a:gd name="T82" fmla="*/ 964 w 1444"/>
                <a:gd name="T83" fmla="*/ 249 h 1081"/>
                <a:gd name="T84" fmla="*/ 815 w 1444"/>
                <a:gd name="T85" fmla="*/ 231 h 1081"/>
                <a:gd name="T86" fmla="*/ 793 w 1444"/>
                <a:gd name="T87" fmla="*/ 246 h 1081"/>
                <a:gd name="T88" fmla="*/ 777 w 1444"/>
                <a:gd name="T89" fmla="*/ 441 h 1081"/>
                <a:gd name="T90" fmla="*/ 736 w 1444"/>
                <a:gd name="T91" fmla="*/ 522 h 1081"/>
                <a:gd name="T92" fmla="*/ 858 w 1444"/>
                <a:gd name="T93" fmla="*/ 681 h 1081"/>
                <a:gd name="T94" fmla="*/ 939 w 1444"/>
                <a:gd name="T95" fmla="*/ 858 h 1081"/>
                <a:gd name="T96" fmla="*/ 913 w 1444"/>
                <a:gd name="T97" fmla="*/ 671 h 1081"/>
                <a:gd name="T98" fmla="*/ 1041 w 1444"/>
                <a:gd name="T99" fmla="*/ 313 h 1081"/>
                <a:gd name="T100" fmla="*/ 1264 w 1444"/>
                <a:gd name="T101" fmla="*/ 583 h 1081"/>
                <a:gd name="T102" fmla="*/ 1075 w 1444"/>
                <a:gd name="T103" fmla="*/ 706 h 1081"/>
                <a:gd name="T104" fmla="*/ 1173 w 1444"/>
                <a:gd name="T105" fmla="*/ 739 h 1081"/>
                <a:gd name="T106" fmla="*/ 1275 w 1444"/>
                <a:gd name="T107" fmla="*/ 817 h 1081"/>
                <a:gd name="T108" fmla="*/ 1184 w 1444"/>
                <a:gd name="T109" fmla="*/ 740 h 1081"/>
                <a:gd name="T110" fmla="*/ 1272 w 1444"/>
                <a:gd name="T111" fmla="*/ 592 h 1081"/>
                <a:gd name="T112" fmla="*/ 1324 w 1444"/>
                <a:gd name="T113" fmla="*/ 442 h 1081"/>
                <a:gd name="T114" fmla="*/ 1373 w 1444"/>
                <a:gd name="T115" fmla="*/ 270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4" h="1081">
                  <a:moveTo>
                    <a:pt x="1426" y="239"/>
                  </a:moveTo>
                  <a:cubicBezTo>
                    <a:pt x="1415" y="231"/>
                    <a:pt x="1396" y="231"/>
                    <a:pt x="1386" y="241"/>
                  </a:cubicBezTo>
                  <a:cubicBezTo>
                    <a:pt x="1385" y="241"/>
                    <a:pt x="1385" y="241"/>
                    <a:pt x="1384" y="242"/>
                  </a:cubicBezTo>
                  <a:cubicBezTo>
                    <a:pt x="1378" y="239"/>
                    <a:pt x="1372" y="241"/>
                    <a:pt x="1366" y="242"/>
                  </a:cubicBezTo>
                  <a:cubicBezTo>
                    <a:pt x="1360" y="242"/>
                    <a:pt x="1354" y="242"/>
                    <a:pt x="1347" y="241"/>
                  </a:cubicBezTo>
                  <a:cubicBezTo>
                    <a:pt x="1345" y="222"/>
                    <a:pt x="1335" y="203"/>
                    <a:pt x="1316" y="190"/>
                  </a:cubicBezTo>
                  <a:cubicBezTo>
                    <a:pt x="1305" y="183"/>
                    <a:pt x="1291" y="178"/>
                    <a:pt x="1277" y="176"/>
                  </a:cubicBezTo>
                  <a:cubicBezTo>
                    <a:pt x="1277" y="176"/>
                    <a:pt x="1277" y="176"/>
                    <a:pt x="1277" y="176"/>
                  </a:cubicBezTo>
                  <a:cubicBezTo>
                    <a:pt x="1276" y="169"/>
                    <a:pt x="1275" y="163"/>
                    <a:pt x="1274" y="157"/>
                  </a:cubicBezTo>
                  <a:cubicBezTo>
                    <a:pt x="1274" y="154"/>
                    <a:pt x="1274" y="151"/>
                    <a:pt x="1273" y="149"/>
                  </a:cubicBezTo>
                  <a:cubicBezTo>
                    <a:pt x="1278" y="146"/>
                    <a:pt x="1281" y="142"/>
                    <a:pt x="1284" y="137"/>
                  </a:cubicBezTo>
                  <a:cubicBezTo>
                    <a:pt x="1292" y="121"/>
                    <a:pt x="1285" y="99"/>
                    <a:pt x="1270" y="91"/>
                  </a:cubicBezTo>
                  <a:cubicBezTo>
                    <a:pt x="1254" y="82"/>
                    <a:pt x="1232" y="88"/>
                    <a:pt x="1222" y="103"/>
                  </a:cubicBezTo>
                  <a:cubicBezTo>
                    <a:pt x="1212" y="118"/>
                    <a:pt x="1216" y="141"/>
                    <a:pt x="1231" y="151"/>
                  </a:cubicBezTo>
                  <a:cubicBezTo>
                    <a:pt x="1231" y="151"/>
                    <a:pt x="1232" y="151"/>
                    <a:pt x="1232" y="152"/>
                  </a:cubicBezTo>
                  <a:cubicBezTo>
                    <a:pt x="1230" y="156"/>
                    <a:pt x="1232" y="161"/>
                    <a:pt x="1233" y="165"/>
                  </a:cubicBezTo>
                  <a:cubicBezTo>
                    <a:pt x="1234" y="170"/>
                    <a:pt x="1235" y="175"/>
                    <a:pt x="1237" y="179"/>
                  </a:cubicBezTo>
                  <a:cubicBezTo>
                    <a:pt x="1226" y="183"/>
                    <a:pt x="1216" y="191"/>
                    <a:pt x="1210" y="203"/>
                  </a:cubicBezTo>
                  <a:cubicBezTo>
                    <a:pt x="1210" y="203"/>
                    <a:pt x="1209" y="203"/>
                    <a:pt x="1209" y="203"/>
                  </a:cubicBezTo>
                  <a:cubicBezTo>
                    <a:pt x="1208" y="202"/>
                    <a:pt x="1207" y="201"/>
                    <a:pt x="1206" y="201"/>
                  </a:cubicBezTo>
                  <a:cubicBezTo>
                    <a:pt x="1183" y="198"/>
                    <a:pt x="1161" y="194"/>
                    <a:pt x="1138" y="192"/>
                  </a:cubicBezTo>
                  <a:cubicBezTo>
                    <a:pt x="1136" y="153"/>
                    <a:pt x="1072" y="130"/>
                    <a:pt x="1040" y="132"/>
                  </a:cubicBezTo>
                  <a:cubicBezTo>
                    <a:pt x="994" y="135"/>
                    <a:pt x="961" y="179"/>
                    <a:pt x="962" y="223"/>
                  </a:cubicBezTo>
                  <a:cubicBezTo>
                    <a:pt x="962" y="228"/>
                    <a:pt x="963" y="234"/>
                    <a:pt x="964" y="240"/>
                  </a:cubicBezTo>
                  <a:cubicBezTo>
                    <a:pt x="962" y="240"/>
                    <a:pt x="959" y="241"/>
                    <a:pt x="957" y="242"/>
                  </a:cubicBezTo>
                  <a:cubicBezTo>
                    <a:pt x="956" y="243"/>
                    <a:pt x="955" y="244"/>
                    <a:pt x="954" y="245"/>
                  </a:cubicBezTo>
                  <a:cubicBezTo>
                    <a:pt x="937" y="253"/>
                    <a:pt x="923" y="266"/>
                    <a:pt x="907" y="276"/>
                  </a:cubicBezTo>
                  <a:cubicBezTo>
                    <a:pt x="890" y="286"/>
                    <a:pt x="873" y="294"/>
                    <a:pt x="857" y="303"/>
                  </a:cubicBezTo>
                  <a:cubicBezTo>
                    <a:pt x="846" y="297"/>
                    <a:pt x="835" y="292"/>
                    <a:pt x="822" y="289"/>
                  </a:cubicBezTo>
                  <a:cubicBezTo>
                    <a:pt x="822" y="273"/>
                    <a:pt x="823" y="258"/>
                    <a:pt x="822" y="243"/>
                  </a:cubicBezTo>
                  <a:cubicBezTo>
                    <a:pt x="842" y="236"/>
                    <a:pt x="854" y="213"/>
                    <a:pt x="848" y="192"/>
                  </a:cubicBezTo>
                  <a:cubicBezTo>
                    <a:pt x="840" y="168"/>
                    <a:pt x="810" y="155"/>
                    <a:pt x="786" y="165"/>
                  </a:cubicBezTo>
                  <a:cubicBezTo>
                    <a:pt x="764" y="174"/>
                    <a:pt x="749" y="203"/>
                    <a:pt x="761" y="226"/>
                  </a:cubicBezTo>
                  <a:cubicBezTo>
                    <a:pt x="766" y="235"/>
                    <a:pt x="774" y="241"/>
                    <a:pt x="783" y="244"/>
                  </a:cubicBezTo>
                  <a:cubicBezTo>
                    <a:pt x="780" y="258"/>
                    <a:pt x="782" y="274"/>
                    <a:pt x="785" y="288"/>
                  </a:cubicBezTo>
                  <a:cubicBezTo>
                    <a:pt x="750" y="294"/>
                    <a:pt x="719" y="320"/>
                    <a:pt x="712" y="356"/>
                  </a:cubicBezTo>
                  <a:cubicBezTo>
                    <a:pt x="702" y="400"/>
                    <a:pt x="730" y="447"/>
                    <a:pt x="776" y="450"/>
                  </a:cubicBezTo>
                  <a:cubicBezTo>
                    <a:pt x="774" y="465"/>
                    <a:pt x="772" y="481"/>
                    <a:pt x="771" y="497"/>
                  </a:cubicBezTo>
                  <a:cubicBezTo>
                    <a:pt x="760" y="498"/>
                    <a:pt x="750" y="502"/>
                    <a:pt x="741" y="509"/>
                  </a:cubicBezTo>
                  <a:cubicBezTo>
                    <a:pt x="699" y="514"/>
                    <a:pt x="681" y="567"/>
                    <a:pt x="684" y="606"/>
                  </a:cubicBezTo>
                  <a:cubicBezTo>
                    <a:pt x="672" y="608"/>
                    <a:pt x="660" y="614"/>
                    <a:pt x="648" y="619"/>
                  </a:cubicBezTo>
                  <a:cubicBezTo>
                    <a:pt x="635" y="624"/>
                    <a:pt x="622" y="630"/>
                    <a:pt x="609" y="636"/>
                  </a:cubicBezTo>
                  <a:cubicBezTo>
                    <a:pt x="609" y="635"/>
                    <a:pt x="608" y="633"/>
                    <a:pt x="607" y="632"/>
                  </a:cubicBezTo>
                  <a:cubicBezTo>
                    <a:pt x="590" y="590"/>
                    <a:pt x="557" y="578"/>
                    <a:pt x="515" y="586"/>
                  </a:cubicBezTo>
                  <a:cubicBezTo>
                    <a:pt x="508" y="562"/>
                    <a:pt x="498" y="537"/>
                    <a:pt x="489" y="515"/>
                  </a:cubicBezTo>
                  <a:cubicBezTo>
                    <a:pt x="489" y="515"/>
                    <a:pt x="489" y="514"/>
                    <a:pt x="489" y="514"/>
                  </a:cubicBezTo>
                  <a:cubicBezTo>
                    <a:pt x="490" y="513"/>
                    <a:pt x="492" y="512"/>
                    <a:pt x="493" y="510"/>
                  </a:cubicBezTo>
                  <a:cubicBezTo>
                    <a:pt x="526" y="486"/>
                    <a:pt x="549" y="431"/>
                    <a:pt x="538" y="388"/>
                  </a:cubicBezTo>
                  <a:cubicBezTo>
                    <a:pt x="542" y="386"/>
                    <a:pt x="546" y="383"/>
                    <a:pt x="549" y="381"/>
                  </a:cubicBezTo>
                  <a:cubicBezTo>
                    <a:pt x="553" y="378"/>
                    <a:pt x="560" y="375"/>
                    <a:pt x="564" y="370"/>
                  </a:cubicBezTo>
                  <a:cubicBezTo>
                    <a:pt x="570" y="373"/>
                    <a:pt x="576" y="374"/>
                    <a:pt x="583" y="375"/>
                  </a:cubicBezTo>
                  <a:cubicBezTo>
                    <a:pt x="618" y="376"/>
                    <a:pt x="647" y="347"/>
                    <a:pt x="645" y="311"/>
                  </a:cubicBezTo>
                  <a:cubicBezTo>
                    <a:pt x="642" y="277"/>
                    <a:pt x="612" y="253"/>
                    <a:pt x="578" y="255"/>
                  </a:cubicBezTo>
                  <a:cubicBezTo>
                    <a:pt x="550" y="257"/>
                    <a:pt x="515" y="287"/>
                    <a:pt x="532" y="317"/>
                  </a:cubicBezTo>
                  <a:cubicBezTo>
                    <a:pt x="531" y="321"/>
                    <a:pt x="532" y="324"/>
                    <a:pt x="532" y="328"/>
                  </a:cubicBezTo>
                  <a:cubicBezTo>
                    <a:pt x="527" y="329"/>
                    <a:pt x="524" y="333"/>
                    <a:pt x="521" y="336"/>
                  </a:cubicBezTo>
                  <a:cubicBezTo>
                    <a:pt x="518" y="338"/>
                    <a:pt x="515" y="341"/>
                    <a:pt x="512" y="343"/>
                  </a:cubicBezTo>
                  <a:cubicBezTo>
                    <a:pt x="480" y="307"/>
                    <a:pt x="415" y="311"/>
                    <a:pt x="374" y="334"/>
                  </a:cubicBezTo>
                  <a:cubicBezTo>
                    <a:pt x="362" y="322"/>
                    <a:pt x="350" y="309"/>
                    <a:pt x="338" y="296"/>
                  </a:cubicBezTo>
                  <a:cubicBezTo>
                    <a:pt x="339" y="296"/>
                    <a:pt x="339" y="295"/>
                    <a:pt x="339" y="295"/>
                  </a:cubicBezTo>
                  <a:cubicBezTo>
                    <a:pt x="352" y="268"/>
                    <a:pt x="354" y="237"/>
                    <a:pt x="343" y="210"/>
                  </a:cubicBezTo>
                  <a:cubicBezTo>
                    <a:pt x="354" y="204"/>
                    <a:pt x="365" y="197"/>
                    <a:pt x="375" y="189"/>
                  </a:cubicBezTo>
                  <a:cubicBezTo>
                    <a:pt x="386" y="182"/>
                    <a:pt x="394" y="173"/>
                    <a:pt x="403" y="164"/>
                  </a:cubicBezTo>
                  <a:cubicBezTo>
                    <a:pt x="403" y="164"/>
                    <a:pt x="403" y="163"/>
                    <a:pt x="403" y="163"/>
                  </a:cubicBezTo>
                  <a:cubicBezTo>
                    <a:pt x="419" y="173"/>
                    <a:pt x="442" y="174"/>
                    <a:pt x="458" y="165"/>
                  </a:cubicBezTo>
                  <a:cubicBezTo>
                    <a:pt x="483" y="150"/>
                    <a:pt x="491" y="115"/>
                    <a:pt x="473" y="92"/>
                  </a:cubicBezTo>
                  <a:cubicBezTo>
                    <a:pt x="454" y="66"/>
                    <a:pt x="417" y="65"/>
                    <a:pt x="393" y="84"/>
                  </a:cubicBezTo>
                  <a:cubicBezTo>
                    <a:pt x="377" y="96"/>
                    <a:pt x="375" y="115"/>
                    <a:pt x="381" y="131"/>
                  </a:cubicBezTo>
                  <a:cubicBezTo>
                    <a:pt x="380" y="131"/>
                    <a:pt x="379" y="132"/>
                    <a:pt x="378" y="132"/>
                  </a:cubicBezTo>
                  <a:cubicBezTo>
                    <a:pt x="358" y="145"/>
                    <a:pt x="340" y="162"/>
                    <a:pt x="321" y="176"/>
                  </a:cubicBezTo>
                  <a:cubicBezTo>
                    <a:pt x="303" y="159"/>
                    <a:pt x="275" y="142"/>
                    <a:pt x="252" y="149"/>
                  </a:cubicBezTo>
                  <a:cubicBezTo>
                    <a:pt x="248" y="136"/>
                    <a:pt x="243" y="123"/>
                    <a:pt x="237" y="111"/>
                  </a:cubicBezTo>
                  <a:cubicBezTo>
                    <a:pt x="263" y="98"/>
                    <a:pt x="264" y="61"/>
                    <a:pt x="251" y="38"/>
                  </a:cubicBezTo>
                  <a:cubicBezTo>
                    <a:pt x="235" y="10"/>
                    <a:pt x="198" y="0"/>
                    <a:pt x="170" y="16"/>
                  </a:cubicBezTo>
                  <a:cubicBezTo>
                    <a:pt x="143" y="32"/>
                    <a:pt x="134" y="69"/>
                    <a:pt x="151" y="95"/>
                  </a:cubicBezTo>
                  <a:cubicBezTo>
                    <a:pt x="160" y="109"/>
                    <a:pt x="174" y="117"/>
                    <a:pt x="189" y="118"/>
                  </a:cubicBezTo>
                  <a:cubicBezTo>
                    <a:pt x="194" y="134"/>
                    <a:pt x="200" y="149"/>
                    <a:pt x="205" y="164"/>
                  </a:cubicBezTo>
                  <a:cubicBezTo>
                    <a:pt x="161" y="185"/>
                    <a:pt x="142" y="239"/>
                    <a:pt x="159" y="285"/>
                  </a:cubicBezTo>
                  <a:cubicBezTo>
                    <a:pt x="159" y="285"/>
                    <a:pt x="159" y="285"/>
                    <a:pt x="159" y="285"/>
                  </a:cubicBezTo>
                  <a:cubicBezTo>
                    <a:pt x="149" y="288"/>
                    <a:pt x="140" y="296"/>
                    <a:pt x="131" y="301"/>
                  </a:cubicBezTo>
                  <a:cubicBezTo>
                    <a:pt x="122" y="307"/>
                    <a:pt x="114" y="312"/>
                    <a:pt x="106" y="318"/>
                  </a:cubicBezTo>
                  <a:cubicBezTo>
                    <a:pt x="90" y="306"/>
                    <a:pt x="70" y="301"/>
                    <a:pt x="50" y="307"/>
                  </a:cubicBezTo>
                  <a:cubicBezTo>
                    <a:pt x="19" y="317"/>
                    <a:pt x="0" y="354"/>
                    <a:pt x="10" y="386"/>
                  </a:cubicBezTo>
                  <a:cubicBezTo>
                    <a:pt x="20" y="417"/>
                    <a:pt x="58" y="436"/>
                    <a:pt x="89" y="426"/>
                  </a:cubicBezTo>
                  <a:cubicBezTo>
                    <a:pt x="119" y="416"/>
                    <a:pt x="137" y="382"/>
                    <a:pt x="130" y="352"/>
                  </a:cubicBezTo>
                  <a:cubicBezTo>
                    <a:pt x="149" y="345"/>
                    <a:pt x="169" y="335"/>
                    <a:pt x="183" y="320"/>
                  </a:cubicBezTo>
                  <a:cubicBezTo>
                    <a:pt x="212" y="347"/>
                    <a:pt x="255" y="356"/>
                    <a:pt x="290" y="333"/>
                  </a:cubicBezTo>
                  <a:cubicBezTo>
                    <a:pt x="291" y="333"/>
                    <a:pt x="292" y="332"/>
                    <a:pt x="293" y="330"/>
                  </a:cubicBezTo>
                  <a:cubicBezTo>
                    <a:pt x="298" y="337"/>
                    <a:pt x="304" y="343"/>
                    <a:pt x="310" y="349"/>
                  </a:cubicBezTo>
                  <a:cubicBezTo>
                    <a:pt x="317" y="355"/>
                    <a:pt x="326" y="366"/>
                    <a:pt x="336" y="369"/>
                  </a:cubicBezTo>
                  <a:cubicBezTo>
                    <a:pt x="312" y="404"/>
                    <a:pt x="309" y="451"/>
                    <a:pt x="336" y="489"/>
                  </a:cubicBezTo>
                  <a:cubicBezTo>
                    <a:pt x="361" y="526"/>
                    <a:pt x="406" y="540"/>
                    <a:pt x="447" y="531"/>
                  </a:cubicBezTo>
                  <a:cubicBezTo>
                    <a:pt x="453" y="552"/>
                    <a:pt x="459" y="574"/>
                    <a:pt x="466" y="595"/>
                  </a:cubicBezTo>
                  <a:cubicBezTo>
                    <a:pt x="403" y="607"/>
                    <a:pt x="387" y="679"/>
                    <a:pt x="405" y="733"/>
                  </a:cubicBezTo>
                  <a:cubicBezTo>
                    <a:pt x="403" y="733"/>
                    <a:pt x="401" y="733"/>
                    <a:pt x="400" y="734"/>
                  </a:cubicBezTo>
                  <a:cubicBezTo>
                    <a:pt x="382" y="748"/>
                    <a:pt x="365" y="763"/>
                    <a:pt x="348" y="777"/>
                  </a:cubicBezTo>
                  <a:cubicBezTo>
                    <a:pt x="319" y="740"/>
                    <a:pt x="260" y="735"/>
                    <a:pt x="220" y="759"/>
                  </a:cubicBezTo>
                  <a:cubicBezTo>
                    <a:pt x="206" y="768"/>
                    <a:pt x="195" y="781"/>
                    <a:pt x="187" y="795"/>
                  </a:cubicBezTo>
                  <a:cubicBezTo>
                    <a:pt x="187" y="795"/>
                    <a:pt x="186" y="795"/>
                    <a:pt x="185" y="794"/>
                  </a:cubicBezTo>
                  <a:cubicBezTo>
                    <a:pt x="171" y="791"/>
                    <a:pt x="157" y="788"/>
                    <a:pt x="142" y="786"/>
                  </a:cubicBezTo>
                  <a:cubicBezTo>
                    <a:pt x="140" y="770"/>
                    <a:pt x="130" y="754"/>
                    <a:pt x="120" y="746"/>
                  </a:cubicBezTo>
                  <a:cubicBezTo>
                    <a:pt x="96" y="728"/>
                    <a:pt x="62" y="731"/>
                    <a:pt x="43" y="754"/>
                  </a:cubicBezTo>
                  <a:cubicBezTo>
                    <a:pt x="25" y="776"/>
                    <a:pt x="30" y="809"/>
                    <a:pt x="52" y="826"/>
                  </a:cubicBezTo>
                  <a:cubicBezTo>
                    <a:pt x="73" y="842"/>
                    <a:pt x="103" y="838"/>
                    <a:pt x="121" y="820"/>
                  </a:cubicBezTo>
                  <a:cubicBezTo>
                    <a:pt x="122" y="821"/>
                    <a:pt x="123" y="822"/>
                    <a:pt x="124" y="822"/>
                  </a:cubicBezTo>
                  <a:cubicBezTo>
                    <a:pt x="134" y="824"/>
                    <a:pt x="143" y="826"/>
                    <a:pt x="153" y="828"/>
                  </a:cubicBezTo>
                  <a:cubicBezTo>
                    <a:pt x="161" y="830"/>
                    <a:pt x="169" y="833"/>
                    <a:pt x="177" y="831"/>
                  </a:cubicBezTo>
                  <a:cubicBezTo>
                    <a:pt x="177" y="830"/>
                    <a:pt x="178" y="830"/>
                    <a:pt x="178" y="830"/>
                  </a:cubicBezTo>
                  <a:cubicBezTo>
                    <a:pt x="177" y="847"/>
                    <a:pt x="180" y="864"/>
                    <a:pt x="187" y="880"/>
                  </a:cubicBezTo>
                  <a:cubicBezTo>
                    <a:pt x="207" y="920"/>
                    <a:pt x="249" y="936"/>
                    <a:pt x="288" y="932"/>
                  </a:cubicBezTo>
                  <a:cubicBezTo>
                    <a:pt x="290" y="941"/>
                    <a:pt x="292" y="950"/>
                    <a:pt x="294" y="959"/>
                  </a:cubicBezTo>
                  <a:cubicBezTo>
                    <a:pt x="296" y="967"/>
                    <a:pt x="297" y="976"/>
                    <a:pt x="301" y="983"/>
                  </a:cubicBezTo>
                  <a:cubicBezTo>
                    <a:pt x="294" y="990"/>
                    <a:pt x="288" y="998"/>
                    <a:pt x="285" y="1008"/>
                  </a:cubicBezTo>
                  <a:cubicBezTo>
                    <a:pt x="276" y="1036"/>
                    <a:pt x="295" y="1068"/>
                    <a:pt x="324" y="1075"/>
                  </a:cubicBezTo>
                  <a:cubicBezTo>
                    <a:pt x="354" y="1081"/>
                    <a:pt x="384" y="1058"/>
                    <a:pt x="392" y="1030"/>
                  </a:cubicBezTo>
                  <a:cubicBezTo>
                    <a:pt x="400" y="1001"/>
                    <a:pt x="382" y="972"/>
                    <a:pt x="352" y="969"/>
                  </a:cubicBezTo>
                  <a:cubicBezTo>
                    <a:pt x="352" y="969"/>
                    <a:pt x="352" y="969"/>
                    <a:pt x="352" y="969"/>
                  </a:cubicBezTo>
                  <a:cubicBezTo>
                    <a:pt x="349" y="952"/>
                    <a:pt x="341" y="935"/>
                    <a:pt x="331" y="920"/>
                  </a:cubicBezTo>
                  <a:cubicBezTo>
                    <a:pt x="368" y="902"/>
                    <a:pt x="393" y="865"/>
                    <a:pt x="374" y="816"/>
                  </a:cubicBezTo>
                  <a:cubicBezTo>
                    <a:pt x="373" y="815"/>
                    <a:pt x="372" y="813"/>
                    <a:pt x="371" y="813"/>
                  </a:cubicBezTo>
                  <a:cubicBezTo>
                    <a:pt x="381" y="806"/>
                    <a:pt x="390" y="799"/>
                    <a:pt x="399" y="792"/>
                  </a:cubicBezTo>
                  <a:cubicBezTo>
                    <a:pt x="407" y="786"/>
                    <a:pt x="419" y="779"/>
                    <a:pt x="424" y="771"/>
                  </a:cubicBezTo>
                  <a:cubicBezTo>
                    <a:pt x="437" y="787"/>
                    <a:pt x="453" y="801"/>
                    <a:pt x="475" y="804"/>
                  </a:cubicBezTo>
                  <a:cubicBezTo>
                    <a:pt x="501" y="808"/>
                    <a:pt x="534" y="806"/>
                    <a:pt x="555" y="789"/>
                  </a:cubicBezTo>
                  <a:cubicBezTo>
                    <a:pt x="551" y="799"/>
                    <a:pt x="551" y="810"/>
                    <a:pt x="554" y="821"/>
                  </a:cubicBezTo>
                  <a:cubicBezTo>
                    <a:pt x="563" y="851"/>
                    <a:pt x="596" y="867"/>
                    <a:pt x="625" y="855"/>
                  </a:cubicBezTo>
                  <a:cubicBezTo>
                    <a:pt x="653" y="844"/>
                    <a:pt x="665" y="811"/>
                    <a:pt x="654" y="783"/>
                  </a:cubicBezTo>
                  <a:cubicBezTo>
                    <a:pt x="646" y="763"/>
                    <a:pt x="625" y="748"/>
                    <a:pt x="603" y="747"/>
                  </a:cubicBezTo>
                  <a:cubicBezTo>
                    <a:pt x="612" y="728"/>
                    <a:pt x="617" y="708"/>
                    <a:pt x="618" y="688"/>
                  </a:cubicBezTo>
                  <a:cubicBezTo>
                    <a:pt x="620" y="687"/>
                    <a:pt x="621" y="684"/>
                    <a:pt x="623" y="682"/>
                  </a:cubicBezTo>
                  <a:cubicBezTo>
                    <a:pt x="625" y="681"/>
                    <a:pt x="627" y="679"/>
                    <a:pt x="628" y="678"/>
                  </a:cubicBezTo>
                  <a:cubicBezTo>
                    <a:pt x="637" y="677"/>
                    <a:pt x="646" y="671"/>
                    <a:pt x="653" y="668"/>
                  </a:cubicBezTo>
                  <a:cubicBezTo>
                    <a:pt x="668" y="662"/>
                    <a:pt x="683" y="655"/>
                    <a:pt x="697" y="648"/>
                  </a:cubicBezTo>
                  <a:cubicBezTo>
                    <a:pt x="698" y="647"/>
                    <a:pt x="698" y="646"/>
                    <a:pt x="699" y="646"/>
                  </a:cubicBezTo>
                  <a:cubicBezTo>
                    <a:pt x="724" y="679"/>
                    <a:pt x="773" y="688"/>
                    <a:pt x="812" y="667"/>
                  </a:cubicBezTo>
                  <a:cubicBezTo>
                    <a:pt x="814" y="665"/>
                    <a:pt x="815" y="664"/>
                    <a:pt x="817" y="663"/>
                  </a:cubicBezTo>
                  <a:cubicBezTo>
                    <a:pt x="817" y="663"/>
                    <a:pt x="818" y="664"/>
                    <a:pt x="818" y="664"/>
                  </a:cubicBezTo>
                  <a:cubicBezTo>
                    <a:pt x="828" y="673"/>
                    <a:pt x="839" y="682"/>
                    <a:pt x="850" y="690"/>
                  </a:cubicBezTo>
                  <a:cubicBezTo>
                    <a:pt x="859" y="696"/>
                    <a:pt x="868" y="703"/>
                    <a:pt x="877" y="707"/>
                  </a:cubicBezTo>
                  <a:cubicBezTo>
                    <a:pt x="867" y="730"/>
                    <a:pt x="868" y="757"/>
                    <a:pt x="882" y="778"/>
                  </a:cubicBezTo>
                  <a:cubicBezTo>
                    <a:pt x="889" y="789"/>
                    <a:pt x="899" y="797"/>
                    <a:pt x="911" y="803"/>
                  </a:cubicBezTo>
                  <a:cubicBezTo>
                    <a:pt x="909" y="820"/>
                    <a:pt x="909" y="838"/>
                    <a:pt x="909" y="855"/>
                  </a:cubicBezTo>
                  <a:cubicBezTo>
                    <a:pt x="901" y="858"/>
                    <a:pt x="894" y="863"/>
                    <a:pt x="889" y="871"/>
                  </a:cubicBezTo>
                  <a:cubicBezTo>
                    <a:pt x="877" y="890"/>
                    <a:pt x="883" y="916"/>
                    <a:pt x="902" y="927"/>
                  </a:cubicBezTo>
                  <a:cubicBezTo>
                    <a:pt x="920" y="939"/>
                    <a:pt x="945" y="933"/>
                    <a:pt x="958" y="917"/>
                  </a:cubicBezTo>
                  <a:cubicBezTo>
                    <a:pt x="973" y="899"/>
                    <a:pt x="969" y="872"/>
                    <a:pt x="953" y="856"/>
                  </a:cubicBezTo>
                  <a:cubicBezTo>
                    <a:pt x="953" y="855"/>
                    <a:pt x="952" y="855"/>
                    <a:pt x="951" y="854"/>
                  </a:cubicBezTo>
                  <a:cubicBezTo>
                    <a:pt x="952" y="840"/>
                    <a:pt x="953" y="825"/>
                    <a:pt x="953" y="810"/>
                  </a:cubicBezTo>
                  <a:cubicBezTo>
                    <a:pt x="965" y="809"/>
                    <a:pt x="976" y="805"/>
                    <a:pt x="986" y="799"/>
                  </a:cubicBezTo>
                  <a:cubicBezTo>
                    <a:pt x="1001" y="788"/>
                    <a:pt x="1013" y="772"/>
                    <a:pt x="1019" y="755"/>
                  </a:cubicBezTo>
                  <a:cubicBezTo>
                    <a:pt x="1020" y="755"/>
                    <a:pt x="1020" y="755"/>
                    <a:pt x="1020" y="755"/>
                  </a:cubicBezTo>
                  <a:cubicBezTo>
                    <a:pt x="1043" y="751"/>
                    <a:pt x="1068" y="748"/>
                    <a:pt x="1089" y="740"/>
                  </a:cubicBezTo>
                  <a:cubicBezTo>
                    <a:pt x="1090" y="740"/>
                    <a:pt x="1090" y="739"/>
                    <a:pt x="1091" y="739"/>
                  </a:cubicBezTo>
                  <a:cubicBezTo>
                    <a:pt x="1114" y="769"/>
                    <a:pt x="1156" y="786"/>
                    <a:pt x="1195" y="761"/>
                  </a:cubicBezTo>
                  <a:cubicBezTo>
                    <a:pt x="1207" y="771"/>
                    <a:pt x="1219" y="779"/>
                    <a:pt x="1232" y="787"/>
                  </a:cubicBezTo>
                  <a:cubicBezTo>
                    <a:pt x="1231" y="792"/>
                    <a:pt x="1232" y="797"/>
                    <a:pt x="1233" y="802"/>
                  </a:cubicBezTo>
                  <a:cubicBezTo>
                    <a:pt x="1239" y="823"/>
                    <a:pt x="1262" y="835"/>
                    <a:pt x="1282" y="831"/>
                  </a:cubicBezTo>
                  <a:cubicBezTo>
                    <a:pt x="1304" y="826"/>
                    <a:pt x="1317" y="804"/>
                    <a:pt x="1315" y="782"/>
                  </a:cubicBezTo>
                  <a:cubicBezTo>
                    <a:pt x="1313" y="763"/>
                    <a:pt x="1289" y="738"/>
                    <a:pt x="1269" y="749"/>
                  </a:cubicBezTo>
                  <a:cubicBezTo>
                    <a:pt x="1265" y="743"/>
                    <a:pt x="1255" y="738"/>
                    <a:pt x="1249" y="735"/>
                  </a:cubicBezTo>
                  <a:cubicBezTo>
                    <a:pt x="1244" y="731"/>
                    <a:pt x="1239" y="728"/>
                    <a:pt x="1233" y="725"/>
                  </a:cubicBezTo>
                  <a:cubicBezTo>
                    <a:pt x="1234" y="724"/>
                    <a:pt x="1235" y="724"/>
                    <a:pt x="1236" y="723"/>
                  </a:cubicBezTo>
                  <a:cubicBezTo>
                    <a:pt x="1242" y="708"/>
                    <a:pt x="1244" y="693"/>
                    <a:pt x="1242" y="678"/>
                  </a:cubicBezTo>
                  <a:cubicBezTo>
                    <a:pt x="1252" y="666"/>
                    <a:pt x="1263" y="653"/>
                    <a:pt x="1273" y="641"/>
                  </a:cubicBezTo>
                  <a:cubicBezTo>
                    <a:pt x="1283" y="630"/>
                    <a:pt x="1295" y="619"/>
                    <a:pt x="1300" y="605"/>
                  </a:cubicBezTo>
                  <a:cubicBezTo>
                    <a:pt x="1348" y="618"/>
                    <a:pt x="1400" y="610"/>
                    <a:pt x="1422" y="559"/>
                  </a:cubicBezTo>
                  <a:cubicBezTo>
                    <a:pt x="1440" y="518"/>
                    <a:pt x="1420" y="468"/>
                    <a:pt x="1381" y="448"/>
                  </a:cubicBezTo>
                  <a:cubicBezTo>
                    <a:pt x="1377" y="446"/>
                    <a:pt x="1373" y="444"/>
                    <a:pt x="1368" y="443"/>
                  </a:cubicBezTo>
                  <a:cubicBezTo>
                    <a:pt x="1368" y="443"/>
                    <a:pt x="1368" y="442"/>
                    <a:pt x="1368" y="441"/>
                  </a:cubicBezTo>
                  <a:cubicBezTo>
                    <a:pt x="1356" y="395"/>
                    <a:pt x="1349" y="347"/>
                    <a:pt x="1337" y="301"/>
                  </a:cubicBezTo>
                  <a:cubicBezTo>
                    <a:pt x="1336" y="300"/>
                    <a:pt x="1335" y="299"/>
                    <a:pt x="1334" y="298"/>
                  </a:cubicBezTo>
                  <a:cubicBezTo>
                    <a:pt x="1338" y="291"/>
                    <a:pt x="1341" y="284"/>
                    <a:pt x="1344" y="277"/>
                  </a:cubicBezTo>
                  <a:cubicBezTo>
                    <a:pt x="1351" y="278"/>
                    <a:pt x="1358" y="279"/>
                    <a:pt x="1365" y="280"/>
                  </a:cubicBezTo>
                  <a:cubicBezTo>
                    <a:pt x="1368" y="281"/>
                    <a:pt x="1371" y="281"/>
                    <a:pt x="1374" y="282"/>
                  </a:cubicBezTo>
                  <a:cubicBezTo>
                    <a:pt x="1376" y="288"/>
                    <a:pt x="1380" y="294"/>
                    <a:pt x="1386" y="298"/>
                  </a:cubicBezTo>
                  <a:cubicBezTo>
                    <a:pt x="1401" y="308"/>
                    <a:pt x="1423" y="303"/>
                    <a:pt x="1434" y="289"/>
                  </a:cubicBezTo>
                  <a:cubicBezTo>
                    <a:pt x="1444" y="274"/>
                    <a:pt x="1442" y="250"/>
                    <a:pt x="1426" y="239"/>
                  </a:cubicBezTo>
                  <a:close/>
                  <a:moveTo>
                    <a:pt x="123" y="800"/>
                  </a:moveTo>
                  <a:cubicBezTo>
                    <a:pt x="122" y="801"/>
                    <a:pt x="121" y="803"/>
                    <a:pt x="120" y="805"/>
                  </a:cubicBezTo>
                  <a:cubicBezTo>
                    <a:pt x="119" y="805"/>
                    <a:pt x="117" y="805"/>
                    <a:pt x="116" y="806"/>
                  </a:cubicBezTo>
                  <a:cubicBezTo>
                    <a:pt x="104" y="818"/>
                    <a:pt x="88" y="826"/>
                    <a:pt x="70" y="820"/>
                  </a:cubicBezTo>
                  <a:cubicBezTo>
                    <a:pt x="51" y="813"/>
                    <a:pt x="40" y="788"/>
                    <a:pt x="49" y="770"/>
                  </a:cubicBezTo>
                  <a:cubicBezTo>
                    <a:pt x="59" y="751"/>
                    <a:pt x="83" y="743"/>
                    <a:pt x="103" y="752"/>
                  </a:cubicBezTo>
                  <a:cubicBezTo>
                    <a:pt x="113" y="757"/>
                    <a:pt x="120" y="764"/>
                    <a:pt x="124" y="774"/>
                  </a:cubicBezTo>
                  <a:cubicBezTo>
                    <a:pt x="124" y="776"/>
                    <a:pt x="126" y="785"/>
                    <a:pt x="126" y="794"/>
                  </a:cubicBezTo>
                  <a:cubicBezTo>
                    <a:pt x="125" y="796"/>
                    <a:pt x="124" y="798"/>
                    <a:pt x="123" y="800"/>
                  </a:cubicBezTo>
                  <a:close/>
                  <a:moveTo>
                    <a:pt x="179" y="824"/>
                  </a:moveTo>
                  <a:cubicBezTo>
                    <a:pt x="179" y="824"/>
                    <a:pt x="179" y="824"/>
                    <a:pt x="179" y="824"/>
                  </a:cubicBezTo>
                  <a:cubicBezTo>
                    <a:pt x="172" y="819"/>
                    <a:pt x="164" y="819"/>
                    <a:pt x="156" y="818"/>
                  </a:cubicBezTo>
                  <a:cubicBezTo>
                    <a:pt x="149" y="817"/>
                    <a:pt x="142" y="816"/>
                    <a:pt x="135" y="815"/>
                  </a:cubicBezTo>
                  <a:cubicBezTo>
                    <a:pt x="139" y="810"/>
                    <a:pt x="142" y="804"/>
                    <a:pt x="142" y="798"/>
                  </a:cubicBezTo>
                  <a:cubicBezTo>
                    <a:pt x="155" y="801"/>
                    <a:pt x="169" y="804"/>
                    <a:pt x="182" y="807"/>
                  </a:cubicBezTo>
                  <a:cubicBezTo>
                    <a:pt x="182" y="807"/>
                    <a:pt x="183" y="807"/>
                    <a:pt x="183" y="807"/>
                  </a:cubicBezTo>
                  <a:cubicBezTo>
                    <a:pt x="181" y="812"/>
                    <a:pt x="179" y="818"/>
                    <a:pt x="179" y="824"/>
                  </a:cubicBezTo>
                  <a:close/>
                  <a:moveTo>
                    <a:pt x="552" y="284"/>
                  </a:moveTo>
                  <a:cubicBezTo>
                    <a:pt x="559" y="275"/>
                    <a:pt x="572" y="271"/>
                    <a:pt x="584" y="271"/>
                  </a:cubicBezTo>
                  <a:cubicBezTo>
                    <a:pt x="608" y="272"/>
                    <a:pt x="627" y="290"/>
                    <a:pt x="627" y="314"/>
                  </a:cubicBezTo>
                  <a:cubicBezTo>
                    <a:pt x="628" y="338"/>
                    <a:pt x="609" y="357"/>
                    <a:pt x="586" y="358"/>
                  </a:cubicBezTo>
                  <a:cubicBezTo>
                    <a:pt x="563" y="358"/>
                    <a:pt x="548" y="339"/>
                    <a:pt x="544" y="319"/>
                  </a:cubicBezTo>
                  <a:cubicBezTo>
                    <a:pt x="544" y="318"/>
                    <a:pt x="544" y="317"/>
                    <a:pt x="544" y="316"/>
                  </a:cubicBezTo>
                  <a:cubicBezTo>
                    <a:pt x="544" y="305"/>
                    <a:pt x="543" y="293"/>
                    <a:pt x="552" y="284"/>
                  </a:cubicBezTo>
                  <a:close/>
                  <a:moveTo>
                    <a:pt x="528" y="345"/>
                  </a:moveTo>
                  <a:cubicBezTo>
                    <a:pt x="530" y="343"/>
                    <a:pt x="533" y="342"/>
                    <a:pt x="535" y="341"/>
                  </a:cubicBezTo>
                  <a:cubicBezTo>
                    <a:pt x="538" y="348"/>
                    <a:pt x="543" y="355"/>
                    <a:pt x="549" y="360"/>
                  </a:cubicBezTo>
                  <a:cubicBezTo>
                    <a:pt x="546" y="363"/>
                    <a:pt x="542" y="366"/>
                    <a:pt x="539" y="369"/>
                  </a:cubicBezTo>
                  <a:cubicBezTo>
                    <a:pt x="537" y="370"/>
                    <a:pt x="535" y="371"/>
                    <a:pt x="533" y="373"/>
                  </a:cubicBezTo>
                  <a:cubicBezTo>
                    <a:pt x="530" y="367"/>
                    <a:pt x="526" y="362"/>
                    <a:pt x="521" y="357"/>
                  </a:cubicBezTo>
                  <a:cubicBezTo>
                    <a:pt x="520" y="355"/>
                    <a:pt x="519" y="353"/>
                    <a:pt x="517" y="351"/>
                  </a:cubicBezTo>
                  <a:cubicBezTo>
                    <a:pt x="521" y="349"/>
                    <a:pt x="524" y="347"/>
                    <a:pt x="528" y="345"/>
                  </a:cubicBezTo>
                  <a:close/>
                  <a:moveTo>
                    <a:pt x="399" y="97"/>
                  </a:moveTo>
                  <a:cubicBezTo>
                    <a:pt x="415" y="81"/>
                    <a:pt x="444" y="80"/>
                    <a:pt x="460" y="97"/>
                  </a:cubicBezTo>
                  <a:cubicBezTo>
                    <a:pt x="474" y="113"/>
                    <a:pt x="471" y="138"/>
                    <a:pt x="454" y="151"/>
                  </a:cubicBezTo>
                  <a:cubicBezTo>
                    <a:pt x="433" y="166"/>
                    <a:pt x="415" y="152"/>
                    <a:pt x="399" y="138"/>
                  </a:cubicBezTo>
                  <a:cubicBezTo>
                    <a:pt x="398" y="137"/>
                    <a:pt x="395" y="136"/>
                    <a:pt x="393" y="137"/>
                  </a:cubicBezTo>
                  <a:cubicBezTo>
                    <a:pt x="388" y="123"/>
                    <a:pt x="387" y="108"/>
                    <a:pt x="399" y="97"/>
                  </a:cubicBezTo>
                  <a:close/>
                  <a:moveTo>
                    <a:pt x="385" y="141"/>
                  </a:moveTo>
                  <a:cubicBezTo>
                    <a:pt x="388" y="147"/>
                    <a:pt x="392" y="152"/>
                    <a:pt x="396" y="157"/>
                  </a:cubicBezTo>
                  <a:cubicBezTo>
                    <a:pt x="396" y="157"/>
                    <a:pt x="396" y="157"/>
                    <a:pt x="396" y="157"/>
                  </a:cubicBezTo>
                  <a:cubicBezTo>
                    <a:pt x="379" y="173"/>
                    <a:pt x="359" y="188"/>
                    <a:pt x="340" y="202"/>
                  </a:cubicBezTo>
                  <a:cubicBezTo>
                    <a:pt x="337" y="196"/>
                    <a:pt x="334" y="192"/>
                    <a:pt x="331" y="187"/>
                  </a:cubicBezTo>
                  <a:cubicBezTo>
                    <a:pt x="329" y="185"/>
                    <a:pt x="328" y="184"/>
                    <a:pt x="327" y="182"/>
                  </a:cubicBezTo>
                  <a:cubicBezTo>
                    <a:pt x="348" y="172"/>
                    <a:pt x="370" y="158"/>
                    <a:pt x="385" y="141"/>
                  </a:cubicBezTo>
                  <a:close/>
                  <a:moveTo>
                    <a:pt x="165" y="87"/>
                  </a:moveTo>
                  <a:cubicBezTo>
                    <a:pt x="153" y="70"/>
                    <a:pt x="157" y="44"/>
                    <a:pt x="175" y="32"/>
                  </a:cubicBezTo>
                  <a:cubicBezTo>
                    <a:pt x="192" y="20"/>
                    <a:pt x="217" y="21"/>
                    <a:pt x="232" y="37"/>
                  </a:cubicBezTo>
                  <a:cubicBezTo>
                    <a:pt x="245" y="52"/>
                    <a:pt x="252" y="90"/>
                    <a:pt x="227" y="98"/>
                  </a:cubicBezTo>
                  <a:cubicBezTo>
                    <a:pt x="227" y="98"/>
                    <a:pt x="227" y="98"/>
                    <a:pt x="227" y="98"/>
                  </a:cubicBezTo>
                  <a:cubicBezTo>
                    <a:pt x="226" y="98"/>
                    <a:pt x="224" y="98"/>
                    <a:pt x="223" y="99"/>
                  </a:cubicBezTo>
                  <a:cubicBezTo>
                    <a:pt x="222" y="99"/>
                    <a:pt x="222" y="99"/>
                    <a:pt x="221" y="100"/>
                  </a:cubicBezTo>
                  <a:cubicBezTo>
                    <a:pt x="203" y="108"/>
                    <a:pt x="177" y="105"/>
                    <a:pt x="165" y="87"/>
                  </a:cubicBezTo>
                  <a:close/>
                  <a:moveTo>
                    <a:pt x="201" y="118"/>
                  </a:moveTo>
                  <a:cubicBezTo>
                    <a:pt x="209" y="117"/>
                    <a:pt x="216" y="114"/>
                    <a:pt x="223" y="109"/>
                  </a:cubicBezTo>
                  <a:cubicBezTo>
                    <a:pt x="223" y="110"/>
                    <a:pt x="224" y="111"/>
                    <a:pt x="225" y="112"/>
                  </a:cubicBezTo>
                  <a:cubicBezTo>
                    <a:pt x="232" y="134"/>
                    <a:pt x="239" y="156"/>
                    <a:pt x="245" y="178"/>
                  </a:cubicBezTo>
                  <a:cubicBezTo>
                    <a:pt x="246" y="180"/>
                    <a:pt x="247" y="181"/>
                    <a:pt x="248" y="182"/>
                  </a:cubicBezTo>
                  <a:cubicBezTo>
                    <a:pt x="247" y="185"/>
                    <a:pt x="246" y="188"/>
                    <a:pt x="242" y="190"/>
                  </a:cubicBezTo>
                  <a:cubicBezTo>
                    <a:pt x="237" y="192"/>
                    <a:pt x="232" y="190"/>
                    <a:pt x="229" y="186"/>
                  </a:cubicBezTo>
                  <a:cubicBezTo>
                    <a:pt x="228" y="185"/>
                    <a:pt x="228" y="185"/>
                    <a:pt x="228" y="184"/>
                  </a:cubicBezTo>
                  <a:cubicBezTo>
                    <a:pt x="220" y="162"/>
                    <a:pt x="211" y="140"/>
                    <a:pt x="201" y="118"/>
                  </a:cubicBezTo>
                  <a:close/>
                  <a:moveTo>
                    <a:pt x="86" y="413"/>
                  </a:moveTo>
                  <a:cubicBezTo>
                    <a:pt x="60" y="421"/>
                    <a:pt x="29" y="406"/>
                    <a:pt x="22" y="380"/>
                  </a:cubicBezTo>
                  <a:cubicBezTo>
                    <a:pt x="15" y="354"/>
                    <a:pt x="32" y="324"/>
                    <a:pt x="58" y="319"/>
                  </a:cubicBezTo>
                  <a:cubicBezTo>
                    <a:pt x="83" y="315"/>
                    <a:pt x="106" y="331"/>
                    <a:pt x="117" y="352"/>
                  </a:cubicBezTo>
                  <a:cubicBezTo>
                    <a:pt x="121" y="377"/>
                    <a:pt x="111" y="404"/>
                    <a:pt x="86" y="413"/>
                  </a:cubicBezTo>
                  <a:close/>
                  <a:moveTo>
                    <a:pt x="155" y="327"/>
                  </a:moveTo>
                  <a:cubicBezTo>
                    <a:pt x="146" y="333"/>
                    <a:pt x="137" y="339"/>
                    <a:pt x="127" y="343"/>
                  </a:cubicBezTo>
                  <a:cubicBezTo>
                    <a:pt x="126" y="343"/>
                    <a:pt x="125" y="342"/>
                    <a:pt x="124" y="342"/>
                  </a:cubicBezTo>
                  <a:cubicBezTo>
                    <a:pt x="121" y="335"/>
                    <a:pt x="117" y="329"/>
                    <a:pt x="112" y="324"/>
                  </a:cubicBezTo>
                  <a:cubicBezTo>
                    <a:pt x="120" y="320"/>
                    <a:pt x="129" y="316"/>
                    <a:pt x="137" y="311"/>
                  </a:cubicBezTo>
                  <a:cubicBezTo>
                    <a:pt x="145" y="306"/>
                    <a:pt x="156" y="301"/>
                    <a:pt x="163" y="293"/>
                  </a:cubicBezTo>
                  <a:cubicBezTo>
                    <a:pt x="166" y="299"/>
                    <a:pt x="170" y="305"/>
                    <a:pt x="174" y="311"/>
                  </a:cubicBezTo>
                  <a:cubicBezTo>
                    <a:pt x="168" y="316"/>
                    <a:pt x="162" y="322"/>
                    <a:pt x="155" y="327"/>
                  </a:cubicBezTo>
                  <a:close/>
                  <a:moveTo>
                    <a:pt x="281" y="302"/>
                  </a:moveTo>
                  <a:cubicBezTo>
                    <a:pt x="280" y="303"/>
                    <a:pt x="279" y="305"/>
                    <a:pt x="279" y="307"/>
                  </a:cubicBezTo>
                  <a:cubicBezTo>
                    <a:pt x="278" y="312"/>
                    <a:pt x="280" y="316"/>
                    <a:pt x="283" y="319"/>
                  </a:cubicBezTo>
                  <a:cubicBezTo>
                    <a:pt x="239" y="338"/>
                    <a:pt x="190" y="323"/>
                    <a:pt x="174" y="275"/>
                  </a:cubicBezTo>
                  <a:cubicBezTo>
                    <a:pt x="162" y="235"/>
                    <a:pt x="181" y="200"/>
                    <a:pt x="209" y="174"/>
                  </a:cubicBezTo>
                  <a:cubicBezTo>
                    <a:pt x="211" y="178"/>
                    <a:pt x="213" y="183"/>
                    <a:pt x="215" y="188"/>
                  </a:cubicBezTo>
                  <a:cubicBezTo>
                    <a:pt x="216" y="191"/>
                    <a:pt x="218" y="192"/>
                    <a:pt x="221" y="193"/>
                  </a:cubicBezTo>
                  <a:cubicBezTo>
                    <a:pt x="226" y="200"/>
                    <a:pt x="235" y="205"/>
                    <a:pt x="245" y="203"/>
                  </a:cubicBezTo>
                  <a:cubicBezTo>
                    <a:pt x="256" y="200"/>
                    <a:pt x="265" y="187"/>
                    <a:pt x="262" y="176"/>
                  </a:cubicBezTo>
                  <a:cubicBezTo>
                    <a:pt x="261" y="174"/>
                    <a:pt x="260" y="173"/>
                    <a:pt x="259" y="173"/>
                  </a:cubicBezTo>
                  <a:cubicBezTo>
                    <a:pt x="258" y="168"/>
                    <a:pt x="257" y="164"/>
                    <a:pt x="256" y="160"/>
                  </a:cubicBezTo>
                  <a:cubicBezTo>
                    <a:pt x="261" y="161"/>
                    <a:pt x="266" y="162"/>
                    <a:pt x="271" y="164"/>
                  </a:cubicBezTo>
                  <a:cubicBezTo>
                    <a:pt x="286" y="169"/>
                    <a:pt x="300" y="177"/>
                    <a:pt x="311" y="189"/>
                  </a:cubicBezTo>
                  <a:cubicBezTo>
                    <a:pt x="334" y="215"/>
                    <a:pt x="338" y="250"/>
                    <a:pt x="327" y="281"/>
                  </a:cubicBezTo>
                  <a:cubicBezTo>
                    <a:pt x="325" y="278"/>
                    <a:pt x="323" y="276"/>
                    <a:pt x="321" y="273"/>
                  </a:cubicBezTo>
                  <a:cubicBezTo>
                    <a:pt x="318" y="268"/>
                    <a:pt x="312" y="269"/>
                    <a:pt x="308" y="271"/>
                  </a:cubicBezTo>
                  <a:cubicBezTo>
                    <a:pt x="292" y="269"/>
                    <a:pt x="276" y="286"/>
                    <a:pt x="281" y="302"/>
                  </a:cubicBezTo>
                  <a:close/>
                  <a:moveTo>
                    <a:pt x="329" y="345"/>
                  </a:moveTo>
                  <a:cubicBezTo>
                    <a:pt x="323" y="340"/>
                    <a:pt x="318" y="334"/>
                    <a:pt x="313" y="328"/>
                  </a:cubicBezTo>
                  <a:cubicBezTo>
                    <a:pt x="306" y="321"/>
                    <a:pt x="300" y="310"/>
                    <a:pt x="291" y="305"/>
                  </a:cubicBezTo>
                  <a:cubicBezTo>
                    <a:pt x="288" y="294"/>
                    <a:pt x="297" y="283"/>
                    <a:pt x="308" y="284"/>
                  </a:cubicBezTo>
                  <a:cubicBezTo>
                    <a:pt x="308" y="284"/>
                    <a:pt x="308" y="284"/>
                    <a:pt x="308" y="284"/>
                  </a:cubicBezTo>
                  <a:cubicBezTo>
                    <a:pt x="324" y="306"/>
                    <a:pt x="343" y="325"/>
                    <a:pt x="366" y="339"/>
                  </a:cubicBezTo>
                  <a:cubicBezTo>
                    <a:pt x="357" y="345"/>
                    <a:pt x="350" y="352"/>
                    <a:pt x="343" y="359"/>
                  </a:cubicBezTo>
                  <a:cubicBezTo>
                    <a:pt x="339" y="358"/>
                    <a:pt x="332" y="348"/>
                    <a:pt x="329" y="345"/>
                  </a:cubicBezTo>
                  <a:close/>
                  <a:moveTo>
                    <a:pt x="351" y="480"/>
                  </a:moveTo>
                  <a:cubicBezTo>
                    <a:pt x="320" y="437"/>
                    <a:pt x="335" y="380"/>
                    <a:pt x="380" y="352"/>
                  </a:cubicBezTo>
                  <a:cubicBezTo>
                    <a:pt x="413" y="331"/>
                    <a:pt x="470" y="326"/>
                    <a:pt x="501" y="354"/>
                  </a:cubicBezTo>
                  <a:cubicBezTo>
                    <a:pt x="501" y="356"/>
                    <a:pt x="501" y="358"/>
                    <a:pt x="502" y="359"/>
                  </a:cubicBezTo>
                  <a:cubicBezTo>
                    <a:pt x="533" y="400"/>
                    <a:pt x="526" y="457"/>
                    <a:pt x="489" y="492"/>
                  </a:cubicBezTo>
                  <a:cubicBezTo>
                    <a:pt x="449" y="528"/>
                    <a:pt x="383" y="524"/>
                    <a:pt x="351" y="480"/>
                  </a:cubicBezTo>
                  <a:close/>
                  <a:moveTo>
                    <a:pt x="455" y="529"/>
                  </a:moveTo>
                  <a:cubicBezTo>
                    <a:pt x="465" y="527"/>
                    <a:pt x="474" y="523"/>
                    <a:pt x="482" y="518"/>
                  </a:cubicBezTo>
                  <a:cubicBezTo>
                    <a:pt x="488" y="548"/>
                    <a:pt x="496" y="584"/>
                    <a:pt x="510" y="612"/>
                  </a:cubicBezTo>
                  <a:cubicBezTo>
                    <a:pt x="510" y="612"/>
                    <a:pt x="510" y="612"/>
                    <a:pt x="510" y="612"/>
                  </a:cubicBezTo>
                  <a:cubicBezTo>
                    <a:pt x="509" y="616"/>
                    <a:pt x="507" y="618"/>
                    <a:pt x="504" y="620"/>
                  </a:cubicBezTo>
                  <a:cubicBezTo>
                    <a:pt x="498" y="624"/>
                    <a:pt x="493" y="623"/>
                    <a:pt x="487" y="621"/>
                  </a:cubicBezTo>
                  <a:cubicBezTo>
                    <a:pt x="482" y="591"/>
                    <a:pt x="469" y="557"/>
                    <a:pt x="455" y="529"/>
                  </a:cubicBezTo>
                  <a:close/>
                  <a:moveTo>
                    <a:pt x="346" y="983"/>
                  </a:moveTo>
                  <a:cubicBezTo>
                    <a:pt x="375" y="982"/>
                    <a:pt x="387" y="1013"/>
                    <a:pt x="374" y="1036"/>
                  </a:cubicBezTo>
                  <a:cubicBezTo>
                    <a:pt x="364" y="1056"/>
                    <a:pt x="339" y="1069"/>
                    <a:pt x="317" y="1057"/>
                  </a:cubicBezTo>
                  <a:cubicBezTo>
                    <a:pt x="299" y="1047"/>
                    <a:pt x="291" y="1023"/>
                    <a:pt x="302" y="1004"/>
                  </a:cubicBezTo>
                  <a:cubicBezTo>
                    <a:pt x="310" y="990"/>
                    <a:pt x="326" y="984"/>
                    <a:pt x="341" y="981"/>
                  </a:cubicBezTo>
                  <a:cubicBezTo>
                    <a:pt x="342" y="982"/>
                    <a:pt x="344" y="983"/>
                    <a:pt x="346" y="983"/>
                  </a:cubicBezTo>
                  <a:close/>
                  <a:moveTo>
                    <a:pt x="338" y="971"/>
                  </a:moveTo>
                  <a:cubicBezTo>
                    <a:pt x="329" y="970"/>
                    <a:pt x="320" y="972"/>
                    <a:pt x="311" y="976"/>
                  </a:cubicBezTo>
                  <a:cubicBezTo>
                    <a:pt x="310" y="970"/>
                    <a:pt x="308" y="963"/>
                    <a:pt x="306" y="956"/>
                  </a:cubicBezTo>
                  <a:cubicBezTo>
                    <a:pt x="303" y="948"/>
                    <a:pt x="301" y="939"/>
                    <a:pt x="298" y="931"/>
                  </a:cubicBezTo>
                  <a:cubicBezTo>
                    <a:pt x="308" y="929"/>
                    <a:pt x="317" y="927"/>
                    <a:pt x="325" y="923"/>
                  </a:cubicBezTo>
                  <a:cubicBezTo>
                    <a:pt x="330" y="939"/>
                    <a:pt x="334" y="955"/>
                    <a:pt x="338" y="971"/>
                  </a:cubicBezTo>
                  <a:close/>
                  <a:moveTo>
                    <a:pt x="201" y="876"/>
                  </a:moveTo>
                  <a:cubicBezTo>
                    <a:pt x="183" y="840"/>
                    <a:pt x="193" y="793"/>
                    <a:pt x="228" y="772"/>
                  </a:cubicBezTo>
                  <a:cubicBezTo>
                    <a:pt x="262" y="751"/>
                    <a:pt x="311" y="757"/>
                    <a:pt x="341" y="784"/>
                  </a:cubicBezTo>
                  <a:cubicBezTo>
                    <a:pt x="337" y="787"/>
                    <a:pt x="333" y="791"/>
                    <a:pt x="330" y="794"/>
                  </a:cubicBezTo>
                  <a:cubicBezTo>
                    <a:pt x="327" y="797"/>
                    <a:pt x="329" y="801"/>
                    <a:pt x="332" y="802"/>
                  </a:cubicBezTo>
                  <a:cubicBezTo>
                    <a:pt x="332" y="814"/>
                    <a:pt x="344" y="823"/>
                    <a:pt x="356" y="822"/>
                  </a:cubicBezTo>
                  <a:cubicBezTo>
                    <a:pt x="357" y="822"/>
                    <a:pt x="357" y="822"/>
                    <a:pt x="357" y="822"/>
                  </a:cubicBezTo>
                  <a:cubicBezTo>
                    <a:pt x="357" y="822"/>
                    <a:pt x="358" y="822"/>
                    <a:pt x="358" y="822"/>
                  </a:cubicBezTo>
                  <a:cubicBezTo>
                    <a:pt x="359" y="822"/>
                    <a:pt x="360" y="822"/>
                    <a:pt x="361" y="821"/>
                  </a:cubicBezTo>
                  <a:cubicBezTo>
                    <a:pt x="394" y="916"/>
                    <a:pt x="243" y="956"/>
                    <a:pt x="201" y="876"/>
                  </a:cubicBezTo>
                  <a:close/>
                  <a:moveTo>
                    <a:pt x="391" y="781"/>
                  </a:moveTo>
                  <a:cubicBezTo>
                    <a:pt x="380" y="790"/>
                    <a:pt x="369" y="800"/>
                    <a:pt x="358" y="809"/>
                  </a:cubicBezTo>
                  <a:cubicBezTo>
                    <a:pt x="357" y="809"/>
                    <a:pt x="356" y="809"/>
                    <a:pt x="355" y="809"/>
                  </a:cubicBezTo>
                  <a:cubicBezTo>
                    <a:pt x="348" y="810"/>
                    <a:pt x="342" y="804"/>
                    <a:pt x="340" y="798"/>
                  </a:cubicBezTo>
                  <a:cubicBezTo>
                    <a:pt x="363" y="781"/>
                    <a:pt x="386" y="762"/>
                    <a:pt x="409" y="744"/>
                  </a:cubicBezTo>
                  <a:cubicBezTo>
                    <a:pt x="409" y="743"/>
                    <a:pt x="409" y="743"/>
                    <a:pt x="409" y="743"/>
                  </a:cubicBezTo>
                  <a:cubicBezTo>
                    <a:pt x="412" y="749"/>
                    <a:pt x="414" y="755"/>
                    <a:pt x="418" y="760"/>
                  </a:cubicBezTo>
                  <a:cubicBezTo>
                    <a:pt x="407" y="764"/>
                    <a:pt x="399" y="774"/>
                    <a:pt x="391" y="781"/>
                  </a:cubicBezTo>
                  <a:close/>
                  <a:moveTo>
                    <a:pt x="532" y="742"/>
                  </a:moveTo>
                  <a:cubicBezTo>
                    <a:pt x="531" y="737"/>
                    <a:pt x="532" y="733"/>
                    <a:pt x="535" y="730"/>
                  </a:cubicBezTo>
                  <a:cubicBezTo>
                    <a:pt x="539" y="726"/>
                    <a:pt x="544" y="728"/>
                    <a:pt x="549" y="728"/>
                  </a:cubicBezTo>
                  <a:cubicBezTo>
                    <a:pt x="553" y="732"/>
                    <a:pt x="557" y="736"/>
                    <a:pt x="561" y="741"/>
                  </a:cubicBezTo>
                  <a:cubicBezTo>
                    <a:pt x="564" y="745"/>
                    <a:pt x="568" y="753"/>
                    <a:pt x="573" y="756"/>
                  </a:cubicBezTo>
                  <a:cubicBezTo>
                    <a:pt x="574" y="757"/>
                    <a:pt x="575" y="758"/>
                    <a:pt x="576" y="759"/>
                  </a:cubicBezTo>
                  <a:cubicBezTo>
                    <a:pt x="576" y="759"/>
                    <a:pt x="577" y="760"/>
                    <a:pt x="577" y="761"/>
                  </a:cubicBezTo>
                  <a:cubicBezTo>
                    <a:pt x="571" y="764"/>
                    <a:pt x="565" y="769"/>
                    <a:pt x="561" y="775"/>
                  </a:cubicBezTo>
                  <a:cubicBezTo>
                    <a:pt x="552" y="763"/>
                    <a:pt x="543" y="752"/>
                    <a:pt x="532" y="742"/>
                  </a:cubicBezTo>
                  <a:close/>
                  <a:moveTo>
                    <a:pt x="638" y="782"/>
                  </a:moveTo>
                  <a:cubicBezTo>
                    <a:pt x="650" y="802"/>
                    <a:pt x="645" y="830"/>
                    <a:pt x="624" y="841"/>
                  </a:cubicBezTo>
                  <a:cubicBezTo>
                    <a:pt x="602" y="853"/>
                    <a:pt x="575" y="841"/>
                    <a:pt x="568" y="817"/>
                  </a:cubicBezTo>
                  <a:cubicBezTo>
                    <a:pt x="562" y="798"/>
                    <a:pt x="572" y="776"/>
                    <a:pt x="589" y="765"/>
                  </a:cubicBezTo>
                  <a:cubicBezTo>
                    <a:pt x="590" y="764"/>
                    <a:pt x="591" y="763"/>
                    <a:pt x="591" y="761"/>
                  </a:cubicBezTo>
                  <a:cubicBezTo>
                    <a:pt x="609" y="761"/>
                    <a:pt x="628" y="764"/>
                    <a:pt x="638" y="782"/>
                  </a:cubicBezTo>
                  <a:close/>
                  <a:moveTo>
                    <a:pt x="587" y="748"/>
                  </a:moveTo>
                  <a:cubicBezTo>
                    <a:pt x="587" y="748"/>
                    <a:pt x="586" y="748"/>
                    <a:pt x="586" y="749"/>
                  </a:cubicBezTo>
                  <a:cubicBezTo>
                    <a:pt x="585" y="749"/>
                    <a:pt x="584" y="749"/>
                    <a:pt x="583" y="750"/>
                  </a:cubicBezTo>
                  <a:cubicBezTo>
                    <a:pt x="583" y="750"/>
                    <a:pt x="582" y="750"/>
                    <a:pt x="582" y="750"/>
                  </a:cubicBezTo>
                  <a:cubicBezTo>
                    <a:pt x="582" y="750"/>
                    <a:pt x="582" y="750"/>
                    <a:pt x="582" y="750"/>
                  </a:cubicBezTo>
                  <a:cubicBezTo>
                    <a:pt x="581" y="744"/>
                    <a:pt x="574" y="737"/>
                    <a:pt x="570" y="733"/>
                  </a:cubicBezTo>
                  <a:cubicBezTo>
                    <a:pt x="565" y="728"/>
                    <a:pt x="560" y="724"/>
                    <a:pt x="554" y="720"/>
                  </a:cubicBezTo>
                  <a:cubicBezTo>
                    <a:pt x="553" y="719"/>
                    <a:pt x="553" y="719"/>
                    <a:pt x="553" y="719"/>
                  </a:cubicBezTo>
                  <a:cubicBezTo>
                    <a:pt x="546" y="712"/>
                    <a:pt x="533" y="715"/>
                    <a:pt x="527" y="722"/>
                  </a:cubicBezTo>
                  <a:cubicBezTo>
                    <a:pt x="520" y="728"/>
                    <a:pt x="520" y="739"/>
                    <a:pt x="525" y="747"/>
                  </a:cubicBezTo>
                  <a:cubicBezTo>
                    <a:pt x="526" y="748"/>
                    <a:pt x="527" y="748"/>
                    <a:pt x="528" y="749"/>
                  </a:cubicBezTo>
                  <a:cubicBezTo>
                    <a:pt x="534" y="759"/>
                    <a:pt x="541" y="769"/>
                    <a:pt x="548" y="779"/>
                  </a:cubicBezTo>
                  <a:cubicBezTo>
                    <a:pt x="528" y="791"/>
                    <a:pt x="504" y="793"/>
                    <a:pt x="481" y="790"/>
                  </a:cubicBezTo>
                  <a:cubicBezTo>
                    <a:pt x="452" y="787"/>
                    <a:pt x="434" y="764"/>
                    <a:pt x="423" y="739"/>
                  </a:cubicBezTo>
                  <a:cubicBezTo>
                    <a:pt x="399" y="689"/>
                    <a:pt x="413" y="625"/>
                    <a:pt x="470" y="607"/>
                  </a:cubicBezTo>
                  <a:cubicBezTo>
                    <a:pt x="473" y="614"/>
                    <a:pt x="476" y="622"/>
                    <a:pt x="479" y="629"/>
                  </a:cubicBezTo>
                  <a:cubicBezTo>
                    <a:pt x="481" y="633"/>
                    <a:pt x="485" y="633"/>
                    <a:pt x="488" y="630"/>
                  </a:cubicBezTo>
                  <a:cubicBezTo>
                    <a:pt x="494" y="634"/>
                    <a:pt x="503" y="635"/>
                    <a:pt x="510" y="632"/>
                  </a:cubicBezTo>
                  <a:cubicBezTo>
                    <a:pt x="518" y="628"/>
                    <a:pt x="529" y="614"/>
                    <a:pt x="522" y="605"/>
                  </a:cubicBezTo>
                  <a:cubicBezTo>
                    <a:pt x="521" y="603"/>
                    <a:pt x="520" y="603"/>
                    <a:pt x="519" y="602"/>
                  </a:cubicBezTo>
                  <a:cubicBezTo>
                    <a:pt x="518" y="600"/>
                    <a:pt x="517" y="597"/>
                    <a:pt x="517" y="595"/>
                  </a:cubicBezTo>
                  <a:cubicBezTo>
                    <a:pt x="534" y="595"/>
                    <a:pt x="552" y="595"/>
                    <a:pt x="567" y="604"/>
                  </a:cubicBezTo>
                  <a:cubicBezTo>
                    <a:pt x="585" y="614"/>
                    <a:pt x="594" y="632"/>
                    <a:pt x="599" y="651"/>
                  </a:cubicBezTo>
                  <a:cubicBezTo>
                    <a:pt x="609" y="683"/>
                    <a:pt x="604" y="718"/>
                    <a:pt x="587" y="748"/>
                  </a:cubicBezTo>
                  <a:close/>
                  <a:moveTo>
                    <a:pt x="690" y="636"/>
                  </a:moveTo>
                  <a:cubicBezTo>
                    <a:pt x="675" y="643"/>
                    <a:pt x="661" y="651"/>
                    <a:pt x="646" y="657"/>
                  </a:cubicBezTo>
                  <a:cubicBezTo>
                    <a:pt x="636" y="661"/>
                    <a:pt x="622" y="664"/>
                    <a:pt x="618" y="674"/>
                  </a:cubicBezTo>
                  <a:cubicBezTo>
                    <a:pt x="618" y="674"/>
                    <a:pt x="617" y="674"/>
                    <a:pt x="617" y="674"/>
                  </a:cubicBezTo>
                  <a:cubicBezTo>
                    <a:pt x="617" y="664"/>
                    <a:pt x="615" y="654"/>
                    <a:pt x="612" y="644"/>
                  </a:cubicBezTo>
                  <a:cubicBezTo>
                    <a:pt x="626" y="640"/>
                    <a:pt x="640" y="635"/>
                    <a:pt x="654" y="630"/>
                  </a:cubicBezTo>
                  <a:cubicBezTo>
                    <a:pt x="664" y="626"/>
                    <a:pt x="676" y="623"/>
                    <a:pt x="686" y="617"/>
                  </a:cubicBezTo>
                  <a:cubicBezTo>
                    <a:pt x="686" y="618"/>
                    <a:pt x="687" y="619"/>
                    <a:pt x="687" y="620"/>
                  </a:cubicBezTo>
                  <a:cubicBezTo>
                    <a:pt x="688" y="625"/>
                    <a:pt x="690" y="630"/>
                    <a:pt x="693" y="635"/>
                  </a:cubicBezTo>
                  <a:cubicBezTo>
                    <a:pt x="692" y="635"/>
                    <a:pt x="691" y="635"/>
                    <a:pt x="690" y="636"/>
                  </a:cubicBezTo>
                  <a:close/>
                  <a:moveTo>
                    <a:pt x="1263" y="157"/>
                  </a:moveTo>
                  <a:cubicBezTo>
                    <a:pt x="1264" y="163"/>
                    <a:pt x="1266" y="169"/>
                    <a:pt x="1267" y="175"/>
                  </a:cubicBezTo>
                  <a:cubicBezTo>
                    <a:pt x="1260" y="175"/>
                    <a:pt x="1253" y="175"/>
                    <a:pt x="1246" y="177"/>
                  </a:cubicBezTo>
                  <a:cubicBezTo>
                    <a:pt x="1245" y="172"/>
                    <a:pt x="1244" y="167"/>
                    <a:pt x="1244" y="162"/>
                  </a:cubicBezTo>
                  <a:cubicBezTo>
                    <a:pt x="1243" y="159"/>
                    <a:pt x="1244" y="155"/>
                    <a:pt x="1243" y="152"/>
                  </a:cubicBezTo>
                  <a:cubicBezTo>
                    <a:pt x="1249" y="155"/>
                    <a:pt x="1255" y="155"/>
                    <a:pt x="1262" y="154"/>
                  </a:cubicBezTo>
                  <a:cubicBezTo>
                    <a:pt x="1262" y="155"/>
                    <a:pt x="1262" y="156"/>
                    <a:pt x="1263" y="157"/>
                  </a:cubicBezTo>
                  <a:close/>
                  <a:moveTo>
                    <a:pt x="1235" y="105"/>
                  </a:moveTo>
                  <a:cubicBezTo>
                    <a:pt x="1245" y="95"/>
                    <a:pt x="1264" y="96"/>
                    <a:pt x="1271" y="109"/>
                  </a:cubicBezTo>
                  <a:cubicBezTo>
                    <a:pt x="1278" y="121"/>
                    <a:pt x="1274" y="135"/>
                    <a:pt x="1262" y="141"/>
                  </a:cubicBezTo>
                  <a:cubicBezTo>
                    <a:pt x="1256" y="144"/>
                    <a:pt x="1251" y="142"/>
                    <a:pt x="1244" y="143"/>
                  </a:cubicBezTo>
                  <a:cubicBezTo>
                    <a:pt x="1242" y="143"/>
                    <a:pt x="1239" y="143"/>
                    <a:pt x="1239" y="145"/>
                  </a:cubicBezTo>
                  <a:cubicBezTo>
                    <a:pt x="1238" y="144"/>
                    <a:pt x="1238" y="144"/>
                    <a:pt x="1237" y="143"/>
                  </a:cubicBezTo>
                  <a:cubicBezTo>
                    <a:pt x="1228" y="133"/>
                    <a:pt x="1223" y="116"/>
                    <a:pt x="1235" y="105"/>
                  </a:cubicBezTo>
                  <a:close/>
                  <a:moveTo>
                    <a:pt x="1203" y="253"/>
                  </a:moveTo>
                  <a:cubicBezTo>
                    <a:pt x="1203" y="253"/>
                    <a:pt x="1203" y="253"/>
                    <a:pt x="1203" y="253"/>
                  </a:cubicBezTo>
                  <a:cubicBezTo>
                    <a:pt x="1204" y="251"/>
                    <a:pt x="1205" y="248"/>
                    <a:pt x="1203" y="246"/>
                  </a:cubicBezTo>
                  <a:cubicBezTo>
                    <a:pt x="1205" y="235"/>
                    <a:pt x="1208" y="223"/>
                    <a:pt x="1213" y="213"/>
                  </a:cubicBezTo>
                  <a:cubicBezTo>
                    <a:pt x="1216" y="214"/>
                    <a:pt x="1219" y="214"/>
                    <a:pt x="1222" y="210"/>
                  </a:cubicBezTo>
                  <a:cubicBezTo>
                    <a:pt x="1241" y="181"/>
                    <a:pt x="1282" y="186"/>
                    <a:pt x="1308" y="203"/>
                  </a:cubicBezTo>
                  <a:cubicBezTo>
                    <a:pt x="1343" y="226"/>
                    <a:pt x="1338" y="269"/>
                    <a:pt x="1315" y="299"/>
                  </a:cubicBezTo>
                  <a:cubicBezTo>
                    <a:pt x="1293" y="328"/>
                    <a:pt x="1255" y="339"/>
                    <a:pt x="1225" y="313"/>
                  </a:cubicBezTo>
                  <a:cubicBezTo>
                    <a:pt x="1207" y="297"/>
                    <a:pt x="1201" y="275"/>
                    <a:pt x="1203" y="253"/>
                  </a:cubicBezTo>
                  <a:close/>
                  <a:moveTo>
                    <a:pt x="1136" y="204"/>
                  </a:moveTo>
                  <a:cubicBezTo>
                    <a:pt x="1157" y="208"/>
                    <a:pt x="1178" y="210"/>
                    <a:pt x="1199" y="212"/>
                  </a:cubicBezTo>
                  <a:cubicBezTo>
                    <a:pt x="1194" y="222"/>
                    <a:pt x="1190" y="233"/>
                    <a:pt x="1188" y="244"/>
                  </a:cubicBezTo>
                  <a:cubicBezTo>
                    <a:pt x="1188" y="244"/>
                    <a:pt x="1188" y="244"/>
                    <a:pt x="1188" y="244"/>
                  </a:cubicBezTo>
                  <a:cubicBezTo>
                    <a:pt x="1188" y="244"/>
                    <a:pt x="1187" y="243"/>
                    <a:pt x="1186" y="242"/>
                  </a:cubicBezTo>
                  <a:cubicBezTo>
                    <a:pt x="1176" y="237"/>
                    <a:pt x="1164" y="237"/>
                    <a:pt x="1153" y="236"/>
                  </a:cubicBezTo>
                  <a:cubicBezTo>
                    <a:pt x="1148" y="235"/>
                    <a:pt x="1143" y="235"/>
                    <a:pt x="1139" y="234"/>
                  </a:cubicBezTo>
                  <a:cubicBezTo>
                    <a:pt x="1136" y="232"/>
                    <a:pt x="1132" y="231"/>
                    <a:pt x="1129" y="233"/>
                  </a:cubicBezTo>
                  <a:cubicBezTo>
                    <a:pt x="1123" y="233"/>
                    <a:pt x="1117" y="233"/>
                    <a:pt x="1110" y="232"/>
                  </a:cubicBezTo>
                  <a:cubicBezTo>
                    <a:pt x="1109" y="232"/>
                    <a:pt x="1107" y="233"/>
                    <a:pt x="1107" y="234"/>
                  </a:cubicBezTo>
                  <a:cubicBezTo>
                    <a:pt x="1104" y="228"/>
                    <a:pt x="1103" y="220"/>
                    <a:pt x="1105" y="213"/>
                  </a:cubicBezTo>
                  <a:cubicBezTo>
                    <a:pt x="1107" y="207"/>
                    <a:pt x="1111" y="204"/>
                    <a:pt x="1114" y="200"/>
                  </a:cubicBezTo>
                  <a:cubicBezTo>
                    <a:pt x="1119" y="201"/>
                    <a:pt x="1124" y="202"/>
                    <a:pt x="1130" y="203"/>
                  </a:cubicBezTo>
                  <a:cubicBezTo>
                    <a:pt x="1131" y="205"/>
                    <a:pt x="1135" y="206"/>
                    <a:pt x="1136" y="204"/>
                  </a:cubicBezTo>
                  <a:close/>
                  <a:moveTo>
                    <a:pt x="1031" y="149"/>
                  </a:moveTo>
                  <a:cubicBezTo>
                    <a:pt x="1065" y="141"/>
                    <a:pt x="1107" y="161"/>
                    <a:pt x="1124" y="191"/>
                  </a:cubicBezTo>
                  <a:cubicBezTo>
                    <a:pt x="1122" y="191"/>
                    <a:pt x="1119" y="191"/>
                    <a:pt x="1116" y="191"/>
                  </a:cubicBezTo>
                  <a:cubicBezTo>
                    <a:pt x="1116" y="189"/>
                    <a:pt x="1114" y="188"/>
                    <a:pt x="1112" y="188"/>
                  </a:cubicBezTo>
                  <a:cubicBezTo>
                    <a:pt x="1101" y="189"/>
                    <a:pt x="1095" y="201"/>
                    <a:pt x="1093" y="211"/>
                  </a:cubicBezTo>
                  <a:cubicBezTo>
                    <a:pt x="1091" y="222"/>
                    <a:pt x="1094" y="232"/>
                    <a:pt x="1101" y="240"/>
                  </a:cubicBezTo>
                  <a:cubicBezTo>
                    <a:pt x="1103" y="242"/>
                    <a:pt x="1106" y="242"/>
                    <a:pt x="1107" y="240"/>
                  </a:cubicBezTo>
                  <a:cubicBezTo>
                    <a:pt x="1108" y="240"/>
                    <a:pt x="1108" y="241"/>
                    <a:pt x="1109" y="241"/>
                  </a:cubicBezTo>
                  <a:cubicBezTo>
                    <a:pt x="1114" y="242"/>
                    <a:pt x="1120" y="243"/>
                    <a:pt x="1125" y="244"/>
                  </a:cubicBezTo>
                  <a:cubicBezTo>
                    <a:pt x="1115" y="275"/>
                    <a:pt x="1090" y="299"/>
                    <a:pt x="1056" y="299"/>
                  </a:cubicBezTo>
                  <a:cubicBezTo>
                    <a:pt x="1018" y="299"/>
                    <a:pt x="986" y="272"/>
                    <a:pt x="979" y="235"/>
                  </a:cubicBezTo>
                  <a:cubicBezTo>
                    <a:pt x="972" y="199"/>
                    <a:pt x="993" y="157"/>
                    <a:pt x="1031" y="149"/>
                  </a:cubicBezTo>
                  <a:close/>
                  <a:moveTo>
                    <a:pt x="963" y="252"/>
                  </a:moveTo>
                  <a:cubicBezTo>
                    <a:pt x="963" y="251"/>
                    <a:pt x="964" y="250"/>
                    <a:pt x="964" y="249"/>
                  </a:cubicBezTo>
                  <a:cubicBezTo>
                    <a:pt x="965" y="249"/>
                    <a:pt x="966" y="249"/>
                    <a:pt x="966" y="248"/>
                  </a:cubicBezTo>
                  <a:cubicBezTo>
                    <a:pt x="968" y="255"/>
                    <a:pt x="971" y="261"/>
                    <a:pt x="974" y="266"/>
                  </a:cubicBezTo>
                  <a:cubicBezTo>
                    <a:pt x="945" y="289"/>
                    <a:pt x="916" y="311"/>
                    <a:pt x="886" y="332"/>
                  </a:cubicBezTo>
                  <a:cubicBezTo>
                    <a:pt x="880" y="323"/>
                    <a:pt x="872" y="316"/>
                    <a:pt x="864" y="309"/>
                  </a:cubicBezTo>
                  <a:cubicBezTo>
                    <a:pt x="898" y="299"/>
                    <a:pt x="940" y="278"/>
                    <a:pt x="963" y="252"/>
                  </a:cubicBezTo>
                  <a:close/>
                  <a:moveTo>
                    <a:pt x="775" y="221"/>
                  </a:moveTo>
                  <a:cubicBezTo>
                    <a:pt x="765" y="206"/>
                    <a:pt x="775" y="186"/>
                    <a:pt x="789" y="178"/>
                  </a:cubicBezTo>
                  <a:cubicBezTo>
                    <a:pt x="804" y="170"/>
                    <a:pt x="825" y="177"/>
                    <a:pt x="833" y="192"/>
                  </a:cubicBezTo>
                  <a:cubicBezTo>
                    <a:pt x="842" y="208"/>
                    <a:pt x="831" y="225"/>
                    <a:pt x="816" y="230"/>
                  </a:cubicBezTo>
                  <a:cubicBezTo>
                    <a:pt x="815" y="230"/>
                    <a:pt x="815" y="231"/>
                    <a:pt x="815" y="231"/>
                  </a:cubicBezTo>
                  <a:cubicBezTo>
                    <a:pt x="813" y="231"/>
                    <a:pt x="812" y="231"/>
                    <a:pt x="811" y="232"/>
                  </a:cubicBezTo>
                  <a:cubicBezTo>
                    <a:pt x="811" y="232"/>
                    <a:pt x="810" y="232"/>
                    <a:pt x="810" y="232"/>
                  </a:cubicBezTo>
                  <a:cubicBezTo>
                    <a:pt x="797" y="236"/>
                    <a:pt x="782" y="231"/>
                    <a:pt x="775" y="221"/>
                  </a:cubicBezTo>
                  <a:close/>
                  <a:moveTo>
                    <a:pt x="793" y="246"/>
                  </a:moveTo>
                  <a:cubicBezTo>
                    <a:pt x="799" y="246"/>
                    <a:pt x="804" y="245"/>
                    <a:pt x="809" y="243"/>
                  </a:cubicBezTo>
                  <a:cubicBezTo>
                    <a:pt x="809" y="243"/>
                    <a:pt x="809" y="243"/>
                    <a:pt x="809" y="243"/>
                  </a:cubicBezTo>
                  <a:cubicBezTo>
                    <a:pt x="811" y="258"/>
                    <a:pt x="813" y="273"/>
                    <a:pt x="814" y="287"/>
                  </a:cubicBezTo>
                  <a:cubicBezTo>
                    <a:pt x="814" y="287"/>
                    <a:pt x="814" y="287"/>
                    <a:pt x="813" y="287"/>
                  </a:cubicBezTo>
                  <a:cubicBezTo>
                    <a:pt x="807" y="286"/>
                    <a:pt x="800" y="286"/>
                    <a:pt x="793" y="287"/>
                  </a:cubicBezTo>
                  <a:cubicBezTo>
                    <a:pt x="793" y="273"/>
                    <a:pt x="794" y="259"/>
                    <a:pt x="793" y="246"/>
                  </a:cubicBezTo>
                  <a:close/>
                  <a:moveTo>
                    <a:pt x="729" y="357"/>
                  </a:moveTo>
                  <a:cubicBezTo>
                    <a:pt x="738" y="319"/>
                    <a:pt x="779" y="297"/>
                    <a:pt x="816" y="304"/>
                  </a:cubicBezTo>
                  <a:cubicBezTo>
                    <a:pt x="849" y="310"/>
                    <a:pt x="878" y="338"/>
                    <a:pt x="885" y="371"/>
                  </a:cubicBezTo>
                  <a:cubicBezTo>
                    <a:pt x="890" y="393"/>
                    <a:pt x="886" y="418"/>
                    <a:pt x="870" y="434"/>
                  </a:cubicBezTo>
                  <a:cubicBezTo>
                    <a:pt x="858" y="446"/>
                    <a:pt x="844" y="448"/>
                    <a:pt x="829" y="451"/>
                  </a:cubicBezTo>
                  <a:cubicBezTo>
                    <a:pt x="831" y="441"/>
                    <a:pt x="832" y="430"/>
                    <a:pt x="833" y="420"/>
                  </a:cubicBezTo>
                  <a:cubicBezTo>
                    <a:pt x="833" y="415"/>
                    <a:pt x="829" y="413"/>
                    <a:pt x="825" y="413"/>
                  </a:cubicBezTo>
                  <a:cubicBezTo>
                    <a:pt x="816" y="405"/>
                    <a:pt x="801" y="405"/>
                    <a:pt x="790" y="409"/>
                  </a:cubicBezTo>
                  <a:cubicBezTo>
                    <a:pt x="787" y="407"/>
                    <a:pt x="782" y="408"/>
                    <a:pt x="781" y="413"/>
                  </a:cubicBezTo>
                  <a:cubicBezTo>
                    <a:pt x="780" y="422"/>
                    <a:pt x="778" y="432"/>
                    <a:pt x="777" y="441"/>
                  </a:cubicBezTo>
                  <a:cubicBezTo>
                    <a:pt x="744" y="426"/>
                    <a:pt x="719" y="396"/>
                    <a:pt x="729" y="357"/>
                  </a:cubicBezTo>
                  <a:close/>
                  <a:moveTo>
                    <a:pt x="819" y="424"/>
                  </a:moveTo>
                  <a:cubicBezTo>
                    <a:pt x="815" y="449"/>
                    <a:pt x="811" y="474"/>
                    <a:pt x="806" y="499"/>
                  </a:cubicBezTo>
                  <a:cubicBezTo>
                    <a:pt x="806" y="500"/>
                    <a:pt x="806" y="501"/>
                    <a:pt x="806" y="501"/>
                  </a:cubicBezTo>
                  <a:cubicBezTo>
                    <a:pt x="797" y="498"/>
                    <a:pt x="788" y="496"/>
                    <a:pt x="780" y="496"/>
                  </a:cubicBezTo>
                  <a:cubicBezTo>
                    <a:pt x="785" y="470"/>
                    <a:pt x="789" y="444"/>
                    <a:pt x="793" y="418"/>
                  </a:cubicBezTo>
                  <a:cubicBezTo>
                    <a:pt x="803" y="415"/>
                    <a:pt x="811" y="419"/>
                    <a:pt x="819" y="424"/>
                  </a:cubicBezTo>
                  <a:close/>
                  <a:moveTo>
                    <a:pt x="807" y="652"/>
                  </a:moveTo>
                  <a:cubicBezTo>
                    <a:pt x="769" y="675"/>
                    <a:pt x="713" y="663"/>
                    <a:pt x="701" y="616"/>
                  </a:cubicBezTo>
                  <a:cubicBezTo>
                    <a:pt x="691" y="577"/>
                    <a:pt x="709" y="546"/>
                    <a:pt x="736" y="522"/>
                  </a:cubicBezTo>
                  <a:cubicBezTo>
                    <a:pt x="738" y="524"/>
                    <a:pt x="741" y="525"/>
                    <a:pt x="744" y="523"/>
                  </a:cubicBezTo>
                  <a:cubicBezTo>
                    <a:pt x="780" y="497"/>
                    <a:pt x="826" y="517"/>
                    <a:pt x="842" y="555"/>
                  </a:cubicBezTo>
                  <a:cubicBezTo>
                    <a:pt x="857" y="591"/>
                    <a:pt x="839" y="633"/>
                    <a:pt x="807" y="652"/>
                  </a:cubicBezTo>
                  <a:close/>
                  <a:moveTo>
                    <a:pt x="858" y="681"/>
                  </a:moveTo>
                  <a:cubicBezTo>
                    <a:pt x="847" y="673"/>
                    <a:pt x="835" y="666"/>
                    <a:pt x="824" y="659"/>
                  </a:cubicBezTo>
                  <a:cubicBezTo>
                    <a:pt x="832" y="652"/>
                    <a:pt x="839" y="644"/>
                    <a:pt x="845" y="635"/>
                  </a:cubicBezTo>
                  <a:cubicBezTo>
                    <a:pt x="854" y="644"/>
                    <a:pt x="864" y="652"/>
                    <a:pt x="874" y="660"/>
                  </a:cubicBezTo>
                  <a:cubicBezTo>
                    <a:pt x="882" y="666"/>
                    <a:pt x="892" y="675"/>
                    <a:pt x="902" y="679"/>
                  </a:cubicBezTo>
                  <a:cubicBezTo>
                    <a:pt x="895" y="684"/>
                    <a:pt x="889" y="689"/>
                    <a:pt x="884" y="696"/>
                  </a:cubicBezTo>
                  <a:cubicBezTo>
                    <a:pt x="876" y="690"/>
                    <a:pt x="867" y="686"/>
                    <a:pt x="858" y="681"/>
                  </a:cubicBezTo>
                  <a:close/>
                  <a:moveTo>
                    <a:pt x="949" y="906"/>
                  </a:moveTo>
                  <a:cubicBezTo>
                    <a:pt x="941" y="918"/>
                    <a:pt x="924" y="924"/>
                    <a:pt x="911" y="917"/>
                  </a:cubicBezTo>
                  <a:cubicBezTo>
                    <a:pt x="898" y="910"/>
                    <a:pt x="893" y="894"/>
                    <a:pt x="899" y="881"/>
                  </a:cubicBezTo>
                  <a:cubicBezTo>
                    <a:pt x="906" y="866"/>
                    <a:pt x="926" y="863"/>
                    <a:pt x="940" y="868"/>
                  </a:cubicBezTo>
                  <a:cubicBezTo>
                    <a:pt x="942" y="868"/>
                    <a:pt x="943" y="868"/>
                    <a:pt x="944" y="867"/>
                  </a:cubicBezTo>
                  <a:cubicBezTo>
                    <a:pt x="944" y="867"/>
                    <a:pt x="944" y="867"/>
                    <a:pt x="945" y="867"/>
                  </a:cubicBezTo>
                  <a:cubicBezTo>
                    <a:pt x="954" y="878"/>
                    <a:pt x="957" y="894"/>
                    <a:pt x="949" y="906"/>
                  </a:cubicBezTo>
                  <a:close/>
                  <a:moveTo>
                    <a:pt x="919" y="806"/>
                  </a:moveTo>
                  <a:cubicBezTo>
                    <a:pt x="927" y="809"/>
                    <a:pt x="936" y="811"/>
                    <a:pt x="945" y="811"/>
                  </a:cubicBezTo>
                  <a:cubicBezTo>
                    <a:pt x="942" y="827"/>
                    <a:pt x="940" y="842"/>
                    <a:pt x="939" y="858"/>
                  </a:cubicBezTo>
                  <a:cubicBezTo>
                    <a:pt x="934" y="855"/>
                    <a:pt x="927" y="853"/>
                    <a:pt x="921" y="853"/>
                  </a:cubicBezTo>
                  <a:cubicBezTo>
                    <a:pt x="921" y="838"/>
                    <a:pt x="921" y="822"/>
                    <a:pt x="919" y="806"/>
                  </a:cubicBezTo>
                  <a:close/>
                  <a:moveTo>
                    <a:pt x="959" y="795"/>
                  </a:moveTo>
                  <a:cubicBezTo>
                    <a:pt x="932" y="802"/>
                    <a:pt x="900" y="786"/>
                    <a:pt x="890" y="760"/>
                  </a:cubicBezTo>
                  <a:cubicBezTo>
                    <a:pt x="879" y="732"/>
                    <a:pt x="892" y="704"/>
                    <a:pt x="912" y="685"/>
                  </a:cubicBezTo>
                  <a:cubicBezTo>
                    <a:pt x="914" y="687"/>
                    <a:pt x="917" y="688"/>
                    <a:pt x="919" y="685"/>
                  </a:cubicBezTo>
                  <a:cubicBezTo>
                    <a:pt x="945" y="657"/>
                    <a:pt x="999" y="679"/>
                    <a:pt x="1008" y="712"/>
                  </a:cubicBezTo>
                  <a:cubicBezTo>
                    <a:pt x="1017" y="746"/>
                    <a:pt x="993" y="786"/>
                    <a:pt x="959" y="795"/>
                  </a:cubicBezTo>
                  <a:close/>
                  <a:moveTo>
                    <a:pt x="1011" y="684"/>
                  </a:moveTo>
                  <a:cubicBezTo>
                    <a:pt x="995" y="664"/>
                    <a:pt x="929" y="641"/>
                    <a:pt x="913" y="671"/>
                  </a:cubicBezTo>
                  <a:cubicBezTo>
                    <a:pt x="905" y="663"/>
                    <a:pt x="892" y="657"/>
                    <a:pt x="882" y="650"/>
                  </a:cubicBezTo>
                  <a:cubicBezTo>
                    <a:pt x="871" y="643"/>
                    <a:pt x="861" y="635"/>
                    <a:pt x="850" y="628"/>
                  </a:cubicBezTo>
                  <a:cubicBezTo>
                    <a:pt x="864" y="603"/>
                    <a:pt x="867" y="572"/>
                    <a:pt x="854" y="546"/>
                  </a:cubicBezTo>
                  <a:cubicBezTo>
                    <a:pt x="845" y="528"/>
                    <a:pt x="831" y="514"/>
                    <a:pt x="814" y="505"/>
                  </a:cubicBezTo>
                  <a:cubicBezTo>
                    <a:pt x="815" y="505"/>
                    <a:pt x="816" y="504"/>
                    <a:pt x="816" y="502"/>
                  </a:cubicBezTo>
                  <a:cubicBezTo>
                    <a:pt x="820" y="490"/>
                    <a:pt x="824" y="477"/>
                    <a:pt x="826" y="464"/>
                  </a:cubicBezTo>
                  <a:cubicBezTo>
                    <a:pt x="868" y="477"/>
                    <a:pt x="904" y="426"/>
                    <a:pt x="904" y="388"/>
                  </a:cubicBezTo>
                  <a:cubicBezTo>
                    <a:pt x="904" y="371"/>
                    <a:pt x="899" y="354"/>
                    <a:pt x="890" y="339"/>
                  </a:cubicBezTo>
                  <a:cubicBezTo>
                    <a:pt x="923" y="322"/>
                    <a:pt x="954" y="301"/>
                    <a:pt x="982" y="278"/>
                  </a:cubicBezTo>
                  <a:cubicBezTo>
                    <a:pt x="996" y="296"/>
                    <a:pt x="1017" y="310"/>
                    <a:pt x="1041" y="313"/>
                  </a:cubicBezTo>
                  <a:cubicBezTo>
                    <a:pt x="1086" y="320"/>
                    <a:pt x="1130" y="291"/>
                    <a:pt x="1140" y="247"/>
                  </a:cubicBezTo>
                  <a:cubicBezTo>
                    <a:pt x="1144" y="247"/>
                    <a:pt x="1147" y="248"/>
                    <a:pt x="1151" y="249"/>
                  </a:cubicBezTo>
                  <a:cubicBezTo>
                    <a:pt x="1161" y="250"/>
                    <a:pt x="1170" y="252"/>
                    <a:pt x="1180" y="252"/>
                  </a:cubicBezTo>
                  <a:cubicBezTo>
                    <a:pt x="1182" y="253"/>
                    <a:pt x="1185" y="254"/>
                    <a:pt x="1187" y="255"/>
                  </a:cubicBezTo>
                  <a:cubicBezTo>
                    <a:pt x="1187" y="255"/>
                    <a:pt x="1187" y="255"/>
                    <a:pt x="1187" y="255"/>
                  </a:cubicBezTo>
                  <a:cubicBezTo>
                    <a:pt x="1185" y="283"/>
                    <a:pt x="1196" y="311"/>
                    <a:pt x="1221" y="329"/>
                  </a:cubicBezTo>
                  <a:cubicBezTo>
                    <a:pt x="1243" y="345"/>
                    <a:pt x="1268" y="346"/>
                    <a:pt x="1290" y="337"/>
                  </a:cubicBezTo>
                  <a:cubicBezTo>
                    <a:pt x="1293" y="374"/>
                    <a:pt x="1301" y="410"/>
                    <a:pt x="1315" y="444"/>
                  </a:cubicBezTo>
                  <a:cubicBezTo>
                    <a:pt x="1296" y="451"/>
                    <a:pt x="1278" y="464"/>
                    <a:pt x="1268" y="482"/>
                  </a:cubicBezTo>
                  <a:cubicBezTo>
                    <a:pt x="1251" y="511"/>
                    <a:pt x="1246" y="554"/>
                    <a:pt x="1264" y="583"/>
                  </a:cubicBezTo>
                  <a:cubicBezTo>
                    <a:pt x="1256" y="590"/>
                    <a:pt x="1251" y="601"/>
                    <a:pt x="1244" y="610"/>
                  </a:cubicBezTo>
                  <a:cubicBezTo>
                    <a:pt x="1237" y="619"/>
                    <a:pt x="1230" y="628"/>
                    <a:pt x="1223" y="637"/>
                  </a:cubicBezTo>
                  <a:cubicBezTo>
                    <a:pt x="1219" y="633"/>
                    <a:pt x="1216" y="629"/>
                    <a:pt x="1211" y="626"/>
                  </a:cubicBezTo>
                  <a:cubicBezTo>
                    <a:pt x="1179" y="601"/>
                    <a:pt x="1132" y="606"/>
                    <a:pt x="1102" y="630"/>
                  </a:cubicBezTo>
                  <a:cubicBezTo>
                    <a:pt x="1079" y="648"/>
                    <a:pt x="1071" y="671"/>
                    <a:pt x="1073" y="694"/>
                  </a:cubicBezTo>
                  <a:cubicBezTo>
                    <a:pt x="1057" y="700"/>
                    <a:pt x="1040" y="705"/>
                    <a:pt x="1022" y="708"/>
                  </a:cubicBezTo>
                  <a:cubicBezTo>
                    <a:pt x="1020" y="700"/>
                    <a:pt x="1016" y="691"/>
                    <a:pt x="1011" y="684"/>
                  </a:cubicBezTo>
                  <a:close/>
                  <a:moveTo>
                    <a:pt x="1023" y="744"/>
                  </a:moveTo>
                  <a:cubicBezTo>
                    <a:pt x="1025" y="735"/>
                    <a:pt x="1025" y="726"/>
                    <a:pt x="1024" y="716"/>
                  </a:cubicBezTo>
                  <a:cubicBezTo>
                    <a:pt x="1042" y="716"/>
                    <a:pt x="1058" y="713"/>
                    <a:pt x="1075" y="706"/>
                  </a:cubicBezTo>
                  <a:cubicBezTo>
                    <a:pt x="1077" y="714"/>
                    <a:pt x="1080" y="721"/>
                    <a:pt x="1084" y="728"/>
                  </a:cubicBezTo>
                  <a:cubicBezTo>
                    <a:pt x="1064" y="731"/>
                    <a:pt x="1042" y="738"/>
                    <a:pt x="1023" y="744"/>
                  </a:cubicBezTo>
                  <a:close/>
                  <a:moveTo>
                    <a:pt x="1107" y="738"/>
                  </a:moveTo>
                  <a:cubicBezTo>
                    <a:pt x="1077" y="707"/>
                    <a:pt x="1082" y="659"/>
                    <a:pt x="1118" y="636"/>
                  </a:cubicBezTo>
                  <a:cubicBezTo>
                    <a:pt x="1175" y="601"/>
                    <a:pt x="1249" y="652"/>
                    <a:pt x="1223" y="717"/>
                  </a:cubicBezTo>
                  <a:cubicBezTo>
                    <a:pt x="1223" y="718"/>
                    <a:pt x="1222" y="718"/>
                    <a:pt x="1222" y="719"/>
                  </a:cubicBezTo>
                  <a:cubicBezTo>
                    <a:pt x="1219" y="717"/>
                    <a:pt x="1216" y="715"/>
                    <a:pt x="1213" y="714"/>
                  </a:cubicBezTo>
                  <a:cubicBezTo>
                    <a:pt x="1213" y="714"/>
                    <a:pt x="1213" y="713"/>
                    <a:pt x="1213" y="713"/>
                  </a:cubicBezTo>
                  <a:cubicBezTo>
                    <a:pt x="1206" y="707"/>
                    <a:pt x="1194" y="711"/>
                    <a:pt x="1187" y="716"/>
                  </a:cubicBezTo>
                  <a:cubicBezTo>
                    <a:pt x="1179" y="721"/>
                    <a:pt x="1174" y="729"/>
                    <a:pt x="1173" y="739"/>
                  </a:cubicBezTo>
                  <a:cubicBezTo>
                    <a:pt x="1173" y="740"/>
                    <a:pt x="1174" y="741"/>
                    <a:pt x="1174" y="742"/>
                  </a:cubicBezTo>
                  <a:cubicBezTo>
                    <a:pt x="1174" y="743"/>
                    <a:pt x="1174" y="744"/>
                    <a:pt x="1176" y="745"/>
                  </a:cubicBezTo>
                  <a:cubicBezTo>
                    <a:pt x="1179" y="748"/>
                    <a:pt x="1182" y="751"/>
                    <a:pt x="1185" y="754"/>
                  </a:cubicBezTo>
                  <a:cubicBezTo>
                    <a:pt x="1158" y="762"/>
                    <a:pt x="1128" y="759"/>
                    <a:pt x="1107" y="738"/>
                  </a:cubicBezTo>
                  <a:close/>
                  <a:moveTo>
                    <a:pt x="1265" y="764"/>
                  </a:moveTo>
                  <a:cubicBezTo>
                    <a:pt x="1267" y="763"/>
                    <a:pt x="1268" y="761"/>
                    <a:pt x="1268" y="760"/>
                  </a:cubicBezTo>
                  <a:cubicBezTo>
                    <a:pt x="1268" y="760"/>
                    <a:pt x="1269" y="761"/>
                    <a:pt x="1270" y="761"/>
                  </a:cubicBezTo>
                  <a:cubicBezTo>
                    <a:pt x="1278" y="762"/>
                    <a:pt x="1285" y="761"/>
                    <a:pt x="1292" y="767"/>
                  </a:cubicBezTo>
                  <a:cubicBezTo>
                    <a:pt x="1298" y="773"/>
                    <a:pt x="1301" y="780"/>
                    <a:pt x="1301" y="788"/>
                  </a:cubicBezTo>
                  <a:cubicBezTo>
                    <a:pt x="1301" y="802"/>
                    <a:pt x="1290" y="816"/>
                    <a:pt x="1275" y="817"/>
                  </a:cubicBezTo>
                  <a:cubicBezTo>
                    <a:pt x="1242" y="818"/>
                    <a:pt x="1239" y="776"/>
                    <a:pt x="1265" y="764"/>
                  </a:cubicBezTo>
                  <a:close/>
                  <a:moveTo>
                    <a:pt x="1244" y="748"/>
                  </a:moveTo>
                  <a:cubicBezTo>
                    <a:pt x="1247" y="751"/>
                    <a:pt x="1252" y="753"/>
                    <a:pt x="1256" y="756"/>
                  </a:cubicBezTo>
                  <a:cubicBezTo>
                    <a:pt x="1256" y="756"/>
                    <a:pt x="1256" y="757"/>
                    <a:pt x="1256" y="757"/>
                  </a:cubicBezTo>
                  <a:cubicBezTo>
                    <a:pt x="1248" y="760"/>
                    <a:pt x="1241" y="766"/>
                    <a:pt x="1236" y="774"/>
                  </a:cubicBezTo>
                  <a:cubicBezTo>
                    <a:pt x="1225" y="767"/>
                    <a:pt x="1214" y="759"/>
                    <a:pt x="1202" y="752"/>
                  </a:cubicBezTo>
                  <a:cubicBezTo>
                    <a:pt x="1202" y="750"/>
                    <a:pt x="1200" y="748"/>
                    <a:pt x="1197" y="749"/>
                  </a:cubicBezTo>
                  <a:cubicBezTo>
                    <a:pt x="1197" y="749"/>
                    <a:pt x="1197" y="749"/>
                    <a:pt x="1197" y="749"/>
                  </a:cubicBezTo>
                  <a:cubicBezTo>
                    <a:pt x="1193" y="746"/>
                    <a:pt x="1188" y="744"/>
                    <a:pt x="1183" y="741"/>
                  </a:cubicBezTo>
                  <a:cubicBezTo>
                    <a:pt x="1184" y="741"/>
                    <a:pt x="1184" y="740"/>
                    <a:pt x="1184" y="740"/>
                  </a:cubicBezTo>
                  <a:cubicBezTo>
                    <a:pt x="1186" y="734"/>
                    <a:pt x="1189" y="729"/>
                    <a:pt x="1194" y="726"/>
                  </a:cubicBezTo>
                  <a:cubicBezTo>
                    <a:pt x="1197" y="725"/>
                    <a:pt x="1199" y="724"/>
                    <a:pt x="1202" y="723"/>
                  </a:cubicBezTo>
                  <a:cubicBezTo>
                    <a:pt x="1205" y="723"/>
                    <a:pt x="1207" y="723"/>
                    <a:pt x="1210" y="723"/>
                  </a:cubicBezTo>
                  <a:cubicBezTo>
                    <a:pt x="1217" y="728"/>
                    <a:pt x="1223" y="733"/>
                    <a:pt x="1230" y="738"/>
                  </a:cubicBezTo>
                  <a:cubicBezTo>
                    <a:pt x="1235" y="742"/>
                    <a:pt x="1239" y="745"/>
                    <a:pt x="1244" y="748"/>
                  </a:cubicBezTo>
                  <a:close/>
                  <a:moveTo>
                    <a:pt x="1265" y="634"/>
                  </a:moveTo>
                  <a:cubicBezTo>
                    <a:pt x="1257" y="646"/>
                    <a:pt x="1248" y="658"/>
                    <a:pt x="1240" y="670"/>
                  </a:cubicBezTo>
                  <a:cubicBezTo>
                    <a:pt x="1238" y="661"/>
                    <a:pt x="1234" y="652"/>
                    <a:pt x="1228" y="644"/>
                  </a:cubicBezTo>
                  <a:cubicBezTo>
                    <a:pt x="1237" y="635"/>
                    <a:pt x="1245" y="626"/>
                    <a:pt x="1253" y="617"/>
                  </a:cubicBezTo>
                  <a:cubicBezTo>
                    <a:pt x="1259" y="609"/>
                    <a:pt x="1267" y="601"/>
                    <a:pt x="1272" y="592"/>
                  </a:cubicBezTo>
                  <a:cubicBezTo>
                    <a:pt x="1276" y="596"/>
                    <a:pt x="1282" y="600"/>
                    <a:pt x="1288" y="603"/>
                  </a:cubicBezTo>
                  <a:cubicBezTo>
                    <a:pt x="1279" y="612"/>
                    <a:pt x="1272" y="624"/>
                    <a:pt x="1265" y="634"/>
                  </a:cubicBezTo>
                  <a:close/>
                  <a:moveTo>
                    <a:pt x="1382" y="466"/>
                  </a:moveTo>
                  <a:cubicBezTo>
                    <a:pt x="1414" y="487"/>
                    <a:pt x="1424" y="531"/>
                    <a:pt x="1403" y="563"/>
                  </a:cubicBezTo>
                  <a:cubicBezTo>
                    <a:pt x="1378" y="602"/>
                    <a:pt x="1338" y="599"/>
                    <a:pt x="1298" y="589"/>
                  </a:cubicBezTo>
                  <a:cubicBezTo>
                    <a:pt x="1296" y="589"/>
                    <a:pt x="1295" y="589"/>
                    <a:pt x="1293" y="590"/>
                  </a:cubicBezTo>
                  <a:cubicBezTo>
                    <a:pt x="1288" y="587"/>
                    <a:pt x="1283" y="584"/>
                    <a:pt x="1279" y="580"/>
                  </a:cubicBezTo>
                  <a:cubicBezTo>
                    <a:pt x="1238" y="520"/>
                    <a:pt x="1310" y="417"/>
                    <a:pt x="1382" y="466"/>
                  </a:cubicBezTo>
                  <a:close/>
                  <a:moveTo>
                    <a:pt x="1359" y="441"/>
                  </a:moveTo>
                  <a:cubicBezTo>
                    <a:pt x="1348" y="439"/>
                    <a:pt x="1335" y="439"/>
                    <a:pt x="1324" y="442"/>
                  </a:cubicBezTo>
                  <a:cubicBezTo>
                    <a:pt x="1314" y="405"/>
                    <a:pt x="1307" y="369"/>
                    <a:pt x="1300" y="332"/>
                  </a:cubicBezTo>
                  <a:cubicBezTo>
                    <a:pt x="1310" y="326"/>
                    <a:pt x="1319" y="318"/>
                    <a:pt x="1327" y="308"/>
                  </a:cubicBezTo>
                  <a:cubicBezTo>
                    <a:pt x="1330" y="353"/>
                    <a:pt x="1344" y="399"/>
                    <a:pt x="1359" y="441"/>
                  </a:cubicBezTo>
                  <a:close/>
                  <a:moveTo>
                    <a:pt x="1373" y="270"/>
                  </a:moveTo>
                  <a:cubicBezTo>
                    <a:pt x="1371" y="270"/>
                    <a:pt x="1368" y="269"/>
                    <a:pt x="1366" y="269"/>
                  </a:cubicBezTo>
                  <a:cubicBezTo>
                    <a:pt x="1360" y="269"/>
                    <a:pt x="1353" y="268"/>
                    <a:pt x="1346" y="268"/>
                  </a:cubicBezTo>
                  <a:cubicBezTo>
                    <a:pt x="1347" y="262"/>
                    <a:pt x="1348" y="256"/>
                    <a:pt x="1348" y="250"/>
                  </a:cubicBezTo>
                  <a:cubicBezTo>
                    <a:pt x="1354" y="252"/>
                    <a:pt x="1360" y="253"/>
                    <a:pt x="1366" y="253"/>
                  </a:cubicBezTo>
                  <a:cubicBezTo>
                    <a:pt x="1370" y="254"/>
                    <a:pt x="1373" y="254"/>
                    <a:pt x="1377" y="254"/>
                  </a:cubicBezTo>
                  <a:cubicBezTo>
                    <a:pt x="1374" y="259"/>
                    <a:pt x="1373" y="264"/>
                    <a:pt x="1373" y="270"/>
                  </a:cubicBezTo>
                  <a:close/>
                  <a:moveTo>
                    <a:pt x="1421" y="282"/>
                  </a:moveTo>
                  <a:cubicBezTo>
                    <a:pt x="1415" y="290"/>
                    <a:pt x="1401" y="292"/>
                    <a:pt x="1393" y="286"/>
                  </a:cubicBezTo>
                  <a:cubicBezTo>
                    <a:pt x="1391" y="285"/>
                    <a:pt x="1389" y="283"/>
                    <a:pt x="1388" y="280"/>
                  </a:cubicBezTo>
                  <a:cubicBezTo>
                    <a:pt x="1390" y="278"/>
                    <a:pt x="1390" y="274"/>
                    <a:pt x="1387" y="273"/>
                  </a:cubicBezTo>
                  <a:cubicBezTo>
                    <a:pt x="1387" y="273"/>
                    <a:pt x="1386" y="272"/>
                    <a:pt x="1386" y="272"/>
                  </a:cubicBezTo>
                  <a:cubicBezTo>
                    <a:pt x="1386" y="266"/>
                    <a:pt x="1387" y="260"/>
                    <a:pt x="1388" y="254"/>
                  </a:cubicBezTo>
                  <a:cubicBezTo>
                    <a:pt x="1388" y="254"/>
                    <a:pt x="1388" y="254"/>
                    <a:pt x="1388" y="254"/>
                  </a:cubicBezTo>
                  <a:cubicBezTo>
                    <a:pt x="1397" y="248"/>
                    <a:pt x="1409" y="242"/>
                    <a:pt x="1420" y="251"/>
                  </a:cubicBezTo>
                  <a:cubicBezTo>
                    <a:pt x="1428" y="258"/>
                    <a:pt x="1429" y="274"/>
                    <a:pt x="1421" y="28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05" name="í$lídê"/>
            <p:cNvSpPr/>
            <p:nvPr/>
          </p:nvSpPr>
          <p:spPr bwMode="auto">
            <a:xfrm>
              <a:off x="8220964" y="5373364"/>
              <a:ext cx="2793" cy="2795"/>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1"/>
                    <a:pt x="1" y="1"/>
                  </a:cubicBezTo>
                  <a:cubicBezTo>
                    <a:pt x="2" y="1"/>
                    <a:pt x="2" y="0"/>
                    <a:pt x="1"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06" name="îşľïḑe"/>
            <p:cNvSpPr/>
            <p:nvPr/>
          </p:nvSpPr>
          <p:spPr bwMode="auto">
            <a:xfrm>
              <a:off x="6569612" y="1386088"/>
              <a:ext cx="153678" cy="259858"/>
            </a:xfrm>
            <a:custGeom>
              <a:avLst/>
              <a:gdLst>
                <a:gd name="T0" fmla="*/ 86 w 95"/>
                <a:gd name="T1" fmla="*/ 64 h 160"/>
                <a:gd name="T2" fmla="*/ 33 w 95"/>
                <a:gd name="T3" fmla="*/ 18 h 160"/>
                <a:gd name="T4" fmla="*/ 31 w 95"/>
                <a:gd name="T5" fmla="*/ 23 h 160"/>
                <a:gd name="T6" fmla="*/ 65 w 95"/>
                <a:gd name="T7" fmla="*/ 145 h 160"/>
                <a:gd name="T8" fmla="*/ 86 w 95"/>
                <a:gd name="T9" fmla="*/ 64 h 160"/>
                <a:gd name="T10" fmla="*/ 42 w 95"/>
                <a:gd name="T11" fmla="*/ 122 h 160"/>
                <a:gd name="T12" fmla="*/ 37 w 95"/>
                <a:gd name="T13" fmla="*/ 31 h 160"/>
                <a:gd name="T14" fmla="*/ 39 w 95"/>
                <a:gd name="T15" fmla="*/ 30 h 160"/>
                <a:gd name="T16" fmla="*/ 73 w 95"/>
                <a:gd name="T17" fmla="*/ 82 h 160"/>
                <a:gd name="T18" fmla="*/ 42 w 95"/>
                <a:gd name="T19" fmla="*/ 12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60">
                  <a:moveTo>
                    <a:pt x="86" y="64"/>
                  </a:moveTo>
                  <a:cubicBezTo>
                    <a:pt x="81" y="40"/>
                    <a:pt x="64" y="0"/>
                    <a:pt x="33" y="18"/>
                  </a:cubicBezTo>
                  <a:cubicBezTo>
                    <a:pt x="32" y="19"/>
                    <a:pt x="31" y="21"/>
                    <a:pt x="31" y="23"/>
                  </a:cubicBezTo>
                  <a:cubicBezTo>
                    <a:pt x="0" y="55"/>
                    <a:pt x="10" y="160"/>
                    <a:pt x="65" y="145"/>
                  </a:cubicBezTo>
                  <a:cubicBezTo>
                    <a:pt x="95" y="137"/>
                    <a:pt x="90" y="86"/>
                    <a:pt x="86" y="64"/>
                  </a:cubicBezTo>
                  <a:close/>
                  <a:moveTo>
                    <a:pt x="42" y="122"/>
                  </a:moveTo>
                  <a:cubicBezTo>
                    <a:pt x="23" y="104"/>
                    <a:pt x="24" y="56"/>
                    <a:pt x="37" y="31"/>
                  </a:cubicBezTo>
                  <a:cubicBezTo>
                    <a:pt x="38" y="31"/>
                    <a:pt x="38" y="30"/>
                    <a:pt x="39" y="30"/>
                  </a:cubicBezTo>
                  <a:cubicBezTo>
                    <a:pt x="65" y="21"/>
                    <a:pt x="72" y="65"/>
                    <a:pt x="73" y="82"/>
                  </a:cubicBezTo>
                  <a:cubicBezTo>
                    <a:pt x="74" y="100"/>
                    <a:pt x="70" y="150"/>
                    <a:pt x="42" y="12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07" name="îŝliḋê"/>
            <p:cNvSpPr/>
            <p:nvPr/>
          </p:nvSpPr>
          <p:spPr bwMode="auto">
            <a:xfrm>
              <a:off x="6636672" y="1662710"/>
              <a:ext cx="39118" cy="159268"/>
            </a:xfrm>
            <a:custGeom>
              <a:avLst/>
              <a:gdLst>
                <a:gd name="T0" fmla="*/ 19 w 23"/>
                <a:gd name="T1" fmla="*/ 43 h 99"/>
                <a:gd name="T2" fmla="*/ 16 w 23"/>
                <a:gd name="T3" fmla="*/ 22 h 99"/>
                <a:gd name="T4" fmla="*/ 14 w 23"/>
                <a:gd name="T5" fmla="*/ 7 h 99"/>
                <a:gd name="T6" fmla="*/ 15 w 23"/>
                <a:gd name="T7" fmla="*/ 6 h 99"/>
                <a:gd name="T8" fmla="*/ 15 w 23"/>
                <a:gd name="T9" fmla="*/ 5 h 99"/>
                <a:gd name="T10" fmla="*/ 14 w 23"/>
                <a:gd name="T11" fmla="*/ 3 h 99"/>
                <a:gd name="T12" fmla="*/ 10 w 23"/>
                <a:gd name="T13" fmla="*/ 1 h 99"/>
                <a:gd name="T14" fmla="*/ 5 w 23"/>
                <a:gd name="T15" fmla="*/ 29 h 99"/>
                <a:gd name="T16" fmla="*/ 10 w 23"/>
                <a:gd name="T17" fmla="*/ 91 h 99"/>
                <a:gd name="T18" fmla="*/ 22 w 23"/>
                <a:gd name="T19" fmla="*/ 91 h 99"/>
                <a:gd name="T20" fmla="*/ 19 w 23"/>
                <a:gd name="T21" fmla="*/ 4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99">
                  <a:moveTo>
                    <a:pt x="19" y="43"/>
                  </a:moveTo>
                  <a:cubicBezTo>
                    <a:pt x="18" y="36"/>
                    <a:pt x="17" y="29"/>
                    <a:pt x="16" y="22"/>
                  </a:cubicBezTo>
                  <a:cubicBezTo>
                    <a:pt x="16" y="21"/>
                    <a:pt x="16" y="11"/>
                    <a:pt x="14" y="7"/>
                  </a:cubicBezTo>
                  <a:cubicBezTo>
                    <a:pt x="14" y="7"/>
                    <a:pt x="14" y="7"/>
                    <a:pt x="15" y="6"/>
                  </a:cubicBezTo>
                  <a:cubicBezTo>
                    <a:pt x="15" y="6"/>
                    <a:pt x="15" y="6"/>
                    <a:pt x="15" y="5"/>
                  </a:cubicBezTo>
                  <a:cubicBezTo>
                    <a:pt x="15" y="4"/>
                    <a:pt x="14" y="3"/>
                    <a:pt x="14" y="3"/>
                  </a:cubicBezTo>
                  <a:cubicBezTo>
                    <a:pt x="14" y="0"/>
                    <a:pt x="11" y="0"/>
                    <a:pt x="10" y="1"/>
                  </a:cubicBezTo>
                  <a:cubicBezTo>
                    <a:pt x="0" y="5"/>
                    <a:pt x="5" y="22"/>
                    <a:pt x="5" y="29"/>
                  </a:cubicBezTo>
                  <a:cubicBezTo>
                    <a:pt x="6" y="50"/>
                    <a:pt x="7" y="70"/>
                    <a:pt x="10" y="91"/>
                  </a:cubicBezTo>
                  <a:cubicBezTo>
                    <a:pt x="11" y="98"/>
                    <a:pt x="23" y="99"/>
                    <a:pt x="22" y="91"/>
                  </a:cubicBezTo>
                  <a:cubicBezTo>
                    <a:pt x="22" y="75"/>
                    <a:pt x="20" y="59"/>
                    <a:pt x="19" y="43"/>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08" name="ïṥľídé"/>
            <p:cNvSpPr/>
            <p:nvPr/>
          </p:nvSpPr>
          <p:spPr bwMode="auto">
            <a:xfrm>
              <a:off x="6692555" y="1654328"/>
              <a:ext cx="33530" cy="176033"/>
            </a:xfrm>
            <a:custGeom>
              <a:avLst/>
              <a:gdLst>
                <a:gd name="T0" fmla="*/ 19 w 21"/>
                <a:gd name="T1" fmla="*/ 95 h 108"/>
                <a:gd name="T2" fmla="*/ 13 w 21"/>
                <a:gd name="T3" fmla="*/ 6 h 108"/>
                <a:gd name="T4" fmla="*/ 4 w 21"/>
                <a:gd name="T5" fmla="*/ 6 h 108"/>
                <a:gd name="T6" fmla="*/ 6 w 21"/>
                <a:gd name="T7" fmla="*/ 99 h 108"/>
                <a:gd name="T8" fmla="*/ 19 w 21"/>
                <a:gd name="T9" fmla="*/ 95 h 108"/>
              </a:gdLst>
              <a:ahLst/>
              <a:cxnLst>
                <a:cxn ang="0">
                  <a:pos x="T0" y="T1"/>
                </a:cxn>
                <a:cxn ang="0">
                  <a:pos x="T2" y="T3"/>
                </a:cxn>
                <a:cxn ang="0">
                  <a:pos x="T4" y="T5"/>
                </a:cxn>
                <a:cxn ang="0">
                  <a:pos x="T6" y="T7"/>
                </a:cxn>
                <a:cxn ang="0">
                  <a:pos x="T8" y="T9"/>
                </a:cxn>
              </a:cxnLst>
              <a:rect l="0" t="0" r="r" b="b"/>
              <a:pathLst>
                <a:path w="21" h="108">
                  <a:moveTo>
                    <a:pt x="19" y="95"/>
                  </a:moveTo>
                  <a:cubicBezTo>
                    <a:pt x="15" y="65"/>
                    <a:pt x="14" y="36"/>
                    <a:pt x="13" y="6"/>
                  </a:cubicBezTo>
                  <a:cubicBezTo>
                    <a:pt x="12" y="0"/>
                    <a:pt x="4" y="0"/>
                    <a:pt x="4" y="6"/>
                  </a:cubicBezTo>
                  <a:cubicBezTo>
                    <a:pt x="0" y="37"/>
                    <a:pt x="1" y="68"/>
                    <a:pt x="6" y="99"/>
                  </a:cubicBezTo>
                  <a:cubicBezTo>
                    <a:pt x="7" y="108"/>
                    <a:pt x="21" y="104"/>
                    <a:pt x="19" y="95"/>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09" name="iS1ide"/>
            <p:cNvSpPr/>
            <p:nvPr/>
          </p:nvSpPr>
          <p:spPr bwMode="auto">
            <a:xfrm>
              <a:off x="6561229" y="1849920"/>
              <a:ext cx="276622" cy="159268"/>
            </a:xfrm>
            <a:custGeom>
              <a:avLst/>
              <a:gdLst>
                <a:gd name="T0" fmla="*/ 165 w 172"/>
                <a:gd name="T1" fmla="*/ 79 h 99"/>
                <a:gd name="T2" fmla="*/ 112 w 172"/>
                <a:gd name="T3" fmla="*/ 32 h 99"/>
                <a:gd name="T4" fmla="*/ 78 w 172"/>
                <a:gd name="T5" fmla="*/ 0 h 99"/>
                <a:gd name="T6" fmla="*/ 56 w 172"/>
                <a:gd name="T7" fmla="*/ 26 h 99"/>
                <a:gd name="T8" fmla="*/ 4 w 172"/>
                <a:gd name="T9" fmla="*/ 89 h 99"/>
                <a:gd name="T10" fmla="*/ 10 w 172"/>
                <a:gd name="T11" fmla="*/ 95 h 99"/>
                <a:gd name="T12" fmla="*/ 48 w 172"/>
                <a:gd name="T13" fmla="*/ 58 h 99"/>
                <a:gd name="T14" fmla="*/ 60 w 172"/>
                <a:gd name="T15" fmla="*/ 43 h 99"/>
                <a:gd name="T16" fmla="*/ 76 w 172"/>
                <a:gd name="T17" fmla="*/ 19 h 99"/>
                <a:gd name="T18" fmla="*/ 84 w 172"/>
                <a:gd name="T19" fmla="*/ 22 h 99"/>
                <a:gd name="T20" fmla="*/ 92 w 172"/>
                <a:gd name="T21" fmla="*/ 33 h 99"/>
                <a:gd name="T22" fmla="*/ 111 w 172"/>
                <a:gd name="T23" fmla="*/ 52 h 99"/>
                <a:gd name="T24" fmla="*/ 147 w 172"/>
                <a:gd name="T25" fmla="*/ 85 h 99"/>
                <a:gd name="T26" fmla="*/ 149 w 172"/>
                <a:gd name="T27" fmla="*/ 88 h 99"/>
                <a:gd name="T28" fmla="*/ 155 w 172"/>
                <a:gd name="T29" fmla="*/ 92 h 99"/>
                <a:gd name="T30" fmla="*/ 165 w 172"/>
                <a:gd name="T31" fmla="*/ 7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99">
                  <a:moveTo>
                    <a:pt x="165" y="79"/>
                  </a:moveTo>
                  <a:cubicBezTo>
                    <a:pt x="147" y="64"/>
                    <a:pt x="129" y="49"/>
                    <a:pt x="112" y="32"/>
                  </a:cubicBezTo>
                  <a:cubicBezTo>
                    <a:pt x="104" y="24"/>
                    <a:pt x="91" y="0"/>
                    <a:pt x="78" y="0"/>
                  </a:cubicBezTo>
                  <a:cubicBezTo>
                    <a:pt x="67" y="0"/>
                    <a:pt x="61" y="18"/>
                    <a:pt x="56" y="26"/>
                  </a:cubicBezTo>
                  <a:cubicBezTo>
                    <a:pt x="40" y="48"/>
                    <a:pt x="23" y="69"/>
                    <a:pt x="4" y="89"/>
                  </a:cubicBezTo>
                  <a:cubicBezTo>
                    <a:pt x="0" y="93"/>
                    <a:pt x="6" y="99"/>
                    <a:pt x="10" y="95"/>
                  </a:cubicBezTo>
                  <a:cubicBezTo>
                    <a:pt x="24" y="84"/>
                    <a:pt x="36" y="71"/>
                    <a:pt x="48" y="58"/>
                  </a:cubicBezTo>
                  <a:cubicBezTo>
                    <a:pt x="52" y="53"/>
                    <a:pt x="56" y="48"/>
                    <a:pt x="60" y="43"/>
                  </a:cubicBezTo>
                  <a:cubicBezTo>
                    <a:pt x="63" y="38"/>
                    <a:pt x="71" y="21"/>
                    <a:pt x="76" y="19"/>
                  </a:cubicBezTo>
                  <a:cubicBezTo>
                    <a:pt x="78" y="13"/>
                    <a:pt x="80" y="14"/>
                    <a:pt x="84" y="22"/>
                  </a:cubicBezTo>
                  <a:cubicBezTo>
                    <a:pt x="86" y="26"/>
                    <a:pt x="89" y="29"/>
                    <a:pt x="92" y="33"/>
                  </a:cubicBezTo>
                  <a:cubicBezTo>
                    <a:pt x="98" y="39"/>
                    <a:pt x="104" y="46"/>
                    <a:pt x="111" y="52"/>
                  </a:cubicBezTo>
                  <a:cubicBezTo>
                    <a:pt x="122" y="64"/>
                    <a:pt x="134" y="75"/>
                    <a:pt x="147" y="85"/>
                  </a:cubicBezTo>
                  <a:cubicBezTo>
                    <a:pt x="147" y="86"/>
                    <a:pt x="148" y="87"/>
                    <a:pt x="149" y="88"/>
                  </a:cubicBezTo>
                  <a:cubicBezTo>
                    <a:pt x="151" y="89"/>
                    <a:pt x="153" y="91"/>
                    <a:pt x="155" y="92"/>
                  </a:cubicBezTo>
                  <a:cubicBezTo>
                    <a:pt x="163" y="97"/>
                    <a:pt x="172" y="85"/>
                    <a:pt x="165" y="79"/>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10" name="işļíḑe"/>
            <p:cNvSpPr/>
            <p:nvPr/>
          </p:nvSpPr>
          <p:spPr bwMode="auto">
            <a:xfrm>
              <a:off x="6320930" y="2090218"/>
              <a:ext cx="100590" cy="223533"/>
            </a:xfrm>
            <a:custGeom>
              <a:avLst/>
              <a:gdLst>
                <a:gd name="T0" fmla="*/ 50 w 62"/>
                <a:gd name="T1" fmla="*/ 5 h 138"/>
                <a:gd name="T2" fmla="*/ 43 w 62"/>
                <a:gd name="T3" fmla="*/ 5 h 138"/>
                <a:gd name="T4" fmla="*/ 39 w 62"/>
                <a:gd name="T5" fmla="*/ 93 h 138"/>
                <a:gd name="T6" fmla="*/ 37 w 62"/>
                <a:gd name="T7" fmla="*/ 93 h 138"/>
                <a:gd name="T8" fmla="*/ 26 w 62"/>
                <a:gd name="T9" fmla="*/ 90 h 138"/>
                <a:gd name="T10" fmla="*/ 25 w 62"/>
                <a:gd name="T11" fmla="*/ 89 h 138"/>
                <a:gd name="T12" fmla="*/ 9 w 62"/>
                <a:gd name="T13" fmla="*/ 6 h 138"/>
                <a:gd name="T14" fmla="*/ 1 w 62"/>
                <a:gd name="T15" fmla="*/ 7 h 138"/>
                <a:gd name="T16" fmla="*/ 8 w 62"/>
                <a:gd name="T17" fmla="*/ 74 h 138"/>
                <a:gd name="T18" fmla="*/ 14 w 62"/>
                <a:gd name="T19" fmla="*/ 133 h 138"/>
                <a:gd name="T20" fmla="*/ 24 w 62"/>
                <a:gd name="T21" fmla="*/ 133 h 138"/>
                <a:gd name="T22" fmla="*/ 26 w 62"/>
                <a:gd name="T23" fmla="*/ 100 h 138"/>
                <a:gd name="T24" fmla="*/ 40 w 62"/>
                <a:gd name="T25" fmla="*/ 105 h 138"/>
                <a:gd name="T26" fmla="*/ 43 w 62"/>
                <a:gd name="T27" fmla="*/ 128 h 138"/>
                <a:gd name="T28" fmla="*/ 55 w 62"/>
                <a:gd name="T29" fmla="*/ 128 h 138"/>
                <a:gd name="T30" fmla="*/ 50 w 62"/>
                <a:gd name="T31" fmla="*/ 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138">
                  <a:moveTo>
                    <a:pt x="50" y="5"/>
                  </a:moveTo>
                  <a:cubicBezTo>
                    <a:pt x="49" y="1"/>
                    <a:pt x="43" y="0"/>
                    <a:pt x="43" y="5"/>
                  </a:cubicBezTo>
                  <a:cubicBezTo>
                    <a:pt x="42" y="32"/>
                    <a:pt x="38" y="64"/>
                    <a:pt x="39" y="93"/>
                  </a:cubicBezTo>
                  <a:cubicBezTo>
                    <a:pt x="38" y="93"/>
                    <a:pt x="38" y="93"/>
                    <a:pt x="37" y="93"/>
                  </a:cubicBezTo>
                  <a:cubicBezTo>
                    <a:pt x="33" y="93"/>
                    <a:pt x="29" y="91"/>
                    <a:pt x="26" y="90"/>
                  </a:cubicBezTo>
                  <a:cubicBezTo>
                    <a:pt x="26" y="89"/>
                    <a:pt x="25" y="89"/>
                    <a:pt x="25" y="89"/>
                  </a:cubicBezTo>
                  <a:cubicBezTo>
                    <a:pt x="22" y="61"/>
                    <a:pt x="15" y="31"/>
                    <a:pt x="9" y="6"/>
                  </a:cubicBezTo>
                  <a:cubicBezTo>
                    <a:pt x="8" y="2"/>
                    <a:pt x="0" y="3"/>
                    <a:pt x="1" y="7"/>
                  </a:cubicBezTo>
                  <a:cubicBezTo>
                    <a:pt x="3" y="30"/>
                    <a:pt x="6" y="52"/>
                    <a:pt x="8" y="74"/>
                  </a:cubicBezTo>
                  <a:cubicBezTo>
                    <a:pt x="10" y="94"/>
                    <a:pt x="9" y="114"/>
                    <a:pt x="14" y="133"/>
                  </a:cubicBezTo>
                  <a:cubicBezTo>
                    <a:pt x="16" y="137"/>
                    <a:pt x="23" y="138"/>
                    <a:pt x="24" y="133"/>
                  </a:cubicBezTo>
                  <a:cubicBezTo>
                    <a:pt x="26" y="123"/>
                    <a:pt x="26" y="112"/>
                    <a:pt x="26" y="100"/>
                  </a:cubicBezTo>
                  <a:cubicBezTo>
                    <a:pt x="30" y="103"/>
                    <a:pt x="35" y="104"/>
                    <a:pt x="40" y="105"/>
                  </a:cubicBezTo>
                  <a:cubicBezTo>
                    <a:pt x="41" y="113"/>
                    <a:pt x="42" y="121"/>
                    <a:pt x="43" y="128"/>
                  </a:cubicBezTo>
                  <a:cubicBezTo>
                    <a:pt x="45" y="134"/>
                    <a:pt x="54" y="134"/>
                    <a:pt x="55" y="128"/>
                  </a:cubicBezTo>
                  <a:cubicBezTo>
                    <a:pt x="62" y="90"/>
                    <a:pt x="53" y="43"/>
                    <a:pt x="50" y="5"/>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11" name="íšḷidê"/>
            <p:cNvSpPr/>
            <p:nvPr/>
          </p:nvSpPr>
          <p:spPr bwMode="auto">
            <a:xfrm>
              <a:off x="6421520" y="2229927"/>
              <a:ext cx="69853" cy="120150"/>
            </a:xfrm>
            <a:custGeom>
              <a:avLst/>
              <a:gdLst>
                <a:gd name="T0" fmla="*/ 29 w 44"/>
                <a:gd name="T1" fmla="*/ 24 h 74"/>
                <a:gd name="T2" fmla="*/ 26 w 44"/>
                <a:gd name="T3" fmla="*/ 5 h 74"/>
                <a:gd name="T4" fmla="*/ 5 w 44"/>
                <a:gd name="T5" fmla="*/ 12 h 74"/>
                <a:gd name="T6" fmla="*/ 13 w 44"/>
                <a:gd name="T7" fmla="*/ 14 h 74"/>
                <a:gd name="T8" fmla="*/ 18 w 44"/>
                <a:gd name="T9" fmla="*/ 12 h 74"/>
                <a:gd name="T10" fmla="*/ 21 w 44"/>
                <a:gd name="T11" fmla="*/ 15 h 74"/>
                <a:gd name="T12" fmla="*/ 16 w 44"/>
                <a:gd name="T13" fmla="*/ 25 h 74"/>
                <a:gd name="T14" fmla="*/ 14 w 44"/>
                <a:gd name="T15" fmla="*/ 26 h 74"/>
                <a:gd name="T16" fmla="*/ 20 w 44"/>
                <a:gd name="T17" fmla="*/ 37 h 74"/>
                <a:gd name="T18" fmla="*/ 27 w 44"/>
                <a:gd name="T19" fmla="*/ 49 h 74"/>
                <a:gd name="T20" fmla="*/ 7 w 44"/>
                <a:gd name="T21" fmla="*/ 50 h 74"/>
                <a:gd name="T22" fmla="*/ 3 w 44"/>
                <a:gd name="T23" fmla="*/ 60 h 74"/>
                <a:gd name="T24" fmla="*/ 42 w 44"/>
                <a:gd name="T25" fmla="*/ 47 h 74"/>
                <a:gd name="T26" fmla="*/ 29 w 44"/>
                <a:gd name="T27" fmla="*/ 2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4">
                  <a:moveTo>
                    <a:pt x="29" y="24"/>
                  </a:moveTo>
                  <a:cubicBezTo>
                    <a:pt x="32" y="18"/>
                    <a:pt x="33" y="10"/>
                    <a:pt x="26" y="5"/>
                  </a:cubicBezTo>
                  <a:cubicBezTo>
                    <a:pt x="19" y="0"/>
                    <a:pt x="7" y="2"/>
                    <a:pt x="5" y="12"/>
                  </a:cubicBezTo>
                  <a:cubicBezTo>
                    <a:pt x="4" y="17"/>
                    <a:pt x="11" y="19"/>
                    <a:pt x="13" y="14"/>
                  </a:cubicBezTo>
                  <a:cubicBezTo>
                    <a:pt x="14" y="12"/>
                    <a:pt x="15" y="11"/>
                    <a:pt x="18" y="12"/>
                  </a:cubicBezTo>
                  <a:cubicBezTo>
                    <a:pt x="20" y="12"/>
                    <a:pt x="21" y="13"/>
                    <a:pt x="21" y="15"/>
                  </a:cubicBezTo>
                  <a:cubicBezTo>
                    <a:pt x="22" y="20"/>
                    <a:pt x="19" y="23"/>
                    <a:pt x="16" y="25"/>
                  </a:cubicBezTo>
                  <a:cubicBezTo>
                    <a:pt x="15" y="25"/>
                    <a:pt x="14" y="26"/>
                    <a:pt x="14" y="26"/>
                  </a:cubicBezTo>
                  <a:cubicBezTo>
                    <a:pt x="7" y="29"/>
                    <a:pt x="13" y="40"/>
                    <a:pt x="20" y="37"/>
                  </a:cubicBezTo>
                  <a:cubicBezTo>
                    <a:pt x="28" y="32"/>
                    <a:pt x="33" y="43"/>
                    <a:pt x="27" y="49"/>
                  </a:cubicBezTo>
                  <a:cubicBezTo>
                    <a:pt x="22" y="55"/>
                    <a:pt x="14" y="51"/>
                    <a:pt x="7" y="50"/>
                  </a:cubicBezTo>
                  <a:cubicBezTo>
                    <a:pt x="1" y="49"/>
                    <a:pt x="0" y="57"/>
                    <a:pt x="3" y="60"/>
                  </a:cubicBezTo>
                  <a:cubicBezTo>
                    <a:pt x="15" y="74"/>
                    <a:pt x="39" y="63"/>
                    <a:pt x="42" y="47"/>
                  </a:cubicBezTo>
                  <a:cubicBezTo>
                    <a:pt x="44" y="36"/>
                    <a:pt x="38" y="27"/>
                    <a:pt x="29" y="24"/>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12" name="îṣļidé"/>
            <p:cNvSpPr/>
            <p:nvPr/>
          </p:nvSpPr>
          <p:spPr bwMode="auto">
            <a:xfrm>
              <a:off x="6516522" y="2039923"/>
              <a:ext cx="106178" cy="265447"/>
            </a:xfrm>
            <a:custGeom>
              <a:avLst/>
              <a:gdLst>
                <a:gd name="T0" fmla="*/ 51 w 65"/>
                <a:gd name="T1" fmla="*/ 137 h 164"/>
                <a:gd name="T2" fmla="*/ 23 w 65"/>
                <a:gd name="T3" fmla="*/ 129 h 164"/>
                <a:gd name="T4" fmla="*/ 19 w 65"/>
                <a:gd name="T5" fmla="*/ 98 h 164"/>
                <a:gd name="T6" fmla="*/ 41 w 65"/>
                <a:gd name="T7" fmla="*/ 28 h 164"/>
                <a:gd name="T8" fmla="*/ 44 w 65"/>
                <a:gd name="T9" fmla="*/ 22 h 164"/>
                <a:gd name="T10" fmla="*/ 4 w 65"/>
                <a:gd name="T11" fmla="*/ 120 h 164"/>
                <a:gd name="T12" fmla="*/ 29 w 65"/>
                <a:gd name="T13" fmla="*/ 159 h 164"/>
                <a:gd name="T14" fmla="*/ 63 w 65"/>
                <a:gd name="T15" fmla="*/ 144 h 164"/>
                <a:gd name="T16" fmla="*/ 51 w 65"/>
                <a:gd name="T17" fmla="*/ 1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164">
                  <a:moveTo>
                    <a:pt x="51" y="137"/>
                  </a:moveTo>
                  <a:cubicBezTo>
                    <a:pt x="41" y="148"/>
                    <a:pt x="30" y="140"/>
                    <a:pt x="23" y="129"/>
                  </a:cubicBezTo>
                  <a:cubicBezTo>
                    <a:pt x="18" y="121"/>
                    <a:pt x="20" y="107"/>
                    <a:pt x="19" y="98"/>
                  </a:cubicBezTo>
                  <a:cubicBezTo>
                    <a:pt x="19" y="85"/>
                    <a:pt x="17" y="24"/>
                    <a:pt x="41" y="28"/>
                  </a:cubicBezTo>
                  <a:cubicBezTo>
                    <a:pt x="45" y="29"/>
                    <a:pt x="48" y="24"/>
                    <a:pt x="44" y="22"/>
                  </a:cubicBezTo>
                  <a:cubicBezTo>
                    <a:pt x="0" y="0"/>
                    <a:pt x="1" y="99"/>
                    <a:pt x="4" y="120"/>
                  </a:cubicBezTo>
                  <a:cubicBezTo>
                    <a:pt x="6" y="136"/>
                    <a:pt x="12" y="153"/>
                    <a:pt x="29" y="159"/>
                  </a:cubicBezTo>
                  <a:cubicBezTo>
                    <a:pt x="43" y="164"/>
                    <a:pt x="59" y="158"/>
                    <a:pt x="63" y="144"/>
                  </a:cubicBezTo>
                  <a:cubicBezTo>
                    <a:pt x="65" y="137"/>
                    <a:pt x="56" y="131"/>
                    <a:pt x="51" y="137"/>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13" name="îṡlíḓe"/>
            <p:cNvSpPr/>
            <p:nvPr/>
          </p:nvSpPr>
          <p:spPr bwMode="auto">
            <a:xfrm>
              <a:off x="6787557" y="2048305"/>
              <a:ext cx="122943" cy="237505"/>
            </a:xfrm>
            <a:custGeom>
              <a:avLst/>
              <a:gdLst>
                <a:gd name="T0" fmla="*/ 75 w 76"/>
                <a:gd name="T1" fmla="*/ 69 h 148"/>
                <a:gd name="T2" fmla="*/ 37 w 76"/>
                <a:gd name="T3" fmla="*/ 2 h 148"/>
                <a:gd name="T4" fmla="*/ 32 w 76"/>
                <a:gd name="T5" fmla="*/ 5 h 148"/>
                <a:gd name="T6" fmla="*/ 2 w 76"/>
                <a:gd name="T7" fmla="*/ 79 h 148"/>
                <a:gd name="T8" fmla="*/ 43 w 76"/>
                <a:gd name="T9" fmla="*/ 140 h 148"/>
                <a:gd name="T10" fmla="*/ 75 w 76"/>
                <a:gd name="T11" fmla="*/ 69 h 148"/>
                <a:gd name="T12" fmla="*/ 49 w 76"/>
                <a:gd name="T13" fmla="*/ 118 h 148"/>
                <a:gd name="T14" fmla="*/ 16 w 76"/>
                <a:gd name="T15" fmla="*/ 75 h 148"/>
                <a:gd name="T16" fmla="*/ 32 w 76"/>
                <a:gd name="T17" fmla="*/ 13 h 148"/>
                <a:gd name="T18" fmla="*/ 37 w 76"/>
                <a:gd name="T19" fmla="*/ 15 h 148"/>
                <a:gd name="T20" fmla="*/ 49 w 76"/>
                <a:gd name="T21" fmla="*/ 11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48">
                  <a:moveTo>
                    <a:pt x="75" y="69"/>
                  </a:moveTo>
                  <a:cubicBezTo>
                    <a:pt x="74" y="43"/>
                    <a:pt x="72" y="0"/>
                    <a:pt x="37" y="2"/>
                  </a:cubicBezTo>
                  <a:cubicBezTo>
                    <a:pt x="35" y="3"/>
                    <a:pt x="33" y="4"/>
                    <a:pt x="32" y="5"/>
                  </a:cubicBezTo>
                  <a:cubicBezTo>
                    <a:pt x="5" y="8"/>
                    <a:pt x="0" y="58"/>
                    <a:pt x="2" y="79"/>
                  </a:cubicBezTo>
                  <a:cubicBezTo>
                    <a:pt x="3" y="99"/>
                    <a:pt x="13" y="148"/>
                    <a:pt x="43" y="140"/>
                  </a:cubicBezTo>
                  <a:cubicBezTo>
                    <a:pt x="71" y="133"/>
                    <a:pt x="76" y="91"/>
                    <a:pt x="75" y="69"/>
                  </a:cubicBezTo>
                  <a:close/>
                  <a:moveTo>
                    <a:pt x="49" y="118"/>
                  </a:moveTo>
                  <a:cubicBezTo>
                    <a:pt x="25" y="137"/>
                    <a:pt x="17" y="90"/>
                    <a:pt x="16" y="75"/>
                  </a:cubicBezTo>
                  <a:cubicBezTo>
                    <a:pt x="16" y="61"/>
                    <a:pt x="17" y="23"/>
                    <a:pt x="32" y="13"/>
                  </a:cubicBezTo>
                  <a:cubicBezTo>
                    <a:pt x="33" y="14"/>
                    <a:pt x="35" y="15"/>
                    <a:pt x="37" y="15"/>
                  </a:cubicBezTo>
                  <a:cubicBezTo>
                    <a:pt x="68" y="16"/>
                    <a:pt x="68" y="102"/>
                    <a:pt x="49" y="118"/>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14" name="ïşlîdê"/>
            <p:cNvSpPr/>
            <p:nvPr/>
          </p:nvSpPr>
          <p:spPr bwMode="auto">
            <a:xfrm>
              <a:off x="6899324" y="2042717"/>
              <a:ext cx="58677" cy="25148"/>
            </a:xfrm>
            <a:custGeom>
              <a:avLst/>
              <a:gdLst>
                <a:gd name="T0" fmla="*/ 31 w 37"/>
                <a:gd name="T1" fmla="*/ 1 h 15"/>
                <a:gd name="T2" fmla="*/ 18 w 37"/>
                <a:gd name="T3" fmla="*/ 2 h 15"/>
                <a:gd name="T4" fmla="*/ 6 w 37"/>
                <a:gd name="T5" fmla="*/ 5 h 15"/>
                <a:gd name="T6" fmla="*/ 7 w 37"/>
                <a:gd name="T7" fmla="*/ 15 h 15"/>
                <a:gd name="T8" fmla="*/ 20 w 37"/>
                <a:gd name="T9" fmla="*/ 14 h 15"/>
                <a:gd name="T10" fmla="*/ 33 w 37"/>
                <a:gd name="T11" fmla="*/ 11 h 15"/>
                <a:gd name="T12" fmla="*/ 31 w 37"/>
                <a:gd name="T13" fmla="*/ 1 h 15"/>
              </a:gdLst>
              <a:ahLst/>
              <a:cxnLst>
                <a:cxn ang="0">
                  <a:pos x="T0" y="T1"/>
                </a:cxn>
                <a:cxn ang="0">
                  <a:pos x="T2" y="T3"/>
                </a:cxn>
                <a:cxn ang="0">
                  <a:pos x="T4" y="T5"/>
                </a:cxn>
                <a:cxn ang="0">
                  <a:pos x="T6" y="T7"/>
                </a:cxn>
                <a:cxn ang="0">
                  <a:pos x="T8" y="T9"/>
                </a:cxn>
                <a:cxn ang="0">
                  <a:pos x="T10" y="T11"/>
                </a:cxn>
                <a:cxn ang="0">
                  <a:pos x="T12" y="T13"/>
                </a:cxn>
              </a:cxnLst>
              <a:rect l="0" t="0" r="r" b="b"/>
              <a:pathLst>
                <a:path w="37" h="15">
                  <a:moveTo>
                    <a:pt x="31" y="1"/>
                  </a:moveTo>
                  <a:cubicBezTo>
                    <a:pt x="27" y="0"/>
                    <a:pt x="23" y="1"/>
                    <a:pt x="18" y="2"/>
                  </a:cubicBezTo>
                  <a:cubicBezTo>
                    <a:pt x="14" y="3"/>
                    <a:pt x="10" y="4"/>
                    <a:pt x="6" y="5"/>
                  </a:cubicBezTo>
                  <a:cubicBezTo>
                    <a:pt x="0" y="6"/>
                    <a:pt x="1" y="15"/>
                    <a:pt x="7" y="15"/>
                  </a:cubicBezTo>
                  <a:cubicBezTo>
                    <a:pt x="11" y="14"/>
                    <a:pt x="16" y="14"/>
                    <a:pt x="20" y="14"/>
                  </a:cubicBezTo>
                  <a:cubicBezTo>
                    <a:pt x="25" y="13"/>
                    <a:pt x="29" y="13"/>
                    <a:pt x="33" y="11"/>
                  </a:cubicBezTo>
                  <a:cubicBezTo>
                    <a:pt x="37" y="9"/>
                    <a:pt x="36" y="2"/>
                    <a:pt x="31" y="1"/>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15" name="îṩḻíḓé"/>
            <p:cNvSpPr/>
            <p:nvPr/>
          </p:nvSpPr>
          <p:spPr bwMode="auto">
            <a:xfrm>
              <a:off x="6997119" y="2034335"/>
              <a:ext cx="92207" cy="226328"/>
            </a:xfrm>
            <a:custGeom>
              <a:avLst/>
              <a:gdLst>
                <a:gd name="T0" fmla="*/ 56 w 57"/>
                <a:gd name="T1" fmla="*/ 125 h 140"/>
                <a:gd name="T2" fmla="*/ 41 w 57"/>
                <a:gd name="T3" fmla="*/ 99 h 140"/>
                <a:gd name="T4" fmla="*/ 24 w 57"/>
                <a:gd name="T5" fmla="*/ 74 h 140"/>
                <a:gd name="T6" fmla="*/ 30 w 57"/>
                <a:gd name="T7" fmla="*/ 56 h 140"/>
                <a:gd name="T8" fmla="*/ 42 w 57"/>
                <a:gd name="T9" fmla="*/ 11 h 140"/>
                <a:gd name="T10" fmla="*/ 30 w 57"/>
                <a:gd name="T11" fmla="*/ 7 h 140"/>
                <a:gd name="T12" fmla="*/ 18 w 57"/>
                <a:gd name="T13" fmla="*/ 52 h 140"/>
                <a:gd name="T14" fmla="*/ 16 w 57"/>
                <a:gd name="T15" fmla="*/ 59 h 140"/>
                <a:gd name="T16" fmla="*/ 10 w 57"/>
                <a:gd name="T17" fmla="*/ 7 h 140"/>
                <a:gd name="T18" fmla="*/ 2 w 57"/>
                <a:gd name="T19" fmla="*/ 7 h 140"/>
                <a:gd name="T20" fmla="*/ 6 w 57"/>
                <a:gd name="T21" fmla="*/ 133 h 140"/>
                <a:gd name="T22" fmla="*/ 18 w 57"/>
                <a:gd name="T23" fmla="*/ 131 h 140"/>
                <a:gd name="T24" fmla="*/ 18 w 57"/>
                <a:gd name="T25" fmla="*/ 90 h 140"/>
                <a:gd name="T26" fmla="*/ 20 w 57"/>
                <a:gd name="T27" fmla="*/ 85 h 140"/>
                <a:gd name="T28" fmla="*/ 30 w 57"/>
                <a:gd name="T29" fmla="*/ 105 h 140"/>
                <a:gd name="T30" fmla="*/ 45 w 57"/>
                <a:gd name="T31" fmla="*/ 131 h 140"/>
                <a:gd name="T32" fmla="*/ 56 w 57"/>
                <a:gd name="T33" fmla="*/ 12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140">
                  <a:moveTo>
                    <a:pt x="56" y="125"/>
                  </a:moveTo>
                  <a:cubicBezTo>
                    <a:pt x="54" y="115"/>
                    <a:pt x="46" y="107"/>
                    <a:pt x="41" y="99"/>
                  </a:cubicBezTo>
                  <a:cubicBezTo>
                    <a:pt x="36" y="91"/>
                    <a:pt x="30" y="82"/>
                    <a:pt x="24" y="74"/>
                  </a:cubicBezTo>
                  <a:cubicBezTo>
                    <a:pt x="26" y="68"/>
                    <a:pt x="28" y="62"/>
                    <a:pt x="30" y="56"/>
                  </a:cubicBezTo>
                  <a:cubicBezTo>
                    <a:pt x="34" y="41"/>
                    <a:pt x="39" y="26"/>
                    <a:pt x="42" y="11"/>
                  </a:cubicBezTo>
                  <a:cubicBezTo>
                    <a:pt x="44" y="3"/>
                    <a:pt x="33" y="0"/>
                    <a:pt x="30" y="7"/>
                  </a:cubicBezTo>
                  <a:cubicBezTo>
                    <a:pt x="25" y="22"/>
                    <a:pt x="22" y="37"/>
                    <a:pt x="18" y="52"/>
                  </a:cubicBezTo>
                  <a:cubicBezTo>
                    <a:pt x="17" y="55"/>
                    <a:pt x="17" y="57"/>
                    <a:pt x="16" y="59"/>
                  </a:cubicBezTo>
                  <a:cubicBezTo>
                    <a:pt x="14" y="42"/>
                    <a:pt x="12" y="24"/>
                    <a:pt x="10" y="7"/>
                  </a:cubicBezTo>
                  <a:cubicBezTo>
                    <a:pt x="9" y="2"/>
                    <a:pt x="2" y="1"/>
                    <a:pt x="2" y="7"/>
                  </a:cubicBezTo>
                  <a:cubicBezTo>
                    <a:pt x="1" y="48"/>
                    <a:pt x="0" y="92"/>
                    <a:pt x="6" y="133"/>
                  </a:cubicBezTo>
                  <a:cubicBezTo>
                    <a:pt x="7" y="140"/>
                    <a:pt x="18" y="138"/>
                    <a:pt x="18" y="131"/>
                  </a:cubicBezTo>
                  <a:cubicBezTo>
                    <a:pt x="19" y="118"/>
                    <a:pt x="19" y="104"/>
                    <a:pt x="18" y="90"/>
                  </a:cubicBezTo>
                  <a:cubicBezTo>
                    <a:pt x="19" y="88"/>
                    <a:pt x="20" y="87"/>
                    <a:pt x="20" y="85"/>
                  </a:cubicBezTo>
                  <a:cubicBezTo>
                    <a:pt x="24" y="92"/>
                    <a:pt x="27" y="99"/>
                    <a:pt x="30" y="105"/>
                  </a:cubicBezTo>
                  <a:cubicBezTo>
                    <a:pt x="35" y="114"/>
                    <a:pt x="38" y="124"/>
                    <a:pt x="45" y="131"/>
                  </a:cubicBezTo>
                  <a:cubicBezTo>
                    <a:pt x="50" y="135"/>
                    <a:pt x="57" y="131"/>
                    <a:pt x="56" y="125"/>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16" name="í$liḑè"/>
            <p:cNvSpPr/>
            <p:nvPr/>
          </p:nvSpPr>
          <p:spPr bwMode="auto">
            <a:xfrm>
              <a:off x="7078150" y="2020363"/>
              <a:ext cx="69853" cy="92208"/>
            </a:xfrm>
            <a:custGeom>
              <a:avLst/>
              <a:gdLst>
                <a:gd name="T0" fmla="*/ 36 w 44"/>
                <a:gd name="T1" fmla="*/ 21 h 57"/>
                <a:gd name="T2" fmla="*/ 26 w 44"/>
                <a:gd name="T3" fmla="*/ 22 h 57"/>
                <a:gd name="T4" fmla="*/ 24 w 44"/>
                <a:gd name="T5" fmla="*/ 5 h 57"/>
                <a:gd name="T6" fmla="*/ 16 w 44"/>
                <a:gd name="T7" fmla="*/ 5 h 57"/>
                <a:gd name="T8" fmla="*/ 15 w 44"/>
                <a:gd name="T9" fmla="*/ 23 h 57"/>
                <a:gd name="T10" fmla="*/ 8 w 44"/>
                <a:gd name="T11" fmla="*/ 23 h 57"/>
                <a:gd name="T12" fmla="*/ 6 w 44"/>
                <a:gd name="T13" fmla="*/ 33 h 57"/>
                <a:gd name="T14" fmla="*/ 16 w 44"/>
                <a:gd name="T15" fmla="*/ 34 h 57"/>
                <a:gd name="T16" fmla="*/ 20 w 44"/>
                <a:gd name="T17" fmla="*/ 52 h 57"/>
                <a:gd name="T18" fmla="*/ 30 w 44"/>
                <a:gd name="T19" fmla="*/ 49 h 57"/>
                <a:gd name="T20" fmla="*/ 29 w 44"/>
                <a:gd name="T21" fmla="*/ 34 h 57"/>
                <a:gd name="T22" fmla="*/ 39 w 44"/>
                <a:gd name="T23" fmla="*/ 32 h 57"/>
                <a:gd name="T24" fmla="*/ 36 w 44"/>
                <a:gd name="T25" fmla="*/ 2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7">
                  <a:moveTo>
                    <a:pt x="36" y="21"/>
                  </a:moveTo>
                  <a:cubicBezTo>
                    <a:pt x="33" y="21"/>
                    <a:pt x="29" y="21"/>
                    <a:pt x="26" y="22"/>
                  </a:cubicBezTo>
                  <a:cubicBezTo>
                    <a:pt x="25" y="17"/>
                    <a:pt x="25" y="11"/>
                    <a:pt x="24" y="5"/>
                  </a:cubicBezTo>
                  <a:cubicBezTo>
                    <a:pt x="24" y="0"/>
                    <a:pt x="17" y="0"/>
                    <a:pt x="16" y="5"/>
                  </a:cubicBezTo>
                  <a:cubicBezTo>
                    <a:pt x="16" y="11"/>
                    <a:pt x="15" y="17"/>
                    <a:pt x="15" y="23"/>
                  </a:cubicBezTo>
                  <a:cubicBezTo>
                    <a:pt x="13" y="23"/>
                    <a:pt x="10" y="23"/>
                    <a:pt x="8" y="23"/>
                  </a:cubicBezTo>
                  <a:cubicBezTo>
                    <a:pt x="2" y="22"/>
                    <a:pt x="0" y="32"/>
                    <a:pt x="6" y="33"/>
                  </a:cubicBezTo>
                  <a:cubicBezTo>
                    <a:pt x="9" y="34"/>
                    <a:pt x="13" y="34"/>
                    <a:pt x="16" y="34"/>
                  </a:cubicBezTo>
                  <a:cubicBezTo>
                    <a:pt x="16" y="40"/>
                    <a:pt x="17" y="46"/>
                    <a:pt x="20" y="52"/>
                  </a:cubicBezTo>
                  <a:cubicBezTo>
                    <a:pt x="23" y="57"/>
                    <a:pt x="30" y="54"/>
                    <a:pt x="30" y="49"/>
                  </a:cubicBezTo>
                  <a:cubicBezTo>
                    <a:pt x="31" y="44"/>
                    <a:pt x="30" y="39"/>
                    <a:pt x="29" y="34"/>
                  </a:cubicBezTo>
                  <a:cubicBezTo>
                    <a:pt x="32" y="34"/>
                    <a:pt x="36" y="34"/>
                    <a:pt x="39" y="32"/>
                  </a:cubicBezTo>
                  <a:cubicBezTo>
                    <a:pt x="44" y="28"/>
                    <a:pt x="41" y="22"/>
                    <a:pt x="36" y="21"/>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17" name="iŝļíďè"/>
            <p:cNvSpPr/>
            <p:nvPr/>
          </p:nvSpPr>
          <p:spPr bwMode="auto">
            <a:xfrm>
              <a:off x="3722354" y="2598757"/>
              <a:ext cx="902515" cy="1212669"/>
            </a:xfrm>
            <a:custGeom>
              <a:avLst/>
              <a:gdLst>
                <a:gd name="T0" fmla="*/ 519 w 559"/>
                <a:gd name="T1" fmla="*/ 616 h 750"/>
                <a:gd name="T2" fmla="*/ 403 w 559"/>
                <a:gd name="T3" fmla="*/ 478 h 750"/>
                <a:gd name="T4" fmla="*/ 292 w 559"/>
                <a:gd name="T5" fmla="*/ 366 h 750"/>
                <a:gd name="T6" fmla="*/ 289 w 559"/>
                <a:gd name="T7" fmla="*/ 365 h 750"/>
                <a:gd name="T8" fmla="*/ 255 w 559"/>
                <a:gd name="T9" fmla="*/ 44 h 750"/>
                <a:gd name="T10" fmla="*/ 295 w 559"/>
                <a:gd name="T11" fmla="*/ 33 h 750"/>
                <a:gd name="T12" fmla="*/ 280 w 559"/>
                <a:gd name="T13" fmla="*/ 11 h 750"/>
                <a:gd name="T14" fmla="*/ 277 w 559"/>
                <a:gd name="T15" fmla="*/ 7 h 750"/>
                <a:gd name="T16" fmla="*/ 177 w 559"/>
                <a:gd name="T17" fmla="*/ 8 h 750"/>
                <a:gd name="T18" fmla="*/ 134 w 559"/>
                <a:gd name="T19" fmla="*/ 27 h 750"/>
                <a:gd name="T20" fmla="*/ 135 w 559"/>
                <a:gd name="T21" fmla="*/ 55 h 750"/>
                <a:gd name="T22" fmla="*/ 180 w 559"/>
                <a:gd name="T23" fmla="*/ 48 h 750"/>
                <a:gd name="T24" fmla="*/ 187 w 559"/>
                <a:gd name="T25" fmla="*/ 217 h 750"/>
                <a:gd name="T26" fmla="*/ 199 w 559"/>
                <a:gd name="T27" fmla="*/ 383 h 750"/>
                <a:gd name="T28" fmla="*/ 201 w 559"/>
                <a:gd name="T29" fmla="*/ 385 h 750"/>
                <a:gd name="T30" fmla="*/ 115 w 559"/>
                <a:gd name="T31" fmla="*/ 486 h 750"/>
                <a:gd name="T32" fmla="*/ 37 w 559"/>
                <a:gd name="T33" fmla="*/ 611 h 750"/>
                <a:gd name="T34" fmla="*/ 14 w 559"/>
                <a:gd name="T35" fmla="*/ 712 h 750"/>
                <a:gd name="T36" fmla="*/ 103 w 559"/>
                <a:gd name="T37" fmla="*/ 746 h 750"/>
                <a:gd name="T38" fmla="*/ 407 w 559"/>
                <a:gd name="T39" fmla="*/ 714 h 750"/>
                <a:gd name="T40" fmla="*/ 486 w 559"/>
                <a:gd name="T41" fmla="*/ 705 h 750"/>
                <a:gd name="T42" fmla="*/ 532 w 559"/>
                <a:gd name="T43" fmla="*/ 692 h 750"/>
                <a:gd name="T44" fmla="*/ 519 w 559"/>
                <a:gd name="T45" fmla="*/ 616 h 750"/>
                <a:gd name="T46" fmla="*/ 513 w 559"/>
                <a:gd name="T47" fmla="*/ 685 h 750"/>
                <a:gd name="T48" fmla="*/ 496 w 559"/>
                <a:gd name="T49" fmla="*/ 689 h 750"/>
                <a:gd name="T50" fmla="*/ 466 w 559"/>
                <a:gd name="T51" fmla="*/ 692 h 750"/>
                <a:gd name="T52" fmla="*/ 402 w 559"/>
                <a:gd name="T53" fmla="*/ 699 h 750"/>
                <a:gd name="T54" fmla="*/ 158 w 559"/>
                <a:gd name="T55" fmla="*/ 726 h 750"/>
                <a:gd name="T56" fmla="*/ 34 w 559"/>
                <a:gd name="T57" fmla="*/ 716 h 750"/>
                <a:gd name="T58" fmla="*/ 61 w 559"/>
                <a:gd name="T59" fmla="*/ 599 h 750"/>
                <a:gd name="T60" fmla="*/ 131 w 559"/>
                <a:gd name="T61" fmla="*/ 491 h 750"/>
                <a:gd name="T62" fmla="*/ 210 w 559"/>
                <a:gd name="T63" fmla="*/ 389 h 750"/>
                <a:gd name="T64" fmla="*/ 208 w 559"/>
                <a:gd name="T65" fmla="*/ 383 h 750"/>
                <a:gd name="T66" fmla="*/ 209 w 559"/>
                <a:gd name="T67" fmla="*/ 381 h 750"/>
                <a:gd name="T68" fmla="*/ 199 w 559"/>
                <a:gd name="T69" fmla="*/ 207 h 750"/>
                <a:gd name="T70" fmla="*/ 185 w 559"/>
                <a:gd name="T71" fmla="*/ 43 h 750"/>
                <a:gd name="T72" fmla="*/ 182 w 559"/>
                <a:gd name="T73" fmla="*/ 41 h 750"/>
                <a:gd name="T74" fmla="*/ 155 w 559"/>
                <a:gd name="T75" fmla="*/ 47 h 750"/>
                <a:gd name="T76" fmla="*/ 141 w 559"/>
                <a:gd name="T77" fmla="*/ 32 h 750"/>
                <a:gd name="T78" fmla="*/ 141 w 559"/>
                <a:gd name="T79" fmla="*/ 32 h 750"/>
                <a:gd name="T80" fmla="*/ 203 w 559"/>
                <a:gd name="T81" fmla="*/ 17 h 750"/>
                <a:gd name="T82" fmla="*/ 276 w 559"/>
                <a:gd name="T83" fmla="*/ 16 h 750"/>
                <a:gd name="T84" fmla="*/ 277 w 559"/>
                <a:gd name="T85" fmla="*/ 16 h 750"/>
                <a:gd name="T86" fmla="*/ 278 w 559"/>
                <a:gd name="T87" fmla="*/ 18 h 750"/>
                <a:gd name="T88" fmla="*/ 285 w 559"/>
                <a:gd name="T89" fmla="*/ 23 h 750"/>
                <a:gd name="T90" fmla="*/ 278 w 559"/>
                <a:gd name="T91" fmla="*/ 34 h 750"/>
                <a:gd name="T92" fmla="*/ 252 w 559"/>
                <a:gd name="T93" fmla="*/ 35 h 750"/>
                <a:gd name="T94" fmla="*/ 247 w 559"/>
                <a:gd name="T95" fmla="*/ 36 h 750"/>
                <a:gd name="T96" fmla="*/ 246 w 559"/>
                <a:gd name="T97" fmla="*/ 41 h 750"/>
                <a:gd name="T98" fmla="*/ 278 w 559"/>
                <a:gd name="T99" fmla="*/ 374 h 750"/>
                <a:gd name="T100" fmla="*/ 290 w 559"/>
                <a:gd name="T101" fmla="*/ 375 h 750"/>
                <a:gd name="T102" fmla="*/ 445 w 559"/>
                <a:gd name="T103" fmla="*/ 549 h 750"/>
                <a:gd name="T104" fmla="*/ 483 w 559"/>
                <a:gd name="T105" fmla="*/ 595 h 750"/>
                <a:gd name="T106" fmla="*/ 525 w 559"/>
                <a:gd name="T107" fmla="*/ 649 h 750"/>
                <a:gd name="T108" fmla="*/ 522 w 559"/>
                <a:gd name="T109" fmla="*/ 666 h 750"/>
                <a:gd name="T110" fmla="*/ 513 w 559"/>
                <a:gd name="T111" fmla="*/ 685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9" h="750">
                  <a:moveTo>
                    <a:pt x="519" y="616"/>
                  </a:moveTo>
                  <a:cubicBezTo>
                    <a:pt x="481" y="570"/>
                    <a:pt x="442" y="524"/>
                    <a:pt x="403" y="478"/>
                  </a:cubicBezTo>
                  <a:cubicBezTo>
                    <a:pt x="369" y="438"/>
                    <a:pt x="335" y="396"/>
                    <a:pt x="292" y="366"/>
                  </a:cubicBezTo>
                  <a:cubicBezTo>
                    <a:pt x="291" y="365"/>
                    <a:pt x="290" y="365"/>
                    <a:pt x="289" y="365"/>
                  </a:cubicBezTo>
                  <a:cubicBezTo>
                    <a:pt x="280" y="258"/>
                    <a:pt x="270" y="151"/>
                    <a:pt x="255" y="44"/>
                  </a:cubicBezTo>
                  <a:cubicBezTo>
                    <a:pt x="269" y="46"/>
                    <a:pt x="288" y="49"/>
                    <a:pt x="295" y="33"/>
                  </a:cubicBezTo>
                  <a:cubicBezTo>
                    <a:pt x="299" y="24"/>
                    <a:pt x="290" y="5"/>
                    <a:pt x="280" y="11"/>
                  </a:cubicBezTo>
                  <a:cubicBezTo>
                    <a:pt x="280" y="9"/>
                    <a:pt x="279" y="8"/>
                    <a:pt x="277" y="7"/>
                  </a:cubicBezTo>
                  <a:cubicBezTo>
                    <a:pt x="246" y="0"/>
                    <a:pt x="209" y="3"/>
                    <a:pt x="177" y="8"/>
                  </a:cubicBezTo>
                  <a:cubicBezTo>
                    <a:pt x="160" y="11"/>
                    <a:pt x="144" y="14"/>
                    <a:pt x="134" y="27"/>
                  </a:cubicBezTo>
                  <a:cubicBezTo>
                    <a:pt x="123" y="32"/>
                    <a:pt x="127" y="49"/>
                    <a:pt x="135" y="55"/>
                  </a:cubicBezTo>
                  <a:cubicBezTo>
                    <a:pt x="150" y="65"/>
                    <a:pt x="166" y="56"/>
                    <a:pt x="180" y="48"/>
                  </a:cubicBezTo>
                  <a:cubicBezTo>
                    <a:pt x="176" y="104"/>
                    <a:pt x="183" y="162"/>
                    <a:pt x="187" y="217"/>
                  </a:cubicBezTo>
                  <a:cubicBezTo>
                    <a:pt x="191" y="272"/>
                    <a:pt x="191" y="328"/>
                    <a:pt x="199" y="383"/>
                  </a:cubicBezTo>
                  <a:cubicBezTo>
                    <a:pt x="199" y="384"/>
                    <a:pt x="200" y="385"/>
                    <a:pt x="201" y="385"/>
                  </a:cubicBezTo>
                  <a:cubicBezTo>
                    <a:pt x="167" y="413"/>
                    <a:pt x="140" y="452"/>
                    <a:pt x="115" y="486"/>
                  </a:cubicBezTo>
                  <a:cubicBezTo>
                    <a:pt x="87" y="526"/>
                    <a:pt x="60" y="568"/>
                    <a:pt x="37" y="611"/>
                  </a:cubicBezTo>
                  <a:cubicBezTo>
                    <a:pt x="20" y="641"/>
                    <a:pt x="0" y="676"/>
                    <a:pt x="14" y="712"/>
                  </a:cubicBezTo>
                  <a:cubicBezTo>
                    <a:pt x="29" y="750"/>
                    <a:pt x="68" y="748"/>
                    <a:pt x="103" y="746"/>
                  </a:cubicBezTo>
                  <a:cubicBezTo>
                    <a:pt x="204" y="740"/>
                    <a:pt x="306" y="725"/>
                    <a:pt x="407" y="714"/>
                  </a:cubicBezTo>
                  <a:cubicBezTo>
                    <a:pt x="433" y="711"/>
                    <a:pt x="460" y="708"/>
                    <a:pt x="486" y="705"/>
                  </a:cubicBezTo>
                  <a:cubicBezTo>
                    <a:pt x="501" y="703"/>
                    <a:pt x="519" y="702"/>
                    <a:pt x="532" y="692"/>
                  </a:cubicBezTo>
                  <a:cubicBezTo>
                    <a:pt x="559" y="670"/>
                    <a:pt x="536" y="636"/>
                    <a:pt x="519" y="616"/>
                  </a:cubicBezTo>
                  <a:close/>
                  <a:moveTo>
                    <a:pt x="513" y="685"/>
                  </a:moveTo>
                  <a:cubicBezTo>
                    <a:pt x="508" y="687"/>
                    <a:pt x="501" y="688"/>
                    <a:pt x="496" y="689"/>
                  </a:cubicBezTo>
                  <a:cubicBezTo>
                    <a:pt x="486" y="690"/>
                    <a:pt x="476" y="691"/>
                    <a:pt x="466" y="692"/>
                  </a:cubicBezTo>
                  <a:cubicBezTo>
                    <a:pt x="445" y="694"/>
                    <a:pt x="424" y="697"/>
                    <a:pt x="402" y="699"/>
                  </a:cubicBezTo>
                  <a:cubicBezTo>
                    <a:pt x="321" y="708"/>
                    <a:pt x="239" y="718"/>
                    <a:pt x="158" y="726"/>
                  </a:cubicBezTo>
                  <a:cubicBezTo>
                    <a:pt x="125" y="730"/>
                    <a:pt x="58" y="746"/>
                    <a:pt x="34" y="716"/>
                  </a:cubicBezTo>
                  <a:cubicBezTo>
                    <a:pt x="7" y="682"/>
                    <a:pt x="43" y="630"/>
                    <a:pt x="61" y="599"/>
                  </a:cubicBezTo>
                  <a:cubicBezTo>
                    <a:pt x="82" y="562"/>
                    <a:pt x="106" y="526"/>
                    <a:pt x="131" y="491"/>
                  </a:cubicBezTo>
                  <a:cubicBezTo>
                    <a:pt x="156" y="456"/>
                    <a:pt x="187" y="425"/>
                    <a:pt x="210" y="389"/>
                  </a:cubicBezTo>
                  <a:cubicBezTo>
                    <a:pt x="211" y="386"/>
                    <a:pt x="210" y="384"/>
                    <a:pt x="208" y="383"/>
                  </a:cubicBezTo>
                  <a:cubicBezTo>
                    <a:pt x="209" y="383"/>
                    <a:pt x="209" y="382"/>
                    <a:pt x="209" y="381"/>
                  </a:cubicBezTo>
                  <a:cubicBezTo>
                    <a:pt x="210" y="324"/>
                    <a:pt x="203" y="265"/>
                    <a:pt x="199" y="207"/>
                  </a:cubicBezTo>
                  <a:cubicBezTo>
                    <a:pt x="196" y="153"/>
                    <a:pt x="196" y="96"/>
                    <a:pt x="185" y="43"/>
                  </a:cubicBezTo>
                  <a:cubicBezTo>
                    <a:pt x="185" y="41"/>
                    <a:pt x="183" y="41"/>
                    <a:pt x="182" y="41"/>
                  </a:cubicBezTo>
                  <a:cubicBezTo>
                    <a:pt x="172" y="41"/>
                    <a:pt x="165" y="45"/>
                    <a:pt x="155" y="47"/>
                  </a:cubicBezTo>
                  <a:cubicBezTo>
                    <a:pt x="144" y="49"/>
                    <a:pt x="137" y="44"/>
                    <a:pt x="141" y="32"/>
                  </a:cubicBezTo>
                  <a:cubicBezTo>
                    <a:pt x="141" y="32"/>
                    <a:pt x="141" y="32"/>
                    <a:pt x="141" y="32"/>
                  </a:cubicBezTo>
                  <a:cubicBezTo>
                    <a:pt x="157" y="19"/>
                    <a:pt x="183" y="18"/>
                    <a:pt x="203" y="17"/>
                  </a:cubicBezTo>
                  <a:cubicBezTo>
                    <a:pt x="227" y="15"/>
                    <a:pt x="252" y="17"/>
                    <a:pt x="276" y="16"/>
                  </a:cubicBezTo>
                  <a:cubicBezTo>
                    <a:pt x="277" y="16"/>
                    <a:pt x="277" y="16"/>
                    <a:pt x="277" y="16"/>
                  </a:cubicBezTo>
                  <a:cubicBezTo>
                    <a:pt x="277" y="16"/>
                    <a:pt x="278" y="17"/>
                    <a:pt x="278" y="18"/>
                  </a:cubicBezTo>
                  <a:cubicBezTo>
                    <a:pt x="280" y="20"/>
                    <a:pt x="283" y="20"/>
                    <a:pt x="285" y="23"/>
                  </a:cubicBezTo>
                  <a:cubicBezTo>
                    <a:pt x="288" y="28"/>
                    <a:pt x="283" y="32"/>
                    <a:pt x="278" y="34"/>
                  </a:cubicBezTo>
                  <a:cubicBezTo>
                    <a:pt x="270" y="38"/>
                    <a:pt x="261" y="36"/>
                    <a:pt x="252" y="35"/>
                  </a:cubicBezTo>
                  <a:cubicBezTo>
                    <a:pt x="251" y="34"/>
                    <a:pt x="248" y="35"/>
                    <a:pt x="247" y="36"/>
                  </a:cubicBezTo>
                  <a:cubicBezTo>
                    <a:pt x="246" y="37"/>
                    <a:pt x="245" y="40"/>
                    <a:pt x="246" y="41"/>
                  </a:cubicBezTo>
                  <a:cubicBezTo>
                    <a:pt x="252" y="152"/>
                    <a:pt x="265" y="263"/>
                    <a:pt x="278" y="374"/>
                  </a:cubicBezTo>
                  <a:cubicBezTo>
                    <a:pt x="279" y="381"/>
                    <a:pt x="289" y="382"/>
                    <a:pt x="290" y="375"/>
                  </a:cubicBezTo>
                  <a:cubicBezTo>
                    <a:pt x="347" y="427"/>
                    <a:pt x="395" y="489"/>
                    <a:pt x="445" y="549"/>
                  </a:cubicBezTo>
                  <a:cubicBezTo>
                    <a:pt x="457" y="565"/>
                    <a:pt x="470" y="580"/>
                    <a:pt x="483" y="595"/>
                  </a:cubicBezTo>
                  <a:cubicBezTo>
                    <a:pt x="495" y="609"/>
                    <a:pt x="520" y="631"/>
                    <a:pt x="525" y="649"/>
                  </a:cubicBezTo>
                  <a:cubicBezTo>
                    <a:pt x="524" y="654"/>
                    <a:pt x="523" y="660"/>
                    <a:pt x="522" y="666"/>
                  </a:cubicBezTo>
                  <a:cubicBezTo>
                    <a:pt x="525" y="677"/>
                    <a:pt x="522" y="684"/>
                    <a:pt x="513" y="685"/>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18" name="i$1íḍé"/>
            <p:cNvSpPr/>
            <p:nvPr/>
          </p:nvSpPr>
          <p:spPr bwMode="auto">
            <a:xfrm>
              <a:off x="3775444" y="3274945"/>
              <a:ext cx="765602" cy="500157"/>
            </a:xfrm>
            <a:custGeom>
              <a:avLst/>
              <a:gdLst>
                <a:gd name="T0" fmla="*/ 459 w 473"/>
                <a:gd name="T1" fmla="*/ 217 h 311"/>
                <a:gd name="T2" fmla="*/ 294 w 473"/>
                <a:gd name="T3" fmla="*/ 35 h 311"/>
                <a:gd name="T4" fmla="*/ 293 w 473"/>
                <a:gd name="T5" fmla="*/ 34 h 311"/>
                <a:gd name="T6" fmla="*/ 290 w 473"/>
                <a:gd name="T7" fmla="*/ 31 h 311"/>
                <a:gd name="T8" fmla="*/ 132 w 473"/>
                <a:gd name="T9" fmla="*/ 46 h 311"/>
                <a:gd name="T10" fmla="*/ 130 w 473"/>
                <a:gd name="T11" fmla="*/ 50 h 311"/>
                <a:gd name="T12" fmla="*/ 62 w 473"/>
                <a:gd name="T13" fmla="*/ 150 h 311"/>
                <a:gd name="T14" fmla="*/ 9 w 473"/>
                <a:gd name="T15" fmla="*/ 238 h 311"/>
                <a:gd name="T16" fmla="*/ 15 w 473"/>
                <a:gd name="T17" fmla="*/ 291 h 311"/>
                <a:gd name="T18" fmla="*/ 95 w 473"/>
                <a:gd name="T19" fmla="*/ 298 h 311"/>
                <a:gd name="T20" fmla="*/ 346 w 473"/>
                <a:gd name="T21" fmla="*/ 270 h 311"/>
                <a:gd name="T22" fmla="*/ 404 w 473"/>
                <a:gd name="T23" fmla="*/ 263 h 311"/>
                <a:gd name="T24" fmla="*/ 453 w 473"/>
                <a:gd name="T25" fmla="*/ 256 h 311"/>
                <a:gd name="T26" fmla="*/ 459 w 473"/>
                <a:gd name="T27" fmla="*/ 217 h 311"/>
                <a:gd name="T28" fmla="*/ 280 w 473"/>
                <a:gd name="T29" fmla="*/ 40 h 311"/>
                <a:gd name="T30" fmla="*/ 280 w 473"/>
                <a:gd name="T31" fmla="*/ 40 h 311"/>
                <a:gd name="T32" fmla="*/ 201 w 473"/>
                <a:gd name="T33" fmla="*/ 69 h 311"/>
                <a:gd name="T34" fmla="*/ 137 w 473"/>
                <a:gd name="T35" fmla="*/ 52 h 311"/>
                <a:gd name="T36" fmla="*/ 280 w 473"/>
                <a:gd name="T37" fmla="*/ 40 h 311"/>
                <a:gd name="T38" fmla="*/ 419 w 473"/>
                <a:gd name="T39" fmla="*/ 251 h 311"/>
                <a:gd name="T40" fmla="*/ 360 w 473"/>
                <a:gd name="T41" fmla="*/ 258 h 311"/>
                <a:gd name="T42" fmla="*/ 238 w 473"/>
                <a:gd name="T43" fmla="*/ 273 h 311"/>
                <a:gd name="T44" fmla="*/ 120 w 473"/>
                <a:gd name="T45" fmla="*/ 286 h 311"/>
                <a:gd name="T46" fmla="*/ 15 w 473"/>
                <a:gd name="T47" fmla="*/ 251 h 311"/>
                <a:gd name="T48" fmla="*/ 71 w 473"/>
                <a:gd name="T49" fmla="*/ 155 h 311"/>
                <a:gd name="T50" fmla="*/ 136 w 473"/>
                <a:gd name="T51" fmla="*/ 54 h 311"/>
                <a:gd name="T52" fmla="*/ 230 w 473"/>
                <a:gd name="T53" fmla="*/ 84 h 311"/>
                <a:gd name="T54" fmla="*/ 291 w 473"/>
                <a:gd name="T55" fmla="*/ 46 h 311"/>
                <a:gd name="T56" fmla="*/ 436 w 473"/>
                <a:gd name="T57" fmla="*/ 205 h 311"/>
                <a:gd name="T58" fmla="*/ 452 w 473"/>
                <a:gd name="T59" fmla="*/ 226 h 311"/>
                <a:gd name="T60" fmla="*/ 419 w 473"/>
                <a:gd name="T61" fmla="*/ 25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3" h="311">
                  <a:moveTo>
                    <a:pt x="459" y="217"/>
                  </a:moveTo>
                  <a:cubicBezTo>
                    <a:pt x="413" y="150"/>
                    <a:pt x="355" y="88"/>
                    <a:pt x="294" y="35"/>
                  </a:cubicBezTo>
                  <a:cubicBezTo>
                    <a:pt x="294" y="34"/>
                    <a:pt x="293" y="34"/>
                    <a:pt x="293" y="34"/>
                  </a:cubicBezTo>
                  <a:cubicBezTo>
                    <a:pt x="293" y="33"/>
                    <a:pt x="292" y="31"/>
                    <a:pt x="290" y="31"/>
                  </a:cubicBezTo>
                  <a:cubicBezTo>
                    <a:pt x="239" y="0"/>
                    <a:pt x="180" y="18"/>
                    <a:pt x="132" y="46"/>
                  </a:cubicBezTo>
                  <a:cubicBezTo>
                    <a:pt x="130" y="47"/>
                    <a:pt x="129" y="49"/>
                    <a:pt x="130" y="50"/>
                  </a:cubicBezTo>
                  <a:cubicBezTo>
                    <a:pt x="106" y="83"/>
                    <a:pt x="84" y="116"/>
                    <a:pt x="62" y="150"/>
                  </a:cubicBezTo>
                  <a:cubicBezTo>
                    <a:pt x="44" y="178"/>
                    <a:pt x="20" y="207"/>
                    <a:pt x="9" y="238"/>
                  </a:cubicBezTo>
                  <a:cubicBezTo>
                    <a:pt x="2" y="256"/>
                    <a:pt x="0" y="277"/>
                    <a:pt x="15" y="291"/>
                  </a:cubicBezTo>
                  <a:cubicBezTo>
                    <a:pt x="35" y="310"/>
                    <a:pt x="71" y="301"/>
                    <a:pt x="95" y="298"/>
                  </a:cubicBezTo>
                  <a:cubicBezTo>
                    <a:pt x="179" y="289"/>
                    <a:pt x="262" y="279"/>
                    <a:pt x="346" y="270"/>
                  </a:cubicBezTo>
                  <a:cubicBezTo>
                    <a:pt x="365" y="268"/>
                    <a:pt x="385" y="266"/>
                    <a:pt x="404" y="263"/>
                  </a:cubicBezTo>
                  <a:cubicBezTo>
                    <a:pt x="420" y="262"/>
                    <a:pt x="439" y="262"/>
                    <a:pt x="453" y="256"/>
                  </a:cubicBezTo>
                  <a:cubicBezTo>
                    <a:pt x="473" y="248"/>
                    <a:pt x="470" y="233"/>
                    <a:pt x="459" y="217"/>
                  </a:cubicBezTo>
                  <a:close/>
                  <a:moveTo>
                    <a:pt x="280" y="40"/>
                  </a:moveTo>
                  <a:cubicBezTo>
                    <a:pt x="280" y="40"/>
                    <a:pt x="280" y="40"/>
                    <a:pt x="280" y="40"/>
                  </a:cubicBezTo>
                  <a:cubicBezTo>
                    <a:pt x="267" y="69"/>
                    <a:pt x="228" y="72"/>
                    <a:pt x="201" y="69"/>
                  </a:cubicBezTo>
                  <a:cubicBezTo>
                    <a:pt x="179" y="67"/>
                    <a:pt x="159" y="54"/>
                    <a:pt x="137" y="52"/>
                  </a:cubicBezTo>
                  <a:cubicBezTo>
                    <a:pt x="183" y="31"/>
                    <a:pt x="232" y="17"/>
                    <a:pt x="280" y="40"/>
                  </a:cubicBezTo>
                  <a:close/>
                  <a:moveTo>
                    <a:pt x="419" y="251"/>
                  </a:moveTo>
                  <a:cubicBezTo>
                    <a:pt x="400" y="254"/>
                    <a:pt x="380" y="256"/>
                    <a:pt x="360" y="258"/>
                  </a:cubicBezTo>
                  <a:cubicBezTo>
                    <a:pt x="319" y="263"/>
                    <a:pt x="278" y="268"/>
                    <a:pt x="238" y="273"/>
                  </a:cubicBezTo>
                  <a:cubicBezTo>
                    <a:pt x="198" y="277"/>
                    <a:pt x="159" y="282"/>
                    <a:pt x="120" y="286"/>
                  </a:cubicBezTo>
                  <a:cubicBezTo>
                    <a:pt x="88" y="289"/>
                    <a:pt x="1" y="311"/>
                    <a:pt x="15" y="251"/>
                  </a:cubicBezTo>
                  <a:cubicBezTo>
                    <a:pt x="23" y="217"/>
                    <a:pt x="52" y="184"/>
                    <a:pt x="71" y="155"/>
                  </a:cubicBezTo>
                  <a:cubicBezTo>
                    <a:pt x="93" y="122"/>
                    <a:pt x="115" y="89"/>
                    <a:pt x="136" y="54"/>
                  </a:cubicBezTo>
                  <a:cubicBezTo>
                    <a:pt x="153" y="82"/>
                    <a:pt x="201" y="87"/>
                    <a:pt x="230" y="84"/>
                  </a:cubicBezTo>
                  <a:cubicBezTo>
                    <a:pt x="256" y="82"/>
                    <a:pt x="280" y="71"/>
                    <a:pt x="291" y="46"/>
                  </a:cubicBezTo>
                  <a:cubicBezTo>
                    <a:pt x="343" y="95"/>
                    <a:pt x="392" y="148"/>
                    <a:pt x="436" y="205"/>
                  </a:cubicBezTo>
                  <a:cubicBezTo>
                    <a:pt x="440" y="210"/>
                    <a:pt x="451" y="220"/>
                    <a:pt x="452" y="226"/>
                  </a:cubicBezTo>
                  <a:cubicBezTo>
                    <a:pt x="457" y="253"/>
                    <a:pt x="434" y="249"/>
                    <a:pt x="419" y="251"/>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19" name="îŝlíḍé"/>
            <p:cNvSpPr/>
            <p:nvPr/>
          </p:nvSpPr>
          <p:spPr bwMode="auto">
            <a:xfrm>
              <a:off x="3934711" y="3470537"/>
              <a:ext cx="75442" cy="64267"/>
            </a:xfrm>
            <a:custGeom>
              <a:avLst/>
              <a:gdLst>
                <a:gd name="T0" fmla="*/ 36 w 47"/>
                <a:gd name="T1" fmla="*/ 4 h 39"/>
                <a:gd name="T2" fmla="*/ 32 w 47"/>
                <a:gd name="T3" fmla="*/ 6 h 39"/>
                <a:gd name="T4" fmla="*/ 30 w 47"/>
                <a:gd name="T5" fmla="*/ 21 h 39"/>
                <a:gd name="T6" fmla="*/ 19 w 47"/>
                <a:gd name="T7" fmla="*/ 25 h 39"/>
                <a:gd name="T8" fmla="*/ 23 w 47"/>
                <a:gd name="T9" fmla="*/ 9 h 39"/>
                <a:gd name="T10" fmla="*/ 25 w 47"/>
                <a:gd name="T11" fmla="*/ 4 h 39"/>
                <a:gd name="T12" fmla="*/ 4 w 47"/>
                <a:gd name="T13" fmla="*/ 12 h 39"/>
                <a:gd name="T14" fmla="*/ 12 w 47"/>
                <a:gd name="T15" fmla="*/ 35 h 39"/>
                <a:gd name="T16" fmla="*/ 37 w 47"/>
                <a:gd name="T17" fmla="*/ 31 h 39"/>
                <a:gd name="T18" fmla="*/ 36 w 47"/>
                <a:gd name="T19"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39">
                  <a:moveTo>
                    <a:pt x="36" y="4"/>
                  </a:moveTo>
                  <a:cubicBezTo>
                    <a:pt x="34" y="3"/>
                    <a:pt x="32" y="4"/>
                    <a:pt x="32" y="6"/>
                  </a:cubicBezTo>
                  <a:cubicBezTo>
                    <a:pt x="30" y="11"/>
                    <a:pt x="33" y="16"/>
                    <a:pt x="30" y="21"/>
                  </a:cubicBezTo>
                  <a:cubicBezTo>
                    <a:pt x="27" y="24"/>
                    <a:pt x="23" y="26"/>
                    <a:pt x="19" y="25"/>
                  </a:cubicBezTo>
                  <a:cubicBezTo>
                    <a:pt x="8" y="24"/>
                    <a:pt x="13" y="7"/>
                    <a:pt x="23" y="9"/>
                  </a:cubicBezTo>
                  <a:cubicBezTo>
                    <a:pt x="26" y="10"/>
                    <a:pt x="28" y="5"/>
                    <a:pt x="25" y="4"/>
                  </a:cubicBezTo>
                  <a:cubicBezTo>
                    <a:pt x="17" y="0"/>
                    <a:pt x="8" y="4"/>
                    <a:pt x="4" y="12"/>
                  </a:cubicBezTo>
                  <a:cubicBezTo>
                    <a:pt x="0" y="21"/>
                    <a:pt x="4" y="31"/>
                    <a:pt x="12" y="35"/>
                  </a:cubicBezTo>
                  <a:cubicBezTo>
                    <a:pt x="20" y="39"/>
                    <a:pt x="31" y="37"/>
                    <a:pt x="37" y="31"/>
                  </a:cubicBezTo>
                  <a:cubicBezTo>
                    <a:pt x="43" y="25"/>
                    <a:pt x="47" y="7"/>
                    <a:pt x="36" y="4"/>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20" name="iṣḷîḋé"/>
            <p:cNvSpPr/>
            <p:nvPr/>
          </p:nvSpPr>
          <p:spPr bwMode="auto">
            <a:xfrm>
              <a:off x="3993389" y="3439800"/>
              <a:ext cx="44707" cy="39118"/>
            </a:xfrm>
            <a:custGeom>
              <a:avLst/>
              <a:gdLst>
                <a:gd name="T0" fmla="*/ 21 w 28"/>
                <a:gd name="T1" fmla="*/ 3 h 25"/>
                <a:gd name="T2" fmla="*/ 18 w 28"/>
                <a:gd name="T3" fmla="*/ 4 h 25"/>
                <a:gd name="T4" fmla="*/ 16 w 28"/>
                <a:gd name="T5" fmla="*/ 11 h 25"/>
                <a:gd name="T6" fmla="*/ 13 w 28"/>
                <a:gd name="T7" fmla="*/ 14 h 25"/>
                <a:gd name="T8" fmla="*/ 11 w 28"/>
                <a:gd name="T9" fmla="*/ 10 h 25"/>
                <a:gd name="T10" fmla="*/ 13 w 28"/>
                <a:gd name="T11" fmla="*/ 5 h 25"/>
                <a:gd name="T12" fmla="*/ 11 w 28"/>
                <a:gd name="T13" fmla="*/ 1 h 25"/>
                <a:gd name="T14" fmla="*/ 10 w 28"/>
                <a:gd name="T15" fmla="*/ 23 h 25"/>
                <a:gd name="T16" fmla="*/ 25 w 28"/>
                <a:gd name="T17" fmla="*/ 17 h 25"/>
                <a:gd name="T18" fmla="*/ 21 w 28"/>
                <a:gd name="T19"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5">
                  <a:moveTo>
                    <a:pt x="21" y="3"/>
                  </a:moveTo>
                  <a:cubicBezTo>
                    <a:pt x="20" y="2"/>
                    <a:pt x="18" y="3"/>
                    <a:pt x="18" y="4"/>
                  </a:cubicBezTo>
                  <a:cubicBezTo>
                    <a:pt x="17" y="7"/>
                    <a:pt x="18" y="9"/>
                    <a:pt x="16" y="11"/>
                  </a:cubicBezTo>
                  <a:cubicBezTo>
                    <a:pt x="16" y="12"/>
                    <a:pt x="14" y="14"/>
                    <a:pt x="13" y="14"/>
                  </a:cubicBezTo>
                  <a:cubicBezTo>
                    <a:pt x="12" y="13"/>
                    <a:pt x="11" y="12"/>
                    <a:pt x="11" y="10"/>
                  </a:cubicBezTo>
                  <a:cubicBezTo>
                    <a:pt x="11" y="8"/>
                    <a:pt x="11" y="6"/>
                    <a:pt x="13" y="5"/>
                  </a:cubicBezTo>
                  <a:cubicBezTo>
                    <a:pt x="15" y="4"/>
                    <a:pt x="14" y="0"/>
                    <a:pt x="11" y="1"/>
                  </a:cubicBezTo>
                  <a:cubicBezTo>
                    <a:pt x="1" y="3"/>
                    <a:pt x="0" y="19"/>
                    <a:pt x="10" y="23"/>
                  </a:cubicBezTo>
                  <a:cubicBezTo>
                    <a:pt x="15" y="25"/>
                    <a:pt x="22" y="22"/>
                    <a:pt x="25" y="17"/>
                  </a:cubicBezTo>
                  <a:cubicBezTo>
                    <a:pt x="28" y="12"/>
                    <a:pt x="28" y="3"/>
                    <a:pt x="21" y="3"/>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21" name="i$ḷïḑê"/>
            <p:cNvSpPr/>
            <p:nvPr/>
          </p:nvSpPr>
          <p:spPr bwMode="auto">
            <a:xfrm>
              <a:off x="3842504" y="3643775"/>
              <a:ext cx="53088" cy="50295"/>
            </a:xfrm>
            <a:custGeom>
              <a:avLst/>
              <a:gdLst>
                <a:gd name="T0" fmla="*/ 28 w 34"/>
                <a:gd name="T1" fmla="*/ 9 h 31"/>
                <a:gd name="T2" fmla="*/ 22 w 34"/>
                <a:gd name="T3" fmla="*/ 10 h 31"/>
                <a:gd name="T4" fmla="*/ 18 w 34"/>
                <a:gd name="T5" fmla="*/ 18 h 31"/>
                <a:gd name="T6" fmla="*/ 11 w 34"/>
                <a:gd name="T7" fmla="*/ 18 h 31"/>
                <a:gd name="T8" fmla="*/ 10 w 34"/>
                <a:gd name="T9" fmla="*/ 12 h 31"/>
                <a:gd name="T10" fmla="*/ 16 w 34"/>
                <a:gd name="T11" fmla="*/ 6 h 31"/>
                <a:gd name="T12" fmla="*/ 14 w 34"/>
                <a:gd name="T13" fmla="*/ 0 h 31"/>
                <a:gd name="T14" fmla="*/ 2 w 34"/>
                <a:gd name="T15" fmla="*/ 10 h 31"/>
                <a:gd name="T16" fmla="*/ 6 w 34"/>
                <a:gd name="T17" fmla="*/ 27 h 31"/>
                <a:gd name="T18" fmla="*/ 24 w 34"/>
                <a:gd name="T19" fmla="*/ 26 h 31"/>
                <a:gd name="T20" fmla="*/ 28 w 34"/>
                <a:gd name="T2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1">
                  <a:moveTo>
                    <a:pt x="28" y="9"/>
                  </a:moveTo>
                  <a:cubicBezTo>
                    <a:pt x="26" y="7"/>
                    <a:pt x="23" y="8"/>
                    <a:pt x="22" y="10"/>
                  </a:cubicBezTo>
                  <a:cubicBezTo>
                    <a:pt x="21" y="13"/>
                    <a:pt x="21" y="16"/>
                    <a:pt x="18" y="18"/>
                  </a:cubicBezTo>
                  <a:cubicBezTo>
                    <a:pt x="16" y="20"/>
                    <a:pt x="13" y="21"/>
                    <a:pt x="11" y="18"/>
                  </a:cubicBezTo>
                  <a:cubicBezTo>
                    <a:pt x="10" y="17"/>
                    <a:pt x="10" y="14"/>
                    <a:pt x="10" y="12"/>
                  </a:cubicBezTo>
                  <a:cubicBezTo>
                    <a:pt x="11" y="9"/>
                    <a:pt x="13" y="8"/>
                    <a:pt x="16" y="6"/>
                  </a:cubicBezTo>
                  <a:cubicBezTo>
                    <a:pt x="19" y="5"/>
                    <a:pt x="17" y="1"/>
                    <a:pt x="14" y="0"/>
                  </a:cubicBezTo>
                  <a:cubicBezTo>
                    <a:pt x="9" y="0"/>
                    <a:pt x="4" y="5"/>
                    <a:pt x="2" y="10"/>
                  </a:cubicBezTo>
                  <a:cubicBezTo>
                    <a:pt x="0" y="16"/>
                    <a:pt x="1" y="23"/>
                    <a:pt x="6" y="27"/>
                  </a:cubicBezTo>
                  <a:cubicBezTo>
                    <a:pt x="11" y="31"/>
                    <a:pt x="19" y="30"/>
                    <a:pt x="24" y="26"/>
                  </a:cubicBezTo>
                  <a:cubicBezTo>
                    <a:pt x="29" y="23"/>
                    <a:pt x="34" y="14"/>
                    <a:pt x="28" y="9"/>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22" name="íṣḷïḋê"/>
            <p:cNvSpPr/>
            <p:nvPr/>
          </p:nvSpPr>
          <p:spPr bwMode="auto">
            <a:xfrm>
              <a:off x="3909564" y="3629804"/>
              <a:ext cx="83825" cy="78237"/>
            </a:xfrm>
            <a:custGeom>
              <a:avLst/>
              <a:gdLst>
                <a:gd name="T0" fmla="*/ 51 w 52"/>
                <a:gd name="T1" fmla="*/ 23 h 48"/>
                <a:gd name="T2" fmla="*/ 40 w 52"/>
                <a:gd name="T3" fmla="*/ 6 h 48"/>
                <a:gd name="T4" fmla="*/ 24 w 52"/>
                <a:gd name="T5" fmla="*/ 9 h 48"/>
                <a:gd name="T6" fmla="*/ 27 w 52"/>
                <a:gd name="T7" fmla="*/ 14 h 48"/>
                <a:gd name="T8" fmla="*/ 38 w 52"/>
                <a:gd name="T9" fmla="*/ 17 h 48"/>
                <a:gd name="T10" fmla="*/ 37 w 52"/>
                <a:gd name="T11" fmla="*/ 29 h 48"/>
                <a:gd name="T12" fmla="*/ 22 w 52"/>
                <a:gd name="T13" fmla="*/ 35 h 48"/>
                <a:gd name="T14" fmla="*/ 21 w 52"/>
                <a:gd name="T15" fmla="*/ 6 h 48"/>
                <a:gd name="T16" fmla="*/ 19 w 52"/>
                <a:gd name="T17" fmla="*/ 1 h 48"/>
                <a:gd name="T18" fmla="*/ 1 w 52"/>
                <a:gd name="T19" fmla="*/ 27 h 48"/>
                <a:gd name="T20" fmla="*/ 27 w 52"/>
                <a:gd name="T21" fmla="*/ 47 h 48"/>
                <a:gd name="T22" fmla="*/ 51 w 52"/>
                <a:gd name="T23"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48">
                  <a:moveTo>
                    <a:pt x="51" y="23"/>
                  </a:moveTo>
                  <a:cubicBezTo>
                    <a:pt x="50" y="16"/>
                    <a:pt x="47" y="9"/>
                    <a:pt x="40" y="6"/>
                  </a:cubicBezTo>
                  <a:cubicBezTo>
                    <a:pt x="35" y="4"/>
                    <a:pt x="28" y="3"/>
                    <a:pt x="24" y="9"/>
                  </a:cubicBezTo>
                  <a:cubicBezTo>
                    <a:pt x="22" y="11"/>
                    <a:pt x="25" y="13"/>
                    <a:pt x="27" y="14"/>
                  </a:cubicBezTo>
                  <a:cubicBezTo>
                    <a:pt x="31" y="14"/>
                    <a:pt x="35" y="13"/>
                    <a:pt x="38" y="17"/>
                  </a:cubicBezTo>
                  <a:cubicBezTo>
                    <a:pt x="40" y="21"/>
                    <a:pt x="39" y="26"/>
                    <a:pt x="37" y="29"/>
                  </a:cubicBezTo>
                  <a:cubicBezTo>
                    <a:pt x="34" y="34"/>
                    <a:pt x="28" y="36"/>
                    <a:pt x="22" y="35"/>
                  </a:cubicBezTo>
                  <a:cubicBezTo>
                    <a:pt x="7" y="33"/>
                    <a:pt x="9" y="12"/>
                    <a:pt x="21" y="6"/>
                  </a:cubicBezTo>
                  <a:cubicBezTo>
                    <a:pt x="24" y="5"/>
                    <a:pt x="22" y="0"/>
                    <a:pt x="19" y="1"/>
                  </a:cubicBezTo>
                  <a:cubicBezTo>
                    <a:pt x="7" y="4"/>
                    <a:pt x="0" y="16"/>
                    <a:pt x="1" y="27"/>
                  </a:cubicBezTo>
                  <a:cubicBezTo>
                    <a:pt x="3" y="40"/>
                    <a:pt x="15" y="48"/>
                    <a:pt x="27" y="47"/>
                  </a:cubicBezTo>
                  <a:cubicBezTo>
                    <a:pt x="40" y="46"/>
                    <a:pt x="52" y="36"/>
                    <a:pt x="51" y="23"/>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23" name="îṩ1ïḑê"/>
            <p:cNvSpPr/>
            <p:nvPr/>
          </p:nvSpPr>
          <p:spPr bwMode="auto">
            <a:xfrm>
              <a:off x="3996182" y="3601862"/>
              <a:ext cx="50295" cy="47502"/>
            </a:xfrm>
            <a:custGeom>
              <a:avLst/>
              <a:gdLst>
                <a:gd name="T0" fmla="*/ 26 w 32"/>
                <a:gd name="T1" fmla="*/ 2 h 29"/>
                <a:gd name="T2" fmla="*/ 20 w 32"/>
                <a:gd name="T3" fmla="*/ 6 h 29"/>
                <a:gd name="T4" fmla="*/ 18 w 32"/>
                <a:gd name="T5" fmla="*/ 13 h 29"/>
                <a:gd name="T6" fmla="*/ 12 w 32"/>
                <a:gd name="T7" fmla="*/ 16 h 29"/>
                <a:gd name="T8" fmla="*/ 11 w 32"/>
                <a:gd name="T9" fmla="*/ 3 h 29"/>
                <a:gd name="T10" fmla="*/ 9 w 32"/>
                <a:gd name="T11" fmla="*/ 0 h 29"/>
                <a:gd name="T12" fmla="*/ 0 w 32"/>
                <a:gd name="T13" fmla="*/ 11 h 29"/>
                <a:gd name="T14" fmla="*/ 8 w 32"/>
                <a:gd name="T15" fmla="*/ 26 h 29"/>
                <a:gd name="T16" fmla="*/ 27 w 32"/>
                <a:gd name="T17" fmla="*/ 21 h 29"/>
                <a:gd name="T18" fmla="*/ 26 w 32"/>
                <a:gd name="T19"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29">
                  <a:moveTo>
                    <a:pt x="26" y="2"/>
                  </a:moveTo>
                  <a:cubicBezTo>
                    <a:pt x="23" y="1"/>
                    <a:pt x="20" y="3"/>
                    <a:pt x="20" y="6"/>
                  </a:cubicBezTo>
                  <a:cubicBezTo>
                    <a:pt x="19" y="9"/>
                    <a:pt x="20" y="11"/>
                    <a:pt x="18" y="13"/>
                  </a:cubicBezTo>
                  <a:cubicBezTo>
                    <a:pt x="16" y="15"/>
                    <a:pt x="14" y="17"/>
                    <a:pt x="12" y="16"/>
                  </a:cubicBezTo>
                  <a:cubicBezTo>
                    <a:pt x="8" y="14"/>
                    <a:pt x="7" y="5"/>
                    <a:pt x="11" y="3"/>
                  </a:cubicBezTo>
                  <a:cubicBezTo>
                    <a:pt x="12" y="2"/>
                    <a:pt x="11" y="0"/>
                    <a:pt x="9" y="0"/>
                  </a:cubicBezTo>
                  <a:cubicBezTo>
                    <a:pt x="4" y="2"/>
                    <a:pt x="1" y="5"/>
                    <a:pt x="0" y="11"/>
                  </a:cubicBezTo>
                  <a:cubicBezTo>
                    <a:pt x="0" y="17"/>
                    <a:pt x="3" y="23"/>
                    <a:pt x="8" y="26"/>
                  </a:cubicBezTo>
                  <a:cubicBezTo>
                    <a:pt x="14" y="29"/>
                    <a:pt x="22" y="27"/>
                    <a:pt x="27" y="21"/>
                  </a:cubicBezTo>
                  <a:cubicBezTo>
                    <a:pt x="31" y="16"/>
                    <a:pt x="32" y="7"/>
                    <a:pt x="26" y="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24" name="ï$1iḑe"/>
            <p:cNvSpPr/>
            <p:nvPr/>
          </p:nvSpPr>
          <p:spPr bwMode="auto">
            <a:xfrm>
              <a:off x="4278394" y="3568332"/>
              <a:ext cx="69853" cy="75443"/>
            </a:xfrm>
            <a:custGeom>
              <a:avLst/>
              <a:gdLst>
                <a:gd name="T0" fmla="*/ 27 w 44"/>
                <a:gd name="T1" fmla="*/ 1 h 46"/>
                <a:gd name="T2" fmla="*/ 23 w 44"/>
                <a:gd name="T3" fmla="*/ 6 h 46"/>
                <a:gd name="T4" fmla="*/ 28 w 44"/>
                <a:gd name="T5" fmla="*/ 12 h 46"/>
                <a:gd name="T6" fmla="*/ 32 w 44"/>
                <a:gd name="T7" fmla="*/ 20 h 46"/>
                <a:gd name="T8" fmla="*/ 27 w 44"/>
                <a:gd name="T9" fmla="*/ 32 h 46"/>
                <a:gd name="T10" fmla="*/ 15 w 44"/>
                <a:gd name="T11" fmla="*/ 31 h 46"/>
                <a:gd name="T12" fmla="*/ 19 w 44"/>
                <a:gd name="T13" fmla="*/ 11 h 46"/>
                <a:gd name="T14" fmla="*/ 13 w 44"/>
                <a:gd name="T15" fmla="*/ 6 h 46"/>
                <a:gd name="T16" fmla="*/ 6 w 44"/>
                <a:gd name="T17" fmla="*/ 36 h 46"/>
                <a:gd name="T18" fmla="*/ 29 w 44"/>
                <a:gd name="T19" fmla="*/ 44 h 46"/>
                <a:gd name="T20" fmla="*/ 44 w 44"/>
                <a:gd name="T21" fmla="*/ 23 h 46"/>
                <a:gd name="T22" fmla="*/ 27 w 44"/>
                <a:gd name="T23" fmla="*/ 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6">
                  <a:moveTo>
                    <a:pt x="27" y="1"/>
                  </a:moveTo>
                  <a:cubicBezTo>
                    <a:pt x="25" y="1"/>
                    <a:pt x="22" y="3"/>
                    <a:pt x="23" y="6"/>
                  </a:cubicBezTo>
                  <a:cubicBezTo>
                    <a:pt x="24" y="8"/>
                    <a:pt x="26" y="9"/>
                    <a:pt x="28" y="12"/>
                  </a:cubicBezTo>
                  <a:cubicBezTo>
                    <a:pt x="30" y="14"/>
                    <a:pt x="32" y="17"/>
                    <a:pt x="32" y="20"/>
                  </a:cubicBezTo>
                  <a:cubicBezTo>
                    <a:pt x="33" y="25"/>
                    <a:pt x="32" y="30"/>
                    <a:pt x="27" y="32"/>
                  </a:cubicBezTo>
                  <a:cubicBezTo>
                    <a:pt x="23" y="34"/>
                    <a:pt x="18" y="34"/>
                    <a:pt x="15" y="31"/>
                  </a:cubicBezTo>
                  <a:cubicBezTo>
                    <a:pt x="10" y="26"/>
                    <a:pt x="16" y="16"/>
                    <a:pt x="19" y="11"/>
                  </a:cubicBezTo>
                  <a:cubicBezTo>
                    <a:pt x="21" y="7"/>
                    <a:pt x="16" y="3"/>
                    <a:pt x="13" y="6"/>
                  </a:cubicBezTo>
                  <a:cubicBezTo>
                    <a:pt x="7" y="15"/>
                    <a:pt x="0" y="26"/>
                    <a:pt x="6" y="36"/>
                  </a:cubicBezTo>
                  <a:cubicBezTo>
                    <a:pt x="11" y="44"/>
                    <a:pt x="21" y="46"/>
                    <a:pt x="29" y="44"/>
                  </a:cubicBezTo>
                  <a:cubicBezTo>
                    <a:pt x="38" y="41"/>
                    <a:pt x="44" y="32"/>
                    <a:pt x="44" y="23"/>
                  </a:cubicBezTo>
                  <a:cubicBezTo>
                    <a:pt x="43" y="15"/>
                    <a:pt x="37" y="0"/>
                    <a:pt x="27" y="1"/>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25" name="ísḷîde"/>
            <p:cNvSpPr/>
            <p:nvPr/>
          </p:nvSpPr>
          <p:spPr bwMode="auto">
            <a:xfrm>
              <a:off x="4359424" y="3557155"/>
              <a:ext cx="58677" cy="61472"/>
            </a:xfrm>
            <a:custGeom>
              <a:avLst/>
              <a:gdLst>
                <a:gd name="T0" fmla="*/ 35 w 36"/>
                <a:gd name="T1" fmla="*/ 15 h 37"/>
                <a:gd name="T2" fmla="*/ 16 w 36"/>
                <a:gd name="T3" fmla="*/ 7 h 37"/>
                <a:gd name="T4" fmla="*/ 19 w 36"/>
                <a:gd name="T5" fmla="*/ 15 h 37"/>
                <a:gd name="T6" fmla="*/ 24 w 36"/>
                <a:gd name="T7" fmla="*/ 20 h 37"/>
                <a:gd name="T8" fmla="*/ 23 w 36"/>
                <a:gd name="T9" fmla="*/ 23 h 37"/>
                <a:gd name="T10" fmla="*/ 22 w 36"/>
                <a:gd name="T11" fmla="*/ 25 h 37"/>
                <a:gd name="T12" fmla="*/ 21 w 36"/>
                <a:gd name="T13" fmla="*/ 26 h 37"/>
                <a:gd name="T14" fmla="*/ 18 w 36"/>
                <a:gd name="T15" fmla="*/ 26 h 37"/>
                <a:gd name="T16" fmla="*/ 13 w 36"/>
                <a:gd name="T17" fmla="*/ 10 h 37"/>
                <a:gd name="T18" fmla="*/ 10 w 36"/>
                <a:gd name="T19" fmla="*/ 5 h 37"/>
                <a:gd name="T20" fmla="*/ 3 w 36"/>
                <a:gd name="T21" fmla="*/ 26 h 37"/>
                <a:gd name="T22" fmla="*/ 22 w 36"/>
                <a:gd name="T23" fmla="*/ 37 h 37"/>
                <a:gd name="T24" fmla="*/ 32 w 36"/>
                <a:gd name="T25" fmla="*/ 30 h 37"/>
                <a:gd name="T26" fmla="*/ 35 w 36"/>
                <a:gd name="T27"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7">
                  <a:moveTo>
                    <a:pt x="35" y="15"/>
                  </a:moveTo>
                  <a:cubicBezTo>
                    <a:pt x="33" y="6"/>
                    <a:pt x="23" y="0"/>
                    <a:pt x="16" y="7"/>
                  </a:cubicBezTo>
                  <a:cubicBezTo>
                    <a:pt x="13" y="9"/>
                    <a:pt x="15" y="15"/>
                    <a:pt x="19" y="15"/>
                  </a:cubicBezTo>
                  <a:cubicBezTo>
                    <a:pt x="23" y="14"/>
                    <a:pt x="24" y="17"/>
                    <a:pt x="24" y="20"/>
                  </a:cubicBezTo>
                  <a:cubicBezTo>
                    <a:pt x="23" y="21"/>
                    <a:pt x="23" y="22"/>
                    <a:pt x="23" y="23"/>
                  </a:cubicBezTo>
                  <a:cubicBezTo>
                    <a:pt x="23" y="24"/>
                    <a:pt x="22" y="25"/>
                    <a:pt x="22" y="25"/>
                  </a:cubicBezTo>
                  <a:cubicBezTo>
                    <a:pt x="22" y="26"/>
                    <a:pt x="21" y="26"/>
                    <a:pt x="21" y="26"/>
                  </a:cubicBezTo>
                  <a:cubicBezTo>
                    <a:pt x="20" y="26"/>
                    <a:pt x="19" y="26"/>
                    <a:pt x="18" y="26"/>
                  </a:cubicBezTo>
                  <a:cubicBezTo>
                    <a:pt x="10" y="25"/>
                    <a:pt x="8" y="15"/>
                    <a:pt x="13" y="10"/>
                  </a:cubicBezTo>
                  <a:cubicBezTo>
                    <a:pt x="15" y="7"/>
                    <a:pt x="13" y="2"/>
                    <a:pt x="10" y="5"/>
                  </a:cubicBezTo>
                  <a:cubicBezTo>
                    <a:pt x="3" y="10"/>
                    <a:pt x="0" y="18"/>
                    <a:pt x="3" y="26"/>
                  </a:cubicBezTo>
                  <a:cubicBezTo>
                    <a:pt x="6" y="33"/>
                    <a:pt x="14" y="37"/>
                    <a:pt x="22" y="37"/>
                  </a:cubicBezTo>
                  <a:cubicBezTo>
                    <a:pt x="27" y="36"/>
                    <a:pt x="30" y="35"/>
                    <a:pt x="32" y="30"/>
                  </a:cubicBezTo>
                  <a:cubicBezTo>
                    <a:pt x="34" y="25"/>
                    <a:pt x="36" y="20"/>
                    <a:pt x="35" y="15"/>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如何做好安全管理工作</a:t>
            </a:r>
          </a:p>
        </p:txBody>
      </p:sp>
      <p:grpSp>
        <p:nvGrpSpPr>
          <p:cNvPr id="137" name="组合 136"/>
          <p:cNvGrpSpPr/>
          <p:nvPr/>
        </p:nvGrpSpPr>
        <p:grpSpPr>
          <a:xfrm>
            <a:off x="868680" y="1391285"/>
            <a:ext cx="7548880" cy="2985135"/>
            <a:chOff x="1248" y="4756"/>
            <a:chExt cx="11888" cy="4701"/>
          </a:xfrm>
        </p:grpSpPr>
        <p:sp>
          <p:nvSpPr>
            <p:cNvPr id="3" name="矩形 2"/>
            <p:cNvSpPr/>
            <p:nvPr>
              <p:custDataLst>
                <p:tags r:id="rId1"/>
              </p:custDataLst>
            </p:nvPr>
          </p:nvSpPr>
          <p:spPr>
            <a:xfrm>
              <a:off x="1263" y="4910"/>
              <a:ext cx="2708" cy="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7500" lnSpcReduction="20000"/>
            </a:bodyPr>
            <a:lstStyle/>
            <a:p>
              <a:pPr algn="ctr"/>
              <a:endParaRPr lang="zh-CN" altLang="en-US" sz="1350">
                <a:latin typeface="微软雅黑" panose="020B0503020204020204" charset="-122"/>
                <a:ea typeface="微软雅黑" panose="020B0503020204020204" charset="-122"/>
              </a:endParaRPr>
            </a:p>
          </p:txBody>
        </p:sp>
        <p:sp>
          <p:nvSpPr>
            <p:cNvPr id="4" name="任意多边形 3"/>
            <p:cNvSpPr/>
            <p:nvPr>
              <p:custDataLst>
                <p:tags r:id="rId2"/>
              </p:custDataLst>
            </p:nvPr>
          </p:nvSpPr>
          <p:spPr>
            <a:xfrm>
              <a:off x="3340" y="4756"/>
              <a:ext cx="539" cy="471"/>
            </a:xfrm>
            <a:custGeom>
              <a:avLst/>
              <a:gdLst>
                <a:gd name="connsiteX0" fmla="*/ 288085 w 486913"/>
                <a:gd name="connsiteY0" fmla="*/ 0 h 377892"/>
                <a:gd name="connsiteX1" fmla="*/ 486913 w 486913"/>
                <a:gd name="connsiteY1" fmla="*/ 288085 h 377892"/>
                <a:gd name="connsiteX2" fmla="*/ 356791 w 486913"/>
                <a:gd name="connsiteY2" fmla="*/ 377892 h 377892"/>
                <a:gd name="connsiteX3" fmla="*/ 123584 w 486913"/>
                <a:gd name="connsiteY3" fmla="*/ 377892 h 377892"/>
                <a:gd name="connsiteX4" fmla="*/ 0 w 486913"/>
                <a:gd name="connsiteY4" fmla="*/ 198828 h 37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3" h="377892">
                  <a:moveTo>
                    <a:pt x="288085" y="0"/>
                  </a:moveTo>
                  <a:lnTo>
                    <a:pt x="486913" y="288085"/>
                  </a:lnTo>
                  <a:lnTo>
                    <a:pt x="356791" y="377892"/>
                  </a:lnTo>
                  <a:lnTo>
                    <a:pt x="123584" y="377892"/>
                  </a:lnTo>
                  <a:lnTo>
                    <a:pt x="0" y="198828"/>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fontScale="87500" lnSpcReduction="10000"/>
            </a:bodyPr>
            <a:lstStyle/>
            <a:p>
              <a:pPr algn="ctr"/>
              <a:r>
                <a:rPr lang="en-US" altLang="zh-CN" sz="1350" b="1" dirty="0">
                  <a:solidFill>
                    <a:schemeClr val="accent2"/>
                  </a:solidFill>
                  <a:latin typeface="微软雅黑" panose="020B0503020204020204" charset="-122"/>
                  <a:ea typeface="微软雅黑" panose="020B0503020204020204" charset="-122"/>
                </a:rPr>
                <a:t>M</a:t>
              </a:r>
            </a:p>
          </p:txBody>
        </p:sp>
        <p:sp>
          <p:nvSpPr>
            <p:cNvPr id="5" name="矩形 4"/>
            <p:cNvSpPr/>
            <p:nvPr>
              <p:custDataLst>
                <p:tags r:id="rId3"/>
              </p:custDataLst>
            </p:nvPr>
          </p:nvSpPr>
          <p:spPr>
            <a:xfrm>
              <a:off x="1248" y="5219"/>
              <a:ext cx="2708" cy="4238"/>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应使用安全容器来传递化学品，用容量为 2L 或以上的玻璃或塑料器皿装载。不要同时传递相互间可能产生化学反应的化学物质。传递材料时应采取恰当的保护措施，如使用封闭性的容器；</a:t>
              </a:r>
            </a:p>
          </p:txBody>
        </p:sp>
        <p:sp>
          <p:nvSpPr>
            <p:cNvPr id="6" name="矩形 5"/>
            <p:cNvSpPr/>
            <p:nvPr>
              <p:custDataLst>
                <p:tags r:id="rId4"/>
              </p:custDataLst>
            </p:nvPr>
          </p:nvSpPr>
          <p:spPr>
            <a:xfrm>
              <a:off x="4317" y="4910"/>
              <a:ext cx="2708" cy="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000" lnSpcReduction="20000"/>
            </a:bodyPr>
            <a:lstStyle/>
            <a:p>
              <a:pPr algn="ctr"/>
              <a:endParaRPr lang="zh-CN" altLang="en-US" sz="1350" b="1">
                <a:latin typeface="微软雅黑" panose="020B0503020204020204" charset="-122"/>
                <a:ea typeface="微软雅黑" panose="020B0503020204020204" charset="-122"/>
              </a:endParaRPr>
            </a:p>
          </p:txBody>
        </p:sp>
        <p:sp>
          <p:nvSpPr>
            <p:cNvPr id="7" name="任意多边形 6"/>
            <p:cNvSpPr/>
            <p:nvPr>
              <p:custDataLst>
                <p:tags r:id="rId5"/>
              </p:custDataLst>
            </p:nvPr>
          </p:nvSpPr>
          <p:spPr>
            <a:xfrm>
              <a:off x="6394" y="4756"/>
              <a:ext cx="539" cy="471"/>
            </a:xfrm>
            <a:custGeom>
              <a:avLst/>
              <a:gdLst>
                <a:gd name="connsiteX0" fmla="*/ 288085 w 486913"/>
                <a:gd name="connsiteY0" fmla="*/ 0 h 377892"/>
                <a:gd name="connsiteX1" fmla="*/ 486913 w 486913"/>
                <a:gd name="connsiteY1" fmla="*/ 288085 h 377892"/>
                <a:gd name="connsiteX2" fmla="*/ 356791 w 486913"/>
                <a:gd name="connsiteY2" fmla="*/ 377892 h 377892"/>
                <a:gd name="connsiteX3" fmla="*/ 123584 w 486913"/>
                <a:gd name="connsiteY3" fmla="*/ 377892 h 377892"/>
                <a:gd name="connsiteX4" fmla="*/ 0 w 486913"/>
                <a:gd name="connsiteY4" fmla="*/ 198828 h 37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3" h="377892">
                  <a:moveTo>
                    <a:pt x="288085" y="0"/>
                  </a:moveTo>
                  <a:lnTo>
                    <a:pt x="486913" y="288085"/>
                  </a:lnTo>
                  <a:lnTo>
                    <a:pt x="356791" y="377892"/>
                  </a:lnTo>
                  <a:lnTo>
                    <a:pt x="123584" y="377892"/>
                  </a:lnTo>
                  <a:lnTo>
                    <a:pt x="0" y="198828"/>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fontScale="87500" lnSpcReduction="10000"/>
            </a:bodyPr>
            <a:lstStyle/>
            <a:p>
              <a:pPr algn="ctr"/>
              <a:r>
                <a:rPr lang="en-US" altLang="zh-CN" sz="1350" b="1" dirty="0">
                  <a:solidFill>
                    <a:schemeClr val="accent2"/>
                  </a:solidFill>
                  <a:latin typeface="微软雅黑" panose="020B0503020204020204" charset="-122"/>
                  <a:ea typeface="微软雅黑" panose="020B0503020204020204" charset="-122"/>
                </a:rPr>
                <a:t>N</a:t>
              </a:r>
            </a:p>
          </p:txBody>
        </p:sp>
        <p:sp>
          <p:nvSpPr>
            <p:cNvPr id="8" name="矩形 7"/>
            <p:cNvSpPr/>
            <p:nvPr>
              <p:custDataLst>
                <p:tags r:id="rId6"/>
              </p:custDataLst>
            </p:nvPr>
          </p:nvSpPr>
          <p:spPr>
            <a:xfrm>
              <a:off x="4302" y="5219"/>
              <a:ext cx="2708" cy="4238"/>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特殊的废弃物如碎玻璃器皿、注射器针头或放射性物质，应放在指定类型的容器中分类处理；</a:t>
              </a:r>
            </a:p>
          </p:txBody>
        </p:sp>
        <p:sp>
          <p:nvSpPr>
            <p:cNvPr id="9" name="矩形 8"/>
            <p:cNvSpPr/>
            <p:nvPr>
              <p:custDataLst>
                <p:tags r:id="rId7"/>
              </p:custDataLst>
            </p:nvPr>
          </p:nvSpPr>
          <p:spPr>
            <a:xfrm>
              <a:off x="7373" y="4910"/>
              <a:ext cx="2708" cy="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000" lnSpcReduction="20000"/>
            </a:bodyPr>
            <a:lstStyle/>
            <a:p>
              <a:pPr algn="ctr"/>
              <a:endParaRPr lang="zh-CN" altLang="en-US" sz="1350" b="1">
                <a:latin typeface="微软雅黑" panose="020B0503020204020204" charset="-122"/>
                <a:ea typeface="微软雅黑" panose="020B0503020204020204" charset="-122"/>
              </a:endParaRPr>
            </a:p>
          </p:txBody>
        </p:sp>
        <p:sp>
          <p:nvSpPr>
            <p:cNvPr id="10" name="任意多边形 9"/>
            <p:cNvSpPr/>
            <p:nvPr>
              <p:custDataLst>
                <p:tags r:id="rId8"/>
              </p:custDataLst>
            </p:nvPr>
          </p:nvSpPr>
          <p:spPr>
            <a:xfrm>
              <a:off x="9450" y="4756"/>
              <a:ext cx="539" cy="471"/>
            </a:xfrm>
            <a:custGeom>
              <a:avLst/>
              <a:gdLst>
                <a:gd name="connsiteX0" fmla="*/ 288085 w 486913"/>
                <a:gd name="connsiteY0" fmla="*/ 0 h 377892"/>
                <a:gd name="connsiteX1" fmla="*/ 486913 w 486913"/>
                <a:gd name="connsiteY1" fmla="*/ 288085 h 377892"/>
                <a:gd name="connsiteX2" fmla="*/ 356791 w 486913"/>
                <a:gd name="connsiteY2" fmla="*/ 377892 h 377892"/>
                <a:gd name="connsiteX3" fmla="*/ 123584 w 486913"/>
                <a:gd name="connsiteY3" fmla="*/ 377892 h 377892"/>
                <a:gd name="connsiteX4" fmla="*/ 0 w 486913"/>
                <a:gd name="connsiteY4" fmla="*/ 198828 h 37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3" h="377892">
                  <a:moveTo>
                    <a:pt x="288085" y="0"/>
                  </a:moveTo>
                  <a:lnTo>
                    <a:pt x="486913" y="288085"/>
                  </a:lnTo>
                  <a:lnTo>
                    <a:pt x="356791" y="377892"/>
                  </a:lnTo>
                  <a:lnTo>
                    <a:pt x="123584" y="377892"/>
                  </a:lnTo>
                  <a:lnTo>
                    <a:pt x="0" y="198828"/>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fontScale="87500" lnSpcReduction="10000"/>
            </a:bodyPr>
            <a:lstStyle/>
            <a:p>
              <a:pPr algn="ctr"/>
              <a:r>
                <a:rPr lang="en-US" altLang="zh-CN" sz="1350" b="1" dirty="0">
                  <a:solidFill>
                    <a:schemeClr val="accent2"/>
                  </a:solidFill>
                  <a:latin typeface="微软雅黑" panose="020B0503020204020204" charset="-122"/>
                  <a:ea typeface="微软雅黑" panose="020B0503020204020204" charset="-122"/>
                </a:rPr>
                <a:t>O</a:t>
              </a:r>
            </a:p>
          </p:txBody>
        </p:sp>
        <p:sp>
          <p:nvSpPr>
            <p:cNvPr id="11" name="矩形 10"/>
            <p:cNvSpPr/>
            <p:nvPr>
              <p:custDataLst>
                <p:tags r:id="rId9"/>
              </p:custDataLst>
            </p:nvPr>
          </p:nvSpPr>
          <p:spPr>
            <a:xfrm>
              <a:off x="7358" y="5219"/>
              <a:ext cx="2708" cy="4238"/>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不要在实验室内准备、处理、储存或消耗个人的食品或饮料；</a:t>
              </a:r>
            </a:p>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注：实验室中使用的冰箱、冷柜、烘箱和微波炉上宜标明严禁用于个人制作食物或饮料。</a:t>
              </a:r>
            </a:p>
          </p:txBody>
        </p:sp>
        <p:sp>
          <p:nvSpPr>
            <p:cNvPr id="12" name="矩形 11"/>
            <p:cNvSpPr/>
            <p:nvPr>
              <p:custDataLst>
                <p:tags r:id="rId10"/>
              </p:custDataLst>
            </p:nvPr>
          </p:nvSpPr>
          <p:spPr>
            <a:xfrm>
              <a:off x="10428" y="4910"/>
              <a:ext cx="2708" cy="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000" lnSpcReduction="20000"/>
            </a:bodyPr>
            <a:lstStyle/>
            <a:p>
              <a:pPr algn="ctr"/>
              <a:endParaRPr lang="zh-CN" altLang="en-US" sz="1350" b="1">
                <a:latin typeface="微软雅黑" panose="020B0503020204020204" charset="-122"/>
                <a:ea typeface="微软雅黑" panose="020B0503020204020204" charset="-122"/>
              </a:endParaRPr>
            </a:p>
          </p:txBody>
        </p:sp>
        <p:sp>
          <p:nvSpPr>
            <p:cNvPr id="13" name="任意多边形 12"/>
            <p:cNvSpPr/>
            <p:nvPr>
              <p:custDataLst>
                <p:tags r:id="rId11"/>
              </p:custDataLst>
            </p:nvPr>
          </p:nvSpPr>
          <p:spPr>
            <a:xfrm>
              <a:off x="12505" y="4756"/>
              <a:ext cx="539" cy="471"/>
            </a:xfrm>
            <a:custGeom>
              <a:avLst/>
              <a:gdLst>
                <a:gd name="connsiteX0" fmla="*/ 288085 w 486913"/>
                <a:gd name="connsiteY0" fmla="*/ 0 h 377892"/>
                <a:gd name="connsiteX1" fmla="*/ 486913 w 486913"/>
                <a:gd name="connsiteY1" fmla="*/ 288085 h 377892"/>
                <a:gd name="connsiteX2" fmla="*/ 356791 w 486913"/>
                <a:gd name="connsiteY2" fmla="*/ 377892 h 377892"/>
                <a:gd name="connsiteX3" fmla="*/ 123584 w 486913"/>
                <a:gd name="connsiteY3" fmla="*/ 377892 h 377892"/>
                <a:gd name="connsiteX4" fmla="*/ 0 w 486913"/>
                <a:gd name="connsiteY4" fmla="*/ 198828 h 37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3" h="377892">
                  <a:moveTo>
                    <a:pt x="288085" y="0"/>
                  </a:moveTo>
                  <a:lnTo>
                    <a:pt x="486913" y="288085"/>
                  </a:lnTo>
                  <a:lnTo>
                    <a:pt x="356791" y="377892"/>
                  </a:lnTo>
                  <a:lnTo>
                    <a:pt x="123584" y="377892"/>
                  </a:lnTo>
                  <a:lnTo>
                    <a:pt x="0" y="198828"/>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fontScale="87500" lnSpcReduction="10000"/>
            </a:bodyPr>
            <a:lstStyle/>
            <a:p>
              <a:pPr algn="ctr"/>
              <a:endParaRPr lang="en-US" altLang="zh-CN" sz="1350" b="1" dirty="0">
                <a:solidFill>
                  <a:schemeClr val="accent2"/>
                </a:solidFill>
                <a:latin typeface="微软雅黑" panose="020B0503020204020204" charset="-122"/>
                <a:ea typeface="微软雅黑" panose="020B0503020204020204" charset="-122"/>
              </a:endParaRPr>
            </a:p>
          </p:txBody>
        </p:sp>
        <p:sp>
          <p:nvSpPr>
            <p:cNvPr id="14" name="矩形 13"/>
            <p:cNvSpPr/>
            <p:nvPr>
              <p:custDataLst>
                <p:tags r:id="rId12"/>
              </p:custDataLst>
            </p:nvPr>
          </p:nvSpPr>
          <p:spPr>
            <a:xfrm>
              <a:off x="10413" y="5219"/>
              <a:ext cx="2708" cy="4238"/>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不要将个人消费的食品或饮料储存在用于存放实验室材料的冰箱、冷柜、橱柜里；</a:t>
              </a:r>
            </a:p>
          </p:txBody>
        </p:sp>
      </p:grpSp>
      <p:sp>
        <p:nvSpPr>
          <p:cNvPr id="15" name="文本框 14"/>
          <p:cNvSpPr txBox="1"/>
          <p:nvPr/>
        </p:nvSpPr>
        <p:spPr>
          <a:xfrm>
            <a:off x="7962265" y="1448435"/>
            <a:ext cx="454025" cy="245110"/>
          </a:xfrm>
          <a:prstGeom prst="rect">
            <a:avLst/>
          </a:prstGeom>
          <a:noFill/>
        </p:spPr>
        <p:txBody>
          <a:bodyPr wrap="square" rtlCol="0" anchor="t">
            <a:spAutoFit/>
          </a:bodyPr>
          <a:lstStyle/>
          <a:p>
            <a:pPr algn="ctr"/>
            <a:r>
              <a:rPr lang="en-US" altLang="zh-CN" sz="1000" b="1">
                <a:solidFill>
                  <a:srgbClr val="ED7D31"/>
                </a:solidFill>
                <a:latin typeface="微软雅黑" panose="020B0503020204020204" charset="-122"/>
                <a:ea typeface="微软雅黑" panose="020B0503020204020204" charset="-122"/>
              </a:rPr>
              <a:t>P</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如何做好安全管理工作</a:t>
            </a:r>
          </a:p>
        </p:txBody>
      </p:sp>
      <p:grpSp>
        <p:nvGrpSpPr>
          <p:cNvPr id="137" name="组合 136"/>
          <p:cNvGrpSpPr/>
          <p:nvPr/>
        </p:nvGrpSpPr>
        <p:grpSpPr>
          <a:xfrm>
            <a:off x="868680" y="1391285"/>
            <a:ext cx="7548880" cy="2985135"/>
            <a:chOff x="1248" y="4756"/>
            <a:chExt cx="11888" cy="4701"/>
          </a:xfrm>
        </p:grpSpPr>
        <p:sp>
          <p:nvSpPr>
            <p:cNvPr id="3" name="矩形 2"/>
            <p:cNvSpPr/>
            <p:nvPr>
              <p:custDataLst>
                <p:tags r:id="rId1"/>
              </p:custDataLst>
            </p:nvPr>
          </p:nvSpPr>
          <p:spPr>
            <a:xfrm>
              <a:off x="1263" y="4910"/>
              <a:ext cx="2708" cy="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7500" lnSpcReduction="20000"/>
            </a:bodyPr>
            <a:lstStyle/>
            <a:p>
              <a:pPr algn="ctr"/>
              <a:endParaRPr lang="zh-CN" altLang="en-US" sz="1350">
                <a:latin typeface="微软雅黑" panose="020B0503020204020204" charset="-122"/>
                <a:ea typeface="微软雅黑" panose="020B0503020204020204" charset="-122"/>
              </a:endParaRPr>
            </a:p>
          </p:txBody>
        </p:sp>
        <p:sp>
          <p:nvSpPr>
            <p:cNvPr id="4" name="任意多边形 3"/>
            <p:cNvSpPr/>
            <p:nvPr>
              <p:custDataLst>
                <p:tags r:id="rId2"/>
              </p:custDataLst>
            </p:nvPr>
          </p:nvSpPr>
          <p:spPr>
            <a:xfrm>
              <a:off x="3340" y="4756"/>
              <a:ext cx="539" cy="471"/>
            </a:xfrm>
            <a:custGeom>
              <a:avLst/>
              <a:gdLst>
                <a:gd name="connsiteX0" fmla="*/ 288085 w 486913"/>
                <a:gd name="connsiteY0" fmla="*/ 0 h 377892"/>
                <a:gd name="connsiteX1" fmla="*/ 486913 w 486913"/>
                <a:gd name="connsiteY1" fmla="*/ 288085 h 377892"/>
                <a:gd name="connsiteX2" fmla="*/ 356791 w 486913"/>
                <a:gd name="connsiteY2" fmla="*/ 377892 h 377892"/>
                <a:gd name="connsiteX3" fmla="*/ 123584 w 486913"/>
                <a:gd name="connsiteY3" fmla="*/ 377892 h 377892"/>
                <a:gd name="connsiteX4" fmla="*/ 0 w 486913"/>
                <a:gd name="connsiteY4" fmla="*/ 198828 h 37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3" h="377892">
                  <a:moveTo>
                    <a:pt x="288085" y="0"/>
                  </a:moveTo>
                  <a:lnTo>
                    <a:pt x="486913" y="288085"/>
                  </a:lnTo>
                  <a:lnTo>
                    <a:pt x="356791" y="377892"/>
                  </a:lnTo>
                  <a:lnTo>
                    <a:pt x="123584" y="377892"/>
                  </a:lnTo>
                  <a:lnTo>
                    <a:pt x="0" y="198828"/>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fontScale="87500" lnSpcReduction="10000"/>
            </a:bodyPr>
            <a:lstStyle/>
            <a:p>
              <a:pPr algn="ctr"/>
              <a:r>
                <a:rPr lang="en-US" altLang="zh-CN" sz="1350" b="1" dirty="0">
                  <a:solidFill>
                    <a:schemeClr val="accent2"/>
                  </a:solidFill>
                  <a:latin typeface="微软雅黑" panose="020B0503020204020204" charset="-122"/>
                  <a:ea typeface="微软雅黑" panose="020B0503020204020204" charset="-122"/>
                </a:rPr>
                <a:t>Q</a:t>
              </a:r>
            </a:p>
          </p:txBody>
        </p:sp>
        <p:sp>
          <p:nvSpPr>
            <p:cNvPr id="5" name="矩形 4"/>
            <p:cNvSpPr/>
            <p:nvPr>
              <p:custDataLst>
                <p:tags r:id="rId3"/>
              </p:custDataLst>
            </p:nvPr>
          </p:nvSpPr>
          <p:spPr>
            <a:xfrm>
              <a:off x="1248" y="5219"/>
              <a:ext cx="2708" cy="4238"/>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不要在实验室从事一些冒失性活动，不要在实验室或走廊中奔跑；</a:t>
              </a:r>
            </a:p>
          </p:txBody>
        </p:sp>
        <p:sp>
          <p:nvSpPr>
            <p:cNvPr id="6" name="矩形 5"/>
            <p:cNvSpPr/>
            <p:nvPr>
              <p:custDataLst>
                <p:tags r:id="rId4"/>
              </p:custDataLst>
            </p:nvPr>
          </p:nvSpPr>
          <p:spPr>
            <a:xfrm>
              <a:off x="4317" y="4910"/>
              <a:ext cx="2708" cy="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000" lnSpcReduction="20000"/>
            </a:bodyPr>
            <a:lstStyle/>
            <a:p>
              <a:pPr algn="ctr"/>
              <a:endParaRPr lang="zh-CN" altLang="en-US" sz="1350" b="1">
                <a:latin typeface="微软雅黑" panose="020B0503020204020204" charset="-122"/>
                <a:ea typeface="微软雅黑" panose="020B0503020204020204" charset="-122"/>
              </a:endParaRPr>
            </a:p>
          </p:txBody>
        </p:sp>
        <p:sp>
          <p:nvSpPr>
            <p:cNvPr id="7" name="任意多边形 6"/>
            <p:cNvSpPr/>
            <p:nvPr>
              <p:custDataLst>
                <p:tags r:id="rId5"/>
              </p:custDataLst>
            </p:nvPr>
          </p:nvSpPr>
          <p:spPr>
            <a:xfrm>
              <a:off x="6394" y="4756"/>
              <a:ext cx="539" cy="471"/>
            </a:xfrm>
            <a:custGeom>
              <a:avLst/>
              <a:gdLst>
                <a:gd name="connsiteX0" fmla="*/ 288085 w 486913"/>
                <a:gd name="connsiteY0" fmla="*/ 0 h 377892"/>
                <a:gd name="connsiteX1" fmla="*/ 486913 w 486913"/>
                <a:gd name="connsiteY1" fmla="*/ 288085 h 377892"/>
                <a:gd name="connsiteX2" fmla="*/ 356791 w 486913"/>
                <a:gd name="connsiteY2" fmla="*/ 377892 h 377892"/>
                <a:gd name="connsiteX3" fmla="*/ 123584 w 486913"/>
                <a:gd name="connsiteY3" fmla="*/ 377892 h 377892"/>
                <a:gd name="connsiteX4" fmla="*/ 0 w 486913"/>
                <a:gd name="connsiteY4" fmla="*/ 198828 h 37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3" h="377892">
                  <a:moveTo>
                    <a:pt x="288085" y="0"/>
                  </a:moveTo>
                  <a:lnTo>
                    <a:pt x="486913" y="288085"/>
                  </a:lnTo>
                  <a:lnTo>
                    <a:pt x="356791" y="377892"/>
                  </a:lnTo>
                  <a:lnTo>
                    <a:pt x="123584" y="377892"/>
                  </a:lnTo>
                  <a:lnTo>
                    <a:pt x="0" y="198828"/>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fontScale="87500" lnSpcReduction="10000"/>
            </a:bodyPr>
            <a:lstStyle/>
            <a:p>
              <a:pPr algn="ctr"/>
              <a:r>
                <a:rPr lang="en-US" altLang="zh-CN" sz="1350" b="1" dirty="0">
                  <a:solidFill>
                    <a:schemeClr val="accent2"/>
                  </a:solidFill>
                  <a:latin typeface="微软雅黑" panose="020B0503020204020204" charset="-122"/>
                  <a:ea typeface="微软雅黑" panose="020B0503020204020204" charset="-122"/>
                </a:rPr>
                <a:t>R</a:t>
              </a:r>
            </a:p>
          </p:txBody>
        </p:sp>
        <p:sp>
          <p:nvSpPr>
            <p:cNvPr id="8" name="矩形 7"/>
            <p:cNvSpPr/>
            <p:nvPr>
              <p:custDataLst>
                <p:tags r:id="rId6"/>
              </p:custDataLst>
            </p:nvPr>
          </p:nvSpPr>
          <p:spPr>
            <a:xfrm>
              <a:off x="4302" y="5219"/>
              <a:ext cx="2708" cy="4238"/>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不要在实验室内和储存区域附近吸烟；</a:t>
              </a:r>
            </a:p>
          </p:txBody>
        </p:sp>
        <p:sp>
          <p:nvSpPr>
            <p:cNvPr id="9" name="矩形 8"/>
            <p:cNvSpPr/>
            <p:nvPr>
              <p:custDataLst>
                <p:tags r:id="rId7"/>
              </p:custDataLst>
            </p:nvPr>
          </p:nvSpPr>
          <p:spPr>
            <a:xfrm>
              <a:off x="7373" y="4910"/>
              <a:ext cx="2708" cy="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000" lnSpcReduction="20000"/>
            </a:bodyPr>
            <a:lstStyle/>
            <a:p>
              <a:pPr algn="ctr"/>
              <a:endParaRPr lang="zh-CN" altLang="en-US" sz="1350" b="1">
                <a:latin typeface="微软雅黑" panose="020B0503020204020204" charset="-122"/>
                <a:ea typeface="微软雅黑" panose="020B0503020204020204" charset="-122"/>
              </a:endParaRPr>
            </a:p>
          </p:txBody>
        </p:sp>
        <p:sp>
          <p:nvSpPr>
            <p:cNvPr id="10" name="任意多边形 9"/>
            <p:cNvSpPr/>
            <p:nvPr>
              <p:custDataLst>
                <p:tags r:id="rId8"/>
              </p:custDataLst>
            </p:nvPr>
          </p:nvSpPr>
          <p:spPr>
            <a:xfrm>
              <a:off x="9450" y="4756"/>
              <a:ext cx="539" cy="471"/>
            </a:xfrm>
            <a:custGeom>
              <a:avLst/>
              <a:gdLst>
                <a:gd name="connsiteX0" fmla="*/ 288085 w 486913"/>
                <a:gd name="connsiteY0" fmla="*/ 0 h 377892"/>
                <a:gd name="connsiteX1" fmla="*/ 486913 w 486913"/>
                <a:gd name="connsiteY1" fmla="*/ 288085 h 377892"/>
                <a:gd name="connsiteX2" fmla="*/ 356791 w 486913"/>
                <a:gd name="connsiteY2" fmla="*/ 377892 h 377892"/>
                <a:gd name="connsiteX3" fmla="*/ 123584 w 486913"/>
                <a:gd name="connsiteY3" fmla="*/ 377892 h 377892"/>
                <a:gd name="connsiteX4" fmla="*/ 0 w 486913"/>
                <a:gd name="connsiteY4" fmla="*/ 198828 h 37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3" h="377892">
                  <a:moveTo>
                    <a:pt x="288085" y="0"/>
                  </a:moveTo>
                  <a:lnTo>
                    <a:pt x="486913" y="288085"/>
                  </a:lnTo>
                  <a:lnTo>
                    <a:pt x="356791" y="377892"/>
                  </a:lnTo>
                  <a:lnTo>
                    <a:pt x="123584" y="377892"/>
                  </a:lnTo>
                  <a:lnTo>
                    <a:pt x="0" y="198828"/>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fontScale="87500" lnSpcReduction="10000"/>
            </a:bodyPr>
            <a:lstStyle/>
            <a:p>
              <a:pPr algn="ctr"/>
              <a:r>
                <a:rPr lang="en-US" altLang="zh-CN" sz="1350" b="1" dirty="0">
                  <a:solidFill>
                    <a:schemeClr val="accent2"/>
                  </a:solidFill>
                  <a:latin typeface="微软雅黑" panose="020B0503020204020204" charset="-122"/>
                  <a:ea typeface="微软雅黑" panose="020B0503020204020204" charset="-122"/>
                </a:rPr>
                <a:t>S</a:t>
              </a:r>
            </a:p>
          </p:txBody>
        </p:sp>
        <p:sp>
          <p:nvSpPr>
            <p:cNvPr id="11" name="矩形 10"/>
            <p:cNvSpPr/>
            <p:nvPr>
              <p:custDataLst>
                <p:tags r:id="rId9"/>
              </p:custDataLst>
            </p:nvPr>
          </p:nvSpPr>
          <p:spPr>
            <a:xfrm>
              <a:off x="7358" y="5219"/>
              <a:ext cx="2708" cy="4238"/>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开、关实验室门或进、出实验室时应小心谨慎；</a:t>
              </a:r>
            </a:p>
          </p:txBody>
        </p:sp>
        <p:sp>
          <p:nvSpPr>
            <p:cNvPr id="12" name="矩形 11"/>
            <p:cNvSpPr/>
            <p:nvPr>
              <p:custDataLst>
                <p:tags r:id="rId10"/>
              </p:custDataLst>
            </p:nvPr>
          </p:nvSpPr>
          <p:spPr>
            <a:xfrm>
              <a:off x="10428" y="4910"/>
              <a:ext cx="2708" cy="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000" lnSpcReduction="20000"/>
            </a:bodyPr>
            <a:lstStyle/>
            <a:p>
              <a:pPr algn="ctr"/>
              <a:endParaRPr lang="zh-CN" altLang="en-US" sz="1350" b="1">
                <a:latin typeface="微软雅黑" panose="020B0503020204020204" charset="-122"/>
                <a:ea typeface="微软雅黑" panose="020B0503020204020204" charset="-122"/>
              </a:endParaRPr>
            </a:p>
          </p:txBody>
        </p:sp>
        <p:sp>
          <p:nvSpPr>
            <p:cNvPr id="13" name="任意多边形 12"/>
            <p:cNvSpPr/>
            <p:nvPr>
              <p:custDataLst>
                <p:tags r:id="rId11"/>
              </p:custDataLst>
            </p:nvPr>
          </p:nvSpPr>
          <p:spPr>
            <a:xfrm>
              <a:off x="12505" y="4756"/>
              <a:ext cx="539" cy="471"/>
            </a:xfrm>
            <a:custGeom>
              <a:avLst/>
              <a:gdLst>
                <a:gd name="connsiteX0" fmla="*/ 288085 w 486913"/>
                <a:gd name="connsiteY0" fmla="*/ 0 h 377892"/>
                <a:gd name="connsiteX1" fmla="*/ 486913 w 486913"/>
                <a:gd name="connsiteY1" fmla="*/ 288085 h 377892"/>
                <a:gd name="connsiteX2" fmla="*/ 356791 w 486913"/>
                <a:gd name="connsiteY2" fmla="*/ 377892 h 377892"/>
                <a:gd name="connsiteX3" fmla="*/ 123584 w 486913"/>
                <a:gd name="connsiteY3" fmla="*/ 377892 h 377892"/>
                <a:gd name="connsiteX4" fmla="*/ 0 w 486913"/>
                <a:gd name="connsiteY4" fmla="*/ 198828 h 37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3" h="377892">
                  <a:moveTo>
                    <a:pt x="288085" y="0"/>
                  </a:moveTo>
                  <a:lnTo>
                    <a:pt x="486913" y="288085"/>
                  </a:lnTo>
                  <a:lnTo>
                    <a:pt x="356791" y="377892"/>
                  </a:lnTo>
                  <a:lnTo>
                    <a:pt x="123584" y="377892"/>
                  </a:lnTo>
                  <a:lnTo>
                    <a:pt x="0" y="198828"/>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fontScale="87500" lnSpcReduction="10000"/>
            </a:bodyPr>
            <a:lstStyle/>
            <a:p>
              <a:pPr algn="ctr"/>
              <a:endParaRPr lang="en-US" altLang="zh-CN" sz="1350" b="1" dirty="0">
                <a:solidFill>
                  <a:schemeClr val="accent2"/>
                </a:solidFill>
                <a:latin typeface="微软雅黑" panose="020B0503020204020204" charset="-122"/>
                <a:ea typeface="微软雅黑" panose="020B0503020204020204" charset="-122"/>
              </a:endParaRPr>
            </a:p>
          </p:txBody>
        </p:sp>
        <p:sp>
          <p:nvSpPr>
            <p:cNvPr id="14" name="矩形 13"/>
            <p:cNvSpPr/>
            <p:nvPr>
              <p:custDataLst>
                <p:tags r:id="rId12"/>
              </p:custDataLst>
            </p:nvPr>
          </p:nvSpPr>
          <p:spPr>
            <a:xfrm>
              <a:off x="10413" y="5219"/>
              <a:ext cx="2708" cy="4238"/>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在隔离区工作时应严格遵循条款 7.10；</a:t>
              </a:r>
            </a:p>
          </p:txBody>
        </p:sp>
      </p:grpSp>
      <p:sp>
        <p:nvSpPr>
          <p:cNvPr id="15" name="文本框 14"/>
          <p:cNvSpPr txBox="1"/>
          <p:nvPr/>
        </p:nvSpPr>
        <p:spPr>
          <a:xfrm>
            <a:off x="7962265" y="1448435"/>
            <a:ext cx="454025" cy="245110"/>
          </a:xfrm>
          <a:prstGeom prst="rect">
            <a:avLst/>
          </a:prstGeom>
          <a:noFill/>
        </p:spPr>
        <p:txBody>
          <a:bodyPr wrap="square" rtlCol="0" anchor="t">
            <a:spAutoFit/>
          </a:bodyPr>
          <a:lstStyle/>
          <a:p>
            <a:pPr algn="ctr"/>
            <a:r>
              <a:rPr lang="en-US" altLang="zh-CN" sz="1000" b="1">
                <a:solidFill>
                  <a:srgbClr val="ED7D31"/>
                </a:solidFill>
                <a:latin typeface="微软雅黑" panose="020B0503020204020204" charset="-122"/>
                <a:ea typeface="微软雅黑" panose="020B0503020204020204" charset="-122"/>
              </a:rPr>
              <a:t>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如何做好安全管理工作</a:t>
            </a:r>
          </a:p>
        </p:txBody>
      </p:sp>
      <p:grpSp>
        <p:nvGrpSpPr>
          <p:cNvPr id="16" name="组合 15"/>
          <p:cNvGrpSpPr/>
          <p:nvPr/>
        </p:nvGrpSpPr>
        <p:grpSpPr>
          <a:xfrm>
            <a:off x="4564380" y="1400810"/>
            <a:ext cx="3668395" cy="2985135"/>
            <a:chOff x="1368" y="2191"/>
            <a:chExt cx="5777" cy="4701"/>
          </a:xfrm>
        </p:grpSpPr>
        <p:sp>
          <p:nvSpPr>
            <p:cNvPr id="3" name="矩形 2"/>
            <p:cNvSpPr/>
            <p:nvPr>
              <p:custDataLst>
                <p:tags r:id="rId1"/>
              </p:custDataLst>
            </p:nvPr>
          </p:nvSpPr>
          <p:spPr>
            <a:xfrm>
              <a:off x="1383" y="2345"/>
              <a:ext cx="2708" cy="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7500" lnSpcReduction="20000"/>
            </a:bodyPr>
            <a:lstStyle/>
            <a:p>
              <a:pPr algn="ctr"/>
              <a:endParaRPr lang="zh-CN" altLang="en-US" sz="1350">
                <a:latin typeface="微软雅黑" panose="020B0503020204020204" charset="-122"/>
                <a:ea typeface="微软雅黑" panose="020B0503020204020204" charset="-122"/>
              </a:endParaRPr>
            </a:p>
          </p:txBody>
        </p:sp>
        <p:sp>
          <p:nvSpPr>
            <p:cNvPr id="4" name="任意多边形 3"/>
            <p:cNvSpPr/>
            <p:nvPr>
              <p:custDataLst>
                <p:tags r:id="rId2"/>
              </p:custDataLst>
            </p:nvPr>
          </p:nvSpPr>
          <p:spPr>
            <a:xfrm>
              <a:off x="3460" y="2191"/>
              <a:ext cx="539" cy="471"/>
            </a:xfrm>
            <a:custGeom>
              <a:avLst/>
              <a:gdLst>
                <a:gd name="connsiteX0" fmla="*/ 288085 w 486913"/>
                <a:gd name="connsiteY0" fmla="*/ 0 h 377892"/>
                <a:gd name="connsiteX1" fmla="*/ 486913 w 486913"/>
                <a:gd name="connsiteY1" fmla="*/ 288085 h 377892"/>
                <a:gd name="connsiteX2" fmla="*/ 356791 w 486913"/>
                <a:gd name="connsiteY2" fmla="*/ 377892 h 377892"/>
                <a:gd name="connsiteX3" fmla="*/ 123584 w 486913"/>
                <a:gd name="connsiteY3" fmla="*/ 377892 h 377892"/>
                <a:gd name="connsiteX4" fmla="*/ 0 w 486913"/>
                <a:gd name="connsiteY4" fmla="*/ 198828 h 37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3" h="377892">
                  <a:moveTo>
                    <a:pt x="288085" y="0"/>
                  </a:moveTo>
                  <a:lnTo>
                    <a:pt x="486913" y="288085"/>
                  </a:lnTo>
                  <a:lnTo>
                    <a:pt x="356791" y="377892"/>
                  </a:lnTo>
                  <a:lnTo>
                    <a:pt x="123584" y="377892"/>
                  </a:lnTo>
                  <a:lnTo>
                    <a:pt x="0" y="198828"/>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fontScale="87500" lnSpcReduction="10000"/>
            </a:bodyPr>
            <a:lstStyle/>
            <a:p>
              <a:pPr algn="ctr"/>
              <a:r>
                <a:rPr lang="en-US" altLang="zh-CN" sz="1350" b="1" dirty="0">
                  <a:solidFill>
                    <a:schemeClr val="accent2"/>
                  </a:solidFill>
                  <a:latin typeface="微软雅黑" panose="020B0503020204020204" charset="-122"/>
                  <a:ea typeface="微软雅黑" panose="020B0503020204020204" charset="-122"/>
                </a:rPr>
                <a:t>U</a:t>
              </a:r>
            </a:p>
          </p:txBody>
        </p:sp>
        <p:sp>
          <p:nvSpPr>
            <p:cNvPr id="5" name="矩形 4"/>
            <p:cNvSpPr/>
            <p:nvPr>
              <p:custDataLst>
                <p:tags r:id="rId3"/>
              </p:custDataLst>
            </p:nvPr>
          </p:nvSpPr>
          <p:spPr>
            <a:xfrm>
              <a:off x="1368" y="2654"/>
              <a:ext cx="2708" cy="4238"/>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定期检查和复核内务环境和要求，给所有安全设施加贴标签并确保其良好的运行状态；</a:t>
              </a:r>
            </a:p>
          </p:txBody>
        </p:sp>
        <p:sp>
          <p:nvSpPr>
            <p:cNvPr id="6" name="矩形 5"/>
            <p:cNvSpPr/>
            <p:nvPr>
              <p:custDataLst>
                <p:tags r:id="rId4"/>
              </p:custDataLst>
            </p:nvPr>
          </p:nvSpPr>
          <p:spPr>
            <a:xfrm>
              <a:off x="4437" y="2345"/>
              <a:ext cx="2708" cy="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000" lnSpcReduction="20000"/>
            </a:bodyPr>
            <a:lstStyle/>
            <a:p>
              <a:pPr algn="ctr"/>
              <a:endParaRPr lang="zh-CN" altLang="en-US" sz="1350" b="1">
                <a:latin typeface="微软雅黑" panose="020B0503020204020204" charset="-122"/>
                <a:ea typeface="微软雅黑" panose="020B0503020204020204" charset="-122"/>
              </a:endParaRPr>
            </a:p>
          </p:txBody>
        </p:sp>
        <p:sp>
          <p:nvSpPr>
            <p:cNvPr id="7" name="任意多边形 6"/>
            <p:cNvSpPr/>
            <p:nvPr>
              <p:custDataLst>
                <p:tags r:id="rId5"/>
              </p:custDataLst>
            </p:nvPr>
          </p:nvSpPr>
          <p:spPr>
            <a:xfrm>
              <a:off x="6514" y="2191"/>
              <a:ext cx="539" cy="471"/>
            </a:xfrm>
            <a:custGeom>
              <a:avLst/>
              <a:gdLst>
                <a:gd name="connsiteX0" fmla="*/ 288085 w 486913"/>
                <a:gd name="connsiteY0" fmla="*/ 0 h 377892"/>
                <a:gd name="connsiteX1" fmla="*/ 486913 w 486913"/>
                <a:gd name="connsiteY1" fmla="*/ 288085 h 377892"/>
                <a:gd name="connsiteX2" fmla="*/ 356791 w 486913"/>
                <a:gd name="connsiteY2" fmla="*/ 377892 h 377892"/>
                <a:gd name="connsiteX3" fmla="*/ 123584 w 486913"/>
                <a:gd name="connsiteY3" fmla="*/ 377892 h 377892"/>
                <a:gd name="connsiteX4" fmla="*/ 0 w 486913"/>
                <a:gd name="connsiteY4" fmla="*/ 198828 h 37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3" h="377892">
                  <a:moveTo>
                    <a:pt x="288085" y="0"/>
                  </a:moveTo>
                  <a:lnTo>
                    <a:pt x="486913" y="288085"/>
                  </a:lnTo>
                  <a:lnTo>
                    <a:pt x="356791" y="377892"/>
                  </a:lnTo>
                  <a:lnTo>
                    <a:pt x="123584" y="377892"/>
                  </a:lnTo>
                  <a:lnTo>
                    <a:pt x="0" y="198828"/>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fontScale="87500" lnSpcReduction="10000"/>
            </a:bodyPr>
            <a:lstStyle/>
            <a:p>
              <a:pPr algn="ctr"/>
              <a:r>
                <a:rPr lang="en-US" altLang="zh-CN" sz="1350" b="1" dirty="0">
                  <a:solidFill>
                    <a:schemeClr val="accent2"/>
                  </a:solidFill>
                  <a:latin typeface="微软雅黑" panose="020B0503020204020204" charset="-122"/>
                  <a:ea typeface="微软雅黑" panose="020B0503020204020204" charset="-122"/>
                </a:rPr>
                <a:t>V</a:t>
              </a:r>
            </a:p>
          </p:txBody>
        </p:sp>
        <p:sp>
          <p:nvSpPr>
            <p:cNvPr id="8" name="矩形 7"/>
            <p:cNvSpPr/>
            <p:nvPr>
              <p:custDataLst>
                <p:tags r:id="rId6"/>
              </p:custDataLst>
            </p:nvPr>
          </p:nvSpPr>
          <p:spPr>
            <a:xfrm>
              <a:off x="4422" y="2654"/>
              <a:ext cx="2708" cy="4238"/>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定期检查安全设备以确保其正确使用和维持良好状态。</a:t>
              </a:r>
            </a:p>
          </p:txBody>
        </p:sp>
      </p:grpSp>
      <p:grpSp>
        <p:nvGrpSpPr>
          <p:cNvPr id="72" name="组合 71"/>
          <p:cNvGrpSpPr/>
          <p:nvPr/>
        </p:nvGrpSpPr>
        <p:grpSpPr>
          <a:xfrm>
            <a:off x="906780" y="1103630"/>
            <a:ext cx="2910205" cy="3420110"/>
            <a:chOff x="1294" y="1253"/>
            <a:chExt cx="4761" cy="5595"/>
          </a:xfrm>
        </p:grpSpPr>
        <p:sp>
          <p:nvSpPr>
            <p:cNvPr id="73" name="ExtraShape2"/>
            <p:cNvSpPr/>
            <p:nvPr/>
          </p:nvSpPr>
          <p:spPr>
            <a:xfrm>
              <a:off x="3253" y="3960"/>
              <a:ext cx="726" cy="1161"/>
            </a:xfrm>
            <a:custGeom>
              <a:avLst/>
              <a:gdLst>
                <a:gd name="connsiteX0" fmla="*/ 0 w 416096"/>
                <a:gd name="connsiteY0" fmla="*/ 0 h 665755"/>
                <a:gd name="connsiteX1" fmla="*/ 449385 w 416096"/>
                <a:gd name="connsiteY1" fmla="*/ 0 h 665755"/>
                <a:gd name="connsiteX2" fmla="*/ 449385 w 416096"/>
                <a:gd name="connsiteY2" fmla="*/ 690721 h 665755"/>
                <a:gd name="connsiteX3" fmla="*/ 0 w 416096"/>
                <a:gd name="connsiteY3" fmla="*/ 690721 h 665755"/>
              </a:gdLst>
              <a:ahLst/>
              <a:cxnLst>
                <a:cxn ang="0">
                  <a:pos x="connsiteX0" y="connsiteY0"/>
                </a:cxn>
                <a:cxn ang="0">
                  <a:pos x="connsiteX1" y="connsiteY1"/>
                </a:cxn>
                <a:cxn ang="0">
                  <a:pos x="connsiteX2" y="connsiteY2"/>
                </a:cxn>
                <a:cxn ang="0">
                  <a:pos x="connsiteX3" y="connsiteY3"/>
                </a:cxn>
              </a:cxnLst>
              <a:rect l="l" t="t" r="r" b="b"/>
              <a:pathLst>
                <a:path w="416096" h="665755">
                  <a:moveTo>
                    <a:pt x="0" y="0"/>
                  </a:moveTo>
                  <a:lnTo>
                    <a:pt x="449385" y="0"/>
                  </a:lnTo>
                  <a:lnTo>
                    <a:pt x="449385" y="690721"/>
                  </a:lnTo>
                  <a:lnTo>
                    <a:pt x="0" y="690721"/>
                  </a:lnTo>
                  <a:close/>
                </a:path>
              </a:pathLst>
            </a:custGeom>
            <a:solidFill>
              <a:schemeClr val="accent2">
                <a:lumMod val="20000"/>
                <a:lumOff val="80000"/>
              </a:schemeClr>
            </a:solidFill>
            <a:ln w="41510" cap="flat">
              <a:noFill/>
              <a:prstDash val="solid"/>
              <a:miter/>
            </a:ln>
          </p:spPr>
          <p:txBody>
            <a:bodyPr rtlCol="0" anchor="ctr"/>
            <a:lstStyle/>
            <a:p>
              <a:endParaRPr lang="zh-CN" altLang="en-US"/>
            </a:p>
          </p:txBody>
        </p:sp>
        <p:sp>
          <p:nvSpPr>
            <p:cNvPr id="74" name="ExtraShape3"/>
            <p:cNvSpPr/>
            <p:nvPr/>
          </p:nvSpPr>
          <p:spPr>
            <a:xfrm>
              <a:off x="3086" y="3960"/>
              <a:ext cx="508" cy="508"/>
            </a:xfrm>
            <a:custGeom>
              <a:avLst/>
              <a:gdLst>
                <a:gd name="connsiteX0" fmla="*/ 0 w 291267"/>
                <a:gd name="connsiteY0" fmla="*/ 37449 h 291267"/>
                <a:gd name="connsiteX1" fmla="*/ 195566 w 291267"/>
                <a:gd name="connsiteY1" fmla="*/ 312073 h 291267"/>
                <a:gd name="connsiteX2" fmla="*/ 320395 w 291267"/>
                <a:gd name="connsiteY2" fmla="*/ 191405 h 291267"/>
                <a:gd name="connsiteX3" fmla="*/ 95702 w 291267"/>
                <a:gd name="connsiteY3" fmla="*/ 0 h 291267"/>
              </a:gdLst>
              <a:ahLst/>
              <a:cxnLst>
                <a:cxn ang="0">
                  <a:pos x="connsiteX0" y="connsiteY0"/>
                </a:cxn>
                <a:cxn ang="0">
                  <a:pos x="connsiteX1" y="connsiteY1"/>
                </a:cxn>
                <a:cxn ang="0">
                  <a:pos x="connsiteX2" y="connsiteY2"/>
                </a:cxn>
                <a:cxn ang="0">
                  <a:pos x="connsiteX3" y="connsiteY3"/>
                </a:cxn>
              </a:cxnLst>
              <a:rect l="l" t="t" r="r" b="b"/>
              <a:pathLst>
                <a:path w="291267" h="291267">
                  <a:moveTo>
                    <a:pt x="0" y="37449"/>
                  </a:moveTo>
                  <a:lnTo>
                    <a:pt x="195566" y="312073"/>
                  </a:lnTo>
                  <a:lnTo>
                    <a:pt x="320395" y="191405"/>
                  </a:lnTo>
                  <a:lnTo>
                    <a:pt x="95702" y="0"/>
                  </a:lnTo>
                  <a:close/>
                </a:path>
              </a:pathLst>
            </a:custGeom>
            <a:solidFill>
              <a:srgbClr val="689BEE"/>
            </a:solidFill>
            <a:ln w="41510" cap="flat">
              <a:noFill/>
              <a:prstDash val="solid"/>
              <a:miter/>
            </a:ln>
          </p:spPr>
          <p:txBody>
            <a:bodyPr rtlCol="0" anchor="ctr"/>
            <a:lstStyle/>
            <a:p>
              <a:endParaRPr lang="zh-CN" altLang="en-US"/>
            </a:p>
          </p:txBody>
        </p:sp>
        <p:sp>
          <p:nvSpPr>
            <p:cNvPr id="75" name="ExtraShape4"/>
            <p:cNvSpPr/>
            <p:nvPr/>
          </p:nvSpPr>
          <p:spPr>
            <a:xfrm>
              <a:off x="3645" y="3960"/>
              <a:ext cx="508" cy="508"/>
            </a:xfrm>
            <a:custGeom>
              <a:avLst/>
              <a:gdLst>
                <a:gd name="connsiteX0" fmla="*/ 320395 w 291267"/>
                <a:gd name="connsiteY0" fmla="*/ 37449 h 291267"/>
                <a:gd name="connsiteX1" fmla="*/ 124829 w 291267"/>
                <a:gd name="connsiteY1" fmla="*/ 312073 h 291267"/>
                <a:gd name="connsiteX2" fmla="*/ 0 w 291267"/>
                <a:gd name="connsiteY2" fmla="*/ 191405 h 291267"/>
                <a:gd name="connsiteX3" fmla="*/ 224692 w 291267"/>
                <a:gd name="connsiteY3" fmla="*/ 0 h 291267"/>
              </a:gdLst>
              <a:ahLst/>
              <a:cxnLst>
                <a:cxn ang="0">
                  <a:pos x="connsiteX0" y="connsiteY0"/>
                </a:cxn>
                <a:cxn ang="0">
                  <a:pos x="connsiteX1" y="connsiteY1"/>
                </a:cxn>
                <a:cxn ang="0">
                  <a:pos x="connsiteX2" y="connsiteY2"/>
                </a:cxn>
                <a:cxn ang="0">
                  <a:pos x="connsiteX3" y="connsiteY3"/>
                </a:cxn>
              </a:cxnLst>
              <a:rect l="l" t="t" r="r" b="b"/>
              <a:pathLst>
                <a:path w="291267" h="291267">
                  <a:moveTo>
                    <a:pt x="320395" y="37449"/>
                  </a:moveTo>
                  <a:lnTo>
                    <a:pt x="124829" y="312073"/>
                  </a:lnTo>
                  <a:lnTo>
                    <a:pt x="0" y="191405"/>
                  </a:lnTo>
                  <a:lnTo>
                    <a:pt x="224692" y="0"/>
                  </a:lnTo>
                  <a:close/>
                </a:path>
              </a:pathLst>
            </a:custGeom>
            <a:solidFill>
              <a:srgbClr val="689BEE"/>
            </a:solidFill>
            <a:ln w="41510" cap="flat">
              <a:noFill/>
              <a:prstDash val="solid"/>
              <a:miter/>
            </a:ln>
          </p:spPr>
          <p:txBody>
            <a:bodyPr rtlCol="0" anchor="ctr"/>
            <a:lstStyle/>
            <a:p>
              <a:endParaRPr lang="zh-CN" altLang="en-US"/>
            </a:p>
          </p:txBody>
        </p:sp>
        <p:sp>
          <p:nvSpPr>
            <p:cNvPr id="76" name="ExtraShape5"/>
            <p:cNvSpPr/>
            <p:nvPr/>
          </p:nvSpPr>
          <p:spPr>
            <a:xfrm>
              <a:off x="1294" y="3960"/>
              <a:ext cx="4717" cy="2830"/>
            </a:xfrm>
            <a:custGeom>
              <a:avLst/>
              <a:gdLst>
                <a:gd name="connsiteX0" fmla="*/ 2746240 w 2704629"/>
                <a:gd name="connsiteY0" fmla="*/ 1352315 h 1622778"/>
                <a:gd name="connsiteX1" fmla="*/ 2371752 w 2704629"/>
                <a:gd name="connsiteY1" fmla="*/ 1631100 h 1622778"/>
                <a:gd name="connsiteX2" fmla="*/ 615823 w 2704629"/>
                <a:gd name="connsiteY2" fmla="*/ 1631100 h 1622778"/>
                <a:gd name="connsiteX3" fmla="*/ 599180 w 2704629"/>
                <a:gd name="connsiteY3" fmla="*/ 1090174 h 1622778"/>
                <a:gd name="connsiteX4" fmla="*/ 524282 w 2704629"/>
                <a:gd name="connsiteY4" fmla="*/ 1210842 h 1622778"/>
                <a:gd name="connsiteX5" fmla="*/ 474350 w 2704629"/>
                <a:gd name="connsiteY5" fmla="*/ 1381442 h 1622778"/>
                <a:gd name="connsiteX6" fmla="*/ 474350 w 2704629"/>
                <a:gd name="connsiteY6" fmla="*/ 1631100 h 1622778"/>
                <a:gd name="connsiteX7" fmla="*/ 0 w 2704629"/>
                <a:gd name="connsiteY7" fmla="*/ 1631100 h 1622778"/>
                <a:gd name="connsiteX8" fmla="*/ 0 w 2704629"/>
                <a:gd name="connsiteY8" fmla="*/ 1539559 h 1622778"/>
                <a:gd name="connsiteX9" fmla="*/ 0 w 2704629"/>
                <a:gd name="connsiteY9" fmla="*/ 1348154 h 1622778"/>
                <a:gd name="connsiteX10" fmla="*/ 95702 w 2704629"/>
                <a:gd name="connsiteY10" fmla="*/ 998633 h 1622778"/>
                <a:gd name="connsiteX11" fmla="*/ 570053 w 2704629"/>
                <a:gd name="connsiteY11" fmla="*/ 220531 h 1622778"/>
                <a:gd name="connsiteX12" fmla="*/ 1119301 w 2704629"/>
                <a:gd name="connsiteY12" fmla="*/ 0 h 1622778"/>
                <a:gd name="connsiteX13" fmla="*/ 1348154 w 2704629"/>
                <a:gd name="connsiteY13" fmla="*/ 773940 h 1622778"/>
                <a:gd name="connsiteX14" fmla="*/ 1568685 w 2704629"/>
                <a:gd name="connsiteY14" fmla="*/ 0 h 1622778"/>
                <a:gd name="connsiteX15" fmla="*/ 2126255 w 2704629"/>
                <a:gd name="connsiteY15" fmla="*/ 220531 h 1622778"/>
                <a:gd name="connsiteX16" fmla="*/ 2675503 w 2704629"/>
                <a:gd name="connsiteY16" fmla="*/ 1169233 h 1622778"/>
                <a:gd name="connsiteX17" fmla="*/ 2692147 w 2704629"/>
                <a:gd name="connsiteY17" fmla="*/ 1198359 h 1622778"/>
                <a:gd name="connsiteX18" fmla="*/ 2733757 w 2704629"/>
                <a:gd name="connsiteY18" fmla="*/ 1319027 h 1622778"/>
                <a:gd name="connsiteX19" fmla="*/ 2746240 w 2704629"/>
                <a:gd name="connsiteY19" fmla="*/ 1352315 h 162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04629" h="1622778">
                  <a:moveTo>
                    <a:pt x="2746240" y="1352315"/>
                  </a:moveTo>
                  <a:cubicBezTo>
                    <a:pt x="2742079" y="1468822"/>
                    <a:pt x="2692147" y="1626939"/>
                    <a:pt x="2371752" y="1631100"/>
                  </a:cubicBezTo>
                  <a:lnTo>
                    <a:pt x="615823" y="1631100"/>
                  </a:lnTo>
                  <a:lnTo>
                    <a:pt x="599180" y="1090174"/>
                  </a:lnTo>
                  <a:lnTo>
                    <a:pt x="524282" y="1210842"/>
                  </a:lnTo>
                  <a:cubicBezTo>
                    <a:pt x="490994" y="1260774"/>
                    <a:pt x="474350" y="1323188"/>
                    <a:pt x="474350" y="1381442"/>
                  </a:cubicBezTo>
                  <a:lnTo>
                    <a:pt x="474350" y="1631100"/>
                  </a:lnTo>
                  <a:lnTo>
                    <a:pt x="0" y="1631100"/>
                  </a:lnTo>
                  <a:lnTo>
                    <a:pt x="0" y="1539559"/>
                  </a:lnTo>
                  <a:lnTo>
                    <a:pt x="0" y="1348154"/>
                  </a:lnTo>
                  <a:cubicBezTo>
                    <a:pt x="0" y="1227486"/>
                    <a:pt x="33288" y="1106818"/>
                    <a:pt x="95702" y="998633"/>
                  </a:cubicBezTo>
                  <a:lnTo>
                    <a:pt x="570053" y="220531"/>
                  </a:lnTo>
                  <a:lnTo>
                    <a:pt x="1119301" y="0"/>
                  </a:lnTo>
                  <a:cubicBezTo>
                    <a:pt x="1119301" y="79058"/>
                    <a:pt x="1348154" y="773940"/>
                    <a:pt x="1348154" y="773940"/>
                  </a:cubicBezTo>
                  <a:cubicBezTo>
                    <a:pt x="1348154" y="773940"/>
                    <a:pt x="1568685" y="79058"/>
                    <a:pt x="1568685" y="0"/>
                  </a:cubicBezTo>
                  <a:lnTo>
                    <a:pt x="2126255" y="220531"/>
                  </a:lnTo>
                  <a:lnTo>
                    <a:pt x="2675503" y="1169233"/>
                  </a:lnTo>
                  <a:lnTo>
                    <a:pt x="2692147" y="1198359"/>
                  </a:lnTo>
                  <a:cubicBezTo>
                    <a:pt x="2717113" y="1231647"/>
                    <a:pt x="2733757" y="1273257"/>
                    <a:pt x="2733757" y="1319027"/>
                  </a:cubicBezTo>
                  <a:cubicBezTo>
                    <a:pt x="2746240" y="1323188"/>
                    <a:pt x="2746240" y="1348154"/>
                    <a:pt x="2746240" y="1352315"/>
                  </a:cubicBezTo>
                  <a:close/>
                </a:path>
              </a:pathLst>
            </a:custGeom>
            <a:solidFill>
              <a:schemeClr val="accent2">
                <a:lumMod val="20000"/>
                <a:lumOff val="80000"/>
              </a:schemeClr>
            </a:solidFill>
            <a:ln w="41510" cap="flat">
              <a:noFill/>
              <a:prstDash val="solid"/>
              <a:miter/>
            </a:ln>
          </p:spPr>
          <p:txBody>
            <a:bodyPr rtlCol="0" anchor="ctr"/>
            <a:lstStyle/>
            <a:p>
              <a:endParaRPr lang="zh-CN" altLang="en-US"/>
            </a:p>
          </p:txBody>
        </p:sp>
        <p:sp>
          <p:nvSpPr>
            <p:cNvPr id="77" name="ExtraShape6"/>
            <p:cNvSpPr/>
            <p:nvPr/>
          </p:nvSpPr>
          <p:spPr>
            <a:xfrm>
              <a:off x="2876" y="3960"/>
              <a:ext cx="798" cy="1379"/>
            </a:xfrm>
            <a:custGeom>
              <a:avLst/>
              <a:gdLst>
                <a:gd name="connsiteX0" fmla="*/ 445224 w 457706"/>
                <a:gd name="connsiteY0" fmla="*/ 807228 h 790584"/>
                <a:gd name="connsiteX1" fmla="*/ 87380 w 457706"/>
                <a:gd name="connsiteY1" fmla="*/ 399453 h 790584"/>
                <a:gd name="connsiteX2" fmla="*/ 195565 w 457706"/>
                <a:gd name="connsiteY2" fmla="*/ 332878 h 790584"/>
                <a:gd name="connsiteX3" fmla="*/ 45771 w 457706"/>
                <a:gd name="connsiteY3" fmla="*/ 353682 h 790584"/>
                <a:gd name="connsiteX4" fmla="*/ 0 w 457706"/>
                <a:gd name="connsiteY4" fmla="*/ 87380 h 790584"/>
                <a:gd name="connsiteX5" fmla="*/ 220531 w 457706"/>
                <a:gd name="connsiteY5" fmla="*/ 0 h 790584"/>
                <a:gd name="connsiteX6" fmla="*/ 457707 w 457706"/>
                <a:gd name="connsiteY6" fmla="*/ 786423 h 79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706" h="790584">
                  <a:moveTo>
                    <a:pt x="445224" y="807228"/>
                  </a:moveTo>
                  <a:lnTo>
                    <a:pt x="87380" y="399453"/>
                  </a:lnTo>
                  <a:lnTo>
                    <a:pt x="195565" y="332878"/>
                  </a:lnTo>
                  <a:lnTo>
                    <a:pt x="45771" y="353682"/>
                  </a:lnTo>
                  <a:lnTo>
                    <a:pt x="0" y="87380"/>
                  </a:lnTo>
                  <a:lnTo>
                    <a:pt x="220531" y="0"/>
                  </a:lnTo>
                  <a:lnTo>
                    <a:pt x="457707" y="786423"/>
                  </a:lnTo>
                  <a:close/>
                </a:path>
              </a:pathLst>
            </a:custGeom>
            <a:solidFill>
              <a:srgbClr val="80A8F0"/>
            </a:solidFill>
            <a:ln w="41510" cap="flat">
              <a:noFill/>
              <a:prstDash val="solid"/>
              <a:miter/>
            </a:ln>
          </p:spPr>
          <p:txBody>
            <a:bodyPr rtlCol="0" anchor="ctr"/>
            <a:lstStyle/>
            <a:p>
              <a:endParaRPr lang="zh-CN" altLang="en-US"/>
            </a:p>
          </p:txBody>
        </p:sp>
        <p:sp>
          <p:nvSpPr>
            <p:cNvPr id="78" name="ExtraShape7"/>
            <p:cNvSpPr/>
            <p:nvPr/>
          </p:nvSpPr>
          <p:spPr>
            <a:xfrm>
              <a:off x="3601" y="3960"/>
              <a:ext cx="798" cy="1451"/>
            </a:xfrm>
            <a:custGeom>
              <a:avLst/>
              <a:gdLst>
                <a:gd name="connsiteX0" fmla="*/ 0 w 457706"/>
                <a:gd name="connsiteY0" fmla="*/ 836355 h 832193"/>
                <a:gd name="connsiteX1" fmla="*/ 386970 w 457706"/>
                <a:gd name="connsiteY1" fmla="*/ 399453 h 832193"/>
                <a:gd name="connsiteX2" fmla="*/ 274624 w 457706"/>
                <a:gd name="connsiteY2" fmla="*/ 332878 h 832193"/>
                <a:gd name="connsiteX3" fmla="*/ 424419 w 457706"/>
                <a:gd name="connsiteY3" fmla="*/ 353682 h 832193"/>
                <a:gd name="connsiteX4" fmla="*/ 474350 w 457706"/>
                <a:gd name="connsiteY4" fmla="*/ 87380 h 832193"/>
                <a:gd name="connsiteX5" fmla="*/ 249658 w 457706"/>
                <a:gd name="connsiteY5" fmla="*/ 0 h 83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706" h="832193">
                  <a:moveTo>
                    <a:pt x="0" y="836355"/>
                  </a:moveTo>
                  <a:lnTo>
                    <a:pt x="386970" y="399453"/>
                  </a:lnTo>
                  <a:lnTo>
                    <a:pt x="274624" y="332878"/>
                  </a:lnTo>
                  <a:lnTo>
                    <a:pt x="424419" y="353682"/>
                  </a:lnTo>
                  <a:lnTo>
                    <a:pt x="474350" y="87380"/>
                  </a:lnTo>
                  <a:lnTo>
                    <a:pt x="249658" y="0"/>
                  </a:lnTo>
                  <a:close/>
                </a:path>
              </a:pathLst>
            </a:custGeom>
            <a:solidFill>
              <a:srgbClr val="80A8F0"/>
            </a:solidFill>
            <a:ln w="41510" cap="flat">
              <a:noFill/>
              <a:prstDash val="solid"/>
              <a:miter/>
            </a:ln>
          </p:spPr>
          <p:txBody>
            <a:bodyPr rtlCol="0" anchor="ctr"/>
            <a:lstStyle/>
            <a:p>
              <a:endParaRPr lang="zh-CN" altLang="en-US"/>
            </a:p>
          </p:txBody>
        </p:sp>
        <p:sp>
          <p:nvSpPr>
            <p:cNvPr id="79" name="ExtraShape8"/>
            <p:cNvSpPr/>
            <p:nvPr/>
          </p:nvSpPr>
          <p:spPr>
            <a:xfrm>
              <a:off x="3834" y="5761"/>
              <a:ext cx="871" cy="435"/>
            </a:xfrm>
            <a:custGeom>
              <a:avLst/>
              <a:gdLst>
                <a:gd name="connsiteX0" fmla="*/ 511799 w 499316"/>
                <a:gd name="connsiteY0" fmla="*/ 240469 h 249658"/>
                <a:gd name="connsiteX1" fmla="*/ 511799 w 499316"/>
                <a:gd name="connsiteY1" fmla="*/ 240469 h 249658"/>
                <a:gd name="connsiteX2" fmla="*/ 466029 w 499316"/>
                <a:gd name="connsiteY2" fmla="*/ 161411 h 249658"/>
                <a:gd name="connsiteX3" fmla="*/ 91541 w 499316"/>
                <a:gd name="connsiteY3" fmla="*/ 7455 h 249658"/>
                <a:gd name="connsiteX4" fmla="*/ 8322 w 499316"/>
                <a:gd name="connsiteY4" fmla="*/ 32421 h 249658"/>
                <a:gd name="connsiteX5" fmla="*/ 8322 w 499316"/>
                <a:gd name="connsiteY5" fmla="*/ 32421 h 249658"/>
                <a:gd name="connsiteX6" fmla="*/ 33288 w 499316"/>
                <a:gd name="connsiteY6" fmla="*/ 115640 h 249658"/>
                <a:gd name="connsiteX7" fmla="*/ 424419 w 499316"/>
                <a:gd name="connsiteY7" fmla="*/ 277918 h 249658"/>
                <a:gd name="connsiteX8" fmla="*/ 511799 w 499316"/>
                <a:gd name="connsiteY8" fmla="*/ 240469 h 24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316" h="249658">
                  <a:moveTo>
                    <a:pt x="511799" y="240469"/>
                  </a:moveTo>
                  <a:cubicBezTo>
                    <a:pt x="511799" y="240469"/>
                    <a:pt x="511799" y="240469"/>
                    <a:pt x="511799" y="240469"/>
                  </a:cubicBezTo>
                  <a:cubicBezTo>
                    <a:pt x="524282" y="207181"/>
                    <a:pt x="503477" y="173894"/>
                    <a:pt x="466029" y="161411"/>
                  </a:cubicBezTo>
                  <a:cubicBezTo>
                    <a:pt x="332877" y="123962"/>
                    <a:pt x="203887" y="69869"/>
                    <a:pt x="91541" y="7455"/>
                  </a:cubicBezTo>
                  <a:cubicBezTo>
                    <a:pt x="62414" y="-9189"/>
                    <a:pt x="24966" y="3294"/>
                    <a:pt x="8322" y="32421"/>
                  </a:cubicBezTo>
                  <a:cubicBezTo>
                    <a:pt x="8322" y="32421"/>
                    <a:pt x="8322" y="32421"/>
                    <a:pt x="8322" y="32421"/>
                  </a:cubicBezTo>
                  <a:cubicBezTo>
                    <a:pt x="-8322" y="61547"/>
                    <a:pt x="0" y="98996"/>
                    <a:pt x="33288" y="115640"/>
                  </a:cubicBezTo>
                  <a:cubicBezTo>
                    <a:pt x="153956" y="182215"/>
                    <a:pt x="287107" y="236308"/>
                    <a:pt x="424419" y="277918"/>
                  </a:cubicBezTo>
                  <a:cubicBezTo>
                    <a:pt x="461868" y="290401"/>
                    <a:pt x="503477" y="273757"/>
                    <a:pt x="511799" y="240469"/>
                  </a:cubicBezTo>
                  <a:close/>
                </a:path>
              </a:pathLst>
            </a:custGeom>
            <a:solidFill>
              <a:srgbClr val="FBC1B7"/>
            </a:solidFill>
            <a:ln w="41510" cap="flat">
              <a:noFill/>
              <a:prstDash val="solid"/>
              <a:miter/>
            </a:ln>
          </p:spPr>
          <p:txBody>
            <a:bodyPr rtlCol="0" anchor="ctr"/>
            <a:lstStyle/>
            <a:p>
              <a:endParaRPr lang="zh-CN" altLang="en-US"/>
            </a:p>
          </p:txBody>
        </p:sp>
        <p:sp>
          <p:nvSpPr>
            <p:cNvPr id="80" name="ExtraShape9"/>
            <p:cNvSpPr/>
            <p:nvPr/>
          </p:nvSpPr>
          <p:spPr>
            <a:xfrm>
              <a:off x="2694" y="4765"/>
              <a:ext cx="1524" cy="2032"/>
            </a:xfrm>
            <a:custGeom>
              <a:avLst/>
              <a:gdLst>
                <a:gd name="connsiteX0" fmla="*/ 844677 w 873803"/>
                <a:gd name="connsiteY0" fmla="*/ 1169232 h 1165071"/>
                <a:gd name="connsiteX1" fmla="*/ 37449 w 873803"/>
                <a:gd name="connsiteY1" fmla="*/ 1169232 h 1165071"/>
                <a:gd name="connsiteX2" fmla="*/ 0 w 873803"/>
                <a:gd name="connsiteY2" fmla="*/ 1127623 h 1165071"/>
                <a:gd name="connsiteX3" fmla="*/ 0 w 873803"/>
                <a:gd name="connsiteY3" fmla="*/ 37449 h 1165071"/>
                <a:gd name="connsiteX4" fmla="*/ 41610 w 873803"/>
                <a:gd name="connsiteY4" fmla="*/ 0 h 1165071"/>
                <a:gd name="connsiteX5" fmla="*/ 848838 w 873803"/>
                <a:gd name="connsiteY5" fmla="*/ 0 h 1165071"/>
                <a:gd name="connsiteX6" fmla="*/ 886286 w 873803"/>
                <a:gd name="connsiteY6" fmla="*/ 41610 h 1165071"/>
                <a:gd name="connsiteX7" fmla="*/ 886286 w 873803"/>
                <a:gd name="connsiteY7" fmla="*/ 1131784 h 1165071"/>
                <a:gd name="connsiteX8" fmla="*/ 844677 w 873803"/>
                <a:gd name="connsiteY8" fmla="*/ 1169232 h 116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803" h="1165071">
                  <a:moveTo>
                    <a:pt x="844677" y="1169232"/>
                  </a:moveTo>
                  <a:lnTo>
                    <a:pt x="37449" y="1169232"/>
                  </a:lnTo>
                  <a:cubicBezTo>
                    <a:pt x="16644" y="1169232"/>
                    <a:pt x="0" y="1152588"/>
                    <a:pt x="0" y="1127623"/>
                  </a:cubicBezTo>
                  <a:lnTo>
                    <a:pt x="0" y="37449"/>
                  </a:lnTo>
                  <a:cubicBezTo>
                    <a:pt x="0" y="16644"/>
                    <a:pt x="16644" y="0"/>
                    <a:pt x="41610" y="0"/>
                  </a:cubicBezTo>
                  <a:lnTo>
                    <a:pt x="848838" y="0"/>
                  </a:lnTo>
                  <a:cubicBezTo>
                    <a:pt x="869642" y="0"/>
                    <a:pt x="886286" y="16644"/>
                    <a:pt x="886286" y="41610"/>
                  </a:cubicBezTo>
                  <a:lnTo>
                    <a:pt x="886286" y="1131784"/>
                  </a:lnTo>
                  <a:cubicBezTo>
                    <a:pt x="882125" y="1152588"/>
                    <a:pt x="865482" y="1169232"/>
                    <a:pt x="844677" y="1169232"/>
                  </a:cubicBezTo>
                  <a:close/>
                </a:path>
              </a:pathLst>
            </a:custGeom>
            <a:solidFill>
              <a:srgbClr val="ED7D31"/>
            </a:solidFill>
            <a:ln w="41510" cap="flat">
              <a:noFill/>
              <a:prstDash val="solid"/>
              <a:miter/>
            </a:ln>
          </p:spPr>
          <p:txBody>
            <a:bodyPr rtlCol="0" anchor="ctr"/>
            <a:lstStyle/>
            <a:p>
              <a:endParaRPr lang="zh-CN" altLang="en-US"/>
            </a:p>
          </p:txBody>
        </p:sp>
        <p:sp>
          <p:nvSpPr>
            <p:cNvPr id="81" name="ExtraShape10"/>
            <p:cNvSpPr/>
            <p:nvPr/>
          </p:nvSpPr>
          <p:spPr>
            <a:xfrm>
              <a:off x="3159" y="4511"/>
              <a:ext cx="581" cy="363"/>
            </a:xfrm>
            <a:custGeom>
              <a:avLst/>
              <a:gdLst>
                <a:gd name="connsiteX0" fmla="*/ 237175 w 332877"/>
                <a:gd name="connsiteY0" fmla="*/ 124829 h 208048"/>
                <a:gd name="connsiteX1" fmla="*/ 216370 w 332877"/>
                <a:gd name="connsiteY1" fmla="*/ 108185 h 208048"/>
                <a:gd name="connsiteX2" fmla="*/ 191405 w 332877"/>
                <a:gd name="connsiteY2" fmla="*/ 12483 h 208048"/>
                <a:gd name="connsiteX3" fmla="*/ 174761 w 332877"/>
                <a:gd name="connsiteY3" fmla="*/ 0 h 208048"/>
                <a:gd name="connsiteX4" fmla="*/ 166439 w 332877"/>
                <a:gd name="connsiteY4" fmla="*/ 0 h 208048"/>
                <a:gd name="connsiteX5" fmla="*/ 149795 w 332877"/>
                <a:gd name="connsiteY5" fmla="*/ 12483 h 208048"/>
                <a:gd name="connsiteX6" fmla="*/ 124829 w 332877"/>
                <a:gd name="connsiteY6" fmla="*/ 108185 h 208048"/>
                <a:gd name="connsiteX7" fmla="*/ 104024 w 332877"/>
                <a:gd name="connsiteY7" fmla="*/ 120668 h 208048"/>
                <a:gd name="connsiteX8" fmla="*/ 49932 w 332877"/>
                <a:gd name="connsiteY8" fmla="*/ 120668 h 208048"/>
                <a:gd name="connsiteX9" fmla="*/ 0 w 332877"/>
                <a:gd name="connsiteY9" fmla="*/ 170600 h 208048"/>
                <a:gd name="connsiteX10" fmla="*/ 0 w 332877"/>
                <a:gd name="connsiteY10" fmla="*/ 195565 h 208048"/>
                <a:gd name="connsiteX11" fmla="*/ 12483 w 332877"/>
                <a:gd name="connsiteY11" fmla="*/ 208048 h 208048"/>
                <a:gd name="connsiteX12" fmla="*/ 332878 w 332877"/>
                <a:gd name="connsiteY12" fmla="*/ 208048 h 208048"/>
                <a:gd name="connsiteX13" fmla="*/ 345360 w 332877"/>
                <a:gd name="connsiteY13" fmla="*/ 195565 h 208048"/>
                <a:gd name="connsiteX14" fmla="*/ 345360 w 332877"/>
                <a:gd name="connsiteY14" fmla="*/ 170600 h 208048"/>
                <a:gd name="connsiteX15" fmla="*/ 295429 w 332877"/>
                <a:gd name="connsiteY15" fmla="*/ 120668 h 208048"/>
                <a:gd name="connsiteX16" fmla="*/ 237175 w 332877"/>
                <a:gd name="connsiteY16" fmla="*/ 124829 h 20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2877" h="208048">
                  <a:moveTo>
                    <a:pt x="237175" y="124829"/>
                  </a:moveTo>
                  <a:cubicBezTo>
                    <a:pt x="228853" y="124829"/>
                    <a:pt x="220531" y="120668"/>
                    <a:pt x="216370" y="108185"/>
                  </a:cubicBezTo>
                  <a:cubicBezTo>
                    <a:pt x="203888" y="70736"/>
                    <a:pt x="199726" y="37449"/>
                    <a:pt x="191405" y="12483"/>
                  </a:cubicBezTo>
                  <a:cubicBezTo>
                    <a:pt x="187244" y="4161"/>
                    <a:pt x="183083" y="0"/>
                    <a:pt x="174761" y="0"/>
                  </a:cubicBezTo>
                  <a:cubicBezTo>
                    <a:pt x="170600" y="0"/>
                    <a:pt x="170600" y="0"/>
                    <a:pt x="166439" y="0"/>
                  </a:cubicBezTo>
                  <a:cubicBezTo>
                    <a:pt x="158117" y="0"/>
                    <a:pt x="153956" y="4161"/>
                    <a:pt x="149795" y="12483"/>
                  </a:cubicBezTo>
                  <a:cubicBezTo>
                    <a:pt x="141473" y="37449"/>
                    <a:pt x="141473" y="74897"/>
                    <a:pt x="124829" y="108185"/>
                  </a:cubicBezTo>
                  <a:cubicBezTo>
                    <a:pt x="120668" y="116507"/>
                    <a:pt x="112346" y="120668"/>
                    <a:pt x="104024" y="120668"/>
                  </a:cubicBezTo>
                  <a:lnTo>
                    <a:pt x="49932" y="120668"/>
                  </a:lnTo>
                  <a:cubicBezTo>
                    <a:pt x="20805" y="120668"/>
                    <a:pt x="0" y="145634"/>
                    <a:pt x="0" y="170600"/>
                  </a:cubicBezTo>
                  <a:lnTo>
                    <a:pt x="0" y="195565"/>
                  </a:lnTo>
                  <a:cubicBezTo>
                    <a:pt x="0" y="203887"/>
                    <a:pt x="4161" y="208048"/>
                    <a:pt x="12483" y="208048"/>
                  </a:cubicBezTo>
                  <a:lnTo>
                    <a:pt x="332878" y="208048"/>
                  </a:lnTo>
                  <a:cubicBezTo>
                    <a:pt x="341200" y="208048"/>
                    <a:pt x="345360" y="203887"/>
                    <a:pt x="345360" y="195565"/>
                  </a:cubicBezTo>
                  <a:lnTo>
                    <a:pt x="345360" y="170600"/>
                  </a:lnTo>
                  <a:cubicBezTo>
                    <a:pt x="345360" y="141473"/>
                    <a:pt x="320395" y="120668"/>
                    <a:pt x="295429" y="120668"/>
                  </a:cubicBezTo>
                  <a:lnTo>
                    <a:pt x="237175" y="124829"/>
                  </a:lnTo>
                  <a:close/>
                </a:path>
              </a:pathLst>
            </a:custGeom>
            <a:solidFill>
              <a:srgbClr val="0155FD"/>
            </a:solidFill>
            <a:ln w="41510" cap="flat">
              <a:noFill/>
              <a:prstDash val="solid"/>
              <a:miter/>
            </a:ln>
          </p:spPr>
          <p:txBody>
            <a:bodyPr rtlCol="0" anchor="ctr"/>
            <a:lstStyle/>
            <a:p>
              <a:endParaRPr lang="zh-CN" altLang="en-US"/>
            </a:p>
          </p:txBody>
        </p:sp>
        <p:sp>
          <p:nvSpPr>
            <p:cNvPr id="82" name="ExtraShape11"/>
            <p:cNvSpPr/>
            <p:nvPr/>
          </p:nvSpPr>
          <p:spPr>
            <a:xfrm>
              <a:off x="3210" y="4787"/>
              <a:ext cx="73" cy="73"/>
            </a:xfrm>
            <a:custGeom>
              <a:avLst/>
              <a:gdLst>
                <a:gd name="connsiteX0" fmla="*/ 33288 w 0"/>
                <a:gd name="connsiteY0" fmla="*/ 16644 h 0"/>
                <a:gd name="connsiteX1" fmla="*/ 16644 w 0"/>
                <a:gd name="connsiteY1" fmla="*/ 33288 h 0"/>
                <a:gd name="connsiteX2" fmla="*/ 0 w 0"/>
                <a:gd name="connsiteY2" fmla="*/ 16644 h 0"/>
                <a:gd name="connsiteX3" fmla="*/ 16644 w 0"/>
                <a:gd name="connsiteY3" fmla="*/ 0 h 0"/>
                <a:gd name="connsiteX4" fmla="*/ 33288 w 0"/>
                <a:gd name="connsiteY4" fmla="*/ 16644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33288" y="16644"/>
                  </a:moveTo>
                  <a:cubicBezTo>
                    <a:pt x="33288" y="24966"/>
                    <a:pt x="24966" y="33288"/>
                    <a:pt x="16644" y="33288"/>
                  </a:cubicBezTo>
                  <a:cubicBezTo>
                    <a:pt x="8322" y="33288"/>
                    <a:pt x="0" y="24966"/>
                    <a:pt x="0" y="16644"/>
                  </a:cubicBezTo>
                  <a:cubicBezTo>
                    <a:pt x="0" y="8322"/>
                    <a:pt x="8322" y="0"/>
                    <a:pt x="16644" y="0"/>
                  </a:cubicBezTo>
                  <a:cubicBezTo>
                    <a:pt x="24966" y="0"/>
                    <a:pt x="33288" y="8322"/>
                    <a:pt x="33288" y="16644"/>
                  </a:cubicBezTo>
                  <a:close/>
                </a:path>
              </a:pathLst>
            </a:custGeom>
            <a:solidFill>
              <a:schemeClr val="bg1"/>
            </a:solidFill>
            <a:ln w="41510" cap="flat">
              <a:noFill/>
              <a:prstDash val="solid"/>
              <a:miter/>
            </a:ln>
          </p:spPr>
          <p:txBody>
            <a:bodyPr rtlCol="0" anchor="ctr"/>
            <a:lstStyle/>
            <a:p>
              <a:endParaRPr lang="zh-CN" altLang="en-US"/>
            </a:p>
          </p:txBody>
        </p:sp>
        <p:sp>
          <p:nvSpPr>
            <p:cNvPr id="83" name="ExtraShape12"/>
            <p:cNvSpPr/>
            <p:nvPr/>
          </p:nvSpPr>
          <p:spPr>
            <a:xfrm>
              <a:off x="3660" y="4787"/>
              <a:ext cx="73" cy="73"/>
            </a:xfrm>
            <a:custGeom>
              <a:avLst/>
              <a:gdLst>
                <a:gd name="connsiteX0" fmla="*/ 33288 w 0"/>
                <a:gd name="connsiteY0" fmla="*/ 16644 h 0"/>
                <a:gd name="connsiteX1" fmla="*/ 16644 w 0"/>
                <a:gd name="connsiteY1" fmla="*/ 33288 h 0"/>
                <a:gd name="connsiteX2" fmla="*/ 0 w 0"/>
                <a:gd name="connsiteY2" fmla="*/ 16644 h 0"/>
                <a:gd name="connsiteX3" fmla="*/ 16644 w 0"/>
                <a:gd name="connsiteY3" fmla="*/ 0 h 0"/>
                <a:gd name="connsiteX4" fmla="*/ 33288 w 0"/>
                <a:gd name="connsiteY4" fmla="*/ 16644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33288" y="16644"/>
                  </a:moveTo>
                  <a:cubicBezTo>
                    <a:pt x="33288" y="24966"/>
                    <a:pt x="24966" y="33288"/>
                    <a:pt x="16644" y="33288"/>
                  </a:cubicBezTo>
                  <a:cubicBezTo>
                    <a:pt x="8322" y="33288"/>
                    <a:pt x="0" y="24966"/>
                    <a:pt x="0" y="16644"/>
                  </a:cubicBezTo>
                  <a:cubicBezTo>
                    <a:pt x="0" y="8322"/>
                    <a:pt x="8322" y="0"/>
                    <a:pt x="16644" y="0"/>
                  </a:cubicBezTo>
                  <a:cubicBezTo>
                    <a:pt x="24966" y="0"/>
                    <a:pt x="33288" y="8322"/>
                    <a:pt x="33288" y="16644"/>
                  </a:cubicBezTo>
                  <a:close/>
                </a:path>
              </a:pathLst>
            </a:custGeom>
            <a:solidFill>
              <a:schemeClr val="bg1"/>
            </a:solidFill>
            <a:ln w="41510" cap="flat">
              <a:noFill/>
              <a:prstDash val="solid"/>
              <a:miter/>
            </a:ln>
          </p:spPr>
          <p:txBody>
            <a:bodyPr rtlCol="0" anchor="ctr"/>
            <a:lstStyle/>
            <a:p>
              <a:endParaRPr lang="zh-CN" altLang="en-US"/>
            </a:p>
          </p:txBody>
        </p:sp>
        <p:sp>
          <p:nvSpPr>
            <p:cNvPr id="84" name="ExtraShape13"/>
            <p:cNvSpPr/>
            <p:nvPr/>
          </p:nvSpPr>
          <p:spPr>
            <a:xfrm>
              <a:off x="3326" y="4831"/>
              <a:ext cx="218" cy="73"/>
            </a:xfrm>
            <a:custGeom>
              <a:avLst/>
              <a:gdLst>
                <a:gd name="connsiteX0" fmla="*/ 153956 w 124829"/>
                <a:gd name="connsiteY0" fmla="*/ 16644 h 0"/>
                <a:gd name="connsiteX1" fmla="*/ 8322 w 124829"/>
                <a:gd name="connsiteY1" fmla="*/ 16644 h 0"/>
                <a:gd name="connsiteX2" fmla="*/ 0 w 124829"/>
                <a:gd name="connsiteY2" fmla="*/ 8322 h 0"/>
                <a:gd name="connsiteX3" fmla="*/ 8322 w 124829"/>
                <a:gd name="connsiteY3" fmla="*/ 0 h 0"/>
                <a:gd name="connsiteX4" fmla="*/ 153956 w 124829"/>
                <a:gd name="connsiteY4" fmla="*/ 0 h 0"/>
                <a:gd name="connsiteX5" fmla="*/ 162278 w 124829"/>
                <a:gd name="connsiteY5" fmla="*/ 8322 h 0"/>
                <a:gd name="connsiteX6" fmla="*/ 153956 w 124829"/>
                <a:gd name="connsiteY6" fmla="*/ 1664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829">
                  <a:moveTo>
                    <a:pt x="153956" y="16644"/>
                  </a:moveTo>
                  <a:lnTo>
                    <a:pt x="8322" y="16644"/>
                  </a:lnTo>
                  <a:cubicBezTo>
                    <a:pt x="4161" y="16644"/>
                    <a:pt x="0" y="12483"/>
                    <a:pt x="0" y="8322"/>
                  </a:cubicBezTo>
                  <a:cubicBezTo>
                    <a:pt x="0" y="4161"/>
                    <a:pt x="4161" y="0"/>
                    <a:pt x="8322" y="0"/>
                  </a:cubicBezTo>
                  <a:lnTo>
                    <a:pt x="153956" y="0"/>
                  </a:lnTo>
                  <a:cubicBezTo>
                    <a:pt x="158117" y="0"/>
                    <a:pt x="162278" y="4161"/>
                    <a:pt x="162278" y="8322"/>
                  </a:cubicBezTo>
                  <a:cubicBezTo>
                    <a:pt x="162278" y="12483"/>
                    <a:pt x="158117" y="16644"/>
                    <a:pt x="153956" y="16644"/>
                  </a:cubicBezTo>
                  <a:close/>
                </a:path>
              </a:pathLst>
            </a:custGeom>
            <a:solidFill>
              <a:schemeClr val="bg1"/>
            </a:solidFill>
            <a:ln w="41510" cap="flat">
              <a:noFill/>
              <a:prstDash val="solid"/>
              <a:miter/>
            </a:ln>
          </p:spPr>
          <p:txBody>
            <a:bodyPr rtlCol="0" anchor="ctr"/>
            <a:lstStyle/>
            <a:p>
              <a:endParaRPr lang="zh-CN" altLang="en-US"/>
            </a:p>
          </p:txBody>
        </p:sp>
        <p:sp>
          <p:nvSpPr>
            <p:cNvPr id="85" name="ExtraShape14"/>
            <p:cNvSpPr/>
            <p:nvPr/>
          </p:nvSpPr>
          <p:spPr>
            <a:xfrm>
              <a:off x="3326" y="4787"/>
              <a:ext cx="218" cy="73"/>
            </a:xfrm>
            <a:custGeom>
              <a:avLst/>
              <a:gdLst>
                <a:gd name="connsiteX0" fmla="*/ 153956 w 124829"/>
                <a:gd name="connsiteY0" fmla="*/ 16644 h 0"/>
                <a:gd name="connsiteX1" fmla="*/ 8322 w 124829"/>
                <a:gd name="connsiteY1" fmla="*/ 16644 h 0"/>
                <a:gd name="connsiteX2" fmla="*/ 0 w 124829"/>
                <a:gd name="connsiteY2" fmla="*/ 8322 h 0"/>
                <a:gd name="connsiteX3" fmla="*/ 8322 w 124829"/>
                <a:gd name="connsiteY3" fmla="*/ 0 h 0"/>
                <a:gd name="connsiteX4" fmla="*/ 153956 w 124829"/>
                <a:gd name="connsiteY4" fmla="*/ 0 h 0"/>
                <a:gd name="connsiteX5" fmla="*/ 162278 w 124829"/>
                <a:gd name="connsiteY5" fmla="*/ 8322 h 0"/>
                <a:gd name="connsiteX6" fmla="*/ 153956 w 124829"/>
                <a:gd name="connsiteY6" fmla="*/ 1664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829">
                  <a:moveTo>
                    <a:pt x="153956" y="16644"/>
                  </a:moveTo>
                  <a:lnTo>
                    <a:pt x="8322" y="16644"/>
                  </a:lnTo>
                  <a:cubicBezTo>
                    <a:pt x="4161" y="16644"/>
                    <a:pt x="0" y="12483"/>
                    <a:pt x="0" y="8322"/>
                  </a:cubicBezTo>
                  <a:cubicBezTo>
                    <a:pt x="0" y="4161"/>
                    <a:pt x="4161" y="0"/>
                    <a:pt x="8322" y="0"/>
                  </a:cubicBezTo>
                  <a:lnTo>
                    <a:pt x="153956" y="0"/>
                  </a:lnTo>
                  <a:cubicBezTo>
                    <a:pt x="158117" y="0"/>
                    <a:pt x="162278" y="4161"/>
                    <a:pt x="162278" y="8322"/>
                  </a:cubicBezTo>
                  <a:cubicBezTo>
                    <a:pt x="162278" y="16644"/>
                    <a:pt x="158117" y="16644"/>
                    <a:pt x="153956" y="16644"/>
                  </a:cubicBezTo>
                  <a:close/>
                </a:path>
              </a:pathLst>
            </a:custGeom>
            <a:solidFill>
              <a:schemeClr val="bg1"/>
            </a:solidFill>
            <a:ln w="41510" cap="flat">
              <a:noFill/>
              <a:prstDash val="solid"/>
              <a:miter/>
            </a:ln>
          </p:spPr>
          <p:txBody>
            <a:bodyPr rtlCol="0" anchor="ctr"/>
            <a:lstStyle/>
            <a:p>
              <a:endParaRPr lang="zh-CN" altLang="en-US"/>
            </a:p>
          </p:txBody>
        </p:sp>
        <p:sp>
          <p:nvSpPr>
            <p:cNvPr id="86" name="ExtraShape15"/>
            <p:cNvSpPr/>
            <p:nvPr/>
          </p:nvSpPr>
          <p:spPr>
            <a:xfrm>
              <a:off x="3326" y="4751"/>
              <a:ext cx="218" cy="73"/>
            </a:xfrm>
            <a:custGeom>
              <a:avLst/>
              <a:gdLst>
                <a:gd name="connsiteX0" fmla="*/ 153956 w 124829"/>
                <a:gd name="connsiteY0" fmla="*/ 16644 h 0"/>
                <a:gd name="connsiteX1" fmla="*/ 8322 w 124829"/>
                <a:gd name="connsiteY1" fmla="*/ 16644 h 0"/>
                <a:gd name="connsiteX2" fmla="*/ 0 w 124829"/>
                <a:gd name="connsiteY2" fmla="*/ 8322 h 0"/>
                <a:gd name="connsiteX3" fmla="*/ 8322 w 124829"/>
                <a:gd name="connsiteY3" fmla="*/ 0 h 0"/>
                <a:gd name="connsiteX4" fmla="*/ 153956 w 124829"/>
                <a:gd name="connsiteY4" fmla="*/ 0 h 0"/>
                <a:gd name="connsiteX5" fmla="*/ 162278 w 124829"/>
                <a:gd name="connsiteY5" fmla="*/ 8322 h 0"/>
                <a:gd name="connsiteX6" fmla="*/ 153956 w 124829"/>
                <a:gd name="connsiteY6" fmla="*/ 16644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829">
                  <a:moveTo>
                    <a:pt x="153956" y="16644"/>
                  </a:moveTo>
                  <a:lnTo>
                    <a:pt x="8322" y="16644"/>
                  </a:lnTo>
                  <a:cubicBezTo>
                    <a:pt x="4161" y="16644"/>
                    <a:pt x="0" y="12483"/>
                    <a:pt x="0" y="8322"/>
                  </a:cubicBezTo>
                  <a:cubicBezTo>
                    <a:pt x="0" y="4161"/>
                    <a:pt x="4161" y="0"/>
                    <a:pt x="8322" y="0"/>
                  </a:cubicBezTo>
                  <a:lnTo>
                    <a:pt x="153956" y="0"/>
                  </a:lnTo>
                  <a:cubicBezTo>
                    <a:pt x="158117" y="0"/>
                    <a:pt x="162278" y="4161"/>
                    <a:pt x="162278" y="8322"/>
                  </a:cubicBezTo>
                  <a:cubicBezTo>
                    <a:pt x="162278" y="12483"/>
                    <a:pt x="158117" y="16644"/>
                    <a:pt x="153956" y="16644"/>
                  </a:cubicBezTo>
                  <a:close/>
                </a:path>
              </a:pathLst>
            </a:custGeom>
            <a:solidFill>
              <a:schemeClr val="bg1"/>
            </a:solidFill>
            <a:ln w="41510" cap="flat">
              <a:noFill/>
              <a:prstDash val="solid"/>
              <a:miter/>
            </a:ln>
          </p:spPr>
          <p:txBody>
            <a:bodyPr rtlCol="0" anchor="ctr"/>
            <a:lstStyle/>
            <a:p>
              <a:endParaRPr lang="zh-CN" altLang="en-US"/>
            </a:p>
          </p:txBody>
        </p:sp>
        <p:sp>
          <p:nvSpPr>
            <p:cNvPr id="87" name="ExtraShape17"/>
            <p:cNvSpPr/>
            <p:nvPr/>
          </p:nvSpPr>
          <p:spPr>
            <a:xfrm>
              <a:off x="3464" y="5992"/>
              <a:ext cx="726" cy="218"/>
            </a:xfrm>
            <a:custGeom>
              <a:avLst/>
              <a:gdLst>
                <a:gd name="connsiteX0" fmla="*/ 449385 w 416096"/>
                <a:gd name="connsiteY0" fmla="*/ 79058 h 124829"/>
                <a:gd name="connsiteX1" fmla="*/ 449385 w 416096"/>
                <a:gd name="connsiteY1" fmla="*/ 79058 h 124829"/>
                <a:gd name="connsiteX2" fmla="*/ 395292 w 416096"/>
                <a:gd name="connsiteY2" fmla="*/ 16644 h 124829"/>
                <a:gd name="connsiteX3" fmla="*/ 58254 w 416096"/>
                <a:gd name="connsiteY3" fmla="*/ 0 h 124829"/>
                <a:gd name="connsiteX4" fmla="*/ 0 w 416096"/>
                <a:gd name="connsiteY4" fmla="*/ 54092 h 124829"/>
                <a:gd name="connsiteX5" fmla="*/ 0 w 416096"/>
                <a:gd name="connsiteY5" fmla="*/ 54092 h 124829"/>
                <a:gd name="connsiteX6" fmla="*/ 54093 w 416096"/>
                <a:gd name="connsiteY6" fmla="*/ 112346 h 124829"/>
                <a:gd name="connsiteX7" fmla="*/ 391131 w 416096"/>
                <a:gd name="connsiteY7" fmla="*/ 128990 h 124829"/>
                <a:gd name="connsiteX8" fmla="*/ 449385 w 416096"/>
                <a:gd name="connsiteY8" fmla="*/ 79058 h 12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096" h="124829">
                  <a:moveTo>
                    <a:pt x="449385" y="79058"/>
                  </a:moveTo>
                  <a:lnTo>
                    <a:pt x="449385" y="79058"/>
                  </a:lnTo>
                  <a:cubicBezTo>
                    <a:pt x="449385" y="45771"/>
                    <a:pt x="424419" y="20805"/>
                    <a:pt x="395292" y="16644"/>
                  </a:cubicBezTo>
                  <a:lnTo>
                    <a:pt x="58254" y="0"/>
                  </a:lnTo>
                  <a:cubicBezTo>
                    <a:pt x="24966" y="0"/>
                    <a:pt x="0" y="24966"/>
                    <a:pt x="0" y="54092"/>
                  </a:cubicBezTo>
                  <a:lnTo>
                    <a:pt x="0" y="54092"/>
                  </a:lnTo>
                  <a:cubicBezTo>
                    <a:pt x="0" y="87380"/>
                    <a:pt x="24966" y="112346"/>
                    <a:pt x="54093" y="112346"/>
                  </a:cubicBezTo>
                  <a:lnTo>
                    <a:pt x="391131" y="128990"/>
                  </a:lnTo>
                  <a:cubicBezTo>
                    <a:pt x="420258" y="133151"/>
                    <a:pt x="449385" y="108185"/>
                    <a:pt x="449385" y="79058"/>
                  </a:cubicBezTo>
                  <a:close/>
                </a:path>
              </a:pathLst>
            </a:custGeom>
            <a:solidFill>
              <a:srgbClr val="FBC1B7"/>
            </a:solidFill>
            <a:ln w="41510" cap="flat">
              <a:noFill/>
              <a:prstDash val="solid"/>
              <a:miter/>
            </a:ln>
          </p:spPr>
          <p:txBody>
            <a:bodyPr rtlCol="0" anchor="ctr"/>
            <a:lstStyle/>
            <a:p>
              <a:endParaRPr lang="zh-CN" altLang="en-US"/>
            </a:p>
          </p:txBody>
        </p:sp>
        <p:sp>
          <p:nvSpPr>
            <p:cNvPr id="88" name="ExtraShape18"/>
            <p:cNvSpPr/>
            <p:nvPr/>
          </p:nvSpPr>
          <p:spPr>
            <a:xfrm>
              <a:off x="3391" y="6224"/>
              <a:ext cx="798" cy="145"/>
            </a:xfrm>
            <a:custGeom>
              <a:avLst/>
              <a:gdLst>
                <a:gd name="connsiteX0" fmla="*/ 490994 w 457706"/>
                <a:gd name="connsiteY0" fmla="*/ 58254 h 83219"/>
                <a:gd name="connsiteX1" fmla="*/ 490994 w 457706"/>
                <a:gd name="connsiteY1" fmla="*/ 58254 h 83219"/>
                <a:gd name="connsiteX2" fmla="*/ 432741 w 457706"/>
                <a:gd name="connsiteY2" fmla="*/ 0 h 83219"/>
                <a:gd name="connsiteX3" fmla="*/ 58254 w 457706"/>
                <a:gd name="connsiteY3" fmla="*/ 0 h 83219"/>
                <a:gd name="connsiteX4" fmla="*/ 0 w 457706"/>
                <a:gd name="connsiteY4" fmla="*/ 58254 h 83219"/>
                <a:gd name="connsiteX5" fmla="*/ 0 w 457706"/>
                <a:gd name="connsiteY5" fmla="*/ 58254 h 83219"/>
                <a:gd name="connsiteX6" fmla="*/ 58254 w 457706"/>
                <a:gd name="connsiteY6" fmla="*/ 116507 h 83219"/>
                <a:gd name="connsiteX7" fmla="*/ 432741 w 457706"/>
                <a:gd name="connsiteY7" fmla="*/ 116507 h 83219"/>
                <a:gd name="connsiteX8" fmla="*/ 490994 w 457706"/>
                <a:gd name="connsiteY8" fmla="*/ 58254 h 8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706" h="83219">
                  <a:moveTo>
                    <a:pt x="490994" y="58254"/>
                  </a:moveTo>
                  <a:lnTo>
                    <a:pt x="490994" y="58254"/>
                  </a:lnTo>
                  <a:cubicBezTo>
                    <a:pt x="490994" y="24966"/>
                    <a:pt x="466029" y="0"/>
                    <a:pt x="432741" y="0"/>
                  </a:cubicBezTo>
                  <a:lnTo>
                    <a:pt x="58254" y="0"/>
                  </a:lnTo>
                  <a:cubicBezTo>
                    <a:pt x="24966" y="0"/>
                    <a:pt x="0" y="24966"/>
                    <a:pt x="0" y="58254"/>
                  </a:cubicBezTo>
                  <a:lnTo>
                    <a:pt x="0" y="58254"/>
                  </a:lnTo>
                  <a:cubicBezTo>
                    <a:pt x="0" y="91541"/>
                    <a:pt x="24966" y="116507"/>
                    <a:pt x="58254" y="116507"/>
                  </a:cubicBezTo>
                  <a:lnTo>
                    <a:pt x="432741" y="116507"/>
                  </a:lnTo>
                  <a:cubicBezTo>
                    <a:pt x="466029" y="116507"/>
                    <a:pt x="490994" y="87380"/>
                    <a:pt x="490994" y="58254"/>
                  </a:cubicBezTo>
                  <a:close/>
                </a:path>
              </a:pathLst>
            </a:custGeom>
            <a:solidFill>
              <a:srgbClr val="FBC1B7"/>
            </a:solidFill>
            <a:ln w="41510" cap="flat">
              <a:noFill/>
              <a:prstDash val="solid"/>
              <a:miter/>
            </a:ln>
          </p:spPr>
          <p:txBody>
            <a:bodyPr rtlCol="0" anchor="ctr"/>
            <a:lstStyle/>
            <a:p>
              <a:endParaRPr lang="zh-CN" altLang="en-US"/>
            </a:p>
          </p:txBody>
        </p:sp>
        <p:sp>
          <p:nvSpPr>
            <p:cNvPr id="89" name="ExtraShape19"/>
            <p:cNvSpPr/>
            <p:nvPr/>
          </p:nvSpPr>
          <p:spPr>
            <a:xfrm>
              <a:off x="3449" y="6427"/>
              <a:ext cx="798" cy="218"/>
            </a:xfrm>
            <a:custGeom>
              <a:avLst/>
              <a:gdLst>
                <a:gd name="connsiteX0" fmla="*/ 457707 w 457706"/>
                <a:gd name="connsiteY0" fmla="*/ 58253 h 124829"/>
                <a:gd name="connsiteX1" fmla="*/ 457707 w 457706"/>
                <a:gd name="connsiteY1" fmla="*/ 58253 h 124829"/>
                <a:gd name="connsiteX2" fmla="*/ 399453 w 457706"/>
                <a:gd name="connsiteY2" fmla="*/ 0 h 124829"/>
                <a:gd name="connsiteX3" fmla="*/ 54093 w 457706"/>
                <a:gd name="connsiteY3" fmla="*/ 24966 h 124829"/>
                <a:gd name="connsiteX4" fmla="*/ 0 w 457706"/>
                <a:gd name="connsiteY4" fmla="*/ 87380 h 124829"/>
                <a:gd name="connsiteX5" fmla="*/ 0 w 457706"/>
                <a:gd name="connsiteY5" fmla="*/ 87380 h 124829"/>
                <a:gd name="connsiteX6" fmla="*/ 62415 w 457706"/>
                <a:gd name="connsiteY6" fmla="*/ 141473 h 124829"/>
                <a:gd name="connsiteX7" fmla="*/ 399453 w 457706"/>
                <a:gd name="connsiteY7" fmla="*/ 120668 h 124829"/>
                <a:gd name="connsiteX8" fmla="*/ 457707 w 457706"/>
                <a:gd name="connsiteY8" fmla="*/ 58253 h 12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706" h="124829">
                  <a:moveTo>
                    <a:pt x="457707" y="58253"/>
                  </a:moveTo>
                  <a:lnTo>
                    <a:pt x="457707" y="58253"/>
                  </a:lnTo>
                  <a:cubicBezTo>
                    <a:pt x="457707" y="24966"/>
                    <a:pt x="432741" y="0"/>
                    <a:pt x="399453" y="0"/>
                  </a:cubicBezTo>
                  <a:lnTo>
                    <a:pt x="54093" y="24966"/>
                  </a:lnTo>
                  <a:cubicBezTo>
                    <a:pt x="20805" y="29127"/>
                    <a:pt x="0" y="54092"/>
                    <a:pt x="0" y="87380"/>
                  </a:cubicBezTo>
                  <a:lnTo>
                    <a:pt x="0" y="87380"/>
                  </a:lnTo>
                  <a:cubicBezTo>
                    <a:pt x="4161" y="120668"/>
                    <a:pt x="29127" y="141473"/>
                    <a:pt x="62415" y="141473"/>
                  </a:cubicBezTo>
                  <a:lnTo>
                    <a:pt x="399453" y="120668"/>
                  </a:lnTo>
                  <a:cubicBezTo>
                    <a:pt x="432741" y="112346"/>
                    <a:pt x="457707" y="87380"/>
                    <a:pt x="457707" y="58253"/>
                  </a:cubicBezTo>
                  <a:close/>
                </a:path>
              </a:pathLst>
            </a:custGeom>
            <a:solidFill>
              <a:srgbClr val="FBC1B7"/>
            </a:solidFill>
            <a:ln w="41510" cap="flat">
              <a:noFill/>
              <a:prstDash val="solid"/>
              <a:miter/>
            </a:ln>
          </p:spPr>
          <p:txBody>
            <a:bodyPr rtlCol="0" anchor="ctr"/>
            <a:lstStyle/>
            <a:p>
              <a:endParaRPr lang="zh-CN" altLang="en-US"/>
            </a:p>
          </p:txBody>
        </p:sp>
        <p:sp>
          <p:nvSpPr>
            <p:cNvPr id="90" name="ExtraShape20"/>
            <p:cNvSpPr/>
            <p:nvPr/>
          </p:nvSpPr>
          <p:spPr>
            <a:xfrm>
              <a:off x="3608" y="6630"/>
              <a:ext cx="581" cy="218"/>
            </a:xfrm>
            <a:custGeom>
              <a:avLst/>
              <a:gdLst>
                <a:gd name="connsiteX0" fmla="*/ 366798 w 332877"/>
                <a:gd name="connsiteY0" fmla="*/ 49932 h 124829"/>
                <a:gd name="connsiteX1" fmla="*/ 366798 w 332877"/>
                <a:gd name="connsiteY1" fmla="*/ 49932 h 124829"/>
                <a:gd name="connsiteX2" fmla="*/ 316866 w 332877"/>
                <a:gd name="connsiteY2" fmla="*/ 0 h 124829"/>
                <a:gd name="connsiteX3" fmla="*/ 42242 w 332877"/>
                <a:gd name="connsiteY3" fmla="*/ 45771 h 124829"/>
                <a:gd name="connsiteX4" fmla="*/ 633 w 332877"/>
                <a:gd name="connsiteY4" fmla="*/ 104024 h 124829"/>
                <a:gd name="connsiteX5" fmla="*/ 633 w 332877"/>
                <a:gd name="connsiteY5" fmla="*/ 104024 h 124829"/>
                <a:gd name="connsiteX6" fmla="*/ 58886 w 332877"/>
                <a:gd name="connsiteY6" fmla="*/ 145634 h 124829"/>
                <a:gd name="connsiteX7" fmla="*/ 316866 w 332877"/>
                <a:gd name="connsiteY7" fmla="*/ 104024 h 124829"/>
                <a:gd name="connsiteX8" fmla="*/ 366798 w 332877"/>
                <a:gd name="connsiteY8" fmla="*/ 49932 h 12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877" h="124829">
                  <a:moveTo>
                    <a:pt x="366798" y="49932"/>
                  </a:moveTo>
                  <a:lnTo>
                    <a:pt x="366798" y="49932"/>
                  </a:lnTo>
                  <a:cubicBezTo>
                    <a:pt x="366798" y="20805"/>
                    <a:pt x="345993" y="0"/>
                    <a:pt x="316866" y="0"/>
                  </a:cubicBezTo>
                  <a:lnTo>
                    <a:pt x="42242" y="45771"/>
                  </a:lnTo>
                  <a:cubicBezTo>
                    <a:pt x="13116" y="49932"/>
                    <a:pt x="-3528" y="74898"/>
                    <a:pt x="633" y="104024"/>
                  </a:cubicBezTo>
                  <a:lnTo>
                    <a:pt x="633" y="104024"/>
                  </a:lnTo>
                  <a:cubicBezTo>
                    <a:pt x="4794" y="133151"/>
                    <a:pt x="29760" y="149795"/>
                    <a:pt x="58886" y="145634"/>
                  </a:cubicBezTo>
                  <a:lnTo>
                    <a:pt x="316866" y="104024"/>
                  </a:lnTo>
                  <a:cubicBezTo>
                    <a:pt x="345993" y="99863"/>
                    <a:pt x="366798" y="74898"/>
                    <a:pt x="366798" y="49932"/>
                  </a:cubicBezTo>
                  <a:close/>
                </a:path>
              </a:pathLst>
            </a:custGeom>
            <a:solidFill>
              <a:srgbClr val="FBC1B7"/>
            </a:solidFill>
            <a:ln w="41510" cap="flat">
              <a:noFill/>
              <a:prstDash val="solid"/>
              <a:miter/>
            </a:ln>
          </p:spPr>
          <p:txBody>
            <a:bodyPr rtlCol="0" anchor="ctr"/>
            <a:lstStyle/>
            <a:p>
              <a:endParaRPr lang="zh-CN" altLang="en-US"/>
            </a:p>
          </p:txBody>
        </p:sp>
        <p:sp>
          <p:nvSpPr>
            <p:cNvPr id="91" name="ExtraShape21"/>
            <p:cNvSpPr/>
            <p:nvPr/>
          </p:nvSpPr>
          <p:spPr>
            <a:xfrm>
              <a:off x="3961" y="6021"/>
              <a:ext cx="508" cy="726"/>
            </a:xfrm>
            <a:custGeom>
              <a:avLst/>
              <a:gdLst>
                <a:gd name="connsiteX0" fmla="*/ 307912 w 291267"/>
                <a:gd name="connsiteY0" fmla="*/ 282946 h 416096"/>
                <a:gd name="connsiteX1" fmla="*/ 307912 w 291267"/>
                <a:gd name="connsiteY1" fmla="*/ 170600 h 416096"/>
                <a:gd name="connsiteX2" fmla="*/ 137312 w 291267"/>
                <a:gd name="connsiteY2" fmla="*/ 0 h 416096"/>
                <a:gd name="connsiteX3" fmla="*/ 0 w 291267"/>
                <a:gd name="connsiteY3" fmla="*/ 0 h 416096"/>
                <a:gd name="connsiteX4" fmla="*/ 0 w 291267"/>
                <a:gd name="connsiteY4" fmla="*/ 449385 h 416096"/>
                <a:gd name="connsiteX5" fmla="*/ 137312 w 291267"/>
                <a:gd name="connsiteY5" fmla="*/ 449385 h 416096"/>
                <a:gd name="connsiteX6" fmla="*/ 307912 w 291267"/>
                <a:gd name="connsiteY6" fmla="*/ 282946 h 4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267" h="416096">
                  <a:moveTo>
                    <a:pt x="307912" y="282946"/>
                  </a:moveTo>
                  <a:lnTo>
                    <a:pt x="307912" y="170600"/>
                  </a:lnTo>
                  <a:cubicBezTo>
                    <a:pt x="307912" y="79058"/>
                    <a:pt x="233014" y="0"/>
                    <a:pt x="137312" y="0"/>
                  </a:cubicBezTo>
                  <a:lnTo>
                    <a:pt x="0" y="0"/>
                  </a:lnTo>
                  <a:lnTo>
                    <a:pt x="0" y="449385"/>
                  </a:lnTo>
                  <a:lnTo>
                    <a:pt x="137312" y="449385"/>
                  </a:lnTo>
                  <a:cubicBezTo>
                    <a:pt x="228853" y="449385"/>
                    <a:pt x="307912" y="374487"/>
                    <a:pt x="307912" y="282946"/>
                  </a:cubicBezTo>
                  <a:close/>
                </a:path>
              </a:pathLst>
            </a:custGeom>
            <a:solidFill>
              <a:srgbClr val="FBC1B7"/>
            </a:solidFill>
            <a:ln w="41510" cap="flat">
              <a:noFill/>
              <a:prstDash val="solid"/>
              <a:miter/>
            </a:ln>
          </p:spPr>
          <p:txBody>
            <a:bodyPr rtlCol="0" anchor="ctr"/>
            <a:lstStyle/>
            <a:p>
              <a:endParaRPr lang="zh-CN" altLang="en-US" dirty="0"/>
            </a:p>
          </p:txBody>
        </p:sp>
        <p:sp>
          <p:nvSpPr>
            <p:cNvPr id="92" name="ExtraShape22"/>
            <p:cNvSpPr/>
            <p:nvPr/>
          </p:nvSpPr>
          <p:spPr>
            <a:xfrm>
              <a:off x="4175" y="6021"/>
              <a:ext cx="489" cy="726"/>
            </a:xfrm>
            <a:custGeom>
              <a:avLst/>
              <a:gdLst>
                <a:gd name="connsiteX0" fmla="*/ 195566 w 166438"/>
                <a:gd name="connsiteY0" fmla="*/ 449385 h 416096"/>
                <a:gd name="connsiteX1" fmla="*/ 91541 w 166438"/>
                <a:gd name="connsiteY1" fmla="*/ 449385 h 416096"/>
                <a:gd name="connsiteX2" fmla="*/ 41610 w 166438"/>
                <a:gd name="connsiteY2" fmla="*/ 399453 h 416096"/>
                <a:gd name="connsiteX3" fmla="*/ 41610 w 166438"/>
                <a:gd name="connsiteY3" fmla="*/ 399453 h 416096"/>
                <a:gd name="connsiteX4" fmla="*/ 91541 w 166438"/>
                <a:gd name="connsiteY4" fmla="*/ 349521 h 416096"/>
                <a:gd name="connsiteX5" fmla="*/ 74897 w 166438"/>
                <a:gd name="connsiteY5" fmla="*/ 349521 h 416096"/>
                <a:gd name="connsiteX6" fmla="*/ 16644 w 166438"/>
                <a:gd name="connsiteY6" fmla="*/ 291268 h 416096"/>
                <a:gd name="connsiteX7" fmla="*/ 16644 w 166438"/>
                <a:gd name="connsiteY7" fmla="*/ 291268 h 416096"/>
                <a:gd name="connsiteX8" fmla="*/ 74897 w 166438"/>
                <a:gd name="connsiteY8" fmla="*/ 233015 h 416096"/>
                <a:gd name="connsiteX9" fmla="*/ 58254 w 166438"/>
                <a:gd name="connsiteY9" fmla="*/ 233015 h 416096"/>
                <a:gd name="connsiteX10" fmla="*/ 0 w 166438"/>
                <a:gd name="connsiteY10" fmla="*/ 174761 h 416096"/>
                <a:gd name="connsiteX11" fmla="*/ 0 w 166438"/>
                <a:gd name="connsiteY11" fmla="*/ 174761 h 416096"/>
                <a:gd name="connsiteX12" fmla="*/ 58254 w 166438"/>
                <a:gd name="connsiteY12" fmla="*/ 116507 h 416096"/>
                <a:gd name="connsiteX13" fmla="*/ 0 w 166438"/>
                <a:gd name="connsiteY13" fmla="*/ 58254 h 416096"/>
                <a:gd name="connsiteX14" fmla="*/ 0 w 166438"/>
                <a:gd name="connsiteY14" fmla="*/ 58254 h 416096"/>
                <a:gd name="connsiteX15" fmla="*/ 58254 w 166438"/>
                <a:gd name="connsiteY15" fmla="*/ 0 h 416096"/>
                <a:gd name="connsiteX16" fmla="*/ 195566 w 166438"/>
                <a:gd name="connsiteY16" fmla="*/ 0 h 416096"/>
                <a:gd name="connsiteX17" fmla="*/ 195566 w 166438"/>
                <a:gd name="connsiteY17" fmla="*/ 449385 h 4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438" h="416096">
                  <a:moveTo>
                    <a:pt x="195566" y="449385"/>
                  </a:moveTo>
                  <a:lnTo>
                    <a:pt x="91541" y="449385"/>
                  </a:lnTo>
                  <a:cubicBezTo>
                    <a:pt x="62415" y="449385"/>
                    <a:pt x="41610" y="428580"/>
                    <a:pt x="41610" y="399453"/>
                  </a:cubicBezTo>
                  <a:lnTo>
                    <a:pt x="41610" y="399453"/>
                  </a:lnTo>
                  <a:cubicBezTo>
                    <a:pt x="41610" y="370326"/>
                    <a:pt x="62415" y="349521"/>
                    <a:pt x="91541" y="349521"/>
                  </a:cubicBezTo>
                  <a:lnTo>
                    <a:pt x="74897" y="349521"/>
                  </a:lnTo>
                  <a:cubicBezTo>
                    <a:pt x="41610" y="349521"/>
                    <a:pt x="16644" y="324556"/>
                    <a:pt x="16644" y="291268"/>
                  </a:cubicBezTo>
                  <a:lnTo>
                    <a:pt x="16644" y="291268"/>
                  </a:lnTo>
                  <a:cubicBezTo>
                    <a:pt x="16644" y="257980"/>
                    <a:pt x="41610" y="233015"/>
                    <a:pt x="74897" y="233015"/>
                  </a:cubicBezTo>
                  <a:lnTo>
                    <a:pt x="58254" y="233015"/>
                  </a:lnTo>
                  <a:cubicBezTo>
                    <a:pt x="24966" y="233015"/>
                    <a:pt x="0" y="208048"/>
                    <a:pt x="0" y="174761"/>
                  </a:cubicBezTo>
                  <a:lnTo>
                    <a:pt x="0" y="174761"/>
                  </a:lnTo>
                  <a:cubicBezTo>
                    <a:pt x="0" y="141473"/>
                    <a:pt x="24966" y="116507"/>
                    <a:pt x="58254" y="116507"/>
                  </a:cubicBezTo>
                  <a:cubicBezTo>
                    <a:pt x="24966" y="116507"/>
                    <a:pt x="0" y="91542"/>
                    <a:pt x="0" y="58254"/>
                  </a:cubicBezTo>
                  <a:lnTo>
                    <a:pt x="0" y="58254"/>
                  </a:lnTo>
                  <a:cubicBezTo>
                    <a:pt x="0" y="24966"/>
                    <a:pt x="24966" y="0"/>
                    <a:pt x="58254" y="0"/>
                  </a:cubicBezTo>
                  <a:lnTo>
                    <a:pt x="195566" y="0"/>
                  </a:lnTo>
                  <a:lnTo>
                    <a:pt x="195566" y="449385"/>
                  </a:lnTo>
                  <a:close/>
                </a:path>
              </a:pathLst>
            </a:custGeom>
            <a:solidFill>
              <a:srgbClr val="FBC1B7"/>
            </a:solidFill>
            <a:ln w="41510" cap="flat">
              <a:noFill/>
              <a:prstDash val="solid"/>
              <a:miter/>
            </a:ln>
          </p:spPr>
          <p:txBody>
            <a:bodyPr rtlCol="0" anchor="ctr"/>
            <a:lstStyle/>
            <a:p>
              <a:endParaRPr lang="zh-CN" altLang="en-US"/>
            </a:p>
          </p:txBody>
        </p:sp>
        <p:sp>
          <p:nvSpPr>
            <p:cNvPr id="93" name="ExtraShape23"/>
            <p:cNvSpPr/>
            <p:nvPr/>
          </p:nvSpPr>
          <p:spPr>
            <a:xfrm>
              <a:off x="3260" y="3742"/>
              <a:ext cx="726" cy="508"/>
            </a:xfrm>
            <a:custGeom>
              <a:avLst/>
              <a:gdLst>
                <a:gd name="connsiteX0" fmla="*/ 0 w 416096"/>
                <a:gd name="connsiteY0" fmla="*/ 124829 h 291267"/>
                <a:gd name="connsiteX1" fmla="*/ 0 w 416096"/>
                <a:gd name="connsiteY1" fmla="*/ 124829 h 291267"/>
                <a:gd name="connsiteX2" fmla="*/ 0 w 416096"/>
                <a:gd name="connsiteY2" fmla="*/ 0 h 291267"/>
                <a:gd name="connsiteX3" fmla="*/ 145634 w 416096"/>
                <a:gd name="connsiteY3" fmla="*/ 83219 h 291267"/>
                <a:gd name="connsiteX4" fmla="*/ 220531 w 416096"/>
                <a:gd name="connsiteY4" fmla="*/ 87380 h 291267"/>
                <a:gd name="connsiteX5" fmla="*/ 220531 w 416096"/>
                <a:gd name="connsiteY5" fmla="*/ 87380 h 291267"/>
                <a:gd name="connsiteX6" fmla="*/ 220531 w 416096"/>
                <a:gd name="connsiteY6" fmla="*/ 87380 h 291267"/>
                <a:gd name="connsiteX7" fmla="*/ 220531 w 416096"/>
                <a:gd name="connsiteY7" fmla="*/ 87380 h 291267"/>
                <a:gd name="connsiteX8" fmla="*/ 220531 w 416096"/>
                <a:gd name="connsiteY8" fmla="*/ 87380 h 291267"/>
                <a:gd name="connsiteX9" fmla="*/ 295429 w 416096"/>
                <a:gd name="connsiteY9" fmla="*/ 83219 h 291267"/>
                <a:gd name="connsiteX10" fmla="*/ 441063 w 416096"/>
                <a:gd name="connsiteY10" fmla="*/ 0 h 291267"/>
                <a:gd name="connsiteX11" fmla="*/ 441063 w 416096"/>
                <a:gd name="connsiteY11" fmla="*/ 124829 h 291267"/>
                <a:gd name="connsiteX12" fmla="*/ 216370 w 416096"/>
                <a:gd name="connsiteY12" fmla="*/ 316234 h 291267"/>
                <a:gd name="connsiteX13" fmla="*/ 0 w 416096"/>
                <a:gd name="connsiteY13" fmla="*/ 124829 h 29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6096" h="291267">
                  <a:moveTo>
                    <a:pt x="0" y="124829"/>
                  </a:moveTo>
                  <a:lnTo>
                    <a:pt x="0" y="124829"/>
                  </a:lnTo>
                  <a:lnTo>
                    <a:pt x="0" y="0"/>
                  </a:lnTo>
                  <a:cubicBezTo>
                    <a:pt x="45771" y="49932"/>
                    <a:pt x="83219" y="74897"/>
                    <a:pt x="145634" y="83219"/>
                  </a:cubicBezTo>
                  <a:cubicBezTo>
                    <a:pt x="166439" y="87380"/>
                    <a:pt x="191405" y="87380"/>
                    <a:pt x="220531" y="87380"/>
                  </a:cubicBezTo>
                  <a:cubicBezTo>
                    <a:pt x="220531" y="87380"/>
                    <a:pt x="220531" y="87380"/>
                    <a:pt x="220531" y="87380"/>
                  </a:cubicBezTo>
                  <a:cubicBezTo>
                    <a:pt x="220531" y="87380"/>
                    <a:pt x="220531" y="87380"/>
                    <a:pt x="220531" y="87380"/>
                  </a:cubicBezTo>
                  <a:cubicBezTo>
                    <a:pt x="220531" y="87380"/>
                    <a:pt x="220531" y="87380"/>
                    <a:pt x="220531" y="87380"/>
                  </a:cubicBezTo>
                  <a:cubicBezTo>
                    <a:pt x="220531" y="87380"/>
                    <a:pt x="220531" y="87380"/>
                    <a:pt x="220531" y="87380"/>
                  </a:cubicBezTo>
                  <a:cubicBezTo>
                    <a:pt x="249658" y="87380"/>
                    <a:pt x="274624" y="87380"/>
                    <a:pt x="295429" y="83219"/>
                  </a:cubicBezTo>
                  <a:cubicBezTo>
                    <a:pt x="357843" y="74897"/>
                    <a:pt x="399453" y="54093"/>
                    <a:pt x="441063" y="0"/>
                  </a:cubicBezTo>
                  <a:lnTo>
                    <a:pt x="441063" y="124829"/>
                  </a:lnTo>
                  <a:cubicBezTo>
                    <a:pt x="441063" y="203888"/>
                    <a:pt x="216370" y="316234"/>
                    <a:pt x="216370" y="316234"/>
                  </a:cubicBezTo>
                  <a:cubicBezTo>
                    <a:pt x="216370" y="316234"/>
                    <a:pt x="0" y="203888"/>
                    <a:pt x="0" y="124829"/>
                  </a:cubicBezTo>
                  <a:close/>
                </a:path>
              </a:pathLst>
            </a:custGeom>
            <a:solidFill>
              <a:srgbClr val="FBC1B7"/>
            </a:solidFill>
            <a:ln w="41510" cap="flat">
              <a:noFill/>
              <a:prstDash val="solid"/>
              <a:miter/>
            </a:ln>
          </p:spPr>
          <p:txBody>
            <a:bodyPr rtlCol="0" anchor="ctr"/>
            <a:lstStyle/>
            <a:p>
              <a:endParaRPr lang="zh-CN" altLang="en-US"/>
            </a:p>
          </p:txBody>
        </p:sp>
        <p:sp>
          <p:nvSpPr>
            <p:cNvPr id="94" name="ExtraShape24"/>
            <p:cNvSpPr/>
            <p:nvPr/>
          </p:nvSpPr>
          <p:spPr>
            <a:xfrm>
              <a:off x="3649" y="3894"/>
              <a:ext cx="73" cy="73"/>
            </a:xfrm>
            <a:custGeom>
              <a:avLst/>
              <a:gdLst>
                <a:gd name="connsiteX0" fmla="*/ 1849 w 0"/>
                <a:gd name="connsiteY0" fmla="*/ 0 h 0"/>
                <a:gd name="connsiteX1" fmla="*/ 1849 w 0"/>
                <a:gd name="connsiteY1" fmla="*/ 0 h 0"/>
                <a:gd name="connsiteX2" fmla="*/ 1849 w 0"/>
                <a:gd name="connsiteY2" fmla="*/ 0 h 0"/>
                <a:gd name="connsiteX3" fmla="*/ 1849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1849" y="0"/>
                  </a:moveTo>
                  <a:cubicBezTo>
                    <a:pt x="1849" y="0"/>
                    <a:pt x="1849" y="0"/>
                    <a:pt x="1849" y="0"/>
                  </a:cubicBezTo>
                  <a:lnTo>
                    <a:pt x="1849" y="0"/>
                  </a:lnTo>
                  <a:cubicBezTo>
                    <a:pt x="-2312" y="0"/>
                    <a:pt x="1849" y="0"/>
                    <a:pt x="1849" y="0"/>
                  </a:cubicBezTo>
                  <a:close/>
                </a:path>
              </a:pathLst>
            </a:custGeom>
            <a:solidFill>
              <a:schemeClr val="accent6"/>
            </a:solidFill>
            <a:ln w="41510" cap="flat">
              <a:noFill/>
              <a:prstDash val="solid"/>
              <a:miter/>
            </a:ln>
          </p:spPr>
          <p:txBody>
            <a:bodyPr rtlCol="0" anchor="ctr"/>
            <a:lstStyle/>
            <a:p>
              <a:endParaRPr lang="zh-CN" altLang="en-US"/>
            </a:p>
          </p:txBody>
        </p:sp>
        <p:sp>
          <p:nvSpPr>
            <p:cNvPr id="95" name="ExtraShape25"/>
            <p:cNvSpPr/>
            <p:nvPr/>
          </p:nvSpPr>
          <p:spPr>
            <a:xfrm>
              <a:off x="4422" y="4932"/>
              <a:ext cx="73" cy="73"/>
            </a:xfrm>
            <a:custGeom>
              <a:avLst/>
              <a:gdLst>
                <a:gd name="connsiteX0" fmla="*/ 24966 w 41609"/>
                <a:gd name="connsiteY0" fmla="*/ 0 h 41609"/>
                <a:gd name="connsiteX1" fmla="*/ 20805 w 41609"/>
                <a:gd name="connsiteY1" fmla="*/ 0 h 41609"/>
                <a:gd name="connsiteX2" fmla="*/ 0 w 41609"/>
                <a:gd name="connsiteY2" fmla="*/ 16644 h 41609"/>
                <a:gd name="connsiteX3" fmla="*/ 0 w 41609"/>
                <a:gd name="connsiteY3" fmla="*/ 54093 h 41609"/>
                <a:gd name="connsiteX4" fmla="*/ 45771 w 41609"/>
                <a:gd name="connsiteY4" fmla="*/ 54093 h 41609"/>
                <a:gd name="connsiteX5" fmla="*/ 45771 w 41609"/>
                <a:gd name="connsiteY5" fmla="*/ 16644 h 41609"/>
                <a:gd name="connsiteX6" fmla="*/ 24966 w 41609"/>
                <a:gd name="connsiteY6" fmla="*/ 0 h 4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09" h="41609">
                  <a:moveTo>
                    <a:pt x="24966" y="0"/>
                  </a:moveTo>
                  <a:lnTo>
                    <a:pt x="20805" y="0"/>
                  </a:lnTo>
                  <a:cubicBezTo>
                    <a:pt x="8322" y="0"/>
                    <a:pt x="0" y="8322"/>
                    <a:pt x="0" y="16644"/>
                  </a:cubicBezTo>
                  <a:lnTo>
                    <a:pt x="0" y="54093"/>
                  </a:lnTo>
                  <a:lnTo>
                    <a:pt x="45771" y="54093"/>
                  </a:lnTo>
                  <a:lnTo>
                    <a:pt x="45771" y="16644"/>
                  </a:lnTo>
                  <a:cubicBezTo>
                    <a:pt x="41610" y="4161"/>
                    <a:pt x="33288" y="0"/>
                    <a:pt x="24966" y="0"/>
                  </a:cubicBezTo>
                  <a:close/>
                </a:path>
              </a:pathLst>
            </a:custGeom>
            <a:solidFill>
              <a:schemeClr val="bg1"/>
            </a:solidFill>
            <a:ln w="41510" cap="flat">
              <a:noFill/>
              <a:prstDash val="solid"/>
              <a:miter/>
            </a:ln>
          </p:spPr>
          <p:txBody>
            <a:bodyPr rtlCol="0" anchor="ctr"/>
            <a:lstStyle/>
            <a:p>
              <a:endParaRPr lang="zh-CN" altLang="en-US"/>
            </a:p>
          </p:txBody>
        </p:sp>
        <p:sp>
          <p:nvSpPr>
            <p:cNvPr id="96" name="ExtraShape26"/>
            <p:cNvSpPr/>
            <p:nvPr/>
          </p:nvSpPr>
          <p:spPr>
            <a:xfrm>
              <a:off x="4385" y="5019"/>
              <a:ext cx="145" cy="363"/>
            </a:xfrm>
            <a:custGeom>
              <a:avLst/>
              <a:gdLst>
                <a:gd name="connsiteX0" fmla="*/ 83219 w 83219"/>
                <a:gd name="connsiteY0" fmla="*/ 237175 h 208048"/>
                <a:gd name="connsiteX1" fmla="*/ 0 w 83219"/>
                <a:gd name="connsiteY1" fmla="*/ 237175 h 208048"/>
                <a:gd name="connsiteX2" fmla="*/ 0 w 83219"/>
                <a:gd name="connsiteY2" fmla="*/ 16644 h 208048"/>
                <a:gd name="connsiteX3" fmla="*/ 16644 w 83219"/>
                <a:gd name="connsiteY3" fmla="*/ 0 h 208048"/>
                <a:gd name="connsiteX4" fmla="*/ 66575 w 83219"/>
                <a:gd name="connsiteY4" fmla="*/ 0 h 208048"/>
                <a:gd name="connsiteX5" fmla="*/ 83219 w 83219"/>
                <a:gd name="connsiteY5" fmla="*/ 16644 h 208048"/>
                <a:gd name="connsiteX6" fmla="*/ 83219 w 83219"/>
                <a:gd name="connsiteY6" fmla="*/ 237175 h 20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19" h="208048">
                  <a:moveTo>
                    <a:pt x="83219" y="237175"/>
                  </a:moveTo>
                  <a:lnTo>
                    <a:pt x="0" y="237175"/>
                  </a:lnTo>
                  <a:lnTo>
                    <a:pt x="0" y="16644"/>
                  </a:lnTo>
                  <a:cubicBezTo>
                    <a:pt x="0" y="8322"/>
                    <a:pt x="8322" y="0"/>
                    <a:pt x="16644" y="0"/>
                  </a:cubicBezTo>
                  <a:lnTo>
                    <a:pt x="66575" y="0"/>
                  </a:lnTo>
                  <a:cubicBezTo>
                    <a:pt x="74897" y="0"/>
                    <a:pt x="83219" y="8322"/>
                    <a:pt x="83219" y="16644"/>
                  </a:cubicBezTo>
                  <a:lnTo>
                    <a:pt x="83219" y="237175"/>
                  </a:lnTo>
                  <a:close/>
                </a:path>
              </a:pathLst>
            </a:custGeom>
            <a:solidFill>
              <a:srgbClr val="0155FD"/>
            </a:solidFill>
            <a:ln w="41510" cap="flat">
              <a:noFill/>
              <a:prstDash val="solid"/>
              <a:miter/>
            </a:ln>
          </p:spPr>
          <p:txBody>
            <a:bodyPr rtlCol="0" anchor="ctr"/>
            <a:lstStyle/>
            <a:p>
              <a:endParaRPr lang="zh-CN" altLang="en-US"/>
            </a:p>
          </p:txBody>
        </p:sp>
        <p:sp>
          <p:nvSpPr>
            <p:cNvPr id="97" name="ExtraShape27"/>
            <p:cNvSpPr/>
            <p:nvPr/>
          </p:nvSpPr>
          <p:spPr>
            <a:xfrm>
              <a:off x="4385" y="5433"/>
              <a:ext cx="145" cy="73"/>
            </a:xfrm>
            <a:custGeom>
              <a:avLst/>
              <a:gdLst>
                <a:gd name="connsiteX0" fmla="*/ 79058 w 83219"/>
                <a:gd name="connsiteY0" fmla="*/ 33288 h 0"/>
                <a:gd name="connsiteX1" fmla="*/ 8322 w 83219"/>
                <a:gd name="connsiteY1" fmla="*/ 33288 h 0"/>
                <a:gd name="connsiteX2" fmla="*/ 0 w 83219"/>
                <a:gd name="connsiteY2" fmla="*/ 0 h 0"/>
                <a:gd name="connsiteX3" fmla="*/ 83219 w 83219"/>
                <a:gd name="connsiteY3" fmla="*/ 0 h 0"/>
              </a:gdLst>
              <a:ahLst/>
              <a:cxnLst>
                <a:cxn ang="0">
                  <a:pos x="connsiteX0" y="connsiteY0"/>
                </a:cxn>
                <a:cxn ang="0">
                  <a:pos x="connsiteX1" y="connsiteY1"/>
                </a:cxn>
                <a:cxn ang="0">
                  <a:pos x="connsiteX2" y="connsiteY2"/>
                </a:cxn>
                <a:cxn ang="0">
                  <a:pos x="connsiteX3" y="connsiteY3"/>
                </a:cxn>
              </a:cxnLst>
              <a:rect l="l" t="t" r="r" b="b"/>
              <a:pathLst>
                <a:path w="83219">
                  <a:moveTo>
                    <a:pt x="79058" y="33288"/>
                  </a:moveTo>
                  <a:lnTo>
                    <a:pt x="8322" y="33288"/>
                  </a:lnTo>
                  <a:lnTo>
                    <a:pt x="0" y="0"/>
                  </a:lnTo>
                  <a:lnTo>
                    <a:pt x="83219" y="0"/>
                  </a:lnTo>
                  <a:close/>
                </a:path>
              </a:pathLst>
            </a:custGeom>
            <a:solidFill>
              <a:srgbClr val="C9E1FF"/>
            </a:solidFill>
            <a:ln w="41510" cap="flat">
              <a:noFill/>
              <a:prstDash val="solid"/>
              <a:miter/>
            </a:ln>
          </p:spPr>
          <p:txBody>
            <a:bodyPr rtlCol="0" anchor="ctr"/>
            <a:lstStyle/>
            <a:p>
              <a:endParaRPr lang="zh-CN" altLang="en-US"/>
            </a:p>
          </p:txBody>
        </p:sp>
        <p:sp>
          <p:nvSpPr>
            <p:cNvPr id="98" name="ExtraShape28"/>
            <p:cNvSpPr/>
            <p:nvPr/>
          </p:nvSpPr>
          <p:spPr>
            <a:xfrm>
              <a:off x="4327" y="4990"/>
              <a:ext cx="145" cy="435"/>
            </a:xfrm>
            <a:custGeom>
              <a:avLst/>
              <a:gdLst>
                <a:gd name="connsiteX0" fmla="*/ 33288 w 83219"/>
                <a:gd name="connsiteY0" fmla="*/ 0 h 249658"/>
                <a:gd name="connsiteX1" fmla="*/ 12483 w 83219"/>
                <a:gd name="connsiteY1" fmla="*/ 8322 h 249658"/>
                <a:gd name="connsiteX2" fmla="*/ 4161 w 83219"/>
                <a:gd name="connsiteY2" fmla="*/ 29127 h 249658"/>
                <a:gd name="connsiteX3" fmla="*/ 12483 w 83219"/>
                <a:gd name="connsiteY3" fmla="*/ 224692 h 249658"/>
                <a:gd name="connsiteX4" fmla="*/ 12483 w 83219"/>
                <a:gd name="connsiteY4" fmla="*/ 224692 h 249658"/>
                <a:gd name="connsiteX5" fmla="*/ 0 w 83219"/>
                <a:gd name="connsiteY5" fmla="*/ 237175 h 249658"/>
                <a:gd name="connsiteX6" fmla="*/ 0 w 83219"/>
                <a:gd name="connsiteY6" fmla="*/ 245497 h 249658"/>
                <a:gd name="connsiteX7" fmla="*/ 8322 w 83219"/>
                <a:gd name="connsiteY7" fmla="*/ 253819 h 249658"/>
                <a:gd name="connsiteX8" fmla="*/ 12483 w 83219"/>
                <a:gd name="connsiteY8" fmla="*/ 253819 h 249658"/>
                <a:gd name="connsiteX9" fmla="*/ 24966 w 83219"/>
                <a:gd name="connsiteY9" fmla="*/ 253819 h 249658"/>
                <a:gd name="connsiteX10" fmla="*/ 24966 w 83219"/>
                <a:gd name="connsiteY10" fmla="*/ 224692 h 249658"/>
                <a:gd name="connsiteX11" fmla="*/ 24966 w 83219"/>
                <a:gd name="connsiteY11" fmla="*/ 24966 h 249658"/>
                <a:gd name="connsiteX12" fmla="*/ 33288 w 83219"/>
                <a:gd name="connsiteY12" fmla="*/ 16644 h 249658"/>
                <a:gd name="connsiteX13" fmla="*/ 104024 w 83219"/>
                <a:gd name="connsiteY13" fmla="*/ 16644 h 249658"/>
                <a:gd name="connsiteX14" fmla="*/ 104024 w 83219"/>
                <a:gd name="connsiteY14" fmla="*/ 0 h 249658"/>
                <a:gd name="connsiteX15" fmla="*/ 33288 w 83219"/>
                <a:gd name="connsiteY15" fmla="*/ 0 h 24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219" h="249658">
                  <a:moveTo>
                    <a:pt x="33288" y="0"/>
                  </a:moveTo>
                  <a:cubicBezTo>
                    <a:pt x="24966" y="0"/>
                    <a:pt x="20805" y="4161"/>
                    <a:pt x="12483" y="8322"/>
                  </a:cubicBezTo>
                  <a:cubicBezTo>
                    <a:pt x="8322" y="12483"/>
                    <a:pt x="4161" y="20805"/>
                    <a:pt x="4161" y="29127"/>
                  </a:cubicBezTo>
                  <a:lnTo>
                    <a:pt x="12483" y="224692"/>
                  </a:lnTo>
                  <a:lnTo>
                    <a:pt x="12483" y="224692"/>
                  </a:lnTo>
                  <a:cubicBezTo>
                    <a:pt x="4161" y="224692"/>
                    <a:pt x="0" y="228853"/>
                    <a:pt x="0" y="237175"/>
                  </a:cubicBezTo>
                  <a:lnTo>
                    <a:pt x="0" y="245497"/>
                  </a:lnTo>
                  <a:cubicBezTo>
                    <a:pt x="0" y="249658"/>
                    <a:pt x="4161" y="253819"/>
                    <a:pt x="8322" y="253819"/>
                  </a:cubicBezTo>
                  <a:lnTo>
                    <a:pt x="12483" y="253819"/>
                  </a:lnTo>
                  <a:lnTo>
                    <a:pt x="24966" y="253819"/>
                  </a:lnTo>
                  <a:lnTo>
                    <a:pt x="24966" y="224692"/>
                  </a:lnTo>
                  <a:lnTo>
                    <a:pt x="24966" y="24966"/>
                  </a:lnTo>
                  <a:cubicBezTo>
                    <a:pt x="24966" y="20805"/>
                    <a:pt x="29127" y="16644"/>
                    <a:pt x="33288" y="16644"/>
                  </a:cubicBezTo>
                  <a:lnTo>
                    <a:pt x="104024" y="16644"/>
                  </a:lnTo>
                  <a:lnTo>
                    <a:pt x="104024" y="0"/>
                  </a:lnTo>
                  <a:lnTo>
                    <a:pt x="33288" y="0"/>
                  </a:lnTo>
                  <a:close/>
                </a:path>
              </a:pathLst>
            </a:custGeom>
            <a:solidFill>
              <a:schemeClr val="bg1"/>
            </a:solidFill>
            <a:ln w="41510" cap="flat">
              <a:noFill/>
              <a:prstDash val="solid"/>
              <a:miter/>
            </a:ln>
          </p:spPr>
          <p:txBody>
            <a:bodyPr rtlCol="0" anchor="ctr"/>
            <a:lstStyle/>
            <a:p>
              <a:endParaRPr lang="zh-CN" altLang="en-US"/>
            </a:p>
          </p:txBody>
        </p:sp>
        <p:sp>
          <p:nvSpPr>
            <p:cNvPr id="99" name="ExtraShape29"/>
            <p:cNvSpPr/>
            <p:nvPr/>
          </p:nvSpPr>
          <p:spPr>
            <a:xfrm>
              <a:off x="4821" y="5999"/>
              <a:ext cx="1234" cy="798"/>
            </a:xfrm>
            <a:custGeom>
              <a:avLst/>
              <a:gdLst>
                <a:gd name="connsiteX0" fmla="*/ 724009 w 707364"/>
                <a:gd name="connsiteY0" fmla="*/ 183083 h 457706"/>
                <a:gd name="connsiteX1" fmla="*/ 349521 w 707364"/>
                <a:gd name="connsiteY1" fmla="*/ 461868 h 457706"/>
                <a:gd name="connsiteX2" fmla="*/ 0 w 707364"/>
                <a:gd name="connsiteY2" fmla="*/ 461868 h 457706"/>
                <a:gd name="connsiteX3" fmla="*/ 0 w 707364"/>
                <a:gd name="connsiteY3" fmla="*/ 0 h 457706"/>
                <a:gd name="connsiteX4" fmla="*/ 653272 w 707364"/>
                <a:gd name="connsiteY4" fmla="*/ 0 h 457706"/>
                <a:gd name="connsiteX5" fmla="*/ 661594 w 707364"/>
                <a:gd name="connsiteY5" fmla="*/ 0 h 457706"/>
                <a:gd name="connsiteX6" fmla="*/ 678238 w 707364"/>
                <a:gd name="connsiteY6" fmla="*/ 29127 h 457706"/>
                <a:gd name="connsiteX7" fmla="*/ 719848 w 707364"/>
                <a:gd name="connsiteY7" fmla="*/ 149795 h 457706"/>
                <a:gd name="connsiteX8" fmla="*/ 724009 w 707364"/>
                <a:gd name="connsiteY8" fmla="*/ 183083 h 45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364" h="457706">
                  <a:moveTo>
                    <a:pt x="724009" y="183083"/>
                  </a:moveTo>
                  <a:cubicBezTo>
                    <a:pt x="719848" y="299590"/>
                    <a:pt x="669916" y="457707"/>
                    <a:pt x="349521" y="461868"/>
                  </a:cubicBezTo>
                  <a:lnTo>
                    <a:pt x="0" y="461868"/>
                  </a:lnTo>
                  <a:lnTo>
                    <a:pt x="0" y="0"/>
                  </a:lnTo>
                  <a:lnTo>
                    <a:pt x="653272" y="0"/>
                  </a:lnTo>
                  <a:cubicBezTo>
                    <a:pt x="657433" y="0"/>
                    <a:pt x="661594" y="0"/>
                    <a:pt x="661594" y="0"/>
                  </a:cubicBezTo>
                  <a:lnTo>
                    <a:pt x="678238" y="29127"/>
                  </a:lnTo>
                  <a:cubicBezTo>
                    <a:pt x="703204" y="62415"/>
                    <a:pt x="719848" y="104024"/>
                    <a:pt x="719848" y="149795"/>
                  </a:cubicBezTo>
                  <a:cubicBezTo>
                    <a:pt x="724009" y="153956"/>
                    <a:pt x="724009" y="178921"/>
                    <a:pt x="724009" y="183083"/>
                  </a:cubicBezTo>
                  <a:close/>
                </a:path>
              </a:pathLst>
            </a:custGeom>
            <a:solidFill>
              <a:srgbClr val="C9E1FF"/>
            </a:solidFill>
            <a:ln w="41510" cap="flat">
              <a:noFill/>
              <a:prstDash val="solid"/>
              <a:miter/>
            </a:ln>
          </p:spPr>
          <p:txBody>
            <a:bodyPr rtlCol="0" anchor="ctr"/>
            <a:lstStyle/>
            <a:p>
              <a:endParaRPr lang="zh-CN" altLang="en-US"/>
            </a:p>
          </p:txBody>
        </p:sp>
        <p:sp>
          <p:nvSpPr>
            <p:cNvPr id="100" name="ExtraShape30"/>
            <p:cNvSpPr/>
            <p:nvPr/>
          </p:nvSpPr>
          <p:spPr>
            <a:xfrm>
              <a:off x="4240" y="5484"/>
              <a:ext cx="508" cy="73"/>
            </a:xfrm>
            <a:custGeom>
              <a:avLst/>
              <a:gdLst>
                <a:gd name="connsiteX0" fmla="*/ 0 w 291267"/>
                <a:gd name="connsiteY0" fmla="*/ 0 h 41609"/>
                <a:gd name="connsiteX1" fmla="*/ 299590 w 291267"/>
                <a:gd name="connsiteY1" fmla="*/ 0 h 41609"/>
                <a:gd name="connsiteX2" fmla="*/ 299590 w 291267"/>
                <a:gd name="connsiteY2" fmla="*/ 70736 h 41609"/>
                <a:gd name="connsiteX3" fmla="*/ 0 w 291267"/>
                <a:gd name="connsiteY3" fmla="*/ 70736 h 41609"/>
              </a:gdLst>
              <a:ahLst/>
              <a:cxnLst>
                <a:cxn ang="0">
                  <a:pos x="connsiteX0" y="connsiteY0"/>
                </a:cxn>
                <a:cxn ang="0">
                  <a:pos x="connsiteX1" y="connsiteY1"/>
                </a:cxn>
                <a:cxn ang="0">
                  <a:pos x="connsiteX2" y="connsiteY2"/>
                </a:cxn>
                <a:cxn ang="0">
                  <a:pos x="connsiteX3" y="connsiteY3"/>
                </a:cxn>
              </a:cxnLst>
              <a:rect l="l" t="t" r="r" b="b"/>
              <a:pathLst>
                <a:path w="291267" h="41609">
                  <a:moveTo>
                    <a:pt x="0" y="0"/>
                  </a:moveTo>
                  <a:lnTo>
                    <a:pt x="299590" y="0"/>
                  </a:lnTo>
                  <a:lnTo>
                    <a:pt x="299590" y="70736"/>
                  </a:lnTo>
                  <a:lnTo>
                    <a:pt x="0" y="70736"/>
                  </a:lnTo>
                  <a:close/>
                </a:path>
              </a:pathLst>
            </a:custGeom>
            <a:solidFill>
              <a:schemeClr val="bg1"/>
            </a:solidFill>
            <a:ln w="41510" cap="flat">
              <a:noFill/>
              <a:prstDash val="solid"/>
              <a:miter/>
            </a:ln>
          </p:spPr>
          <p:txBody>
            <a:bodyPr rtlCol="0" anchor="ctr"/>
            <a:lstStyle/>
            <a:p>
              <a:endParaRPr lang="zh-CN" altLang="en-US"/>
            </a:p>
          </p:txBody>
        </p:sp>
        <p:sp>
          <p:nvSpPr>
            <p:cNvPr id="101" name="ExtraShape41"/>
            <p:cNvSpPr/>
            <p:nvPr/>
          </p:nvSpPr>
          <p:spPr>
            <a:xfrm>
              <a:off x="3645" y="3902"/>
              <a:ext cx="73" cy="73"/>
            </a:xfrm>
            <a:custGeom>
              <a:avLst/>
              <a:gdLst>
                <a:gd name="connsiteX0" fmla="*/ 0 w 0"/>
                <a:gd name="connsiteY0" fmla="*/ 0 h 0"/>
                <a:gd name="connsiteX1" fmla="*/ 0 w 0"/>
                <a:gd name="connsiteY1" fmla="*/ 0 h 0"/>
                <a:gd name="connsiteX2" fmla="*/ 0 w 0"/>
                <a:gd name="connsiteY2" fmla="*/ 0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0"/>
                    <a:pt x="0" y="0"/>
                  </a:cubicBezTo>
                  <a:lnTo>
                    <a:pt x="0" y="0"/>
                  </a:lnTo>
                  <a:cubicBezTo>
                    <a:pt x="4161" y="0"/>
                    <a:pt x="0" y="0"/>
                    <a:pt x="0" y="0"/>
                  </a:cubicBezTo>
                  <a:close/>
                </a:path>
              </a:pathLst>
            </a:custGeom>
            <a:solidFill>
              <a:schemeClr val="accent6"/>
            </a:solidFill>
            <a:ln w="41510" cap="flat">
              <a:noFill/>
              <a:prstDash val="solid"/>
              <a:miter/>
            </a:ln>
          </p:spPr>
          <p:txBody>
            <a:bodyPr rtlCol="0" anchor="ctr"/>
            <a:lstStyle/>
            <a:p>
              <a:endParaRPr lang="zh-CN" altLang="en-US"/>
            </a:p>
          </p:txBody>
        </p:sp>
        <p:sp>
          <p:nvSpPr>
            <p:cNvPr id="102" name="ExtraShape42"/>
            <p:cNvSpPr/>
            <p:nvPr/>
          </p:nvSpPr>
          <p:spPr>
            <a:xfrm>
              <a:off x="2706" y="1761"/>
              <a:ext cx="1814" cy="2177"/>
            </a:xfrm>
            <a:custGeom>
              <a:avLst/>
              <a:gdLst>
                <a:gd name="connsiteX0" fmla="*/ 475983 w 1040242"/>
                <a:gd name="connsiteY0" fmla="*/ 0 h 1248290"/>
                <a:gd name="connsiteX1" fmla="*/ 93174 w 1040242"/>
                <a:gd name="connsiteY1" fmla="*/ 382809 h 1248290"/>
                <a:gd name="connsiteX2" fmla="*/ 93174 w 1040242"/>
                <a:gd name="connsiteY2" fmla="*/ 532604 h 1248290"/>
                <a:gd name="connsiteX3" fmla="*/ 80691 w 1040242"/>
                <a:gd name="connsiteY3" fmla="*/ 528443 h 1248290"/>
                <a:gd name="connsiteX4" fmla="*/ 76530 w 1040242"/>
                <a:gd name="connsiteY4" fmla="*/ 528443 h 1248290"/>
                <a:gd name="connsiteX5" fmla="*/ 59886 w 1040242"/>
                <a:gd name="connsiteY5" fmla="*/ 528443 h 1248290"/>
                <a:gd name="connsiteX6" fmla="*/ 9954 w 1040242"/>
                <a:gd name="connsiteY6" fmla="*/ 582536 h 1248290"/>
                <a:gd name="connsiteX7" fmla="*/ 1632 w 1040242"/>
                <a:gd name="connsiteY7" fmla="*/ 690721 h 1248290"/>
                <a:gd name="connsiteX8" fmla="*/ 80691 w 1040242"/>
                <a:gd name="connsiteY8" fmla="*/ 823872 h 1248290"/>
                <a:gd name="connsiteX9" fmla="*/ 105657 w 1040242"/>
                <a:gd name="connsiteY9" fmla="*/ 828033 h 1248290"/>
                <a:gd name="connsiteX10" fmla="*/ 113979 w 1040242"/>
                <a:gd name="connsiteY10" fmla="*/ 823872 h 1248290"/>
                <a:gd name="connsiteX11" fmla="*/ 193037 w 1040242"/>
                <a:gd name="connsiteY11" fmla="*/ 1040242 h 1248290"/>
                <a:gd name="connsiteX12" fmla="*/ 292900 w 1040242"/>
                <a:gd name="connsiteY12" fmla="*/ 1177554 h 1248290"/>
                <a:gd name="connsiteX13" fmla="*/ 363637 w 1040242"/>
                <a:gd name="connsiteY13" fmla="*/ 1239969 h 1248290"/>
                <a:gd name="connsiteX14" fmla="*/ 451017 w 1040242"/>
                <a:gd name="connsiteY14" fmla="*/ 1264935 h 1248290"/>
                <a:gd name="connsiteX15" fmla="*/ 530075 w 1040242"/>
                <a:gd name="connsiteY15" fmla="*/ 1269096 h 1248290"/>
                <a:gd name="connsiteX16" fmla="*/ 538397 w 1040242"/>
                <a:gd name="connsiteY16" fmla="*/ 1269096 h 1248290"/>
                <a:gd name="connsiteX17" fmla="*/ 617456 w 1040242"/>
                <a:gd name="connsiteY17" fmla="*/ 1264935 h 1248290"/>
                <a:gd name="connsiteX18" fmla="*/ 704836 w 1040242"/>
                <a:gd name="connsiteY18" fmla="*/ 1239969 h 1248290"/>
                <a:gd name="connsiteX19" fmla="*/ 775573 w 1040242"/>
                <a:gd name="connsiteY19" fmla="*/ 1177554 h 1248290"/>
                <a:gd name="connsiteX20" fmla="*/ 875436 w 1040242"/>
                <a:gd name="connsiteY20" fmla="*/ 1040242 h 1248290"/>
                <a:gd name="connsiteX21" fmla="*/ 954494 w 1040242"/>
                <a:gd name="connsiteY21" fmla="*/ 823872 h 1248290"/>
                <a:gd name="connsiteX22" fmla="*/ 962816 w 1040242"/>
                <a:gd name="connsiteY22" fmla="*/ 828033 h 1248290"/>
                <a:gd name="connsiteX23" fmla="*/ 987782 w 1040242"/>
                <a:gd name="connsiteY23" fmla="*/ 823872 h 1248290"/>
                <a:gd name="connsiteX24" fmla="*/ 1066841 w 1040242"/>
                <a:gd name="connsiteY24" fmla="*/ 690721 h 1248290"/>
                <a:gd name="connsiteX25" fmla="*/ 1058519 w 1040242"/>
                <a:gd name="connsiteY25" fmla="*/ 582536 h 1248290"/>
                <a:gd name="connsiteX26" fmla="*/ 1008587 w 1040242"/>
                <a:gd name="connsiteY26" fmla="*/ 528443 h 1248290"/>
                <a:gd name="connsiteX27" fmla="*/ 991943 w 1040242"/>
                <a:gd name="connsiteY27" fmla="*/ 528443 h 1248290"/>
                <a:gd name="connsiteX28" fmla="*/ 987782 w 1040242"/>
                <a:gd name="connsiteY28" fmla="*/ 528443 h 1248290"/>
                <a:gd name="connsiteX29" fmla="*/ 975299 w 1040242"/>
                <a:gd name="connsiteY29" fmla="*/ 532604 h 1248290"/>
                <a:gd name="connsiteX30" fmla="*/ 975299 w 1040242"/>
                <a:gd name="connsiteY30" fmla="*/ 382809 h 1248290"/>
                <a:gd name="connsiteX31" fmla="*/ 592490 w 1040242"/>
                <a:gd name="connsiteY31" fmla="*/ 0 h 1248290"/>
                <a:gd name="connsiteX32" fmla="*/ 475983 w 1040242"/>
                <a:gd name="connsiteY32" fmla="*/ 0 h 124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40242" h="1248290">
                  <a:moveTo>
                    <a:pt x="475983" y="0"/>
                  </a:moveTo>
                  <a:cubicBezTo>
                    <a:pt x="263774" y="0"/>
                    <a:pt x="93174" y="170600"/>
                    <a:pt x="93174" y="382809"/>
                  </a:cubicBezTo>
                  <a:lnTo>
                    <a:pt x="93174" y="532604"/>
                  </a:lnTo>
                  <a:cubicBezTo>
                    <a:pt x="89013" y="528443"/>
                    <a:pt x="84852" y="528443"/>
                    <a:pt x="80691" y="528443"/>
                  </a:cubicBezTo>
                  <a:cubicBezTo>
                    <a:pt x="80691" y="528443"/>
                    <a:pt x="80691" y="528443"/>
                    <a:pt x="76530" y="528443"/>
                  </a:cubicBezTo>
                  <a:cubicBezTo>
                    <a:pt x="72369" y="528443"/>
                    <a:pt x="64047" y="528443"/>
                    <a:pt x="59886" y="528443"/>
                  </a:cubicBezTo>
                  <a:cubicBezTo>
                    <a:pt x="34920" y="532604"/>
                    <a:pt x="18276" y="553409"/>
                    <a:pt x="9954" y="582536"/>
                  </a:cubicBezTo>
                  <a:cubicBezTo>
                    <a:pt x="1632" y="611663"/>
                    <a:pt x="-2529" y="649111"/>
                    <a:pt x="1632" y="690721"/>
                  </a:cubicBezTo>
                  <a:cubicBezTo>
                    <a:pt x="14115" y="757296"/>
                    <a:pt x="43242" y="807228"/>
                    <a:pt x="80691" y="823872"/>
                  </a:cubicBezTo>
                  <a:cubicBezTo>
                    <a:pt x="89013" y="828033"/>
                    <a:pt x="97335" y="828033"/>
                    <a:pt x="105657" y="828033"/>
                  </a:cubicBezTo>
                  <a:cubicBezTo>
                    <a:pt x="109818" y="828033"/>
                    <a:pt x="109818" y="828033"/>
                    <a:pt x="113979" y="823872"/>
                  </a:cubicBezTo>
                  <a:cubicBezTo>
                    <a:pt x="134783" y="919574"/>
                    <a:pt x="159749" y="990311"/>
                    <a:pt x="193037" y="1040242"/>
                  </a:cubicBezTo>
                  <a:cubicBezTo>
                    <a:pt x="234647" y="1098496"/>
                    <a:pt x="263774" y="1144267"/>
                    <a:pt x="292900" y="1177554"/>
                  </a:cubicBezTo>
                  <a:cubicBezTo>
                    <a:pt x="317866" y="1206681"/>
                    <a:pt x="338671" y="1227486"/>
                    <a:pt x="363637" y="1239969"/>
                  </a:cubicBezTo>
                  <a:cubicBezTo>
                    <a:pt x="388603" y="1252452"/>
                    <a:pt x="417729" y="1260774"/>
                    <a:pt x="451017" y="1264935"/>
                  </a:cubicBezTo>
                  <a:cubicBezTo>
                    <a:pt x="475983" y="1269096"/>
                    <a:pt x="500949" y="1269096"/>
                    <a:pt x="530075" y="1269096"/>
                  </a:cubicBezTo>
                  <a:lnTo>
                    <a:pt x="538397" y="1269096"/>
                  </a:lnTo>
                  <a:cubicBezTo>
                    <a:pt x="567524" y="1269096"/>
                    <a:pt x="596651" y="1269096"/>
                    <a:pt x="617456" y="1264935"/>
                  </a:cubicBezTo>
                  <a:cubicBezTo>
                    <a:pt x="650744" y="1260774"/>
                    <a:pt x="679870" y="1252452"/>
                    <a:pt x="704836" y="1239969"/>
                  </a:cubicBezTo>
                  <a:cubicBezTo>
                    <a:pt x="729802" y="1227486"/>
                    <a:pt x="754768" y="1206681"/>
                    <a:pt x="775573" y="1177554"/>
                  </a:cubicBezTo>
                  <a:cubicBezTo>
                    <a:pt x="804700" y="1144267"/>
                    <a:pt x="833826" y="1098496"/>
                    <a:pt x="875436" y="1040242"/>
                  </a:cubicBezTo>
                  <a:cubicBezTo>
                    <a:pt x="908724" y="990311"/>
                    <a:pt x="933690" y="915413"/>
                    <a:pt x="954494" y="823872"/>
                  </a:cubicBezTo>
                  <a:cubicBezTo>
                    <a:pt x="958655" y="823872"/>
                    <a:pt x="958655" y="823872"/>
                    <a:pt x="962816" y="828033"/>
                  </a:cubicBezTo>
                  <a:cubicBezTo>
                    <a:pt x="971138" y="828033"/>
                    <a:pt x="979460" y="828033"/>
                    <a:pt x="987782" y="823872"/>
                  </a:cubicBezTo>
                  <a:cubicBezTo>
                    <a:pt x="1025231" y="811389"/>
                    <a:pt x="1058519" y="757296"/>
                    <a:pt x="1066841" y="690721"/>
                  </a:cubicBezTo>
                  <a:cubicBezTo>
                    <a:pt x="1075163" y="649111"/>
                    <a:pt x="1071002" y="611663"/>
                    <a:pt x="1058519" y="582536"/>
                  </a:cubicBezTo>
                  <a:cubicBezTo>
                    <a:pt x="1050197" y="553409"/>
                    <a:pt x="1029392" y="532604"/>
                    <a:pt x="1008587" y="528443"/>
                  </a:cubicBezTo>
                  <a:cubicBezTo>
                    <a:pt x="1004426" y="528443"/>
                    <a:pt x="996104" y="528443"/>
                    <a:pt x="991943" y="528443"/>
                  </a:cubicBezTo>
                  <a:cubicBezTo>
                    <a:pt x="991943" y="528443"/>
                    <a:pt x="991943" y="528443"/>
                    <a:pt x="987782" y="528443"/>
                  </a:cubicBezTo>
                  <a:cubicBezTo>
                    <a:pt x="983621" y="528443"/>
                    <a:pt x="979460" y="532604"/>
                    <a:pt x="975299" y="532604"/>
                  </a:cubicBezTo>
                  <a:lnTo>
                    <a:pt x="975299" y="382809"/>
                  </a:lnTo>
                  <a:cubicBezTo>
                    <a:pt x="975299" y="170600"/>
                    <a:pt x="804700" y="0"/>
                    <a:pt x="592490" y="0"/>
                  </a:cubicBezTo>
                  <a:lnTo>
                    <a:pt x="475983" y="0"/>
                  </a:lnTo>
                  <a:close/>
                </a:path>
              </a:pathLst>
            </a:custGeom>
            <a:solidFill>
              <a:srgbClr val="FBC1B7"/>
            </a:solidFill>
            <a:ln w="41510" cap="flat">
              <a:noFill/>
              <a:prstDash val="solid"/>
              <a:miter/>
            </a:ln>
          </p:spPr>
          <p:txBody>
            <a:bodyPr rtlCol="0" anchor="ctr"/>
            <a:lstStyle/>
            <a:p>
              <a:endParaRPr lang="zh-CN" altLang="en-US"/>
            </a:p>
          </p:txBody>
        </p:sp>
        <p:sp>
          <p:nvSpPr>
            <p:cNvPr id="103" name="ExtraShape43"/>
            <p:cNvSpPr/>
            <p:nvPr/>
          </p:nvSpPr>
          <p:spPr>
            <a:xfrm>
              <a:off x="3186" y="3285"/>
              <a:ext cx="871" cy="726"/>
            </a:xfrm>
            <a:custGeom>
              <a:avLst/>
              <a:gdLst>
                <a:gd name="connsiteX0" fmla="*/ 263109 w 499316"/>
                <a:gd name="connsiteY0" fmla="*/ 0 h 416096"/>
                <a:gd name="connsiteX1" fmla="*/ 263109 w 499316"/>
                <a:gd name="connsiteY1" fmla="*/ 0 h 416096"/>
                <a:gd name="connsiteX2" fmla="*/ 17612 w 499316"/>
                <a:gd name="connsiteY2" fmla="*/ 303751 h 416096"/>
                <a:gd name="connsiteX3" fmla="*/ 179889 w 499316"/>
                <a:gd name="connsiteY3" fmla="*/ 416097 h 416096"/>
                <a:gd name="connsiteX4" fmla="*/ 258948 w 499316"/>
                <a:gd name="connsiteY4" fmla="*/ 420258 h 416096"/>
                <a:gd name="connsiteX5" fmla="*/ 263109 w 499316"/>
                <a:gd name="connsiteY5" fmla="*/ 420258 h 416096"/>
                <a:gd name="connsiteX6" fmla="*/ 267270 w 499316"/>
                <a:gd name="connsiteY6" fmla="*/ 420258 h 416096"/>
                <a:gd name="connsiteX7" fmla="*/ 346328 w 499316"/>
                <a:gd name="connsiteY7" fmla="*/ 416097 h 416096"/>
                <a:gd name="connsiteX8" fmla="*/ 508606 w 499316"/>
                <a:gd name="connsiteY8" fmla="*/ 303751 h 416096"/>
                <a:gd name="connsiteX9" fmla="*/ 263109 w 499316"/>
                <a:gd name="connsiteY9" fmla="*/ 0 h 416096"/>
                <a:gd name="connsiteX10" fmla="*/ 263109 w 499316"/>
                <a:gd name="connsiteY10" fmla="*/ 0 h 416096"/>
                <a:gd name="connsiteX11" fmla="*/ 196533 w 499316"/>
                <a:gd name="connsiteY11" fmla="*/ 178922 h 416096"/>
                <a:gd name="connsiteX12" fmla="*/ 142441 w 499316"/>
                <a:gd name="connsiteY12" fmla="*/ 128990 h 416096"/>
                <a:gd name="connsiteX13" fmla="*/ 196533 w 499316"/>
                <a:gd name="connsiteY13" fmla="*/ 79058 h 416096"/>
                <a:gd name="connsiteX14" fmla="*/ 329684 w 499316"/>
                <a:gd name="connsiteY14" fmla="*/ 79058 h 416096"/>
                <a:gd name="connsiteX15" fmla="*/ 383777 w 499316"/>
                <a:gd name="connsiteY15" fmla="*/ 128990 h 416096"/>
                <a:gd name="connsiteX16" fmla="*/ 329684 w 499316"/>
                <a:gd name="connsiteY16" fmla="*/ 178922 h 416096"/>
                <a:gd name="connsiteX17" fmla="*/ 196533 w 499316"/>
                <a:gd name="connsiteY17" fmla="*/ 178922 h 4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9316" h="416096">
                  <a:moveTo>
                    <a:pt x="263109" y="0"/>
                  </a:moveTo>
                  <a:cubicBezTo>
                    <a:pt x="263109" y="0"/>
                    <a:pt x="263109" y="0"/>
                    <a:pt x="263109" y="0"/>
                  </a:cubicBezTo>
                  <a:cubicBezTo>
                    <a:pt x="46738" y="0"/>
                    <a:pt x="-40642" y="166439"/>
                    <a:pt x="17612" y="303751"/>
                  </a:cubicBezTo>
                  <a:cubicBezTo>
                    <a:pt x="59221" y="382809"/>
                    <a:pt x="109153" y="407775"/>
                    <a:pt x="179889" y="416097"/>
                  </a:cubicBezTo>
                  <a:cubicBezTo>
                    <a:pt x="204855" y="420258"/>
                    <a:pt x="229821" y="420258"/>
                    <a:pt x="258948" y="420258"/>
                  </a:cubicBezTo>
                  <a:cubicBezTo>
                    <a:pt x="258948" y="420258"/>
                    <a:pt x="258948" y="420258"/>
                    <a:pt x="263109" y="420258"/>
                  </a:cubicBezTo>
                  <a:cubicBezTo>
                    <a:pt x="263109" y="420258"/>
                    <a:pt x="263109" y="420258"/>
                    <a:pt x="267270" y="420258"/>
                  </a:cubicBezTo>
                  <a:cubicBezTo>
                    <a:pt x="296396" y="420258"/>
                    <a:pt x="325523" y="420258"/>
                    <a:pt x="346328" y="416097"/>
                  </a:cubicBezTo>
                  <a:cubicBezTo>
                    <a:pt x="417065" y="407775"/>
                    <a:pt x="466996" y="382809"/>
                    <a:pt x="508606" y="303751"/>
                  </a:cubicBezTo>
                  <a:cubicBezTo>
                    <a:pt x="566860" y="170600"/>
                    <a:pt x="479479" y="0"/>
                    <a:pt x="263109" y="0"/>
                  </a:cubicBezTo>
                  <a:cubicBezTo>
                    <a:pt x="267270" y="0"/>
                    <a:pt x="263109" y="0"/>
                    <a:pt x="263109" y="0"/>
                  </a:cubicBezTo>
                  <a:close/>
                  <a:moveTo>
                    <a:pt x="196533" y="178922"/>
                  </a:moveTo>
                  <a:cubicBezTo>
                    <a:pt x="167407" y="178922"/>
                    <a:pt x="142441" y="153956"/>
                    <a:pt x="142441" y="128990"/>
                  </a:cubicBezTo>
                  <a:cubicBezTo>
                    <a:pt x="142441" y="99863"/>
                    <a:pt x="167407" y="79058"/>
                    <a:pt x="196533" y="79058"/>
                  </a:cubicBezTo>
                  <a:lnTo>
                    <a:pt x="329684" y="79058"/>
                  </a:lnTo>
                  <a:cubicBezTo>
                    <a:pt x="358811" y="79058"/>
                    <a:pt x="383777" y="104024"/>
                    <a:pt x="383777" y="128990"/>
                  </a:cubicBezTo>
                  <a:cubicBezTo>
                    <a:pt x="383777" y="158117"/>
                    <a:pt x="358811" y="178922"/>
                    <a:pt x="329684" y="178922"/>
                  </a:cubicBezTo>
                  <a:lnTo>
                    <a:pt x="196533" y="178922"/>
                  </a:lnTo>
                  <a:close/>
                </a:path>
              </a:pathLst>
            </a:custGeom>
            <a:solidFill>
              <a:schemeClr val="bg1">
                <a:lumMod val="50000"/>
              </a:schemeClr>
            </a:solidFill>
            <a:ln w="41510" cap="flat">
              <a:noFill/>
              <a:prstDash val="solid"/>
              <a:miter/>
            </a:ln>
          </p:spPr>
          <p:txBody>
            <a:bodyPr rtlCol="0" anchor="ctr"/>
            <a:lstStyle/>
            <a:p>
              <a:endParaRPr lang="zh-CN" altLang="en-US"/>
            </a:p>
          </p:txBody>
        </p:sp>
        <p:sp>
          <p:nvSpPr>
            <p:cNvPr id="104" name="ExtraShape44"/>
            <p:cNvSpPr/>
            <p:nvPr/>
          </p:nvSpPr>
          <p:spPr>
            <a:xfrm>
              <a:off x="2868" y="1768"/>
              <a:ext cx="1524" cy="1089"/>
            </a:xfrm>
            <a:custGeom>
              <a:avLst/>
              <a:gdLst>
                <a:gd name="connsiteX0" fmla="*/ 224692 w 873803"/>
                <a:gd name="connsiteY0" fmla="*/ 153956 h 624145"/>
                <a:gd name="connsiteX1" fmla="*/ 62415 w 873803"/>
                <a:gd name="connsiteY1" fmla="*/ 370326 h 624145"/>
                <a:gd name="connsiteX2" fmla="*/ 66576 w 873803"/>
                <a:gd name="connsiteY2" fmla="*/ 657433 h 624145"/>
                <a:gd name="connsiteX3" fmla="*/ 8322 w 873803"/>
                <a:gd name="connsiteY3" fmla="*/ 657433 h 624145"/>
                <a:gd name="connsiteX4" fmla="*/ 0 w 873803"/>
                <a:gd name="connsiteY4" fmla="*/ 528443 h 624145"/>
                <a:gd name="connsiteX5" fmla="*/ 0 w 873803"/>
                <a:gd name="connsiteY5" fmla="*/ 382809 h 624145"/>
                <a:gd name="connsiteX6" fmla="*/ 382809 w 873803"/>
                <a:gd name="connsiteY6" fmla="*/ 0 h 624145"/>
                <a:gd name="connsiteX7" fmla="*/ 511799 w 873803"/>
                <a:gd name="connsiteY7" fmla="*/ 0 h 624145"/>
                <a:gd name="connsiteX8" fmla="*/ 894608 w 873803"/>
                <a:gd name="connsiteY8" fmla="*/ 382809 h 624145"/>
                <a:gd name="connsiteX9" fmla="*/ 894608 w 873803"/>
                <a:gd name="connsiteY9" fmla="*/ 528443 h 624145"/>
                <a:gd name="connsiteX10" fmla="*/ 886286 w 873803"/>
                <a:gd name="connsiteY10" fmla="*/ 657433 h 624145"/>
                <a:gd name="connsiteX11" fmla="*/ 828033 w 873803"/>
                <a:gd name="connsiteY11" fmla="*/ 657433 h 624145"/>
                <a:gd name="connsiteX12" fmla="*/ 832194 w 873803"/>
                <a:gd name="connsiteY12" fmla="*/ 370326 h 624145"/>
                <a:gd name="connsiteX13" fmla="*/ 669916 w 873803"/>
                <a:gd name="connsiteY13" fmla="*/ 153956 h 624145"/>
                <a:gd name="connsiteX14" fmla="*/ 224692 w 873803"/>
                <a:gd name="connsiteY14" fmla="*/ 153956 h 62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3803" h="624145">
                  <a:moveTo>
                    <a:pt x="224692" y="153956"/>
                  </a:moveTo>
                  <a:cubicBezTo>
                    <a:pt x="137312" y="153956"/>
                    <a:pt x="62415" y="278785"/>
                    <a:pt x="62415" y="370326"/>
                  </a:cubicBezTo>
                  <a:lnTo>
                    <a:pt x="66576" y="657433"/>
                  </a:lnTo>
                  <a:lnTo>
                    <a:pt x="8322" y="657433"/>
                  </a:lnTo>
                  <a:lnTo>
                    <a:pt x="0" y="528443"/>
                  </a:lnTo>
                  <a:lnTo>
                    <a:pt x="0" y="382809"/>
                  </a:lnTo>
                  <a:cubicBezTo>
                    <a:pt x="0" y="170600"/>
                    <a:pt x="170600" y="0"/>
                    <a:pt x="382809" y="0"/>
                  </a:cubicBezTo>
                  <a:lnTo>
                    <a:pt x="511799" y="0"/>
                  </a:lnTo>
                  <a:cubicBezTo>
                    <a:pt x="724009" y="0"/>
                    <a:pt x="894608" y="170600"/>
                    <a:pt x="894608" y="382809"/>
                  </a:cubicBezTo>
                  <a:lnTo>
                    <a:pt x="894608" y="528443"/>
                  </a:lnTo>
                  <a:lnTo>
                    <a:pt x="886286" y="657433"/>
                  </a:lnTo>
                  <a:lnTo>
                    <a:pt x="828033" y="657433"/>
                  </a:lnTo>
                  <a:lnTo>
                    <a:pt x="832194" y="370326"/>
                  </a:lnTo>
                  <a:cubicBezTo>
                    <a:pt x="832194" y="282946"/>
                    <a:pt x="761457" y="153956"/>
                    <a:pt x="669916" y="153956"/>
                  </a:cubicBezTo>
                  <a:cubicBezTo>
                    <a:pt x="515960" y="262141"/>
                    <a:pt x="366165" y="270463"/>
                    <a:pt x="224692" y="153956"/>
                  </a:cubicBezTo>
                  <a:close/>
                </a:path>
              </a:pathLst>
            </a:custGeom>
            <a:solidFill>
              <a:srgbClr val="012C81"/>
            </a:solidFill>
            <a:ln w="41510" cap="flat">
              <a:noFill/>
              <a:prstDash val="solid"/>
              <a:miter/>
            </a:ln>
          </p:spPr>
          <p:txBody>
            <a:bodyPr rtlCol="0" anchor="ctr"/>
            <a:lstStyle/>
            <a:p>
              <a:endParaRPr lang="zh-CN" altLang="en-US"/>
            </a:p>
          </p:txBody>
        </p:sp>
        <p:sp>
          <p:nvSpPr>
            <p:cNvPr id="105" name="ExtraShape45"/>
            <p:cNvSpPr/>
            <p:nvPr/>
          </p:nvSpPr>
          <p:spPr>
            <a:xfrm>
              <a:off x="2760" y="1296"/>
              <a:ext cx="1742" cy="1161"/>
            </a:xfrm>
            <a:custGeom>
              <a:avLst/>
              <a:gdLst>
                <a:gd name="connsiteX0" fmla="*/ 0 w 998632"/>
                <a:gd name="connsiteY0" fmla="*/ 665755 h 665755"/>
                <a:gd name="connsiteX1" fmla="*/ 0 w 998632"/>
                <a:gd name="connsiteY1" fmla="*/ 511799 h 665755"/>
                <a:gd name="connsiteX2" fmla="*/ 0 w 998632"/>
                <a:gd name="connsiteY2" fmla="*/ 503477 h 665755"/>
                <a:gd name="connsiteX3" fmla="*/ 133151 w 998632"/>
                <a:gd name="connsiteY3" fmla="*/ 162278 h 665755"/>
                <a:gd name="connsiteX4" fmla="*/ 178922 w 998632"/>
                <a:gd name="connsiteY4" fmla="*/ 116507 h 665755"/>
                <a:gd name="connsiteX5" fmla="*/ 345360 w 998632"/>
                <a:gd name="connsiteY5" fmla="*/ 20805 h 665755"/>
                <a:gd name="connsiteX6" fmla="*/ 399453 w 998632"/>
                <a:gd name="connsiteY6" fmla="*/ 12483 h 665755"/>
                <a:gd name="connsiteX7" fmla="*/ 511799 w 998632"/>
                <a:gd name="connsiteY7" fmla="*/ 0 h 665755"/>
                <a:gd name="connsiteX8" fmla="*/ 624145 w 998632"/>
                <a:gd name="connsiteY8" fmla="*/ 12483 h 665755"/>
                <a:gd name="connsiteX9" fmla="*/ 669916 w 998632"/>
                <a:gd name="connsiteY9" fmla="*/ 24966 h 665755"/>
                <a:gd name="connsiteX10" fmla="*/ 836355 w 998632"/>
                <a:gd name="connsiteY10" fmla="*/ 120668 h 665755"/>
                <a:gd name="connsiteX11" fmla="*/ 882126 w 998632"/>
                <a:gd name="connsiteY11" fmla="*/ 166439 h 665755"/>
                <a:gd name="connsiteX12" fmla="*/ 1015277 w 998632"/>
                <a:gd name="connsiteY12" fmla="*/ 507638 h 665755"/>
                <a:gd name="connsiteX13" fmla="*/ 1015277 w 998632"/>
                <a:gd name="connsiteY13" fmla="*/ 515960 h 665755"/>
                <a:gd name="connsiteX14" fmla="*/ 1015277 w 998632"/>
                <a:gd name="connsiteY14" fmla="*/ 669916 h 665755"/>
                <a:gd name="connsiteX15" fmla="*/ 0 w 998632"/>
                <a:gd name="connsiteY15" fmla="*/ 669916 h 66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8632" h="665755">
                  <a:moveTo>
                    <a:pt x="0" y="665755"/>
                  </a:moveTo>
                  <a:lnTo>
                    <a:pt x="0" y="511799"/>
                  </a:lnTo>
                  <a:cubicBezTo>
                    <a:pt x="0" y="507638"/>
                    <a:pt x="0" y="507638"/>
                    <a:pt x="0" y="503477"/>
                  </a:cubicBezTo>
                  <a:cubicBezTo>
                    <a:pt x="0" y="374487"/>
                    <a:pt x="54093" y="253819"/>
                    <a:pt x="133151" y="162278"/>
                  </a:cubicBezTo>
                  <a:cubicBezTo>
                    <a:pt x="145634" y="145634"/>
                    <a:pt x="162278" y="133151"/>
                    <a:pt x="178922" y="116507"/>
                  </a:cubicBezTo>
                  <a:cubicBezTo>
                    <a:pt x="228853" y="74897"/>
                    <a:pt x="282946" y="41610"/>
                    <a:pt x="345360" y="20805"/>
                  </a:cubicBezTo>
                  <a:cubicBezTo>
                    <a:pt x="366165" y="20805"/>
                    <a:pt x="382809" y="16644"/>
                    <a:pt x="399453" y="12483"/>
                  </a:cubicBezTo>
                  <a:cubicBezTo>
                    <a:pt x="436902" y="4161"/>
                    <a:pt x="474351" y="0"/>
                    <a:pt x="511799" y="0"/>
                  </a:cubicBezTo>
                  <a:cubicBezTo>
                    <a:pt x="549248" y="0"/>
                    <a:pt x="586697" y="4161"/>
                    <a:pt x="624145" y="12483"/>
                  </a:cubicBezTo>
                  <a:cubicBezTo>
                    <a:pt x="640789" y="16644"/>
                    <a:pt x="657433" y="20805"/>
                    <a:pt x="669916" y="24966"/>
                  </a:cubicBezTo>
                  <a:cubicBezTo>
                    <a:pt x="732331" y="45771"/>
                    <a:pt x="790584" y="79058"/>
                    <a:pt x="836355" y="120668"/>
                  </a:cubicBezTo>
                  <a:cubicBezTo>
                    <a:pt x="852999" y="133151"/>
                    <a:pt x="869643" y="149795"/>
                    <a:pt x="882126" y="166439"/>
                  </a:cubicBezTo>
                  <a:cubicBezTo>
                    <a:pt x="965345" y="257980"/>
                    <a:pt x="1015277" y="374487"/>
                    <a:pt x="1015277" y="507638"/>
                  </a:cubicBezTo>
                  <a:cubicBezTo>
                    <a:pt x="1015277" y="511799"/>
                    <a:pt x="1015277" y="511799"/>
                    <a:pt x="1015277" y="515960"/>
                  </a:cubicBezTo>
                  <a:lnTo>
                    <a:pt x="1015277" y="669916"/>
                  </a:lnTo>
                  <a:lnTo>
                    <a:pt x="0" y="669916"/>
                  </a:lnTo>
                  <a:close/>
                </a:path>
              </a:pathLst>
            </a:custGeom>
            <a:solidFill>
              <a:srgbClr val="4D555F"/>
            </a:solidFill>
            <a:ln w="41510" cap="flat">
              <a:noFill/>
              <a:prstDash val="solid"/>
              <a:miter/>
            </a:ln>
          </p:spPr>
          <p:txBody>
            <a:bodyPr rtlCol="0" anchor="ctr"/>
            <a:lstStyle/>
            <a:p>
              <a:endParaRPr lang="zh-CN" altLang="en-US">
                <a:solidFill>
                  <a:srgbClr val="5E93FE"/>
                </a:solidFill>
              </a:endParaRPr>
            </a:p>
          </p:txBody>
        </p:sp>
        <p:sp>
          <p:nvSpPr>
            <p:cNvPr id="106" name="ExtraShape46"/>
            <p:cNvSpPr/>
            <p:nvPr/>
          </p:nvSpPr>
          <p:spPr>
            <a:xfrm>
              <a:off x="2673" y="2399"/>
              <a:ext cx="1959" cy="218"/>
            </a:xfrm>
            <a:custGeom>
              <a:avLst/>
              <a:gdLst>
                <a:gd name="connsiteX0" fmla="*/ 0 w 1123461"/>
                <a:gd name="connsiteY0" fmla="*/ 0 h 124829"/>
                <a:gd name="connsiteX1" fmla="*/ 0 w 1123461"/>
                <a:gd name="connsiteY1" fmla="*/ 49932 h 124829"/>
                <a:gd name="connsiteX2" fmla="*/ 104024 w 1123461"/>
                <a:gd name="connsiteY2" fmla="*/ 49932 h 124829"/>
                <a:gd name="connsiteX3" fmla="*/ 149795 w 1123461"/>
                <a:gd name="connsiteY3" fmla="*/ 62415 h 124829"/>
                <a:gd name="connsiteX4" fmla="*/ 233014 w 1123461"/>
                <a:gd name="connsiteY4" fmla="*/ 108185 h 124829"/>
                <a:gd name="connsiteX5" fmla="*/ 370326 w 1123461"/>
                <a:gd name="connsiteY5" fmla="*/ 145634 h 124829"/>
                <a:gd name="connsiteX6" fmla="*/ 753136 w 1123461"/>
                <a:gd name="connsiteY6" fmla="*/ 145634 h 124829"/>
                <a:gd name="connsiteX7" fmla="*/ 890447 w 1123461"/>
                <a:gd name="connsiteY7" fmla="*/ 108185 h 124829"/>
                <a:gd name="connsiteX8" fmla="*/ 973667 w 1123461"/>
                <a:gd name="connsiteY8" fmla="*/ 62415 h 124829"/>
                <a:gd name="connsiteX9" fmla="*/ 1019437 w 1123461"/>
                <a:gd name="connsiteY9" fmla="*/ 49932 h 124829"/>
                <a:gd name="connsiteX10" fmla="*/ 1123462 w 1123461"/>
                <a:gd name="connsiteY10" fmla="*/ 49932 h 124829"/>
                <a:gd name="connsiteX11" fmla="*/ 1123462 w 1123461"/>
                <a:gd name="connsiteY11" fmla="*/ 0 h 124829"/>
                <a:gd name="connsiteX12" fmla="*/ 0 w 1123461"/>
                <a:gd name="connsiteY12" fmla="*/ 0 h 12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3461" h="124829">
                  <a:moveTo>
                    <a:pt x="0" y="0"/>
                  </a:moveTo>
                  <a:lnTo>
                    <a:pt x="0" y="49932"/>
                  </a:lnTo>
                  <a:lnTo>
                    <a:pt x="104024" y="49932"/>
                  </a:lnTo>
                  <a:cubicBezTo>
                    <a:pt x="120668" y="49932"/>
                    <a:pt x="133151" y="54093"/>
                    <a:pt x="149795" y="62415"/>
                  </a:cubicBezTo>
                  <a:lnTo>
                    <a:pt x="233014" y="108185"/>
                  </a:lnTo>
                  <a:cubicBezTo>
                    <a:pt x="274624" y="133151"/>
                    <a:pt x="320395" y="145634"/>
                    <a:pt x="370326" y="145634"/>
                  </a:cubicBezTo>
                  <a:lnTo>
                    <a:pt x="753136" y="145634"/>
                  </a:lnTo>
                  <a:cubicBezTo>
                    <a:pt x="803067" y="145634"/>
                    <a:pt x="848838" y="133151"/>
                    <a:pt x="890447" y="108185"/>
                  </a:cubicBezTo>
                  <a:lnTo>
                    <a:pt x="973667" y="62415"/>
                  </a:lnTo>
                  <a:cubicBezTo>
                    <a:pt x="986150" y="54093"/>
                    <a:pt x="1002794" y="49932"/>
                    <a:pt x="1019437" y="49932"/>
                  </a:cubicBezTo>
                  <a:lnTo>
                    <a:pt x="1123462" y="49932"/>
                  </a:lnTo>
                  <a:lnTo>
                    <a:pt x="1123462" y="0"/>
                  </a:lnTo>
                  <a:lnTo>
                    <a:pt x="0" y="0"/>
                  </a:lnTo>
                  <a:close/>
                </a:path>
              </a:pathLst>
            </a:custGeom>
            <a:solidFill>
              <a:srgbClr val="212834"/>
            </a:solidFill>
            <a:ln w="41510" cap="flat">
              <a:noFill/>
              <a:prstDash val="solid"/>
              <a:miter/>
            </a:ln>
          </p:spPr>
          <p:txBody>
            <a:bodyPr rtlCol="0" anchor="ctr"/>
            <a:lstStyle/>
            <a:p>
              <a:endParaRPr lang="zh-CN" altLang="en-US"/>
            </a:p>
          </p:txBody>
        </p:sp>
        <p:sp>
          <p:nvSpPr>
            <p:cNvPr id="107" name="ExtraShape47"/>
            <p:cNvSpPr/>
            <p:nvPr/>
          </p:nvSpPr>
          <p:spPr>
            <a:xfrm>
              <a:off x="3079" y="2175"/>
              <a:ext cx="218" cy="218"/>
            </a:xfrm>
            <a:custGeom>
              <a:avLst/>
              <a:gdLst>
                <a:gd name="connsiteX0" fmla="*/ 124829 w 124829"/>
                <a:gd name="connsiteY0" fmla="*/ 0 h 124829"/>
                <a:gd name="connsiteX1" fmla="*/ 24966 w 124829"/>
                <a:gd name="connsiteY1" fmla="*/ 0 h 124829"/>
                <a:gd name="connsiteX2" fmla="*/ 0 w 124829"/>
                <a:gd name="connsiteY2" fmla="*/ 24966 h 124829"/>
                <a:gd name="connsiteX3" fmla="*/ 0 w 124829"/>
                <a:gd name="connsiteY3" fmla="*/ 128990 h 124829"/>
                <a:gd name="connsiteX4" fmla="*/ 149795 w 124829"/>
                <a:gd name="connsiteY4" fmla="*/ 128990 h 124829"/>
                <a:gd name="connsiteX5" fmla="*/ 149795 w 124829"/>
                <a:gd name="connsiteY5" fmla="*/ 24966 h 124829"/>
                <a:gd name="connsiteX6" fmla="*/ 124829 w 124829"/>
                <a:gd name="connsiteY6" fmla="*/ 0 h 12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829" h="124829">
                  <a:moveTo>
                    <a:pt x="124829" y="0"/>
                  </a:moveTo>
                  <a:lnTo>
                    <a:pt x="24966" y="0"/>
                  </a:lnTo>
                  <a:cubicBezTo>
                    <a:pt x="12483" y="0"/>
                    <a:pt x="0" y="12483"/>
                    <a:pt x="0" y="24966"/>
                  </a:cubicBezTo>
                  <a:lnTo>
                    <a:pt x="0" y="128990"/>
                  </a:lnTo>
                  <a:lnTo>
                    <a:pt x="149795" y="128990"/>
                  </a:lnTo>
                  <a:lnTo>
                    <a:pt x="149795" y="24966"/>
                  </a:lnTo>
                  <a:cubicBezTo>
                    <a:pt x="149795" y="12483"/>
                    <a:pt x="137312" y="0"/>
                    <a:pt x="124829" y="0"/>
                  </a:cubicBezTo>
                  <a:close/>
                </a:path>
              </a:pathLst>
            </a:custGeom>
            <a:solidFill>
              <a:srgbClr val="ED7D31"/>
            </a:solidFill>
            <a:ln w="41510" cap="flat">
              <a:noFill/>
              <a:prstDash val="solid"/>
              <a:miter/>
            </a:ln>
          </p:spPr>
          <p:txBody>
            <a:bodyPr rtlCol="0" anchor="ctr"/>
            <a:lstStyle/>
            <a:p>
              <a:endParaRPr lang="zh-CN" altLang="en-US"/>
            </a:p>
          </p:txBody>
        </p:sp>
        <p:sp>
          <p:nvSpPr>
            <p:cNvPr id="108" name="ExtraShape48"/>
            <p:cNvSpPr/>
            <p:nvPr/>
          </p:nvSpPr>
          <p:spPr>
            <a:xfrm>
              <a:off x="3957" y="2175"/>
              <a:ext cx="218" cy="218"/>
            </a:xfrm>
            <a:custGeom>
              <a:avLst/>
              <a:gdLst>
                <a:gd name="connsiteX0" fmla="*/ 24966 w 124829"/>
                <a:gd name="connsiteY0" fmla="*/ 0 h 124829"/>
                <a:gd name="connsiteX1" fmla="*/ 124829 w 124829"/>
                <a:gd name="connsiteY1" fmla="*/ 0 h 124829"/>
                <a:gd name="connsiteX2" fmla="*/ 149795 w 124829"/>
                <a:gd name="connsiteY2" fmla="*/ 24966 h 124829"/>
                <a:gd name="connsiteX3" fmla="*/ 149795 w 124829"/>
                <a:gd name="connsiteY3" fmla="*/ 128990 h 124829"/>
                <a:gd name="connsiteX4" fmla="*/ 0 w 124829"/>
                <a:gd name="connsiteY4" fmla="*/ 128990 h 124829"/>
                <a:gd name="connsiteX5" fmla="*/ 0 w 124829"/>
                <a:gd name="connsiteY5" fmla="*/ 24966 h 124829"/>
                <a:gd name="connsiteX6" fmla="*/ 24966 w 124829"/>
                <a:gd name="connsiteY6" fmla="*/ 0 h 12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829" h="124829">
                  <a:moveTo>
                    <a:pt x="24966" y="0"/>
                  </a:moveTo>
                  <a:lnTo>
                    <a:pt x="124829" y="0"/>
                  </a:lnTo>
                  <a:cubicBezTo>
                    <a:pt x="137312" y="0"/>
                    <a:pt x="149795" y="12483"/>
                    <a:pt x="149795" y="24966"/>
                  </a:cubicBezTo>
                  <a:lnTo>
                    <a:pt x="149795" y="128990"/>
                  </a:lnTo>
                  <a:lnTo>
                    <a:pt x="0" y="128990"/>
                  </a:lnTo>
                  <a:lnTo>
                    <a:pt x="0" y="24966"/>
                  </a:lnTo>
                  <a:cubicBezTo>
                    <a:pt x="0" y="12483"/>
                    <a:pt x="12483" y="0"/>
                    <a:pt x="24966" y="0"/>
                  </a:cubicBezTo>
                  <a:close/>
                </a:path>
              </a:pathLst>
            </a:custGeom>
            <a:solidFill>
              <a:srgbClr val="ED7D31"/>
            </a:solidFill>
            <a:ln w="41510" cap="flat">
              <a:noFill/>
              <a:prstDash val="solid"/>
              <a:miter/>
            </a:ln>
          </p:spPr>
          <p:txBody>
            <a:bodyPr rtlCol="0" anchor="ctr"/>
            <a:lstStyle/>
            <a:p>
              <a:endParaRPr lang="zh-CN" altLang="en-US"/>
            </a:p>
          </p:txBody>
        </p:sp>
        <p:sp>
          <p:nvSpPr>
            <p:cNvPr id="109" name="ExtraShape49"/>
            <p:cNvSpPr/>
            <p:nvPr/>
          </p:nvSpPr>
          <p:spPr>
            <a:xfrm>
              <a:off x="2702" y="2175"/>
              <a:ext cx="73" cy="218"/>
            </a:xfrm>
            <a:custGeom>
              <a:avLst/>
              <a:gdLst>
                <a:gd name="connsiteX0" fmla="*/ 33288 w 0"/>
                <a:gd name="connsiteY0" fmla="*/ 0 h 124829"/>
                <a:gd name="connsiteX1" fmla="*/ 33288 w 0"/>
                <a:gd name="connsiteY1" fmla="*/ 8322 h 124829"/>
                <a:gd name="connsiteX2" fmla="*/ 33288 w 0"/>
                <a:gd name="connsiteY2" fmla="*/ 133151 h 124829"/>
                <a:gd name="connsiteX3" fmla="*/ 0 w 0"/>
                <a:gd name="connsiteY3" fmla="*/ 133151 h 124829"/>
                <a:gd name="connsiteX4" fmla="*/ 0 w 0"/>
                <a:gd name="connsiteY4" fmla="*/ 29127 h 124829"/>
                <a:gd name="connsiteX5" fmla="*/ 24966 w 0"/>
                <a:gd name="connsiteY5" fmla="*/ 4161 h 124829"/>
                <a:gd name="connsiteX6" fmla="*/ 33288 w 0"/>
                <a:gd name="connsiteY6" fmla="*/ 4161 h 12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h="124829">
                  <a:moveTo>
                    <a:pt x="33288" y="0"/>
                  </a:moveTo>
                  <a:cubicBezTo>
                    <a:pt x="33288" y="4161"/>
                    <a:pt x="33288" y="4161"/>
                    <a:pt x="33288" y="8322"/>
                  </a:cubicBezTo>
                  <a:lnTo>
                    <a:pt x="33288" y="133151"/>
                  </a:lnTo>
                  <a:lnTo>
                    <a:pt x="0" y="133151"/>
                  </a:lnTo>
                  <a:lnTo>
                    <a:pt x="0" y="29127"/>
                  </a:lnTo>
                  <a:cubicBezTo>
                    <a:pt x="0" y="16644"/>
                    <a:pt x="12483" y="4161"/>
                    <a:pt x="24966" y="4161"/>
                  </a:cubicBezTo>
                  <a:lnTo>
                    <a:pt x="33288" y="4161"/>
                  </a:lnTo>
                  <a:close/>
                </a:path>
              </a:pathLst>
            </a:custGeom>
            <a:solidFill>
              <a:srgbClr val="0155FD"/>
            </a:solidFill>
            <a:ln w="41510" cap="flat">
              <a:noFill/>
              <a:prstDash val="solid"/>
              <a:miter/>
            </a:ln>
          </p:spPr>
          <p:txBody>
            <a:bodyPr rtlCol="0" anchor="ctr"/>
            <a:lstStyle/>
            <a:p>
              <a:endParaRPr lang="zh-CN" altLang="en-US"/>
            </a:p>
          </p:txBody>
        </p:sp>
        <p:sp>
          <p:nvSpPr>
            <p:cNvPr id="110" name="ExtraShape50"/>
            <p:cNvSpPr/>
            <p:nvPr/>
          </p:nvSpPr>
          <p:spPr>
            <a:xfrm>
              <a:off x="4538" y="2175"/>
              <a:ext cx="73" cy="218"/>
            </a:xfrm>
            <a:custGeom>
              <a:avLst/>
              <a:gdLst>
                <a:gd name="connsiteX0" fmla="*/ 0 w 0"/>
                <a:gd name="connsiteY0" fmla="*/ 0 h 124829"/>
                <a:gd name="connsiteX1" fmla="*/ 0 w 0"/>
                <a:gd name="connsiteY1" fmla="*/ 8322 h 124829"/>
                <a:gd name="connsiteX2" fmla="*/ 0 w 0"/>
                <a:gd name="connsiteY2" fmla="*/ 133151 h 124829"/>
                <a:gd name="connsiteX3" fmla="*/ 33288 w 0"/>
                <a:gd name="connsiteY3" fmla="*/ 133151 h 124829"/>
                <a:gd name="connsiteX4" fmla="*/ 33288 w 0"/>
                <a:gd name="connsiteY4" fmla="*/ 29127 h 124829"/>
                <a:gd name="connsiteX5" fmla="*/ 8322 w 0"/>
                <a:gd name="connsiteY5" fmla="*/ 4161 h 124829"/>
                <a:gd name="connsiteX6" fmla="*/ 0 w 0"/>
                <a:gd name="connsiteY6" fmla="*/ 4161 h 12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h="124829">
                  <a:moveTo>
                    <a:pt x="0" y="0"/>
                  </a:moveTo>
                  <a:cubicBezTo>
                    <a:pt x="0" y="4161"/>
                    <a:pt x="0" y="4161"/>
                    <a:pt x="0" y="8322"/>
                  </a:cubicBezTo>
                  <a:lnTo>
                    <a:pt x="0" y="133151"/>
                  </a:lnTo>
                  <a:lnTo>
                    <a:pt x="33288" y="133151"/>
                  </a:lnTo>
                  <a:lnTo>
                    <a:pt x="33288" y="29127"/>
                  </a:lnTo>
                  <a:cubicBezTo>
                    <a:pt x="33288" y="16644"/>
                    <a:pt x="20805" y="4161"/>
                    <a:pt x="8322" y="4161"/>
                  </a:cubicBezTo>
                  <a:lnTo>
                    <a:pt x="0" y="4161"/>
                  </a:lnTo>
                  <a:close/>
                </a:path>
              </a:pathLst>
            </a:custGeom>
            <a:solidFill>
              <a:srgbClr val="0155FD"/>
            </a:solidFill>
            <a:ln w="41510" cap="flat">
              <a:noFill/>
              <a:prstDash val="solid"/>
              <a:miter/>
            </a:ln>
          </p:spPr>
          <p:txBody>
            <a:bodyPr rtlCol="0" anchor="ctr"/>
            <a:lstStyle/>
            <a:p>
              <a:endParaRPr lang="zh-CN" altLang="en-US"/>
            </a:p>
          </p:txBody>
        </p:sp>
        <p:sp>
          <p:nvSpPr>
            <p:cNvPr id="111" name="ExtraShape51"/>
            <p:cNvSpPr/>
            <p:nvPr/>
          </p:nvSpPr>
          <p:spPr>
            <a:xfrm>
              <a:off x="3456" y="1253"/>
              <a:ext cx="363" cy="581"/>
            </a:xfrm>
            <a:custGeom>
              <a:avLst/>
              <a:gdLst>
                <a:gd name="connsiteX0" fmla="*/ 0 w 208048"/>
                <a:gd name="connsiteY0" fmla="*/ 341199 h 332877"/>
                <a:gd name="connsiteX1" fmla="*/ 0 w 208048"/>
                <a:gd name="connsiteY1" fmla="*/ 33288 h 332877"/>
                <a:gd name="connsiteX2" fmla="*/ 33288 w 208048"/>
                <a:gd name="connsiteY2" fmla="*/ 0 h 332877"/>
                <a:gd name="connsiteX3" fmla="*/ 191405 w 208048"/>
                <a:gd name="connsiteY3" fmla="*/ 0 h 332877"/>
                <a:gd name="connsiteX4" fmla="*/ 224692 w 208048"/>
                <a:gd name="connsiteY4" fmla="*/ 33288 h 332877"/>
                <a:gd name="connsiteX5" fmla="*/ 224692 w 208048"/>
                <a:gd name="connsiteY5" fmla="*/ 345360 h 332877"/>
                <a:gd name="connsiteX6" fmla="*/ 0 w 208048"/>
                <a:gd name="connsiteY6" fmla="*/ 345360 h 33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048" h="332877">
                  <a:moveTo>
                    <a:pt x="0" y="341199"/>
                  </a:moveTo>
                  <a:lnTo>
                    <a:pt x="0" y="33288"/>
                  </a:lnTo>
                  <a:cubicBezTo>
                    <a:pt x="0" y="16644"/>
                    <a:pt x="12483" y="0"/>
                    <a:pt x="33288" y="0"/>
                  </a:cubicBezTo>
                  <a:lnTo>
                    <a:pt x="191405" y="0"/>
                  </a:lnTo>
                  <a:cubicBezTo>
                    <a:pt x="208048" y="0"/>
                    <a:pt x="224692" y="12483"/>
                    <a:pt x="224692" y="33288"/>
                  </a:cubicBezTo>
                  <a:lnTo>
                    <a:pt x="224692" y="345360"/>
                  </a:lnTo>
                  <a:lnTo>
                    <a:pt x="0" y="345360"/>
                  </a:lnTo>
                  <a:close/>
                </a:path>
              </a:pathLst>
            </a:custGeom>
            <a:solidFill>
              <a:srgbClr val="4D555F"/>
            </a:solidFill>
            <a:ln w="41510" cap="flat">
              <a:noFill/>
              <a:prstDash val="solid"/>
              <a:miter/>
            </a:ln>
          </p:spPr>
          <p:txBody>
            <a:bodyPr rtlCol="0" anchor="ctr"/>
            <a:lstStyle/>
            <a:p>
              <a:endParaRPr lang="zh-CN" altLang="en-US"/>
            </a:p>
          </p:txBody>
        </p:sp>
        <p:sp>
          <p:nvSpPr>
            <p:cNvPr id="112" name="ExtraShape52"/>
            <p:cNvSpPr/>
            <p:nvPr/>
          </p:nvSpPr>
          <p:spPr>
            <a:xfrm>
              <a:off x="3079" y="1301"/>
              <a:ext cx="290" cy="508"/>
            </a:xfrm>
            <a:custGeom>
              <a:avLst/>
              <a:gdLst>
                <a:gd name="connsiteX0" fmla="*/ 141473 w 166438"/>
                <a:gd name="connsiteY0" fmla="*/ 1724 h 291267"/>
                <a:gd name="connsiteX1" fmla="*/ 158117 w 166438"/>
                <a:gd name="connsiteY1" fmla="*/ 5884 h 291267"/>
                <a:gd name="connsiteX2" fmla="*/ 166439 w 166438"/>
                <a:gd name="connsiteY2" fmla="*/ 22528 h 291267"/>
                <a:gd name="connsiteX3" fmla="*/ 166439 w 166438"/>
                <a:gd name="connsiteY3" fmla="*/ 317957 h 291267"/>
                <a:gd name="connsiteX4" fmla="*/ 0 w 166438"/>
                <a:gd name="connsiteY4" fmla="*/ 317957 h 291267"/>
                <a:gd name="connsiteX5" fmla="*/ 0 w 166438"/>
                <a:gd name="connsiteY5" fmla="*/ 101587 h 291267"/>
                <a:gd name="connsiteX6" fmla="*/ 16644 w 166438"/>
                <a:gd name="connsiteY6" fmla="*/ 68299 h 291267"/>
                <a:gd name="connsiteX7" fmla="*/ 141473 w 166438"/>
                <a:gd name="connsiteY7" fmla="*/ 1724 h 29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438" h="291267">
                  <a:moveTo>
                    <a:pt x="141473" y="1724"/>
                  </a:moveTo>
                  <a:cubicBezTo>
                    <a:pt x="145634" y="-2437"/>
                    <a:pt x="153956" y="1724"/>
                    <a:pt x="158117" y="5884"/>
                  </a:cubicBezTo>
                  <a:cubicBezTo>
                    <a:pt x="162278" y="10045"/>
                    <a:pt x="166439" y="14206"/>
                    <a:pt x="166439" y="22528"/>
                  </a:cubicBezTo>
                  <a:lnTo>
                    <a:pt x="166439" y="317957"/>
                  </a:lnTo>
                  <a:lnTo>
                    <a:pt x="0" y="317957"/>
                  </a:lnTo>
                  <a:lnTo>
                    <a:pt x="0" y="101587"/>
                  </a:lnTo>
                  <a:cubicBezTo>
                    <a:pt x="0" y="89104"/>
                    <a:pt x="8322" y="76621"/>
                    <a:pt x="16644" y="68299"/>
                  </a:cubicBezTo>
                  <a:cubicBezTo>
                    <a:pt x="54093" y="39172"/>
                    <a:pt x="95702" y="18367"/>
                    <a:pt x="141473" y="1724"/>
                  </a:cubicBezTo>
                  <a:close/>
                </a:path>
              </a:pathLst>
            </a:custGeom>
            <a:solidFill>
              <a:srgbClr val="4D555F"/>
            </a:solidFill>
            <a:ln w="41510" cap="flat">
              <a:noFill/>
              <a:prstDash val="solid"/>
              <a:miter/>
            </a:ln>
          </p:spPr>
          <p:txBody>
            <a:bodyPr rtlCol="0" anchor="ctr"/>
            <a:lstStyle/>
            <a:p>
              <a:endParaRPr lang="zh-CN" altLang="en-US"/>
            </a:p>
          </p:txBody>
        </p:sp>
        <p:sp>
          <p:nvSpPr>
            <p:cNvPr id="113" name="ExtraShape53"/>
            <p:cNvSpPr/>
            <p:nvPr/>
          </p:nvSpPr>
          <p:spPr>
            <a:xfrm>
              <a:off x="3928" y="1301"/>
              <a:ext cx="290" cy="508"/>
            </a:xfrm>
            <a:custGeom>
              <a:avLst/>
              <a:gdLst>
                <a:gd name="connsiteX0" fmla="*/ 24966 w 166438"/>
                <a:gd name="connsiteY0" fmla="*/ 1724 h 291267"/>
                <a:gd name="connsiteX1" fmla="*/ 8322 w 166438"/>
                <a:gd name="connsiteY1" fmla="*/ 5884 h 291267"/>
                <a:gd name="connsiteX2" fmla="*/ 0 w 166438"/>
                <a:gd name="connsiteY2" fmla="*/ 18367 h 291267"/>
                <a:gd name="connsiteX3" fmla="*/ 0 w 166438"/>
                <a:gd name="connsiteY3" fmla="*/ 313796 h 291267"/>
                <a:gd name="connsiteX4" fmla="*/ 166439 w 166438"/>
                <a:gd name="connsiteY4" fmla="*/ 313796 h 291267"/>
                <a:gd name="connsiteX5" fmla="*/ 166439 w 166438"/>
                <a:gd name="connsiteY5" fmla="*/ 101587 h 291267"/>
                <a:gd name="connsiteX6" fmla="*/ 149795 w 166438"/>
                <a:gd name="connsiteY6" fmla="*/ 68299 h 291267"/>
                <a:gd name="connsiteX7" fmla="*/ 24966 w 166438"/>
                <a:gd name="connsiteY7" fmla="*/ 1724 h 29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438" h="291267">
                  <a:moveTo>
                    <a:pt x="24966" y="1724"/>
                  </a:moveTo>
                  <a:cubicBezTo>
                    <a:pt x="20805" y="-2437"/>
                    <a:pt x="12483" y="1724"/>
                    <a:pt x="8322" y="5884"/>
                  </a:cubicBezTo>
                  <a:cubicBezTo>
                    <a:pt x="4161" y="5884"/>
                    <a:pt x="0" y="14206"/>
                    <a:pt x="0" y="18367"/>
                  </a:cubicBezTo>
                  <a:lnTo>
                    <a:pt x="0" y="313796"/>
                  </a:lnTo>
                  <a:lnTo>
                    <a:pt x="166439" y="313796"/>
                  </a:lnTo>
                  <a:lnTo>
                    <a:pt x="166439" y="101587"/>
                  </a:lnTo>
                  <a:cubicBezTo>
                    <a:pt x="166439" y="89104"/>
                    <a:pt x="158117" y="76621"/>
                    <a:pt x="149795" y="68299"/>
                  </a:cubicBezTo>
                  <a:cubicBezTo>
                    <a:pt x="112346" y="39172"/>
                    <a:pt x="70736" y="18367"/>
                    <a:pt x="24966" y="1724"/>
                  </a:cubicBezTo>
                  <a:close/>
                </a:path>
              </a:pathLst>
            </a:custGeom>
            <a:solidFill>
              <a:srgbClr val="4D555F"/>
            </a:solidFill>
            <a:ln w="41510" cap="flat">
              <a:noFill/>
              <a:prstDash val="solid"/>
              <a:miter/>
            </a:ln>
          </p:spPr>
          <p:txBody>
            <a:bodyPr rtlCol="0" anchor="ctr"/>
            <a:lstStyle/>
            <a:p>
              <a:endParaRPr lang="zh-CN" altLang="en-US"/>
            </a:p>
          </p:txBody>
        </p:sp>
        <p:sp>
          <p:nvSpPr>
            <p:cNvPr id="114" name="ExtraShape54"/>
            <p:cNvSpPr/>
            <p:nvPr/>
          </p:nvSpPr>
          <p:spPr>
            <a:xfrm>
              <a:off x="3369" y="1318"/>
              <a:ext cx="73" cy="508"/>
            </a:xfrm>
            <a:custGeom>
              <a:avLst/>
              <a:gdLst>
                <a:gd name="connsiteX0" fmla="*/ 49932 w 41609"/>
                <a:gd name="connsiteY0" fmla="*/ 0 h 291267"/>
                <a:gd name="connsiteX1" fmla="*/ 49932 w 41609"/>
                <a:gd name="connsiteY1" fmla="*/ 282946 h 291267"/>
                <a:gd name="connsiteX2" fmla="*/ 24966 w 41609"/>
                <a:gd name="connsiteY2" fmla="*/ 307912 h 291267"/>
                <a:gd name="connsiteX3" fmla="*/ 24966 w 41609"/>
                <a:gd name="connsiteY3" fmla="*/ 307912 h 291267"/>
                <a:gd name="connsiteX4" fmla="*/ 0 w 41609"/>
                <a:gd name="connsiteY4" fmla="*/ 282946 h 291267"/>
                <a:gd name="connsiteX5" fmla="*/ 0 w 41609"/>
                <a:gd name="connsiteY5" fmla="*/ 12483 h 291267"/>
                <a:gd name="connsiteX6" fmla="*/ 49932 w 41609"/>
                <a:gd name="connsiteY6" fmla="*/ 0 h 29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09" h="291267">
                  <a:moveTo>
                    <a:pt x="49932" y="0"/>
                  </a:moveTo>
                  <a:lnTo>
                    <a:pt x="49932" y="282946"/>
                  </a:lnTo>
                  <a:cubicBezTo>
                    <a:pt x="49932" y="295429"/>
                    <a:pt x="41610" y="307912"/>
                    <a:pt x="24966" y="307912"/>
                  </a:cubicBezTo>
                  <a:lnTo>
                    <a:pt x="24966" y="307912"/>
                  </a:lnTo>
                  <a:cubicBezTo>
                    <a:pt x="12483" y="307912"/>
                    <a:pt x="0" y="299590"/>
                    <a:pt x="0" y="282946"/>
                  </a:cubicBezTo>
                  <a:lnTo>
                    <a:pt x="0" y="12483"/>
                  </a:lnTo>
                  <a:cubicBezTo>
                    <a:pt x="16644" y="8322"/>
                    <a:pt x="33288" y="4161"/>
                    <a:pt x="49932" y="0"/>
                  </a:cubicBezTo>
                  <a:close/>
                </a:path>
              </a:pathLst>
            </a:custGeom>
            <a:solidFill>
              <a:srgbClr val="ED7D31"/>
            </a:solidFill>
            <a:ln w="41510" cap="flat">
              <a:noFill/>
              <a:prstDash val="solid"/>
              <a:miter/>
            </a:ln>
          </p:spPr>
          <p:txBody>
            <a:bodyPr rtlCol="0" anchor="ctr"/>
            <a:lstStyle/>
            <a:p>
              <a:endParaRPr lang="zh-CN" altLang="en-US"/>
            </a:p>
          </p:txBody>
        </p:sp>
        <p:sp>
          <p:nvSpPr>
            <p:cNvPr id="115" name="ExtraShape55"/>
            <p:cNvSpPr/>
            <p:nvPr/>
          </p:nvSpPr>
          <p:spPr>
            <a:xfrm>
              <a:off x="3848" y="1318"/>
              <a:ext cx="73" cy="508"/>
            </a:xfrm>
            <a:custGeom>
              <a:avLst/>
              <a:gdLst>
                <a:gd name="connsiteX0" fmla="*/ 0 w 41609"/>
                <a:gd name="connsiteY0" fmla="*/ 0 h 291267"/>
                <a:gd name="connsiteX1" fmla="*/ 0 w 41609"/>
                <a:gd name="connsiteY1" fmla="*/ 282946 h 291267"/>
                <a:gd name="connsiteX2" fmla="*/ 24966 w 41609"/>
                <a:gd name="connsiteY2" fmla="*/ 307912 h 291267"/>
                <a:gd name="connsiteX3" fmla="*/ 24966 w 41609"/>
                <a:gd name="connsiteY3" fmla="*/ 307912 h 291267"/>
                <a:gd name="connsiteX4" fmla="*/ 49932 w 41609"/>
                <a:gd name="connsiteY4" fmla="*/ 282946 h 291267"/>
                <a:gd name="connsiteX5" fmla="*/ 49932 w 41609"/>
                <a:gd name="connsiteY5" fmla="*/ 12483 h 291267"/>
                <a:gd name="connsiteX6" fmla="*/ 0 w 41609"/>
                <a:gd name="connsiteY6" fmla="*/ 0 h 29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09" h="291267">
                  <a:moveTo>
                    <a:pt x="0" y="0"/>
                  </a:moveTo>
                  <a:lnTo>
                    <a:pt x="0" y="282946"/>
                  </a:lnTo>
                  <a:cubicBezTo>
                    <a:pt x="0" y="295429"/>
                    <a:pt x="8322" y="307912"/>
                    <a:pt x="24966" y="307912"/>
                  </a:cubicBezTo>
                  <a:lnTo>
                    <a:pt x="24966" y="307912"/>
                  </a:lnTo>
                  <a:cubicBezTo>
                    <a:pt x="37449" y="307912"/>
                    <a:pt x="49932" y="299590"/>
                    <a:pt x="49932" y="282946"/>
                  </a:cubicBezTo>
                  <a:lnTo>
                    <a:pt x="49932" y="12483"/>
                  </a:lnTo>
                  <a:cubicBezTo>
                    <a:pt x="29127" y="8322"/>
                    <a:pt x="16644" y="4161"/>
                    <a:pt x="0" y="0"/>
                  </a:cubicBezTo>
                  <a:close/>
                </a:path>
              </a:pathLst>
            </a:custGeom>
            <a:solidFill>
              <a:srgbClr val="ED7D31"/>
            </a:solidFill>
            <a:ln w="41510" cap="flat">
              <a:noFill/>
              <a:prstDash val="solid"/>
              <a:miter/>
            </a:ln>
          </p:spPr>
          <p:txBody>
            <a:bodyPr rtlCol="0" anchor="ctr"/>
            <a:lstStyle/>
            <a:p>
              <a:endParaRPr lang="zh-CN" altLang="en-US"/>
            </a:p>
          </p:txBody>
        </p:sp>
        <p:sp>
          <p:nvSpPr>
            <p:cNvPr id="116" name="ExtraShape56"/>
            <p:cNvSpPr/>
            <p:nvPr/>
          </p:nvSpPr>
          <p:spPr>
            <a:xfrm>
              <a:off x="2992" y="1507"/>
              <a:ext cx="73" cy="290"/>
            </a:xfrm>
            <a:custGeom>
              <a:avLst/>
              <a:gdLst>
                <a:gd name="connsiteX0" fmla="*/ 49932 w 41609"/>
                <a:gd name="connsiteY0" fmla="*/ 0 h 166438"/>
                <a:gd name="connsiteX1" fmla="*/ 49932 w 41609"/>
                <a:gd name="connsiteY1" fmla="*/ 174761 h 166438"/>
                <a:gd name="connsiteX2" fmla="*/ 24966 w 41609"/>
                <a:gd name="connsiteY2" fmla="*/ 199727 h 166438"/>
                <a:gd name="connsiteX3" fmla="*/ 24966 w 41609"/>
                <a:gd name="connsiteY3" fmla="*/ 199727 h 166438"/>
                <a:gd name="connsiteX4" fmla="*/ 0 w 41609"/>
                <a:gd name="connsiteY4" fmla="*/ 174761 h 166438"/>
                <a:gd name="connsiteX5" fmla="*/ 0 w 41609"/>
                <a:gd name="connsiteY5" fmla="*/ 41610 h 166438"/>
                <a:gd name="connsiteX6" fmla="*/ 49932 w 41609"/>
                <a:gd name="connsiteY6" fmla="*/ 0 h 16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09" h="166438">
                  <a:moveTo>
                    <a:pt x="49932" y="0"/>
                  </a:moveTo>
                  <a:lnTo>
                    <a:pt x="49932" y="174761"/>
                  </a:lnTo>
                  <a:cubicBezTo>
                    <a:pt x="49932" y="187244"/>
                    <a:pt x="41610" y="199727"/>
                    <a:pt x="24966" y="199727"/>
                  </a:cubicBezTo>
                  <a:lnTo>
                    <a:pt x="24966" y="199727"/>
                  </a:lnTo>
                  <a:cubicBezTo>
                    <a:pt x="12483" y="199727"/>
                    <a:pt x="0" y="191405"/>
                    <a:pt x="0" y="174761"/>
                  </a:cubicBezTo>
                  <a:lnTo>
                    <a:pt x="0" y="41610"/>
                  </a:lnTo>
                  <a:cubicBezTo>
                    <a:pt x="16644" y="29127"/>
                    <a:pt x="33288" y="12483"/>
                    <a:pt x="49932" y="0"/>
                  </a:cubicBezTo>
                  <a:close/>
                </a:path>
              </a:pathLst>
            </a:custGeom>
            <a:solidFill>
              <a:srgbClr val="ED7D31"/>
            </a:solidFill>
            <a:ln w="41510" cap="flat">
              <a:noFill/>
              <a:prstDash val="solid"/>
              <a:miter/>
            </a:ln>
          </p:spPr>
          <p:txBody>
            <a:bodyPr rtlCol="0" anchor="ctr"/>
            <a:lstStyle/>
            <a:p>
              <a:endParaRPr lang="zh-CN" altLang="en-US"/>
            </a:p>
          </p:txBody>
        </p:sp>
        <p:sp>
          <p:nvSpPr>
            <p:cNvPr id="117" name="ExtraShape57"/>
            <p:cNvSpPr/>
            <p:nvPr/>
          </p:nvSpPr>
          <p:spPr>
            <a:xfrm>
              <a:off x="4218" y="1507"/>
              <a:ext cx="73" cy="290"/>
            </a:xfrm>
            <a:custGeom>
              <a:avLst/>
              <a:gdLst>
                <a:gd name="connsiteX0" fmla="*/ 0 w 41609"/>
                <a:gd name="connsiteY0" fmla="*/ 0 h 166438"/>
                <a:gd name="connsiteX1" fmla="*/ 0 w 41609"/>
                <a:gd name="connsiteY1" fmla="*/ 174761 h 166438"/>
                <a:gd name="connsiteX2" fmla="*/ 24966 w 41609"/>
                <a:gd name="connsiteY2" fmla="*/ 199727 h 166438"/>
                <a:gd name="connsiteX3" fmla="*/ 24966 w 41609"/>
                <a:gd name="connsiteY3" fmla="*/ 199727 h 166438"/>
                <a:gd name="connsiteX4" fmla="*/ 49932 w 41609"/>
                <a:gd name="connsiteY4" fmla="*/ 174761 h 166438"/>
                <a:gd name="connsiteX5" fmla="*/ 49932 w 41609"/>
                <a:gd name="connsiteY5" fmla="*/ 41610 h 166438"/>
                <a:gd name="connsiteX6" fmla="*/ 0 w 41609"/>
                <a:gd name="connsiteY6" fmla="*/ 0 h 16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09" h="166438">
                  <a:moveTo>
                    <a:pt x="0" y="0"/>
                  </a:moveTo>
                  <a:lnTo>
                    <a:pt x="0" y="174761"/>
                  </a:lnTo>
                  <a:cubicBezTo>
                    <a:pt x="0" y="187244"/>
                    <a:pt x="8322" y="199727"/>
                    <a:pt x="24966" y="199727"/>
                  </a:cubicBezTo>
                  <a:lnTo>
                    <a:pt x="24966" y="199727"/>
                  </a:lnTo>
                  <a:cubicBezTo>
                    <a:pt x="37449" y="199727"/>
                    <a:pt x="49932" y="191405"/>
                    <a:pt x="49932" y="174761"/>
                  </a:cubicBezTo>
                  <a:lnTo>
                    <a:pt x="49932" y="41610"/>
                  </a:lnTo>
                  <a:cubicBezTo>
                    <a:pt x="33288" y="29127"/>
                    <a:pt x="16644" y="12483"/>
                    <a:pt x="0" y="0"/>
                  </a:cubicBezTo>
                  <a:close/>
                </a:path>
              </a:pathLst>
            </a:custGeom>
            <a:solidFill>
              <a:srgbClr val="ED7D31"/>
            </a:solidFill>
            <a:ln w="41510" cap="flat">
              <a:noFill/>
              <a:prstDash val="solid"/>
              <a:miter/>
            </a:ln>
          </p:spPr>
          <p:txBody>
            <a:bodyPr rtlCol="0" anchor="ctr"/>
            <a:lstStyle/>
            <a:p>
              <a:endParaRPr lang="zh-CN" altLang="en-US"/>
            </a:p>
          </p:txBody>
        </p:sp>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如何做好安全管理工作</a:t>
            </a:r>
          </a:p>
        </p:txBody>
      </p:sp>
      <p:sp>
        <p:nvSpPr>
          <p:cNvPr id="3" name="文本框 2"/>
          <p:cNvSpPr txBox="1"/>
          <p:nvPr/>
        </p:nvSpPr>
        <p:spPr>
          <a:xfrm>
            <a:off x="644525" y="887095"/>
            <a:ext cx="3387725" cy="368300"/>
          </a:xfrm>
          <a:prstGeom prst="rect">
            <a:avLst/>
          </a:prstGeom>
          <a:noFill/>
        </p:spPr>
        <p:txBody>
          <a:bodyPr wrap="square" rtlCol="0" anchor="t">
            <a:spAutoFit/>
          </a:bodyPr>
          <a:lstStyle/>
          <a:p>
            <a:r>
              <a:rPr lang="zh-CN" altLang="en-US"/>
              <a:t>安全事故案例-化学品灼伤</a:t>
            </a:r>
          </a:p>
        </p:txBody>
      </p:sp>
      <p:sp>
        <p:nvSpPr>
          <p:cNvPr id="4" name="文本框 3"/>
          <p:cNvSpPr txBox="1"/>
          <p:nvPr/>
        </p:nvSpPr>
        <p:spPr>
          <a:xfrm>
            <a:off x="1216025" y="1718945"/>
            <a:ext cx="3759835" cy="1706880"/>
          </a:xfrm>
          <a:prstGeom prst="rect">
            <a:avLst/>
          </a:prstGeom>
          <a:noFill/>
        </p:spPr>
        <p:txBody>
          <a:bodyPr wrap="square" rtlCol="0" anchor="t">
            <a:spAutoFit/>
          </a:bodyPr>
          <a:lstStyle/>
          <a:p>
            <a:pPr>
              <a:lnSpc>
                <a:spcPct val="150000"/>
              </a:lnSpc>
            </a:pPr>
            <a:r>
              <a:rPr lang="zh-CN" altLang="en-US" sz="1400">
                <a:latin typeface="微软雅黑" panose="020B0503020204020204" charset="-122"/>
                <a:ea typeface="微软雅黑" panose="020B0503020204020204" charset="-122"/>
                <a:cs typeface="微软雅黑" panose="020B0503020204020204" charset="-122"/>
              </a:rPr>
              <a:t>某实验人员欲称取硝酸银,因药品固结,利用摇动及钥匙分散取样,不料粉体逸散,接触脸部及手部,立即冲水12分钟,感觉无异样。中午用餐后发现轻微不适, 经皮肤科诊断确认是化学品</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一級烧伤</a:t>
            </a:r>
          </a:p>
        </p:txBody>
      </p:sp>
      <p:grpSp>
        <p:nvGrpSpPr>
          <p:cNvPr id="93" name="组合 92"/>
          <p:cNvGrpSpPr/>
          <p:nvPr/>
        </p:nvGrpSpPr>
        <p:grpSpPr>
          <a:xfrm>
            <a:off x="5883275" y="760730"/>
            <a:ext cx="2921635" cy="4174490"/>
            <a:chOff x="2955" y="762"/>
            <a:chExt cx="4604" cy="6577"/>
          </a:xfrm>
        </p:grpSpPr>
        <p:sp>
          <p:nvSpPr>
            <p:cNvPr id="21" name="ExtraShape1"/>
            <p:cNvSpPr/>
            <p:nvPr/>
          </p:nvSpPr>
          <p:spPr>
            <a:xfrm>
              <a:off x="6206" y="5408"/>
              <a:ext cx="495" cy="550"/>
            </a:xfrm>
            <a:custGeom>
              <a:avLst/>
              <a:gdLst>
                <a:gd name="connsiteX0" fmla="*/ 307072 w 300037"/>
                <a:gd name="connsiteY0" fmla="*/ 338144 h 333375"/>
                <a:gd name="connsiteX1" fmla="*/ 27037 w 300037"/>
                <a:gd name="connsiteY1" fmla="*/ 138119 h 333375"/>
                <a:gd name="connsiteX2" fmla="*/ 367 w 300037"/>
                <a:gd name="connsiteY2" fmla="*/ 72556 h 333375"/>
                <a:gd name="connsiteX3" fmla="*/ 25926 w 300037"/>
                <a:gd name="connsiteY3" fmla="*/ 10325 h 333375"/>
                <a:gd name="connsiteX4" fmla="*/ 110381 w 300037"/>
                <a:gd name="connsiteY4" fmla="*/ 12548 h 333375"/>
                <a:gd name="connsiteX5" fmla="*/ 241509 w 300037"/>
                <a:gd name="connsiteY5" fmla="*/ 152565 h 333375"/>
                <a:gd name="connsiteX6" fmla="*/ 308184 w 300037"/>
                <a:gd name="connsiteY6" fmla="*/ 330365 h 333375"/>
                <a:gd name="connsiteX7" fmla="*/ 307072 w 300037"/>
                <a:gd name="connsiteY7" fmla="*/ 338144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037" h="333375">
                  <a:moveTo>
                    <a:pt x="307072" y="338144"/>
                  </a:moveTo>
                  <a:cubicBezTo>
                    <a:pt x="197059" y="298139"/>
                    <a:pt x="90379" y="235909"/>
                    <a:pt x="27037" y="138119"/>
                  </a:cubicBezTo>
                  <a:cubicBezTo>
                    <a:pt x="13703" y="118117"/>
                    <a:pt x="2590" y="97003"/>
                    <a:pt x="367" y="72556"/>
                  </a:cubicBezTo>
                  <a:cubicBezTo>
                    <a:pt x="-1855" y="49219"/>
                    <a:pt x="5924" y="23660"/>
                    <a:pt x="25926" y="10325"/>
                  </a:cubicBezTo>
                  <a:cubicBezTo>
                    <a:pt x="50374" y="-6343"/>
                    <a:pt x="83711" y="-787"/>
                    <a:pt x="110381" y="12548"/>
                  </a:cubicBezTo>
                  <a:cubicBezTo>
                    <a:pt x="169278" y="40329"/>
                    <a:pt x="210394" y="95892"/>
                    <a:pt x="241509" y="152565"/>
                  </a:cubicBezTo>
                  <a:cubicBezTo>
                    <a:pt x="269290" y="203683"/>
                    <a:pt x="292626" y="272581"/>
                    <a:pt x="308184" y="330365"/>
                  </a:cubicBezTo>
                  <a:cubicBezTo>
                    <a:pt x="307072" y="332588"/>
                    <a:pt x="307072" y="335922"/>
                    <a:pt x="307072" y="338144"/>
                  </a:cubicBezTo>
                  <a:close/>
                </a:path>
              </a:pathLst>
            </a:custGeom>
            <a:solidFill>
              <a:schemeClr val="accent1">
                <a:lumMod val="20000"/>
                <a:lumOff val="80000"/>
              </a:schemeClr>
            </a:solidFill>
            <a:ln w="11097" cap="flat">
              <a:noFill/>
              <a:prstDash val="solid"/>
              <a:miter/>
            </a:ln>
          </p:spPr>
          <p:txBody>
            <a:bodyPr rtlCol="0" anchor="ctr"/>
            <a:lstStyle/>
            <a:p>
              <a:endParaRPr lang="zh-CN" altLang="en-US"/>
            </a:p>
          </p:txBody>
        </p:sp>
        <p:sp>
          <p:nvSpPr>
            <p:cNvPr id="23" name="ExtraShape3"/>
            <p:cNvSpPr/>
            <p:nvPr/>
          </p:nvSpPr>
          <p:spPr>
            <a:xfrm>
              <a:off x="6421" y="4843"/>
              <a:ext cx="421" cy="550"/>
            </a:xfrm>
            <a:custGeom>
              <a:avLst/>
              <a:gdLst>
                <a:gd name="connsiteX0" fmla="*/ 264425 w 255587"/>
                <a:gd name="connsiteY0" fmla="*/ 332952 h 333375"/>
                <a:gd name="connsiteX1" fmla="*/ 263314 w 255587"/>
                <a:gd name="connsiteY1" fmla="*/ 334063 h 333375"/>
                <a:gd name="connsiteX2" fmla="*/ 109962 w 255587"/>
                <a:gd name="connsiteY2" fmla="*/ 217382 h 333375"/>
                <a:gd name="connsiteX3" fmla="*/ 2170 w 255587"/>
                <a:gd name="connsiteY3" fmla="*/ 59584 h 333375"/>
                <a:gd name="connsiteX4" fmla="*/ 17728 w 255587"/>
                <a:gd name="connsiteY4" fmla="*/ 2911 h 333375"/>
                <a:gd name="connsiteX5" fmla="*/ 54399 w 255587"/>
                <a:gd name="connsiteY5" fmla="*/ 5133 h 333375"/>
                <a:gd name="connsiteX6" fmla="*/ 172192 w 255587"/>
                <a:gd name="connsiteY6" fmla="*/ 95144 h 333375"/>
                <a:gd name="connsiteX7" fmla="*/ 241089 w 255587"/>
                <a:gd name="connsiteY7" fmla="*/ 228494 h 333375"/>
                <a:gd name="connsiteX8" fmla="*/ 264425 w 255587"/>
                <a:gd name="connsiteY8" fmla="*/ 332952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87" h="333375">
                  <a:moveTo>
                    <a:pt x="264425" y="332952"/>
                  </a:moveTo>
                  <a:cubicBezTo>
                    <a:pt x="264425" y="332952"/>
                    <a:pt x="263314" y="334063"/>
                    <a:pt x="263314" y="334063"/>
                  </a:cubicBezTo>
                  <a:cubicBezTo>
                    <a:pt x="214419" y="291836"/>
                    <a:pt x="158857" y="258498"/>
                    <a:pt x="109962" y="217382"/>
                  </a:cubicBezTo>
                  <a:cubicBezTo>
                    <a:pt x="61067" y="175154"/>
                    <a:pt x="16617" y="122925"/>
                    <a:pt x="2170" y="59584"/>
                  </a:cubicBezTo>
                  <a:cubicBezTo>
                    <a:pt x="-2275" y="38470"/>
                    <a:pt x="-1163" y="11800"/>
                    <a:pt x="17728" y="2911"/>
                  </a:cubicBezTo>
                  <a:cubicBezTo>
                    <a:pt x="28840" y="-2646"/>
                    <a:pt x="43287" y="688"/>
                    <a:pt x="54399" y="5133"/>
                  </a:cubicBezTo>
                  <a:cubicBezTo>
                    <a:pt x="101072" y="21802"/>
                    <a:pt x="141076" y="55139"/>
                    <a:pt x="172192" y="95144"/>
                  </a:cubicBezTo>
                  <a:cubicBezTo>
                    <a:pt x="202195" y="135149"/>
                    <a:pt x="223309" y="180711"/>
                    <a:pt x="241089" y="228494"/>
                  </a:cubicBezTo>
                  <a:cubicBezTo>
                    <a:pt x="253313" y="256276"/>
                    <a:pt x="264425" y="301837"/>
                    <a:pt x="264425" y="332952"/>
                  </a:cubicBezTo>
                  <a:close/>
                </a:path>
              </a:pathLst>
            </a:custGeom>
            <a:solidFill>
              <a:schemeClr val="accent1">
                <a:lumMod val="20000"/>
                <a:lumOff val="80000"/>
              </a:schemeClr>
            </a:solidFill>
            <a:ln w="11097" cap="flat">
              <a:noFill/>
              <a:prstDash val="solid"/>
              <a:miter/>
            </a:ln>
          </p:spPr>
          <p:txBody>
            <a:bodyPr rtlCol="0" anchor="ctr"/>
            <a:lstStyle/>
            <a:p>
              <a:endParaRPr lang="zh-CN" altLang="en-US"/>
            </a:p>
          </p:txBody>
        </p:sp>
        <p:sp>
          <p:nvSpPr>
            <p:cNvPr id="24" name="ExtraShape4"/>
            <p:cNvSpPr/>
            <p:nvPr/>
          </p:nvSpPr>
          <p:spPr>
            <a:xfrm>
              <a:off x="6118" y="6125"/>
              <a:ext cx="568" cy="348"/>
            </a:xfrm>
            <a:custGeom>
              <a:avLst/>
              <a:gdLst>
                <a:gd name="connsiteX0" fmla="*/ 282756 w 344487"/>
                <a:gd name="connsiteY0" fmla="*/ 115295 h 211137"/>
                <a:gd name="connsiteX1" fmla="*/ 353876 w 344487"/>
                <a:gd name="connsiteY1" fmla="*/ 219753 h 211137"/>
                <a:gd name="connsiteX2" fmla="*/ 170520 w 344487"/>
                <a:gd name="connsiteY2" fmla="*/ 191971 h 211137"/>
                <a:gd name="connsiteX3" fmla="*/ 71619 w 344487"/>
                <a:gd name="connsiteY3" fmla="*/ 160856 h 211137"/>
                <a:gd name="connsiteX4" fmla="*/ 12723 w 344487"/>
                <a:gd name="connsiteY4" fmla="*/ 113073 h 211137"/>
                <a:gd name="connsiteX5" fmla="*/ 7166 w 344487"/>
                <a:gd name="connsiteY5" fmla="*/ 39730 h 211137"/>
                <a:gd name="connsiteX6" fmla="*/ 59395 w 344487"/>
                <a:gd name="connsiteY6" fmla="*/ 4170 h 211137"/>
                <a:gd name="connsiteX7" fmla="*/ 186077 w 344487"/>
                <a:gd name="connsiteY7" fmla="*/ 27506 h 211137"/>
                <a:gd name="connsiteX8" fmla="*/ 282756 w 344487"/>
                <a:gd name="connsiteY8" fmla="*/ 115295 h 21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87" h="211137">
                  <a:moveTo>
                    <a:pt x="282756" y="115295"/>
                  </a:moveTo>
                  <a:cubicBezTo>
                    <a:pt x="307204" y="143076"/>
                    <a:pt x="334985" y="187526"/>
                    <a:pt x="353876" y="219753"/>
                  </a:cubicBezTo>
                  <a:cubicBezTo>
                    <a:pt x="291646" y="214196"/>
                    <a:pt x="230527" y="205306"/>
                    <a:pt x="170520" y="191971"/>
                  </a:cubicBezTo>
                  <a:cubicBezTo>
                    <a:pt x="137182" y="184192"/>
                    <a:pt x="102734" y="176414"/>
                    <a:pt x="71619" y="160856"/>
                  </a:cubicBezTo>
                  <a:cubicBezTo>
                    <a:pt x="48282" y="149744"/>
                    <a:pt x="26057" y="134186"/>
                    <a:pt x="12723" y="113073"/>
                  </a:cubicBezTo>
                  <a:cubicBezTo>
                    <a:pt x="-612" y="90848"/>
                    <a:pt x="-5057" y="61955"/>
                    <a:pt x="7166" y="39730"/>
                  </a:cubicBezTo>
                  <a:cubicBezTo>
                    <a:pt x="17168" y="20839"/>
                    <a:pt x="38281" y="8615"/>
                    <a:pt x="59395" y="4170"/>
                  </a:cubicBezTo>
                  <a:cubicBezTo>
                    <a:pt x="101623" y="-6942"/>
                    <a:pt x="148295" y="5281"/>
                    <a:pt x="186077" y="27506"/>
                  </a:cubicBezTo>
                  <a:cubicBezTo>
                    <a:pt x="222749" y="48620"/>
                    <a:pt x="253864" y="81958"/>
                    <a:pt x="282756" y="115295"/>
                  </a:cubicBezTo>
                  <a:close/>
                </a:path>
              </a:pathLst>
            </a:custGeom>
            <a:solidFill>
              <a:schemeClr val="accent1">
                <a:lumMod val="20000"/>
                <a:lumOff val="80000"/>
              </a:schemeClr>
            </a:solidFill>
            <a:ln w="11097" cap="flat">
              <a:noFill/>
              <a:prstDash val="solid"/>
              <a:miter/>
            </a:ln>
          </p:spPr>
          <p:txBody>
            <a:bodyPr rtlCol="0" anchor="ctr"/>
            <a:lstStyle/>
            <a:p>
              <a:endParaRPr lang="zh-CN" altLang="en-US"/>
            </a:p>
          </p:txBody>
        </p:sp>
        <p:sp>
          <p:nvSpPr>
            <p:cNvPr id="27" name="ExtraShape7"/>
            <p:cNvSpPr/>
            <p:nvPr/>
          </p:nvSpPr>
          <p:spPr>
            <a:xfrm>
              <a:off x="3329" y="2025"/>
              <a:ext cx="3074" cy="4131"/>
            </a:xfrm>
            <a:custGeom>
              <a:avLst/>
              <a:gdLst>
                <a:gd name="connsiteX0" fmla="*/ 24447 w 1864678"/>
                <a:gd name="connsiteY0" fmla="*/ 2456974 h 2505869"/>
                <a:gd name="connsiteX1" fmla="*/ 1223487 w 1864678"/>
                <a:gd name="connsiteY1" fmla="*/ 2461419 h 2505869"/>
                <a:gd name="connsiteX2" fmla="*/ 1245712 w 1864678"/>
                <a:gd name="connsiteY2" fmla="*/ 2483644 h 2505869"/>
                <a:gd name="connsiteX3" fmla="*/ 1239044 w 1864678"/>
                <a:gd name="connsiteY3" fmla="*/ 2499201 h 2505869"/>
                <a:gd name="connsiteX4" fmla="*/ 1223487 w 1864678"/>
                <a:gd name="connsiteY4" fmla="*/ 2505869 h 2505869"/>
                <a:gd name="connsiteX5" fmla="*/ 24447 w 1864678"/>
                <a:gd name="connsiteY5" fmla="*/ 2501424 h 2505869"/>
                <a:gd name="connsiteX6" fmla="*/ 2222 w 1864678"/>
                <a:gd name="connsiteY6" fmla="*/ 2479199 h 2505869"/>
                <a:gd name="connsiteX7" fmla="*/ 8889 w 1864678"/>
                <a:gd name="connsiteY7" fmla="*/ 2463642 h 2505869"/>
                <a:gd name="connsiteX8" fmla="*/ 24447 w 1864678"/>
                <a:gd name="connsiteY8" fmla="*/ 2456974 h 2505869"/>
                <a:gd name="connsiteX9" fmla="*/ 24447 w 1864678"/>
                <a:gd name="connsiteY9" fmla="*/ 2230279 h 2505869"/>
                <a:gd name="connsiteX10" fmla="*/ 1347947 w 1864678"/>
                <a:gd name="connsiteY10" fmla="*/ 2234724 h 2505869"/>
                <a:gd name="connsiteX11" fmla="*/ 1370172 w 1864678"/>
                <a:gd name="connsiteY11" fmla="*/ 2256949 h 2505869"/>
                <a:gd name="connsiteX12" fmla="*/ 1363504 w 1864678"/>
                <a:gd name="connsiteY12" fmla="*/ 2272506 h 2505869"/>
                <a:gd name="connsiteX13" fmla="*/ 1347947 w 1864678"/>
                <a:gd name="connsiteY13" fmla="*/ 2279174 h 2505869"/>
                <a:gd name="connsiteX14" fmla="*/ 24447 w 1864678"/>
                <a:gd name="connsiteY14" fmla="*/ 2274729 h 2505869"/>
                <a:gd name="connsiteX15" fmla="*/ 2222 w 1864678"/>
                <a:gd name="connsiteY15" fmla="*/ 2252504 h 2505869"/>
                <a:gd name="connsiteX16" fmla="*/ 8889 w 1864678"/>
                <a:gd name="connsiteY16" fmla="*/ 2236946 h 2505869"/>
                <a:gd name="connsiteX17" fmla="*/ 24447 w 1864678"/>
                <a:gd name="connsiteY17" fmla="*/ 2230279 h 2505869"/>
                <a:gd name="connsiteX18" fmla="*/ 24447 w 1864678"/>
                <a:gd name="connsiteY18" fmla="*/ 2019142 h 2505869"/>
                <a:gd name="connsiteX19" fmla="*/ 1347947 w 1864678"/>
                <a:gd name="connsiteY19" fmla="*/ 2023587 h 2505869"/>
                <a:gd name="connsiteX20" fmla="*/ 1370172 w 1864678"/>
                <a:gd name="connsiteY20" fmla="*/ 2045812 h 2505869"/>
                <a:gd name="connsiteX21" fmla="*/ 1363504 w 1864678"/>
                <a:gd name="connsiteY21" fmla="*/ 2061369 h 2505869"/>
                <a:gd name="connsiteX22" fmla="*/ 1347947 w 1864678"/>
                <a:gd name="connsiteY22" fmla="*/ 2068037 h 2505869"/>
                <a:gd name="connsiteX23" fmla="*/ 24447 w 1864678"/>
                <a:gd name="connsiteY23" fmla="*/ 2063592 h 2505869"/>
                <a:gd name="connsiteX24" fmla="*/ 2222 w 1864678"/>
                <a:gd name="connsiteY24" fmla="*/ 2041367 h 2505869"/>
                <a:gd name="connsiteX25" fmla="*/ 8889 w 1864678"/>
                <a:gd name="connsiteY25" fmla="*/ 2025809 h 2505869"/>
                <a:gd name="connsiteX26" fmla="*/ 24447 w 1864678"/>
                <a:gd name="connsiteY26" fmla="*/ 2019142 h 2505869"/>
                <a:gd name="connsiteX27" fmla="*/ 22225 w 1864678"/>
                <a:gd name="connsiteY27" fmla="*/ 1560195 h 2505869"/>
                <a:gd name="connsiteX28" fmla="*/ 1221265 w 1864678"/>
                <a:gd name="connsiteY28" fmla="*/ 1564640 h 2505869"/>
                <a:gd name="connsiteX29" fmla="*/ 1243490 w 1864678"/>
                <a:gd name="connsiteY29" fmla="*/ 1586865 h 2505869"/>
                <a:gd name="connsiteX30" fmla="*/ 1236822 w 1864678"/>
                <a:gd name="connsiteY30" fmla="*/ 1602423 h 2505869"/>
                <a:gd name="connsiteX31" fmla="*/ 1221265 w 1864678"/>
                <a:gd name="connsiteY31" fmla="*/ 1609090 h 2505869"/>
                <a:gd name="connsiteX32" fmla="*/ 22225 w 1864678"/>
                <a:gd name="connsiteY32" fmla="*/ 1604645 h 2505869"/>
                <a:gd name="connsiteX33" fmla="*/ 0 w 1864678"/>
                <a:gd name="connsiteY33" fmla="*/ 1582420 h 2505869"/>
                <a:gd name="connsiteX34" fmla="*/ 6667 w 1864678"/>
                <a:gd name="connsiteY34" fmla="*/ 1566863 h 2505869"/>
                <a:gd name="connsiteX35" fmla="*/ 22225 w 1864678"/>
                <a:gd name="connsiteY35" fmla="*/ 1560195 h 2505869"/>
                <a:gd name="connsiteX36" fmla="*/ 24447 w 1864678"/>
                <a:gd name="connsiteY36" fmla="*/ 1332389 h 2505869"/>
                <a:gd name="connsiteX37" fmla="*/ 1836897 w 1864678"/>
                <a:gd name="connsiteY37" fmla="*/ 1339057 h 2505869"/>
                <a:gd name="connsiteX38" fmla="*/ 1859122 w 1864678"/>
                <a:gd name="connsiteY38" fmla="*/ 1361282 h 2505869"/>
                <a:gd name="connsiteX39" fmla="*/ 1852454 w 1864678"/>
                <a:gd name="connsiteY39" fmla="*/ 1376839 h 2505869"/>
                <a:gd name="connsiteX40" fmla="*/ 1836897 w 1864678"/>
                <a:gd name="connsiteY40" fmla="*/ 1383507 h 2505869"/>
                <a:gd name="connsiteX41" fmla="*/ 24447 w 1864678"/>
                <a:gd name="connsiteY41" fmla="*/ 1376839 h 2505869"/>
                <a:gd name="connsiteX42" fmla="*/ 2222 w 1864678"/>
                <a:gd name="connsiteY42" fmla="*/ 1354614 h 2505869"/>
                <a:gd name="connsiteX43" fmla="*/ 8889 w 1864678"/>
                <a:gd name="connsiteY43" fmla="*/ 1339057 h 2505869"/>
                <a:gd name="connsiteX44" fmla="*/ 24447 w 1864678"/>
                <a:gd name="connsiteY44" fmla="*/ 1332389 h 2505869"/>
                <a:gd name="connsiteX45" fmla="*/ 23336 w 1864678"/>
                <a:gd name="connsiteY45" fmla="*/ 1122363 h 2505869"/>
                <a:gd name="connsiteX46" fmla="*/ 1835786 w 1864678"/>
                <a:gd name="connsiteY46" fmla="*/ 1129031 h 2505869"/>
                <a:gd name="connsiteX47" fmla="*/ 1858011 w 1864678"/>
                <a:gd name="connsiteY47" fmla="*/ 1151256 h 2505869"/>
                <a:gd name="connsiteX48" fmla="*/ 1851343 w 1864678"/>
                <a:gd name="connsiteY48" fmla="*/ 1166813 h 2505869"/>
                <a:gd name="connsiteX49" fmla="*/ 1835786 w 1864678"/>
                <a:gd name="connsiteY49" fmla="*/ 1173481 h 2505869"/>
                <a:gd name="connsiteX50" fmla="*/ 23336 w 1864678"/>
                <a:gd name="connsiteY50" fmla="*/ 1166813 h 2505869"/>
                <a:gd name="connsiteX51" fmla="*/ 1111 w 1864678"/>
                <a:gd name="connsiteY51" fmla="*/ 1144588 h 2505869"/>
                <a:gd name="connsiteX52" fmla="*/ 7778 w 1864678"/>
                <a:gd name="connsiteY52" fmla="*/ 1129031 h 2505869"/>
                <a:gd name="connsiteX53" fmla="*/ 23336 w 1864678"/>
                <a:gd name="connsiteY53" fmla="*/ 1122363 h 2505869"/>
                <a:gd name="connsiteX54" fmla="*/ 25558 w 1864678"/>
                <a:gd name="connsiteY54" fmla="*/ 894556 h 2505869"/>
                <a:gd name="connsiteX55" fmla="*/ 1838008 w 1864678"/>
                <a:gd name="connsiteY55" fmla="*/ 901224 h 2505869"/>
                <a:gd name="connsiteX56" fmla="*/ 1860233 w 1864678"/>
                <a:gd name="connsiteY56" fmla="*/ 923449 h 2505869"/>
                <a:gd name="connsiteX57" fmla="*/ 1853565 w 1864678"/>
                <a:gd name="connsiteY57" fmla="*/ 939006 h 2505869"/>
                <a:gd name="connsiteX58" fmla="*/ 1838008 w 1864678"/>
                <a:gd name="connsiteY58" fmla="*/ 945674 h 2505869"/>
                <a:gd name="connsiteX59" fmla="*/ 25558 w 1864678"/>
                <a:gd name="connsiteY59" fmla="*/ 939006 h 2505869"/>
                <a:gd name="connsiteX60" fmla="*/ 3333 w 1864678"/>
                <a:gd name="connsiteY60" fmla="*/ 916781 h 2505869"/>
                <a:gd name="connsiteX61" fmla="*/ 10000 w 1864678"/>
                <a:gd name="connsiteY61" fmla="*/ 901224 h 2505869"/>
                <a:gd name="connsiteX62" fmla="*/ 25558 w 1864678"/>
                <a:gd name="connsiteY62" fmla="*/ 894556 h 2505869"/>
                <a:gd name="connsiteX63" fmla="*/ 26670 w 1864678"/>
                <a:gd name="connsiteY63" fmla="*/ 666750 h 2505869"/>
                <a:gd name="connsiteX64" fmla="*/ 1839120 w 1864678"/>
                <a:gd name="connsiteY64" fmla="*/ 673418 h 2505869"/>
                <a:gd name="connsiteX65" fmla="*/ 1861345 w 1864678"/>
                <a:gd name="connsiteY65" fmla="*/ 695643 h 2505869"/>
                <a:gd name="connsiteX66" fmla="*/ 1854677 w 1864678"/>
                <a:gd name="connsiteY66" fmla="*/ 711200 h 2505869"/>
                <a:gd name="connsiteX67" fmla="*/ 1839120 w 1864678"/>
                <a:gd name="connsiteY67" fmla="*/ 717868 h 2505869"/>
                <a:gd name="connsiteX68" fmla="*/ 26670 w 1864678"/>
                <a:gd name="connsiteY68" fmla="*/ 711200 h 2505869"/>
                <a:gd name="connsiteX69" fmla="*/ 4445 w 1864678"/>
                <a:gd name="connsiteY69" fmla="*/ 688975 h 2505869"/>
                <a:gd name="connsiteX70" fmla="*/ 11113 w 1864678"/>
                <a:gd name="connsiteY70" fmla="*/ 673418 h 2505869"/>
                <a:gd name="connsiteX71" fmla="*/ 26670 w 1864678"/>
                <a:gd name="connsiteY71" fmla="*/ 666750 h 2505869"/>
                <a:gd name="connsiteX72" fmla="*/ 28892 w 1864678"/>
                <a:gd name="connsiteY72" fmla="*/ 438944 h 2505869"/>
                <a:gd name="connsiteX73" fmla="*/ 1841342 w 1864678"/>
                <a:gd name="connsiteY73" fmla="*/ 445612 h 2505869"/>
                <a:gd name="connsiteX74" fmla="*/ 1863567 w 1864678"/>
                <a:gd name="connsiteY74" fmla="*/ 467837 h 2505869"/>
                <a:gd name="connsiteX75" fmla="*/ 1856899 w 1864678"/>
                <a:gd name="connsiteY75" fmla="*/ 483394 h 2505869"/>
                <a:gd name="connsiteX76" fmla="*/ 1841342 w 1864678"/>
                <a:gd name="connsiteY76" fmla="*/ 490062 h 2505869"/>
                <a:gd name="connsiteX77" fmla="*/ 28892 w 1864678"/>
                <a:gd name="connsiteY77" fmla="*/ 483394 h 2505869"/>
                <a:gd name="connsiteX78" fmla="*/ 6667 w 1864678"/>
                <a:gd name="connsiteY78" fmla="*/ 461169 h 2505869"/>
                <a:gd name="connsiteX79" fmla="*/ 13334 w 1864678"/>
                <a:gd name="connsiteY79" fmla="*/ 445612 h 2505869"/>
                <a:gd name="connsiteX80" fmla="*/ 28892 w 1864678"/>
                <a:gd name="connsiteY80" fmla="*/ 438944 h 2505869"/>
                <a:gd name="connsiteX81" fmla="*/ 26670 w 1864678"/>
                <a:gd name="connsiteY81" fmla="*/ 228918 h 2505869"/>
                <a:gd name="connsiteX82" fmla="*/ 1839120 w 1864678"/>
                <a:gd name="connsiteY82" fmla="*/ 235585 h 2505869"/>
                <a:gd name="connsiteX83" fmla="*/ 1861345 w 1864678"/>
                <a:gd name="connsiteY83" fmla="*/ 257810 h 2505869"/>
                <a:gd name="connsiteX84" fmla="*/ 1854677 w 1864678"/>
                <a:gd name="connsiteY84" fmla="*/ 273368 h 2505869"/>
                <a:gd name="connsiteX85" fmla="*/ 1839120 w 1864678"/>
                <a:gd name="connsiteY85" fmla="*/ 280035 h 2505869"/>
                <a:gd name="connsiteX86" fmla="*/ 26670 w 1864678"/>
                <a:gd name="connsiteY86" fmla="*/ 273368 h 2505869"/>
                <a:gd name="connsiteX87" fmla="*/ 4445 w 1864678"/>
                <a:gd name="connsiteY87" fmla="*/ 251143 h 2505869"/>
                <a:gd name="connsiteX88" fmla="*/ 11113 w 1864678"/>
                <a:gd name="connsiteY88" fmla="*/ 235585 h 2505869"/>
                <a:gd name="connsiteX89" fmla="*/ 26670 w 1864678"/>
                <a:gd name="connsiteY89" fmla="*/ 228918 h 2505869"/>
                <a:gd name="connsiteX90" fmla="*/ 28892 w 1864678"/>
                <a:gd name="connsiteY90" fmla="*/ 0 h 2505869"/>
                <a:gd name="connsiteX91" fmla="*/ 1842453 w 1864678"/>
                <a:gd name="connsiteY91" fmla="*/ 7779 h 2505869"/>
                <a:gd name="connsiteX92" fmla="*/ 1864678 w 1864678"/>
                <a:gd name="connsiteY92" fmla="*/ 30004 h 2505869"/>
                <a:gd name="connsiteX93" fmla="*/ 1858011 w 1864678"/>
                <a:gd name="connsiteY93" fmla="*/ 45561 h 2505869"/>
                <a:gd name="connsiteX94" fmla="*/ 1842453 w 1864678"/>
                <a:gd name="connsiteY94" fmla="*/ 52229 h 2505869"/>
                <a:gd name="connsiteX95" fmla="*/ 28892 w 1864678"/>
                <a:gd name="connsiteY95" fmla="*/ 44450 h 2505869"/>
                <a:gd name="connsiteX96" fmla="*/ 6667 w 1864678"/>
                <a:gd name="connsiteY96" fmla="*/ 22225 h 2505869"/>
                <a:gd name="connsiteX97" fmla="*/ 13334 w 1864678"/>
                <a:gd name="connsiteY97" fmla="*/ 6667 h 2505869"/>
                <a:gd name="connsiteX98" fmla="*/ 28892 w 1864678"/>
                <a:gd name="connsiteY98" fmla="*/ 0 h 250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864678" h="2505869">
                  <a:moveTo>
                    <a:pt x="24447" y="2456974"/>
                  </a:moveTo>
                  <a:lnTo>
                    <a:pt x="1223487" y="2461419"/>
                  </a:lnTo>
                  <a:cubicBezTo>
                    <a:pt x="1235711" y="2461419"/>
                    <a:pt x="1245712" y="2471420"/>
                    <a:pt x="1245712" y="2483644"/>
                  </a:cubicBezTo>
                  <a:cubicBezTo>
                    <a:pt x="1245712" y="2489200"/>
                    <a:pt x="1243489" y="2494756"/>
                    <a:pt x="1239044" y="2499201"/>
                  </a:cubicBezTo>
                  <a:cubicBezTo>
                    <a:pt x="1234599" y="2502535"/>
                    <a:pt x="1230154" y="2505869"/>
                    <a:pt x="1223487" y="2505869"/>
                  </a:cubicBezTo>
                  <a:lnTo>
                    <a:pt x="24447" y="2501424"/>
                  </a:lnTo>
                  <a:cubicBezTo>
                    <a:pt x="12223" y="2501424"/>
                    <a:pt x="2222" y="2491423"/>
                    <a:pt x="2222" y="2479199"/>
                  </a:cubicBezTo>
                  <a:cubicBezTo>
                    <a:pt x="2222" y="2473643"/>
                    <a:pt x="4444" y="2468087"/>
                    <a:pt x="8889" y="2463642"/>
                  </a:cubicBezTo>
                  <a:cubicBezTo>
                    <a:pt x="13335" y="2460308"/>
                    <a:pt x="17780" y="2456974"/>
                    <a:pt x="24447" y="2456974"/>
                  </a:cubicBezTo>
                  <a:close/>
                  <a:moveTo>
                    <a:pt x="24447" y="2230279"/>
                  </a:moveTo>
                  <a:lnTo>
                    <a:pt x="1347947" y="2234724"/>
                  </a:lnTo>
                  <a:cubicBezTo>
                    <a:pt x="1360171" y="2234724"/>
                    <a:pt x="1370172" y="2244725"/>
                    <a:pt x="1370172" y="2256949"/>
                  </a:cubicBezTo>
                  <a:cubicBezTo>
                    <a:pt x="1370172" y="2262505"/>
                    <a:pt x="1367949" y="2268061"/>
                    <a:pt x="1363504" y="2272506"/>
                  </a:cubicBezTo>
                  <a:cubicBezTo>
                    <a:pt x="1359059" y="2275840"/>
                    <a:pt x="1353503" y="2279174"/>
                    <a:pt x="1347947" y="2279174"/>
                  </a:cubicBezTo>
                  <a:lnTo>
                    <a:pt x="24447" y="2274729"/>
                  </a:lnTo>
                  <a:cubicBezTo>
                    <a:pt x="12223" y="2274729"/>
                    <a:pt x="2222" y="2264727"/>
                    <a:pt x="2222" y="2252504"/>
                  </a:cubicBezTo>
                  <a:cubicBezTo>
                    <a:pt x="2222" y="2246948"/>
                    <a:pt x="4444" y="2241392"/>
                    <a:pt x="8889" y="2236946"/>
                  </a:cubicBezTo>
                  <a:cubicBezTo>
                    <a:pt x="13335" y="2233613"/>
                    <a:pt x="18891" y="2230279"/>
                    <a:pt x="24447" y="2230279"/>
                  </a:cubicBezTo>
                  <a:close/>
                  <a:moveTo>
                    <a:pt x="24447" y="2019142"/>
                  </a:moveTo>
                  <a:lnTo>
                    <a:pt x="1347947" y="2023587"/>
                  </a:lnTo>
                  <a:cubicBezTo>
                    <a:pt x="1360171" y="2023587"/>
                    <a:pt x="1370172" y="2033588"/>
                    <a:pt x="1370172" y="2045812"/>
                  </a:cubicBezTo>
                  <a:cubicBezTo>
                    <a:pt x="1370172" y="2051368"/>
                    <a:pt x="1367949" y="2056924"/>
                    <a:pt x="1363504" y="2061369"/>
                  </a:cubicBezTo>
                  <a:cubicBezTo>
                    <a:pt x="1359059" y="2064703"/>
                    <a:pt x="1354614" y="2068037"/>
                    <a:pt x="1347947" y="2068037"/>
                  </a:cubicBezTo>
                  <a:lnTo>
                    <a:pt x="24447" y="2063592"/>
                  </a:lnTo>
                  <a:cubicBezTo>
                    <a:pt x="12223" y="2063592"/>
                    <a:pt x="2222" y="2053590"/>
                    <a:pt x="2222" y="2041367"/>
                  </a:cubicBezTo>
                  <a:cubicBezTo>
                    <a:pt x="2222" y="2035811"/>
                    <a:pt x="4444" y="2030255"/>
                    <a:pt x="8889" y="2025809"/>
                  </a:cubicBezTo>
                  <a:cubicBezTo>
                    <a:pt x="13335" y="2021364"/>
                    <a:pt x="17780" y="2019142"/>
                    <a:pt x="24447" y="2019142"/>
                  </a:cubicBezTo>
                  <a:close/>
                  <a:moveTo>
                    <a:pt x="22225" y="1560195"/>
                  </a:moveTo>
                  <a:lnTo>
                    <a:pt x="1221265" y="1564640"/>
                  </a:lnTo>
                  <a:cubicBezTo>
                    <a:pt x="1233489" y="1564640"/>
                    <a:pt x="1243490" y="1574641"/>
                    <a:pt x="1243490" y="1586865"/>
                  </a:cubicBezTo>
                  <a:cubicBezTo>
                    <a:pt x="1243490" y="1592421"/>
                    <a:pt x="1241267" y="1597977"/>
                    <a:pt x="1236822" y="1602423"/>
                  </a:cubicBezTo>
                  <a:cubicBezTo>
                    <a:pt x="1232377" y="1605756"/>
                    <a:pt x="1227932" y="1609090"/>
                    <a:pt x="1221265" y="1609090"/>
                  </a:cubicBezTo>
                  <a:lnTo>
                    <a:pt x="22225" y="1604645"/>
                  </a:lnTo>
                  <a:cubicBezTo>
                    <a:pt x="10001" y="1604645"/>
                    <a:pt x="0" y="1594644"/>
                    <a:pt x="0" y="1582420"/>
                  </a:cubicBezTo>
                  <a:cubicBezTo>
                    <a:pt x="0" y="1576864"/>
                    <a:pt x="2222" y="1571308"/>
                    <a:pt x="6667" y="1566863"/>
                  </a:cubicBezTo>
                  <a:cubicBezTo>
                    <a:pt x="11113" y="1563529"/>
                    <a:pt x="15557" y="1560195"/>
                    <a:pt x="22225" y="1560195"/>
                  </a:cubicBezTo>
                  <a:close/>
                  <a:moveTo>
                    <a:pt x="24447" y="1332389"/>
                  </a:moveTo>
                  <a:lnTo>
                    <a:pt x="1836897" y="1339057"/>
                  </a:lnTo>
                  <a:cubicBezTo>
                    <a:pt x="1849121" y="1339057"/>
                    <a:pt x="1859122" y="1349058"/>
                    <a:pt x="1859122" y="1361282"/>
                  </a:cubicBezTo>
                  <a:cubicBezTo>
                    <a:pt x="1859122" y="1366838"/>
                    <a:pt x="1856899" y="1372394"/>
                    <a:pt x="1852454" y="1376839"/>
                  </a:cubicBezTo>
                  <a:cubicBezTo>
                    <a:pt x="1848009" y="1380173"/>
                    <a:pt x="1843564" y="1383507"/>
                    <a:pt x="1836897" y="1383507"/>
                  </a:cubicBezTo>
                  <a:lnTo>
                    <a:pt x="24447" y="1376839"/>
                  </a:lnTo>
                  <a:cubicBezTo>
                    <a:pt x="12223" y="1376839"/>
                    <a:pt x="2222" y="1366838"/>
                    <a:pt x="2222" y="1354614"/>
                  </a:cubicBezTo>
                  <a:cubicBezTo>
                    <a:pt x="2222" y="1349058"/>
                    <a:pt x="4444" y="1343502"/>
                    <a:pt x="8889" y="1339057"/>
                  </a:cubicBezTo>
                  <a:cubicBezTo>
                    <a:pt x="13335" y="1335723"/>
                    <a:pt x="18891" y="1332389"/>
                    <a:pt x="24447" y="1332389"/>
                  </a:cubicBezTo>
                  <a:close/>
                  <a:moveTo>
                    <a:pt x="23336" y="1122363"/>
                  </a:moveTo>
                  <a:lnTo>
                    <a:pt x="1835786" y="1129031"/>
                  </a:lnTo>
                  <a:cubicBezTo>
                    <a:pt x="1848010" y="1129031"/>
                    <a:pt x="1858011" y="1139032"/>
                    <a:pt x="1858011" y="1151256"/>
                  </a:cubicBezTo>
                  <a:cubicBezTo>
                    <a:pt x="1858011" y="1156812"/>
                    <a:pt x="1855788" y="1162368"/>
                    <a:pt x="1851343" y="1166813"/>
                  </a:cubicBezTo>
                  <a:cubicBezTo>
                    <a:pt x="1846898" y="1170147"/>
                    <a:pt x="1842453" y="1173481"/>
                    <a:pt x="1835786" y="1173481"/>
                  </a:cubicBezTo>
                  <a:lnTo>
                    <a:pt x="23336" y="1166813"/>
                  </a:lnTo>
                  <a:cubicBezTo>
                    <a:pt x="11112" y="1166813"/>
                    <a:pt x="1111" y="1156812"/>
                    <a:pt x="1111" y="1144588"/>
                  </a:cubicBezTo>
                  <a:cubicBezTo>
                    <a:pt x="1111" y="1139032"/>
                    <a:pt x="3333" y="1133476"/>
                    <a:pt x="7778" y="1129031"/>
                  </a:cubicBezTo>
                  <a:cubicBezTo>
                    <a:pt x="12224" y="1125697"/>
                    <a:pt x="17780" y="1122363"/>
                    <a:pt x="23336" y="1122363"/>
                  </a:cubicBezTo>
                  <a:close/>
                  <a:moveTo>
                    <a:pt x="25558" y="894556"/>
                  </a:moveTo>
                  <a:lnTo>
                    <a:pt x="1838008" y="901224"/>
                  </a:lnTo>
                  <a:cubicBezTo>
                    <a:pt x="1850231" y="901224"/>
                    <a:pt x="1860233" y="911225"/>
                    <a:pt x="1860233" y="923449"/>
                  </a:cubicBezTo>
                  <a:cubicBezTo>
                    <a:pt x="1860233" y="929005"/>
                    <a:pt x="1858010" y="934561"/>
                    <a:pt x="1853565" y="939006"/>
                  </a:cubicBezTo>
                  <a:cubicBezTo>
                    <a:pt x="1849120" y="942340"/>
                    <a:pt x="1843564" y="945674"/>
                    <a:pt x="1838008" y="945674"/>
                  </a:cubicBezTo>
                  <a:lnTo>
                    <a:pt x="25558" y="939006"/>
                  </a:lnTo>
                  <a:cubicBezTo>
                    <a:pt x="13334" y="939006"/>
                    <a:pt x="3333" y="929005"/>
                    <a:pt x="3333" y="916781"/>
                  </a:cubicBezTo>
                  <a:cubicBezTo>
                    <a:pt x="3333" y="911225"/>
                    <a:pt x="5556" y="905669"/>
                    <a:pt x="10000" y="901224"/>
                  </a:cubicBezTo>
                  <a:cubicBezTo>
                    <a:pt x="14446" y="896778"/>
                    <a:pt x="18891" y="894556"/>
                    <a:pt x="25558" y="894556"/>
                  </a:cubicBezTo>
                  <a:close/>
                  <a:moveTo>
                    <a:pt x="26670" y="666750"/>
                  </a:moveTo>
                  <a:lnTo>
                    <a:pt x="1839120" y="673418"/>
                  </a:lnTo>
                  <a:cubicBezTo>
                    <a:pt x="1851344" y="673418"/>
                    <a:pt x="1861345" y="683419"/>
                    <a:pt x="1861345" y="695643"/>
                  </a:cubicBezTo>
                  <a:cubicBezTo>
                    <a:pt x="1861345" y="701199"/>
                    <a:pt x="1859122" y="706755"/>
                    <a:pt x="1854677" y="711200"/>
                  </a:cubicBezTo>
                  <a:cubicBezTo>
                    <a:pt x="1850232" y="714534"/>
                    <a:pt x="1845787" y="717868"/>
                    <a:pt x="1839120" y="717868"/>
                  </a:cubicBezTo>
                  <a:lnTo>
                    <a:pt x="26670" y="711200"/>
                  </a:lnTo>
                  <a:cubicBezTo>
                    <a:pt x="14446" y="711200"/>
                    <a:pt x="4445" y="701199"/>
                    <a:pt x="4445" y="688975"/>
                  </a:cubicBezTo>
                  <a:cubicBezTo>
                    <a:pt x="4445" y="683419"/>
                    <a:pt x="6668" y="677863"/>
                    <a:pt x="11113" y="673418"/>
                  </a:cubicBezTo>
                  <a:cubicBezTo>
                    <a:pt x="15558" y="670084"/>
                    <a:pt x="20003" y="666750"/>
                    <a:pt x="26670" y="666750"/>
                  </a:cubicBezTo>
                  <a:close/>
                  <a:moveTo>
                    <a:pt x="28892" y="438944"/>
                  </a:moveTo>
                  <a:lnTo>
                    <a:pt x="1841342" y="445612"/>
                  </a:lnTo>
                  <a:cubicBezTo>
                    <a:pt x="1853566" y="445612"/>
                    <a:pt x="1863567" y="455613"/>
                    <a:pt x="1863567" y="467837"/>
                  </a:cubicBezTo>
                  <a:cubicBezTo>
                    <a:pt x="1863567" y="473393"/>
                    <a:pt x="1861344" y="478949"/>
                    <a:pt x="1856899" y="483394"/>
                  </a:cubicBezTo>
                  <a:cubicBezTo>
                    <a:pt x="1852454" y="486728"/>
                    <a:pt x="1848009" y="490062"/>
                    <a:pt x="1841342" y="490062"/>
                  </a:cubicBezTo>
                  <a:lnTo>
                    <a:pt x="28892" y="483394"/>
                  </a:lnTo>
                  <a:cubicBezTo>
                    <a:pt x="16668" y="483394"/>
                    <a:pt x="6667" y="473393"/>
                    <a:pt x="6667" y="461169"/>
                  </a:cubicBezTo>
                  <a:cubicBezTo>
                    <a:pt x="6667" y="455613"/>
                    <a:pt x="8889" y="450057"/>
                    <a:pt x="13334" y="445612"/>
                  </a:cubicBezTo>
                  <a:cubicBezTo>
                    <a:pt x="17780" y="442278"/>
                    <a:pt x="23336" y="438944"/>
                    <a:pt x="28892" y="438944"/>
                  </a:cubicBezTo>
                  <a:close/>
                  <a:moveTo>
                    <a:pt x="26670" y="228918"/>
                  </a:moveTo>
                  <a:lnTo>
                    <a:pt x="1839120" y="235585"/>
                  </a:lnTo>
                  <a:cubicBezTo>
                    <a:pt x="1851344" y="235585"/>
                    <a:pt x="1861345" y="245587"/>
                    <a:pt x="1861345" y="257810"/>
                  </a:cubicBezTo>
                  <a:cubicBezTo>
                    <a:pt x="1861345" y="263367"/>
                    <a:pt x="1859122" y="268923"/>
                    <a:pt x="1854677" y="273368"/>
                  </a:cubicBezTo>
                  <a:cubicBezTo>
                    <a:pt x="1850232" y="277813"/>
                    <a:pt x="1845787" y="280035"/>
                    <a:pt x="1839120" y="280035"/>
                  </a:cubicBezTo>
                  <a:lnTo>
                    <a:pt x="26670" y="273368"/>
                  </a:lnTo>
                  <a:cubicBezTo>
                    <a:pt x="14446" y="273368"/>
                    <a:pt x="4445" y="263367"/>
                    <a:pt x="4445" y="251143"/>
                  </a:cubicBezTo>
                  <a:cubicBezTo>
                    <a:pt x="4445" y="245587"/>
                    <a:pt x="6668" y="240031"/>
                    <a:pt x="11113" y="235585"/>
                  </a:cubicBezTo>
                  <a:cubicBezTo>
                    <a:pt x="15558" y="232252"/>
                    <a:pt x="21114" y="228918"/>
                    <a:pt x="26670" y="228918"/>
                  </a:cubicBezTo>
                  <a:close/>
                  <a:moveTo>
                    <a:pt x="28892" y="0"/>
                  </a:moveTo>
                  <a:lnTo>
                    <a:pt x="1842453" y="7779"/>
                  </a:lnTo>
                  <a:cubicBezTo>
                    <a:pt x="1854677" y="7779"/>
                    <a:pt x="1864678" y="17780"/>
                    <a:pt x="1864678" y="30004"/>
                  </a:cubicBezTo>
                  <a:cubicBezTo>
                    <a:pt x="1864678" y="35560"/>
                    <a:pt x="1862455" y="41116"/>
                    <a:pt x="1858011" y="45561"/>
                  </a:cubicBezTo>
                  <a:cubicBezTo>
                    <a:pt x="1853566" y="48895"/>
                    <a:pt x="1848009" y="52229"/>
                    <a:pt x="1842453" y="52229"/>
                  </a:cubicBezTo>
                  <a:lnTo>
                    <a:pt x="28892" y="44450"/>
                  </a:lnTo>
                  <a:cubicBezTo>
                    <a:pt x="16668" y="44450"/>
                    <a:pt x="6667" y="34449"/>
                    <a:pt x="6667" y="22225"/>
                  </a:cubicBezTo>
                  <a:cubicBezTo>
                    <a:pt x="6667" y="16669"/>
                    <a:pt x="8889" y="11113"/>
                    <a:pt x="13334" y="6667"/>
                  </a:cubicBezTo>
                  <a:cubicBezTo>
                    <a:pt x="17780" y="3334"/>
                    <a:pt x="23336" y="0"/>
                    <a:pt x="28892" y="0"/>
                  </a:cubicBezTo>
                  <a:close/>
                </a:path>
              </a:pathLst>
            </a:custGeom>
            <a:solidFill>
              <a:srgbClr val="ABC7FF"/>
            </a:solidFill>
            <a:ln w="11097" cap="flat">
              <a:noFill/>
              <a:prstDash val="solid"/>
              <a:miter/>
            </a:ln>
          </p:spPr>
          <p:txBody>
            <a:bodyPr wrap="square" rtlCol="0" anchor="ctr">
              <a:noAutofit/>
            </a:bodyPr>
            <a:lstStyle/>
            <a:p>
              <a:endParaRPr lang="zh-CN" altLang="en-US"/>
            </a:p>
          </p:txBody>
        </p:sp>
        <p:sp>
          <p:nvSpPr>
            <p:cNvPr id="28" name="ExtraShape8"/>
            <p:cNvSpPr/>
            <p:nvPr/>
          </p:nvSpPr>
          <p:spPr>
            <a:xfrm>
              <a:off x="3100" y="1492"/>
              <a:ext cx="3517" cy="5349"/>
            </a:xfrm>
            <a:custGeom>
              <a:avLst/>
              <a:gdLst>
                <a:gd name="connsiteX0" fmla="*/ 2136934 w 2133600"/>
                <a:gd name="connsiteY0" fmla="*/ 7779 h 3244850"/>
                <a:gd name="connsiteX1" fmla="*/ 2124710 w 2133600"/>
                <a:gd name="connsiteY1" fmla="*/ 3247073 h 3244850"/>
                <a:gd name="connsiteX2" fmla="*/ 0 w 2133600"/>
                <a:gd name="connsiteY2" fmla="*/ 3239294 h 3244850"/>
                <a:gd name="connsiteX3" fmla="*/ 12224 w 2133600"/>
                <a:gd name="connsiteY3" fmla="*/ 0 h 3244850"/>
                <a:gd name="connsiteX4" fmla="*/ 338931 w 2133600"/>
                <a:gd name="connsiteY4" fmla="*/ 1111 h 3244850"/>
                <a:gd name="connsiteX5" fmla="*/ 338931 w 2133600"/>
                <a:gd name="connsiteY5" fmla="*/ 65564 h 3244850"/>
                <a:gd name="connsiteX6" fmla="*/ 1074579 w 2133600"/>
                <a:gd name="connsiteY6" fmla="*/ 67786 h 3244850"/>
                <a:gd name="connsiteX7" fmla="*/ 1080135 w 2133600"/>
                <a:gd name="connsiteY7" fmla="*/ 67786 h 3244850"/>
                <a:gd name="connsiteX8" fmla="*/ 1815783 w 2133600"/>
                <a:gd name="connsiteY8" fmla="*/ 70009 h 3244850"/>
                <a:gd name="connsiteX9" fmla="*/ 1815783 w 2133600"/>
                <a:gd name="connsiteY9" fmla="*/ 5556 h 3244850"/>
                <a:gd name="connsiteX10" fmla="*/ 2136934 w 2133600"/>
                <a:gd name="connsiteY10" fmla="*/ 7779 h 3244850"/>
                <a:gd name="connsiteX11" fmla="*/ 2001361 w 2133600"/>
                <a:gd name="connsiteY11" fmla="*/ 791210 h 3244850"/>
                <a:gd name="connsiteX12" fmla="*/ 1979136 w 2133600"/>
                <a:gd name="connsiteY12" fmla="*/ 768985 h 3244850"/>
                <a:gd name="connsiteX13" fmla="*/ 166688 w 2133600"/>
                <a:gd name="connsiteY13" fmla="*/ 762318 h 3244850"/>
                <a:gd name="connsiteX14" fmla="*/ 151130 w 2133600"/>
                <a:gd name="connsiteY14" fmla="*/ 768985 h 3244850"/>
                <a:gd name="connsiteX15" fmla="*/ 144463 w 2133600"/>
                <a:gd name="connsiteY15" fmla="*/ 784543 h 3244850"/>
                <a:gd name="connsiteX16" fmla="*/ 166688 w 2133600"/>
                <a:gd name="connsiteY16" fmla="*/ 806768 h 3244850"/>
                <a:gd name="connsiteX17" fmla="*/ 1980248 w 2133600"/>
                <a:gd name="connsiteY17" fmla="*/ 812324 h 3244850"/>
                <a:gd name="connsiteX18" fmla="*/ 1995805 w 2133600"/>
                <a:gd name="connsiteY18" fmla="*/ 805656 h 3244850"/>
                <a:gd name="connsiteX19" fmla="*/ 2001361 w 2133600"/>
                <a:gd name="connsiteY19" fmla="*/ 791210 h 3244850"/>
                <a:gd name="connsiteX20" fmla="*/ 2002473 w 2133600"/>
                <a:gd name="connsiteY20" fmla="*/ 353378 h 3244850"/>
                <a:gd name="connsiteX21" fmla="*/ 1980248 w 2133600"/>
                <a:gd name="connsiteY21" fmla="*/ 331153 h 3244850"/>
                <a:gd name="connsiteX22" fmla="*/ 168910 w 2133600"/>
                <a:gd name="connsiteY22" fmla="*/ 324485 h 3244850"/>
                <a:gd name="connsiteX23" fmla="*/ 153352 w 2133600"/>
                <a:gd name="connsiteY23" fmla="*/ 331153 h 3244850"/>
                <a:gd name="connsiteX24" fmla="*/ 146685 w 2133600"/>
                <a:gd name="connsiteY24" fmla="*/ 346710 h 3244850"/>
                <a:gd name="connsiteX25" fmla="*/ 168910 w 2133600"/>
                <a:gd name="connsiteY25" fmla="*/ 368935 h 3244850"/>
                <a:gd name="connsiteX26" fmla="*/ 1981359 w 2133600"/>
                <a:gd name="connsiteY26" fmla="*/ 375603 h 3244850"/>
                <a:gd name="connsiteX27" fmla="*/ 1996916 w 2133600"/>
                <a:gd name="connsiteY27" fmla="*/ 368935 h 3244850"/>
                <a:gd name="connsiteX28" fmla="*/ 2002473 w 2133600"/>
                <a:gd name="connsiteY28" fmla="*/ 353378 h 3244850"/>
                <a:gd name="connsiteX29" fmla="*/ 1998028 w 2133600"/>
                <a:gd name="connsiteY29" fmla="*/ 1684655 h 3244850"/>
                <a:gd name="connsiteX30" fmla="*/ 1975803 w 2133600"/>
                <a:gd name="connsiteY30" fmla="*/ 1662430 h 3244850"/>
                <a:gd name="connsiteX31" fmla="*/ 163354 w 2133600"/>
                <a:gd name="connsiteY31" fmla="*/ 1655763 h 3244850"/>
                <a:gd name="connsiteX32" fmla="*/ 147796 w 2133600"/>
                <a:gd name="connsiteY32" fmla="*/ 1662430 h 3244850"/>
                <a:gd name="connsiteX33" fmla="*/ 141129 w 2133600"/>
                <a:gd name="connsiteY33" fmla="*/ 1677988 h 3244850"/>
                <a:gd name="connsiteX34" fmla="*/ 163354 w 2133600"/>
                <a:gd name="connsiteY34" fmla="*/ 1700213 h 3244850"/>
                <a:gd name="connsiteX35" fmla="*/ 1975803 w 2133600"/>
                <a:gd name="connsiteY35" fmla="*/ 1706880 h 3244850"/>
                <a:gd name="connsiteX36" fmla="*/ 1991360 w 2133600"/>
                <a:gd name="connsiteY36" fmla="*/ 1700213 h 3244850"/>
                <a:gd name="connsiteX37" fmla="*/ 1998028 w 2133600"/>
                <a:gd name="connsiteY37" fmla="*/ 1684655 h 3244850"/>
                <a:gd name="connsiteX38" fmla="*/ 1999139 w 2133600"/>
                <a:gd name="connsiteY38" fmla="*/ 1019016 h 3244850"/>
                <a:gd name="connsiteX39" fmla="*/ 1976914 w 2133600"/>
                <a:gd name="connsiteY39" fmla="*/ 996791 h 3244850"/>
                <a:gd name="connsiteX40" fmla="*/ 165576 w 2133600"/>
                <a:gd name="connsiteY40" fmla="*/ 990124 h 3244850"/>
                <a:gd name="connsiteX41" fmla="*/ 150019 w 2133600"/>
                <a:gd name="connsiteY41" fmla="*/ 996791 h 3244850"/>
                <a:gd name="connsiteX42" fmla="*/ 143351 w 2133600"/>
                <a:gd name="connsiteY42" fmla="*/ 1012349 h 3244850"/>
                <a:gd name="connsiteX43" fmla="*/ 165576 w 2133600"/>
                <a:gd name="connsiteY43" fmla="*/ 1034574 h 3244850"/>
                <a:gd name="connsiteX44" fmla="*/ 1978025 w 2133600"/>
                <a:gd name="connsiteY44" fmla="*/ 1041241 h 3244850"/>
                <a:gd name="connsiteX45" fmla="*/ 1993583 w 2133600"/>
                <a:gd name="connsiteY45" fmla="*/ 1034574 h 3244850"/>
                <a:gd name="connsiteX46" fmla="*/ 1999139 w 2133600"/>
                <a:gd name="connsiteY46" fmla="*/ 1019016 h 3244850"/>
                <a:gd name="connsiteX47" fmla="*/ 1998028 w 2133600"/>
                <a:gd name="connsiteY47" fmla="*/ 1246823 h 3244850"/>
                <a:gd name="connsiteX48" fmla="*/ 1975803 w 2133600"/>
                <a:gd name="connsiteY48" fmla="*/ 1224598 h 3244850"/>
                <a:gd name="connsiteX49" fmla="*/ 163354 w 2133600"/>
                <a:gd name="connsiteY49" fmla="*/ 1217930 h 3244850"/>
                <a:gd name="connsiteX50" fmla="*/ 147796 w 2133600"/>
                <a:gd name="connsiteY50" fmla="*/ 1224598 h 3244850"/>
                <a:gd name="connsiteX51" fmla="*/ 141129 w 2133600"/>
                <a:gd name="connsiteY51" fmla="*/ 1240155 h 3244850"/>
                <a:gd name="connsiteX52" fmla="*/ 163354 w 2133600"/>
                <a:gd name="connsiteY52" fmla="*/ 1262380 h 3244850"/>
                <a:gd name="connsiteX53" fmla="*/ 1975803 w 2133600"/>
                <a:gd name="connsiteY53" fmla="*/ 1269048 h 3244850"/>
                <a:gd name="connsiteX54" fmla="*/ 1991360 w 2133600"/>
                <a:gd name="connsiteY54" fmla="*/ 1262380 h 3244850"/>
                <a:gd name="connsiteX55" fmla="*/ 1998028 w 2133600"/>
                <a:gd name="connsiteY55" fmla="*/ 1246823 h 3244850"/>
                <a:gd name="connsiteX56" fmla="*/ 2000250 w 2133600"/>
                <a:gd name="connsiteY56" fmla="*/ 580073 h 3244850"/>
                <a:gd name="connsiteX57" fmla="*/ 1978025 w 2133600"/>
                <a:gd name="connsiteY57" fmla="*/ 557848 h 3244850"/>
                <a:gd name="connsiteX58" fmla="*/ 165576 w 2133600"/>
                <a:gd name="connsiteY58" fmla="*/ 551180 h 3244850"/>
                <a:gd name="connsiteX59" fmla="*/ 150019 w 2133600"/>
                <a:gd name="connsiteY59" fmla="*/ 557848 h 3244850"/>
                <a:gd name="connsiteX60" fmla="*/ 143351 w 2133600"/>
                <a:gd name="connsiteY60" fmla="*/ 573405 h 3244850"/>
                <a:gd name="connsiteX61" fmla="*/ 165576 w 2133600"/>
                <a:gd name="connsiteY61" fmla="*/ 595630 h 3244850"/>
                <a:gd name="connsiteX62" fmla="*/ 1978025 w 2133600"/>
                <a:gd name="connsiteY62" fmla="*/ 602298 h 3244850"/>
                <a:gd name="connsiteX63" fmla="*/ 1993583 w 2133600"/>
                <a:gd name="connsiteY63" fmla="*/ 595630 h 3244850"/>
                <a:gd name="connsiteX64" fmla="*/ 2000250 w 2133600"/>
                <a:gd name="connsiteY64" fmla="*/ 580073 h 3244850"/>
                <a:gd name="connsiteX65" fmla="*/ 1995805 w 2133600"/>
                <a:gd name="connsiteY65" fmla="*/ 1473518 h 3244850"/>
                <a:gd name="connsiteX66" fmla="*/ 1973580 w 2133600"/>
                <a:gd name="connsiteY66" fmla="*/ 1451293 h 3244850"/>
                <a:gd name="connsiteX67" fmla="*/ 162242 w 2133600"/>
                <a:gd name="connsiteY67" fmla="*/ 1445736 h 3244850"/>
                <a:gd name="connsiteX68" fmla="*/ 146685 w 2133600"/>
                <a:gd name="connsiteY68" fmla="*/ 1452404 h 3244850"/>
                <a:gd name="connsiteX69" fmla="*/ 140017 w 2133600"/>
                <a:gd name="connsiteY69" fmla="*/ 1467961 h 3244850"/>
                <a:gd name="connsiteX70" fmla="*/ 162242 w 2133600"/>
                <a:gd name="connsiteY70" fmla="*/ 1490186 h 3244850"/>
                <a:gd name="connsiteX71" fmla="*/ 1974691 w 2133600"/>
                <a:gd name="connsiteY71" fmla="*/ 1496854 h 3244850"/>
                <a:gd name="connsiteX72" fmla="*/ 1990249 w 2133600"/>
                <a:gd name="connsiteY72" fmla="*/ 1490186 h 3244850"/>
                <a:gd name="connsiteX73" fmla="*/ 1995805 w 2133600"/>
                <a:gd name="connsiteY73" fmla="*/ 1473518 h 3244850"/>
                <a:gd name="connsiteX74" fmla="*/ 1509078 w 2133600"/>
                <a:gd name="connsiteY74" fmla="*/ 2579212 h 3244850"/>
                <a:gd name="connsiteX75" fmla="*/ 1486853 w 2133600"/>
                <a:gd name="connsiteY75" fmla="*/ 2556987 h 3244850"/>
                <a:gd name="connsiteX76" fmla="*/ 163354 w 2133600"/>
                <a:gd name="connsiteY76" fmla="*/ 2552542 h 3244850"/>
                <a:gd name="connsiteX77" fmla="*/ 147796 w 2133600"/>
                <a:gd name="connsiteY77" fmla="*/ 2559209 h 3244850"/>
                <a:gd name="connsiteX78" fmla="*/ 141129 w 2133600"/>
                <a:gd name="connsiteY78" fmla="*/ 2574767 h 3244850"/>
                <a:gd name="connsiteX79" fmla="*/ 163354 w 2133600"/>
                <a:gd name="connsiteY79" fmla="*/ 2596992 h 3244850"/>
                <a:gd name="connsiteX80" fmla="*/ 1486853 w 2133600"/>
                <a:gd name="connsiteY80" fmla="*/ 2601437 h 3244850"/>
                <a:gd name="connsiteX81" fmla="*/ 1502410 w 2133600"/>
                <a:gd name="connsiteY81" fmla="*/ 2594769 h 3244850"/>
                <a:gd name="connsiteX82" fmla="*/ 1509078 w 2133600"/>
                <a:gd name="connsiteY82" fmla="*/ 2579212 h 3244850"/>
                <a:gd name="connsiteX83" fmla="*/ 1507966 w 2133600"/>
                <a:gd name="connsiteY83" fmla="*/ 2369185 h 3244850"/>
                <a:gd name="connsiteX84" fmla="*/ 1485741 w 2133600"/>
                <a:gd name="connsiteY84" fmla="*/ 2346960 h 3244850"/>
                <a:gd name="connsiteX85" fmla="*/ 162242 w 2133600"/>
                <a:gd name="connsiteY85" fmla="*/ 2342515 h 3244850"/>
                <a:gd name="connsiteX86" fmla="*/ 146685 w 2133600"/>
                <a:gd name="connsiteY86" fmla="*/ 2349183 h 3244850"/>
                <a:gd name="connsiteX87" fmla="*/ 140017 w 2133600"/>
                <a:gd name="connsiteY87" fmla="*/ 2364740 h 3244850"/>
                <a:gd name="connsiteX88" fmla="*/ 162242 w 2133600"/>
                <a:gd name="connsiteY88" fmla="*/ 2386966 h 3244850"/>
                <a:gd name="connsiteX89" fmla="*/ 1485741 w 2133600"/>
                <a:gd name="connsiteY89" fmla="*/ 2391410 h 3244850"/>
                <a:gd name="connsiteX90" fmla="*/ 1501299 w 2133600"/>
                <a:gd name="connsiteY90" fmla="*/ 2384743 h 3244850"/>
                <a:gd name="connsiteX91" fmla="*/ 1507966 w 2133600"/>
                <a:gd name="connsiteY91" fmla="*/ 2369185 h 3244850"/>
                <a:gd name="connsiteX92" fmla="*/ 1384617 w 2133600"/>
                <a:gd name="connsiteY92" fmla="*/ 2807018 h 3244850"/>
                <a:gd name="connsiteX93" fmla="*/ 1362392 w 2133600"/>
                <a:gd name="connsiteY93" fmla="*/ 2784793 h 3244850"/>
                <a:gd name="connsiteX94" fmla="*/ 163354 w 2133600"/>
                <a:gd name="connsiteY94" fmla="*/ 2780348 h 3244850"/>
                <a:gd name="connsiteX95" fmla="*/ 147796 w 2133600"/>
                <a:gd name="connsiteY95" fmla="*/ 2787016 h 3244850"/>
                <a:gd name="connsiteX96" fmla="*/ 141129 w 2133600"/>
                <a:gd name="connsiteY96" fmla="*/ 2802573 h 3244850"/>
                <a:gd name="connsiteX97" fmla="*/ 163354 w 2133600"/>
                <a:gd name="connsiteY97" fmla="*/ 2824798 h 3244850"/>
                <a:gd name="connsiteX98" fmla="*/ 1362392 w 2133600"/>
                <a:gd name="connsiteY98" fmla="*/ 2829243 h 3244850"/>
                <a:gd name="connsiteX99" fmla="*/ 1377950 w 2133600"/>
                <a:gd name="connsiteY99" fmla="*/ 2822575 h 3244850"/>
                <a:gd name="connsiteX100" fmla="*/ 1384617 w 2133600"/>
                <a:gd name="connsiteY100" fmla="*/ 2807018 h 3244850"/>
                <a:gd name="connsiteX101" fmla="*/ 1382395 w 2133600"/>
                <a:gd name="connsiteY101" fmla="*/ 1910239 h 3244850"/>
                <a:gd name="connsiteX102" fmla="*/ 1360170 w 2133600"/>
                <a:gd name="connsiteY102" fmla="*/ 1888014 h 3244850"/>
                <a:gd name="connsiteX103" fmla="*/ 161131 w 2133600"/>
                <a:gd name="connsiteY103" fmla="*/ 1883569 h 3244850"/>
                <a:gd name="connsiteX104" fmla="*/ 145574 w 2133600"/>
                <a:gd name="connsiteY104" fmla="*/ 1890236 h 3244850"/>
                <a:gd name="connsiteX105" fmla="*/ 138906 w 2133600"/>
                <a:gd name="connsiteY105" fmla="*/ 1905794 h 3244850"/>
                <a:gd name="connsiteX106" fmla="*/ 161131 w 2133600"/>
                <a:gd name="connsiteY106" fmla="*/ 1928019 h 3244850"/>
                <a:gd name="connsiteX107" fmla="*/ 1360170 w 2133600"/>
                <a:gd name="connsiteY107" fmla="*/ 1932464 h 3244850"/>
                <a:gd name="connsiteX108" fmla="*/ 1375728 w 2133600"/>
                <a:gd name="connsiteY108" fmla="*/ 1925797 h 3244850"/>
                <a:gd name="connsiteX109" fmla="*/ 1382395 w 2133600"/>
                <a:gd name="connsiteY109" fmla="*/ 1910239 h 324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133600" h="3244850">
                  <a:moveTo>
                    <a:pt x="2136934" y="7779"/>
                  </a:moveTo>
                  <a:lnTo>
                    <a:pt x="2124710" y="3247073"/>
                  </a:lnTo>
                  <a:lnTo>
                    <a:pt x="0" y="3239294"/>
                  </a:lnTo>
                  <a:lnTo>
                    <a:pt x="12224" y="0"/>
                  </a:lnTo>
                  <a:lnTo>
                    <a:pt x="338931" y="1111"/>
                  </a:lnTo>
                  <a:cubicBezTo>
                    <a:pt x="335597" y="37783"/>
                    <a:pt x="338931" y="65564"/>
                    <a:pt x="338931" y="65564"/>
                  </a:cubicBezTo>
                  <a:lnTo>
                    <a:pt x="1074579" y="67786"/>
                  </a:lnTo>
                  <a:lnTo>
                    <a:pt x="1080135" y="67786"/>
                  </a:lnTo>
                  <a:lnTo>
                    <a:pt x="1815783" y="70009"/>
                  </a:lnTo>
                  <a:cubicBezTo>
                    <a:pt x="1815783" y="70009"/>
                    <a:pt x="1819116" y="43339"/>
                    <a:pt x="1815783" y="5556"/>
                  </a:cubicBezTo>
                  <a:lnTo>
                    <a:pt x="2136934" y="7779"/>
                  </a:lnTo>
                  <a:close/>
                  <a:moveTo>
                    <a:pt x="2001361" y="791210"/>
                  </a:moveTo>
                  <a:cubicBezTo>
                    <a:pt x="2001361" y="778986"/>
                    <a:pt x="1991360" y="768985"/>
                    <a:pt x="1979136" y="768985"/>
                  </a:cubicBezTo>
                  <a:lnTo>
                    <a:pt x="166688" y="762318"/>
                  </a:lnTo>
                  <a:cubicBezTo>
                    <a:pt x="161131" y="762318"/>
                    <a:pt x="155575" y="764540"/>
                    <a:pt x="151130" y="768985"/>
                  </a:cubicBezTo>
                  <a:cubicBezTo>
                    <a:pt x="146685" y="773430"/>
                    <a:pt x="144463" y="777875"/>
                    <a:pt x="144463" y="784543"/>
                  </a:cubicBezTo>
                  <a:cubicBezTo>
                    <a:pt x="144463" y="796766"/>
                    <a:pt x="154464" y="806768"/>
                    <a:pt x="166688" y="806768"/>
                  </a:cubicBezTo>
                  <a:lnTo>
                    <a:pt x="1980248" y="812324"/>
                  </a:lnTo>
                  <a:cubicBezTo>
                    <a:pt x="1985804" y="812324"/>
                    <a:pt x="1991360" y="810101"/>
                    <a:pt x="1995805" y="805656"/>
                  </a:cubicBezTo>
                  <a:cubicBezTo>
                    <a:pt x="1999139" y="802323"/>
                    <a:pt x="2001361" y="796766"/>
                    <a:pt x="2001361" y="791210"/>
                  </a:cubicBezTo>
                  <a:close/>
                  <a:moveTo>
                    <a:pt x="2002473" y="353378"/>
                  </a:moveTo>
                  <a:cubicBezTo>
                    <a:pt x="2002473" y="341154"/>
                    <a:pt x="1992471" y="331153"/>
                    <a:pt x="1980248" y="331153"/>
                  </a:cubicBezTo>
                  <a:lnTo>
                    <a:pt x="168910" y="324485"/>
                  </a:lnTo>
                  <a:cubicBezTo>
                    <a:pt x="163354" y="324485"/>
                    <a:pt x="157797" y="326708"/>
                    <a:pt x="153352" y="331153"/>
                  </a:cubicBezTo>
                  <a:cubicBezTo>
                    <a:pt x="148907" y="335598"/>
                    <a:pt x="146685" y="340043"/>
                    <a:pt x="146685" y="346710"/>
                  </a:cubicBezTo>
                  <a:cubicBezTo>
                    <a:pt x="146685" y="358934"/>
                    <a:pt x="156686" y="368935"/>
                    <a:pt x="168910" y="368935"/>
                  </a:cubicBezTo>
                  <a:lnTo>
                    <a:pt x="1981359" y="375603"/>
                  </a:lnTo>
                  <a:cubicBezTo>
                    <a:pt x="1986915" y="375603"/>
                    <a:pt x="1992471" y="373380"/>
                    <a:pt x="1996916" y="368935"/>
                  </a:cubicBezTo>
                  <a:cubicBezTo>
                    <a:pt x="2000250" y="364490"/>
                    <a:pt x="2002473" y="358934"/>
                    <a:pt x="2002473" y="353378"/>
                  </a:cubicBezTo>
                  <a:close/>
                  <a:moveTo>
                    <a:pt x="1998028" y="1684655"/>
                  </a:moveTo>
                  <a:cubicBezTo>
                    <a:pt x="1998028" y="1672431"/>
                    <a:pt x="1988026" y="1662430"/>
                    <a:pt x="1975803" y="1662430"/>
                  </a:cubicBezTo>
                  <a:lnTo>
                    <a:pt x="163354" y="1655763"/>
                  </a:lnTo>
                  <a:cubicBezTo>
                    <a:pt x="157797" y="1655763"/>
                    <a:pt x="152241" y="1657985"/>
                    <a:pt x="147796" y="1662430"/>
                  </a:cubicBezTo>
                  <a:cubicBezTo>
                    <a:pt x="143351" y="1666875"/>
                    <a:pt x="141129" y="1671320"/>
                    <a:pt x="141129" y="1677988"/>
                  </a:cubicBezTo>
                  <a:cubicBezTo>
                    <a:pt x="141129" y="1690211"/>
                    <a:pt x="151130" y="1700213"/>
                    <a:pt x="163354" y="1700213"/>
                  </a:cubicBezTo>
                  <a:lnTo>
                    <a:pt x="1975803" y="1706880"/>
                  </a:lnTo>
                  <a:cubicBezTo>
                    <a:pt x="1981359" y="1706880"/>
                    <a:pt x="1986915" y="1704658"/>
                    <a:pt x="1991360" y="1700213"/>
                  </a:cubicBezTo>
                  <a:cubicBezTo>
                    <a:pt x="1994694" y="1695768"/>
                    <a:pt x="1998028" y="1690211"/>
                    <a:pt x="1998028" y="1684655"/>
                  </a:cubicBezTo>
                  <a:close/>
                  <a:moveTo>
                    <a:pt x="1999139" y="1019016"/>
                  </a:moveTo>
                  <a:cubicBezTo>
                    <a:pt x="1999139" y="1006793"/>
                    <a:pt x="1989137" y="996791"/>
                    <a:pt x="1976914" y="996791"/>
                  </a:cubicBezTo>
                  <a:lnTo>
                    <a:pt x="165576" y="990124"/>
                  </a:lnTo>
                  <a:cubicBezTo>
                    <a:pt x="160020" y="990124"/>
                    <a:pt x="154464" y="992346"/>
                    <a:pt x="150019" y="996791"/>
                  </a:cubicBezTo>
                  <a:cubicBezTo>
                    <a:pt x="145574" y="1001236"/>
                    <a:pt x="143351" y="1006793"/>
                    <a:pt x="143351" y="1012349"/>
                  </a:cubicBezTo>
                  <a:cubicBezTo>
                    <a:pt x="143351" y="1024573"/>
                    <a:pt x="153352" y="1034574"/>
                    <a:pt x="165576" y="1034574"/>
                  </a:cubicBezTo>
                  <a:lnTo>
                    <a:pt x="1978025" y="1041241"/>
                  </a:lnTo>
                  <a:cubicBezTo>
                    <a:pt x="1983581" y="1041241"/>
                    <a:pt x="1989137" y="1039019"/>
                    <a:pt x="1993583" y="1034574"/>
                  </a:cubicBezTo>
                  <a:cubicBezTo>
                    <a:pt x="1996916" y="1030129"/>
                    <a:pt x="1999139" y="1024573"/>
                    <a:pt x="1999139" y="1019016"/>
                  </a:cubicBezTo>
                  <a:close/>
                  <a:moveTo>
                    <a:pt x="1998028" y="1246823"/>
                  </a:moveTo>
                  <a:cubicBezTo>
                    <a:pt x="1998028" y="1234599"/>
                    <a:pt x="1988026" y="1224598"/>
                    <a:pt x="1975803" y="1224598"/>
                  </a:cubicBezTo>
                  <a:lnTo>
                    <a:pt x="163354" y="1217930"/>
                  </a:lnTo>
                  <a:cubicBezTo>
                    <a:pt x="157797" y="1217930"/>
                    <a:pt x="152241" y="1220153"/>
                    <a:pt x="147796" y="1224598"/>
                  </a:cubicBezTo>
                  <a:cubicBezTo>
                    <a:pt x="143351" y="1227931"/>
                    <a:pt x="141129" y="1233488"/>
                    <a:pt x="141129" y="1240155"/>
                  </a:cubicBezTo>
                  <a:cubicBezTo>
                    <a:pt x="141129" y="1252379"/>
                    <a:pt x="151130" y="1262380"/>
                    <a:pt x="163354" y="1262380"/>
                  </a:cubicBezTo>
                  <a:lnTo>
                    <a:pt x="1975803" y="1269048"/>
                  </a:lnTo>
                  <a:cubicBezTo>
                    <a:pt x="1981359" y="1269048"/>
                    <a:pt x="1986915" y="1266825"/>
                    <a:pt x="1991360" y="1262380"/>
                  </a:cubicBezTo>
                  <a:cubicBezTo>
                    <a:pt x="1995805" y="1257935"/>
                    <a:pt x="1998028" y="1252379"/>
                    <a:pt x="1998028" y="1246823"/>
                  </a:cubicBezTo>
                  <a:close/>
                  <a:moveTo>
                    <a:pt x="2000250" y="580073"/>
                  </a:moveTo>
                  <a:cubicBezTo>
                    <a:pt x="2000250" y="567849"/>
                    <a:pt x="1990249" y="557848"/>
                    <a:pt x="1978025" y="557848"/>
                  </a:cubicBezTo>
                  <a:lnTo>
                    <a:pt x="165576" y="551180"/>
                  </a:lnTo>
                  <a:cubicBezTo>
                    <a:pt x="160020" y="551180"/>
                    <a:pt x="154464" y="553403"/>
                    <a:pt x="150019" y="557848"/>
                  </a:cubicBezTo>
                  <a:cubicBezTo>
                    <a:pt x="145574" y="562293"/>
                    <a:pt x="143351" y="567849"/>
                    <a:pt x="143351" y="573405"/>
                  </a:cubicBezTo>
                  <a:cubicBezTo>
                    <a:pt x="143351" y="585629"/>
                    <a:pt x="153352" y="595630"/>
                    <a:pt x="165576" y="595630"/>
                  </a:cubicBezTo>
                  <a:lnTo>
                    <a:pt x="1978025" y="602298"/>
                  </a:lnTo>
                  <a:cubicBezTo>
                    <a:pt x="1983581" y="602298"/>
                    <a:pt x="1989137" y="600075"/>
                    <a:pt x="1993583" y="595630"/>
                  </a:cubicBezTo>
                  <a:cubicBezTo>
                    <a:pt x="1998028" y="592296"/>
                    <a:pt x="2000250" y="586740"/>
                    <a:pt x="2000250" y="580073"/>
                  </a:cubicBezTo>
                  <a:close/>
                  <a:moveTo>
                    <a:pt x="1995805" y="1473518"/>
                  </a:moveTo>
                  <a:cubicBezTo>
                    <a:pt x="1995805" y="1461294"/>
                    <a:pt x="1985804" y="1451293"/>
                    <a:pt x="1973580" y="1451293"/>
                  </a:cubicBezTo>
                  <a:lnTo>
                    <a:pt x="162242" y="1445736"/>
                  </a:lnTo>
                  <a:cubicBezTo>
                    <a:pt x="156686" y="1445736"/>
                    <a:pt x="151130" y="1447959"/>
                    <a:pt x="146685" y="1452404"/>
                  </a:cubicBezTo>
                  <a:cubicBezTo>
                    <a:pt x="142240" y="1456849"/>
                    <a:pt x="140017" y="1461294"/>
                    <a:pt x="140017" y="1467961"/>
                  </a:cubicBezTo>
                  <a:cubicBezTo>
                    <a:pt x="140017" y="1480185"/>
                    <a:pt x="150019" y="1490186"/>
                    <a:pt x="162242" y="1490186"/>
                  </a:cubicBezTo>
                  <a:lnTo>
                    <a:pt x="1974691" y="1496854"/>
                  </a:lnTo>
                  <a:cubicBezTo>
                    <a:pt x="1980248" y="1496854"/>
                    <a:pt x="1985804" y="1494631"/>
                    <a:pt x="1990249" y="1490186"/>
                  </a:cubicBezTo>
                  <a:cubicBezTo>
                    <a:pt x="1993583" y="1485742"/>
                    <a:pt x="1995805" y="1480185"/>
                    <a:pt x="1995805" y="1473518"/>
                  </a:cubicBezTo>
                  <a:close/>
                  <a:moveTo>
                    <a:pt x="1509078" y="2579212"/>
                  </a:moveTo>
                  <a:cubicBezTo>
                    <a:pt x="1509078" y="2566988"/>
                    <a:pt x="1499076" y="2556987"/>
                    <a:pt x="1486853" y="2556987"/>
                  </a:cubicBezTo>
                  <a:lnTo>
                    <a:pt x="163354" y="2552542"/>
                  </a:lnTo>
                  <a:cubicBezTo>
                    <a:pt x="157797" y="2552542"/>
                    <a:pt x="152241" y="2554764"/>
                    <a:pt x="147796" y="2559209"/>
                  </a:cubicBezTo>
                  <a:cubicBezTo>
                    <a:pt x="143351" y="2563654"/>
                    <a:pt x="141129" y="2569210"/>
                    <a:pt x="141129" y="2574767"/>
                  </a:cubicBezTo>
                  <a:cubicBezTo>
                    <a:pt x="141129" y="2586991"/>
                    <a:pt x="151130" y="2596992"/>
                    <a:pt x="163354" y="2596992"/>
                  </a:cubicBezTo>
                  <a:lnTo>
                    <a:pt x="1486853" y="2601437"/>
                  </a:lnTo>
                  <a:cubicBezTo>
                    <a:pt x="1492409" y="2601437"/>
                    <a:pt x="1497965" y="2599214"/>
                    <a:pt x="1502410" y="2594769"/>
                  </a:cubicBezTo>
                  <a:cubicBezTo>
                    <a:pt x="1506855" y="2591435"/>
                    <a:pt x="1509078" y="2585879"/>
                    <a:pt x="1509078" y="2579212"/>
                  </a:cubicBezTo>
                  <a:close/>
                  <a:moveTo>
                    <a:pt x="1507966" y="2369185"/>
                  </a:moveTo>
                  <a:cubicBezTo>
                    <a:pt x="1507966" y="2356962"/>
                    <a:pt x="1497965" y="2346960"/>
                    <a:pt x="1485741" y="2346960"/>
                  </a:cubicBezTo>
                  <a:lnTo>
                    <a:pt x="162242" y="2342515"/>
                  </a:lnTo>
                  <a:cubicBezTo>
                    <a:pt x="156686" y="2342515"/>
                    <a:pt x="151130" y="2344738"/>
                    <a:pt x="146685" y="2349183"/>
                  </a:cubicBezTo>
                  <a:cubicBezTo>
                    <a:pt x="142240" y="2352517"/>
                    <a:pt x="140017" y="2358073"/>
                    <a:pt x="140017" y="2364740"/>
                  </a:cubicBezTo>
                  <a:cubicBezTo>
                    <a:pt x="140017" y="2376964"/>
                    <a:pt x="150019" y="2386966"/>
                    <a:pt x="162242" y="2386966"/>
                  </a:cubicBezTo>
                  <a:lnTo>
                    <a:pt x="1485741" y="2391410"/>
                  </a:lnTo>
                  <a:cubicBezTo>
                    <a:pt x="1491298" y="2391410"/>
                    <a:pt x="1496854" y="2389188"/>
                    <a:pt x="1501299" y="2384743"/>
                  </a:cubicBezTo>
                  <a:cubicBezTo>
                    <a:pt x="1505744" y="2380298"/>
                    <a:pt x="1507966" y="2374742"/>
                    <a:pt x="1507966" y="2369185"/>
                  </a:cubicBezTo>
                  <a:close/>
                  <a:moveTo>
                    <a:pt x="1384617" y="2807018"/>
                  </a:moveTo>
                  <a:cubicBezTo>
                    <a:pt x="1384617" y="2794794"/>
                    <a:pt x="1374616" y="2784793"/>
                    <a:pt x="1362392" y="2784793"/>
                  </a:cubicBezTo>
                  <a:lnTo>
                    <a:pt x="163354" y="2780348"/>
                  </a:lnTo>
                  <a:cubicBezTo>
                    <a:pt x="157797" y="2780348"/>
                    <a:pt x="152241" y="2782570"/>
                    <a:pt x="147796" y="2787016"/>
                  </a:cubicBezTo>
                  <a:cubicBezTo>
                    <a:pt x="143351" y="2791460"/>
                    <a:pt x="141129" y="2795905"/>
                    <a:pt x="141129" y="2802573"/>
                  </a:cubicBezTo>
                  <a:cubicBezTo>
                    <a:pt x="141129" y="2814797"/>
                    <a:pt x="151130" y="2824798"/>
                    <a:pt x="163354" y="2824798"/>
                  </a:cubicBezTo>
                  <a:lnTo>
                    <a:pt x="1362392" y="2829243"/>
                  </a:lnTo>
                  <a:cubicBezTo>
                    <a:pt x="1367949" y="2829243"/>
                    <a:pt x="1373505" y="2827020"/>
                    <a:pt x="1377950" y="2822575"/>
                  </a:cubicBezTo>
                  <a:cubicBezTo>
                    <a:pt x="1382395" y="2818130"/>
                    <a:pt x="1384617" y="2812574"/>
                    <a:pt x="1384617" y="2807018"/>
                  </a:cubicBezTo>
                  <a:close/>
                  <a:moveTo>
                    <a:pt x="1382395" y="1910239"/>
                  </a:moveTo>
                  <a:cubicBezTo>
                    <a:pt x="1382395" y="1898015"/>
                    <a:pt x="1372394" y="1888014"/>
                    <a:pt x="1360170" y="1888014"/>
                  </a:cubicBezTo>
                  <a:lnTo>
                    <a:pt x="161131" y="1883569"/>
                  </a:lnTo>
                  <a:cubicBezTo>
                    <a:pt x="155575" y="1883569"/>
                    <a:pt x="150019" y="1885792"/>
                    <a:pt x="145574" y="1890236"/>
                  </a:cubicBezTo>
                  <a:cubicBezTo>
                    <a:pt x="141129" y="1894681"/>
                    <a:pt x="138906" y="1900238"/>
                    <a:pt x="138906" y="1905794"/>
                  </a:cubicBezTo>
                  <a:cubicBezTo>
                    <a:pt x="138906" y="1918018"/>
                    <a:pt x="148907" y="1928019"/>
                    <a:pt x="161131" y="1928019"/>
                  </a:cubicBezTo>
                  <a:lnTo>
                    <a:pt x="1360170" y="1932464"/>
                  </a:lnTo>
                  <a:cubicBezTo>
                    <a:pt x="1365726" y="1932464"/>
                    <a:pt x="1371282" y="1930242"/>
                    <a:pt x="1375728" y="1925797"/>
                  </a:cubicBezTo>
                  <a:cubicBezTo>
                    <a:pt x="1379061" y="1921351"/>
                    <a:pt x="1382395" y="1915795"/>
                    <a:pt x="1382395" y="1910239"/>
                  </a:cubicBezTo>
                  <a:close/>
                </a:path>
              </a:pathLst>
            </a:custGeom>
            <a:solidFill>
              <a:srgbClr val="FFFFFF"/>
            </a:solidFill>
            <a:ln w="11097" cap="flat">
              <a:noFill/>
              <a:prstDash val="solid"/>
              <a:miter/>
            </a:ln>
          </p:spPr>
          <p:txBody>
            <a:bodyPr rtlCol="0" anchor="ctr"/>
            <a:lstStyle/>
            <a:p>
              <a:endParaRPr lang="zh-CN" altLang="en-US"/>
            </a:p>
          </p:txBody>
        </p:sp>
        <p:sp>
          <p:nvSpPr>
            <p:cNvPr id="29" name="ExtraShape13"/>
            <p:cNvSpPr/>
            <p:nvPr/>
          </p:nvSpPr>
          <p:spPr>
            <a:xfrm>
              <a:off x="3656" y="1494"/>
              <a:ext cx="2436" cy="110"/>
            </a:xfrm>
            <a:custGeom>
              <a:avLst/>
              <a:gdLst>
                <a:gd name="connsiteX0" fmla="*/ 1478333 w 1477962"/>
                <a:gd name="connsiteY0" fmla="*/ 5556 h 66675"/>
                <a:gd name="connsiteX1" fmla="*/ 1478333 w 1477962"/>
                <a:gd name="connsiteY1" fmla="*/ 70009 h 66675"/>
                <a:gd name="connsiteX2" fmla="*/ 742685 w 1477962"/>
                <a:gd name="connsiteY2" fmla="*/ 66675 h 66675"/>
                <a:gd name="connsiteX3" fmla="*/ 737129 w 1477962"/>
                <a:gd name="connsiteY3" fmla="*/ 66675 h 66675"/>
                <a:gd name="connsiteX4" fmla="*/ 1482 w 1477962"/>
                <a:gd name="connsiteY4" fmla="*/ 64453 h 66675"/>
                <a:gd name="connsiteX5" fmla="*/ 1482 w 1477962"/>
                <a:gd name="connsiteY5" fmla="*/ 0 h 66675"/>
                <a:gd name="connsiteX6" fmla="*/ 1478333 w 1477962"/>
                <a:gd name="connsiteY6" fmla="*/ 5556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7962" h="66675">
                  <a:moveTo>
                    <a:pt x="1478333" y="5556"/>
                  </a:moveTo>
                  <a:cubicBezTo>
                    <a:pt x="1481667" y="43339"/>
                    <a:pt x="1478333" y="70009"/>
                    <a:pt x="1478333" y="70009"/>
                  </a:cubicBezTo>
                  <a:lnTo>
                    <a:pt x="742685" y="66675"/>
                  </a:lnTo>
                  <a:lnTo>
                    <a:pt x="737129" y="66675"/>
                  </a:lnTo>
                  <a:lnTo>
                    <a:pt x="1482" y="64453"/>
                  </a:lnTo>
                  <a:cubicBezTo>
                    <a:pt x="1482" y="64453"/>
                    <a:pt x="-1852" y="37783"/>
                    <a:pt x="1482" y="0"/>
                  </a:cubicBezTo>
                  <a:lnTo>
                    <a:pt x="1478333" y="5556"/>
                  </a:lnTo>
                  <a:close/>
                </a:path>
              </a:pathLst>
            </a:custGeom>
            <a:solidFill>
              <a:srgbClr val="4D555F"/>
            </a:solidFill>
            <a:ln w="11097" cap="flat">
              <a:noFill/>
              <a:prstDash val="solid"/>
              <a:miter/>
            </a:ln>
          </p:spPr>
          <p:txBody>
            <a:bodyPr rtlCol="0" anchor="ctr"/>
            <a:lstStyle/>
            <a:p>
              <a:endParaRPr lang="zh-CN" altLang="en-US"/>
            </a:p>
          </p:txBody>
        </p:sp>
        <p:sp>
          <p:nvSpPr>
            <p:cNvPr id="30" name="ExtraShape1"/>
            <p:cNvSpPr/>
            <p:nvPr/>
          </p:nvSpPr>
          <p:spPr>
            <a:xfrm>
              <a:off x="2955" y="1306"/>
              <a:ext cx="3828" cy="5807"/>
            </a:xfrm>
            <a:custGeom>
              <a:avLst/>
              <a:gdLst>
                <a:gd name="connsiteX0" fmla="*/ 2323624 w 2322512"/>
                <a:gd name="connsiteY0" fmla="*/ 140018 h 3522662"/>
                <a:gd name="connsiteX1" fmla="*/ 2311400 w 2322512"/>
                <a:gd name="connsiteY1" fmla="*/ 3393758 h 3522662"/>
                <a:gd name="connsiteX2" fmla="*/ 2178050 w 2322512"/>
                <a:gd name="connsiteY2" fmla="*/ 3525997 h 3522662"/>
                <a:gd name="connsiteX3" fmla="*/ 132239 w 2322512"/>
                <a:gd name="connsiteY3" fmla="*/ 3518218 h 3522662"/>
                <a:gd name="connsiteX4" fmla="*/ 0 w 2322512"/>
                <a:gd name="connsiteY4" fmla="*/ 3384868 h 3522662"/>
                <a:gd name="connsiteX5" fmla="*/ 12224 w 2322512"/>
                <a:gd name="connsiteY5" fmla="*/ 132239 h 3522662"/>
                <a:gd name="connsiteX6" fmla="*/ 145574 w 2322512"/>
                <a:gd name="connsiteY6" fmla="*/ 0 h 3522662"/>
                <a:gd name="connsiteX7" fmla="*/ 455612 w 2322512"/>
                <a:gd name="connsiteY7" fmla="*/ 1111 h 3522662"/>
                <a:gd name="connsiteX8" fmla="*/ 426720 w 2322512"/>
                <a:gd name="connsiteY8" fmla="*/ 114459 h 3522662"/>
                <a:gd name="connsiteX9" fmla="*/ 100013 w 2322512"/>
                <a:gd name="connsiteY9" fmla="*/ 113348 h 3522662"/>
                <a:gd name="connsiteX10" fmla="*/ 87789 w 2322512"/>
                <a:gd name="connsiteY10" fmla="*/ 3352642 h 3522662"/>
                <a:gd name="connsiteX11" fmla="*/ 2212499 w 2322512"/>
                <a:gd name="connsiteY11" fmla="*/ 3360421 h 3522662"/>
                <a:gd name="connsiteX12" fmla="*/ 2224723 w 2322512"/>
                <a:gd name="connsiteY12" fmla="*/ 121126 h 3522662"/>
                <a:gd name="connsiteX13" fmla="*/ 1903571 w 2322512"/>
                <a:gd name="connsiteY13" fmla="*/ 120015 h 3522662"/>
                <a:gd name="connsiteX14" fmla="*/ 1875790 w 2322512"/>
                <a:gd name="connsiteY14" fmla="*/ 5556 h 3522662"/>
                <a:gd name="connsiteX15" fmla="*/ 2191385 w 2322512"/>
                <a:gd name="connsiteY15" fmla="*/ 6668 h 3522662"/>
                <a:gd name="connsiteX16" fmla="*/ 2323624 w 2322512"/>
                <a:gd name="connsiteY16" fmla="*/ 140018 h 352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2512" h="3522662">
                  <a:moveTo>
                    <a:pt x="2323624" y="140018"/>
                  </a:moveTo>
                  <a:lnTo>
                    <a:pt x="2311400" y="3393758"/>
                  </a:lnTo>
                  <a:cubicBezTo>
                    <a:pt x="2311400" y="3467101"/>
                    <a:pt x="2251393" y="3525997"/>
                    <a:pt x="2178050" y="3525997"/>
                  </a:cubicBezTo>
                  <a:lnTo>
                    <a:pt x="132239" y="3518218"/>
                  </a:lnTo>
                  <a:cubicBezTo>
                    <a:pt x="58896" y="3518218"/>
                    <a:pt x="0" y="3458210"/>
                    <a:pt x="0" y="3384868"/>
                  </a:cubicBezTo>
                  <a:lnTo>
                    <a:pt x="12224" y="132239"/>
                  </a:lnTo>
                  <a:cubicBezTo>
                    <a:pt x="12224" y="58896"/>
                    <a:pt x="72231" y="0"/>
                    <a:pt x="145574" y="0"/>
                  </a:cubicBezTo>
                  <a:lnTo>
                    <a:pt x="455612" y="1111"/>
                  </a:lnTo>
                  <a:cubicBezTo>
                    <a:pt x="436721" y="38894"/>
                    <a:pt x="428942" y="81121"/>
                    <a:pt x="426720" y="114459"/>
                  </a:cubicBezTo>
                  <a:lnTo>
                    <a:pt x="100013" y="113348"/>
                  </a:lnTo>
                  <a:lnTo>
                    <a:pt x="87789" y="3352642"/>
                  </a:lnTo>
                  <a:lnTo>
                    <a:pt x="2212499" y="3360421"/>
                  </a:lnTo>
                  <a:lnTo>
                    <a:pt x="2224723" y="121126"/>
                  </a:lnTo>
                  <a:lnTo>
                    <a:pt x="1903571" y="120015"/>
                  </a:lnTo>
                  <a:cubicBezTo>
                    <a:pt x="1901349" y="86678"/>
                    <a:pt x="1893570" y="44450"/>
                    <a:pt x="1875790" y="5556"/>
                  </a:cubicBezTo>
                  <a:lnTo>
                    <a:pt x="2191385" y="6668"/>
                  </a:lnTo>
                  <a:cubicBezTo>
                    <a:pt x="2264728" y="6668"/>
                    <a:pt x="2323624" y="66675"/>
                    <a:pt x="2323624" y="140018"/>
                  </a:cubicBezTo>
                  <a:close/>
                </a:path>
              </a:pathLst>
            </a:custGeom>
            <a:solidFill>
              <a:srgbClr val="ED7D31"/>
            </a:solidFill>
            <a:ln w="11097" cap="flat">
              <a:noFill/>
              <a:prstDash val="solid"/>
              <a:miter/>
            </a:ln>
          </p:spPr>
          <p:txBody>
            <a:bodyPr rtlCol="0" anchor="ctr"/>
            <a:lstStyle/>
            <a:p>
              <a:endParaRPr lang="zh-CN" altLang="en-US"/>
            </a:p>
          </p:txBody>
        </p:sp>
        <p:sp>
          <p:nvSpPr>
            <p:cNvPr id="31" name="ExtraShape2"/>
            <p:cNvSpPr/>
            <p:nvPr/>
          </p:nvSpPr>
          <p:spPr>
            <a:xfrm>
              <a:off x="3707" y="762"/>
              <a:ext cx="2326" cy="550"/>
            </a:xfrm>
            <a:custGeom>
              <a:avLst/>
              <a:gdLst>
                <a:gd name="connsiteX0" fmla="*/ 1420178 w 1411287"/>
                <a:gd name="connsiteY0" fmla="*/ 335598 h 333375"/>
                <a:gd name="connsiteX1" fmla="*/ 0 w 1411287"/>
                <a:gd name="connsiteY1" fmla="*/ 330041 h 333375"/>
                <a:gd name="connsiteX2" fmla="*/ 130016 w 1411287"/>
                <a:gd name="connsiteY2" fmla="*/ 231140 h 333375"/>
                <a:gd name="connsiteX3" fmla="*/ 451168 w 1411287"/>
                <a:gd name="connsiteY3" fmla="*/ 86678 h 333375"/>
                <a:gd name="connsiteX4" fmla="*/ 712311 w 1411287"/>
                <a:gd name="connsiteY4" fmla="*/ 0 h 333375"/>
                <a:gd name="connsiteX5" fmla="*/ 712311 w 1411287"/>
                <a:gd name="connsiteY5" fmla="*/ 0 h 333375"/>
                <a:gd name="connsiteX6" fmla="*/ 970121 w 1411287"/>
                <a:gd name="connsiteY6" fmla="*/ 88900 h 333375"/>
                <a:gd name="connsiteX7" fmla="*/ 1290161 w 1411287"/>
                <a:gd name="connsiteY7" fmla="*/ 235585 h 333375"/>
                <a:gd name="connsiteX8" fmla="*/ 1420178 w 1411287"/>
                <a:gd name="connsiteY8" fmla="*/ 335598 h 333375"/>
                <a:gd name="connsiteX9" fmla="*/ 784543 w 1411287"/>
                <a:gd name="connsiteY9" fmla="*/ 142240 h 333375"/>
                <a:gd name="connsiteX10" fmla="*/ 700088 w 1411287"/>
                <a:gd name="connsiteY10" fmla="*/ 56674 h 333375"/>
                <a:gd name="connsiteX11" fmla="*/ 614521 w 1411287"/>
                <a:gd name="connsiteY11" fmla="*/ 141129 h 333375"/>
                <a:gd name="connsiteX12" fmla="*/ 698976 w 1411287"/>
                <a:gd name="connsiteY12" fmla="*/ 226695 h 333375"/>
                <a:gd name="connsiteX13" fmla="*/ 784543 w 1411287"/>
                <a:gd name="connsiteY13" fmla="*/ 14224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287" h="333375">
                  <a:moveTo>
                    <a:pt x="1420178" y="335598"/>
                  </a:moveTo>
                  <a:lnTo>
                    <a:pt x="0" y="330041"/>
                  </a:lnTo>
                  <a:cubicBezTo>
                    <a:pt x="23336" y="283369"/>
                    <a:pt x="62230" y="243364"/>
                    <a:pt x="130016" y="231140"/>
                  </a:cubicBezTo>
                  <a:cubicBezTo>
                    <a:pt x="314484" y="197803"/>
                    <a:pt x="393383" y="171133"/>
                    <a:pt x="451168" y="86678"/>
                  </a:cubicBezTo>
                  <a:cubicBezTo>
                    <a:pt x="506730" y="7779"/>
                    <a:pt x="688975" y="1111"/>
                    <a:pt x="712311" y="0"/>
                  </a:cubicBezTo>
                  <a:cubicBezTo>
                    <a:pt x="712311" y="0"/>
                    <a:pt x="712311" y="0"/>
                    <a:pt x="712311" y="0"/>
                  </a:cubicBezTo>
                  <a:cubicBezTo>
                    <a:pt x="741204" y="1111"/>
                    <a:pt x="917893" y="11113"/>
                    <a:pt x="970121" y="88900"/>
                  </a:cubicBezTo>
                  <a:cubicBezTo>
                    <a:pt x="1027906" y="173355"/>
                    <a:pt x="1106805" y="202247"/>
                    <a:pt x="1290161" y="235585"/>
                  </a:cubicBezTo>
                  <a:cubicBezTo>
                    <a:pt x="1357948" y="248920"/>
                    <a:pt x="1396841" y="288925"/>
                    <a:pt x="1420178" y="335598"/>
                  </a:cubicBezTo>
                  <a:close/>
                  <a:moveTo>
                    <a:pt x="784543" y="142240"/>
                  </a:moveTo>
                  <a:cubicBezTo>
                    <a:pt x="784543" y="95567"/>
                    <a:pt x="746760" y="56674"/>
                    <a:pt x="700088" y="56674"/>
                  </a:cubicBezTo>
                  <a:cubicBezTo>
                    <a:pt x="653415" y="56674"/>
                    <a:pt x="614521" y="94456"/>
                    <a:pt x="614521" y="141129"/>
                  </a:cubicBezTo>
                  <a:cubicBezTo>
                    <a:pt x="614521" y="187801"/>
                    <a:pt x="652304" y="226695"/>
                    <a:pt x="698976" y="226695"/>
                  </a:cubicBezTo>
                  <a:cubicBezTo>
                    <a:pt x="745649" y="227806"/>
                    <a:pt x="784543" y="188913"/>
                    <a:pt x="784543" y="142240"/>
                  </a:cubicBezTo>
                  <a:close/>
                </a:path>
              </a:pathLst>
            </a:custGeom>
            <a:solidFill>
              <a:srgbClr val="ED7D31"/>
            </a:solidFill>
            <a:ln w="11097" cap="flat">
              <a:noFill/>
              <a:prstDash val="solid"/>
              <a:miter/>
            </a:ln>
          </p:spPr>
          <p:txBody>
            <a:bodyPr rtlCol="0" anchor="ctr"/>
            <a:lstStyle/>
            <a:p>
              <a:endParaRPr lang="zh-CN" altLang="en-US"/>
            </a:p>
          </p:txBody>
        </p:sp>
        <p:sp>
          <p:nvSpPr>
            <p:cNvPr id="32" name="ExtraShape3"/>
            <p:cNvSpPr/>
            <p:nvPr/>
          </p:nvSpPr>
          <p:spPr>
            <a:xfrm>
              <a:off x="3659" y="1307"/>
              <a:ext cx="2418" cy="183"/>
            </a:xfrm>
            <a:custGeom>
              <a:avLst/>
              <a:gdLst>
                <a:gd name="connsiteX0" fmla="*/ 1476851 w 1466850"/>
                <a:gd name="connsiteY0" fmla="*/ 118904 h 111125"/>
                <a:gd name="connsiteX1" fmla="*/ 0 w 1466850"/>
                <a:gd name="connsiteY1" fmla="*/ 113347 h 111125"/>
                <a:gd name="connsiteX2" fmla="*/ 28892 w 1466850"/>
                <a:gd name="connsiteY2" fmla="*/ 0 h 111125"/>
                <a:gd name="connsiteX3" fmla="*/ 1449070 w 1466850"/>
                <a:gd name="connsiteY3" fmla="*/ 5556 h 111125"/>
                <a:gd name="connsiteX4" fmla="*/ 1476851 w 1466850"/>
                <a:gd name="connsiteY4" fmla="*/ 118904 h 11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50" h="111125">
                  <a:moveTo>
                    <a:pt x="1476851" y="118904"/>
                  </a:moveTo>
                  <a:lnTo>
                    <a:pt x="0" y="113347"/>
                  </a:lnTo>
                  <a:cubicBezTo>
                    <a:pt x="2222" y="80010"/>
                    <a:pt x="10001" y="37782"/>
                    <a:pt x="28892" y="0"/>
                  </a:cubicBezTo>
                  <a:lnTo>
                    <a:pt x="1449070" y="5556"/>
                  </a:lnTo>
                  <a:cubicBezTo>
                    <a:pt x="1466850" y="43339"/>
                    <a:pt x="1474629" y="84455"/>
                    <a:pt x="1476851" y="118904"/>
                  </a:cubicBezTo>
                  <a:close/>
                </a:path>
              </a:pathLst>
            </a:custGeom>
            <a:solidFill>
              <a:srgbClr val="212834"/>
            </a:solidFill>
            <a:ln w="11097" cap="flat">
              <a:noFill/>
              <a:prstDash val="solid"/>
              <a:miter/>
            </a:ln>
          </p:spPr>
          <p:txBody>
            <a:bodyPr rtlCol="0" anchor="ctr"/>
            <a:lstStyle/>
            <a:p>
              <a:endParaRPr lang="zh-CN" altLang="en-US"/>
            </a:p>
          </p:txBody>
        </p:sp>
        <p:sp>
          <p:nvSpPr>
            <p:cNvPr id="33" name="ExtraShape4"/>
            <p:cNvSpPr/>
            <p:nvPr/>
          </p:nvSpPr>
          <p:spPr>
            <a:xfrm>
              <a:off x="3522" y="4323"/>
              <a:ext cx="898" cy="1081"/>
            </a:xfrm>
            <a:custGeom>
              <a:avLst/>
              <a:gdLst>
                <a:gd name="connsiteX0" fmla="*/ 346710 w 544512"/>
                <a:gd name="connsiteY0" fmla="*/ 651193 h 655637"/>
                <a:gd name="connsiteX1" fmla="*/ 166688 w 544512"/>
                <a:gd name="connsiteY1" fmla="*/ 655638 h 655637"/>
                <a:gd name="connsiteX2" fmla="*/ 127794 w 544512"/>
                <a:gd name="connsiteY2" fmla="*/ 530066 h 655637"/>
                <a:gd name="connsiteX3" fmla="*/ 100013 w 544512"/>
                <a:gd name="connsiteY3" fmla="*/ 637858 h 655637"/>
                <a:gd name="connsiteX4" fmla="*/ 82232 w 544512"/>
                <a:gd name="connsiteY4" fmla="*/ 634524 h 655637"/>
                <a:gd name="connsiteX5" fmla="*/ 0 w 544512"/>
                <a:gd name="connsiteY5" fmla="*/ 617855 h 655637"/>
                <a:gd name="connsiteX6" fmla="*/ 63341 w 544512"/>
                <a:gd name="connsiteY6" fmla="*/ 398939 h 655637"/>
                <a:gd name="connsiteX7" fmla="*/ 91122 w 544512"/>
                <a:gd name="connsiteY7" fmla="*/ 86678 h 655637"/>
                <a:gd name="connsiteX8" fmla="*/ 94456 w 544512"/>
                <a:gd name="connsiteY8" fmla="*/ 84455 h 655637"/>
                <a:gd name="connsiteX9" fmla="*/ 263366 w 544512"/>
                <a:gd name="connsiteY9" fmla="*/ 0 h 655637"/>
                <a:gd name="connsiteX10" fmla="*/ 270034 w 544512"/>
                <a:gd name="connsiteY10" fmla="*/ 7779 h 655637"/>
                <a:gd name="connsiteX11" fmla="*/ 522288 w 544512"/>
                <a:gd name="connsiteY11" fmla="*/ 216694 h 655637"/>
                <a:gd name="connsiteX12" fmla="*/ 522288 w 544512"/>
                <a:gd name="connsiteY12" fmla="*/ 218916 h 655637"/>
                <a:gd name="connsiteX13" fmla="*/ 551180 w 544512"/>
                <a:gd name="connsiteY13" fmla="*/ 600075 h 655637"/>
                <a:gd name="connsiteX14" fmla="*/ 382270 w 544512"/>
                <a:gd name="connsiteY14" fmla="*/ 648970 h 655637"/>
                <a:gd name="connsiteX15" fmla="*/ 346710 w 544512"/>
                <a:gd name="connsiteY15" fmla="*/ 651193 h 65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4512" h="655637">
                  <a:moveTo>
                    <a:pt x="346710" y="651193"/>
                  </a:moveTo>
                  <a:cubicBezTo>
                    <a:pt x="254476" y="657860"/>
                    <a:pt x="166688" y="655638"/>
                    <a:pt x="166688" y="655638"/>
                  </a:cubicBezTo>
                  <a:lnTo>
                    <a:pt x="127794" y="530066"/>
                  </a:lnTo>
                  <a:lnTo>
                    <a:pt x="100013" y="637858"/>
                  </a:lnTo>
                  <a:lnTo>
                    <a:pt x="82232" y="634524"/>
                  </a:lnTo>
                  <a:lnTo>
                    <a:pt x="0" y="617855"/>
                  </a:lnTo>
                  <a:cubicBezTo>
                    <a:pt x="0" y="617855"/>
                    <a:pt x="83344" y="573405"/>
                    <a:pt x="63341" y="398939"/>
                  </a:cubicBezTo>
                  <a:cubicBezTo>
                    <a:pt x="43339" y="225584"/>
                    <a:pt x="91122" y="86678"/>
                    <a:pt x="91122" y="86678"/>
                  </a:cubicBezTo>
                  <a:cubicBezTo>
                    <a:pt x="92234" y="85566"/>
                    <a:pt x="93345" y="85566"/>
                    <a:pt x="94456" y="84455"/>
                  </a:cubicBezTo>
                  <a:cubicBezTo>
                    <a:pt x="151130" y="56674"/>
                    <a:pt x="206692" y="27781"/>
                    <a:pt x="263366" y="0"/>
                  </a:cubicBezTo>
                  <a:lnTo>
                    <a:pt x="270034" y="7779"/>
                  </a:lnTo>
                  <a:cubicBezTo>
                    <a:pt x="361156" y="67786"/>
                    <a:pt x="445611" y="137795"/>
                    <a:pt x="522288" y="216694"/>
                  </a:cubicBezTo>
                  <a:cubicBezTo>
                    <a:pt x="522288" y="217805"/>
                    <a:pt x="522288" y="217805"/>
                    <a:pt x="522288" y="218916"/>
                  </a:cubicBezTo>
                  <a:lnTo>
                    <a:pt x="551180" y="600075"/>
                  </a:lnTo>
                  <a:cubicBezTo>
                    <a:pt x="524510" y="626745"/>
                    <a:pt x="455613" y="641191"/>
                    <a:pt x="382270" y="648970"/>
                  </a:cubicBezTo>
                  <a:cubicBezTo>
                    <a:pt x="370046" y="650081"/>
                    <a:pt x="357822" y="651193"/>
                    <a:pt x="346710" y="651193"/>
                  </a:cubicBezTo>
                  <a:close/>
                </a:path>
              </a:pathLst>
            </a:custGeom>
            <a:solidFill>
              <a:srgbClr val="212834"/>
            </a:solidFill>
            <a:ln w="11097" cap="flat">
              <a:noFill/>
              <a:prstDash val="solid"/>
              <a:miter/>
            </a:ln>
          </p:spPr>
          <p:txBody>
            <a:bodyPr rtlCol="0" anchor="ctr"/>
            <a:lstStyle/>
            <a:p>
              <a:endParaRPr lang="zh-CN" altLang="en-US"/>
            </a:p>
          </p:txBody>
        </p:sp>
        <p:sp>
          <p:nvSpPr>
            <p:cNvPr id="34" name="ExtraShape5"/>
            <p:cNvSpPr/>
            <p:nvPr/>
          </p:nvSpPr>
          <p:spPr>
            <a:xfrm>
              <a:off x="3942" y="4608"/>
              <a:ext cx="183" cy="385"/>
            </a:xfrm>
            <a:custGeom>
              <a:avLst/>
              <a:gdLst>
                <a:gd name="connsiteX0" fmla="*/ 110230 w 111125"/>
                <a:gd name="connsiteY0" fmla="*/ 3634 h 233362"/>
                <a:gd name="connsiteX1" fmla="*/ 1327 w 111125"/>
                <a:gd name="connsiteY1" fmla="*/ 226996 h 233362"/>
                <a:gd name="connsiteX2" fmla="*/ 9106 w 111125"/>
                <a:gd name="connsiteY2" fmla="*/ 234774 h 233362"/>
                <a:gd name="connsiteX3" fmla="*/ 121342 w 111125"/>
                <a:gd name="connsiteY3" fmla="*/ 6968 h 233362"/>
                <a:gd name="connsiteX4" fmla="*/ 110230 w 111125"/>
                <a:gd name="connsiteY4" fmla="*/ 3634 h 233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25" h="233362">
                  <a:moveTo>
                    <a:pt x="110230" y="3634"/>
                  </a:moveTo>
                  <a:cubicBezTo>
                    <a:pt x="91339" y="85867"/>
                    <a:pt x="54667" y="161432"/>
                    <a:pt x="1327" y="226996"/>
                  </a:cubicBezTo>
                  <a:cubicBezTo>
                    <a:pt x="-3118" y="232552"/>
                    <a:pt x="4661" y="240331"/>
                    <a:pt x="9106" y="234774"/>
                  </a:cubicBezTo>
                  <a:cubicBezTo>
                    <a:pt x="64669" y="168099"/>
                    <a:pt x="102451" y="90312"/>
                    <a:pt x="121342" y="6968"/>
                  </a:cubicBezTo>
                  <a:cubicBezTo>
                    <a:pt x="122454" y="301"/>
                    <a:pt x="111341" y="-3033"/>
                    <a:pt x="110230" y="3634"/>
                  </a:cubicBezTo>
                  <a:close/>
                </a:path>
              </a:pathLst>
            </a:custGeom>
            <a:solidFill>
              <a:srgbClr val="012263"/>
            </a:solidFill>
            <a:ln w="11097" cap="flat">
              <a:noFill/>
              <a:prstDash val="solid"/>
              <a:miter/>
            </a:ln>
          </p:spPr>
          <p:txBody>
            <a:bodyPr rtlCol="0" anchor="ctr"/>
            <a:lstStyle/>
            <a:p>
              <a:endParaRPr lang="zh-CN" altLang="en-US"/>
            </a:p>
          </p:txBody>
        </p:sp>
        <p:sp>
          <p:nvSpPr>
            <p:cNvPr id="35" name="ExtraShape6"/>
            <p:cNvSpPr/>
            <p:nvPr/>
          </p:nvSpPr>
          <p:spPr>
            <a:xfrm>
              <a:off x="4089" y="4710"/>
              <a:ext cx="183" cy="330"/>
            </a:xfrm>
            <a:custGeom>
              <a:avLst/>
              <a:gdLst>
                <a:gd name="connsiteX0" fmla="*/ 102237 w 111125"/>
                <a:gd name="connsiteY0" fmla="*/ 3699 h 200025"/>
                <a:gd name="connsiteX1" fmla="*/ 1114 w 111125"/>
                <a:gd name="connsiteY1" fmla="*/ 201502 h 200025"/>
                <a:gd name="connsiteX2" fmla="*/ 11115 w 111125"/>
                <a:gd name="connsiteY2" fmla="*/ 207058 h 200025"/>
                <a:gd name="connsiteX3" fmla="*/ 113350 w 111125"/>
                <a:gd name="connsiteY3" fmla="*/ 5922 h 200025"/>
                <a:gd name="connsiteX4" fmla="*/ 102237 w 111125"/>
                <a:gd name="connsiteY4" fmla="*/ 3699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25" h="200025">
                  <a:moveTo>
                    <a:pt x="102237" y="3699"/>
                  </a:moveTo>
                  <a:cubicBezTo>
                    <a:pt x="78901" y="74819"/>
                    <a:pt x="44452" y="140383"/>
                    <a:pt x="1114" y="201502"/>
                  </a:cubicBezTo>
                  <a:cubicBezTo>
                    <a:pt x="-3331" y="207058"/>
                    <a:pt x="6670" y="212614"/>
                    <a:pt x="11115" y="207058"/>
                  </a:cubicBezTo>
                  <a:cubicBezTo>
                    <a:pt x="54454" y="144828"/>
                    <a:pt x="88902" y="78153"/>
                    <a:pt x="113350" y="5922"/>
                  </a:cubicBezTo>
                  <a:cubicBezTo>
                    <a:pt x="115572" y="365"/>
                    <a:pt x="104460" y="-2968"/>
                    <a:pt x="102237" y="3699"/>
                  </a:cubicBezTo>
                  <a:close/>
                </a:path>
              </a:pathLst>
            </a:custGeom>
            <a:solidFill>
              <a:srgbClr val="012263"/>
            </a:solidFill>
            <a:ln w="11097" cap="flat">
              <a:noFill/>
              <a:prstDash val="solid"/>
              <a:miter/>
            </a:ln>
          </p:spPr>
          <p:txBody>
            <a:bodyPr rtlCol="0" anchor="ctr"/>
            <a:lstStyle/>
            <a:p>
              <a:endParaRPr lang="zh-CN" altLang="en-US"/>
            </a:p>
          </p:txBody>
        </p:sp>
        <p:sp>
          <p:nvSpPr>
            <p:cNvPr id="36" name="ExtraShape7"/>
            <p:cNvSpPr/>
            <p:nvPr/>
          </p:nvSpPr>
          <p:spPr>
            <a:xfrm>
              <a:off x="3710" y="4428"/>
              <a:ext cx="55" cy="751"/>
            </a:xfrm>
            <a:custGeom>
              <a:avLst/>
              <a:gdLst>
                <a:gd name="connsiteX0" fmla="*/ 41326 w 33337"/>
                <a:gd name="connsiteY0" fmla="*/ 6968 h 455612"/>
                <a:gd name="connsiteX1" fmla="*/ 30213 w 33337"/>
                <a:gd name="connsiteY1" fmla="*/ 3634 h 455612"/>
                <a:gd name="connsiteX2" fmla="*/ 4654 w 33337"/>
                <a:gd name="connsiteY2" fmla="*/ 458136 h 455612"/>
                <a:gd name="connsiteX3" fmla="*/ 15767 w 33337"/>
                <a:gd name="connsiteY3" fmla="*/ 458136 h 455612"/>
                <a:gd name="connsiteX4" fmla="*/ 41326 w 33337"/>
                <a:gd name="connsiteY4" fmla="*/ 6968 h 455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 h="455612">
                  <a:moveTo>
                    <a:pt x="41326" y="6968"/>
                  </a:moveTo>
                  <a:cubicBezTo>
                    <a:pt x="42437" y="301"/>
                    <a:pt x="32436" y="-3033"/>
                    <a:pt x="30213" y="3634"/>
                  </a:cubicBezTo>
                  <a:cubicBezTo>
                    <a:pt x="2432" y="153653"/>
                    <a:pt x="-6458" y="305895"/>
                    <a:pt x="4654" y="458136"/>
                  </a:cubicBezTo>
                  <a:cubicBezTo>
                    <a:pt x="4654" y="464803"/>
                    <a:pt x="15767" y="464803"/>
                    <a:pt x="15767" y="458136"/>
                  </a:cubicBezTo>
                  <a:cubicBezTo>
                    <a:pt x="4654" y="307006"/>
                    <a:pt x="12433" y="155876"/>
                    <a:pt x="41326" y="6968"/>
                  </a:cubicBezTo>
                  <a:close/>
                </a:path>
              </a:pathLst>
            </a:custGeom>
            <a:solidFill>
              <a:srgbClr val="012263"/>
            </a:solidFill>
            <a:ln w="11097" cap="flat">
              <a:noFill/>
              <a:prstDash val="solid"/>
              <a:miter/>
            </a:ln>
          </p:spPr>
          <p:txBody>
            <a:bodyPr rtlCol="0" anchor="ctr"/>
            <a:lstStyle/>
            <a:p>
              <a:endParaRPr lang="zh-CN" altLang="en-US"/>
            </a:p>
          </p:txBody>
        </p:sp>
        <p:sp>
          <p:nvSpPr>
            <p:cNvPr id="37" name="ExtraShape8"/>
            <p:cNvSpPr/>
            <p:nvPr/>
          </p:nvSpPr>
          <p:spPr>
            <a:xfrm>
              <a:off x="4853" y="4236"/>
              <a:ext cx="110" cy="165"/>
            </a:xfrm>
            <a:custGeom>
              <a:avLst/>
              <a:gdLst>
                <a:gd name="connsiteX0" fmla="*/ 70009 w 66675"/>
                <a:gd name="connsiteY0" fmla="*/ 23436 h 100012"/>
                <a:gd name="connsiteX1" fmla="*/ 67786 w 66675"/>
                <a:gd name="connsiteY1" fmla="*/ 40104 h 100012"/>
                <a:gd name="connsiteX2" fmla="*/ 36671 w 66675"/>
                <a:gd name="connsiteY2" fmla="*/ 99001 h 100012"/>
                <a:gd name="connsiteX3" fmla="*/ 0 w 66675"/>
                <a:gd name="connsiteY3" fmla="*/ 100112 h 100012"/>
                <a:gd name="connsiteX4" fmla="*/ 22225 w 66675"/>
                <a:gd name="connsiteY4" fmla="*/ 44549 h 100012"/>
                <a:gd name="connsiteX5" fmla="*/ 22225 w 66675"/>
                <a:gd name="connsiteY5" fmla="*/ 44549 h 100012"/>
                <a:gd name="connsiteX6" fmla="*/ 30004 w 66675"/>
                <a:gd name="connsiteY6" fmla="*/ 37882 h 100012"/>
                <a:gd name="connsiteX7" fmla="*/ 53340 w 66675"/>
                <a:gd name="connsiteY7" fmla="*/ 7878 h 100012"/>
                <a:gd name="connsiteX8" fmla="*/ 70009 w 66675"/>
                <a:gd name="connsiteY8" fmla="*/ 23436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100012">
                  <a:moveTo>
                    <a:pt x="70009" y="23436"/>
                  </a:moveTo>
                  <a:cubicBezTo>
                    <a:pt x="70009" y="27881"/>
                    <a:pt x="68897" y="33437"/>
                    <a:pt x="67786" y="40104"/>
                  </a:cubicBezTo>
                  <a:cubicBezTo>
                    <a:pt x="61119" y="66774"/>
                    <a:pt x="57785" y="91222"/>
                    <a:pt x="36671" y="99001"/>
                  </a:cubicBezTo>
                  <a:cubicBezTo>
                    <a:pt x="27781" y="102334"/>
                    <a:pt x="16669" y="103446"/>
                    <a:pt x="0" y="100112"/>
                  </a:cubicBezTo>
                  <a:cubicBezTo>
                    <a:pt x="11113" y="83443"/>
                    <a:pt x="17780" y="64552"/>
                    <a:pt x="22225" y="44549"/>
                  </a:cubicBezTo>
                  <a:lnTo>
                    <a:pt x="22225" y="44549"/>
                  </a:lnTo>
                  <a:cubicBezTo>
                    <a:pt x="22225" y="44549"/>
                    <a:pt x="25559" y="42327"/>
                    <a:pt x="30004" y="37882"/>
                  </a:cubicBezTo>
                  <a:cubicBezTo>
                    <a:pt x="37782" y="31214"/>
                    <a:pt x="48895" y="20102"/>
                    <a:pt x="53340" y="7878"/>
                  </a:cubicBezTo>
                  <a:cubicBezTo>
                    <a:pt x="60007" y="-6568"/>
                    <a:pt x="71120" y="-1012"/>
                    <a:pt x="70009" y="23436"/>
                  </a:cubicBezTo>
                  <a:close/>
                </a:path>
              </a:pathLst>
            </a:custGeom>
            <a:solidFill>
              <a:srgbClr val="FFBEB9"/>
            </a:solidFill>
            <a:ln w="11097" cap="flat">
              <a:noFill/>
              <a:prstDash val="solid"/>
              <a:miter/>
            </a:ln>
          </p:spPr>
          <p:txBody>
            <a:bodyPr rtlCol="0" anchor="ctr"/>
            <a:lstStyle/>
            <a:p>
              <a:endParaRPr lang="zh-CN" altLang="en-US"/>
            </a:p>
          </p:txBody>
        </p:sp>
        <p:sp>
          <p:nvSpPr>
            <p:cNvPr id="38" name="ExtraShape9"/>
            <p:cNvSpPr/>
            <p:nvPr/>
          </p:nvSpPr>
          <p:spPr>
            <a:xfrm>
              <a:off x="3943" y="3161"/>
              <a:ext cx="458" cy="678"/>
            </a:xfrm>
            <a:custGeom>
              <a:avLst/>
              <a:gdLst>
                <a:gd name="connsiteX0" fmla="*/ 283369 w 277812"/>
                <a:gd name="connsiteY0" fmla="*/ 416719 h 411162"/>
                <a:gd name="connsiteX1" fmla="*/ 278924 w 277812"/>
                <a:gd name="connsiteY1" fmla="*/ 418941 h 411162"/>
                <a:gd name="connsiteX2" fmla="*/ 277813 w 277812"/>
                <a:gd name="connsiteY2" fmla="*/ 420053 h 411162"/>
                <a:gd name="connsiteX3" fmla="*/ 84455 w 277812"/>
                <a:gd name="connsiteY3" fmla="*/ 223361 h 411162"/>
                <a:gd name="connsiteX4" fmla="*/ 83344 w 277812"/>
                <a:gd name="connsiteY4" fmla="*/ 224472 h 411162"/>
                <a:gd name="connsiteX5" fmla="*/ 48895 w 277812"/>
                <a:gd name="connsiteY5" fmla="*/ 126682 h 411162"/>
                <a:gd name="connsiteX6" fmla="*/ 0 w 277812"/>
                <a:gd name="connsiteY6" fmla="*/ 47784 h 411162"/>
                <a:gd name="connsiteX7" fmla="*/ 3334 w 277812"/>
                <a:gd name="connsiteY7" fmla="*/ 44450 h 411162"/>
                <a:gd name="connsiteX8" fmla="*/ 18891 w 277812"/>
                <a:gd name="connsiteY8" fmla="*/ 0 h 411162"/>
                <a:gd name="connsiteX9" fmla="*/ 20003 w 277812"/>
                <a:gd name="connsiteY9" fmla="*/ 0 h 411162"/>
                <a:gd name="connsiteX10" fmla="*/ 76676 w 277812"/>
                <a:gd name="connsiteY10" fmla="*/ 85566 h 411162"/>
                <a:gd name="connsiteX11" fmla="*/ 283369 w 277812"/>
                <a:gd name="connsiteY11" fmla="*/ 416719 h 41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812" h="411162">
                  <a:moveTo>
                    <a:pt x="283369" y="416719"/>
                  </a:moveTo>
                  <a:lnTo>
                    <a:pt x="278924" y="418941"/>
                  </a:lnTo>
                  <a:cubicBezTo>
                    <a:pt x="278924" y="418941"/>
                    <a:pt x="278924" y="420053"/>
                    <a:pt x="277813" y="420053"/>
                  </a:cubicBezTo>
                  <a:cubicBezTo>
                    <a:pt x="211138" y="356711"/>
                    <a:pt x="146685" y="291148"/>
                    <a:pt x="84455" y="223361"/>
                  </a:cubicBezTo>
                  <a:lnTo>
                    <a:pt x="83344" y="224472"/>
                  </a:lnTo>
                  <a:cubicBezTo>
                    <a:pt x="70009" y="185579"/>
                    <a:pt x="57785" y="151130"/>
                    <a:pt x="48895" y="126682"/>
                  </a:cubicBezTo>
                  <a:cubicBezTo>
                    <a:pt x="35560" y="90011"/>
                    <a:pt x="17780" y="65564"/>
                    <a:pt x="0" y="47784"/>
                  </a:cubicBezTo>
                  <a:lnTo>
                    <a:pt x="3334" y="44450"/>
                  </a:lnTo>
                  <a:cubicBezTo>
                    <a:pt x="8890" y="30004"/>
                    <a:pt x="13335" y="15557"/>
                    <a:pt x="18891" y="0"/>
                  </a:cubicBezTo>
                  <a:lnTo>
                    <a:pt x="20003" y="0"/>
                  </a:lnTo>
                  <a:cubicBezTo>
                    <a:pt x="38894" y="28893"/>
                    <a:pt x="57785" y="56674"/>
                    <a:pt x="76676" y="85566"/>
                  </a:cubicBezTo>
                  <a:cubicBezTo>
                    <a:pt x="147796" y="194469"/>
                    <a:pt x="216694" y="304482"/>
                    <a:pt x="283369" y="416719"/>
                  </a:cubicBezTo>
                  <a:close/>
                </a:path>
              </a:pathLst>
            </a:custGeom>
            <a:solidFill>
              <a:srgbClr val="F25450"/>
            </a:solidFill>
            <a:ln w="11097" cap="flat">
              <a:noFill/>
              <a:prstDash val="solid"/>
              <a:miter/>
            </a:ln>
          </p:spPr>
          <p:txBody>
            <a:bodyPr rtlCol="0" anchor="ctr"/>
            <a:lstStyle/>
            <a:p>
              <a:endParaRPr lang="zh-CN" altLang="en-US"/>
            </a:p>
          </p:txBody>
        </p:sp>
        <p:sp>
          <p:nvSpPr>
            <p:cNvPr id="39" name="ExtraShape1"/>
            <p:cNvSpPr/>
            <p:nvPr/>
          </p:nvSpPr>
          <p:spPr>
            <a:xfrm>
              <a:off x="4080" y="3529"/>
              <a:ext cx="311" cy="568"/>
            </a:xfrm>
            <a:custGeom>
              <a:avLst/>
              <a:gdLst>
                <a:gd name="connsiteX0" fmla="*/ 195580 w 188912"/>
                <a:gd name="connsiteY0" fmla="*/ 196691 h 344487"/>
                <a:gd name="connsiteX1" fmla="*/ 168910 w 188912"/>
                <a:gd name="connsiteY1" fmla="*/ 265589 h 344487"/>
                <a:gd name="connsiteX2" fmla="*/ 137795 w 188912"/>
                <a:gd name="connsiteY2" fmla="*/ 347821 h 344487"/>
                <a:gd name="connsiteX3" fmla="*/ 117792 w 188912"/>
                <a:gd name="connsiteY3" fmla="*/ 341154 h 344487"/>
                <a:gd name="connsiteX4" fmla="*/ 0 w 188912"/>
                <a:gd name="connsiteY4" fmla="*/ 1111 h 344487"/>
                <a:gd name="connsiteX5" fmla="*/ 1111 w 188912"/>
                <a:gd name="connsiteY5" fmla="*/ 0 h 344487"/>
                <a:gd name="connsiteX6" fmla="*/ 195580 w 188912"/>
                <a:gd name="connsiteY6" fmla="*/ 196691 h 34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912" h="344487">
                  <a:moveTo>
                    <a:pt x="195580" y="196691"/>
                  </a:moveTo>
                  <a:cubicBezTo>
                    <a:pt x="186690" y="220027"/>
                    <a:pt x="177800" y="242252"/>
                    <a:pt x="168910" y="265589"/>
                  </a:cubicBezTo>
                  <a:cubicBezTo>
                    <a:pt x="158909" y="293370"/>
                    <a:pt x="147796" y="320040"/>
                    <a:pt x="137795" y="347821"/>
                  </a:cubicBezTo>
                  <a:lnTo>
                    <a:pt x="117792" y="341154"/>
                  </a:lnTo>
                  <a:cubicBezTo>
                    <a:pt x="117792" y="341154"/>
                    <a:pt x="48895" y="142240"/>
                    <a:pt x="0" y="1111"/>
                  </a:cubicBezTo>
                  <a:lnTo>
                    <a:pt x="1111" y="0"/>
                  </a:lnTo>
                  <a:cubicBezTo>
                    <a:pt x="63341" y="67786"/>
                    <a:pt x="127794" y="133350"/>
                    <a:pt x="195580" y="196691"/>
                  </a:cubicBezTo>
                  <a:close/>
                </a:path>
              </a:pathLst>
            </a:custGeom>
            <a:solidFill>
              <a:srgbClr val="F25450"/>
            </a:solidFill>
            <a:ln w="11097" cap="flat">
              <a:noFill/>
              <a:prstDash val="solid"/>
              <a:miter/>
            </a:ln>
          </p:spPr>
          <p:txBody>
            <a:bodyPr rtlCol="0" anchor="ctr"/>
            <a:lstStyle/>
            <a:p>
              <a:endParaRPr lang="zh-CN" altLang="en-US"/>
            </a:p>
          </p:txBody>
        </p:sp>
        <p:sp>
          <p:nvSpPr>
            <p:cNvPr id="40" name="ExtraShape2"/>
            <p:cNvSpPr/>
            <p:nvPr/>
          </p:nvSpPr>
          <p:spPr>
            <a:xfrm>
              <a:off x="4071" y="3126"/>
              <a:ext cx="751" cy="861"/>
            </a:xfrm>
            <a:custGeom>
              <a:avLst/>
              <a:gdLst>
                <a:gd name="connsiteX0" fmla="*/ 201136 w 455612"/>
                <a:gd name="connsiteY0" fmla="*/ 441166 h 522287"/>
                <a:gd name="connsiteX1" fmla="*/ 202247 w 455612"/>
                <a:gd name="connsiteY1" fmla="*/ 440055 h 522287"/>
                <a:gd name="connsiteX2" fmla="*/ 206692 w 455612"/>
                <a:gd name="connsiteY2" fmla="*/ 437832 h 522287"/>
                <a:gd name="connsiteX3" fmla="*/ 0 w 455612"/>
                <a:gd name="connsiteY3" fmla="*/ 106680 h 522287"/>
                <a:gd name="connsiteX4" fmla="*/ 3334 w 455612"/>
                <a:gd name="connsiteY4" fmla="*/ 104457 h 522287"/>
                <a:gd name="connsiteX5" fmla="*/ 200025 w 455612"/>
                <a:gd name="connsiteY5" fmla="*/ 304482 h 522287"/>
                <a:gd name="connsiteX6" fmla="*/ 201136 w 455612"/>
                <a:gd name="connsiteY6" fmla="*/ 304482 h 522287"/>
                <a:gd name="connsiteX7" fmla="*/ 402272 w 455612"/>
                <a:gd name="connsiteY7" fmla="*/ 0 h 522287"/>
                <a:gd name="connsiteX8" fmla="*/ 402272 w 455612"/>
                <a:gd name="connsiteY8" fmla="*/ 0 h 522287"/>
                <a:gd name="connsiteX9" fmla="*/ 405606 w 455612"/>
                <a:gd name="connsiteY9" fmla="*/ 1111 h 522287"/>
                <a:gd name="connsiteX10" fmla="*/ 450056 w 455612"/>
                <a:gd name="connsiteY10" fmla="*/ 24447 h 522287"/>
                <a:gd name="connsiteX11" fmla="*/ 454501 w 455612"/>
                <a:gd name="connsiteY11" fmla="*/ 26670 h 522287"/>
                <a:gd name="connsiteX12" fmla="*/ 456724 w 455612"/>
                <a:gd name="connsiteY12" fmla="*/ 26670 h 522287"/>
                <a:gd name="connsiteX13" fmla="*/ 431165 w 455612"/>
                <a:gd name="connsiteY13" fmla="*/ 97790 h 522287"/>
                <a:gd name="connsiteX14" fmla="*/ 230029 w 455612"/>
                <a:gd name="connsiteY14" fmla="*/ 531177 h 522287"/>
                <a:gd name="connsiteX15" fmla="*/ 228917 w 455612"/>
                <a:gd name="connsiteY15" fmla="*/ 532289 h 522287"/>
                <a:gd name="connsiteX16" fmla="*/ 183356 w 455612"/>
                <a:gd name="connsiteY16" fmla="*/ 511175 h 522287"/>
                <a:gd name="connsiteX17" fmla="*/ 175578 w 455612"/>
                <a:gd name="connsiteY17" fmla="*/ 507841 h 522287"/>
                <a:gd name="connsiteX18" fmla="*/ 201136 w 455612"/>
                <a:gd name="connsiteY18" fmla="*/ 441166 h 522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5612" h="522287">
                  <a:moveTo>
                    <a:pt x="201136" y="441166"/>
                  </a:moveTo>
                  <a:cubicBezTo>
                    <a:pt x="201136" y="441166"/>
                    <a:pt x="201136" y="440055"/>
                    <a:pt x="202247" y="440055"/>
                  </a:cubicBezTo>
                  <a:lnTo>
                    <a:pt x="206692" y="437832"/>
                  </a:lnTo>
                  <a:cubicBezTo>
                    <a:pt x="140017" y="325596"/>
                    <a:pt x="71120" y="215582"/>
                    <a:pt x="0" y="106680"/>
                  </a:cubicBezTo>
                  <a:lnTo>
                    <a:pt x="3334" y="104457"/>
                  </a:lnTo>
                  <a:cubicBezTo>
                    <a:pt x="68897" y="171132"/>
                    <a:pt x="134461" y="237807"/>
                    <a:pt x="200025" y="304482"/>
                  </a:cubicBezTo>
                  <a:lnTo>
                    <a:pt x="201136" y="304482"/>
                  </a:lnTo>
                  <a:cubicBezTo>
                    <a:pt x="265589" y="201136"/>
                    <a:pt x="333375" y="100013"/>
                    <a:pt x="402272" y="0"/>
                  </a:cubicBezTo>
                  <a:lnTo>
                    <a:pt x="402272" y="0"/>
                  </a:lnTo>
                  <a:cubicBezTo>
                    <a:pt x="403384" y="0"/>
                    <a:pt x="404495" y="1111"/>
                    <a:pt x="405606" y="1111"/>
                  </a:cubicBezTo>
                  <a:cubicBezTo>
                    <a:pt x="420053" y="8890"/>
                    <a:pt x="434499" y="16669"/>
                    <a:pt x="450056" y="24447"/>
                  </a:cubicBezTo>
                  <a:cubicBezTo>
                    <a:pt x="451167" y="25559"/>
                    <a:pt x="453390" y="25559"/>
                    <a:pt x="454501" y="26670"/>
                  </a:cubicBezTo>
                  <a:lnTo>
                    <a:pt x="456724" y="26670"/>
                  </a:lnTo>
                  <a:cubicBezTo>
                    <a:pt x="452279" y="51117"/>
                    <a:pt x="442278" y="74454"/>
                    <a:pt x="431165" y="97790"/>
                  </a:cubicBezTo>
                  <a:cubicBezTo>
                    <a:pt x="365601" y="243364"/>
                    <a:pt x="298926" y="387826"/>
                    <a:pt x="230029" y="531177"/>
                  </a:cubicBezTo>
                  <a:lnTo>
                    <a:pt x="228917" y="532289"/>
                  </a:lnTo>
                  <a:cubicBezTo>
                    <a:pt x="213360" y="526733"/>
                    <a:pt x="197803" y="520065"/>
                    <a:pt x="183356" y="511175"/>
                  </a:cubicBezTo>
                  <a:lnTo>
                    <a:pt x="175578" y="507841"/>
                  </a:lnTo>
                  <a:cubicBezTo>
                    <a:pt x="183356" y="486727"/>
                    <a:pt x="192246" y="464502"/>
                    <a:pt x="201136" y="441166"/>
                  </a:cubicBezTo>
                  <a:close/>
                </a:path>
              </a:pathLst>
            </a:custGeom>
            <a:solidFill>
              <a:srgbClr val="FFC000"/>
            </a:solidFill>
            <a:ln w="11097" cap="flat">
              <a:noFill/>
              <a:prstDash val="solid"/>
              <a:miter/>
            </a:ln>
          </p:spPr>
          <p:txBody>
            <a:bodyPr rtlCol="0" anchor="ctr"/>
            <a:lstStyle/>
            <a:p>
              <a:endParaRPr lang="zh-CN" altLang="en-US"/>
            </a:p>
          </p:txBody>
        </p:sp>
        <p:sp>
          <p:nvSpPr>
            <p:cNvPr id="41" name="ExtraShape3"/>
            <p:cNvSpPr/>
            <p:nvPr/>
          </p:nvSpPr>
          <p:spPr>
            <a:xfrm>
              <a:off x="4717" y="2749"/>
              <a:ext cx="165" cy="403"/>
            </a:xfrm>
            <a:custGeom>
              <a:avLst/>
              <a:gdLst>
                <a:gd name="connsiteX0" fmla="*/ 37954 w 100012"/>
                <a:gd name="connsiteY0" fmla="*/ 112027 h 244475"/>
                <a:gd name="connsiteX1" fmla="*/ 37954 w 100012"/>
                <a:gd name="connsiteY1" fmla="*/ 112027 h 244475"/>
                <a:gd name="connsiteX2" fmla="*/ 73514 w 100012"/>
                <a:gd name="connsiteY2" fmla="*/ 104248 h 244475"/>
                <a:gd name="connsiteX3" fmla="*/ 93517 w 100012"/>
                <a:gd name="connsiteY3" fmla="*/ 107582 h 244475"/>
                <a:gd name="connsiteX4" fmla="*/ 104629 w 100012"/>
                <a:gd name="connsiteY4" fmla="*/ 129807 h 244475"/>
                <a:gd name="connsiteX5" fmla="*/ 105741 w 100012"/>
                <a:gd name="connsiteY5" fmla="*/ 194259 h 244475"/>
                <a:gd name="connsiteX6" fmla="*/ 92406 w 100012"/>
                <a:gd name="connsiteY6" fmla="*/ 228708 h 244475"/>
                <a:gd name="connsiteX7" fmla="*/ 56846 w 100012"/>
                <a:gd name="connsiteY7" fmla="*/ 254267 h 244475"/>
                <a:gd name="connsiteX8" fmla="*/ 12396 w 100012"/>
                <a:gd name="connsiteY8" fmla="*/ 230931 h 244475"/>
                <a:gd name="connsiteX9" fmla="*/ 1283 w 100012"/>
                <a:gd name="connsiteY9" fmla="*/ 66465 h 244475"/>
                <a:gd name="connsiteX10" fmla="*/ 1283 w 100012"/>
                <a:gd name="connsiteY10" fmla="*/ 9792 h 244475"/>
                <a:gd name="connsiteX11" fmla="*/ 4617 w 100012"/>
                <a:gd name="connsiteY11" fmla="*/ 2013 h 244475"/>
                <a:gd name="connsiteX12" fmla="*/ 16841 w 100012"/>
                <a:gd name="connsiteY12" fmla="*/ 3124 h 244475"/>
                <a:gd name="connsiteX13" fmla="*/ 22397 w 100012"/>
                <a:gd name="connsiteY13" fmla="*/ 14237 h 244475"/>
                <a:gd name="connsiteX14" fmla="*/ 37954 w 100012"/>
                <a:gd name="connsiteY14" fmla="*/ 112027 h 24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12" h="244475">
                  <a:moveTo>
                    <a:pt x="37954" y="112027"/>
                  </a:moveTo>
                  <a:lnTo>
                    <a:pt x="37954" y="112027"/>
                  </a:lnTo>
                  <a:cubicBezTo>
                    <a:pt x="49067" y="108693"/>
                    <a:pt x="61291" y="105359"/>
                    <a:pt x="73514" y="104248"/>
                  </a:cubicBezTo>
                  <a:cubicBezTo>
                    <a:pt x="80182" y="103137"/>
                    <a:pt x="87961" y="103137"/>
                    <a:pt x="93517" y="107582"/>
                  </a:cubicBezTo>
                  <a:cubicBezTo>
                    <a:pt x="100184" y="112027"/>
                    <a:pt x="102407" y="120917"/>
                    <a:pt x="104629" y="129807"/>
                  </a:cubicBezTo>
                  <a:cubicBezTo>
                    <a:pt x="107963" y="150921"/>
                    <a:pt x="107963" y="173146"/>
                    <a:pt x="105741" y="194259"/>
                  </a:cubicBezTo>
                  <a:cubicBezTo>
                    <a:pt x="104629" y="206483"/>
                    <a:pt x="101296" y="219818"/>
                    <a:pt x="92406" y="228708"/>
                  </a:cubicBezTo>
                  <a:cubicBezTo>
                    <a:pt x="82404" y="239821"/>
                    <a:pt x="66847" y="244265"/>
                    <a:pt x="56846" y="254267"/>
                  </a:cubicBezTo>
                  <a:cubicBezTo>
                    <a:pt x="42399" y="246488"/>
                    <a:pt x="27953" y="238709"/>
                    <a:pt x="12396" y="230931"/>
                  </a:cubicBezTo>
                  <a:cubicBezTo>
                    <a:pt x="9062" y="176479"/>
                    <a:pt x="4617" y="122028"/>
                    <a:pt x="1283" y="66465"/>
                  </a:cubicBezTo>
                  <a:cubicBezTo>
                    <a:pt x="172" y="47574"/>
                    <a:pt x="-939" y="28683"/>
                    <a:pt x="1283" y="9792"/>
                  </a:cubicBezTo>
                  <a:cubicBezTo>
                    <a:pt x="1283" y="6458"/>
                    <a:pt x="2394" y="4235"/>
                    <a:pt x="4617" y="2013"/>
                  </a:cubicBezTo>
                  <a:cubicBezTo>
                    <a:pt x="7951" y="-1321"/>
                    <a:pt x="13507" y="-210"/>
                    <a:pt x="16841" y="3124"/>
                  </a:cubicBezTo>
                  <a:cubicBezTo>
                    <a:pt x="20174" y="6458"/>
                    <a:pt x="21286" y="10903"/>
                    <a:pt x="22397" y="14237"/>
                  </a:cubicBezTo>
                  <a:cubicBezTo>
                    <a:pt x="30176" y="46463"/>
                    <a:pt x="35732" y="78689"/>
                    <a:pt x="37954" y="112027"/>
                  </a:cubicBezTo>
                  <a:close/>
                </a:path>
              </a:pathLst>
            </a:custGeom>
            <a:solidFill>
              <a:srgbClr val="FFBEB9"/>
            </a:solidFill>
            <a:ln w="11097" cap="flat">
              <a:noFill/>
              <a:prstDash val="solid"/>
              <a:miter/>
            </a:ln>
          </p:spPr>
          <p:txBody>
            <a:bodyPr rtlCol="0" anchor="ctr"/>
            <a:lstStyle/>
            <a:p>
              <a:endParaRPr lang="zh-CN" altLang="en-US"/>
            </a:p>
          </p:txBody>
        </p:sp>
        <p:sp>
          <p:nvSpPr>
            <p:cNvPr id="11" name="ExtraShape4"/>
            <p:cNvSpPr/>
            <p:nvPr/>
          </p:nvSpPr>
          <p:spPr>
            <a:xfrm>
              <a:off x="3723" y="3013"/>
              <a:ext cx="256" cy="220"/>
            </a:xfrm>
            <a:custGeom>
              <a:avLst/>
              <a:gdLst>
                <a:gd name="connsiteX0" fmla="*/ 144463 w 155575"/>
                <a:gd name="connsiteY0" fmla="*/ 70009 h 133350"/>
                <a:gd name="connsiteX1" fmla="*/ 154464 w 155575"/>
                <a:gd name="connsiteY1" fmla="*/ 76676 h 133350"/>
                <a:gd name="connsiteX2" fmla="*/ 155575 w 155575"/>
                <a:gd name="connsiteY2" fmla="*/ 77788 h 133350"/>
                <a:gd name="connsiteX3" fmla="*/ 151130 w 155575"/>
                <a:gd name="connsiteY3" fmla="*/ 91123 h 133350"/>
                <a:gd name="connsiteX4" fmla="*/ 135572 w 155575"/>
                <a:gd name="connsiteY4" fmla="*/ 135573 h 133350"/>
                <a:gd name="connsiteX5" fmla="*/ 132239 w 155575"/>
                <a:gd name="connsiteY5" fmla="*/ 138906 h 133350"/>
                <a:gd name="connsiteX6" fmla="*/ 50006 w 155575"/>
                <a:gd name="connsiteY6" fmla="*/ 98901 h 133350"/>
                <a:gd name="connsiteX7" fmla="*/ 44450 w 155575"/>
                <a:gd name="connsiteY7" fmla="*/ 101124 h 133350"/>
                <a:gd name="connsiteX8" fmla="*/ 0 w 155575"/>
                <a:gd name="connsiteY8" fmla="*/ 54451 h 133350"/>
                <a:gd name="connsiteX9" fmla="*/ 37782 w 155575"/>
                <a:gd name="connsiteY9" fmla="*/ 0 h 133350"/>
                <a:gd name="connsiteX10" fmla="*/ 144463 w 155575"/>
                <a:gd name="connsiteY10" fmla="*/ 7000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575" h="133350">
                  <a:moveTo>
                    <a:pt x="144463" y="70009"/>
                  </a:moveTo>
                  <a:cubicBezTo>
                    <a:pt x="147796" y="72231"/>
                    <a:pt x="151130" y="74454"/>
                    <a:pt x="154464" y="76676"/>
                  </a:cubicBezTo>
                  <a:lnTo>
                    <a:pt x="155575" y="77788"/>
                  </a:lnTo>
                  <a:cubicBezTo>
                    <a:pt x="154464" y="82233"/>
                    <a:pt x="152241" y="86678"/>
                    <a:pt x="151130" y="91123"/>
                  </a:cubicBezTo>
                  <a:cubicBezTo>
                    <a:pt x="145574" y="105569"/>
                    <a:pt x="141129" y="121126"/>
                    <a:pt x="135572" y="135573"/>
                  </a:cubicBezTo>
                  <a:lnTo>
                    <a:pt x="132239" y="138906"/>
                  </a:lnTo>
                  <a:cubicBezTo>
                    <a:pt x="92234" y="101124"/>
                    <a:pt x="50006" y="98901"/>
                    <a:pt x="50006" y="98901"/>
                  </a:cubicBezTo>
                  <a:cubicBezTo>
                    <a:pt x="47784" y="100013"/>
                    <a:pt x="45561" y="101124"/>
                    <a:pt x="44450" y="101124"/>
                  </a:cubicBezTo>
                  <a:cubicBezTo>
                    <a:pt x="28892" y="85566"/>
                    <a:pt x="14446" y="70009"/>
                    <a:pt x="0" y="54451"/>
                  </a:cubicBezTo>
                  <a:cubicBezTo>
                    <a:pt x="16669" y="38894"/>
                    <a:pt x="28892" y="20003"/>
                    <a:pt x="37782" y="0"/>
                  </a:cubicBezTo>
                  <a:cubicBezTo>
                    <a:pt x="72231" y="23336"/>
                    <a:pt x="107791" y="47784"/>
                    <a:pt x="144463" y="70009"/>
                  </a:cubicBezTo>
                  <a:close/>
                </a:path>
              </a:pathLst>
            </a:custGeom>
            <a:solidFill>
              <a:srgbClr val="FFFFFF"/>
            </a:solidFill>
            <a:ln w="11097" cap="flat">
              <a:noFill/>
              <a:prstDash val="solid"/>
              <a:miter/>
            </a:ln>
          </p:spPr>
          <p:txBody>
            <a:bodyPr rtlCol="0" anchor="ctr"/>
            <a:lstStyle/>
            <a:p>
              <a:endParaRPr lang="zh-CN" altLang="en-US"/>
            </a:p>
          </p:txBody>
        </p:sp>
        <p:sp>
          <p:nvSpPr>
            <p:cNvPr id="12" name="ExtraShape5"/>
            <p:cNvSpPr/>
            <p:nvPr/>
          </p:nvSpPr>
          <p:spPr>
            <a:xfrm>
              <a:off x="3659" y="3174"/>
              <a:ext cx="1227" cy="1227"/>
            </a:xfrm>
            <a:custGeom>
              <a:avLst/>
              <a:gdLst>
                <a:gd name="connsiteX0" fmla="*/ 84322 w 744537"/>
                <a:gd name="connsiteY0" fmla="*/ 2222 h 744537"/>
                <a:gd name="connsiteX1" fmla="*/ 89878 w 744537"/>
                <a:gd name="connsiteY1" fmla="*/ 0 h 744537"/>
                <a:gd name="connsiteX2" fmla="*/ 172110 w 744537"/>
                <a:gd name="connsiteY2" fmla="*/ 40005 h 744537"/>
                <a:gd name="connsiteX3" fmla="*/ 221005 w 744537"/>
                <a:gd name="connsiteY3" fmla="*/ 118904 h 744537"/>
                <a:gd name="connsiteX4" fmla="*/ 255454 w 744537"/>
                <a:gd name="connsiteY4" fmla="*/ 216694 h 744537"/>
                <a:gd name="connsiteX5" fmla="*/ 373247 w 744537"/>
                <a:gd name="connsiteY5" fmla="*/ 556736 h 744537"/>
                <a:gd name="connsiteX6" fmla="*/ 393249 w 744537"/>
                <a:gd name="connsiteY6" fmla="*/ 563404 h 744537"/>
                <a:gd name="connsiteX7" fmla="*/ 746627 w 744537"/>
                <a:gd name="connsiteY7" fmla="*/ 690086 h 744537"/>
                <a:gd name="connsiteX8" fmla="*/ 724402 w 744537"/>
                <a:gd name="connsiteY8" fmla="*/ 745649 h 744537"/>
                <a:gd name="connsiteX9" fmla="*/ 717734 w 744537"/>
                <a:gd name="connsiteY9" fmla="*/ 754539 h 744537"/>
                <a:gd name="connsiteX10" fmla="*/ 394360 w 744537"/>
                <a:gd name="connsiteY10" fmla="*/ 676751 h 744537"/>
                <a:gd name="connsiteX11" fmla="*/ 305460 w 744537"/>
                <a:gd name="connsiteY11" fmla="*/ 655638 h 744537"/>
                <a:gd name="connsiteX12" fmla="*/ 305460 w 744537"/>
                <a:gd name="connsiteY12" fmla="*/ 654526 h 744537"/>
                <a:gd name="connsiteX13" fmla="*/ 86544 w 744537"/>
                <a:gd name="connsiteY13" fmla="*/ 331153 h 744537"/>
                <a:gd name="connsiteX14" fmla="*/ 12090 w 744537"/>
                <a:gd name="connsiteY14" fmla="*/ 191135 h 744537"/>
                <a:gd name="connsiteX15" fmla="*/ 978 w 744537"/>
                <a:gd name="connsiteY15" fmla="*/ 116681 h 744537"/>
                <a:gd name="connsiteX16" fmla="*/ 24314 w 744537"/>
                <a:gd name="connsiteY16" fmla="*/ 60008 h 744537"/>
                <a:gd name="connsiteX17" fmla="*/ 84322 w 744537"/>
                <a:gd name="connsiteY17" fmla="*/ 2222 h 74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4537" h="744537">
                  <a:moveTo>
                    <a:pt x="84322" y="2222"/>
                  </a:moveTo>
                  <a:cubicBezTo>
                    <a:pt x="86544" y="1111"/>
                    <a:pt x="88767" y="0"/>
                    <a:pt x="89878" y="0"/>
                  </a:cubicBezTo>
                  <a:cubicBezTo>
                    <a:pt x="89878" y="0"/>
                    <a:pt x="132105" y="1111"/>
                    <a:pt x="172110" y="40005"/>
                  </a:cubicBezTo>
                  <a:cubicBezTo>
                    <a:pt x="189890" y="57785"/>
                    <a:pt x="208782" y="83344"/>
                    <a:pt x="221005" y="118904"/>
                  </a:cubicBezTo>
                  <a:cubicBezTo>
                    <a:pt x="229895" y="143351"/>
                    <a:pt x="242119" y="177800"/>
                    <a:pt x="255454" y="216694"/>
                  </a:cubicBezTo>
                  <a:cubicBezTo>
                    <a:pt x="304349" y="357823"/>
                    <a:pt x="373247" y="556736"/>
                    <a:pt x="373247" y="556736"/>
                  </a:cubicBezTo>
                  <a:lnTo>
                    <a:pt x="393249" y="563404"/>
                  </a:lnTo>
                  <a:lnTo>
                    <a:pt x="746627" y="690086"/>
                  </a:lnTo>
                  <a:cubicBezTo>
                    <a:pt x="743293" y="710089"/>
                    <a:pt x="735514" y="728980"/>
                    <a:pt x="724402" y="745649"/>
                  </a:cubicBezTo>
                  <a:cubicBezTo>
                    <a:pt x="722179" y="748983"/>
                    <a:pt x="719957" y="751205"/>
                    <a:pt x="717734" y="754539"/>
                  </a:cubicBezTo>
                  <a:cubicBezTo>
                    <a:pt x="609943" y="728980"/>
                    <a:pt x="502152" y="702310"/>
                    <a:pt x="394360" y="676751"/>
                  </a:cubicBezTo>
                  <a:cubicBezTo>
                    <a:pt x="364357" y="670084"/>
                    <a:pt x="334353" y="662305"/>
                    <a:pt x="305460" y="655638"/>
                  </a:cubicBezTo>
                  <a:lnTo>
                    <a:pt x="305460" y="654526"/>
                  </a:lnTo>
                  <a:cubicBezTo>
                    <a:pt x="229895" y="548958"/>
                    <a:pt x="156553" y="441166"/>
                    <a:pt x="86544" y="331153"/>
                  </a:cubicBezTo>
                  <a:cubicBezTo>
                    <a:pt x="57652" y="286703"/>
                    <a:pt x="29870" y="241141"/>
                    <a:pt x="12090" y="191135"/>
                  </a:cubicBezTo>
                  <a:cubicBezTo>
                    <a:pt x="3200" y="166688"/>
                    <a:pt x="-2356" y="141129"/>
                    <a:pt x="978" y="116681"/>
                  </a:cubicBezTo>
                  <a:cubicBezTo>
                    <a:pt x="4312" y="96679"/>
                    <a:pt x="13202" y="77788"/>
                    <a:pt x="24314" y="60008"/>
                  </a:cubicBezTo>
                  <a:cubicBezTo>
                    <a:pt x="39872" y="35560"/>
                    <a:pt x="58763" y="14446"/>
                    <a:pt x="84322" y="2222"/>
                  </a:cubicBezTo>
                  <a:close/>
                </a:path>
              </a:pathLst>
            </a:custGeom>
            <a:solidFill>
              <a:srgbClr val="FFC000"/>
            </a:solidFill>
            <a:ln w="11097" cap="flat">
              <a:noFill/>
              <a:prstDash val="solid"/>
              <a:miter/>
            </a:ln>
          </p:spPr>
          <p:txBody>
            <a:bodyPr rtlCol="0" anchor="ctr"/>
            <a:lstStyle/>
            <a:p>
              <a:endParaRPr lang="zh-CN" altLang="en-US" dirty="0"/>
            </a:p>
          </p:txBody>
        </p:sp>
        <p:sp>
          <p:nvSpPr>
            <p:cNvPr id="13" name="ExtraShape6"/>
            <p:cNvSpPr/>
            <p:nvPr/>
          </p:nvSpPr>
          <p:spPr>
            <a:xfrm>
              <a:off x="3571" y="3101"/>
              <a:ext cx="806" cy="1575"/>
            </a:xfrm>
            <a:custGeom>
              <a:avLst/>
              <a:gdLst>
                <a:gd name="connsiteX0" fmla="*/ 825 w 488950"/>
                <a:gd name="connsiteY0" fmla="*/ 262255 h 955675"/>
                <a:gd name="connsiteX1" fmla="*/ 76390 w 488950"/>
                <a:gd name="connsiteY1" fmla="*/ 13335 h 955675"/>
                <a:gd name="connsiteX2" fmla="*/ 76390 w 488950"/>
                <a:gd name="connsiteY2" fmla="*/ 13335 h 955675"/>
                <a:gd name="connsiteX3" fmla="*/ 91947 w 488950"/>
                <a:gd name="connsiteY3" fmla="*/ 0 h 955675"/>
                <a:gd name="connsiteX4" fmla="*/ 136397 w 488950"/>
                <a:gd name="connsiteY4" fmla="*/ 46672 h 955675"/>
                <a:gd name="connsiteX5" fmla="*/ 77501 w 488950"/>
                <a:gd name="connsiteY5" fmla="*/ 103346 h 955675"/>
                <a:gd name="connsiteX6" fmla="*/ 54165 w 488950"/>
                <a:gd name="connsiteY6" fmla="*/ 160020 h 955675"/>
                <a:gd name="connsiteX7" fmla="*/ 65277 w 488950"/>
                <a:gd name="connsiteY7" fmla="*/ 234474 h 955675"/>
                <a:gd name="connsiteX8" fmla="*/ 139731 w 488950"/>
                <a:gd name="connsiteY8" fmla="*/ 374491 h 955675"/>
                <a:gd name="connsiteX9" fmla="*/ 358647 w 488950"/>
                <a:gd name="connsiteY9" fmla="*/ 697865 h 955675"/>
                <a:gd name="connsiteX10" fmla="*/ 358647 w 488950"/>
                <a:gd name="connsiteY10" fmla="*/ 698976 h 955675"/>
                <a:gd name="connsiteX11" fmla="*/ 447547 w 488950"/>
                <a:gd name="connsiteY11" fmla="*/ 720090 h 955675"/>
                <a:gd name="connsiteX12" fmla="*/ 490886 w 488950"/>
                <a:gd name="connsiteY12" fmla="*/ 957898 h 955675"/>
                <a:gd name="connsiteX13" fmla="*/ 238632 w 488950"/>
                <a:gd name="connsiteY13" fmla="*/ 748983 h 955675"/>
                <a:gd name="connsiteX14" fmla="*/ 231965 w 488950"/>
                <a:gd name="connsiteY14" fmla="*/ 741204 h 955675"/>
                <a:gd name="connsiteX15" fmla="*/ 63055 w 488950"/>
                <a:gd name="connsiteY15" fmla="*/ 825659 h 955675"/>
                <a:gd name="connsiteX16" fmla="*/ 58610 w 488950"/>
                <a:gd name="connsiteY16" fmla="*/ 815658 h 955675"/>
                <a:gd name="connsiteX17" fmla="*/ 95281 w 488950"/>
                <a:gd name="connsiteY17" fmla="*/ 647859 h 955675"/>
                <a:gd name="connsiteX18" fmla="*/ 99726 w 488950"/>
                <a:gd name="connsiteY18" fmla="*/ 603409 h 955675"/>
                <a:gd name="connsiteX19" fmla="*/ 86391 w 488950"/>
                <a:gd name="connsiteY19" fmla="*/ 558959 h 955675"/>
                <a:gd name="connsiteX20" fmla="*/ 1936 w 488950"/>
                <a:gd name="connsiteY20" fmla="*/ 283369 h 955675"/>
                <a:gd name="connsiteX21" fmla="*/ 825 w 488950"/>
                <a:gd name="connsiteY21" fmla="*/ 262255 h 9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950" h="955675">
                  <a:moveTo>
                    <a:pt x="825" y="262255"/>
                  </a:moveTo>
                  <a:cubicBezTo>
                    <a:pt x="-4731" y="172244"/>
                    <a:pt x="17494" y="80010"/>
                    <a:pt x="76390" y="13335"/>
                  </a:cubicBezTo>
                  <a:lnTo>
                    <a:pt x="76390" y="13335"/>
                  </a:lnTo>
                  <a:cubicBezTo>
                    <a:pt x="81946" y="8890"/>
                    <a:pt x="87502" y="5556"/>
                    <a:pt x="91947" y="0"/>
                  </a:cubicBezTo>
                  <a:cubicBezTo>
                    <a:pt x="106394" y="15558"/>
                    <a:pt x="120840" y="31115"/>
                    <a:pt x="136397" y="46672"/>
                  </a:cubicBezTo>
                  <a:cubicBezTo>
                    <a:pt x="111950" y="58896"/>
                    <a:pt x="91947" y="80010"/>
                    <a:pt x="77501" y="103346"/>
                  </a:cubicBezTo>
                  <a:cubicBezTo>
                    <a:pt x="66389" y="121126"/>
                    <a:pt x="57498" y="140018"/>
                    <a:pt x="54165" y="160020"/>
                  </a:cubicBezTo>
                  <a:cubicBezTo>
                    <a:pt x="50831" y="185579"/>
                    <a:pt x="56387" y="211138"/>
                    <a:pt x="65277" y="234474"/>
                  </a:cubicBezTo>
                  <a:cubicBezTo>
                    <a:pt x="83057" y="284480"/>
                    <a:pt x="110839" y="330041"/>
                    <a:pt x="139731" y="374491"/>
                  </a:cubicBezTo>
                  <a:cubicBezTo>
                    <a:pt x="209740" y="484505"/>
                    <a:pt x="281971" y="592296"/>
                    <a:pt x="358647" y="697865"/>
                  </a:cubicBezTo>
                  <a:lnTo>
                    <a:pt x="358647" y="698976"/>
                  </a:lnTo>
                  <a:cubicBezTo>
                    <a:pt x="388651" y="705644"/>
                    <a:pt x="418655" y="713423"/>
                    <a:pt x="447547" y="720090"/>
                  </a:cubicBezTo>
                  <a:cubicBezTo>
                    <a:pt x="465327" y="798989"/>
                    <a:pt x="479774" y="877888"/>
                    <a:pt x="490886" y="957898"/>
                  </a:cubicBezTo>
                  <a:cubicBezTo>
                    <a:pt x="415321" y="878999"/>
                    <a:pt x="330866" y="808990"/>
                    <a:pt x="238632" y="748983"/>
                  </a:cubicBezTo>
                  <a:lnTo>
                    <a:pt x="231965" y="741204"/>
                  </a:lnTo>
                  <a:cubicBezTo>
                    <a:pt x="175291" y="768985"/>
                    <a:pt x="119729" y="797878"/>
                    <a:pt x="63055" y="825659"/>
                  </a:cubicBezTo>
                  <a:lnTo>
                    <a:pt x="58610" y="815658"/>
                  </a:lnTo>
                  <a:cubicBezTo>
                    <a:pt x="70833" y="760095"/>
                    <a:pt x="83057" y="703421"/>
                    <a:pt x="95281" y="647859"/>
                  </a:cubicBezTo>
                  <a:cubicBezTo>
                    <a:pt x="98615" y="633413"/>
                    <a:pt x="101948" y="618966"/>
                    <a:pt x="99726" y="603409"/>
                  </a:cubicBezTo>
                  <a:cubicBezTo>
                    <a:pt x="98615" y="587851"/>
                    <a:pt x="91947" y="573405"/>
                    <a:pt x="86391" y="558959"/>
                  </a:cubicBezTo>
                  <a:cubicBezTo>
                    <a:pt x="48609" y="470059"/>
                    <a:pt x="11937" y="380048"/>
                    <a:pt x="1936" y="283369"/>
                  </a:cubicBezTo>
                  <a:cubicBezTo>
                    <a:pt x="1936" y="276701"/>
                    <a:pt x="1936" y="270034"/>
                    <a:pt x="825" y="262255"/>
                  </a:cubicBezTo>
                  <a:close/>
                </a:path>
              </a:pathLst>
            </a:custGeom>
            <a:solidFill>
              <a:srgbClr val="FFC000"/>
            </a:solidFill>
            <a:ln w="11097" cap="flat">
              <a:noFill/>
              <a:prstDash val="solid"/>
              <a:miter/>
            </a:ln>
          </p:spPr>
          <p:txBody>
            <a:bodyPr rtlCol="0" anchor="ctr"/>
            <a:lstStyle/>
            <a:p>
              <a:endParaRPr lang="zh-CN" altLang="en-US"/>
            </a:p>
          </p:txBody>
        </p:sp>
        <p:sp>
          <p:nvSpPr>
            <p:cNvPr id="45" name="ExtraShape7"/>
            <p:cNvSpPr/>
            <p:nvPr/>
          </p:nvSpPr>
          <p:spPr>
            <a:xfrm>
              <a:off x="3666" y="3176"/>
              <a:ext cx="733" cy="1117"/>
            </a:xfrm>
            <a:custGeom>
              <a:avLst/>
              <a:gdLst>
                <a:gd name="connsiteX0" fmla="*/ 453559 w 444500"/>
                <a:gd name="connsiteY0" fmla="*/ 405432 h 677862"/>
                <a:gd name="connsiteX1" fmla="*/ 453559 w 444500"/>
                <a:gd name="connsiteY1" fmla="*/ 405432 h 677862"/>
                <a:gd name="connsiteX2" fmla="*/ 452448 w 444500"/>
                <a:gd name="connsiteY2" fmla="*/ 399876 h 677862"/>
                <a:gd name="connsiteX3" fmla="*/ 451337 w 444500"/>
                <a:gd name="connsiteY3" fmla="*/ 397653 h 677862"/>
                <a:gd name="connsiteX4" fmla="*/ 249089 w 444500"/>
                <a:gd name="connsiteY4" fmla="*/ 67612 h 677862"/>
                <a:gd name="connsiteX5" fmla="*/ 239088 w 444500"/>
                <a:gd name="connsiteY5" fmla="*/ 73168 h 677862"/>
                <a:gd name="connsiteX6" fmla="*/ 429112 w 444500"/>
                <a:gd name="connsiteY6" fmla="*/ 380984 h 677862"/>
                <a:gd name="connsiteX7" fmla="*/ 265758 w 444500"/>
                <a:gd name="connsiteY7" fmla="*/ 224298 h 677862"/>
                <a:gd name="connsiteX8" fmla="*/ 263535 w 444500"/>
                <a:gd name="connsiteY8" fmla="*/ 223187 h 677862"/>
                <a:gd name="connsiteX9" fmla="*/ 217974 w 444500"/>
                <a:gd name="connsiteY9" fmla="*/ 99838 h 677862"/>
                <a:gd name="connsiteX10" fmla="*/ 145743 w 444500"/>
                <a:gd name="connsiteY10" fmla="*/ 12049 h 677862"/>
                <a:gd name="connsiteX11" fmla="*/ 1280 w 444500"/>
                <a:gd name="connsiteY11" fmla="*/ 98727 h 677862"/>
                <a:gd name="connsiteX12" fmla="*/ 25728 w 444500"/>
                <a:gd name="connsiteY12" fmla="*/ 219853 h 677862"/>
                <a:gd name="connsiteX13" fmla="*/ 94625 w 444500"/>
                <a:gd name="connsiteY13" fmla="*/ 355426 h 677862"/>
                <a:gd name="connsiteX14" fmla="*/ 287983 w 444500"/>
                <a:gd name="connsiteY14" fmla="*/ 659908 h 677862"/>
                <a:gd name="connsiteX15" fmla="*/ 293539 w 444500"/>
                <a:gd name="connsiteY15" fmla="*/ 662131 h 677862"/>
                <a:gd name="connsiteX16" fmla="*/ 386884 w 444500"/>
                <a:gd name="connsiteY16" fmla="*/ 681022 h 677862"/>
                <a:gd name="connsiteX17" fmla="*/ 390218 w 444500"/>
                <a:gd name="connsiteY17" fmla="*/ 669909 h 677862"/>
                <a:gd name="connsiteX18" fmla="*/ 295762 w 444500"/>
                <a:gd name="connsiteY18" fmla="*/ 651018 h 677862"/>
                <a:gd name="connsiteX19" fmla="*/ 153521 w 444500"/>
                <a:gd name="connsiteY19" fmla="*/ 433213 h 677862"/>
                <a:gd name="connsiteX20" fmla="*/ 27950 w 444500"/>
                <a:gd name="connsiteY20" fmla="*/ 197628 h 677862"/>
                <a:gd name="connsiteX21" fmla="*/ 21283 w 444500"/>
                <a:gd name="connsiteY21" fmla="*/ 65389 h 677862"/>
                <a:gd name="connsiteX22" fmla="*/ 142409 w 444500"/>
                <a:gd name="connsiteY22" fmla="*/ 24273 h 677862"/>
                <a:gd name="connsiteX23" fmla="*/ 215752 w 444500"/>
                <a:gd name="connsiteY23" fmla="*/ 129842 h 677862"/>
                <a:gd name="connsiteX24" fmla="*/ 262424 w 444500"/>
                <a:gd name="connsiteY24" fmla="*/ 259858 h 677862"/>
                <a:gd name="connsiteX25" fmla="*/ 369104 w 444500"/>
                <a:gd name="connsiteY25" fmla="*/ 557673 h 677862"/>
                <a:gd name="connsiteX26" fmla="*/ 380216 w 444500"/>
                <a:gd name="connsiteY26" fmla="*/ 554339 h 677862"/>
                <a:gd name="connsiteX27" fmla="*/ 270203 w 444500"/>
                <a:gd name="connsiteY27" fmla="*/ 245412 h 677862"/>
                <a:gd name="connsiteX28" fmla="*/ 439113 w 444500"/>
                <a:gd name="connsiteY28" fmla="*/ 407654 h 677862"/>
                <a:gd name="connsiteX29" fmla="*/ 414665 w 444500"/>
                <a:gd name="connsiteY29" fmla="*/ 477663 h 677862"/>
                <a:gd name="connsiteX30" fmla="*/ 425778 w 444500"/>
                <a:gd name="connsiteY30" fmla="*/ 480997 h 677862"/>
                <a:gd name="connsiteX31" fmla="*/ 450225 w 444500"/>
                <a:gd name="connsiteY31" fmla="*/ 413211 h 677862"/>
                <a:gd name="connsiteX32" fmla="*/ 453559 w 444500"/>
                <a:gd name="connsiteY32" fmla="*/ 405432 h 67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4500" h="677862">
                  <a:moveTo>
                    <a:pt x="453559" y="405432"/>
                  </a:moveTo>
                  <a:cubicBezTo>
                    <a:pt x="453559" y="405432"/>
                    <a:pt x="453559" y="405432"/>
                    <a:pt x="453559" y="405432"/>
                  </a:cubicBezTo>
                  <a:cubicBezTo>
                    <a:pt x="454670" y="403209"/>
                    <a:pt x="453559" y="400987"/>
                    <a:pt x="452448" y="399876"/>
                  </a:cubicBezTo>
                  <a:cubicBezTo>
                    <a:pt x="452448" y="398764"/>
                    <a:pt x="452448" y="398764"/>
                    <a:pt x="451337" y="397653"/>
                  </a:cubicBezTo>
                  <a:cubicBezTo>
                    <a:pt x="386884" y="285417"/>
                    <a:pt x="319098" y="176514"/>
                    <a:pt x="249089" y="67612"/>
                  </a:cubicBezTo>
                  <a:cubicBezTo>
                    <a:pt x="245755" y="62055"/>
                    <a:pt x="235754" y="67612"/>
                    <a:pt x="239088" y="73168"/>
                  </a:cubicBezTo>
                  <a:cubicBezTo>
                    <a:pt x="304652" y="174292"/>
                    <a:pt x="367993" y="277638"/>
                    <a:pt x="429112" y="380984"/>
                  </a:cubicBezTo>
                  <a:cubicBezTo>
                    <a:pt x="374660" y="328756"/>
                    <a:pt x="320209" y="276527"/>
                    <a:pt x="265758" y="224298"/>
                  </a:cubicBezTo>
                  <a:cubicBezTo>
                    <a:pt x="265758" y="224298"/>
                    <a:pt x="264646" y="223187"/>
                    <a:pt x="263535" y="223187"/>
                  </a:cubicBezTo>
                  <a:cubicBezTo>
                    <a:pt x="249089" y="182071"/>
                    <a:pt x="235754" y="139843"/>
                    <a:pt x="217974" y="99838"/>
                  </a:cubicBezTo>
                  <a:cubicBezTo>
                    <a:pt x="202416" y="64278"/>
                    <a:pt x="181303" y="30941"/>
                    <a:pt x="145743" y="12049"/>
                  </a:cubicBezTo>
                  <a:cubicBezTo>
                    <a:pt x="77956" y="-24622"/>
                    <a:pt x="10170" y="27607"/>
                    <a:pt x="1280" y="98727"/>
                  </a:cubicBezTo>
                  <a:cubicBezTo>
                    <a:pt x="-4276" y="140954"/>
                    <a:pt x="9059" y="182071"/>
                    <a:pt x="25728" y="219853"/>
                  </a:cubicBezTo>
                  <a:cubicBezTo>
                    <a:pt x="45730" y="266526"/>
                    <a:pt x="70178" y="310976"/>
                    <a:pt x="94625" y="355426"/>
                  </a:cubicBezTo>
                  <a:cubicBezTo>
                    <a:pt x="153521" y="460994"/>
                    <a:pt x="221308" y="561007"/>
                    <a:pt x="287983" y="659908"/>
                  </a:cubicBezTo>
                  <a:cubicBezTo>
                    <a:pt x="289094" y="662131"/>
                    <a:pt x="291316" y="662131"/>
                    <a:pt x="293539" y="662131"/>
                  </a:cubicBezTo>
                  <a:cubicBezTo>
                    <a:pt x="324654" y="668798"/>
                    <a:pt x="355769" y="674354"/>
                    <a:pt x="386884" y="681022"/>
                  </a:cubicBezTo>
                  <a:cubicBezTo>
                    <a:pt x="393552" y="682133"/>
                    <a:pt x="396885" y="672132"/>
                    <a:pt x="390218" y="669909"/>
                  </a:cubicBezTo>
                  <a:cubicBezTo>
                    <a:pt x="359103" y="663242"/>
                    <a:pt x="326877" y="656574"/>
                    <a:pt x="295762" y="651018"/>
                  </a:cubicBezTo>
                  <a:cubicBezTo>
                    <a:pt x="247978" y="578787"/>
                    <a:pt x="199083" y="507667"/>
                    <a:pt x="153521" y="433213"/>
                  </a:cubicBezTo>
                  <a:cubicBezTo>
                    <a:pt x="107960" y="357648"/>
                    <a:pt x="60177" y="279861"/>
                    <a:pt x="27950" y="197628"/>
                  </a:cubicBezTo>
                  <a:cubicBezTo>
                    <a:pt x="11281" y="155401"/>
                    <a:pt x="2391" y="107617"/>
                    <a:pt x="21283" y="65389"/>
                  </a:cubicBezTo>
                  <a:cubicBezTo>
                    <a:pt x="43508" y="16494"/>
                    <a:pt x="95737" y="-3508"/>
                    <a:pt x="142409" y="24273"/>
                  </a:cubicBezTo>
                  <a:cubicBezTo>
                    <a:pt x="181303" y="46498"/>
                    <a:pt x="201305" y="89837"/>
                    <a:pt x="215752" y="129842"/>
                  </a:cubicBezTo>
                  <a:cubicBezTo>
                    <a:pt x="231309" y="173181"/>
                    <a:pt x="246866" y="216519"/>
                    <a:pt x="262424" y="259858"/>
                  </a:cubicBezTo>
                  <a:cubicBezTo>
                    <a:pt x="297984" y="358759"/>
                    <a:pt x="333544" y="458772"/>
                    <a:pt x="369104" y="557673"/>
                  </a:cubicBezTo>
                  <a:cubicBezTo>
                    <a:pt x="371327" y="564341"/>
                    <a:pt x="382439" y="561007"/>
                    <a:pt x="380216" y="554339"/>
                  </a:cubicBezTo>
                  <a:lnTo>
                    <a:pt x="270203" y="245412"/>
                  </a:lnTo>
                  <a:cubicBezTo>
                    <a:pt x="326877" y="299863"/>
                    <a:pt x="383550" y="353203"/>
                    <a:pt x="439113" y="407654"/>
                  </a:cubicBezTo>
                  <a:cubicBezTo>
                    <a:pt x="431334" y="430991"/>
                    <a:pt x="422444" y="454327"/>
                    <a:pt x="414665" y="477663"/>
                  </a:cubicBezTo>
                  <a:cubicBezTo>
                    <a:pt x="412443" y="484331"/>
                    <a:pt x="422444" y="487664"/>
                    <a:pt x="425778" y="480997"/>
                  </a:cubicBezTo>
                  <a:cubicBezTo>
                    <a:pt x="433556" y="458772"/>
                    <a:pt x="442446" y="435436"/>
                    <a:pt x="450225" y="413211"/>
                  </a:cubicBezTo>
                  <a:cubicBezTo>
                    <a:pt x="453559" y="410988"/>
                    <a:pt x="455781" y="408766"/>
                    <a:pt x="453559" y="405432"/>
                  </a:cubicBezTo>
                  <a:close/>
                </a:path>
              </a:pathLst>
            </a:custGeom>
            <a:solidFill>
              <a:srgbClr val="FFC000"/>
            </a:solidFill>
            <a:ln w="11097" cap="flat">
              <a:noFill/>
              <a:prstDash val="solid"/>
              <a:miter/>
            </a:ln>
          </p:spPr>
          <p:txBody>
            <a:bodyPr rtlCol="0" anchor="ctr"/>
            <a:lstStyle/>
            <a:p>
              <a:endParaRPr lang="zh-CN" altLang="en-US"/>
            </a:p>
          </p:txBody>
        </p:sp>
        <p:sp>
          <p:nvSpPr>
            <p:cNvPr id="46" name="ExtraShape8"/>
            <p:cNvSpPr/>
            <p:nvPr/>
          </p:nvSpPr>
          <p:spPr>
            <a:xfrm>
              <a:off x="3731" y="3951"/>
              <a:ext cx="183" cy="201"/>
            </a:xfrm>
            <a:custGeom>
              <a:avLst/>
              <a:gdLst>
                <a:gd name="connsiteX0" fmla="*/ 110745 w 111125"/>
                <a:gd name="connsiteY0" fmla="*/ 120094 h 122237"/>
                <a:gd name="connsiteX1" fmla="*/ 10733 w 111125"/>
                <a:gd name="connsiteY1" fmla="*/ 2301 h 122237"/>
                <a:gd name="connsiteX2" fmla="*/ 731 w 111125"/>
                <a:gd name="connsiteY2" fmla="*/ 7858 h 122237"/>
                <a:gd name="connsiteX3" fmla="*/ 101855 w 111125"/>
                <a:gd name="connsiteY3" fmla="*/ 128984 h 122237"/>
                <a:gd name="connsiteX4" fmla="*/ 110745 w 111125"/>
                <a:gd name="connsiteY4" fmla="*/ 120094 h 12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25" h="122237">
                  <a:moveTo>
                    <a:pt x="110745" y="120094"/>
                  </a:moveTo>
                  <a:cubicBezTo>
                    <a:pt x="72963" y="84534"/>
                    <a:pt x="39625" y="44529"/>
                    <a:pt x="10733" y="2301"/>
                  </a:cubicBezTo>
                  <a:cubicBezTo>
                    <a:pt x="6288" y="-3255"/>
                    <a:pt x="-2602" y="2301"/>
                    <a:pt x="731" y="7858"/>
                  </a:cubicBezTo>
                  <a:cubicBezTo>
                    <a:pt x="29624" y="52308"/>
                    <a:pt x="64073" y="92313"/>
                    <a:pt x="101855" y="128984"/>
                  </a:cubicBezTo>
                  <a:cubicBezTo>
                    <a:pt x="107411" y="133429"/>
                    <a:pt x="116301" y="125650"/>
                    <a:pt x="110745" y="120094"/>
                  </a:cubicBezTo>
                  <a:close/>
                </a:path>
              </a:pathLst>
            </a:custGeom>
            <a:solidFill>
              <a:srgbClr val="6C120E"/>
            </a:solidFill>
            <a:ln w="11097" cap="flat">
              <a:noFill/>
              <a:prstDash val="solid"/>
              <a:miter/>
            </a:ln>
          </p:spPr>
          <p:txBody>
            <a:bodyPr rtlCol="0" anchor="ctr"/>
            <a:lstStyle/>
            <a:p>
              <a:endParaRPr lang="zh-CN" altLang="en-US"/>
            </a:p>
          </p:txBody>
        </p:sp>
        <p:sp>
          <p:nvSpPr>
            <p:cNvPr id="47" name="ExtraShape1"/>
            <p:cNvSpPr/>
            <p:nvPr/>
          </p:nvSpPr>
          <p:spPr>
            <a:xfrm>
              <a:off x="3780" y="4107"/>
              <a:ext cx="73" cy="73"/>
            </a:xfrm>
            <a:custGeom>
              <a:avLst/>
              <a:gdLst>
                <a:gd name="connsiteX0" fmla="*/ 44139 w 44450"/>
                <a:gd name="connsiteY0" fmla="*/ 37471 h 44450"/>
                <a:gd name="connsiteX1" fmla="*/ 9690 w 44450"/>
                <a:gd name="connsiteY1" fmla="*/ 1911 h 44450"/>
                <a:gd name="connsiteX2" fmla="*/ 1911 w 44450"/>
                <a:gd name="connsiteY2" fmla="*/ 9690 h 44450"/>
                <a:gd name="connsiteX3" fmla="*/ 36360 w 44450"/>
                <a:gd name="connsiteY3" fmla="*/ 45250 h 44450"/>
                <a:gd name="connsiteX4" fmla="*/ 44139 w 44450"/>
                <a:gd name="connsiteY4" fmla="*/ 37471 h 4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0" h="44450">
                  <a:moveTo>
                    <a:pt x="44139" y="37471"/>
                  </a:moveTo>
                  <a:lnTo>
                    <a:pt x="9690" y="1911"/>
                  </a:lnTo>
                  <a:cubicBezTo>
                    <a:pt x="4134" y="-3645"/>
                    <a:pt x="-3645" y="4134"/>
                    <a:pt x="1911" y="9690"/>
                  </a:cubicBezTo>
                  <a:lnTo>
                    <a:pt x="36360" y="45250"/>
                  </a:lnTo>
                  <a:cubicBezTo>
                    <a:pt x="40805" y="50806"/>
                    <a:pt x="48584" y="43028"/>
                    <a:pt x="44139" y="37471"/>
                  </a:cubicBezTo>
                  <a:close/>
                </a:path>
              </a:pathLst>
            </a:custGeom>
            <a:solidFill>
              <a:srgbClr val="6C120E"/>
            </a:solidFill>
            <a:ln w="11097" cap="flat">
              <a:noFill/>
              <a:prstDash val="solid"/>
              <a:miter/>
            </a:ln>
          </p:spPr>
          <p:txBody>
            <a:bodyPr rtlCol="0" anchor="ctr"/>
            <a:lstStyle/>
            <a:p>
              <a:endParaRPr lang="zh-CN" altLang="en-US"/>
            </a:p>
          </p:txBody>
        </p:sp>
        <p:sp>
          <p:nvSpPr>
            <p:cNvPr id="48" name="ExtraShape2"/>
            <p:cNvSpPr/>
            <p:nvPr/>
          </p:nvSpPr>
          <p:spPr>
            <a:xfrm>
              <a:off x="3758" y="2419"/>
              <a:ext cx="476" cy="696"/>
            </a:xfrm>
            <a:custGeom>
              <a:avLst/>
              <a:gdLst>
                <a:gd name="connsiteX0" fmla="*/ 92317 w 288925"/>
                <a:gd name="connsiteY0" fmla="*/ 148907 h 422275"/>
                <a:gd name="connsiteX1" fmla="*/ 235669 w 288925"/>
                <a:gd name="connsiteY1" fmla="*/ 0 h 422275"/>
                <a:gd name="connsiteX2" fmla="*/ 236780 w 288925"/>
                <a:gd name="connsiteY2" fmla="*/ 4445 h 422275"/>
                <a:gd name="connsiteX3" fmla="*/ 246781 w 288925"/>
                <a:gd name="connsiteY3" fmla="*/ 72231 h 422275"/>
                <a:gd name="connsiteX4" fmla="*/ 252337 w 288925"/>
                <a:gd name="connsiteY4" fmla="*/ 111125 h 422275"/>
                <a:gd name="connsiteX5" fmla="*/ 267895 w 288925"/>
                <a:gd name="connsiteY5" fmla="*/ 132239 h 422275"/>
                <a:gd name="connsiteX6" fmla="*/ 290120 w 288925"/>
                <a:gd name="connsiteY6" fmla="*/ 154464 h 422275"/>
                <a:gd name="connsiteX7" fmla="*/ 295676 w 288925"/>
                <a:gd name="connsiteY7" fmla="*/ 164465 h 422275"/>
                <a:gd name="connsiteX8" fmla="*/ 293454 w 288925"/>
                <a:gd name="connsiteY8" fmla="*/ 168910 h 422275"/>
                <a:gd name="connsiteX9" fmla="*/ 256782 w 288925"/>
                <a:gd name="connsiteY9" fmla="*/ 214471 h 422275"/>
                <a:gd name="connsiteX10" fmla="*/ 252337 w 288925"/>
                <a:gd name="connsiteY10" fmla="*/ 241141 h 422275"/>
                <a:gd name="connsiteX11" fmla="*/ 244559 w 288925"/>
                <a:gd name="connsiteY11" fmla="*/ 288925 h 422275"/>
                <a:gd name="connsiteX12" fmla="*/ 233446 w 288925"/>
                <a:gd name="connsiteY12" fmla="*/ 320040 h 422275"/>
                <a:gd name="connsiteX13" fmla="*/ 165660 w 288925"/>
                <a:gd name="connsiteY13" fmla="*/ 345599 h 422275"/>
                <a:gd name="connsiteX14" fmla="*/ 131211 w 288925"/>
                <a:gd name="connsiteY14" fmla="*/ 333375 h 422275"/>
                <a:gd name="connsiteX15" fmla="*/ 131211 w 288925"/>
                <a:gd name="connsiteY15" fmla="*/ 334486 h 422275"/>
                <a:gd name="connsiteX16" fmla="*/ 125655 w 288925"/>
                <a:gd name="connsiteY16" fmla="*/ 427831 h 422275"/>
                <a:gd name="connsiteX17" fmla="*/ 124544 w 288925"/>
                <a:gd name="connsiteY17" fmla="*/ 430054 h 422275"/>
                <a:gd name="connsiteX18" fmla="*/ 17864 w 288925"/>
                <a:gd name="connsiteY18" fmla="*/ 358934 h 422275"/>
                <a:gd name="connsiteX19" fmla="*/ 22309 w 288925"/>
                <a:gd name="connsiteY19" fmla="*/ 346710 h 422275"/>
                <a:gd name="connsiteX20" fmla="*/ 17864 w 288925"/>
                <a:gd name="connsiteY20" fmla="*/ 207804 h 422275"/>
                <a:gd name="connsiteX21" fmla="*/ 84 w 288925"/>
                <a:gd name="connsiteY21" fmla="*/ 148907 h 422275"/>
                <a:gd name="connsiteX22" fmla="*/ 27865 w 288925"/>
                <a:gd name="connsiteY22" fmla="*/ 100013 h 422275"/>
                <a:gd name="connsiteX23" fmla="*/ 72315 w 288925"/>
                <a:gd name="connsiteY23" fmla="*/ 115570 h 422275"/>
                <a:gd name="connsiteX24" fmla="*/ 92317 w 288925"/>
                <a:gd name="connsiteY24" fmla="*/ 148907 h 42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925" h="422275">
                  <a:moveTo>
                    <a:pt x="92317" y="148907"/>
                  </a:moveTo>
                  <a:cubicBezTo>
                    <a:pt x="160104" y="126682"/>
                    <a:pt x="215666" y="68897"/>
                    <a:pt x="235669" y="0"/>
                  </a:cubicBezTo>
                  <a:cubicBezTo>
                    <a:pt x="235669" y="1111"/>
                    <a:pt x="236780" y="2222"/>
                    <a:pt x="236780" y="4445"/>
                  </a:cubicBezTo>
                  <a:cubicBezTo>
                    <a:pt x="243447" y="26670"/>
                    <a:pt x="246781" y="50006"/>
                    <a:pt x="246781" y="72231"/>
                  </a:cubicBezTo>
                  <a:cubicBezTo>
                    <a:pt x="246781" y="85566"/>
                    <a:pt x="246781" y="98901"/>
                    <a:pt x="252337" y="111125"/>
                  </a:cubicBezTo>
                  <a:cubicBezTo>
                    <a:pt x="255671" y="118904"/>
                    <a:pt x="262339" y="126682"/>
                    <a:pt x="267895" y="132239"/>
                  </a:cubicBezTo>
                  <a:cubicBezTo>
                    <a:pt x="275674" y="140018"/>
                    <a:pt x="282341" y="147796"/>
                    <a:pt x="290120" y="154464"/>
                  </a:cubicBezTo>
                  <a:cubicBezTo>
                    <a:pt x="293454" y="156686"/>
                    <a:pt x="295676" y="160020"/>
                    <a:pt x="295676" y="164465"/>
                  </a:cubicBezTo>
                  <a:cubicBezTo>
                    <a:pt x="295676" y="165576"/>
                    <a:pt x="294565" y="167799"/>
                    <a:pt x="293454" y="168910"/>
                  </a:cubicBezTo>
                  <a:cubicBezTo>
                    <a:pt x="282341" y="185579"/>
                    <a:pt x="263450" y="196691"/>
                    <a:pt x="256782" y="214471"/>
                  </a:cubicBezTo>
                  <a:cubicBezTo>
                    <a:pt x="253449" y="223361"/>
                    <a:pt x="252337" y="232251"/>
                    <a:pt x="252337" y="241141"/>
                  </a:cubicBezTo>
                  <a:cubicBezTo>
                    <a:pt x="251226" y="256699"/>
                    <a:pt x="247892" y="273368"/>
                    <a:pt x="244559" y="288925"/>
                  </a:cubicBezTo>
                  <a:cubicBezTo>
                    <a:pt x="242336" y="300038"/>
                    <a:pt x="239002" y="311150"/>
                    <a:pt x="233446" y="320040"/>
                  </a:cubicBezTo>
                  <a:cubicBezTo>
                    <a:pt x="219000" y="341154"/>
                    <a:pt x="191219" y="350044"/>
                    <a:pt x="165660" y="345599"/>
                  </a:cubicBezTo>
                  <a:cubicBezTo>
                    <a:pt x="153436" y="343376"/>
                    <a:pt x="142324" y="338931"/>
                    <a:pt x="131211" y="333375"/>
                  </a:cubicBezTo>
                  <a:lnTo>
                    <a:pt x="131211" y="334486"/>
                  </a:lnTo>
                  <a:cubicBezTo>
                    <a:pt x="126766" y="365601"/>
                    <a:pt x="124544" y="396716"/>
                    <a:pt x="125655" y="427831"/>
                  </a:cubicBezTo>
                  <a:lnTo>
                    <a:pt x="124544" y="430054"/>
                  </a:lnTo>
                  <a:cubicBezTo>
                    <a:pt x="87872" y="407829"/>
                    <a:pt x="52312" y="384493"/>
                    <a:pt x="17864" y="358934"/>
                  </a:cubicBezTo>
                  <a:cubicBezTo>
                    <a:pt x="18975" y="354489"/>
                    <a:pt x="21197" y="351155"/>
                    <a:pt x="22309" y="346710"/>
                  </a:cubicBezTo>
                  <a:cubicBezTo>
                    <a:pt x="36755" y="302260"/>
                    <a:pt x="33421" y="252254"/>
                    <a:pt x="17864" y="207804"/>
                  </a:cubicBezTo>
                  <a:cubicBezTo>
                    <a:pt x="11196" y="188913"/>
                    <a:pt x="2306" y="170021"/>
                    <a:pt x="84" y="148907"/>
                  </a:cubicBezTo>
                  <a:cubicBezTo>
                    <a:pt x="-1028" y="128905"/>
                    <a:pt x="8974" y="105569"/>
                    <a:pt x="27865" y="100013"/>
                  </a:cubicBezTo>
                  <a:cubicBezTo>
                    <a:pt x="43422" y="95568"/>
                    <a:pt x="61202" y="103346"/>
                    <a:pt x="72315" y="115570"/>
                  </a:cubicBezTo>
                  <a:cubicBezTo>
                    <a:pt x="81205" y="124460"/>
                    <a:pt x="86761" y="136684"/>
                    <a:pt x="92317" y="148907"/>
                  </a:cubicBezTo>
                  <a:close/>
                </a:path>
              </a:pathLst>
            </a:custGeom>
            <a:solidFill>
              <a:srgbClr val="FFBEB9"/>
            </a:solidFill>
            <a:ln w="11097" cap="flat">
              <a:noFill/>
              <a:prstDash val="solid"/>
              <a:miter/>
            </a:ln>
          </p:spPr>
          <p:txBody>
            <a:bodyPr rtlCol="0" anchor="ctr"/>
            <a:lstStyle/>
            <a:p>
              <a:endParaRPr lang="zh-CN" altLang="en-US"/>
            </a:p>
          </p:txBody>
        </p:sp>
        <p:sp>
          <p:nvSpPr>
            <p:cNvPr id="49" name="ExtraShape3"/>
            <p:cNvSpPr/>
            <p:nvPr/>
          </p:nvSpPr>
          <p:spPr>
            <a:xfrm>
              <a:off x="3831" y="2842"/>
              <a:ext cx="128" cy="128"/>
            </a:xfrm>
            <a:custGeom>
              <a:avLst/>
              <a:gdLst>
                <a:gd name="connsiteX0" fmla="*/ 85569 w 77787"/>
                <a:gd name="connsiteY0" fmla="*/ 77867 h 77787"/>
                <a:gd name="connsiteX1" fmla="*/ 11115 w 77787"/>
                <a:gd name="connsiteY1" fmla="*/ 2301 h 77787"/>
                <a:gd name="connsiteX2" fmla="*/ 1114 w 77787"/>
                <a:gd name="connsiteY2" fmla="*/ 7858 h 77787"/>
                <a:gd name="connsiteX3" fmla="*/ 76679 w 77787"/>
                <a:gd name="connsiteY3" fmla="*/ 85645 h 77787"/>
                <a:gd name="connsiteX4" fmla="*/ 85569 w 77787"/>
                <a:gd name="connsiteY4" fmla="*/ 77867 h 77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87" h="77787">
                  <a:moveTo>
                    <a:pt x="85569" y="77867"/>
                  </a:moveTo>
                  <a:cubicBezTo>
                    <a:pt x="57787" y="55642"/>
                    <a:pt x="33340" y="31194"/>
                    <a:pt x="11115" y="2301"/>
                  </a:cubicBezTo>
                  <a:cubicBezTo>
                    <a:pt x="6670" y="-3255"/>
                    <a:pt x="-3331" y="2301"/>
                    <a:pt x="1114" y="7858"/>
                  </a:cubicBezTo>
                  <a:cubicBezTo>
                    <a:pt x="23339" y="36750"/>
                    <a:pt x="48897" y="62309"/>
                    <a:pt x="76679" y="85645"/>
                  </a:cubicBezTo>
                  <a:cubicBezTo>
                    <a:pt x="83346" y="90090"/>
                    <a:pt x="91125" y="82311"/>
                    <a:pt x="85569" y="77867"/>
                  </a:cubicBezTo>
                  <a:close/>
                </a:path>
              </a:pathLst>
            </a:custGeom>
            <a:solidFill>
              <a:srgbClr val="FF9189"/>
            </a:solidFill>
            <a:ln w="11097" cap="flat">
              <a:noFill/>
              <a:prstDash val="solid"/>
              <a:miter/>
            </a:ln>
          </p:spPr>
          <p:txBody>
            <a:bodyPr rtlCol="0" anchor="ctr"/>
            <a:lstStyle/>
            <a:p>
              <a:endParaRPr lang="zh-CN" altLang="en-US"/>
            </a:p>
          </p:txBody>
        </p:sp>
        <p:sp>
          <p:nvSpPr>
            <p:cNvPr id="14" name="ExtraShape4"/>
            <p:cNvSpPr/>
            <p:nvPr/>
          </p:nvSpPr>
          <p:spPr>
            <a:xfrm>
              <a:off x="3617" y="5196"/>
              <a:ext cx="458" cy="1759"/>
            </a:xfrm>
            <a:custGeom>
              <a:avLst/>
              <a:gdLst>
                <a:gd name="connsiteX0" fmla="*/ 42171 w 277812"/>
                <a:gd name="connsiteY0" fmla="*/ 107791 h 1066800"/>
                <a:gd name="connsiteX1" fmla="*/ 69953 w 277812"/>
                <a:gd name="connsiteY1" fmla="*/ 0 h 1066800"/>
                <a:gd name="connsiteX2" fmla="*/ 108846 w 277812"/>
                <a:gd name="connsiteY2" fmla="*/ 125571 h 1066800"/>
                <a:gd name="connsiteX3" fmla="*/ 288869 w 277812"/>
                <a:gd name="connsiteY3" fmla="*/ 121126 h 1066800"/>
                <a:gd name="connsiteX4" fmla="*/ 152185 w 277812"/>
                <a:gd name="connsiteY4" fmla="*/ 1060133 h 1066800"/>
                <a:gd name="connsiteX5" fmla="*/ 149962 w 277812"/>
                <a:gd name="connsiteY5" fmla="*/ 1075690 h 1066800"/>
                <a:gd name="connsiteX6" fmla="*/ 59951 w 277812"/>
                <a:gd name="connsiteY6" fmla="*/ 1075690 h 1066800"/>
                <a:gd name="connsiteX7" fmla="*/ 2166 w 277812"/>
                <a:gd name="connsiteY7" fmla="*/ 537845 h 1066800"/>
                <a:gd name="connsiteX8" fmla="*/ 76620 w 277812"/>
                <a:gd name="connsiteY8" fmla="*/ 370046 h 1066800"/>
                <a:gd name="connsiteX9" fmla="*/ 24391 w 277812"/>
                <a:gd name="connsiteY9" fmla="*/ 102235 h 1066800"/>
                <a:gd name="connsiteX10" fmla="*/ 24391 w 277812"/>
                <a:gd name="connsiteY10" fmla="*/ 102235 h 1066800"/>
                <a:gd name="connsiteX11" fmla="*/ 42171 w 277812"/>
                <a:gd name="connsiteY11" fmla="*/ 107791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812" h="1066800">
                  <a:moveTo>
                    <a:pt x="42171" y="107791"/>
                  </a:moveTo>
                  <a:lnTo>
                    <a:pt x="69953" y="0"/>
                  </a:lnTo>
                  <a:lnTo>
                    <a:pt x="108846" y="125571"/>
                  </a:lnTo>
                  <a:cubicBezTo>
                    <a:pt x="108846" y="125571"/>
                    <a:pt x="195524" y="127794"/>
                    <a:pt x="288869" y="121126"/>
                  </a:cubicBezTo>
                  <a:lnTo>
                    <a:pt x="152185" y="1060133"/>
                  </a:lnTo>
                  <a:lnTo>
                    <a:pt x="149962" y="1075690"/>
                  </a:lnTo>
                  <a:lnTo>
                    <a:pt x="59951" y="1075690"/>
                  </a:lnTo>
                  <a:cubicBezTo>
                    <a:pt x="59951" y="1075690"/>
                    <a:pt x="-13391" y="594519"/>
                    <a:pt x="2166" y="537845"/>
                  </a:cubicBezTo>
                  <a:cubicBezTo>
                    <a:pt x="17724" y="482282"/>
                    <a:pt x="76620" y="370046"/>
                    <a:pt x="76620" y="370046"/>
                  </a:cubicBezTo>
                  <a:lnTo>
                    <a:pt x="24391" y="102235"/>
                  </a:lnTo>
                  <a:lnTo>
                    <a:pt x="24391" y="102235"/>
                  </a:lnTo>
                  <a:lnTo>
                    <a:pt x="42171" y="107791"/>
                  </a:lnTo>
                  <a:close/>
                </a:path>
              </a:pathLst>
            </a:custGeom>
            <a:solidFill>
              <a:srgbClr val="FFBEB9"/>
            </a:solidFill>
            <a:ln w="11097" cap="flat">
              <a:noFill/>
              <a:prstDash val="solid"/>
              <a:miter/>
            </a:ln>
          </p:spPr>
          <p:txBody>
            <a:bodyPr rtlCol="0" anchor="ctr"/>
            <a:lstStyle/>
            <a:p>
              <a:endParaRPr lang="zh-CN" altLang="en-US"/>
            </a:p>
          </p:txBody>
        </p:sp>
        <p:sp>
          <p:nvSpPr>
            <p:cNvPr id="15" name="ExtraShape5"/>
            <p:cNvSpPr/>
            <p:nvPr/>
          </p:nvSpPr>
          <p:spPr>
            <a:xfrm>
              <a:off x="3864" y="6946"/>
              <a:ext cx="348" cy="311"/>
            </a:xfrm>
            <a:custGeom>
              <a:avLst/>
              <a:gdLst>
                <a:gd name="connsiteX0" fmla="*/ 3334 w 211137"/>
                <a:gd name="connsiteY0" fmla="*/ 0 h 188912"/>
                <a:gd name="connsiteX1" fmla="*/ 44450 w 211137"/>
                <a:gd name="connsiteY1" fmla="*/ 0 h 188912"/>
                <a:gd name="connsiteX2" fmla="*/ 100013 w 211137"/>
                <a:gd name="connsiteY2" fmla="*/ 104457 h 188912"/>
                <a:gd name="connsiteX3" fmla="*/ 212249 w 211137"/>
                <a:gd name="connsiteY3" fmla="*/ 192246 h 188912"/>
                <a:gd name="connsiteX4" fmla="*/ 144463 w 211137"/>
                <a:gd name="connsiteY4" fmla="*/ 192246 h 188912"/>
                <a:gd name="connsiteX5" fmla="*/ 66675 w 211137"/>
                <a:gd name="connsiteY5" fmla="*/ 141129 h 188912"/>
                <a:gd name="connsiteX6" fmla="*/ 0 w 211137"/>
                <a:gd name="connsiteY6" fmla="*/ 15557 h 188912"/>
                <a:gd name="connsiteX7" fmla="*/ 2222 w 211137"/>
                <a:gd name="connsiteY7" fmla="*/ 0 h 18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137" h="188912">
                  <a:moveTo>
                    <a:pt x="3334" y="0"/>
                  </a:moveTo>
                  <a:lnTo>
                    <a:pt x="44450" y="0"/>
                  </a:lnTo>
                  <a:lnTo>
                    <a:pt x="100013" y="104457"/>
                  </a:lnTo>
                  <a:lnTo>
                    <a:pt x="212249" y="192246"/>
                  </a:lnTo>
                  <a:lnTo>
                    <a:pt x="144463" y="192246"/>
                  </a:lnTo>
                  <a:lnTo>
                    <a:pt x="66675" y="141129"/>
                  </a:lnTo>
                  <a:lnTo>
                    <a:pt x="0" y="15557"/>
                  </a:lnTo>
                  <a:lnTo>
                    <a:pt x="2222" y="0"/>
                  </a:lnTo>
                  <a:close/>
                </a:path>
              </a:pathLst>
            </a:custGeom>
            <a:solidFill>
              <a:srgbClr val="01308D"/>
            </a:solidFill>
            <a:ln w="11097" cap="flat">
              <a:noFill/>
              <a:prstDash val="solid"/>
              <a:miter/>
            </a:ln>
          </p:spPr>
          <p:txBody>
            <a:bodyPr rtlCol="0" anchor="ctr"/>
            <a:lstStyle/>
            <a:p>
              <a:endParaRPr lang="zh-CN" altLang="en-US"/>
            </a:p>
          </p:txBody>
        </p:sp>
        <p:sp>
          <p:nvSpPr>
            <p:cNvPr id="16" name="ExtraShape6"/>
            <p:cNvSpPr/>
            <p:nvPr/>
          </p:nvSpPr>
          <p:spPr>
            <a:xfrm>
              <a:off x="3868" y="5392"/>
              <a:ext cx="275" cy="1539"/>
            </a:xfrm>
            <a:custGeom>
              <a:avLst/>
              <a:gdLst>
                <a:gd name="connsiteX0" fmla="*/ 172244 w 166687"/>
                <a:gd name="connsiteY0" fmla="*/ 0 h 933450"/>
                <a:gd name="connsiteX1" fmla="*/ 42228 w 166687"/>
                <a:gd name="connsiteY1" fmla="*/ 942340 h 933450"/>
                <a:gd name="connsiteX2" fmla="*/ 1111 w 166687"/>
                <a:gd name="connsiteY2" fmla="*/ 942340 h 933450"/>
                <a:gd name="connsiteX3" fmla="*/ 0 w 166687"/>
                <a:gd name="connsiteY3" fmla="*/ 942340 h 933450"/>
                <a:gd name="connsiteX4" fmla="*/ 136684 w 166687"/>
                <a:gd name="connsiteY4" fmla="*/ 2223 h 933450"/>
                <a:gd name="connsiteX5" fmla="*/ 172244 w 166687"/>
                <a:gd name="connsiteY5" fmla="*/ 0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687" h="933450">
                  <a:moveTo>
                    <a:pt x="172244" y="0"/>
                  </a:moveTo>
                  <a:lnTo>
                    <a:pt x="42228" y="942340"/>
                  </a:lnTo>
                  <a:lnTo>
                    <a:pt x="1111" y="942340"/>
                  </a:lnTo>
                  <a:lnTo>
                    <a:pt x="0" y="942340"/>
                  </a:lnTo>
                  <a:lnTo>
                    <a:pt x="136684" y="2223"/>
                  </a:lnTo>
                  <a:cubicBezTo>
                    <a:pt x="147796" y="2223"/>
                    <a:pt x="160020" y="1111"/>
                    <a:pt x="172244" y="0"/>
                  </a:cubicBezTo>
                  <a:close/>
                </a:path>
              </a:pathLst>
            </a:custGeom>
            <a:solidFill>
              <a:srgbClr val="FFBEB9"/>
            </a:solidFill>
            <a:ln w="11097" cap="flat">
              <a:noFill/>
              <a:prstDash val="solid"/>
              <a:miter/>
            </a:ln>
          </p:spPr>
          <p:txBody>
            <a:bodyPr rtlCol="0" anchor="ctr"/>
            <a:lstStyle/>
            <a:p>
              <a:endParaRPr lang="zh-CN" altLang="en-US"/>
            </a:p>
          </p:txBody>
        </p:sp>
        <p:sp>
          <p:nvSpPr>
            <p:cNvPr id="53" name="ExtraShape7"/>
            <p:cNvSpPr/>
            <p:nvPr/>
          </p:nvSpPr>
          <p:spPr>
            <a:xfrm>
              <a:off x="3716" y="6971"/>
              <a:ext cx="440" cy="330"/>
            </a:xfrm>
            <a:custGeom>
              <a:avLst/>
              <a:gdLst>
                <a:gd name="connsiteX0" fmla="*/ 234474 w 266700"/>
                <a:gd name="connsiteY0" fmla="*/ 176689 h 200025"/>
                <a:gd name="connsiteX1" fmla="*/ 274479 w 266700"/>
                <a:gd name="connsiteY1" fmla="*/ 202248 h 200025"/>
                <a:gd name="connsiteX2" fmla="*/ 93345 w 266700"/>
                <a:gd name="connsiteY2" fmla="*/ 202248 h 200025"/>
                <a:gd name="connsiteX3" fmla="*/ 24448 w 266700"/>
                <a:gd name="connsiteY3" fmla="*/ 126682 h 200025"/>
                <a:gd name="connsiteX4" fmla="*/ 24448 w 266700"/>
                <a:gd name="connsiteY4" fmla="*/ 197802 h 200025"/>
                <a:gd name="connsiteX5" fmla="*/ 0 w 266700"/>
                <a:gd name="connsiteY5" fmla="*/ 197802 h 200025"/>
                <a:gd name="connsiteX6" fmla="*/ 0 w 266700"/>
                <a:gd name="connsiteY6" fmla="*/ 0 h 200025"/>
                <a:gd name="connsiteX7" fmla="*/ 90011 w 266700"/>
                <a:gd name="connsiteY7" fmla="*/ 0 h 200025"/>
                <a:gd name="connsiteX8" fmla="*/ 156686 w 266700"/>
                <a:gd name="connsiteY8" fmla="*/ 12557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00" h="200025">
                  <a:moveTo>
                    <a:pt x="234474" y="176689"/>
                  </a:moveTo>
                  <a:lnTo>
                    <a:pt x="274479" y="202248"/>
                  </a:lnTo>
                  <a:lnTo>
                    <a:pt x="93345" y="202248"/>
                  </a:lnTo>
                  <a:lnTo>
                    <a:pt x="24448" y="126682"/>
                  </a:lnTo>
                  <a:lnTo>
                    <a:pt x="24448" y="197802"/>
                  </a:lnTo>
                  <a:lnTo>
                    <a:pt x="0" y="197802"/>
                  </a:lnTo>
                  <a:lnTo>
                    <a:pt x="0" y="0"/>
                  </a:lnTo>
                  <a:lnTo>
                    <a:pt x="90011" y="0"/>
                  </a:lnTo>
                  <a:lnTo>
                    <a:pt x="156686" y="125571"/>
                  </a:lnTo>
                  <a:close/>
                </a:path>
              </a:pathLst>
            </a:custGeom>
            <a:solidFill>
              <a:srgbClr val="01308D"/>
            </a:solidFill>
            <a:ln w="11097" cap="flat">
              <a:noFill/>
              <a:prstDash val="solid"/>
              <a:miter/>
            </a:ln>
          </p:spPr>
          <p:txBody>
            <a:bodyPr rtlCol="0" anchor="ctr"/>
            <a:lstStyle/>
            <a:p>
              <a:endParaRPr lang="zh-CN" altLang="en-US"/>
            </a:p>
          </p:txBody>
        </p:sp>
        <p:sp>
          <p:nvSpPr>
            <p:cNvPr id="54" name="ExtraShape8"/>
            <p:cNvSpPr/>
            <p:nvPr/>
          </p:nvSpPr>
          <p:spPr>
            <a:xfrm>
              <a:off x="3866" y="5394"/>
              <a:ext cx="201" cy="1539"/>
            </a:xfrm>
            <a:custGeom>
              <a:avLst/>
              <a:gdLst>
                <a:gd name="connsiteX0" fmla="*/ 112314 w 122237"/>
                <a:gd name="connsiteY0" fmla="*/ 5834 h 933450"/>
                <a:gd name="connsiteX1" fmla="*/ 78 w 122237"/>
                <a:gd name="connsiteY1" fmla="*/ 932616 h 933450"/>
                <a:gd name="connsiteX2" fmla="*/ 11191 w 122237"/>
                <a:gd name="connsiteY2" fmla="*/ 935950 h 933450"/>
                <a:gd name="connsiteX3" fmla="*/ 123427 w 122237"/>
                <a:gd name="connsiteY3" fmla="*/ 5834 h 933450"/>
                <a:gd name="connsiteX4" fmla="*/ 112314 w 122237"/>
                <a:gd name="connsiteY4" fmla="*/ 5834 h 93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37" h="933450">
                  <a:moveTo>
                    <a:pt x="112314" y="5834"/>
                  </a:moveTo>
                  <a:cubicBezTo>
                    <a:pt x="87867" y="315873"/>
                    <a:pt x="51195" y="625912"/>
                    <a:pt x="78" y="932616"/>
                  </a:cubicBezTo>
                  <a:cubicBezTo>
                    <a:pt x="-1033" y="939284"/>
                    <a:pt x="10079" y="942618"/>
                    <a:pt x="11191" y="935950"/>
                  </a:cubicBezTo>
                  <a:cubicBezTo>
                    <a:pt x="62308" y="628134"/>
                    <a:pt x="100091" y="316984"/>
                    <a:pt x="123427" y="5834"/>
                  </a:cubicBezTo>
                  <a:cubicBezTo>
                    <a:pt x="124538" y="-1945"/>
                    <a:pt x="113425" y="-1945"/>
                    <a:pt x="112314" y="5834"/>
                  </a:cubicBezTo>
                  <a:close/>
                </a:path>
              </a:pathLst>
            </a:custGeom>
            <a:solidFill>
              <a:srgbClr val="FFBEB9"/>
            </a:solidFill>
            <a:ln w="11097" cap="flat">
              <a:noFill/>
              <a:prstDash val="solid"/>
              <a:miter/>
            </a:ln>
          </p:spPr>
          <p:txBody>
            <a:bodyPr rtlCol="0" anchor="ctr"/>
            <a:lstStyle/>
            <a:p>
              <a:endParaRPr lang="zh-CN" altLang="en-US"/>
            </a:p>
          </p:txBody>
        </p:sp>
        <p:sp>
          <p:nvSpPr>
            <p:cNvPr id="55" name="ExtraShape9"/>
            <p:cNvSpPr/>
            <p:nvPr/>
          </p:nvSpPr>
          <p:spPr>
            <a:xfrm>
              <a:off x="3017" y="2147"/>
              <a:ext cx="1117" cy="1392"/>
            </a:xfrm>
            <a:custGeom>
              <a:avLst/>
              <a:gdLst>
                <a:gd name="connsiteX0" fmla="*/ 466190 w 677862"/>
                <a:gd name="connsiteY0" fmla="*/ 523243 h 844550"/>
                <a:gd name="connsiteX1" fmla="*/ 428408 w 677862"/>
                <a:gd name="connsiteY1" fmla="*/ 577694 h 844550"/>
                <a:gd name="connsiteX2" fmla="*/ 412850 w 677862"/>
                <a:gd name="connsiteY2" fmla="*/ 591029 h 844550"/>
                <a:gd name="connsiteX3" fmla="*/ 412850 w 677862"/>
                <a:gd name="connsiteY3" fmla="*/ 591029 h 844550"/>
                <a:gd name="connsiteX4" fmla="*/ 337285 w 677862"/>
                <a:gd name="connsiteY4" fmla="*/ 839949 h 844550"/>
                <a:gd name="connsiteX5" fmla="*/ 157263 w 677862"/>
                <a:gd name="connsiteY5" fmla="*/ 809945 h 844550"/>
                <a:gd name="connsiteX6" fmla="*/ 100589 w 677862"/>
                <a:gd name="connsiteY6" fmla="*/ 638813 h 844550"/>
                <a:gd name="connsiteX7" fmla="*/ 27247 w 677862"/>
                <a:gd name="connsiteY7" fmla="*/ 595474 h 844550"/>
                <a:gd name="connsiteX8" fmla="*/ 17246 w 677862"/>
                <a:gd name="connsiteY8" fmla="*/ 451011 h 844550"/>
                <a:gd name="connsiteX9" fmla="*/ 135038 w 677862"/>
                <a:gd name="connsiteY9" fmla="*/ 357666 h 844550"/>
                <a:gd name="connsiteX10" fmla="*/ 227272 w 677862"/>
                <a:gd name="connsiteY10" fmla="*/ 317661 h 844550"/>
                <a:gd name="connsiteX11" fmla="*/ 293947 w 677862"/>
                <a:gd name="connsiteY11" fmla="*/ 190979 h 844550"/>
                <a:gd name="connsiteX12" fmla="*/ 363955 w 677862"/>
                <a:gd name="connsiteY12" fmla="*/ 69853 h 844550"/>
                <a:gd name="connsiteX13" fmla="*/ 485082 w 677862"/>
                <a:gd name="connsiteY13" fmla="*/ 2066 h 844550"/>
                <a:gd name="connsiteX14" fmla="*/ 623988 w 677862"/>
                <a:gd name="connsiteY14" fmla="*/ 40960 h 844550"/>
                <a:gd name="connsiteX15" fmla="*/ 686218 w 677862"/>
                <a:gd name="connsiteY15" fmla="*/ 162086 h 844550"/>
                <a:gd name="connsiteX16" fmla="*/ 685107 w 677862"/>
                <a:gd name="connsiteY16" fmla="*/ 164309 h 844550"/>
                <a:gd name="connsiteX17" fmla="*/ 541756 w 677862"/>
                <a:gd name="connsiteY17" fmla="*/ 313216 h 844550"/>
                <a:gd name="connsiteX18" fmla="*/ 521753 w 677862"/>
                <a:gd name="connsiteY18" fmla="*/ 278768 h 844550"/>
                <a:gd name="connsiteX19" fmla="*/ 477303 w 677862"/>
                <a:gd name="connsiteY19" fmla="*/ 263210 h 844550"/>
                <a:gd name="connsiteX20" fmla="*/ 449522 w 677862"/>
                <a:gd name="connsiteY20" fmla="*/ 312105 h 844550"/>
                <a:gd name="connsiteX21" fmla="*/ 467302 w 677862"/>
                <a:gd name="connsiteY21" fmla="*/ 371001 h 844550"/>
                <a:gd name="connsiteX22" fmla="*/ 471747 w 677862"/>
                <a:gd name="connsiteY22" fmla="*/ 509908 h 844550"/>
                <a:gd name="connsiteX23" fmla="*/ 466190 w 677862"/>
                <a:gd name="connsiteY23" fmla="*/ 523243 h 84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7862" h="844550">
                  <a:moveTo>
                    <a:pt x="466190" y="523243"/>
                  </a:moveTo>
                  <a:cubicBezTo>
                    <a:pt x="457300" y="544357"/>
                    <a:pt x="443965" y="563248"/>
                    <a:pt x="428408" y="577694"/>
                  </a:cubicBezTo>
                  <a:cubicBezTo>
                    <a:pt x="423963" y="582139"/>
                    <a:pt x="418407" y="586584"/>
                    <a:pt x="412850" y="591029"/>
                  </a:cubicBezTo>
                  <a:lnTo>
                    <a:pt x="412850" y="591029"/>
                  </a:lnTo>
                  <a:cubicBezTo>
                    <a:pt x="353954" y="657704"/>
                    <a:pt x="331729" y="751049"/>
                    <a:pt x="337285" y="839949"/>
                  </a:cubicBezTo>
                  <a:cubicBezTo>
                    <a:pt x="276167" y="855507"/>
                    <a:pt x="207269" y="847728"/>
                    <a:pt x="157263" y="809945"/>
                  </a:cubicBezTo>
                  <a:cubicBezTo>
                    <a:pt x="105034" y="772163"/>
                    <a:pt x="77253" y="698820"/>
                    <a:pt x="100589" y="638813"/>
                  </a:cubicBezTo>
                  <a:cubicBezTo>
                    <a:pt x="72808" y="629923"/>
                    <a:pt x="46138" y="617699"/>
                    <a:pt x="27247" y="595474"/>
                  </a:cubicBezTo>
                  <a:cubicBezTo>
                    <a:pt x="-7202" y="556580"/>
                    <a:pt x="-7202" y="496573"/>
                    <a:pt x="17246" y="451011"/>
                  </a:cubicBezTo>
                  <a:cubicBezTo>
                    <a:pt x="41693" y="405450"/>
                    <a:pt x="87254" y="375446"/>
                    <a:pt x="135038" y="357666"/>
                  </a:cubicBezTo>
                  <a:cubicBezTo>
                    <a:pt x="167264" y="345443"/>
                    <a:pt x="201713" y="338775"/>
                    <a:pt x="227272" y="317661"/>
                  </a:cubicBezTo>
                  <a:cubicBezTo>
                    <a:pt x="265054" y="287658"/>
                    <a:pt x="277278" y="236540"/>
                    <a:pt x="293947" y="190979"/>
                  </a:cubicBezTo>
                  <a:cubicBezTo>
                    <a:pt x="309504" y="146529"/>
                    <a:pt x="331729" y="104301"/>
                    <a:pt x="363955" y="69853"/>
                  </a:cubicBezTo>
                  <a:cubicBezTo>
                    <a:pt x="396182" y="35404"/>
                    <a:pt x="438409" y="8734"/>
                    <a:pt x="485082" y="2066"/>
                  </a:cubicBezTo>
                  <a:cubicBezTo>
                    <a:pt x="533977" y="-5712"/>
                    <a:pt x="586206" y="8734"/>
                    <a:pt x="623988" y="40960"/>
                  </a:cubicBezTo>
                  <a:cubicBezTo>
                    <a:pt x="659548" y="70964"/>
                    <a:pt x="682884" y="115414"/>
                    <a:pt x="686218" y="162086"/>
                  </a:cubicBezTo>
                  <a:cubicBezTo>
                    <a:pt x="686218" y="163198"/>
                    <a:pt x="686218" y="163198"/>
                    <a:pt x="685107" y="164309"/>
                  </a:cubicBezTo>
                  <a:cubicBezTo>
                    <a:pt x="665104" y="233206"/>
                    <a:pt x="609542" y="290991"/>
                    <a:pt x="541756" y="313216"/>
                  </a:cubicBezTo>
                  <a:cubicBezTo>
                    <a:pt x="537311" y="300993"/>
                    <a:pt x="531754" y="288769"/>
                    <a:pt x="521753" y="278768"/>
                  </a:cubicBezTo>
                  <a:cubicBezTo>
                    <a:pt x="510640" y="266544"/>
                    <a:pt x="492861" y="258765"/>
                    <a:pt x="477303" y="263210"/>
                  </a:cubicBezTo>
                  <a:cubicBezTo>
                    <a:pt x="457300" y="268766"/>
                    <a:pt x="448411" y="292103"/>
                    <a:pt x="449522" y="312105"/>
                  </a:cubicBezTo>
                  <a:cubicBezTo>
                    <a:pt x="450633" y="332108"/>
                    <a:pt x="459523" y="350999"/>
                    <a:pt x="467302" y="371001"/>
                  </a:cubicBezTo>
                  <a:cubicBezTo>
                    <a:pt x="482859" y="415451"/>
                    <a:pt x="487304" y="464346"/>
                    <a:pt x="471747" y="509908"/>
                  </a:cubicBezTo>
                  <a:cubicBezTo>
                    <a:pt x="469524" y="515464"/>
                    <a:pt x="468413" y="519909"/>
                    <a:pt x="466190" y="523243"/>
                  </a:cubicBezTo>
                  <a:close/>
                </a:path>
              </a:pathLst>
            </a:custGeom>
            <a:solidFill>
              <a:schemeClr val="bg1">
                <a:lumMod val="50000"/>
              </a:schemeClr>
            </a:solidFill>
            <a:ln w="11097" cap="flat">
              <a:noFill/>
              <a:prstDash val="solid"/>
              <a:miter/>
            </a:ln>
          </p:spPr>
          <p:txBody>
            <a:bodyPr rtlCol="0" anchor="ctr"/>
            <a:lstStyle/>
            <a:p>
              <a:endParaRPr lang="zh-CN" altLang="en-US"/>
            </a:p>
          </p:txBody>
        </p:sp>
        <p:sp>
          <p:nvSpPr>
            <p:cNvPr id="56" name="ExtraShape1"/>
            <p:cNvSpPr/>
            <p:nvPr/>
          </p:nvSpPr>
          <p:spPr>
            <a:xfrm>
              <a:off x="3042" y="2187"/>
              <a:ext cx="989" cy="916"/>
            </a:xfrm>
            <a:custGeom>
              <a:avLst/>
              <a:gdLst>
                <a:gd name="connsiteX0" fmla="*/ 608811 w 600075"/>
                <a:gd name="connsiteY0" fmla="*/ 16367 h 555625"/>
                <a:gd name="connsiteX1" fmla="*/ 408786 w 600075"/>
                <a:gd name="connsiteY1" fmla="*/ 50816 h 555625"/>
                <a:gd name="connsiteX2" fmla="*/ 327665 w 600075"/>
                <a:gd name="connsiteY2" fmla="*/ 274177 h 555625"/>
                <a:gd name="connsiteX3" fmla="*/ 99859 w 600075"/>
                <a:gd name="connsiteY3" fmla="*/ 405305 h 555625"/>
                <a:gd name="connsiteX4" fmla="*/ 6513 w 600075"/>
                <a:gd name="connsiteY4" fmla="*/ 556435 h 555625"/>
                <a:gd name="connsiteX5" fmla="*/ 17626 w 600075"/>
                <a:gd name="connsiteY5" fmla="*/ 553101 h 555625"/>
                <a:gd name="connsiteX6" fmla="*/ 164311 w 600075"/>
                <a:gd name="connsiteY6" fmla="*/ 398637 h 555625"/>
                <a:gd name="connsiteX7" fmla="*/ 322109 w 600075"/>
                <a:gd name="connsiteY7" fmla="*/ 311960 h 555625"/>
                <a:gd name="connsiteX8" fmla="*/ 388784 w 600075"/>
                <a:gd name="connsiteY8" fmla="*/ 96377 h 555625"/>
                <a:gd name="connsiteX9" fmla="*/ 604366 w 600075"/>
                <a:gd name="connsiteY9" fmla="*/ 26369 h 555625"/>
                <a:gd name="connsiteX10" fmla="*/ 608811 w 600075"/>
                <a:gd name="connsiteY10" fmla="*/ 16367 h 55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0075" h="555625">
                  <a:moveTo>
                    <a:pt x="608811" y="16367"/>
                  </a:moveTo>
                  <a:cubicBezTo>
                    <a:pt x="541025" y="-13636"/>
                    <a:pt x="462126" y="-2524"/>
                    <a:pt x="408786" y="50816"/>
                  </a:cubicBezTo>
                  <a:cubicBezTo>
                    <a:pt x="347667" y="111935"/>
                    <a:pt x="356557" y="199724"/>
                    <a:pt x="327665" y="274177"/>
                  </a:cubicBezTo>
                  <a:cubicBezTo>
                    <a:pt x="288771" y="374190"/>
                    <a:pt x="185425" y="371967"/>
                    <a:pt x="99859" y="405305"/>
                  </a:cubicBezTo>
                  <a:cubicBezTo>
                    <a:pt x="39851" y="427530"/>
                    <a:pt x="-20156" y="486426"/>
                    <a:pt x="6513" y="556435"/>
                  </a:cubicBezTo>
                  <a:cubicBezTo>
                    <a:pt x="8736" y="563102"/>
                    <a:pt x="19849" y="559769"/>
                    <a:pt x="17626" y="553101"/>
                  </a:cubicBezTo>
                  <a:cubicBezTo>
                    <a:pt x="-19045" y="459756"/>
                    <a:pt x="95413" y="415306"/>
                    <a:pt x="164311" y="398637"/>
                  </a:cubicBezTo>
                  <a:cubicBezTo>
                    <a:pt x="224319" y="384191"/>
                    <a:pt x="287660" y="367522"/>
                    <a:pt x="322109" y="311960"/>
                  </a:cubicBezTo>
                  <a:cubicBezTo>
                    <a:pt x="363225" y="246396"/>
                    <a:pt x="352112" y="163052"/>
                    <a:pt x="388784" y="96377"/>
                  </a:cubicBezTo>
                  <a:cubicBezTo>
                    <a:pt x="431011" y="19701"/>
                    <a:pt x="525467" y="-8080"/>
                    <a:pt x="604366" y="26369"/>
                  </a:cubicBezTo>
                  <a:cubicBezTo>
                    <a:pt x="608811" y="28591"/>
                    <a:pt x="614367" y="19701"/>
                    <a:pt x="608811" y="16367"/>
                  </a:cubicBezTo>
                  <a:close/>
                </a:path>
              </a:pathLst>
            </a:custGeom>
            <a:solidFill>
              <a:schemeClr val="bg1">
                <a:lumMod val="50000"/>
              </a:schemeClr>
            </a:solidFill>
            <a:ln w="11097" cap="flat">
              <a:noFill/>
              <a:prstDash val="solid"/>
              <a:miter/>
            </a:ln>
          </p:spPr>
          <p:txBody>
            <a:bodyPr rtlCol="0" anchor="ctr"/>
            <a:lstStyle/>
            <a:p>
              <a:endParaRPr lang="zh-CN" altLang="en-US"/>
            </a:p>
          </p:txBody>
        </p:sp>
        <p:sp>
          <p:nvSpPr>
            <p:cNvPr id="57" name="ExtraShape2"/>
            <p:cNvSpPr/>
            <p:nvPr/>
          </p:nvSpPr>
          <p:spPr>
            <a:xfrm>
              <a:off x="3201" y="2275"/>
              <a:ext cx="898" cy="1117"/>
            </a:xfrm>
            <a:custGeom>
              <a:avLst/>
              <a:gdLst>
                <a:gd name="connsiteX0" fmla="*/ 533104 w 544512"/>
                <a:gd name="connsiteY0" fmla="*/ 5001 h 677862"/>
                <a:gd name="connsiteX1" fmla="*/ 326412 w 544512"/>
                <a:gd name="connsiteY1" fmla="*/ 150574 h 677862"/>
                <a:gd name="connsiteX2" fmla="*/ 285296 w 544512"/>
                <a:gd name="connsiteY2" fmla="*/ 357267 h 677862"/>
                <a:gd name="connsiteX3" fmla="*/ 220843 w 544512"/>
                <a:gd name="connsiteY3" fmla="*/ 485061 h 677862"/>
                <a:gd name="connsiteX4" fmla="*/ 91938 w 544512"/>
                <a:gd name="connsiteY4" fmla="*/ 533956 h 677862"/>
                <a:gd name="connsiteX5" fmla="*/ 11928 w 544512"/>
                <a:gd name="connsiteY5" fmla="*/ 685086 h 677862"/>
                <a:gd name="connsiteX6" fmla="*/ 21929 w 544512"/>
                <a:gd name="connsiteY6" fmla="*/ 679529 h 677862"/>
                <a:gd name="connsiteX7" fmla="*/ 80826 w 544512"/>
                <a:gd name="connsiteY7" fmla="*/ 550624 h 677862"/>
                <a:gd name="connsiteX8" fmla="*/ 205286 w 544512"/>
                <a:gd name="connsiteY8" fmla="*/ 505063 h 677862"/>
                <a:gd name="connsiteX9" fmla="*/ 296408 w 544512"/>
                <a:gd name="connsiteY9" fmla="*/ 339487 h 677862"/>
                <a:gd name="connsiteX10" fmla="*/ 297520 w 544512"/>
                <a:gd name="connsiteY10" fmla="*/ 217249 h 677862"/>
                <a:gd name="connsiteX11" fmla="*/ 399754 w 544512"/>
                <a:gd name="connsiteY11" fmla="*/ 127238 h 677862"/>
                <a:gd name="connsiteX12" fmla="*/ 545328 w 544512"/>
                <a:gd name="connsiteY12" fmla="*/ 5001 h 677862"/>
                <a:gd name="connsiteX13" fmla="*/ 533104 w 544512"/>
                <a:gd name="connsiteY13" fmla="*/ 5001 h 67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4512" h="677862">
                  <a:moveTo>
                    <a:pt x="533104" y="5001"/>
                  </a:moveTo>
                  <a:cubicBezTo>
                    <a:pt x="535327" y="110569"/>
                    <a:pt x="386420" y="101679"/>
                    <a:pt x="326412" y="150574"/>
                  </a:cubicBezTo>
                  <a:cubicBezTo>
                    <a:pt x="263071" y="201692"/>
                    <a:pt x="285296" y="287258"/>
                    <a:pt x="285296" y="357267"/>
                  </a:cubicBezTo>
                  <a:cubicBezTo>
                    <a:pt x="285296" y="411718"/>
                    <a:pt x="268627" y="456168"/>
                    <a:pt x="220843" y="485061"/>
                  </a:cubicBezTo>
                  <a:cubicBezTo>
                    <a:pt x="180838" y="508397"/>
                    <a:pt x="134166" y="516176"/>
                    <a:pt x="91938" y="533956"/>
                  </a:cubicBezTo>
                  <a:cubicBezTo>
                    <a:pt x="33042" y="558403"/>
                    <a:pt x="-25854" y="619522"/>
                    <a:pt x="11928" y="685086"/>
                  </a:cubicBezTo>
                  <a:cubicBezTo>
                    <a:pt x="15262" y="691753"/>
                    <a:pt x="25263" y="686197"/>
                    <a:pt x="21929" y="679529"/>
                  </a:cubicBezTo>
                  <a:cubicBezTo>
                    <a:pt x="-8074" y="626189"/>
                    <a:pt x="34153" y="575072"/>
                    <a:pt x="80826" y="550624"/>
                  </a:cubicBezTo>
                  <a:cubicBezTo>
                    <a:pt x="119719" y="530622"/>
                    <a:pt x="165281" y="522843"/>
                    <a:pt x="205286" y="505063"/>
                  </a:cubicBezTo>
                  <a:cubicBezTo>
                    <a:pt x="276406" y="472837"/>
                    <a:pt x="300853" y="415052"/>
                    <a:pt x="296408" y="339487"/>
                  </a:cubicBezTo>
                  <a:cubicBezTo>
                    <a:pt x="294186" y="299482"/>
                    <a:pt x="287518" y="257254"/>
                    <a:pt x="297520" y="217249"/>
                  </a:cubicBezTo>
                  <a:cubicBezTo>
                    <a:pt x="309743" y="166132"/>
                    <a:pt x="353082" y="142796"/>
                    <a:pt x="399754" y="127238"/>
                  </a:cubicBezTo>
                  <a:cubicBezTo>
                    <a:pt x="460873" y="107236"/>
                    <a:pt x="547551" y="85011"/>
                    <a:pt x="545328" y="5001"/>
                  </a:cubicBezTo>
                  <a:cubicBezTo>
                    <a:pt x="544217" y="-1667"/>
                    <a:pt x="533104" y="-1667"/>
                    <a:pt x="533104" y="5001"/>
                  </a:cubicBezTo>
                  <a:close/>
                </a:path>
              </a:pathLst>
            </a:custGeom>
            <a:solidFill>
              <a:schemeClr val="bg1">
                <a:lumMod val="50000"/>
              </a:schemeClr>
            </a:solidFill>
            <a:ln w="11097" cap="flat">
              <a:noFill/>
              <a:prstDash val="solid"/>
              <a:miter/>
            </a:ln>
          </p:spPr>
          <p:txBody>
            <a:bodyPr rtlCol="0" anchor="ctr"/>
            <a:lstStyle/>
            <a:p>
              <a:endParaRPr lang="zh-CN" altLang="en-US"/>
            </a:p>
          </p:txBody>
        </p:sp>
        <p:sp>
          <p:nvSpPr>
            <p:cNvPr id="58" name="ExtraShape3"/>
            <p:cNvSpPr/>
            <p:nvPr/>
          </p:nvSpPr>
          <p:spPr>
            <a:xfrm>
              <a:off x="3423" y="3235"/>
              <a:ext cx="183" cy="293"/>
            </a:xfrm>
            <a:custGeom>
              <a:avLst/>
              <a:gdLst>
                <a:gd name="connsiteX0" fmla="*/ 110014 w 111125"/>
                <a:gd name="connsiteY0" fmla="*/ 731 h 177800"/>
                <a:gd name="connsiteX1" fmla="*/ 0 w 111125"/>
                <a:gd name="connsiteY1" fmla="*/ 179643 h 177800"/>
                <a:gd name="connsiteX2" fmla="*/ 11113 w 111125"/>
                <a:gd name="connsiteY2" fmla="*/ 179643 h 177800"/>
                <a:gd name="connsiteX3" fmla="*/ 115570 w 111125"/>
                <a:gd name="connsiteY3" fmla="*/ 10733 h 177800"/>
                <a:gd name="connsiteX4" fmla="*/ 110014 w 111125"/>
                <a:gd name="connsiteY4" fmla="*/ 731 h 17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25" h="177800">
                  <a:moveTo>
                    <a:pt x="110014" y="731"/>
                  </a:moveTo>
                  <a:cubicBezTo>
                    <a:pt x="44450" y="36291"/>
                    <a:pt x="2222" y="104078"/>
                    <a:pt x="0" y="179643"/>
                  </a:cubicBezTo>
                  <a:cubicBezTo>
                    <a:pt x="0" y="186310"/>
                    <a:pt x="11113" y="186310"/>
                    <a:pt x="11113" y="179643"/>
                  </a:cubicBezTo>
                  <a:cubicBezTo>
                    <a:pt x="13335" y="108523"/>
                    <a:pt x="52229" y="44070"/>
                    <a:pt x="115570" y="10733"/>
                  </a:cubicBezTo>
                  <a:cubicBezTo>
                    <a:pt x="121126" y="6288"/>
                    <a:pt x="115570" y="-2602"/>
                    <a:pt x="110014" y="731"/>
                  </a:cubicBezTo>
                  <a:close/>
                </a:path>
              </a:pathLst>
            </a:custGeom>
            <a:solidFill>
              <a:schemeClr val="bg1">
                <a:lumMod val="50000"/>
              </a:schemeClr>
            </a:solidFill>
            <a:ln w="11097" cap="flat">
              <a:noFill/>
              <a:prstDash val="solid"/>
              <a:miter/>
            </a:ln>
          </p:spPr>
          <p:txBody>
            <a:bodyPr rtlCol="0" anchor="ctr"/>
            <a:lstStyle/>
            <a:p>
              <a:endParaRPr lang="zh-CN" altLang="en-US"/>
            </a:p>
          </p:txBody>
        </p:sp>
        <p:sp>
          <p:nvSpPr>
            <p:cNvPr id="59" name="ExtraShape1"/>
            <p:cNvSpPr/>
            <p:nvPr/>
          </p:nvSpPr>
          <p:spPr>
            <a:xfrm>
              <a:off x="5844" y="7193"/>
              <a:ext cx="568" cy="147"/>
            </a:xfrm>
            <a:custGeom>
              <a:avLst/>
              <a:gdLst>
                <a:gd name="connsiteX0" fmla="*/ 346710 w 344487"/>
                <a:gd name="connsiteY0" fmla="*/ 0 h 88900"/>
                <a:gd name="connsiteX1" fmla="*/ 346710 w 344487"/>
                <a:gd name="connsiteY1" fmla="*/ 87789 h 88900"/>
                <a:gd name="connsiteX2" fmla="*/ 0 w 344487"/>
                <a:gd name="connsiteY2" fmla="*/ 97790 h 88900"/>
                <a:gd name="connsiteX3" fmla="*/ 220027 w 344487"/>
                <a:gd name="connsiteY3" fmla="*/ 0 h 88900"/>
              </a:gdLst>
              <a:ahLst/>
              <a:cxnLst>
                <a:cxn ang="0">
                  <a:pos x="connsiteX0" y="connsiteY0"/>
                </a:cxn>
                <a:cxn ang="0">
                  <a:pos x="connsiteX1" y="connsiteY1"/>
                </a:cxn>
                <a:cxn ang="0">
                  <a:pos x="connsiteX2" y="connsiteY2"/>
                </a:cxn>
                <a:cxn ang="0">
                  <a:pos x="connsiteX3" y="connsiteY3"/>
                </a:cxn>
              </a:cxnLst>
              <a:rect l="l" t="t" r="r" b="b"/>
              <a:pathLst>
                <a:path w="344487" h="88900">
                  <a:moveTo>
                    <a:pt x="346710" y="0"/>
                  </a:moveTo>
                  <a:lnTo>
                    <a:pt x="346710" y="87789"/>
                  </a:lnTo>
                  <a:lnTo>
                    <a:pt x="0" y="97790"/>
                  </a:lnTo>
                  <a:lnTo>
                    <a:pt x="220027" y="0"/>
                  </a:lnTo>
                  <a:close/>
                </a:path>
              </a:pathLst>
            </a:custGeom>
            <a:solidFill>
              <a:srgbClr val="29323F"/>
            </a:solidFill>
            <a:ln w="11097" cap="flat">
              <a:noFill/>
              <a:prstDash val="solid"/>
              <a:miter/>
            </a:ln>
          </p:spPr>
          <p:txBody>
            <a:bodyPr rtlCol="0" anchor="ctr"/>
            <a:lstStyle/>
            <a:p>
              <a:endParaRPr lang="zh-CN" altLang="en-US"/>
            </a:p>
          </p:txBody>
        </p:sp>
        <p:sp>
          <p:nvSpPr>
            <p:cNvPr id="60" name="ExtraShape2"/>
            <p:cNvSpPr/>
            <p:nvPr/>
          </p:nvSpPr>
          <p:spPr>
            <a:xfrm>
              <a:off x="5036" y="7138"/>
              <a:ext cx="623" cy="201"/>
            </a:xfrm>
            <a:custGeom>
              <a:avLst/>
              <a:gdLst>
                <a:gd name="connsiteX0" fmla="*/ 371157 w 377825"/>
                <a:gd name="connsiteY0" fmla="*/ 0 h 122237"/>
                <a:gd name="connsiteX1" fmla="*/ 380047 w 377825"/>
                <a:gd name="connsiteY1" fmla="*/ 131127 h 122237"/>
                <a:gd name="connsiteX2" fmla="*/ 0 w 377825"/>
                <a:gd name="connsiteY2" fmla="*/ 131127 h 122237"/>
                <a:gd name="connsiteX3" fmla="*/ 243364 w 377825"/>
                <a:gd name="connsiteY3" fmla="*/ 0 h 122237"/>
              </a:gdLst>
              <a:ahLst/>
              <a:cxnLst>
                <a:cxn ang="0">
                  <a:pos x="connsiteX0" y="connsiteY0"/>
                </a:cxn>
                <a:cxn ang="0">
                  <a:pos x="connsiteX1" y="connsiteY1"/>
                </a:cxn>
                <a:cxn ang="0">
                  <a:pos x="connsiteX2" y="connsiteY2"/>
                </a:cxn>
                <a:cxn ang="0">
                  <a:pos x="connsiteX3" y="connsiteY3"/>
                </a:cxn>
              </a:cxnLst>
              <a:rect l="l" t="t" r="r" b="b"/>
              <a:pathLst>
                <a:path w="377825" h="122237">
                  <a:moveTo>
                    <a:pt x="371157" y="0"/>
                  </a:moveTo>
                  <a:lnTo>
                    <a:pt x="380047" y="131127"/>
                  </a:lnTo>
                  <a:lnTo>
                    <a:pt x="0" y="131127"/>
                  </a:lnTo>
                  <a:lnTo>
                    <a:pt x="243364" y="0"/>
                  </a:lnTo>
                  <a:close/>
                </a:path>
              </a:pathLst>
            </a:custGeom>
            <a:solidFill>
              <a:srgbClr val="29323F"/>
            </a:solidFill>
            <a:ln w="11097" cap="flat">
              <a:noFill/>
              <a:prstDash val="solid"/>
              <a:miter/>
            </a:ln>
          </p:spPr>
          <p:txBody>
            <a:bodyPr rtlCol="0" anchor="ctr"/>
            <a:lstStyle/>
            <a:p>
              <a:endParaRPr lang="zh-CN" altLang="en-US"/>
            </a:p>
          </p:txBody>
        </p:sp>
        <p:sp>
          <p:nvSpPr>
            <p:cNvPr id="61" name="ExtraShape3"/>
            <p:cNvSpPr/>
            <p:nvPr/>
          </p:nvSpPr>
          <p:spPr>
            <a:xfrm>
              <a:off x="5443" y="4819"/>
              <a:ext cx="403" cy="2308"/>
            </a:xfrm>
            <a:custGeom>
              <a:avLst/>
              <a:gdLst>
                <a:gd name="connsiteX0" fmla="*/ 46672 w 244475"/>
                <a:gd name="connsiteY0" fmla="*/ 27781 h 1400175"/>
                <a:gd name="connsiteX1" fmla="*/ 76676 w 244475"/>
                <a:gd name="connsiteY1" fmla="*/ 0 h 1400175"/>
                <a:gd name="connsiteX2" fmla="*/ 145574 w 244475"/>
                <a:gd name="connsiteY2" fmla="*/ 33338 h 1400175"/>
                <a:gd name="connsiteX3" fmla="*/ 247809 w 244475"/>
                <a:gd name="connsiteY3" fmla="*/ 511175 h 1400175"/>
                <a:gd name="connsiteX4" fmla="*/ 224472 w 244475"/>
                <a:gd name="connsiteY4" fmla="*/ 565626 h 1400175"/>
                <a:gd name="connsiteX5" fmla="*/ 247809 w 244475"/>
                <a:gd name="connsiteY5" fmla="*/ 680085 h 1400175"/>
                <a:gd name="connsiteX6" fmla="*/ 128905 w 244475"/>
                <a:gd name="connsiteY6" fmla="*/ 1407954 h 1400175"/>
                <a:gd name="connsiteX7" fmla="*/ 0 w 244475"/>
                <a:gd name="connsiteY7" fmla="*/ 1407954 h 1400175"/>
                <a:gd name="connsiteX8" fmla="*/ 36671 w 244475"/>
                <a:gd name="connsiteY8" fmla="*/ 37782 h 1400175"/>
                <a:gd name="connsiteX9" fmla="*/ 46672 w 244475"/>
                <a:gd name="connsiteY9" fmla="*/ 27781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475" h="1400175">
                  <a:moveTo>
                    <a:pt x="46672" y="27781"/>
                  </a:moveTo>
                  <a:cubicBezTo>
                    <a:pt x="55563" y="17780"/>
                    <a:pt x="66675" y="8890"/>
                    <a:pt x="76676" y="0"/>
                  </a:cubicBezTo>
                  <a:lnTo>
                    <a:pt x="145574" y="33338"/>
                  </a:lnTo>
                  <a:lnTo>
                    <a:pt x="247809" y="511175"/>
                  </a:lnTo>
                  <a:lnTo>
                    <a:pt x="224472" y="565626"/>
                  </a:lnTo>
                  <a:cubicBezTo>
                    <a:pt x="254476" y="634524"/>
                    <a:pt x="247809" y="680085"/>
                    <a:pt x="247809" y="680085"/>
                  </a:cubicBezTo>
                  <a:lnTo>
                    <a:pt x="128905" y="1407954"/>
                  </a:lnTo>
                  <a:lnTo>
                    <a:pt x="0" y="1407954"/>
                  </a:lnTo>
                  <a:lnTo>
                    <a:pt x="36671" y="37782"/>
                  </a:lnTo>
                  <a:cubicBezTo>
                    <a:pt x="40005" y="34449"/>
                    <a:pt x="43339" y="31115"/>
                    <a:pt x="46672" y="27781"/>
                  </a:cubicBezTo>
                  <a:close/>
                </a:path>
              </a:pathLst>
            </a:custGeom>
            <a:solidFill>
              <a:srgbClr val="212834"/>
            </a:solidFill>
            <a:ln w="11097" cap="flat">
              <a:noFill/>
              <a:prstDash val="solid"/>
              <a:miter/>
            </a:ln>
          </p:spPr>
          <p:txBody>
            <a:bodyPr rtlCol="0" anchor="ctr"/>
            <a:lstStyle/>
            <a:p>
              <a:endParaRPr lang="zh-CN" altLang="en-US"/>
            </a:p>
          </p:txBody>
        </p:sp>
        <p:sp>
          <p:nvSpPr>
            <p:cNvPr id="62" name="ExtraShape4"/>
            <p:cNvSpPr/>
            <p:nvPr/>
          </p:nvSpPr>
          <p:spPr>
            <a:xfrm>
              <a:off x="5562" y="4643"/>
              <a:ext cx="843" cy="2546"/>
            </a:xfrm>
            <a:custGeom>
              <a:avLst/>
              <a:gdLst>
                <a:gd name="connsiteX0" fmla="*/ 517842 w 511175"/>
                <a:gd name="connsiteY0" fmla="*/ 1546860 h 1544637"/>
                <a:gd name="connsiteX1" fmla="*/ 391160 w 511175"/>
                <a:gd name="connsiteY1" fmla="*/ 1546860 h 1544637"/>
                <a:gd name="connsiteX2" fmla="*/ 171133 w 511175"/>
                <a:gd name="connsiteY2" fmla="*/ 617855 h 1544637"/>
                <a:gd name="connsiteX3" fmla="*/ 68897 w 511175"/>
                <a:gd name="connsiteY3" fmla="*/ 140018 h 1544637"/>
                <a:gd name="connsiteX4" fmla="*/ 0 w 511175"/>
                <a:gd name="connsiteY4" fmla="*/ 106680 h 1544637"/>
                <a:gd name="connsiteX5" fmla="*/ 36671 w 511175"/>
                <a:gd name="connsiteY5" fmla="*/ 78899 h 1544637"/>
                <a:gd name="connsiteX6" fmla="*/ 134461 w 511175"/>
                <a:gd name="connsiteY6" fmla="*/ 4445 h 1544637"/>
                <a:gd name="connsiteX7" fmla="*/ 136684 w 511175"/>
                <a:gd name="connsiteY7" fmla="*/ 0 h 1544637"/>
                <a:gd name="connsiteX8" fmla="*/ 445611 w 511175"/>
                <a:gd name="connsiteY8" fmla="*/ 151130 h 1544637"/>
                <a:gd name="connsiteX9" fmla="*/ 443389 w 511175"/>
                <a:gd name="connsiteY9" fmla="*/ 188913 h 1544637"/>
                <a:gd name="connsiteX10" fmla="*/ 411163 w 511175"/>
                <a:gd name="connsiteY10" fmla="*/ 623411 h 1544637"/>
                <a:gd name="connsiteX11" fmla="*/ 496729 w 511175"/>
                <a:gd name="connsiteY11" fmla="*/ 815658 h 1544637"/>
                <a:gd name="connsiteX12" fmla="*/ 517842 w 511175"/>
                <a:gd name="connsiteY12" fmla="*/ 1546860 h 15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1175" h="1544637">
                  <a:moveTo>
                    <a:pt x="517842" y="1546860"/>
                  </a:moveTo>
                  <a:lnTo>
                    <a:pt x="391160" y="1546860"/>
                  </a:lnTo>
                  <a:lnTo>
                    <a:pt x="171133" y="617855"/>
                  </a:lnTo>
                  <a:lnTo>
                    <a:pt x="68897" y="140018"/>
                  </a:lnTo>
                  <a:lnTo>
                    <a:pt x="0" y="106680"/>
                  </a:lnTo>
                  <a:cubicBezTo>
                    <a:pt x="12224" y="96679"/>
                    <a:pt x="24447" y="87789"/>
                    <a:pt x="36671" y="78899"/>
                  </a:cubicBezTo>
                  <a:cubicBezTo>
                    <a:pt x="68897" y="54451"/>
                    <a:pt x="102235" y="30004"/>
                    <a:pt x="134461" y="4445"/>
                  </a:cubicBezTo>
                  <a:lnTo>
                    <a:pt x="136684" y="0"/>
                  </a:lnTo>
                  <a:cubicBezTo>
                    <a:pt x="236696" y="55563"/>
                    <a:pt x="340042" y="105569"/>
                    <a:pt x="445611" y="151130"/>
                  </a:cubicBezTo>
                  <a:cubicBezTo>
                    <a:pt x="445611" y="151130"/>
                    <a:pt x="444500" y="165576"/>
                    <a:pt x="443389" y="188913"/>
                  </a:cubicBezTo>
                  <a:cubicBezTo>
                    <a:pt x="437833" y="292259"/>
                    <a:pt x="422275" y="572294"/>
                    <a:pt x="411163" y="623411"/>
                  </a:cubicBezTo>
                  <a:cubicBezTo>
                    <a:pt x="411163" y="623411"/>
                    <a:pt x="478949" y="727869"/>
                    <a:pt x="496729" y="815658"/>
                  </a:cubicBezTo>
                  <a:cubicBezTo>
                    <a:pt x="512286" y="902335"/>
                    <a:pt x="517842" y="1546860"/>
                    <a:pt x="517842" y="1546860"/>
                  </a:cubicBezTo>
                  <a:close/>
                </a:path>
              </a:pathLst>
            </a:custGeom>
            <a:solidFill>
              <a:srgbClr val="212834"/>
            </a:solidFill>
            <a:ln w="11097" cap="flat">
              <a:noFill/>
              <a:prstDash val="solid"/>
              <a:miter/>
            </a:ln>
          </p:spPr>
          <p:txBody>
            <a:bodyPr rtlCol="0" anchor="ctr"/>
            <a:lstStyle/>
            <a:p>
              <a:endParaRPr lang="zh-CN" altLang="en-US"/>
            </a:p>
          </p:txBody>
        </p:sp>
        <p:sp>
          <p:nvSpPr>
            <p:cNvPr id="63" name="ExtraShape5"/>
            <p:cNvSpPr/>
            <p:nvPr/>
          </p:nvSpPr>
          <p:spPr>
            <a:xfrm>
              <a:off x="5513" y="4862"/>
              <a:ext cx="311" cy="788"/>
            </a:xfrm>
            <a:custGeom>
              <a:avLst/>
              <a:gdLst>
                <a:gd name="connsiteX0" fmla="*/ 138582 w 188912"/>
                <a:gd name="connsiteY0" fmla="*/ 65184 h 477837"/>
                <a:gd name="connsiteX1" fmla="*/ 127470 w 188912"/>
                <a:gd name="connsiteY1" fmla="*/ 67406 h 477837"/>
                <a:gd name="connsiteX2" fmla="*/ 8566 w 188912"/>
                <a:gd name="connsiteY2" fmla="*/ 731 h 477837"/>
                <a:gd name="connsiteX3" fmla="*/ 3010 w 188912"/>
                <a:gd name="connsiteY3" fmla="*/ 10733 h 477837"/>
                <a:gd name="connsiteX4" fmla="*/ 121914 w 188912"/>
                <a:gd name="connsiteY4" fmla="*/ 78519 h 477837"/>
                <a:gd name="connsiteX5" fmla="*/ 128581 w 188912"/>
                <a:gd name="connsiteY5" fmla="*/ 77408 h 477837"/>
                <a:gd name="connsiteX6" fmla="*/ 184144 w 188912"/>
                <a:gd name="connsiteY6" fmla="*/ 481903 h 477837"/>
                <a:gd name="connsiteX7" fmla="*/ 195256 w 188912"/>
                <a:gd name="connsiteY7" fmla="*/ 478569 h 477837"/>
                <a:gd name="connsiteX8" fmla="*/ 138582 w 188912"/>
                <a:gd name="connsiteY8" fmla="*/ 65184 h 4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12" h="477837">
                  <a:moveTo>
                    <a:pt x="138582" y="65184"/>
                  </a:moveTo>
                  <a:cubicBezTo>
                    <a:pt x="137471" y="58517"/>
                    <a:pt x="127470" y="60739"/>
                    <a:pt x="127470" y="67406"/>
                  </a:cubicBezTo>
                  <a:cubicBezTo>
                    <a:pt x="87465" y="45181"/>
                    <a:pt x="48571" y="22956"/>
                    <a:pt x="8566" y="731"/>
                  </a:cubicBezTo>
                  <a:cubicBezTo>
                    <a:pt x="1899" y="-2602"/>
                    <a:pt x="-3658" y="6288"/>
                    <a:pt x="3010" y="10733"/>
                  </a:cubicBezTo>
                  <a:cubicBezTo>
                    <a:pt x="43015" y="32958"/>
                    <a:pt x="81909" y="55183"/>
                    <a:pt x="121914" y="78519"/>
                  </a:cubicBezTo>
                  <a:cubicBezTo>
                    <a:pt x="124136" y="79630"/>
                    <a:pt x="126359" y="79630"/>
                    <a:pt x="128581" y="77408"/>
                  </a:cubicBezTo>
                  <a:cubicBezTo>
                    <a:pt x="147472" y="211869"/>
                    <a:pt x="165252" y="347442"/>
                    <a:pt x="184144" y="481903"/>
                  </a:cubicBezTo>
                  <a:cubicBezTo>
                    <a:pt x="185255" y="488570"/>
                    <a:pt x="196367" y="486348"/>
                    <a:pt x="195256" y="478569"/>
                  </a:cubicBezTo>
                  <a:cubicBezTo>
                    <a:pt x="176365" y="340774"/>
                    <a:pt x="157474" y="202979"/>
                    <a:pt x="138582" y="65184"/>
                  </a:cubicBezTo>
                  <a:close/>
                </a:path>
              </a:pathLst>
            </a:custGeom>
            <a:solidFill>
              <a:srgbClr val="012263"/>
            </a:solidFill>
            <a:ln w="11097" cap="flat">
              <a:noFill/>
              <a:prstDash val="solid"/>
              <a:miter/>
            </a:ln>
          </p:spPr>
          <p:txBody>
            <a:bodyPr rtlCol="0" anchor="ctr"/>
            <a:lstStyle/>
            <a:p>
              <a:endParaRPr lang="zh-CN" altLang="en-US"/>
            </a:p>
          </p:txBody>
        </p:sp>
        <p:sp>
          <p:nvSpPr>
            <p:cNvPr id="64" name="ExtraShape6"/>
            <p:cNvSpPr/>
            <p:nvPr/>
          </p:nvSpPr>
          <p:spPr>
            <a:xfrm>
              <a:off x="6047" y="5547"/>
              <a:ext cx="128" cy="275"/>
            </a:xfrm>
            <a:custGeom>
              <a:avLst/>
              <a:gdLst>
                <a:gd name="connsiteX0" fmla="*/ 66994 w 77787"/>
                <a:gd name="connsiteY0" fmla="*/ 3634 h 166687"/>
                <a:gd name="connsiteX1" fmla="*/ 319 w 77787"/>
                <a:gd name="connsiteY1" fmla="*/ 162543 h 166687"/>
                <a:gd name="connsiteX2" fmla="*/ 11432 w 77787"/>
                <a:gd name="connsiteY2" fmla="*/ 165877 h 166687"/>
                <a:gd name="connsiteX3" fmla="*/ 78107 w 77787"/>
                <a:gd name="connsiteY3" fmla="*/ 6968 h 166687"/>
                <a:gd name="connsiteX4" fmla="*/ 66994 w 77787"/>
                <a:gd name="connsiteY4" fmla="*/ 3634 h 166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87" h="166687">
                  <a:moveTo>
                    <a:pt x="66994" y="3634"/>
                  </a:moveTo>
                  <a:lnTo>
                    <a:pt x="319" y="162543"/>
                  </a:lnTo>
                  <a:cubicBezTo>
                    <a:pt x="-1904" y="169211"/>
                    <a:pt x="8098" y="172544"/>
                    <a:pt x="11432" y="165877"/>
                  </a:cubicBezTo>
                  <a:lnTo>
                    <a:pt x="78107" y="6968"/>
                  </a:lnTo>
                  <a:cubicBezTo>
                    <a:pt x="80329" y="300"/>
                    <a:pt x="70328" y="-3033"/>
                    <a:pt x="66994" y="3634"/>
                  </a:cubicBezTo>
                  <a:close/>
                </a:path>
              </a:pathLst>
            </a:custGeom>
            <a:solidFill>
              <a:srgbClr val="012263"/>
            </a:solidFill>
            <a:ln w="11097" cap="flat">
              <a:noFill/>
              <a:prstDash val="solid"/>
              <a:miter/>
            </a:ln>
          </p:spPr>
          <p:txBody>
            <a:bodyPr rtlCol="0" anchor="ctr"/>
            <a:lstStyle/>
            <a:p>
              <a:endParaRPr lang="zh-CN" altLang="en-US"/>
            </a:p>
          </p:txBody>
        </p:sp>
        <p:sp>
          <p:nvSpPr>
            <p:cNvPr id="65" name="ExtraShape7"/>
            <p:cNvSpPr/>
            <p:nvPr/>
          </p:nvSpPr>
          <p:spPr>
            <a:xfrm>
              <a:off x="6120" y="5710"/>
              <a:ext cx="92" cy="165"/>
            </a:xfrm>
            <a:custGeom>
              <a:avLst/>
              <a:gdLst>
                <a:gd name="connsiteX0" fmla="*/ 49566 w 55562"/>
                <a:gd name="connsiteY0" fmla="*/ 3010 h 100012"/>
                <a:gd name="connsiteX1" fmla="*/ 671 w 55562"/>
                <a:gd name="connsiteY1" fmla="*/ 91910 h 100012"/>
                <a:gd name="connsiteX2" fmla="*/ 10672 w 55562"/>
                <a:gd name="connsiteY2" fmla="*/ 97466 h 100012"/>
                <a:gd name="connsiteX3" fmla="*/ 59567 w 55562"/>
                <a:gd name="connsiteY3" fmla="*/ 8566 h 100012"/>
                <a:gd name="connsiteX4" fmla="*/ 49566 w 55562"/>
                <a:gd name="connsiteY4" fmla="*/ 301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62" h="100012">
                  <a:moveTo>
                    <a:pt x="49566" y="3010"/>
                  </a:moveTo>
                  <a:lnTo>
                    <a:pt x="671" y="91910"/>
                  </a:lnTo>
                  <a:cubicBezTo>
                    <a:pt x="-2663" y="98577"/>
                    <a:pt x="7338" y="104134"/>
                    <a:pt x="10672" y="97466"/>
                  </a:cubicBezTo>
                  <a:cubicBezTo>
                    <a:pt x="27341" y="67463"/>
                    <a:pt x="42898" y="37459"/>
                    <a:pt x="59567" y="8566"/>
                  </a:cubicBezTo>
                  <a:cubicBezTo>
                    <a:pt x="61790" y="1899"/>
                    <a:pt x="52900" y="-3658"/>
                    <a:pt x="49566" y="3010"/>
                  </a:cubicBezTo>
                  <a:close/>
                </a:path>
              </a:pathLst>
            </a:custGeom>
            <a:solidFill>
              <a:srgbClr val="012263"/>
            </a:solidFill>
            <a:ln w="11097" cap="flat">
              <a:noFill/>
              <a:prstDash val="solid"/>
              <a:miter/>
            </a:ln>
          </p:spPr>
          <p:txBody>
            <a:bodyPr rtlCol="0" anchor="ctr"/>
            <a:lstStyle/>
            <a:p>
              <a:endParaRPr lang="zh-CN" altLang="en-US"/>
            </a:p>
          </p:txBody>
        </p:sp>
        <p:sp>
          <p:nvSpPr>
            <p:cNvPr id="66" name="ExtraShape1"/>
            <p:cNvSpPr/>
            <p:nvPr/>
          </p:nvSpPr>
          <p:spPr>
            <a:xfrm>
              <a:off x="5636" y="5915"/>
              <a:ext cx="128" cy="256"/>
            </a:xfrm>
            <a:custGeom>
              <a:avLst/>
              <a:gdLst>
                <a:gd name="connsiteX0" fmla="*/ 69568 w 77787"/>
                <a:gd name="connsiteY0" fmla="*/ 3010 h 155575"/>
                <a:gd name="connsiteX1" fmla="*/ 671 w 77787"/>
                <a:gd name="connsiteY1" fmla="*/ 147472 h 155575"/>
                <a:gd name="connsiteX2" fmla="*/ 10672 w 77787"/>
                <a:gd name="connsiteY2" fmla="*/ 153029 h 155575"/>
                <a:gd name="connsiteX3" fmla="*/ 79570 w 77787"/>
                <a:gd name="connsiteY3" fmla="*/ 8566 h 155575"/>
                <a:gd name="connsiteX4" fmla="*/ 69568 w 77787"/>
                <a:gd name="connsiteY4" fmla="*/ 3010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87" h="155575">
                  <a:moveTo>
                    <a:pt x="69568" y="3010"/>
                  </a:moveTo>
                  <a:cubicBezTo>
                    <a:pt x="46232" y="50793"/>
                    <a:pt x="24007" y="98577"/>
                    <a:pt x="671" y="147472"/>
                  </a:cubicBezTo>
                  <a:cubicBezTo>
                    <a:pt x="-2663" y="154140"/>
                    <a:pt x="7338" y="159696"/>
                    <a:pt x="10672" y="153029"/>
                  </a:cubicBezTo>
                  <a:cubicBezTo>
                    <a:pt x="34008" y="105245"/>
                    <a:pt x="56233" y="57461"/>
                    <a:pt x="79570" y="8566"/>
                  </a:cubicBezTo>
                  <a:cubicBezTo>
                    <a:pt x="82903" y="1899"/>
                    <a:pt x="72902" y="-3658"/>
                    <a:pt x="69568" y="3010"/>
                  </a:cubicBezTo>
                  <a:close/>
                </a:path>
              </a:pathLst>
            </a:custGeom>
            <a:solidFill>
              <a:srgbClr val="012263"/>
            </a:solidFill>
            <a:ln w="11097" cap="flat">
              <a:noFill/>
              <a:prstDash val="solid"/>
              <a:miter/>
            </a:ln>
          </p:spPr>
          <p:txBody>
            <a:bodyPr rtlCol="0" anchor="ctr"/>
            <a:lstStyle/>
            <a:p>
              <a:endParaRPr lang="zh-CN" altLang="en-US"/>
            </a:p>
          </p:txBody>
        </p:sp>
        <p:sp>
          <p:nvSpPr>
            <p:cNvPr id="67" name="ExtraShape2"/>
            <p:cNvSpPr/>
            <p:nvPr/>
          </p:nvSpPr>
          <p:spPr>
            <a:xfrm>
              <a:off x="5708" y="6058"/>
              <a:ext cx="73" cy="147"/>
            </a:xfrm>
            <a:custGeom>
              <a:avLst/>
              <a:gdLst>
                <a:gd name="connsiteX0" fmla="*/ 39565 w 44450"/>
                <a:gd name="connsiteY0" fmla="*/ 3010 h 88900"/>
                <a:gd name="connsiteX1" fmla="*/ 671 w 44450"/>
                <a:gd name="connsiteY1" fmla="*/ 89688 h 88900"/>
                <a:gd name="connsiteX2" fmla="*/ 10672 w 44450"/>
                <a:gd name="connsiteY2" fmla="*/ 95244 h 88900"/>
                <a:gd name="connsiteX3" fmla="*/ 49566 w 44450"/>
                <a:gd name="connsiteY3" fmla="*/ 8566 h 88900"/>
                <a:gd name="connsiteX4" fmla="*/ 39565 w 44450"/>
                <a:gd name="connsiteY4" fmla="*/ 3010 h 8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0" h="88900">
                  <a:moveTo>
                    <a:pt x="39565" y="3010"/>
                  </a:moveTo>
                  <a:lnTo>
                    <a:pt x="671" y="89688"/>
                  </a:lnTo>
                  <a:cubicBezTo>
                    <a:pt x="-2663" y="96355"/>
                    <a:pt x="7339" y="101911"/>
                    <a:pt x="10672" y="95244"/>
                  </a:cubicBezTo>
                  <a:cubicBezTo>
                    <a:pt x="24007" y="66351"/>
                    <a:pt x="36231" y="37459"/>
                    <a:pt x="49566" y="8566"/>
                  </a:cubicBezTo>
                  <a:cubicBezTo>
                    <a:pt x="51789" y="1899"/>
                    <a:pt x="41787" y="-3658"/>
                    <a:pt x="39565" y="3010"/>
                  </a:cubicBezTo>
                  <a:close/>
                </a:path>
              </a:pathLst>
            </a:custGeom>
            <a:solidFill>
              <a:srgbClr val="012263"/>
            </a:solidFill>
            <a:ln w="11097" cap="flat">
              <a:noFill/>
              <a:prstDash val="solid"/>
              <a:miter/>
            </a:ln>
          </p:spPr>
          <p:txBody>
            <a:bodyPr rtlCol="0" anchor="ctr"/>
            <a:lstStyle/>
            <a:p>
              <a:endParaRPr lang="zh-CN" altLang="en-US"/>
            </a:p>
          </p:txBody>
        </p:sp>
        <p:sp>
          <p:nvSpPr>
            <p:cNvPr id="68" name="ExtraShape3"/>
            <p:cNvSpPr/>
            <p:nvPr/>
          </p:nvSpPr>
          <p:spPr>
            <a:xfrm>
              <a:off x="4901" y="4198"/>
              <a:ext cx="128" cy="92"/>
            </a:xfrm>
            <a:custGeom>
              <a:avLst/>
              <a:gdLst>
                <a:gd name="connsiteX0" fmla="*/ 12224 w 77787"/>
                <a:gd name="connsiteY0" fmla="*/ 20096 h 55562"/>
                <a:gd name="connsiteX1" fmla="*/ 47784 w 77787"/>
                <a:gd name="connsiteY1" fmla="*/ 94 h 55562"/>
                <a:gd name="connsiteX2" fmla="*/ 76676 w 77787"/>
                <a:gd name="connsiteY2" fmla="*/ 17874 h 55562"/>
                <a:gd name="connsiteX3" fmla="*/ 76676 w 77787"/>
                <a:gd name="connsiteY3" fmla="*/ 18985 h 55562"/>
                <a:gd name="connsiteX4" fmla="*/ 81121 w 77787"/>
                <a:gd name="connsiteY4" fmla="*/ 35654 h 55562"/>
                <a:gd name="connsiteX5" fmla="*/ 67786 w 77787"/>
                <a:gd name="connsiteY5" fmla="*/ 36765 h 55562"/>
                <a:gd name="connsiteX6" fmla="*/ 41116 w 77787"/>
                <a:gd name="connsiteY6" fmla="*/ 46766 h 55562"/>
                <a:gd name="connsiteX7" fmla="*/ 24447 w 77787"/>
                <a:gd name="connsiteY7" fmla="*/ 32320 h 55562"/>
                <a:gd name="connsiteX8" fmla="*/ 1111 w 77787"/>
                <a:gd name="connsiteY8" fmla="*/ 62324 h 55562"/>
                <a:gd name="connsiteX9" fmla="*/ 0 w 77787"/>
                <a:gd name="connsiteY9" fmla="*/ 61213 h 55562"/>
                <a:gd name="connsiteX10" fmla="*/ 12224 w 77787"/>
                <a:gd name="connsiteY10" fmla="*/ 20096 h 5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787" h="55562">
                  <a:moveTo>
                    <a:pt x="12224" y="20096"/>
                  </a:moveTo>
                  <a:cubicBezTo>
                    <a:pt x="20002" y="7873"/>
                    <a:pt x="33338" y="-1018"/>
                    <a:pt x="47784" y="94"/>
                  </a:cubicBezTo>
                  <a:cubicBezTo>
                    <a:pt x="58896" y="1205"/>
                    <a:pt x="68897" y="10095"/>
                    <a:pt x="76676" y="17874"/>
                  </a:cubicBezTo>
                  <a:lnTo>
                    <a:pt x="76676" y="18985"/>
                  </a:lnTo>
                  <a:lnTo>
                    <a:pt x="81121" y="35654"/>
                  </a:lnTo>
                  <a:cubicBezTo>
                    <a:pt x="76676" y="35654"/>
                    <a:pt x="72231" y="35654"/>
                    <a:pt x="67786" y="36765"/>
                  </a:cubicBezTo>
                  <a:cubicBezTo>
                    <a:pt x="58896" y="38988"/>
                    <a:pt x="50006" y="42321"/>
                    <a:pt x="41116" y="46766"/>
                  </a:cubicBezTo>
                  <a:cubicBezTo>
                    <a:pt x="42227" y="22319"/>
                    <a:pt x="31115" y="16763"/>
                    <a:pt x="24447" y="32320"/>
                  </a:cubicBezTo>
                  <a:cubicBezTo>
                    <a:pt x="20002" y="44544"/>
                    <a:pt x="8890" y="55656"/>
                    <a:pt x="1111" y="62324"/>
                  </a:cubicBezTo>
                  <a:lnTo>
                    <a:pt x="0" y="61213"/>
                  </a:lnTo>
                  <a:cubicBezTo>
                    <a:pt x="2222" y="46766"/>
                    <a:pt x="4445" y="32320"/>
                    <a:pt x="12224" y="20096"/>
                  </a:cubicBezTo>
                  <a:close/>
                </a:path>
              </a:pathLst>
            </a:custGeom>
            <a:solidFill>
              <a:srgbClr val="FFBEB9"/>
            </a:solidFill>
            <a:ln w="11097" cap="flat">
              <a:noFill/>
              <a:prstDash val="solid"/>
              <a:miter/>
            </a:ln>
          </p:spPr>
          <p:txBody>
            <a:bodyPr rtlCol="0" anchor="ctr"/>
            <a:lstStyle/>
            <a:p>
              <a:endParaRPr lang="zh-CN" altLang="en-US"/>
            </a:p>
          </p:txBody>
        </p:sp>
        <p:sp>
          <p:nvSpPr>
            <p:cNvPr id="69" name="ExtraShape4"/>
            <p:cNvSpPr/>
            <p:nvPr/>
          </p:nvSpPr>
          <p:spPr>
            <a:xfrm>
              <a:off x="4912" y="4256"/>
              <a:ext cx="165" cy="183"/>
            </a:xfrm>
            <a:custGeom>
              <a:avLst/>
              <a:gdLst>
                <a:gd name="connsiteX0" fmla="*/ 103346 w 100012"/>
                <a:gd name="connsiteY0" fmla="*/ 51578 h 111125"/>
                <a:gd name="connsiteX1" fmla="*/ 91122 w 100012"/>
                <a:gd name="connsiteY1" fmla="*/ 103807 h 111125"/>
                <a:gd name="connsiteX2" fmla="*/ 41116 w 100012"/>
                <a:gd name="connsiteY2" fmla="*/ 112696 h 111125"/>
                <a:gd name="connsiteX3" fmla="*/ 4445 w 100012"/>
                <a:gd name="connsiteY3" fmla="*/ 96028 h 111125"/>
                <a:gd name="connsiteX4" fmla="*/ 0 w 100012"/>
                <a:gd name="connsiteY4" fmla="*/ 87138 h 111125"/>
                <a:gd name="connsiteX5" fmla="*/ 31115 w 100012"/>
                <a:gd name="connsiteY5" fmla="*/ 28242 h 111125"/>
                <a:gd name="connsiteX6" fmla="*/ 33338 w 100012"/>
                <a:gd name="connsiteY6" fmla="*/ 11573 h 111125"/>
                <a:gd name="connsiteX7" fmla="*/ 60008 w 100012"/>
                <a:gd name="connsiteY7" fmla="*/ 1571 h 111125"/>
                <a:gd name="connsiteX8" fmla="*/ 73343 w 100012"/>
                <a:gd name="connsiteY8" fmla="*/ 460 h 111125"/>
                <a:gd name="connsiteX9" fmla="*/ 85566 w 100012"/>
                <a:gd name="connsiteY9" fmla="*/ 3794 h 111125"/>
                <a:gd name="connsiteX10" fmla="*/ 101124 w 100012"/>
                <a:gd name="connsiteY10" fmla="*/ 26019 h 111125"/>
                <a:gd name="connsiteX11" fmla="*/ 103346 w 100012"/>
                <a:gd name="connsiteY11" fmla="*/ 47133 h 111125"/>
                <a:gd name="connsiteX12" fmla="*/ 103346 w 100012"/>
                <a:gd name="connsiteY12" fmla="*/ 51578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12" h="111125">
                  <a:moveTo>
                    <a:pt x="103346" y="51578"/>
                  </a:moveTo>
                  <a:cubicBezTo>
                    <a:pt x="103346" y="70469"/>
                    <a:pt x="104458" y="90471"/>
                    <a:pt x="91122" y="103807"/>
                  </a:cubicBezTo>
                  <a:cubicBezTo>
                    <a:pt x="78899" y="116030"/>
                    <a:pt x="58896" y="116030"/>
                    <a:pt x="41116" y="112696"/>
                  </a:cubicBezTo>
                  <a:cubicBezTo>
                    <a:pt x="27781" y="110474"/>
                    <a:pt x="13335" y="106029"/>
                    <a:pt x="4445" y="96028"/>
                  </a:cubicBezTo>
                  <a:lnTo>
                    <a:pt x="0" y="87138"/>
                  </a:lnTo>
                  <a:cubicBezTo>
                    <a:pt x="22225" y="78248"/>
                    <a:pt x="25559" y="54912"/>
                    <a:pt x="31115" y="28242"/>
                  </a:cubicBezTo>
                  <a:cubicBezTo>
                    <a:pt x="32226" y="21574"/>
                    <a:pt x="33338" y="17129"/>
                    <a:pt x="33338" y="11573"/>
                  </a:cubicBezTo>
                  <a:cubicBezTo>
                    <a:pt x="42228" y="7128"/>
                    <a:pt x="51118" y="3794"/>
                    <a:pt x="60008" y="1571"/>
                  </a:cubicBezTo>
                  <a:cubicBezTo>
                    <a:pt x="64453" y="460"/>
                    <a:pt x="68897" y="-651"/>
                    <a:pt x="73343" y="460"/>
                  </a:cubicBezTo>
                  <a:cubicBezTo>
                    <a:pt x="77788" y="460"/>
                    <a:pt x="82233" y="1571"/>
                    <a:pt x="85566" y="3794"/>
                  </a:cubicBezTo>
                  <a:cubicBezTo>
                    <a:pt x="93345" y="8239"/>
                    <a:pt x="98901" y="17129"/>
                    <a:pt x="101124" y="26019"/>
                  </a:cubicBezTo>
                  <a:cubicBezTo>
                    <a:pt x="102235" y="32687"/>
                    <a:pt x="103346" y="40465"/>
                    <a:pt x="103346" y="47133"/>
                  </a:cubicBezTo>
                  <a:cubicBezTo>
                    <a:pt x="103346" y="48244"/>
                    <a:pt x="103346" y="49355"/>
                    <a:pt x="103346" y="51578"/>
                  </a:cubicBezTo>
                  <a:close/>
                </a:path>
              </a:pathLst>
            </a:custGeom>
            <a:solidFill>
              <a:srgbClr val="FFBEB9"/>
            </a:solidFill>
            <a:ln w="11097" cap="flat">
              <a:noFill/>
              <a:prstDash val="solid"/>
              <a:miter/>
            </a:ln>
          </p:spPr>
          <p:txBody>
            <a:bodyPr rtlCol="0" anchor="ctr"/>
            <a:lstStyle/>
            <a:p>
              <a:endParaRPr lang="zh-CN" altLang="en-US"/>
            </a:p>
          </p:txBody>
        </p:sp>
        <p:sp>
          <p:nvSpPr>
            <p:cNvPr id="70" name="ExtraShape5"/>
            <p:cNvSpPr/>
            <p:nvPr/>
          </p:nvSpPr>
          <p:spPr>
            <a:xfrm>
              <a:off x="5027" y="3841"/>
              <a:ext cx="421" cy="476"/>
            </a:xfrm>
            <a:custGeom>
              <a:avLst/>
              <a:gdLst>
                <a:gd name="connsiteX0" fmla="*/ 4445 w 255587"/>
                <a:gd name="connsiteY0" fmla="*/ 252254 h 288925"/>
                <a:gd name="connsiteX1" fmla="*/ 0 w 255587"/>
                <a:gd name="connsiteY1" fmla="*/ 235585 h 288925"/>
                <a:gd name="connsiteX2" fmla="*/ 261144 w 255587"/>
                <a:gd name="connsiteY2" fmla="*/ 0 h 288925"/>
                <a:gd name="connsiteX3" fmla="*/ 262255 w 255587"/>
                <a:gd name="connsiteY3" fmla="*/ 0 h 288925"/>
                <a:gd name="connsiteX4" fmla="*/ 258921 w 255587"/>
                <a:gd name="connsiteY4" fmla="*/ 201136 h 288925"/>
                <a:gd name="connsiteX5" fmla="*/ 247809 w 255587"/>
                <a:gd name="connsiteY5" fmla="*/ 201136 h 288925"/>
                <a:gd name="connsiteX6" fmla="*/ 33338 w 255587"/>
                <a:gd name="connsiteY6" fmla="*/ 297815 h 288925"/>
                <a:gd name="connsiteX7" fmla="*/ 31115 w 255587"/>
                <a:gd name="connsiteY7" fmla="*/ 276701 h 288925"/>
                <a:gd name="connsiteX8" fmla="*/ 15557 w 255587"/>
                <a:gd name="connsiteY8" fmla="*/ 254476 h 288925"/>
                <a:gd name="connsiteX9" fmla="*/ 4445 w 255587"/>
                <a:gd name="connsiteY9" fmla="*/ 252254 h 28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587" h="288925">
                  <a:moveTo>
                    <a:pt x="4445" y="252254"/>
                  </a:moveTo>
                  <a:lnTo>
                    <a:pt x="0" y="235585"/>
                  </a:lnTo>
                  <a:cubicBezTo>
                    <a:pt x="86678" y="156686"/>
                    <a:pt x="174466" y="78899"/>
                    <a:pt x="261144" y="0"/>
                  </a:cubicBezTo>
                  <a:lnTo>
                    <a:pt x="262255" y="0"/>
                  </a:lnTo>
                  <a:cubicBezTo>
                    <a:pt x="257810" y="66675"/>
                    <a:pt x="256699" y="134461"/>
                    <a:pt x="258921" y="201136"/>
                  </a:cubicBezTo>
                  <a:lnTo>
                    <a:pt x="247809" y="201136"/>
                  </a:lnTo>
                  <a:cubicBezTo>
                    <a:pt x="177800" y="236696"/>
                    <a:pt x="105569" y="268923"/>
                    <a:pt x="33338" y="297815"/>
                  </a:cubicBezTo>
                  <a:cubicBezTo>
                    <a:pt x="33338" y="291148"/>
                    <a:pt x="33338" y="283369"/>
                    <a:pt x="31115" y="276701"/>
                  </a:cubicBezTo>
                  <a:cubicBezTo>
                    <a:pt x="28893" y="267811"/>
                    <a:pt x="24447" y="258921"/>
                    <a:pt x="15557" y="254476"/>
                  </a:cubicBezTo>
                  <a:cubicBezTo>
                    <a:pt x="13335" y="252254"/>
                    <a:pt x="8890" y="252254"/>
                    <a:pt x="4445" y="252254"/>
                  </a:cubicBezTo>
                  <a:close/>
                </a:path>
              </a:pathLst>
            </a:custGeom>
            <a:solidFill>
              <a:srgbClr val="FFC000"/>
            </a:solidFill>
            <a:ln w="11097" cap="flat">
              <a:noFill/>
              <a:prstDash val="solid"/>
              <a:miter/>
            </a:ln>
          </p:spPr>
          <p:txBody>
            <a:bodyPr rtlCol="0" anchor="ctr"/>
            <a:lstStyle/>
            <a:p>
              <a:endParaRPr lang="zh-CN" altLang="en-US"/>
            </a:p>
          </p:txBody>
        </p:sp>
        <p:sp>
          <p:nvSpPr>
            <p:cNvPr id="17" name="ExtraShape1"/>
            <p:cNvSpPr/>
            <p:nvPr/>
          </p:nvSpPr>
          <p:spPr>
            <a:xfrm>
              <a:off x="5454" y="3192"/>
              <a:ext cx="843" cy="1685"/>
            </a:xfrm>
            <a:custGeom>
              <a:avLst/>
              <a:gdLst>
                <a:gd name="connsiteX0" fmla="*/ 202248 w 511175"/>
                <a:gd name="connsiteY0" fmla="*/ 880110 h 1022350"/>
                <a:gd name="connsiteX1" fmla="*/ 200025 w 511175"/>
                <a:gd name="connsiteY1" fmla="*/ 884555 h 1022350"/>
                <a:gd name="connsiteX2" fmla="*/ 102235 w 511175"/>
                <a:gd name="connsiteY2" fmla="*/ 959009 h 1022350"/>
                <a:gd name="connsiteX3" fmla="*/ 65564 w 511175"/>
                <a:gd name="connsiteY3" fmla="*/ 986790 h 1022350"/>
                <a:gd name="connsiteX4" fmla="*/ 35560 w 511175"/>
                <a:gd name="connsiteY4" fmla="*/ 1014571 h 1022350"/>
                <a:gd name="connsiteX5" fmla="*/ 1111 w 511175"/>
                <a:gd name="connsiteY5" fmla="*/ 594519 h 1022350"/>
                <a:gd name="connsiteX6" fmla="*/ 4445 w 511175"/>
                <a:gd name="connsiteY6" fmla="*/ 393383 h 1022350"/>
                <a:gd name="connsiteX7" fmla="*/ 11113 w 511175"/>
                <a:gd name="connsiteY7" fmla="*/ 322263 h 1022350"/>
                <a:gd name="connsiteX8" fmla="*/ 254476 w 511175"/>
                <a:gd name="connsiteY8" fmla="*/ 0 h 1022350"/>
                <a:gd name="connsiteX9" fmla="*/ 237808 w 511175"/>
                <a:gd name="connsiteY9" fmla="*/ 86678 h 1022350"/>
                <a:gd name="connsiteX10" fmla="*/ 294481 w 511175"/>
                <a:gd name="connsiteY10" fmla="*/ 197803 h 1022350"/>
                <a:gd name="connsiteX11" fmla="*/ 497840 w 511175"/>
                <a:gd name="connsiteY11" fmla="*/ 443389 h 1022350"/>
                <a:gd name="connsiteX12" fmla="*/ 397828 w 511175"/>
                <a:gd name="connsiteY12" fmla="*/ 673418 h 1022350"/>
                <a:gd name="connsiteX13" fmla="*/ 397828 w 511175"/>
                <a:gd name="connsiteY13" fmla="*/ 673418 h 1022350"/>
                <a:gd name="connsiteX14" fmla="*/ 512286 w 511175"/>
                <a:gd name="connsiteY14" fmla="*/ 1031240 h 1022350"/>
                <a:gd name="connsiteX15" fmla="*/ 510064 w 511175"/>
                <a:gd name="connsiteY15" fmla="*/ 1031240 h 1022350"/>
                <a:gd name="connsiteX16" fmla="*/ 202248 w 511175"/>
                <a:gd name="connsiteY16" fmla="*/ 880110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1175" h="1022350">
                  <a:moveTo>
                    <a:pt x="202248" y="880110"/>
                  </a:moveTo>
                  <a:lnTo>
                    <a:pt x="200025" y="884555"/>
                  </a:lnTo>
                  <a:cubicBezTo>
                    <a:pt x="167799" y="909003"/>
                    <a:pt x="134461" y="933450"/>
                    <a:pt x="102235" y="959009"/>
                  </a:cubicBezTo>
                  <a:cubicBezTo>
                    <a:pt x="90011" y="967899"/>
                    <a:pt x="77788" y="977900"/>
                    <a:pt x="65564" y="986790"/>
                  </a:cubicBezTo>
                  <a:cubicBezTo>
                    <a:pt x="54451" y="995680"/>
                    <a:pt x="44450" y="1004570"/>
                    <a:pt x="35560" y="1014571"/>
                  </a:cubicBezTo>
                  <a:cubicBezTo>
                    <a:pt x="20003" y="875665"/>
                    <a:pt x="4445" y="734536"/>
                    <a:pt x="1111" y="594519"/>
                  </a:cubicBezTo>
                  <a:cubicBezTo>
                    <a:pt x="-1111" y="526733"/>
                    <a:pt x="0" y="460058"/>
                    <a:pt x="4445" y="393383"/>
                  </a:cubicBezTo>
                  <a:cubicBezTo>
                    <a:pt x="5556" y="370046"/>
                    <a:pt x="7779" y="345599"/>
                    <a:pt x="11113" y="322263"/>
                  </a:cubicBezTo>
                  <a:cubicBezTo>
                    <a:pt x="78899" y="204470"/>
                    <a:pt x="152241" y="87789"/>
                    <a:pt x="254476" y="0"/>
                  </a:cubicBezTo>
                  <a:cubicBezTo>
                    <a:pt x="240030" y="26670"/>
                    <a:pt x="233363" y="56674"/>
                    <a:pt x="237808" y="86678"/>
                  </a:cubicBezTo>
                  <a:cubicBezTo>
                    <a:pt x="244475" y="128905"/>
                    <a:pt x="270034" y="164465"/>
                    <a:pt x="294481" y="197803"/>
                  </a:cubicBezTo>
                  <a:cubicBezTo>
                    <a:pt x="358934" y="282258"/>
                    <a:pt x="426720" y="364490"/>
                    <a:pt x="497840" y="443389"/>
                  </a:cubicBezTo>
                  <a:cubicBezTo>
                    <a:pt x="463391" y="520065"/>
                    <a:pt x="430054" y="596741"/>
                    <a:pt x="397828" y="673418"/>
                  </a:cubicBezTo>
                  <a:lnTo>
                    <a:pt x="397828" y="673418"/>
                  </a:lnTo>
                  <a:cubicBezTo>
                    <a:pt x="446723" y="788988"/>
                    <a:pt x="485616" y="909003"/>
                    <a:pt x="512286" y="1031240"/>
                  </a:cubicBezTo>
                  <a:lnTo>
                    <a:pt x="510064" y="1031240"/>
                  </a:lnTo>
                  <a:cubicBezTo>
                    <a:pt x="405606" y="985679"/>
                    <a:pt x="302260" y="935673"/>
                    <a:pt x="202248" y="880110"/>
                  </a:cubicBezTo>
                  <a:close/>
                </a:path>
              </a:pathLst>
            </a:custGeom>
            <a:solidFill>
              <a:srgbClr val="FFC000"/>
            </a:solidFill>
            <a:ln w="11097" cap="flat">
              <a:noFill/>
              <a:prstDash val="solid"/>
              <a:miter/>
            </a:ln>
          </p:spPr>
          <p:txBody>
            <a:bodyPr rtlCol="0" anchor="ctr"/>
            <a:lstStyle/>
            <a:p>
              <a:endParaRPr lang="zh-CN" altLang="en-US"/>
            </a:p>
          </p:txBody>
        </p:sp>
        <p:sp>
          <p:nvSpPr>
            <p:cNvPr id="72" name="ExtraShape2"/>
            <p:cNvSpPr/>
            <p:nvPr/>
          </p:nvSpPr>
          <p:spPr>
            <a:xfrm>
              <a:off x="5471" y="2864"/>
              <a:ext cx="678" cy="843"/>
            </a:xfrm>
            <a:custGeom>
              <a:avLst/>
              <a:gdLst>
                <a:gd name="connsiteX0" fmla="*/ 395605 w 411162"/>
                <a:gd name="connsiteY0" fmla="*/ 11113 h 511175"/>
                <a:gd name="connsiteX1" fmla="*/ 411163 w 411162"/>
                <a:gd name="connsiteY1" fmla="*/ 0 h 511175"/>
                <a:gd name="connsiteX2" fmla="*/ 412274 w 411162"/>
                <a:gd name="connsiteY2" fmla="*/ 106680 h 511175"/>
                <a:gd name="connsiteX3" fmla="*/ 408940 w 411162"/>
                <a:gd name="connsiteY3" fmla="*/ 106680 h 511175"/>
                <a:gd name="connsiteX4" fmla="*/ 404495 w 411162"/>
                <a:gd name="connsiteY4" fmla="*/ 106680 h 511175"/>
                <a:gd name="connsiteX5" fmla="*/ 276701 w 411162"/>
                <a:gd name="connsiteY5" fmla="*/ 155575 h 511175"/>
                <a:gd name="connsiteX6" fmla="*/ 243364 w 411162"/>
                <a:gd name="connsiteY6" fmla="*/ 197803 h 511175"/>
                <a:gd name="connsiteX7" fmla="*/ 0 w 411162"/>
                <a:gd name="connsiteY7" fmla="*/ 520065 h 511175"/>
                <a:gd name="connsiteX8" fmla="*/ 2222 w 411162"/>
                <a:gd name="connsiteY8" fmla="*/ 500063 h 511175"/>
                <a:gd name="connsiteX9" fmla="*/ 13335 w 411162"/>
                <a:gd name="connsiteY9" fmla="*/ 465614 h 511175"/>
                <a:gd name="connsiteX10" fmla="*/ 42228 w 411162"/>
                <a:gd name="connsiteY10" fmla="*/ 384492 h 511175"/>
                <a:gd name="connsiteX11" fmla="*/ 196691 w 411162"/>
                <a:gd name="connsiteY11" fmla="*/ 170021 h 511175"/>
                <a:gd name="connsiteX12" fmla="*/ 201136 w 411162"/>
                <a:gd name="connsiteY12" fmla="*/ 165576 h 511175"/>
                <a:gd name="connsiteX13" fmla="*/ 395605 w 411162"/>
                <a:gd name="connsiteY13" fmla="*/ 11113 h 51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62" h="511175">
                  <a:moveTo>
                    <a:pt x="395605" y="11113"/>
                  </a:moveTo>
                  <a:cubicBezTo>
                    <a:pt x="401161" y="7779"/>
                    <a:pt x="405606" y="3334"/>
                    <a:pt x="411163" y="0"/>
                  </a:cubicBezTo>
                  <a:cubicBezTo>
                    <a:pt x="411163" y="35560"/>
                    <a:pt x="412274" y="71120"/>
                    <a:pt x="412274" y="106680"/>
                  </a:cubicBezTo>
                  <a:lnTo>
                    <a:pt x="408940" y="106680"/>
                  </a:lnTo>
                  <a:cubicBezTo>
                    <a:pt x="407829" y="106680"/>
                    <a:pt x="405606" y="106680"/>
                    <a:pt x="404495" y="106680"/>
                  </a:cubicBezTo>
                  <a:cubicBezTo>
                    <a:pt x="357822" y="107791"/>
                    <a:pt x="311150" y="124460"/>
                    <a:pt x="276701" y="155575"/>
                  </a:cubicBezTo>
                  <a:cubicBezTo>
                    <a:pt x="263366" y="167799"/>
                    <a:pt x="252254" y="182245"/>
                    <a:pt x="243364" y="197803"/>
                  </a:cubicBezTo>
                  <a:cubicBezTo>
                    <a:pt x="141129" y="285591"/>
                    <a:pt x="67786" y="402273"/>
                    <a:pt x="0" y="520065"/>
                  </a:cubicBezTo>
                  <a:cubicBezTo>
                    <a:pt x="1111" y="513398"/>
                    <a:pt x="1111" y="506730"/>
                    <a:pt x="2222" y="500063"/>
                  </a:cubicBezTo>
                  <a:cubicBezTo>
                    <a:pt x="5556" y="488950"/>
                    <a:pt x="10001" y="476726"/>
                    <a:pt x="13335" y="465614"/>
                  </a:cubicBezTo>
                  <a:cubicBezTo>
                    <a:pt x="22225" y="438944"/>
                    <a:pt x="31115" y="411163"/>
                    <a:pt x="42228" y="384492"/>
                  </a:cubicBezTo>
                  <a:cubicBezTo>
                    <a:pt x="76676" y="303371"/>
                    <a:pt x="132239" y="232251"/>
                    <a:pt x="196691" y="170021"/>
                  </a:cubicBezTo>
                  <a:cubicBezTo>
                    <a:pt x="197803" y="168910"/>
                    <a:pt x="200025" y="166688"/>
                    <a:pt x="201136" y="165576"/>
                  </a:cubicBezTo>
                  <a:cubicBezTo>
                    <a:pt x="262255" y="110014"/>
                    <a:pt x="328930" y="60007"/>
                    <a:pt x="395605" y="11113"/>
                  </a:cubicBezTo>
                  <a:close/>
                </a:path>
              </a:pathLst>
            </a:custGeom>
            <a:solidFill>
              <a:srgbClr val="226BFE"/>
            </a:solidFill>
            <a:ln w="11097" cap="flat">
              <a:noFill/>
              <a:prstDash val="solid"/>
              <a:miter/>
            </a:ln>
          </p:spPr>
          <p:txBody>
            <a:bodyPr rtlCol="0" anchor="ctr"/>
            <a:lstStyle/>
            <a:p>
              <a:endParaRPr lang="zh-CN" altLang="en-US" dirty="0"/>
            </a:p>
          </p:txBody>
        </p:sp>
        <p:sp>
          <p:nvSpPr>
            <p:cNvPr id="73" name="ExtraShape3"/>
            <p:cNvSpPr/>
            <p:nvPr/>
          </p:nvSpPr>
          <p:spPr>
            <a:xfrm>
              <a:off x="5776" y="2806"/>
              <a:ext cx="330" cy="330"/>
            </a:xfrm>
            <a:custGeom>
              <a:avLst/>
              <a:gdLst>
                <a:gd name="connsiteX0" fmla="*/ 9168 w 200025"/>
                <a:gd name="connsiteY0" fmla="*/ 204470 h 200025"/>
                <a:gd name="connsiteX1" fmla="*/ 278 w 200025"/>
                <a:gd name="connsiteY1" fmla="*/ 115570 h 200025"/>
                <a:gd name="connsiteX2" fmla="*/ 1389 w 200025"/>
                <a:gd name="connsiteY2" fmla="*/ 102235 h 200025"/>
                <a:gd name="connsiteX3" fmla="*/ 4723 w 200025"/>
                <a:gd name="connsiteY3" fmla="*/ 97790 h 200025"/>
                <a:gd name="connsiteX4" fmla="*/ 11390 w 200025"/>
                <a:gd name="connsiteY4" fmla="*/ 92234 h 200025"/>
                <a:gd name="connsiteX5" fmla="*/ 190302 w 200025"/>
                <a:gd name="connsiteY5" fmla="*/ 0 h 200025"/>
                <a:gd name="connsiteX6" fmla="*/ 199191 w 200025"/>
                <a:gd name="connsiteY6" fmla="*/ 7779 h 200025"/>
                <a:gd name="connsiteX7" fmla="*/ 203637 w 200025"/>
                <a:gd name="connsiteY7" fmla="*/ 3334 h 200025"/>
                <a:gd name="connsiteX8" fmla="*/ 203637 w 200025"/>
                <a:gd name="connsiteY8" fmla="*/ 5556 h 200025"/>
                <a:gd name="connsiteX9" fmla="*/ 209193 w 200025"/>
                <a:gd name="connsiteY9" fmla="*/ 46672 h 200025"/>
                <a:gd name="connsiteX10" fmla="*/ 15835 w 200025"/>
                <a:gd name="connsiteY10" fmla="*/ 202247 h 200025"/>
                <a:gd name="connsiteX11" fmla="*/ 11390 w 200025"/>
                <a:gd name="connsiteY11" fmla="*/ 206692 h 200025"/>
                <a:gd name="connsiteX12" fmla="*/ 9168 w 200025"/>
                <a:gd name="connsiteY12" fmla="*/ 20447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025" h="200025">
                  <a:moveTo>
                    <a:pt x="9168" y="204470"/>
                  </a:moveTo>
                  <a:cubicBezTo>
                    <a:pt x="5834" y="174466"/>
                    <a:pt x="2500" y="145574"/>
                    <a:pt x="278" y="115570"/>
                  </a:cubicBezTo>
                  <a:cubicBezTo>
                    <a:pt x="278" y="111125"/>
                    <a:pt x="-833" y="106680"/>
                    <a:pt x="1389" y="102235"/>
                  </a:cubicBezTo>
                  <a:cubicBezTo>
                    <a:pt x="2500" y="101124"/>
                    <a:pt x="3612" y="98901"/>
                    <a:pt x="4723" y="97790"/>
                  </a:cubicBezTo>
                  <a:cubicBezTo>
                    <a:pt x="6945" y="95567"/>
                    <a:pt x="9168" y="94456"/>
                    <a:pt x="11390" y="92234"/>
                  </a:cubicBezTo>
                  <a:cubicBezTo>
                    <a:pt x="68064" y="56674"/>
                    <a:pt x="129183" y="25559"/>
                    <a:pt x="190302" y="0"/>
                  </a:cubicBezTo>
                  <a:cubicBezTo>
                    <a:pt x="193635" y="3334"/>
                    <a:pt x="195858" y="5556"/>
                    <a:pt x="199191" y="7779"/>
                  </a:cubicBezTo>
                  <a:lnTo>
                    <a:pt x="203637" y="3334"/>
                  </a:lnTo>
                  <a:cubicBezTo>
                    <a:pt x="203637" y="4445"/>
                    <a:pt x="203637" y="4445"/>
                    <a:pt x="203637" y="5556"/>
                  </a:cubicBezTo>
                  <a:cubicBezTo>
                    <a:pt x="206970" y="18891"/>
                    <a:pt x="208082" y="32226"/>
                    <a:pt x="209193" y="46672"/>
                  </a:cubicBezTo>
                  <a:cubicBezTo>
                    <a:pt x="142518" y="95567"/>
                    <a:pt x="75843" y="145574"/>
                    <a:pt x="15835" y="202247"/>
                  </a:cubicBezTo>
                  <a:cubicBezTo>
                    <a:pt x="14724" y="203359"/>
                    <a:pt x="12502" y="205581"/>
                    <a:pt x="11390" y="206692"/>
                  </a:cubicBezTo>
                  <a:lnTo>
                    <a:pt x="9168" y="204470"/>
                  </a:lnTo>
                  <a:close/>
                </a:path>
              </a:pathLst>
            </a:custGeom>
            <a:solidFill>
              <a:srgbClr val="FFFFFF"/>
            </a:solidFill>
            <a:ln w="11097" cap="flat">
              <a:noFill/>
              <a:prstDash val="solid"/>
              <a:miter/>
            </a:ln>
          </p:spPr>
          <p:txBody>
            <a:bodyPr rtlCol="0" anchor="ctr"/>
            <a:lstStyle/>
            <a:p>
              <a:endParaRPr lang="zh-CN" altLang="en-US"/>
            </a:p>
          </p:txBody>
        </p:sp>
        <p:sp>
          <p:nvSpPr>
            <p:cNvPr id="74" name="ExtraShape4"/>
            <p:cNvSpPr/>
            <p:nvPr/>
          </p:nvSpPr>
          <p:spPr>
            <a:xfrm>
              <a:off x="5844" y="3042"/>
              <a:ext cx="769" cy="1685"/>
            </a:xfrm>
            <a:custGeom>
              <a:avLst/>
              <a:gdLst>
                <a:gd name="connsiteX0" fmla="*/ 18030 w 466725"/>
                <a:gd name="connsiteY0" fmla="*/ 91122 h 1022350"/>
                <a:gd name="connsiteX1" fmla="*/ 51368 w 466725"/>
                <a:gd name="connsiteY1" fmla="*/ 48895 h 1022350"/>
                <a:gd name="connsiteX2" fmla="*/ 179162 w 466725"/>
                <a:gd name="connsiteY2" fmla="*/ 0 h 1022350"/>
                <a:gd name="connsiteX3" fmla="*/ 472532 w 466725"/>
                <a:gd name="connsiteY3" fmla="*/ 507841 h 1022350"/>
                <a:gd name="connsiteX4" fmla="*/ 472532 w 466725"/>
                <a:gd name="connsiteY4" fmla="*/ 507841 h 1022350"/>
                <a:gd name="connsiteX5" fmla="*/ 455863 w 466725"/>
                <a:gd name="connsiteY5" fmla="*/ 657860 h 1022350"/>
                <a:gd name="connsiteX6" fmla="*/ 410301 w 466725"/>
                <a:gd name="connsiteY6" fmla="*/ 1027906 h 1022350"/>
                <a:gd name="connsiteX7" fmla="*/ 405857 w 466725"/>
                <a:gd name="connsiteY7" fmla="*/ 1027906 h 1022350"/>
                <a:gd name="connsiteX8" fmla="*/ 348071 w 466725"/>
                <a:gd name="connsiteY8" fmla="*/ 1029018 h 1022350"/>
                <a:gd name="connsiteX9" fmla="*/ 345849 w 466725"/>
                <a:gd name="connsiteY9" fmla="*/ 1029018 h 1022350"/>
                <a:gd name="connsiteX10" fmla="*/ 293620 w 466725"/>
                <a:gd name="connsiteY10" fmla="*/ 568960 h 1022350"/>
                <a:gd name="connsiteX11" fmla="*/ 261394 w 466725"/>
                <a:gd name="connsiteY11" fmla="*/ 534511 h 1022350"/>
                <a:gd name="connsiteX12" fmla="*/ 58035 w 466725"/>
                <a:gd name="connsiteY12" fmla="*/ 288925 h 1022350"/>
                <a:gd name="connsiteX13" fmla="*/ 1361 w 466725"/>
                <a:gd name="connsiteY13" fmla="*/ 177800 h 1022350"/>
                <a:gd name="connsiteX14" fmla="*/ 18030 w 466725"/>
                <a:gd name="connsiteY14" fmla="*/ 91122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6725" h="1022350">
                  <a:moveTo>
                    <a:pt x="18030" y="91122"/>
                  </a:moveTo>
                  <a:cubicBezTo>
                    <a:pt x="26920" y="75565"/>
                    <a:pt x="38033" y="60007"/>
                    <a:pt x="51368" y="48895"/>
                  </a:cubicBezTo>
                  <a:cubicBezTo>
                    <a:pt x="85816" y="17780"/>
                    <a:pt x="132489" y="2222"/>
                    <a:pt x="179162" y="0"/>
                  </a:cubicBezTo>
                  <a:cubicBezTo>
                    <a:pt x="290287" y="161131"/>
                    <a:pt x="389188" y="331153"/>
                    <a:pt x="472532" y="507841"/>
                  </a:cubicBezTo>
                  <a:lnTo>
                    <a:pt x="472532" y="507841"/>
                  </a:lnTo>
                  <a:cubicBezTo>
                    <a:pt x="468087" y="557848"/>
                    <a:pt x="462530" y="607854"/>
                    <a:pt x="455863" y="657860"/>
                  </a:cubicBezTo>
                  <a:cubicBezTo>
                    <a:pt x="440305" y="781209"/>
                    <a:pt x="425859" y="904558"/>
                    <a:pt x="410301" y="1027906"/>
                  </a:cubicBezTo>
                  <a:cubicBezTo>
                    <a:pt x="409190" y="1027906"/>
                    <a:pt x="406968" y="1027906"/>
                    <a:pt x="405857" y="1027906"/>
                  </a:cubicBezTo>
                  <a:cubicBezTo>
                    <a:pt x="386965" y="1027906"/>
                    <a:pt x="366963" y="1029018"/>
                    <a:pt x="348071" y="1029018"/>
                  </a:cubicBezTo>
                  <a:cubicBezTo>
                    <a:pt x="346960" y="1029018"/>
                    <a:pt x="346960" y="1029018"/>
                    <a:pt x="345849" y="1029018"/>
                  </a:cubicBezTo>
                  <a:cubicBezTo>
                    <a:pt x="321401" y="876776"/>
                    <a:pt x="304733" y="722313"/>
                    <a:pt x="293620" y="568960"/>
                  </a:cubicBezTo>
                  <a:cubicBezTo>
                    <a:pt x="282508" y="557848"/>
                    <a:pt x="272507" y="545624"/>
                    <a:pt x="261394" y="534511"/>
                  </a:cubicBezTo>
                  <a:cubicBezTo>
                    <a:pt x="190274" y="455613"/>
                    <a:pt x="122488" y="374491"/>
                    <a:pt x="58035" y="288925"/>
                  </a:cubicBezTo>
                  <a:cubicBezTo>
                    <a:pt x="32476" y="255588"/>
                    <a:pt x="6918" y="218916"/>
                    <a:pt x="1361" y="177800"/>
                  </a:cubicBezTo>
                  <a:cubicBezTo>
                    <a:pt x="-3084" y="147796"/>
                    <a:pt x="3584" y="117793"/>
                    <a:pt x="18030" y="91122"/>
                  </a:cubicBezTo>
                  <a:close/>
                </a:path>
              </a:pathLst>
            </a:custGeom>
            <a:solidFill>
              <a:srgbClr val="FFC000"/>
            </a:solidFill>
            <a:ln w="11097" cap="flat">
              <a:noFill/>
              <a:prstDash val="solid"/>
              <a:miter/>
            </a:ln>
          </p:spPr>
          <p:txBody>
            <a:bodyPr rtlCol="0" anchor="ctr"/>
            <a:lstStyle/>
            <a:p>
              <a:endParaRPr lang="zh-CN" altLang="en-US"/>
            </a:p>
          </p:txBody>
        </p:sp>
        <p:sp>
          <p:nvSpPr>
            <p:cNvPr id="75" name="ExtraShape5"/>
            <p:cNvSpPr/>
            <p:nvPr/>
          </p:nvSpPr>
          <p:spPr>
            <a:xfrm>
              <a:off x="5869" y="3216"/>
              <a:ext cx="421" cy="714"/>
            </a:xfrm>
            <a:custGeom>
              <a:avLst/>
              <a:gdLst>
                <a:gd name="connsiteX0" fmla="*/ 255880 w 255587"/>
                <a:gd name="connsiteY0" fmla="*/ 429243 h 433387"/>
                <a:gd name="connsiteX1" fmla="*/ 11405 w 255587"/>
                <a:gd name="connsiteY1" fmla="*/ 3634 h 433387"/>
                <a:gd name="connsiteX2" fmla="*/ 292 w 255587"/>
                <a:gd name="connsiteY2" fmla="*/ 6968 h 433387"/>
                <a:gd name="connsiteX3" fmla="*/ 248101 w 255587"/>
                <a:gd name="connsiteY3" fmla="*/ 438133 h 433387"/>
                <a:gd name="connsiteX4" fmla="*/ 255880 w 255587"/>
                <a:gd name="connsiteY4" fmla="*/ 429243 h 433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587" h="433387">
                  <a:moveTo>
                    <a:pt x="255880" y="429243"/>
                  </a:moveTo>
                  <a:cubicBezTo>
                    <a:pt x="150311" y="302561"/>
                    <a:pt x="68079" y="158098"/>
                    <a:pt x="11405" y="3634"/>
                  </a:cubicBezTo>
                  <a:cubicBezTo>
                    <a:pt x="9182" y="-3033"/>
                    <a:pt x="-1930" y="301"/>
                    <a:pt x="292" y="6968"/>
                  </a:cubicBezTo>
                  <a:cubicBezTo>
                    <a:pt x="58077" y="163654"/>
                    <a:pt x="141421" y="309228"/>
                    <a:pt x="248101" y="438133"/>
                  </a:cubicBezTo>
                  <a:cubicBezTo>
                    <a:pt x="252546" y="443689"/>
                    <a:pt x="260325" y="434799"/>
                    <a:pt x="255880" y="429243"/>
                  </a:cubicBezTo>
                  <a:close/>
                </a:path>
              </a:pathLst>
            </a:custGeom>
            <a:solidFill>
              <a:srgbClr val="226BFE"/>
            </a:solidFill>
            <a:ln w="11097" cap="flat">
              <a:noFill/>
              <a:prstDash val="solid"/>
              <a:miter/>
            </a:ln>
          </p:spPr>
          <p:txBody>
            <a:bodyPr rtlCol="0" anchor="ctr"/>
            <a:lstStyle/>
            <a:p>
              <a:endParaRPr lang="zh-CN" altLang="en-US"/>
            </a:p>
          </p:txBody>
        </p:sp>
        <p:sp>
          <p:nvSpPr>
            <p:cNvPr id="76" name="ExtraShape6"/>
            <p:cNvSpPr/>
            <p:nvPr/>
          </p:nvSpPr>
          <p:spPr>
            <a:xfrm>
              <a:off x="5575" y="4191"/>
              <a:ext cx="275" cy="348"/>
            </a:xfrm>
            <a:custGeom>
              <a:avLst/>
              <a:gdLst>
                <a:gd name="connsiteX0" fmla="*/ 163356 w 166687"/>
                <a:gd name="connsiteY0" fmla="*/ 2301 h 211137"/>
                <a:gd name="connsiteX1" fmla="*/ 1114 w 166687"/>
                <a:gd name="connsiteY1" fmla="*/ 213439 h 211137"/>
                <a:gd name="connsiteX2" fmla="*/ 11115 w 166687"/>
                <a:gd name="connsiteY2" fmla="*/ 218995 h 211137"/>
                <a:gd name="connsiteX3" fmla="*/ 173357 w 166687"/>
                <a:gd name="connsiteY3" fmla="*/ 7858 h 211137"/>
                <a:gd name="connsiteX4" fmla="*/ 163356 w 166687"/>
                <a:gd name="connsiteY4" fmla="*/ 2301 h 211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7" h="211137">
                  <a:moveTo>
                    <a:pt x="163356" y="2301"/>
                  </a:moveTo>
                  <a:cubicBezTo>
                    <a:pt x="108905" y="72310"/>
                    <a:pt x="55565" y="143430"/>
                    <a:pt x="1114" y="213439"/>
                  </a:cubicBezTo>
                  <a:cubicBezTo>
                    <a:pt x="-3331" y="218995"/>
                    <a:pt x="6670" y="224552"/>
                    <a:pt x="11115" y="218995"/>
                  </a:cubicBezTo>
                  <a:cubicBezTo>
                    <a:pt x="65566" y="148987"/>
                    <a:pt x="118906" y="77867"/>
                    <a:pt x="173357" y="7858"/>
                  </a:cubicBezTo>
                  <a:cubicBezTo>
                    <a:pt x="177802" y="2301"/>
                    <a:pt x="167801" y="-3255"/>
                    <a:pt x="163356" y="2301"/>
                  </a:cubicBezTo>
                  <a:close/>
                </a:path>
              </a:pathLst>
            </a:custGeom>
            <a:solidFill>
              <a:srgbClr val="226BFE"/>
            </a:solidFill>
            <a:ln w="11097" cap="flat">
              <a:noFill/>
              <a:prstDash val="solid"/>
              <a:miter/>
            </a:ln>
          </p:spPr>
          <p:txBody>
            <a:bodyPr rtlCol="0" anchor="ctr"/>
            <a:lstStyle/>
            <a:p>
              <a:endParaRPr lang="zh-CN" altLang="en-US"/>
            </a:p>
          </p:txBody>
        </p:sp>
        <p:sp>
          <p:nvSpPr>
            <p:cNvPr id="77" name="ExtraShape7"/>
            <p:cNvSpPr/>
            <p:nvPr/>
          </p:nvSpPr>
          <p:spPr>
            <a:xfrm>
              <a:off x="5629" y="4310"/>
              <a:ext cx="330" cy="238"/>
            </a:xfrm>
            <a:custGeom>
              <a:avLst/>
              <a:gdLst>
                <a:gd name="connsiteX0" fmla="*/ 198603 w 200025"/>
                <a:gd name="connsiteY0" fmla="*/ 671 h 144462"/>
                <a:gd name="connsiteX1" fmla="*/ 1911 w 200025"/>
                <a:gd name="connsiteY1" fmla="*/ 146245 h 144462"/>
                <a:gd name="connsiteX2" fmla="*/ 9690 w 200025"/>
                <a:gd name="connsiteY2" fmla="*/ 154024 h 144462"/>
                <a:gd name="connsiteX3" fmla="*/ 204159 w 200025"/>
                <a:gd name="connsiteY3" fmla="*/ 10672 h 144462"/>
                <a:gd name="connsiteX4" fmla="*/ 198603 w 200025"/>
                <a:gd name="connsiteY4" fmla="*/ 671 h 14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44462">
                  <a:moveTo>
                    <a:pt x="198603" y="671"/>
                  </a:moveTo>
                  <a:cubicBezTo>
                    <a:pt x="127483" y="41787"/>
                    <a:pt x="61919" y="89571"/>
                    <a:pt x="1911" y="146245"/>
                  </a:cubicBezTo>
                  <a:cubicBezTo>
                    <a:pt x="-3645" y="150690"/>
                    <a:pt x="4134" y="158468"/>
                    <a:pt x="9690" y="154024"/>
                  </a:cubicBezTo>
                  <a:cubicBezTo>
                    <a:pt x="68586" y="98461"/>
                    <a:pt x="133039" y="50677"/>
                    <a:pt x="204159" y="10672"/>
                  </a:cubicBezTo>
                  <a:cubicBezTo>
                    <a:pt x="210827" y="7338"/>
                    <a:pt x="205270" y="-2663"/>
                    <a:pt x="198603" y="671"/>
                  </a:cubicBezTo>
                  <a:close/>
                </a:path>
              </a:pathLst>
            </a:custGeom>
            <a:solidFill>
              <a:srgbClr val="226BFE"/>
            </a:solidFill>
            <a:ln w="11097" cap="flat">
              <a:noFill/>
              <a:prstDash val="solid"/>
              <a:miter/>
            </a:ln>
          </p:spPr>
          <p:txBody>
            <a:bodyPr rtlCol="0" anchor="ctr"/>
            <a:lstStyle/>
            <a:p>
              <a:endParaRPr lang="zh-CN" altLang="en-US"/>
            </a:p>
          </p:txBody>
        </p:sp>
        <p:sp>
          <p:nvSpPr>
            <p:cNvPr id="78" name="ExtraShape8"/>
            <p:cNvSpPr/>
            <p:nvPr/>
          </p:nvSpPr>
          <p:spPr>
            <a:xfrm>
              <a:off x="6459" y="3814"/>
              <a:ext cx="73" cy="128"/>
            </a:xfrm>
            <a:custGeom>
              <a:avLst/>
              <a:gdLst>
                <a:gd name="connsiteX0" fmla="*/ 42959 w 44450"/>
                <a:gd name="connsiteY0" fmla="*/ 3010 h 77787"/>
                <a:gd name="connsiteX1" fmla="*/ 732 w 44450"/>
                <a:gd name="connsiteY1" fmla="*/ 73019 h 77787"/>
                <a:gd name="connsiteX2" fmla="*/ 10733 w 44450"/>
                <a:gd name="connsiteY2" fmla="*/ 78575 h 77787"/>
                <a:gd name="connsiteX3" fmla="*/ 52960 w 44450"/>
                <a:gd name="connsiteY3" fmla="*/ 8566 h 77787"/>
                <a:gd name="connsiteX4" fmla="*/ 42959 w 44450"/>
                <a:gd name="connsiteY4" fmla="*/ 3010 h 77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0" h="77787">
                  <a:moveTo>
                    <a:pt x="42959" y="3010"/>
                  </a:moveTo>
                  <a:cubicBezTo>
                    <a:pt x="28513" y="26346"/>
                    <a:pt x="14066" y="49682"/>
                    <a:pt x="732" y="73019"/>
                  </a:cubicBezTo>
                  <a:cubicBezTo>
                    <a:pt x="-2602" y="79686"/>
                    <a:pt x="6288" y="85242"/>
                    <a:pt x="10733" y="78575"/>
                  </a:cubicBezTo>
                  <a:cubicBezTo>
                    <a:pt x="25179" y="55239"/>
                    <a:pt x="39625" y="31902"/>
                    <a:pt x="52960" y="8566"/>
                  </a:cubicBezTo>
                  <a:cubicBezTo>
                    <a:pt x="56294" y="1899"/>
                    <a:pt x="47404" y="-3658"/>
                    <a:pt x="42959" y="3010"/>
                  </a:cubicBezTo>
                  <a:close/>
                </a:path>
              </a:pathLst>
            </a:custGeom>
            <a:solidFill>
              <a:srgbClr val="226BFE"/>
            </a:solidFill>
            <a:ln w="11097" cap="flat">
              <a:noFill/>
              <a:prstDash val="solid"/>
              <a:miter/>
            </a:ln>
          </p:spPr>
          <p:txBody>
            <a:bodyPr rtlCol="0" anchor="ctr"/>
            <a:lstStyle/>
            <a:p>
              <a:endParaRPr lang="zh-CN" altLang="en-US"/>
            </a:p>
          </p:txBody>
        </p:sp>
        <p:sp>
          <p:nvSpPr>
            <p:cNvPr id="79" name="ExtraShape1"/>
            <p:cNvSpPr/>
            <p:nvPr/>
          </p:nvSpPr>
          <p:spPr>
            <a:xfrm>
              <a:off x="5436" y="3848"/>
              <a:ext cx="18" cy="293"/>
            </a:xfrm>
            <a:custGeom>
              <a:avLst/>
              <a:gdLst>
                <a:gd name="connsiteX0" fmla="*/ 18934 w 11112"/>
                <a:gd name="connsiteY0" fmla="*/ 6968 h 177800"/>
                <a:gd name="connsiteX1" fmla="*/ 7822 w 11112"/>
                <a:gd name="connsiteY1" fmla="*/ 3634 h 177800"/>
                <a:gd name="connsiteX2" fmla="*/ 2265 w 11112"/>
                <a:gd name="connsiteY2" fmla="*/ 182546 h 177800"/>
                <a:gd name="connsiteX3" fmla="*/ 13378 w 11112"/>
                <a:gd name="connsiteY3" fmla="*/ 182546 h 177800"/>
                <a:gd name="connsiteX4" fmla="*/ 18934 w 11112"/>
                <a:gd name="connsiteY4" fmla="*/ 6968 h 17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2" h="177800">
                  <a:moveTo>
                    <a:pt x="18934" y="6968"/>
                  </a:moveTo>
                  <a:cubicBezTo>
                    <a:pt x="20046" y="301"/>
                    <a:pt x="8933" y="-3033"/>
                    <a:pt x="7822" y="3634"/>
                  </a:cubicBezTo>
                  <a:cubicBezTo>
                    <a:pt x="43" y="63642"/>
                    <a:pt x="-2179" y="122538"/>
                    <a:pt x="2265" y="182546"/>
                  </a:cubicBezTo>
                  <a:cubicBezTo>
                    <a:pt x="2265" y="189213"/>
                    <a:pt x="13378" y="189213"/>
                    <a:pt x="13378" y="182546"/>
                  </a:cubicBezTo>
                  <a:cubicBezTo>
                    <a:pt x="8933" y="123649"/>
                    <a:pt x="10044" y="64753"/>
                    <a:pt x="18934" y="6968"/>
                  </a:cubicBezTo>
                  <a:close/>
                </a:path>
              </a:pathLst>
            </a:custGeom>
            <a:solidFill>
              <a:srgbClr val="226BFE"/>
            </a:solidFill>
            <a:ln w="11097" cap="flat">
              <a:noFill/>
              <a:prstDash val="solid"/>
              <a:miter/>
            </a:ln>
          </p:spPr>
          <p:txBody>
            <a:bodyPr rtlCol="0" anchor="ctr"/>
            <a:lstStyle/>
            <a:p>
              <a:endParaRPr lang="zh-CN" altLang="en-US"/>
            </a:p>
          </p:txBody>
        </p:sp>
        <p:sp>
          <p:nvSpPr>
            <p:cNvPr id="80" name="ExtraShape2"/>
            <p:cNvSpPr/>
            <p:nvPr/>
          </p:nvSpPr>
          <p:spPr>
            <a:xfrm>
              <a:off x="6515" y="4703"/>
              <a:ext cx="1044" cy="311"/>
            </a:xfrm>
            <a:custGeom>
              <a:avLst/>
              <a:gdLst>
                <a:gd name="connsiteX0" fmla="*/ 488950 w 633412"/>
                <a:gd name="connsiteY0" fmla="*/ 175815 h 188912"/>
                <a:gd name="connsiteX1" fmla="*/ 441166 w 633412"/>
                <a:gd name="connsiteY1" fmla="*/ 178037 h 188912"/>
                <a:gd name="connsiteX2" fmla="*/ 8890 w 633412"/>
                <a:gd name="connsiteY2" fmla="*/ 194706 h 188912"/>
                <a:gd name="connsiteX3" fmla="*/ 0 w 633412"/>
                <a:gd name="connsiteY3" fmla="*/ 42465 h 188912"/>
                <a:gd name="connsiteX4" fmla="*/ 545624 w 633412"/>
                <a:gd name="connsiteY4" fmla="*/ 237 h 188912"/>
                <a:gd name="connsiteX5" fmla="*/ 640080 w 633412"/>
                <a:gd name="connsiteY5" fmla="*/ 86915 h 188912"/>
                <a:gd name="connsiteX6" fmla="*/ 554514 w 633412"/>
                <a:gd name="connsiteY6" fmla="*/ 172481 h 188912"/>
                <a:gd name="connsiteX7" fmla="*/ 488950 w 633412"/>
                <a:gd name="connsiteY7" fmla="*/ 175815 h 18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412" h="188912">
                  <a:moveTo>
                    <a:pt x="488950" y="175815"/>
                  </a:moveTo>
                  <a:cubicBezTo>
                    <a:pt x="474504" y="176926"/>
                    <a:pt x="458946" y="176926"/>
                    <a:pt x="441166" y="178037"/>
                  </a:cubicBezTo>
                  <a:cubicBezTo>
                    <a:pt x="338931" y="182482"/>
                    <a:pt x="178911" y="190261"/>
                    <a:pt x="8890" y="194706"/>
                  </a:cubicBezTo>
                  <a:lnTo>
                    <a:pt x="0" y="42465"/>
                  </a:lnTo>
                  <a:cubicBezTo>
                    <a:pt x="275590" y="18017"/>
                    <a:pt x="524510" y="1348"/>
                    <a:pt x="545624" y="237"/>
                  </a:cubicBezTo>
                  <a:cubicBezTo>
                    <a:pt x="594519" y="-1985"/>
                    <a:pt x="636746" y="10239"/>
                    <a:pt x="640080" y="86915"/>
                  </a:cubicBezTo>
                  <a:cubicBezTo>
                    <a:pt x="644525" y="163591"/>
                    <a:pt x="603409" y="170258"/>
                    <a:pt x="554514" y="172481"/>
                  </a:cubicBezTo>
                  <a:cubicBezTo>
                    <a:pt x="548957" y="172481"/>
                    <a:pt x="524510" y="174703"/>
                    <a:pt x="488950" y="175815"/>
                  </a:cubicBezTo>
                  <a:close/>
                </a:path>
              </a:pathLst>
            </a:custGeom>
            <a:solidFill>
              <a:schemeClr val="tx1">
                <a:lumMod val="75000"/>
                <a:lumOff val="25000"/>
              </a:schemeClr>
            </a:solidFill>
            <a:ln w="11097" cap="flat">
              <a:noFill/>
              <a:prstDash val="solid"/>
              <a:miter/>
            </a:ln>
          </p:spPr>
          <p:txBody>
            <a:bodyPr rtlCol="0" anchor="ctr"/>
            <a:lstStyle/>
            <a:p>
              <a:endParaRPr lang="zh-CN" altLang="en-US"/>
            </a:p>
          </p:txBody>
        </p:sp>
        <p:sp>
          <p:nvSpPr>
            <p:cNvPr id="81" name="ExtraShape3"/>
            <p:cNvSpPr/>
            <p:nvPr/>
          </p:nvSpPr>
          <p:spPr>
            <a:xfrm>
              <a:off x="5412" y="4773"/>
              <a:ext cx="1099" cy="256"/>
            </a:xfrm>
            <a:custGeom>
              <a:avLst/>
              <a:gdLst>
                <a:gd name="connsiteX0" fmla="*/ 4445 w 666750"/>
                <a:gd name="connsiteY0" fmla="*/ 151130 h 155575"/>
                <a:gd name="connsiteX1" fmla="*/ 4445 w 666750"/>
                <a:gd name="connsiteY1" fmla="*/ 143351 h 155575"/>
                <a:gd name="connsiteX2" fmla="*/ 1111 w 666750"/>
                <a:gd name="connsiteY2" fmla="*/ 91123 h 155575"/>
                <a:gd name="connsiteX3" fmla="*/ 0 w 666750"/>
                <a:gd name="connsiteY3" fmla="*/ 81121 h 155575"/>
                <a:gd name="connsiteX4" fmla="*/ 667861 w 666750"/>
                <a:gd name="connsiteY4" fmla="*/ 0 h 155575"/>
                <a:gd name="connsiteX5" fmla="*/ 676751 w 666750"/>
                <a:gd name="connsiteY5" fmla="*/ 152241 h 155575"/>
                <a:gd name="connsiteX6" fmla="*/ 616744 w 666750"/>
                <a:gd name="connsiteY6" fmla="*/ 153352 h 155575"/>
                <a:gd name="connsiteX7" fmla="*/ 4445 w 666750"/>
                <a:gd name="connsiteY7" fmla="*/ 151130 h 1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0" h="155575">
                  <a:moveTo>
                    <a:pt x="4445" y="151130"/>
                  </a:moveTo>
                  <a:lnTo>
                    <a:pt x="4445" y="143351"/>
                  </a:lnTo>
                  <a:lnTo>
                    <a:pt x="1111" y="91123"/>
                  </a:lnTo>
                  <a:lnTo>
                    <a:pt x="0" y="81121"/>
                  </a:lnTo>
                  <a:cubicBezTo>
                    <a:pt x="145574" y="51118"/>
                    <a:pt x="417830" y="22225"/>
                    <a:pt x="667861" y="0"/>
                  </a:cubicBezTo>
                  <a:lnTo>
                    <a:pt x="676751" y="152241"/>
                  </a:lnTo>
                  <a:cubicBezTo>
                    <a:pt x="656749" y="153352"/>
                    <a:pt x="636746" y="153352"/>
                    <a:pt x="616744" y="153352"/>
                  </a:cubicBezTo>
                  <a:cubicBezTo>
                    <a:pt x="383381" y="161131"/>
                    <a:pt x="141129" y="163354"/>
                    <a:pt x="4445" y="151130"/>
                  </a:cubicBezTo>
                  <a:close/>
                </a:path>
              </a:pathLst>
            </a:custGeom>
            <a:solidFill>
              <a:schemeClr val="tx1">
                <a:lumMod val="75000"/>
                <a:lumOff val="25000"/>
              </a:schemeClr>
            </a:solidFill>
            <a:ln w="11097" cap="flat">
              <a:noFill/>
              <a:prstDash val="solid"/>
              <a:miter/>
            </a:ln>
          </p:spPr>
          <p:txBody>
            <a:bodyPr rtlCol="0" anchor="ctr"/>
            <a:lstStyle/>
            <a:p>
              <a:endParaRPr lang="zh-CN" altLang="en-US" dirty="0"/>
            </a:p>
          </p:txBody>
        </p:sp>
        <p:sp>
          <p:nvSpPr>
            <p:cNvPr id="82" name="ExtraShape4"/>
            <p:cNvSpPr/>
            <p:nvPr/>
          </p:nvSpPr>
          <p:spPr>
            <a:xfrm>
              <a:off x="6498" y="4987"/>
              <a:ext cx="916" cy="147"/>
            </a:xfrm>
            <a:custGeom>
              <a:avLst/>
              <a:gdLst>
                <a:gd name="connsiteX0" fmla="*/ 564515 w 555625"/>
                <a:gd name="connsiteY0" fmla="*/ 0 h 88900"/>
                <a:gd name="connsiteX1" fmla="*/ 465614 w 555625"/>
                <a:gd name="connsiteY1" fmla="*/ 83344 h 88900"/>
                <a:gd name="connsiteX2" fmla="*/ 43339 w 555625"/>
                <a:gd name="connsiteY2" fmla="*/ 91122 h 88900"/>
                <a:gd name="connsiteX3" fmla="*/ 0 w 555625"/>
                <a:gd name="connsiteY3" fmla="*/ 32226 h 88900"/>
                <a:gd name="connsiteX4" fmla="*/ 113348 w 555625"/>
                <a:gd name="connsiteY4" fmla="*/ 28892 h 88900"/>
                <a:gd name="connsiteX5" fmla="*/ 103346 w 555625"/>
                <a:gd name="connsiteY5" fmla="*/ 61119 h 88900"/>
                <a:gd name="connsiteX6" fmla="*/ 445611 w 555625"/>
                <a:gd name="connsiteY6" fmla="*/ 61119 h 88900"/>
                <a:gd name="connsiteX7" fmla="*/ 480060 w 555625"/>
                <a:gd name="connsiteY7" fmla="*/ 4445 h 88900"/>
                <a:gd name="connsiteX8" fmla="*/ 564515 w 555625"/>
                <a:gd name="connsiteY8" fmla="*/ 0 h 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625" h="88900">
                  <a:moveTo>
                    <a:pt x="564515" y="0"/>
                  </a:moveTo>
                  <a:cubicBezTo>
                    <a:pt x="564515" y="0"/>
                    <a:pt x="486728" y="73342"/>
                    <a:pt x="465614" y="83344"/>
                  </a:cubicBezTo>
                  <a:cubicBezTo>
                    <a:pt x="444500" y="93345"/>
                    <a:pt x="43339" y="91122"/>
                    <a:pt x="43339" y="91122"/>
                  </a:cubicBezTo>
                  <a:lnTo>
                    <a:pt x="0" y="32226"/>
                  </a:lnTo>
                  <a:lnTo>
                    <a:pt x="113348" y="28892"/>
                  </a:lnTo>
                  <a:lnTo>
                    <a:pt x="103346" y="61119"/>
                  </a:lnTo>
                  <a:lnTo>
                    <a:pt x="445611" y="61119"/>
                  </a:lnTo>
                  <a:lnTo>
                    <a:pt x="480060" y="4445"/>
                  </a:lnTo>
                  <a:lnTo>
                    <a:pt x="564515" y="0"/>
                  </a:lnTo>
                  <a:close/>
                </a:path>
              </a:pathLst>
            </a:custGeom>
            <a:solidFill>
              <a:srgbClr val="012263"/>
            </a:solidFill>
            <a:ln w="11097" cap="flat">
              <a:noFill/>
              <a:prstDash val="solid"/>
              <a:miter/>
            </a:ln>
          </p:spPr>
          <p:txBody>
            <a:bodyPr rtlCol="0" anchor="ctr"/>
            <a:lstStyle/>
            <a:p>
              <a:endParaRPr lang="zh-CN" altLang="en-US"/>
            </a:p>
          </p:txBody>
        </p:sp>
        <p:sp>
          <p:nvSpPr>
            <p:cNvPr id="83" name="ExtraShape5"/>
            <p:cNvSpPr/>
            <p:nvPr/>
          </p:nvSpPr>
          <p:spPr>
            <a:xfrm>
              <a:off x="5392" y="4914"/>
              <a:ext cx="18" cy="92"/>
            </a:xfrm>
            <a:custGeom>
              <a:avLst/>
              <a:gdLst>
                <a:gd name="connsiteX0" fmla="*/ 13335 w 11112"/>
                <a:gd name="connsiteY0" fmla="*/ 0 h 55562"/>
                <a:gd name="connsiteX1" fmla="*/ 0 w 11112"/>
                <a:gd name="connsiteY1" fmla="*/ 2222 h 55562"/>
                <a:gd name="connsiteX2" fmla="*/ 2223 w 11112"/>
                <a:gd name="connsiteY2" fmla="*/ 60007 h 55562"/>
                <a:gd name="connsiteX3" fmla="*/ 16669 w 11112"/>
                <a:gd name="connsiteY3" fmla="*/ 63341 h 55562"/>
              </a:gdLst>
              <a:ahLst/>
              <a:cxnLst>
                <a:cxn ang="0">
                  <a:pos x="connsiteX0" y="connsiteY0"/>
                </a:cxn>
                <a:cxn ang="0">
                  <a:pos x="connsiteX1" y="connsiteY1"/>
                </a:cxn>
                <a:cxn ang="0">
                  <a:pos x="connsiteX2" y="connsiteY2"/>
                </a:cxn>
                <a:cxn ang="0">
                  <a:pos x="connsiteX3" y="connsiteY3"/>
                </a:cxn>
              </a:cxnLst>
              <a:rect l="l" t="t" r="r" b="b"/>
              <a:pathLst>
                <a:path w="11112" h="55562">
                  <a:moveTo>
                    <a:pt x="13335" y="0"/>
                  </a:moveTo>
                  <a:lnTo>
                    <a:pt x="0" y="2222"/>
                  </a:lnTo>
                  <a:lnTo>
                    <a:pt x="2223" y="60007"/>
                  </a:lnTo>
                  <a:lnTo>
                    <a:pt x="16669" y="63341"/>
                  </a:lnTo>
                  <a:close/>
                </a:path>
              </a:pathLst>
            </a:custGeom>
            <a:solidFill>
              <a:srgbClr val="012263"/>
            </a:solidFill>
            <a:ln w="11097" cap="flat">
              <a:noFill/>
              <a:prstDash val="solid"/>
              <a:miter/>
            </a:ln>
          </p:spPr>
          <p:txBody>
            <a:bodyPr rtlCol="0" anchor="ctr"/>
            <a:lstStyle/>
            <a:p>
              <a:endParaRPr lang="zh-CN" altLang="en-US"/>
            </a:p>
          </p:txBody>
        </p:sp>
        <p:sp>
          <p:nvSpPr>
            <p:cNvPr id="84" name="ExtraShape6"/>
            <p:cNvSpPr/>
            <p:nvPr/>
          </p:nvSpPr>
          <p:spPr>
            <a:xfrm>
              <a:off x="5287" y="4940"/>
              <a:ext cx="110" cy="37"/>
            </a:xfrm>
            <a:custGeom>
              <a:avLst/>
              <a:gdLst>
                <a:gd name="connsiteX0" fmla="*/ 64549 w 66675"/>
                <a:gd name="connsiteY0" fmla="*/ 0 h 22225"/>
                <a:gd name="connsiteX1" fmla="*/ 7875 w 66675"/>
                <a:gd name="connsiteY1" fmla="*/ 7779 h 22225"/>
                <a:gd name="connsiteX2" fmla="*/ 96 w 66675"/>
                <a:gd name="connsiteY2" fmla="*/ 18891 h 22225"/>
                <a:gd name="connsiteX3" fmla="*/ 13431 w 66675"/>
                <a:gd name="connsiteY3" fmla="*/ 25559 h 22225"/>
                <a:gd name="connsiteX4" fmla="*/ 66771 w 66675"/>
                <a:gd name="connsiteY4" fmla="*/ 26670 h 22225"/>
                <a:gd name="connsiteX5" fmla="*/ 64549 w 66675"/>
                <a:gd name="connsiteY5" fmla="*/ 0 h 2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 h="22225">
                  <a:moveTo>
                    <a:pt x="64549" y="0"/>
                  </a:moveTo>
                  <a:lnTo>
                    <a:pt x="7875" y="7779"/>
                  </a:lnTo>
                  <a:cubicBezTo>
                    <a:pt x="7875" y="7779"/>
                    <a:pt x="-1015" y="13335"/>
                    <a:pt x="96" y="18891"/>
                  </a:cubicBezTo>
                  <a:cubicBezTo>
                    <a:pt x="1207" y="24447"/>
                    <a:pt x="13431" y="25559"/>
                    <a:pt x="13431" y="25559"/>
                  </a:cubicBezTo>
                  <a:lnTo>
                    <a:pt x="66771" y="26670"/>
                  </a:lnTo>
                  <a:lnTo>
                    <a:pt x="64549" y="0"/>
                  </a:lnTo>
                  <a:close/>
                </a:path>
              </a:pathLst>
            </a:custGeom>
            <a:solidFill>
              <a:srgbClr val="012263"/>
            </a:solidFill>
            <a:ln w="11097" cap="flat">
              <a:noFill/>
              <a:prstDash val="solid"/>
              <a:miter/>
            </a:ln>
          </p:spPr>
          <p:txBody>
            <a:bodyPr rtlCol="0" anchor="ctr"/>
            <a:lstStyle/>
            <a:p>
              <a:endParaRPr lang="zh-CN" altLang="en-US"/>
            </a:p>
          </p:txBody>
        </p:sp>
        <p:sp>
          <p:nvSpPr>
            <p:cNvPr id="85" name="ExtraShape7"/>
            <p:cNvSpPr/>
            <p:nvPr/>
          </p:nvSpPr>
          <p:spPr>
            <a:xfrm>
              <a:off x="6341" y="4735"/>
              <a:ext cx="201" cy="238"/>
            </a:xfrm>
            <a:custGeom>
              <a:avLst/>
              <a:gdLst>
                <a:gd name="connsiteX0" fmla="*/ 124460 w 122237"/>
                <a:gd name="connsiteY0" fmla="*/ 133350 h 144462"/>
                <a:gd name="connsiteX1" fmla="*/ 122238 w 122237"/>
                <a:gd name="connsiteY1" fmla="*/ 144463 h 144462"/>
                <a:gd name="connsiteX2" fmla="*/ 111125 w 122237"/>
                <a:gd name="connsiteY2" fmla="*/ 150019 h 144462"/>
                <a:gd name="connsiteX3" fmla="*/ 7779 w 122237"/>
                <a:gd name="connsiteY3" fmla="*/ 143351 h 144462"/>
                <a:gd name="connsiteX4" fmla="*/ 2222 w 122237"/>
                <a:gd name="connsiteY4" fmla="*/ 140018 h 144462"/>
                <a:gd name="connsiteX5" fmla="*/ 0 w 122237"/>
                <a:gd name="connsiteY5" fmla="*/ 134461 h 144462"/>
                <a:gd name="connsiteX6" fmla="*/ 1111 w 122237"/>
                <a:gd name="connsiteY6" fmla="*/ 126682 h 144462"/>
                <a:gd name="connsiteX7" fmla="*/ 46672 w 122237"/>
                <a:gd name="connsiteY7" fmla="*/ 1111 h 144462"/>
                <a:gd name="connsiteX8" fmla="*/ 104457 w 122237"/>
                <a:gd name="connsiteY8" fmla="*/ 0 h 144462"/>
                <a:gd name="connsiteX9" fmla="*/ 124460 w 122237"/>
                <a:gd name="connsiteY9" fmla="*/ 133350 h 14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237" h="144462">
                  <a:moveTo>
                    <a:pt x="124460" y="133350"/>
                  </a:moveTo>
                  <a:cubicBezTo>
                    <a:pt x="124460" y="137795"/>
                    <a:pt x="124460" y="141129"/>
                    <a:pt x="122238" y="144463"/>
                  </a:cubicBezTo>
                  <a:cubicBezTo>
                    <a:pt x="120015" y="147796"/>
                    <a:pt x="115570" y="148907"/>
                    <a:pt x="111125" y="150019"/>
                  </a:cubicBezTo>
                  <a:cubicBezTo>
                    <a:pt x="76676" y="156686"/>
                    <a:pt x="41116" y="154464"/>
                    <a:pt x="7779" y="143351"/>
                  </a:cubicBezTo>
                  <a:cubicBezTo>
                    <a:pt x="5556" y="142240"/>
                    <a:pt x="3334" y="142240"/>
                    <a:pt x="2222" y="140018"/>
                  </a:cubicBezTo>
                  <a:cubicBezTo>
                    <a:pt x="1111" y="138906"/>
                    <a:pt x="0" y="136684"/>
                    <a:pt x="0" y="134461"/>
                  </a:cubicBezTo>
                  <a:cubicBezTo>
                    <a:pt x="0" y="132239"/>
                    <a:pt x="1111" y="128905"/>
                    <a:pt x="1111" y="126682"/>
                  </a:cubicBezTo>
                  <a:cubicBezTo>
                    <a:pt x="15557" y="84455"/>
                    <a:pt x="30004" y="43339"/>
                    <a:pt x="46672" y="1111"/>
                  </a:cubicBezTo>
                  <a:cubicBezTo>
                    <a:pt x="65564" y="1111"/>
                    <a:pt x="85566" y="0"/>
                    <a:pt x="104457" y="0"/>
                  </a:cubicBezTo>
                  <a:cubicBezTo>
                    <a:pt x="116681" y="44450"/>
                    <a:pt x="122238" y="88900"/>
                    <a:pt x="124460" y="133350"/>
                  </a:cubicBezTo>
                  <a:close/>
                </a:path>
              </a:pathLst>
            </a:custGeom>
            <a:solidFill>
              <a:srgbClr val="FFBEB9"/>
            </a:solidFill>
            <a:ln w="11097" cap="flat">
              <a:noFill/>
              <a:prstDash val="solid"/>
              <a:miter/>
            </a:ln>
          </p:spPr>
          <p:txBody>
            <a:bodyPr rtlCol="0" anchor="ctr"/>
            <a:lstStyle/>
            <a:p>
              <a:endParaRPr lang="zh-CN" altLang="en-US"/>
            </a:p>
          </p:txBody>
        </p:sp>
        <p:sp>
          <p:nvSpPr>
            <p:cNvPr id="86" name="ExtraShape1"/>
            <p:cNvSpPr/>
            <p:nvPr/>
          </p:nvSpPr>
          <p:spPr>
            <a:xfrm>
              <a:off x="5535" y="2298"/>
              <a:ext cx="550" cy="659"/>
            </a:xfrm>
            <a:custGeom>
              <a:avLst/>
              <a:gdLst>
                <a:gd name="connsiteX0" fmla="*/ 42228 w 333375"/>
                <a:gd name="connsiteY0" fmla="*/ 233363 h 400050"/>
                <a:gd name="connsiteX1" fmla="*/ 2222 w 333375"/>
                <a:gd name="connsiteY1" fmla="*/ 207804 h 400050"/>
                <a:gd name="connsiteX2" fmla="*/ 0 w 333375"/>
                <a:gd name="connsiteY2" fmla="*/ 206693 h 400050"/>
                <a:gd name="connsiteX3" fmla="*/ 54451 w 333375"/>
                <a:gd name="connsiteY3" fmla="*/ 130016 h 400050"/>
                <a:gd name="connsiteX4" fmla="*/ 51118 w 333375"/>
                <a:gd name="connsiteY4" fmla="*/ 53340 h 400050"/>
                <a:gd name="connsiteX5" fmla="*/ 80010 w 333375"/>
                <a:gd name="connsiteY5" fmla="*/ 0 h 400050"/>
                <a:gd name="connsiteX6" fmla="*/ 188913 w 333375"/>
                <a:gd name="connsiteY6" fmla="*/ 10001 h 400050"/>
                <a:gd name="connsiteX7" fmla="*/ 190024 w 333375"/>
                <a:gd name="connsiteY7" fmla="*/ 13335 h 400050"/>
                <a:gd name="connsiteX8" fmla="*/ 168910 w 333375"/>
                <a:gd name="connsiteY8" fmla="*/ 77788 h 400050"/>
                <a:gd name="connsiteX9" fmla="*/ 178911 w 333375"/>
                <a:gd name="connsiteY9" fmla="*/ 143351 h 400050"/>
                <a:gd name="connsiteX10" fmla="*/ 201136 w 333375"/>
                <a:gd name="connsiteY10" fmla="*/ 157798 h 400050"/>
                <a:gd name="connsiteX11" fmla="*/ 222250 w 333375"/>
                <a:gd name="connsiteY11" fmla="*/ 144463 h 400050"/>
                <a:gd name="connsiteX12" fmla="*/ 240030 w 333375"/>
                <a:gd name="connsiteY12" fmla="*/ 117793 h 400050"/>
                <a:gd name="connsiteX13" fmla="*/ 263366 w 333375"/>
                <a:gd name="connsiteY13" fmla="*/ 87789 h 400050"/>
                <a:gd name="connsiteX14" fmla="*/ 316706 w 333375"/>
                <a:gd name="connsiteY14" fmla="*/ 110014 h 400050"/>
                <a:gd name="connsiteX15" fmla="*/ 313372 w 333375"/>
                <a:gd name="connsiteY15" fmla="*/ 177800 h 400050"/>
                <a:gd name="connsiteX16" fmla="*/ 290036 w 333375"/>
                <a:gd name="connsiteY16" fmla="*/ 211138 h 400050"/>
                <a:gd name="connsiteX17" fmla="*/ 300038 w 333375"/>
                <a:gd name="connsiteY17" fmla="*/ 260033 h 400050"/>
                <a:gd name="connsiteX18" fmla="*/ 337820 w 333375"/>
                <a:gd name="connsiteY18" fmla="*/ 307816 h 400050"/>
                <a:gd name="connsiteX19" fmla="*/ 158909 w 333375"/>
                <a:gd name="connsiteY19" fmla="*/ 400050 h 400050"/>
                <a:gd name="connsiteX20" fmla="*/ 152241 w 333375"/>
                <a:gd name="connsiteY20" fmla="*/ 405606 h 400050"/>
                <a:gd name="connsiteX21" fmla="*/ 151130 w 333375"/>
                <a:gd name="connsiteY21" fmla="*/ 345599 h 400050"/>
                <a:gd name="connsiteX22" fmla="*/ 47784 w 333375"/>
                <a:gd name="connsiteY22" fmla="*/ 344488 h 400050"/>
                <a:gd name="connsiteX23" fmla="*/ 47784 w 333375"/>
                <a:gd name="connsiteY23" fmla="*/ 344488 h 400050"/>
                <a:gd name="connsiteX24" fmla="*/ 42228 w 333375"/>
                <a:gd name="connsiteY24" fmla="*/ 233363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3375" h="400050">
                  <a:moveTo>
                    <a:pt x="42228" y="233363"/>
                  </a:moveTo>
                  <a:cubicBezTo>
                    <a:pt x="27781" y="226695"/>
                    <a:pt x="14446" y="218916"/>
                    <a:pt x="2222" y="207804"/>
                  </a:cubicBezTo>
                  <a:lnTo>
                    <a:pt x="0" y="206693"/>
                  </a:lnTo>
                  <a:cubicBezTo>
                    <a:pt x="17780" y="181134"/>
                    <a:pt x="36671" y="155575"/>
                    <a:pt x="54451" y="130016"/>
                  </a:cubicBezTo>
                  <a:cubicBezTo>
                    <a:pt x="47784" y="104458"/>
                    <a:pt x="45561" y="78899"/>
                    <a:pt x="51118" y="53340"/>
                  </a:cubicBezTo>
                  <a:cubicBezTo>
                    <a:pt x="55563" y="33338"/>
                    <a:pt x="65564" y="14446"/>
                    <a:pt x="80010" y="0"/>
                  </a:cubicBezTo>
                  <a:cubicBezTo>
                    <a:pt x="113347" y="15558"/>
                    <a:pt x="153353" y="20003"/>
                    <a:pt x="188913" y="10001"/>
                  </a:cubicBezTo>
                  <a:lnTo>
                    <a:pt x="190024" y="13335"/>
                  </a:lnTo>
                  <a:cubicBezTo>
                    <a:pt x="181134" y="34449"/>
                    <a:pt x="172244" y="55563"/>
                    <a:pt x="168910" y="77788"/>
                  </a:cubicBezTo>
                  <a:cubicBezTo>
                    <a:pt x="165576" y="100013"/>
                    <a:pt x="167799" y="124460"/>
                    <a:pt x="178911" y="143351"/>
                  </a:cubicBezTo>
                  <a:cubicBezTo>
                    <a:pt x="183356" y="151130"/>
                    <a:pt x="191135" y="158909"/>
                    <a:pt x="201136" y="157798"/>
                  </a:cubicBezTo>
                  <a:cubicBezTo>
                    <a:pt x="210026" y="157798"/>
                    <a:pt x="216694" y="151130"/>
                    <a:pt x="222250" y="144463"/>
                  </a:cubicBezTo>
                  <a:cubicBezTo>
                    <a:pt x="228918" y="136684"/>
                    <a:pt x="235585" y="127794"/>
                    <a:pt x="240030" y="117793"/>
                  </a:cubicBezTo>
                  <a:cubicBezTo>
                    <a:pt x="246697" y="106680"/>
                    <a:pt x="252254" y="94456"/>
                    <a:pt x="263366" y="87789"/>
                  </a:cubicBezTo>
                  <a:cubicBezTo>
                    <a:pt x="282258" y="77788"/>
                    <a:pt x="306705" y="91123"/>
                    <a:pt x="316706" y="110014"/>
                  </a:cubicBezTo>
                  <a:cubicBezTo>
                    <a:pt x="327819" y="131128"/>
                    <a:pt x="326708" y="157798"/>
                    <a:pt x="313372" y="177800"/>
                  </a:cubicBezTo>
                  <a:cubicBezTo>
                    <a:pt x="305594" y="188913"/>
                    <a:pt x="294481" y="197803"/>
                    <a:pt x="290036" y="211138"/>
                  </a:cubicBezTo>
                  <a:cubicBezTo>
                    <a:pt x="284480" y="227806"/>
                    <a:pt x="291147" y="245586"/>
                    <a:pt x="300038" y="260033"/>
                  </a:cubicBezTo>
                  <a:cubicBezTo>
                    <a:pt x="310039" y="277813"/>
                    <a:pt x="323374" y="294481"/>
                    <a:pt x="337820" y="307816"/>
                  </a:cubicBezTo>
                  <a:cubicBezTo>
                    <a:pt x="275590" y="333375"/>
                    <a:pt x="215583" y="364490"/>
                    <a:pt x="158909" y="400050"/>
                  </a:cubicBezTo>
                  <a:cubicBezTo>
                    <a:pt x="156686" y="401161"/>
                    <a:pt x="153353" y="403384"/>
                    <a:pt x="152241" y="405606"/>
                  </a:cubicBezTo>
                  <a:cubicBezTo>
                    <a:pt x="152241" y="385604"/>
                    <a:pt x="151130" y="365601"/>
                    <a:pt x="151130" y="345599"/>
                  </a:cubicBezTo>
                  <a:cubicBezTo>
                    <a:pt x="116681" y="346710"/>
                    <a:pt x="82233" y="346710"/>
                    <a:pt x="47784" y="344488"/>
                  </a:cubicBezTo>
                  <a:lnTo>
                    <a:pt x="47784" y="344488"/>
                  </a:lnTo>
                  <a:cubicBezTo>
                    <a:pt x="43339" y="306705"/>
                    <a:pt x="42228" y="270034"/>
                    <a:pt x="42228" y="233363"/>
                  </a:cubicBezTo>
                  <a:close/>
                </a:path>
              </a:pathLst>
            </a:custGeom>
            <a:solidFill>
              <a:srgbClr val="FFBEB9"/>
            </a:solidFill>
            <a:ln w="11097" cap="flat">
              <a:noFill/>
              <a:prstDash val="solid"/>
              <a:miter/>
            </a:ln>
          </p:spPr>
          <p:txBody>
            <a:bodyPr rtlCol="0" anchor="ctr"/>
            <a:lstStyle/>
            <a:p>
              <a:endParaRPr lang="zh-CN" altLang="en-US"/>
            </a:p>
          </p:txBody>
        </p:sp>
        <p:sp>
          <p:nvSpPr>
            <p:cNvPr id="87" name="ExtraShape2"/>
            <p:cNvSpPr/>
            <p:nvPr/>
          </p:nvSpPr>
          <p:spPr>
            <a:xfrm>
              <a:off x="5787" y="2720"/>
              <a:ext cx="201" cy="147"/>
            </a:xfrm>
            <a:custGeom>
              <a:avLst/>
              <a:gdLst>
                <a:gd name="connsiteX0" fmla="*/ 122317 w 122237"/>
                <a:gd name="connsiteY0" fmla="*/ 1114 h 88900"/>
                <a:gd name="connsiteX1" fmla="*/ 2301 w 122237"/>
                <a:gd name="connsiteY1" fmla="*/ 80012 h 88900"/>
                <a:gd name="connsiteX2" fmla="*/ 7858 w 122237"/>
                <a:gd name="connsiteY2" fmla="*/ 90014 h 88900"/>
                <a:gd name="connsiteX3" fmla="*/ 127873 w 122237"/>
                <a:gd name="connsiteY3" fmla="*/ 11115 h 88900"/>
                <a:gd name="connsiteX4" fmla="*/ 122317 w 122237"/>
                <a:gd name="connsiteY4" fmla="*/ 1114 h 8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37" h="88900">
                  <a:moveTo>
                    <a:pt x="122317" y="1114"/>
                  </a:moveTo>
                  <a:cubicBezTo>
                    <a:pt x="82311" y="27783"/>
                    <a:pt x="42307" y="53342"/>
                    <a:pt x="2301" y="80012"/>
                  </a:cubicBezTo>
                  <a:cubicBezTo>
                    <a:pt x="-3255" y="84457"/>
                    <a:pt x="2301" y="93347"/>
                    <a:pt x="7858" y="90014"/>
                  </a:cubicBezTo>
                  <a:cubicBezTo>
                    <a:pt x="47863" y="63344"/>
                    <a:pt x="87868" y="37785"/>
                    <a:pt x="127873" y="11115"/>
                  </a:cubicBezTo>
                  <a:cubicBezTo>
                    <a:pt x="134540" y="6670"/>
                    <a:pt x="128984" y="-3331"/>
                    <a:pt x="122317" y="1114"/>
                  </a:cubicBezTo>
                  <a:close/>
                </a:path>
              </a:pathLst>
            </a:custGeom>
            <a:solidFill>
              <a:srgbClr val="FF9189"/>
            </a:solidFill>
            <a:ln w="11097" cap="flat">
              <a:noFill/>
              <a:prstDash val="solid"/>
              <a:miter/>
            </a:ln>
          </p:spPr>
          <p:txBody>
            <a:bodyPr rtlCol="0" anchor="ctr"/>
            <a:lstStyle/>
            <a:p>
              <a:endParaRPr lang="zh-CN" altLang="en-US"/>
            </a:p>
          </p:txBody>
        </p:sp>
        <p:sp>
          <p:nvSpPr>
            <p:cNvPr id="88" name="ExtraShape3"/>
            <p:cNvSpPr/>
            <p:nvPr/>
          </p:nvSpPr>
          <p:spPr>
            <a:xfrm>
              <a:off x="5570" y="2037"/>
              <a:ext cx="751" cy="769"/>
            </a:xfrm>
            <a:custGeom>
              <a:avLst/>
              <a:gdLst>
                <a:gd name="connsiteX0" fmla="*/ 428338 w 455612"/>
                <a:gd name="connsiteY0" fmla="*/ 204109 h 466725"/>
                <a:gd name="connsiteX1" fmla="*/ 458342 w 455612"/>
                <a:gd name="connsiteY1" fmla="*/ 233001 h 466725"/>
                <a:gd name="connsiteX2" fmla="*/ 458342 w 455612"/>
                <a:gd name="connsiteY2" fmla="*/ 278563 h 466725"/>
                <a:gd name="connsiteX3" fmla="*/ 426116 w 455612"/>
                <a:gd name="connsiteY3" fmla="*/ 349683 h 466725"/>
                <a:gd name="connsiteX4" fmla="*/ 368330 w 455612"/>
                <a:gd name="connsiteY4" fmla="*/ 409690 h 466725"/>
                <a:gd name="connsiteX5" fmla="*/ 329437 w 455612"/>
                <a:gd name="connsiteY5" fmla="*/ 473031 h 466725"/>
                <a:gd name="connsiteX6" fmla="*/ 329437 w 455612"/>
                <a:gd name="connsiteY6" fmla="*/ 470809 h 466725"/>
                <a:gd name="connsiteX7" fmla="*/ 324992 w 455612"/>
                <a:gd name="connsiteY7" fmla="*/ 475254 h 466725"/>
                <a:gd name="connsiteX8" fmla="*/ 316102 w 455612"/>
                <a:gd name="connsiteY8" fmla="*/ 467475 h 466725"/>
                <a:gd name="connsiteX9" fmla="*/ 278319 w 455612"/>
                <a:gd name="connsiteY9" fmla="*/ 419691 h 466725"/>
                <a:gd name="connsiteX10" fmla="*/ 268318 w 455612"/>
                <a:gd name="connsiteY10" fmla="*/ 370796 h 466725"/>
                <a:gd name="connsiteX11" fmla="*/ 291654 w 455612"/>
                <a:gd name="connsiteY11" fmla="*/ 337459 h 466725"/>
                <a:gd name="connsiteX12" fmla="*/ 294988 w 455612"/>
                <a:gd name="connsiteY12" fmla="*/ 269673 h 466725"/>
                <a:gd name="connsiteX13" fmla="*/ 241648 w 455612"/>
                <a:gd name="connsiteY13" fmla="*/ 247448 h 466725"/>
                <a:gd name="connsiteX14" fmla="*/ 218312 w 455612"/>
                <a:gd name="connsiteY14" fmla="*/ 277452 h 466725"/>
                <a:gd name="connsiteX15" fmla="*/ 200532 w 455612"/>
                <a:gd name="connsiteY15" fmla="*/ 304121 h 466725"/>
                <a:gd name="connsiteX16" fmla="*/ 179418 w 455612"/>
                <a:gd name="connsiteY16" fmla="*/ 317456 h 466725"/>
                <a:gd name="connsiteX17" fmla="*/ 157193 w 455612"/>
                <a:gd name="connsiteY17" fmla="*/ 303010 h 466725"/>
                <a:gd name="connsiteX18" fmla="*/ 147192 w 455612"/>
                <a:gd name="connsiteY18" fmla="*/ 237446 h 466725"/>
                <a:gd name="connsiteX19" fmla="*/ 168306 w 455612"/>
                <a:gd name="connsiteY19" fmla="*/ 172994 h 466725"/>
                <a:gd name="connsiteX20" fmla="*/ 167194 w 455612"/>
                <a:gd name="connsiteY20" fmla="*/ 169660 h 466725"/>
                <a:gd name="connsiteX21" fmla="*/ 58292 w 455612"/>
                <a:gd name="connsiteY21" fmla="*/ 159659 h 466725"/>
                <a:gd name="connsiteX22" fmla="*/ 54958 w 455612"/>
                <a:gd name="connsiteY22" fmla="*/ 158548 h 466725"/>
                <a:gd name="connsiteX23" fmla="*/ 6063 w 455612"/>
                <a:gd name="connsiteY23" fmla="*/ 111875 h 466725"/>
                <a:gd name="connsiteX24" fmla="*/ 13842 w 455612"/>
                <a:gd name="connsiteY24" fmla="*/ 47423 h 466725"/>
                <a:gd name="connsiteX25" fmla="*/ 92741 w 455612"/>
                <a:gd name="connsiteY25" fmla="*/ 32976 h 466725"/>
                <a:gd name="connsiteX26" fmla="*/ 174973 w 455612"/>
                <a:gd name="connsiteY26" fmla="*/ 30754 h 466725"/>
                <a:gd name="connsiteX27" fmla="*/ 216089 w 455612"/>
                <a:gd name="connsiteY27" fmla="*/ 2973 h 466725"/>
                <a:gd name="connsiteX28" fmla="*/ 284987 w 455612"/>
                <a:gd name="connsiteY28" fmla="*/ 24086 h 466725"/>
                <a:gd name="connsiteX29" fmla="*/ 340549 w 455612"/>
                <a:gd name="connsiteY29" fmla="*/ 75204 h 466725"/>
                <a:gd name="connsiteX30" fmla="*/ 423893 w 455612"/>
                <a:gd name="connsiteY30" fmla="*/ 114098 h 466725"/>
                <a:gd name="connsiteX31" fmla="*/ 428338 w 455612"/>
                <a:gd name="connsiteY31" fmla="*/ 204109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55612" h="466725">
                  <a:moveTo>
                    <a:pt x="428338" y="204109"/>
                  </a:moveTo>
                  <a:cubicBezTo>
                    <a:pt x="442784" y="207443"/>
                    <a:pt x="453897" y="218555"/>
                    <a:pt x="458342" y="233001"/>
                  </a:cubicBezTo>
                  <a:cubicBezTo>
                    <a:pt x="463898" y="247448"/>
                    <a:pt x="461676" y="264116"/>
                    <a:pt x="458342" y="278563"/>
                  </a:cubicBezTo>
                  <a:cubicBezTo>
                    <a:pt x="452786" y="304121"/>
                    <a:pt x="441673" y="328569"/>
                    <a:pt x="426116" y="349683"/>
                  </a:cubicBezTo>
                  <a:cubicBezTo>
                    <a:pt x="409447" y="371908"/>
                    <a:pt x="387222" y="389688"/>
                    <a:pt x="368330" y="409690"/>
                  </a:cubicBezTo>
                  <a:cubicBezTo>
                    <a:pt x="351662" y="427470"/>
                    <a:pt x="336104" y="449695"/>
                    <a:pt x="329437" y="473031"/>
                  </a:cubicBezTo>
                  <a:cubicBezTo>
                    <a:pt x="329437" y="471920"/>
                    <a:pt x="329437" y="471920"/>
                    <a:pt x="329437" y="470809"/>
                  </a:cubicBezTo>
                  <a:lnTo>
                    <a:pt x="324992" y="475254"/>
                  </a:lnTo>
                  <a:cubicBezTo>
                    <a:pt x="321658" y="473031"/>
                    <a:pt x="319436" y="469698"/>
                    <a:pt x="316102" y="467475"/>
                  </a:cubicBezTo>
                  <a:cubicBezTo>
                    <a:pt x="300544" y="453029"/>
                    <a:pt x="288321" y="437471"/>
                    <a:pt x="278319" y="419691"/>
                  </a:cubicBezTo>
                  <a:cubicBezTo>
                    <a:pt x="269429" y="404134"/>
                    <a:pt x="262762" y="386354"/>
                    <a:pt x="268318" y="370796"/>
                  </a:cubicBezTo>
                  <a:cubicBezTo>
                    <a:pt x="272763" y="358573"/>
                    <a:pt x="283876" y="348571"/>
                    <a:pt x="291654" y="337459"/>
                  </a:cubicBezTo>
                  <a:cubicBezTo>
                    <a:pt x="304989" y="317456"/>
                    <a:pt x="306101" y="290786"/>
                    <a:pt x="294988" y="269673"/>
                  </a:cubicBezTo>
                  <a:cubicBezTo>
                    <a:pt x="284987" y="250781"/>
                    <a:pt x="260539" y="237446"/>
                    <a:pt x="241648" y="247448"/>
                  </a:cubicBezTo>
                  <a:cubicBezTo>
                    <a:pt x="230536" y="254115"/>
                    <a:pt x="223868" y="266339"/>
                    <a:pt x="218312" y="277452"/>
                  </a:cubicBezTo>
                  <a:cubicBezTo>
                    <a:pt x="212756" y="286341"/>
                    <a:pt x="207199" y="295231"/>
                    <a:pt x="200532" y="304121"/>
                  </a:cubicBezTo>
                  <a:cubicBezTo>
                    <a:pt x="194976" y="310789"/>
                    <a:pt x="188308" y="317456"/>
                    <a:pt x="179418" y="317456"/>
                  </a:cubicBezTo>
                  <a:cubicBezTo>
                    <a:pt x="170528" y="317456"/>
                    <a:pt x="162749" y="310789"/>
                    <a:pt x="157193" y="303010"/>
                  </a:cubicBezTo>
                  <a:cubicBezTo>
                    <a:pt x="144969" y="284119"/>
                    <a:pt x="142747" y="259671"/>
                    <a:pt x="147192" y="237446"/>
                  </a:cubicBezTo>
                  <a:cubicBezTo>
                    <a:pt x="150526" y="215221"/>
                    <a:pt x="159416" y="194108"/>
                    <a:pt x="168306" y="172994"/>
                  </a:cubicBezTo>
                  <a:lnTo>
                    <a:pt x="167194" y="169660"/>
                  </a:lnTo>
                  <a:cubicBezTo>
                    <a:pt x="130523" y="178550"/>
                    <a:pt x="91629" y="175216"/>
                    <a:pt x="58292" y="159659"/>
                  </a:cubicBezTo>
                  <a:cubicBezTo>
                    <a:pt x="57181" y="159659"/>
                    <a:pt x="56069" y="158548"/>
                    <a:pt x="54958" y="158548"/>
                  </a:cubicBezTo>
                  <a:cubicBezTo>
                    <a:pt x="34956" y="148546"/>
                    <a:pt x="16064" y="132989"/>
                    <a:pt x="6063" y="111875"/>
                  </a:cubicBezTo>
                  <a:cubicBezTo>
                    <a:pt x="-3938" y="90761"/>
                    <a:pt x="-1716" y="64091"/>
                    <a:pt x="13842" y="47423"/>
                  </a:cubicBezTo>
                  <a:cubicBezTo>
                    <a:pt x="33844" y="27420"/>
                    <a:pt x="64959" y="28531"/>
                    <a:pt x="92741" y="32976"/>
                  </a:cubicBezTo>
                  <a:cubicBezTo>
                    <a:pt x="120522" y="37421"/>
                    <a:pt x="150526" y="44089"/>
                    <a:pt x="174973" y="30754"/>
                  </a:cubicBezTo>
                  <a:cubicBezTo>
                    <a:pt x="189419" y="22975"/>
                    <a:pt x="200532" y="8529"/>
                    <a:pt x="216089" y="2973"/>
                  </a:cubicBezTo>
                  <a:cubicBezTo>
                    <a:pt x="239426" y="-5917"/>
                    <a:pt x="266096" y="6306"/>
                    <a:pt x="284987" y="24086"/>
                  </a:cubicBezTo>
                  <a:cubicBezTo>
                    <a:pt x="303878" y="40755"/>
                    <a:pt x="319436" y="61869"/>
                    <a:pt x="340549" y="75204"/>
                  </a:cubicBezTo>
                  <a:cubicBezTo>
                    <a:pt x="367219" y="90761"/>
                    <a:pt x="401668" y="92984"/>
                    <a:pt x="423893" y="114098"/>
                  </a:cubicBezTo>
                  <a:cubicBezTo>
                    <a:pt x="451674" y="135211"/>
                    <a:pt x="451674" y="179661"/>
                    <a:pt x="428338" y="204109"/>
                  </a:cubicBezTo>
                  <a:close/>
                </a:path>
              </a:pathLst>
            </a:custGeom>
            <a:solidFill>
              <a:schemeClr val="bg1">
                <a:lumMod val="50000"/>
              </a:schemeClr>
            </a:solidFill>
            <a:ln w="11097" cap="flat">
              <a:noFill/>
              <a:prstDash val="solid"/>
              <a:miter/>
            </a:ln>
          </p:spPr>
          <p:txBody>
            <a:bodyPr rtlCol="0" anchor="ctr"/>
            <a:lstStyle/>
            <a:p>
              <a:endParaRPr lang="zh-CN" altLang="en-US" dirty="0"/>
            </a:p>
          </p:txBody>
        </p:sp>
        <p:sp>
          <p:nvSpPr>
            <p:cNvPr id="89" name="ExtraShape4"/>
            <p:cNvSpPr/>
            <p:nvPr/>
          </p:nvSpPr>
          <p:spPr>
            <a:xfrm>
              <a:off x="5637" y="2087"/>
              <a:ext cx="568" cy="641"/>
            </a:xfrm>
            <a:custGeom>
              <a:avLst/>
              <a:gdLst>
                <a:gd name="connsiteX0" fmla="*/ 350122 w 344487"/>
                <a:gd name="connsiteY0" fmla="*/ 256143 h 388937"/>
                <a:gd name="connsiteX1" fmla="*/ 260111 w 344487"/>
                <a:gd name="connsiteY1" fmla="*/ 183912 h 388937"/>
                <a:gd name="connsiteX2" fmla="*/ 223439 w 344487"/>
                <a:gd name="connsiteY2" fmla="*/ 107236 h 388937"/>
                <a:gd name="connsiteX3" fmla="*/ 184545 w 344487"/>
                <a:gd name="connsiteY3" fmla="*/ 77232 h 388937"/>
                <a:gd name="connsiteX4" fmla="*/ 11191 w 344487"/>
                <a:gd name="connsiteY4" fmla="*/ 5001 h 388937"/>
                <a:gd name="connsiteX5" fmla="*/ 78 w 344487"/>
                <a:gd name="connsiteY5" fmla="*/ 5001 h 388937"/>
                <a:gd name="connsiteX6" fmla="*/ 78977 w 344487"/>
                <a:gd name="connsiteY6" fmla="*/ 73898 h 388937"/>
                <a:gd name="connsiteX7" fmla="*/ 165654 w 344487"/>
                <a:gd name="connsiteY7" fmla="*/ 82788 h 388937"/>
                <a:gd name="connsiteX8" fmla="*/ 207882 w 344487"/>
                <a:gd name="connsiteY8" fmla="*/ 105013 h 388937"/>
                <a:gd name="connsiteX9" fmla="*/ 225662 w 344487"/>
                <a:gd name="connsiteY9" fmla="*/ 150574 h 388937"/>
                <a:gd name="connsiteX10" fmla="*/ 320118 w 344487"/>
                <a:gd name="connsiteY10" fmla="*/ 222806 h 388937"/>
                <a:gd name="connsiteX11" fmla="*/ 303449 w 344487"/>
                <a:gd name="connsiteY11" fmla="*/ 392827 h 388937"/>
                <a:gd name="connsiteX12" fmla="*/ 314562 w 344487"/>
                <a:gd name="connsiteY12" fmla="*/ 396161 h 388937"/>
                <a:gd name="connsiteX13" fmla="*/ 350122 w 344487"/>
                <a:gd name="connsiteY13" fmla="*/ 256143 h 38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487" h="388937">
                  <a:moveTo>
                    <a:pt x="350122" y="256143"/>
                  </a:moveTo>
                  <a:cubicBezTo>
                    <a:pt x="341232" y="206137"/>
                    <a:pt x="295670" y="206137"/>
                    <a:pt x="260111" y="183912"/>
                  </a:cubicBezTo>
                  <a:cubicBezTo>
                    <a:pt x="230107" y="166132"/>
                    <a:pt x="240108" y="132794"/>
                    <a:pt x="223439" y="107236"/>
                  </a:cubicBezTo>
                  <a:cubicBezTo>
                    <a:pt x="214549" y="93901"/>
                    <a:pt x="200103" y="83899"/>
                    <a:pt x="184545" y="77232"/>
                  </a:cubicBezTo>
                  <a:cubicBezTo>
                    <a:pt x="132317" y="56118"/>
                    <a:pt x="20081" y="83899"/>
                    <a:pt x="11191" y="5001"/>
                  </a:cubicBezTo>
                  <a:cubicBezTo>
                    <a:pt x="10079" y="-1667"/>
                    <a:pt x="-1033" y="-1667"/>
                    <a:pt x="78" y="5001"/>
                  </a:cubicBezTo>
                  <a:cubicBezTo>
                    <a:pt x="4523" y="46117"/>
                    <a:pt x="40083" y="67231"/>
                    <a:pt x="78977" y="73898"/>
                  </a:cubicBezTo>
                  <a:cubicBezTo>
                    <a:pt x="107869" y="78343"/>
                    <a:pt x="137873" y="76121"/>
                    <a:pt x="165654" y="82788"/>
                  </a:cubicBezTo>
                  <a:cubicBezTo>
                    <a:pt x="181212" y="87233"/>
                    <a:pt x="196769" y="93901"/>
                    <a:pt x="207882" y="105013"/>
                  </a:cubicBezTo>
                  <a:cubicBezTo>
                    <a:pt x="220106" y="118348"/>
                    <a:pt x="222328" y="133906"/>
                    <a:pt x="225662" y="150574"/>
                  </a:cubicBezTo>
                  <a:cubicBezTo>
                    <a:pt x="236774" y="201692"/>
                    <a:pt x="285669" y="196136"/>
                    <a:pt x="320118" y="222806"/>
                  </a:cubicBezTo>
                  <a:cubicBezTo>
                    <a:pt x="373458" y="266144"/>
                    <a:pt x="315673" y="342821"/>
                    <a:pt x="303449" y="392827"/>
                  </a:cubicBezTo>
                  <a:cubicBezTo>
                    <a:pt x="302338" y="399494"/>
                    <a:pt x="312339" y="402828"/>
                    <a:pt x="314562" y="396161"/>
                  </a:cubicBezTo>
                  <a:cubicBezTo>
                    <a:pt x="323452" y="349488"/>
                    <a:pt x="359012" y="306149"/>
                    <a:pt x="350122" y="256143"/>
                  </a:cubicBezTo>
                  <a:close/>
                </a:path>
              </a:pathLst>
            </a:custGeom>
            <a:solidFill>
              <a:srgbClr val="012263"/>
            </a:solidFill>
            <a:ln w="11097" cap="flat">
              <a:noFill/>
              <a:prstDash val="solid"/>
              <a:miter/>
            </a:ln>
          </p:spPr>
          <p:txBody>
            <a:bodyPr rtlCol="0" anchor="ctr"/>
            <a:lstStyle/>
            <a:p>
              <a:endParaRPr lang="zh-CN" altLang="en-US"/>
            </a:p>
          </p:txBody>
        </p:sp>
        <p:sp>
          <p:nvSpPr>
            <p:cNvPr id="90" name="ExtraShape5"/>
            <p:cNvSpPr/>
            <p:nvPr/>
          </p:nvSpPr>
          <p:spPr>
            <a:xfrm>
              <a:off x="5923" y="2041"/>
              <a:ext cx="385" cy="568"/>
            </a:xfrm>
            <a:custGeom>
              <a:avLst/>
              <a:gdLst>
                <a:gd name="connsiteX0" fmla="*/ 228918 w 233362"/>
                <a:gd name="connsiteY0" fmla="*/ 257254 h 344487"/>
                <a:gd name="connsiteX1" fmla="*/ 204470 w 233362"/>
                <a:gd name="connsiteY1" fmla="*/ 233918 h 344487"/>
                <a:gd name="connsiteX2" fmla="*/ 170021 w 233362"/>
                <a:gd name="connsiteY2" fmla="*/ 199469 h 344487"/>
                <a:gd name="connsiteX3" fmla="*/ 164465 w 233362"/>
                <a:gd name="connsiteY3" fmla="*/ 167243 h 344487"/>
                <a:gd name="connsiteX4" fmla="*/ 125571 w 233362"/>
                <a:gd name="connsiteY4" fmla="*/ 95012 h 344487"/>
                <a:gd name="connsiteX5" fmla="*/ 11113 w 233362"/>
                <a:gd name="connsiteY5" fmla="*/ 5001 h 344487"/>
                <a:gd name="connsiteX6" fmla="*/ 0 w 233362"/>
                <a:gd name="connsiteY6" fmla="*/ 5001 h 344487"/>
                <a:gd name="connsiteX7" fmla="*/ 148907 w 233362"/>
                <a:gd name="connsiteY7" fmla="*/ 139462 h 344487"/>
                <a:gd name="connsiteX8" fmla="*/ 173355 w 233362"/>
                <a:gd name="connsiteY8" fmla="*/ 225028 h 344487"/>
                <a:gd name="connsiteX9" fmla="*/ 205581 w 233362"/>
                <a:gd name="connsiteY9" fmla="*/ 247253 h 344487"/>
                <a:gd name="connsiteX10" fmla="*/ 202248 w 233362"/>
                <a:gd name="connsiteY10" fmla="*/ 340598 h 344487"/>
                <a:gd name="connsiteX11" fmla="*/ 212249 w 233362"/>
                <a:gd name="connsiteY11" fmla="*/ 346154 h 344487"/>
                <a:gd name="connsiteX12" fmla="*/ 228918 w 233362"/>
                <a:gd name="connsiteY12" fmla="*/ 257254 h 34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362" h="344487">
                  <a:moveTo>
                    <a:pt x="228918" y="257254"/>
                  </a:moveTo>
                  <a:cubicBezTo>
                    <a:pt x="223361" y="247253"/>
                    <a:pt x="214471" y="240586"/>
                    <a:pt x="204470" y="233918"/>
                  </a:cubicBezTo>
                  <a:cubicBezTo>
                    <a:pt x="188913" y="223917"/>
                    <a:pt x="177800" y="218361"/>
                    <a:pt x="170021" y="199469"/>
                  </a:cubicBezTo>
                  <a:cubicBezTo>
                    <a:pt x="166688" y="189468"/>
                    <a:pt x="165576" y="178356"/>
                    <a:pt x="164465" y="167243"/>
                  </a:cubicBezTo>
                  <a:cubicBezTo>
                    <a:pt x="161131" y="136128"/>
                    <a:pt x="151130" y="112792"/>
                    <a:pt x="125571" y="95012"/>
                  </a:cubicBezTo>
                  <a:cubicBezTo>
                    <a:pt x="86678" y="68342"/>
                    <a:pt x="15558" y="63897"/>
                    <a:pt x="11113" y="5001"/>
                  </a:cubicBezTo>
                  <a:cubicBezTo>
                    <a:pt x="11113" y="-1667"/>
                    <a:pt x="0" y="-1667"/>
                    <a:pt x="0" y="5001"/>
                  </a:cubicBezTo>
                  <a:cubicBezTo>
                    <a:pt x="5556" y="90567"/>
                    <a:pt x="124460" y="69453"/>
                    <a:pt x="148907" y="139462"/>
                  </a:cubicBezTo>
                  <a:cubicBezTo>
                    <a:pt x="158909" y="167243"/>
                    <a:pt x="151130" y="201692"/>
                    <a:pt x="173355" y="225028"/>
                  </a:cubicBezTo>
                  <a:cubicBezTo>
                    <a:pt x="182245" y="235029"/>
                    <a:pt x="195580" y="239474"/>
                    <a:pt x="205581" y="247253"/>
                  </a:cubicBezTo>
                  <a:cubicBezTo>
                    <a:pt x="238919" y="275035"/>
                    <a:pt x="220028" y="311706"/>
                    <a:pt x="202248" y="340598"/>
                  </a:cubicBezTo>
                  <a:cubicBezTo>
                    <a:pt x="198914" y="347266"/>
                    <a:pt x="207804" y="352822"/>
                    <a:pt x="212249" y="346154"/>
                  </a:cubicBezTo>
                  <a:cubicBezTo>
                    <a:pt x="226695" y="321707"/>
                    <a:pt x="245586" y="287258"/>
                    <a:pt x="228918" y="257254"/>
                  </a:cubicBezTo>
                  <a:close/>
                </a:path>
              </a:pathLst>
            </a:custGeom>
            <a:solidFill>
              <a:srgbClr val="012263"/>
            </a:solidFill>
            <a:ln w="11097" cap="flat">
              <a:noFill/>
              <a:prstDash val="solid"/>
              <a:miter/>
            </a:ln>
          </p:spPr>
          <p:txBody>
            <a:bodyPr rtlCol="0" anchor="ctr"/>
            <a:lstStyle/>
            <a:p>
              <a:endParaRPr lang="zh-CN" altLang="en-US"/>
            </a:p>
          </p:txBody>
        </p:sp>
        <p:sp>
          <p:nvSpPr>
            <p:cNvPr id="91" name="ExtraShape6"/>
            <p:cNvSpPr/>
            <p:nvPr/>
          </p:nvSpPr>
          <p:spPr>
            <a:xfrm>
              <a:off x="5810" y="2371"/>
              <a:ext cx="147" cy="73"/>
            </a:xfrm>
            <a:custGeom>
              <a:avLst/>
              <a:gdLst>
                <a:gd name="connsiteX0" fmla="*/ 86354 w 88900"/>
                <a:gd name="connsiteY0" fmla="*/ 352 h 44450"/>
                <a:gd name="connsiteX1" fmla="*/ 3010 w 88900"/>
                <a:gd name="connsiteY1" fmla="*/ 39246 h 44450"/>
                <a:gd name="connsiteX2" fmla="*/ 8566 w 88900"/>
                <a:gd name="connsiteY2" fmla="*/ 49247 h 44450"/>
                <a:gd name="connsiteX3" fmla="*/ 91910 w 88900"/>
                <a:gd name="connsiteY3" fmla="*/ 10354 h 44450"/>
                <a:gd name="connsiteX4" fmla="*/ 86354 w 88900"/>
                <a:gd name="connsiteY4" fmla="*/ 352 h 4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00" h="44450">
                  <a:moveTo>
                    <a:pt x="86354" y="352"/>
                  </a:moveTo>
                  <a:cubicBezTo>
                    <a:pt x="58572" y="13687"/>
                    <a:pt x="30791" y="25911"/>
                    <a:pt x="3010" y="39246"/>
                  </a:cubicBezTo>
                  <a:cubicBezTo>
                    <a:pt x="-3658" y="42580"/>
                    <a:pt x="1899" y="51470"/>
                    <a:pt x="8566" y="49247"/>
                  </a:cubicBezTo>
                  <a:cubicBezTo>
                    <a:pt x="36347" y="35912"/>
                    <a:pt x="64129" y="23689"/>
                    <a:pt x="91910" y="10354"/>
                  </a:cubicBezTo>
                  <a:cubicBezTo>
                    <a:pt x="98577" y="7020"/>
                    <a:pt x="93021" y="-1870"/>
                    <a:pt x="86354" y="352"/>
                  </a:cubicBezTo>
                  <a:close/>
                </a:path>
              </a:pathLst>
            </a:custGeom>
            <a:solidFill>
              <a:srgbClr val="012263"/>
            </a:solidFill>
            <a:ln w="11097" cap="flat">
              <a:noFill/>
              <a:prstDash val="solid"/>
              <a:miter/>
            </a:ln>
          </p:spPr>
          <p:txBody>
            <a:bodyPr rtlCol="0" anchor="ctr"/>
            <a:lstStyle/>
            <a:p>
              <a:endParaRPr lang="zh-CN" altLang="en-US"/>
            </a:p>
          </p:txBody>
        </p:sp>
        <p:sp>
          <p:nvSpPr>
            <p:cNvPr id="92" name="ExtraShape7"/>
            <p:cNvSpPr/>
            <p:nvPr/>
          </p:nvSpPr>
          <p:spPr>
            <a:xfrm>
              <a:off x="5825" y="2426"/>
              <a:ext cx="128" cy="55"/>
            </a:xfrm>
            <a:custGeom>
              <a:avLst/>
              <a:gdLst>
                <a:gd name="connsiteX0" fmla="*/ 72532 w 77787"/>
                <a:gd name="connsiteY0" fmla="*/ 617 h 33337"/>
                <a:gd name="connsiteX1" fmla="*/ 3634 w 77787"/>
                <a:gd name="connsiteY1" fmla="*/ 28398 h 33337"/>
                <a:gd name="connsiteX2" fmla="*/ 6968 w 77787"/>
                <a:gd name="connsiteY2" fmla="*/ 39510 h 33337"/>
                <a:gd name="connsiteX3" fmla="*/ 75866 w 77787"/>
                <a:gd name="connsiteY3" fmla="*/ 11729 h 33337"/>
                <a:gd name="connsiteX4" fmla="*/ 72532 w 77787"/>
                <a:gd name="connsiteY4" fmla="*/ 617 h 3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87" h="33337">
                  <a:moveTo>
                    <a:pt x="72532" y="617"/>
                  </a:moveTo>
                  <a:cubicBezTo>
                    <a:pt x="49196" y="9507"/>
                    <a:pt x="26971" y="19508"/>
                    <a:pt x="3634" y="28398"/>
                  </a:cubicBezTo>
                  <a:cubicBezTo>
                    <a:pt x="-3033" y="30621"/>
                    <a:pt x="301" y="41733"/>
                    <a:pt x="6968" y="39510"/>
                  </a:cubicBezTo>
                  <a:cubicBezTo>
                    <a:pt x="30304" y="30621"/>
                    <a:pt x="52529" y="20619"/>
                    <a:pt x="75866" y="11729"/>
                  </a:cubicBezTo>
                  <a:cubicBezTo>
                    <a:pt x="82533" y="8396"/>
                    <a:pt x="79199" y="-2717"/>
                    <a:pt x="72532" y="617"/>
                  </a:cubicBezTo>
                  <a:close/>
                </a:path>
              </a:pathLst>
            </a:custGeom>
            <a:solidFill>
              <a:srgbClr val="012263"/>
            </a:solidFill>
            <a:ln w="11097" cap="flat">
              <a:noFill/>
              <a:prstDash val="solid"/>
              <a:miter/>
            </a:ln>
          </p:spPr>
          <p:txBody>
            <a:bodyPr rtlCol="0" anchor="ctr"/>
            <a:lstStyle/>
            <a:p>
              <a:endParaRPr lang="zh-CN" altLang="en-US"/>
            </a:p>
          </p:txBody>
        </p: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如何做好安全管理工作</a:t>
            </a:r>
          </a:p>
        </p:txBody>
      </p:sp>
      <p:sp>
        <p:nvSpPr>
          <p:cNvPr id="3" name="文本框 2"/>
          <p:cNvSpPr txBox="1"/>
          <p:nvPr/>
        </p:nvSpPr>
        <p:spPr>
          <a:xfrm>
            <a:off x="644525" y="887095"/>
            <a:ext cx="3387725" cy="368300"/>
          </a:xfrm>
          <a:prstGeom prst="rect">
            <a:avLst/>
          </a:prstGeom>
          <a:noFill/>
        </p:spPr>
        <p:txBody>
          <a:bodyPr wrap="square" rtlCol="0" anchor="t">
            <a:spAutoFit/>
          </a:bodyPr>
          <a:lstStyle/>
          <a:p>
            <a:r>
              <a:rPr lang="zh-CN" altLang="en-US"/>
              <a:t>安全事故案例-化学品爆炸</a:t>
            </a:r>
          </a:p>
        </p:txBody>
      </p:sp>
      <p:sp>
        <p:nvSpPr>
          <p:cNvPr id="4" name="文本框 3"/>
          <p:cNvSpPr txBox="1"/>
          <p:nvPr/>
        </p:nvSpPr>
        <p:spPr>
          <a:xfrm>
            <a:off x="4244975" y="1908175"/>
            <a:ext cx="4205605" cy="1383665"/>
          </a:xfrm>
          <a:prstGeom prst="rect">
            <a:avLst/>
          </a:prstGeom>
          <a:noFill/>
        </p:spPr>
        <p:txBody>
          <a:bodyPr wrap="square" rtlCol="0" anchor="t">
            <a:spAutoFit/>
          </a:bodyPr>
          <a:lstStyle/>
          <a:p>
            <a:pPr>
              <a:lnSpc>
                <a:spcPct val="200000"/>
              </a:lnSpc>
            </a:pPr>
            <a:r>
              <a:rPr lang="zh-CN" altLang="en-US" sz="1400">
                <a:latin typeface="微软雅黑" panose="020B0503020204020204" charset="-122"/>
                <a:ea typeface="微软雅黑" panose="020B0503020204020204" charset="-122"/>
                <a:cs typeface="微软雅黑" panose="020B0503020204020204" charset="-122"/>
              </a:rPr>
              <a:t>操作THF去水蒸馏实验时，疑因蒸馏瓶內气压过高，导致THF气体由温度计处冲出，遇热源后产生气爆，造成人员脸部灼伤(有戴安全眼鏡) 。</a:t>
            </a:r>
          </a:p>
        </p:txBody>
      </p:sp>
      <p:grpSp>
        <p:nvGrpSpPr>
          <p:cNvPr id="10" name="组合 9"/>
          <p:cNvGrpSpPr/>
          <p:nvPr/>
        </p:nvGrpSpPr>
        <p:grpSpPr>
          <a:xfrm>
            <a:off x="-2540" y="1814195"/>
            <a:ext cx="4389120" cy="3020060"/>
            <a:chOff x="3131" y="52"/>
            <a:chExt cx="7692" cy="5419"/>
          </a:xfrm>
        </p:grpSpPr>
        <p:sp>
          <p:nvSpPr>
            <p:cNvPr id="13" name="ExtraShape1"/>
            <p:cNvSpPr/>
            <p:nvPr/>
          </p:nvSpPr>
          <p:spPr>
            <a:xfrm>
              <a:off x="3131" y="5175"/>
              <a:ext cx="2029" cy="284"/>
            </a:xfrm>
            <a:custGeom>
              <a:avLst/>
              <a:gdLst>
                <a:gd name="connsiteX0" fmla="*/ 1290303 w 1288370"/>
                <a:gd name="connsiteY0" fmla="*/ 90830 h 180371"/>
                <a:gd name="connsiteX1" fmla="*/ 649983 w 1288370"/>
                <a:gd name="connsiteY1" fmla="*/ 171998 h 180371"/>
                <a:gd name="connsiteX2" fmla="*/ 9663 w 1288370"/>
                <a:gd name="connsiteY2" fmla="*/ 90830 h 180371"/>
                <a:gd name="connsiteX3" fmla="*/ 649983 w 1288370"/>
                <a:gd name="connsiteY3" fmla="*/ 9663 h 180371"/>
                <a:gd name="connsiteX4" fmla="*/ 1290303 w 1288370"/>
                <a:gd name="connsiteY4" fmla="*/ 90830 h 180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370" h="180371">
                  <a:moveTo>
                    <a:pt x="1290303" y="90830"/>
                  </a:moveTo>
                  <a:cubicBezTo>
                    <a:pt x="1290303" y="135923"/>
                    <a:pt x="1002996" y="171998"/>
                    <a:pt x="649983" y="171998"/>
                  </a:cubicBezTo>
                  <a:cubicBezTo>
                    <a:pt x="295681" y="171998"/>
                    <a:pt x="9663" y="135923"/>
                    <a:pt x="9663" y="90830"/>
                  </a:cubicBezTo>
                  <a:cubicBezTo>
                    <a:pt x="9663" y="45737"/>
                    <a:pt x="296969" y="9663"/>
                    <a:pt x="649983" y="9663"/>
                  </a:cubicBezTo>
                  <a:cubicBezTo>
                    <a:pt x="1004285" y="10951"/>
                    <a:pt x="1290303" y="47025"/>
                    <a:pt x="1290303" y="90830"/>
                  </a:cubicBezTo>
                  <a:close/>
                </a:path>
              </a:pathLst>
            </a:custGeom>
            <a:solidFill>
              <a:srgbClr val="231F20">
                <a:alpha val="17000"/>
              </a:srgbClr>
            </a:solidFill>
            <a:ln w="9525" cap="flat">
              <a:noFill/>
              <a:prstDash val="solid"/>
              <a:miter/>
            </a:ln>
          </p:spPr>
          <p:txBody>
            <a:bodyPr rtlCol="0" anchor="ctr"/>
            <a:lstStyle/>
            <a:p>
              <a:endParaRPr lang="zh-CN" altLang="en-US"/>
            </a:p>
          </p:txBody>
        </p:sp>
        <p:sp>
          <p:nvSpPr>
            <p:cNvPr id="14" name="ExtraShape2"/>
            <p:cNvSpPr/>
            <p:nvPr/>
          </p:nvSpPr>
          <p:spPr>
            <a:xfrm>
              <a:off x="8795" y="5187"/>
              <a:ext cx="2029" cy="284"/>
            </a:xfrm>
            <a:custGeom>
              <a:avLst/>
              <a:gdLst>
                <a:gd name="connsiteX0" fmla="*/ 1290303 w 1288370"/>
                <a:gd name="connsiteY0" fmla="*/ 90830 h 180371"/>
                <a:gd name="connsiteX1" fmla="*/ 649983 w 1288370"/>
                <a:gd name="connsiteY1" fmla="*/ 171997 h 180371"/>
                <a:gd name="connsiteX2" fmla="*/ 9663 w 1288370"/>
                <a:gd name="connsiteY2" fmla="*/ 90830 h 180371"/>
                <a:gd name="connsiteX3" fmla="*/ 649983 w 1288370"/>
                <a:gd name="connsiteY3" fmla="*/ 9663 h 180371"/>
                <a:gd name="connsiteX4" fmla="*/ 1290303 w 1288370"/>
                <a:gd name="connsiteY4" fmla="*/ 90830 h 180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370" h="180371">
                  <a:moveTo>
                    <a:pt x="1290303" y="90830"/>
                  </a:moveTo>
                  <a:cubicBezTo>
                    <a:pt x="1290303" y="135658"/>
                    <a:pt x="1003622" y="171997"/>
                    <a:pt x="649983" y="171997"/>
                  </a:cubicBezTo>
                  <a:cubicBezTo>
                    <a:pt x="296344" y="171997"/>
                    <a:pt x="9663" y="135657"/>
                    <a:pt x="9663" y="90830"/>
                  </a:cubicBezTo>
                  <a:cubicBezTo>
                    <a:pt x="9663" y="46002"/>
                    <a:pt x="296343" y="9663"/>
                    <a:pt x="649983" y="9663"/>
                  </a:cubicBezTo>
                  <a:cubicBezTo>
                    <a:pt x="1003622" y="9663"/>
                    <a:pt x="1290303" y="46002"/>
                    <a:pt x="1290303" y="90830"/>
                  </a:cubicBezTo>
                  <a:close/>
                </a:path>
              </a:pathLst>
            </a:custGeom>
            <a:solidFill>
              <a:srgbClr val="231F20">
                <a:alpha val="17000"/>
              </a:srgbClr>
            </a:solidFill>
            <a:ln w="9525" cap="flat">
              <a:noFill/>
              <a:prstDash val="solid"/>
              <a:miter/>
            </a:ln>
          </p:spPr>
          <p:txBody>
            <a:bodyPr rtlCol="0" anchor="ctr"/>
            <a:lstStyle/>
            <a:p>
              <a:endParaRPr lang="zh-CN" altLang="en-US"/>
            </a:p>
          </p:txBody>
        </p:sp>
        <p:sp>
          <p:nvSpPr>
            <p:cNvPr id="16" name="ExtraShape3"/>
            <p:cNvSpPr/>
            <p:nvPr/>
          </p:nvSpPr>
          <p:spPr>
            <a:xfrm>
              <a:off x="5196" y="5246"/>
              <a:ext cx="588" cy="183"/>
            </a:xfrm>
            <a:custGeom>
              <a:avLst/>
              <a:gdLst>
                <a:gd name="connsiteX0" fmla="*/ 370406 w 373627"/>
                <a:gd name="connsiteY0" fmla="*/ 59909 h 115953"/>
                <a:gd name="connsiteX1" fmla="*/ 190035 w 373627"/>
                <a:gd name="connsiteY1" fmla="*/ 110156 h 115953"/>
                <a:gd name="connsiteX2" fmla="*/ 9663 w 373627"/>
                <a:gd name="connsiteY2" fmla="*/ 59909 h 115953"/>
                <a:gd name="connsiteX3" fmla="*/ 190035 w 373627"/>
                <a:gd name="connsiteY3" fmla="*/ 9663 h 115953"/>
                <a:gd name="connsiteX4" fmla="*/ 370406 w 373627"/>
                <a:gd name="connsiteY4" fmla="*/ 59909 h 115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27" h="115953">
                  <a:moveTo>
                    <a:pt x="370406" y="59909"/>
                  </a:moveTo>
                  <a:cubicBezTo>
                    <a:pt x="370406" y="86965"/>
                    <a:pt x="289239" y="110156"/>
                    <a:pt x="190035" y="110156"/>
                  </a:cubicBezTo>
                  <a:cubicBezTo>
                    <a:pt x="90830" y="110156"/>
                    <a:pt x="9663" y="88253"/>
                    <a:pt x="9663" y="59909"/>
                  </a:cubicBezTo>
                  <a:cubicBezTo>
                    <a:pt x="9663" y="32853"/>
                    <a:pt x="90830" y="9663"/>
                    <a:pt x="190035" y="9663"/>
                  </a:cubicBezTo>
                  <a:cubicBezTo>
                    <a:pt x="289239" y="9663"/>
                    <a:pt x="370406" y="32853"/>
                    <a:pt x="370406" y="59909"/>
                  </a:cubicBezTo>
                  <a:close/>
                </a:path>
              </a:pathLst>
            </a:custGeom>
            <a:solidFill>
              <a:srgbClr val="231F20">
                <a:alpha val="17000"/>
              </a:srgbClr>
            </a:solidFill>
            <a:ln w="9525" cap="flat">
              <a:noFill/>
              <a:prstDash val="solid"/>
              <a:miter/>
            </a:ln>
          </p:spPr>
          <p:txBody>
            <a:bodyPr rtlCol="0" anchor="ctr"/>
            <a:lstStyle/>
            <a:p>
              <a:endParaRPr lang="zh-CN" altLang="en-US"/>
            </a:p>
          </p:txBody>
        </p:sp>
        <p:sp>
          <p:nvSpPr>
            <p:cNvPr id="17" name="ExtraShape4"/>
            <p:cNvSpPr/>
            <p:nvPr/>
          </p:nvSpPr>
          <p:spPr>
            <a:xfrm>
              <a:off x="6107" y="5246"/>
              <a:ext cx="588" cy="183"/>
            </a:xfrm>
            <a:custGeom>
              <a:avLst/>
              <a:gdLst>
                <a:gd name="connsiteX0" fmla="*/ 370406 w 373627"/>
                <a:gd name="connsiteY0" fmla="*/ 59909 h 115953"/>
                <a:gd name="connsiteX1" fmla="*/ 190035 w 373627"/>
                <a:gd name="connsiteY1" fmla="*/ 110156 h 115953"/>
                <a:gd name="connsiteX2" fmla="*/ 9663 w 373627"/>
                <a:gd name="connsiteY2" fmla="*/ 59909 h 115953"/>
                <a:gd name="connsiteX3" fmla="*/ 190035 w 373627"/>
                <a:gd name="connsiteY3" fmla="*/ 9663 h 115953"/>
                <a:gd name="connsiteX4" fmla="*/ 370406 w 373627"/>
                <a:gd name="connsiteY4" fmla="*/ 59909 h 115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27" h="115953">
                  <a:moveTo>
                    <a:pt x="370406" y="59909"/>
                  </a:moveTo>
                  <a:cubicBezTo>
                    <a:pt x="370406" y="86965"/>
                    <a:pt x="289239" y="110156"/>
                    <a:pt x="190035" y="110156"/>
                  </a:cubicBezTo>
                  <a:cubicBezTo>
                    <a:pt x="90830" y="110156"/>
                    <a:pt x="9663" y="88253"/>
                    <a:pt x="9663" y="59909"/>
                  </a:cubicBezTo>
                  <a:cubicBezTo>
                    <a:pt x="9663" y="32853"/>
                    <a:pt x="90830" y="9663"/>
                    <a:pt x="190035" y="9663"/>
                  </a:cubicBezTo>
                  <a:cubicBezTo>
                    <a:pt x="290528" y="10951"/>
                    <a:pt x="370406" y="32853"/>
                    <a:pt x="370406" y="59909"/>
                  </a:cubicBezTo>
                  <a:close/>
                </a:path>
              </a:pathLst>
            </a:custGeom>
            <a:solidFill>
              <a:srgbClr val="231F20">
                <a:alpha val="17000"/>
              </a:srgbClr>
            </a:solidFill>
            <a:ln w="9525" cap="flat">
              <a:noFill/>
              <a:prstDash val="solid"/>
              <a:miter/>
            </a:ln>
          </p:spPr>
          <p:txBody>
            <a:bodyPr rtlCol="0" anchor="ctr"/>
            <a:lstStyle/>
            <a:p>
              <a:endParaRPr lang="zh-CN" altLang="en-US"/>
            </a:p>
          </p:txBody>
        </p:sp>
        <p:sp>
          <p:nvSpPr>
            <p:cNvPr id="18" name="ExtraShape5"/>
            <p:cNvSpPr/>
            <p:nvPr/>
          </p:nvSpPr>
          <p:spPr>
            <a:xfrm>
              <a:off x="5450" y="1091"/>
              <a:ext cx="122" cy="142"/>
            </a:xfrm>
            <a:custGeom>
              <a:avLst/>
              <a:gdLst>
                <a:gd name="connsiteX0" fmla="*/ 50891 w 77302"/>
                <a:gd name="connsiteY0" fmla="*/ 9663 h 90185"/>
                <a:gd name="connsiteX1" fmla="*/ 70216 w 77302"/>
                <a:gd name="connsiteY1" fmla="*/ 65063 h 90185"/>
                <a:gd name="connsiteX2" fmla="*/ 47025 w 77302"/>
                <a:gd name="connsiteY2" fmla="*/ 83100 h 90185"/>
                <a:gd name="connsiteX3" fmla="*/ 9663 w 77302"/>
                <a:gd name="connsiteY3" fmla="*/ 54756 h 90185"/>
                <a:gd name="connsiteX4" fmla="*/ 50891 w 77302"/>
                <a:gd name="connsiteY4" fmla="*/ 9663 h 9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02" h="90185">
                  <a:moveTo>
                    <a:pt x="50891" y="9663"/>
                  </a:moveTo>
                  <a:cubicBezTo>
                    <a:pt x="50891" y="9663"/>
                    <a:pt x="63774" y="53467"/>
                    <a:pt x="70216" y="65063"/>
                  </a:cubicBezTo>
                  <a:cubicBezTo>
                    <a:pt x="76658" y="75370"/>
                    <a:pt x="47025" y="83100"/>
                    <a:pt x="47025" y="83100"/>
                  </a:cubicBezTo>
                  <a:lnTo>
                    <a:pt x="9663" y="54756"/>
                  </a:lnTo>
                  <a:lnTo>
                    <a:pt x="50891" y="9663"/>
                  </a:lnTo>
                  <a:close/>
                </a:path>
              </a:pathLst>
            </a:custGeom>
            <a:solidFill>
              <a:srgbClr val="FFC974"/>
            </a:solidFill>
            <a:ln w="9525" cap="flat">
              <a:noFill/>
              <a:prstDash val="solid"/>
              <a:miter/>
            </a:ln>
          </p:spPr>
          <p:txBody>
            <a:bodyPr rtlCol="0" anchor="ctr"/>
            <a:lstStyle/>
            <a:p>
              <a:endParaRPr lang="zh-CN" altLang="en-US"/>
            </a:p>
          </p:txBody>
        </p:sp>
        <p:sp>
          <p:nvSpPr>
            <p:cNvPr id="19" name="ExtraShape6"/>
            <p:cNvSpPr/>
            <p:nvPr/>
          </p:nvSpPr>
          <p:spPr>
            <a:xfrm>
              <a:off x="5410" y="1030"/>
              <a:ext cx="122" cy="183"/>
            </a:xfrm>
            <a:custGeom>
              <a:avLst/>
              <a:gdLst>
                <a:gd name="connsiteX0" fmla="*/ 15674 w 77302"/>
                <a:gd name="connsiteY0" fmla="*/ 9663 h 115953"/>
                <a:gd name="connsiteX1" fmla="*/ 13097 w 77302"/>
                <a:gd name="connsiteY1" fmla="*/ 62486 h 115953"/>
                <a:gd name="connsiteX2" fmla="*/ 62055 w 77302"/>
                <a:gd name="connsiteY2" fmla="*/ 112732 h 115953"/>
                <a:gd name="connsiteX3" fmla="*/ 76227 w 77302"/>
                <a:gd name="connsiteY3" fmla="*/ 84388 h 115953"/>
                <a:gd name="connsiteX4" fmla="*/ 15674 w 77302"/>
                <a:gd name="connsiteY4" fmla="*/ 9663 h 115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02" h="115953">
                  <a:moveTo>
                    <a:pt x="15674" y="9663"/>
                  </a:moveTo>
                  <a:cubicBezTo>
                    <a:pt x="15674" y="9663"/>
                    <a:pt x="4078" y="32853"/>
                    <a:pt x="13097" y="62486"/>
                  </a:cubicBezTo>
                  <a:cubicBezTo>
                    <a:pt x="20827" y="85677"/>
                    <a:pt x="62055" y="112732"/>
                    <a:pt x="62055" y="112732"/>
                  </a:cubicBezTo>
                  <a:lnTo>
                    <a:pt x="76227" y="84388"/>
                  </a:lnTo>
                  <a:lnTo>
                    <a:pt x="15674" y="9663"/>
                  </a:lnTo>
                  <a:close/>
                </a:path>
              </a:pathLst>
            </a:custGeom>
            <a:solidFill>
              <a:srgbClr val="FFC974"/>
            </a:solidFill>
            <a:ln w="9525" cap="flat">
              <a:noFill/>
              <a:prstDash val="solid"/>
              <a:miter/>
            </a:ln>
          </p:spPr>
          <p:txBody>
            <a:bodyPr rtlCol="0" anchor="ctr"/>
            <a:lstStyle/>
            <a:p>
              <a:endParaRPr lang="zh-CN" altLang="en-US"/>
            </a:p>
          </p:txBody>
        </p:sp>
        <p:sp>
          <p:nvSpPr>
            <p:cNvPr id="21" name="ExtraShape7"/>
            <p:cNvSpPr/>
            <p:nvPr/>
          </p:nvSpPr>
          <p:spPr>
            <a:xfrm>
              <a:off x="7308" y="1259"/>
              <a:ext cx="325" cy="223"/>
            </a:xfrm>
            <a:custGeom>
              <a:avLst/>
              <a:gdLst>
                <a:gd name="connsiteX0" fmla="*/ 9663 w 206139"/>
                <a:gd name="connsiteY0" fmla="*/ 85988 h 141720"/>
                <a:gd name="connsiteX1" fmla="*/ 41872 w 206139"/>
                <a:gd name="connsiteY1" fmla="*/ 82122 h 141720"/>
                <a:gd name="connsiteX2" fmla="*/ 74081 w 206139"/>
                <a:gd name="connsiteY2" fmla="*/ 9974 h 141720"/>
                <a:gd name="connsiteX3" fmla="*/ 88253 w 206139"/>
                <a:gd name="connsiteY3" fmla="*/ 70527 h 141720"/>
                <a:gd name="connsiteX4" fmla="*/ 128193 w 206139"/>
                <a:gd name="connsiteY4" fmla="*/ 67950 h 141720"/>
                <a:gd name="connsiteX5" fmla="*/ 204207 w 206139"/>
                <a:gd name="connsiteY5" fmla="*/ 65374 h 141720"/>
                <a:gd name="connsiteX6" fmla="*/ 195188 w 206139"/>
                <a:gd name="connsiteY6" fmla="*/ 79546 h 141720"/>
                <a:gd name="connsiteX7" fmla="*/ 186170 w 206139"/>
                <a:gd name="connsiteY7" fmla="*/ 93718 h 141720"/>
                <a:gd name="connsiteX8" fmla="*/ 175863 w 206139"/>
                <a:gd name="connsiteY8" fmla="*/ 109178 h 141720"/>
                <a:gd name="connsiteX9" fmla="*/ 160402 w 206139"/>
                <a:gd name="connsiteY9" fmla="*/ 123350 h 141720"/>
                <a:gd name="connsiteX10" fmla="*/ 147519 w 206139"/>
                <a:gd name="connsiteY10" fmla="*/ 136234 h 141720"/>
                <a:gd name="connsiteX11" fmla="*/ 85677 w 206139"/>
                <a:gd name="connsiteY11" fmla="*/ 138811 h 141720"/>
                <a:gd name="connsiteX12" fmla="*/ 14816 w 206139"/>
                <a:gd name="connsiteY12" fmla="*/ 137522 h 141720"/>
                <a:gd name="connsiteX13" fmla="*/ 9663 w 206139"/>
                <a:gd name="connsiteY13" fmla="*/ 85988 h 14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6139" h="141720">
                  <a:moveTo>
                    <a:pt x="9663" y="85988"/>
                  </a:moveTo>
                  <a:cubicBezTo>
                    <a:pt x="9663" y="85988"/>
                    <a:pt x="31565" y="83411"/>
                    <a:pt x="41872" y="82122"/>
                  </a:cubicBezTo>
                  <a:cubicBezTo>
                    <a:pt x="52179" y="82122"/>
                    <a:pt x="62486" y="15127"/>
                    <a:pt x="74081" y="9974"/>
                  </a:cubicBezTo>
                  <a:cubicBezTo>
                    <a:pt x="85677" y="4820"/>
                    <a:pt x="88253" y="65374"/>
                    <a:pt x="88253" y="70527"/>
                  </a:cubicBezTo>
                  <a:cubicBezTo>
                    <a:pt x="88253" y="73104"/>
                    <a:pt x="105002" y="70527"/>
                    <a:pt x="128193" y="67950"/>
                  </a:cubicBezTo>
                  <a:cubicBezTo>
                    <a:pt x="160402" y="65374"/>
                    <a:pt x="202918" y="62797"/>
                    <a:pt x="204207" y="65374"/>
                  </a:cubicBezTo>
                  <a:cubicBezTo>
                    <a:pt x="206783" y="70527"/>
                    <a:pt x="195188" y="79546"/>
                    <a:pt x="195188" y="79546"/>
                  </a:cubicBezTo>
                  <a:cubicBezTo>
                    <a:pt x="195188" y="79546"/>
                    <a:pt x="197765" y="91141"/>
                    <a:pt x="186170" y="93718"/>
                  </a:cubicBezTo>
                  <a:cubicBezTo>
                    <a:pt x="186170" y="93718"/>
                    <a:pt x="186170" y="109178"/>
                    <a:pt x="175863" y="109178"/>
                  </a:cubicBezTo>
                  <a:cubicBezTo>
                    <a:pt x="175863" y="109178"/>
                    <a:pt x="170709" y="122062"/>
                    <a:pt x="160402" y="123350"/>
                  </a:cubicBezTo>
                  <a:cubicBezTo>
                    <a:pt x="160402" y="123350"/>
                    <a:pt x="164267" y="131080"/>
                    <a:pt x="147519" y="136234"/>
                  </a:cubicBezTo>
                  <a:cubicBezTo>
                    <a:pt x="130770" y="141387"/>
                    <a:pt x="93407" y="141387"/>
                    <a:pt x="85677" y="138811"/>
                  </a:cubicBezTo>
                  <a:cubicBezTo>
                    <a:pt x="43160" y="124639"/>
                    <a:pt x="14816" y="137522"/>
                    <a:pt x="14816" y="137522"/>
                  </a:cubicBezTo>
                  <a:lnTo>
                    <a:pt x="9663" y="85988"/>
                  </a:lnTo>
                  <a:close/>
                </a:path>
              </a:pathLst>
            </a:custGeom>
            <a:solidFill>
              <a:srgbClr val="FFC974"/>
            </a:solidFill>
            <a:ln w="9525" cap="flat">
              <a:noFill/>
              <a:prstDash val="solid"/>
              <a:miter/>
            </a:ln>
          </p:spPr>
          <p:txBody>
            <a:bodyPr rtlCol="0" anchor="ctr"/>
            <a:lstStyle/>
            <a:p>
              <a:endParaRPr lang="zh-CN" altLang="en-US"/>
            </a:p>
          </p:txBody>
        </p:sp>
        <p:sp>
          <p:nvSpPr>
            <p:cNvPr id="22" name="ExtraShape8"/>
            <p:cNvSpPr/>
            <p:nvPr/>
          </p:nvSpPr>
          <p:spPr>
            <a:xfrm>
              <a:off x="6207" y="1067"/>
              <a:ext cx="1156" cy="507"/>
            </a:xfrm>
            <a:custGeom>
              <a:avLst/>
              <a:gdLst>
                <a:gd name="connsiteX0" fmla="*/ 98393 w 734371"/>
                <a:gd name="connsiteY0" fmla="*/ 13363 h 322092"/>
                <a:gd name="connsiteX1" fmla="*/ 17226 w 734371"/>
                <a:gd name="connsiteY1" fmla="*/ 130604 h 322092"/>
                <a:gd name="connsiteX2" fmla="*/ 326435 w 734371"/>
                <a:gd name="connsiteY2" fmla="*/ 314841 h 322092"/>
                <a:gd name="connsiteX3" fmla="*/ 727118 w 734371"/>
                <a:gd name="connsiteY3" fmla="*/ 277479 h 322092"/>
                <a:gd name="connsiteX4" fmla="*/ 714234 w 734371"/>
                <a:gd name="connsiteY4" fmla="*/ 192446 h 322092"/>
                <a:gd name="connsiteX5" fmla="*/ 345760 w 734371"/>
                <a:gd name="connsiteY5" fmla="*/ 195023 h 322092"/>
                <a:gd name="connsiteX6" fmla="*/ 98393 w 734371"/>
                <a:gd name="connsiteY6" fmla="*/ 13363 h 32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371" h="322092">
                  <a:moveTo>
                    <a:pt x="98393" y="13363"/>
                  </a:moveTo>
                  <a:cubicBezTo>
                    <a:pt x="45570" y="-9828"/>
                    <a:pt x="-11118" y="81646"/>
                    <a:pt x="17226" y="130604"/>
                  </a:cubicBezTo>
                  <a:cubicBezTo>
                    <a:pt x="45570" y="180851"/>
                    <a:pt x="305821" y="310976"/>
                    <a:pt x="326435" y="314841"/>
                  </a:cubicBezTo>
                  <a:cubicBezTo>
                    <a:pt x="347049" y="318706"/>
                    <a:pt x="727118" y="277479"/>
                    <a:pt x="727118" y="277479"/>
                  </a:cubicBezTo>
                  <a:lnTo>
                    <a:pt x="714234" y="192446"/>
                  </a:lnTo>
                  <a:cubicBezTo>
                    <a:pt x="714234" y="192446"/>
                    <a:pt x="357356" y="195023"/>
                    <a:pt x="345760" y="195023"/>
                  </a:cubicBezTo>
                  <a:cubicBezTo>
                    <a:pt x="334165" y="195023"/>
                    <a:pt x="143486" y="33977"/>
                    <a:pt x="98393" y="13363"/>
                  </a:cubicBezTo>
                  <a:close/>
                </a:path>
              </a:pathLst>
            </a:custGeom>
            <a:solidFill>
              <a:srgbClr val="212834"/>
            </a:solidFill>
            <a:ln w="9525" cap="flat">
              <a:noFill/>
              <a:prstDash val="solid"/>
              <a:miter/>
            </a:ln>
          </p:spPr>
          <p:txBody>
            <a:bodyPr rtlCol="0" anchor="ctr"/>
            <a:lstStyle/>
            <a:p>
              <a:endParaRPr lang="zh-CN" altLang="en-US"/>
            </a:p>
          </p:txBody>
        </p:sp>
        <p:sp>
          <p:nvSpPr>
            <p:cNvPr id="27" name="ExtraShape9"/>
            <p:cNvSpPr/>
            <p:nvPr/>
          </p:nvSpPr>
          <p:spPr>
            <a:xfrm>
              <a:off x="6148" y="3582"/>
              <a:ext cx="365" cy="203"/>
            </a:xfrm>
            <a:custGeom>
              <a:avLst/>
              <a:gdLst>
                <a:gd name="connsiteX0" fmla="*/ 27700 w 231906"/>
                <a:gd name="connsiteY0" fmla="*/ 9663 h 128837"/>
                <a:gd name="connsiteX1" fmla="*/ 9663 w 231906"/>
                <a:gd name="connsiteY1" fmla="*/ 121751 h 128837"/>
                <a:gd name="connsiteX2" fmla="*/ 50891 w 231906"/>
                <a:gd name="connsiteY2" fmla="*/ 126905 h 128837"/>
                <a:gd name="connsiteX3" fmla="*/ 56044 w 231906"/>
                <a:gd name="connsiteY3" fmla="*/ 112732 h 128837"/>
                <a:gd name="connsiteX4" fmla="*/ 229974 w 231906"/>
                <a:gd name="connsiteY4" fmla="*/ 126905 h 128837"/>
                <a:gd name="connsiteX5" fmla="*/ 93407 w 231906"/>
                <a:gd name="connsiteY5" fmla="*/ 18681 h 128837"/>
                <a:gd name="connsiteX6" fmla="*/ 27700 w 231906"/>
                <a:gd name="connsiteY6" fmla="*/ 9663 h 12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906" h="128837">
                  <a:moveTo>
                    <a:pt x="27700" y="9663"/>
                  </a:moveTo>
                  <a:lnTo>
                    <a:pt x="9663" y="121751"/>
                  </a:lnTo>
                  <a:lnTo>
                    <a:pt x="50891" y="126905"/>
                  </a:lnTo>
                  <a:lnTo>
                    <a:pt x="56044" y="112732"/>
                  </a:lnTo>
                  <a:cubicBezTo>
                    <a:pt x="56044" y="112732"/>
                    <a:pt x="123039" y="135923"/>
                    <a:pt x="229974" y="126905"/>
                  </a:cubicBezTo>
                  <a:cubicBezTo>
                    <a:pt x="229974" y="126905"/>
                    <a:pt x="190035" y="53467"/>
                    <a:pt x="93407" y="18681"/>
                  </a:cubicBezTo>
                  <a:lnTo>
                    <a:pt x="27700" y="9663"/>
                  </a:lnTo>
                  <a:close/>
                </a:path>
              </a:pathLst>
            </a:custGeom>
            <a:solidFill>
              <a:srgbClr val="5A4A42"/>
            </a:solidFill>
            <a:ln w="9525" cap="flat">
              <a:noFill/>
              <a:prstDash val="solid"/>
              <a:miter/>
            </a:ln>
          </p:spPr>
          <p:txBody>
            <a:bodyPr rtlCol="0" anchor="ctr"/>
            <a:lstStyle/>
            <a:p>
              <a:endParaRPr lang="zh-CN" altLang="en-US"/>
            </a:p>
          </p:txBody>
        </p:sp>
        <p:sp>
          <p:nvSpPr>
            <p:cNvPr id="28" name="ExtraShape10"/>
            <p:cNvSpPr/>
            <p:nvPr/>
          </p:nvSpPr>
          <p:spPr>
            <a:xfrm>
              <a:off x="5734" y="3576"/>
              <a:ext cx="365" cy="203"/>
            </a:xfrm>
            <a:custGeom>
              <a:avLst/>
              <a:gdLst>
                <a:gd name="connsiteX0" fmla="*/ 27700 w 231906"/>
                <a:gd name="connsiteY0" fmla="*/ 9663 h 128837"/>
                <a:gd name="connsiteX1" fmla="*/ 9663 w 231906"/>
                <a:gd name="connsiteY1" fmla="*/ 121751 h 128837"/>
                <a:gd name="connsiteX2" fmla="*/ 50891 w 231906"/>
                <a:gd name="connsiteY2" fmla="*/ 126905 h 128837"/>
                <a:gd name="connsiteX3" fmla="*/ 56044 w 231906"/>
                <a:gd name="connsiteY3" fmla="*/ 112732 h 128837"/>
                <a:gd name="connsiteX4" fmla="*/ 229974 w 231906"/>
                <a:gd name="connsiteY4" fmla="*/ 126905 h 128837"/>
                <a:gd name="connsiteX5" fmla="*/ 93407 w 231906"/>
                <a:gd name="connsiteY5" fmla="*/ 18681 h 128837"/>
                <a:gd name="connsiteX6" fmla="*/ 27700 w 231906"/>
                <a:gd name="connsiteY6" fmla="*/ 9663 h 12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906" h="128837">
                  <a:moveTo>
                    <a:pt x="27700" y="9663"/>
                  </a:moveTo>
                  <a:lnTo>
                    <a:pt x="9663" y="121751"/>
                  </a:lnTo>
                  <a:lnTo>
                    <a:pt x="50891" y="126905"/>
                  </a:lnTo>
                  <a:lnTo>
                    <a:pt x="56044" y="112732"/>
                  </a:lnTo>
                  <a:cubicBezTo>
                    <a:pt x="56044" y="112732"/>
                    <a:pt x="123039" y="135923"/>
                    <a:pt x="229974" y="126905"/>
                  </a:cubicBezTo>
                  <a:cubicBezTo>
                    <a:pt x="229974" y="126905"/>
                    <a:pt x="190035" y="53467"/>
                    <a:pt x="93407" y="18681"/>
                  </a:cubicBezTo>
                  <a:lnTo>
                    <a:pt x="27700" y="9663"/>
                  </a:lnTo>
                  <a:close/>
                </a:path>
              </a:pathLst>
            </a:custGeom>
            <a:solidFill>
              <a:srgbClr val="5A4A42"/>
            </a:solidFill>
            <a:ln w="9525" cap="flat">
              <a:noFill/>
              <a:prstDash val="solid"/>
              <a:miter/>
            </a:ln>
          </p:spPr>
          <p:txBody>
            <a:bodyPr rtlCol="0" anchor="ctr"/>
            <a:lstStyle/>
            <a:p>
              <a:endParaRPr lang="zh-CN" altLang="en-US"/>
            </a:p>
          </p:txBody>
        </p:sp>
        <p:sp>
          <p:nvSpPr>
            <p:cNvPr id="29" name="ExtraShape11"/>
            <p:cNvSpPr/>
            <p:nvPr/>
          </p:nvSpPr>
          <p:spPr>
            <a:xfrm>
              <a:off x="6140" y="1807"/>
              <a:ext cx="243" cy="1826"/>
            </a:xfrm>
            <a:custGeom>
              <a:avLst/>
              <a:gdLst>
                <a:gd name="connsiteX0" fmla="*/ 134635 w 154604"/>
                <a:gd name="connsiteY0" fmla="*/ 61198 h 1159533"/>
                <a:gd name="connsiteX1" fmla="*/ 155249 w 154604"/>
                <a:gd name="connsiteY1" fmla="*/ 530164 h 1159533"/>
                <a:gd name="connsiteX2" fmla="*/ 115309 w 154604"/>
                <a:gd name="connsiteY2" fmla="*/ 1151159 h 1159533"/>
                <a:gd name="connsiteX3" fmla="*/ 12239 w 154604"/>
                <a:gd name="connsiteY3" fmla="*/ 1151159 h 1159533"/>
                <a:gd name="connsiteX4" fmla="*/ 22546 w 154604"/>
                <a:gd name="connsiteY4" fmla="*/ 567527 h 1159533"/>
                <a:gd name="connsiteX5" fmla="*/ 9663 w 154604"/>
                <a:gd name="connsiteY5" fmla="*/ 139788 h 1159533"/>
                <a:gd name="connsiteX6" fmla="*/ 48314 w 154604"/>
                <a:gd name="connsiteY6" fmla="*/ 9663 h 1159533"/>
                <a:gd name="connsiteX7" fmla="*/ 134635 w 154604"/>
                <a:gd name="connsiteY7" fmla="*/ 61198 h 115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604" h="1159533">
                  <a:moveTo>
                    <a:pt x="134635" y="61198"/>
                  </a:moveTo>
                  <a:cubicBezTo>
                    <a:pt x="134635" y="61198"/>
                    <a:pt x="155249" y="492802"/>
                    <a:pt x="155249" y="530164"/>
                  </a:cubicBezTo>
                  <a:cubicBezTo>
                    <a:pt x="155249" y="567527"/>
                    <a:pt x="117886" y="1122815"/>
                    <a:pt x="115309" y="1151159"/>
                  </a:cubicBezTo>
                  <a:lnTo>
                    <a:pt x="12239" y="1151159"/>
                  </a:lnTo>
                  <a:cubicBezTo>
                    <a:pt x="12239" y="1151159"/>
                    <a:pt x="32853" y="640964"/>
                    <a:pt x="22546" y="567527"/>
                  </a:cubicBezTo>
                  <a:cubicBezTo>
                    <a:pt x="10951" y="494090"/>
                    <a:pt x="9663" y="139788"/>
                    <a:pt x="9663" y="139788"/>
                  </a:cubicBezTo>
                  <a:lnTo>
                    <a:pt x="48314" y="9663"/>
                  </a:lnTo>
                  <a:lnTo>
                    <a:pt x="134635" y="61198"/>
                  </a:lnTo>
                  <a:close/>
                </a:path>
              </a:pathLst>
            </a:custGeom>
            <a:solidFill>
              <a:srgbClr val="64594D"/>
            </a:solidFill>
            <a:ln w="9525" cap="flat">
              <a:noFill/>
              <a:prstDash val="solid"/>
              <a:miter/>
            </a:ln>
          </p:spPr>
          <p:txBody>
            <a:bodyPr rtlCol="0" anchor="ctr"/>
            <a:lstStyle/>
            <a:p>
              <a:endParaRPr lang="zh-CN" altLang="en-US"/>
            </a:p>
          </p:txBody>
        </p:sp>
        <p:sp>
          <p:nvSpPr>
            <p:cNvPr id="30" name="ExtraShape12"/>
            <p:cNvSpPr/>
            <p:nvPr/>
          </p:nvSpPr>
          <p:spPr>
            <a:xfrm>
              <a:off x="5748" y="1740"/>
              <a:ext cx="548" cy="1907"/>
            </a:xfrm>
            <a:custGeom>
              <a:avLst/>
              <a:gdLst>
                <a:gd name="connsiteX0" fmla="*/ 339486 w 347859"/>
                <a:gd name="connsiteY0" fmla="*/ 85677 h 1211068"/>
                <a:gd name="connsiteX1" fmla="*/ 246723 w 347859"/>
                <a:gd name="connsiteY1" fmla="*/ 666732 h 1211068"/>
                <a:gd name="connsiteX2" fmla="*/ 129481 w 347859"/>
                <a:gd name="connsiteY2" fmla="*/ 1203982 h 1211068"/>
                <a:gd name="connsiteX3" fmla="*/ 9663 w 347859"/>
                <a:gd name="connsiteY3" fmla="*/ 1174350 h 1211068"/>
                <a:gd name="connsiteX4" fmla="*/ 123039 w 347859"/>
                <a:gd name="connsiteY4" fmla="*/ 620350 h 1211068"/>
                <a:gd name="connsiteX5" fmla="*/ 112732 w 347859"/>
                <a:gd name="connsiteY5" fmla="*/ 9663 h 1211068"/>
                <a:gd name="connsiteX6" fmla="*/ 339486 w 347859"/>
                <a:gd name="connsiteY6" fmla="*/ 85677 h 121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859" h="1211068">
                  <a:moveTo>
                    <a:pt x="339486" y="85677"/>
                  </a:moveTo>
                  <a:lnTo>
                    <a:pt x="246723" y="666732"/>
                  </a:lnTo>
                  <a:lnTo>
                    <a:pt x="129481" y="1203982"/>
                  </a:lnTo>
                  <a:lnTo>
                    <a:pt x="9663" y="1174350"/>
                  </a:lnTo>
                  <a:cubicBezTo>
                    <a:pt x="9663" y="1174350"/>
                    <a:pt x="120463" y="686057"/>
                    <a:pt x="123039" y="620350"/>
                  </a:cubicBezTo>
                  <a:cubicBezTo>
                    <a:pt x="123039" y="620350"/>
                    <a:pt x="56044" y="267337"/>
                    <a:pt x="112732" y="9663"/>
                  </a:cubicBezTo>
                  <a:lnTo>
                    <a:pt x="339486" y="85677"/>
                  </a:lnTo>
                  <a:close/>
                </a:path>
              </a:pathLst>
            </a:custGeom>
            <a:solidFill>
              <a:srgbClr val="716558"/>
            </a:solidFill>
            <a:ln w="9525" cap="flat">
              <a:noFill/>
              <a:prstDash val="solid"/>
              <a:miter/>
            </a:ln>
          </p:spPr>
          <p:txBody>
            <a:bodyPr rtlCol="0" anchor="ctr"/>
            <a:lstStyle/>
            <a:p>
              <a:endParaRPr lang="zh-CN" altLang="en-US"/>
            </a:p>
          </p:txBody>
        </p:sp>
        <p:sp>
          <p:nvSpPr>
            <p:cNvPr id="31" name="ExtraShape13"/>
            <p:cNvSpPr/>
            <p:nvPr/>
          </p:nvSpPr>
          <p:spPr>
            <a:xfrm>
              <a:off x="6136" y="939"/>
              <a:ext cx="243" cy="183"/>
            </a:xfrm>
            <a:custGeom>
              <a:avLst/>
              <a:gdLst>
                <a:gd name="connsiteX0" fmla="*/ 9663 w 154604"/>
                <a:gd name="connsiteY0" fmla="*/ 9663 h 115953"/>
                <a:gd name="connsiteX1" fmla="*/ 144942 w 154604"/>
                <a:gd name="connsiteY1" fmla="*/ 50891 h 115953"/>
                <a:gd name="connsiteX2" fmla="*/ 93407 w 154604"/>
                <a:gd name="connsiteY2" fmla="*/ 107579 h 115953"/>
              </a:gdLst>
              <a:ahLst/>
              <a:cxnLst>
                <a:cxn ang="0">
                  <a:pos x="connsiteX0" y="connsiteY0"/>
                </a:cxn>
                <a:cxn ang="0">
                  <a:pos x="connsiteX1" y="connsiteY1"/>
                </a:cxn>
                <a:cxn ang="0">
                  <a:pos x="connsiteX2" y="connsiteY2"/>
                </a:cxn>
              </a:cxnLst>
              <a:rect l="l" t="t" r="r" b="b"/>
              <a:pathLst>
                <a:path w="154604" h="115953">
                  <a:moveTo>
                    <a:pt x="9663" y="9663"/>
                  </a:moveTo>
                  <a:lnTo>
                    <a:pt x="144942" y="50891"/>
                  </a:lnTo>
                  <a:lnTo>
                    <a:pt x="93407" y="107579"/>
                  </a:lnTo>
                  <a:close/>
                </a:path>
              </a:pathLst>
            </a:custGeom>
            <a:solidFill>
              <a:srgbClr val="BC4F70"/>
            </a:solidFill>
            <a:ln w="9525" cap="flat">
              <a:noFill/>
              <a:prstDash val="solid"/>
              <a:miter/>
            </a:ln>
          </p:spPr>
          <p:txBody>
            <a:bodyPr rtlCol="0" anchor="ctr"/>
            <a:lstStyle/>
            <a:p>
              <a:endParaRPr lang="zh-CN" altLang="en-US"/>
            </a:p>
          </p:txBody>
        </p:sp>
        <p:sp>
          <p:nvSpPr>
            <p:cNvPr id="32" name="ExtraShape14"/>
            <p:cNvSpPr/>
            <p:nvPr/>
          </p:nvSpPr>
          <p:spPr>
            <a:xfrm>
              <a:off x="6136" y="788"/>
              <a:ext cx="284" cy="365"/>
            </a:xfrm>
            <a:custGeom>
              <a:avLst/>
              <a:gdLst>
                <a:gd name="connsiteX0" fmla="*/ 68928 w 180371"/>
                <a:gd name="connsiteY0" fmla="*/ 9663 h 231906"/>
                <a:gd name="connsiteX1" fmla="*/ 9663 w 180371"/>
                <a:gd name="connsiteY1" fmla="*/ 173286 h 231906"/>
                <a:gd name="connsiteX2" fmla="*/ 103714 w 180371"/>
                <a:gd name="connsiteY2" fmla="*/ 223532 h 231906"/>
                <a:gd name="connsiteX3" fmla="*/ 175862 w 180371"/>
                <a:gd name="connsiteY3" fmla="*/ 47026 h 231906"/>
                <a:gd name="connsiteX4" fmla="*/ 68928 w 180371"/>
                <a:gd name="connsiteY4" fmla="*/ 9663 h 23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71" h="231906">
                  <a:moveTo>
                    <a:pt x="68928" y="9663"/>
                  </a:moveTo>
                  <a:lnTo>
                    <a:pt x="9663" y="173286"/>
                  </a:lnTo>
                  <a:cubicBezTo>
                    <a:pt x="9663" y="173286"/>
                    <a:pt x="59909" y="264760"/>
                    <a:pt x="103714" y="223532"/>
                  </a:cubicBezTo>
                  <a:lnTo>
                    <a:pt x="175862" y="47026"/>
                  </a:lnTo>
                  <a:lnTo>
                    <a:pt x="68928" y="9663"/>
                  </a:lnTo>
                  <a:close/>
                </a:path>
              </a:pathLst>
            </a:custGeom>
            <a:solidFill>
              <a:srgbClr val="FFC974"/>
            </a:solidFill>
            <a:ln w="9525" cap="flat">
              <a:noFill/>
              <a:prstDash val="solid"/>
              <a:miter/>
            </a:ln>
          </p:spPr>
          <p:txBody>
            <a:bodyPr rtlCol="0" anchor="ctr"/>
            <a:lstStyle/>
            <a:p>
              <a:endParaRPr lang="zh-CN" altLang="en-US"/>
            </a:p>
          </p:txBody>
        </p:sp>
        <p:sp>
          <p:nvSpPr>
            <p:cNvPr id="33" name="ExtraShape15"/>
            <p:cNvSpPr/>
            <p:nvPr/>
          </p:nvSpPr>
          <p:spPr>
            <a:xfrm>
              <a:off x="6207" y="788"/>
              <a:ext cx="223" cy="203"/>
            </a:xfrm>
            <a:custGeom>
              <a:avLst/>
              <a:gdLst>
                <a:gd name="connsiteX0" fmla="*/ 9663 w 141720"/>
                <a:gd name="connsiteY0" fmla="*/ 49602 h 128837"/>
                <a:gd name="connsiteX1" fmla="*/ 102425 w 141720"/>
                <a:gd name="connsiteY1" fmla="*/ 119174 h 128837"/>
                <a:gd name="connsiteX2" fmla="*/ 132058 w 141720"/>
                <a:gd name="connsiteY2" fmla="*/ 48314 h 128837"/>
                <a:gd name="connsiteX3" fmla="*/ 23835 w 141720"/>
                <a:gd name="connsiteY3" fmla="*/ 9663 h 128837"/>
                <a:gd name="connsiteX4" fmla="*/ 9663 w 141720"/>
                <a:gd name="connsiteY4" fmla="*/ 49602 h 128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20" h="128837">
                  <a:moveTo>
                    <a:pt x="9663" y="49602"/>
                  </a:moveTo>
                  <a:cubicBezTo>
                    <a:pt x="25123" y="66351"/>
                    <a:pt x="72793" y="112732"/>
                    <a:pt x="102425" y="119174"/>
                  </a:cubicBezTo>
                  <a:lnTo>
                    <a:pt x="132058" y="48314"/>
                  </a:lnTo>
                  <a:lnTo>
                    <a:pt x="23835" y="9663"/>
                  </a:lnTo>
                  <a:lnTo>
                    <a:pt x="9663" y="49602"/>
                  </a:lnTo>
                  <a:close/>
                </a:path>
              </a:pathLst>
            </a:custGeom>
            <a:solidFill>
              <a:srgbClr val="231F20">
                <a:alpha val="17000"/>
              </a:srgbClr>
            </a:solidFill>
            <a:ln w="9525" cap="flat">
              <a:noFill/>
              <a:prstDash val="solid"/>
              <a:miter/>
            </a:ln>
          </p:spPr>
          <p:txBody>
            <a:bodyPr rtlCol="0" anchor="ctr"/>
            <a:lstStyle/>
            <a:p>
              <a:endParaRPr lang="zh-CN" altLang="en-US"/>
            </a:p>
          </p:txBody>
        </p:sp>
        <p:sp>
          <p:nvSpPr>
            <p:cNvPr id="34" name="ExtraShape16"/>
            <p:cNvSpPr/>
            <p:nvPr/>
          </p:nvSpPr>
          <p:spPr>
            <a:xfrm>
              <a:off x="6054" y="206"/>
              <a:ext cx="629" cy="710"/>
            </a:xfrm>
            <a:custGeom>
              <a:avLst/>
              <a:gdLst>
                <a:gd name="connsiteX0" fmla="*/ 397462 w 399394"/>
                <a:gd name="connsiteY0" fmla="*/ 98560 h 450929"/>
                <a:gd name="connsiteX1" fmla="*/ 228686 w 399394"/>
                <a:gd name="connsiteY1" fmla="*/ 445132 h 450929"/>
                <a:gd name="connsiteX2" fmla="*/ 9663 w 399394"/>
                <a:gd name="connsiteY2" fmla="*/ 146230 h 450929"/>
                <a:gd name="connsiteX3" fmla="*/ 205495 w 399394"/>
                <a:gd name="connsiteY3" fmla="*/ 9663 h 450929"/>
                <a:gd name="connsiteX4" fmla="*/ 397462 w 399394"/>
                <a:gd name="connsiteY4" fmla="*/ 98560 h 450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394" h="450929">
                  <a:moveTo>
                    <a:pt x="397462" y="98560"/>
                  </a:moveTo>
                  <a:cubicBezTo>
                    <a:pt x="397462" y="98560"/>
                    <a:pt x="438690" y="437402"/>
                    <a:pt x="228686" y="445132"/>
                  </a:cubicBezTo>
                  <a:cubicBezTo>
                    <a:pt x="19970" y="452862"/>
                    <a:pt x="9663" y="200342"/>
                    <a:pt x="9663" y="146230"/>
                  </a:cubicBezTo>
                  <a:cubicBezTo>
                    <a:pt x="9663" y="92118"/>
                    <a:pt x="79235" y="9663"/>
                    <a:pt x="205495" y="9663"/>
                  </a:cubicBezTo>
                  <a:cubicBezTo>
                    <a:pt x="331755" y="9663"/>
                    <a:pt x="397462" y="70216"/>
                    <a:pt x="397462" y="98560"/>
                  </a:cubicBezTo>
                  <a:close/>
                </a:path>
              </a:pathLst>
            </a:custGeom>
            <a:solidFill>
              <a:srgbClr val="FFC974"/>
            </a:solidFill>
            <a:ln w="9525" cap="flat">
              <a:noFill/>
              <a:prstDash val="solid"/>
              <a:miter/>
            </a:ln>
          </p:spPr>
          <p:txBody>
            <a:bodyPr rtlCol="0" anchor="ctr"/>
            <a:lstStyle/>
            <a:p>
              <a:endParaRPr lang="zh-CN" altLang="en-US"/>
            </a:p>
          </p:txBody>
        </p:sp>
        <p:sp>
          <p:nvSpPr>
            <p:cNvPr id="35" name="ExtraShape17"/>
            <p:cNvSpPr/>
            <p:nvPr/>
          </p:nvSpPr>
          <p:spPr>
            <a:xfrm>
              <a:off x="6533" y="632"/>
              <a:ext cx="81" cy="142"/>
            </a:xfrm>
            <a:custGeom>
              <a:avLst/>
              <a:gdLst>
                <a:gd name="connsiteX0" fmla="*/ 25123 w 51534"/>
                <a:gd name="connsiteY0" fmla="*/ 9663 h 90185"/>
                <a:gd name="connsiteX1" fmla="*/ 43160 w 51534"/>
                <a:gd name="connsiteY1" fmla="*/ 85677 h 90185"/>
                <a:gd name="connsiteX2" fmla="*/ 9663 w 51534"/>
                <a:gd name="connsiteY2" fmla="*/ 85677 h 90185"/>
                <a:gd name="connsiteX3" fmla="*/ 25123 w 51534"/>
                <a:gd name="connsiteY3" fmla="*/ 9663 h 90185"/>
              </a:gdLst>
              <a:ahLst/>
              <a:cxnLst>
                <a:cxn ang="0">
                  <a:pos x="connsiteX0" y="connsiteY0"/>
                </a:cxn>
                <a:cxn ang="0">
                  <a:pos x="connsiteX1" y="connsiteY1"/>
                </a:cxn>
                <a:cxn ang="0">
                  <a:pos x="connsiteX2" y="connsiteY2"/>
                </a:cxn>
                <a:cxn ang="0">
                  <a:pos x="connsiteX3" y="connsiteY3"/>
                </a:cxn>
              </a:cxnLst>
              <a:rect l="l" t="t" r="r" b="b"/>
              <a:pathLst>
                <a:path w="51534" h="90185">
                  <a:moveTo>
                    <a:pt x="25123" y="9663"/>
                  </a:moveTo>
                  <a:cubicBezTo>
                    <a:pt x="25123" y="9663"/>
                    <a:pt x="59909" y="77946"/>
                    <a:pt x="43160" y="85677"/>
                  </a:cubicBezTo>
                  <a:cubicBezTo>
                    <a:pt x="25123" y="93407"/>
                    <a:pt x="9663" y="85677"/>
                    <a:pt x="9663" y="85677"/>
                  </a:cubicBezTo>
                  <a:lnTo>
                    <a:pt x="25123" y="9663"/>
                  </a:lnTo>
                  <a:close/>
                </a:path>
              </a:pathLst>
            </a:custGeom>
            <a:solidFill>
              <a:srgbClr val="F8A36A"/>
            </a:solidFill>
            <a:ln w="9525" cap="flat">
              <a:noFill/>
              <a:prstDash val="solid"/>
              <a:miter/>
            </a:ln>
          </p:spPr>
          <p:txBody>
            <a:bodyPr rtlCol="0" anchor="ctr"/>
            <a:lstStyle/>
            <a:p>
              <a:endParaRPr lang="zh-CN" altLang="en-US"/>
            </a:p>
          </p:txBody>
        </p:sp>
        <p:sp>
          <p:nvSpPr>
            <p:cNvPr id="36" name="ExtraShape18"/>
            <p:cNvSpPr/>
            <p:nvPr/>
          </p:nvSpPr>
          <p:spPr>
            <a:xfrm>
              <a:off x="6395" y="510"/>
              <a:ext cx="81" cy="122"/>
            </a:xfrm>
            <a:custGeom>
              <a:avLst/>
              <a:gdLst>
                <a:gd name="connsiteX0" fmla="*/ 53467 w 51534"/>
                <a:gd name="connsiteY0" fmla="*/ 41872 h 77302"/>
                <a:gd name="connsiteX1" fmla="*/ 31565 w 51534"/>
                <a:gd name="connsiteY1" fmla="*/ 74081 h 77302"/>
                <a:gd name="connsiteX2" fmla="*/ 9663 w 51534"/>
                <a:gd name="connsiteY2" fmla="*/ 41872 h 77302"/>
                <a:gd name="connsiteX3" fmla="*/ 31565 w 51534"/>
                <a:gd name="connsiteY3" fmla="*/ 9663 h 77302"/>
                <a:gd name="connsiteX4" fmla="*/ 53467 w 51534"/>
                <a:gd name="connsiteY4" fmla="*/ 41872 h 77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34" h="77302">
                  <a:moveTo>
                    <a:pt x="53467" y="41872"/>
                  </a:moveTo>
                  <a:cubicBezTo>
                    <a:pt x="53467" y="59661"/>
                    <a:pt x="43662" y="74081"/>
                    <a:pt x="31565" y="74081"/>
                  </a:cubicBezTo>
                  <a:cubicBezTo>
                    <a:pt x="19469" y="74081"/>
                    <a:pt x="9663" y="59661"/>
                    <a:pt x="9663" y="41872"/>
                  </a:cubicBezTo>
                  <a:cubicBezTo>
                    <a:pt x="9663" y="24083"/>
                    <a:pt x="19469" y="9663"/>
                    <a:pt x="31565" y="9663"/>
                  </a:cubicBezTo>
                  <a:cubicBezTo>
                    <a:pt x="43662" y="9663"/>
                    <a:pt x="53467" y="24083"/>
                    <a:pt x="53467" y="41872"/>
                  </a:cubicBezTo>
                  <a:close/>
                </a:path>
              </a:pathLst>
            </a:custGeom>
            <a:solidFill>
              <a:srgbClr val="404041"/>
            </a:solidFill>
            <a:ln w="9525" cap="flat">
              <a:noFill/>
              <a:prstDash val="solid"/>
              <a:miter/>
            </a:ln>
          </p:spPr>
          <p:txBody>
            <a:bodyPr rtlCol="0" anchor="ctr"/>
            <a:lstStyle/>
            <a:p>
              <a:endParaRPr lang="zh-CN" altLang="en-US"/>
            </a:p>
          </p:txBody>
        </p:sp>
        <p:sp>
          <p:nvSpPr>
            <p:cNvPr id="37" name="ExtraShape19"/>
            <p:cNvSpPr/>
            <p:nvPr/>
          </p:nvSpPr>
          <p:spPr>
            <a:xfrm>
              <a:off x="6606" y="527"/>
              <a:ext cx="61" cy="101"/>
            </a:xfrm>
            <a:custGeom>
              <a:avLst/>
              <a:gdLst>
                <a:gd name="connsiteX0" fmla="*/ 38007 w 38651"/>
                <a:gd name="connsiteY0" fmla="*/ 36719 h 64418"/>
                <a:gd name="connsiteX1" fmla="*/ 23835 w 38651"/>
                <a:gd name="connsiteY1" fmla="*/ 63774 h 64418"/>
                <a:gd name="connsiteX2" fmla="*/ 9663 w 38651"/>
                <a:gd name="connsiteY2" fmla="*/ 36719 h 64418"/>
                <a:gd name="connsiteX3" fmla="*/ 23835 w 38651"/>
                <a:gd name="connsiteY3" fmla="*/ 9663 h 64418"/>
                <a:gd name="connsiteX4" fmla="*/ 38007 w 38651"/>
                <a:gd name="connsiteY4" fmla="*/ 36719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51" h="64418">
                  <a:moveTo>
                    <a:pt x="38007" y="36719"/>
                  </a:moveTo>
                  <a:cubicBezTo>
                    <a:pt x="38007" y="52179"/>
                    <a:pt x="31565" y="63774"/>
                    <a:pt x="23835" y="63774"/>
                  </a:cubicBezTo>
                  <a:cubicBezTo>
                    <a:pt x="16105" y="63774"/>
                    <a:pt x="9663" y="50891"/>
                    <a:pt x="9663" y="36719"/>
                  </a:cubicBezTo>
                  <a:cubicBezTo>
                    <a:pt x="9663" y="21258"/>
                    <a:pt x="16105" y="9663"/>
                    <a:pt x="23835" y="9663"/>
                  </a:cubicBezTo>
                  <a:cubicBezTo>
                    <a:pt x="31565" y="9663"/>
                    <a:pt x="38007" y="21258"/>
                    <a:pt x="38007" y="36719"/>
                  </a:cubicBezTo>
                  <a:close/>
                </a:path>
              </a:pathLst>
            </a:custGeom>
            <a:solidFill>
              <a:srgbClr val="404041"/>
            </a:solidFill>
            <a:ln w="9525" cap="flat">
              <a:noFill/>
              <a:prstDash val="solid"/>
              <a:miter/>
            </a:ln>
          </p:spPr>
          <p:txBody>
            <a:bodyPr rtlCol="0" anchor="ctr"/>
            <a:lstStyle/>
            <a:p>
              <a:endParaRPr lang="zh-CN" altLang="en-US"/>
            </a:p>
          </p:txBody>
        </p:sp>
        <p:sp>
          <p:nvSpPr>
            <p:cNvPr id="38" name="ExtraShape20"/>
            <p:cNvSpPr/>
            <p:nvPr/>
          </p:nvSpPr>
          <p:spPr>
            <a:xfrm>
              <a:off x="6349" y="628"/>
              <a:ext cx="122" cy="61"/>
            </a:xfrm>
            <a:custGeom>
              <a:avLst/>
              <a:gdLst>
                <a:gd name="connsiteX0" fmla="*/ 76658 w 77302"/>
                <a:gd name="connsiteY0" fmla="*/ 25123 h 38651"/>
                <a:gd name="connsiteX1" fmla="*/ 43160 w 77302"/>
                <a:gd name="connsiteY1" fmla="*/ 40584 h 38651"/>
                <a:gd name="connsiteX2" fmla="*/ 9663 w 77302"/>
                <a:gd name="connsiteY2" fmla="*/ 25123 h 38651"/>
                <a:gd name="connsiteX3" fmla="*/ 43160 w 77302"/>
                <a:gd name="connsiteY3" fmla="*/ 9663 h 38651"/>
                <a:gd name="connsiteX4" fmla="*/ 76658 w 77302"/>
                <a:gd name="connsiteY4" fmla="*/ 25123 h 38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02" h="38651">
                  <a:moveTo>
                    <a:pt x="76658" y="25123"/>
                  </a:moveTo>
                  <a:cubicBezTo>
                    <a:pt x="76658" y="34142"/>
                    <a:pt x="61198" y="40584"/>
                    <a:pt x="43160" y="40584"/>
                  </a:cubicBezTo>
                  <a:cubicBezTo>
                    <a:pt x="25123" y="40584"/>
                    <a:pt x="9663" y="34142"/>
                    <a:pt x="9663" y="25123"/>
                  </a:cubicBezTo>
                  <a:cubicBezTo>
                    <a:pt x="9663" y="16105"/>
                    <a:pt x="25123" y="9663"/>
                    <a:pt x="43160" y="9663"/>
                  </a:cubicBezTo>
                  <a:cubicBezTo>
                    <a:pt x="61198" y="9663"/>
                    <a:pt x="76658" y="16105"/>
                    <a:pt x="76658" y="25123"/>
                  </a:cubicBezTo>
                  <a:close/>
                </a:path>
              </a:pathLst>
            </a:custGeom>
            <a:solidFill>
              <a:srgbClr val="F8A98D"/>
            </a:solidFill>
            <a:ln w="9525" cap="flat">
              <a:noFill/>
              <a:prstDash val="solid"/>
              <a:miter/>
            </a:ln>
          </p:spPr>
          <p:txBody>
            <a:bodyPr rtlCol="0" anchor="ctr"/>
            <a:lstStyle/>
            <a:p>
              <a:endParaRPr lang="zh-CN" altLang="en-US"/>
            </a:p>
          </p:txBody>
        </p:sp>
        <p:sp>
          <p:nvSpPr>
            <p:cNvPr id="39" name="ExtraShape21"/>
            <p:cNvSpPr/>
            <p:nvPr/>
          </p:nvSpPr>
          <p:spPr>
            <a:xfrm>
              <a:off x="6604" y="628"/>
              <a:ext cx="81" cy="61"/>
            </a:xfrm>
            <a:custGeom>
              <a:avLst/>
              <a:gdLst>
                <a:gd name="connsiteX0" fmla="*/ 9663 w 51534"/>
                <a:gd name="connsiteY0" fmla="*/ 25123 h 38651"/>
                <a:gd name="connsiteX1" fmla="*/ 34142 w 51534"/>
                <a:gd name="connsiteY1" fmla="*/ 39295 h 38651"/>
                <a:gd name="connsiteX2" fmla="*/ 41872 w 51534"/>
                <a:gd name="connsiteY2" fmla="*/ 9663 h 38651"/>
                <a:gd name="connsiteX3" fmla="*/ 9663 w 51534"/>
                <a:gd name="connsiteY3" fmla="*/ 25123 h 38651"/>
              </a:gdLst>
              <a:ahLst/>
              <a:cxnLst>
                <a:cxn ang="0">
                  <a:pos x="connsiteX0" y="connsiteY0"/>
                </a:cxn>
                <a:cxn ang="0">
                  <a:pos x="connsiteX1" y="connsiteY1"/>
                </a:cxn>
                <a:cxn ang="0">
                  <a:pos x="connsiteX2" y="connsiteY2"/>
                </a:cxn>
                <a:cxn ang="0">
                  <a:pos x="connsiteX3" y="connsiteY3"/>
                </a:cxn>
              </a:cxnLst>
              <a:rect l="l" t="t" r="r" b="b"/>
              <a:pathLst>
                <a:path w="51534" h="38651">
                  <a:moveTo>
                    <a:pt x="9663" y="25123"/>
                  </a:moveTo>
                  <a:cubicBezTo>
                    <a:pt x="9663" y="31565"/>
                    <a:pt x="19970" y="38007"/>
                    <a:pt x="34142" y="39295"/>
                  </a:cubicBezTo>
                  <a:cubicBezTo>
                    <a:pt x="36719" y="28988"/>
                    <a:pt x="39295" y="18681"/>
                    <a:pt x="41872" y="9663"/>
                  </a:cubicBezTo>
                  <a:cubicBezTo>
                    <a:pt x="23835" y="9663"/>
                    <a:pt x="9663" y="16105"/>
                    <a:pt x="9663" y="25123"/>
                  </a:cubicBezTo>
                  <a:close/>
                </a:path>
              </a:pathLst>
            </a:custGeom>
            <a:solidFill>
              <a:srgbClr val="F8A98D"/>
            </a:solidFill>
            <a:ln w="9525" cap="flat">
              <a:noFill/>
              <a:prstDash val="solid"/>
              <a:miter/>
            </a:ln>
          </p:spPr>
          <p:txBody>
            <a:bodyPr rtlCol="0" anchor="ctr"/>
            <a:lstStyle/>
            <a:p>
              <a:endParaRPr lang="zh-CN" altLang="en-US"/>
            </a:p>
          </p:txBody>
        </p:sp>
        <p:sp>
          <p:nvSpPr>
            <p:cNvPr id="40" name="ExtraShape22"/>
            <p:cNvSpPr/>
            <p:nvPr/>
          </p:nvSpPr>
          <p:spPr>
            <a:xfrm>
              <a:off x="6442" y="533"/>
              <a:ext cx="41" cy="41"/>
            </a:xfrm>
            <a:custGeom>
              <a:avLst/>
              <a:gdLst>
                <a:gd name="connsiteX0" fmla="*/ 17393 w 25767"/>
                <a:gd name="connsiteY0" fmla="*/ 18681 h 25767"/>
                <a:gd name="connsiteX1" fmla="*/ 13528 w 25767"/>
                <a:gd name="connsiteY1" fmla="*/ 27700 h 25767"/>
                <a:gd name="connsiteX2" fmla="*/ 9663 w 25767"/>
                <a:gd name="connsiteY2" fmla="*/ 18681 h 25767"/>
                <a:gd name="connsiteX3" fmla="*/ 13528 w 25767"/>
                <a:gd name="connsiteY3" fmla="*/ 9663 h 25767"/>
                <a:gd name="connsiteX4" fmla="*/ 17393 w 25767"/>
                <a:gd name="connsiteY4" fmla="*/ 18681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7" h="25767">
                  <a:moveTo>
                    <a:pt x="17393" y="18681"/>
                  </a:moveTo>
                  <a:cubicBezTo>
                    <a:pt x="17393" y="23835"/>
                    <a:pt x="14816" y="27700"/>
                    <a:pt x="13528" y="27700"/>
                  </a:cubicBezTo>
                  <a:cubicBezTo>
                    <a:pt x="10951" y="27700"/>
                    <a:pt x="9663" y="23835"/>
                    <a:pt x="9663" y="18681"/>
                  </a:cubicBezTo>
                  <a:cubicBezTo>
                    <a:pt x="9663" y="13528"/>
                    <a:pt x="12239" y="9663"/>
                    <a:pt x="13528" y="9663"/>
                  </a:cubicBezTo>
                  <a:cubicBezTo>
                    <a:pt x="14816" y="9663"/>
                    <a:pt x="17393" y="13528"/>
                    <a:pt x="17393" y="18681"/>
                  </a:cubicBezTo>
                  <a:close/>
                </a:path>
              </a:pathLst>
            </a:custGeom>
            <a:solidFill>
              <a:srgbClr val="FFFFFF"/>
            </a:solidFill>
            <a:ln w="9525" cap="flat">
              <a:noFill/>
              <a:prstDash val="solid"/>
              <a:miter/>
            </a:ln>
          </p:spPr>
          <p:txBody>
            <a:bodyPr rtlCol="0" anchor="ctr"/>
            <a:lstStyle/>
            <a:p>
              <a:endParaRPr lang="zh-CN" altLang="en-US"/>
            </a:p>
          </p:txBody>
        </p:sp>
        <p:sp>
          <p:nvSpPr>
            <p:cNvPr id="41" name="ExtraShape23"/>
            <p:cNvSpPr/>
            <p:nvPr/>
          </p:nvSpPr>
          <p:spPr>
            <a:xfrm>
              <a:off x="6629" y="547"/>
              <a:ext cx="41" cy="41"/>
            </a:xfrm>
            <a:custGeom>
              <a:avLst/>
              <a:gdLst>
                <a:gd name="connsiteX0" fmla="*/ 17393 w 25767"/>
                <a:gd name="connsiteY0" fmla="*/ 18681 h 25767"/>
                <a:gd name="connsiteX1" fmla="*/ 13528 w 25767"/>
                <a:gd name="connsiteY1" fmla="*/ 27700 h 25767"/>
                <a:gd name="connsiteX2" fmla="*/ 9663 w 25767"/>
                <a:gd name="connsiteY2" fmla="*/ 18681 h 25767"/>
                <a:gd name="connsiteX3" fmla="*/ 13528 w 25767"/>
                <a:gd name="connsiteY3" fmla="*/ 9663 h 25767"/>
                <a:gd name="connsiteX4" fmla="*/ 17393 w 25767"/>
                <a:gd name="connsiteY4" fmla="*/ 18681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7" h="25767">
                  <a:moveTo>
                    <a:pt x="17393" y="18681"/>
                  </a:moveTo>
                  <a:cubicBezTo>
                    <a:pt x="17393" y="23662"/>
                    <a:pt x="15663" y="27700"/>
                    <a:pt x="13528" y="27700"/>
                  </a:cubicBezTo>
                  <a:cubicBezTo>
                    <a:pt x="11393" y="27700"/>
                    <a:pt x="9663" y="23662"/>
                    <a:pt x="9663" y="18681"/>
                  </a:cubicBezTo>
                  <a:cubicBezTo>
                    <a:pt x="9663" y="13701"/>
                    <a:pt x="11393" y="9663"/>
                    <a:pt x="13528" y="9663"/>
                  </a:cubicBezTo>
                  <a:cubicBezTo>
                    <a:pt x="15662" y="9663"/>
                    <a:pt x="17393" y="13701"/>
                    <a:pt x="17393" y="18681"/>
                  </a:cubicBezTo>
                  <a:close/>
                </a:path>
              </a:pathLst>
            </a:custGeom>
            <a:solidFill>
              <a:srgbClr val="FFFFFF"/>
            </a:solidFill>
            <a:ln w="9525" cap="flat">
              <a:noFill/>
              <a:prstDash val="solid"/>
              <a:miter/>
            </a:ln>
          </p:spPr>
          <p:txBody>
            <a:bodyPr rtlCol="0" anchor="ctr"/>
            <a:lstStyle/>
            <a:p>
              <a:endParaRPr lang="zh-CN" altLang="en-US"/>
            </a:p>
          </p:txBody>
        </p:sp>
        <p:sp>
          <p:nvSpPr>
            <p:cNvPr id="42" name="ExtraShape24"/>
            <p:cNvSpPr/>
            <p:nvPr/>
          </p:nvSpPr>
          <p:spPr>
            <a:xfrm>
              <a:off x="5957" y="52"/>
              <a:ext cx="852" cy="812"/>
            </a:xfrm>
            <a:custGeom>
              <a:avLst/>
              <a:gdLst>
                <a:gd name="connsiteX0" fmla="*/ 152497 w 541115"/>
                <a:gd name="connsiteY0" fmla="*/ 516033 h 515348"/>
                <a:gd name="connsiteX1" fmla="*/ 185994 w 541115"/>
                <a:gd name="connsiteY1" fmla="*/ 352410 h 515348"/>
                <a:gd name="connsiteX2" fmla="*/ 137036 w 541115"/>
                <a:gd name="connsiteY2" fmla="*/ 300875 h 515348"/>
                <a:gd name="connsiteX3" fmla="*/ 192436 w 541115"/>
                <a:gd name="connsiteY3" fmla="*/ 284126 h 515348"/>
                <a:gd name="connsiteX4" fmla="*/ 210473 w 541115"/>
                <a:gd name="connsiteY4" fmla="*/ 226150 h 515348"/>
                <a:gd name="connsiteX5" fmla="*/ 504222 w 541115"/>
                <a:gd name="connsiteY5" fmla="*/ 226150 h 515348"/>
                <a:gd name="connsiteX6" fmla="*/ 411459 w 541115"/>
                <a:gd name="connsiteY6" fmla="*/ 83141 h 515348"/>
                <a:gd name="connsiteX7" fmla="*/ 249125 w 541115"/>
                <a:gd name="connsiteY7" fmla="*/ 10992 h 515348"/>
                <a:gd name="connsiteX8" fmla="*/ 135748 w 541115"/>
                <a:gd name="connsiteY8" fmla="*/ 93447 h 515348"/>
                <a:gd name="connsiteX9" fmla="*/ 10776 w 541115"/>
                <a:gd name="connsiteY9" fmla="*/ 218419 h 515348"/>
                <a:gd name="connsiteX10" fmla="*/ 152497 w 541115"/>
                <a:gd name="connsiteY10" fmla="*/ 516033 h 51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1115" h="515348">
                  <a:moveTo>
                    <a:pt x="152497" y="516033"/>
                  </a:moveTo>
                  <a:cubicBezTo>
                    <a:pt x="152497" y="516033"/>
                    <a:pt x="185994" y="407810"/>
                    <a:pt x="185994" y="352410"/>
                  </a:cubicBezTo>
                  <a:cubicBezTo>
                    <a:pt x="185994" y="352410"/>
                    <a:pt x="138325" y="356275"/>
                    <a:pt x="137036" y="300875"/>
                  </a:cubicBezTo>
                  <a:cubicBezTo>
                    <a:pt x="135748" y="245475"/>
                    <a:pt x="192436" y="284126"/>
                    <a:pt x="192436" y="284126"/>
                  </a:cubicBezTo>
                  <a:cubicBezTo>
                    <a:pt x="192436" y="284126"/>
                    <a:pt x="205320" y="271243"/>
                    <a:pt x="210473" y="226150"/>
                  </a:cubicBezTo>
                  <a:cubicBezTo>
                    <a:pt x="210473" y="226150"/>
                    <a:pt x="424343" y="308605"/>
                    <a:pt x="504222" y="226150"/>
                  </a:cubicBezTo>
                  <a:cubicBezTo>
                    <a:pt x="584101" y="143694"/>
                    <a:pt x="502934" y="54796"/>
                    <a:pt x="411459" y="83141"/>
                  </a:cubicBezTo>
                  <a:cubicBezTo>
                    <a:pt x="411459" y="83141"/>
                    <a:pt x="357348" y="-1892"/>
                    <a:pt x="249125" y="10992"/>
                  </a:cubicBezTo>
                  <a:cubicBezTo>
                    <a:pt x="133171" y="23875"/>
                    <a:pt x="135748" y="93447"/>
                    <a:pt x="135748" y="93447"/>
                  </a:cubicBezTo>
                  <a:cubicBezTo>
                    <a:pt x="135748" y="93447"/>
                    <a:pt x="24948" y="89582"/>
                    <a:pt x="10776" y="218419"/>
                  </a:cubicBezTo>
                  <a:cubicBezTo>
                    <a:pt x="-819" y="347256"/>
                    <a:pt x="80348" y="479959"/>
                    <a:pt x="152497" y="516033"/>
                  </a:cubicBezTo>
                  <a:close/>
                </a:path>
              </a:pathLst>
            </a:custGeom>
            <a:solidFill>
              <a:srgbClr val="603813"/>
            </a:solidFill>
            <a:ln w="9525" cap="flat">
              <a:noFill/>
              <a:prstDash val="solid"/>
              <a:miter/>
            </a:ln>
          </p:spPr>
          <p:txBody>
            <a:bodyPr rtlCol="0" anchor="ctr"/>
            <a:lstStyle/>
            <a:p>
              <a:endParaRPr lang="zh-CN" altLang="en-US"/>
            </a:p>
          </p:txBody>
        </p:sp>
        <p:sp>
          <p:nvSpPr>
            <p:cNvPr id="43" name="ExtraShape25"/>
            <p:cNvSpPr/>
            <p:nvPr/>
          </p:nvSpPr>
          <p:spPr>
            <a:xfrm>
              <a:off x="6365" y="711"/>
              <a:ext cx="61" cy="101"/>
            </a:xfrm>
            <a:custGeom>
              <a:avLst/>
              <a:gdLst>
                <a:gd name="connsiteX0" fmla="*/ 19970 w 38651"/>
                <a:gd name="connsiteY0" fmla="*/ 58844 h 64418"/>
                <a:gd name="connsiteX1" fmla="*/ 19970 w 38651"/>
                <a:gd name="connsiteY1" fmla="*/ 9886 h 64418"/>
                <a:gd name="connsiteX2" fmla="*/ 39295 w 38651"/>
                <a:gd name="connsiteY2" fmla="*/ 53690 h 64418"/>
                <a:gd name="connsiteX3" fmla="*/ 19970 w 38651"/>
                <a:gd name="connsiteY3" fmla="*/ 58844 h 64418"/>
              </a:gdLst>
              <a:ahLst/>
              <a:cxnLst>
                <a:cxn ang="0">
                  <a:pos x="connsiteX0" y="connsiteY0"/>
                </a:cxn>
                <a:cxn ang="0">
                  <a:pos x="connsiteX1" y="connsiteY1"/>
                </a:cxn>
                <a:cxn ang="0">
                  <a:pos x="connsiteX2" y="connsiteY2"/>
                </a:cxn>
                <a:cxn ang="0">
                  <a:pos x="connsiteX3" y="connsiteY3"/>
                </a:cxn>
              </a:cxnLst>
              <a:rect l="l" t="t" r="r" b="b"/>
              <a:pathLst>
                <a:path w="38651" h="64418">
                  <a:moveTo>
                    <a:pt x="19970" y="58844"/>
                  </a:moveTo>
                  <a:cubicBezTo>
                    <a:pt x="19970" y="58844"/>
                    <a:pt x="-3221" y="15039"/>
                    <a:pt x="19970" y="9886"/>
                  </a:cubicBezTo>
                  <a:cubicBezTo>
                    <a:pt x="43160" y="6021"/>
                    <a:pt x="39295" y="53690"/>
                    <a:pt x="39295" y="53690"/>
                  </a:cubicBezTo>
                  <a:lnTo>
                    <a:pt x="19970" y="58844"/>
                  </a:lnTo>
                  <a:close/>
                </a:path>
              </a:pathLst>
            </a:custGeom>
            <a:solidFill>
              <a:srgbClr val="F3847F"/>
            </a:solidFill>
            <a:ln w="9525" cap="flat">
              <a:noFill/>
              <a:prstDash val="solid"/>
              <a:miter/>
            </a:ln>
          </p:spPr>
          <p:txBody>
            <a:bodyPr rtlCol="0" anchor="ctr"/>
            <a:lstStyle/>
            <a:p>
              <a:endParaRPr lang="zh-CN" altLang="en-US"/>
            </a:p>
          </p:txBody>
        </p:sp>
        <p:sp>
          <p:nvSpPr>
            <p:cNvPr id="44" name="ExtraShape26"/>
            <p:cNvSpPr/>
            <p:nvPr/>
          </p:nvSpPr>
          <p:spPr>
            <a:xfrm>
              <a:off x="6389" y="746"/>
              <a:ext cx="41" cy="61"/>
            </a:xfrm>
            <a:custGeom>
              <a:avLst/>
              <a:gdLst>
                <a:gd name="connsiteX0" fmla="*/ 10951 w 25767"/>
                <a:gd name="connsiteY0" fmla="*/ 34142 h 38651"/>
                <a:gd name="connsiteX1" fmla="*/ 9663 w 25767"/>
                <a:gd name="connsiteY1" fmla="*/ 9663 h 38651"/>
                <a:gd name="connsiteX2" fmla="*/ 17393 w 25767"/>
                <a:gd name="connsiteY2" fmla="*/ 32853 h 38651"/>
              </a:gdLst>
              <a:ahLst/>
              <a:cxnLst>
                <a:cxn ang="0">
                  <a:pos x="connsiteX0" y="connsiteY0"/>
                </a:cxn>
                <a:cxn ang="0">
                  <a:pos x="connsiteX1" y="connsiteY1"/>
                </a:cxn>
                <a:cxn ang="0">
                  <a:pos x="connsiteX2" y="connsiteY2"/>
                </a:cxn>
              </a:cxnLst>
              <a:rect l="l" t="t" r="r" b="b"/>
              <a:pathLst>
                <a:path w="25767" h="38651">
                  <a:moveTo>
                    <a:pt x="10951" y="34142"/>
                  </a:moveTo>
                  <a:lnTo>
                    <a:pt x="9663" y="9663"/>
                  </a:lnTo>
                  <a:lnTo>
                    <a:pt x="17393" y="32853"/>
                  </a:lnTo>
                  <a:close/>
                </a:path>
              </a:pathLst>
            </a:custGeom>
            <a:solidFill>
              <a:srgbClr val="D3736F"/>
            </a:solidFill>
            <a:ln w="9525" cap="flat">
              <a:noFill/>
              <a:prstDash val="solid"/>
              <a:miter/>
            </a:ln>
          </p:spPr>
          <p:txBody>
            <a:bodyPr rtlCol="0" anchor="ctr"/>
            <a:lstStyle/>
            <a:p>
              <a:endParaRPr lang="zh-CN" altLang="en-US"/>
            </a:p>
          </p:txBody>
        </p:sp>
        <p:sp>
          <p:nvSpPr>
            <p:cNvPr id="45" name="ExtraShape27"/>
            <p:cNvSpPr/>
            <p:nvPr/>
          </p:nvSpPr>
          <p:spPr>
            <a:xfrm>
              <a:off x="6369" y="789"/>
              <a:ext cx="162" cy="61"/>
            </a:xfrm>
            <a:custGeom>
              <a:avLst/>
              <a:gdLst>
                <a:gd name="connsiteX0" fmla="*/ 101038 w 103069"/>
                <a:gd name="connsiteY0" fmla="*/ 41208 h 38651"/>
                <a:gd name="connsiteX1" fmla="*/ 5699 w 103069"/>
                <a:gd name="connsiteY1" fmla="*/ 15441 h 38651"/>
              </a:gdLst>
              <a:ahLst/>
              <a:cxnLst>
                <a:cxn ang="0">
                  <a:pos x="connsiteX0" y="connsiteY0"/>
                </a:cxn>
                <a:cxn ang="0">
                  <a:pos x="connsiteX1" y="connsiteY1"/>
                </a:cxn>
              </a:cxnLst>
              <a:rect l="l" t="t" r="r" b="b"/>
              <a:pathLst>
                <a:path w="103069" h="38651">
                  <a:moveTo>
                    <a:pt x="101038" y="41208"/>
                  </a:moveTo>
                  <a:cubicBezTo>
                    <a:pt x="101038" y="41208"/>
                    <a:pt x="53369" y="-16768"/>
                    <a:pt x="5699" y="15441"/>
                  </a:cubicBezTo>
                </a:path>
              </a:pathLst>
            </a:custGeom>
            <a:noFill/>
            <a:ln w="5618" cap="rnd">
              <a:solidFill>
                <a:srgbClr val="716558"/>
              </a:solidFill>
              <a:prstDash val="solid"/>
              <a:miter/>
            </a:ln>
          </p:spPr>
          <p:txBody>
            <a:bodyPr rtlCol="0" anchor="ctr"/>
            <a:lstStyle/>
            <a:p>
              <a:endParaRPr lang="zh-CN" altLang="en-US"/>
            </a:p>
          </p:txBody>
        </p:sp>
        <p:sp>
          <p:nvSpPr>
            <p:cNvPr id="46" name="ExtraShape28"/>
            <p:cNvSpPr/>
            <p:nvPr/>
          </p:nvSpPr>
          <p:spPr>
            <a:xfrm>
              <a:off x="5833" y="1003"/>
              <a:ext cx="568" cy="1156"/>
            </a:xfrm>
            <a:custGeom>
              <a:avLst/>
              <a:gdLst>
                <a:gd name="connsiteX0" fmla="*/ 188746 w 360743"/>
                <a:gd name="connsiteY0" fmla="*/ 9663 h 734371"/>
                <a:gd name="connsiteX1" fmla="*/ 9663 w 360743"/>
                <a:gd name="connsiteY1" fmla="*/ 612620 h 734371"/>
                <a:gd name="connsiteX2" fmla="*/ 264760 w 360743"/>
                <a:gd name="connsiteY2" fmla="*/ 729862 h 734371"/>
                <a:gd name="connsiteX3" fmla="*/ 276355 w 360743"/>
                <a:gd name="connsiteY3" fmla="*/ 662867 h 734371"/>
                <a:gd name="connsiteX4" fmla="*/ 287951 w 360743"/>
                <a:gd name="connsiteY4" fmla="*/ 729862 h 734371"/>
                <a:gd name="connsiteX5" fmla="*/ 356234 w 360743"/>
                <a:gd name="connsiteY5" fmla="*/ 682192 h 734371"/>
                <a:gd name="connsiteX6" fmla="*/ 345927 w 360743"/>
                <a:gd name="connsiteY6" fmla="*/ 65063 h 734371"/>
                <a:gd name="connsiteX7" fmla="*/ 285374 w 360743"/>
                <a:gd name="connsiteY7" fmla="*/ 67639 h 734371"/>
                <a:gd name="connsiteX8" fmla="*/ 188746 w 360743"/>
                <a:gd name="connsiteY8" fmla="*/ 9663 h 73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743" h="734371">
                  <a:moveTo>
                    <a:pt x="188746" y="9663"/>
                  </a:moveTo>
                  <a:cubicBezTo>
                    <a:pt x="188746" y="9663"/>
                    <a:pt x="18681" y="126904"/>
                    <a:pt x="9663" y="612620"/>
                  </a:cubicBezTo>
                  <a:cubicBezTo>
                    <a:pt x="9663" y="612620"/>
                    <a:pt x="97272" y="704094"/>
                    <a:pt x="264760" y="729862"/>
                  </a:cubicBezTo>
                  <a:lnTo>
                    <a:pt x="276355" y="662867"/>
                  </a:lnTo>
                  <a:lnTo>
                    <a:pt x="287951" y="729862"/>
                  </a:lnTo>
                  <a:cubicBezTo>
                    <a:pt x="287951" y="729862"/>
                    <a:pt x="326602" y="702806"/>
                    <a:pt x="356234" y="682192"/>
                  </a:cubicBezTo>
                  <a:lnTo>
                    <a:pt x="345927" y="65063"/>
                  </a:lnTo>
                  <a:lnTo>
                    <a:pt x="285374" y="67639"/>
                  </a:lnTo>
                  <a:lnTo>
                    <a:pt x="188746" y="9663"/>
                  </a:lnTo>
                  <a:close/>
                </a:path>
              </a:pathLst>
            </a:custGeom>
            <a:solidFill>
              <a:srgbClr val="212834"/>
            </a:solidFill>
            <a:ln w="9525" cap="flat">
              <a:noFill/>
              <a:prstDash val="solid"/>
              <a:miter/>
            </a:ln>
          </p:spPr>
          <p:txBody>
            <a:bodyPr rtlCol="0" anchor="ctr"/>
            <a:lstStyle/>
            <a:p>
              <a:endParaRPr lang="zh-CN" altLang="en-US"/>
            </a:p>
          </p:txBody>
        </p:sp>
        <p:sp>
          <p:nvSpPr>
            <p:cNvPr id="47" name="ExtraShape29"/>
            <p:cNvSpPr/>
            <p:nvPr/>
          </p:nvSpPr>
          <p:spPr>
            <a:xfrm>
              <a:off x="6085" y="939"/>
              <a:ext cx="203" cy="243"/>
            </a:xfrm>
            <a:custGeom>
              <a:avLst/>
              <a:gdLst>
                <a:gd name="connsiteX0" fmla="*/ 53467 w 128837"/>
                <a:gd name="connsiteY0" fmla="*/ 23835 h 154604"/>
                <a:gd name="connsiteX1" fmla="*/ 125616 w 128837"/>
                <a:gd name="connsiteY1" fmla="*/ 107579 h 154604"/>
                <a:gd name="connsiteX2" fmla="*/ 72793 w 128837"/>
                <a:gd name="connsiteY2" fmla="*/ 155249 h 154604"/>
                <a:gd name="connsiteX3" fmla="*/ 9663 w 128837"/>
                <a:gd name="connsiteY3" fmla="*/ 49602 h 154604"/>
                <a:gd name="connsiteX4" fmla="*/ 41872 w 128837"/>
                <a:gd name="connsiteY4" fmla="*/ 9663 h 154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37" h="154604">
                  <a:moveTo>
                    <a:pt x="53467" y="23835"/>
                  </a:moveTo>
                  <a:lnTo>
                    <a:pt x="125616" y="107579"/>
                  </a:lnTo>
                  <a:lnTo>
                    <a:pt x="72793" y="155249"/>
                  </a:lnTo>
                  <a:lnTo>
                    <a:pt x="9663" y="49602"/>
                  </a:lnTo>
                  <a:lnTo>
                    <a:pt x="41872" y="9663"/>
                  </a:lnTo>
                  <a:close/>
                </a:path>
              </a:pathLst>
            </a:custGeom>
            <a:solidFill>
              <a:srgbClr val="4D4C86"/>
            </a:solidFill>
            <a:ln w="9525" cap="flat">
              <a:noFill/>
              <a:prstDash val="solid"/>
              <a:miter/>
            </a:ln>
          </p:spPr>
          <p:txBody>
            <a:bodyPr rtlCol="0" anchor="ctr"/>
            <a:lstStyle/>
            <a:p>
              <a:endParaRPr lang="zh-CN" altLang="en-US"/>
            </a:p>
          </p:txBody>
        </p:sp>
        <p:sp>
          <p:nvSpPr>
            <p:cNvPr id="48" name="ExtraShape30"/>
            <p:cNvSpPr/>
            <p:nvPr/>
          </p:nvSpPr>
          <p:spPr>
            <a:xfrm>
              <a:off x="6267" y="1003"/>
              <a:ext cx="142" cy="203"/>
            </a:xfrm>
            <a:custGeom>
              <a:avLst/>
              <a:gdLst>
                <a:gd name="connsiteX0" fmla="*/ 9663 w 90185"/>
                <a:gd name="connsiteY0" fmla="*/ 66351 h 128837"/>
                <a:gd name="connsiteX1" fmla="*/ 61198 w 90185"/>
                <a:gd name="connsiteY1" fmla="*/ 9663 h 128837"/>
                <a:gd name="connsiteX2" fmla="*/ 80523 w 90185"/>
                <a:gd name="connsiteY2" fmla="*/ 65063 h 128837"/>
                <a:gd name="connsiteX3" fmla="*/ 40584 w 90185"/>
                <a:gd name="connsiteY3" fmla="*/ 120463 h 128837"/>
              </a:gdLst>
              <a:ahLst/>
              <a:cxnLst>
                <a:cxn ang="0">
                  <a:pos x="connsiteX0" y="connsiteY0"/>
                </a:cxn>
                <a:cxn ang="0">
                  <a:pos x="connsiteX1" y="connsiteY1"/>
                </a:cxn>
                <a:cxn ang="0">
                  <a:pos x="connsiteX2" y="connsiteY2"/>
                </a:cxn>
                <a:cxn ang="0">
                  <a:pos x="connsiteX3" y="connsiteY3"/>
                </a:cxn>
              </a:cxnLst>
              <a:rect l="l" t="t" r="r" b="b"/>
              <a:pathLst>
                <a:path w="90185" h="128837">
                  <a:moveTo>
                    <a:pt x="9663" y="66351"/>
                  </a:moveTo>
                  <a:lnTo>
                    <a:pt x="61198" y="9663"/>
                  </a:lnTo>
                  <a:lnTo>
                    <a:pt x="80523" y="65063"/>
                  </a:lnTo>
                  <a:lnTo>
                    <a:pt x="40584" y="120463"/>
                  </a:lnTo>
                  <a:close/>
                </a:path>
              </a:pathLst>
            </a:custGeom>
            <a:solidFill>
              <a:srgbClr val="4D4C86"/>
            </a:solidFill>
            <a:ln w="9525" cap="flat">
              <a:noFill/>
              <a:prstDash val="solid"/>
              <a:miter/>
            </a:ln>
          </p:spPr>
          <p:txBody>
            <a:bodyPr rtlCol="0" anchor="ctr"/>
            <a:lstStyle/>
            <a:p>
              <a:endParaRPr lang="zh-CN" altLang="en-US"/>
            </a:p>
          </p:txBody>
        </p:sp>
        <p:sp>
          <p:nvSpPr>
            <p:cNvPr id="49" name="ExtraShape31"/>
            <p:cNvSpPr/>
            <p:nvPr/>
          </p:nvSpPr>
          <p:spPr>
            <a:xfrm>
              <a:off x="6239" y="1093"/>
              <a:ext cx="203" cy="852"/>
            </a:xfrm>
            <a:custGeom>
              <a:avLst/>
              <a:gdLst>
                <a:gd name="connsiteX0" fmla="*/ 27866 w 128837"/>
                <a:gd name="connsiteY0" fmla="*/ 9663 h 541115"/>
                <a:gd name="connsiteX1" fmla="*/ 63941 w 128837"/>
                <a:gd name="connsiteY1" fmla="*/ 530164 h 541115"/>
                <a:gd name="connsiteX2" fmla="*/ 111611 w 128837"/>
                <a:gd name="connsiteY2" fmla="*/ 541760 h 541115"/>
                <a:gd name="connsiteX3" fmla="*/ 128359 w 128837"/>
                <a:gd name="connsiteY3" fmla="*/ 491513 h 541115"/>
                <a:gd name="connsiteX4" fmla="*/ 27866 w 128837"/>
                <a:gd name="connsiteY4" fmla="*/ 9663 h 54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37" h="541115">
                  <a:moveTo>
                    <a:pt x="27866" y="9663"/>
                  </a:moveTo>
                  <a:cubicBezTo>
                    <a:pt x="27866" y="9663"/>
                    <a:pt x="-31399" y="354946"/>
                    <a:pt x="63941" y="530164"/>
                  </a:cubicBezTo>
                  <a:lnTo>
                    <a:pt x="111611" y="541760"/>
                  </a:lnTo>
                  <a:lnTo>
                    <a:pt x="128359" y="491513"/>
                  </a:lnTo>
                  <a:cubicBezTo>
                    <a:pt x="127071" y="491513"/>
                    <a:pt x="27866" y="326602"/>
                    <a:pt x="27866" y="9663"/>
                  </a:cubicBezTo>
                  <a:close/>
                </a:path>
              </a:pathLst>
            </a:custGeom>
            <a:solidFill>
              <a:srgbClr val="FFD700"/>
            </a:solidFill>
            <a:ln w="9525" cap="flat">
              <a:noFill/>
              <a:prstDash val="solid"/>
              <a:miter/>
            </a:ln>
          </p:spPr>
          <p:txBody>
            <a:bodyPr rtlCol="0" anchor="ctr"/>
            <a:lstStyle/>
            <a:p>
              <a:endParaRPr lang="zh-CN" altLang="en-US"/>
            </a:p>
          </p:txBody>
        </p:sp>
        <p:sp>
          <p:nvSpPr>
            <p:cNvPr id="50" name="ExtraShape32"/>
            <p:cNvSpPr/>
            <p:nvPr/>
          </p:nvSpPr>
          <p:spPr>
            <a:xfrm>
              <a:off x="5462" y="1017"/>
              <a:ext cx="710" cy="568"/>
            </a:xfrm>
            <a:custGeom>
              <a:avLst/>
              <a:gdLst>
                <a:gd name="connsiteX0" fmla="*/ 409057 w 450929"/>
                <a:gd name="connsiteY0" fmla="*/ 11344 h 360743"/>
                <a:gd name="connsiteX1" fmla="*/ 231263 w 450929"/>
                <a:gd name="connsiteY1" fmla="*/ 221349 h 360743"/>
                <a:gd name="connsiteX2" fmla="*/ 76658 w 450929"/>
                <a:gd name="connsiteY2" fmla="*/ 89935 h 360743"/>
                <a:gd name="connsiteX3" fmla="*/ 9663 w 450929"/>
                <a:gd name="connsiteY3" fmla="*/ 137605 h 360743"/>
                <a:gd name="connsiteX4" fmla="*/ 213225 w 450929"/>
                <a:gd name="connsiteY4" fmla="*/ 352763 h 360743"/>
                <a:gd name="connsiteX5" fmla="*/ 264760 w 450929"/>
                <a:gd name="connsiteY5" fmla="*/ 350186 h 360743"/>
                <a:gd name="connsiteX6" fmla="*/ 428383 w 450929"/>
                <a:gd name="connsiteY6" fmla="*/ 136316 h 360743"/>
                <a:gd name="connsiteX7" fmla="*/ 409057 w 450929"/>
                <a:gd name="connsiteY7" fmla="*/ 11344 h 36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929" h="360743">
                  <a:moveTo>
                    <a:pt x="409057" y="11344"/>
                  </a:moveTo>
                  <a:cubicBezTo>
                    <a:pt x="366541" y="-11846"/>
                    <a:pt x="242858" y="212330"/>
                    <a:pt x="231263" y="221349"/>
                  </a:cubicBezTo>
                  <a:cubicBezTo>
                    <a:pt x="220956" y="230367"/>
                    <a:pt x="76658" y="89935"/>
                    <a:pt x="76658" y="89935"/>
                  </a:cubicBezTo>
                  <a:lnTo>
                    <a:pt x="9663" y="137605"/>
                  </a:lnTo>
                  <a:cubicBezTo>
                    <a:pt x="9663" y="137605"/>
                    <a:pt x="150095" y="347609"/>
                    <a:pt x="213225" y="352763"/>
                  </a:cubicBezTo>
                  <a:cubicBezTo>
                    <a:pt x="227397" y="354051"/>
                    <a:pt x="245434" y="363070"/>
                    <a:pt x="264760" y="350186"/>
                  </a:cubicBezTo>
                  <a:cubicBezTo>
                    <a:pt x="326602" y="308958"/>
                    <a:pt x="410346" y="163372"/>
                    <a:pt x="428383" y="136316"/>
                  </a:cubicBezTo>
                  <a:cubicBezTo>
                    <a:pt x="450285" y="98954"/>
                    <a:pt x="472188" y="44842"/>
                    <a:pt x="409057" y="11344"/>
                  </a:cubicBezTo>
                  <a:close/>
                </a:path>
              </a:pathLst>
            </a:custGeom>
            <a:solidFill>
              <a:srgbClr val="212834"/>
            </a:solidFill>
            <a:ln w="9525" cap="flat">
              <a:noFill/>
              <a:prstDash val="solid"/>
              <a:miter/>
            </a:ln>
          </p:spPr>
          <p:txBody>
            <a:bodyPr rtlCol="0" anchor="ctr"/>
            <a:lstStyle/>
            <a:p>
              <a:endParaRPr lang="zh-CN" altLang="en-US"/>
            </a:p>
          </p:txBody>
        </p:sp>
        <p:sp>
          <p:nvSpPr>
            <p:cNvPr id="51" name="ExtraShape33"/>
            <p:cNvSpPr/>
            <p:nvPr/>
          </p:nvSpPr>
          <p:spPr>
            <a:xfrm>
              <a:off x="5450" y="776"/>
              <a:ext cx="81" cy="4606"/>
            </a:xfrm>
            <a:custGeom>
              <a:avLst/>
              <a:gdLst>
                <a:gd name="connsiteX0" fmla="*/ 9663 w 51534"/>
                <a:gd name="connsiteY0" fmla="*/ 9663 h 2924600"/>
                <a:gd name="connsiteX1" fmla="*/ 49602 w 51534"/>
                <a:gd name="connsiteY1" fmla="*/ 9663 h 2924600"/>
                <a:gd name="connsiteX2" fmla="*/ 49602 w 51534"/>
                <a:gd name="connsiteY2" fmla="*/ 2926533 h 2924600"/>
                <a:gd name="connsiteX3" fmla="*/ 9663 w 51534"/>
                <a:gd name="connsiteY3" fmla="*/ 2926533 h 2924600"/>
              </a:gdLst>
              <a:ahLst/>
              <a:cxnLst>
                <a:cxn ang="0">
                  <a:pos x="connsiteX0" y="connsiteY0"/>
                </a:cxn>
                <a:cxn ang="0">
                  <a:pos x="connsiteX1" y="connsiteY1"/>
                </a:cxn>
                <a:cxn ang="0">
                  <a:pos x="connsiteX2" y="connsiteY2"/>
                </a:cxn>
                <a:cxn ang="0">
                  <a:pos x="connsiteX3" y="connsiteY3"/>
                </a:cxn>
              </a:cxnLst>
              <a:rect l="l" t="t" r="r" b="b"/>
              <a:pathLst>
                <a:path w="51534" h="2924600">
                  <a:moveTo>
                    <a:pt x="9663" y="9663"/>
                  </a:moveTo>
                  <a:lnTo>
                    <a:pt x="49602" y="9663"/>
                  </a:lnTo>
                  <a:lnTo>
                    <a:pt x="49602" y="2926533"/>
                  </a:lnTo>
                  <a:lnTo>
                    <a:pt x="9663" y="2926533"/>
                  </a:lnTo>
                  <a:close/>
                </a:path>
              </a:pathLst>
            </a:custGeom>
            <a:solidFill>
              <a:srgbClr val="BBBDBF"/>
            </a:solidFill>
            <a:ln w="9525" cap="flat">
              <a:noFill/>
              <a:prstDash val="solid"/>
              <a:miter/>
            </a:ln>
          </p:spPr>
          <p:txBody>
            <a:bodyPr rtlCol="0" anchor="ctr"/>
            <a:lstStyle/>
            <a:p>
              <a:endParaRPr lang="zh-CN" altLang="en-US"/>
            </a:p>
          </p:txBody>
        </p:sp>
        <p:sp>
          <p:nvSpPr>
            <p:cNvPr id="52" name="ExtraShape34"/>
            <p:cNvSpPr/>
            <p:nvPr/>
          </p:nvSpPr>
          <p:spPr>
            <a:xfrm>
              <a:off x="6361" y="776"/>
              <a:ext cx="81" cy="4606"/>
            </a:xfrm>
            <a:custGeom>
              <a:avLst/>
              <a:gdLst>
                <a:gd name="connsiteX0" fmla="*/ 9663 w 51534"/>
                <a:gd name="connsiteY0" fmla="*/ 9663 h 2924600"/>
                <a:gd name="connsiteX1" fmla="*/ 49602 w 51534"/>
                <a:gd name="connsiteY1" fmla="*/ 9663 h 2924600"/>
                <a:gd name="connsiteX2" fmla="*/ 49602 w 51534"/>
                <a:gd name="connsiteY2" fmla="*/ 2926533 h 2924600"/>
                <a:gd name="connsiteX3" fmla="*/ 9663 w 51534"/>
                <a:gd name="connsiteY3" fmla="*/ 2926533 h 2924600"/>
              </a:gdLst>
              <a:ahLst/>
              <a:cxnLst>
                <a:cxn ang="0">
                  <a:pos x="connsiteX0" y="connsiteY0"/>
                </a:cxn>
                <a:cxn ang="0">
                  <a:pos x="connsiteX1" y="connsiteY1"/>
                </a:cxn>
                <a:cxn ang="0">
                  <a:pos x="connsiteX2" y="connsiteY2"/>
                </a:cxn>
                <a:cxn ang="0">
                  <a:pos x="connsiteX3" y="connsiteY3"/>
                </a:cxn>
              </a:cxnLst>
              <a:rect l="l" t="t" r="r" b="b"/>
              <a:pathLst>
                <a:path w="51534" h="2924600">
                  <a:moveTo>
                    <a:pt x="9663" y="9663"/>
                  </a:moveTo>
                  <a:lnTo>
                    <a:pt x="49602" y="9663"/>
                  </a:lnTo>
                  <a:lnTo>
                    <a:pt x="49602" y="2926533"/>
                  </a:lnTo>
                  <a:lnTo>
                    <a:pt x="9663" y="2926533"/>
                  </a:lnTo>
                  <a:close/>
                </a:path>
              </a:pathLst>
            </a:custGeom>
            <a:solidFill>
              <a:srgbClr val="BBBDBF"/>
            </a:solidFill>
            <a:ln w="9525" cap="flat">
              <a:noFill/>
              <a:prstDash val="solid"/>
              <a:miter/>
            </a:ln>
          </p:spPr>
          <p:txBody>
            <a:bodyPr rtlCol="0" anchor="ctr"/>
            <a:lstStyle/>
            <a:p>
              <a:endParaRPr lang="zh-CN" altLang="en-US"/>
            </a:p>
          </p:txBody>
        </p:sp>
        <p:sp>
          <p:nvSpPr>
            <p:cNvPr id="53" name="ExtraShape35"/>
            <p:cNvSpPr/>
            <p:nvPr/>
          </p:nvSpPr>
          <p:spPr>
            <a:xfrm>
              <a:off x="5452" y="1185"/>
              <a:ext cx="994" cy="81"/>
            </a:xfrm>
            <a:custGeom>
              <a:avLst/>
              <a:gdLst>
                <a:gd name="connsiteX0" fmla="*/ 628081 w 631301"/>
                <a:gd name="connsiteY0" fmla="*/ 9663 h 51534"/>
                <a:gd name="connsiteX1" fmla="*/ 628081 w 631301"/>
                <a:gd name="connsiteY1" fmla="*/ 49602 h 51534"/>
                <a:gd name="connsiteX2" fmla="*/ 9663 w 631301"/>
                <a:gd name="connsiteY2" fmla="*/ 49602 h 51534"/>
                <a:gd name="connsiteX3" fmla="*/ 9663 w 631301"/>
                <a:gd name="connsiteY3" fmla="*/ 9663 h 51534"/>
              </a:gdLst>
              <a:ahLst/>
              <a:cxnLst>
                <a:cxn ang="0">
                  <a:pos x="connsiteX0" y="connsiteY0"/>
                </a:cxn>
                <a:cxn ang="0">
                  <a:pos x="connsiteX1" y="connsiteY1"/>
                </a:cxn>
                <a:cxn ang="0">
                  <a:pos x="connsiteX2" y="connsiteY2"/>
                </a:cxn>
                <a:cxn ang="0">
                  <a:pos x="connsiteX3" y="connsiteY3"/>
                </a:cxn>
              </a:cxnLst>
              <a:rect l="l" t="t" r="r" b="b"/>
              <a:pathLst>
                <a:path w="631301" h="51534">
                  <a:moveTo>
                    <a:pt x="628081" y="9663"/>
                  </a:moveTo>
                  <a:lnTo>
                    <a:pt x="628081" y="49602"/>
                  </a:lnTo>
                  <a:lnTo>
                    <a:pt x="9663" y="49602"/>
                  </a:lnTo>
                  <a:lnTo>
                    <a:pt x="9663" y="9663"/>
                  </a:lnTo>
                  <a:close/>
                </a:path>
              </a:pathLst>
            </a:custGeom>
            <a:solidFill>
              <a:srgbClr val="BBBDBF"/>
            </a:solidFill>
            <a:ln w="9525" cap="flat">
              <a:noFill/>
              <a:prstDash val="solid"/>
              <a:miter/>
            </a:ln>
          </p:spPr>
          <p:txBody>
            <a:bodyPr rtlCol="0" anchor="ctr"/>
            <a:lstStyle/>
            <a:p>
              <a:endParaRPr lang="zh-CN" altLang="en-US"/>
            </a:p>
          </p:txBody>
        </p:sp>
        <p:sp>
          <p:nvSpPr>
            <p:cNvPr id="54" name="ExtraShape36"/>
            <p:cNvSpPr/>
            <p:nvPr/>
          </p:nvSpPr>
          <p:spPr>
            <a:xfrm>
              <a:off x="5450" y="1700"/>
              <a:ext cx="994" cy="81"/>
            </a:xfrm>
            <a:custGeom>
              <a:avLst/>
              <a:gdLst>
                <a:gd name="connsiteX0" fmla="*/ 628081 w 631301"/>
                <a:gd name="connsiteY0" fmla="*/ 9663 h 51534"/>
                <a:gd name="connsiteX1" fmla="*/ 628081 w 631301"/>
                <a:gd name="connsiteY1" fmla="*/ 49602 h 51534"/>
                <a:gd name="connsiteX2" fmla="*/ 9663 w 631301"/>
                <a:gd name="connsiteY2" fmla="*/ 49602 h 51534"/>
                <a:gd name="connsiteX3" fmla="*/ 9663 w 631301"/>
                <a:gd name="connsiteY3" fmla="*/ 9663 h 51534"/>
              </a:gdLst>
              <a:ahLst/>
              <a:cxnLst>
                <a:cxn ang="0">
                  <a:pos x="connsiteX0" y="connsiteY0"/>
                </a:cxn>
                <a:cxn ang="0">
                  <a:pos x="connsiteX1" y="connsiteY1"/>
                </a:cxn>
                <a:cxn ang="0">
                  <a:pos x="connsiteX2" y="connsiteY2"/>
                </a:cxn>
                <a:cxn ang="0">
                  <a:pos x="connsiteX3" y="connsiteY3"/>
                </a:cxn>
              </a:cxnLst>
              <a:rect l="l" t="t" r="r" b="b"/>
              <a:pathLst>
                <a:path w="631301" h="51534">
                  <a:moveTo>
                    <a:pt x="628081" y="9663"/>
                  </a:moveTo>
                  <a:lnTo>
                    <a:pt x="628081" y="49602"/>
                  </a:lnTo>
                  <a:lnTo>
                    <a:pt x="9663" y="49602"/>
                  </a:lnTo>
                  <a:lnTo>
                    <a:pt x="9663" y="9663"/>
                  </a:lnTo>
                  <a:close/>
                </a:path>
              </a:pathLst>
            </a:custGeom>
            <a:solidFill>
              <a:srgbClr val="BBBDBF"/>
            </a:solidFill>
            <a:ln w="9525" cap="flat">
              <a:noFill/>
              <a:prstDash val="solid"/>
              <a:miter/>
            </a:ln>
          </p:spPr>
          <p:txBody>
            <a:bodyPr rtlCol="0" anchor="ctr"/>
            <a:lstStyle/>
            <a:p>
              <a:endParaRPr lang="zh-CN" altLang="en-US"/>
            </a:p>
          </p:txBody>
        </p:sp>
        <p:sp>
          <p:nvSpPr>
            <p:cNvPr id="55" name="ExtraShape37"/>
            <p:cNvSpPr/>
            <p:nvPr/>
          </p:nvSpPr>
          <p:spPr>
            <a:xfrm>
              <a:off x="5451" y="2216"/>
              <a:ext cx="994" cy="81"/>
            </a:xfrm>
            <a:custGeom>
              <a:avLst/>
              <a:gdLst>
                <a:gd name="connsiteX0" fmla="*/ 628081 w 631301"/>
                <a:gd name="connsiteY0" fmla="*/ 9663 h 51534"/>
                <a:gd name="connsiteX1" fmla="*/ 628081 w 631301"/>
                <a:gd name="connsiteY1" fmla="*/ 49602 h 51534"/>
                <a:gd name="connsiteX2" fmla="*/ 9663 w 631301"/>
                <a:gd name="connsiteY2" fmla="*/ 49602 h 51534"/>
                <a:gd name="connsiteX3" fmla="*/ 9663 w 631301"/>
                <a:gd name="connsiteY3" fmla="*/ 9663 h 51534"/>
              </a:gdLst>
              <a:ahLst/>
              <a:cxnLst>
                <a:cxn ang="0">
                  <a:pos x="connsiteX0" y="connsiteY0"/>
                </a:cxn>
                <a:cxn ang="0">
                  <a:pos x="connsiteX1" y="connsiteY1"/>
                </a:cxn>
                <a:cxn ang="0">
                  <a:pos x="connsiteX2" y="connsiteY2"/>
                </a:cxn>
                <a:cxn ang="0">
                  <a:pos x="connsiteX3" y="connsiteY3"/>
                </a:cxn>
              </a:cxnLst>
              <a:rect l="l" t="t" r="r" b="b"/>
              <a:pathLst>
                <a:path w="631301" h="51534">
                  <a:moveTo>
                    <a:pt x="628081" y="9663"/>
                  </a:moveTo>
                  <a:lnTo>
                    <a:pt x="628081" y="49602"/>
                  </a:lnTo>
                  <a:lnTo>
                    <a:pt x="9663" y="49602"/>
                  </a:lnTo>
                  <a:lnTo>
                    <a:pt x="9663" y="9663"/>
                  </a:lnTo>
                  <a:close/>
                </a:path>
              </a:pathLst>
            </a:custGeom>
            <a:solidFill>
              <a:srgbClr val="BBBDBF"/>
            </a:solidFill>
            <a:ln w="9525" cap="flat">
              <a:noFill/>
              <a:prstDash val="solid"/>
              <a:miter/>
            </a:ln>
          </p:spPr>
          <p:txBody>
            <a:bodyPr rtlCol="0" anchor="ctr"/>
            <a:lstStyle/>
            <a:p>
              <a:endParaRPr lang="zh-CN" altLang="en-US"/>
            </a:p>
          </p:txBody>
        </p:sp>
        <p:sp>
          <p:nvSpPr>
            <p:cNvPr id="56" name="ExtraShape38"/>
            <p:cNvSpPr/>
            <p:nvPr/>
          </p:nvSpPr>
          <p:spPr>
            <a:xfrm>
              <a:off x="5451" y="2732"/>
              <a:ext cx="994" cy="81"/>
            </a:xfrm>
            <a:custGeom>
              <a:avLst/>
              <a:gdLst>
                <a:gd name="connsiteX0" fmla="*/ 628081 w 631301"/>
                <a:gd name="connsiteY0" fmla="*/ 9663 h 51534"/>
                <a:gd name="connsiteX1" fmla="*/ 628081 w 631301"/>
                <a:gd name="connsiteY1" fmla="*/ 49602 h 51534"/>
                <a:gd name="connsiteX2" fmla="*/ 9663 w 631301"/>
                <a:gd name="connsiteY2" fmla="*/ 49602 h 51534"/>
                <a:gd name="connsiteX3" fmla="*/ 9663 w 631301"/>
                <a:gd name="connsiteY3" fmla="*/ 9663 h 51534"/>
              </a:gdLst>
              <a:ahLst/>
              <a:cxnLst>
                <a:cxn ang="0">
                  <a:pos x="connsiteX0" y="connsiteY0"/>
                </a:cxn>
                <a:cxn ang="0">
                  <a:pos x="connsiteX1" y="connsiteY1"/>
                </a:cxn>
                <a:cxn ang="0">
                  <a:pos x="connsiteX2" y="connsiteY2"/>
                </a:cxn>
                <a:cxn ang="0">
                  <a:pos x="connsiteX3" y="connsiteY3"/>
                </a:cxn>
              </a:cxnLst>
              <a:rect l="l" t="t" r="r" b="b"/>
              <a:pathLst>
                <a:path w="631301" h="51534">
                  <a:moveTo>
                    <a:pt x="628081" y="9663"/>
                  </a:moveTo>
                  <a:lnTo>
                    <a:pt x="628081" y="49602"/>
                  </a:lnTo>
                  <a:lnTo>
                    <a:pt x="9663" y="49602"/>
                  </a:lnTo>
                  <a:lnTo>
                    <a:pt x="9663" y="9663"/>
                  </a:lnTo>
                  <a:close/>
                </a:path>
              </a:pathLst>
            </a:custGeom>
            <a:solidFill>
              <a:srgbClr val="BBBDBF"/>
            </a:solidFill>
            <a:ln w="9525" cap="flat">
              <a:noFill/>
              <a:prstDash val="solid"/>
              <a:miter/>
            </a:ln>
          </p:spPr>
          <p:txBody>
            <a:bodyPr rtlCol="0" anchor="ctr"/>
            <a:lstStyle/>
            <a:p>
              <a:endParaRPr lang="zh-CN" altLang="en-US"/>
            </a:p>
          </p:txBody>
        </p:sp>
        <p:sp>
          <p:nvSpPr>
            <p:cNvPr id="57" name="ExtraShape39"/>
            <p:cNvSpPr/>
            <p:nvPr/>
          </p:nvSpPr>
          <p:spPr>
            <a:xfrm>
              <a:off x="5450" y="3248"/>
              <a:ext cx="994" cy="81"/>
            </a:xfrm>
            <a:custGeom>
              <a:avLst/>
              <a:gdLst>
                <a:gd name="connsiteX0" fmla="*/ 628080 w 631301"/>
                <a:gd name="connsiteY0" fmla="*/ 9663 h 51534"/>
                <a:gd name="connsiteX1" fmla="*/ 628080 w 631301"/>
                <a:gd name="connsiteY1" fmla="*/ 49602 h 51534"/>
                <a:gd name="connsiteX2" fmla="*/ 9663 w 631301"/>
                <a:gd name="connsiteY2" fmla="*/ 49602 h 51534"/>
                <a:gd name="connsiteX3" fmla="*/ 9663 w 631301"/>
                <a:gd name="connsiteY3" fmla="*/ 9663 h 51534"/>
              </a:gdLst>
              <a:ahLst/>
              <a:cxnLst>
                <a:cxn ang="0">
                  <a:pos x="connsiteX0" y="connsiteY0"/>
                </a:cxn>
                <a:cxn ang="0">
                  <a:pos x="connsiteX1" y="connsiteY1"/>
                </a:cxn>
                <a:cxn ang="0">
                  <a:pos x="connsiteX2" y="connsiteY2"/>
                </a:cxn>
                <a:cxn ang="0">
                  <a:pos x="connsiteX3" y="connsiteY3"/>
                </a:cxn>
              </a:cxnLst>
              <a:rect l="l" t="t" r="r" b="b"/>
              <a:pathLst>
                <a:path w="631301" h="51534">
                  <a:moveTo>
                    <a:pt x="628080" y="9663"/>
                  </a:moveTo>
                  <a:lnTo>
                    <a:pt x="628080" y="49602"/>
                  </a:lnTo>
                  <a:lnTo>
                    <a:pt x="9663" y="49602"/>
                  </a:lnTo>
                  <a:lnTo>
                    <a:pt x="9663" y="9663"/>
                  </a:lnTo>
                  <a:close/>
                </a:path>
              </a:pathLst>
            </a:custGeom>
            <a:solidFill>
              <a:srgbClr val="BBBDBF"/>
            </a:solidFill>
            <a:ln w="9525" cap="flat">
              <a:noFill/>
              <a:prstDash val="solid"/>
              <a:miter/>
            </a:ln>
          </p:spPr>
          <p:txBody>
            <a:bodyPr rtlCol="0" anchor="ctr"/>
            <a:lstStyle/>
            <a:p>
              <a:endParaRPr lang="zh-CN" altLang="en-US"/>
            </a:p>
          </p:txBody>
        </p:sp>
        <p:sp>
          <p:nvSpPr>
            <p:cNvPr id="58" name="ExtraShape40"/>
            <p:cNvSpPr/>
            <p:nvPr/>
          </p:nvSpPr>
          <p:spPr>
            <a:xfrm>
              <a:off x="5450" y="3764"/>
              <a:ext cx="994" cy="81"/>
            </a:xfrm>
            <a:custGeom>
              <a:avLst/>
              <a:gdLst>
                <a:gd name="connsiteX0" fmla="*/ 628080 w 631301"/>
                <a:gd name="connsiteY0" fmla="*/ 9663 h 51534"/>
                <a:gd name="connsiteX1" fmla="*/ 628080 w 631301"/>
                <a:gd name="connsiteY1" fmla="*/ 49602 h 51534"/>
                <a:gd name="connsiteX2" fmla="*/ 9663 w 631301"/>
                <a:gd name="connsiteY2" fmla="*/ 49602 h 51534"/>
                <a:gd name="connsiteX3" fmla="*/ 9663 w 631301"/>
                <a:gd name="connsiteY3" fmla="*/ 9663 h 51534"/>
              </a:gdLst>
              <a:ahLst/>
              <a:cxnLst>
                <a:cxn ang="0">
                  <a:pos x="connsiteX0" y="connsiteY0"/>
                </a:cxn>
                <a:cxn ang="0">
                  <a:pos x="connsiteX1" y="connsiteY1"/>
                </a:cxn>
                <a:cxn ang="0">
                  <a:pos x="connsiteX2" y="connsiteY2"/>
                </a:cxn>
                <a:cxn ang="0">
                  <a:pos x="connsiteX3" y="connsiteY3"/>
                </a:cxn>
              </a:cxnLst>
              <a:rect l="l" t="t" r="r" b="b"/>
              <a:pathLst>
                <a:path w="631301" h="51534">
                  <a:moveTo>
                    <a:pt x="628080" y="9663"/>
                  </a:moveTo>
                  <a:lnTo>
                    <a:pt x="628080" y="49602"/>
                  </a:lnTo>
                  <a:lnTo>
                    <a:pt x="9663" y="49602"/>
                  </a:lnTo>
                  <a:lnTo>
                    <a:pt x="9663" y="9663"/>
                  </a:lnTo>
                  <a:close/>
                </a:path>
              </a:pathLst>
            </a:custGeom>
            <a:solidFill>
              <a:srgbClr val="BBBDBF"/>
            </a:solidFill>
            <a:ln w="9525" cap="flat">
              <a:noFill/>
              <a:prstDash val="solid"/>
              <a:miter/>
            </a:ln>
          </p:spPr>
          <p:txBody>
            <a:bodyPr rtlCol="0" anchor="ctr"/>
            <a:lstStyle/>
            <a:p>
              <a:endParaRPr lang="zh-CN" altLang="en-US"/>
            </a:p>
          </p:txBody>
        </p:sp>
        <p:sp>
          <p:nvSpPr>
            <p:cNvPr id="59" name="ExtraShape41"/>
            <p:cNvSpPr/>
            <p:nvPr/>
          </p:nvSpPr>
          <p:spPr>
            <a:xfrm>
              <a:off x="5451" y="4280"/>
              <a:ext cx="994" cy="81"/>
            </a:xfrm>
            <a:custGeom>
              <a:avLst/>
              <a:gdLst>
                <a:gd name="connsiteX0" fmla="*/ 628081 w 631301"/>
                <a:gd name="connsiteY0" fmla="*/ 9663 h 51534"/>
                <a:gd name="connsiteX1" fmla="*/ 628081 w 631301"/>
                <a:gd name="connsiteY1" fmla="*/ 49602 h 51534"/>
                <a:gd name="connsiteX2" fmla="*/ 9663 w 631301"/>
                <a:gd name="connsiteY2" fmla="*/ 49602 h 51534"/>
                <a:gd name="connsiteX3" fmla="*/ 9663 w 631301"/>
                <a:gd name="connsiteY3" fmla="*/ 9663 h 51534"/>
              </a:gdLst>
              <a:ahLst/>
              <a:cxnLst>
                <a:cxn ang="0">
                  <a:pos x="connsiteX0" y="connsiteY0"/>
                </a:cxn>
                <a:cxn ang="0">
                  <a:pos x="connsiteX1" y="connsiteY1"/>
                </a:cxn>
                <a:cxn ang="0">
                  <a:pos x="connsiteX2" y="connsiteY2"/>
                </a:cxn>
                <a:cxn ang="0">
                  <a:pos x="connsiteX3" y="connsiteY3"/>
                </a:cxn>
              </a:cxnLst>
              <a:rect l="l" t="t" r="r" b="b"/>
              <a:pathLst>
                <a:path w="631301" h="51534">
                  <a:moveTo>
                    <a:pt x="628081" y="9663"/>
                  </a:moveTo>
                  <a:lnTo>
                    <a:pt x="628081" y="49602"/>
                  </a:lnTo>
                  <a:lnTo>
                    <a:pt x="9663" y="49602"/>
                  </a:lnTo>
                  <a:lnTo>
                    <a:pt x="9663" y="9663"/>
                  </a:lnTo>
                  <a:close/>
                </a:path>
              </a:pathLst>
            </a:custGeom>
            <a:solidFill>
              <a:srgbClr val="BBBDBF"/>
            </a:solidFill>
            <a:ln w="9525" cap="flat">
              <a:noFill/>
              <a:prstDash val="solid"/>
              <a:miter/>
            </a:ln>
          </p:spPr>
          <p:txBody>
            <a:bodyPr rtlCol="0" anchor="ctr"/>
            <a:lstStyle/>
            <a:p>
              <a:endParaRPr lang="zh-CN" altLang="en-US"/>
            </a:p>
          </p:txBody>
        </p:sp>
        <p:sp>
          <p:nvSpPr>
            <p:cNvPr id="60" name="ExtraShape42"/>
            <p:cNvSpPr/>
            <p:nvPr/>
          </p:nvSpPr>
          <p:spPr>
            <a:xfrm>
              <a:off x="5451" y="4796"/>
              <a:ext cx="994" cy="81"/>
            </a:xfrm>
            <a:custGeom>
              <a:avLst/>
              <a:gdLst>
                <a:gd name="connsiteX0" fmla="*/ 628080 w 631301"/>
                <a:gd name="connsiteY0" fmla="*/ 9663 h 51534"/>
                <a:gd name="connsiteX1" fmla="*/ 628080 w 631301"/>
                <a:gd name="connsiteY1" fmla="*/ 49602 h 51534"/>
                <a:gd name="connsiteX2" fmla="*/ 9663 w 631301"/>
                <a:gd name="connsiteY2" fmla="*/ 49602 h 51534"/>
                <a:gd name="connsiteX3" fmla="*/ 9663 w 631301"/>
                <a:gd name="connsiteY3" fmla="*/ 9663 h 51534"/>
              </a:gdLst>
              <a:ahLst/>
              <a:cxnLst>
                <a:cxn ang="0">
                  <a:pos x="connsiteX0" y="connsiteY0"/>
                </a:cxn>
                <a:cxn ang="0">
                  <a:pos x="connsiteX1" y="connsiteY1"/>
                </a:cxn>
                <a:cxn ang="0">
                  <a:pos x="connsiteX2" y="connsiteY2"/>
                </a:cxn>
                <a:cxn ang="0">
                  <a:pos x="connsiteX3" y="connsiteY3"/>
                </a:cxn>
              </a:cxnLst>
              <a:rect l="l" t="t" r="r" b="b"/>
              <a:pathLst>
                <a:path w="631301" h="51534">
                  <a:moveTo>
                    <a:pt x="628080" y="9663"/>
                  </a:moveTo>
                  <a:lnTo>
                    <a:pt x="628080" y="49602"/>
                  </a:lnTo>
                  <a:lnTo>
                    <a:pt x="9663" y="49602"/>
                  </a:lnTo>
                  <a:lnTo>
                    <a:pt x="9663" y="9663"/>
                  </a:lnTo>
                  <a:close/>
                </a:path>
              </a:pathLst>
            </a:custGeom>
            <a:solidFill>
              <a:srgbClr val="BBBDBF"/>
            </a:solidFill>
            <a:ln w="9525" cap="flat">
              <a:noFill/>
              <a:prstDash val="solid"/>
              <a:miter/>
            </a:ln>
          </p:spPr>
          <p:txBody>
            <a:bodyPr rtlCol="0" anchor="ctr"/>
            <a:lstStyle/>
            <a:p>
              <a:endParaRPr lang="zh-CN" altLang="en-US"/>
            </a:p>
          </p:txBody>
        </p:sp>
        <p:sp>
          <p:nvSpPr>
            <p:cNvPr id="61" name="ExtraShape43"/>
            <p:cNvSpPr/>
            <p:nvPr/>
          </p:nvSpPr>
          <p:spPr>
            <a:xfrm>
              <a:off x="9863" y="5149"/>
              <a:ext cx="406" cy="223"/>
            </a:xfrm>
            <a:custGeom>
              <a:avLst/>
              <a:gdLst>
                <a:gd name="connsiteX0" fmla="*/ 242858 w 257674"/>
                <a:gd name="connsiteY0" fmla="*/ 9663 h 141720"/>
                <a:gd name="connsiteX1" fmla="*/ 251877 w 257674"/>
                <a:gd name="connsiteY1" fmla="*/ 135923 h 141720"/>
                <a:gd name="connsiteX2" fmla="*/ 206784 w 257674"/>
                <a:gd name="connsiteY2" fmla="*/ 137212 h 141720"/>
                <a:gd name="connsiteX3" fmla="*/ 202918 w 257674"/>
                <a:gd name="connsiteY3" fmla="*/ 120463 h 141720"/>
                <a:gd name="connsiteX4" fmla="*/ 9663 w 257674"/>
                <a:gd name="connsiteY4" fmla="*/ 119174 h 141720"/>
                <a:gd name="connsiteX5" fmla="*/ 170709 w 257674"/>
                <a:gd name="connsiteY5" fmla="*/ 13528 h 141720"/>
                <a:gd name="connsiteX6" fmla="*/ 242858 w 257674"/>
                <a:gd name="connsiteY6" fmla="*/ 9663 h 14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674" h="141720">
                  <a:moveTo>
                    <a:pt x="242858" y="9663"/>
                  </a:moveTo>
                  <a:lnTo>
                    <a:pt x="251877" y="135923"/>
                  </a:lnTo>
                  <a:lnTo>
                    <a:pt x="206784" y="137212"/>
                  </a:lnTo>
                  <a:lnTo>
                    <a:pt x="202918" y="120463"/>
                  </a:lnTo>
                  <a:cubicBezTo>
                    <a:pt x="202918" y="120463"/>
                    <a:pt x="126905" y="139788"/>
                    <a:pt x="9663" y="119174"/>
                  </a:cubicBezTo>
                  <a:cubicBezTo>
                    <a:pt x="9663" y="119174"/>
                    <a:pt x="61198" y="41872"/>
                    <a:pt x="170709" y="13528"/>
                  </a:cubicBezTo>
                  <a:lnTo>
                    <a:pt x="242858" y="9663"/>
                  </a:lnTo>
                  <a:close/>
                </a:path>
              </a:pathLst>
            </a:custGeom>
            <a:solidFill>
              <a:srgbClr val="473A33"/>
            </a:solidFill>
            <a:ln w="9525" cap="flat">
              <a:noFill/>
              <a:prstDash val="solid"/>
              <a:miter/>
            </a:ln>
          </p:spPr>
          <p:txBody>
            <a:bodyPr rtlCol="0" anchor="ctr"/>
            <a:lstStyle/>
            <a:p>
              <a:endParaRPr lang="zh-CN" altLang="en-US"/>
            </a:p>
          </p:txBody>
        </p:sp>
        <p:sp>
          <p:nvSpPr>
            <p:cNvPr id="62" name="ExtraShape44"/>
            <p:cNvSpPr/>
            <p:nvPr/>
          </p:nvSpPr>
          <p:spPr>
            <a:xfrm>
              <a:off x="9678" y="5163"/>
              <a:ext cx="406" cy="223"/>
            </a:xfrm>
            <a:custGeom>
              <a:avLst/>
              <a:gdLst>
                <a:gd name="connsiteX0" fmla="*/ 241569 w 257674"/>
                <a:gd name="connsiteY0" fmla="*/ 9663 h 141720"/>
                <a:gd name="connsiteX1" fmla="*/ 253165 w 257674"/>
                <a:gd name="connsiteY1" fmla="*/ 134635 h 141720"/>
                <a:gd name="connsiteX2" fmla="*/ 208072 w 257674"/>
                <a:gd name="connsiteY2" fmla="*/ 137211 h 141720"/>
                <a:gd name="connsiteX3" fmla="*/ 202918 w 257674"/>
                <a:gd name="connsiteY3" fmla="*/ 120463 h 141720"/>
                <a:gd name="connsiteX4" fmla="*/ 9663 w 257674"/>
                <a:gd name="connsiteY4" fmla="*/ 121751 h 141720"/>
                <a:gd name="connsiteX5" fmla="*/ 169421 w 257674"/>
                <a:gd name="connsiteY5" fmla="*/ 13528 h 141720"/>
                <a:gd name="connsiteX6" fmla="*/ 241569 w 257674"/>
                <a:gd name="connsiteY6" fmla="*/ 9663 h 14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674" h="141720">
                  <a:moveTo>
                    <a:pt x="241569" y="9663"/>
                  </a:moveTo>
                  <a:lnTo>
                    <a:pt x="253165" y="134635"/>
                  </a:lnTo>
                  <a:lnTo>
                    <a:pt x="208072" y="137211"/>
                  </a:lnTo>
                  <a:lnTo>
                    <a:pt x="202918" y="120463"/>
                  </a:lnTo>
                  <a:cubicBezTo>
                    <a:pt x="202918" y="120463"/>
                    <a:pt x="128193" y="141077"/>
                    <a:pt x="9663" y="121751"/>
                  </a:cubicBezTo>
                  <a:cubicBezTo>
                    <a:pt x="9663" y="121751"/>
                    <a:pt x="59909" y="44449"/>
                    <a:pt x="169421" y="13528"/>
                  </a:cubicBezTo>
                  <a:lnTo>
                    <a:pt x="241569" y="9663"/>
                  </a:lnTo>
                  <a:close/>
                </a:path>
              </a:pathLst>
            </a:custGeom>
            <a:solidFill>
              <a:srgbClr val="5A4A42"/>
            </a:solidFill>
            <a:ln w="9525" cap="flat">
              <a:noFill/>
              <a:prstDash val="solid"/>
              <a:miter/>
            </a:ln>
          </p:spPr>
          <p:txBody>
            <a:bodyPr rtlCol="0" anchor="ctr"/>
            <a:lstStyle/>
            <a:p>
              <a:endParaRPr lang="zh-CN" altLang="en-US"/>
            </a:p>
          </p:txBody>
        </p:sp>
        <p:sp>
          <p:nvSpPr>
            <p:cNvPr id="63" name="ExtraShape45"/>
            <p:cNvSpPr/>
            <p:nvPr/>
          </p:nvSpPr>
          <p:spPr>
            <a:xfrm>
              <a:off x="8505" y="3888"/>
              <a:ext cx="325" cy="243"/>
            </a:xfrm>
            <a:custGeom>
              <a:avLst/>
              <a:gdLst>
                <a:gd name="connsiteX0" fmla="*/ 206884 w 206139"/>
                <a:gd name="connsiteY0" fmla="*/ 76835 h 154604"/>
                <a:gd name="connsiteX1" fmla="*/ 174674 w 206139"/>
                <a:gd name="connsiteY1" fmla="*/ 76835 h 154604"/>
                <a:gd name="connsiteX2" fmla="*/ 133446 w 206139"/>
                <a:gd name="connsiteY2" fmla="*/ 9840 h 154604"/>
                <a:gd name="connsiteX3" fmla="*/ 125716 w 206139"/>
                <a:gd name="connsiteY3" fmla="*/ 71682 h 154604"/>
                <a:gd name="connsiteX4" fmla="*/ 85776 w 206139"/>
                <a:gd name="connsiteY4" fmla="*/ 74259 h 154604"/>
                <a:gd name="connsiteX5" fmla="*/ 9763 w 206139"/>
                <a:gd name="connsiteY5" fmla="*/ 80700 h 154604"/>
                <a:gd name="connsiteX6" fmla="*/ 20070 w 206139"/>
                <a:gd name="connsiteY6" fmla="*/ 93584 h 154604"/>
                <a:gd name="connsiteX7" fmla="*/ 30377 w 206139"/>
                <a:gd name="connsiteY7" fmla="*/ 106468 h 154604"/>
                <a:gd name="connsiteX8" fmla="*/ 43260 w 206139"/>
                <a:gd name="connsiteY8" fmla="*/ 120640 h 154604"/>
                <a:gd name="connsiteX9" fmla="*/ 60009 w 206139"/>
                <a:gd name="connsiteY9" fmla="*/ 132235 h 154604"/>
                <a:gd name="connsiteX10" fmla="*/ 74181 w 206139"/>
                <a:gd name="connsiteY10" fmla="*/ 143831 h 154604"/>
                <a:gd name="connsiteX11" fmla="*/ 136023 w 206139"/>
                <a:gd name="connsiteY11" fmla="*/ 138677 h 154604"/>
                <a:gd name="connsiteX12" fmla="*/ 206884 w 206139"/>
                <a:gd name="connsiteY12" fmla="*/ 128370 h 154604"/>
                <a:gd name="connsiteX13" fmla="*/ 206884 w 206139"/>
                <a:gd name="connsiteY13" fmla="*/ 76835 h 15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6139" h="154604">
                  <a:moveTo>
                    <a:pt x="206884" y="76835"/>
                  </a:moveTo>
                  <a:cubicBezTo>
                    <a:pt x="206884" y="76835"/>
                    <a:pt x="184981" y="76835"/>
                    <a:pt x="174674" y="76835"/>
                  </a:cubicBezTo>
                  <a:cubicBezTo>
                    <a:pt x="164367" y="78124"/>
                    <a:pt x="146330" y="12417"/>
                    <a:pt x="133446" y="9840"/>
                  </a:cubicBezTo>
                  <a:cubicBezTo>
                    <a:pt x="120563" y="5975"/>
                    <a:pt x="125716" y="66528"/>
                    <a:pt x="125716" y="71682"/>
                  </a:cubicBezTo>
                  <a:cubicBezTo>
                    <a:pt x="125716" y="74259"/>
                    <a:pt x="108967" y="72970"/>
                    <a:pt x="85776" y="74259"/>
                  </a:cubicBezTo>
                  <a:cubicBezTo>
                    <a:pt x="53567" y="75547"/>
                    <a:pt x="11051" y="78124"/>
                    <a:pt x="9763" y="80700"/>
                  </a:cubicBezTo>
                  <a:cubicBezTo>
                    <a:pt x="8474" y="87142"/>
                    <a:pt x="20070" y="93584"/>
                    <a:pt x="20070" y="93584"/>
                  </a:cubicBezTo>
                  <a:cubicBezTo>
                    <a:pt x="20070" y="93584"/>
                    <a:pt x="18781" y="106468"/>
                    <a:pt x="30377" y="106468"/>
                  </a:cubicBezTo>
                  <a:cubicBezTo>
                    <a:pt x="30377" y="106468"/>
                    <a:pt x="32954" y="121928"/>
                    <a:pt x="43260" y="120640"/>
                  </a:cubicBezTo>
                  <a:cubicBezTo>
                    <a:pt x="43260" y="120640"/>
                    <a:pt x="49702" y="132235"/>
                    <a:pt x="60009" y="132235"/>
                  </a:cubicBezTo>
                  <a:cubicBezTo>
                    <a:pt x="60009" y="132235"/>
                    <a:pt x="57433" y="139965"/>
                    <a:pt x="74181" y="143831"/>
                  </a:cubicBezTo>
                  <a:cubicBezTo>
                    <a:pt x="90930" y="147696"/>
                    <a:pt x="129581" y="142542"/>
                    <a:pt x="136023" y="138677"/>
                  </a:cubicBezTo>
                  <a:cubicBezTo>
                    <a:pt x="175962" y="119352"/>
                    <a:pt x="206884" y="128370"/>
                    <a:pt x="206884" y="128370"/>
                  </a:cubicBezTo>
                  <a:lnTo>
                    <a:pt x="206884" y="76835"/>
                  </a:lnTo>
                  <a:close/>
                </a:path>
              </a:pathLst>
            </a:custGeom>
            <a:solidFill>
              <a:srgbClr val="FFC974"/>
            </a:solidFill>
            <a:ln w="9525" cap="flat">
              <a:noFill/>
              <a:prstDash val="solid"/>
              <a:miter/>
            </a:ln>
          </p:spPr>
          <p:txBody>
            <a:bodyPr rtlCol="0" anchor="ctr"/>
            <a:lstStyle/>
            <a:p>
              <a:endParaRPr lang="zh-CN" altLang="en-US"/>
            </a:p>
          </p:txBody>
        </p:sp>
        <p:sp>
          <p:nvSpPr>
            <p:cNvPr id="64" name="ExtraShape46"/>
            <p:cNvSpPr/>
            <p:nvPr/>
          </p:nvSpPr>
          <p:spPr>
            <a:xfrm>
              <a:off x="8802" y="3562"/>
              <a:ext cx="1116" cy="568"/>
            </a:xfrm>
            <a:custGeom>
              <a:avLst/>
              <a:gdLst>
                <a:gd name="connsiteX0" fmla="*/ 602313 w 708603"/>
                <a:gd name="connsiteY0" fmla="*/ 15842 h 360743"/>
                <a:gd name="connsiteX1" fmla="*/ 696364 w 708603"/>
                <a:gd name="connsiteY1" fmla="*/ 122777 h 360743"/>
                <a:gd name="connsiteX2" fmla="*/ 411634 w 708603"/>
                <a:gd name="connsiteY2" fmla="*/ 344376 h 360743"/>
                <a:gd name="connsiteX3" fmla="*/ 9663 w 708603"/>
                <a:gd name="connsiteY3" fmla="*/ 357260 h 360743"/>
                <a:gd name="connsiteX4" fmla="*/ 12240 w 708603"/>
                <a:gd name="connsiteY4" fmla="*/ 270939 h 360743"/>
                <a:gd name="connsiteX5" fmla="*/ 378137 w 708603"/>
                <a:gd name="connsiteY5" fmla="*/ 228423 h 360743"/>
                <a:gd name="connsiteX6" fmla="*/ 602313 w 708603"/>
                <a:gd name="connsiteY6" fmla="*/ 15842 h 36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603" h="360743">
                  <a:moveTo>
                    <a:pt x="602313" y="15842"/>
                  </a:moveTo>
                  <a:cubicBezTo>
                    <a:pt x="651271" y="-13791"/>
                    <a:pt x="718266" y="69954"/>
                    <a:pt x="696364" y="122777"/>
                  </a:cubicBezTo>
                  <a:cubicBezTo>
                    <a:pt x="674462" y="175600"/>
                    <a:pt x="430960" y="337935"/>
                    <a:pt x="411634" y="344376"/>
                  </a:cubicBezTo>
                  <a:cubicBezTo>
                    <a:pt x="392309" y="350818"/>
                    <a:pt x="9663" y="357260"/>
                    <a:pt x="9663" y="357260"/>
                  </a:cubicBezTo>
                  <a:lnTo>
                    <a:pt x="12240" y="270939"/>
                  </a:lnTo>
                  <a:cubicBezTo>
                    <a:pt x="12240" y="270939"/>
                    <a:pt x="366541" y="229712"/>
                    <a:pt x="378137" y="228423"/>
                  </a:cubicBezTo>
                  <a:cubicBezTo>
                    <a:pt x="389732" y="227135"/>
                    <a:pt x="558509" y="42898"/>
                    <a:pt x="602313" y="15842"/>
                  </a:cubicBezTo>
                  <a:close/>
                </a:path>
              </a:pathLst>
            </a:custGeom>
            <a:solidFill>
              <a:srgbClr val="3C6B9A"/>
            </a:solidFill>
            <a:ln w="9525" cap="flat">
              <a:noFill/>
              <a:prstDash val="solid"/>
              <a:miter/>
            </a:ln>
          </p:spPr>
          <p:txBody>
            <a:bodyPr rtlCol="0" anchor="ctr"/>
            <a:lstStyle/>
            <a:p>
              <a:endParaRPr lang="zh-CN" altLang="en-US"/>
            </a:p>
          </p:txBody>
        </p:sp>
        <p:sp>
          <p:nvSpPr>
            <p:cNvPr id="65" name="ExtraShape47"/>
            <p:cNvSpPr/>
            <p:nvPr/>
          </p:nvSpPr>
          <p:spPr>
            <a:xfrm>
              <a:off x="5620" y="2318"/>
              <a:ext cx="284" cy="264"/>
            </a:xfrm>
            <a:custGeom>
              <a:avLst/>
              <a:gdLst>
                <a:gd name="connsiteX0" fmla="*/ 9663 w 180371"/>
                <a:gd name="connsiteY0" fmla="*/ 119229 h 167488"/>
                <a:gd name="connsiteX1" fmla="*/ 35430 w 180371"/>
                <a:gd name="connsiteY1" fmla="*/ 101191 h 167488"/>
                <a:gd name="connsiteX2" fmla="*/ 30277 w 180371"/>
                <a:gd name="connsiteY2" fmla="*/ 22601 h 167488"/>
                <a:gd name="connsiteX3" fmla="*/ 72793 w 180371"/>
                <a:gd name="connsiteY3" fmla="*/ 68982 h 167488"/>
                <a:gd name="connsiteX4" fmla="*/ 106291 w 180371"/>
                <a:gd name="connsiteY4" fmla="*/ 48368 h 167488"/>
                <a:gd name="connsiteX5" fmla="*/ 171998 w 180371"/>
                <a:gd name="connsiteY5" fmla="*/ 9717 h 167488"/>
                <a:gd name="connsiteX6" fmla="*/ 170709 w 180371"/>
                <a:gd name="connsiteY6" fmla="*/ 26466 h 167488"/>
                <a:gd name="connsiteX7" fmla="*/ 169421 w 180371"/>
                <a:gd name="connsiteY7" fmla="*/ 43215 h 167488"/>
                <a:gd name="connsiteX8" fmla="*/ 168132 w 180371"/>
                <a:gd name="connsiteY8" fmla="*/ 62540 h 167488"/>
                <a:gd name="connsiteX9" fmla="*/ 160402 w 180371"/>
                <a:gd name="connsiteY9" fmla="*/ 81866 h 167488"/>
                <a:gd name="connsiteX10" fmla="*/ 156537 w 180371"/>
                <a:gd name="connsiteY10" fmla="*/ 99903 h 167488"/>
                <a:gd name="connsiteX11" fmla="*/ 103714 w 180371"/>
                <a:gd name="connsiteY11" fmla="*/ 132112 h 167488"/>
                <a:gd name="connsiteX12" fmla="*/ 40584 w 180371"/>
                <a:gd name="connsiteY12" fmla="*/ 164321 h 167488"/>
                <a:gd name="connsiteX13" fmla="*/ 9663 w 180371"/>
                <a:gd name="connsiteY13" fmla="*/ 119229 h 16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371" h="167488">
                  <a:moveTo>
                    <a:pt x="9663" y="119229"/>
                  </a:moveTo>
                  <a:cubicBezTo>
                    <a:pt x="9663" y="119229"/>
                    <a:pt x="27700" y="106345"/>
                    <a:pt x="35430" y="101191"/>
                  </a:cubicBezTo>
                  <a:cubicBezTo>
                    <a:pt x="44449" y="96038"/>
                    <a:pt x="21258" y="32908"/>
                    <a:pt x="30277" y="22601"/>
                  </a:cubicBezTo>
                  <a:cubicBezTo>
                    <a:pt x="38007" y="12294"/>
                    <a:pt x="70216" y="65117"/>
                    <a:pt x="72793" y="68982"/>
                  </a:cubicBezTo>
                  <a:cubicBezTo>
                    <a:pt x="74081" y="70271"/>
                    <a:pt x="88253" y="59964"/>
                    <a:pt x="106291" y="48368"/>
                  </a:cubicBezTo>
                  <a:cubicBezTo>
                    <a:pt x="133346" y="30331"/>
                    <a:pt x="169421" y="8429"/>
                    <a:pt x="171998" y="9717"/>
                  </a:cubicBezTo>
                  <a:cubicBezTo>
                    <a:pt x="177151" y="13582"/>
                    <a:pt x="170709" y="26466"/>
                    <a:pt x="170709" y="26466"/>
                  </a:cubicBezTo>
                  <a:cubicBezTo>
                    <a:pt x="170709" y="26466"/>
                    <a:pt x="179728" y="35484"/>
                    <a:pt x="169421" y="43215"/>
                  </a:cubicBezTo>
                  <a:cubicBezTo>
                    <a:pt x="169421" y="43215"/>
                    <a:pt x="175863" y="57387"/>
                    <a:pt x="168132" y="62540"/>
                  </a:cubicBezTo>
                  <a:cubicBezTo>
                    <a:pt x="168132" y="62540"/>
                    <a:pt x="170709" y="75424"/>
                    <a:pt x="160402" y="81866"/>
                  </a:cubicBezTo>
                  <a:cubicBezTo>
                    <a:pt x="160402" y="81866"/>
                    <a:pt x="168132" y="87019"/>
                    <a:pt x="156537" y="99903"/>
                  </a:cubicBezTo>
                  <a:cubicBezTo>
                    <a:pt x="144942" y="112787"/>
                    <a:pt x="111444" y="130824"/>
                    <a:pt x="103714" y="132112"/>
                  </a:cubicBezTo>
                  <a:cubicBezTo>
                    <a:pt x="59909" y="139843"/>
                    <a:pt x="40584" y="164321"/>
                    <a:pt x="40584" y="164321"/>
                  </a:cubicBezTo>
                  <a:lnTo>
                    <a:pt x="9663" y="119229"/>
                  </a:lnTo>
                  <a:close/>
                </a:path>
              </a:pathLst>
            </a:custGeom>
            <a:solidFill>
              <a:srgbClr val="FFC974"/>
            </a:solidFill>
            <a:ln w="9525" cap="flat">
              <a:noFill/>
              <a:prstDash val="solid"/>
              <a:miter/>
            </a:ln>
          </p:spPr>
          <p:txBody>
            <a:bodyPr rtlCol="0" anchor="ctr"/>
            <a:lstStyle/>
            <a:p>
              <a:endParaRPr lang="zh-CN" altLang="en-US"/>
            </a:p>
          </p:txBody>
        </p:sp>
        <p:sp>
          <p:nvSpPr>
            <p:cNvPr id="66" name="ExtraShape48"/>
            <p:cNvSpPr/>
            <p:nvPr/>
          </p:nvSpPr>
          <p:spPr>
            <a:xfrm>
              <a:off x="4552" y="2466"/>
              <a:ext cx="1156" cy="487"/>
            </a:xfrm>
            <a:custGeom>
              <a:avLst/>
              <a:gdLst>
                <a:gd name="connsiteX0" fmla="*/ 56958 w 734371"/>
                <a:gd name="connsiteY0" fmla="*/ 143653 h 309208"/>
                <a:gd name="connsiteX1" fmla="*/ 41497 w 734371"/>
                <a:gd name="connsiteY1" fmla="*/ 285374 h 309208"/>
                <a:gd name="connsiteX2" fmla="*/ 400952 w 734371"/>
                <a:gd name="connsiteY2" fmla="*/ 300835 h 309208"/>
                <a:gd name="connsiteX3" fmla="*/ 735929 w 734371"/>
                <a:gd name="connsiteY3" fmla="*/ 77946 h 309208"/>
                <a:gd name="connsiteX4" fmla="*/ 683106 w 734371"/>
                <a:gd name="connsiteY4" fmla="*/ 9663 h 309208"/>
                <a:gd name="connsiteX5" fmla="*/ 359725 w 734371"/>
                <a:gd name="connsiteY5" fmla="*/ 186169 h 309208"/>
                <a:gd name="connsiteX6" fmla="*/ 56958 w 734371"/>
                <a:gd name="connsiteY6" fmla="*/ 143653 h 3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371" h="309208">
                  <a:moveTo>
                    <a:pt x="56958" y="143653"/>
                  </a:moveTo>
                  <a:cubicBezTo>
                    <a:pt x="269" y="147518"/>
                    <a:pt x="-6172" y="255742"/>
                    <a:pt x="41497" y="285374"/>
                  </a:cubicBezTo>
                  <a:cubicBezTo>
                    <a:pt x="89167" y="316295"/>
                    <a:pt x="381627" y="307276"/>
                    <a:pt x="400952" y="300835"/>
                  </a:cubicBezTo>
                  <a:cubicBezTo>
                    <a:pt x="420278" y="294393"/>
                    <a:pt x="735929" y="77946"/>
                    <a:pt x="735929" y="77946"/>
                  </a:cubicBezTo>
                  <a:lnTo>
                    <a:pt x="683106" y="9663"/>
                  </a:lnTo>
                  <a:cubicBezTo>
                    <a:pt x="683106" y="9663"/>
                    <a:pt x="371320" y="181016"/>
                    <a:pt x="359725" y="186169"/>
                  </a:cubicBezTo>
                  <a:cubicBezTo>
                    <a:pt x="351994" y="192611"/>
                    <a:pt x="107204" y="139788"/>
                    <a:pt x="56958" y="143653"/>
                  </a:cubicBezTo>
                  <a:close/>
                </a:path>
              </a:pathLst>
            </a:custGeom>
            <a:solidFill>
              <a:srgbClr val="4D555F"/>
            </a:solidFill>
            <a:ln w="9525" cap="flat">
              <a:noFill/>
              <a:prstDash val="solid"/>
              <a:miter/>
            </a:ln>
          </p:spPr>
          <p:txBody>
            <a:bodyPr rtlCol="0" anchor="ctr"/>
            <a:lstStyle/>
            <a:p>
              <a:endParaRPr lang="zh-CN" altLang="en-US"/>
            </a:p>
          </p:txBody>
        </p:sp>
        <p:sp>
          <p:nvSpPr>
            <p:cNvPr id="104" name="ValueShape2"/>
            <p:cNvSpPr/>
            <p:nvPr/>
          </p:nvSpPr>
          <p:spPr>
            <a:xfrm>
              <a:off x="5447" y="1790"/>
              <a:ext cx="1927" cy="1927"/>
            </a:xfrm>
            <a:custGeom>
              <a:avLst/>
              <a:gdLst>
                <a:gd name="connsiteX0" fmla="*/ 608111 w 1223951"/>
                <a:gd name="connsiteY0" fmla="*/ 403260 h 1223952"/>
                <a:gd name="connsiteX1" fmla="*/ 816827 w 1223951"/>
                <a:gd name="connsiteY1" fmla="*/ 611976 h 1223952"/>
                <a:gd name="connsiteX2" fmla="*/ 608111 w 1223951"/>
                <a:gd name="connsiteY2" fmla="*/ 820692 h 1223952"/>
                <a:gd name="connsiteX3" fmla="*/ 399395 w 1223951"/>
                <a:gd name="connsiteY3" fmla="*/ 611976 h 1223952"/>
                <a:gd name="connsiteX4" fmla="*/ 608111 w 1223951"/>
                <a:gd name="connsiteY4" fmla="*/ 403260 h 1223952"/>
                <a:gd name="connsiteX5" fmla="*/ 611976 w 1223951"/>
                <a:gd name="connsiteY5" fmla="*/ 313074 h 1223952"/>
                <a:gd name="connsiteX6" fmla="*/ 314362 w 1223951"/>
                <a:gd name="connsiteY6" fmla="*/ 610687 h 1223952"/>
                <a:gd name="connsiteX7" fmla="*/ 611976 w 1223951"/>
                <a:gd name="connsiteY7" fmla="*/ 908301 h 1223952"/>
                <a:gd name="connsiteX8" fmla="*/ 909589 w 1223951"/>
                <a:gd name="connsiteY8" fmla="*/ 610687 h 1223952"/>
                <a:gd name="connsiteX9" fmla="*/ 611976 w 1223951"/>
                <a:gd name="connsiteY9" fmla="*/ 313074 h 1223952"/>
                <a:gd name="connsiteX10" fmla="*/ 520501 w 1223951"/>
                <a:gd name="connsiteY10" fmla="*/ 0 h 1223952"/>
                <a:gd name="connsiteX11" fmla="*/ 611976 w 1223951"/>
                <a:gd name="connsiteY11" fmla="*/ 0 h 1223952"/>
                <a:gd name="connsiteX12" fmla="*/ 703450 w 1223951"/>
                <a:gd name="connsiteY12" fmla="*/ 0 h 1223952"/>
                <a:gd name="connsiteX13" fmla="*/ 713757 w 1223951"/>
                <a:gd name="connsiteY13" fmla="*/ 121107 h 1223952"/>
                <a:gd name="connsiteX14" fmla="*/ 887687 w 1223951"/>
                <a:gd name="connsiteY14" fmla="*/ 193255 h 1223952"/>
                <a:gd name="connsiteX15" fmla="*/ 980449 w 1223951"/>
                <a:gd name="connsiteY15" fmla="*/ 114665 h 1223952"/>
                <a:gd name="connsiteX16" fmla="*/ 1044868 w 1223951"/>
                <a:gd name="connsiteY16" fmla="*/ 179083 h 1223952"/>
                <a:gd name="connsiteX17" fmla="*/ 1109287 w 1223951"/>
                <a:gd name="connsiteY17" fmla="*/ 243502 h 1223952"/>
                <a:gd name="connsiteX18" fmla="*/ 1030696 w 1223951"/>
                <a:gd name="connsiteY18" fmla="*/ 336264 h 1223952"/>
                <a:gd name="connsiteX19" fmla="*/ 1102845 w 1223951"/>
                <a:gd name="connsiteY19" fmla="*/ 510194 h 1223952"/>
                <a:gd name="connsiteX20" fmla="*/ 1223951 w 1223951"/>
                <a:gd name="connsiteY20" fmla="*/ 520501 h 1223952"/>
                <a:gd name="connsiteX21" fmla="*/ 1223951 w 1223951"/>
                <a:gd name="connsiteY21" fmla="*/ 611976 h 1223952"/>
                <a:gd name="connsiteX22" fmla="*/ 1223951 w 1223951"/>
                <a:gd name="connsiteY22" fmla="*/ 703450 h 1223952"/>
                <a:gd name="connsiteX23" fmla="*/ 1102845 w 1223951"/>
                <a:gd name="connsiteY23" fmla="*/ 713757 h 1223952"/>
                <a:gd name="connsiteX24" fmla="*/ 1030696 w 1223951"/>
                <a:gd name="connsiteY24" fmla="*/ 887687 h 1223952"/>
                <a:gd name="connsiteX25" fmla="*/ 1109287 w 1223951"/>
                <a:gd name="connsiteY25" fmla="*/ 980450 h 1223952"/>
                <a:gd name="connsiteX26" fmla="*/ 1044868 w 1223951"/>
                <a:gd name="connsiteY26" fmla="*/ 1044868 h 1223952"/>
                <a:gd name="connsiteX27" fmla="*/ 980449 w 1223951"/>
                <a:gd name="connsiteY27" fmla="*/ 1109287 h 1223952"/>
                <a:gd name="connsiteX28" fmla="*/ 887687 w 1223951"/>
                <a:gd name="connsiteY28" fmla="*/ 1030696 h 1223952"/>
                <a:gd name="connsiteX29" fmla="*/ 713757 w 1223951"/>
                <a:gd name="connsiteY29" fmla="*/ 1102845 h 1223952"/>
                <a:gd name="connsiteX30" fmla="*/ 703450 w 1223951"/>
                <a:gd name="connsiteY30" fmla="*/ 1223952 h 1223952"/>
                <a:gd name="connsiteX31" fmla="*/ 611976 w 1223951"/>
                <a:gd name="connsiteY31" fmla="*/ 1223952 h 1223952"/>
                <a:gd name="connsiteX32" fmla="*/ 520501 w 1223951"/>
                <a:gd name="connsiteY32" fmla="*/ 1223952 h 1223952"/>
                <a:gd name="connsiteX33" fmla="*/ 510194 w 1223951"/>
                <a:gd name="connsiteY33" fmla="*/ 1102845 h 1223952"/>
                <a:gd name="connsiteX34" fmla="*/ 336264 w 1223951"/>
                <a:gd name="connsiteY34" fmla="*/ 1030696 h 1223952"/>
                <a:gd name="connsiteX35" fmla="*/ 243502 w 1223951"/>
                <a:gd name="connsiteY35" fmla="*/ 1109287 h 1223952"/>
                <a:gd name="connsiteX36" fmla="*/ 179083 w 1223951"/>
                <a:gd name="connsiteY36" fmla="*/ 1044868 h 1223952"/>
                <a:gd name="connsiteX37" fmla="*/ 114665 w 1223951"/>
                <a:gd name="connsiteY37" fmla="*/ 980450 h 1223952"/>
                <a:gd name="connsiteX38" fmla="*/ 193255 w 1223951"/>
                <a:gd name="connsiteY38" fmla="*/ 887687 h 1223952"/>
                <a:gd name="connsiteX39" fmla="*/ 121107 w 1223951"/>
                <a:gd name="connsiteY39" fmla="*/ 713757 h 1223952"/>
                <a:gd name="connsiteX40" fmla="*/ 0 w 1223951"/>
                <a:gd name="connsiteY40" fmla="*/ 703450 h 1223952"/>
                <a:gd name="connsiteX41" fmla="*/ 0 w 1223951"/>
                <a:gd name="connsiteY41" fmla="*/ 611976 h 1223952"/>
                <a:gd name="connsiteX42" fmla="*/ 0 w 1223951"/>
                <a:gd name="connsiteY42" fmla="*/ 520501 h 1223952"/>
                <a:gd name="connsiteX43" fmla="*/ 121107 w 1223951"/>
                <a:gd name="connsiteY43" fmla="*/ 510194 h 1223952"/>
                <a:gd name="connsiteX44" fmla="*/ 193255 w 1223951"/>
                <a:gd name="connsiteY44" fmla="*/ 336264 h 1223952"/>
                <a:gd name="connsiteX45" fmla="*/ 114665 w 1223951"/>
                <a:gd name="connsiteY45" fmla="*/ 243502 h 1223952"/>
                <a:gd name="connsiteX46" fmla="*/ 179083 w 1223951"/>
                <a:gd name="connsiteY46" fmla="*/ 179083 h 1223952"/>
                <a:gd name="connsiteX47" fmla="*/ 243502 w 1223951"/>
                <a:gd name="connsiteY47" fmla="*/ 114665 h 1223952"/>
                <a:gd name="connsiteX48" fmla="*/ 336264 w 1223951"/>
                <a:gd name="connsiteY48" fmla="*/ 193255 h 1223952"/>
                <a:gd name="connsiteX49" fmla="*/ 510194 w 1223951"/>
                <a:gd name="connsiteY49" fmla="*/ 121107 h 122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23951" h="1223952">
                  <a:moveTo>
                    <a:pt x="608111" y="403260"/>
                  </a:moveTo>
                  <a:cubicBezTo>
                    <a:pt x="723381" y="403260"/>
                    <a:pt x="816827" y="496705"/>
                    <a:pt x="816827" y="611976"/>
                  </a:cubicBezTo>
                  <a:cubicBezTo>
                    <a:pt x="816827" y="727246"/>
                    <a:pt x="723381" y="820692"/>
                    <a:pt x="608111" y="820692"/>
                  </a:cubicBezTo>
                  <a:cubicBezTo>
                    <a:pt x="492840" y="820692"/>
                    <a:pt x="399395" y="727246"/>
                    <a:pt x="399395" y="611976"/>
                  </a:cubicBezTo>
                  <a:cubicBezTo>
                    <a:pt x="399395" y="496705"/>
                    <a:pt x="492840" y="403260"/>
                    <a:pt x="608111" y="403260"/>
                  </a:cubicBezTo>
                  <a:close/>
                  <a:moveTo>
                    <a:pt x="611976" y="313074"/>
                  </a:moveTo>
                  <a:cubicBezTo>
                    <a:pt x="447064" y="313074"/>
                    <a:pt x="314362" y="447064"/>
                    <a:pt x="314362" y="610687"/>
                  </a:cubicBezTo>
                  <a:cubicBezTo>
                    <a:pt x="314362" y="775599"/>
                    <a:pt x="448353" y="908301"/>
                    <a:pt x="611976" y="908301"/>
                  </a:cubicBezTo>
                  <a:cubicBezTo>
                    <a:pt x="775599" y="908301"/>
                    <a:pt x="909589" y="775599"/>
                    <a:pt x="909589" y="610687"/>
                  </a:cubicBezTo>
                  <a:cubicBezTo>
                    <a:pt x="909589" y="445776"/>
                    <a:pt x="775599" y="313074"/>
                    <a:pt x="611976" y="313074"/>
                  </a:cubicBezTo>
                  <a:close/>
                  <a:moveTo>
                    <a:pt x="520501" y="0"/>
                  </a:moveTo>
                  <a:lnTo>
                    <a:pt x="611976" y="0"/>
                  </a:lnTo>
                  <a:lnTo>
                    <a:pt x="703450" y="0"/>
                  </a:lnTo>
                  <a:lnTo>
                    <a:pt x="713757" y="121107"/>
                  </a:lnTo>
                  <a:cubicBezTo>
                    <a:pt x="776887" y="133990"/>
                    <a:pt x="836152" y="158469"/>
                    <a:pt x="887687" y="193255"/>
                  </a:cubicBezTo>
                  <a:lnTo>
                    <a:pt x="980449" y="114665"/>
                  </a:lnTo>
                  <a:lnTo>
                    <a:pt x="1044868" y="179083"/>
                  </a:lnTo>
                  <a:lnTo>
                    <a:pt x="1109287" y="243502"/>
                  </a:lnTo>
                  <a:lnTo>
                    <a:pt x="1030696" y="336264"/>
                  </a:lnTo>
                  <a:cubicBezTo>
                    <a:pt x="1065482" y="387799"/>
                    <a:pt x="1089961" y="447064"/>
                    <a:pt x="1102845" y="510194"/>
                  </a:cubicBezTo>
                  <a:lnTo>
                    <a:pt x="1223951" y="520501"/>
                  </a:lnTo>
                  <a:lnTo>
                    <a:pt x="1223951" y="611976"/>
                  </a:lnTo>
                  <a:lnTo>
                    <a:pt x="1223951" y="703450"/>
                  </a:lnTo>
                  <a:lnTo>
                    <a:pt x="1102845" y="713757"/>
                  </a:lnTo>
                  <a:cubicBezTo>
                    <a:pt x="1089961" y="776887"/>
                    <a:pt x="1065482" y="836152"/>
                    <a:pt x="1030696" y="887687"/>
                  </a:cubicBezTo>
                  <a:lnTo>
                    <a:pt x="1109287" y="980450"/>
                  </a:lnTo>
                  <a:lnTo>
                    <a:pt x="1044868" y="1044868"/>
                  </a:lnTo>
                  <a:lnTo>
                    <a:pt x="980449" y="1109287"/>
                  </a:lnTo>
                  <a:lnTo>
                    <a:pt x="887687" y="1030696"/>
                  </a:lnTo>
                  <a:cubicBezTo>
                    <a:pt x="836152" y="1065482"/>
                    <a:pt x="776887" y="1089961"/>
                    <a:pt x="713757" y="1102845"/>
                  </a:cubicBezTo>
                  <a:lnTo>
                    <a:pt x="703450" y="1223952"/>
                  </a:lnTo>
                  <a:lnTo>
                    <a:pt x="611976" y="1223952"/>
                  </a:lnTo>
                  <a:lnTo>
                    <a:pt x="520501" y="1223952"/>
                  </a:lnTo>
                  <a:lnTo>
                    <a:pt x="510194" y="1102845"/>
                  </a:lnTo>
                  <a:cubicBezTo>
                    <a:pt x="447064" y="1089961"/>
                    <a:pt x="387799" y="1065482"/>
                    <a:pt x="336264" y="1030696"/>
                  </a:cubicBezTo>
                  <a:lnTo>
                    <a:pt x="243502" y="1109287"/>
                  </a:lnTo>
                  <a:lnTo>
                    <a:pt x="179083" y="1044868"/>
                  </a:lnTo>
                  <a:lnTo>
                    <a:pt x="114665" y="980450"/>
                  </a:lnTo>
                  <a:lnTo>
                    <a:pt x="193255" y="887687"/>
                  </a:lnTo>
                  <a:cubicBezTo>
                    <a:pt x="158469" y="836152"/>
                    <a:pt x="133990" y="776887"/>
                    <a:pt x="121107" y="713757"/>
                  </a:cubicBezTo>
                  <a:lnTo>
                    <a:pt x="0" y="703450"/>
                  </a:lnTo>
                  <a:lnTo>
                    <a:pt x="0" y="611976"/>
                  </a:lnTo>
                  <a:lnTo>
                    <a:pt x="0" y="520501"/>
                  </a:lnTo>
                  <a:lnTo>
                    <a:pt x="121107" y="510194"/>
                  </a:lnTo>
                  <a:cubicBezTo>
                    <a:pt x="133990" y="447064"/>
                    <a:pt x="158469" y="387799"/>
                    <a:pt x="193255" y="336264"/>
                  </a:cubicBezTo>
                  <a:lnTo>
                    <a:pt x="114665" y="243502"/>
                  </a:lnTo>
                  <a:lnTo>
                    <a:pt x="179083" y="179083"/>
                  </a:lnTo>
                  <a:lnTo>
                    <a:pt x="243502" y="114665"/>
                  </a:lnTo>
                  <a:lnTo>
                    <a:pt x="336264" y="193255"/>
                  </a:lnTo>
                  <a:cubicBezTo>
                    <a:pt x="387799" y="158469"/>
                    <a:pt x="447064" y="133990"/>
                    <a:pt x="510194" y="121107"/>
                  </a:cubicBezTo>
                  <a:close/>
                </a:path>
              </a:pathLst>
            </a:custGeom>
            <a:solidFill>
              <a:schemeClr val="tx1">
                <a:lumMod val="75000"/>
                <a:lumOff val="25000"/>
              </a:schemeClr>
            </a:solidFill>
            <a:ln w="9525" cap="flat">
              <a:noFill/>
              <a:prstDash val="solid"/>
              <a:miter/>
            </a:ln>
          </p:spPr>
          <p:txBody>
            <a:bodyPr rtlCol="0" anchor="ctr"/>
            <a:lstStyle/>
            <a:p>
              <a:endParaRPr lang="zh-CN" altLang="en-US"/>
            </a:p>
          </p:txBody>
        </p:sp>
        <p:sp>
          <p:nvSpPr>
            <p:cNvPr id="67" name="ExtraShape49"/>
            <p:cNvSpPr/>
            <p:nvPr/>
          </p:nvSpPr>
          <p:spPr>
            <a:xfrm>
              <a:off x="9457" y="3686"/>
              <a:ext cx="264" cy="751"/>
            </a:xfrm>
            <a:custGeom>
              <a:avLst/>
              <a:gdLst>
                <a:gd name="connsiteX0" fmla="*/ 9663 w 167488"/>
                <a:gd name="connsiteY0" fmla="*/ 9663 h 476697"/>
                <a:gd name="connsiteX1" fmla="*/ 74081 w 167488"/>
                <a:gd name="connsiteY1" fmla="*/ 424518 h 476697"/>
                <a:gd name="connsiteX2" fmla="*/ 94695 w 167488"/>
                <a:gd name="connsiteY2" fmla="*/ 473476 h 476697"/>
                <a:gd name="connsiteX3" fmla="*/ 150095 w 167488"/>
                <a:gd name="connsiteY3" fmla="*/ 430960 h 476697"/>
                <a:gd name="connsiteX4" fmla="*/ 9663 w 167488"/>
                <a:gd name="connsiteY4" fmla="*/ 9663 h 476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8" h="476697">
                  <a:moveTo>
                    <a:pt x="9663" y="9663"/>
                  </a:moveTo>
                  <a:cubicBezTo>
                    <a:pt x="9663" y="9663"/>
                    <a:pt x="177151" y="190035"/>
                    <a:pt x="74081" y="424518"/>
                  </a:cubicBezTo>
                  <a:lnTo>
                    <a:pt x="94695" y="473476"/>
                  </a:lnTo>
                  <a:lnTo>
                    <a:pt x="150095" y="430960"/>
                  </a:lnTo>
                  <a:cubicBezTo>
                    <a:pt x="151384" y="430960"/>
                    <a:pt x="231263" y="147518"/>
                    <a:pt x="9663" y="9663"/>
                  </a:cubicBezTo>
                  <a:close/>
                </a:path>
              </a:pathLst>
            </a:custGeom>
            <a:solidFill>
              <a:srgbClr val="473A33"/>
            </a:solidFill>
            <a:ln w="9525" cap="flat">
              <a:noFill/>
              <a:prstDash val="solid"/>
              <a:miter/>
            </a:ln>
          </p:spPr>
          <p:txBody>
            <a:bodyPr rtlCol="0" anchor="ctr"/>
            <a:lstStyle/>
            <a:p>
              <a:endParaRPr lang="zh-CN" altLang="en-US"/>
            </a:p>
          </p:txBody>
        </p:sp>
        <p:sp>
          <p:nvSpPr>
            <p:cNvPr id="68" name="ExtraShape50"/>
            <p:cNvSpPr/>
            <p:nvPr/>
          </p:nvSpPr>
          <p:spPr>
            <a:xfrm>
              <a:off x="5632" y="2870"/>
              <a:ext cx="325" cy="223"/>
            </a:xfrm>
            <a:custGeom>
              <a:avLst/>
              <a:gdLst>
                <a:gd name="connsiteX0" fmla="*/ 9663 w 206139"/>
                <a:gd name="connsiteY0" fmla="*/ 85988 h 141720"/>
                <a:gd name="connsiteX1" fmla="*/ 41872 w 206139"/>
                <a:gd name="connsiteY1" fmla="*/ 82122 h 141720"/>
                <a:gd name="connsiteX2" fmla="*/ 72793 w 206139"/>
                <a:gd name="connsiteY2" fmla="*/ 9974 h 141720"/>
                <a:gd name="connsiteX3" fmla="*/ 89542 w 206139"/>
                <a:gd name="connsiteY3" fmla="*/ 70527 h 141720"/>
                <a:gd name="connsiteX4" fmla="*/ 129481 w 206139"/>
                <a:gd name="connsiteY4" fmla="*/ 67950 h 141720"/>
                <a:gd name="connsiteX5" fmla="*/ 205495 w 206139"/>
                <a:gd name="connsiteY5" fmla="*/ 64085 h 141720"/>
                <a:gd name="connsiteX6" fmla="*/ 196476 w 206139"/>
                <a:gd name="connsiteY6" fmla="*/ 78257 h 141720"/>
                <a:gd name="connsiteX7" fmla="*/ 187458 w 206139"/>
                <a:gd name="connsiteY7" fmla="*/ 92429 h 141720"/>
                <a:gd name="connsiteX8" fmla="*/ 177151 w 206139"/>
                <a:gd name="connsiteY8" fmla="*/ 109178 h 141720"/>
                <a:gd name="connsiteX9" fmla="*/ 161691 w 206139"/>
                <a:gd name="connsiteY9" fmla="*/ 123350 h 141720"/>
                <a:gd name="connsiteX10" fmla="*/ 150095 w 206139"/>
                <a:gd name="connsiteY10" fmla="*/ 137522 h 141720"/>
                <a:gd name="connsiteX11" fmla="*/ 88253 w 206139"/>
                <a:gd name="connsiteY11" fmla="*/ 142676 h 141720"/>
                <a:gd name="connsiteX12" fmla="*/ 17393 w 206139"/>
                <a:gd name="connsiteY12" fmla="*/ 142676 h 141720"/>
                <a:gd name="connsiteX13" fmla="*/ 9663 w 206139"/>
                <a:gd name="connsiteY13" fmla="*/ 85988 h 14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6139" h="141720">
                  <a:moveTo>
                    <a:pt x="9663" y="85988"/>
                  </a:moveTo>
                  <a:cubicBezTo>
                    <a:pt x="9663" y="85988"/>
                    <a:pt x="31565" y="82122"/>
                    <a:pt x="41872" y="82122"/>
                  </a:cubicBezTo>
                  <a:cubicBezTo>
                    <a:pt x="52179" y="82122"/>
                    <a:pt x="61198" y="15127"/>
                    <a:pt x="72793" y="9974"/>
                  </a:cubicBezTo>
                  <a:cubicBezTo>
                    <a:pt x="84388" y="4820"/>
                    <a:pt x="89542" y="65374"/>
                    <a:pt x="89542" y="70527"/>
                  </a:cubicBezTo>
                  <a:cubicBezTo>
                    <a:pt x="89542" y="73104"/>
                    <a:pt x="106291" y="69239"/>
                    <a:pt x="129481" y="67950"/>
                  </a:cubicBezTo>
                  <a:cubicBezTo>
                    <a:pt x="161691" y="64085"/>
                    <a:pt x="204207" y="60220"/>
                    <a:pt x="205495" y="64085"/>
                  </a:cubicBezTo>
                  <a:cubicBezTo>
                    <a:pt x="208072" y="69239"/>
                    <a:pt x="196476" y="78257"/>
                    <a:pt x="196476" y="78257"/>
                  </a:cubicBezTo>
                  <a:cubicBezTo>
                    <a:pt x="196476" y="78257"/>
                    <a:pt x="200342" y="89853"/>
                    <a:pt x="187458" y="92429"/>
                  </a:cubicBezTo>
                  <a:cubicBezTo>
                    <a:pt x="187458" y="92429"/>
                    <a:pt x="187458" y="107890"/>
                    <a:pt x="177151" y="109178"/>
                  </a:cubicBezTo>
                  <a:cubicBezTo>
                    <a:pt x="177151" y="109178"/>
                    <a:pt x="173286" y="122062"/>
                    <a:pt x="161691" y="123350"/>
                  </a:cubicBezTo>
                  <a:cubicBezTo>
                    <a:pt x="161691" y="123350"/>
                    <a:pt x="165555" y="131081"/>
                    <a:pt x="150095" y="137522"/>
                  </a:cubicBezTo>
                  <a:cubicBezTo>
                    <a:pt x="133346" y="143964"/>
                    <a:pt x="95984" y="145253"/>
                    <a:pt x="88253" y="142676"/>
                  </a:cubicBezTo>
                  <a:cubicBezTo>
                    <a:pt x="45737" y="129792"/>
                    <a:pt x="17393" y="142676"/>
                    <a:pt x="17393" y="142676"/>
                  </a:cubicBezTo>
                  <a:lnTo>
                    <a:pt x="9663" y="85988"/>
                  </a:lnTo>
                  <a:close/>
                </a:path>
              </a:pathLst>
            </a:custGeom>
            <a:solidFill>
              <a:srgbClr val="FFC974"/>
            </a:solidFill>
            <a:ln w="9525" cap="flat">
              <a:noFill/>
              <a:prstDash val="solid"/>
              <a:miter/>
            </a:ln>
          </p:spPr>
          <p:txBody>
            <a:bodyPr rtlCol="0" anchor="ctr"/>
            <a:lstStyle/>
            <a:p>
              <a:endParaRPr lang="zh-CN" altLang="en-US"/>
            </a:p>
          </p:txBody>
        </p:sp>
        <p:sp>
          <p:nvSpPr>
            <p:cNvPr id="69" name="ExtraShape51"/>
            <p:cNvSpPr/>
            <p:nvPr/>
          </p:nvSpPr>
          <p:spPr>
            <a:xfrm>
              <a:off x="4482" y="5088"/>
              <a:ext cx="406" cy="243"/>
            </a:xfrm>
            <a:custGeom>
              <a:avLst/>
              <a:gdLst>
                <a:gd name="connsiteX0" fmla="*/ 38007 w 257674"/>
                <a:gd name="connsiteY0" fmla="*/ 9663 h 154604"/>
                <a:gd name="connsiteX1" fmla="*/ 9663 w 257674"/>
                <a:gd name="connsiteY1" fmla="*/ 132058 h 154604"/>
                <a:gd name="connsiteX2" fmla="*/ 54756 w 257674"/>
                <a:gd name="connsiteY2" fmla="*/ 141077 h 154604"/>
                <a:gd name="connsiteX3" fmla="*/ 61198 w 257674"/>
                <a:gd name="connsiteY3" fmla="*/ 125616 h 154604"/>
                <a:gd name="connsiteX4" fmla="*/ 251876 w 257674"/>
                <a:gd name="connsiteY4" fmla="*/ 152672 h 154604"/>
                <a:gd name="connsiteX5" fmla="*/ 108867 w 257674"/>
                <a:gd name="connsiteY5" fmla="*/ 25123 h 154604"/>
                <a:gd name="connsiteX6" fmla="*/ 38007 w 257674"/>
                <a:gd name="connsiteY6" fmla="*/ 9663 h 15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674" h="154604">
                  <a:moveTo>
                    <a:pt x="38007" y="9663"/>
                  </a:moveTo>
                  <a:lnTo>
                    <a:pt x="9663" y="132058"/>
                  </a:lnTo>
                  <a:lnTo>
                    <a:pt x="54756" y="141077"/>
                  </a:lnTo>
                  <a:lnTo>
                    <a:pt x="61198" y="125616"/>
                  </a:lnTo>
                  <a:cubicBezTo>
                    <a:pt x="61198" y="125616"/>
                    <a:pt x="133346" y="156537"/>
                    <a:pt x="251876" y="152672"/>
                  </a:cubicBezTo>
                  <a:cubicBezTo>
                    <a:pt x="251876" y="152672"/>
                    <a:pt x="213225" y="68928"/>
                    <a:pt x="108867" y="25123"/>
                  </a:cubicBezTo>
                  <a:lnTo>
                    <a:pt x="38007" y="9663"/>
                  </a:lnTo>
                  <a:close/>
                </a:path>
              </a:pathLst>
            </a:custGeom>
            <a:solidFill>
              <a:srgbClr val="5A4A42"/>
            </a:solidFill>
            <a:ln w="9525" cap="flat">
              <a:noFill/>
              <a:prstDash val="solid"/>
              <a:miter/>
            </a:ln>
          </p:spPr>
          <p:txBody>
            <a:bodyPr rtlCol="0" anchor="ctr"/>
            <a:lstStyle/>
            <a:p>
              <a:endParaRPr lang="zh-CN" altLang="en-US"/>
            </a:p>
          </p:txBody>
        </p:sp>
        <p:sp>
          <p:nvSpPr>
            <p:cNvPr id="70" name="ExtraShape52"/>
            <p:cNvSpPr/>
            <p:nvPr/>
          </p:nvSpPr>
          <p:spPr>
            <a:xfrm>
              <a:off x="3313" y="4759"/>
              <a:ext cx="325" cy="406"/>
            </a:xfrm>
            <a:custGeom>
              <a:avLst/>
              <a:gdLst>
                <a:gd name="connsiteX0" fmla="*/ 103714 w 206139"/>
                <a:gd name="connsiteY0" fmla="*/ 9663 h 257674"/>
                <a:gd name="connsiteX1" fmla="*/ 9663 w 206139"/>
                <a:gd name="connsiteY1" fmla="*/ 93407 h 257674"/>
                <a:gd name="connsiteX2" fmla="*/ 41872 w 206139"/>
                <a:gd name="connsiteY2" fmla="*/ 125616 h 257674"/>
                <a:gd name="connsiteX3" fmla="*/ 56044 w 206139"/>
                <a:gd name="connsiteY3" fmla="*/ 116598 h 257674"/>
                <a:gd name="connsiteX4" fmla="*/ 196476 w 206139"/>
                <a:gd name="connsiteY4" fmla="*/ 249300 h 257674"/>
                <a:gd name="connsiteX5" fmla="*/ 152672 w 206139"/>
                <a:gd name="connsiteY5" fmla="*/ 62486 h 257674"/>
                <a:gd name="connsiteX6" fmla="*/ 103714 w 206139"/>
                <a:gd name="connsiteY6" fmla="*/ 9663 h 2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9" h="257674">
                  <a:moveTo>
                    <a:pt x="103714" y="9663"/>
                  </a:moveTo>
                  <a:lnTo>
                    <a:pt x="9663" y="93407"/>
                  </a:lnTo>
                  <a:lnTo>
                    <a:pt x="41872" y="125616"/>
                  </a:lnTo>
                  <a:lnTo>
                    <a:pt x="56044" y="116598"/>
                  </a:lnTo>
                  <a:cubicBezTo>
                    <a:pt x="56044" y="116598"/>
                    <a:pt x="97272" y="183593"/>
                    <a:pt x="196476" y="249300"/>
                  </a:cubicBezTo>
                  <a:cubicBezTo>
                    <a:pt x="196476" y="249300"/>
                    <a:pt x="211937" y="157825"/>
                    <a:pt x="152672" y="62486"/>
                  </a:cubicBezTo>
                  <a:lnTo>
                    <a:pt x="103714" y="9663"/>
                  </a:lnTo>
                  <a:close/>
                </a:path>
              </a:pathLst>
            </a:custGeom>
            <a:solidFill>
              <a:srgbClr val="5A4A42"/>
            </a:solidFill>
            <a:ln w="9525" cap="flat">
              <a:noFill/>
              <a:prstDash val="solid"/>
              <a:miter/>
            </a:ln>
          </p:spPr>
          <p:txBody>
            <a:bodyPr rtlCol="0" anchor="ctr"/>
            <a:lstStyle/>
            <a:p>
              <a:endParaRPr lang="zh-CN" altLang="en-US"/>
            </a:p>
          </p:txBody>
        </p:sp>
        <p:sp>
          <p:nvSpPr>
            <p:cNvPr id="71" name="ExtraShape53"/>
            <p:cNvSpPr/>
            <p:nvPr/>
          </p:nvSpPr>
          <p:spPr>
            <a:xfrm>
              <a:off x="3437" y="3376"/>
              <a:ext cx="1075" cy="1542"/>
            </a:xfrm>
            <a:custGeom>
              <a:avLst/>
              <a:gdLst>
                <a:gd name="connsiteX0" fmla="*/ 465746 w 682836"/>
                <a:gd name="connsiteY0" fmla="*/ 32243 h 979161"/>
                <a:gd name="connsiteX1" fmla="*/ 315007 w 682836"/>
                <a:gd name="connsiteY1" fmla="*/ 560475 h 979161"/>
                <a:gd name="connsiteX2" fmla="*/ 9663 w 682836"/>
                <a:gd name="connsiteY2" fmla="*/ 891586 h 979161"/>
                <a:gd name="connsiteX3" fmla="*/ 90830 w 682836"/>
                <a:gd name="connsiteY3" fmla="*/ 972754 h 979161"/>
                <a:gd name="connsiteX4" fmla="*/ 424518 w 682836"/>
                <a:gd name="connsiteY4" fmla="*/ 664833 h 979161"/>
                <a:gd name="connsiteX5" fmla="*/ 679615 w 682836"/>
                <a:gd name="connsiteY5" fmla="*/ 140466 h 979161"/>
                <a:gd name="connsiteX6" fmla="*/ 465746 w 682836"/>
                <a:gd name="connsiteY6" fmla="*/ 32243 h 97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36" h="979161">
                  <a:moveTo>
                    <a:pt x="465746" y="32243"/>
                  </a:moveTo>
                  <a:cubicBezTo>
                    <a:pt x="465746" y="32243"/>
                    <a:pt x="322737" y="524401"/>
                    <a:pt x="315007" y="560475"/>
                  </a:cubicBezTo>
                  <a:cubicBezTo>
                    <a:pt x="307276" y="596549"/>
                    <a:pt x="9663" y="891586"/>
                    <a:pt x="9663" y="891586"/>
                  </a:cubicBezTo>
                  <a:lnTo>
                    <a:pt x="90830" y="972754"/>
                  </a:lnTo>
                  <a:cubicBezTo>
                    <a:pt x="90830" y="972754"/>
                    <a:pt x="389732" y="725386"/>
                    <a:pt x="424518" y="664833"/>
                  </a:cubicBezTo>
                  <a:cubicBezTo>
                    <a:pt x="459304" y="605568"/>
                    <a:pt x="665443" y="210038"/>
                    <a:pt x="679615" y="140466"/>
                  </a:cubicBezTo>
                  <a:cubicBezTo>
                    <a:pt x="692499" y="69606"/>
                    <a:pt x="553355" y="-37329"/>
                    <a:pt x="465746" y="32243"/>
                  </a:cubicBezTo>
                  <a:close/>
                </a:path>
              </a:pathLst>
            </a:custGeom>
            <a:solidFill>
              <a:srgbClr val="5F554A"/>
            </a:solidFill>
            <a:ln w="9525" cap="flat">
              <a:noFill/>
              <a:prstDash val="solid"/>
              <a:miter/>
            </a:ln>
          </p:spPr>
          <p:txBody>
            <a:bodyPr rtlCol="0" anchor="ctr"/>
            <a:lstStyle/>
            <a:p>
              <a:endParaRPr lang="zh-CN" altLang="en-US"/>
            </a:p>
          </p:txBody>
        </p:sp>
        <p:sp>
          <p:nvSpPr>
            <p:cNvPr id="72" name="ExtraShape54"/>
            <p:cNvSpPr/>
            <p:nvPr/>
          </p:nvSpPr>
          <p:spPr>
            <a:xfrm>
              <a:off x="4128" y="3353"/>
              <a:ext cx="690" cy="1806"/>
            </a:xfrm>
            <a:custGeom>
              <a:avLst/>
              <a:gdLst>
                <a:gd name="connsiteX0" fmla="*/ 53921 w 438045"/>
                <a:gd name="connsiteY0" fmla="*/ 9663 h 1146649"/>
                <a:gd name="connsiteX1" fmla="*/ 21712 w 438045"/>
                <a:gd name="connsiteY1" fmla="*/ 299546 h 1146649"/>
                <a:gd name="connsiteX2" fmla="*/ 281962 w 438045"/>
                <a:gd name="connsiteY2" fmla="*/ 670597 h 1146649"/>
                <a:gd name="connsiteX3" fmla="*/ 253618 w 438045"/>
                <a:gd name="connsiteY3" fmla="*/ 1118950 h 1146649"/>
                <a:gd name="connsiteX4" fmla="*/ 365707 w 438045"/>
                <a:gd name="connsiteY4" fmla="*/ 1143429 h 1146649"/>
                <a:gd name="connsiteX5" fmla="*/ 436567 w 438045"/>
                <a:gd name="connsiteY5" fmla="*/ 635811 h 1146649"/>
                <a:gd name="connsiteX6" fmla="*/ 301288 w 438045"/>
                <a:gd name="connsiteY6" fmla="*/ 258318 h 1146649"/>
                <a:gd name="connsiteX7" fmla="*/ 281962 w 438045"/>
                <a:gd name="connsiteY7" fmla="*/ 146230 h 1146649"/>
                <a:gd name="connsiteX8" fmla="*/ 53921 w 438045"/>
                <a:gd name="connsiteY8" fmla="*/ 9663 h 114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045" h="1146649">
                  <a:moveTo>
                    <a:pt x="53921" y="9663"/>
                  </a:moveTo>
                  <a:cubicBezTo>
                    <a:pt x="53921" y="9663"/>
                    <a:pt x="-18228" y="181016"/>
                    <a:pt x="21712" y="299546"/>
                  </a:cubicBezTo>
                  <a:cubicBezTo>
                    <a:pt x="61651" y="418076"/>
                    <a:pt x="263925" y="660290"/>
                    <a:pt x="281962" y="670597"/>
                  </a:cubicBezTo>
                  <a:cubicBezTo>
                    <a:pt x="300000" y="680904"/>
                    <a:pt x="253618" y="1118950"/>
                    <a:pt x="253618" y="1118950"/>
                  </a:cubicBezTo>
                  <a:lnTo>
                    <a:pt x="365707" y="1143429"/>
                  </a:lnTo>
                  <a:cubicBezTo>
                    <a:pt x="365707" y="1143429"/>
                    <a:pt x="445585" y="713113"/>
                    <a:pt x="436567" y="635811"/>
                  </a:cubicBezTo>
                  <a:cubicBezTo>
                    <a:pt x="428837" y="558509"/>
                    <a:pt x="311595" y="299546"/>
                    <a:pt x="301288" y="258318"/>
                  </a:cubicBezTo>
                  <a:cubicBezTo>
                    <a:pt x="290981" y="215802"/>
                    <a:pt x="281962" y="146230"/>
                    <a:pt x="281962" y="146230"/>
                  </a:cubicBezTo>
                  <a:lnTo>
                    <a:pt x="53921" y="9663"/>
                  </a:lnTo>
                  <a:close/>
                </a:path>
              </a:pathLst>
            </a:custGeom>
            <a:solidFill>
              <a:srgbClr val="716558"/>
            </a:solidFill>
            <a:ln w="9525" cap="flat">
              <a:noFill/>
              <a:prstDash val="solid"/>
              <a:miter/>
            </a:ln>
          </p:spPr>
          <p:txBody>
            <a:bodyPr rtlCol="0" anchor="ctr"/>
            <a:lstStyle/>
            <a:p>
              <a:endParaRPr lang="zh-CN" altLang="en-US"/>
            </a:p>
          </p:txBody>
        </p:sp>
        <p:sp>
          <p:nvSpPr>
            <p:cNvPr id="73" name="ExtraShape55"/>
            <p:cNvSpPr/>
            <p:nvPr/>
          </p:nvSpPr>
          <p:spPr>
            <a:xfrm>
              <a:off x="4650" y="2554"/>
              <a:ext cx="101" cy="81"/>
            </a:xfrm>
            <a:custGeom>
              <a:avLst/>
              <a:gdLst>
                <a:gd name="connsiteX0" fmla="*/ 9663 w 64418"/>
                <a:gd name="connsiteY0" fmla="*/ 9663 h 51534"/>
                <a:gd name="connsiteX1" fmla="*/ 62486 w 64418"/>
                <a:gd name="connsiteY1" fmla="*/ 9663 h 51534"/>
                <a:gd name="connsiteX2" fmla="*/ 26412 w 64418"/>
                <a:gd name="connsiteY2" fmla="*/ 44449 h 51534"/>
              </a:gdLst>
              <a:ahLst/>
              <a:cxnLst>
                <a:cxn ang="0">
                  <a:pos x="connsiteX0" y="connsiteY0"/>
                </a:cxn>
                <a:cxn ang="0">
                  <a:pos x="connsiteX1" y="connsiteY1"/>
                </a:cxn>
                <a:cxn ang="0">
                  <a:pos x="connsiteX2" y="connsiteY2"/>
                </a:cxn>
              </a:cxnLst>
              <a:rect l="l" t="t" r="r" b="b"/>
              <a:pathLst>
                <a:path w="64418" h="51534">
                  <a:moveTo>
                    <a:pt x="9663" y="9663"/>
                  </a:moveTo>
                  <a:lnTo>
                    <a:pt x="62486" y="9663"/>
                  </a:lnTo>
                  <a:lnTo>
                    <a:pt x="26412" y="44449"/>
                  </a:lnTo>
                  <a:close/>
                </a:path>
              </a:pathLst>
            </a:custGeom>
            <a:solidFill>
              <a:srgbClr val="75B896"/>
            </a:solidFill>
            <a:ln w="9525" cap="flat">
              <a:noFill/>
              <a:prstDash val="solid"/>
              <a:miter/>
            </a:ln>
          </p:spPr>
          <p:txBody>
            <a:bodyPr rtlCol="0" anchor="ctr"/>
            <a:lstStyle/>
            <a:p>
              <a:endParaRPr lang="zh-CN" altLang="en-US"/>
            </a:p>
          </p:txBody>
        </p:sp>
        <p:sp>
          <p:nvSpPr>
            <p:cNvPr id="74" name="ExtraShape56"/>
            <p:cNvSpPr/>
            <p:nvPr/>
          </p:nvSpPr>
          <p:spPr>
            <a:xfrm>
              <a:off x="4796" y="2700"/>
              <a:ext cx="61" cy="101"/>
            </a:xfrm>
            <a:custGeom>
              <a:avLst/>
              <a:gdLst>
                <a:gd name="connsiteX0" fmla="*/ 31565 w 38651"/>
                <a:gd name="connsiteY0" fmla="*/ 9663 h 64418"/>
                <a:gd name="connsiteX1" fmla="*/ 36719 w 38651"/>
                <a:gd name="connsiteY1" fmla="*/ 57332 h 64418"/>
                <a:gd name="connsiteX2" fmla="*/ 9663 w 38651"/>
                <a:gd name="connsiteY2" fmla="*/ 44449 h 64418"/>
              </a:gdLst>
              <a:ahLst/>
              <a:cxnLst>
                <a:cxn ang="0">
                  <a:pos x="connsiteX0" y="connsiteY0"/>
                </a:cxn>
                <a:cxn ang="0">
                  <a:pos x="connsiteX1" y="connsiteY1"/>
                </a:cxn>
                <a:cxn ang="0">
                  <a:pos x="connsiteX2" y="connsiteY2"/>
                </a:cxn>
              </a:cxnLst>
              <a:rect l="l" t="t" r="r" b="b"/>
              <a:pathLst>
                <a:path w="38651" h="64418">
                  <a:moveTo>
                    <a:pt x="31565" y="9663"/>
                  </a:moveTo>
                  <a:lnTo>
                    <a:pt x="36719" y="57332"/>
                  </a:lnTo>
                  <a:lnTo>
                    <a:pt x="9663" y="44449"/>
                  </a:lnTo>
                  <a:close/>
                </a:path>
              </a:pathLst>
            </a:custGeom>
            <a:solidFill>
              <a:srgbClr val="75B896"/>
            </a:solidFill>
            <a:ln w="9525" cap="flat">
              <a:noFill/>
              <a:prstDash val="solid"/>
              <a:miter/>
            </a:ln>
          </p:spPr>
          <p:txBody>
            <a:bodyPr rtlCol="0" anchor="ctr"/>
            <a:lstStyle/>
            <a:p>
              <a:endParaRPr lang="zh-CN" altLang="en-US"/>
            </a:p>
          </p:txBody>
        </p:sp>
        <p:sp>
          <p:nvSpPr>
            <p:cNvPr id="75" name="ExtraShape57"/>
            <p:cNvSpPr/>
            <p:nvPr/>
          </p:nvSpPr>
          <p:spPr>
            <a:xfrm>
              <a:off x="4628" y="2450"/>
              <a:ext cx="284" cy="365"/>
            </a:xfrm>
            <a:custGeom>
              <a:avLst/>
              <a:gdLst>
                <a:gd name="connsiteX0" fmla="*/ 68928 w 180371"/>
                <a:gd name="connsiteY0" fmla="*/ 9663 h 231906"/>
                <a:gd name="connsiteX1" fmla="*/ 9663 w 180371"/>
                <a:gd name="connsiteY1" fmla="*/ 173286 h 231906"/>
                <a:gd name="connsiteX2" fmla="*/ 103714 w 180371"/>
                <a:gd name="connsiteY2" fmla="*/ 223532 h 231906"/>
                <a:gd name="connsiteX3" fmla="*/ 175862 w 180371"/>
                <a:gd name="connsiteY3" fmla="*/ 47026 h 231906"/>
                <a:gd name="connsiteX4" fmla="*/ 68928 w 180371"/>
                <a:gd name="connsiteY4" fmla="*/ 9663 h 23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71" h="231906">
                  <a:moveTo>
                    <a:pt x="68928" y="9663"/>
                  </a:moveTo>
                  <a:lnTo>
                    <a:pt x="9663" y="173286"/>
                  </a:lnTo>
                  <a:cubicBezTo>
                    <a:pt x="9663" y="173286"/>
                    <a:pt x="59909" y="264760"/>
                    <a:pt x="103714" y="223532"/>
                  </a:cubicBezTo>
                  <a:lnTo>
                    <a:pt x="175862" y="47026"/>
                  </a:lnTo>
                  <a:lnTo>
                    <a:pt x="68928" y="9663"/>
                  </a:lnTo>
                  <a:close/>
                </a:path>
              </a:pathLst>
            </a:custGeom>
            <a:solidFill>
              <a:srgbClr val="FFC974"/>
            </a:solidFill>
            <a:ln w="9525" cap="flat">
              <a:noFill/>
              <a:prstDash val="solid"/>
              <a:miter/>
            </a:ln>
          </p:spPr>
          <p:txBody>
            <a:bodyPr rtlCol="0" anchor="ctr"/>
            <a:lstStyle/>
            <a:p>
              <a:endParaRPr lang="zh-CN" altLang="en-US"/>
            </a:p>
          </p:txBody>
        </p:sp>
        <p:sp>
          <p:nvSpPr>
            <p:cNvPr id="76" name="ExtraShape58"/>
            <p:cNvSpPr/>
            <p:nvPr/>
          </p:nvSpPr>
          <p:spPr>
            <a:xfrm>
              <a:off x="4699" y="2450"/>
              <a:ext cx="223" cy="203"/>
            </a:xfrm>
            <a:custGeom>
              <a:avLst/>
              <a:gdLst>
                <a:gd name="connsiteX0" fmla="*/ 9663 w 141720"/>
                <a:gd name="connsiteY0" fmla="*/ 49602 h 128837"/>
                <a:gd name="connsiteX1" fmla="*/ 102425 w 141720"/>
                <a:gd name="connsiteY1" fmla="*/ 119174 h 128837"/>
                <a:gd name="connsiteX2" fmla="*/ 132058 w 141720"/>
                <a:gd name="connsiteY2" fmla="*/ 48314 h 128837"/>
                <a:gd name="connsiteX3" fmla="*/ 23835 w 141720"/>
                <a:gd name="connsiteY3" fmla="*/ 9663 h 128837"/>
                <a:gd name="connsiteX4" fmla="*/ 9663 w 141720"/>
                <a:gd name="connsiteY4" fmla="*/ 49602 h 128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20" h="128837">
                  <a:moveTo>
                    <a:pt x="9663" y="49602"/>
                  </a:moveTo>
                  <a:cubicBezTo>
                    <a:pt x="25123" y="66351"/>
                    <a:pt x="72793" y="112732"/>
                    <a:pt x="102425" y="119174"/>
                  </a:cubicBezTo>
                  <a:lnTo>
                    <a:pt x="132058" y="48314"/>
                  </a:lnTo>
                  <a:lnTo>
                    <a:pt x="23835" y="9663"/>
                  </a:lnTo>
                  <a:lnTo>
                    <a:pt x="9663" y="49602"/>
                  </a:lnTo>
                  <a:close/>
                </a:path>
              </a:pathLst>
            </a:custGeom>
            <a:solidFill>
              <a:srgbClr val="231F20">
                <a:alpha val="17000"/>
              </a:srgbClr>
            </a:solidFill>
            <a:ln w="9525" cap="flat">
              <a:noFill/>
              <a:prstDash val="solid"/>
              <a:miter/>
            </a:ln>
          </p:spPr>
          <p:txBody>
            <a:bodyPr rtlCol="0" anchor="ctr"/>
            <a:lstStyle/>
            <a:p>
              <a:endParaRPr lang="zh-CN" altLang="en-US"/>
            </a:p>
          </p:txBody>
        </p:sp>
        <p:sp>
          <p:nvSpPr>
            <p:cNvPr id="77" name="ExtraShape59"/>
            <p:cNvSpPr/>
            <p:nvPr/>
          </p:nvSpPr>
          <p:spPr>
            <a:xfrm>
              <a:off x="4553" y="1862"/>
              <a:ext cx="629" cy="710"/>
            </a:xfrm>
            <a:custGeom>
              <a:avLst/>
              <a:gdLst>
                <a:gd name="connsiteX0" fmla="*/ 397462 w 399394"/>
                <a:gd name="connsiteY0" fmla="*/ 98581 h 450929"/>
                <a:gd name="connsiteX1" fmla="*/ 228686 w 399394"/>
                <a:gd name="connsiteY1" fmla="*/ 445152 h 450929"/>
                <a:gd name="connsiteX2" fmla="*/ 9663 w 399394"/>
                <a:gd name="connsiteY2" fmla="*/ 146250 h 450929"/>
                <a:gd name="connsiteX3" fmla="*/ 205495 w 399394"/>
                <a:gd name="connsiteY3" fmla="*/ 9683 h 450929"/>
                <a:gd name="connsiteX4" fmla="*/ 397462 w 399394"/>
                <a:gd name="connsiteY4" fmla="*/ 98581 h 450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394" h="450929">
                  <a:moveTo>
                    <a:pt x="397462" y="98581"/>
                  </a:moveTo>
                  <a:cubicBezTo>
                    <a:pt x="397462" y="98581"/>
                    <a:pt x="438690" y="437422"/>
                    <a:pt x="228686" y="445152"/>
                  </a:cubicBezTo>
                  <a:cubicBezTo>
                    <a:pt x="19970" y="452882"/>
                    <a:pt x="9663" y="200362"/>
                    <a:pt x="9663" y="146250"/>
                  </a:cubicBezTo>
                  <a:cubicBezTo>
                    <a:pt x="9663" y="90850"/>
                    <a:pt x="79235" y="9683"/>
                    <a:pt x="205495" y="9683"/>
                  </a:cubicBezTo>
                  <a:cubicBezTo>
                    <a:pt x="330467" y="8395"/>
                    <a:pt x="397462" y="68948"/>
                    <a:pt x="397462" y="98581"/>
                  </a:cubicBezTo>
                  <a:close/>
                </a:path>
              </a:pathLst>
            </a:custGeom>
            <a:solidFill>
              <a:srgbClr val="FFC974"/>
            </a:solidFill>
            <a:ln w="9525" cap="flat">
              <a:noFill/>
              <a:prstDash val="solid"/>
              <a:miter/>
            </a:ln>
          </p:spPr>
          <p:txBody>
            <a:bodyPr rtlCol="0" anchor="ctr"/>
            <a:lstStyle/>
            <a:p>
              <a:endParaRPr lang="zh-CN" altLang="en-US"/>
            </a:p>
          </p:txBody>
        </p:sp>
        <p:sp>
          <p:nvSpPr>
            <p:cNvPr id="78" name="ExtraShape60"/>
            <p:cNvSpPr/>
            <p:nvPr/>
          </p:nvSpPr>
          <p:spPr>
            <a:xfrm>
              <a:off x="4486" y="1778"/>
              <a:ext cx="751" cy="751"/>
            </a:xfrm>
            <a:custGeom>
              <a:avLst/>
              <a:gdLst>
                <a:gd name="connsiteX0" fmla="*/ 216153 w 476696"/>
                <a:gd name="connsiteY0" fmla="*/ 153272 h 476697"/>
                <a:gd name="connsiteX1" fmla="*/ 472538 w 476696"/>
                <a:gd name="connsiteY1" fmla="*/ 203519 h 476697"/>
                <a:gd name="connsiteX2" fmla="*/ 344990 w 476696"/>
                <a:gd name="connsiteY2" fmla="*/ 23147 h 476697"/>
                <a:gd name="connsiteX3" fmla="*/ 136273 w 476696"/>
                <a:gd name="connsiteY3" fmla="*/ 60510 h 476697"/>
                <a:gd name="connsiteX4" fmla="*/ 20320 w 476696"/>
                <a:gd name="connsiteY4" fmla="*/ 154561 h 476697"/>
                <a:gd name="connsiteX5" fmla="*/ 132408 w 476696"/>
                <a:gd name="connsiteY5" fmla="*/ 474077 h 476697"/>
                <a:gd name="connsiteX6" fmla="*/ 163329 w 476696"/>
                <a:gd name="connsiteY6" fmla="*/ 333644 h 476697"/>
                <a:gd name="connsiteX7" fmla="*/ 102776 w 476696"/>
                <a:gd name="connsiteY7" fmla="*/ 244747 h 476697"/>
                <a:gd name="connsiteX8" fmla="*/ 173636 w 476696"/>
                <a:gd name="connsiteY8" fmla="*/ 261496 h 476697"/>
                <a:gd name="connsiteX9" fmla="*/ 216153 w 476696"/>
                <a:gd name="connsiteY9" fmla="*/ 153272 h 47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696" h="476697">
                  <a:moveTo>
                    <a:pt x="216153" y="153272"/>
                  </a:moveTo>
                  <a:cubicBezTo>
                    <a:pt x="216153" y="153272"/>
                    <a:pt x="343701" y="221556"/>
                    <a:pt x="472538" y="203519"/>
                  </a:cubicBezTo>
                  <a:cubicBezTo>
                    <a:pt x="472538" y="203519"/>
                    <a:pt x="471250" y="60510"/>
                    <a:pt x="344990" y="23147"/>
                  </a:cubicBezTo>
                  <a:cubicBezTo>
                    <a:pt x="191673" y="-21946"/>
                    <a:pt x="136273" y="60510"/>
                    <a:pt x="136273" y="60510"/>
                  </a:cubicBezTo>
                  <a:cubicBezTo>
                    <a:pt x="136273" y="60510"/>
                    <a:pt x="53818" y="63087"/>
                    <a:pt x="20320" y="154561"/>
                  </a:cubicBezTo>
                  <a:cubicBezTo>
                    <a:pt x="-13177" y="246035"/>
                    <a:pt x="34492" y="403216"/>
                    <a:pt x="132408" y="474077"/>
                  </a:cubicBezTo>
                  <a:cubicBezTo>
                    <a:pt x="132408" y="474077"/>
                    <a:pt x="165906" y="405793"/>
                    <a:pt x="163329" y="333644"/>
                  </a:cubicBezTo>
                  <a:cubicBezTo>
                    <a:pt x="163329" y="333644"/>
                    <a:pt x="92469" y="313030"/>
                    <a:pt x="102776" y="244747"/>
                  </a:cubicBezTo>
                  <a:cubicBezTo>
                    <a:pt x="110506" y="191924"/>
                    <a:pt x="173636" y="221556"/>
                    <a:pt x="173636" y="261496"/>
                  </a:cubicBezTo>
                  <a:cubicBezTo>
                    <a:pt x="173636" y="261496"/>
                    <a:pt x="212287" y="230575"/>
                    <a:pt x="216153" y="153272"/>
                  </a:cubicBezTo>
                  <a:close/>
                </a:path>
              </a:pathLst>
            </a:custGeom>
            <a:solidFill>
              <a:srgbClr val="603813"/>
            </a:solidFill>
            <a:ln w="9525" cap="flat">
              <a:noFill/>
              <a:prstDash val="solid"/>
              <a:miter/>
            </a:ln>
          </p:spPr>
          <p:txBody>
            <a:bodyPr rtlCol="0" anchor="ctr"/>
            <a:lstStyle/>
            <a:p>
              <a:endParaRPr lang="zh-CN" altLang="en-US"/>
            </a:p>
          </p:txBody>
        </p:sp>
        <p:sp>
          <p:nvSpPr>
            <p:cNvPr id="79" name="ExtraShape61"/>
            <p:cNvSpPr/>
            <p:nvPr/>
          </p:nvSpPr>
          <p:spPr>
            <a:xfrm>
              <a:off x="5030" y="2286"/>
              <a:ext cx="81" cy="142"/>
            </a:xfrm>
            <a:custGeom>
              <a:avLst/>
              <a:gdLst>
                <a:gd name="connsiteX0" fmla="*/ 25123 w 51534"/>
                <a:gd name="connsiteY0" fmla="*/ 9663 h 90185"/>
                <a:gd name="connsiteX1" fmla="*/ 43160 w 51534"/>
                <a:gd name="connsiteY1" fmla="*/ 85677 h 90185"/>
                <a:gd name="connsiteX2" fmla="*/ 9663 w 51534"/>
                <a:gd name="connsiteY2" fmla="*/ 85677 h 90185"/>
                <a:gd name="connsiteX3" fmla="*/ 25123 w 51534"/>
                <a:gd name="connsiteY3" fmla="*/ 9663 h 90185"/>
              </a:gdLst>
              <a:ahLst/>
              <a:cxnLst>
                <a:cxn ang="0">
                  <a:pos x="connsiteX0" y="connsiteY0"/>
                </a:cxn>
                <a:cxn ang="0">
                  <a:pos x="connsiteX1" y="connsiteY1"/>
                </a:cxn>
                <a:cxn ang="0">
                  <a:pos x="connsiteX2" y="connsiteY2"/>
                </a:cxn>
                <a:cxn ang="0">
                  <a:pos x="connsiteX3" y="connsiteY3"/>
                </a:cxn>
              </a:cxnLst>
              <a:rect l="l" t="t" r="r" b="b"/>
              <a:pathLst>
                <a:path w="51534" h="90185">
                  <a:moveTo>
                    <a:pt x="25123" y="9663"/>
                  </a:moveTo>
                  <a:cubicBezTo>
                    <a:pt x="25123" y="9663"/>
                    <a:pt x="59909" y="77946"/>
                    <a:pt x="43160" y="85677"/>
                  </a:cubicBezTo>
                  <a:cubicBezTo>
                    <a:pt x="25123" y="93407"/>
                    <a:pt x="9663" y="85677"/>
                    <a:pt x="9663" y="85677"/>
                  </a:cubicBezTo>
                  <a:lnTo>
                    <a:pt x="25123" y="9663"/>
                  </a:lnTo>
                  <a:close/>
                </a:path>
              </a:pathLst>
            </a:custGeom>
            <a:solidFill>
              <a:srgbClr val="F8A36A"/>
            </a:solidFill>
            <a:ln w="9525" cap="flat">
              <a:noFill/>
              <a:prstDash val="solid"/>
              <a:miter/>
            </a:ln>
          </p:spPr>
          <p:txBody>
            <a:bodyPr rtlCol="0" anchor="ctr"/>
            <a:lstStyle/>
            <a:p>
              <a:endParaRPr lang="zh-CN" altLang="en-US"/>
            </a:p>
          </p:txBody>
        </p:sp>
        <p:sp>
          <p:nvSpPr>
            <p:cNvPr id="80" name="ExtraShape62"/>
            <p:cNvSpPr/>
            <p:nvPr/>
          </p:nvSpPr>
          <p:spPr>
            <a:xfrm>
              <a:off x="4892" y="2166"/>
              <a:ext cx="81" cy="122"/>
            </a:xfrm>
            <a:custGeom>
              <a:avLst/>
              <a:gdLst>
                <a:gd name="connsiteX0" fmla="*/ 53467 w 51534"/>
                <a:gd name="connsiteY0" fmla="*/ 41872 h 77302"/>
                <a:gd name="connsiteX1" fmla="*/ 31565 w 51534"/>
                <a:gd name="connsiteY1" fmla="*/ 74081 h 77302"/>
                <a:gd name="connsiteX2" fmla="*/ 9663 w 51534"/>
                <a:gd name="connsiteY2" fmla="*/ 41872 h 77302"/>
                <a:gd name="connsiteX3" fmla="*/ 31565 w 51534"/>
                <a:gd name="connsiteY3" fmla="*/ 9663 h 77302"/>
                <a:gd name="connsiteX4" fmla="*/ 53467 w 51534"/>
                <a:gd name="connsiteY4" fmla="*/ 41872 h 77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34" h="77302">
                  <a:moveTo>
                    <a:pt x="53467" y="41872"/>
                  </a:moveTo>
                  <a:cubicBezTo>
                    <a:pt x="53467" y="59661"/>
                    <a:pt x="43661" y="74081"/>
                    <a:pt x="31565" y="74081"/>
                  </a:cubicBezTo>
                  <a:cubicBezTo>
                    <a:pt x="19469" y="74081"/>
                    <a:pt x="9663" y="59661"/>
                    <a:pt x="9663" y="41872"/>
                  </a:cubicBezTo>
                  <a:cubicBezTo>
                    <a:pt x="9663" y="24083"/>
                    <a:pt x="19469" y="9663"/>
                    <a:pt x="31565" y="9663"/>
                  </a:cubicBezTo>
                  <a:cubicBezTo>
                    <a:pt x="43661" y="9663"/>
                    <a:pt x="53467" y="24083"/>
                    <a:pt x="53467" y="41872"/>
                  </a:cubicBezTo>
                  <a:close/>
                </a:path>
              </a:pathLst>
            </a:custGeom>
            <a:solidFill>
              <a:srgbClr val="404041"/>
            </a:solidFill>
            <a:ln w="9525" cap="flat">
              <a:noFill/>
              <a:prstDash val="solid"/>
              <a:miter/>
            </a:ln>
          </p:spPr>
          <p:txBody>
            <a:bodyPr rtlCol="0" anchor="ctr"/>
            <a:lstStyle/>
            <a:p>
              <a:endParaRPr lang="zh-CN" altLang="en-US"/>
            </a:p>
          </p:txBody>
        </p:sp>
        <p:sp>
          <p:nvSpPr>
            <p:cNvPr id="81" name="ExtraShape63"/>
            <p:cNvSpPr/>
            <p:nvPr/>
          </p:nvSpPr>
          <p:spPr>
            <a:xfrm>
              <a:off x="5103" y="2182"/>
              <a:ext cx="61" cy="101"/>
            </a:xfrm>
            <a:custGeom>
              <a:avLst/>
              <a:gdLst>
                <a:gd name="connsiteX0" fmla="*/ 38007 w 38651"/>
                <a:gd name="connsiteY0" fmla="*/ 36807 h 64418"/>
                <a:gd name="connsiteX1" fmla="*/ 23835 w 38651"/>
                <a:gd name="connsiteY1" fmla="*/ 63863 h 64418"/>
                <a:gd name="connsiteX2" fmla="*/ 9663 w 38651"/>
                <a:gd name="connsiteY2" fmla="*/ 36807 h 64418"/>
                <a:gd name="connsiteX3" fmla="*/ 23835 w 38651"/>
                <a:gd name="connsiteY3" fmla="*/ 9752 h 64418"/>
                <a:gd name="connsiteX4" fmla="*/ 38007 w 38651"/>
                <a:gd name="connsiteY4" fmla="*/ 36807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51" h="64418">
                  <a:moveTo>
                    <a:pt x="38007" y="36807"/>
                  </a:moveTo>
                  <a:cubicBezTo>
                    <a:pt x="38007" y="52268"/>
                    <a:pt x="31565" y="63863"/>
                    <a:pt x="23835" y="63863"/>
                  </a:cubicBezTo>
                  <a:cubicBezTo>
                    <a:pt x="16105" y="63863"/>
                    <a:pt x="9663" y="50980"/>
                    <a:pt x="9663" y="36807"/>
                  </a:cubicBezTo>
                  <a:cubicBezTo>
                    <a:pt x="9663" y="21347"/>
                    <a:pt x="16105" y="9752"/>
                    <a:pt x="23835" y="9752"/>
                  </a:cubicBezTo>
                  <a:cubicBezTo>
                    <a:pt x="31565" y="8463"/>
                    <a:pt x="38007" y="21347"/>
                    <a:pt x="38007" y="36807"/>
                  </a:cubicBezTo>
                  <a:close/>
                </a:path>
              </a:pathLst>
            </a:custGeom>
            <a:solidFill>
              <a:srgbClr val="404041"/>
            </a:solidFill>
            <a:ln w="9525" cap="flat">
              <a:noFill/>
              <a:prstDash val="solid"/>
              <a:miter/>
            </a:ln>
          </p:spPr>
          <p:txBody>
            <a:bodyPr rtlCol="0" anchor="ctr"/>
            <a:lstStyle/>
            <a:p>
              <a:endParaRPr lang="zh-CN" altLang="en-US"/>
            </a:p>
          </p:txBody>
        </p:sp>
        <p:sp>
          <p:nvSpPr>
            <p:cNvPr id="82" name="ExtraShape64"/>
            <p:cNvSpPr/>
            <p:nvPr/>
          </p:nvSpPr>
          <p:spPr>
            <a:xfrm>
              <a:off x="4859" y="2395"/>
              <a:ext cx="223" cy="122"/>
            </a:xfrm>
            <a:custGeom>
              <a:avLst/>
              <a:gdLst>
                <a:gd name="connsiteX0" fmla="*/ 9686 w 141720"/>
                <a:gd name="connsiteY0" fmla="*/ 9663 h 77302"/>
                <a:gd name="connsiteX1" fmla="*/ 135946 w 141720"/>
                <a:gd name="connsiteY1" fmla="*/ 34142 h 77302"/>
                <a:gd name="connsiteX2" fmla="*/ 56068 w 141720"/>
                <a:gd name="connsiteY2" fmla="*/ 76658 h 77302"/>
                <a:gd name="connsiteX3" fmla="*/ 9686 w 141720"/>
                <a:gd name="connsiteY3" fmla="*/ 9663 h 77302"/>
              </a:gdLst>
              <a:ahLst/>
              <a:cxnLst>
                <a:cxn ang="0">
                  <a:pos x="connsiteX0" y="connsiteY0"/>
                </a:cxn>
                <a:cxn ang="0">
                  <a:pos x="connsiteX1" y="connsiteY1"/>
                </a:cxn>
                <a:cxn ang="0">
                  <a:pos x="connsiteX2" y="connsiteY2"/>
                </a:cxn>
                <a:cxn ang="0">
                  <a:pos x="connsiteX3" y="connsiteY3"/>
                </a:cxn>
              </a:cxnLst>
              <a:rect l="l" t="t" r="r" b="b"/>
              <a:pathLst>
                <a:path w="141720" h="77302">
                  <a:moveTo>
                    <a:pt x="9686" y="9663"/>
                  </a:moveTo>
                  <a:cubicBezTo>
                    <a:pt x="9686" y="9663"/>
                    <a:pt x="74105" y="40584"/>
                    <a:pt x="135946" y="34142"/>
                  </a:cubicBezTo>
                  <a:cubicBezTo>
                    <a:pt x="135946" y="34142"/>
                    <a:pt x="107602" y="89542"/>
                    <a:pt x="56068" y="76658"/>
                  </a:cubicBezTo>
                  <a:cubicBezTo>
                    <a:pt x="7109" y="63774"/>
                    <a:pt x="9686" y="9663"/>
                    <a:pt x="9686" y="9663"/>
                  </a:cubicBezTo>
                  <a:close/>
                </a:path>
              </a:pathLst>
            </a:custGeom>
            <a:solidFill>
              <a:srgbClr val="9A7D47"/>
            </a:solidFill>
            <a:ln w="9525" cap="flat">
              <a:noFill/>
              <a:prstDash val="solid"/>
              <a:miter/>
            </a:ln>
          </p:spPr>
          <p:txBody>
            <a:bodyPr rtlCol="0" anchor="ctr"/>
            <a:lstStyle/>
            <a:p>
              <a:endParaRPr lang="zh-CN" altLang="en-US"/>
            </a:p>
          </p:txBody>
        </p:sp>
        <p:sp>
          <p:nvSpPr>
            <p:cNvPr id="83" name="ExtraShape65"/>
            <p:cNvSpPr/>
            <p:nvPr/>
          </p:nvSpPr>
          <p:spPr>
            <a:xfrm>
              <a:off x="4845" y="2282"/>
              <a:ext cx="122" cy="61"/>
            </a:xfrm>
            <a:custGeom>
              <a:avLst/>
              <a:gdLst>
                <a:gd name="connsiteX0" fmla="*/ 76658 w 77302"/>
                <a:gd name="connsiteY0" fmla="*/ 25123 h 38651"/>
                <a:gd name="connsiteX1" fmla="*/ 43160 w 77302"/>
                <a:gd name="connsiteY1" fmla="*/ 40584 h 38651"/>
                <a:gd name="connsiteX2" fmla="*/ 9663 w 77302"/>
                <a:gd name="connsiteY2" fmla="*/ 25123 h 38651"/>
                <a:gd name="connsiteX3" fmla="*/ 43160 w 77302"/>
                <a:gd name="connsiteY3" fmla="*/ 9663 h 38651"/>
                <a:gd name="connsiteX4" fmla="*/ 76658 w 77302"/>
                <a:gd name="connsiteY4" fmla="*/ 25123 h 38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02" h="38651">
                  <a:moveTo>
                    <a:pt x="76658" y="25123"/>
                  </a:moveTo>
                  <a:cubicBezTo>
                    <a:pt x="76658" y="34142"/>
                    <a:pt x="61198" y="40584"/>
                    <a:pt x="43160" y="40584"/>
                  </a:cubicBezTo>
                  <a:cubicBezTo>
                    <a:pt x="25123" y="40584"/>
                    <a:pt x="9663" y="34142"/>
                    <a:pt x="9663" y="25123"/>
                  </a:cubicBezTo>
                  <a:cubicBezTo>
                    <a:pt x="9663" y="16105"/>
                    <a:pt x="25123" y="9663"/>
                    <a:pt x="43160" y="9663"/>
                  </a:cubicBezTo>
                  <a:cubicBezTo>
                    <a:pt x="61198" y="9663"/>
                    <a:pt x="76658" y="16105"/>
                    <a:pt x="76658" y="25123"/>
                  </a:cubicBezTo>
                  <a:close/>
                </a:path>
              </a:pathLst>
            </a:custGeom>
            <a:solidFill>
              <a:srgbClr val="F8A98D"/>
            </a:solidFill>
            <a:ln w="9525" cap="flat">
              <a:noFill/>
              <a:prstDash val="solid"/>
              <a:miter/>
            </a:ln>
          </p:spPr>
          <p:txBody>
            <a:bodyPr rtlCol="0" anchor="ctr"/>
            <a:lstStyle/>
            <a:p>
              <a:endParaRPr lang="zh-CN" altLang="en-US"/>
            </a:p>
          </p:txBody>
        </p:sp>
        <p:sp>
          <p:nvSpPr>
            <p:cNvPr id="84" name="ExtraShape66"/>
            <p:cNvSpPr/>
            <p:nvPr/>
          </p:nvSpPr>
          <p:spPr>
            <a:xfrm>
              <a:off x="5103" y="2282"/>
              <a:ext cx="81" cy="61"/>
            </a:xfrm>
            <a:custGeom>
              <a:avLst/>
              <a:gdLst>
                <a:gd name="connsiteX0" fmla="*/ 9663 w 51534"/>
                <a:gd name="connsiteY0" fmla="*/ 25123 h 38651"/>
                <a:gd name="connsiteX1" fmla="*/ 34142 w 51534"/>
                <a:gd name="connsiteY1" fmla="*/ 39295 h 38651"/>
                <a:gd name="connsiteX2" fmla="*/ 41872 w 51534"/>
                <a:gd name="connsiteY2" fmla="*/ 9663 h 38651"/>
                <a:gd name="connsiteX3" fmla="*/ 9663 w 51534"/>
                <a:gd name="connsiteY3" fmla="*/ 25123 h 38651"/>
              </a:gdLst>
              <a:ahLst/>
              <a:cxnLst>
                <a:cxn ang="0">
                  <a:pos x="connsiteX0" y="connsiteY0"/>
                </a:cxn>
                <a:cxn ang="0">
                  <a:pos x="connsiteX1" y="connsiteY1"/>
                </a:cxn>
                <a:cxn ang="0">
                  <a:pos x="connsiteX2" y="connsiteY2"/>
                </a:cxn>
                <a:cxn ang="0">
                  <a:pos x="connsiteX3" y="connsiteY3"/>
                </a:cxn>
              </a:cxnLst>
              <a:rect l="l" t="t" r="r" b="b"/>
              <a:pathLst>
                <a:path w="51534" h="38651">
                  <a:moveTo>
                    <a:pt x="9663" y="25123"/>
                  </a:moveTo>
                  <a:cubicBezTo>
                    <a:pt x="9663" y="31565"/>
                    <a:pt x="19970" y="38007"/>
                    <a:pt x="34142" y="39295"/>
                  </a:cubicBezTo>
                  <a:cubicBezTo>
                    <a:pt x="36719" y="28988"/>
                    <a:pt x="39295" y="18681"/>
                    <a:pt x="41872" y="9663"/>
                  </a:cubicBezTo>
                  <a:cubicBezTo>
                    <a:pt x="22546" y="9663"/>
                    <a:pt x="9663" y="16105"/>
                    <a:pt x="9663" y="25123"/>
                  </a:cubicBezTo>
                  <a:close/>
                </a:path>
              </a:pathLst>
            </a:custGeom>
            <a:solidFill>
              <a:srgbClr val="F8A98D"/>
            </a:solidFill>
            <a:ln w="9525" cap="flat">
              <a:noFill/>
              <a:prstDash val="solid"/>
              <a:miter/>
            </a:ln>
          </p:spPr>
          <p:txBody>
            <a:bodyPr rtlCol="0" anchor="ctr"/>
            <a:lstStyle/>
            <a:p>
              <a:endParaRPr lang="zh-CN" altLang="en-US"/>
            </a:p>
          </p:txBody>
        </p:sp>
        <p:sp>
          <p:nvSpPr>
            <p:cNvPr id="85" name="ExtraShape67"/>
            <p:cNvSpPr/>
            <p:nvPr/>
          </p:nvSpPr>
          <p:spPr>
            <a:xfrm>
              <a:off x="4939" y="2188"/>
              <a:ext cx="41" cy="41"/>
            </a:xfrm>
            <a:custGeom>
              <a:avLst/>
              <a:gdLst>
                <a:gd name="connsiteX0" fmla="*/ 17393 w 25767"/>
                <a:gd name="connsiteY0" fmla="*/ 18681 h 25767"/>
                <a:gd name="connsiteX1" fmla="*/ 13528 w 25767"/>
                <a:gd name="connsiteY1" fmla="*/ 27700 h 25767"/>
                <a:gd name="connsiteX2" fmla="*/ 9663 w 25767"/>
                <a:gd name="connsiteY2" fmla="*/ 18681 h 25767"/>
                <a:gd name="connsiteX3" fmla="*/ 13528 w 25767"/>
                <a:gd name="connsiteY3" fmla="*/ 9663 h 25767"/>
                <a:gd name="connsiteX4" fmla="*/ 17393 w 25767"/>
                <a:gd name="connsiteY4" fmla="*/ 18681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7" h="25767">
                  <a:moveTo>
                    <a:pt x="17393" y="18681"/>
                  </a:moveTo>
                  <a:cubicBezTo>
                    <a:pt x="17393" y="23835"/>
                    <a:pt x="14816" y="27700"/>
                    <a:pt x="13528" y="27700"/>
                  </a:cubicBezTo>
                  <a:cubicBezTo>
                    <a:pt x="10951" y="27700"/>
                    <a:pt x="9663" y="23835"/>
                    <a:pt x="9663" y="18681"/>
                  </a:cubicBezTo>
                  <a:cubicBezTo>
                    <a:pt x="9663" y="13528"/>
                    <a:pt x="12240" y="9663"/>
                    <a:pt x="13528" y="9663"/>
                  </a:cubicBezTo>
                  <a:cubicBezTo>
                    <a:pt x="14816" y="9663"/>
                    <a:pt x="17393" y="13528"/>
                    <a:pt x="17393" y="18681"/>
                  </a:cubicBezTo>
                  <a:close/>
                </a:path>
              </a:pathLst>
            </a:custGeom>
            <a:solidFill>
              <a:srgbClr val="FFFFFF"/>
            </a:solidFill>
            <a:ln w="9525" cap="flat">
              <a:noFill/>
              <a:prstDash val="solid"/>
              <a:miter/>
            </a:ln>
          </p:spPr>
          <p:txBody>
            <a:bodyPr rtlCol="0" anchor="ctr"/>
            <a:lstStyle/>
            <a:p>
              <a:endParaRPr lang="zh-CN" altLang="en-US"/>
            </a:p>
          </p:txBody>
        </p:sp>
        <p:sp>
          <p:nvSpPr>
            <p:cNvPr id="86" name="ExtraShape68"/>
            <p:cNvSpPr/>
            <p:nvPr/>
          </p:nvSpPr>
          <p:spPr>
            <a:xfrm>
              <a:off x="5125" y="2203"/>
              <a:ext cx="41" cy="41"/>
            </a:xfrm>
            <a:custGeom>
              <a:avLst/>
              <a:gdLst>
                <a:gd name="connsiteX0" fmla="*/ 17393 w 25767"/>
                <a:gd name="connsiteY0" fmla="*/ 18681 h 25767"/>
                <a:gd name="connsiteX1" fmla="*/ 13528 w 25767"/>
                <a:gd name="connsiteY1" fmla="*/ 27700 h 25767"/>
                <a:gd name="connsiteX2" fmla="*/ 9663 w 25767"/>
                <a:gd name="connsiteY2" fmla="*/ 18681 h 25767"/>
                <a:gd name="connsiteX3" fmla="*/ 13528 w 25767"/>
                <a:gd name="connsiteY3" fmla="*/ 9663 h 25767"/>
                <a:gd name="connsiteX4" fmla="*/ 17393 w 25767"/>
                <a:gd name="connsiteY4" fmla="*/ 18681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7" h="25767">
                  <a:moveTo>
                    <a:pt x="17393" y="18681"/>
                  </a:moveTo>
                  <a:cubicBezTo>
                    <a:pt x="17393" y="23662"/>
                    <a:pt x="15663" y="27700"/>
                    <a:pt x="13528" y="27700"/>
                  </a:cubicBezTo>
                  <a:cubicBezTo>
                    <a:pt x="11393" y="27700"/>
                    <a:pt x="9663" y="23662"/>
                    <a:pt x="9663" y="18681"/>
                  </a:cubicBezTo>
                  <a:cubicBezTo>
                    <a:pt x="9663" y="13701"/>
                    <a:pt x="11393" y="9663"/>
                    <a:pt x="13528" y="9663"/>
                  </a:cubicBezTo>
                  <a:cubicBezTo>
                    <a:pt x="15663" y="9663"/>
                    <a:pt x="17393" y="13701"/>
                    <a:pt x="17393" y="18681"/>
                  </a:cubicBezTo>
                  <a:close/>
                </a:path>
              </a:pathLst>
            </a:custGeom>
            <a:solidFill>
              <a:srgbClr val="FFFFFF"/>
            </a:solidFill>
            <a:ln w="9525" cap="flat">
              <a:noFill/>
              <a:prstDash val="solid"/>
              <a:miter/>
            </a:ln>
          </p:spPr>
          <p:txBody>
            <a:bodyPr rtlCol="0" anchor="ctr"/>
            <a:lstStyle/>
            <a:p>
              <a:endParaRPr lang="zh-CN" altLang="en-US"/>
            </a:p>
          </p:txBody>
        </p:sp>
        <p:sp>
          <p:nvSpPr>
            <p:cNvPr id="87" name="ExtraShape69"/>
            <p:cNvSpPr/>
            <p:nvPr/>
          </p:nvSpPr>
          <p:spPr>
            <a:xfrm>
              <a:off x="4878" y="2403"/>
              <a:ext cx="183" cy="81"/>
            </a:xfrm>
            <a:custGeom>
              <a:avLst/>
              <a:gdLst>
                <a:gd name="connsiteX0" fmla="*/ 115309 w 115953"/>
                <a:gd name="connsiteY0" fmla="*/ 30277 h 51534"/>
                <a:gd name="connsiteX1" fmla="*/ 9663 w 115953"/>
                <a:gd name="connsiteY1" fmla="*/ 9663 h 51534"/>
                <a:gd name="connsiteX2" fmla="*/ 18681 w 115953"/>
                <a:gd name="connsiteY2" fmla="*/ 30277 h 51534"/>
                <a:gd name="connsiteX3" fmla="*/ 95984 w 115953"/>
                <a:gd name="connsiteY3" fmla="*/ 44449 h 51534"/>
                <a:gd name="connsiteX4" fmla="*/ 115309 w 115953"/>
                <a:gd name="connsiteY4" fmla="*/ 30277 h 51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53" h="51534">
                  <a:moveTo>
                    <a:pt x="115309" y="30277"/>
                  </a:moveTo>
                  <a:cubicBezTo>
                    <a:pt x="71505" y="32853"/>
                    <a:pt x="28988" y="17393"/>
                    <a:pt x="9663" y="9663"/>
                  </a:cubicBezTo>
                  <a:cubicBezTo>
                    <a:pt x="9663" y="16105"/>
                    <a:pt x="9663" y="25123"/>
                    <a:pt x="18681" y="30277"/>
                  </a:cubicBezTo>
                  <a:cubicBezTo>
                    <a:pt x="32853" y="36719"/>
                    <a:pt x="84388" y="45737"/>
                    <a:pt x="95984" y="44449"/>
                  </a:cubicBezTo>
                  <a:cubicBezTo>
                    <a:pt x="106291" y="43160"/>
                    <a:pt x="111444" y="40584"/>
                    <a:pt x="115309" y="30277"/>
                  </a:cubicBezTo>
                  <a:close/>
                </a:path>
              </a:pathLst>
            </a:custGeom>
            <a:solidFill>
              <a:srgbClr val="FFFFFF"/>
            </a:solidFill>
            <a:ln w="9525" cap="flat">
              <a:noFill/>
              <a:prstDash val="solid"/>
              <a:miter/>
            </a:ln>
          </p:spPr>
          <p:txBody>
            <a:bodyPr rtlCol="0" anchor="ctr"/>
            <a:lstStyle/>
            <a:p>
              <a:endParaRPr lang="zh-CN" altLang="en-US"/>
            </a:p>
          </p:txBody>
        </p:sp>
        <p:sp>
          <p:nvSpPr>
            <p:cNvPr id="88" name="ExtraShape70"/>
            <p:cNvSpPr/>
            <p:nvPr/>
          </p:nvSpPr>
          <p:spPr>
            <a:xfrm>
              <a:off x="4101" y="2578"/>
              <a:ext cx="751" cy="1156"/>
            </a:xfrm>
            <a:custGeom>
              <a:avLst/>
              <a:gdLst>
                <a:gd name="connsiteX0" fmla="*/ 365253 w 476696"/>
                <a:gd name="connsiteY0" fmla="*/ 9663 h 734371"/>
                <a:gd name="connsiteX1" fmla="*/ 9663 w 476696"/>
                <a:gd name="connsiteY1" fmla="*/ 527588 h 734371"/>
                <a:gd name="connsiteX2" fmla="*/ 347216 w 476696"/>
                <a:gd name="connsiteY2" fmla="*/ 733727 h 734371"/>
                <a:gd name="connsiteX3" fmla="*/ 474764 w 476696"/>
                <a:gd name="connsiteY3" fmla="*/ 88253 h 734371"/>
                <a:gd name="connsiteX4" fmla="*/ 365253 w 476696"/>
                <a:gd name="connsiteY4" fmla="*/ 9663 h 734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696" h="734371">
                  <a:moveTo>
                    <a:pt x="365253" y="9663"/>
                  </a:moveTo>
                  <a:cubicBezTo>
                    <a:pt x="365253" y="9663"/>
                    <a:pt x="94695" y="143653"/>
                    <a:pt x="9663" y="527588"/>
                  </a:cubicBezTo>
                  <a:cubicBezTo>
                    <a:pt x="9663" y="527588"/>
                    <a:pt x="159114" y="715690"/>
                    <a:pt x="347216" y="733727"/>
                  </a:cubicBezTo>
                  <a:cubicBezTo>
                    <a:pt x="347216" y="733727"/>
                    <a:pt x="357523" y="438690"/>
                    <a:pt x="474764" y="88253"/>
                  </a:cubicBezTo>
                  <a:lnTo>
                    <a:pt x="365253" y="9663"/>
                  </a:lnTo>
                  <a:close/>
                </a:path>
              </a:pathLst>
            </a:custGeom>
            <a:solidFill>
              <a:srgbClr val="4D555F"/>
            </a:solidFill>
            <a:ln w="9525" cap="flat">
              <a:noFill/>
              <a:prstDash val="solid"/>
              <a:miter/>
            </a:ln>
          </p:spPr>
          <p:txBody>
            <a:bodyPr rtlCol="0" anchor="ctr"/>
            <a:lstStyle/>
            <a:p>
              <a:endParaRPr lang="zh-CN" altLang="en-US"/>
            </a:p>
          </p:txBody>
        </p:sp>
        <p:sp>
          <p:nvSpPr>
            <p:cNvPr id="89" name="ExtraShape71"/>
            <p:cNvSpPr/>
            <p:nvPr/>
          </p:nvSpPr>
          <p:spPr>
            <a:xfrm>
              <a:off x="4592" y="2554"/>
              <a:ext cx="264" cy="243"/>
            </a:xfrm>
            <a:custGeom>
              <a:avLst/>
              <a:gdLst>
                <a:gd name="connsiteX0" fmla="*/ 47026 w 167488"/>
                <a:gd name="connsiteY0" fmla="*/ 9663 h 154604"/>
                <a:gd name="connsiteX1" fmla="*/ 161691 w 167488"/>
                <a:gd name="connsiteY1" fmla="*/ 102425 h 154604"/>
                <a:gd name="connsiteX2" fmla="*/ 130770 w 167488"/>
                <a:gd name="connsiteY2" fmla="*/ 150095 h 154604"/>
                <a:gd name="connsiteX3" fmla="*/ 9663 w 167488"/>
                <a:gd name="connsiteY3" fmla="*/ 40584 h 154604"/>
              </a:gdLst>
              <a:ahLst/>
              <a:cxnLst>
                <a:cxn ang="0">
                  <a:pos x="connsiteX0" y="connsiteY0"/>
                </a:cxn>
                <a:cxn ang="0">
                  <a:pos x="connsiteX1" y="connsiteY1"/>
                </a:cxn>
                <a:cxn ang="0">
                  <a:pos x="connsiteX2" y="connsiteY2"/>
                </a:cxn>
                <a:cxn ang="0">
                  <a:pos x="connsiteX3" y="connsiteY3"/>
                </a:cxn>
              </a:cxnLst>
              <a:rect l="l" t="t" r="r" b="b"/>
              <a:pathLst>
                <a:path w="167488" h="154604">
                  <a:moveTo>
                    <a:pt x="47026" y="9663"/>
                  </a:moveTo>
                  <a:lnTo>
                    <a:pt x="161691" y="102425"/>
                  </a:lnTo>
                  <a:lnTo>
                    <a:pt x="130770" y="150095"/>
                  </a:lnTo>
                  <a:lnTo>
                    <a:pt x="9663" y="40584"/>
                  </a:lnTo>
                  <a:close/>
                </a:path>
              </a:pathLst>
            </a:custGeom>
            <a:solidFill>
              <a:srgbClr val="80C9A4"/>
            </a:solidFill>
            <a:ln w="9525" cap="flat">
              <a:noFill/>
              <a:prstDash val="solid"/>
              <a:miter/>
            </a:ln>
          </p:spPr>
          <p:txBody>
            <a:bodyPr rtlCol="0" anchor="ctr"/>
            <a:lstStyle/>
            <a:p>
              <a:endParaRPr lang="zh-CN" altLang="en-US"/>
            </a:p>
          </p:txBody>
        </p:sp>
        <p:sp>
          <p:nvSpPr>
            <p:cNvPr id="90" name="ExtraShape72"/>
            <p:cNvSpPr/>
            <p:nvPr/>
          </p:nvSpPr>
          <p:spPr>
            <a:xfrm>
              <a:off x="4661" y="2708"/>
              <a:ext cx="183" cy="1014"/>
            </a:xfrm>
            <a:custGeom>
              <a:avLst/>
              <a:gdLst>
                <a:gd name="connsiteX0" fmla="*/ 114942 w 115953"/>
                <a:gd name="connsiteY0" fmla="*/ 9663 h 644185"/>
                <a:gd name="connsiteX1" fmla="*/ 23468 w 115953"/>
                <a:gd name="connsiteY1" fmla="*/ 594583 h 644185"/>
                <a:gd name="connsiteX2" fmla="*/ 56965 w 115953"/>
                <a:gd name="connsiteY2" fmla="*/ 640964 h 644185"/>
                <a:gd name="connsiteX3" fmla="*/ 81444 w 115953"/>
                <a:gd name="connsiteY3" fmla="*/ 564950 h 644185"/>
                <a:gd name="connsiteX4" fmla="*/ 114942 w 115953"/>
                <a:gd name="connsiteY4" fmla="*/ 9663 h 644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53" h="644185">
                  <a:moveTo>
                    <a:pt x="114942" y="9663"/>
                  </a:moveTo>
                  <a:cubicBezTo>
                    <a:pt x="114942" y="9663"/>
                    <a:pt x="-35797" y="473476"/>
                    <a:pt x="23468" y="594583"/>
                  </a:cubicBezTo>
                  <a:lnTo>
                    <a:pt x="56965" y="640964"/>
                  </a:lnTo>
                  <a:lnTo>
                    <a:pt x="81444" y="564950"/>
                  </a:lnTo>
                  <a:cubicBezTo>
                    <a:pt x="80156" y="564950"/>
                    <a:pt x="46658" y="345928"/>
                    <a:pt x="114942" y="9663"/>
                  </a:cubicBezTo>
                  <a:close/>
                </a:path>
              </a:pathLst>
            </a:custGeom>
            <a:solidFill>
              <a:srgbClr val="D0D2D3"/>
            </a:solidFill>
            <a:ln w="9525" cap="flat">
              <a:noFill/>
              <a:prstDash val="solid"/>
              <a:miter/>
            </a:ln>
          </p:spPr>
          <p:txBody>
            <a:bodyPr rtlCol="0" anchor="ctr"/>
            <a:lstStyle/>
            <a:p>
              <a:endParaRPr lang="zh-CN" altLang="en-US"/>
            </a:p>
          </p:txBody>
        </p:sp>
        <p:sp>
          <p:nvSpPr>
            <p:cNvPr id="91" name="ExtraShape73"/>
            <p:cNvSpPr/>
            <p:nvPr/>
          </p:nvSpPr>
          <p:spPr>
            <a:xfrm>
              <a:off x="4526" y="2703"/>
              <a:ext cx="1156" cy="487"/>
            </a:xfrm>
            <a:custGeom>
              <a:avLst/>
              <a:gdLst>
                <a:gd name="connsiteX0" fmla="*/ 95378 w 734371"/>
                <a:gd name="connsiteY0" fmla="*/ 12954 h 309208"/>
                <a:gd name="connsiteX1" fmla="*/ 18076 w 734371"/>
                <a:gd name="connsiteY1" fmla="*/ 132773 h 309208"/>
                <a:gd name="connsiteX2" fmla="*/ 332438 w 734371"/>
                <a:gd name="connsiteY2" fmla="*/ 309279 h 309208"/>
                <a:gd name="connsiteX3" fmla="*/ 731833 w 734371"/>
                <a:gd name="connsiteY3" fmla="*/ 261610 h 309208"/>
                <a:gd name="connsiteX4" fmla="*/ 716372 w 734371"/>
                <a:gd name="connsiteY4" fmla="*/ 176578 h 309208"/>
                <a:gd name="connsiteX5" fmla="*/ 347898 w 734371"/>
                <a:gd name="connsiteY5" fmla="*/ 188173 h 309208"/>
                <a:gd name="connsiteX6" fmla="*/ 95378 w 734371"/>
                <a:gd name="connsiteY6" fmla="*/ 12954 h 3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371" h="309208">
                  <a:moveTo>
                    <a:pt x="95378" y="12954"/>
                  </a:moveTo>
                  <a:cubicBezTo>
                    <a:pt x="42555" y="-8948"/>
                    <a:pt x="-11557" y="83815"/>
                    <a:pt x="18076" y="132773"/>
                  </a:cubicBezTo>
                  <a:cubicBezTo>
                    <a:pt x="47708" y="181731"/>
                    <a:pt x="311824" y="306703"/>
                    <a:pt x="332438" y="309279"/>
                  </a:cubicBezTo>
                  <a:cubicBezTo>
                    <a:pt x="353052" y="313145"/>
                    <a:pt x="731833" y="261610"/>
                    <a:pt x="731833" y="261610"/>
                  </a:cubicBezTo>
                  <a:lnTo>
                    <a:pt x="716372" y="176578"/>
                  </a:lnTo>
                  <a:cubicBezTo>
                    <a:pt x="716372" y="176578"/>
                    <a:pt x="359494" y="188173"/>
                    <a:pt x="347898" y="188173"/>
                  </a:cubicBezTo>
                  <a:cubicBezTo>
                    <a:pt x="336303" y="189461"/>
                    <a:pt x="141759" y="32280"/>
                    <a:pt x="95378" y="12954"/>
                  </a:cubicBezTo>
                  <a:close/>
                </a:path>
              </a:pathLst>
            </a:custGeom>
            <a:solidFill>
              <a:srgbClr val="4D555F"/>
            </a:solidFill>
            <a:ln w="9525" cap="flat">
              <a:noFill/>
              <a:prstDash val="solid"/>
              <a:miter/>
            </a:ln>
          </p:spPr>
          <p:txBody>
            <a:bodyPr rtlCol="0" anchor="ctr"/>
            <a:lstStyle/>
            <a:p>
              <a:endParaRPr lang="zh-CN" altLang="en-US"/>
            </a:p>
          </p:txBody>
        </p:sp>
        <p:sp>
          <p:nvSpPr>
            <p:cNvPr id="92" name="ExtraShape74"/>
            <p:cNvSpPr/>
            <p:nvPr/>
          </p:nvSpPr>
          <p:spPr>
            <a:xfrm>
              <a:off x="9773" y="4578"/>
              <a:ext cx="507" cy="629"/>
            </a:xfrm>
            <a:custGeom>
              <a:avLst/>
              <a:gdLst>
                <a:gd name="connsiteX0" fmla="*/ 138524 w 322092"/>
                <a:gd name="connsiteY0" fmla="*/ 9667 h 399394"/>
                <a:gd name="connsiteX1" fmla="*/ 315030 w 322092"/>
                <a:gd name="connsiteY1" fmla="*/ 391024 h 399394"/>
                <a:gd name="connsiteX2" fmla="*/ 214537 w 322092"/>
                <a:gd name="connsiteY2" fmla="*/ 391024 h 399394"/>
                <a:gd name="connsiteX3" fmla="*/ 9687 w 322092"/>
                <a:gd name="connsiteY3" fmla="*/ 53471 h 399394"/>
                <a:gd name="connsiteX4" fmla="*/ 138524 w 322092"/>
                <a:gd name="connsiteY4" fmla="*/ 9667 h 399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92" h="399394">
                  <a:moveTo>
                    <a:pt x="138524" y="9667"/>
                  </a:moveTo>
                  <a:cubicBezTo>
                    <a:pt x="135947" y="48318"/>
                    <a:pt x="315030" y="391024"/>
                    <a:pt x="315030" y="391024"/>
                  </a:cubicBezTo>
                  <a:lnTo>
                    <a:pt x="214537" y="391024"/>
                  </a:lnTo>
                  <a:cubicBezTo>
                    <a:pt x="214537" y="391024"/>
                    <a:pt x="7110" y="98564"/>
                    <a:pt x="9687" y="53471"/>
                  </a:cubicBezTo>
                  <a:cubicBezTo>
                    <a:pt x="12263" y="8378"/>
                    <a:pt x="138524" y="9667"/>
                    <a:pt x="138524" y="9667"/>
                  </a:cubicBezTo>
                  <a:close/>
                </a:path>
              </a:pathLst>
            </a:custGeom>
            <a:solidFill>
              <a:srgbClr val="5F554A"/>
            </a:solidFill>
            <a:ln w="9525" cap="flat">
              <a:noFill/>
              <a:prstDash val="solid"/>
              <a:miter/>
            </a:ln>
          </p:spPr>
          <p:txBody>
            <a:bodyPr rtlCol="0" anchor="ctr"/>
            <a:lstStyle/>
            <a:p>
              <a:endParaRPr lang="zh-CN" altLang="en-US"/>
            </a:p>
          </p:txBody>
        </p:sp>
        <p:sp>
          <p:nvSpPr>
            <p:cNvPr id="93" name="ExtraShape75"/>
            <p:cNvSpPr/>
            <p:nvPr/>
          </p:nvSpPr>
          <p:spPr>
            <a:xfrm>
              <a:off x="9558" y="4041"/>
              <a:ext cx="812" cy="1156"/>
            </a:xfrm>
            <a:custGeom>
              <a:avLst/>
              <a:gdLst>
                <a:gd name="connsiteX0" fmla="*/ 219866 w 515348"/>
                <a:gd name="connsiteY0" fmla="*/ 105002 h 734371"/>
                <a:gd name="connsiteX1" fmla="*/ 9862 w 515348"/>
                <a:gd name="connsiteY1" fmla="*/ 366541 h 734371"/>
                <a:gd name="connsiteX2" fmla="*/ 222443 w 515348"/>
                <a:gd name="connsiteY2" fmla="*/ 732438 h 734371"/>
                <a:gd name="connsiteX3" fmla="*/ 322936 w 515348"/>
                <a:gd name="connsiteY3" fmla="*/ 732438 h 734371"/>
                <a:gd name="connsiteX4" fmla="*/ 196675 w 515348"/>
                <a:gd name="connsiteY4" fmla="*/ 409058 h 734371"/>
                <a:gd name="connsiteX5" fmla="*/ 487847 w 515348"/>
                <a:gd name="connsiteY5" fmla="*/ 9663 h 734371"/>
                <a:gd name="connsiteX6" fmla="*/ 219866 w 515348"/>
                <a:gd name="connsiteY6" fmla="*/ 105002 h 73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348" h="734371">
                  <a:moveTo>
                    <a:pt x="219866" y="105002"/>
                  </a:moveTo>
                  <a:cubicBezTo>
                    <a:pt x="219866" y="105002"/>
                    <a:pt x="17592" y="316295"/>
                    <a:pt x="9862" y="366541"/>
                  </a:cubicBezTo>
                  <a:cubicBezTo>
                    <a:pt x="2132" y="416788"/>
                    <a:pt x="222443" y="732438"/>
                    <a:pt x="222443" y="732438"/>
                  </a:cubicBezTo>
                  <a:lnTo>
                    <a:pt x="322936" y="732438"/>
                  </a:lnTo>
                  <a:cubicBezTo>
                    <a:pt x="322936" y="732438"/>
                    <a:pt x="196675" y="447709"/>
                    <a:pt x="196675" y="409058"/>
                  </a:cubicBezTo>
                  <a:cubicBezTo>
                    <a:pt x="196675" y="370406"/>
                    <a:pt x="606377" y="222244"/>
                    <a:pt x="487847" y="9663"/>
                  </a:cubicBezTo>
                  <a:lnTo>
                    <a:pt x="219866" y="105002"/>
                  </a:lnTo>
                  <a:close/>
                </a:path>
              </a:pathLst>
            </a:custGeom>
            <a:solidFill>
              <a:srgbClr val="716558"/>
            </a:solidFill>
            <a:ln w="9525" cap="flat">
              <a:noFill/>
              <a:prstDash val="solid"/>
              <a:miter/>
            </a:ln>
          </p:spPr>
          <p:txBody>
            <a:bodyPr rtlCol="0" anchor="ctr"/>
            <a:lstStyle/>
            <a:p>
              <a:endParaRPr lang="zh-CN" altLang="en-US"/>
            </a:p>
          </p:txBody>
        </p:sp>
        <p:sp>
          <p:nvSpPr>
            <p:cNvPr id="94" name="ExtraShape76"/>
            <p:cNvSpPr/>
            <p:nvPr/>
          </p:nvSpPr>
          <p:spPr>
            <a:xfrm>
              <a:off x="9429" y="3507"/>
              <a:ext cx="101" cy="284"/>
            </a:xfrm>
            <a:custGeom>
              <a:avLst/>
              <a:gdLst>
                <a:gd name="connsiteX0" fmla="*/ 43160 w 64418"/>
                <a:gd name="connsiteY0" fmla="*/ 9663 h 180371"/>
                <a:gd name="connsiteX1" fmla="*/ 9663 w 64418"/>
                <a:gd name="connsiteY1" fmla="*/ 130770 h 180371"/>
                <a:gd name="connsiteX2" fmla="*/ 59909 w 64418"/>
                <a:gd name="connsiteY2" fmla="*/ 178439 h 180371"/>
                <a:gd name="connsiteX3" fmla="*/ 59909 w 64418"/>
                <a:gd name="connsiteY3" fmla="*/ 115309 h 180371"/>
              </a:gdLst>
              <a:ahLst/>
              <a:cxnLst>
                <a:cxn ang="0">
                  <a:pos x="connsiteX0" y="connsiteY0"/>
                </a:cxn>
                <a:cxn ang="0">
                  <a:pos x="connsiteX1" y="connsiteY1"/>
                </a:cxn>
                <a:cxn ang="0">
                  <a:pos x="connsiteX2" y="connsiteY2"/>
                </a:cxn>
                <a:cxn ang="0">
                  <a:pos x="connsiteX3" y="connsiteY3"/>
                </a:cxn>
              </a:cxnLst>
              <a:rect l="l" t="t" r="r" b="b"/>
              <a:pathLst>
                <a:path w="64418" h="180371">
                  <a:moveTo>
                    <a:pt x="43160" y="9663"/>
                  </a:moveTo>
                  <a:lnTo>
                    <a:pt x="9663" y="130770"/>
                  </a:lnTo>
                  <a:lnTo>
                    <a:pt x="59909" y="178439"/>
                  </a:lnTo>
                  <a:lnTo>
                    <a:pt x="59909" y="115309"/>
                  </a:lnTo>
                  <a:close/>
                </a:path>
              </a:pathLst>
            </a:custGeom>
            <a:solidFill>
              <a:srgbClr val="F37920"/>
            </a:solidFill>
            <a:ln w="9525" cap="flat">
              <a:noFill/>
              <a:prstDash val="solid"/>
              <a:miter/>
            </a:ln>
          </p:spPr>
          <p:txBody>
            <a:bodyPr rtlCol="0" anchor="ctr"/>
            <a:lstStyle/>
            <a:p>
              <a:endParaRPr lang="zh-CN" altLang="en-US"/>
            </a:p>
          </p:txBody>
        </p:sp>
        <p:sp>
          <p:nvSpPr>
            <p:cNvPr id="95" name="ExtraShape77"/>
            <p:cNvSpPr/>
            <p:nvPr/>
          </p:nvSpPr>
          <p:spPr>
            <a:xfrm>
              <a:off x="9274" y="3473"/>
              <a:ext cx="365" cy="264"/>
            </a:xfrm>
            <a:custGeom>
              <a:avLst/>
              <a:gdLst>
                <a:gd name="connsiteX0" fmla="*/ 40584 w 231906"/>
                <a:gd name="connsiteY0" fmla="*/ 9663 h 167488"/>
                <a:gd name="connsiteX1" fmla="*/ 208072 w 231906"/>
                <a:gd name="connsiteY1" fmla="*/ 53467 h 167488"/>
                <a:gd name="connsiteX2" fmla="*/ 196476 w 231906"/>
                <a:gd name="connsiteY2" fmla="*/ 159114 h 167488"/>
                <a:gd name="connsiteX3" fmla="*/ 9663 w 231906"/>
                <a:gd name="connsiteY3" fmla="*/ 119174 h 167488"/>
                <a:gd name="connsiteX4" fmla="*/ 40584 w 231906"/>
                <a:gd name="connsiteY4" fmla="*/ 9663 h 16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06" h="167488">
                  <a:moveTo>
                    <a:pt x="40584" y="9663"/>
                  </a:moveTo>
                  <a:lnTo>
                    <a:pt x="208072" y="53467"/>
                  </a:lnTo>
                  <a:cubicBezTo>
                    <a:pt x="208072" y="53467"/>
                    <a:pt x="255742" y="147518"/>
                    <a:pt x="196476" y="159114"/>
                  </a:cubicBezTo>
                  <a:lnTo>
                    <a:pt x="9663" y="119174"/>
                  </a:lnTo>
                  <a:lnTo>
                    <a:pt x="40584" y="9663"/>
                  </a:lnTo>
                  <a:close/>
                </a:path>
              </a:pathLst>
            </a:custGeom>
            <a:solidFill>
              <a:srgbClr val="FFC974"/>
            </a:solidFill>
            <a:ln w="9525" cap="flat">
              <a:noFill/>
              <a:prstDash val="solid"/>
              <a:miter/>
            </a:ln>
          </p:spPr>
          <p:txBody>
            <a:bodyPr rtlCol="0" anchor="ctr"/>
            <a:lstStyle/>
            <a:p>
              <a:endParaRPr lang="zh-CN" altLang="en-US"/>
            </a:p>
          </p:txBody>
        </p:sp>
        <p:sp>
          <p:nvSpPr>
            <p:cNvPr id="96" name="ExtraShape78"/>
            <p:cNvSpPr/>
            <p:nvPr/>
          </p:nvSpPr>
          <p:spPr>
            <a:xfrm>
              <a:off x="9278" y="3473"/>
              <a:ext cx="223" cy="223"/>
            </a:xfrm>
            <a:custGeom>
              <a:avLst/>
              <a:gdLst>
                <a:gd name="connsiteX0" fmla="*/ 9663 w 141720"/>
                <a:gd name="connsiteY0" fmla="*/ 120463 h 141720"/>
                <a:gd name="connsiteX1" fmla="*/ 93407 w 141720"/>
                <a:gd name="connsiteY1" fmla="*/ 138500 h 141720"/>
                <a:gd name="connsiteX2" fmla="*/ 142365 w 141720"/>
                <a:gd name="connsiteY2" fmla="*/ 36718 h 141720"/>
                <a:gd name="connsiteX3" fmla="*/ 39295 w 141720"/>
                <a:gd name="connsiteY3" fmla="*/ 9663 h 141720"/>
                <a:gd name="connsiteX4" fmla="*/ 9663 w 141720"/>
                <a:gd name="connsiteY4" fmla="*/ 120463 h 141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20" h="141720">
                  <a:moveTo>
                    <a:pt x="9663" y="120463"/>
                  </a:moveTo>
                  <a:lnTo>
                    <a:pt x="93407" y="138500"/>
                  </a:lnTo>
                  <a:cubicBezTo>
                    <a:pt x="106291" y="119174"/>
                    <a:pt x="130769" y="79235"/>
                    <a:pt x="142365" y="36718"/>
                  </a:cubicBezTo>
                  <a:lnTo>
                    <a:pt x="39295" y="9663"/>
                  </a:lnTo>
                  <a:lnTo>
                    <a:pt x="9663" y="120463"/>
                  </a:lnTo>
                  <a:close/>
                </a:path>
              </a:pathLst>
            </a:custGeom>
            <a:solidFill>
              <a:srgbClr val="231F20">
                <a:alpha val="20000"/>
              </a:srgbClr>
            </a:solidFill>
            <a:ln w="9525" cap="flat">
              <a:noFill/>
              <a:prstDash val="solid"/>
              <a:miter/>
            </a:ln>
          </p:spPr>
          <p:txBody>
            <a:bodyPr rtlCol="0" anchor="ctr"/>
            <a:lstStyle/>
            <a:p>
              <a:endParaRPr lang="zh-CN" altLang="en-US"/>
            </a:p>
          </p:txBody>
        </p:sp>
        <p:sp>
          <p:nvSpPr>
            <p:cNvPr id="97" name="ExtraShape79"/>
            <p:cNvSpPr/>
            <p:nvPr/>
          </p:nvSpPr>
          <p:spPr>
            <a:xfrm>
              <a:off x="8808" y="2988"/>
              <a:ext cx="670" cy="710"/>
            </a:xfrm>
            <a:custGeom>
              <a:avLst/>
              <a:gdLst>
                <a:gd name="connsiteX0" fmla="*/ 10731 w 425162"/>
                <a:gd name="connsiteY0" fmla="*/ 159211 h 450929"/>
                <a:gd name="connsiteX1" fmla="*/ 268405 w 425162"/>
                <a:gd name="connsiteY1" fmla="*/ 445229 h 450929"/>
                <a:gd name="connsiteX2" fmla="*/ 395953 w 425162"/>
                <a:gd name="connsiteY2" fmla="*/ 97369 h 450929"/>
                <a:gd name="connsiteX3" fmla="*/ 170488 w 425162"/>
                <a:gd name="connsiteY3" fmla="*/ 20066 h 450929"/>
                <a:gd name="connsiteX4" fmla="*/ 10731 w 425162"/>
                <a:gd name="connsiteY4" fmla="*/ 159211 h 450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162" h="450929">
                  <a:moveTo>
                    <a:pt x="10731" y="159211"/>
                  </a:moveTo>
                  <a:cubicBezTo>
                    <a:pt x="10731" y="159211"/>
                    <a:pt x="64842" y="495475"/>
                    <a:pt x="268405" y="445229"/>
                  </a:cubicBezTo>
                  <a:cubicBezTo>
                    <a:pt x="471967" y="394982"/>
                    <a:pt x="411414" y="148904"/>
                    <a:pt x="395953" y="97369"/>
                  </a:cubicBezTo>
                  <a:cubicBezTo>
                    <a:pt x="380493" y="44545"/>
                    <a:pt x="290307" y="-14719"/>
                    <a:pt x="170488" y="20066"/>
                  </a:cubicBezTo>
                  <a:cubicBezTo>
                    <a:pt x="49382" y="54852"/>
                    <a:pt x="1712" y="132155"/>
                    <a:pt x="10731" y="159211"/>
                  </a:cubicBezTo>
                  <a:close/>
                </a:path>
              </a:pathLst>
            </a:custGeom>
            <a:solidFill>
              <a:srgbClr val="FFC974"/>
            </a:solidFill>
            <a:ln w="9525" cap="flat">
              <a:noFill/>
              <a:prstDash val="solid"/>
              <a:miter/>
            </a:ln>
          </p:spPr>
          <p:txBody>
            <a:bodyPr rtlCol="0" anchor="ctr"/>
            <a:lstStyle/>
            <a:p>
              <a:endParaRPr lang="zh-CN" altLang="en-US"/>
            </a:p>
          </p:txBody>
        </p:sp>
        <p:sp>
          <p:nvSpPr>
            <p:cNvPr id="98" name="ExtraShape80"/>
            <p:cNvSpPr/>
            <p:nvPr/>
          </p:nvSpPr>
          <p:spPr>
            <a:xfrm>
              <a:off x="8984" y="3467"/>
              <a:ext cx="81" cy="142"/>
            </a:xfrm>
            <a:custGeom>
              <a:avLst/>
              <a:gdLst>
                <a:gd name="connsiteX0" fmla="*/ 14955 w 51534"/>
                <a:gd name="connsiteY0" fmla="*/ 9663 h 90185"/>
                <a:gd name="connsiteX1" fmla="*/ 18821 w 51534"/>
                <a:gd name="connsiteY1" fmla="*/ 88253 h 90185"/>
                <a:gd name="connsiteX2" fmla="*/ 51030 w 51534"/>
                <a:gd name="connsiteY2" fmla="*/ 79235 h 90185"/>
                <a:gd name="connsiteX3" fmla="*/ 14955 w 51534"/>
                <a:gd name="connsiteY3" fmla="*/ 9663 h 90185"/>
              </a:gdLst>
              <a:ahLst/>
              <a:cxnLst>
                <a:cxn ang="0">
                  <a:pos x="connsiteX0" y="connsiteY0"/>
                </a:cxn>
                <a:cxn ang="0">
                  <a:pos x="connsiteX1" y="connsiteY1"/>
                </a:cxn>
                <a:cxn ang="0">
                  <a:pos x="connsiteX2" y="connsiteY2"/>
                </a:cxn>
                <a:cxn ang="0">
                  <a:pos x="connsiteX3" y="connsiteY3"/>
                </a:cxn>
              </a:cxnLst>
              <a:rect l="l" t="t" r="r" b="b"/>
              <a:pathLst>
                <a:path w="51534" h="90185">
                  <a:moveTo>
                    <a:pt x="14955" y="9663"/>
                  </a:moveTo>
                  <a:cubicBezTo>
                    <a:pt x="14955" y="9663"/>
                    <a:pt x="783" y="85677"/>
                    <a:pt x="18821" y="88253"/>
                  </a:cubicBezTo>
                  <a:cubicBezTo>
                    <a:pt x="38146" y="90830"/>
                    <a:pt x="51030" y="79235"/>
                    <a:pt x="51030" y="79235"/>
                  </a:cubicBezTo>
                  <a:lnTo>
                    <a:pt x="14955" y="9663"/>
                  </a:lnTo>
                  <a:close/>
                </a:path>
              </a:pathLst>
            </a:custGeom>
            <a:solidFill>
              <a:srgbClr val="F8A36A"/>
            </a:solidFill>
            <a:ln w="9525" cap="flat">
              <a:noFill/>
              <a:prstDash val="solid"/>
              <a:miter/>
            </a:ln>
          </p:spPr>
          <p:txBody>
            <a:bodyPr rtlCol="0" anchor="ctr"/>
            <a:lstStyle/>
            <a:p>
              <a:endParaRPr lang="zh-CN" altLang="en-US"/>
            </a:p>
          </p:txBody>
        </p:sp>
        <p:sp>
          <p:nvSpPr>
            <p:cNvPr id="99" name="ExtraShape81"/>
            <p:cNvSpPr/>
            <p:nvPr/>
          </p:nvSpPr>
          <p:spPr>
            <a:xfrm>
              <a:off x="9058" y="3314"/>
              <a:ext cx="101" cy="122"/>
            </a:xfrm>
            <a:custGeom>
              <a:avLst/>
              <a:gdLst>
                <a:gd name="connsiteX0" fmla="*/ 11477 w 64418"/>
                <a:gd name="connsiteY0" fmla="*/ 47384 h 77302"/>
                <a:gd name="connsiteX1" fmla="*/ 42398 w 64418"/>
                <a:gd name="connsiteY1" fmla="*/ 73151 h 77302"/>
                <a:gd name="connsiteX2" fmla="*/ 53993 w 64418"/>
                <a:gd name="connsiteY2" fmla="*/ 35789 h 77302"/>
                <a:gd name="connsiteX3" fmla="*/ 23072 w 64418"/>
                <a:gd name="connsiteY3" fmla="*/ 10021 h 77302"/>
                <a:gd name="connsiteX4" fmla="*/ 11477 w 64418"/>
                <a:gd name="connsiteY4" fmla="*/ 47384 h 77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18" h="77302">
                  <a:moveTo>
                    <a:pt x="11477" y="47384"/>
                  </a:moveTo>
                  <a:cubicBezTo>
                    <a:pt x="16630" y="64133"/>
                    <a:pt x="29514" y="75728"/>
                    <a:pt x="42398" y="73151"/>
                  </a:cubicBezTo>
                  <a:cubicBezTo>
                    <a:pt x="53993" y="69286"/>
                    <a:pt x="59146" y="52537"/>
                    <a:pt x="53993" y="35789"/>
                  </a:cubicBezTo>
                  <a:cubicBezTo>
                    <a:pt x="48840" y="19040"/>
                    <a:pt x="35956" y="7445"/>
                    <a:pt x="23072" y="10021"/>
                  </a:cubicBezTo>
                  <a:cubicBezTo>
                    <a:pt x="12765" y="13886"/>
                    <a:pt x="6323" y="30635"/>
                    <a:pt x="11477" y="47384"/>
                  </a:cubicBezTo>
                  <a:close/>
                </a:path>
              </a:pathLst>
            </a:custGeom>
            <a:solidFill>
              <a:srgbClr val="404041"/>
            </a:solidFill>
            <a:ln w="9525" cap="flat">
              <a:noFill/>
              <a:prstDash val="solid"/>
              <a:miter/>
            </a:ln>
          </p:spPr>
          <p:txBody>
            <a:bodyPr rtlCol="0" anchor="ctr"/>
            <a:lstStyle/>
            <a:p>
              <a:endParaRPr lang="zh-CN" altLang="en-US"/>
            </a:p>
          </p:txBody>
        </p:sp>
        <p:sp>
          <p:nvSpPr>
            <p:cNvPr id="100" name="ExtraShape82"/>
            <p:cNvSpPr/>
            <p:nvPr/>
          </p:nvSpPr>
          <p:spPr>
            <a:xfrm>
              <a:off x="8882" y="3385"/>
              <a:ext cx="61" cy="101"/>
            </a:xfrm>
            <a:custGeom>
              <a:avLst/>
              <a:gdLst>
                <a:gd name="connsiteX0" fmla="*/ 11439 w 38651"/>
                <a:gd name="connsiteY0" fmla="*/ 40980 h 64418"/>
                <a:gd name="connsiteX1" fmla="*/ 33341 w 38651"/>
                <a:gd name="connsiteY1" fmla="*/ 62882 h 64418"/>
                <a:gd name="connsiteX2" fmla="*/ 39783 w 38651"/>
                <a:gd name="connsiteY2" fmla="*/ 31961 h 64418"/>
                <a:gd name="connsiteX3" fmla="*/ 17881 w 38651"/>
                <a:gd name="connsiteY3" fmla="*/ 10059 h 64418"/>
                <a:gd name="connsiteX4" fmla="*/ 11439 w 38651"/>
                <a:gd name="connsiteY4" fmla="*/ 4098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51" h="64418">
                  <a:moveTo>
                    <a:pt x="11439" y="40980"/>
                  </a:moveTo>
                  <a:cubicBezTo>
                    <a:pt x="15304" y="55152"/>
                    <a:pt x="25611" y="65459"/>
                    <a:pt x="33341" y="62882"/>
                  </a:cubicBezTo>
                  <a:cubicBezTo>
                    <a:pt x="41071" y="60305"/>
                    <a:pt x="43648" y="47421"/>
                    <a:pt x="39783" y="31961"/>
                  </a:cubicBezTo>
                  <a:cubicBezTo>
                    <a:pt x="35918" y="17789"/>
                    <a:pt x="25611" y="7482"/>
                    <a:pt x="17881" y="10059"/>
                  </a:cubicBezTo>
                  <a:cubicBezTo>
                    <a:pt x="10150" y="12636"/>
                    <a:pt x="7573" y="26808"/>
                    <a:pt x="11439" y="40980"/>
                  </a:cubicBezTo>
                  <a:close/>
                </a:path>
              </a:pathLst>
            </a:custGeom>
            <a:solidFill>
              <a:srgbClr val="404041"/>
            </a:solidFill>
            <a:ln w="9525" cap="flat">
              <a:noFill/>
              <a:prstDash val="solid"/>
              <a:miter/>
            </a:ln>
          </p:spPr>
          <p:txBody>
            <a:bodyPr rtlCol="0" anchor="ctr"/>
            <a:lstStyle/>
            <a:p>
              <a:endParaRPr lang="zh-CN" altLang="en-US"/>
            </a:p>
          </p:txBody>
        </p:sp>
        <p:sp>
          <p:nvSpPr>
            <p:cNvPr id="101" name="ExtraShape83"/>
            <p:cNvSpPr/>
            <p:nvPr/>
          </p:nvSpPr>
          <p:spPr>
            <a:xfrm>
              <a:off x="9097" y="3414"/>
              <a:ext cx="122" cy="81"/>
            </a:xfrm>
            <a:custGeom>
              <a:avLst/>
              <a:gdLst>
                <a:gd name="connsiteX0" fmla="*/ 9992 w 77302"/>
                <a:gd name="connsiteY0" fmla="*/ 36823 h 51534"/>
                <a:gd name="connsiteX1" fmla="*/ 46066 w 77302"/>
                <a:gd name="connsiteY1" fmla="*/ 41976 h 51534"/>
                <a:gd name="connsiteX2" fmla="*/ 73122 w 77302"/>
                <a:gd name="connsiteY2" fmla="*/ 17497 h 51534"/>
                <a:gd name="connsiteX3" fmla="*/ 37048 w 77302"/>
                <a:gd name="connsiteY3" fmla="*/ 12344 h 51534"/>
                <a:gd name="connsiteX4" fmla="*/ 9992 w 77302"/>
                <a:gd name="connsiteY4" fmla="*/ 36823 h 51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02" h="51534">
                  <a:moveTo>
                    <a:pt x="9992" y="36823"/>
                  </a:moveTo>
                  <a:cubicBezTo>
                    <a:pt x="12568" y="44553"/>
                    <a:pt x="28029" y="47130"/>
                    <a:pt x="46066" y="41976"/>
                  </a:cubicBezTo>
                  <a:cubicBezTo>
                    <a:pt x="64103" y="36823"/>
                    <a:pt x="75699" y="26516"/>
                    <a:pt x="73122" y="17497"/>
                  </a:cubicBezTo>
                  <a:cubicBezTo>
                    <a:pt x="70545" y="9767"/>
                    <a:pt x="55085" y="7190"/>
                    <a:pt x="37048" y="12344"/>
                  </a:cubicBezTo>
                  <a:cubicBezTo>
                    <a:pt x="20299" y="18786"/>
                    <a:pt x="7415" y="29093"/>
                    <a:pt x="9992" y="36823"/>
                  </a:cubicBezTo>
                  <a:close/>
                </a:path>
              </a:pathLst>
            </a:custGeom>
            <a:solidFill>
              <a:srgbClr val="F8A98D"/>
            </a:solidFill>
            <a:ln w="9525" cap="flat">
              <a:noFill/>
              <a:prstDash val="solid"/>
              <a:miter/>
            </a:ln>
          </p:spPr>
          <p:txBody>
            <a:bodyPr rtlCol="0" anchor="ctr"/>
            <a:lstStyle/>
            <a:p>
              <a:endParaRPr lang="zh-CN" altLang="en-US"/>
            </a:p>
          </p:txBody>
        </p:sp>
        <p:sp>
          <p:nvSpPr>
            <p:cNvPr id="102" name="ExtraShape84"/>
            <p:cNvSpPr/>
            <p:nvPr/>
          </p:nvSpPr>
          <p:spPr>
            <a:xfrm>
              <a:off x="8897" y="3486"/>
              <a:ext cx="81" cy="61"/>
            </a:xfrm>
            <a:custGeom>
              <a:avLst/>
              <a:gdLst>
                <a:gd name="connsiteX0" fmla="*/ 44449 w 51534"/>
                <a:gd name="connsiteY0" fmla="*/ 17880 h 38651"/>
                <a:gd name="connsiteX1" fmla="*/ 25123 w 51534"/>
                <a:gd name="connsiteY1" fmla="*/ 38494 h 38651"/>
                <a:gd name="connsiteX2" fmla="*/ 9663 w 51534"/>
                <a:gd name="connsiteY2" fmla="*/ 11438 h 38651"/>
                <a:gd name="connsiteX3" fmla="*/ 44449 w 51534"/>
                <a:gd name="connsiteY3" fmla="*/ 17880 h 38651"/>
              </a:gdLst>
              <a:ahLst/>
              <a:cxnLst>
                <a:cxn ang="0">
                  <a:pos x="connsiteX0" y="connsiteY0"/>
                </a:cxn>
                <a:cxn ang="0">
                  <a:pos x="connsiteX1" y="connsiteY1"/>
                </a:cxn>
                <a:cxn ang="0">
                  <a:pos x="connsiteX2" y="connsiteY2"/>
                </a:cxn>
                <a:cxn ang="0">
                  <a:pos x="connsiteX3" y="connsiteY3"/>
                </a:cxn>
              </a:cxnLst>
              <a:rect l="l" t="t" r="r" b="b"/>
              <a:pathLst>
                <a:path w="51534" h="38651">
                  <a:moveTo>
                    <a:pt x="44449" y="17880"/>
                  </a:moveTo>
                  <a:cubicBezTo>
                    <a:pt x="47025" y="24322"/>
                    <a:pt x="38007" y="33341"/>
                    <a:pt x="25123" y="38494"/>
                  </a:cubicBezTo>
                  <a:cubicBezTo>
                    <a:pt x="19970" y="29476"/>
                    <a:pt x="14816" y="20457"/>
                    <a:pt x="9663" y="11438"/>
                  </a:cubicBezTo>
                  <a:cubicBezTo>
                    <a:pt x="27700" y="7573"/>
                    <a:pt x="41872" y="10150"/>
                    <a:pt x="44449" y="17880"/>
                  </a:cubicBezTo>
                  <a:close/>
                </a:path>
              </a:pathLst>
            </a:custGeom>
            <a:solidFill>
              <a:srgbClr val="F8A98D"/>
            </a:solidFill>
            <a:ln w="9525" cap="flat">
              <a:noFill/>
              <a:prstDash val="solid"/>
              <a:miter/>
            </a:ln>
          </p:spPr>
          <p:txBody>
            <a:bodyPr rtlCol="0" anchor="ctr"/>
            <a:lstStyle/>
            <a:p>
              <a:endParaRPr lang="zh-CN" altLang="en-US"/>
            </a:p>
          </p:txBody>
        </p:sp>
        <p:sp>
          <p:nvSpPr>
            <p:cNvPr id="103" name="ExtraShape85"/>
            <p:cNvSpPr/>
            <p:nvPr/>
          </p:nvSpPr>
          <p:spPr>
            <a:xfrm>
              <a:off x="9068" y="3341"/>
              <a:ext cx="41" cy="41"/>
            </a:xfrm>
            <a:custGeom>
              <a:avLst/>
              <a:gdLst>
                <a:gd name="connsiteX0" fmla="*/ 10509 w 25767"/>
                <a:gd name="connsiteY0" fmla="*/ 19970 h 25767"/>
                <a:gd name="connsiteX1" fmla="*/ 16951 w 25767"/>
                <a:gd name="connsiteY1" fmla="*/ 27700 h 25767"/>
                <a:gd name="connsiteX2" fmla="*/ 18239 w 25767"/>
                <a:gd name="connsiteY2" fmla="*/ 17393 h 25767"/>
                <a:gd name="connsiteX3" fmla="*/ 11797 w 25767"/>
                <a:gd name="connsiteY3" fmla="*/ 9663 h 25767"/>
                <a:gd name="connsiteX4" fmla="*/ 10509 w 25767"/>
                <a:gd name="connsiteY4" fmla="*/ 19970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7" h="25767">
                  <a:moveTo>
                    <a:pt x="10509" y="19970"/>
                  </a:moveTo>
                  <a:cubicBezTo>
                    <a:pt x="11797" y="25123"/>
                    <a:pt x="14374" y="27700"/>
                    <a:pt x="16951" y="27700"/>
                  </a:cubicBezTo>
                  <a:cubicBezTo>
                    <a:pt x="19527" y="26411"/>
                    <a:pt x="19527" y="22546"/>
                    <a:pt x="18239" y="17393"/>
                  </a:cubicBezTo>
                  <a:cubicBezTo>
                    <a:pt x="16951" y="12239"/>
                    <a:pt x="14374" y="9663"/>
                    <a:pt x="11797" y="9663"/>
                  </a:cubicBezTo>
                  <a:cubicBezTo>
                    <a:pt x="9221" y="10951"/>
                    <a:pt x="9221" y="14816"/>
                    <a:pt x="10509" y="19970"/>
                  </a:cubicBezTo>
                  <a:close/>
                </a:path>
              </a:pathLst>
            </a:custGeom>
            <a:solidFill>
              <a:srgbClr val="FFFFFF"/>
            </a:solidFill>
            <a:ln w="9525" cap="flat">
              <a:noFill/>
              <a:prstDash val="solid"/>
              <a:miter/>
            </a:ln>
          </p:spPr>
          <p:txBody>
            <a:bodyPr rtlCol="0" anchor="ctr"/>
            <a:lstStyle/>
            <a:p>
              <a:endParaRPr lang="zh-CN" altLang="en-US"/>
            </a:p>
          </p:txBody>
        </p:sp>
        <p:sp>
          <p:nvSpPr>
            <p:cNvPr id="105" name="ExtraShape86"/>
            <p:cNvSpPr/>
            <p:nvPr/>
          </p:nvSpPr>
          <p:spPr>
            <a:xfrm>
              <a:off x="8890" y="3408"/>
              <a:ext cx="41" cy="41"/>
            </a:xfrm>
            <a:custGeom>
              <a:avLst/>
              <a:gdLst>
                <a:gd name="connsiteX0" fmla="*/ 10509 w 25767"/>
                <a:gd name="connsiteY0" fmla="*/ 19970 h 25767"/>
                <a:gd name="connsiteX1" fmla="*/ 16951 w 25767"/>
                <a:gd name="connsiteY1" fmla="*/ 27700 h 25767"/>
                <a:gd name="connsiteX2" fmla="*/ 18239 w 25767"/>
                <a:gd name="connsiteY2" fmla="*/ 17393 h 25767"/>
                <a:gd name="connsiteX3" fmla="*/ 11798 w 25767"/>
                <a:gd name="connsiteY3" fmla="*/ 9663 h 25767"/>
                <a:gd name="connsiteX4" fmla="*/ 10509 w 25767"/>
                <a:gd name="connsiteY4" fmla="*/ 19970 h 2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7" h="25767">
                  <a:moveTo>
                    <a:pt x="10509" y="19970"/>
                  </a:moveTo>
                  <a:cubicBezTo>
                    <a:pt x="11798" y="25123"/>
                    <a:pt x="14374" y="27700"/>
                    <a:pt x="16951" y="27700"/>
                  </a:cubicBezTo>
                  <a:cubicBezTo>
                    <a:pt x="19528" y="26412"/>
                    <a:pt x="19528" y="22546"/>
                    <a:pt x="18239" y="17393"/>
                  </a:cubicBezTo>
                  <a:cubicBezTo>
                    <a:pt x="16951" y="12240"/>
                    <a:pt x="14374" y="9663"/>
                    <a:pt x="11798" y="9663"/>
                  </a:cubicBezTo>
                  <a:cubicBezTo>
                    <a:pt x="9221" y="9663"/>
                    <a:pt x="9221" y="14816"/>
                    <a:pt x="10509" y="19970"/>
                  </a:cubicBezTo>
                  <a:close/>
                </a:path>
              </a:pathLst>
            </a:custGeom>
            <a:solidFill>
              <a:srgbClr val="FFFFFF"/>
            </a:solidFill>
            <a:ln w="9525" cap="flat">
              <a:noFill/>
              <a:prstDash val="solid"/>
              <a:miter/>
            </a:ln>
          </p:spPr>
          <p:txBody>
            <a:bodyPr rtlCol="0" anchor="ctr"/>
            <a:lstStyle/>
            <a:p>
              <a:endParaRPr lang="zh-CN" altLang="en-US"/>
            </a:p>
          </p:txBody>
        </p:sp>
        <p:sp>
          <p:nvSpPr>
            <p:cNvPr id="106" name="ExtraShape87"/>
            <p:cNvSpPr/>
            <p:nvPr/>
          </p:nvSpPr>
          <p:spPr>
            <a:xfrm>
              <a:off x="9063" y="3542"/>
              <a:ext cx="183" cy="101"/>
            </a:xfrm>
            <a:custGeom>
              <a:avLst/>
              <a:gdLst>
                <a:gd name="connsiteX0" fmla="*/ 25123 w 115953"/>
                <a:gd name="connsiteY0" fmla="*/ 66351 h 64418"/>
                <a:gd name="connsiteX1" fmla="*/ 12240 w 115953"/>
                <a:gd name="connsiteY1" fmla="*/ 66351 h 64418"/>
                <a:gd name="connsiteX2" fmla="*/ 9663 w 115953"/>
                <a:gd name="connsiteY2" fmla="*/ 63774 h 64418"/>
                <a:gd name="connsiteX3" fmla="*/ 12240 w 115953"/>
                <a:gd name="connsiteY3" fmla="*/ 61198 h 64418"/>
                <a:gd name="connsiteX4" fmla="*/ 90830 w 115953"/>
                <a:gd name="connsiteY4" fmla="*/ 43160 h 64418"/>
                <a:gd name="connsiteX5" fmla="*/ 103714 w 115953"/>
                <a:gd name="connsiteY5" fmla="*/ 12239 h 64418"/>
                <a:gd name="connsiteX6" fmla="*/ 106291 w 115953"/>
                <a:gd name="connsiteY6" fmla="*/ 9663 h 64418"/>
                <a:gd name="connsiteX7" fmla="*/ 106291 w 115953"/>
                <a:gd name="connsiteY7" fmla="*/ 9663 h 64418"/>
                <a:gd name="connsiteX8" fmla="*/ 108867 w 115953"/>
                <a:gd name="connsiteY8" fmla="*/ 12239 h 64418"/>
                <a:gd name="connsiteX9" fmla="*/ 93407 w 115953"/>
                <a:gd name="connsiteY9" fmla="*/ 47025 h 64418"/>
                <a:gd name="connsiteX10" fmla="*/ 25123 w 115953"/>
                <a:gd name="connsiteY10" fmla="*/ 66351 h 6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953" h="64418">
                  <a:moveTo>
                    <a:pt x="25123" y="66351"/>
                  </a:moveTo>
                  <a:cubicBezTo>
                    <a:pt x="17393" y="66351"/>
                    <a:pt x="12240" y="66351"/>
                    <a:pt x="12240" y="66351"/>
                  </a:cubicBezTo>
                  <a:cubicBezTo>
                    <a:pt x="10951" y="66351"/>
                    <a:pt x="9663" y="65063"/>
                    <a:pt x="9663" y="63774"/>
                  </a:cubicBezTo>
                  <a:cubicBezTo>
                    <a:pt x="9663" y="62486"/>
                    <a:pt x="10951" y="61198"/>
                    <a:pt x="12240" y="61198"/>
                  </a:cubicBezTo>
                  <a:cubicBezTo>
                    <a:pt x="12240" y="61198"/>
                    <a:pt x="65063" y="66351"/>
                    <a:pt x="90830" y="43160"/>
                  </a:cubicBezTo>
                  <a:cubicBezTo>
                    <a:pt x="99849" y="35430"/>
                    <a:pt x="103714" y="25123"/>
                    <a:pt x="103714" y="12239"/>
                  </a:cubicBezTo>
                  <a:cubicBezTo>
                    <a:pt x="103714" y="10951"/>
                    <a:pt x="105002" y="9663"/>
                    <a:pt x="106291" y="9663"/>
                  </a:cubicBezTo>
                  <a:cubicBezTo>
                    <a:pt x="106291" y="9663"/>
                    <a:pt x="106291" y="9663"/>
                    <a:pt x="106291" y="9663"/>
                  </a:cubicBezTo>
                  <a:cubicBezTo>
                    <a:pt x="107579" y="9663"/>
                    <a:pt x="108867" y="10951"/>
                    <a:pt x="108867" y="12239"/>
                  </a:cubicBezTo>
                  <a:cubicBezTo>
                    <a:pt x="108867" y="26412"/>
                    <a:pt x="103714" y="38007"/>
                    <a:pt x="93407" y="47025"/>
                  </a:cubicBezTo>
                  <a:cubicBezTo>
                    <a:pt x="75370" y="63774"/>
                    <a:pt x="43160" y="66351"/>
                    <a:pt x="25123" y="66351"/>
                  </a:cubicBezTo>
                  <a:close/>
                </a:path>
              </a:pathLst>
            </a:custGeom>
            <a:solidFill>
              <a:srgbClr val="58595B"/>
            </a:solidFill>
            <a:ln w="9525" cap="flat">
              <a:noFill/>
              <a:prstDash val="solid"/>
              <a:miter/>
            </a:ln>
          </p:spPr>
          <p:txBody>
            <a:bodyPr rtlCol="0" anchor="ctr"/>
            <a:lstStyle/>
            <a:p>
              <a:endParaRPr lang="zh-CN" altLang="en-US"/>
            </a:p>
          </p:txBody>
        </p:sp>
        <p:sp>
          <p:nvSpPr>
            <p:cNvPr id="107" name="ExtraShape88"/>
            <p:cNvSpPr/>
            <p:nvPr/>
          </p:nvSpPr>
          <p:spPr>
            <a:xfrm>
              <a:off x="8700" y="2918"/>
              <a:ext cx="791" cy="670"/>
            </a:xfrm>
            <a:custGeom>
              <a:avLst/>
              <a:gdLst>
                <a:gd name="connsiteX0" fmla="*/ 101137 w 502464"/>
                <a:gd name="connsiteY0" fmla="*/ 293698 h 425162"/>
                <a:gd name="connsiteX1" fmla="*/ 9663 w 502464"/>
                <a:gd name="connsiteY1" fmla="*/ 186763 h 425162"/>
                <a:gd name="connsiteX2" fmla="*/ 26411 w 502464"/>
                <a:gd name="connsiteY2" fmla="*/ 195782 h 425162"/>
                <a:gd name="connsiteX3" fmla="*/ 9663 w 502464"/>
                <a:gd name="connsiteY3" fmla="*/ 159708 h 425162"/>
                <a:gd name="connsiteX4" fmla="*/ 74081 w 502464"/>
                <a:gd name="connsiteY4" fmla="*/ 133940 h 425162"/>
                <a:gd name="connsiteX5" fmla="*/ 226109 w 502464"/>
                <a:gd name="connsiteY5" fmla="*/ 16699 h 425162"/>
                <a:gd name="connsiteX6" fmla="*/ 388444 w 502464"/>
                <a:gd name="connsiteY6" fmla="*/ 52773 h 425162"/>
                <a:gd name="connsiteX7" fmla="*/ 483783 w 502464"/>
                <a:gd name="connsiteY7" fmla="*/ 139094 h 425162"/>
                <a:gd name="connsiteX8" fmla="*/ 445132 w 502464"/>
                <a:gd name="connsiteY8" fmla="*/ 418670 h 425162"/>
                <a:gd name="connsiteX9" fmla="*/ 403904 w 502464"/>
                <a:gd name="connsiteY9" fmla="*/ 278238 h 425162"/>
                <a:gd name="connsiteX10" fmla="*/ 401327 w 502464"/>
                <a:gd name="connsiteY10" fmla="*/ 202224 h 425162"/>
                <a:gd name="connsiteX11" fmla="*/ 351081 w 502464"/>
                <a:gd name="connsiteY11" fmla="*/ 220261 h 425162"/>
                <a:gd name="connsiteX12" fmla="*/ 316295 w 502464"/>
                <a:gd name="connsiteY12" fmla="*/ 132652 h 425162"/>
                <a:gd name="connsiteX13" fmla="*/ 93407 w 502464"/>
                <a:gd name="connsiteY13" fmla="*/ 249894 h 425162"/>
                <a:gd name="connsiteX14" fmla="*/ 101137 w 502464"/>
                <a:gd name="connsiteY14" fmla="*/ 293698 h 42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2464" h="425162">
                  <a:moveTo>
                    <a:pt x="101137" y="293698"/>
                  </a:moveTo>
                  <a:cubicBezTo>
                    <a:pt x="101137" y="293698"/>
                    <a:pt x="26411" y="249894"/>
                    <a:pt x="9663" y="186763"/>
                  </a:cubicBezTo>
                  <a:lnTo>
                    <a:pt x="26411" y="195782"/>
                  </a:lnTo>
                  <a:lnTo>
                    <a:pt x="9663" y="159708"/>
                  </a:lnTo>
                  <a:cubicBezTo>
                    <a:pt x="9663" y="159708"/>
                    <a:pt x="52179" y="180322"/>
                    <a:pt x="74081" y="133940"/>
                  </a:cubicBezTo>
                  <a:cubicBezTo>
                    <a:pt x="95984" y="87559"/>
                    <a:pt x="142365" y="39889"/>
                    <a:pt x="226109" y="16699"/>
                  </a:cubicBezTo>
                  <a:cubicBezTo>
                    <a:pt x="309853" y="-6492"/>
                    <a:pt x="380713" y="33447"/>
                    <a:pt x="388444" y="52773"/>
                  </a:cubicBezTo>
                  <a:cubicBezTo>
                    <a:pt x="388444" y="52773"/>
                    <a:pt x="464457" y="56638"/>
                    <a:pt x="483783" y="139094"/>
                  </a:cubicBezTo>
                  <a:cubicBezTo>
                    <a:pt x="504397" y="222838"/>
                    <a:pt x="508262" y="354252"/>
                    <a:pt x="445132" y="418670"/>
                  </a:cubicBezTo>
                  <a:cubicBezTo>
                    <a:pt x="445132" y="418670"/>
                    <a:pt x="427095" y="331061"/>
                    <a:pt x="403904" y="278238"/>
                  </a:cubicBezTo>
                  <a:cubicBezTo>
                    <a:pt x="403904" y="278238"/>
                    <a:pt x="425806" y="244740"/>
                    <a:pt x="401327" y="202224"/>
                  </a:cubicBezTo>
                  <a:cubicBezTo>
                    <a:pt x="376848" y="159708"/>
                    <a:pt x="351081" y="220261"/>
                    <a:pt x="351081" y="220261"/>
                  </a:cubicBezTo>
                  <a:lnTo>
                    <a:pt x="316295" y="132652"/>
                  </a:lnTo>
                  <a:cubicBezTo>
                    <a:pt x="316295" y="132652"/>
                    <a:pt x="227397" y="253759"/>
                    <a:pt x="93407" y="249894"/>
                  </a:cubicBezTo>
                  <a:lnTo>
                    <a:pt x="101137" y="293698"/>
                  </a:lnTo>
                  <a:close/>
                </a:path>
              </a:pathLst>
            </a:custGeom>
            <a:solidFill>
              <a:srgbClr val="603813"/>
            </a:solidFill>
            <a:ln w="9525" cap="flat">
              <a:noFill/>
              <a:prstDash val="solid"/>
              <a:miter/>
            </a:ln>
          </p:spPr>
          <p:txBody>
            <a:bodyPr rtlCol="0" anchor="ctr"/>
            <a:lstStyle/>
            <a:p>
              <a:endParaRPr lang="zh-CN" altLang="en-US"/>
            </a:p>
          </p:txBody>
        </p:sp>
        <p:sp>
          <p:nvSpPr>
            <p:cNvPr id="108" name="ExtraShape89"/>
            <p:cNvSpPr/>
            <p:nvPr/>
          </p:nvSpPr>
          <p:spPr>
            <a:xfrm>
              <a:off x="9445" y="3506"/>
              <a:ext cx="913" cy="730"/>
            </a:xfrm>
            <a:custGeom>
              <a:avLst/>
              <a:gdLst>
                <a:gd name="connsiteX0" fmla="*/ 32853 w 579766"/>
                <a:gd name="connsiteY0" fmla="*/ 10555 h 463813"/>
                <a:gd name="connsiteX1" fmla="*/ 581699 w 579766"/>
                <a:gd name="connsiteY1" fmla="*/ 360992 h 463813"/>
                <a:gd name="connsiteX2" fmla="*/ 268625 w 579766"/>
                <a:gd name="connsiteY2" fmla="*/ 466638 h 463813"/>
                <a:gd name="connsiteX3" fmla="*/ 9663 w 579766"/>
                <a:gd name="connsiteY3" fmla="*/ 131662 h 463813"/>
                <a:gd name="connsiteX4" fmla="*/ 32853 w 579766"/>
                <a:gd name="connsiteY4" fmla="*/ 10555 h 46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766" h="463813">
                  <a:moveTo>
                    <a:pt x="32853" y="10555"/>
                  </a:moveTo>
                  <a:cubicBezTo>
                    <a:pt x="32853" y="10555"/>
                    <a:pt x="505685" y="-25519"/>
                    <a:pt x="581699" y="360992"/>
                  </a:cubicBezTo>
                  <a:cubicBezTo>
                    <a:pt x="581699" y="360992"/>
                    <a:pt x="531453" y="429276"/>
                    <a:pt x="268625" y="466638"/>
                  </a:cubicBezTo>
                  <a:cubicBezTo>
                    <a:pt x="268625" y="466638"/>
                    <a:pt x="338197" y="252769"/>
                    <a:pt x="9663" y="131662"/>
                  </a:cubicBezTo>
                  <a:lnTo>
                    <a:pt x="32853" y="10555"/>
                  </a:lnTo>
                  <a:close/>
                </a:path>
              </a:pathLst>
            </a:custGeom>
            <a:solidFill>
              <a:schemeClr val="accent1"/>
            </a:solidFill>
            <a:ln w="9525" cap="flat">
              <a:noFill/>
              <a:prstDash val="solid"/>
              <a:miter/>
            </a:ln>
          </p:spPr>
          <p:txBody>
            <a:bodyPr rtlCol="0" anchor="ctr"/>
            <a:lstStyle/>
            <a:p>
              <a:endParaRPr lang="zh-CN" altLang="en-US"/>
            </a:p>
          </p:txBody>
        </p:sp>
        <p:sp>
          <p:nvSpPr>
            <p:cNvPr id="109" name="ExtraShape90"/>
            <p:cNvSpPr/>
            <p:nvPr/>
          </p:nvSpPr>
          <p:spPr>
            <a:xfrm>
              <a:off x="9445" y="3495"/>
              <a:ext cx="142" cy="264"/>
            </a:xfrm>
            <a:custGeom>
              <a:avLst/>
              <a:gdLst>
                <a:gd name="connsiteX0" fmla="*/ 32853 w 90185"/>
                <a:gd name="connsiteY0" fmla="*/ 17393 h 167488"/>
                <a:gd name="connsiteX1" fmla="*/ 9663 w 90185"/>
                <a:gd name="connsiteY1" fmla="*/ 137212 h 167488"/>
                <a:gd name="connsiteX2" fmla="*/ 88253 w 90185"/>
                <a:gd name="connsiteY2" fmla="*/ 168132 h 167488"/>
                <a:gd name="connsiteX3" fmla="*/ 88253 w 90185"/>
                <a:gd name="connsiteY3" fmla="*/ 9663 h 167488"/>
              </a:gdLst>
              <a:ahLst/>
              <a:cxnLst>
                <a:cxn ang="0">
                  <a:pos x="connsiteX0" y="connsiteY0"/>
                </a:cxn>
                <a:cxn ang="0">
                  <a:pos x="connsiteX1" y="connsiteY1"/>
                </a:cxn>
                <a:cxn ang="0">
                  <a:pos x="connsiteX2" y="connsiteY2"/>
                </a:cxn>
                <a:cxn ang="0">
                  <a:pos x="connsiteX3" y="connsiteY3"/>
                </a:cxn>
              </a:cxnLst>
              <a:rect l="l" t="t" r="r" b="b"/>
              <a:pathLst>
                <a:path w="90185" h="167488">
                  <a:moveTo>
                    <a:pt x="32853" y="17393"/>
                  </a:moveTo>
                  <a:lnTo>
                    <a:pt x="9663" y="137212"/>
                  </a:lnTo>
                  <a:lnTo>
                    <a:pt x="88253" y="168132"/>
                  </a:lnTo>
                  <a:lnTo>
                    <a:pt x="88253" y="9663"/>
                  </a:lnTo>
                  <a:close/>
                </a:path>
              </a:pathLst>
            </a:custGeom>
            <a:solidFill>
              <a:schemeClr val="accent4"/>
            </a:solidFill>
            <a:ln w="9525" cap="flat">
              <a:noFill/>
              <a:prstDash val="solid"/>
              <a:miter/>
            </a:ln>
          </p:spPr>
          <p:txBody>
            <a:bodyPr rtlCol="0" anchor="ctr"/>
            <a:lstStyle/>
            <a:p>
              <a:endParaRPr lang="zh-CN" altLang="en-US"/>
            </a:p>
          </p:txBody>
        </p:sp>
        <p:sp>
          <p:nvSpPr>
            <p:cNvPr id="110" name="ExtraShape91"/>
            <p:cNvSpPr/>
            <p:nvPr/>
          </p:nvSpPr>
          <p:spPr>
            <a:xfrm>
              <a:off x="8389" y="3703"/>
              <a:ext cx="325" cy="223"/>
            </a:xfrm>
            <a:custGeom>
              <a:avLst/>
              <a:gdLst>
                <a:gd name="connsiteX0" fmla="*/ 205868 w 206139"/>
                <a:gd name="connsiteY0" fmla="*/ 85987 h 141720"/>
                <a:gd name="connsiteX1" fmla="*/ 173659 w 206139"/>
                <a:gd name="connsiteY1" fmla="*/ 82122 h 141720"/>
                <a:gd name="connsiteX2" fmla="*/ 142738 w 206139"/>
                <a:gd name="connsiteY2" fmla="*/ 9974 h 141720"/>
                <a:gd name="connsiteX3" fmla="*/ 125990 w 206139"/>
                <a:gd name="connsiteY3" fmla="*/ 70527 h 141720"/>
                <a:gd name="connsiteX4" fmla="*/ 86050 w 206139"/>
                <a:gd name="connsiteY4" fmla="*/ 67950 h 141720"/>
                <a:gd name="connsiteX5" fmla="*/ 10036 w 206139"/>
                <a:gd name="connsiteY5" fmla="*/ 64085 h 141720"/>
                <a:gd name="connsiteX6" fmla="*/ 19055 w 206139"/>
                <a:gd name="connsiteY6" fmla="*/ 78257 h 141720"/>
                <a:gd name="connsiteX7" fmla="*/ 28074 w 206139"/>
                <a:gd name="connsiteY7" fmla="*/ 92429 h 141720"/>
                <a:gd name="connsiteX8" fmla="*/ 38380 w 206139"/>
                <a:gd name="connsiteY8" fmla="*/ 109178 h 141720"/>
                <a:gd name="connsiteX9" fmla="*/ 53841 w 206139"/>
                <a:gd name="connsiteY9" fmla="*/ 123350 h 141720"/>
                <a:gd name="connsiteX10" fmla="*/ 65436 w 206139"/>
                <a:gd name="connsiteY10" fmla="*/ 137522 h 141720"/>
                <a:gd name="connsiteX11" fmla="*/ 127278 w 206139"/>
                <a:gd name="connsiteY11" fmla="*/ 142676 h 141720"/>
                <a:gd name="connsiteX12" fmla="*/ 198138 w 206139"/>
                <a:gd name="connsiteY12" fmla="*/ 142676 h 141720"/>
                <a:gd name="connsiteX13" fmla="*/ 205868 w 206139"/>
                <a:gd name="connsiteY13" fmla="*/ 85987 h 14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6139" h="141720">
                  <a:moveTo>
                    <a:pt x="205868" y="85987"/>
                  </a:moveTo>
                  <a:cubicBezTo>
                    <a:pt x="205868" y="85987"/>
                    <a:pt x="183966" y="82122"/>
                    <a:pt x="173659" y="82122"/>
                  </a:cubicBezTo>
                  <a:cubicBezTo>
                    <a:pt x="163352" y="82122"/>
                    <a:pt x="154334" y="15127"/>
                    <a:pt x="142738" y="9974"/>
                  </a:cubicBezTo>
                  <a:cubicBezTo>
                    <a:pt x="131143" y="4820"/>
                    <a:pt x="125990" y="65374"/>
                    <a:pt x="125990" y="70527"/>
                  </a:cubicBezTo>
                  <a:cubicBezTo>
                    <a:pt x="125990" y="73104"/>
                    <a:pt x="109241" y="69239"/>
                    <a:pt x="86050" y="67950"/>
                  </a:cubicBezTo>
                  <a:cubicBezTo>
                    <a:pt x="53841" y="64085"/>
                    <a:pt x="11325" y="60220"/>
                    <a:pt x="10036" y="64085"/>
                  </a:cubicBezTo>
                  <a:cubicBezTo>
                    <a:pt x="7460" y="69239"/>
                    <a:pt x="19055" y="78257"/>
                    <a:pt x="19055" y="78257"/>
                  </a:cubicBezTo>
                  <a:cubicBezTo>
                    <a:pt x="19055" y="78257"/>
                    <a:pt x="15190" y="89853"/>
                    <a:pt x="28074" y="92429"/>
                  </a:cubicBezTo>
                  <a:cubicBezTo>
                    <a:pt x="28074" y="92429"/>
                    <a:pt x="28074" y="107890"/>
                    <a:pt x="38380" y="109178"/>
                  </a:cubicBezTo>
                  <a:cubicBezTo>
                    <a:pt x="38380" y="109178"/>
                    <a:pt x="42246" y="122062"/>
                    <a:pt x="53841" y="123350"/>
                  </a:cubicBezTo>
                  <a:cubicBezTo>
                    <a:pt x="53841" y="123350"/>
                    <a:pt x="49976" y="131080"/>
                    <a:pt x="65436" y="137522"/>
                  </a:cubicBezTo>
                  <a:cubicBezTo>
                    <a:pt x="82185" y="143964"/>
                    <a:pt x="119548" y="145253"/>
                    <a:pt x="127278" y="142676"/>
                  </a:cubicBezTo>
                  <a:cubicBezTo>
                    <a:pt x="169794" y="129792"/>
                    <a:pt x="198138" y="142676"/>
                    <a:pt x="198138" y="142676"/>
                  </a:cubicBezTo>
                  <a:lnTo>
                    <a:pt x="205868" y="85987"/>
                  </a:lnTo>
                  <a:close/>
                </a:path>
              </a:pathLst>
            </a:custGeom>
            <a:solidFill>
              <a:srgbClr val="FFC974"/>
            </a:solidFill>
            <a:ln w="9525" cap="flat">
              <a:noFill/>
              <a:prstDash val="solid"/>
              <a:miter/>
            </a:ln>
          </p:spPr>
          <p:txBody>
            <a:bodyPr rtlCol="0" anchor="ctr"/>
            <a:lstStyle/>
            <a:p>
              <a:endParaRPr lang="zh-CN" altLang="en-US"/>
            </a:p>
          </p:txBody>
        </p:sp>
        <p:sp>
          <p:nvSpPr>
            <p:cNvPr id="111" name="ExtraShape92"/>
            <p:cNvSpPr/>
            <p:nvPr/>
          </p:nvSpPr>
          <p:spPr>
            <a:xfrm>
              <a:off x="8666" y="3536"/>
              <a:ext cx="1156" cy="487"/>
            </a:xfrm>
            <a:custGeom>
              <a:avLst/>
              <a:gdLst>
                <a:gd name="connsiteX0" fmla="*/ 646118 w 734371"/>
                <a:gd name="connsiteY0" fmla="*/ 12954 h 309208"/>
                <a:gd name="connsiteX1" fmla="*/ 723420 w 734371"/>
                <a:gd name="connsiteY1" fmla="*/ 132773 h 309208"/>
                <a:gd name="connsiteX2" fmla="*/ 409058 w 734371"/>
                <a:gd name="connsiteY2" fmla="*/ 309279 h 309208"/>
                <a:gd name="connsiteX3" fmla="*/ 9663 w 734371"/>
                <a:gd name="connsiteY3" fmla="*/ 261610 h 309208"/>
                <a:gd name="connsiteX4" fmla="*/ 25123 w 734371"/>
                <a:gd name="connsiteY4" fmla="*/ 176577 h 309208"/>
                <a:gd name="connsiteX5" fmla="*/ 393597 w 734371"/>
                <a:gd name="connsiteY5" fmla="*/ 188173 h 309208"/>
                <a:gd name="connsiteX6" fmla="*/ 646118 w 734371"/>
                <a:gd name="connsiteY6" fmla="*/ 12954 h 3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371" h="309208">
                  <a:moveTo>
                    <a:pt x="646118" y="12954"/>
                  </a:moveTo>
                  <a:cubicBezTo>
                    <a:pt x="698941" y="-8948"/>
                    <a:pt x="753053" y="83815"/>
                    <a:pt x="723420" y="132773"/>
                  </a:cubicBezTo>
                  <a:cubicBezTo>
                    <a:pt x="693787" y="181731"/>
                    <a:pt x="429672" y="306703"/>
                    <a:pt x="409058" y="309279"/>
                  </a:cubicBezTo>
                  <a:cubicBezTo>
                    <a:pt x="388444" y="313145"/>
                    <a:pt x="9663" y="261610"/>
                    <a:pt x="9663" y="261610"/>
                  </a:cubicBezTo>
                  <a:lnTo>
                    <a:pt x="25123" y="176577"/>
                  </a:lnTo>
                  <a:cubicBezTo>
                    <a:pt x="25123" y="176577"/>
                    <a:pt x="382002" y="188173"/>
                    <a:pt x="393597" y="188173"/>
                  </a:cubicBezTo>
                  <a:cubicBezTo>
                    <a:pt x="405193" y="189461"/>
                    <a:pt x="599737" y="32280"/>
                    <a:pt x="646118" y="12954"/>
                  </a:cubicBezTo>
                  <a:close/>
                </a:path>
              </a:pathLst>
            </a:custGeom>
            <a:solidFill>
              <a:srgbClr val="4276AA"/>
            </a:solidFill>
            <a:ln w="9525" cap="flat">
              <a:noFill/>
              <a:prstDash val="solid"/>
              <a:miter/>
            </a:ln>
          </p:spPr>
          <p:txBody>
            <a:bodyPr rtlCol="0" anchor="ctr"/>
            <a:lstStyle/>
            <a:p>
              <a:endParaRPr lang="zh-CN" altLang="en-US"/>
            </a:p>
          </p:txBody>
        </p:sp>
        <p:sp>
          <p:nvSpPr>
            <p:cNvPr id="112" name="ExtraShape93"/>
            <p:cNvSpPr/>
            <p:nvPr/>
          </p:nvSpPr>
          <p:spPr>
            <a:xfrm>
              <a:off x="5415" y="966"/>
              <a:ext cx="81" cy="162"/>
            </a:xfrm>
            <a:custGeom>
              <a:avLst/>
              <a:gdLst>
                <a:gd name="connsiteX0" fmla="*/ 18773 w 51534"/>
                <a:gd name="connsiteY0" fmla="*/ 99301 h 103069"/>
                <a:gd name="connsiteX1" fmla="*/ 12331 w 51534"/>
                <a:gd name="connsiteY1" fmla="*/ 50343 h 103069"/>
                <a:gd name="connsiteX2" fmla="*/ 38098 w 51534"/>
                <a:gd name="connsiteY2" fmla="*/ 14268 h 103069"/>
                <a:gd name="connsiteX3" fmla="*/ 45829 w 51534"/>
                <a:gd name="connsiteY3" fmla="*/ 24575 h 103069"/>
                <a:gd name="connsiteX4" fmla="*/ 43252 w 51534"/>
                <a:gd name="connsiteY4" fmla="*/ 41324 h 103069"/>
                <a:gd name="connsiteX5" fmla="*/ 41964 w 51534"/>
                <a:gd name="connsiteY5" fmla="*/ 54208 h 103069"/>
                <a:gd name="connsiteX6" fmla="*/ 40675 w 51534"/>
                <a:gd name="connsiteY6" fmla="*/ 69668 h 103069"/>
                <a:gd name="connsiteX7" fmla="*/ 27791 w 51534"/>
                <a:gd name="connsiteY7" fmla="*/ 99301 h 103069"/>
                <a:gd name="connsiteX8" fmla="*/ 18773 w 51534"/>
                <a:gd name="connsiteY8" fmla="*/ 99301 h 10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34" h="103069">
                  <a:moveTo>
                    <a:pt x="18773" y="99301"/>
                  </a:moveTo>
                  <a:cubicBezTo>
                    <a:pt x="12331" y="85129"/>
                    <a:pt x="5889" y="63226"/>
                    <a:pt x="12331" y="50343"/>
                  </a:cubicBezTo>
                  <a:cubicBezTo>
                    <a:pt x="18773" y="38747"/>
                    <a:pt x="29080" y="24575"/>
                    <a:pt x="38098" y="14268"/>
                  </a:cubicBezTo>
                  <a:cubicBezTo>
                    <a:pt x="45829" y="2673"/>
                    <a:pt x="52271" y="15557"/>
                    <a:pt x="45829" y="24575"/>
                  </a:cubicBezTo>
                  <a:cubicBezTo>
                    <a:pt x="45829" y="24575"/>
                    <a:pt x="49694" y="32305"/>
                    <a:pt x="43252" y="41324"/>
                  </a:cubicBezTo>
                  <a:cubicBezTo>
                    <a:pt x="43252" y="41324"/>
                    <a:pt x="47117" y="46477"/>
                    <a:pt x="41964" y="54208"/>
                  </a:cubicBezTo>
                  <a:cubicBezTo>
                    <a:pt x="41964" y="54208"/>
                    <a:pt x="48405" y="61938"/>
                    <a:pt x="40675" y="69668"/>
                  </a:cubicBezTo>
                  <a:cubicBezTo>
                    <a:pt x="32945" y="77398"/>
                    <a:pt x="27791" y="91570"/>
                    <a:pt x="27791" y="99301"/>
                  </a:cubicBezTo>
                  <a:cubicBezTo>
                    <a:pt x="27791" y="107031"/>
                    <a:pt x="18773" y="99301"/>
                    <a:pt x="18773" y="99301"/>
                  </a:cubicBezTo>
                  <a:close/>
                </a:path>
              </a:pathLst>
            </a:custGeom>
            <a:solidFill>
              <a:srgbClr val="FFC974"/>
            </a:solidFill>
            <a:ln w="9525" cap="flat">
              <a:noFill/>
              <a:prstDash val="solid"/>
              <a:miter/>
            </a:ln>
          </p:spPr>
          <p:txBody>
            <a:bodyPr rtlCol="0" anchor="ctr"/>
            <a:lstStyle/>
            <a:p>
              <a:endParaRPr lang="zh-CN" altLang="en-US"/>
            </a:p>
          </p:txBody>
        </p:sp>
        <p:sp>
          <p:nvSpPr>
            <p:cNvPr id="113" name="ExtraShape94"/>
            <p:cNvSpPr/>
            <p:nvPr/>
          </p:nvSpPr>
          <p:spPr>
            <a:xfrm>
              <a:off x="5482" y="1044"/>
              <a:ext cx="61" cy="61"/>
            </a:xfrm>
            <a:custGeom>
              <a:avLst/>
              <a:gdLst>
                <a:gd name="connsiteX0" fmla="*/ 30366 w 38651"/>
                <a:gd name="connsiteY0" fmla="*/ 16185 h 38651"/>
                <a:gd name="connsiteX1" fmla="*/ 9752 w 38651"/>
                <a:gd name="connsiteY1" fmla="*/ 12320 h 38651"/>
                <a:gd name="connsiteX2" fmla="*/ 30366 w 38651"/>
                <a:gd name="connsiteY2" fmla="*/ 39376 h 38651"/>
                <a:gd name="connsiteX3" fmla="*/ 30366 w 38651"/>
                <a:gd name="connsiteY3" fmla="*/ 16185 h 38651"/>
              </a:gdLst>
              <a:ahLst/>
              <a:cxnLst>
                <a:cxn ang="0">
                  <a:pos x="connsiteX0" y="connsiteY0"/>
                </a:cxn>
                <a:cxn ang="0">
                  <a:pos x="connsiteX1" y="connsiteY1"/>
                </a:cxn>
                <a:cxn ang="0">
                  <a:pos x="connsiteX2" y="connsiteY2"/>
                </a:cxn>
                <a:cxn ang="0">
                  <a:pos x="connsiteX3" y="connsiteY3"/>
                </a:cxn>
              </a:cxnLst>
              <a:rect l="l" t="t" r="r" b="b"/>
              <a:pathLst>
                <a:path w="38651" h="38651">
                  <a:moveTo>
                    <a:pt x="30366" y="16185"/>
                  </a:moveTo>
                  <a:cubicBezTo>
                    <a:pt x="30366" y="16185"/>
                    <a:pt x="11041" y="4590"/>
                    <a:pt x="9752" y="12320"/>
                  </a:cubicBezTo>
                  <a:cubicBezTo>
                    <a:pt x="8464" y="20050"/>
                    <a:pt x="21348" y="39376"/>
                    <a:pt x="30366" y="39376"/>
                  </a:cubicBezTo>
                  <a:cubicBezTo>
                    <a:pt x="39385" y="39376"/>
                    <a:pt x="36808" y="18762"/>
                    <a:pt x="30366" y="16185"/>
                  </a:cubicBezTo>
                  <a:close/>
                </a:path>
              </a:pathLst>
            </a:custGeom>
            <a:solidFill>
              <a:srgbClr val="FFC974"/>
            </a:solidFill>
            <a:ln w="9525" cap="flat">
              <a:noFill/>
              <a:prstDash val="solid"/>
              <a:miter/>
            </a:ln>
          </p:spPr>
          <p:txBody>
            <a:bodyPr rtlCol="0" anchor="ctr"/>
            <a:lstStyle/>
            <a:p>
              <a:endParaRPr lang="zh-CN" altLang="en-US"/>
            </a:p>
          </p:txBody>
        </p:sp>
        <p:sp>
          <p:nvSpPr>
            <p:cNvPr id="114" name="ValueShape3"/>
            <p:cNvSpPr/>
            <p:nvPr/>
          </p:nvSpPr>
          <p:spPr>
            <a:xfrm>
              <a:off x="6906" y="2859"/>
              <a:ext cx="1950" cy="1950"/>
            </a:xfrm>
            <a:custGeom>
              <a:avLst/>
              <a:gdLst>
                <a:gd name="connsiteX0" fmla="*/ 618418 w 1238123"/>
                <a:gd name="connsiteY0" fmla="*/ 413567 h 1238124"/>
                <a:gd name="connsiteX1" fmla="*/ 827134 w 1238123"/>
                <a:gd name="connsiteY1" fmla="*/ 622283 h 1238124"/>
                <a:gd name="connsiteX2" fmla="*/ 618418 w 1238123"/>
                <a:gd name="connsiteY2" fmla="*/ 830999 h 1238124"/>
                <a:gd name="connsiteX3" fmla="*/ 409702 w 1238123"/>
                <a:gd name="connsiteY3" fmla="*/ 622283 h 1238124"/>
                <a:gd name="connsiteX4" fmla="*/ 618418 w 1238123"/>
                <a:gd name="connsiteY4" fmla="*/ 413567 h 1238124"/>
                <a:gd name="connsiteX5" fmla="*/ 590698 w 1238123"/>
                <a:gd name="connsiteY5" fmla="*/ 324073 h 1238124"/>
                <a:gd name="connsiteX6" fmla="*/ 323381 w 1238123"/>
                <a:gd name="connsiteY6" fmla="*/ 587497 h 1238124"/>
                <a:gd name="connsiteX7" fmla="*/ 586208 w 1238123"/>
                <a:gd name="connsiteY7" fmla="*/ 914743 h 1238124"/>
                <a:gd name="connsiteX8" fmla="*/ 913454 w 1238123"/>
                <a:gd name="connsiteY8" fmla="*/ 651915 h 1238124"/>
                <a:gd name="connsiteX9" fmla="*/ 650627 w 1238123"/>
                <a:gd name="connsiteY9" fmla="*/ 324669 h 1238124"/>
                <a:gd name="connsiteX10" fmla="*/ 590698 w 1238123"/>
                <a:gd name="connsiteY10" fmla="*/ 324073 h 1238124"/>
                <a:gd name="connsiteX11" fmla="*/ 596515 w 1238123"/>
                <a:gd name="connsiteY11" fmla="*/ 0 h 1238124"/>
                <a:gd name="connsiteX12" fmla="*/ 686701 w 1238123"/>
                <a:gd name="connsiteY12" fmla="*/ 10307 h 1238124"/>
                <a:gd name="connsiteX13" fmla="*/ 776887 w 1238123"/>
                <a:gd name="connsiteY13" fmla="*/ 20614 h 1238124"/>
                <a:gd name="connsiteX14" fmla="*/ 774310 w 1238123"/>
                <a:gd name="connsiteY14" fmla="*/ 143009 h 1238124"/>
                <a:gd name="connsiteX15" fmla="*/ 939222 w 1238123"/>
                <a:gd name="connsiteY15" fmla="*/ 234483 h 1238124"/>
                <a:gd name="connsiteX16" fmla="*/ 1041003 w 1238123"/>
                <a:gd name="connsiteY16" fmla="*/ 166199 h 1238124"/>
                <a:gd name="connsiteX17" fmla="*/ 1097691 w 1238123"/>
                <a:gd name="connsiteY17" fmla="*/ 237060 h 1238124"/>
                <a:gd name="connsiteX18" fmla="*/ 1154379 w 1238123"/>
                <a:gd name="connsiteY18" fmla="*/ 307920 h 1238124"/>
                <a:gd name="connsiteX19" fmla="*/ 1065482 w 1238123"/>
                <a:gd name="connsiteY19" fmla="*/ 391664 h 1238124"/>
                <a:gd name="connsiteX20" fmla="*/ 1118305 w 1238123"/>
                <a:gd name="connsiteY20" fmla="*/ 573325 h 1238124"/>
                <a:gd name="connsiteX21" fmla="*/ 1238123 w 1238123"/>
                <a:gd name="connsiteY21" fmla="*/ 596515 h 1238124"/>
                <a:gd name="connsiteX22" fmla="*/ 1227817 w 1238123"/>
                <a:gd name="connsiteY22" fmla="*/ 686701 h 1238124"/>
                <a:gd name="connsiteX23" fmla="*/ 1217509 w 1238123"/>
                <a:gd name="connsiteY23" fmla="*/ 776887 h 1238124"/>
                <a:gd name="connsiteX24" fmla="*/ 1095114 w 1238123"/>
                <a:gd name="connsiteY24" fmla="*/ 774310 h 1238124"/>
                <a:gd name="connsiteX25" fmla="*/ 1003640 w 1238123"/>
                <a:gd name="connsiteY25" fmla="*/ 939222 h 1238124"/>
                <a:gd name="connsiteX26" fmla="*/ 1071924 w 1238123"/>
                <a:gd name="connsiteY26" fmla="*/ 1041003 h 1238124"/>
                <a:gd name="connsiteX27" fmla="*/ 1001063 w 1238123"/>
                <a:gd name="connsiteY27" fmla="*/ 1097691 h 1238124"/>
                <a:gd name="connsiteX28" fmla="*/ 930203 w 1238123"/>
                <a:gd name="connsiteY28" fmla="*/ 1154380 h 1238124"/>
                <a:gd name="connsiteX29" fmla="*/ 846459 w 1238123"/>
                <a:gd name="connsiteY29" fmla="*/ 1065482 h 1238124"/>
                <a:gd name="connsiteX30" fmla="*/ 664799 w 1238123"/>
                <a:gd name="connsiteY30" fmla="*/ 1118305 h 1238124"/>
                <a:gd name="connsiteX31" fmla="*/ 641608 w 1238123"/>
                <a:gd name="connsiteY31" fmla="*/ 1238124 h 1238124"/>
                <a:gd name="connsiteX32" fmla="*/ 551422 w 1238123"/>
                <a:gd name="connsiteY32" fmla="*/ 1227817 h 1238124"/>
                <a:gd name="connsiteX33" fmla="*/ 461236 w 1238123"/>
                <a:gd name="connsiteY33" fmla="*/ 1217510 h 1238124"/>
                <a:gd name="connsiteX34" fmla="*/ 463813 w 1238123"/>
                <a:gd name="connsiteY34" fmla="*/ 1095115 h 1238124"/>
                <a:gd name="connsiteX35" fmla="*/ 298902 w 1238123"/>
                <a:gd name="connsiteY35" fmla="*/ 1003640 h 1238124"/>
                <a:gd name="connsiteX36" fmla="*/ 197120 w 1238123"/>
                <a:gd name="connsiteY36" fmla="*/ 1071924 h 1238124"/>
                <a:gd name="connsiteX37" fmla="*/ 140432 w 1238123"/>
                <a:gd name="connsiteY37" fmla="*/ 1001063 h 1238124"/>
                <a:gd name="connsiteX38" fmla="*/ 83744 w 1238123"/>
                <a:gd name="connsiteY38" fmla="*/ 930203 h 1238124"/>
                <a:gd name="connsiteX39" fmla="*/ 172641 w 1238123"/>
                <a:gd name="connsiteY39" fmla="*/ 846459 h 1238124"/>
                <a:gd name="connsiteX40" fmla="*/ 119818 w 1238123"/>
                <a:gd name="connsiteY40" fmla="*/ 664799 h 1238124"/>
                <a:gd name="connsiteX41" fmla="*/ 0 w 1238123"/>
                <a:gd name="connsiteY41" fmla="*/ 641608 h 1238124"/>
                <a:gd name="connsiteX42" fmla="*/ 10307 w 1238123"/>
                <a:gd name="connsiteY42" fmla="*/ 551422 h 1238124"/>
                <a:gd name="connsiteX43" fmla="*/ 20614 w 1238123"/>
                <a:gd name="connsiteY43" fmla="*/ 461236 h 1238124"/>
                <a:gd name="connsiteX44" fmla="*/ 143009 w 1238123"/>
                <a:gd name="connsiteY44" fmla="*/ 463813 h 1238124"/>
                <a:gd name="connsiteX45" fmla="*/ 234483 w 1238123"/>
                <a:gd name="connsiteY45" fmla="*/ 298902 h 1238124"/>
                <a:gd name="connsiteX46" fmla="*/ 166199 w 1238123"/>
                <a:gd name="connsiteY46" fmla="*/ 197120 h 1238124"/>
                <a:gd name="connsiteX47" fmla="*/ 237060 w 1238123"/>
                <a:gd name="connsiteY47" fmla="*/ 140432 h 1238124"/>
                <a:gd name="connsiteX48" fmla="*/ 307920 w 1238123"/>
                <a:gd name="connsiteY48" fmla="*/ 83744 h 1238124"/>
                <a:gd name="connsiteX49" fmla="*/ 391664 w 1238123"/>
                <a:gd name="connsiteY49" fmla="*/ 172641 h 1238124"/>
                <a:gd name="connsiteX50" fmla="*/ 573325 w 1238123"/>
                <a:gd name="connsiteY50" fmla="*/ 119818 h 123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38123" h="1238124">
                  <a:moveTo>
                    <a:pt x="618418" y="413567"/>
                  </a:moveTo>
                  <a:cubicBezTo>
                    <a:pt x="733688" y="413567"/>
                    <a:pt x="827134" y="507012"/>
                    <a:pt x="827134" y="622283"/>
                  </a:cubicBezTo>
                  <a:cubicBezTo>
                    <a:pt x="827134" y="737553"/>
                    <a:pt x="733688" y="830999"/>
                    <a:pt x="618418" y="830999"/>
                  </a:cubicBezTo>
                  <a:cubicBezTo>
                    <a:pt x="503147" y="830999"/>
                    <a:pt x="409702" y="737553"/>
                    <a:pt x="409702" y="622283"/>
                  </a:cubicBezTo>
                  <a:cubicBezTo>
                    <a:pt x="409702" y="507012"/>
                    <a:pt x="503147" y="413567"/>
                    <a:pt x="618418" y="413567"/>
                  </a:cubicBezTo>
                  <a:close/>
                  <a:moveTo>
                    <a:pt x="590698" y="324073"/>
                  </a:moveTo>
                  <a:cubicBezTo>
                    <a:pt x="453587" y="336667"/>
                    <a:pt x="339163" y="444327"/>
                    <a:pt x="323381" y="587497"/>
                  </a:cubicBezTo>
                  <a:cubicBezTo>
                    <a:pt x="305343" y="749831"/>
                    <a:pt x="422585" y="896705"/>
                    <a:pt x="586208" y="914743"/>
                  </a:cubicBezTo>
                  <a:cubicBezTo>
                    <a:pt x="749831" y="932780"/>
                    <a:pt x="895417" y="815538"/>
                    <a:pt x="913454" y="651915"/>
                  </a:cubicBezTo>
                  <a:cubicBezTo>
                    <a:pt x="931491" y="489581"/>
                    <a:pt x="814250" y="342706"/>
                    <a:pt x="650627" y="324669"/>
                  </a:cubicBezTo>
                  <a:cubicBezTo>
                    <a:pt x="630335" y="322414"/>
                    <a:pt x="610285" y="322273"/>
                    <a:pt x="590698" y="324073"/>
                  </a:cubicBezTo>
                  <a:close/>
                  <a:moveTo>
                    <a:pt x="596515" y="0"/>
                  </a:moveTo>
                  <a:lnTo>
                    <a:pt x="686701" y="10307"/>
                  </a:lnTo>
                  <a:lnTo>
                    <a:pt x="776887" y="20614"/>
                  </a:lnTo>
                  <a:lnTo>
                    <a:pt x="774310" y="143009"/>
                  </a:lnTo>
                  <a:cubicBezTo>
                    <a:pt x="834864" y="163623"/>
                    <a:pt x="891552" y="194544"/>
                    <a:pt x="939222" y="234483"/>
                  </a:cubicBezTo>
                  <a:lnTo>
                    <a:pt x="1041003" y="166199"/>
                  </a:lnTo>
                  <a:lnTo>
                    <a:pt x="1097691" y="237060"/>
                  </a:lnTo>
                  <a:lnTo>
                    <a:pt x="1154379" y="307920"/>
                  </a:lnTo>
                  <a:lnTo>
                    <a:pt x="1065482" y="391664"/>
                  </a:lnTo>
                  <a:cubicBezTo>
                    <a:pt x="1093826" y="448353"/>
                    <a:pt x="1111863" y="508906"/>
                    <a:pt x="1118305" y="573325"/>
                  </a:cubicBezTo>
                  <a:lnTo>
                    <a:pt x="1238123" y="596515"/>
                  </a:lnTo>
                  <a:lnTo>
                    <a:pt x="1227817" y="686701"/>
                  </a:lnTo>
                  <a:lnTo>
                    <a:pt x="1217509" y="776887"/>
                  </a:lnTo>
                  <a:lnTo>
                    <a:pt x="1095114" y="774310"/>
                  </a:lnTo>
                  <a:cubicBezTo>
                    <a:pt x="1074501" y="834864"/>
                    <a:pt x="1043579" y="891552"/>
                    <a:pt x="1003640" y="939222"/>
                  </a:cubicBezTo>
                  <a:lnTo>
                    <a:pt x="1071924" y="1041003"/>
                  </a:lnTo>
                  <a:lnTo>
                    <a:pt x="1001063" y="1097691"/>
                  </a:lnTo>
                  <a:lnTo>
                    <a:pt x="930203" y="1154380"/>
                  </a:lnTo>
                  <a:lnTo>
                    <a:pt x="846459" y="1065482"/>
                  </a:lnTo>
                  <a:cubicBezTo>
                    <a:pt x="789771" y="1093826"/>
                    <a:pt x="729217" y="1111863"/>
                    <a:pt x="664799" y="1118305"/>
                  </a:cubicBezTo>
                  <a:lnTo>
                    <a:pt x="641608" y="1238124"/>
                  </a:lnTo>
                  <a:lnTo>
                    <a:pt x="551422" y="1227817"/>
                  </a:lnTo>
                  <a:lnTo>
                    <a:pt x="461236" y="1217510"/>
                  </a:lnTo>
                  <a:lnTo>
                    <a:pt x="463813" y="1095115"/>
                  </a:lnTo>
                  <a:cubicBezTo>
                    <a:pt x="403260" y="1074501"/>
                    <a:pt x="346571" y="1043580"/>
                    <a:pt x="298902" y="1003640"/>
                  </a:cubicBezTo>
                  <a:lnTo>
                    <a:pt x="197120" y="1071924"/>
                  </a:lnTo>
                  <a:lnTo>
                    <a:pt x="140432" y="1001063"/>
                  </a:lnTo>
                  <a:lnTo>
                    <a:pt x="83744" y="930203"/>
                  </a:lnTo>
                  <a:lnTo>
                    <a:pt x="172641" y="846459"/>
                  </a:lnTo>
                  <a:cubicBezTo>
                    <a:pt x="144297" y="789771"/>
                    <a:pt x="126260" y="729217"/>
                    <a:pt x="119818" y="664799"/>
                  </a:cubicBezTo>
                  <a:lnTo>
                    <a:pt x="0" y="641608"/>
                  </a:lnTo>
                  <a:lnTo>
                    <a:pt x="10307" y="551422"/>
                  </a:lnTo>
                  <a:lnTo>
                    <a:pt x="20614" y="461236"/>
                  </a:lnTo>
                  <a:lnTo>
                    <a:pt x="143009" y="463813"/>
                  </a:lnTo>
                  <a:cubicBezTo>
                    <a:pt x="163623" y="403260"/>
                    <a:pt x="194544" y="346571"/>
                    <a:pt x="234483" y="298902"/>
                  </a:cubicBezTo>
                  <a:lnTo>
                    <a:pt x="166199" y="197120"/>
                  </a:lnTo>
                  <a:lnTo>
                    <a:pt x="237060" y="140432"/>
                  </a:lnTo>
                  <a:lnTo>
                    <a:pt x="307920" y="83744"/>
                  </a:lnTo>
                  <a:lnTo>
                    <a:pt x="391664" y="172641"/>
                  </a:lnTo>
                  <a:cubicBezTo>
                    <a:pt x="448353" y="144297"/>
                    <a:pt x="508906" y="126260"/>
                    <a:pt x="573325" y="119818"/>
                  </a:cubicBezTo>
                  <a:close/>
                </a:path>
              </a:pathLst>
            </a:custGeom>
            <a:solidFill>
              <a:srgbClr val="ED7D31"/>
            </a:solidFill>
            <a:ln w="9525" cap="flat">
              <a:noFill/>
              <a:prstDash val="solid"/>
              <a:miter/>
            </a:ln>
          </p:spPr>
          <p:txBody>
            <a:bodyPr rtlCol="0" anchor="ctr"/>
            <a:lstStyle/>
            <a:p>
              <a:endParaRPr lang="zh-CN" altLang="en-US"/>
            </a:p>
          </p:txBody>
        </p:sp>
        <p:sp>
          <p:nvSpPr>
            <p:cNvPr id="115" name="ValueShape1"/>
            <p:cNvSpPr/>
            <p:nvPr/>
          </p:nvSpPr>
          <p:spPr>
            <a:xfrm>
              <a:off x="6993" y="787"/>
              <a:ext cx="1927" cy="1927"/>
            </a:xfrm>
            <a:custGeom>
              <a:avLst/>
              <a:gdLst>
                <a:gd name="connsiteX0" fmla="*/ 614007 w 1223952"/>
                <a:gd name="connsiteY0" fmla="*/ 406018 h 1223952"/>
                <a:gd name="connsiteX1" fmla="*/ 804840 w 1223952"/>
                <a:gd name="connsiteY1" fmla="*/ 535685 h 1223952"/>
                <a:gd name="connsiteX2" fmla="*/ 690777 w 1223952"/>
                <a:gd name="connsiteY2" fmla="*/ 807914 h 1223952"/>
                <a:gd name="connsiteX3" fmla="*/ 418548 w 1223952"/>
                <a:gd name="connsiteY3" fmla="*/ 693851 h 1223952"/>
                <a:gd name="connsiteX4" fmla="*/ 532612 w 1223952"/>
                <a:gd name="connsiteY4" fmla="*/ 421622 h 1223952"/>
                <a:gd name="connsiteX5" fmla="*/ 614007 w 1223952"/>
                <a:gd name="connsiteY5" fmla="*/ 406018 h 1223952"/>
                <a:gd name="connsiteX6" fmla="*/ 611976 w 1223952"/>
                <a:gd name="connsiteY6" fmla="*/ 313074 h 1223952"/>
                <a:gd name="connsiteX7" fmla="*/ 314362 w 1223952"/>
                <a:gd name="connsiteY7" fmla="*/ 610687 h 1223952"/>
                <a:gd name="connsiteX8" fmla="*/ 611976 w 1223952"/>
                <a:gd name="connsiteY8" fmla="*/ 908301 h 1223952"/>
                <a:gd name="connsiteX9" fmla="*/ 909589 w 1223952"/>
                <a:gd name="connsiteY9" fmla="*/ 610687 h 1223952"/>
                <a:gd name="connsiteX10" fmla="*/ 611976 w 1223952"/>
                <a:gd name="connsiteY10" fmla="*/ 313074 h 1223952"/>
                <a:gd name="connsiteX11" fmla="*/ 520501 w 1223952"/>
                <a:gd name="connsiteY11" fmla="*/ 0 h 1223952"/>
                <a:gd name="connsiteX12" fmla="*/ 611976 w 1223952"/>
                <a:gd name="connsiteY12" fmla="*/ 0 h 1223952"/>
                <a:gd name="connsiteX13" fmla="*/ 703450 w 1223952"/>
                <a:gd name="connsiteY13" fmla="*/ 0 h 1223952"/>
                <a:gd name="connsiteX14" fmla="*/ 713757 w 1223952"/>
                <a:gd name="connsiteY14" fmla="*/ 121107 h 1223952"/>
                <a:gd name="connsiteX15" fmla="*/ 887687 w 1223952"/>
                <a:gd name="connsiteY15" fmla="*/ 193255 h 1223952"/>
                <a:gd name="connsiteX16" fmla="*/ 980450 w 1223952"/>
                <a:gd name="connsiteY16" fmla="*/ 114665 h 1223952"/>
                <a:gd name="connsiteX17" fmla="*/ 1044868 w 1223952"/>
                <a:gd name="connsiteY17" fmla="*/ 179083 h 1223952"/>
                <a:gd name="connsiteX18" fmla="*/ 1109287 w 1223952"/>
                <a:gd name="connsiteY18" fmla="*/ 243502 h 1223952"/>
                <a:gd name="connsiteX19" fmla="*/ 1030696 w 1223952"/>
                <a:gd name="connsiteY19" fmla="*/ 336264 h 1223952"/>
                <a:gd name="connsiteX20" fmla="*/ 1102845 w 1223952"/>
                <a:gd name="connsiteY20" fmla="*/ 510194 h 1223952"/>
                <a:gd name="connsiteX21" fmla="*/ 1223952 w 1223952"/>
                <a:gd name="connsiteY21" fmla="*/ 520501 h 1223952"/>
                <a:gd name="connsiteX22" fmla="*/ 1223952 w 1223952"/>
                <a:gd name="connsiteY22" fmla="*/ 611976 h 1223952"/>
                <a:gd name="connsiteX23" fmla="*/ 1223952 w 1223952"/>
                <a:gd name="connsiteY23" fmla="*/ 703450 h 1223952"/>
                <a:gd name="connsiteX24" fmla="*/ 1102845 w 1223952"/>
                <a:gd name="connsiteY24" fmla="*/ 713757 h 1223952"/>
                <a:gd name="connsiteX25" fmla="*/ 1030696 w 1223952"/>
                <a:gd name="connsiteY25" fmla="*/ 887687 h 1223952"/>
                <a:gd name="connsiteX26" fmla="*/ 1109287 w 1223952"/>
                <a:gd name="connsiteY26" fmla="*/ 980450 h 1223952"/>
                <a:gd name="connsiteX27" fmla="*/ 1044868 w 1223952"/>
                <a:gd name="connsiteY27" fmla="*/ 1044868 h 1223952"/>
                <a:gd name="connsiteX28" fmla="*/ 980450 w 1223952"/>
                <a:gd name="connsiteY28" fmla="*/ 1109287 h 1223952"/>
                <a:gd name="connsiteX29" fmla="*/ 887687 w 1223952"/>
                <a:gd name="connsiteY29" fmla="*/ 1030696 h 1223952"/>
                <a:gd name="connsiteX30" fmla="*/ 713757 w 1223952"/>
                <a:gd name="connsiteY30" fmla="*/ 1102845 h 1223952"/>
                <a:gd name="connsiteX31" fmla="*/ 703450 w 1223952"/>
                <a:gd name="connsiteY31" fmla="*/ 1223952 h 1223952"/>
                <a:gd name="connsiteX32" fmla="*/ 611976 w 1223952"/>
                <a:gd name="connsiteY32" fmla="*/ 1223952 h 1223952"/>
                <a:gd name="connsiteX33" fmla="*/ 520501 w 1223952"/>
                <a:gd name="connsiteY33" fmla="*/ 1223952 h 1223952"/>
                <a:gd name="connsiteX34" fmla="*/ 510194 w 1223952"/>
                <a:gd name="connsiteY34" fmla="*/ 1102845 h 1223952"/>
                <a:gd name="connsiteX35" fmla="*/ 336264 w 1223952"/>
                <a:gd name="connsiteY35" fmla="*/ 1030696 h 1223952"/>
                <a:gd name="connsiteX36" fmla="*/ 243502 w 1223952"/>
                <a:gd name="connsiteY36" fmla="*/ 1109287 h 1223952"/>
                <a:gd name="connsiteX37" fmla="*/ 179083 w 1223952"/>
                <a:gd name="connsiteY37" fmla="*/ 1044868 h 1223952"/>
                <a:gd name="connsiteX38" fmla="*/ 114665 w 1223952"/>
                <a:gd name="connsiteY38" fmla="*/ 980450 h 1223952"/>
                <a:gd name="connsiteX39" fmla="*/ 193255 w 1223952"/>
                <a:gd name="connsiteY39" fmla="*/ 887687 h 1223952"/>
                <a:gd name="connsiteX40" fmla="*/ 121106 w 1223952"/>
                <a:gd name="connsiteY40" fmla="*/ 713757 h 1223952"/>
                <a:gd name="connsiteX41" fmla="*/ 0 w 1223952"/>
                <a:gd name="connsiteY41" fmla="*/ 703450 h 1223952"/>
                <a:gd name="connsiteX42" fmla="*/ 0 w 1223952"/>
                <a:gd name="connsiteY42" fmla="*/ 611976 h 1223952"/>
                <a:gd name="connsiteX43" fmla="*/ 0 w 1223952"/>
                <a:gd name="connsiteY43" fmla="*/ 520501 h 1223952"/>
                <a:gd name="connsiteX44" fmla="*/ 121106 w 1223952"/>
                <a:gd name="connsiteY44" fmla="*/ 510194 h 1223952"/>
                <a:gd name="connsiteX45" fmla="*/ 193255 w 1223952"/>
                <a:gd name="connsiteY45" fmla="*/ 336264 h 1223952"/>
                <a:gd name="connsiteX46" fmla="*/ 114665 w 1223952"/>
                <a:gd name="connsiteY46" fmla="*/ 243502 h 1223952"/>
                <a:gd name="connsiteX47" fmla="*/ 179083 w 1223952"/>
                <a:gd name="connsiteY47" fmla="*/ 179083 h 1223952"/>
                <a:gd name="connsiteX48" fmla="*/ 243502 w 1223952"/>
                <a:gd name="connsiteY48" fmla="*/ 114665 h 1223952"/>
                <a:gd name="connsiteX49" fmla="*/ 336264 w 1223952"/>
                <a:gd name="connsiteY49" fmla="*/ 193255 h 1223952"/>
                <a:gd name="connsiteX50" fmla="*/ 510194 w 1223952"/>
                <a:gd name="connsiteY50" fmla="*/ 121107 h 122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23952" h="1223952">
                  <a:moveTo>
                    <a:pt x="614007" y="406018"/>
                  </a:moveTo>
                  <a:cubicBezTo>
                    <a:pt x="695336" y="406955"/>
                    <a:pt x="772083" y="455682"/>
                    <a:pt x="804840" y="535685"/>
                  </a:cubicBezTo>
                  <a:cubicBezTo>
                    <a:pt x="848516" y="642357"/>
                    <a:pt x="797448" y="764238"/>
                    <a:pt x="690777" y="807914"/>
                  </a:cubicBezTo>
                  <a:cubicBezTo>
                    <a:pt x="584106" y="851590"/>
                    <a:pt x="462224" y="800522"/>
                    <a:pt x="418548" y="693851"/>
                  </a:cubicBezTo>
                  <a:cubicBezTo>
                    <a:pt x="374872" y="587179"/>
                    <a:pt x="425940" y="465298"/>
                    <a:pt x="532612" y="421622"/>
                  </a:cubicBezTo>
                  <a:cubicBezTo>
                    <a:pt x="559280" y="410703"/>
                    <a:pt x="586898" y="405706"/>
                    <a:pt x="614007" y="406018"/>
                  </a:cubicBezTo>
                  <a:close/>
                  <a:moveTo>
                    <a:pt x="611976" y="313074"/>
                  </a:moveTo>
                  <a:cubicBezTo>
                    <a:pt x="447064" y="313074"/>
                    <a:pt x="314362" y="445776"/>
                    <a:pt x="314362" y="610687"/>
                  </a:cubicBezTo>
                  <a:cubicBezTo>
                    <a:pt x="314362" y="775599"/>
                    <a:pt x="448352" y="908301"/>
                    <a:pt x="611976" y="908301"/>
                  </a:cubicBezTo>
                  <a:cubicBezTo>
                    <a:pt x="776887" y="908301"/>
                    <a:pt x="909589" y="775599"/>
                    <a:pt x="909589" y="610687"/>
                  </a:cubicBezTo>
                  <a:cubicBezTo>
                    <a:pt x="909589" y="445776"/>
                    <a:pt x="775599" y="313074"/>
                    <a:pt x="611976" y="313074"/>
                  </a:cubicBezTo>
                  <a:close/>
                  <a:moveTo>
                    <a:pt x="520501" y="0"/>
                  </a:moveTo>
                  <a:lnTo>
                    <a:pt x="611976" y="0"/>
                  </a:lnTo>
                  <a:lnTo>
                    <a:pt x="703450" y="0"/>
                  </a:lnTo>
                  <a:lnTo>
                    <a:pt x="713757" y="121107"/>
                  </a:lnTo>
                  <a:cubicBezTo>
                    <a:pt x="776887" y="133990"/>
                    <a:pt x="836152" y="158469"/>
                    <a:pt x="887687" y="193255"/>
                  </a:cubicBezTo>
                  <a:lnTo>
                    <a:pt x="980450" y="114665"/>
                  </a:lnTo>
                  <a:lnTo>
                    <a:pt x="1044868" y="179083"/>
                  </a:lnTo>
                  <a:lnTo>
                    <a:pt x="1109287" y="243502"/>
                  </a:lnTo>
                  <a:lnTo>
                    <a:pt x="1030696" y="336264"/>
                  </a:lnTo>
                  <a:cubicBezTo>
                    <a:pt x="1065482" y="387799"/>
                    <a:pt x="1089961" y="447064"/>
                    <a:pt x="1102845" y="510194"/>
                  </a:cubicBezTo>
                  <a:lnTo>
                    <a:pt x="1223952" y="520501"/>
                  </a:lnTo>
                  <a:lnTo>
                    <a:pt x="1223952" y="611976"/>
                  </a:lnTo>
                  <a:lnTo>
                    <a:pt x="1223952" y="703450"/>
                  </a:lnTo>
                  <a:lnTo>
                    <a:pt x="1102845" y="713757"/>
                  </a:lnTo>
                  <a:cubicBezTo>
                    <a:pt x="1089961" y="776887"/>
                    <a:pt x="1065482" y="836152"/>
                    <a:pt x="1030696" y="887687"/>
                  </a:cubicBezTo>
                  <a:lnTo>
                    <a:pt x="1109287" y="980450"/>
                  </a:lnTo>
                  <a:lnTo>
                    <a:pt x="1044868" y="1044868"/>
                  </a:lnTo>
                  <a:lnTo>
                    <a:pt x="980450" y="1109287"/>
                  </a:lnTo>
                  <a:lnTo>
                    <a:pt x="887687" y="1030696"/>
                  </a:lnTo>
                  <a:cubicBezTo>
                    <a:pt x="836152" y="1065482"/>
                    <a:pt x="776887" y="1089961"/>
                    <a:pt x="713757" y="1102845"/>
                  </a:cubicBezTo>
                  <a:lnTo>
                    <a:pt x="703450" y="1223952"/>
                  </a:lnTo>
                  <a:lnTo>
                    <a:pt x="611976" y="1223952"/>
                  </a:lnTo>
                  <a:lnTo>
                    <a:pt x="520501" y="1223952"/>
                  </a:lnTo>
                  <a:lnTo>
                    <a:pt x="510194" y="1102845"/>
                  </a:lnTo>
                  <a:cubicBezTo>
                    <a:pt x="447064" y="1089961"/>
                    <a:pt x="387799" y="1065482"/>
                    <a:pt x="336264" y="1030696"/>
                  </a:cubicBezTo>
                  <a:lnTo>
                    <a:pt x="243502" y="1109287"/>
                  </a:lnTo>
                  <a:lnTo>
                    <a:pt x="179083" y="1044868"/>
                  </a:lnTo>
                  <a:lnTo>
                    <a:pt x="114665" y="980450"/>
                  </a:lnTo>
                  <a:lnTo>
                    <a:pt x="193255" y="887687"/>
                  </a:lnTo>
                  <a:cubicBezTo>
                    <a:pt x="158469" y="836152"/>
                    <a:pt x="133990" y="776887"/>
                    <a:pt x="121106" y="713757"/>
                  </a:cubicBezTo>
                  <a:lnTo>
                    <a:pt x="0" y="703450"/>
                  </a:lnTo>
                  <a:lnTo>
                    <a:pt x="0" y="611976"/>
                  </a:lnTo>
                  <a:lnTo>
                    <a:pt x="0" y="520501"/>
                  </a:lnTo>
                  <a:lnTo>
                    <a:pt x="121106" y="510194"/>
                  </a:lnTo>
                  <a:cubicBezTo>
                    <a:pt x="133990" y="447064"/>
                    <a:pt x="158469" y="387799"/>
                    <a:pt x="193255" y="336264"/>
                  </a:cubicBezTo>
                  <a:lnTo>
                    <a:pt x="114665" y="243502"/>
                  </a:lnTo>
                  <a:lnTo>
                    <a:pt x="179083" y="179083"/>
                  </a:lnTo>
                  <a:lnTo>
                    <a:pt x="243502" y="114665"/>
                  </a:lnTo>
                  <a:lnTo>
                    <a:pt x="336264" y="193255"/>
                  </a:lnTo>
                  <a:cubicBezTo>
                    <a:pt x="387799" y="158469"/>
                    <a:pt x="447064" y="133990"/>
                    <a:pt x="510194" y="121107"/>
                  </a:cubicBezTo>
                  <a:close/>
                </a:path>
              </a:pathLst>
            </a:custGeom>
            <a:solidFill>
              <a:srgbClr val="FFC000"/>
            </a:solidFill>
            <a:ln w="9525" cap="flat">
              <a:noFill/>
              <a:prstDash val="solid"/>
              <a:miter/>
            </a:ln>
          </p:spPr>
          <p:txBody>
            <a:bodyPr rtlCol="0" anchor="ctr"/>
            <a:lstStyle/>
            <a:p>
              <a:endParaRPr lang="zh-CN" altLang="en-US"/>
            </a:p>
          </p:txBody>
        </p:sp>
      </p:gr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如何做好安全管理工作</a:t>
            </a:r>
          </a:p>
        </p:txBody>
      </p:sp>
      <p:sp>
        <p:nvSpPr>
          <p:cNvPr id="3" name="文本框 2"/>
          <p:cNvSpPr txBox="1"/>
          <p:nvPr/>
        </p:nvSpPr>
        <p:spPr>
          <a:xfrm>
            <a:off x="644525" y="887095"/>
            <a:ext cx="3387725" cy="368300"/>
          </a:xfrm>
          <a:prstGeom prst="rect">
            <a:avLst/>
          </a:prstGeom>
          <a:noFill/>
        </p:spPr>
        <p:txBody>
          <a:bodyPr wrap="square" rtlCol="0" anchor="t">
            <a:spAutoFit/>
          </a:bodyPr>
          <a:lstStyle/>
          <a:p>
            <a:r>
              <a:rPr lang="zh-CN" altLang="en-US"/>
              <a:t>安全事故案例-一般割伤</a:t>
            </a:r>
          </a:p>
        </p:txBody>
      </p:sp>
      <p:sp>
        <p:nvSpPr>
          <p:cNvPr id="4" name="文本框 3"/>
          <p:cNvSpPr txBox="1"/>
          <p:nvPr/>
        </p:nvSpPr>
        <p:spPr>
          <a:xfrm>
            <a:off x="1216025" y="1718945"/>
            <a:ext cx="3759835" cy="1060450"/>
          </a:xfrm>
          <a:prstGeom prst="rect">
            <a:avLst/>
          </a:prstGeom>
          <a:noFill/>
        </p:spPr>
        <p:txBody>
          <a:bodyPr wrap="square" rtlCol="0" anchor="t">
            <a:spAutoFit/>
          </a:bodyPr>
          <a:lstStyle/>
          <a:p>
            <a:pPr>
              <a:lnSpc>
                <a:spcPct val="150000"/>
              </a:lnSpc>
            </a:pPr>
            <a:r>
              <a:rPr lang="zh-CN" altLang="en-US" sz="1400">
                <a:latin typeface="微软雅黑" panose="020B0503020204020204" charset="-122"/>
                <a:ea typeface="微软雅黑" panose="020B0503020204020204" charset="-122"/>
                <a:cs typeface="微软雅黑" panose="020B0503020204020204" charset="-122"/>
              </a:rPr>
              <a:t>陈姓女研究员在配制分析用标准溶液时，使用定量瓶摇晃混合，不慎玻璃碎裂割伤手掌，随后送医院缝合 。</a:t>
            </a:r>
          </a:p>
        </p:txBody>
      </p:sp>
      <p:grpSp>
        <p:nvGrpSpPr>
          <p:cNvPr id="6" name="组合 5"/>
          <p:cNvGrpSpPr/>
          <p:nvPr/>
        </p:nvGrpSpPr>
        <p:grpSpPr>
          <a:xfrm>
            <a:off x="4446270" y="1097915"/>
            <a:ext cx="4050665" cy="3736340"/>
            <a:chOff x="1437" y="410"/>
            <a:chExt cx="7758" cy="7281"/>
          </a:xfrm>
        </p:grpSpPr>
        <p:sp>
          <p:nvSpPr>
            <p:cNvPr id="57" name="íSľîďé"/>
            <p:cNvSpPr/>
            <p:nvPr/>
          </p:nvSpPr>
          <p:spPr bwMode="auto">
            <a:xfrm>
              <a:off x="1776" y="2495"/>
              <a:ext cx="5003" cy="4995"/>
            </a:xfrm>
            <a:prstGeom prst="ellipse">
              <a:avLst/>
            </a:prstGeom>
            <a:solidFill>
              <a:srgbClr val="C8CDC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4" name="íSľîďé_1"/>
            <p:cNvSpPr/>
            <p:nvPr/>
          </p:nvSpPr>
          <p:spPr bwMode="auto">
            <a:xfrm>
              <a:off x="1987" y="2699"/>
              <a:ext cx="4581" cy="4573"/>
            </a:xfrm>
            <a:prstGeom prst="ellipse">
              <a:avLst/>
            </a:prstGeom>
            <a:solidFill>
              <a:schemeClr val="bg1"/>
            </a:solidFill>
            <a:ln>
              <a:noFill/>
            </a:ln>
          </p:spPr>
          <p:txBody>
            <a:bodyPr anchor="ctr"/>
            <a:lstStyle/>
            <a:p>
              <a:pPr algn="ctr"/>
              <a:endParaRPr/>
            </a:p>
          </p:txBody>
        </p:sp>
        <p:sp>
          <p:nvSpPr>
            <p:cNvPr id="222" name="ValueShape"/>
            <p:cNvSpPr/>
            <p:nvPr/>
          </p:nvSpPr>
          <p:spPr>
            <a:xfrm flipH="1">
              <a:off x="2439" y="3191"/>
              <a:ext cx="3609" cy="3603"/>
            </a:xfrm>
            <a:prstGeom prst="arc">
              <a:avLst>
                <a:gd name="adj1" fmla="val 16200000"/>
                <a:gd name="adj2" fmla="val 7344000"/>
              </a:avLst>
            </a:prstGeom>
            <a:noFill/>
            <a:ln w="114300" cap="rnd">
              <a:solidFill>
                <a:srgbClr val="21283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223" name="ValueBack"/>
            <p:cNvSpPr/>
            <p:nvPr/>
          </p:nvSpPr>
          <p:spPr bwMode="auto">
            <a:xfrm>
              <a:off x="2383" y="3163"/>
              <a:ext cx="3721" cy="3693"/>
            </a:xfrm>
            <a:custGeom>
              <a:avLst/>
              <a:gdLst>
                <a:gd name="connsiteX0" fmla="*/ 1136465 w 2069074"/>
                <a:gd name="connsiteY0" fmla="*/ 1998089 h 2053869"/>
                <a:gd name="connsiteX1" fmla="*/ 1168438 w 2069074"/>
                <a:gd name="connsiteY1" fmla="*/ 2022204 h 2053869"/>
                <a:gd name="connsiteX2" fmla="*/ 1143570 w 2069074"/>
                <a:gd name="connsiteY2" fmla="*/ 2053209 h 2053869"/>
                <a:gd name="connsiteX3" fmla="*/ 1111597 w 2069074"/>
                <a:gd name="connsiteY3" fmla="*/ 2029094 h 2053869"/>
                <a:gd name="connsiteX4" fmla="*/ 1136465 w 2069074"/>
                <a:gd name="connsiteY4" fmla="*/ 1998089 h 2053869"/>
                <a:gd name="connsiteX5" fmla="*/ 933322 w 2069074"/>
                <a:gd name="connsiteY5" fmla="*/ 1998089 h 2053869"/>
                <a:gd name="connsiteX6" fmla="*/ 958190 w 2069074"/>
                <a:gd name="connsiteY6" fmla="*/ 2029094 h 2053869"/>
                <a:gd name="connsiteX7" fmla="*/ 926217 w 2069074"/>
                <a:gd name="connsiteY7" fmla="*/ 2053209 h 2053869"/>
                <a:gd name="connsiteX8" fmla="*/ 901349 w 2069074"/>
                <a:gd name="connsiteY8" fmla="*/ 2022204 h 2053869"/>
                <a:gd name="connsiteX9" fmla="*/ 933322 w 2069074"/>
                <a:gd name="connsiteY9" fmla="*/ 1998089 h 2053869"/>
                <a:gd name="connsiteX10" fmla="*/ 1337052 w 2069074"/>
                <a:gd name="connsiteY10" fmla="*/ 1957272 h 2053869"/>
                <a:gd name="connsiteX11" fmla="*/ 1372460 w 2069074"/>
                <a:gd name="connsiteY11" fmla="*/ 1974497 h 2053869"/>
                <a:gd name="connsiteX12" fmla="*/ 1354756 w 2069074"/>
                <a:gd name="connsiteY12" fmla="*/ 2008946 h 2053869"/>
                <a:gd name="connsiteX13" fmla="*/ 1319349 w 2069074"/>
                <a:gd name="connsiteY13" fmla="*/ 1991722 h 2053869"/>
                <a:gd name="connsiteX14" fmla="*/ 1337052 w 2069074"/>
                <a:gd name="connsiteY14" fmla="*/ 1957272 h 2053869"/>
                <a:gd name="connsiteX15" fmla="*/ 735602 w 2069074"/>
                <a:gd name="connsiteY15" fmla="*/ 1957272 h 2053869"/>
                <a:gd name="connsiteX16" fmla="*/ 753305 w 2069074"/>
                <a:gd name="connsiteY16" fmla="*/ 1991722 h 2053869"/>
                <a:gd name="connsiteX17" fmla="*/ 717898 w 2069074"/>
                <a:gd name="connsiteY17" fmla="*/ 2008946 h 2053869"/>
                <a:gd name="connsiteX18" fmla="*/ 700195 w 2069074"/>
                <a:gd name="connsiteY18" fmla="*/ 1974497 h 2053869"/>
                <a:gd name="connsiteX19" fmla="*/ 735602 w 2069074"/>
                <a:gd name="connsiteY19" fmla="*/ 1957272 h 2053869"/>
                <a:gd name="connsiteX20" fmla="*/ 1547781 w 2069074"/>
                <a:gd name="connsiteY20" fmla="*/ 1870614 h 2053869"/>
                <a:gd name="connsiteX21" fmla="*/ 1564600 w 2069074"/>
                <a:gd name="connsiteY21" fmla="*/ 1883533 h 2053869"/>
                <a:gd name="connsiteX22" fmla="*/ 1553978 w 2069074"/>
                <a:gd name="connsiteY22" fmla="*/ 1921427 h 2053869"/>
                <a:gd name="connsiteX23" fmla="*/ 1515030 w 2069074"/>
                <a:gd name="connsiteY23" fmla="*/ 1911092 h 2053869"/>
                <a:gd name="connsiteX24" fmla="*/ 1525652 w 2069074"/>
                <a:gd name="connsiteY24" fmla="*/ 1873198 h 2053869"/>
                <a:gd name="connsiteX25" fmla="*/ 1547781 w 2069074"/>
                <a:gd name="connsiteY25" fmla="*/ 1870614 h 2053869"/>
                <a:gd name="connsiteX26" fmla="*/ 524872 w 2069074"/>
                <a:gd name="connsiteY26" fmla="*/ 1870614 h 2053869"/>
                <a:gd name="connsiteX27" fmla="*/ 547002 w 2069074"/>
                <a:gd name="connsiteY27" fmla="*/ 1873198 h 2053869"/>
                <a:gd name="connsiteX28" fmla="*/ 557624 w 2069074"/>
                <a:gd name="connsiteY28" fmla="*/ 1911092 h 2053869"/>
                <a:gd name="connsiteX29" fmla="*/ 518676 w 2069074"/>
                <a:gd name="connsiteY29" fmla="*/ 1921427 h 2053869"/>
                <a:gd name="connsiteX30" fmla="*/ 508054 w 2069074"/>
                <a:gd name="connsiteY30" fmla="*/ 1883533 h 2053869"/>
                <a:gd name="connsiteX31" fmla="*/ 524872 w 2069074"/>
                <a:gd name="connsiteY31" fmla="*/ 1870614 h 2053869"/>
                <a:gd name="connsiteX32" fmla="*/ 1710685 w 2069074"/>
                <a:gd name="connsiteY32" fmla="*/ 1746594 h 2053869"/>
                <a:gd name="connsiteX33" fmla="*/ 1729632 w 2069074"/>
                <a:gd name="connsiteY33" fmla="*/ 1757360 h 2053869"/>
                <a:gd name="connsiteX34" fmla="*/ 1729632 w 2069074"/>
                <a:gd name="connsiteY34" fmla="*/ 1795254 h 2053869"/>
                <a:gd name="connsiteX35" fmla="*/ 1688293 w 2069074"/>
                <a:gd name="connsiteY35" fmla="*/ 1791809 h 2053869"/>
                <a:gd name="connsiteX36" fmla="*/ 1691738 w 2069074"/>
                <a:gd name="connsiteY36" fmla="*/ 1753915 h 2053869"/>
                <a:gd name="connsiteX37" fmla="*/ 1710685 w 2069074"/>
                <a:gd name="connsiteY37" fmla="*/ 1746594 h 2053869"/>
                <a:gd name="connsiteX38" fmla="*/ 361252 w 2069074"/>
                <a:gd name="connsiteY38" fmla="*/ 1746594 h 2053869"/>
                <a:gd name="connsiteX39" fmla="*/ 380199 w 2069074"/>
                <a:gd name="connsiteY39" fmla="*/ 1753915 h 2053869"/>
                <a:gd name="connsiteX40" fmla="*/ 383644 w 2069074"/>
                <a:gd name="connsiteY40" fmla="*/ 1791809 h 2053869"/>
                <a:gd name="connsiteX41" fmla="*/ 342305 w 2069074"/>
                <a:gd name="connsiteY41" fmla="*/ 1795254 h 2053869"/>
                <a:gd name="connsiteX42" fmla="*/ 342305 w 2069074"/>
                <a:gd name="connsiteY42" fmla="*/ 1757360 h 2053869"/>
                <a:gd name="connsiteX43" fmla="*/ 361252 w 2069074"/>
                <a:gd name="connsiteY43" fmla="*/ 1746594 h 2053869"/>
                <a:gd name="connsiteX44" fmla="*/ 1846068 w 2069074"/>
                <a:gd name="connsiteY44" fmla="*/ 1590238 h 2053869"/>
                <a:gd name="connsiteX45" fmla="*/ 1868029 w 2069074"/>
                <a:gd name="connsiteY45" fmla="*/ 1594544 h 2053869"/>
                <a:gd name="connsiteX46" fmla="*/ 1871474 w 2069074"/>
                <a:gd name="connsiteY46" fmla="*/ 1632438 h 2053869"/>
                <a:gd name="connsiteX47" fmla="*/ 1833580 w 2069074"/>
                <a:gd name="connsiteY47" fmla="*/ 1639328 h 2053869"/>
                <a:gd name="connsiteX48" fmla="*/ 1826690 w 2069074"/>
                <a:gd name="connsiteY48" fmla="*/ 1601434 h 2053869"/>
                <a:gd name="connsiteX49" fmla="*/ 1846068 w 2069074"/>
                <a:gd name="connsiteY49" fmla="*/ 1590238 h 2053869"/>
                <a:gd name="connsiteX50" fmla="*/ 225870 w 2069074"/>
                <a:gd name="connsiteY50" fmla="*/ 1590238 h 2053869"/>
                <a:gd name="connsiteX51" fmla="*/ 245248 w 2069074"/>
                <a:gd name="connsiteY51" fmla="*/ 1601434 h 2053869"/>
                <a:gd name="connsiteX52" fmla="*/ 238358 w 2069074"/>
                <a:gd name="connsiteY52" fmla="*/ 1639328 h 2053869"/>
                <a:gd name="connsiteX53" fmla="*/ 200464 w 2069074"/>
                <a:gd name="connsiteY53" fmla="*/ 1632438 h 2053869"/>
                <a:gd name="connsiteX54" fmla="*/ 203909 w 2069074"/>
                <a:gd name="connsiteY54" fmla="*/ 1594544 h 2053869"/>
                <a:gd name="connsiteX55" fmla="*/ 225870 w 2069074"/>
                <a:gd name="connsiteY55" fmla="*/ 1590238 h 2053869"/>
                <a:gd name="connsiteX56" fmla="*/ 1945222 w 2069074"/>
                <a:gd name="connsiteY56" fmla="*/ 1410596 h 2053869"/>
                <a:gd name="connsiteX57" fmla="*/ 1966909 w 2069074"/>
                <a:gd name="connsiteY57" fmla="*/ 1411457 h 2053869"/>
                <a:gd name="connsiteX58" fmla="*/ 1981072 w 2069074"/>
                <a:gd name="connsiteY58" fmla="*/ 1449351 h 2053869"/>
                <a:gd name="connsiteX59" fmla="*/ 1945664 w 2069074"/>
                <a:gd name="connsiteY59" fmla="*/ 1463130 h 2053869"/>
                <a:gd name="connsiteX60" fmla="*/ 1931502 w 2069074"/>
                <a:gd name="connsiteY60" fmla="*/ 1425236 h 2053869"/>
                <a:gd name="connsiteX61" fmla="*/ 1945222 w 2069074"/>
                <a:gd name="connsiteY61" fmla="*/ 1410596 h 2053869"/>
                <a:gd name="connsiteX62" fmla="*/ 127431 w 2069074"/>
                <a:gd name="connsiteY62" fmla="*/ 1410596 h 2053869"/>
                <a:gd name="connsiteX63" fmla="*/ 141152 w 2069074"/>
                <a:gd name="connsiteY63" fmla="*/ 1425236 h 2053869"/>
                <a:gd name="connsiteX64" fmla="*/ 126989 w 2069074"/>
                <a:gd name="connsiteY64" fmla="*/ 1463130 h 2053869"/>
                <a:gd name="connsiteX65" fmla="*/ 91582 w 2069074"/>
                <a:gd name="connsiteY65" fmla="*/ 1449351 h 2053869"/>
                <a:gd name="connsiteX66" fmla="*/ 105744 w 2069074"/>
                <a:gd name="connsiteY66" fmla="*/ 1411457 h 2053869"/>
                <a:gd name="connsiteX67" fmla="*/ 127431 w 2069074"/>
                <a:gd name="connsiteY67" fmla="*/ 1410596 h 2053869"/>
                <a:gd name="connsiteX68" fmla="*/ 2027704 w 2069074"/>
                <a:gd name="connsiteY68" fmla="*/ 1209836 h 2053869"/>
                <a:gd name="connsiteX69" fmla="*/ 2048373 w 2069074"/>
                <a:gd name="connsiteY69" fmla="*/ 1240841 h 2053869"/>
                <a:gd name="connsiteX70" fmla="*/ 2013924 w 2069074"/>
                <a:gd name="connsiteY70" fmla="*/ 1261511 h 2053869"/>
                <a:gd name="connsiteX71" fmla="*/ 1993254 w 2069074"/>
                <a:gd name="connsiteY71" fmla="*/ 1230506 h 2053869"/>
                <a:gd name="connsiteX72" fmla="*/ 2027704 w 2069074"/>
                <a:gd name="connsiteY72" fmla="*/ 1209836 h 2053869"/>
                <a:gd name="connsiteX73" fmla="*/ 44234 w 2069074"/>
                <a:gd name="connsiteY73" fmla="*/ 1209836 h 2053869"/>
                <a:gd name="connsiteX74" fmla="*/ 78683 w 2069074"/>
                <a:gd name="connsiteY74" fmla="*/ 1230506 h 2053869"/>
                <a:gd name="connsiteX75" fmla="*/ 58013 w 2069074"/>
                <a:gd name="connsiteY75" fmla="*/ 1261511 h 2053869"/>
                <a:gd name="connsiteX76" fmla="*/ 23564 w 2069074"/>
                <a:gd name="connsiteY76" fmla="*/ 1240841 h 2053869"/>
                <a:gd name="connsiteX77" fmla="*/ 44234 w 2069074"/>
                <a:gd name="connsiteY77" fmla="*/ 1209836 h 2053869"/>
                <a:gd name="connsiteX78" fmla="*/ 2041513 w 2069074"/>
                <a:gd name="connsiteY78" fmla="*/ 998156 h 2053869"/>
                <a:gd name="connsiteX79" fmla="*/ 2069074 w 2069074"/>
                <a:gd name="connsiteY79" fmla="*/ 1025717 h 2053869"/>
                <a:gd name="connsiteX80" fmla="*/ 2041513 w 2069074"/>
                <a:gd name="connsiteY80" fmla="*/ 1053278 h 2053869"/>
                <a:gd name="connsiteX81" fmla="*/ 2013952 w 2069074"/>
                <a:gd name="connsiteY81" fmla="*/ 1025717 h 2053869"/>
                <a:gd name="connsiteX82" fmla="*/ 2041513 w 2069074"/>
                <a:gd name="connsiteY82" fmla="*/ 998156 h 2053869"/>
                <a:gd name="connsiteX83" fmla="*/ 27561 w 2069074"/>
                <a:gd name="connsiteY83" fmla="*/ 998156 h 2053869"/>
                <a:gd name="connsiteX84" fmla="*/ 55122 w 2069074"/>
                <a:gd name="connsiteY84" fmla="*/ 1025717 h 2053869"/>
                <a:gd name="connsiteX85" fmla="*/ 27561 w 2069074"/>
                <a:gd name="connsiteY85" fmla="*/ 1053278 h 2053869"/>
                <a:gd name="connsiteX86" fmla="*/ 0 w 2069074"/>
                <a:gd name="connsiteY86" fmla="*/ 1025717 h 2053869"/>
                <a:gd name="connsiteX87" fmla="*/ 27561 w 2069074"/>
                <a:gd name="connsiteY87" fmla="*/ 998156 h 2053869"/>
                <a:gd name="connsiteX88" fmla="*/ 2013924 w 2069074"/>
                <a:gd name="connsiteY88" fmla="*/ 792358 h 2053869"/>
                <a:gd name="connsiteX89" fmla="*/ 2048373 w 2069074"/>
                <a:gd name="connsiteY89" fmla="*/ 813028 h 2053869"/>
                <a:gd name="connsiteX90" fmla="*/ 2027704 w 2069074"/>
                <a:gd name="connsiteY90" fmla="*/ 844033 h 2053869"/>
                <a:gd name="connsiteX91" fmla="*/ 1993254 w 2069074"/>
                <a:gd name="connsiteY91" fmla="*/ 823363 h 2053869"/>
                <a:gd name="connsiteX92" fmla="*/ 2013924 w 2069074"/>
                <a:gd name="connsiteY92" fmla="*/ 792358 h 2053869"/>
                <a:gd name="connsiteX93" fmla="*/ 58013 w 2069074"/>
                <a:gd name="connsiteY93" fmla="*/ 792358 h 2053869"/>
                <a:gd name="connsiteX94" fmla="*/ 78683 w 2069074"/>
                <a:gd name="connsiteY94" fmla="*/ 823363 h 2053869"/>
                <a:gd name="connsiteX95" fmla="*/ 44234 w 2069074"/>
                <a:gd name="connsiteY95" fmla="*/ 844033 h 2053869"/>
                <a:gd name="connsiteX96" fmla="*/ 23564 w 2069074"/>
                <a:gd name="connsiteY96" fmla="*/ 813028 h 2053869"/>
                <a:gd name="connsiteX97" fmla="*/ 58013 w 2069074"/>
                <a:gd name="connsiteY97" fmla="*/ 792358 h 2053869"/>
                <a:gd name="connsiteX98" fmla="*/ 1966024 w 2069074"/>
                <a:gd name="connsiteY98" fmla="*/ 592741 h 2053869"/>
                <a:gd name="connsiteX99" fmla="*/ 1981072 w 2069074"/>
                <a:gd name="connsiteY99" fmla="*/ 607382 h 2053869"/>
                <a:gd name="connsiteX100" fmla="*/ 1966909 w 2069074"/>
                <a:gd name="connsiteY100" fmla="*/ 645276 h 2053869"/>
                <a:gd name="connsiteX101" fmla="*/ 1931502 w 2069074"/>
                <a:gd name="connsiteY101" fmla="*/ 631497 h 2053869"/>
                <a:gd name="connsiteX102" fmla="*/ 1945664 w 2069074"/>
                <a:gd name="connsiteY102" fmla="*/ 593603 h 2053869"/>
                <a:gd name="connsiteX103" fmla="*/ 1966024 w 2069074"/>
                <a:gd name="connsiteY103" fmla="*/ 592741 h 2053869"/>
                <a:gd name="connsiteX104" fmla="*/ 106630 w 2069074"/>
                <a:gd name="connsiteY104" fmla="*/ 592741 h 2053869"/>
                <a:gd name="connsiteX105" fmla="*/ 126989 w 2069074"/>
                <a:gd name="connsiteY105" fmla="*/ 593603 h 2053869"/>
                <a:gd name="connsiteX106" fmla="*/ 141152 w 2069074"/>
                <a:gd name="connsiteY106" fmla="*/ 631497 h 2053869"/>
                <a:gd name="connsiteX107" fmla="*/ 105744 w 2069074"/>
                <a:gd name="connsiteY107" fmla="*/ 645276 h 2053869"/>
                <a:gd name="connsiteX108" fmla="*/ 91582 w 2069074"/>
                <a:gd name="connsiteY108" fmla="*/ 607382 h 2053869"/>
                <a:gd name="connsiteX109" fmla="*/ 106630 w 2069074"/>
                <a:gd name="connsiteY109" fmla="*/ 592741 h 2053869"/>
                <a:gd name="connsiteX110" fmla="*/ 1855111 w 2069074"/>
                <a:gd name="connsiteY110" fmla="*/ 409371 h 2053869"/>
                <a:gd name="connsiteX111" fmla="*/ 1871474 w 2069074"/>
                <a:gd name="connsiteY111" fmla="*/ 421859 h 2053869"/>
                <a:gd name="connsiteX112" fmla="*/ 1868029 w 2069074"/>
                <a:gd name="connsiteY112" fmla="*/ 459753 h 2053869"/>
                <a:gd name="connsiteX113" fmla="*/ 1826690 w 2069074"/>
                <a:gd name="connsiteY113" fmla="*/ 452863 h 2053869"/>
                <a:gd name="connsiteX114" fmla="*/ 1833580 w 2069074"/>
                <a:gd name="connsiteY114" fmla="*/ 414969 h 2053869"/>
                <a:gd name="connsiteX115" fmla="*/ 1855111 w 2069074"/>
                <a:gd name="connsiteY115" fmla="*/ 409371 h 2053869"/>
                <a:gd name="connsiteX116" fmla="*/ 216827 w 2069074"/>
                <a:gd name="connsiteY116" fmla="*/ 409371 h 2053869"/>
                <a:gd name="connsiteX117" fmla="*/ 238358 w 2069074"/>
                <a:gd name="connsiteY117" fmla="*/ 414969 h 2053869"/>
                <a:gd name="connsiteX118" fmla="*/ 245248 w 2069074"/>
                <a:gd name="connsiteY118" fmla="*/ 452863 h 2053869"/>
                <a:gd name="connsiteX119" fmla="*/ 203909 w 2069074"/>
                <a:gd name="connsiteY119" fmla="*/ 459753 h 2053869"/>
                <a:gd name="connsiteX120" fmla="*/ 200464 w 2069074"/>
                <a:gd name="connsiteY120" fmla="*/ 421859 h 2053869"/>
                <a:gd name="connsiteX121" fmla="*/ 216827 w 2069074"/>
                <a:gd name="connsiteY121" fmla="*/ 409371 h 2053869"/>
                <a:gd name="connsiteX122" fmla="*/ 1707671 w 2069074"/>
                <a:gd name="connsiteY122" fmla="*/ 252728 h 2053869"/>
                <a:gd name="connsiteX123" fmla="*/ 1729632 w 2069074"/>
                <a:gd name="connsiteY123" fmla="*/ 260049 h 2053869"/>
                <a:gd name="connsiteX124" fmla="*/ 1729632 w 2069074"/>
                <a:gd name="connsiteY124" fmla="*/ 297943 h 2053869"/>
                <a:gd name="connsiteX125" fmla="*/ 1691738 w 2069074"/>
                <a:gd name="connsiteY125" fmla="*/ 301388 h 2053869"/>
                <a:gd name="connsiteX126" fmla="*/ 1688293 w 2069074"/>
                <a:gd name="connsiteY126" fmla="*/ 263494 h 2053869"/>
                <a:gd name="connsiteX127" fmla="*/ 1707671 w 2069074"/>
                <a:gd name="connsiteY127" fmla="*/ 252728 h 2053869"/>
                <a:gd name="connsiteX128" fmla="*/ 364266 w 2069074"/>
                <a:gd name="connsiteY128" fmla="*/ 252728 h 2053869"/>
                <a:gd name="connsiteX129" fmla="*/ 383644 w 2069074"/>
                <a:gd name="connsiteY129" fmla="*/ 263494 h 2053869"/>
                <a:gd name="connsiteX130" fmla="*/ 380199 w 2069074"/>
                <a:gd name="connsiteY130" fmla="*/ 301388 h 2053869"/>
                <a:gd name="connsiteX131" fmla="*/ 342305 w 2069074"/>
                <a:gd name="connsiteY131" fmla="*/ 297943 h 2053869"/>
                <a:gd name="connsiteX132" fmla="*/ 342305 w 2069074"/>
                <a:gd name="connsiteY132" fmla="*/ 260049 h 2053869"/>
                <a:gd name="connsiteX133" fmla="*/ 364266 w 2069074"/>
                <a:gd name="connsiteY133" fmla="*/ 252728 h 2053869"/>
                <a:gd name="connsiteX134" fmla="*/ 1531848 w 2069074"/>
                <a:gd name="connsiteY134" fmla="*/ 130286 h 2053869"/>
                <a:gd name="connsiteX135" fmla="*/ 1553978 w 2069074"/>
                <a:gd name="connsiteY135" fmla="*/ 132870 h 2053869"/>
                <a:gd name="connsiteX136" fmla="*/ 1564600 w 2069074"/>
                <a:gd name="connsiteY136" fmla="*/ 170764 h 2053869"/>
                <a:gd name="connsiteX137" fmla="*/ 1525652 w 2069074"/>
                <a:gd name="connsiteY137" fmla="*/ 181099 h 2053869"/>
                <a:gd name="connsiteX138" fmla="*/ 1515030 w 2069074"/>
                <a:gd name="connsiteY138" fmla="*/ 143205 h 2053869"/>
                <a:gd name="connsiteX139" fmla="*/ 1531848 w 2069074"/>
                <a:gd name="connsiteY139" fmla="*/ 130286 h 2053869"/>
                <a:gd name="connsiteX140" fmla="*/ 540805 w 2069074"/>
                <a:gd name="connsiteY140" fmla="*/ 130286 h 2053869"/>
                <a:gd name="connsiteX141" fmla="*/ 557624 w 2069074"/>
                <a:gd name="connsiteY141" fmla="*/ 143205 h 2053869"/>
                <a:gd name="connsiteX142" fmla="*/ 547002 w 2069074"/>
                <a:gd name="connsiteY142" fmla="*/ 181099 h 2053869"/>
                <a:gd name="connsiteX143" fmla="*/ 508054 w 2069074"/>
                <a:gd name="connsiteY143" fmla="*/ 170764 h 2053869"/>
                <a:gd name="connsiteX144" fmla="*/ 518676 w 2069074"/>
                <a:gd name="connsiteY144" fmla="*/ 132870 h 2053869"/>
                <a:gd name="connsiteX145" fmla="*/ 540805 w 2069074"/>
                <a:gd name="connsiteY145" fmla="*/ 130286 h 2053869"/>
                <a:gd name="connsiteX146" fmla="*/ 1354756 w 2069074"/>
                <a:gd name="connsiteY146" fmla="*/ 46357 h 2053869"/>
                <a:gd name="connsiteX147" fmla="*/ 1372460 w 2069074"/>
                <a:gd name="connsiteY147" fmla="*/ 80806 h 2053869"/>
                <a:gd name="connsiteX148" fmla="*/ 1337052 w 2069074"/>
                <a:gd name="connsiteY148" fmla="*/ 98031 h 2053869"/>
                <a:gd name="connsiteX149" fmla="*/ 1319349 w 2069074"/>
                <a:gd name="connsiteY149" fmla="*/ 63582 h 2053869"/>
                <a:gd name="connsiteX150" fmla="*/ 1354756 w 2069074"/>
                <a:gd name="connsiteY150" fmla="*/ 46357 h 2053869"/>
                <a:gd name="connsiteX151" fmla="*/ 717898 w 2069074"/>
                <a:gd name="connsiteY151" fmla="*/ 46357 h 2053869"/>
                <a:gd name="connsiteX152" fmla="*/ 753305 w 2069074"/>
                <a:gd name="connsiteY152" fmla="*/ 63582 h 2053869"/>
                <a:gd name="connsiteX153" fmla="*/ 735602 w 2069074"/>
                <a:gd name="connsiteY153" fmla="*/ 98031 h 2053869"/>
                <a:gd name="connsiteX154" fmla="*/ 700195 w 2069074"/>
                <a:gd name="connsiteY154" fmla="*/ 80806 h 2053869"/>
                <a:gd name="connsiteX155" fmla="*/ 717898 w 2069074"/>
                <a:gd name="connsiteY155" fmla="*/ 46357 h 2053869"/>
                <a:gd name="connsiteX156" fmla="*/ 1143570 w 2069074"/>
                <a:gd name="connsiteY156" fmla="*/ 660 h 2053869"/>
                <a:gd name="connsiteX157" fmla="*/ 1168438 w 2069074"/>
                <a:gd name="connsiteY157" fmla="*/ 31665 h 2053869"/>
                <a:gd name="connsiteX158" fmla="*/ 1136465 w 2069074"/>
                <a:gd name="connsiteY158" fmla="*/ 55780 h 2053869"/>
                <a:gd name="connsiteX159" fmla="*/ 1111597 w 2069074"/>
                <a:gd name="connsiteY159" fmla="*/ 24775 h 2053869"/>
                <a:gd name="connsiteX160" fmla="*/ 1143570 w 2069074"/>
                <a:gd name="connsiteY160" fmla="*/ 660 h 2053869"/>
                <a:gd name="connsiteX161" fmla="*/ 926217 w 2069074"/>
                <a:gd name="connsiteY161" fmla="*/ 660 h 2053869"/>
                <a:gd name="connsiteX162" fmla="*/ 958190 w 2069074"/>
                <a:gd name="connsiteY162" fmla="*/ 24775 h 2053869"/>
                <a:gd name="connsiteX163" fmla="*/ 933322 w 2069074"/>
                <a:gd name="connsiteY163" fmla="*/ 55780 h 2053869"/>
                <a:gd name="connsiteX164" fmla="*/ 901349 w 2069074"/>
                <a:gd name="connsiteY164" fmla="*/ 31665 h 2053869"/>
                <a:gd name="connsiteX165" fmla="*/ 926217 w 2069074"/>
                <a:gd name="connsiteY165" fmla="*/ 660 h 205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2069074" h="2053869">
                  <a:moveTo>
                    <a:pt x="1136465" y="1998089"/>
                  </a:moveTo>
                  <a:cubicBezTo>
                    <a:pt x="1154228" y="1998089"/>
                    <a:pt x="1168438" y="2008424"/>
                    <a:pt x="1168438" y="2022204"/>
                  </a:cubicBezTo>
                  <a:cubicBezTo>
                    <a:pt x="1168438" y="2039429"/>
                    <a:pt x="1157780" y="2053209"/>
                    <a:pt x="1143570" y="2053209"/>
                  </a:cubicBezTo>
                  <a:cubicBezTo>
                    <a:pt x="1125807" y="2056654"/>
                    <a:pt x="1115150" y="2046319"/>
                    <a:pt x="1111597" y="2029094"/>
                  </a:cubicBezTo>
                  <a:cubicBezTo>
                    <a:pt x="1111597" y="2015314"/>
                    <a:pt x="1122255" y="2001534"/>
                    <a:pt x="1136465" y="1998089"/>
                  </a:cubicBezTo>
                  <a:close/>
                  <a:moveTo>
                    <a:pt x="933322" y="1998089"/>
                  </a:moveTo>
                  <a:cubicBezTo>
                    <a:pt x="947532" y="2001534"/>
                    <a:pt x="958190" y="2015314"/>
                    <a:pt x="958190" y="2029094"/>
                  </a:cubicBezTo>
                  <a:cubicBezTo>
                    <a:pt x="954638" y="2046319"/>
                    <a:pt x="943980" y="2056654"/>
                    <a:pt x="926217" y="2053209"/>
                  </a:cubicBezTo>
                  <a:cubicBezTo>
                    <a:pt x="912007" y="2053209"/>
                    <a:pt x="901349" y="2039429"/>
                    <a:pt x="901349" y="2022204"/>
                  </a:cubicBezTo>
                  <a:cubicBezTo>
                    <a:pt x="901349" y="2008424"/>
                    <a:pt x="915559" y="1998089"/>
                    <a:pt x="933322" y="1998089"/>
                  </a:cubicBezTo>
                  <a:close/>
                  <a:moveTo>
                    <a:pt x="1337052" y="1957272"/>
                  </a:moveTo>
                  <a:cubicBezTo>
                    <a:pt x="1354756" y="1953827"/>
                    <a:pt x="1368919" y="1960717"/>
                    <a:pt x="1372460" y="1974497"/>
                  </a:cubicBezTo>
                  <a:cubicBezTo>
                    <a:pt x="1379541" y="1988277"/>
                    <a:pt x="1372460" y="2005501"/>
                    <a:pt x="1354756" y="2008946"/>
                  </a:cubicBezTo>
                  <a:cubicBezTo>
                    <a:pt x="1340593" y="2015836"/>
                    <a:pt x="1326430" y="2005501"/>
                    <a:pt x="1319349" y="1991722"/>
                  </a:cubicBezTo>
                  <a:cubicBezTo>
                    <a:pt x="1315808" y="1977942"/>
                    <a:pt x="1322890" y="1960717"/>
                    <a:pt x="1337052" y="1957272"/>
                  </a:cubicBezTo>
                  <a:close/>
                  <a:moveTo>
                    <a:pt x="735602" y="1957272"/>
                  </a:moveTo>
                  <a:cubicBezTo>
                    <a:pt x="749765" y="1960717"/>
                    <a:pt x="756846" y="1977942"/>
                    <a:pt x="753305" y="1991722"/>
                  </a:cubicBezTo>
                  <a:cubicBezTo>
                    <a:pt x="746224" y="2005501"/>
                    <a:pt x="732061" y="2015836"/>
                    <a:pt x="717898" y="2008946"/>
                  </a:cubicBezTo>
                  <a:cubicBezTo>
                    <a:pt x="700195" y="2005501"/>
                    <a:pt x="693113" y="1988277"/>
                    <a:pt x="700195" y="1974497"/>
                  </a:cubicBezTo>
                  <a:cubicBezTo>
                    <a:pt x="703735" y="1960717"/>
                    <a:pt x="717898" y="1953827"/>
                    <a:pt x="735602" y="1957272"/>
                  </a:cubicBezTo>
                  <a:close/>
                  <a:moveTo>
                    <a:pt x="1547781" y="1870614"/>
                  </a:moveTo>
                  <a:cubicBezTo>
                    <a:pt x="1554863" y="1872337"/>
                    <a:pt x="1561059" y="1876643"/>
                    <a:pt x="1564600" y="1883533"/>
                  </a:cubicBezTo>
                  <a:cubicBezTo>
                    <a:pt x="1571681" y="1897313"/>
                    <a:pt x="1568140" y="1914537"/>
                    <a:pt x="1553978" y="1921427"/>
                  </a:cubicBezTo>
                  <a:cubicBezTo>
                    <a:pt x="1539815" y="1928317"/>
                    <a:pt x="1522111" y="1924872"/>
                    <a:pt x="1515030" y="1911092"/>
                  </a:cubicBezTo>
                  <a:cubicBezTo>
                    <a:pt x="1507948" y="1897313"/>
                    <a:pt x="1511489" y="1883533"/>
                    <a:pt x="1525652" y="1873198"/>
                  </a:cubicBezTo>
                  <a:cubicBezTo>
                    <a:pt x="1532733" y="1869753"/>
                    <a:pt x="1540700" y="1868892"/>
                    <a:pt x="1547781" y="1870614"/>
                  </a:cubicBezTo>
                  <a:close/>
                  <a:moveTo>
                    <a:pt x="524872" y="1870614"/>
                  </a:moveTo>
                  <a:cubicBezTo>
                    <a:pt x="531954" y="1868892"/>
                    <a:pt x="539920" y="1869753"/>
                    <a:pt x="547002" y="1873198"/>
                  </a:cubicBezTo>
                  <a:cubicBezTo>
                    <a:pt x="561164" y="1883533"/>
                    <a:pt x="564705" y="1897313"/>
                    <a:pt x="557624" y="1911092"/>
                  </a:cubicBezTo>
                  <a:cubicBezTo>
                    <a:pt x="550542" y="1924872"/>
                    <a:pt x="532839" y="1928317"/>
                    <a:pt x="518676" y="1921427"/>
                  </a:cubicBezTo>
                  <a:cubicBezTo>
                    <a:pt x="504513" y="1914537"/>
                    <a:pt x="500972" y="1897313"/>
                    <a:pt x="508054" y="1883533"/>
                  </a:cubicBezTo>
                  <a:cubicBezTo>
                    <a:pt x="511594" y="1876643"/>
                    <a:pt x="517791" y="1872337"/>
                    <a:pt x="524872" y="1870614"/>
                  </a:cubicBezTo>
                  <a:close/>
                  <a:moveTo>
                    <a:pt x="1710685" y="1746594"/>
                  </a:moveTo>
                  <a:cubicBezTo>
                    <a:pt x="1717575" y="1747025"/>
                    <a:pt x="1724465" y="1750470"/>
                    <a:pt x="1729632" y="1757360"/>
                  </a:cubicBezTo>
                  <a:cubicBezTo>
                    <a:pt x="1739967" y="1767695"/>
                    <a:pt x="1739967" y="1784919"/>
                    <a:pt x="1729632" y="1795254"/>
                  </a:cubicBezTo>
                  <a:cubicBezTo>
                    <a:pt x="1715853" y="1805589"/>
                    <a:pt x="1698628" y="1805589"/>
                    <a:pt x="1688293" y="1791809"/>
                  </a:cubicBezTo>
                  <a:cubicBezTo>
                    <a:pt x="1677958" y="1781475"/>
                    <a:pt x="1681403" y="1764250"/>
                    <a:pt x="1691738" y="1753915"/>
                  </a:cubicBezTo>
                  <a:cubicBezTo>
                    <a:pt x="1696905" y="1748748"/>
                    <a:pt x="1703795" y="1746164"/>
                    <a:pt x="1710685" y="1746594"/>
                  </a:cubicBezTo>
                  <a:close/>
                  <a:moveTo>
                    <a:pt x="361252" y="1746594"/>
                  </a:moveTo>
                  <a:cubicBezTo>
                    <a:pt x="368142" y="1746164"/>
                    <a:pt x="375032" y="1748747"/>
                    <a:pt x="380199" y="1753915"/>
                  </a:cubicBezTo>
                  <a:cubicBezTo>
                    <a:pt x="390534" y="1764250"/>
                    <a:pt x="393979" y="1781475"/>
                    <a:pt x="383644" y="1791809"/>
                  </a:cubicBezTo>
                  <a:cubicBezTo>
                    <a:pt x="373309" y="1805589"/>
                    <a:pt x="356085" y="1805589"/>
                    <a:pt x="342305" y="1795254"/>
                  </a:cubicBezTo>
                  <a:cubicBezTo>
                    <a:pt x="331970" y="1784919"/>
                    <a:pt x="331970" y="1767695"/>
                    <a:pt x="342305" y="1757360"/>
                  </a:cubicBezTo>
                  <a:cubicBezTo>
                    <a:pt x="347472" y="1750470"/>
                    <a:pt x="354362" y="1747025"/>
                    <a:pt x="361252" y="1746594"/>
                  </a:cubicBezTo>
                  <a:close/>
                  <a:moveTo>
                    <a:pt x="1846068" y="1590238"/>
                  </a:moveTo>
                  <a:cubicBezTo>
                    <a:pt x="1853388" y="1589377"/>
                    <a:pt x="1861139" y="1591099"/>
                    <a:pt x="1868029" y="1594544"/>
                  </a:cubicBezTo>
                  <a:cubicBezTo>
                    <a:pt x="1878364" y="1604879"/>
                    <a:pt x="1881809" y="1622104"/>
                    <a:pt x="1871474" y="1632438"/>
                  </a:cubicBezTo>
                  <a:cubicBezTo>
                    <a:pt x="1864584" y="1646218"/>
                    <a:pt x="1847360" y="1649663"/>
                    <a:pt x="1833580" y="1639328"/>
                  </a:cubicBezTo>
                  <a:cubicBezTo>
                    <a:pt x="1823245" y="1632438"/>
                    <a:pt x="1819800" y="1615214"/>
                    <a:pt x="1826690" y="1601434"/>
                  </a:cubicBezTo>
                  <a:cubicBezTo>
                    <a:pt x="1831857" y="1594544"/>
                    <a:pt x="1838747" y="1591099"/>
                    <a:pt x="1846068" y="1590238"/>
                  </a:cubicBezTo>
                  <a:close/>
                  <a:moveTo>
                    <a:pt x="225870" y="1590238"/>
                  </a:moveTo>
                  <a:cubicBezTo>
                    <a:pt x="233191" y="1591099"/>
                    <a:pt x="240081" y="1594544"/>
                    <a:pt x="245248" y="1601434"/>
                  </a:cubicBezTo>
                  <a:cubicBezTo>
                    <a:pt x="252138" y="1615214"/>
                    <a:pt x="248693" y="1632438"/>
                    <a:pt x="238358" y="1639328"/>
                  </a:cubicBezTo>
                  <a:cubicBezTo>
                    <a:pt x="224579" y="1649663"/>
                    <a:pt x="207354" y="1646218"/>
                    <a:pt x="200464" y="1632438"/>
                  </a:cubicBezTo>
                  <a:cubicBezTo>
                    <a:pt x="190129" y="1622104"/>
                    <a:pt x="193574" y="1604879"/>
                    <a:pt x="203909" y="1594544"/>
                  </a:cubicBezTo>
                  <a:cubicBezTo>
                    <a:pt x="210799" y="1591099"/>
                    <a:pt x="218550" y="1589377"/>
                    <a:pt x="225870" y="1590238"/>
                  </a:cubicBezTo>
                  <a:close/>
                  <a:moveTo>
                    <a:pt x="1945222" y="1410596"/>
                  </a:moveTo>
                  <a:cubicBezTo>
                    <a:pt x="1951861" y="1408012"/>
                    <a:pt x="1959827" y="1408012"/>
                    <a:pt x="1966909" y="1411457"/>
                  </a:cubicBezTo>
                  <a:cubicBezTo>
                    <a:pt x="1981072" y="1418347"/>
                    <a:pt x="1988153" y="1435571"/>
                    <a:pt x="1981072" y="1449351"/>
                  </a:cubicBezTo>
                  <a:cubicBezTo>
                    <a:pt x="1973990" y="1463130"/>
                    <a:pt x="1959827" y="1470020"/>
                    <a:pt x="1945664" y="1463130"/>
                  </a:cubicBezTo>
                  <a:cubicBezTo>
                    <a:pt x="1931502" y="1456241"/>
                    <a:pt x="1924420" y="1439016"/>
                    <a:pt x="1931502" y="1425236"/>
                  </a:cubicBezTo>
                  <a:cubicBezTo>
                    <a:pt x="1933272" y="1418347"/>
                    <a:pt x="1938583" y="1413179"/>
                    <a:pt x="1945222" y="1410596"/>
                  </a:cubicBezTo>
                  <a:close/>
                  <a:moveTo>
                    <a:pt x="127431" y="1410596"/>
                  </a:moveTo>
                  <a:cubicBezTo>
                    <a:pt x="134070" y="1413179"/>
                    <a:pt x="139381" y="1418347"/>
                    <a:pt x="141152" y="1425236"/>
                  </a:cubicBezTo>
                  <a:cubicBezTo>
                    <a:pt x="148233" y="1439016"/>
                    <a:pt x="141152" y="1456241"/>
                    <a:pt x="126989" y="1463130"/>
                  </a:cubicBezTo>
                  <a:cubicBezTo>
                    <a:pt x="112826" y="1470020"/>
                    <a:pt x="98663" y="1463130"/>
                    <a:pt x="91582" y="1449351"/>
                  </a:cubicBezTo>
                  <a:cubicBezTo>
                    <a:pt x="84500" y="1435571"/>
                    <a:pt x="91582" y="1418347"/>
                    <a:pt x="105744" y="1411457"/>
                  </a:cubicBezTo>
                  <a:cubicBezTo>
                    <a:pt x="112826" y="1408012"/>
                    <a:pt x="120793" y="1408012"/>
                    <a:pt x="127431" y="1410596"/>
                  </a:cubicBezTo>
                  <a:close/>
                  <a:moveTo>
                    <a:pt x="2027704" y="1209836"/>
                  </a:moveTo>
                  <a:cubicBezTo>
                    <a:pt x="2041483" y="1213281"/>
                    <a:pt x="2051818" y="1227061"/>
                    <a:pt x="2048373" y="1240841"/>
                  </a:cubicBezTo>
                  <a:cubicBezTo>
                    <a:pt x="2044928" y="1258066"/>
                    <a:pt x="2031148" y="1264956"/>
                    <a:pt x="2013924" y="1261511"/>
                  </a:cubicBezTo>
                  <a:cubicBezTo>
                    <a:pt x="2000144" y="1258066"/>
                    <a:pt x="1989809" y="1244286"/>
                    <a:pt x="1993254" y="1230506"/>
                  </a:cubicBezTo>
                  <a:cubicBezTo>
                    <a:pt x="1996699" y="1216726"/>
                    <a:pt x="2010479" y="1206391"/>
                    <a:pt x="2027704" y="1209836"/>
                  </a:cubicBezTo>
                  <a:close/>
                  <a:moveTo>
                    <a:pt x="44234" y="1209836"/>
                  </a:moveTo>
                  <a:cubicBezTo>
                    <a:pt x="61458" y="1206391"/>
                    <a:pt x="75238" y="1216726"/>
                    <a:pt x="78683" y="1230506"/>
                  </a:cubicBezTo>
                  <a:cubicBezTo>
                    <a:pt x="82128" y="1244286"/>
                    <a:pt x="71793" y="1258066"/>
                    <a:pt x="58013" y="1261511"/>
                  </a:cubicBezTo>
                  <a:cubicBezTo>
                    <a:pt x="40789" y="1264956"/>
                    <a:pt x="27009" y="1258066"/>
                    <a:pt x="23564" y="1240841"/>
                  </a:cubicBezTo>
                  <a:cubicBezTo>
                    <a:pt x="20119" y="1227061"/>
                    <a:pt x="30454" y="1213281"/>
                    <a:pt x="44234" y="1209836"/>
                  </a:cubicBezTo>
                  <a:close/>
                  <a:moveTo>
                    <a:pt x="2041513" y="998156"/>
                  </a:moveTo>
                  <a:cubicBezTo>
                    <a:pt x="2056735" y="998156"/>
                    <a:pt x="2069074" y="1010495"/>
                    <a:pt x="2069074" y="1025717"/>
                  </a:cubicBezTo>
                  <a:cubicBezTo>
                    <a:pt x="2069074" y="1040939"/>
                    <a:pt x="2056735" y="1053278"/>
                    <a:pt x="2041513" y="1053278"/>
                  </a:cubicBezTo>
                  <a:cubicBezTo>
                    <a:pt x="2026291" y="1053278"/>
                    <a:pt x="2013952" y="1040939"/>
                    <a:pt x="2013952" y="1025717"/>
                  </a:cubicBezTo>
                  <a:cubicBezTo>
                    <a:pt x="2013952" y="1010495"/>
                    <a:pt x="2026291" y="998156"/>
                    <a:pt x="2041513" y="998156"/>
                  </a:cubicBezTo>
                  <a:close/>
                  <a:moveTo>
                    <a:pt x="27561" y="998156"/>
                  </a:moveTo>
                  <a:cubicBezTo>
                    <a:pt x="42783" y="998156"/>
                    <a:pt x="55122" y="1010495"/>
                    <a:pt x="55122" y="1025717"/>
                  </a:cubicBezTo>
                  <a:cubicBezTo>
                    <a:pt x="55122" y="1040939"/>
                    <a:pt x="42783" y="1053278"/>
                    <a:pt x="27561" y="1053278"/>
                  </a:cubicBezTo>
                  <a:cubicBezTo>
                    <a:pt x="12339" y="1053278"/>
                    <a:pt x="0" y="1040939"/>
                    <a:pt x="0" y="1025717"/>
                  </a:cubicBezTo>
                  <a:cubicBezTo>
                    <a:pt x="0" y="1010495"/>
                    <a:pt x="12339" y="998156"/>
                    <a:pt x="27561" y="998156"/>
                  </a:cubicBezTo>
                  <a:close/>
                  <a:moveTo>
                    <a:pt x="2013924" y="792358"/>
                  </a:moveTo>
                  <a:cubicBezTo>
                    <a:pt x="2031148" y="788913"/>
                    <a:pt x="2044928" y="795803"/>
                    <a:pt x="2048373" y="813028"/>
                  </a:cubicBezTo>
                  <a:cubicBezTo>
                    <a:pt x="2051818" y="826808"/>
                    <a:pt x="2041483" y="840588"/>
                    <a:pt x="2027704" y="844033"/>
                  </a:cubicBezTo>
                  <a:cubicBezTo>
                    <a:pt x="2010479" y="847478"/>
                    <a:pt x="1996699" y="837143"/>
                    <a:pt x="1993254" y="823363"/>
                  </a:cubicBezTo>
                  <a:cubicBezTo>
                    <a:pt x="1989809" y="809583"/>
                    <a:pt x="2000144" y="795803"/>
                    <a:pt x="2013924" y="792358"/>
                  </a:cubicBezTo>
                  <a:close/>
                  <a:moveTo>
                    <a:pt x="58013" y="792358"/>
                  </a:moveTo>
                  <a:cubicBezTo>
                    <a:pt x="71793" y="795803"/>
                    <a:pt x="82128" y="809583"/>
                    <a:pt x="78683" y="823363"/>
                  </a:cubicBezTo>
                  <a:cubicBezTo>
                    <a:pt x="75238" y="837143"/>
                    <a:pt x="61458" y="847478"/>
                    <a:pt x="44234" y="844033"/>
                  </a:cubicBezTo>
                  <a:cubicBezTo>
                    <a:pt x="30454" y="840588"/>
                    <a:pt x="20119" y="826808"/>
                    <a:pt x="23564" y="813028"/>
                  </a:cubicBezTo>
                  <a:cubicBezTo>
                    <a:pt x="27009" y="795803"/>
                    <a:pt x="40789" y="788913"/>
                    <a:pt x="58013" y="792358"/>
                  </a:cubicBezTo>
                  <a:close/>
                  <a:moveTo>
                    <a:pt x="1966024" y="592741"/>
                  </a:moveTo>
                  <a:cubicBezTo>
                    <a:pt x="1972220" y="595325"/>
                    <a:pt x="1977531" y="600492"/>
                    <a:pt x="1981072" y="607382"/>
                  </a:cubicBezTo>
                  <a:cubicBezTo>
                    <a:pt x="1988153" y="621162"/>
                    <a:pt x="1981072" y="638386"/>
                    <a:pt x="1966909" y="645276"/>
                  </a:cubicBezTo>
                  <a:cubicBezTo>
                    <a:pt x="1952746" y="652166"/>
                    <a:pt x="1935042" y="645276"/>
                    <a:pt x="1931502" y="631497"/>
                  </a:cubicBezTo>
                  <a:cubicBezTo>
                    <a:pt x="1924420" y="617717"/>
                    <a:pt x="1931502" y="600492"/>
                    <a:pt x="1945664" y="593603"/>
                  </a:cubicBezTo>
                  <a:cubicBezTo>
                    <a:pt x="1952746" y="590158"/>
                    <a:pt x="1959827" y="590158"/>
                    <a:pt x="1966024" y="592741"/>
                  </a:cubicBezTo>
                  <a:close/>
                  <a:moveTo>
                    <a:pt x="106630" y="592741"/>
                  </a:moveTo>
                  <a:cubicBezTo>
                    <a:pt x="112826" y="590158"/>
                    <a:pt x="119907" y="590158"/>
                    <a:pt x="126989" y="593603"/>
                  </a:cubicBezTo>
                  <a:cubicBezTo>
                    <a:pt x="141152" y="600492"/>
                    <a:pt x="148233" y="617717"/>
                    <a:pt x="141152" y="631497"/>
                  </a:cubicBezTo>
                  <a:cubicBezTo>
                    <a:pt x="137611" y="645276"/>
                    <a:pt x="119907" y="652166"/>
                    <a:pt x="105744" y="645276"/>
                  </a:cubicBezTo>
                  <a:cubicBezTo>
                    <a:pt x="91582" y="638386"/>
                    <a:pt x="84500" y="621162"/>
                    <a:pt x="91582" y="607382"/>
                  </a:cubicBezTo>
                  <a:cubicBezTo>
                    <a:pt x="95122" y="600492"/>
                    <a:pt x="100433" y="595325"/>
                    <a:pt x="106630" y="592741"/>
                  </a:cubicBezTo>
                  <a:close/>
                  <a:moveTo>
                    <a:pt x="1855111" y="409371"/>
                  </a:moveTo>
                  <a:cubicBezTo>
                    <a:pt x="1862001" y="410663"/>
                    <a:pt x="1868029" y="414969"/>
                    <a:pt x="1871474" y="421859"/>
                  </a:cubicBezTo>
                  <a:cubicBezTo>
                    <a:pt x="1881809" y="432193"/>
                    <a:pt x="1878364" y="449418"/>
                    <a:pt x="1868029" y="459753"/>
                  </a:cubicBezTo>
                  <a:cubicBezTo>
                    <a:pt x="1854250" y="466643"/>
                    <a:pt x="1837025" y="466643"/>
                    <a:pt x="1826690" y="452863"/>
                  </a:cubicBezTo>
                  <a:cubicBezTo>
                    <a:pt x="1819800" y="439083"/>
                    <a:pt x="1823245" y="421859"/>
                    <a:pt x="1833580" y="414969"/>
                  </a:cubicBezTo>
                  <a:cubicBezTo>
                    <a:pt x="1840470" y="409801"/>
                    <a:pt x="1848221" y="408079"/>
                    <a:pt x="1855111" y="409371"/>
                  </a:cubicBezTo>
                  <a:close/>
                  <a:moveTo>
                    <a:pt x="216827" y="409371"/>
                  </a:moveTo>
                  <a:cubicBezTo>
                    <a:pt x="223717" y="408079"/>
                    <a:pt x="231468" y="409801"/>
                    <a:pt x="238358" y="414969"/>
                  </a:cubicBezTo>
                  <a:cubicBezTo>
                    <a:pt x="248693" y="421859"/>
                    <a:pt x="252138" y="439083"/>
                    <a:pt x="245248" y="452863"/>
                  </a:cubicBezTo>
                  <a:cubicBezTo>
                    <a:pt x="234913" y="466643"/>
                    <a:pt x="217689" y="466643"/>
                    <a:pt x="203909" y="459753"/>
                  </a:cubicBezTo>
                  <a:cubicBezTo>
                    <a:pt x="193574" y="449418"/>
                    <a:pt x="190129" y="432193"/>
                    <a:pt x="200464" y="421859"/>
                  </a:cubicBezTo>
                  <a:cubicBezTo>
                    <a:pt x="203909" y="414969"/>
                    <a:pt x="209938" y="410663"/>
                    <a:pt x="216827" y="409371"/>
                  </a:cubicBezTo>
                  <a:close/>
                  <a:moveTo>
                    <a:pt x="1707671" y="252728"/>
                  </a:moveTo>
                  <a:cubicBezTo>
                    <a:pt x="1714991" y="252298"/>
                    <a:pt x="1722742" y="254881"/>
                    <a:pt x="1729632" y="260049"/>
                  </a:cubicBezTo>
                  <a:cubicBezTo>
                    <a:pt x="1739967" y="270384"/>
                    <a:pt x="1739967" y="287608"/>
                    <a:pt x="1729632" y="297943"/>
                  </a:cubicBezTo>
                  <a:cubicBezTo>
                    <a:pt x="1719297" y="311723"/>
                    <a:pt x="1702073" y="311723"/>
                    <a:pt x="1691738" y="301388"/>
                  </a:cubicBezTo>
                  <a:cubicBezTo>
                    <a:pt x="1681403" y="291053"/>
                    <a:pt x="1677958" y="273828"/>
                    <a:pt x="1688293" y="263494"/>
                  </a:cubicBezTo>
                  <a:cubicBezTo>
                    <a:pt x="1693460" y="256604"/>
                    <a:pt x="1700350" y="253159"/>
                    <a:pt x="1707671" y="252728"/>
                  </a:cubicBezTo>
                  <a:close/>
                  <a:moveTo>
                    <a:pt x="364266" y="252728"/>
                  </a:moveTo>
                  <a:cubicBezTo>
                    <a:pt x="371587" y="253159"/>
                    <a:pt x="378477" y="256604"/>
                    <a:pt x="383644" y="263494"/>
                  </a:cubicBezTo>
                  <a:cubicBezTo>
                    <a:pt x="393979" y="273828"/>
                    <a:pt x="390534" y="291053"/>
                    <a:pt x="380199" y="301388"/>
                  </a:cubicBezTo>
                  <a:cubicBezTo>
                    <a:pt x="369865" y="311723"/>
                    <a:pt x="352640" y="311723"/>
                    <a:pt x="342305" y="297943"/>
                  </a:cubicBezTo>
                  <a:cubicBezTo>
                    <a:pt x="331970" y="287608"/>
                    <a:pt x="331970" y="270384"/>
                    <a:pt x="342305" y="260049"/>
                  </a:cubicBezTo>
                  <a:cubicBezTo>
                    <a:pt x="349195" y="254881"/>
                    <a:pt x="356946" y="252298"/>
                    <a:pt x="364266" y="252728"/>
                  </a:cubicBezTo>
                  <a:close/>
                  <a:moveTo>
                    <a:pt x="1531848" y="130286"/>
                  </a:moveTo>
                  <a:cubicBezTo>
                    <a:pt x="1538930" y="128564"/>
                    <a:pt x="1546896" y="129425"/>
                    <a:pt x="1553978" y="132870"/>
                  </a:cubicBezTo>
                  <a:cubicBezTo>
                    <a:pt x="1568140" y="139760"/>
                    <a:pt x="1571681" y="156984"/>
                    <a:pt x="1564600" y="170764"/>
                  </a:cubicBezTo>
                  <a:cubicBezTo>
                    <a:pt x="1557518" y="184544"/>
                    <a:pt x="1539815" y="187989"/>
                    <a:pt x="1525652" y="181099"/>
                  </a:cubicBezTo>
                  <a:cubicBezTo>
                    <a:pt x="1511489" y="170764"/>
                    <a:pt x="1507948" y="156984"/>
                    <a:pt x="1515030" y="143205"/>
                  </a:cubicBezTo>
                  <a:cubicBezTo>
                    <a:pt x="1518570" y="136315"/>
                    <a:pt x="1524767" y="132009"/>
                    <a:pt x="1531848" y="130286"/>
                  </a:cubicBezTo>
                  <a:close/>
                  <a:moveTo>
                    <a:pt x="540805" y="130286"/>
                  </a:moveTo>
                  <a:cubicBezTo>
                    <a:pt x="547887" y="132009"/>
                    <a:pt x="554083" y="136315"/>
                    <a:pt x="557624" y="143205"/>
                  </a:cubicBezTo>
                  <a:cubicBezTo>
                    <a:pt x="564705" y="156984"/>
                    <a:pt x="561164" y="170764"/>
                    <a:pt x="547002" y="181099"/>
                  </a:cubicBezTo>
                  <a:cubicBezTo>
                    <a:pt x="532839" y="187989"/>
                    <a:pt x="515135" y="184544"/>
                    <a:pt x="508054" y="170764"/>
                  </a:cubicBezTo>
                  <a:cubicBezTo>
                    <a:pt x="500972" y="156984"/>
                    <a:pt x="504513" y="139760"/>
                    <a:pt x="518676" y="132870"/>
                  </a:cubicBezTo>
                  <a:cubicBezTo>
                    <a:pt x="525757" y="129425"/>
                    <a:pt x="533724" y="128564"/>
                    <a:pt x="540805" y="130286"/>
                  </a:cubicBezTo>
                  <a:close/>
                  <a:moveTo>
                    <a:pt x="1354756" y="46357"/>
                  </a:moveTo>
                  <a:cubicBezTo>
                    <a:pt x="1372460" y="49802"/>
                    <a:pt x="1379541" y="67026"/>
                    <a:pt x="1372460" y="80806"/>
                  </a:cubicBezTo>
                  <a:cubicBezTo>
                    <a:pt x="1368919" y="94586"/>
                    <a:pt x="1354756" y="101476"/>
                    <a:pt x="1337052" y="98031"/>
                  </a:cubicBezTo>
                  <a:cubicBezTo>
                    <a:pt x="1322890" y="94586"/>
                    <a:pt x="1315808" y="77361"/>
                    <a:pt x="1319349" y="63582"/>
                  </a:cubicBezTo>
                  <a:cubicBezTo>
                    <a:pt x="1326430" y="49802"/>
                    <a:pt x="1340593" y="39467"/>
                    <a:pt x="1354756" y="46357"/>
                  </a:cubicBezTo>
                  <a:close/>
                  <a:moveTo>
                    <a:pt x="717898" y="46357"/>
                  </a:moveTo>
                  <a:cubicBezTo>
                    <a:pt x="732061" y="39467"/>
                    <a:pt x="746224" y="49802"/>
                    <a:pt x="753305" y="63582"/>
                  </a:cubicBezTo>
                  <a:cubicBezTo>
                    <a:pt x="756846" y="77361"/>
                    <a:pt x="749765" y="94586"/>
                    <a:pt x="735602" y="98031"/>
                  </a:cubicBezTo>
                  <a:cubicBezTo>
                    <a:pt x="717898" y="101476"/>
                    <a:pt x="703735" y="94586"/>
                    <a:pt x="700195" y="80806"/>
                  </a:cubicBezTo>
                  <a:cubicBezTo>
                    <a:pt x="693113" y="67026"/>
                    <a:pt x="700195" y="49802"/>
                    <a:pt x="717898" y="46357"/>
                  </a:cubicBezTo>
                  <a:close/>
                  <a:moveTo>
                    <a:pt x="1143570" y="660"/>
                  </a:moveTo>
                  <a:cubicBezTo>
                    <a:pt x="1157780" y="660"/>
                    <a:pt x="1168438" y="14440"/>
                    <a:pt x="1168438" y="31665"/>
                  </a:cubicBezTo>
                  <a:cubicBezTo>
                    <a:pt x="1168438" y="45445"/>
                    <a:pt x="1154228" y="55780"/>
                    <a:pt x="1136465" y="55780"/>
                  </a:cubicBezTo>
                  <a:cubicBezTo>
                    <a:pt x="1122255" y="52335"/>
                    <a:pt x="1111597" y="38555"/>
                    <a:pt x="1111597" y="24775"/>
                  </a:cubicBezTo>
                  <a:cubicBezTo>
                    <a:pt x="1115150" y="7550"/>
                    <a:pt x="1125807" y="-2785"/>
                    <a:pt x="1143570" y="660"/>
                  </a:cubicBezTo>
                  <a:close/>
                  <a:moveTo>
                    <a:pt x="926217" y="660"/>
                  </a:moveTo>
                  <a:cubicBezTo>
                    <a:pt x="943980" y="-2785"/>
                    <a:pt x="954638" y="7550"/>
                    <a:pt x="958190" y="24775"/>
                  </a:cubicBezTo>
                  <a:cubicBezTo>
                    <a:pt x="958190" y="38555"/>
                    <a:pt x="947532" y="52335"/>
                    <a:pt x="933322" y="55780"/>
                  </a:cubicBezTo>
                  <a:cubicBezTo>
                    <a:pt x="915559" y="55780"/>
                    <a:pt x="901349" y="45445"/>
                    <a:pt x="901349" y="31665"/>
                  </a:cubicBezTo>
                  <a:cubicBezTo>
                    <a:pt x="901349" y="14440"/>
                    <a:pt x="912007" y="660"/>
                    <a:pt x="926217" y="660"/>
                  </a:cubicBezTo>
                  <a:close/>
                </a:path>
              </a:pathLst>
            </a:custGeom>
            <a:solidFill>
              <a:srgbClr val="4D555F"/>
            </a:solidFill>
            <a:ln w="76200">
              <a:noFill/>
            </a:ln>
          </p:spPr>
          <p:txBody>
            <a:bodyPr vert="horz" wrap="square" lIns="91440" tIns="45720" rIns="91440" bIns="45720" numCol="1" anchor="t" anchorCtr="0" compatLnSpc="1">
              <a:noAutofit/>
            </a:bodyPr>
            <a:lstStyle/>
            <a:p>
              <a:endParaRPr lang="zh-CN" altLang="en-US"/>
            </a:p>
          </p:txBody>
        </p:sp>
        <p:sp>
          <p:nvSpPr>
            <p:cNvPr id="54" name="işľïḋe"/>
            <p:cNvSpPr/>
            <p:nvPr/>
          </p:nvSpPr>
          <p:spPr bwMode="auto">
            <a:xfrm>
              <a:off x="1437" y="5706"/>
              <a:ext cx="1342" cy="1350"/>
            </a:xfrm>
            <a:custGeom>
              <a:avLst/>
              <a:gdLst>
                <a:gd name="T0" fmla="*/ 70 w 139"/>
                <a:gd name="T1" fmla="*/ 140 h 140"/>
                <a:gd name="T2" fmla="*/ 0 w 139"/>
                <a:gd name="T3" fmla="*/ 70 h 140"/>
                <a:gd name="T4" fmla="*/ 70 w 139"/>
                <a:gd name="T5" fmla="*/ 0 h 140"/>
                <a:gd name="T6" fmla="*/ 139 w 139"/>
                <a:gd name="T7" fmla="*/ 70 h 140"/>
                <a:gd name="T8" fmla="*/ 70 w 139"/>
                <a:gd name="T9" fmla="*/ 140 h 140"/>
                <a:gd name="T10" fmla="*/ 70 w 139"/>
                <a:gd name="T11" fmla="*/ 28 h 140"/>
                <a:gd name="T12" fmla="*/ 28 w 139"/>
                <a:gd name="T13" fmla="*/ 70 h 140"/>
                <a:gd name="T14" fmla="*/ 70 w 139"/>
                <a:gd name="T15" fmla="*/ 112 h 140"/>
                <a:gd name="T16" fmla="*/ 111 w 139"/>
                <a:gd name="T17" fmla="*/ 70 h 140"/>
                <a:gd name="T18" fmla="*/ 70 w 139"/>
                <a:gd name="T19" fmla="*/ 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70" y="140"/>
                  </a:moveTo>
                  <a:cubicBezTo>
                    <a:pt x="31" y="140"/>
                    <a:pt x="0" y="108"/>
                    <a:pt x="0" y="70"/>
                  </a:cubicBezTo>
                  <a:cubicBezTo>
                    <a:pt x="0" y="31"/>
                    <a:pt x="31" y="0"/>
                    <a:pt x="70" y="0"/>
                  </a:cubicBezTo>
                  <a:cubicBezTo>
                    <a:pt x="108" y="0"/>
                    <a:pt x="139" y="31"/>
                    <a:pt x="139" y="70"/>
                  </a:cubicBezTo>
                  <a:cubicBezTo>
                    <a:pt x="139" y="108"/>
                    <a:pt x="108" y="140"/>
                    <a:pt x="70" y="140"/>
                  </a:cubicBezTo>
                  <a:close/>
                  <a:moveTo>
                    <a:pt x="70" y="28"/>
                  </a:moveTo>
                  <a:cubicBezTo>
                    <a:pt x="46" y="28"/>
                    <a:pt x="28" y="47"/>
                    <a:pt x="28" y="70"/>
                  </a:cubicBezTo>
                  <a:cubicBezTo>
                    <a:pt x="28" y="93"/>
                    <a:pt x="46" y="112"/>
                    <a:pt x="70" y="112"/>
                  </a:cubicBezTo>
                  <a:cubicBezTo>
                    <a:pt x="93" y="112"/>
                    <a:pt x="111" y="93"/>
                    <a:pt x="111" y="70"/>
                  </a:cubicBezTo>
                  <a:cubicBezTo>
                    <a:pt x="111" y="47"/>
                    <a:pt x="93" y="28"/>
                    <a:pt x="70" y="28"/>
                  </a:cubicBezTo>
                  <a:close/>
                </a:path>
              </a:pathLst>
            </a:custGeom>
            <a:solidFill>
              <a:srgbClr val="F0F6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 name="ValueBack"/>
            <p:cNvSpPr/>
            <p:nvPr/>
          </p:nvSpPr>
          <p:spPr bwMode="auto">
            <a:xfrm>
              <a:off x="4141" y="4239"/>
              <a:ext cx="1451" cy="868"/>
            </a:xfrm>
            <a:custGeom>
              <a:avLst/>
              <a:gdLst>
                <a:gd name="T0" fmla="*/ 14 w 150"/>
                <a:gd name="T1" fmla="*/ 90 h 90"/>
                <a:gd name="T2" fmla="*/ 3 w 150"/>
                <a:gd name="T3" fmla="*/ 83 h 90"/>
                <a:gd name="T4" fmla="*/ 8 w 150"/>
                <a:gd name="T5" fmla="*/ 67 h 90"/>
                <a:gd name="T6" fmla="*/ 131 w 150"/>
                <a:gd name="T7" fmla="*/ 3 h 90"/>
                <a:gd name="T8" fmla="*/ 147 w 150"/>
                <a:gd name="T9" fmla="*/ 8 h 90"/>
                <a:gd name="T10" fmla="*/ 142 w 150"/>
                <a:gd name="T11" fmla="*/ 24 h 90"/>
                <a:gd name="T12" fmla="*/ 19 w 150"/>
                <a:gd name="T13" fmla="*/ 88 h 90"/>
                <a:gd name="T14" fmla="*/ 14 w 150"/>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90">
                  <a:moveTo>
                    <a:pt x="14" y="90"/>
                  </a:moveTo>
                  <a:cubicBezTo>
                    <a:pt x="10" y="90"/>
                    <a:pt x="5" y="87"/>
                    <a:pt x="3" y="83"/>
                  </a:cubicBezTo>
                  <a:cubicBezTo>
                    <a:pt x="0" y="77"/>
                    <a:pt x="3" y="70"/>
                    <a:pt x="8" y="67"/>
                  </a:cubicBezTo>
                  <a:cubicBezTo>
                    <a:pt x="131" y="3"/>
                    <a:pt x="131" y="3"/>
                    <a:pt x="131" y="3"/>
                  </a:cubicBezTo>
                  <a:cubicBezTo>
                    <a:pt x="136" y="0"/>
                    <a:pt x="144" y="2"/>
                    <a:pt x="147" y="8"/>
                  </a:cubicBezTo>
                  <a:cubicBezTo>
                    <a:pt x="150" y="14"/>
                    <a:pt x="148" y="21"/>
                    <a:pt x="142" y="24"/>
                  </a:cubicBezTo>
                  <a:cubicBezTo>
                    <a:pt x="19" y="88"/>
                    <a:pt x="19" y="88"/>
                    <a:pt x="19" y="88"/>
                  </a:cubicBezTo>
                  <a:cubicBezTo>
                    <a:pt x="18" y="89"/>
                    <a:pt x="16" y="90"/>
                    <a:pt x="14" y="90"/>
                  </a:cubicBezTo>
                </a:path>
              </a:pathLst>
            </a:custGeom>
            <a:solidFill>
              <a:srgbClr val="4D555F"/>
            </a:solidFill>
            <a:ln>
              <a:noFill/>
            </a:ln>
            <a:extLst>
              <a:ext uri="{91240B29-F687-4F45-9708-019B960494DF}">
                <a14:hiddenLine xmlns:a14="http://schemas.microsoft.com/office/drawing/2010/main" w="9525">
                  <a:solidFill>
                    <a:srgbClr val="ED9558"/>
                  </a:solidFill>
                  <a:round/>
                </a14:hiddenLine>
              </a:ext>
            </a:extLst>
          </p:spPr>
          <p:txBody>
            <a:bodyPr anchor="ctr"/>
            <a:lstStyle/>
            <a:p>
              <a:pPr algn="ctr"/>
              <a:endParaRPr/>
            </a:p>
          </p:txBody>
        </p:sp>
        <p:sp>
          <p:nvSpPr>
            <p:cNvPr id="63" name="iṡḻîḍè"/>
            <p:cNvSpPr/>
            <p:nvPr/>
          </p:nvSpPr>
          <p:spPr bwMode="auto">
            <a:xfrm>
              <a:off x="3823" y="4537"/>
              <a:ext cx="908" cy="898"/>
            </a:xfrm>
            <a:prstGeom prst="ellipse">
              <a:avLst/>
            </a:pr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 name="íṩlíḓè"/>
            <p:cNvSpPr/>
            <p:nvPr/>
          </p:nvSpPr>
          <p:spPr bwMode="auto">
            <a:xfrm>
              <a:off x="3213" y="3352"/>
              <a:ext cx="1199" cy="1754"/>
            </a:xfrm>
            <a:custGeom>
              <a:avLst/>
              <a:gdLst>
                <a:gd name="T0" fmla="*/ 110 w 124"/>
                <a:gd name="T1" fmla="*/ 182 h 182"/>
                <a:gd name="T2" fmla="*/ 100 w 124"/>
                <a:gd name="T3" fmla="*/ 176 h 182"/>
                <a:gd name="T4" fmla="*/ 3 w 124"/>
                <a:gd name="T5" fmla="*/ 20 h 182"/>
                <a:gd name="T6" fmla="*/ 7 w 124"/>
                <a:gd name="T7" fmla="*/ 4 h 182"/>
                <a:gd name="T8" fmla="*/ 24 w 124"/>
                <a:gd name="T9" fmla="*/ 7 h 182"/>
                <a:gd name="T10" fmla="*/ 120 w 124"/>
                <a:gd name="T11" fmla="*/ 163 h 182"/>
                <a:gd name="T12" fmla="*/ 116 w 124"/>
                <a:gd name="T13" fmla="*/ 180 h 182"/>
                <a:gd name="T14" fmla="*/ 110 w 124"/>
                <a:gd name="T15" fmla="*/ 182 h 1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82">
                  <a:moveTo>
                    <a:pt x="110" y="182"/>
                  </a:moveTo>
                  <a:cubicBezTo>
                    <a:pt x="106" y="182"/>
                    <a:pt x="102" y="180"/>
                    <a:pt x="100" y="176"/>
                  </a:cubicBezTo>
                  <a:cubicBezTo>
                    <a:pt x="3" y="20"/>
                    <a:pt x="3" y="20"/>
                    <a:pt x="3" y="20"/>
                  </a:cubicBezTo>
                  <a:cubicBezTo>
                    <a:pt x="0" y="14"/>
                    <a:pt x="2" y="7"/>
                    <a:pt x="7" y="4"/>
                  </a:cubicBezTo>
                  <a:cubicBezTo>
                    <a:pt x="13" y="0"/>
                    <a:pt x="20" y="2"/>
                    <a:pt x="24" y="7"/>
                  </a:cubicBezTo>
                  <a:cubicBezTo>
                    <a:pt x="120" y="163"/>
                    <a:pt x="120" y="163"/>
                    <a:pt x="120" y="163"/>
                  </a:cubicBezTo>
                  <a:cubicBezTo>
                    <a:pt x="124" y="169"/>
                    <a:pt x="122" y="176"/>
                    <a:pt x="116" y="180"/>
                  </a:cubicBezTo>
                  <a:cubicBezTo>
                    <a:pt x="114" y="181"/>
                    <a:pt x="112" y="182"/>
                    <a:pt x="110" y="182"/>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 name="íśļîḍe"/>
            <p:cNvSpPr/>
            <p:nvPr/>
          </p:nvSpPr>
          <p:spPr bwMode="auto">
            <a:xfrm>
              <a:off x="3175" y="7490"/>
              <a:ext cx="2202" cy="114"/>
            </a:xfrm>
            <a:custGeom>
              <a:avLst/>
              <a:gdLst>
                <a:gd name="T0" fmla="*/ 6 w 228"/>
                <a:gd name="T1" fmla="*/ 12 h 12"/>
                <a:gd name="T2" fmla="*/ 222 w 228"/>
                <a:gd name="T3" fmla="*/ 12 h 12"/>
                <a:gd name="T4" fmla="*/ 228 w 228"/>
                <a:gd name="T5" fmla="*/ 6 h 12"/>
                <a:gd name="T6" fmla="*/ 222 w 228"/>
                <a:gd name="T7" fmla="*/ 0 h 12"/>
                <a:gd name="T8" fmla="*/ 6 w 228"/>
                <a:gd name="T9" fmla="*/ 0 h 12"/>
                <a:gd name="T10" fmla="*/ 0 w 228"/>
                <a:gd name="T11" fmla="*/ 6 h 12"/>
                <a:gd name="T12" fmla="*/ 6 w 22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28" h="12">
                  <a:moveTo>
                    <a:pt x="6" y="12"/>
                  </a:moveTo>
                  <a:cubicBezTo>
                    <a:pt x="222" y="12"/>
                    <a:pt x="222" y="12"/>
                    <a:pt x="222" y="12"/>
                  </a:cubicBezTo>
                  <a:cubicBezTo>
                    <a:pt x="225" y="12"/>
                    <a:pt x="228" y="9"/>
                    <a:pt x="228" y="6"/>
                  </a:cubicBezTo>
                  <a:cubicBezTo>
                    <a:pt x="228" y="2"/>
                    <a:pt x="225" y="0"/>
                    <a:pt x="222" y="0"/>
                  </a:cubicBezTo>
                  <a:cubicBezTo>
                    <a:pt x="6" y="0"/>
                    <a:pt x="6" y="0"/>
                    <a:pt x="6" y="0"/>
                  </a:cubicBezTo>
                  <a:cubicBezTo>
                    <a:pt x="3" y="0"/>
                    <a:pt x="0" y="2"/>
                    <a:pt x="0" y="6"/>
                  </a:cubicBezTo>
                  <a:cubicBezTo>
                    <a:pt x="0" y="9"/>
                    <a:pt x="3" y="12"/>
                    <a:pt x="6" y="12"/>
                  </a:cubicBezTo>
                  <a:close/>
                </a:path>
              </a:pathLst>
            </a:custGeom>
            <a:solidFill>
              <a:srgbClr val="E2E2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 name="íşļîďe"/>
            <p:cNvSpPr/>
            <p:nvPr/>
          </p:nvSpPr>
          <p:spPr bwMode="auto">
            <a:xfrm>
              <a:off x="6239" y="410"/>
              <a:ext cx="2880" cy="3734"/>
            </a:xfrm>
            <a:custGeom>
              <a:avLst/>
              <a:gdLst>
                <a:gd name="T0" fmla="*/ 297 w 298"/>
                <a:gd name="T1" fmla="*/ 73 h 387"/>
                <a:gd name="T2" fmla="*/ 191 w 298"/>
                <a:gd name="T3" fmla="*/ 379 h 387"/>
                <a:gd name="T4" fmla="*/ 179 w 298"/>
                <a:gd name="T5" fmla="*/ 385 h 387"/>
                <a:gd name="T6" fmla="*/ 8 w 298"/>
                <a:gd name="T7" fmla="*/ 326 h 387"/>
                <a:gd name="T8" fmla="*/ 2 w 298"/>
                <a:gd name="T9" fmla="*/ 314 h 387"/>
                <a:gd name="T10" fmla="*/ 107 w 298"/>
                <a:gd name="T11" fmla="*/ 8 h 387"/>
                <a:gd name="T12" fmla="*/ 119 w 298"/>
                <a:gd name="T13" fmla="*/ 2 h 387"/>
                <a:gd name="T14" fmla="*/ 290 w 298"/>
                <a:gd name="T15" fmla="*/ 60 h 387"/>
                <a:gd name="T16" fmla="*/ 297 w 298"/>
                <a:gd name="T17" fmla="*/ 73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387">
                  <a:moveTo>
                    <a:pt x="297" y="73"/>
                  </a:moveTo>
                  <a:cubicBezTo>
                    <a:pt x="191" y="379"/>
                    <a:pt x="191" y="379"/>
                    <a:pt x="191" y="379"/>
                  </a:cubicBezTo>
                  <a:cubicBezTo>
                    <a:pt x="190" y="384"/>
                    <a:pt x="184" y="387"/>
                    <a:pt x="179" y="385"/>
                  </a:cubicBezTo>
                  <a:cubicBezTo>
                    <a:pt x="8" y="326"/>
                    <a:pt x="8" y="326"/>
                    <a:pt x="8" y="326"/>
                  </a:cubicBezTo>
                  <a:cubicBezTo>
                    <a:pt x="2" y="325"/>
                    <a:pt x="0" y="319"/>
                    <a:pt x="2" y="314"/>
                  </a:cubicBezTo>
                  <a:cubicBezTo>
                    <a:pt x="107" y="8"/>
                    <a:pt x="107" y="8"/>
                    <a:pt x="107" y="8"/>
                  </a:cubicBezTo>
                  <a:cubicBezTo>
                    <a:pt x="109" y="3"/>
                    <a:pt x="114" y="0"/>
                    <a:pt x="119" y="2"/>
                  </a:cubicBezTo>
                  <a:cubicBezTo>
                    <a:pt x="290" y="60"/>
                    <a:pt x="290" y="60"/>
                    <a:pt x="290" y="60"/>
                  </a:cubicBezTo>
                  <a:cubicBezTo>
                    <a:pt x="296" y="62"/>
                    <a:pt x="298" y="68"/>
                    <a:pt x="297" y="73"/>
                  </a:cubicBezTo>
                </a:path>
              </a:pathLst>
            </a:custGeom>
            <a:solidFill>
              <a:srgbClr val="C7D8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 name="iṥḻîḓe"/>
            <p:cNvSpPr/>
            <p:nvPr/>
          </p:nvSpPr>
          <p:spPr bwMode="auto">
            <a:xfrm>
              <a:off x="6307" y="432"/>
              <a:ext cx="2888" cy="3739"/>
            </a:xfrm>
            <a:custGeom>
              <a:avLst/>
              <a:gdLst>
                <a:gd name="T0" fmla="*/ 297 w 299"/>
                <a:gd name="T1" fmla="*/ 74 h 388"/>
                <a:gd name="T2" fmla="*/ 192 w 299"/>
                <a:gd name="T3" fmla="*/ 380 h 388"/>
                <a:gd name="T4" fmla="*/ 180 w 299"/>
                <a:gd name="T5" fmla="*/ 386 h 388"/>
                <a:gd name="T6" fmla="*/ 8 w 299"/>
                <a:gd name="T7" fmla="*/ 327 h 388"/>
                <a:gd name="T8" fmla="*/ 2 w 299"/>
                <a:gd name="T9" fmla="*/ 315 h 388"/>
                <a:gd name="T10" fmla="*/ 107 w 299"/>
                <a:gd name="T11" fmla="*/ 8 h 388"/>
                <a:gd name="T12" fmla="*/ 120 w 299"/>
                <a:gd name="T13" fmla="*/ 2 h 388"/>
                <a:gd name="T14" fmla="*/ 291 w 299"/>
                <a:gd name="T15" fmla="*/ 61 h 388"/>
                <a:gd name="T16" fmla="*/ 297 w 299"/>
                <a:gd name="T17" fmla="*/ 74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388">
                  <a:moveTo>
                    <a:pt x="297" y="74"/>
                  </a:moveTo>
                  <a:cubicBezTo>
                    <a:pt x="192" y="380"/>
                    <a:pt x="192" y="380"/>
                    <a:pt x="192" y="380"/>
                  </a:cubicBezTo>
                  <a:cubicBezTo>
                    <a:pt x="190" y="385"/>
                    <a:pt x="185" y="388"/>
                    <a:pt x="180" y="386"/>
                  </a:cubicBezTo>
                  <a:cubicBezTo>
                    <a:pt x="8" y="327"/>
                    <a:pt x="8" y="327"/>
                    <a:pt x="8" y="327"/>
                  </a:cubicBezTo>
                  <a:cubicBezTo>
                    <a:pt x="3" y="325"/>
                    <a:pt x="0" y="320"/>
                    <a:pt x="2" y="315"/>
                  </a:cubicBezTo>
                  <a:cubicBezTo>
                    <a:pt x="107" y="8"/>
                    <a:pt x="107" y="8"/>
                    <a:pt x="107" y="8"/>
                  </a:cubicBezTo>
                  <a:cubicBezTo>
                    <a:pt x="109" y="3"/>
                    <a:pt x="115" y="0"/>
                    <a:pt x="120" y="2"/>
                  </a:cubicBezTo>
                  <a:cubicBezTo>
                    <a:pt x="291" y="61"/>
                    <a:pt x="291" y="61"/>
                    <a:pt x="291" y="61"/>
                  </a:cubicBezTo>
                  <a:cubicBezTo>
                    <a:pt x="296" y="63"/>
                    <a:pt x="299" y="69"/>
                    <a:pt x="297" y="74"/>
                  </a:cubicBezTo>
                </a:path>
              </a:pathLst>
            </a:custGeom>
            <a:solidFill>
              <a:srgbClr val="4D555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 name="îṧľiḋè"/>
            <p:cNvSpPr/>
            <p:nvPr/>
          </p:nvSpPr>
          <p:spPr bwMode="auto">
            <a:xfrm>
              <a:off x="6578" y="651"/>
              <a:ext cx="2394" cy="3154"/>
            </a:xfrm>
            <a:custGeom>
              <a:avLst/>
              <a:gdLst>
                <a:gd name="T0" fmla="*/ 248 w 248"/>
                <a:gd name="T1" fmla="*/ 58 h 327"/>
                <a:gd name="T2" fmla="*/ 208 w 248"/>
                <a:gd name="T3" fmla="*/ 174 h 327"/>
                <a:gd name="T4" fmla="*/ 208 w 248"/>
                <a:gd name="T5" fmla="*/ 174 h 327"/>
                <a:gd name="T6" fmla="*/ 175 w 248"/>
                <a:gd name="T7" fmla="*/ 269 h 327"/>
                <a:gd name="T8" fmla="*/ 175 w 248"/>
                <a:gd name="T9" fmla="*/ 269 h 327"/>
                <a:gd name="T10" fmla="*/ 160 w 248"/>
                <a:gd name="T11" fmla="*/ 312 h 327"/>
                <a:gd name="T12" fmla="*/ 157 w 248"/>
                <a:gd name="T13" fmla="*/ 322 h 327"/>
                <a:gd name="T14" fmla="*/ 150 w 248"/>
                <a:gd name="T15" fmla="*/ 326 h 327"/>
                <a:gd name="T16" fmla="*/ 68 w 248"/>
                <a:gd name="T17" fmla="*/ 297 h 327"/>
                <a:gd name="T18" fmla="*/ 5 w 248"/>
                <a:gd name="T19" fmla="*/ 276 h 327"/>
                <a:gd name="T20" fmla="*/ 1 w 248"/>
                <a:gd name="T21" fmla="*/ 269 h 327"/>
                <a:gd name="T22" fmla="*/ 40 w 248"/>
                <a:gd name="T23" fmla="*/ 156 h 327"/>
                <a:gd name="T24" fmla="*/ 92 w 248"/>
                <a:gd name="T25" fmla="*/ 4 h 327"/>
                <a:gd name="T26" fmla="*/ 99 w 248"/>
                <a:gd name="T27" fmla="*/ 1 h 327"/>
                <a:gd name="T28" fmla="*/ 99 w 248"/>
                <a:gd name="T29" fmla="*/ 1 h 327"/>
                <a:gd name="T30" fmla="*/ 124 w 248"/>
                <a:gd name="T31" fmla="*/ 10 h 327"/>
                <a:gd name="T32" fmla="*/ 179 w 248"/>
                <a:gd name="T33" fmla="*/ 29 h 327"/>
                <a:gd name="T34" fmla="*/ 244 w 248"/>
                <a:gd name="T35" fmla="*/ 51 h 327"/>
                <a:gd name="T36" fmla="*/ 248 w 248"/>
                <a:gd name="T37" fmla="*/ 5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8" h="327">
                  <a:moveTo>
                    <a:pt x="248" y="58"/>
                  </a:moveTo>
                  <a:cubicBezTo>
                    <a:pt x="208" y="174"/>
                    <a:pt x="208" y="174"/>
                    <a:pt x="208" y="174"/>
                  </a:cubicBezTo>
                  <a:cubicBezTo>
                    <a:pt x="208" y="174"/>
                    <a:pt x="208" y="174"/>
                    <a:pt x="208" y="174"/>
                  </a:cubicBezTo>
                  <a:cubicBezTo>
                    <a:pt x="175" y="269"/>
                    <a:pt x="175" y="269"/>
                    <a:pt x="175" y="269"/>
                  </a:cubicBezTo>
                  <a:cubicBezTo>
                    <a:pt x="175" y="269"/>
                    <a:pt x="175" y="269"/>
                    <a:pt x="175" y="269"/>
                  </a:cubicBezTo>
                  <a:cubicBezTo>
                    <a:pt x="160" y="312"/>
                    <a:pt x="160" y="312"/>
                    <a:pt x="160" y="312"/>
                  </a:cubicBezTo>
                  <a:cubicBezTo>
                    <a:pt x="157" y="322"/>
                    <a:pt x="157" y="322"/>
                    <a:pt x="157" y="322"/>
                  </a:cubicBezTo>
                  <a:cubicBezTo>
                    <a:pt x="156" y="325"/>
                    <a:pt x="153" y="327"/>
                    <a:pt x="150" y="326"/>
                  </a:cubicBezTo>
                  <a:cubicBezTo>
                    <a:pt x="68" y="297"/>
                    <a:pt x="68" y="297"/>
                    <a:pt x="68" y="297"/>
                  </a:cubicBezTo>
                  <a:cubicBezTo>
                    <a:pt x="5" y="276"/>
                    <a:pt x="5" y="276"/>
                    <a:pt x="5" y="276"/>
                  </a:cubicBezTo>
                  <a:cubicBezTo>
                    <a:pt x="2" y="275"/>
                    <a:pt x="0" y="272"/>
                    <a:pt x="1" y="269"/>
                  </a:cubicBezTo>
                  <a:cubicBezTo>
                    <a:pt x="40" y="156"/>
                    <a:pt x="40" y="156"/>
                    <a:pt x="40" y="156"/>
                  </a:cubicBezTo>
                  <a:cubicBezTo>
                    <a:pt x="92" y="4"/>
                    <a:pt x="92" y="4"/>
                    <a:pt x="92" y="4"/>
                  </a:cubicBezTo>
                  <a:cubicBezTo>
                    <a:pt x="93" y="2"/>
                    <a:pt x="96" y="0"/>
                    <a:pt x="99" y="1"/>
                  </a:cubicBezTo>
                  <a:cubicBezTo>
                    <a:pt x="99" y="1"/>
                    <a:pt x="99" y="1"/>
                    <a:pt x="99" y="1"/>
                  </a:cubicBezTo>
                  <a:cubicBezTo>
                    <a:pt x="124" y="10"/>
                    <a:pt x="124" y="10"/>
                    <a:pt x="124" y="10"/>
                  </a:cubicBezTo>
                  <a:cubicBezTo>
                    <a:pt x="179" y="29"/>
                    <a:pt x="179" y="29"/>
                    <a:pt x="179" y="29"/>
                  </a:cubicBezTo>
                  <a:cubicBezTo>
                    <a:pt x="244" y="51"/>
                    <a:pt x="244" y="51"/>
                    <a:pt x="244" y="51"/>
                  </a:cubicBezTo>
                  <a:cubicBezTo>
                    <a:pt x="247" y="52"/>
                    <a:pt x="248" y="55"/>
                    <a:pt x="248" y="58"/>
                  </a:cubicBezTo>
                  <a:close/>
                </a:path>
              </a:pathLst>
            </a:custGeom>
            <a:solidFill>
              <a:srgbClr val="F0F7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 name="isḷîḋe"/>
            <p:cNvSpPr/>
            <p:nvPr/>
          </p:nvSpPr>
          <p:spPr bwMode="auto">
            <a:xfrm>
              <a:off x="7167" y="3604"/>
              <a:ext cx="203" cy="201"/>
            </a:xfrm>
            <a:custGeom>
              <a:avLst/>
              <a:gdLst>
                <a:gd name="T0" fmla="*/ 8 w 21"/>
                <a:gd name="T1" fmla="*/ 19 h 21"/>
                <a:gd name="T2" fmla="*/ 8 w 21"/>
                <a:gd name="T3" fmla="*/ 19 h 21"/>
                <a:gd name="T4" fmla="*/ 2 w 21"/>
                <a:gd name="T5" fmla="*/ 8 h 21"/>
                <a:gd name="T6" fmla="*/ 14 w 21"/>
                <a:gd name="T7" fmla="*/ 2 h 21"/>
                <a:gd name="T8" fmla="*/ 20 w 21"/>
                <a:gd name="T9" fmla="*/ 14 h 21"/>
                <a:gd name="T10" fmla="*/ 8 w 21"/>
                <a:gd name="T11" fmla="*/ 19 h 21"/>
              </a:gdLst>
              <a:ahLst/>
              <a:cxnLst>
                <a:cxn ang="0">
                  <a:pos x="T0" y="T1"/>
                </a:cxn>
                <a:cxn ang="0">
                  <a:pos x="T2" y="T3"/>
                </a:cxn>
                <a:cxn ang="0">
                  <a:pos x="T4" y="T5"/>
                </a:cxn>
                <a:cxn ang="0">
                  <a:pos x="T6" y="T7"/>
                </a:cxn>
                <a:cxn ang="0">
                  <a:pos x="T8" y="T9"/>
                </a:cxn>
                <a:cxn ang="0">
                  <a:pos x="T10" y="T11"/>
                </a:cxn>
              </a:cxnLst>
              <a:rect l="0" t="0" r="r" b="b"/>
              <a:pathLst>
                <a:path w="21" h="21">
                  <a:moveTo>
                    <a:pt x="8" y="19"/>
                  </a:moveTo>
                  <a:cubicBezTo>
                    <a:pt x="8" y="19"/>
                    <a:pt x="8" y="19"/>
                    <a:pt x="8" y="19"/>
                  </a:cubicBezTo>
                  <a:cubicBezTo>
                    <a:pt x="3" y="18"/>
                    <a:pt x="0" y="12"/>
                    <a:pt x="2" y="8"/>
                  </a:cubicBezTo>
                  <a:cubicBezTo>
                    <a:pt x="4" y="3"/>
                    <a:pt x="9" y="0"/>
                    <a:pt x="14" y="2"/>
                  </a:cubicBezTo>
                  <a:cubicBezTo>
                    <a:pt x="19" y="4"/>
                    <a:pt x="21" y="9"/>
                    <a:pt x="20" y="14"/>
                  </a:cubicBezTo>
                  <a:cubicBezTo>
                    <a:pt x="18" y="19"/>
                    <a:pt x="13" y="21"/>
                    <a:pt x="8" y="19"/>
                  </a:cubicBezTo>
                  <a:close/>
                </a:path>
              </a:pathLst>
            </a:custGeom>
            <a:solidFill>
              <a:srgbClr val="C7D8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 name="îś1ïďe"/>
            <p:cNvSpPr/>
            <p:nvPr/>
          </p:nvSpPr>
          <p:spPr bwMode="auto">
            <a:xfrm>
              <a:off x="7622" y="576"/>
              <a:ext cx="76" cy="76"/>
            </a:xfrm>
            <a:custGeom>
              <a:avLst/>
              <a:gdLst>
                <a:gd name="T0" fmla="*/ 3 w 8"/>
                <a:gd name="T1" fmla="*/ 7 h 8"/>
                <a:gd name="T2" fmla="*/ 3 w 8"/>
                <a:gd name="T3" fmla="*/ 7 h 8"/>
                <a:gd name="T4" fmla="*/ 0 w 8"/>
                <a:gd name="T5" fmla="*/ 3 h 8"/>
                <a:gd name="T6" fmla="*/ 5 w 8"/>
                <a:gd name="T7" fmla="*/ 0 h 8"/>
                <a:gd name="T8" fmla="*/ 7 w 8"/>
                <a:gd name="T9" fmla="*/ 5 h 8"/>
                <a:gd name="T10" fmla="*/ 3 w 8"/>
                <a:gd name="T11" fmla="*/ 7 h 8"/>
              </a:gdLst>
              <a:ahLst/>
              <a:cxnLst>
                <a:cxn ang="0">
                  <a:pos x="T0" y="T1"/>
                </a:cxn>
                <a:cxn ang="0">
                  <a:pos x="T2" y="T3"/>
                </a:cxn>
                <a:cxn ang="0">
                  <a:pos x="T4" y="T5"/>
                </a:cxn>
                <a:cxn ang="0">
                  <a:pos x="T6" y="T7"/>
                </a:cxn>
                <a:cxn ang="0">
                  <a:pos x="T8" y="T9"/>
                </a:cxn>
                <a:cxn ang="0">
                  <a:pos x="T10" y="T11"/>
                </a:cxn>
              </a:cxnLst>
              <a:rect l="0" t="0" r="r" b="b"/>
              <a:pathLst>
                <a:path w="8" h="8">
                  <a:moveTo>
                    <a:pt x="3" y="7"/>
                  </a:moveTo>
                  <a:cubicBezTo>
                    <a:pt x="3" y="7"/>
                    <a:pt x="3" y="7"/>
                    <a:pt x="3" y="7"/>
                  </a:cubicBezTo>
                  <a:cubicBezTo>
                    <a:pt x="1" y="7"/>
                    <a:pt x="0" y="5"/>
                    <a:pt x="0" y="3"/>
                  </a:cubicBezTo>
                  <a:cubicBezTo>
                    <a:pt x="1" y="1"/>
                    <a:pt x="3" y="0"/>
                    <a:pt x="5" y="0"/>
                  </a:cubicBezTo>
                  <a:cubicBezTo>
                    <a:pt x="7" y="1"/>
                    <a:pt x="8" y="3"/>
                    <a:pt x="7" y="5"/>
                  </a:cubicBezTo>
                  <a:cubicBezTo>
                    <a:pt x="7" y="7"/>
                    <a:pt x="5" y="8"/>
                    <a:pt x="3" y="7"/>
                  </a:cubicBezTo>
                  <a:close/>
                </a:path>
              </a:pathLst>
            </a:custGeom>
            <a:solidFill>
              <a:srgbClr val="C7D8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iṣḻîdè"/>
            <p:cNvSpPr/>
            <p:nvPr/>
          </p:nvSpPr>
          <p:spPr bwMode="auto">
            <a:xfrm>
              <a:off x="7834" y="1761"/>
              <a:ext cx="599" cy="1342"/>
            </a:xfrm>
            <a:custGeom>
              <a:avLst/>
              <a:gdLst>
                <a:gd name="T0" fmla="*/ 15 w 62"/>
                <a:gd name="T1" fmla="*/ 139 h 139"/>
                <a:gd name="T2" fmla="*/ 11 w 62"/>
                <a:gd name="T3" fmla="*/ 138 h 139"/>
                <a:gd name="T4" fmla="*/ 17 w 62"/>
                <a:gd name="T5" fmla="*/ 119 h 139"/>
                <a:gd name="T6" fmla="*/ 15 w 62"/>
                <a:gd name="T7" fmla="*/ 93 h 139"/>
                <a:gd name="T8" fmla="*/ 4 w 62"/>
                <a:gd name="T9" fmla="*/ 70 h 139"/>
                <a:gd name="T10" fmla="*/ 11 w 62"/>
                <a:gd name="T11" fmla="*/ 49 h 139"/>
                <a:gd name="T12" fmla="*/ 35 w 62"/>
                <a:gd name="T13" fmla="*/ 38 h 139"/>
                <a:gd name="T14" fmla="*/ 52 w 62"/>
                <a:gd name="T15" fmla="*/ 18 h 139"/>
                <a:gd name="T16" fmla="*/ 58 w 62"/>
                <a:gd name="T17" fmla="*/ 0 h 139"/>
                <a:gd name="T18" fmla="*/ 62 w 62"/>
                <a:gd name="T19" fmla="*/ 1 h 139"/>
                <a:gd name="T20" fmla="*/ 56 w 62"/>
                <a:gd name="T21" fmla="*/ 20 h 139"/>
                <a:gd name="T22" fmla="*/ 37 w 62"/>
                <a:gd name="T23" fmla="*/ 42 h 139"/>
                <a:gd name="T24" fmla="*/ 13 w 62"/>
                <a:gd name="T25" fmla="*/ 53 h 139"/>
                <a:gd name="T26" fmla="*/ 8 w 62"/>
                <a:gd name="T27" fmla="*/ 68 h 139"/>
                <a:gd name="T28" fmla="*/ 19 w 62"/>
                <a:gd name="T29" fmla="*/ 91 h 139"/>
                <a:gd name="T30" fmla="*/ 21 w 62"/>
                <a:gd name="T31" fmla="*/ 121 h 139"/>
                <a:gd name="T32" fmla="*/ 15 w 62"/>
                <a:gd name="T33"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139">
                  <a:moveTo>
                    <a:pt x="15" y="139"/>
                  </a:moveTo>
                  <a:cubicBezTo>
                    <a:pt x="11" y="138"/>
                    <a:pt x="11" y="138"/>
                    <a:pt x="11" y="138"/>
                  </a:cubicBezTo>
                  <a:cubicBezTo>
                    <a:pt x="17" y="119"/>
                    <a:pt x="17" y="119"/>
                    <a:pt x="17" y="119"/>
                  </a:cubicBezTo>
                  <a:cubicBezTo>
                    <a:pt x="20" y="111"/>
                    <a:pt x="19" y="102"/>
                    <a:pt x="15" y="93"/>
                  </a:cubicBezTo>
                  <a:cubicBezTo>
                    <a:pt x="4" y="70"/>
                    <a:pt x="4" y="70"/>
                    <a:pt x="4" y="70"/>
                  </a:cubicBezTo>
                  <a:cubicBezTo>
                    <a:pt x="0" y="62"/>
                    <a:pt x="3" y="53"/>
                    <a:pt x="11" y="49"/>
                  </a:cubicBezTo>
                  <a:cubicBezTo>
                    <a:pt x="35" y="38"/>
                    <a:pt x="35" y="38"/>
                    <a:pt x="35" y="38"/>
                  </a:cubicBezTo>
                  <a:cubicBezTo>
                    <a:pt x="43" y="34"/>
                    <a:pt x="49" y="27"/>
                    <a:pt x="52" y="18"/>
                  </a:cubicBezTo>
                  <a:cubicBezTo>
                    <a:pt x="58" y="0"/>
                    <a:pt x="58" y="0"/>
                    <a:pt x="58" y="0"/>
                  </a:cubicBezTo>
                  <a:cubicBezTo>
                    <a:pt x="62" y="1"/>
                    <a:pt x="62" y="1"/>
                    <a:pt x="62" y="1"/>
                  </a:cubicBezTo>
                  <a:cubicBezTo>
                    <a:pt x="56" y="20"/>
                    <a:pt x="56" y="20"/>
                    <a:pt x="56" y="20"/>
                  </a:cubicBezTo>
                  <a:cubicBezTo>
                    <a:pt x="53" y="29"/>
                    <a:pt x="46" y="37"/>
                    <a:pt x="37" y="42"/>
                  </a:cubicBezTo>
                  <a:cubicBezTo>
                    <a:pt x="13" y="53"/>
                    <a:pt x="13" y="53"/>
                    <a:pt x="13" y="53"/>
                  </a:cubicBezTo>
                  <a:cubicBezTo>
                    <a:pt x="7" y="56"/>
                    <a:pt x="5" y="62"/>
                    <a:pt x="8" y="68"/>
                  </a:cubicBezTo>
                  <a:cubicBezTo>
                    <a:pt x="19" y="91"/>
                    <a:pt x="19" y="91"/>
                    <a:pt x="19" y="91"/>
                  </a:cubicBezTo>
                  <a:cubicBezTo>
                    <a:pt x="24" y="101"/>
                    <a:pt x="25" y="111"/>
                    <a:pt x="21" y="121"/>
                  </a:cubicBezTo>
                  <a:lnTo>
                    <a:pt x="15" y="139"/>
                  </a:lnTo>
                  <a:close/>
                </a:path>
              </a:pathLst>
            </a:custGeom>
            <a:solidFill>
              <a:srgbClr val="CEE8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 name="íṡľidê"/>
            <p:cNvSpPr/>
            <p:nvPr/>
          </p:nvSpPr>
          <p:spPr bwMode="auto">
            <a:xfrm>
              <a:off x="7080" y="1462"/>
              <a:ext cx="607" cy="1350"/>
            </a:xfrm>
            <a:custGeom>
              <a:avLst/>
              <a:gdLst>
                <a:gd name="T0" fmla="*/ 5 w 63"/>
                <a:gd name="T1" fmla="*/ 140 h 140"/>
                <a:gd name="T2" fmla="*/ 0 w 63"/>
                <a:gd name="T3" fmla="*/ 138 h 140"/>
                <a:gd name="T4" fmla="*/ 7 w 63"/>
                <a:gd name="T5" fmla="*/ 120 h 140"/>
                <a:gd name="T6" fmla="*/ 26 w 63"/>
                <a:gd name="T7" fmla="*/ 98 h 140"/>
                <a:gd name="T8" fmla="*/ 50 w 63"/>
                <a:gd name="T9" fmla="*/ 86 h 140"/>
                <a:gd name="T10" fmla="*/ 55 w 63"/>
                <a:gd name="T11" fmla="*/ 72 h 140"/>
                <a:gd name="T12" fmla="*/ 43 w 63"/>
                <a:gd name="T13" fmla="*/ 48 h 140"/>
                <a:gd name="T14" fmla="*/ 41 w 63"/>
                <a:gd name="T15" fmla="*/ 19 h 140"/>
                <a:gd name="T16" fmla="*/ 48 w 63"/>
                <a:gd name="T17" fmla="*/ 0 h 140"/>
                <a:gd name="T18" fmla="*/ 52 w 63"/>
                <a:gd name="T19" fmla="*/ 2 h 140"/>
                <a:gd name="T20" fmla="*/ 46 w 63"/>
                <a:gd name="T21" fmla="*/ 20 h 140"/>
                <a:gd name="T22" fmla="*/ 47 w 63"/>
                <a:gd name="T23" fmla="*/ 46 h 140"/>
                <a:gd name="T24" fmla="*/ 59 w 63"/>
                <a:gd name="T25" fmla="*/ 70 h 140"/>
                <a:gd name="T26" fmla="*/ 52 w 63"/>
                <a:gd name="T27" fmla="*/ 90 h 140"/>
                <a:gd name="T28" fmla="*/ 28 w 63"/>
                <a:gd name="T29" fmla="*/ 102 h 140"/>
                <a:gd name="T30" fmla="*/ 11 w 63"/>
                <a:gd name="T31" fmla="*/ 122 h 140"/>
                <a:gd name="T32" fmla="*/ 5 w 63"/>
                <a:gd name="T33"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140">
                  <a:moveTo>
                    <a:pt x="5" y="140"/>
                  </a:moveTo>
                  <a:cubicBezTo>
                    <a:pt x="0" y="138"/>
                    <a:pt x="0" y="138"/>
                    <a:pt x="0" y="138"/>
                  </a:cubicBezTo>
                  <a:cubicBezTo>
                    <a:pt x="7" y="120"/>
                    <a:pt x="7" y="120"/>
                    <a:pt x="7" y="120"/>
                  </a:cubicBezTo>
                  <a:cubicBezTo>
                    <a:pt x="10" y="110"/>
                    <a:pt x="17" y="102"/>
                    <a:pt x="26" y="98"/>
                  </a:cubicBezTo>
                  <a:cubicBezTo>
                    <a:pt x="50" y="86"/>
                    <a:pt x="50" y="86"/>
                    <a:pt x="50" y="86"/>
                  </a:cubicBezTo>
                  <a:cubicBezTo>
                    <a:pt x="55" y="84"/>
                    <a:pt x="57" y="77"/>
                    <a:pt x="55" y="72"/>
                  </a:cubicBezTo>
                  <a:cubicBezTo>
                    <a:pt x="43" y="48"/>
                    <a:pt x="43" y="48"/>
                    <a:pt x="43" y="48"/>
                  </a:cubicBezTo>
                  <a:cubicBezTo>
                    <a:pt x="39" y="39"/>
                    <a:pt x="38" y="29"/>
                    <a:pt x="41" y="19"/>
                  </a:cubicBezTo>
                  <a:cubicBezTo>
                    <a:pt x="48" y="0"/>
                    <a:pt x="48" y="0"/>
                    <a:pt x="48" y="0"/>
                  </a:cubicBezTo>
                  <a:cubicBezTo>
                    <a:pt x="52" y="2"/>
                    <a:pt x="52" y="2"/>
                    <a:pt x="52" y="2"/>
                  </a:cubicBezTo>
                  <a:cubicBezTo>
                    <a:pt x="46" y="20"/>
                    <a:pt x="46" y="20"/>
                    <a:pt x="46" y="20"/>
                  </a:cubicBezTo>
                  <a:cubicBezTo>
                    <a:pt x="43" y="29"/>
                    <a:pt x="43" y="38"/>
                    <a:pt x="47" y="46"/>
                  </a:cubicBezTo>
                  <a:cubicBezTo>
                    <a:pt x="59" y="70"/>
                    <a:pt x="59" y="70"/>
                    <a:pt x="59" y="70"/>
                  </a:cubicBezTo>
                  <a:cubicBezTo>
                    <a:pt x="63" y="78"/>
                    <a:pt x="59" y="87"/>
                    <a:pt x="52" y="90"/>
                  </a:cubicBezTo>
                  <a:cubicBezTo>
                    <a:pt x="28" y="102"/>
                    <a:pt x="28" y="102"/>
                    <a:pt x="28" y="102"/>
                  </a:cubicBezTo>
                  <a:cubicBezTo>
                    <a:pt x="20" y="106"/>
                    <a:pt x="14" y="113"/>
                    <a:pt x="11" y="122"/>
                  </a:cubicBezTo>
                  <a:lnTo>
                    <a:pt x="5" y="140"/>
                  </a:lnTo>
                  <a:close/>
                </a:path>
              </a:pathLst>
            </a:custGeom>
            <a:solidFill>
              <a:srgbClr val="CEE8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îṩḻiďe"/>
            <p:cNvSpPr/>
            <p:nvPr/>
          </p:nvSpPr>
          <p:spPr bwMode="auto">
            <a:xfrm>
              <a:off x="7487" y="1413"/>
              <a:ext cx="1003" cy="407"/>
            </a:xfrm>
            <a:custGeom>
              <a:avLst/>
              <a:gdLst>
                <a:gd name="T0" fmla="*/ 99 w 104"/>
                <a:gd name="T1" fmla="*/ 42 h 42"/>
                <a:gd name="T2" fmla="*/ 97 w 104"/>
                <a:gd name="T3" fmla="*/ 42 h 42"/>
                <a:gd name="T4" fmla="*/ 4 w 104"/>
                <a:gd name="T5" fmla="*/ 9 h 42"/>
                <a:gd name="T6" fmla="*/ 1 w 104"/>
                <a:gd name="T7" fmla="*/ 4 h 42"/>
                <a:gd name="T8" fmla="*/ 7 w 104"/>
                <a:gd name="T9" fmla="*/ 1 h 42"/>
                <a:gd name="T10" fmla="*/ 100 w 104"/>
                <a:gd name="T11" fmla="*/ 33 h 42"/>
                <a:gd name="T12" fmla="*/ 103 w 104"/>
                <a:gd name="T13" fmla="*/ 39 h 42"/>
                <a:gd name="T14" fmla="*/ 99 w 104"/>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42">
                  <a:moveTo>
                    <a:pt x="99" y="42"/>
                  </a:moveTo>
                  <a:cubicBezTo>
                    <a:pt x="98" y="42"/>
                    <a:pt x="98" y="42"/>
                    <a:pt x="97" y="42"/>
                  </a:cubicBezTo>
                  <a:cubicBezTo>
                    <a:pt x="4" y="9"/>
                    <a:pt x="4" y="9"/>
                    <a:pt x="4" y="9"/>
                  </a:cubicBezTo>
                  <a:cubicBezTo>
                    <a:pt x="1" y="9"/>
                    <a:pt x="0" y="6"/>
                    <a:pt x="1" y="4"/>
                  </a:cubicBezTo>
                  <a:cubicBezTo>
                    <a:pt x="2" y="2"/>
                    <a:pt x="4" y="0"/>
                    <a:pt x="7" y="1"/>
                  </a:cubicBezTo>
                  <a:cubicBezTo>
                    <a:pt x="100" y="33"/>
                    <a:pt x="100" y="33"/>
                    <a:pt x="100" y="33"/>
                  </a:cubicBezTo>
                  <a:cubicBezTo>
                    <a:pt x="103" y="34"/>
                    <a:pt x="104" y="37"/>
                    <a:pt x="103" y="39"/>
                  </a:cubicBezTo>
                  <a:cubicBezTo>
                    <a:pt x="103" y="41"/>
                    <a:pt x="101" y="42"/>
                    <a:pt x="99" y="42"/>
                  </a:cubicBezTo>
                  <a:close/>
                </a:path>
              </a:pathLst>
            </a:custGeom>
            <a:solidFill>
              <a:srgbClr val="B2CA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ïṥliďé"/>
            <p:cNvSpPr/>
            <p:nvPr/>
          </p:nvSpPr>
          <p:spPr bwMode="auto">
            <a:xfrm>
              <a:off x="7031" y="2745"/>
              <a:ext cx="1006" cy="404"/>
            </a:xfrm>
            <a:custGeom>
              <a:avLst/>
              <a:gdLst>
                <a:gd name="T0" fmla="*/ 99 w 104"/>
                <a:gd name="T1" fmla="*/ 42 h 42"/>
                <a:gd name="T2" fmla="*/ 97 w 104"/>
                <a:gd name="T3" fmla="*/ 42 h 42"/>
                <a:gd name="T4" fmla="*/ 3 w 104"/>
                <a:gd name="T5" fmla="*/ 9 h 42"/>
                <a:gd name="T6" fmla="*/ 1 w 104"/>
                <a:gd name="T7" fmla="*/ 4 h 42"/>
                <a:gd name="T8" fmla="*/ 6 w 104"/>
                <a:gd name="T9" fmla="*/ 1 h 42"/>
                <a:gd name="T10" fmla="*/ 100 w 104"/>
                <a:gd name="T11" fmla="*/ 33 h 42"/>
                <a:gd name="T12" fmla="*/ 103 w 104"/>
                <a:gd name="T13" fmla="*/ 39 h 42"/>
                <a:gd name="T14" fmla="*/ 99 w 104"/>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42">
                  <a:moveTo>
                    <a:pt x="99" y="42"/>
                  </a:moveTo>
                  <a:cubicBezTo>
                    <a:pt x="98" y="42"/>
                    <a:pt x="98" y="42"/>
                    <a:pt x="97" y="42"/>
                  </a:cubicBezTo>
                  <a:cubicBezTo>
                    <a:pt x="3" y="9"/>
                    <a:pt x="3" y="9"/>
                    <a:pt x="3" y="9"/>
                  </a:cubicBezTo>
                  <a:cubicBezTo>
                    <a:pt x="1" y="9"/>
                    <a:pt x="0" y="6"/>
                    <a:pt x="1" y="4"/>
                  </a:cubicBezTo>
                  <a:cubicBezTo>
                    <a:pt x="1" y="1"/>
                    <a:pt x="4" y="0"/>
                    <a:pt x="6" y="1"/>
                  </a:cubicBezTo>
                  <a:cubicBezTo>
                    <a:pt x="100" y="33"/>
                    <a:pt x="100" y="33"/>
                    <a:pt x="100" y="33"/>
                  </a:cubicBezTo>
                  <a:cubicBezTo>
                    <a:pt x="102" y="34"/>
                    <a:pt x="104" y="37"/>
                    <a:pt x="103" y="39"/>
                  </a:cubicBezTo>
                  <a:cubicBezTo>
                    <a:pt x="102" y="41"/>
                    <a:pt x="100" y="42"/>
                    <a:pt x="99" y="42"/>
                  </a:cubicBezTo>
                  <a:close/>
                </a:path>
              </a:pathLst>
            </a:custGeom>
            <a:solidFill>
              <a:srgbClr val="B2CA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îŝḷîďé"/>
            <p:cNvSpPr/>
            <p:nvPr/>
          </p:nvSpPr>
          <p:spPr bwMode="auto">
            <a:xfrm>
              <a:off x="7593" y="1771"/>
              <a:ext cx="599" cy="415"/>
            </a:xfrm>
            <a:custGeom>
              <a:avLst/>
              <a:gdLst>
                <a:gd name="T0" fmla="*/ 2 w 62"/>
                <a:gd name="T1" fmla="*/ 5 h 43"/>
                <a:gd name="T2" fmla="*/ 19 w 62"/>
                <a:gd name="T3" fmla="*/ 41 h 43"/>
                <a:gd name="T4" fmla="*/ 24 w 62"/>
                <a:gd name="T5" fmla="*/ 43 h 43"/>
                <a:gd name="T6" fmla="*/ 59 w 62"/>
                <a:gd name="T7" fmla="*/ 25 h 43"/>
                <a:gd name="T8" fmla="*/ 59 w 62"/>
                <a:gd name="T9" fmla="*/ 19 h 43"/>
                <a:gd name="T10" fmla="*/ 6 w 62"/>
                <a:gd name="T11" fmla="*/ 1 h 43"/>
                <a:gd name="T12" fmla="*/ 2 w 62"/>
                <a:gd name="T13" fmla="*/ 5 h 43"/>
              </a:gdLst>
              <a:ahLst/>
              <a:cxnLst>
                <a:cxn ang="0">
                  <a:pos x="T0" y="T1"/>
                </a:cxn>
                <a:cxn ang="0">
                  <a:pos x="T2" y="T3"/>
                </a:cxn>
                <a:cxn ang="0">
                  <a:pos x="T4" y="T5"/>
                </a:cxn>
                <a:cxn ang="0">
                  <a:pos x="T6" y="T7"/>
                </a:cxn>
                <a:cxn ang="0">
                  <a:pos x="T8" y="T9"/>
                </a:cxn>
                <a:cxn ang="0">
                  <a:pos x="T10" y="T11"/>
                </a:cxn>
                <a:cxn ang="0">
                  <a:pos x="T12" y="T13"/>
                </a:cxn>
              </a:cxnLst>
              <a:rect l="0" t="0" r="r" b="b"/>
              <a:pathLst>
                <a:path w="62" h="43">
                  <a:moveTo>
                    <a:pt x="2" y="5"/>
                  </a:moveTo>
                  <a:cubicBezTo>
                    <a:pt x="19" y="41"/>
                    <a:pt x="19" y="41"/>
                    <a:pt x="19" y="41"/>
                  </a:cubicBezTo>
                  <a:cubicBezTo>
                    <a:pt x="20" y="43"/>
                    <a:pt x="22" y="43"/>
                    <a:pt x="24" y="43"/>
                  </a:cubicBezTo>
                  <a:cubicBezTo>
                    <a:pt x="59" y="25"/>
                    <a:pt x="59" y="25"/>
                    <a:pt x="59" y="25"/>
                  </a:cubicBezTo>
                  <a:cubicBezTo>
                    <a:pt x="62" y="24"/>
                    <a:pt x="62" y="20"/>
                    <a:pt x="59" y="19"/>
                  </a:cubicBezTo>
                  <a:cubicBezTo>
                    <a:pt x="6" y="1"/>
                    <a:pt x="6" y="1"/>
                    <a:pt x="6" y="1"/>
                  </a:cubicBezTo>
                  <a:cubicBezTo>
                    <a:pt x="3" y="0"/>
                    <a:pt x="0" y="3"/>
                    <a:pt x="2" y="5"/>
                  </a:cubicBezTo>
                  <a:close/>
                </a:path>
              </a:pathLst>
            </a:custGeom>
            <a:solidFill>
              <a:srgbClr val="799D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iśļîḑe"/>
            <p:cNvSpPr/>
            <p:nvPr/>
          </p:nvSpPr>
          <p:spPr bwMode="auto">
            <a:xfrm>
              <a:off x="7427" y="2669"/>
              <a:ext cx="301" cy="220"/>
            </a:xfrm>
            <a:custGeom>
              <a:avLst/>
              <a:gdLst>
                <a:gd name="T0" fmla="*/ 3 w 31"/>
                <a:gd name="T1" fmla="*/ 8 h 23"/>
                <a:gd name="T2" fmla="*/ 18 w 31"/>
                <a:gd name="T3" fmla="*/ 1 h 23"/>
                <a:gd name="T4" fmla="*/ 22 w 31"/>
                <a:gd name="T5" fmla="*/ 2 h 23"/>
                <a:gd name="T6" fmla="*/ 30 w 31"/>
                <a:gd name="T7" fmla="*/ 18 h 23"/>
                <a:gd name="T8" fmla="*/ 26 w 31"/>
                <a:gd name="T9" fmla="*/ 22 h 23"/>
                <a:gd name="T10" fmla="*/ 3 w 31"/>
                <a:gd name="T11" fmla="*/ 14 h 23"/>
                <a:gd name="T12" fmla="*/ 3 w 31"/>
                <a:gd name="T13" fmla="*/ 8 h 23"/>
              </a:gdLst>
              <a:ahLst/>
              <a:cxnLst>
                <a:cxn ang="0">
                  <a:pos x="T0" y="T1"/>
                </a:cxn>
                <a:cxn ang="0">
                  <a:pos x="T2" y="T3"/>
                </a:cxn>
                <a:cxn ang="0">
                  <a:pos x="T4" y="T5"/>
                </a:cxn>
                <a:cxn ang="0">
                  <a:pos x="T6" y="T7"/>
                </a:cxn>
                <a:cxn ang="0">
                  <a:pos x="T8" y="T9"/>
                </a:cxn>
                <a:cxn ang="0">
                  <a:pos x="T10" y="T11"/>
                </a:cxn>
                <a:cxn ang="0">
                  <a:pos x="T12" y="T13"/>
                </a:cxn>
              </a:cxnLst>
              <a:rect l="0" t="0" r="r" b="b"/>
              <a:pathLst>
                <a:path w="31" h="23">
                  <a:moveTo>
                    <a:pt x="3" y="8"/>
                  </a:moveTo>
                  <a:cubicBezTo>
                    <a:pt x="18" y="1"/>
                    <a:pt x="18" y="1"/>
                    <a:pt x="18" y="1"/>
                  </a:cubicBezTo>
                  <a:cubicBezTo>
                    <a:pt x="20" y="0"/>
                    <a:pt x="22" y="1"/>
                    <a:pt x="22" y="2"/>
                  </a:cubicBezTo>
                  <a:cubicBezTo>
                    <a:pt x="30" y="18"/>
                    <a:pt x="30" y="18"/>
                    <a:pt x="30" y="18"/>
                  </a:cubicBezTo>
                  <a:cubicBezTo>
                    <a:pt x="31" y="20"/>
                    <a:pt x="29" y="23"/>
                    <a:pt x="26" y="22"/>
                  </a:cubicBezTo>
                  <a:cubicBezTo>
                    <a:pt x="3" y="14"/>
                    <a:pt x="3" y="14"/>
                    <a:pt x="3" y="14"/>
                  </a:cubicBezTo>
                  <a:cubicBezTo>
                    <a:pt x="0" y="13"/>
                    <a:pt x="0" y="9"/>
                    <a:pt x="3" y="8"/>
                  </a:cubicBezTo>
                  <a:close/>
                </a:path>
              </a:pathLst>
            </a:custGeom>
            <a:solidFill>
              <a:srgbClr val="799D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iSḷïḓê"/>
            <p:cNvSpPr/>
            <p:nvPr/>
          </p:nvSpPr>
          <p:spPr bwMode="auto">
            <a:xfrm>
              <a:off x="7622" y="2533"/>
              <a:ext cx="76" cy="76"/>
            </a:xfrm>
            <a:custGeom>
              <a:avLst/>
              <a:gdLst>
                <a:gd name="T0" fmla="*/ 8 w 8"/>
                <a:gd name="T1" fmla="*/ 5 h 8"/>
                <a:gd name="T2" fmla="*/ 3 w 8"/>
                <a:gd name="T3" fmla="*/ 8 h 8"/>
                <a:gd name="T4" fmla="*/ 1 w 8"/>
                <a:gd name="T5" fmla="*/ 3 h 8"/>
                <a:gd name="T6" fmla="*/ 5 w 8"/>
                <a:gd name="T7" fmla="*/ 1 h 8"/>
                <a:gd name="T8" fmla="*/ 8 w 8"/>
                <a:gd name="T9" fmla="*/ 5 h 8"/>
              </a:gdLst>
              <a:ahLst/>
              <a:cxnLst>
                <a:cxn ang="0">
                  <a:pos x="T0" y="T1"/>
                </a:cxn>
                <a:cxn ang="0">
                  <a:pos x="T2" y="T3"/>
                </a:cxn>
                <a:cxn ang="0">
                  <a:pos x="T4" y="T5"/>
                </a:cxn>
                <a:cxn ang="0">
                  <a:pos x="T6" y="T7"/>
                </a:cxn>
                <a:cxn ang="0">
                  <a:pos x="T8" y="T9"/>
                </a:cxn>
              </a:cxnLst>
              <a:rect l="0" t="0" r="r" b="b"/>
              <a:pathLst>
                <a:path w="8" h="8">
                  <a:moveTo>
                    <a:pt x="8" y="5"/>
                  </a:moveTo>
                  <a:cubicBezTo>
                    <a:pt x="7" y="7"/>
                    <a:pt x="5" y="8"/>
                    <a:pt x="3" y="8"/>
                  </a:cubicBezTo>
                  <a:cubicBezTo>
                    <a:pt x="1" y="7"/>
                    <a:pt x="0" y="5"/>
                    <a:pt x="1" y="3"/>
                  </a:cubicBezTo>
                  <a:cubicBezTo>
                    <a:pt x="1" y="1"/>
                    <a:pt x="3" y="0"/>
                    <a:pt x="5" y="1"/>
                  </a:cubicBezTo>
                  <a:cubicBezTo>
                    <a:pt x="7" y="1"/>
                    <a:pt x="8" y="3"/>
                    <a:pt x="8" y="5"/>
                  </a:cubicBezTo>
                  <a:close/>
                </a:path>
              </a:pathLst>
            </a:custGeom>
            <a:solidFill>
              <a:srgbClr val="799D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 name="ïs1îďê"/>
            <p:cNvSpPr/>
            <p:nvPr/>
          </p:nvSpPr>
          <p:spPr bwMode="auto">
            <a:xfrm>
              <a:off x="7668" y="2387"/>
              <a:ext cx="79" cy="79"/>
            </a:xfrm>
            <a:custGeom>
              <a:avLst/>
              <a:gdLst>
                <a:gd name="T0" fmla="*/ 8 w 8"/>
                <a:gd name="T1" fmla="*/ 5 h 8"/>
                <a:gd name="T2" fmla="*/ 3 w 8"/>
                <a:gd name="T3" fmla="*/ 8 h 8"/>
                <a:gd name="T4" fmla="*/ 1 w 8"/>
                <a:gd name="T5" fmla="*/ 3 h 8"/>
                <a:gd name="T6" fmla="*/ 5 w 8"/>
                <a:gd name="T7" fmla="*/ 1 h 8"/>
                <a:gd name="T8" fmla="*/ 8 w 8"/>
                <a:gd name="T9" fmla="*/ 5 h 8"/>
              </a:gdLst>
              <a:ahLst/>
              <a:cxnLst>
                <a:cxn ang="0">
                  <a:pos x="T0" y="T1"/>
                </a:cxn>
                <a:cxn ang="0">
                  <a:pos x="T2" y="T3"/>
                </a:cxn>
                <a:cxn ang="0">
                  <a:pos x="T4" y="T5"/>
                </a:cxn>
                <a:cxn ang="0">
                  <a:pos x="T6" y="T7"/>
                </a:cxn>
                <a:cxn ang="0">
                  <a:pos x="T8" y="T9"/>
                </a:cxn>
              </a:cxnLst>
              <a:rect l="0" t="0" r="r" b="b"/>
              <a:pathLst>
                <a:path w="8" h="8">
                  <a:moveTo>
                    <a:pt x="8" y="5"/>
                  </a:moveTo>
                  <a:cubicBezTo>
                    <a:pt x="7" y="7"/>
                    <a:pt x="5" y="8"/>
                    <a:pt x="3" y="8"/>
                  </a:cubicBezTo>
                  <a:cubicBezTo>
                    <a:pt x="1" y="7"/>
                    <a:pt x="0" y="5"/>
                    <a:pt x="1" y="3"/>
                  </a:cubicBezTo>
                  <a:cubicBezTo>
                    <a:pt x="1" y="1"/>
                    <a:pt x="4" y="0"/>
                    <a:pt x="5" y="1"/>
                  </a:cubicBezTo>
                  <a:cubicBezTo>
                    <a:pt x="7" y="1"/>
                    <a:pt x="8" y="3"/>
                    <a:pt x="8" y="5"/>
                  </a:cubicBezTo>
                  <a:close/>
                </a:path>
              </a:pathLst>
            </a:custGeom>
            <a:solidFill>
              <a:srgbClr val="799D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iṣľïdè"/>
            <p:cNvSpPr/>
            <p:nvPr/>
          </p:nvSpPr>
          <p:spPr bwMode="auto">
            <a:xfrm>
              <a:off x="7717" y="2243"/>
              <a:ext cx="79" cy="79"/>
            </a:xfrm>
            <a:custGeom>
              <a:avLst/>
              <a:gdLst>
                <a:gd name="T0" fmla="*/ 8 w 8"/>
                <a:gd name="T1" fmla="*/ 5 h 8"/>
                <a:gd name="T2" fmla="*/ 3 w 8"/>
                <a:gd name="T3" fmla="*/ 8 h 8"/>
                <a:gd name="T4" fmla="*/ 1 w 8"/>
                <a:gd name="T5" fmla="*/ 3 h 8"/>
                <a:gd name="T6" fmla="*/ 6 w 8"/>
                <a:gd name="T7" fmla="*/ 1 h 8"/>
                <a:gd name="T8" fmla="*/ 8 w 8"/>
                <a:gd name="T9" fmla="*/ 5 h 8"/>
              </a:gdLst>
              <a:ahLst/>
              <a:cxnLst>
                <a:cxn ang="0">
                  <a:pos x="T0" y="T1"/>
                </a:cxn>
                <a:cxn ang="0">
                  <a:pos x="T2" y="T3"/>
                </a:cxn>
                <a:cxn ang="0">
                  <a:pos x="T4" y="T5"/>
                </a:cxn>
                <a:cxn ang="0">
                  <a:pos x="T6" y="T7"/>
                </a:cxn>
                <a:cxn ang="0">
                  <a:pos x="T8" y="T9"/>
                </a:cxn>
              </a:cxnLst>
              <a:rect l="0" t="0" r="r" b="b"/>
              <a:pathLst>
                <a:path w="8" h="8">
                  <a:moveTo>
                    <a:pt x="8" y="5"/>
                  </a:moveTo>
                  <a:cubicBezTo>
                    <a:pt x="7" y="7"/>
                    <a:pt x="5" y="8"/>
                    <a:pt x="3" y="8"/>
                  </a:cubicBezTo>
                  <a:cubicBezTo>
                    <a:pt x="1" y="7"/>
                    <a:pt x="0" y="5"/>
                    <a:pt x="1" y="3"/>
                  </a:cubicBezTo>
                  <a:cubicBezTo>
                    <a:pt x="2" y="1"/>
                    <a:pt x="4" y="0"/>
                    <a:pt x="6" y="1"/>
                  </a:cubicBezTo>
                  <a:cubicBezTo>
                    <a:pt x="7" y="1"/>
                    <a:pt x="8" y="3"/>
                    <a:pt x="8" y="5"/>
                  </a:cubicBezTo>
                  <a:close/>
                </a:path>
              </a:pathLst>
            </a:custGeom>
            <a:solidFill>
              <a:srgbClr val="799D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 name="ïšḷíďè"/>
            <p:cNvSpPr/>
            <p:nvPr/>
          </p:nvSpPr>
          <p:spPr bwMode="auto">
            <a:xfrm>
              <a:off x="6963" y="651"/>
              <a:ext cx="1161" cy="3154"/>
            </a:xfrm>
            <a:custGeom>
              <a:avLst/>
              <a:gdLst>
                <a:gd name="T0" fmla="*/ 120 w 120"/>
                <a:gd name="T1" fmla="*/ 312 h 327"/>
                <a:gd name="T2" fmla="*/ 117 w 120"/>
                <a:gd name="T3" fmla="*/ 322 h 327"/>
                <a:gd name="T4" fmla="*/ 110 w 120"/>
                <a:gd name="T5" fmla="*/ 326 h 327"/>
                <a:gd name="T6" fmla="*/ 28 w 120"/>
                <a:gd name="T7" fmla="*/ 297 h 327"/>
                <a:gd name="T8" fmla="*/ 0 w 120"/>
                <a:gd name="T9" fmla="*/ 156 h 327"/>
                <a:gd name="T10" fmla="*/ 52 w 120"/>
                <a:gd name="T11" fmla="*/ 4 h 327"/>
                <a:gd name="T12" fmla="*/ 59 w 120"/>
                <a:gd name="T13" fmla="*/ 1 h 327"/>
                <a:gd name="T14" fmla="*/ 120 w 120"/>
                <a:gd name="T15" fmla="*/ 312 h 3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327">
                  <a:moveTo>
                    <a:pt x="120" y="312"/>
                  </a:moveTo>
                  <a:cubicBezTo>
                    <a:pt x="117" y="322"/>
                    <a:pt x="117" y="322"/>
                    <a:pt x="117" y="322"/>
                  </a:cubicBezTo>
                  <a:cubicBezTo>
                    <a:pt x="116" y="325"/>
                    <a:pt x="113" y="327"/>
                    <a:pt x="110" y="326"/>
                  </a:cubicBezTo>
                  <a:cubicBezTo>
                    <a:pt x="28" y="297"/>
                    <a:pt x="28" y="297"/>
                    <a:pt x="28" y="297"/>
                  </a:cubicBezTo>
                  <a:cubicBezTo>
                    <a:pt x="0" y="156"/>
                    <a:pt x="0" y="156"/>
                    <a:pt x="0" y="156"/>
                  </a:cubicBezTo>
                  <a:cubicBezTo>
                    <a:pt x="52" y="4"/>
                    <a:pt x="52" y="4"/>
                    <a:pt x="52" y="4"/>
                  </a:cubicBezTo>
                  <a:cubicBezTo>
                    <a:pt x="53" y="2"/>
                    <a:pt x="56" y="0"/>
                    <a:pt x="59" y="1"/>
                  </a:cubicBezTo>
                  <a:lnTo>
                    <a:pt x="120" y="312"/>
                  </a:lnTo>
                  <a:close/>
                </a:path>
              </a:pathLst>
            </a:custGeom>
            <a:solidFill>
              <a:srgbClr val="FFFFFF">
                <a:alpha val="40000"/>
              </a:srgbClr>
            </a:solidFill>
            <a:ln>
              <a:noFill/>
            </a:ln>
          </p:spPr>
          <p:txBody>
            <a:bodyPr anchor="ctr"/>
            <a:lstStyle/>
            <a:p>
              <a:pPr algn="ctr"/>
              <a:endParaRPr/>
            </a:p>
          </p:txBody>
        </p:sp>
        <p:sp>
          <p:nvSpPr>
            <p:cNvPr id="23" name="ïšľïďê"/>
            <p:cNvSpPr/>
            <p:nvPr/>
          </p:nvSpPr>
          <p:spPr bwMode="auto">
            <a:xfrm>
              <a:off x="7777" y="749"/>
              <a:ext cx="811" cy="2497"/>
            </a:xfrm>
            <a:custGeom>
              <a:avLst/>
              <a:gdLst>
                <a:gd name="T0" fmla="*/ 299 w 299"/>
                <a:gd name="T1" fmla="*/ 583 h 921"/>
                <a:gd name="T2" fmla="*/ 299 w 299"/>
                <a:gd name="T3" fmla="*/ 583 h 921"/>
                <a:gd name="T4" fmla="*/ 181 w 299"/>
                <a:gd name="T5" fmla="*/ 921 h 921"/>
                <a:gd name="T6" fmla="*/ 0 w 299"/>
                <a:gd name="T7" fmla="*/ 0 h 921"/>
                <a:gd name="T8" fmla="*/ 195 w 299"/>
                <a:gd name="T9" fmla="*/ 67 h 921"/>
                <a:gd name="T10" fmla="*/ 299 w 299"/>
                <a:gd name="T11" fmla="*/ 583 h 921"/>
              </a:gdLst>
              <a:ahLst/>
              <a:cxnLst>
                <a:cxn ang="0">
                  <a:pos x="T0" y="T1"/>
                </a:cxn>
                <a:cxn ang="0">
                  <a:pos x="T2" y="T3"/>
                </a:cxn>
                <a:cxn ang="0">
                  <a:pos x="T4" y="T5"/>
                </a:cxn>
                <a:cxn ang="0">
                  <a:pos x="T6" y="T7"/>
                </a:cxn>
                <a:cxn ang="0">
                  <a:pos x="T8" y="T9"/>
                </a:cxn>
                <a:cxn ang="0">
                  <a:pos x="T10" y="T11"/>
                </a:cxn>
              </a:cxnLst>
              <a:rect l="0" t="0" r="r" b="b"/>
              <a:pathLst>
                <a:path w="299" h="921">
                  <a:moveTo>
                    <a:pt x="299" y="583"/>
                  </a:moveTo>
                  <a:lnTo>
                    <a:pt x="299" y="583"/>
                  </a:lnTo>
                  <a:lnTo>
                    <a:pt x="181" y="921"/>
                  </a:lnTo>
                  <a:lnTo>
                    <a:pt x="0" y="0"/>
                  </a:lnTo>
                  <a:lnTo>
                    <a:pt x="195" y="67"/>
                  </a:lnTo>
                  <a:lnTo>
                    <a:pt x="299" y="583"/>
                  </a:lnTo>
                  <a:close/>
                </a:path>
              </a:pathLst>
            </a:custGeom>
            <a:solidFill>
              <a:srgbClr val="FFFFFF">
                <a:alpha val="40000"/>
              </a:srgbClr>
            </a:solidFill>
            <a:ln>
              <a:noFill/>
            </a:ln>
          </p:spPr>
          <p:txBody>
            <a:bodyPr anchor="ctr"/>
            <a:lstStyle/>
            <a:p>
              <a:pPr algn="ctr"/>
              <a:endParaRPr/>
            </a:p>
          </p:txBody>
        </p:sp>
        <p:sp>
          <p:nvSpPr>
            <p:cNvPr id="24" name="íşḻïdê"/>
            <p:cNvSpPr/>
            <p:nvPr/>
          </p:nvSpPr>
          <p:spPr bwMode="auto">
            <a:xfrm>
              <a:off x="7593" y="3651"/>
              <a:ext cx="1440" cy="1158"/>
            </a:xfrm>
            <a:custGeom>
              <a:avLst/>
              <a:gdLst>
                <a:gd name="T0" fmla="*/ 140 w 149"/>
                <a:gd name="T1" fmla="*/ 9 h 120"/>
                <a:gd name="T2" fmla="*/ 149 w 149"/>
                <a:gd name="T3" fmla="*/ 98 h 120"/>
                <a:gd name="T4" fmla="*/ 141 w 149"/>
                <a:gd name="T5" fmla="*/ 108 h 120"/>
                <a:gd name="T6" fmla="*/ 19 w 149"/>
                <a:gd name="T7" fmla="*/ 120 h 120"/>
                <a:gd name="T8" fmla="*/ 9 w 149"/>
                <a:gd name="T9" fmla="*/ 112 h 120"/>
                <a:gd name="T10" fmla="*/ 0 w 149"/>
                <a:gd name="T11" fmla="*/ 22 h 120"/>
                <a:gd name="T12" fmla="*/ 8 w 149"/>
                <a:gd name="T13" fmla="*/ 13 h 120"/>
                <a:gd name="T14" fmla="*/ 131 w 149"/>
                <a:gd name="T15" fmla="*/ 1 h 120"/>
                <a:gd name="T16" fmla="*/ 140 w 149"/>
                <a:gd name="T17" fmla="*/ 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20">
                  <a:moveTo>
                    <a:pt x="140" y="9"/>
                  </a:moveTo>
                  <a:cubicBezTo>
                    <a:pt x="149" y="98"/>
                    <a:pt x="149" y="98"/>
                    <a:pt x="149" y="98"/>
                  </a:cubicBezTo>
                  <a:cubicBezTo>
                    <a:pt x="149" y="103"/>
                    <a:pt x="146" y="107"/>
                    <a:pt x="141" y="108"/>
                  </a:cubicBezTo>
                  <a:cubicBezTo>
                    <a:pt x="19" y="120"/>
                    <a:pt x="19" y="120"/>
                    <a:pt x="19" y="120"/>
                  </a:cubicBezTo>
                  <a:cubicBezTo>
                    <a:pt x="14" y="120"/>
                    <a:pt x="9" y="116"/>
                    <a:pt x="9" y="112"/>
                  </a:cubicBezTo>
                  <a:cubicBezTo>
                    <a:pt x="0" y="22"/>
                    <a:pt x="0" y="22"/>
                    <a:pt x="0" y="22"/>
                  </a:cubicBezTo>
                  <a:cubicBezTo>
                    <a:pt x="0" y="18"/>
                    <a:pt x="3" y="13"/>
                    <a:pt x="8" y="13"/>
                  </a:cubicBezTo>
                  <a:cubicBezTo>
                    <a:pt x="131" y="1"/>
                    <a:pt x="131" y="1"/>
                    <a:pt x="131" y="1"/>
                  </a:cubicBezTo>
                  <a:cubicBezTo>
                    <a:pt x="135" y="0"/>
                    <a:pt x="140" y="4"/>
                    <a:pt x="140" y="9"/>
                  </a:cubicBezTo>
                  <a:close/>
                </a:path>
              </a:pathLst>
            </a:custGeom>
            <a:solidFill>
              <a:srgbClr val="CAD3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 name="íšḷíḋê"/>
            <p:cNvSpPr/>
            <p:nvPr/>
          </p:nvSpPr>
          <p:spPr bwMode="auto">
            <a:xfrm>
              <a:off x="7622" y="3518"/>
              <a:ext cx="1486" cy="1223"/>
            </a:xfrm>
            <a:custGeom>
              <a:avLst/>
              <a:gdLst>
                <a:gd name="T0" fmla="*/ 139 w 154"/>
                <a:gd name="T1" fmla="*/ 8 h 127"/>
                <a:gd name="T2" fmla="*/ 153 w 154"/>
                <a:gd name="T3" fmla="*/ 96 h 127"/>
                <a:gd name="T4" fmla="*/ 146 w 154"/>
                <a:gd name="T5" fmla="*/ 106 h 127"/>
                <a:gd name="T6" fmla="*/ 25 w 154"/>
                <a:gd name="T7" fmla="*/ 126 h 127"/>
                <a:gd name="T8" fmla="*/ 15 w 154"/>
                <a:gd name="T9" fmla="*/ 119 h 127"/>
                <a:gd name="T10" fmla="*/ 0 w 154"/>
                <a:gd name="T11" fmla="*/ 30 h 127"/>
                <a:gd name="T12" fmla="*/ 8 w 154"/>
                <a:gd name="T13" fmla="*/ 20 h 127"/>
                <a:gd name="T14" fmla="*/ 129 w 154"/>
                <a:gd name="T15" fmla="*/ 0 h 127"/>
                <a:gd name="T16" fmla="*/ 139 w 154"/>
                <a:gd name="T17" fmla="*/ 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7">
                  <a:moveTo>
                    <a:pt x="139" y="8"/>
                  </a:moveTo>
                  <a:cubicBezTo>
                    <a:pt x="153" y="96"/>
                    <a:pt x="153" y="96"/>
                    <a:pt x="153" y="96"/>
                  </a:cubicBezTo>
                  <a:cubicBezTo>
                    <a:pt x="154" y="101"/>
                    <a:pt x="151" y="105"/>
                    <a:pt x="146" y="106"/>
                  </a:cubicBezTo>
                  <a:cubicBezTo>
                    <a:pt x="25" y="126"/>
                    <a:pt x="25" y="126"/>
                    <a:pt x="25" y="126"/>
                  </a:cubicBezTo>
                  <a:cubicBezTo>
                    <a:pt x="20" y="127"/>
                    <a:pt x="15" y="123"/>
                    <a:pt x="15" y="119"/>
                  </a:cubicBezTo>
                  <a:cubicBezTo>
                    <a:pt x="0" y="30"/>
                    <a:pt x="0" y="30"/>
                    <a:pt x="0" y="30"/>
                  </a:cubicBezTo>
                  <a:cubicBezTo>
                    <a:pt x="0" y="25"/>
                    <a:pt x="3" y="21"/>
                    <a:pt x="8" y="20"/>
                  </a:cubicBezTo>
                  <a:cubicBezTo>
                    <a:pt x="129" y="0"/>
                    <a:pt x="129" y="0"/>
                    <a:pt x="129" y="0"/>
                  </a:cubicBezTo>
                  <a:cubicBezTo>
                    <a:pt x="134" y="0"/>
                    <a:pt x="138" y="3"/>
                    <a:pt x="139" y="8"/>
                  </a:cubicBezTo>
                  <a:close/>
                </a:path>
              </a:pathLst>
            </a:custGeom>
            <a:solidFill>
              <a:srgbClr val="D8E1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 name="îşḷïḍè"/>
            <p:cNvSpPr/>
            <p:nvPr/>
          </p:nvSpPr>
          <p:spPr bwMode="auto">
            <a:xfrm>
              <a:off x="7622" y="3518"/>
              <a:ext cx="1369" cy="480"/>
            </a:xfrm>
            <a:custGeom>
              <a:avLst/>
              <a:gdLst>
                <a:gd name="T0" fmla="*/ 139 w 142"/>
                <a:gd name="T1" fmla="*/ 8 h 50"/>
                <a:gd name="T2" fmla="*/ 142 w 142"/>
                <a:gd name="T3" fmla="*/ 27 h 50"/>
                <a:gd name="T4" fmla="*/ 4 w 142"/>
                <a:gd name="T5" fmla="*/ 50 h 50"/>
                <a:gd name="T6" fmla="*/ 0 w 142"/>
                <a:gd name="T7" fmla="*/ 30 h 50"/>
                <a:gd name="T8" fmla="*/ 8 w 142"/>
                <a:gd name="T9" fmla="*/ 20 h 50"/>
                <a:gd name="T10" fmla="*/ 129 w 142"/>
                <a:gd name="T11" fmla="*/ 0 h 50"/>
                <a:gd name="T12" fmla="*/ 139 w 142"/>
                <a:gd name="T13" fmla="*/ 8 h 50"/>
              </a:gdLst>
              <a:ahLst/>
              <a:cxnLst>
                <a:cxn ang="0">
                  <a:pos x="T0" y="T1"/>
                </a:cxn>
                <a:cxn ang="0">
                  <a:pos x="T2" y="T3"/>
                </a:cxn>
                <a:cxn ang="0">
                  <a:pos x="T4" y="T5"/>
                </a:cxn>
                <a:cxn ang="0">
                  <a:pos x="T6" y="T7"/>
                </a:cxn>
                <a:cxn ang="0">
                  <a:pos x="T8" y="T9"/>
                </a:cxn>
                <a:cxn ang="0">
                  <a:pos x="T10" y="T11"/>
                </a:cxn>
                <a:cxn ang="0">
                  <a:pos x="T12" y="T13"/>
                </a:cxn>
              </a:cxnLst>
              <a:rect l="0" t="0" r="r" b="b"/>
              <a:pathLst>
                <a:path w="142" h="50">
                  <a:moveTo>
                    <a:pt x="139" y="8"/>
                  </a:moveTo>
                  <a:cubicBezTo>
                    <a:pt x="142" y="27"/>
                    <a:pt x="142" y="27"/>
                    <a:pt x="142" y="27"/>
                  </a:cubicBezTo>
                  <a:cubicBezTo>
                    <a:pt x="4" y="50"/>
                    <a:pt x="4" y="50"/>
                    <a:pt x="4" y="50"/>
                  </a:cubicBezTo>
                  <a:cubicBezTo>
                    <a:pt x="0" y="30"/>
                    <a:pt x="0" y="30"/>
                    <a:pt x="0" y="30"/>
                  </a:cubicBezTo>
                  <a:cubicBezTo>
                    <a:pt x="0" y="25"/>
                    <a:pt x="3" y="21"/>
                    <a:pt x="8" y="20"/>
                  </a:cubicBezTo>
                  <a:cubicBezTo>
                    <a:pt x="129" y="0"/>
                    <a:pt x="129" y="0"/>
                    <a:pt x="129" y="0"/>
                  </a:cubicBezTo>
                  <a:cubicBezTo>
                    <a:pt x="134" y="0"/>
                    <a:pt x="138" y="3"/>
                    <a:pt x="139" y="8"/>
                  </a:cubicBezTo>
                  <a:close/>
                </a:path>
              </a:pathLst>
            </a:custGeom>
            <a:solidFill>
              <a:srgbClr val="4D555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 name="ísliḓê"/>
            <p:cNvSpPr/>
            <p:nvPr/>
          </p:nvSpPr>
          <p:spPr bwMode="auto">
            <a:xfrm>
              <a:off x="7660" y="3778"/>
              <a:ext cx="1342" cy="279"/>
            </a:xfrm>
            <a:custGeom>
              <a:avLst/>
              <a:gdLst>
                <a:gd name="T0" fmla="*/ 495 w 495"/>
                <a:gd name="T1" fmla="*/ 24 h 103"/>
                <a:gd name="T2" fmla="*/ 3 w 495"/>
                <a:gd name="T3" fmla="*/ 103 h 103"/>
                <a:gd name="T4" fmla="*/ 0 w 495"/>
                <a:gd name="T5" fmla="*/ 81 h 103"/>
                <a:gd name="T6" fmla="*/ 491 w 495"/>
                <a:gd name="T7" fmla="*/ 0 h 103"/>
                <a:gd name="T8" fmla="*/ 495 w 495"/>
                <a:gd name="T9" fmla="*/ 24 h 103"/>
              </a:gdLst>
              <a:ahLst/>
              <a:cxnLst>
                <a:cxn ang="0">
                  <a:pos x="T0" y="T1"/>
                </a:cxn>
                <a:cxn ang="0">
                  <a:pos x="T2" y="T3"/>
                </a:cxn>
                <a:cxn ang="0">
                  <a:pos x="T4" y="T5"/>
                </a:cxn>
                <a:cxn ang="0">
                  <a:pos x="T6" y="T7"/>
                </a:cxn>
                <a:cxn ang="0">
                  <a:pos x="T8" y="T9"/>
                </a:cxn>
              </a:cxnLst>
              <a:rect l="0" t="0" r="r" b="b"/>
              <a:pathLst>
                <a:path w="495" h="103">
                  <a:moveTo>
                    <a:pt x="495" y="24"/>
                  </a:moveTo>
                  <a:lnTo>
                    <a:pt x="3" y="103"/>
                  </a:lnTo>
                  <a:lnTo>
                    <a:pt x="0" y="81"/>
                  </a:lnTo>
                  <a:lnTo>
                    <a:pt x="491" y="0"/>
                  </a:lnTo>
                  <a:lnTo>
                    <a:pt x="495"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 name="íṧ1ídê"/>
            <p:cNvSpPr/>
            <p:nvPr/>
          </p:nvSpPr>
          <p:spPr bwMode="auto">
            <a:xfrm>
              <a:off x="7834" y="3661"/>
              <a:ext cx="222" cy="222"/>
            </a:xfrm>
            <a:custGeom>
              <a:avLst/>
              <a:gdLst>
                <a:gd name="T0" fmla="*/ 22 w 23"/>
                <a:gd name="T1" fmla="*/ 10 h 23"/>
                <a:gd name="T2" fmla="*/ 13 w 23"/>
                <a:gd name="T3" fmla="*/ 22 h 23"/>
                <a:gd name="T4" fmla="*/ 1 w 23"/>
                <a:gd name="T5" fmla="*/ 13 h 23"/>
                <a:gd name="T6" fmla="*/ 10 w 23"/>
                <a:gd name="T7" fmla="*/ 1 h 23"/>
                <a:gd name="T8" fmla="*/ 22 w 23"/>
                <a:gd name="T9" fmla="*/ 10 h 23"/>
              </a:gdLst>
              <a:ahLst/>
              <a:cxnLst>
                <a:cxn ang="0">
                  <a:pos x="T0" y="T1"/>
                </a:cxn>
                <a:cxn ang="0">
                  <a:pos x="T2" y="T3"/>
                </a:cxn>
                <a:cxn ang="0">
                  <a:pos x="T4" y="T5"/>
                </a:cxn>
                <a:cxn ang="0">
                  <a:pos x="T6" y="T7"/>
                </a:cxn>
                <a:cxn ang="0">
                  <a:pos x="T8" y="T9"/>
                </a:cxn>
              </a:cxnLst>
              <a:rect l="0" t="0" r="r" b="b"/>
              <a:pathLst>
                <a:path w="23" h="23">
                  <a:moveTo>
                    <a:pt x="22" y="10"/>
                  </a:moveTo>
                  <a:cubicBezTo>
                    <a:pt x="23" y="16"/>
                    <a:pt x="19" y="21"/>
                    <a:pt x="13" y="22"/>
                  </a:cubicBezTo>
                  <a:cubicBezTo>
                    <a:pt x="7" y="23"/>
                    <a:pt x="2" y="19"/>
                    <a:pt x="1" y="13"/>
                  </a:cubicBezTo>
                  <a:cubicBezTo>
                    <a:pt x="0" y="8"/>
                    <a:pt x="4" y="2"/>
                    <a:pt x="10" y="1"/>
                  </a:cubicBezTo>
                  <a:cubicBezTo>
                    <a:pt x="15" y="0"/>
                    <a:pt x="21" y="4"/>
                    <a:pt x="22" y="10"/>
                  </a:cubicBezTo>
                  <a:close/>
                </a:path>
              </a:pathLst>
            </a:custGeom>
            <a:solidFill>
              <a:srgbClr val="C978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íSliḋê"/>
            <p:cNvSpPr/>
            <p:nvPr/>
          </p:nvSpPr>
          <p:spPr bwMode="auto">
            <a:xfrm>
              <a:off x="8539" y="3545"/>
              <a:ext cx="222" cy="222"/>
            </a:xfrm>
            <a:custGeom>
              <a:avLst/>
              <a:gdLst>
                <a:gd name="T0" fmla="*/ 22 w 23"/>
                <a:gd name="T1" fmla="*/ 10 h 23"/>
                <a:gd name="T2" fmla="*/ 13 w 23"/>
                <a:gd name="T3" fmla="*/ 22 h 23"/>
                <a:gd name="T4" fmla="*/ 1 w 23"/>
                <a:gd name="T5" fmla="*/ 13 h 23"/>
                <a:gd name="T6" fmla="*/ 10 w 23"/>
                <a:gd name="T7" fmla="*/ 1 h 23"/>
                <a:gd name="T8" fmla="*/ 22 w 23"/>
                <a:gd name="T9" fmla="*/ 10 h 23"/>
              </a:gdLst>
              <a:ahLst/>
              <a:cxnLst>
                <a:cxn ang="0">
                  <a:pos x="T0" y="T1"/>
                </a:cxn>
                <a:cxn ang="0">
                  <a:pos x="T2" y="T3"/>
                </a:cxn>
                <a:cxn ang="0">
                  <a:pos x="T4" y="T5"/>
                </a:cxn>
                <a:cxn ang="0">
                  <a:pos x="T6" y="T7"/>
                </a:cxn>
                <a:cxn ang="0">
                  <a:pos x="T8" y="T9"/>
                </a:cxn>
              </a:cxnLst>
              <a:rect l="0" t="0" r="r" b="b"/>
              <a:pathLst>
                <a:path w="23" h="23">
                  <a:moveTo>
                    <a:pt x="22" y="10"/>
                  </a:moveTo>
                  <a:cubicBezTo>
                    <a:pt x="23" y="16"/>
                    <a:pt x="19" y="21"/>
                    <a:pt x="13" y="22"/>
                  </a:cubicBezTo>
                  <a:cubicBezTo>
                    <a:pt x="8" y="23"/>
                    <a:pt x="2" y="19"/>
                    <a:pt x="1" y="13"/>
                  </a:cubicBezTo>
                  <a:cubicBezTo>
                    <a:pt x="0" y="8"/>
                    <a:pt x="4" y="2"/>
                    <a:pt x="10" y="1"/>
                  </a:cubicBezTo>
                  <a:cubicBezTo>
                    <a:pt x="16" y="0"/>
                    <a:pt x="21" y="4"/>
                    <a:pt x="22" y="10"/>
                  </a:cubicBezTo>
                  <a:close/>
                </a:path>
              </a:pathLst>
            </a:custGeom>
            <a:solidFill>
              <a:srgbClr val="C978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ïśļíḍe"/>
            <p:cNvSpPr/>
            <p:nvPr/>
          </p:nvSpPr>
          <p:spPr bwMode="auto">
            <a:xfrm>
              <a:off x="7842" y="3545"/>
              <a:ext cx="176" cy="298"/>
            </a:xfrm>
            <a:custGeom>
              <a:avLst/>
              <a:gdLst>
                <a:gd name="T0" fmla="*/ 10 w 18"/>
                <a:gd name="T1" fmla="*/ 31 h 31"/>
                <a:gd name="T2" fmla="*/ 3 w 18"/>
                <a:gd name="T3" fmla="*/ 25 h 31"/>
                <a:gd name="T4" fmla="*/ 1 w 18"/>
                <a:gd name="T5" fmla="*/ 9 h 31"/>
                <a:gd name="T6" fmla="*/ 7 w 18"/>
                <a:gd name="T7" fmla="*/ 1 h 31"/>
                <a:gd name="T8" fmla="*/ 15 w 18"/>
                <a:gd name="T9" fmla="*/ 7 h 31"/>
                <a:gd name="T10" fmla="*/ 17 w 18"/>
                <a:gd name="T11" fmla="*/ 22 h 31"/>
                <a:gd name="T12" fmla="*/ 11 w 18"/>
                <a:gd name="T13" fmla="*/ 31 h 31"/>
                <a:gd name="T14" fmla="*/ 10 w 18"/>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1">
                  <a:moveTo>
                    <a:pt x="10" y="31"/>
                  </a:moveTo>
                  <a:cubicBezTo>
                    <a:pt x="7" y="31"/>
                    <a:pt x="4" y="28"/>
                    <a:pt x="3" y="25"/>
                  </a:cubicBezTo>
                  <a:cubicBezTo>
                    <a:pt x="1" y="9"/>
                    <a:pt x="1" y="9"/>
                    <a:pt x="1" y="9"/>
                  </a:cubicBezTo>
                  <a:cubicBezTo>
                    <a:pt x="0" y="5"/>
                    <a:pt x="3" y="2"/>
                    <a:pt x="7" y="1"/>
                  </a:cubicBezTo>
                  <a:cubicBezTo>
                    <a:pt x="11" y="0"/>
                    <a:pt x="14" y="3"/>
                    <a:pt x="15" y="7"/>
                  </a:cubicBezTo>
                  <a:cubicBezTo>
                    <a:pt x="17" y="22"/>
                    <a:pt x="17" y="22"/>
                    <a:pt x="17" y="22"/>
                  </a:cubicBezTo>
                  <a:cubicBezTo>
                    <a:pt x="18" y="26"/>
                    <a:pt x="15" y="30"/>
                    <a:pt x="11" y="31"/>
                  </a:cubicBezTo>
                  <a:cubicBezTo>
                    <a:pt x="11" y="31"/>
                    <a:pt x="11" y="31"/>
                    <a:pt x="10" y="31"/>
                  </a:cubicBezTo>
                  <a:close/>
                </a:path>
              </a:pathLst>
            </a:custGeom>
            <a:solidFill>
              <a:srgbClr val="5C81B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îṥļïḓê"/>
            <p:cNvSpPr/>
            <p:nvPr/>
          </p:nvSpPr>
          <p:spPr bwMode="auto">
            <a:xfrm>
              <a:off x="8558" y="3439"/>
              <a:ext cx="174" cy="290"/>
            </a:xfrm>
            <a:custGeom>
              <a:avLst/>
              <a:gdLst>
                <a:gd name="T0" fmla="*/ 10 w 18"/>
                <a:gd name="T1" fmla="*/ 30 h 30"/>
                <a:gd name="T2" fmla="*/ 3 w 18"/>
                <a:gd name="T3" fmla="*/ 24 h 30"/>
                <a:gd name="T4" fmla="*/ 0 w 18"/>
                <a:gd name="T5" fmla="*/ 8 h 30"/>
                <a:gd name="T6" fmla="*/ 6 w 18"/>
                <a:gd name="T7" fmla="*/ 0 h 30"/>
                <a:gd name="T8" fmla="*/ 14 w 18"/>
                <a:gd name="T9" fmla="*/ 6 h 30"/>
                <a:gd name="T10" fmla="*/ 17 w 18"/>
                <a:gd name="T11" fmla="*/ 22 h 30"/>
                <a:gd name="T12" fmla="*/ 11 w 18"/>
                <a:gd name="T13" fmla="*/ 30 h 30"/>
                <a:gd name="T14" fmla="*/ 10 w 18"/>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0">
                  <a:moveTo>
                    <a:pt x="10" y="30"/>
                  </a:moveTo>
                  <a:cubicBezTo>
                    <a:pt x="6" y="30"/>
                    <a:pt x="3" y="27"/>
                    <a:pt x="3" y="24"/>
                  </a:cubicBezTo>
                  <a:cubicBezTo>
                    <a:pt x="0" y="8"/>
                    <a:pt x="0" y="8"/>
                    <a:pt x="0" y="8"/>
                  </a:cubicBezTo>
                  <a:cubicBezTo>
                    <a:pt x="0" y="5"/>
                    <a:pt x="2" y="1"/>
                    <a:pt x="6" y="0"/>
                  </a:cubicBezTo>
                  <a:cubicBezTo>
                    <a:pt x="10" y="0"/>
                    <a:pt x="14" y="2"/>
                    <a:pt x="14" y="6"/>
                  </a:cubicBezTo>
                  <a:cubicBezTo>
                    <a:pt x="17" y="22"/>
                    <a:pt x="17" y="22"/>
                    <a:pt x="17" y="22"/>
                  </a:cubicBezTo>
                  <a:cubicBezTo>
                    <a:pt x="18" y="25"/>
                    <a:pt x="15" y="29"/>
                    <a:pt x="11" y="30"/>
                  </a:cubicBezTo>
                  <a:cubicBezTo>
                    <a:pt x="11" y="30"/>
                    <a:pt x="10" y="30"/>
                    <a:pt x="10" y="30"/>
                  </a:cubicBezTo>
                  <a:close/>
                </a:path>
              </a:pathLst>
            </a:custGeom>
            <a:solidFill>
              <a:srgbClr val="5C81B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 name="îşľiḑê"/>
            <p:cNvSpPr/>
            <p:nvPr/>
          </p:nvSpPr>
          <p:spPr bwMode="auto">
            <a:xfrm>
              <a:off x="7834" y="4114"/>
              <a:ext cx="155" cy="136"/>
            </a:xfrm>
            <a:custGeom>
              <a:avLst/>
              <a:gdLst>
                <a:gd name="T0" fmla="*/ 57 w 57"/>
                <a:gd name="T1" fmla="*/ 43 h 50"/>
                <a:gd name="T2" fmla="*/ 7 w 57"/>
                <a:gd name="T3" fmla="*/ 50 h 50"/>
                <a:gd name="T4" fmla="*/ 0 w 57"/>
                <a:gd name="T5" fmla="*/ 7 h 50"/>
                <a:gd name="T6" fmla="*/ 50 w 57"/>
                <a:gd name="T7" fmla="*/ 0 h 50"/>
                <a:gd name="T8" fmla="*/ 57 w 57"/>
                <a:gd name="T9" fmla="*/ 43 h 50"/>
              </a:gdLst>
              <a:ahLst/>
              <a:cxnLst>
                <a:cxn ang="0">
                  <a:pos x="T0" y="T1"/>
                </a:cxn>
                <a:cxn ang="0">
                  <a:pos x="T2" y="T3"/>
                </a:cxn>
                <a:cxn ang="0">
                  <a:pos x="T4" y="T5"/>
                </a:cxn>
                <a:cxn ang="0">
                  <a:pos x="T6" y="T7"/>
                </a:cxn>
                <a:cxn ang="0">
                  <a:pos x="T8" y="T9"/>
                </a:cxn>
              </a:cxnLst>
              <a:rect l="0" t="0" r="r" b="b"/>
              <a:pathLst>
                <a:path w="57" h="50">
                  <a:moveTo>
                    <a:pt x="57" y="43"/>
                  </a:moveTo>
                  <a:lnTo>
                    <a:pt x="7" y="50"/>
                  </a:lnTo>
                  <a:lnTo>
                    <a:pt x="0" y="7"/>
                  </a:lnTo>
                  <a:lnTo>
                    <a:pt x="50" y="0"/>
                  </a:lnTo>
                  <a:lnTo>
                    <a:pt x="57" y="43"/>
                  </a:lnTo>
                  <a:close/>
                </a:path>
              </a:pathLst>
            </a:custGeom>
            <a:solidFill>
              <a:srgbClr val="A5BD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îśliḍè"/>
            <p:cNvSpPr/>
            <p:nvPr/>
          </p:nvSpPr>
          <p:spPr bwMode="auto">
            <a:xfrm>
              <a:off x="8742" y="3971"/>
              <a:ext cx="144" cy="133"/>
            </a:xfrm>
            <a:custGeom>
              <a:avLst/>
              <a:gdLst>
                <a:gd name="T0" fmla="*/ 53 w 53"/>
                <a:gd name="T1" fmla="*/ 42 h 49"/>
                <a:gd name="T2" fmla="*/ 3 w 53"/>
                <a:gd name="T3" fmla="*/ 49 h 49"/>
                <a:gd name="T4" fmla="*/ 0 w 53"/>
                <a:gd name="T5" fmla="*/ 7 h 49"/>
                <a:gd name="T6" fmla="*/ 46 w 53"/>
                <a:gd name="T7" fmla="*/ 0 h 49"/>
                <a:gd name="T8" fmla="*/ 53 w 53"/>
                <a:gd name="T9" fmla="*/ 42 h 49"/>
              </a:gdLst>
              <a:ahLst/>
              <a:cxnLst>
                <a:cxn ang="0">
                  <a:pos x="T0" y="T1"/>
                </a:cxn>
                <a:cxn ang="0">
                  <a:pos x="T2" y="T3"/>
                </a:cxn>
                <a:cxn ang="0">
                  <a:pos x="T4" y="T5"/>
                </a:cxn>
                <a:cxn ang="0">
                  <a:pos x="T6" y="T7"/>
                </a:cxn>
                <a:cxn ang="0">
                  <a:pos x="T8" y="T9"/>
                </a:cxn>
              </a:cxnLst>
              <a:rect l="0" t="0" r="r" b="b"/>
              <a:pathLst>
                <a:path w="53" h="49">
                  <a:moveTo>
                    <a:pt x="53" y="42"/>
                  </a:moveTo>
                  <a:lnTo>
                    <a:pt x="3" y="49"/>
                  </a:lnTo>
                  <a:lnTo>
                    <a:pt x="0" y="7"/>
                  </a:lnTo>
                  <a:lnTo>
                    <a:pt x="46" y="0"/>
                  </a:lnTo>
                  <a:lnTo>
                    <a:pt x="53" y="42"/>
                  </a:lnTo>
                  <a:close/>
                </a:path>
              </a:pathLst>
            </a:custGeom>
            <a:solidFill>
              <a:srgbClr val="A5BD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ïsḷïďe"/>
            <p:cNvSpPr/>
            <p:nvPr/>
          </p:nvSpPr>
          <p:spPr bwMode="auto">
            <a:xfrm>
              <a:off x="8509" y="4008"/>
              <a:ext cx="155" cy="136"/>
            </a:xfrm>
            <a:custGeom>
              <a:avLst/>
              <a:gdLst>
                <a:gd name="T0" fmla="*/ 57 w 57"/>
                <a:gd name="T1" fmla="*/ 39 h 50"/>
                <a:gd name="T2" fmla="*/ 7 w 57"/>
                <a:gd name="T3" fmla="*/ 50 h 50"/>
                <a:gd name="T4" fmla="*/ 0 w 57"/>
                <a:gd name="T5" fmla="*/ 7 h 50"/>
                <a:gd name="T6" fmla="*/ 50 w 57"/>
                <a:gd name="T7" fmla="*/ 0 h 50"/>
                <a:gd name="T8" fmla="*/ 57 w 57"/>
                <a:gd name="T9" fmla="*/ 39 h 50"/>
              </a:gdLst>
              <a:ahLst/>
              <a:cxnLst>
                <a:cxn ang="0">
                  <a:pos x="T0" y="T1"/>
                </a:cxn>
                <a:cxn ang="0">
                  <a:pos x="T2" y="T3"/>
                </a:cxn>
                <a:cxn ang="0">
                  <a:pos x="T4" y="T5"/>
                </a:cxn>
                <a:cxn ang="0">
                  <a:pos x="T6" y="T7"/>
                </a:cxn>
                <a:cxn ang="0">
                  <a:pos x="T8" y="T9"/>
                </a:cxn>
              </a:cxnLst>
              <a:rect l="0" t="0" r="r" b="b"/>
              <a:pathLst>
                <a:path w="57" h="50">
                  <a:moveTo>
                    <a:pt x="57" y="39"/>
                  </a:moveTo>
                  <a:lnTo>
                    <a:pt x="7" y="50"/>
                  </a:lnTo>
                  <a:lnTo>
                    <a:pt x="0" y="7"/>
                  </a:lnTo>
                  <a:lnTo>
                    <a:pt x="50" y="0"/>
                  </a:lnTo>
                  <a:lnTo>
                    <a:pt x="57" y="39"/>
                  </a:lnTo>
                  <a:close/>
                </a:path>
              </a:pathLst>
            </a:custGeom>
            <a:solidFill>
              <a:srgbClr val="A5BD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 name="îṩḷïďe"/>
            <p:cNvSpPr/>
            <p:nvPr/>
          </p:nvSpPr>
          <p:spPr bwMode="auto">
            <a:xfrm>
              <a:off x="8287" y="4046"/>
              <a:ext cx="146" cy="125"/>
            </a:xfrm>
            <a:custGeom>
              <a:avLst/>
              <a:gdLst>
                <a:gd name="T0" fmla="*/ 54 w 54"/>
                <a:gd name="T1" fmla="*/ 39 h 46"/>
                <a:gd name="T2" fmla="*/ 7 w 54"/>
                <a:gd name="T3" fmla="*/ 46 h 46"/>
                <a:gd name="T4" fmla="*/ 0 w 54"/>
                <a:gd name="T5" fmla="*/ 7 h 46"/>
                <a:gd name="T6" fmla="*/ 47 w 54"/>
                <a:gd name="T7" fmla="*/ 0 h 46"/>
                <a:gd name="T8" fmla="*/ 54 w 54"/>
                <a:gd name="T9" fmla="*/ 39 h 46"/>
              </a:gdLst>
              <a:ahLst/>
              <a:cxnLst>
                <a:cxn ang="0">
                  <a:pos x="T0" y="T1"/>
                </a:cxn>
                <a:cxn ang="0">
                  <a:pos x="T2" y="T3"/>
                </a:cxn>
                <a:cxn ang="0">
                  <a:pos x="T4" y="T5"/>
                </a:cxn>
                <a:cxn ang="0">
                  <a:pos x="T6" y="T7"/>
                </a:cxn>
                <a:cxn ang="0">
                  <a:pos x="T8" y="T9"/>
                </a:cxn>
              </a:cxnLst>
              <a:rect l="0" t="0" r="r" b="b"/>
              <a:pathLst>
                <a:path w="54" h="46">
                  <a:moveTo>
                    <a:pt x="54" y="39"/>
                  </a:moveTo>
                  <a:lnTo>
                    <a:pt x="7" y="46"/>
                  </a:lnTo>
                  <a:lnTo>
                    <a:pt x="0" y="7"/>
                  </a:lnTo>
                  <a:lnTo>
                    <a:pt x="47" y="0"/>
                  </a:lnTo>
                  <a:lnTo>
                    <a:pt x="54" y="39"/>
                  </a:lnTo>
                  <a:close/>
                </a:path>
              </a:pathLst>
            </a:custGeom>
            <a:solidFill>
              <a:srgbClr val="A5BD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ïṧḷiḍe"/>
            <p:cNvSpPr/>
            <p:nvPr/>
          </p:nvSpPr>
          <p:spPr bwMode="auto">
            <a:xfrm>
              <a:off x="8064" y="4076"/>
              <a:ext cx="146" cy="136"/>
            </a:xfrm>
            <a:custGeom>
              <a:avLst/>
              <a:gdLst>
                <a:gd name="T0" fmla="*/ 54 w 54"/>
                <a:gd name="T1" fmla="*/ 42 h 50"/>
                <a:gd name="T2" fmla="*/ 7 w 54"/>
                <a:gd name="T3" fmla="*/ 50 h 50"/>
                <a:gd name="T4" fmla="*/ 0 w 54"/>
                <a:gd name="T5" fmla="*/ 10 h 50"/>
                <a:gd name="T6" fmla="*/ 47 w 54"/>
                <a:gd name="T7" fmla="*/ 0 h 50"/>
                <a:gd name="T8" fmla="*/ 54 w 54"/>
                <a:gd name="T9" fmla="*/ 42 h 50"/>
              </a:gdLst>
              <a:ahLst/>
              <a:cxnLst>
                <a:cxn ang="0">
                  <a:pos x="T0" y="T1"/>
                </a:cxn>
                <a:cxn ang="0">
                  <a:pos x="T2" y="T3"/>
                </a:cxn>
                <a:cxn ang="0">
                  <a:pos x="T4" y="T5"/>
                </a:cxn>
                <a:cxn ang="0">
                  <a:pos x="T6" y="T7"/>
                </a:cxn>
                <a:cxn ang="0">
                  <a:pos x="T8" y="T9"/>
                </a:cxn>
              </a:cxnLst>
              <a:rect l="0" t="0" r="r" b="b"/>
              <a:pathLst>
                <a:path w="54" h="50">
                  <a:moveTo>
                    <a:pt x="54" y="42"/>
                  </a:moveTo>
                  <a:lnTo>
                    <a:pt x="7" y="50"/>
                  </a:lnTo>
                  <a:lnTo>
                    <a:pt x="0" y="10"/>
                  </a:lnTo>
                  <a:lnTo>
                    <a:pt x="47" y="0"/>
                  </a:lnTo>
                  <a:lnTo>
                    <a:pt x="54" y="42"/>
                  </a:lnTo>
                  <a:close/>
                </a:path>
              </a:pathLst>
            </a:custGeom>
            <a:solidFill>
              <a:srgbClr val="A5BD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iṣ1iḓe"/>
            <p:cNvSpPr/>
            <p:nvPr/>
          </p:nvSpPr>
          <p:spPr bwMode="auto">
            <a:xfrm>
              <a:off x="7864" y="4299"/>
              <a:ext cx="155" cy="133"/>
            </a:xfrm>
            <a:custGeom>
              <a:avLst/>
              <a:gdLst>
                <a:gd name="T0" fmla="*/ 57 w 57"/>
                <a:gd name="T1" fmla="*/ 39 h 49"/>
                <a:gd name="T2" fmla="*/ 7 w 57"/>
                <a:gd name="T3" fmla="*/ 49 h 49"/>
                <a:gd name="T4" fmla="*/ 0 w 57"/>
                <a:gd name="T5" fmla="*/ 7 h 49"/>
                <a:gd name="T6" fmla="*/ 49 w 57"/>
                <a:gd name="T7" fmla="*/ 0 h 49"/>
                <a:gd name="T8" fmla="*/ 57 w 57"/>
                <a:gd name="T9" fmla="*/ 39 h 49"/>
              </a:gdLst>
              <a:ahLst/>
              <a:cxnLst>
                <a:cxn ang="0">
                  <a:pos x="T0" y="T1"/>
                </a:cxn>
                <a:cxn ang="0">
                  <a:pos x="T2" y="T3"/>
                </a:cxn>
                <a:cxn ang="0">
                  <a:pos x="T4" y="T5"/>
                </a:cxn>
                <a:cxn ang="0">
                  <a:pos x="T6" y="T7"/>
                </a:cxn>
                <a:cxn ang="0">
                  <a:pos x="T8" y="T9"/>
                </a:cxn>
              </a:cxnLst>
              <a:rect l="0" t="0" r="r" b="b"/>
              <a:pathLst>
                <a:path w="57" h="49">
                  <a:moveTo>
                    <a:pt x="57" y="39"/>
                  </a:moveTo>
                  <a:lnTo>
                    <a:pt x="7" y="49"/>
                  </a:lnTo>
                  <a:lnTo>
                    <a:pt x="0" y="7"/>
                  </a:lnTo>
                  <a:lnTo>
                    <a:pt x="49" y="0"/>
                  </a:lnTo>
                  <a:lnTo>
                    <a:pt x="57" y="39"/>
                  </a:lnTo>
                  <a:close/>
                </a:path>
              </a:pathLst>
            </a:custGeom>
            <a:solidFill>
              <a:srgbClr val="A5BD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 name="íṡľíḑê"/>
            <p:cNvSpPr/>
            <p:nvPr/>
          </p:nvSpPr>
          <p:spPr bwMode="auto">
            <a:xfrm>
              <a:off x="8769" y="4152"/>
              <a:ext cx="146" cy="125"/>
            </a:xfrm>
            <a:custGeom>
              <a:avLst/>
              <a:gdLst>
                <a:gd name="T0" fmla="*/ 54 w 54"/>
                <a:gd name="T1" fmla="*/ 39 h 46"/>
                <a:gd name="T2" fmla="*/ 4 w 54"/>
                <a:gd name="T3" fmla="*/ 46 h 46"/>
                <a:gd name="T4" fmla="*/ 0 w 54"/>
                <a:gd name="T5" fmla="*/ 7 h 46"/>
                <a:gd name="T6" fmla="*/ 47 w 54"/>
                <a:gd name="T7" fmla="*/ 0 h 46"/>
                <a:gd name="T8" fmla="*/ 54 w 54"/>
                <a:gd name="T9" fmla="*/ 39 h 46"/>
              </a:gdLst>
              <a:ahLst/>
              <a:cxnLst>
                <a:cxn ang="0">
                  <a:pos x="T0" y="T1"/>
                </a:cxn>
                <a:cxn ang="0">
                  <a:pos x="T2" y="T3"/>
                </a:cxn>
                <a:cxn ang="0">
                  <a:pos x="T4" y="T5"/>
                </a:cxn>
                <a:cxn ang="0">
                  <a:pos x="T6" y="T7"/>
                </a:cxn>
                <a:cxn ang="0">
                  <a:pos x="T8" y="T9"/>
                </a:cxn>
              </a:cxnLst>
              <a:rect l="0" t="0" r="r" b="b"/>
              <a:pathLst>
                <a:path w="54" h="46">
                  <a:moveTo>
                    <a:pt x="54" y="39"/>
                  </a:moveTo>
                  <a:lnTo>
                    <a:pt x="4" y="46"/>
                  </a:lnTo>
                  <a:lnTo>
                    <a:pt x="0" y="7"/>
                  </a:lnTo>
                  <a:lnTo>
                    <a:pt x="47" y="0"/>
                  </a:lnTo>
                  <a:lnTo>
                    <a:pt x="54" y="39"/>
                  </a:lnTo>
                  <a:close/>
                </a:path>
              </a:pathLst>
            </a:custGeom>
            <a:solidFill>
              <a:srgbClr val="A5BD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 name="îšḻíḓè"/>
            <p:cNvSpPr/>
            <p:nvPr/>
          </p:nvSpPr>
          <p:spPr bwMode="auto">
            <a:xfrm>
              <a:off x="8539" y="4190"/>
              <a:ext cx="155" cy="127"/>
            </a:xfrm>
            <a:custGeom>
              <a:avLst/>
              <a:gdLst>
                <a:gd name="T0" fmla="*/ 57 w 57"/>
                <a:gd name="T1" fmla="*/ 40 h 47"/>
                <a:gd name="T2" fmla="*/ 7 w 57"/>
                <a:gd name="T3" fmla="*/ 47 h 47"/>
                <a:gd name="T4" fmla="*/ 0 w 57"/>
                <a:gd name="T5" fmla="*/ 8 h 47"/>
                <a:gd name="T6" fmla="*/ 50 w 57"/>
                <a:gd name="T7" fmla="*/ 0 h 47"/>
                <a:gd name="T8" fmla="*/ 57 w 57"/>
                <a:gd name="T9" fmla="*/ 40 h 47"/>
              </a:gdLst>
              <a:ahLst/>
              <a:cxnLst>
                <a:cxn ang="0">
                  <a:pos x="T0" y="T1"/>
                </a:cxn>
                <a:cxn ang="0">
                  <a:pos x="T2" y="T3"/>
                </a:cxn>
                <a:cxn ang="0">
                  <a:pos x="T4" y="T5"/>
                </a:cxn>
                <a:cxn ang="0">
                  <a:pos x="T6" y="T7"/>
                </a:cxn>
                <a:cxn ang="0">
                  <a:pos x="T8" y="T9"/>
                </a:cxn>
              </a:cxnLst>
              <a:rect l="0" t="0" r="r" b="b"/>
              <a:pathLst>
                <a:path w="57" h="47">
                  <a:moveTo>
                    <a:pt x="57" y="40"/>
                  </a:moveTo>
                  <a:lnTo>
                    <a:pt x="7" y="47"/>
                  </a:lnTo>
                  <a:lnTo>
                    <a:pt x="0" y="8"/>
                  </a:lnTo>
                  <a:lnTo>
                    <a:pt x="50" y="0"/>
                  </a:lnTo>
                  <a:lnTo>
                    <a:pt x="57" y="40"/>
                  </a:lnTo>
                  <a:close/>
                </a:path>
              </a:pathLst>
            </a:custGeom>
            <a:solidFill>
              <a:srgbClr val="A5BD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 name="íŝļídè"/>
            <p:cNvSpPr/>
            <p:nvPr/>
          </p:nvSpPr>
          <p:spPr bwMode="auto">
            <a:xfrm>
              <a:off x="8317" y="4220"/>
              <a:ext cx="144" cy="136"/>
            </a:xfrm>
            <a:custGeom>
              <a:avLst/>
              <a:gdLst>
                <a:gd name="T0" fmla="*/ 53 w 53"/>
                <a:gd name="T1" fmla="*/ 43 h 50"/>
                <a:gd name="T2" fmla="*/ 7 w 53"/>
                <a:gd name="T3" fmla="*/ 50 h 50"/>
                <a:gd name="T4" fmla="*/ 0 w 53"/>
                <a:gd name="T5" fmla="*/ 11 h 50"/>
                <a:gd name="T6" fmla="*/ 46 w 53"/>
                <a:gd name="T7" fmla="*/ 0 h 50"/>
                <a:gd name="T8" fmla="*/ 53 w 53"/>
                <a:gd name="T9" fmla="*/ 43 h 50"/>
              </a:gdLst>
              <a:ahLst/>
              <a:cxnLst>
                <a:cxn ang="0">
                  <a:pos x="T0" y="T1"/>
                </a:cxn>
                <a:cxn ang="0">
                  <a:pos x="T2" y="T3"/>
                </a:cxn>
                <a:cxn ang="0">
                  <a:pos x="T4" y="T5"/>
                </a:cxn>
                <a:cxn ang="0">
                  <a:pos x="T6" y="T7"/>
                </a:cxn>
                <a:cxn ang="0">
                  <a:pos x="T8" y="T9"/>
                </a:cxn>
              </a:cxnLst>
              <a:rect l="0" t="0" r="r" b="b"/>
              <a:pathLst>
                <a:path w="53" h="50">
                  <a:moveTo>
                    <a:pt x="53" y="43"/>
                  </a:moveTo>
                  <a:lnTo>
                    <a:pt x="7" y="50"/>
                  </a:lnTo>
                  <a:lnTo>
                    <a:pt x="0" y="11"/>
                  </a:lnTo>
                  <a:lnTo>
                    <a:pt x="46" y="0"/>
                  </a:lnTo>
                  <a:lnTo>
                    <a:pt x="53" y="43"/>
                  </a:lnTo>
                  <a:close/>
                </a:path>
              </a:pathLst>
            </a:custGeom>
            <a:solidFill>
              <a:srgbClr val="A5BD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 name="íṣ1íḋê"/>
            <p:cNvSpPr/>
            <p:nvPr/>
          </p:nvSpPr>
          <p:spPr bwMode="auto">
            <a:xfrm>
              <a:off x="8094" y="4258"/>
              <a:ext cx="144" cy="136"/>
            </a:xfrm>
            <a:custGeom>
              <a:avLst/>
              <a:gdLst>
                <a:gd name="T0" fmla="*/ 53 w 53"/>
                <a:gd name="T1" fmla="*/ 43 h 50"/>
                <a:gd name="T2" fmla="*/ 7 w 53"/>
                <a:gd name="T3" fmla="*/ 50 h 50"/>
                <a:gd name="T4" fmla="*/ 0 w 53"/>
                <a:gd name="T5" fmla="*/ 7 h 50"/>
                <a:gd name="T6" fmla="*/ 46 w 53"/>
                <a:gd name="T7" fmla="*/ 0 h 50"/>
                <a:gd name="T8" fmla="*/ 53 w 53"/>
                <a:gd name="T9" fmla="*/ 43 h 50"/>
              </a:gdLst>
              <a:ahLst/>
              <a:cxnLst>
                <a:cxn ang="0">
                  <a:pos x="T0" y="T1"/>
                </a:cxn>
                <a:cxn ang="0">
                  <a:pos x="T2" y="T3"/>
                </a:cxn>
                <a:cxn ang="0">
                  <a:pos x="T4" y="T5"/>
                </a:cxn>
                <a:cxn ang="0">
                  <a:pos x="T6" y="T7"/>
                </a:cxn>
                <a:cxn ang="0">
                  <a:pos x="T8" y="T9"/>
                </a:cxn>
              </a:cxnLst>
              <a:rect l="0" t="0" r="r" b="b"/>
              <a:pathLst>
                <a:path w="53" h="50">
                  <a:moveTo>
                    <a:pt x="53" y="43"/>
                  </a:moveTo>
                  <a:lnTo>
                    <a:pt x="7" y="50"/>
                  </a:lnTo>
                  <a:lnTo>
                    <a:pt x="0" y="7"/>
                  </a:lnTo>
                  <a:lnTo>
                    <a:pt x="46" y="0"/>
                  </a:lnTo>
                  <a:lnTo>
                    <a:pt x="53" y="43"/>
                  </a:lnTo>
                  <a:close/>
                </a:path>
              </a:pathLst>
            </a:custGeom>
            <a:solidFill>
              <a:srgbClr val="A5BD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iṩḻïďé"/>
            <p:cNvSpPr/>
            <p:nvPr/>
          </p:nvSpPr>
          <p:spPr bwMode="auto">
            <a:xfrm>
              <a:off x="7891" y="4472"/>
              <a:ext cx="155" cy="133"/>
            </a:xfrm>
            <a:custGeom>
              <a:avLst/>
              <a:gdLst>
                <a:gd name="T0" fmla="*/ 57 w 57"/>
                <a:gd name="T1" fmla="*/ 42 h 49"/>
                <a:gd name="T2" fmla="*/ 7 w 57"/>
                <a:gd name="T3" fmla="*/ 49 h 49"/>
                <a:gd name="T4" fmla="*/ 0 w 57"/>
                <a:gd name="T5" fmla="*/ 10 h 49"/>
                <a:gd name="T6" fmla="*/ 50 w 57"/>
                <a:gd name="T7" fmla="*/ 0 h 49"/>
                <a:gd name="T8" fmla="*/ 57 w 57"/>
                <a:gd name="T9" fmla="*/ 42 h 49"/>
              </a:gdLst>
              <a:ahLst/>
              <a:cxnLst>
                <a:cxn ang="0">
                  <a:pos x="T0" y="T1"/>
                </a:cxn>
                <a:cxn ang="0">
                  <a:pos x="T2" y="T3"/>
                </a:cxn>
                <a:cxn ang="0">
                  <a:pos x="T4" y="T5"/>
                </a:cxn>
                <a:cxn ang="0">
                  <a:pos x="T6" y="T7"/>
                </a:cxn>
                <a:cxn ang="0">
                  <a:pos x="T8" y="T9"/>
                </a:cxn>
              </a:cxnLst>
              <a:rect l="0" t="0" r="r" b="b"/>
              <a:pathLst>
                <a:path w="57" h="49">
                  <a:moveTo>
                    <a:pt x="57" y="42"/>
                  </a:moveTo>
                  <a:lnTo>
                    <a:pt x="7" y="49"/>
                  </a:lnTo>
                  <a:lnTo>
                    <a:pt x="0" y="10"/>
                  </a:lnTo>
                  <a:lnTo>
                    <a:pt x="50" y="0"/>
                  </a:lnTo>
                  <a:lnTo>
                    <a:pt x="57" y="42"/>
                  </a:lnTo>
                  <a:close/>
                </a:path>
              </a:pathLst>
            </a:custGeom>
            <a:solidFill>
              <a:srgbClr val="A5BD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iṥlîḍé"/>
            <p:cNvSpPr/>
            <p:nvPr/>
          </p:nvSpPr>
          <p:spPr bwMode="auto">
            <a:xfrm>
              <a:off x="8799" y="4326"/>
              <a:ext cx="144" cy="136"/>
            </a:xfrm>
            <a:custGeom>
              <a:avLst/>
              <a:gdLst>
                <a:gd name="T0" fmla="*/ 53 w 53"/>
                <a:gd name="T1" fmla="*/ 43 h 50"/>
                <a:gd name="T2" fmla="*/ 4 w 53"/>
                <a:gd name="T3" fmla="*/ 50 h 50"/>
                <a:gd name="T4" fmla="*/ 0 w 53"/>
                <a:gd name="T5" fmla="*/ 11 h 50"/>
                <a:gd name="T6" fmla="*/ 46 w 53"/>
                <a:gd name="T7" fmla="*/ 0 h 50"/>
                <a:gd name="T8" fmla="*/ 53 w 53"/>
                <a:gd name="T9" fmla="*/ 43 h 50"/>
              </a:gdLst>
              <a:ahLst/>
              <a:cxnLst>
                <a:cxn ang="0">
                  <a:pos x="T0" y="T1"/>
                </a:cxn>
                <a:cxn ang="0">
                  <a:pos x="T2" y="T3"/>
                </a:cxn>
                <a:cxn ang="0">
                  <a:pos x="T4" y="T5"/>
                </a:cxn>
                <a:cxn ang="0">
                  <a:pos x="T6" y="T7"/>
                </a:cxn>
                <a:cxn ang="0">
                  <a:pos x="T8" y="T9"/>
                </a:cxn>
              </a:cxnLst>
              <a:rect l="0" t="0" r="r" b="b"/>
              <a:pathLst>
                <a:path w="53" h="50">
                  <a:moveTo>
                    <a:pt x="53" y="43"/>
                  </a:moveTo>
                  <a:lnTo>
                    <a:pt x="4" y="50"/>
                  </a:lnTo>
                  <a:lnTo>
                    <a:pt x="0" y="11"/>
                  </a:lnTo>
                  <a:lnTo>
                    <a:pt x="46" y="0"/>
                  </a:lnTo>
                  <a:lnTo>
                    <a:pt x="53" y="43"/>
                  </a:lnTo>
                  <a:close/>
                </a:path>
              </a:pathLst>
            </a:custGeom>
            <a:solidFill>
              <a:srgbClr val="A5BD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îśḷîḋe"/>
            <p:cNvSpPr/>
            <p:nvPr/>
          </p:nvSpPr>
          <p:spPr bwMode="auto">
            <a:xfrm>
              <a:off x="8569" y="4364"/>
              <a:ext cx="155" cy="136"/>
            </a:xfrm>
            <a:custGeom>
              <a:avLst/>
              <a:gdLst>
                <a:gd name="T0" fmla="*/ 57 w 57"/>
                <a:gd name="T1" fmla="*/ 43 h 50"/>
                <a:gd name="T2" fmla="*/ 7 w 57"/>
                <a:gd name="T3" fmla="*/ 50 h 50"/>
                <a:gd name="T4" fmla="*/ 0 w 57"/>
                <a:gd name="T5" fmla="*/ 8 h 50"/>
                <a:gd name="T6" fmla="*/ 49 w 57"/>
                <a:gd name="T7" fmla="*/ 0 h 50"/>
                <a:gd name="T8" fmla="*/ 57 w 57"/>
                <a:gd name="T9" fmla="*/ 43 h 50"/>
              </a:gdLst>
              <a:ahLst/>
              <a:cxnLst>
                <a:cxn ang="0">
                  <a:pos x="T0" y="T1"/>
                </a:cxn>
                <a:cxn ang="0">
                  <a:pos x="T2" y="T3"/>
                </a:cxn>
                <a:cxn ang="0">
                  <a:pos x="T4" y="T5"/>
                </a:cxn>
                <a:cxn ang="0">
                  <a:pos x="T6" y="T7"/>
                </a:cxn>
                <a:cxn ang="0">
                  <a:pos x="T8" y="T9"/>
                </a:cxn>
              </a:cxnLst>
              <a:rect l="0" t="0" r="r" b="b"/>
              <a:pathLst>
                <a:path w="57" h="50">
                  <a:moveTo>
                    <a:pt x="57" y="43"/>
                  </a:moveTo>
                  <a:lnTo>
                    <a:pt x="7" y="50"/>
                  </a:lnTo>
                  <a:lnTo>
                    <a:pt x="0" y="8"/>
                  </a:lnTo>
                  <a:lnTo>
                    <a:pt x="49" y="0"/>
                  </a:lnTo>
                  <a:lnTo>
                    <a:pt x="57" y="43"/>
                  </a:lnTo>
                  <a:close/>
                </a:path>
              </a:pathLst>
            </a:custGeom>
            <a:solidFill>
              <a:srgbClr val="A5BD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 name="iṩ1íḓê"/>
            <p:cNvSpPr/>
            <p:nvPr/>
          </p:nvSpPr>
          <p:spPr bwMode="auto">
            <a:xfrm>
              <a:off x="8346" y="4404"/>
              <a:ext cx="144" cy="133"/>
            </a:xfrm>
            <a:custGeom>
              <a:avLst/>
              <a:gdLst>
                <a:gd name="T0" fmla="*/ 53 w 53"/>
                <a:gd name="T1" fmla="*/ 39 h 49"/>
                <a:gd name="T2" fmla="*/ 7 w 53"/>
                <a:gd name="T3" fmla="*/ 49 h 49"/>
                <a:gd name="T4" fmla="*/ 0 w 53"/>
                <a:gd name="T5" fmla="*/ 7 h 49"/>
                <a:gd name="T6" fmla="*/ 46 w 53"/>
                <a:gd name="T7" fmla="*/ 0 h 49"/>
                <a:gd name="T8" fmla="*/ 53 w 53"/>
                <a:gd name="T9" fmla="*/ 39 h 49"/>
              </a:gdLst>
              <a:ahLst/>
              <a:cxnLst>
                <a:cxn ang="0">
                  <a:pos x="T0" y="T1"/>
                </a:cxn>
                <a:cxn ang="0">
                  <a:pos x="T2" y="T3"/>
                </a:cxn>
                <a:cxn ang="0">
                  <a:pos x="T4" y="T5"/>
                </a:cxn>
                <a:cxn ang="0">
                  <a:pos x="T6" y="T7"/>
                </a:cxn>
                <a:cxn ang="0">
                  <a:pos x="T8" y="T9"/>
                </a:cxn>
              </a:cxnLst>
              <a:rect l="0" t="0" r="r" b="b"/>
              <a:pathLst>
                <a:path w="53" h="49">
                  <a:moveTo>
                    <a:pt x="53" y="39"/>
                  </a:moveTo>
                  <a:lnTo>
                    <a:pt x="7" y="49"/>
                  </a:lnTo>
                  <a:lnTo>
                    <a:pt x="0" y="7"/>
                  </a:lnTo>
                  <a:lnTo>
                    <a:pt x="46" y="0"/>
                  </a:lnTo>
                  <a:lnTo>
                    <a:pt x="53" y="39"/>
                  </a:lnTo>
                  <a:close/>
                </a:path>
              </a:pathLst>
            </a:custGeom>
            <a:solidFill>
              <a:srgbClr val="A5BD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 name="îṧľïďe"/>
            <p:cNvSpPr/>
            <p:nvPr/>
          </p:nvSpPr>
          <p:spPr bwMode="auto">
            <a:xfrm>
              <a:off x="8124" y="4442"/>
              <a:ext cx="144" cy="125"/>
            </a:xfrm>
            <a:custGeom>
              <a:avLst/>
              <a:gdLst>
                <a:gd name="T0" fmla="*/ 53 w 53"/>
                <a:gd name="T1" fmla="*/ 39 h 46"/>
                <a:gd name="T2" fmla="*/ 7 w 53"/>
                <a:gd name="T3" fmla="*/ 46 h 46"/>
                <a:gd name="T4" fmla="*/ 0 w 53"/>
                <a:gd name="T5" fmla="*/ 7 h 46"/>
                <a:gd name="T6" fmla="*/ 46 w 53"/>
                <a:gd name="T7" fmla="*/ 0 h 46"/>
                <a:gd name="T8" fmla="*/ 53 w 53"/>
                <a:gd name="T9" fmla="*/ 39 h 46"/>
              </a:gdLst>
              <a:ahLst/>
              <a:cxnLst>
                <a:cxn ang="0">
                  <a:pos x="T0" y="T1"/>
                </a:cxn>
                <a:cxn ang="0">
                  <a:pos x="T2" y="T3"/>
                </a:cxn>
                <a:cxn ang="0">
                  <a:pos x="T4" y="T5"/>
                </a:cxn>
                <a:cxn ang="0">
                  <a:pos x="T6" y="T7"/>
                </a:cxn>
                <a:cxn ang="0">
                  <a:pos x="T8" y="T9"/>
                </a:cxn>
              </a:cxnLst>
              <a:rect l="0" t="0" r="r" b="b"/>
              <a:pathLst>
                <a:path w="53" h="46">
                  <a:moveTo>
                    <a:pt x="53" y="39"/>
                  </a:moveTo>
                  <a:lnTo>
                    <a:pt x="7" y="46"/>
                  </a:lnTo>
                  <a:lnTo>
                    <a:pt x="0" y="7"/>
                  </a:lnTo>
                  <a:lnTo>
                    <a:pt x="46" y="0"/>
                  </a:lnTo>
                  <a:lnTo>
                    <a:pt x="53" y="39"/>
                  </a:lnTo>
                  <a:close/>
                </a:path>
              </a:pathLst>
            </a:custGeom>
            <a:solidFill>
              <a:srgbClr val="A5BD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 name="işľïḑè"/>
            <p:cNvSpPr/>
            <p:nvPr/>
          </p:nvSpPr>
          <p:spPr bwMode="auto">
            <a:xfrm>
              <a:off x="6500" y="3284"/>
              <a:ext cx="339" cy="453"/>
            </a:xfrm>
            <a:custGeom>
              <a:avLst/>
              <a:gdLst>
                <a:gd name="T0" fmla="*/ 1 w 35"/>
                <a:gd name="T1" fmla="*/ 0 h 47"/>
                <a:gd name="T2" fmla="*/ 35 w 35"/>
                <a:gd name="T3" fmla="*/ 47 h 47"/>
                <a:gd name="T4" fmla="*/ 35 w 35"/>
                <a:gd name="T5" fmla="*/ 47 h 47"/>
                <a:gd name="T6" fmla="*/ 1 w 35"/>
                <a:gd name="T7" fmla="*/ 0 h 47"/>
                <a:gd name="T8" fmla="*/ 0 w 35"/>
                <a:gd name="T9" fmla="*/ 0 h 47"/>
                <a:gd name="T10" fmla="*/ 0 w 35"/>
                <a:gd name="T11" fmla="*/ 0 h 47"/>
                <a:gd name="T12" fmla="*/ 0 w 35"/>
                <a:gd name="T13" fmla="*/ 0 h 47"/>
                <a:gd name="T14" fmla="*/ 0 w 35"/>
                <a:gd name="T15" fmla="*/ 0 h 47"/>
                <a:gd name="T16" fmla="*/ 0 w 35"/>
                <a:gd name="T17" fmla="*/ 0 h 47"/>
                <a:gd name="T18" fmla="*/ 0 w 35"/>
                <a:gd name="T19" fmla="*/ 0 h 47"/>
                <a:gd name="T20" fmla="*/ 0 w 35"/>
                <a:gd name="T21" fmla="*/ 0 h 47"/>
                <a:gd name="T22" fmla="*/ 0 w 35"/>
                <a:gd name="T23" fmla="*/ 0 h 47"/>
                <a:gd name="T24" fmla="*/ 0 w 35"/>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47">
                  <a:moveTo>
                    <a:pt x="1" y="0"/>
                  </a:moveTo>
                  <a:cubicBezTo>
                    <a:pt x="14" y="15"/>
                    <a:pt x="25" y="30"/>
                    <a:pt x="35" y="47"/>
                  </a:cubicBezTo>
                  <a:cubicBezTo>
                    <a:pt x="35" y="47"/>
                    <a:pt x="35" y="47"/>
                    <a:pt x="35" y="47"/>
                  </a:cubicBezTo>
                  <a:cubicBezTo>
                    <a:pt x="25" y="30"/>
                    <a:pt x="14" y="15"/>
                    <a:pt x="1"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ADBB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 name="isḷîḋè"/>
            <p:cNvSpPr/>
            <p:nvPr/>
          </p:nvSpPr>
          <p:spPr bwMode="auto">
            <a:xfrm>
              <a:off x="6500" y="7577"/>
              <a:ext cx="1228" cy="114"/>
            </a:xfrm>
            <a:custGeom>
              <a:avLst/>
              <a:gdLst>
                <a:gd name="T0" fmla="*/ 7 w 127"/>
                <a:gd name="T1" fmla="*/ 12 h 12"/>
                <a:gd name="T2" fmla="*/ 121 w 127"/>
                <a:gd name="T3" fmla="*/ 12 h 12"/>
                <a:gd name="T4" fmla="*/ 127 w 127"/>
                <a:gd name="T5" fmla="*/ 6 h 12"/>
                <a:gd name="T6" fmla="*/ 121 w 127"/>
                <a:gd name="T7" fmla="*/ 0 h 12"/>
                <a:gd name="T8" fmla="*/ 7 w 127"/>
                <a:gd name="T9" fmla="*/ 0 h 12"/>
                <a:gd name="T10" fmla="*/ 0 w 127"/>
                <a:gd name="T11" fmla="*/ 6 h 12"/>
                <a:gd name="T12" fmla="*/ 7 w 127"/>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27" h="12">
                  <a:moveTo>
                    <a:pt x="7" y="12"/>
                  </a:moveTo>
                  <a:cubicBezTo>
                    <a:pt x="121" y="12"/>
                    <a:pt x="121" y="12"/>
                    <a:pt x="121" y="12"/>
                  </a:cubicBezTo>
                  <a:cubicBezTo>
                    <a:pt x="125" y="12"/>
                    <a:pt x="127" y="10"/>
                    <a:pt x="127" y="6"/>
                  </a:cubicBezTo>
                  <a:cubicBezTo>
                    <a:pt x="127" y="3"/>
                    <a:pt x="125" y="0"/>
                    <a:pt x="121" y="0"/>
                  </a:cubicBezTo>
                  <a:cubicBezTo>
                    <a:pt x="7" y="0"/>
                    <a:pt x="7" y="0"/>
                    <a:pt x="7" y="0"/>
                  </a:cubicBezTo>
                  <a:cubicBezTo>
                    <a:pt x="3" y="0"/>
                    <a:pt x="0" y="3"/>
                    <a:pt x="0" y="6"/>
                  </a:cubicBezTo>
                  <a:cubicBezTo>
                    <a:pt x="0" y="10"/>
                    <a:pt x="3" y="12"/>
                    <a:pt x="7" y="12"/>
                  </a:cubicBezTo>
                  <a:close/>
                </a:path>
              </a:pathLst>
            </a:custGeom>
            <a:solidFill>
              <a:srgbClr val="E2E2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3" name="îŝļíḍè"/>
            <p:cNvSpPr/>
            <p:nvPr/>
          </p:nvSpPr>
          <p:spPr bwMode="auto">
            <a:xfrm>
              <a:off x="6877" y="7075"/>
              <a:ext cx="165" cy="366"/>
            </a:xfrm>
            <a:custGeom>
              <a:avLst/>
              <a:gdLst>
                <a:gd name="T0" fmla="*/ 18 w 61"/>
                <a:gd name="T1" fmla="*/ 135 h 135"/>
                <a:gd name="T2" fmla="*/ 0 w 61"/>
                <a:gd name="T3" fmla="*/ 18 h 135"/>
                <a:gd name="T4" fmla="*/ 54 w 61"/>
                <a:gd name="T5" fmla="*/ 0 h 135"/>
                <a:gd name="T6" fmla="*/ 61 w 61"/>
                <a:gd name="T7" fmla="*/ 124 h 135"/>
                <a:gd name="T8" fmla="*/ 18 w 61"/>
                <a:gd name="T9" fmla="*/ 135 h 135"/>
              </a:gdLst>
              <a:ahLst/>
              <a:cxnLst>
                <a:cxn ang="0">
                  <a:pos x="T0" y="T1"/>
                </a:cxn>
                <a:cxn ang="0">
                  <a:pos x="T2" y="T3"/>
                </a:cxn>
                <a:cxn ang="0">
                  <a:pos x="T4" y="T5"/>
                </a:cxn>
                <a:cxn ang="0">
                  <a:pos x="T6" y="T7"/>
                </a:cxn>
                <a:cxn ang="0">
                  <a:pos x="T8" y="T9"/>
                </a:cxn>
              </a:cxnLst>
              <a:rect l="0" t="0" r="r" b="b"/>
              <a:pathLst>
                <a:path w="61" h="135">
                  <a:moveTo>
                    <a:pt x="18" y="135"/>
                  </a:moveTo>
                  <a:lnTo>
                    <a:pt x="0" y="18"/>
                  </a:lnTo>
                  <a:lnTo>
                    <a:pt x="54" y="0"/>
                  </a:lnTo>
                  <a:lnTo>
                    <a:pt x="61" y="124"/>
                  </a:lnTo>
                  <a:lnTo>
                    <a:pt x="18" y="135"/>
                  </a:lnTo>
                  <a:close/>
                </a:path>
              </a:pathLst>
            </a:custGeom>
            <a:solidFill>
              <a:srgbClr val="D6DD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4" name="îśliḑê"/>
            <p:cNvSpPr/>
            <p:nvPr/>
          </p:nvSpPr>
          <p:spPr bwMode="auto">
            <a:xfrm>
              <a:off x="6801" y="7355"/>
              <a:ext cx="645" cy="222"/>
            </a:xfrm>
            <a:custGeom>
              <a:avLst/>
              <a:gdLst>
                <a:gd name="T0" fmla="*/ 26 w 67"/>
                <a:gd name="T1" fmla="*/ 3 h 23"/>
                <a:gd name="T2" fmla="*/ 29 w 67"/>
                <a:gd name="T3" fmla="*/ 4 h 23"/>
                <a:gd name="T4" fmla="*/ 58 w 67"/>
                <a:gd name="T5" fmla="*/ 17 h 23"/>
                <a:gd name="T6" fmla="*/ 55 w 67"/>
                <a:gd name="T7" fmla="*/ 23 h 23"/>
                <a:gd name="T8" fmla="*/ 28 w 67"/>
                <a:gd name="T9" fmla="*/ 22 h 23"/>
                <a:gd name="T10" fmla="*/ 10 w 67"/>
                <a:gd name="T11" fmla="*/ 23 h 23"/>
                <a:gd name="T12" fmla="*/ 7 w 67"/>
                <a:gd name="T13" fmla="*/ 3 h 23"/>
                <a:gd name="T14" fmla="*/ 12 w 67"/>
                <a:gd name="T15" fmla="*/ 1 h 23"/>
                <a:gd name="T16" fmla="*/ 26 w 67"/>
                <a:gd name="T1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3">
                  <a:moveTo>
                    <a:pt x="26" y="3"/>
                  </a:moveTo>
                  <a:cubicBezTo>
                    <a:pt x="27" y="3"/>
                    <a:pt x="28" y="3"/>
                    <a:pt x="29" y="4"/>
                  </a:cubicBezTo>
                  <a:cubicBezTo>
                    <a:pt x="34" y="8"/>
                    <a:pt x="50" y="16"/>
                    <a:pt x="58" y="17"/>
                  </a:cubicBezTo>
                  <a:cubicBezTo>
                    <a:pt x="67" y="19"/>
                    <a:pt x="67" y="23"/>
                    <a:pt x="55" y="23"/>
                  </a:cubicBezTo>
                  <a:cubicBezTo>
                    <a:pt x="43" y="23"/>
                    <a:pt x="34" y="22"/>
                    <a:pt x="28" y="22"/>
                  </a:cubicBezTo>
                  <a:cubicBezTo>
                    <a:pt x="22" y="22"/>
                    <a:pt x="24" y="23"/>
                    <a:pt x="10" y="23"/>
                  </a:cubicBezTo>
                  <a:cubicBezTo>
                    <a:pt x="0" y="23"/>
                    <a:pt x="3" y="10"/>
                    <a:pt x="7" y="3"/>
                  </a:cubicBezTo>
                  <a:cubicBezTo>
                    <a:pt x="8" y="2"/>
                    <a:pt x="9" y="0"/>
                    <a:pt x="12" y="1"/>
                  </a:cubicBezTo>
                  <a:lnTo>
                    <a:pt x="26" y="3"/>
                  </a:lnTo>
                  <a:close/>
                </a:path>
              </a:pathLst>
            </a:custGeom>
            <a:solidFill>
              <a:srgbClr val="ED95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5" name="işḻíḓé"/>
            <p:cNvSpPr/>
            <p:nvPr/>
          </p:nvSpPr>
          <p:spPr bwMode="auto">
            <a:xfrm>
              <a:off x="6462" y="6891"/>
              <a:ext cx="339" cy="320"/>
            </a:xfrm>
            <a:custGeom>
              <a:avLst/>
              <a:gdLst>
                <a:gd name="T0" fmla="*/ 0 w 125"/>
                <a:gd name="T1" fmla="*/ 93 h 118"/>
                <a:gd name="T2" fmla="*/ 75 w 125"/>
                <a:gd name="T3" fmla="*/ 0 h 118"/>
                <a:gd name="T4" fmla="*/ 125 w 125"/>
                <a:gd name="T5" fmla="*/ 25 h 118"/>
                <a:gd name="T6" fmla="*/ 36 w 125"/>
                <a:gd name="T7" fmla="*/ 118 h 118"/>
                <a:gd name="T8" fmla="*/ 0 w 125"/>
                <a:gd name="T9" fmla="*/ 93 h 118"/>
              </a:gdLst>
              <a:ahLst/>
              <a:cxnLst>
                <a:cxn ang="0">
                  <a:pos x="T0" y="T1"/>
                </a:cxn>
                <a:cxn ang="0">
                  <a:pos x="T2" y="T3"/>
                </a:cxn>
                <a:cxn ang="0">
                  <a:pos x="T4" y="T5"/>
                </a:cxn>
                <a:cxn ang="0">
                  <a:pos x="T6" y="T7"/>
                </a:cxn>
                <a:cxn ang="0">
                  <a:pos x="T8" y="T9"/>
                </a:cxn>
              </a:cxnLst>
              <a:rect l="0" t="0" r="r" b="b"/>
              <a:pathLst>
                <a:path w="125" h="118">
                  <a:moveTo>
                    <a:pt x="0" y="93"/>
                  </a:moveTo>
                  <a:lnTo>
                    <a:pt x="75" y="0"/>
                  </a:lnTo>
                  <a:lnTo>
                    <a:pt x="125" y="25"/>
                  </a:lnTo>
                  <a:lnTo>
                    <a:pt x="36" y="118"/>
                  </a:lnTo>
                  <a:lnTo>
                    <a:pt x="0" y="93"/>
                  </a:lnTo>
                  <a:close/>
                </a:path>
              </a:pathLst>
            </a:custGeom>
            <a:solidFill>
              <a:srgbClr val="D6DD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6" name="íṣľíḍé"/>
            <p:cNvSpPr/>
            <p:nvPr/>
          </p:nvSpPr>
          <p:spPr bwMode="auto">
            <a:xfrm>
              <a:off x="6277" y="7056"/>
              <a:ext cx="494" cy="521"/>
            </a:xfrm>
            <a:custGeom>
              <a:avLst/>
              <a:gdLst>
                <a:gd name="T0" fmla="*/ 32 w 51"/>
                <a:gd name="T1" fmla="*/ 14 h 54"/>
                <a:gd name="T2" fmla="*/ 33 w 51"/>
                <a:gd name="T3" fmla="*/ 17 h 54"/>
                <a:gd name="T4" fmla="*/ 45 w 51"/>
                <a:gd name="T5" fmla="*/ 47 h 54"/>
                <a:gd name="T6" fmla="*/ 37 w 51"/>
                <a:gd name="T7" fmla="*/ 49 h 54"/>
                <a:gd name="T8" fmla="*/ 20 w 51"/>
                <a:gd name="T9" fmla="*/ 29 h 54"/>
                <a:gd name="T10" fmla="*/ 7 w 51"/>
                <a:gd name="T11" fmla="*/ 16 h 54"/>
                <a:gd name="T12" fmla="*/ 19 w 51"/>
                <a:gd name="T13" fmla="*/ 0 h 54"/>
                <a:gd name="T14" fmla="*/ 24 w 51"/>
                <a:gd name="T15" fmla="*/ 2 h 54"/>
                <a:gd name="T16" fmla="*/ 32 w 51"/>
                <a:gd name="T17"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4">
                  <a:moveTo>
                    <a:pt x="32" y="14"/>
                  </a:moveTo>
                  <a:cubicBezTo>
                    <a:pt x="33" y="15"/>
                    <a:pt x="33" y="16"/>
                    <a:pt x="33" y="17"/>
                  </a:cubicBezTo>
                  <a:cubicBezTo>
                    <a:pt x="34" y="24"/>
                    <a:pt x="39" y="41"/>
                    <a:pt x="45" y="47"/>
                  </a:cubicBezTo>
                  <a:cubicBezTo>
                    <a:pt x="51" y="53"/>
                    <a:pt x="47" y="54"/>
                    <a:pt x="37" y="49"/>
                  </a:cubicBezTo>
                  <a:cubicBezTo>
                    <a:pt x="26" y="44"/>
                    <a:pt x="23" y="33"/>
                    <a:pt x="20" y="29"/>
                  </a:cubicBezTo>
                  <a:cubicBezTo>
                    <a:pt x="16" y="25"/>
                    <a:pt x="16" y="26"/>
                    <a:pt x="7" y="16"/>
                  </a:cubicBezTo>
                  <a:cubicBezTo>
                    <a:pt x="0" y="8"/>
                    <a:pt x="12" y="2"/>
                    <a:pt x="19" y="0"/>
                  </a:cubicBezTo>
                  <a:cubicBezTo>
                    <a:pt x="21" y="0"/>
                    <a:pt x="23" y="0"/>
                    <a:pt x="24" y="2"/>
                  </a:cubicBezTo>
                  <a:lnTo>
                    <a:pt x="32" y="14"/>
                  </a:lnTo>
                  <a:close/>
                </a:path>
              </a:pathLst>
            </a:custGeom>
            <a:solidFill>
              <a:srgbClr val="ED95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7" name="ísḻîdé"/>
            <p:cNvSpPr/>
            <p:nvPr/>
          </p:nvSpPr>
          <p:spPr bwMode="auto">
            <a:xfrm>
              <a:off x="6337" y="1742"/>
              <a:ext cx="163" cy="531"/>
            </a:xfrm>
            <a:custGeom>
              <a:avLst/>
              <a:gdLst>
                <a:gd name="T0" fmla="*/ 4 w 17"/>
                <a:gd name="T1" fmla="*/ 0 h 55"/>
                <a:gd name="T2" fmla="*/ 8 w 17"/>
                <a:gd name="T3" fmla="*/ 40 h 55"/>
                <a:gd name="T4" fmla="*/ 17 w 17"/>
                <a:gd name="T5" fmla="*/ 55 h 55"/>
              </a:gdLst>
              <a:ahLst/>
              <a:cxnLst>
                <a:cxn ang="0">
                  <a:pos x="T0" y="T1"/>
                </a:cxn>
                <a:cxn ang="0">
                  <a:pos x="T2" y="T3"/>
                </a:cxn>
                <a:cxn ang="0">
                  <a:pos x="T4" y="T5"/>
                </a:cxn>
              </a:cxnLst>
              <a:rect l="0" t="0" r="r" b="b"/>
              <a:pathLst>
                <a:path w="17" h="55">
                  <a:moveTo>
                    <a:pt x="4" y="0"/>
                  </a:moveTo>
                  <a:cubicBezTo>
                    <a:pt x="4" y="0"/>
                    <a:pt x="0" y="28"/>
                    <a:pt x="8" y="40"/>
                  </a:cubicBezTo>
                  <a:cubicBezTo>
                    <a:pt x="16" y="53"/>
                    <a:pt x="17" y="55"/>
                    <a:pt x="17" y="55"/>
                  </a:cubicBezTo>
                </a:path>
              </a:pathLst>
            </a:custGeom>
            <a:solidFill>
              <a:srgbClr val="ED8C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8" name="ïṣļïḍè"/>
            <p:cNvSpPr/>
            <p:nvPr/>
          </p:nvSpPr>
          <p:spPr bwMode="auto">
            <a:xfrm>
              <a:off x="6231" y="1598"/>
              <a:ext cx="423" cy="811"/>
            </a:xfrm>
            <a:custGeom>
              <a:avLst/>
              <a:gdLst>
                <a:gd name="T0" fmla="*/ 35 w 44"/>
                <a:gd name="T1" fmla="*/ 82 h 84"/>
                <a:gd name="T2" fmla="*/ 28 w 44"/>
                <a:gd name="T3" fmla="*/ 84 h 84"/>
                <a:gd name="T4" fmla="*/ 16 w 44"/>
                <a:gd name="T5" fmla="*/ 77 h 84"/>
                <a:gd name="T6" fmla="*/ 7 w 44"/>
                <a:gd name="T7" fmla="*/ 63 h 84"/>
                <a:gd name="T8" fmla="*/ 0 w 44"/>
                <a:gd name="T9" fmla="*/ 34 h 84"/>
                <a:gd name="T10" fmla="*/ 1 w 44"/>
                <a:gd name="T11" fmla="*/ 13 h 84"/>
                <a:gd name="T12" fmla="*/ 17 w 44"/>
                <a:gd name="T13" fmla="*/ 2 h 84"/>
                <a:gd name="T14" fmla="*/ 29 w 44"/>
                <a:gd name="T15" fmla="*/ 18 h 84"/>
                <a:gd name="T16" fmla="*/ 28 w 44"/>
                <a:gd name="T17" fmla="*/ 31 h 84"/>
                <a:gd name="T18" fmla="*/ 29 w 44"/>
                <a:gd name="T19" fmla="*/ 43 h 84"/>
                <a:gd name="T20" fmla="*/ 31 w 44"/>
                <a:gd name="T21" fmla="*/ 48 h 84"/>
                <a:gd name="T22" fmla="*/ 40 w 44"/>
                <a:gd name="T23" fmla="*/ 62 h 84"/>
                <a:gd name="T24" fmla="*/ 35 w 44"/>
                <a:gd name="T25" fmla="*/ 8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4">
                  <a:moveTo>
                    <a:pt x="35" y="82"/>
                  </a:moveTo>
                  <a:cubicBezTo>
                    <a:pt x="33" y="83"/>
                    <a:pt x="30" y="84"/>
                    <a:pt x="28" y="84"/>
                  </a:cubicBezTo>
                  <a:cubicBezTo>
                    <a:pt x="23" y="84"/>
                    <a:pt x="18" y="81"/>
                    <a:pt x="16" y="77"/>
                  </a:cubicBezTo>
                  <a:cubicBezTo>
                    <a:pt x="16" y="77"/>
                    <a:pt x="14" y="74"/>
                    <a:pt x="7" y="63"/>
                  </a:cubicBezTo>
                  <a:cubicBezTo>
                    <a:pt x="2" y="55"/>
                    <a:pt x="0" y="44"/>
                    <a:pt x="0" y="34"/>
                  </a:cubicBezTo>
                  <a:cubicBezTo>
                    <a:pt x="0" y="24"/>
                    <a:pt x="1" y="16"/>
                    <a:pt x="1" y="13"/>
                  </a:cubicBezTo>
                  <a:cubicBezTo>
                    <a:pt x="2" y="6"/>
                    <a:pt x="10" y="0"/>
                    <a:pt x="17" y="2"/>
                  </a:cubicBezTo>
                  <a:cubicBezTo>
                    <a:pt x="25" y="3"/>
                    <a:pt x="30" y="10"/>
                    <a:pt x="29" y="18"/>
                  </a:cubicBezTo>
                  <a:cubicBezTo>
                    <a:pt x="29" y="22"/>
                    <a:pt x="28" y="26"/>
                    <a:pt x="28" y="31"/>
                  </a:cubicBezTo>
                  <a:cubicBezTo>
                    <a:pt x="28" y="35"/>
                    <a:pt x="29" y="40"/>
                    <a:pt x="29" y="43"/>
                  </a:cubicBezTo>
                  <a:cubicBezTo>
                    <a:pt x="30" y="45"/>
                    <a:pt x="30" y="47"/>
                    <a:pt x="31" y="48"/>
                  </a:cubicBezTo>
                  <a:cubicBezTo>
                    <a:pt x="39" y="60"/>
                    <a:pt x="40" y="62"/>
                    <a:pt x="40" y="62"/>
                  </a:cubicBezTo>
                  <a:cubicBezTo>
                    <a:pt x="44" y="69"/>
                    <a:pt x="42" y="78"/>
                    <a:pt x="35" y="82"/>
                  </a:cubicBezTo>
                  <a:close/>
                </a:path>
              </a:pathLst>
            </a:custGeom>
            <a:solidFill>
              <a:srgbClr val="FFAF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9" name="íşľíḋè"/>
            <p:cNvSpPr/>
            <p:nvPr/>
          </p:nvSpPr>
          <p:spPr bwMode="auto">
            <a:xfrm>
              <a:off x="5882" y="2021"/>
              <a:ext cx="1161" cy="1863"/>
            </a:xfrm>
            <a:custGeom>
              <a:avLst/>
              <a:gdLst>
                <a:gd name="T0" fmla="*/ 19 w 120"/>
                <a:gd name="T1" fmla="*/ 193 h 193"/>
                <a:gd name="T2" fmla="*/ 1 w 120"/>
                <a:gd name="T3" fmla="*/ 12 h 193"/>
                <a:gd name="T4" fmla="*/ 11 w 120"/>
                <a:gd name="T5" fmla="*/ 0 h 193"/>
                <a:gd name="T6" fmla="*/ 94 w 120"/>
                <a:gd name="T7" fmla="*/ 0 h 193"/>
                <a:gd name="T8" fmla="*/ 104 w 120"/>
                <a:gd name="T9" fmla="*/ 8 h 193"/>
                <a:gd name="T10" fmla="*/ 120 w 120"/>
                <a:gd name="T11" fmla="*/ 193 h 193"/>
                <a:gd name="T12" fmla="*/ 19 w 120"/>
                <a:gd name="T13" fmla="*/ 193 h 193"/>
              </a:gdLst>
              <a:ahLst/>
              <a:cxnLst>
                <a:cxn ang="0">
                  <a:pos x="T0" y="T1"/>
                </a:cxn>
                <a:cxn ang="0">
                  <a:pos x="T2" y="T3"/>
                </a:cxn>
                <a:cxn ang="0">
                  <a:pos x="T4" y="T5"/>
                </a:cxn>
                <a:cxn ang="0">
                  <a:pos x="T6" y="T7"/>
                </a:cxn>
                <a:cxn ang="0">
                  <a:pos x="T8" y="T9"/>
                </a:cxn>
                <a:cxn ang="0">
                  <a:pos x="T10" y="T11"/>
                </a:cxn>
                <a:cxn ang="0">
                  <a:pos x="T12" y="T13"/>
                </a:cxn>
              </a:cxnLst>
              <a:rect l="0" t="0" r="r" b="b"/>
              <a:pathLst>
                <a:path w="120" h="193">
                  <a:moveTo>
                    <a:pt x="19" y="193"/>
                  </a:moveTo>
                  <a:cubicBezTo>
                    <a:pt x="22" y="153"/>
                    <a:pt x="8" y="52"/>
                    <a:pt x="1" y="12"/>
                  </a:cubicBezTo>
                  <a:cubicBezTo>
                    <a:pt x="0" y="6"/>
                    <a:pt x="5" y="0"/>
                    <a:pt x="11" y="0"/>
                  </a:cubicBezTo>
                  <a:cubicBezTo>
                    <a:pt x="94" y="0"/>
                    <a:pt x="94" y="0"/>
                    <a:pt x="94" y="0"/>
                  </a:cubicBezTo>
                  <a:cubicBezTo>
                    <a:pt x="99" y="0"/>
                    <a:pt x="103" y="3"/>
                    <a:pt x="104" y="8"/>
                  </a:cubicBezTo>
                  <a:cubicBezTo>
                    <a:pt x="114" y="44"/>
                    <a:pt x="120" y="193"/>
                    <a:pt x="120" y="193"/>
                  </a:cubicBezTo>
                  <a:lnTo>
                    <a:pt x="19" y="193"/>
                  </a:ln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0" name="ï$ḷîḑé"/>
            <p:cNvSpPr/>
            <p:nvPr/>
          </p:nvSpPr>
          <p:spPr bwMode="auto">
            <a:xfrm>
              <a:off x="6492" y="2013"/>
              <a:ext cx="908" cy="1426"/>
            </a:xfrm>
            <a:custGeom>
              <a:avLst/>
              <a:gdLst>
                <a:gd name="T0" fmla="*/ 94 w 94"/>
                <a:gd name="T1" fmla="*/ 110 h 148"/>
                <a:gd name="T2" fmla="*/ 72 w 94"/>
                <a:gd name="T3" fmla="*/ 62 h 148"/>
                <a:gd name="T4" fmla="*/ 43 w 94"/>
                <a:gd name="T5" fmla="*/ 8 h 148"/>
                <a:gd name="T6" fmla="*/ 27 w 94"/>
                <a:gd name="T7" fmla="*/ 3 h 148"/>
                <a:gd name="T8" fmla="*/ 22 w 94"/>
                <a:gd name="T9" fmla="*/ 19 h 148"/>
                <a:gd name="T10" fmla="*/ 48 w 94"/>
                <a:gd name="T11" fmla="*/ 67 h 148"/>
                <a:gd name="T12" fmla="*/ 69 w 94"/>
                <a:gd name="T13" fmla="*/ 104 h 148"/>
                <a:gd name="T14" fmla="*/ 34 w 94"/>
                <a:gd name="T15" fmla="*/ 109 h 148"/>
                <a:gd name="T16" fmla="*/ 8 w 94"/>
                <a:gd name="T17" fmla="*/ 116 h 148"/>
                <a:gd name="T18" fmla="*/ 1 w 94"/>
                <a:gd name="T19" fmla="*/ 134 h 148"/>
                <a:gd name="T20" fmla="*/ 8 w 94"/>
                <a:gd name="T21" fmla="*/ 146 h 148"/>
                <a:gd name="T22" fmla="*/ 16 w 94"/>
                <a:gd name="T23" fmla="*/ 147 h 148"/>
                <a:gd name="T24" fmla="*/ 23 w 94"/>
                <a:gd name="T25" fmla="*/ 135 h 148"/>
                <a:gd name="T26" fmla="*/ 26 w 94"/>
                <a:gd name="T27" fmla="*/ 124 h 148"/>
                <a:gd name="T28" fmla="*/ 61 w 94"/>
                <a:gd name="T29" fmla="*/ 131 h 148"/>
                <a:gd name="T30" fmla="*/ 90 w 94"/>
                <a:gd name="T31" fmla="*/ 123 h 148"/>
                <a:gd name="T32" fmla="*/ 94 w 94"/>
                <a:gd name="T33" fmla="*/ 11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148">
                  <a:moveTo>
                    <a:pt x="94" y="110"/>
                  </a:moveTo>
                  <a:cubicBezTo>
                    <a:pt x="92" y="102"/>
                    <a:pt x="83" y="83"/>
                    <a:pt x="72" y="62"/>
                  </a:cubicBezTo>
                  <a:cubicBezTo>
                    <a:pt x="61" y="41"/>
                    <a:pt x="49" y="18"/>
                    <a:pt x="43" y="8"/>
                  </a:cubicBezTo>
                  <a:cubicBezTo>
                    <a:pt x="40" y="2"/>
                    <a:pt x="33" y="0"/>
                    <a:pt x="27" y="3"/>
                  </a:cubicBezTo>
                  <a:cubicBezTo>
                    <a:pt x="21" y="6"/>
                    <a:pt x="19" y="14"/>
                    <a:pt x="22" y="19"/>
                  </a:cubicBezTo>
                  <a:cubicBezTo>
                    <a:pt x="31" y="35"/>
                    <a:pt x="40" y="52"/>
                    <a:pt x="48" y="67"/>
                  </a:cubicBezTo>
                  <a:cubicBezTo>
                    <a:pt x="57" y="84"/>
                    <a:pt x="66" y="95"/>
                    <a:pt x="69" y="104"/>
                  </a:cubicBezTo>
                  <a:cubicBezTo>
                    <a:pt x="63" y="109"/>
                    <a:pt x="47" y="110"/>
                    <a:pt x="34" y="109"/>
                  </a:cubicBezTo>
                  <a:cubicBezTo>
                    <a:pt x="31" y="108"/>
                    <a:pt x="17" y="107"/>
                    <a:pt x="8" y="116"/>
                  </a:cubicBezTo>
                  <a:cubicBezTo>
                    <a:pt x="4" y="119"/>
                    <a:pt x="0" y="125"/>
                    <a:pt x="1" y="134"/>
                  </a:cubicBezTo>
                  <a:cubicBezTo>
                    <a:pt x="1" y="141"/>
                    <a:pt x="2" y="143"/>
                    <a:pt x="8" y="146"/>
                  </a:cubicBezTo>
                  <a:cubicBezTo>
                    <a:pt x="10" y="147"/>
                    <a:pt x="13" y="148"/>
                    <a:pt x="16" y="147"/>
                  </a:cubicBezTo>
                  <a:cubicBezTo>
                    <a:pt x="22" y="146"/>
                    <a:pt x="23" y="143"/>
                    <a:pt x="23" y="135"/>
                  </a:cubicBezTo>
                  <a:cubicBezTo>
                    <a:pt x="23" y="130"/>
                    <a:pt x="26" y="124"/>
                    <a:pt x="26" y="124"/>
                  </a:cubicBezTo>
                  <a:cubicBezTo>
                    <a:pt x="26" y="124"/>
                    <a:pt x="45" y="129"/>
                    <a:pt x="61" y="131"/>
                  </a:cubicBezTo>
                  <a:cubicBezTo>
                    <a:pt x="77" y="133"/>
                    <a:pt x="84" y="130"/>
                    <a:pt x="90" y="123"/>
                  </a:cubicBezTo>
                  <a:cubicBezTo>
                    <a:pt x="93" y="119"/>
                    <a:pt x="94" y="115"/>
                    <a:pt x="94" y="110"/>
                  </a:cubicBezTo>
                  <a:close/>
                </a:path>
              </a:pathLst>
            </a:custGeom>
            <a:solidFill>
              <a:srgbClr val="FFAF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išľiḋé"/>
            <p:cNvSpPr/>
            <p:nvPr/>
          </p:nvSpPr>
          <p:spPr bwMode="auto">
            <a:xfrm>
              <a:off x="5990" y="3884"/>
              <a:ext cx="1060" cy="635"/>
            </a:xfrm>
            <a:custGeom>
              <a:avLst/>
              <a:gdLst>
                <a:gd name="T0" fmla="*/ 12 w 110"/>
                <a:gd name="T1" fmla="*/ 66 h 66"/>
                <a:gd name="T2" fmla="*/ 8 w 110"/>
                <a:gd name="T3" fmla="*/ 0 h 66"/>
                <a:gd name="T4" fmla="*/ 109 w 110"/>
                <a:gd name="T5" fmla="*/ 0 h 66"/>
                <a:gd name="T6" fmla="*/ 108 w 110"/>
                <a:gd name="T7" fmla="*/ 66 h 66"/>
                <a:gd name="T8" fmla="*/ 12 w 110"/>
                <a:gd name="T9" fmla="*/ 66 h 66"/>
              </a:gdLst>
              <a:ahLst/>
              <a:cxnLst>
                <a:cxn ang="0">
                  <a:pos x="T0" y="T1"/>
                </a:cxn>
                <a:cxn ang="0">
                  <a:pos x="T2" y="T3"/>
                </a:cxn>
                <a:cxn ang="0">
                  <a:pos x="T4" y="T5"/>
                </a:cxn>
                <a:cxn ang="0">
                  <a:pos x="T6" y="T7"/>
                </a:cxn>
                <a:cxn ang="0">
                  <a:pos x="T8" y="T9"/>
                </a:cxn>
              </a:cxnLst>
              <a:rect l="0" t="0" r="r" b="b"/>
              <a:pathLst>
                <a:path w="110" h="66">
                  <a:moveTo>
                    <a:pt x="12" y="66"/>
                  </a:moveTo>
                  <a:cubicBezTo>
                    <a:pt x="12" y="66"/>
                    <a:pt x="0" y="43"/>
                    <a:pt x="8" y="0"/>
                  </a:cubicBezTo>
                  <a:cubicBezTo>
                    <a:pt x="109" y="0"/>
                    <a:pt x="109" y="0"/>
                    <a:pt x="109" y="0"/>
                  </a:cubicBezTo>
                  <a:cubicBezTo>
                    <a:pt x="109" y="0"/>
                    <a:pt x="110" y="33"/>
                    <a:pt x="108" y="66"/>
                  </a:cubicBezTo>
                  <a:lnTo>
                    <a:pt x="12" y="66"/>
                  </a:lnTo>
                  <a:close/>
                </a:path>
              </a:pathLst>
            </a:custGeom>
            <a:solidFill>
              <a:srgbClr val="4D555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2" name="ïśliďè"/>
            <p:cNvSpPr/>
            <p:nvPr/>
          </p:nvSpPr>
          <p:spPr bwMode="auto">
            <a:xfrm>
              <a:off x="6673" y="2013"/>
              <a:ext cx="513" cy="645"/>
            </a:xfrm>
            <a:custGeom>
              <a:avLst/>
              <a:gdLst>
                <a:gd name="T0" fmla="*/ 53 w 53"/>
                <a:gd name="T1" fmla="*/ 62 h 67"/>
                <a:gd name="T2" fmla="*/ 42 w 53"/>
                <a:gd name="T3" fmla="*/ 65 h 67"/>
                <a:gd name="T4" fmla="*/ 29 w 53"/>
                <a:gd name="T5" fmla="*/ 67 h 67"/>
                <a:gd name="T6" fmla="*/ 3 w 53"/>
                <a:gd name="T7" fmla="*/ 19 h 67"/>
                <a:gd name="T8" fmla="*/ 8 w 53"/>
                <a:gd name="T9" fmla="*/ 3 h 67"/>
                <a:gd name="T10" fmla="*/ 24 w 53"/>
                <a:gd name="T11" fmla="*/ 8 h 67"/>
                <a:gd name="T12" fmla="*/ 53 w 53"/>
                <a:gd name="T13" fmla="*/ 62 h 67"/>
              </a:gdLst>
              <a:ahLst/>
              <a:cxnLst>
                <a:cxn ang="0">
                  <a:pos x="T0" y="T1"/>
                </a:cxn>
                <a:cxn ang="0">
                  <a:pos x="T2" y="T3"/>
                </a:cxn>
                <a:cxn ang="0">
                  <a:pos x="T4" y="T5"/>
                </a:cxn>
                <a:cxn ang="0">
                  <a:pos x="T6" y="T7"/>
                </a:cxn>
                <a:cxn ang="0">
                  <a:pos x="T8" y="T9"/>
                </a:cxn>
                <a:cxn ang="0">
                  <a:pos x="T10" y="T11"/>
                </a:cxn>
                <a:cxn ang="0">
                  <a:pos x="T12" y="T13"/>
                </a:cxn>
              </a:cxnLst>
              <a:rect l="0" t="0" r="r" b="b"/>
              <a:pathLst>
                <a:path w="53" h="67">
                  <a:moveTo>
                    <a:pt x="53" y="62"/>
                  </a:moveTo>
                  <a:cubicBezTo>
                    <a:pt x="42" y="65"/>
                    <a:pt x="42" y="65"/>
                    <a:pt x="42" y="65"/>
                  </a:cubicBezTo>
                  <a:cubicBezTo>
                    <a:pt x="29" y="67"/>
                    <a:pt x="29" y="67"/>
                    <a:pt x="29" y="67"/>
                  </a:cubicBezTo>
                  <a:cubicBezTo>
                    <a:pt x="21" y="52"/>
                    <a:pt x="12" y="35"/>
                    <a:pt x="3" y="19"/>
                  </a:cubicBezTo>
                  <a:cubicBezTo>
                    <a:pt x="0" y="14"/>
                    <a:pt x="2" y="6"/>
                    <a:pt x="8" y="3"/>
                  </a:cubicBezTo>
                  <a:cubicBezTo>
                    <a:pt x="14" y="0"/>
                    <a:pt x="21" y="2"/>
                    <a:pt x="24" y="8"/>
                  </a:cubicBezTo>
                  <a:cubicBezTo>
                    <a:pt x="30" y="18"/>
                    <a:pt x="42" y="41"/>
                    <a:pt x="53" y="62"/>
                  </a:cubicBezTo>
                  <a:close/>
                </a:path>
              </a:pathLst>
            </a:custGeom>
            <a:solidFill>
              <a:srgbClr val="ED8C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3" name="îšlîḋê"/>
            <p:cNvSpPr/>
            <p:nvPr/>
          </p:nvSpPr>
          <p:spPr bwMode="auto">
            <a:xfrm>
              <a:off x="5041" y="2013"/>
              <a:ext cx="1074" cy="1215"/>
            </a:xfrm>
            <a:custGeom>
              <a:avLst/>
              <a:gdLst>
                <a:gd name="T0" fmla="*/ 109 w 111"/>
                <a:gd name="T1" fmla="*/ 11 h 126"/>
                <a:gd name="T2" fmla="*/ 95 w 111"/>
                <a:gd name="T3" fmla="*/ 2 h 126"/>
                <a:gd name="T4" fmla="*/ 32 w 111"/>
                <a:gd name="T5" fmla="*/ 21 h 126"/>
                <a:gd name="T6" fmla="*/ 0 w 111"/>
                <a:gd name="T7" fmla="*/ 50 h 126"/>
                <a:gd name="T8" fmla="*/ 71 w 111"/>
                <a:gd name="T9" fmla="*/ 92 h 126"/>
                <a:gd name="T10" fmla="*/ 67 w 111"/>
                <a:gd name="T11" fmla="*/ 105 h 126"/>
                <a:gd name="T12" fmla="*/ 71 w 111"/>
                <a:gd name="T13" fmla="*/ 122 h 126"/>
                <a:gd name="T14" fmla="*/ 78 w 111"/>
                <a:gd name="T15" fmla="*/ 126 h 126"/>
                <a:gd name="T16" fmla="*/ 88 w 111"/>
                <a:gd name="T17" fmla="*/ 116 h 126"/>
                <a:gd name="T18" fmla="*/ 90 w 111"/>
                <a:gd name="T19" fmla="*/ 89 h 126"/>
                <a:gd name="T20" fmla="*/ 90 w 111"/>
                <a:gd name="T21" fmla="*/ 89 h 126"/>
                <a:gd name="T22" fmla="*/ 90 w 111"/>
                <a:gd name="T23" fmla="*/ 89 h 126"/>
                <a:gd name="T24" fmla="*/ 89 w 111"/>
                <a:gd name="T25" fmla="*/ 88 h 126"/>
                <a:gd name="T26" fmla="*/ 88 w 111"/>
                <a:gd name="T27" fmla="*/ 87 h 126"/>
                <a:gd name="T28" fmla="*/ 88 w 111"/>
                <a:gd name="T29" fmla="*/ 86 h 126"/>
                <a:gd name="T30" fmla="*/ 87 w 111"/>
                <a:gd name="T31" fmla="*/ 85 h 126"/>
                <a:gd name="T32" fmla="*/ 85 w 111"/>
                <a:gd name="T33" fmla="*/ 84 h 126"/>
                <a:gd name="T34" fmla="*/ 85 w 111"/>
                <a:gd name="T35" fmla="*/ 83 h 126"/>
                <a:gd name="T36" fmla="*/ 83 w 111"/>
                <a:gd name="T37" fmla="*/ 82 h 126"/>
                <a:gd name="T38" fmla="*/ 28 w 111"/>
                <a:gd name="T39" fmla="*/ 50 h 126"/>
                <a:gd name="T40" fmla="*/ 42 w 111"/>
                <a:gd name="T41" fmla="*/ 43 h 126"/>
                <a:gd name="T42" fmla="*/ 100 w 111"/>
                <a:gd name="T43" fmla="*/ 25 h 126"/>
                <a:gd name="T44" fmla="*/ 109 w 111"/>
                <a:gd name="T45" fmla="*/ 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1" h="126">
                  <a:moveTo>
                    <a:pt x="109" y="11"/>
                  </a:moveTo>
                  <a:cubicBezTo>
                    <a:pt x="108" y="4"/>
                    <a:pt x="101" y="0"/>
                    <a:pt x="95" y="2"/>
                  </a:cubicBezTo>
                  <a:cubicBezTo>
                    <a:pt x="66" y="9"/>
                    <a:pt x="46" y="16"/>
                    <a:pt x="32" y="21"/>
                  </a:cubicBezTo>
                  <a:cubicBezTo>
                    <a:pt x="0" y="35"/>
                    <a:pt x="0" y="45"/>
                    <a:pt x="0" y="50"/>
                  </a:cubicBezTo>
                  <a:cubicBezTo>
                    <a:pt x="0" y="56"/>
                    <a:pt x="1" y="67"/>
                    <a:pt x="71" y="92"/>
                  </a:cubicBezTo>
                  <a:cubicBezTo>
                    <a:pt x="71" y="94"/>
                    <a:pt x="69" y="102"/>
                    <a:pt x="67" y="105"/>
                  </a:cubicBezTo>
                  <a:cubicBezTo>
                    <a:pt x="64" y="111"/>
                    <a:pt x="67" y="116"/>
                    <a:pt x="71" y="122"/>
                  </a:cubicBezTo>
                  <a:cubicBezTo>
                    <a:pt x="72" y="124"/>
                    <a:pt x="75" y="126"/>
                    <a:pt x="78" y="126"/>
                  </a:cubicBezTo>
                  <a:cubicBezTo>
                    <a:pt x="82" y="126"/>
                    <a:pt x="87" y="121"/>
                    <a:pt x="88" y="116"/>
                  </a:cubicBezTo>
                  <a:cubicBezTo>
                    <a:pt x="91" y="100"/>
                    <a:pt x="90" y="91"/>
                    <a:pt x="90" y="89"/>
                  </a:cubicBezTo>
                  <a:cubicBezTo>
                    <a:pt x="90" y="89"/>
                    <a:pt x="90" y="89"/>
                    <a:pt x="90" y="89"/>
                  </a:cubicBezTo>
                  <a:cubicBezTo>
                    <a:pt x="90" y="89"/>
                    <a:pt x="90" y="89"/>
                    <a:pt x="90" y="89"/>
                  </a:cubicBezTo>
                  <a:cubicBezTo>
                    <a:pt x="89" y="88"/>
                    <a:pt x="89" y="88"/>
                    <a:pt x="89" y="88"/>
                  </a:cubicBezTo>
                  <a:cubicBezTo>
                    <a:pt x="89" y="88"/>
                    <a:pt x="89" y="87"/>
                    <a:pt x="88" y="87"/>
                  </a:cubicBezTo>
                  <a:cubicBezTo>
                    <a:pt x="88" y="86"/>
                    <a:pt x="88" y="86"/>
                    <a:pt x="88" y="86"/>
                  </a:cubicBezTo>
                  <a:cubicBezTo>
                    <a:pt x="87" y="85"/>
                    <a:pt x="87" y="85"/>
                    <a:pt x="87" y="85"/>
                  </a:cubicBezTo>
                  <a:cubicBezTo>
                    <a:pt x="86" y="84"/>
                    <a:pt x="86" y="84"/>
                    <a:pt x="85" y="84"/>
                  </a:cubicBezTo>
                  <a:cubicBezTo>
                    <a:pt x="85" y="83"/>
                    <a:pt x="85" y="83"/>
                    <a:pt x="85" y="83"/>
                  </a:cubicBezTo>
                  <a:cubicBezTo>
                    <a:pt x="84" y="83"/>
                    <a:pt x="83" y="82"/>
                    <a:pt x="83" y="82"/>
                  </a:cubicBezTo>
                  <a:cubicBezTo>
                    <a:pt x="59" y="72"/>
                    <a:pt x="37" y="57"/>
                    <a:pt x="28" y="50"/>
                  </a:cubicBezTo>
                  <a:cubicBezTo>
                    <a:pt x="31" y="48"/>
                    <a:pt x="36" y="46"/>
                    <a:pt x="42" y="43"/>
                  </a:cubicBezTo>
                  <a:cubicBezTo>
                    <a:pt x="56" y="37"/>
                    <a:pt x="78" y="31"/>
                    <a:pt x="100" y="25"/>
                  </a:cubicBezTo>
                  <a:cubicBezTo>
                    <a:pt x="107" y="24"/>
                    <a:pt x="111" y="17"/>
                    <a:pt x="109" y="11"/>
                  </a:cubicBezTo>
                  <a:close/>
                </a:path>
              </a:pathLst>
            </a:custGeom>
            <a:solidFill>
              <a:srgbClr val="FFAF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4" name="ísļíďê"/>
            <p:cNvSpPr/>
            <p:nvPr/>
          </p:nvSpPr>
          <p:spPr bwMode="auto">
            <a:xfrm>
              <a:off x="6654" y="2002"/>
              <a:ext cx="550" cy="637"/>
            </a:xfrm>
            <a:custGeom>
              <a:avLst/>
              <a:gdLst>
                <a:gd name="T0" fmla="*/ 57 w 57"/>
                <a:gd name="T1" fmla="*/ 58 h 66"/>
                <a:gd name="T2" fmla="*/ 41 w 57"/>
                <a:gd name="T3" fmla="*/ 61 h 66"/>
                <a:gd name="T4" fmla="*/ 29 w 57"/>
                <a:gd name="T5" fmla="*/ 64 h 66"/>
                <a:gd name="T6" fmla="*/ 29 w 57"/>
                <a:gd name="T7" fmla="*/ 64 h 66"/>
                <a:gd name="T8" fmla="*/ 18 w 57"/>
                <a:gd name="T9" fmla="*/ 66 h 66"/>
                <a:gd name="T10" fmla="*/ 1 w 57"/>
                <a:gd name="T11" fmla="*/ 23 h 66"/>
                <a:gd name="T12" fmla="*/ 10 w 57"/>
                <a:gd name="T13" fmla="*/ 4 h 66"/>
                <a:gd name="T14" fmla="*/ 29 w 57"/>
                <a:gd name="T15" fmla="*/ 9 h 66"/>
                <a:gd name="T16" fmla="*/ 57 w 57"/>
                <a:gd name="T1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66">
                  <a:moveTo>
                    <a:pt x="57" y="58"/>
                  </a:moveTo>
                  <a:cubicBezTo>
                    <a:pt x="41" y="61"/>
                    <a:pt x="41" y="61"/>
                    <a:pt x="41" y="61"/>
                  </a:cubicBezTo>
                  <a:cubicBezTo>
                    <a:pt x="29" y="64"/>
                    <a:pt x="29" y="64"/>
                    <a:pt x="29" y="64"/>
                  </a:cubicBezTo>
                  <a:cubicBezTo>
                    <a:pt x="29" y="64"/>
                    <a:pt x="29" y="64"/>
                    <a:pt x="29" y="64"/>
                  </a:cubicBezTo>
                  <a:cubicBezTo>
                    <a:pt x="18" y="66"/>
                    <a:pt x="18" y="66"/>
                    <a:pt x="18" y="66"/>
                  </a:cubicBezTo>
                  <a:cubicBezTo>
                    <a:pt x="4" y="39"/>
                    <a:pt x="1" y="33"/>
                    <a:pt x="1" y="23"/>
                  </a:cubicBezTo>
                  <a:cubicBezTo>
                    <a:pt x="0" y="13"/>
                    <a:pt x="3" y="8"/>
                    <a:pt x="10" y="4"/>
                  </a:cubicBezTo>
                  <a:cubicBezTo>
                    <a:pt x="16" y="0"/>
                    <a:pt x="25" y="3"/>
                    <a:pt x="29" y="9"/>
                  </a:cubicBezTo>
                  <a:cubicBezTo>
                    <a:pt x="29" y="10"/>
                    <a:pt x="43" y="31"/>
                    <a:pt x="57" y="58"/>
                  </a:cubicBez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5" name="íşľïḍè"/>
            <p:cNvSpPr/>
            <p:nvPr/>
          </p:nvSpPr>
          <p:spPr bwMode="auto">
            <a:xfrm>
              <a:off x="6530" y="4065"/>
              <a:ext cx="1169" cy="3116"/>
            </a:xfrm>
            <a:custGeom>
              <a:avLst/>
              <a:gdLst>
                <a:gd name="T0" fmla="*/ 114 w 121"/>
                <a:gd name="T1" fmla="*/ 180 h 323"/>
                <a:gd name="T2" fmla="*/ 100 w 121"/>
                <a:gd name="T3" fmla="*/ 213 h 323"/>
                <a:gd name="T4" fmla="*/ 51 w 121"/>
                <a:gd name="T5" fmla="*/ 280 h 323"/>
                <a:gd name="T6" fmla="*/ 21 w 121"/>
                <a:gd name="T7" fmla="*/ 314 h 323"/>
                <a:gd name="T8" fmla="*/ 14 w 121"/>
                <a:gd name="T9" fmla="*/ 323 h 323"/>
                <a:gd name="T10" fmla="*/ 0 w 121"/>
                <a:gd name="T11" fmla="*/ 304 h 323"/>
                <a:gd name="T12" fmla="*/ 16 w 121"/>
                <a:gd name="T13" fmla="*/ 277 h 323"/>
                <a:gd name="T14" fmla="*/ 17 w 121"/>
                <a:gd name="T15" fmla="*/ 277 h 323"/>
                <a:gd name="T16" fmla="*/ 50 w 121"/>
                <a:gd name="T17" fmla="*/ 221 h 323"/>
                <a:gd name="T18" fmla="*/ 51 w 121"/>
                <a:gd name="T19" fmla="*/ 220 h 323"/>
                <a:gd name="T20" fmla="*/ 71 w 121"/>
                <a:gd name="T21" fmla="*/ 174 h 323"/>
                <a:gd name="T22" fmla="*/ 22 w 121"/>
                <a:gd name="T23" fmla="*/ 54 h 323"/>
                <a:gd name="T24" fmla="*/ 13 w 121"/>
                <a:gd name="T25" fmla="*/ 37 h 323"/>
                <a:gd name="T26" fmla="*/ 11 w 121"/>
                <a:gd name="T27" fmla="*/ 32 h 323"/>
                <a:gd name="T28" fmla="*/ 25 w 121"/>
                <a:gd name="T29" fmla="*/ 8 h 323"/>
                <a:gd name="T30" fmla="*/ 53 w 121"/>
                <a:gd name="T31" fmla="*/ 10 h 323"/>
                <a:gd name="T32" fmla="*/ 114 w 121"/>
                <a:gd name="T33" fmla="*/ 18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1" h="323">
                  <a:moveTo>
                    <a:pt x="114" y="180"/>
                  </a:moveTo>
                  <a:cubicBezTo>
                    <a:pt x="113" y="190"/>
                    <a:pt x="107" y="200"/>
                    <a:pt x="100" y="213"/>
                  </a:cubicBezTo>
                  <a:cubicBezTo>
                    <a:pt x="87" y="235"/>
                    <a:pt x="68" y="259"/>
                    <a:pt x="51" y="280"/>
                  </a:cubicBezTo>
                  <a:cubicBezTo>
                    <a:pt x="39" y="294"/>
                    <a:pt x="28" y="306"/>
                    <a:pt x="21" y="314"/>
                  </a:cubicBezTo>
                  <a:cubicBezTo>
                    <a:pt x="18" y="318"/>
                    <a:pt x="15" y="321"/>
                    <a:pt x="14" y="323"/>
                  </a:cubicBezTo>
                  <a:cubicBezTo>
                    <a:pt x="0" y="304"/>
                    <a:pt x="0" y="304"/>
                    <a:pt x="0" y="304"/>
                  </a:cubicBezTo>
                  <a:cubicBezTo>
                    <a:pt x="5" y="297"/>
                    <a:pt x="10" y="287"/>
                    <a:pt x="16" y="277"/>
                  </a:cubicBezTo>
                  <a:cubicBezTo>
                    <a:pt x="17" y="277"/>
                    <a:pt x="17" y="277"/>
                    <a:pt x="17" y="277"/>
                  </a:cubicBezTo>
                  <a:cubicBezTo>
                    <a:pt x="28" y="259"/>
                    <a:pt x="40" y="239"/>
                    <a:pt x="50" y="221"/>
                  </a:cubicBezTo>
                  <a:cubicBezTo>
                    <a:pt x="51" y="221"/>
                    <a:pt x="51" y="220"/>
                    <a:pt x="51" y="220"/>
                  </a:cubicBezTo>
                  <a:cubicBezTo>
                    <a:pt x="62" y="201"/>
                    <a:pt x="70" y="184"/>
                    <a:pt x="71" y="174"/>
                  </a:cubicBezTo>
                  <a:cubicBezTo>
                    <a:pt x="74" y="157"/>
                    <a:pt x="48" y="102"/>
                    <a:pt x="22" y="54"/>
                  </a:cubicBezTo>
                  <a:cubicBezTo>
                    <a:pt x="19" y="48"/>
                    <a:pt x="16" y="43"/>
                    <a:pt x="13" y="37"/>
                  </a:cubicBezTo>
                  <a:cubicBezTo>
                    <a:pt x="12" y="36"/>
                    <a:pt x="11" y="34"/>
                    <a:pt x="11" y="32"/>
                  </a:cubicBezTo>
                  <a:cubicBezTo>
                    <a:pt x="11" y="23"/>
                    <a:pt x="17" y="13"/>
                    <a:pt x="25" y="8"/>
                  </a:cubicBezTo>
                  <a:cubicBezTo>
                    <a:pt x="35" y="3"/>
                    <a:pt x="47" y="0"/>
                    <a:pt x="53" y="10"/>
                  </a:cubicBezTo>
                  <a:cubicBezTo>
                    <a:pt x="64" y="30"/>
                    <a:pt x="121" y="137"/>
                    <a:pt x="114" y="180"/>
                  </a:cubicBezTo>
                  <a:close/>
                </a:path>
              </a:pathLst>
            </a:custGeom>
            <a:solidFill>
              <a:srgbClr val="4D555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6" name="ïŝļíḍe"/>
            <p:cNvSpPr/>
            <p:nvPr/>
          </p:nvSpPr>
          <p:spPr bwMode="auto">
            <a:xfrm>
              <a:off x="6695" y="6197"/>
              <a:ext cx="328" cy="898"/>
            </a:xfrm>
            <a:custGeom>
              <a:avLst/>
              <a:gdLst>
                <a:gd name="T0" fmla="*/ 34 w 34"/>
                <a:gd name="T1" fmla="*/ 59 h 93"/>
                <a:gd name="T2" fmla="*/ 4 w 34"/>
                <a:gd name="T3" fmla="*/ 93 h 93"/>
                <a:gd name="T4" fmla="*/ 0 w 34"/>
                <a:gd name="T5" fmla="*/ 62 h 93"/>
                <a:gd name="T6" fmla="*/ 0 w 34"/>
                <a:gd name="T7" fmla="*/ 56 h 93"/>
                <a:gd name="T8" fmla="*/ 33 w 34"/>
                <a:gd name="T9" fmla="*/ 0 h 93"/>
                <a:gd name="T10" fmla="*/ 34 w 34"/>
                <a:gd name="T11" fmla="*/ 59 h 93"/>
              </a:gdLst>
              <a:ahLst/>
              <a:cxnLst>
                <a:cxn ang="0">
                  <a:pos x="T0" y="T1"/>
                </a:cxn>
                <a:cxn ang="0">
                  <a:pos x="T2" y="T3"/>
                </a:cxn>
                <a:cxn ang="0">
                  <a:pos x="T4" y="T5"/>
                </a:cxn>
                <a:cxn ang="0">
                  <a:pos x="T6" y="T7"/>
                </a:cxn>
                <a:cxn ang="0">
                  <a:pos x="T8" y="T9"/>
                </a:cxn>
                <a:cxn ang="0">
                  <a:pos x="T10" y="T11"/>
                </a:cxn>
              </a:cxnLst>
              <a:rect l="0" t="0" r="r" b="b"/>
              <a:pathLst>
                <a:path w="34" h="93">
                  <a:moveTo>
                    <a:pt x="34" y="59"/>
                  </a:moveTo>
                  <a:cubicBezTo>
                    <a:pt x="22" y="73"/>
                    <a:pt x="11" y="85"/>
                    <a:pt x="4" y="93"/>
                  </a:cubicBezTo>
                  <a:cubicBezTo>
                    <a:pt x="3" y="83"/>
                    <a:pt x="1" y="73"/>
                    <a:pt x="0" y="62"/>
                  </a:cubicBezTo>
                  <a:cubicBezTo>
                    <a:pt x="0" y="60"/>
                    <a:pt x="0" y="58"/>
                    <a:pt x="0" y="56"/>
                  </a:cubicBezTo>
                  <a:cubicBezTo>
                    <a:pt x="11" y="38"/>
                    <a:pt x="23" y="18"/>
                    <a:pt x="33" y="0"/>
                  </a:cubicBezTo>
                  <a:cubicBezTo>
                    <a:pt x="34" y="18"/>
                    <a:pt x="34" y="39"/>
                    <a:pt x="34" y="59"/>
                  </a:cubicBezTo>
                  <a:close/>
                </a:path>
              </a:pathLst>
            </a:custGeom>
            <a:solidFill>
              <a:srgbClr val="2D54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7" name="iŝľïde"/>
            <p:cNvSpPr/>
            <p:nvPr/>
          </p:nvSpPr>
          <p:spPr bwMode="auto">
            <a:xfrm>
              <a:off x="6047" y="4190"/>
              <a:ext cx="1052" cy="3135"/>
            </a:xfrm>
            <a:custGeom>
              <a:avLst/>
              <a:gdLst>
                <a:gd name="T0" fmla="*/ 98 w 109"/>
                <a:gd name="T1" fmla="*/ 172 h 325"/>
                <a:gd name="T2" fmla="*/ 54 w 109"/>
                <a:gd name="T3" fmla="*/ 12 h 325"/>
                <a:gd name="T4" fmla="*/ 15 w 109"/>
                <a:gd name="T5" fmla="*/ 4 h 325"/>
                <a:gd name="T6" fmla="*/ 5 w 109"/>
                <a:gd name="T7" fmla="*/ 31 h 325"/>
                <a:gd name="T8" fmla="*/ 61 w 109"/>
                <a:gd name="T9" fmla="*/ 173 h 325"/>
                <a:gd name="T10" fmla="*/ 72 w 109"/>
                <a:gd name="T11" fmla="*/ 256 h 325"/>
                <a:gd name="T12" fmla="*/ 82 w 109"/>
                <a:gd name="T13" fmla="*/ 312 h 325"/>
                <a:gd name="T14" fmla="*/ 85 w 109"/>
                <a:gd name="T15" fmla="*/ 324 h 325"/>
                <a:gd name="T16" fmla="*/ 109 w 109"/>
                <a:gd name="T17" fmla="*/ 320 h 325"/>
                <a:gd name="T18" fmla="*/ 98 w 109"/>
                <a:gd name="T19" fmla="*/ 17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325">
                  <a:moveTo>
                    <a:pt x="98" y="172"/>
                  </a:moveTo>
                  <a:cubicBezTo>
                    <a:pt x="93" y="132"/>
                    <a:pt x="60" y="24"/>
                    <a:pt x="54" y="12"/>
                  </a:cubicBezTo>
                  <a:cubicBezTo>
                    <a:pt x="50" y="2"/>
                    <a:pt x="25" y="0"/>
                    <a:pt x="15" y="4"/>
                  </a:cubicBezTo>
                  <a:cubicBezTo>
                    <a:pt x="5" y="8"/>
                    <a:pt x="0" y="20"/>
                    <a:pt x="5" y="31"/>
                  </a:cubicBezTo>
                  <a:cubicBezTo>
                    <a:pt x="18" y="61"/>
                    <a:pt x="57" y="144"/>
                    <a:pt x="61" y="173"/>
                  </a:cubicBezTo>
                  <a:cubicBezTo>
                    <a:pt x="63" y="191"/>
                    <a:pt x="66" y="226"/>
                    <a:pt x="72" y="256"/>
                  </a:cubicBezTo>
                  <a:cubicBezTo>
                    <a:pt x="76" y="277"/>
                    <a:pt x="79" y="297"/>
                    <a:pt x="82" y="312"/>
                  </a:cubicBezTo>
                  <a:cubicBezTo>
                    <a:pt x="85" y="325"/>
                    <a:pt x="85" y="322"/>
                    <a:pt x="85" y="324"/>
                  </a:cubicBezTo>
                  <a:cubicBezTo>
                    <a:pt x="109" y="320"/>
                    <a:pt x="109" y="320"/>
                    <a:pt x="109" y="320"/>
                  </a:cubicBezTo>
                  <a:cubicBezTo>
                    <a:pt x="109" y="320"/>
                    <a:pt x="104" y="220"/>
                    <a:pt x="98" y="172"/>
                  </a:cubicBezTo>
                  <a:close/>
                </a:path>
              </a:pathLst>
            </a:custGeom>
            <a:solidFill>
              <a:srgbClr val="4D555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8" name="iṡ1iďè"/>
            <p:cNvSpPr/>
            <p:nvPr/>
          </p:nvSpPr>
          <p:spPr bwMode="auto">
            <a:xfrm>
              <a:off x="5350" y="2013"/>
              <a:ext cx="765" cy="415"/>
            </a:xfrm>
            <a:custGeom>
              <a:avLst/>
              <a:gdLst>
                <a:gd name="T0" fmla="*/ 68 w 79"/>
                <a:gd name="T1" fmla="*/ 25 h 43"/>
                <a:gd name="T2" fmla="*/ 10 w 79"/>
                <a:gd name="T3" fmla="*/ 43 h 43"/>
                <a:gd name="T4" fmla="*/ 0 w 79"/>
                <a:gd name="T5" fmla="*/ 21 h 43"/>
                <a:gd name="T6" fmla="*/ 63 w 79"/>
                <a:gd name="T7" fmla="*/ 2 h 43"/>
                <a:gd name="T8" fmla="*/ 77 w 79"/>
                <a:gd name="T9" fmla="*/ 11 h 43"/>
                <a:gd name="T10" fmla="*/ 68 w 79"/>
                <a:gd name="T11" fmla="*/ 25 h 43"/>
              </a:gdLst>
              <a:ahLst/>
              <a:cxnLst>
                <a:cxn ang="0">
                  <a:pos x="T0" y="T1"/>
                </a:cxn>
                <a:cxn ang="0">
                  <a:pos x="T2" y="T3"/>
                </a:cxn>
                <a:cxn ang="0">
                  <a:pos x="T4" y="T5"/>
                </a:cxn>
                <a:cxn ang="0">
                  <a:pos x="T6" y="T7"/>
                </a:cxn>
                <a:cxn ang="0">
                  <a:pos x="T8" y="T9"/>
                </a:cxn>
                <a:cxn ang="0">
                  <a:pos x="T10" y="T11"/>
                </a:cxn>
              </a:cxnLst>
              <a:rect l="0" t="0" r="r" b="b"/>
              <a:pathLst>
                <a:path w="79" h="43">
                  <a:moveTo>
                    <a:pt x="68" y="25"/>
                  </a:moveTo>
                  <a:cubicBezTo>
                    <a:pt x="46" y="31"/>
                    <a:pt x="24" y="37"/>
                    <a:pt x="10" y="43"/>
                  </a:cubicBezTo>
                  <a:cubicBezTo>
                    <a:pt x="0" y="21"/>
                    <a:pt x="0" y="21"/>
                    <a:pt x="0" y="21"/>
                  </a:cubicBezTo>
                  <a:cubicBezTo>
                    <a:pt x="14" y="16"/>
                    <a:pt x="34" y="9"/>
                    <a:pt x="63" y="2"/>
                  </a:cubicBezTo>
                  <a:cubicBezTo>
                    <a:pt x="69" y="0"/>
                    <a:pt x="76" y="4"/>
                    <a:pt x="77" y="11"/>
                  </a:cubicBezTo>
                  <a:cubicBezTo>
                    <a:pt x="79" y="17"/>
                    <a:pt x="75" y="24"/>
                    <a:pt x="68" y="25"/>
                  </a:cubicBezTo>
                  <a:close/>
                </a:path>
              </a:pathLst>
            </a:custGeom>
            <a:solidFill>
              <a:srgbClr val="ED8C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9" name="íśḻîḍè"/>
            <p:cNvSpPr/>
            <p:nvPr/>
          </p:nvSpPr>
          <p:spPr bwMode="auto">
            <a:xfrm>
              <a:off x="5391" y="2013"/>
              <a:ext cx="732" cy="442"/>
            </a:xfrm>
            <a:custGeom>
              <a:avLst/>
              <a:gdLst>
                <a:gd name="T0" fmla="*/ 59 w 76"/>
                <a:gd name="T1" fmla="*/ 2 h 46"/>
                <a:gd name="T2" fmla="*/ 74 w 76"/>
                <a:gd name="T3" fmla="*/ 12 h 46"/>
                <a:gd name="T4" fmla="*/ 64 w 76"/>
                <a:gd name="T5" fmla="*/ 29 h 46"/>
                <a:gd name="T6" fmla="*/ 19 w 76"/>
                <a:gd name="T7" fmla="*/ 46 h 46"/>
                <a:gd name="T8" fmla="*/ 0 w 76"/>
                <a:gd name="T9" fmla="*/ 20 h 46"/>
                <a:gd name="T10" fmla="*/ 59 w 76"/>
                <a:gd name="T11" fmla="*/ 2 h 46"/>
              </a:gdLst>
              <a:ahLst/>
              <a:cxnLst>
                <a:cxn ang="0">
                  <a:pos x="T0" y="T1"/>
                </a:cxn>
                <a:cxn ang="0">
                  <a:pos x="T2" y="T3"/>
                </a:cxn>
                <a:cxn ang="0">
                  <a:pos x="T4" y="T5"/>
                </a:cxn>
                <a:cxn ang="0">
                  <a:pos x="T6" y="T7"/>
                </a:cxn>
                <a:cxn ang="0">
                  <a:pos x="T8" y="T9"/>
                </a:cxn>
                <a:cxn ang="0">
                  <a:pos x="T10" y="T11"/>
                </a:cxn>
              </a:cxnLst>
              <a:rect l="0" t="0" r="r" b="b"/>
              <a:pathLst>
                <a:path w="76" h="46">
                  <a:moveTo>
                    <a:pt x="59" y="2"/>
                  </a:moveTo>
                  <a:cubicBezTo>
                    <a:pt x="67" y="0"/>
                    <a:pt x="72" y="4"/>
                    <a:pt x="74" y="12"/>
                  </a:cubicBezTo>
                  <a:cubicBezTo>
                    <a:pt x="76" y="19"/>
                    <a:pt x="71" y="25"/>
                    <a:pt x="64" y="29"/>
                  </a:cubicBezTo>
                  <a:cubicBezTo>
                    <a:pt x="56" y="34"/>
                    <a:pt x="53" y="34"/>
                    <a:pt x="19" y="46"/>
                  </a:cubicBezTo>
                  <a:cubicBezTo>
                    <a:pt x="0" y="20"/>
                    <a:pt x="0" y="20"/>
                    <a:pt x="0" y="20"/>
                  </a:cubicBezTo>
                  <a:cubicBezTo>
                    <a:pt x="44" y="3"/>
                    <a:pt x="46" y="3"/>
                    <a:pt x="59" y="2"/>
                  </a:cubicBez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0" name="ïṧḻîďè"/>
            <p:cNvSpPr/>
            <p:nvPr/>
          </p:nvSpPr>
          <p:spPr bwMode="auto">
            <a:xfrm>
              <a:off x="6231" y="1598"/>
              <a:ext cx="287" cy="415"/>
            </a:xfrm>
            <a:custGeom>
              <a:avLst/>
              <a:gdLst>
                <a:gd name="T0" fmla="*/ 29 w 30"/>
                <a:gd name="T1" fmla="*/ 43 h 43"/>
                <a:gd name="T2" fmla="*/ 27 w 30"/>
                <a:gd name="T3" fmla="*/ 43 h 43"/>
                <a:gd name="T4" fmla="*/ 0 w 30"/>
                <a:gd name="T5" fmla="*/ 34 h 43"/>
                <a:gd name="T6" fmla="*/ 1 w 30"/>
                <a:gd name="T7" fmla="*/ 13 h 43"/>
                <a:gd name="T8" fmla="*/ 17 w 30"/>
                <a:gd name="T9" fmla="*/ 2 h 43"/>
                <a:gd name="T10" fmla="*/ 29 w 30"/>
                <a:gd name="T11" fmla="*/ 18 h 43"/>
                <a:gd name="T12" fmla="*/ 28 w 30"/>
                <a:gd name="T13" fmla="*/ 31 h 43"/>
                <a:gd name="T14" fmla="*/ 29 w 30"/>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3">
                  <a:moveTo>
                    <a:pt x="29" y="43"/>
                  </a:moveTo>
                  <a:cubicBezTo>
                    <a:pt x="29" y="43"/>
                    <a:pt x="28" y="43"/>
                    <a:pt x="27" y="43"/>
                  </a:cubicBezTo>
                  <a:cubicBezTo>
                    <a:pt x="17" y="43"/>
                    <a:pt x="8" y="40"/>
                    <a:pt x="0" y="34"/>
                  </a:cubicBezTo>
                  <a:cubicBezTo>
                    <a:pt x="0" y="24"/>
                    <a:pt x="1" y="16"/>
                    <a:pt x="1" y="13"/>
                  </a:cubicBezTo>
                  <a:cubicBezTo>
                    <a:pt x="2" y="6"/>
                    <a:pt x="10" y="0"/>
                    <a:pt x="17" y="2"/>
                  </a:cubicBezTo>
                  <a:cubicBezTo>
                    <a:pt x="25" y="3"/>
                    <a:pt x="30" y="10"/>
                    <a:pt x="29" y="18"/>
                  </a:cubicBezTo>
                  <a:cubicBezTo>
                    <a:pt x="29" y="22"/>
                    <a:pt x="28" y="26"/>
                    <a:pt x="28" y="31"/>
                  </a:cubicBezTo>
                  <a:cubicBezTo>
                    <a:pt x="28" y="35"/>
                    <a:pt x="29" y="40"/>
                    <a:pt x="29" y="43"/>
                  </a:cubicBezTo>
                  <a:close/>
                </a:path>
              </a:pathLst>
            </a:custGeom>
            <a:solidFill>
              <a:srgbClr val="ED8C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1" name="íšḻïḋe"/>
            <p:cNvSpPr/>
            <p:nvPr/>
          </p:nvSpPr>
          <p:spPr bwMode="auto">
            <a:xfrm>
              <a:off x="5990" y="1058"/>
              <a:ext cx="965" cy="906"/>
            </a:xfrm>
            <a:custGeom>
              <a:avLst/>
              <a:gdLst>
                <a:gd name="T0" fmla="*/ 94 w 100"/>
                <a:gd name="T1" fmla="*/ 49 h 94"/>
                <a:gd name="T2" fmla="*/ 49 w 100"/>
                <a:gd name="T3" fmla="*/ 94 h 94"/>
                <a:gd name="T4" fmla="*/ 4 w 100"/>
                <a:gd name="T5" fmla="*/ 49 h 94"/>
                <a:gd name="T6" fmla="*/ 50 w 100"/>
                <a:gd name="T7" fmla="*/ 0 h 94"/>
                <a:gd name="T8" fmla="*/ 94 w 100"/>
                <a:gd name="T9" fmla="*/ 49 h 94"/>
              </a:gdLst>
              <a:ahLst/>
              <a:cxnLst>
                <a:cxn ang="0">
                  <a:pos x="T0" y="T1"/>
                </a:cxn>
                <a:cxn ang="0">
                  <a:pos x="T2" y="T3"/>
                </a:cxn>
                <a:cxn ang="0">
                  <a:pos x="T4" y="T5"/>
                </a:cxn>
                <a:cxn ang="0">
                  <a:pos x="T6" y="T7"/>
                </a:cxn>
                <a:cxn ang="0">
                  <a:pos x="T8" y="T9"/>
                </a:cxn>
              </a:cxnLst>
              <a:rect l="0" t="0" r="r" b="b"/>
              <a:pathLst>
                <a:path w="100" h="94">
                  <a:moveTo>
                    <a:pt x="94" y="49"/>
                  </a:moveTo>
                  <a:cubicBezTo>
                    <a:pt x="89" y="75"/>
                    <a:pt x="74" y="94"/>
                    <a:pt x="49" y="94"/>
                  </a:cubicBezTo>
                  <a:cubicBezTo>
                    <a:pt x="25" y="94"/>
                    <a:pt x="9" y="75"/>
                    <a:pt x="4" y="49"/>
                  </a:cubicBezTo>
                  <a:cubicBezTo>
                    <a:pt x="0" y="24"/>
                    <a:pt x="25" y="0"/>
                    <a:pt x="50" y="0"/>
                  </a:cubicBezTo>
                  <a:cubicBezTo>
                    <a:pt x="74" y="0"/>
                    <a:pt x="100" y="25"/>
                    <a:pt x="94" y="49"/>
                  </a:cubicBezTo>
                  <a:close/>
                </a:path>
              </a:pathLst>
            </a:custGeom>
            <a:solidFill>
              <a:srgbClr val="FFAF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 name="îsľïḑé"/>
            <p:cNvSpPr/>
            <p:nvPr/>
          </p:nvSpPr>
          <p:spPr bwMode="auto">
            <a:xfrm>
              <a:off x="6115" y="3873"/>
              <a:ext cx="841" cy="3444"/>
            </a:xfrm>
            <a:custGeom>
              <a:avLst/>
              <a:gdLst>
                <a:gd name="T0" fmla="*/ 85 w 87"/>
                <a:gd name="T1" fmla="*/ 357 h 357"/>
                <a:gd name="T2" fmla="*/ 85 w 87"/>
                <a:gd name="T3" fmla="*/ 356 h 357"/>
                <a:gd name="T4" fmla="*/ 62 w 87"/>
                <a:gd name="T5" fmla="*/ 210 h 357"/>
                <a:gd name="T6" fmla="*/ 9 w 87"/>
                <a:gd name="T7" fmla="*/ 64 h 357"/>
                <a:gd name="T8" fmla="*/ 9 w 87"/>
                <a:gd name="T9" fmla="*/ 63 h 357"/>
                <a:gd name="T10" fmla="*/ 9 w 87"/>
                <a:gd name="T11" fmla="*/ 63 h 357"/>
                <a:gd name="T12" fmla="*/ 6 w 87"/>
                <a:gd name="T13" fmla="*/ 0 h 357"/>
                <a:gd name="T14" fmla="*/ 8 w 87"/>
                <a:gd name="T15" fmla="*/ 0 h 357"/>
                <a:gd name="T16" fmla="*/ 10 w 87"/>
                <a:gd name="T17" fmla="*/ 62 h 357"/>
                <a:gd name="T18" fmla="*/ 11 w 87"/>
                <a:gd name="T19" fmla="*/ 63 h 357"/>
                <a:gd name="T20" fmla="*/ 11 w 87"/>
                <a:gd name="T21" fmla="*/ 63 h 357"/>
                <a:gd name="T22" fmla="*/ 64 w 87"/>
                <a:gd name="T23" fmla="*/ 210 h 357"/>
                <a:gd name="T24" fmla="*/ 87 w 87"/>
                <a:gd name="T25" fmla="*/ 356 h 357"/>
                <a:gd name="T26" fmla="*/ 87 w 87"/>
                <a:gd name="T27" fmla="*/ 356 h 357"/>
                <a:gd name="T28" fmla="*/ 85 w 87"/>
                <a:gd name="T29"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357">
                  <a:moveTo>
                    <a:pt x="85" y="357"/>
                  </a:moveTo>
                  <a:cubicBezTo>
                    <a:pt x="85" y="356"/>
                    <a:pt x="85" y="356"/>
                    <a:pt x="85" y="356"/>
                  </a:cubicBezTo>
                  <a:cubicBezTo>
                    <a:pt x="78" y="314"/>
                    <a:pt x="67" y="250"/>
                    <a:pt x="62" y="210"/>
                  </a:cubicBezTo>
                  <a:cubicBezTo>
                    <a:pt x="58" y="181"/>
                    <a:pt x="22" y="95"/>
                    <a:pt x="9" y="64"/>
                  </a:cubicBezTo>
                  <a:cubicBezTo>
                    <a:pt x="9" y="63"/>
                    <a:pt x="9" y="63"/>
                    <a:pt x="9" y="63"/>
                  </a:cubicBezTo>
                  <a:cubicBezTo>
                    <a:pt x="9" y="63"/>
                    <a:pt x="9" y="63"/>
                    <a:pt x="9" y="63"/>
                  </a:cubicBezTo>
                  <a:cubicBezTo>
                    <a:pt x="6" y="57"/>
                    <a:pt x="0" y="35"/>
                    <a:pt x="6" y="0"/>
                  </a:cubicBezTo>
                  <a:cubicBezTo>
                    <a:pt x="8" y="0"/>
                    <a:pt x="8" y="0"/>
                    <a:pt x="8" y="0"/>
                  </a:cubicBezTo>
                  <a:cubicBezTo>
                    <a:pt x="2" y="35"/>
                    <a:pt x="8" y="56"/>
                    <a:pt x="10" y="62"/>
                  </a:cubicBezTo>
                  <a:cubicBezTo>
                    <a:pt x="11" y="63"/>
                    <a:pt x="11" y="63"/>
                    <a:pt x="11" y="63"/>
                  </a:cubicBezTo>
                  <a:cubicBezTo>
                    <a:pt x="11" y="63"/>
                    <a:pt x="11" y="63"/>
                    <a:pt x="11" y="63"/>
                  </a:cubicBezTo>
                  <a:cubicBezTo>
                    <a:pt x="24" y="94"/>
                    <a:pt x="60" y="181"/>
                    <a:pt x="64" y="210"/>
                  </a:cubicBezTo>
                  <a:cubicBezTo>
                    <a:pt x="69" y="250"/>
                    <a:pt x="80" y="314"/>
                    <a:pt x="87" y="356"/>
                  </a:cubicBezTo>
                  <a:cubicBezTo>
                    <a:pt x="87" y="356"/>
                    <a:pt x="87" y="356"/>
                    <a:pt x="87" y="356"/>
                  </a:cubicBezTo>
                  <a:lnTo>
                    <a:pt x="85" y="357"/>
                  </a:lnTo>
                  <a:close/>
                </a:path>
              </a:pathLst>
            </a:custGeom>
            <a:solidFill>
              <a:srgbClr val="4D555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 name="îś1îḋè"/>
            <p:cNvSpPr/>
            <p:nvPr/>
          </p:nvSpPr>
          <p:spPr bwMode="auto">
            <a:xfrm>
              <a:off x="6123" y="2021"/>
              <a:ext cx="494" cy="165"/>
            </a:xfrm>
            <a:custGeom>
              <a:avLst/>
              <a:gdLst>
                <a:gd name="T0" fmla="*/ 51 w 51"/>
                <a:gd name="T1" fmla="*/ 0 h 17"/>
                <a:gd name="T2" fmla="*/ 33 w 51"/>
                <a:gd name="T3" fmla="*/ 17 h 17"/>
                <a:gd name="T4" fmla="*/ 2 w 51"/>
                <a:gd name="T5" fmla="*/ 2 h 17"/>
                <a:gd name="T6" fmla="*/ 0 w 51"/>
                <a:gd name="T7" fmla="*/ 0 h 17"/>
                <a:gd name="T8" fmla="*/ 51 w 51"/>
                <a:gd name="T9" fmla="*/ 0 h 17"/>
              </a:gdLst>
              <a:ahLst/>
              <a:cxnLst>
                <a:cxn ang="0">
                  <a:pos x="T0" y="T1"/>
                </a:cxn>
                <a:cxn ang="0">
                  <a:pos x="T2" y="T3"/>
                </a:cxn>
                <a:cxn ang="0">
                  <a:pos x="T4" y="T5"/>
                </a:cxn>
                <a:cxn ang="0">
                  <a:pos x="T6" y="T7"/>
                </a:cxn>
                <a:cxn ang="0">
                  <a:pos x="T8" y="T9"/>
                </a:cxn>
              </a:cxnLst>
              <a:rect l="0" t="0" r="r" b="b"/>
              <a:pathLst>
                <a:path w="51" h="17">
                  <a:moveTo>
                    <a:pt x="51" y="0"/>
                  </a:moveTo>
                  <a:cubicBezTo>
                    <a:pt x="51" y="6"/>
                    <a:pt x="49" y="17"/>
                    <a:pt x="33" y="17"/>
                  </a:cubicBezTo>
                  <a:cubicBezTo>
                    <a:pt x="21" y="17"/>
                    <a:pt x="7" y="12"/>
                    <a:pt x="2" y="2"/>
                  </a:cubicBezTo>
                  <a:cubicBezTo>
                    <a:pt x="0" y="0"/>
                    <a:pt x="0" y="0"/>
                    <a:pt x="0" y="0"/>
                  </a:cubicBezTo>
                  <a:lnTo>
                    <a:pt x="51" y="0"/>
                  </a:lnTo>
                  <a:close/>
                </a:path>
              </a:pathLst>
            </a:custGeom>
            <a:solidFill>
              <a:srgbClr val="C8D6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4" name="îsḻïḑe"/>
            <p:cNvSpPr/>
            <p:nvPr/>
          </p:nvSpPr>
          <p:spPr bwMode="auto">
            <a:xfrm>
              <a:off x="6172" y="2021"/>
              <a:ext cx="407" cy="117"/>
            </a:xfrm>
            <a:custGeom>
              <a:avLst/>
              <a:gdLst>
                <a:gd name="T0" fmla="*/ 0 w 42"/>
                <a:gd name="T1" fmla="*/ 0 h 12"/>
                <a:gd name="T2" fmla="*/ 28 w 42"/>
                <a:gd name="T3" fmla="*/ 12 h 12"/>
                <a:gd name="T4" fmla="*/ 42 w 42"/>
                <a:gd name="T5" fmla="*/ 0 h 12"/>
                <a:gd name="T6" fmla="*/ 0 w 42"/>
                <a:gd name="T7" fmla="*/ 0 h 12"/>
              </a:gdLst>
              <a:ahLst/>
              <a:cxnLst>
                <a:cxn ang="0">
                  <a:pos x="T0" y="T1"/>
                </a:cxn>
                <a:cxn ang="0">
                  <a:pos x="T2" y="T3"/>
                </a:cxn>
                <a:cxn ang="0">
                  <a:pos x="T4" y="T5"/>
                </a:cxn>
                <a:cxn ang="0">
                  <a:pos x="T6" y="T7"/>
                </a:cxn>
              </a:cxnLst>
              <a:rect l="0" t="0" r="r" b="b"/>
              <a:pathLst>
                <a:path w="42" h="12">
                  <a:moveTo>
                    <a:pt x="0" y="0"/>
                  </a:moveTo>
                  <a:cubicBezTo>
                    <a:pt x="4" y="8"/>
                    <a:pt x="17" y="12"/>
                    <a:pt x="28" y="12"/>
                  </a:cubicBezTo>
                  <a:cubicBezTo>
                    <a:pt x="39" y="12"/>
                    <a:pt x="42" y="7"/>
                    <a:pt x="42" y="0"/>
                  </a:cubicBezTo>
                  <a:lnTo>
                    <a:pt x="0" y="0"/>
                  </a:lnTo>
                  <a:close/>
                </a:path>
              </a:pathLst>
            </a:custGeom>
            <a:solidFill>
              <a:srgbClr val="FFAF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5" name="íSliḍé"/>
            <p:cNvSpPr/>
            <p:nvPr/>
          </p:nvSpPr>
          <p:spPr bwMode="auto">
            <a:xfrm>
              <a:off x="6695" y="3035"/>
              <a:ext cx="144" cy="212"/>
            </a:xfrm>
            <a:custGeom>
              <a:avLst/>
              <a:gdLst>
                <a:gd name="T0" fmla="*/ 6 w 15"/>
                <a:gd name="T1" fmla="*/ 21 h 22"/>
                <a:gd name="T2" fmla="*/ 0 w 15"/>
                <a:gd name="T3" fmla="*/ 4 h 22"/>
                <a:gd name="T4" fmla="*/ 7 w 15"/>
                <a:gd name="T5" fmla="*/ 0 h 22"/>
                <a:gd name="T6" fmla="*/ 14 w 15"/>
                <a:gd name="T7" fmla="*/ 22 h 22"/>
                <a:gd name="T8" fmla="*/ 6 w 15"/>
                <a:gd name="T9" fmla="*/ 21 h 22"/>
              </a:gdLst>
              <a:ahLst/>
              <a:cxnLst>
                <a:cxn ang="0">
                  <a:pos x="T0" y="T1"/>
                </a:cxn>
                <a:cxn ang="0">
                  <a:pos x="T2" y="T3"/>
                </a:cxn>
                <a:cxn ang="0">
                  <a:pos x="T4" y="T5"/>
                </a:cxn>
                <a:cxn ang="0">
                  <a:pos x="T6" y="T7"/>
                </a:cxn>
                <a:cxn ang="0">
                  <a:pos x="T8" y="T9"/>
                </a:cxn>
              </a:cxnLst>
              <a:rect l="0" t="0" r="r" b="b"/>
              <a:pathLst>
                <a:path w="15" h="22">
                  <a:moveTo>
                    <a:pt x="6" y="21"/>
                  </a:moveTo>
                  <a:cubicBezTo>
                    <a:pt x="6" y="21"/>
                    <a:pt x="7" y="14"/>
                    <a:pt x="0" y="4"/>
                  </a:cubicBezTo>
                  <a:cubicBezTo>
                    <a:pt x="7" y="0"/>
                    <a:pt x="7" y="0"/>
                    <a:pt x="7" y="0"/>
                  </a:cubicBezTo>
                  <a:cubicBezTo>
                    <a:pt x="15" y="12"/>
                    <a:pt x="14" y="21"/>
                    <a:pt x="14" y="22"/>
                  </a:cubicBezTo>
                  <a:lnTo>
                    <a:pt x="6" y="21"/>
                  </a:lnTo>
                  <a:close/>
                </a:path>
              </a:pathLst>
            </a:custGeom>
            <a:solidFill>
              <a:srgbClr val="82AAC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6" name="íṡḷiḓe"/>
            <p:cNvSpPr/>
            <p:nvPr/>
          </p:nvSpPr>
          <p:spPr bwMode="auto">
            <a:xfrm>
              <a:off x="6654" y="3016"/>
              <a:ext cx="184" cy="133"/>
            </a:xfrm>
            <a:custGeom>
              <a:avLst/>
              <a:gdLst>
                <a:gd name="T0" fmla="*/ 5 w 19"/>
                <a:gd name="T1" fmla="*/ 2 h 14"/>
                <a:gd name="T2" fmla="*/ 16 w 19"/>
                <a:gd name="T3" fmla="*/ 4 h 14"/>
                <a:gd name="T4" fmla="*/ 14 w 19"/>
                <a:gd name="T5" fmla="*/ 12 h 14"/>
                <a:gd name="T6" fmla="*/ 3 w 19"/>
                <a:gd name="T7" fmla="*/ 10 h 14"/>
                <a:gd name="T8" fmla="*/ 5 w 19"/>
                <a:gd name="T9" fmla="*/ 2 h 14"/>
              </a:gdLst>
              <a:ahLst/>
              <a:cxnLst>
                <a:cxn ang="0">
                  <a:pos x="T0" y="T1"/>
                </a:cxn>
                <a:cxn ang="0">
                  <a:pos x="T2" y="T3"/>
                </a:cxn>
                <a:cxn ang="0">
                  <a:pos x="T4" y="T5"/>
                </a:cxn>
                <a:cxn ang="0">
                  <a:pos x="T6" y="T7"/>
                </a:cxn>
                <a:cxn ang="0">
                  <a:pos x="T8" y="T9"/>
                </a:cxn>
              </a:cxnLst>
              <a:rect l="0" t="0" r="r" b="b"/>
              <a:pathLst>
                <a:path w="19" h="14">
                  <a:moveTo>
                    <a:pt x="5" y="2"/>
                  </a:moveTo>
                  <a:cubicBezTo>
                    <a:pt x="9" y="0"/>
                    <a:pt x="14" y="1"/>
                    <a:pt x="16" y="4"/>
                  </a:cubicBezTo>
                  <a:cubicBezTo>
                    <a:pt x="19" y="7"/>
                    <a:pt x="18" y="10"/>
                    <a:pt x="14" y="12"/>
                  </a:cubicBezTo>
                  <a:cubicBezTo>
                    <a:pt x="10" y="14"/>
                    <a:pt x="5" y="13"/>
                    <a:pt x="3" y="10"/>
                  </a:cubicBezTo>
                  <a:cubicBezTo>
                    <a:pt x="0" y="8"/>
                    <a:pt x="2" y="4"/>
                    <a:pt x="5" y="2"/>
                  </a:cubicBezTo>
                  <a:close/>
                </a:path>
              </a:pathLst>
            </a:custGeom>
            <a:solidFill>
              <a:srgbClr val="4E7C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7" name="iṡ1ïḍê"/>
            <p:cNvSpPr/>
            <p:nvPr/>
          </p:nvSpPr>
          <p:spPr bwMode="auto">
            <a:xfrm>
              <a:off x="5990" y="980"/>
              <a:ext cx="1041" cy="618"/>
            </a:xfrm>
            <a:custGeom>
              <a:avLst/>
              <a:gdLst>
                <a:gd name="T0" fmla="*/ 93 w 108"/>
                <a:gd name="T1" fmla="*/ 24 h 64"/>
                <a:gd name="T2" fmla="*/ 40 w 108"/>
                <a:gd name="T3" fmla="*/ 0 h 64"/>
                <a:gd name="T4" fmla="*/ 26 w 108"/>
                <a:gd name="T5" fmla="*/ 8 h 64"/>
                <a:gd name="T6" fmla="*/ 26 w 108"/>
                <a:gd name="T7" fmla="*/ 1 h 64"/>
                <a:gd name="T8" fmla="*/ 23 w 108"/>
                <a:gd name="T9" fmla="*/ 10 h 64"/>
                <a:gd name="T10" fmla="*/ 19 w 108"/>
                <a:gd name="T11" fmla="*/ 4 h 64"/>
                <a:gd name="T12" fmla="*/ 21 w 108"/>
                <a:gd name="T13" fmla="*/ 11 h 64"/>
                <a:gd name="T14" fmla="*/ 4 w 108"/>
                <a:gd name="T15" fmla="*/ 53 h 64"/>
                <a:gd name="T16" fmla="*/ 40 w 108"/>
                <a:gd name="T17" fmla="*/ 44 h 64"/>
                <a:gd name="T18" fmla="*/ 54 w 108"/>
                <a:gd name="T19" fmla="*/ 54 h 64"/>
                <a:gd name="T20" fmla="*/ 46 w 108"/>
                <a:gd name="T21" fmla="*/ 40 h 64"/>
                <a:gd name="T22" fmla="*/ 80 w 108"/>
                <a:gd name="T23" fmla="*/ 63 h 64"/>
                <a:gd name="T24" fmla="*/ 81 w 108"/>
                <a:gd name="T25" fmla="*/ 48 h 64"/>
                <a:gd name="T26" fmla="*/ 94 w 108"/>
                <a:gd name="T27" fmla="*/ 62 h 64"/>
                <a:gd name="T28" fmla="*/ 93 w 108"/>
                <a:gd name="T29" fmla="*/ 2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64">
                  <a:moveTo>
                    <a:pt x="93" y="24"/>
                  </a:moveTo>
                  <a:cubicBezTo>
                    <a:pt x="80" y="2"/>
                    <a:pt x="46" y="0"/>
                    <a:pt x="40" y="0"/>
                  </a:cubicBezTo>
                  <a:cubicBezTo>
                    <a:pt x="36" y="0"/>
                    <a:pt x="29" y="2"/>
                    <a:pt x="26" y="8"/>
                  </a:cubicBezTo>
                  <a:cubicBezTo>
                    <a:pt x="25" y="4"/>
                    <a:pt x="26" y="1"/>
                    <a:pt x="26" y="1"/>
                  </a:cubicBezTo>
                  <a:cubicBezTo>
                    <a:pt x="23" y="4"/>
                    <a:pt x="22" y="7"/>
                    <a:pt x="23" y="10"/>
                  </a:cubicBezTo>
                  <a:cubicBezTo>
                    <a:pt x="21" y="7"/>
                    <a:pt x="19" y="4"/>
                    <a:pt x="19" y="4"/>
                  </a:cubicBezTo>
                  <a:cubicBezTo>
                    <a:pt x="19" y="8"/>
                    <a:pt x="20" y="10"/>
                    <a:pt x="21" y="11"/>
                  </a:cubicBezTo>
                  <a:cubicBezTo>
                    <a:pt x="12" y="13"/>
                    <a:pt x="0" y="26"/>
                    <a:pt x="4" y="53"/>
                  </a:cubicBezTo>
                  <a:cubicBezTo>
                    <a:pt x="6" y="64"/>
                    <a:pt x="32" y="56"/>
                    <a:pt x="40" y="44"/>
                  </a:cubicBezTo>
                  <a:cubicBezTo>
                    <a:pt x="45" y="52"/>
                    <a:pt x="54" y="54"/>
                    <a:pt x="54" y="54"/>
                  </a:cubicBezTo>
                  <a:cubicBezTo>
                    <a:pt x="51" y="50"/>
                    <a:pt x="48" y="45"/>
                    <a:pt x="46" y="40"/>
                  </a:cubicBezTo>
                  <a:cubicBezTo>
                    <a:pt x="59" y="48"/>
                    <a:pt x="78" y="58"/>
                    <a:pt x="80" y="63"/>
                  </a:cubicBezTo>
                  <a:cubicBezTo>
                    <a:pt x="80" y="63"/>
                    <a:pt x="84" y="54"/>
                    <a:pt x="81" y="48"/>
                  </a:cubicBezTo>
                  <a:cubicBezTo>
                    <a:pt x="81" y="48"/>
                    <a:pt x="92" y="51"/>
                    <a:pt x="94" y="62"/>
                  </a:cubicBezTo>
                  <a:cubicBezTo>
                    <a:pt x="94" y="62"/>
                    <a:pt x="108" y="47"/>
                    <a:pt x="93" y="24"/>
                  </a:cubicBezTo>
                  <a:close/>
                </a:path>
              </a:pathLst>
            </a:custGeom>
            <a:solidFill>
              <a:srgbClr val="4243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8" name="ïṡḷíde"/>
            <p:cNvSpPr/>
            <p:nvPr/>
          </p:nvSpPr>
          <p:spPr bwMode="auto">
            <a:xfrm>
              <a:off x="6559" y="3873"/>
              <a:ext cx="125" cy="656"/>
            </a:xfrm>
            <a:custGeom>
              <a:avLst/>
              <a:gdLst>
                <a:gd name="T0" fmla="*/ 39 w 46"/>
                <a:gd name="T1" fmla="*/ 242 h 242"/>
                <a:gd name="T2" fmla="*/ 0 w 46"/>
                <a:gd name="T3" fmla="*/ 0 h 242"/>
                <a:gd name="T4" fmla="*/ 7 w 46"/>
                <a:gd name="T5" fmla="*/ 0 h 242"/>
                <a:gd name="T6" fmla="*/ 46 w 46"/>
                <a:gd name="T7" fmla="*/ 242 h 242"/>
                <a:gd name="T8" fmla="*/ 39 w 46"/>
                <a:gd name="T9" fmla="*/ 242 h 242"/>
              </a:gdLst>
              <a:ahLst/>
              <a:cxnLst>
                <a:cxn ang="0">
                  <a:pos x="T0" y="T1"/>
                </a:cxn>
                <a:cxn ang="0">
                  <a:pos x="T2" y="T3"/>
                </a:cxn>
                <a:cxn ang="0">
                  <a:pos x="T4" y="T5"/>
                </a:cxn>
                <a:cxn ang="0">
                  <a:pos x="T6" y="T7"/>
                </a:cxn>
                <a:cxn ang="0">
                  <a:pos x="T8" y="T9"/>
                </a:cxn>
              </a:cxnLst>
              <a:rect l="0" t="0" r="r" b="b"/>
              <a:pathLst>
                <a:path w="46" h="242">
                  <a:moveTo>
                    <a:pt x="39" y="242"/>
                  </a:moveTo>
                  <a:lnTo>
                    <a:pt x="0" y="0"/>
                  </a:lnTo>
                  <a:lnTo>
                    <a:pt x="7" y="0"/>
                  </a:lnTo>
                  <a:lnTo>
                    <a:pt x="46" y="242"/>
                  </a:lnTo>
                  <a:lnTo>
                    <a:pt x="39" y="242"/>
                  </a:lnTo>
                  <a:close/>
                </a:path>
              </a:pathLst>
            </a:custGeom>
            <a:solidFill>
              <a:srgbClr val="658B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9" name="íṩļídê"/>
            <p:cNvSpPr/>
            <p:nvPr/>
          </p:nvSpPr>
          <p:spPr bwMode="auto">
            <a:xfrm>
              <a:off x="6646" y="3865"/>
              <a:ext cx="106" cy="548"/>
            </a:xfrm>
            <a:custGeom>
              <a:avLst/>
              <a:gdLst>
                <a:gd name="T0" fmla="*/ 1 w 11"/>
                <a:gd name="T1" fmla="*/ 57 h 57"/>
                <a:gd name="T2" fmla="*/ 0 w 11"/>
                <a:gd name="T3" fmla="*/ 55 h 57"/>
                <a:gd name="T4" fmla="*/ 7 w 11"/>
                <a:gd name="T5" fmla="*/ 51 h 57"/>
                <a:gd name="T6" fmla="*/ 8 w 11"/>
                <a:gd name="T7" fmla="*/ 44 h 57"/>
                <a:gd name="T8" fmla="*/ 1 w 11"/>
                <a:gd name="T9" fmla="*/ 1 h 57"/>
                <a:gd name="T10" fmla="*/ 3 w 11"/>
                <a:gd name="T11" fmla="*/ 0 h 57"/>
                <a:gd name="T12" fmla="*/ 10 w 11"/>
                <a:gd name="T13" fmla="*/ 43 h 57"/>
                <a:gd name="T14" fmla="*/ 8 w 11"/>
                <a:gd name="T15" fmla="*/ 52 h 57"/>
                <a:gd name="T16" fmla="*/ 1 w 11"/>
                <a:gd name="T1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7">
                  <a:moveTo>
                    <a:pt x="1" y="57"/>
                  </a:moveTo>
                  <a:cubicBezTo>
                    <a:pt x="0" y="55"/>
                    <a:pt x="0" y="55"/>
                    <a:pt x="0" y="55"/>
                  </a:cubicBezTo>
                  <a:cubicBezTo>
                    <a:pt x="0" y="55"/>
                    <a:pt x="5" y="54"/>
                    <a:pt x="7" y="51"/>
                  </a:cubicBezTo>
                  <a:cubicBezTo>
                    <a:pt x="8" y="49"/>
                    <a:pt x="9" y="46"/>
                    <a:pt x="8" y="44"/>
                  </a:cubicBezTo>
                  <a:cubicBezTo>
                    <a:pt x="1" y="1"/>
                    <a:pt x="1" y="1"/>
                    <a:pt x="1" y="1"/>
                  </a:cubicBezTo>
                  <a:cubicBezTo>
                    <a:pt x="3" y="0"/>
                    <a:pt x="3" y="0"/>
                    <a:pt x="3" y="0"/>
                  </a:cubicBezTo>
                  <a:cubicBezTo>
                    <a:pt x="10" y="43"/>
                    <a:pt x="10" y="43"/>
                    <a:pt x="10" y="43"/>
                  </a:cubicBezTo>
                  <a:cubicBezTo>
                    <a:pt x="11" y="47"/>
                    <a:pt x="10" y="50"/>
                    <a:pt x="8" y="52"/>
                  </a:cubicBezTo>
                  <a:cubicBezTo>
                    <a:pt x="6" y="56"/>
                    <a:pt x="1" y="56"/>
                    <a:pt x="1" y="57"/>
                  </a:cubicBezTo>
                  <a:close/>
                </a:path>
              </a:pathLst>
            </a:custGeom>
            <a:solidFill>
              <a:srgbClr val="658B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0" name="íślïḍe"/>
            <p:cNvSpPr/>
            <p:nvPr/>
          </p:nvSpPr>
          <p:spPr bwMode="auto">
            <a:xfrm>
              <a:off x="5998" y="1405"/>
              <a:ext cx="203" cy="268"/>
            </a:xfrm>
            <a:custGeom>
              <a:avLst/>
              <a:gdLst>
                <a:gd name="T0" fmla="*/ 2 w 21"/>
                <a:gd name="T1" fmla="*/ 10 h 28"/>
                <a:gd name="T2" fmla="*/ 2 w 21"/>
                <a:gd name="T3" fmla="*/ 23 h 28"/>
                <a:gd name="T4" fmla="*/ 13 w 21"/>
                <a:gd name="T5" fmla="*/ 23 h 28"/>
                <a:gd name="T6" fmla="*/ 19 w 21"/>
                <a:gd name="T7" fmla="*/ 10 h 28"/>
                <a:gd name="T8" fmla="*/ 12 w 21"/>
                <a:gd name="T9" fmla="*/ 2 h 28"/>
                <a:gd name="T10" fmla="*/ 2 w 21"/>
                <a:gd name="T11" fmla="*/ 10 h 28"/>
              </a:gdLst>
              <a:ahLst/>
              <a:cxnLst>
                <a:cxn ang="0">
                  <a:pos x="T0" y="T1"/>
                </a:cxn>
                <a:cxn ang="0">
                  <a:pos x="T2" y="T3"/>
                </a:cxn>
                <a:cxn ang="0">
                  <a:pos x="T4" y="T5"/>
                </a:cxn>
                <a:cxn ang="0">
                  <a:pos x="T6" y="T7"/>
                </a:cxn>
                <a:cxn ang="0">
                  <a:pos x="T8" y="T9"/>
                </a:cxn>
                <a:cxn ang="0">
                  <a:pos x="T10" y="T11"/>
                </a:cxn>
              </a:cxnLst>
              <a:rect l="0" t="0" r="r" b="b"/>
              <a:pathLst>
                <a:path w="21" h="28">
                  <a:moveTo>
                    <a:pt x="2" y="10"/>
                  </a:moveTo>
                  <a:cubicBezTo>
                    <a:pt x="0" y="15"/>
                    <a:pt x="0" y="19"/>
                    <a:pt x="2" y="23"/>
                  </a:cubicBezTo>
                  <a:cubicBezTo>
                    <a:pt x="4" y="28"/>
                    <a:pt x="11" y="28"/>
                    <a:pt x="13" y="23"/>
                  </a:cubicBezTo>
                  <a:cubicBezTo>
                    <a:pt x="19" y="10"/>
                    <a:pt x="19" y="10"/>
                    <a:pt x="19" y="10"/>
                  </a:cubicBezTo>
                  <a:cubicBezTo>
                    <a:pt x="21" y="5"/>
                    <a:pt x="17" y="0"/>
                    <a:pt x="12" y="2"/>
                  </a:cubicBezTo>
                  <a:cubicBezTo>
                    <a:pt x="8" y="3"/>
                    <a:pt x="4" y="6"/>
                    <a:pt x="2" y="10"/>
                  </a:cubicBezTo>
                  <a:close/>
                </a:path>
              </a:pathLst>
            </a:custGeom>
            <a:solidFill>
              <a:srgbClr val="FFAF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如何做好安全管理工作</a:t>
            </a:r>
          </a:p>
        </p:txBody>
      </p:sp>
      <p:sp>
        <p:nvSpPr>
          <p:cNvPr id="3" name="文本框 2"/>
          <p:cNvSpPr txBox="1"/>
          <p:nvPr/>
        </p:nvSpPr>
        <p:spPr>
          <a:xfrm>
            <a:off x="844550" y="958850"/>
            <a:ext cx="2540000" cy="368300"/>
          </a:xfrm>
          <a:prstGeom prst="rect">
            <a:avLst/>
          </a:prstGeom>
          <a:noFill/>
        </p:spPr>
        <p:txBody>
          <a:bodyPr wrap="square" rtlCol="0" anchor="t">
            <a:spAutoFit/>
          </a:bodyPr>
          <a:lstStyle/>
          <a:p>
            <a:r>
              <a:rPr lang="zh-CN" altLang="en-US"/>
              <a:t>安全文化的形成</a:t>
            </a:r>
          </a:p>
        </p:txBody>
      </p:sp>
      <p:sp>
        <p:nvSpPr>
          <p:cNvPr id="4" name="文本框 3"/>
          <p:cNvSpPr txBox="1"/>
          <p:nvPr/>
        </p:nvSpPr>
        <p:spPr>
          <a:xfrm>
            <a:off x="2154555" y="3911600"/>
            <a:ext cx="1120140" cy="337185"/>
          </a:xfrm>
          <a:prstGeom prst="rect">
            <a:avLst/>
          </a:prstGeom>
          <a:noFill/>
        </p:spPr>
        <p:txBody>
          <a:bodyPr wrap="square" rtlCol="0" anchor="t">
            <a:spAutoFit/>
          </a:bodyPr>
          <a:lstStyle/>
          <a:p>
            <a:pPr algn="ctr"/>
            <a:r>
              <a:rPr lang="zh-CN" altLang="en-US" sz="1600" b="1">
                <a:solidFill>
                  <a:srgbClr val="ED7D31"/>
                </a:solidFill>
                <a:latin typeface="微软雅黑" panose="020B0503020204020204" charset="-122"/>
                <a:ea typeface="微软雅黑" panose="020B0503020204020204" charset="-122"/>
              </a:rPr>
              <a:t>要我安全</a:t>
            </a:r>
          </a:p>
        </p:txBody>
      </p:sp>
      <p:sp>
        <p:nvSpPr>
          <p:cNvPr id="5" name="椭圆 6"/>
          <p:cNvSpPr/>
          <p:nvPr>
            <p:custDataLst>
              <p:tags r:id="rId1"/>
            </p:custDataLst>
          </p:nvPr>
        </p:nvSpPr>
        <p:spPr>
          <a:xfrm>
            <a:off x="5772857" y="1958152"/>
            <a:ext cx="702078" cy="2021507"/>
          </a:xfrm>
          <a:custGeom>
            <a:avLst/>
            <a:gdLst>
              <a:gd name="connsiteX0" fmla="*/ 936104 w 1065399"/>
              <a:gd name="connsiteY0" fmla="*/ 0 h 2695343"/>
              <a:gd name="connsiteX1" fmla="*/ 1065321 w 1065399"/>
              <a:gd name="connsiteY1" fmla="*/ 1381170 h 2695343"/>
              <a:gd name="connsiteX2" fmla="*/ 936104 w 1065399"/>
              <a:gd name="connsiteY2" fmla="*/ 2695343 h 2695343"/>
              <a:gd name="connsiteX3" fmla="*/ 0 w 1065399"/>
              <a:gd name="connsiteY3" fmla="*/ 1347671 h 2695343"/>
              <a:gd name="connsiteX4" fmla="*/ 936104 w 1065399"/>
              <a:gd name="connsiteY4" fmla="*/ 0 h 2695343"/>
              <a:gd name="connsiteX0-1" fmla="*/ 1065321 w 1156761"/>
              <a:gd name="connsiteY0-2" fmla="*/ 1381170 h 2695343"/>
              <a:gd name="connsiteX1-3" fmla="*/ 936104 w 1156761"/>
              <a:gd name="connsiteY1-4" fmla="*/ 2695343 h 2695343"/>
              <a:gd name="connsiteX2-5" fmla="*/ 0 w 1156761"/>
              <a:gd name="connsiteY2-6" fmla="*/ 1347671 h 2695343"/>
              <a:gd name="connsiteX3-7" fmla="*/ 936104 w 1156761"/>
              <a:gd name="connsiteY3-8" fmla="*/ 0 h 2695343"/>
              <a:gd name="connsiteX4-9" fmla="*/ 1156761 w 1156761"/>
              <a:gd name="connsiteY4-10" fmla="*/ 1472610 h 2695343"/>
              <a:gd name="connsiteX0-11" fmla="*/ 1065321 w 1065399"/>
              <a:gd name="connsiteY0-12" fmla="*/ 1381170 h 2695343"/>
              <a:gd name="connsiteX1-13" fmla="*/ 936104 w 1065399"/>
              <a:gd name="connsiteY1-14" fmla="*/ 2695343 h 2695343"/>
              <a:gd name="connsiteX2-15" fmla="*/ 0 w 1065399"/>
              <a:gd name="connsiteY2-16" fmla="*/ 1347671 h 2695343"/>
              <a:gd name="connsiteX3-17" fmla="*/ 936104 w 1065399"/>
              <a:gd name="connsiteY3-18" fmla="*/ 0 h 2695343"/>
              <a:gd name="connsiteX0-19" fmla="*/ 936104 w 936104"/>
              <a:gd name="connsiteY0-20" fmla="*/ 2695343 h 2695343"/>
              <a:gd name="connsiteX1-21" fmla="*/ 0 w 936104"/>
              <a:gd name="connsiteY1-22" fmla="*/ 1347671 h 2695343"/>
              <a:gd name="connsiteX2-23" fmla="*/ 936104 w 936104"/>
              <a:gd name="connsiteY2-24" fmla="*/ 0 h 2695343"/>
            </a:gdLst>
            <a:ahLst/>
            <a:cxnLst>
              <a:cxn ang="0">
                <a:pos x="connsiteX0-19" y="connsiteY0-20"/>
              </a:cxn>
              <a:cxn ang="0">
                <a:pos x="connsiteX1-21" y="connsiteY1-22"/>
              </a:cxn>
              <a:cxn ang="0">
                <a:pos x="connsiteX2-23" y="connsiteY2-24"/>
              </a:cxn>
            </a:cxnLst>
            <a:rect l="l" t="t" r="r" b="b"/>
            <a:pathLst>
              <a:path w="936104" h="2695343">
                <a:moveTo>
                  <a:pt x="936104" y="2695343"/>
                </a:moveTo>
                <a:cubicBezTo>
                  <a:pt x="389041" y="2492454"/>
                  <a:pt x="0" y="1965495"/>
                  <a:pt x="0" y="1347671"/>
                </a:cubicBezTo>
                <a:cubicBezTo>
                  <a:pt x="0" y="729848"/>
                  <a:pt x="389041" y="202889"/>
                  <a:pt x="936104" y="0"/>
                </a:cubicBezTo>
              </a:path>
            </a:pathLst>
          </a:custGeom>
          <a:noFill/>
          <a:ln w="38100">
            <a:solidFill>
              <a:srgbClr val="D9D9D9"/>
            </a:solidFill>
            <a:headEnd type="oval"/>
            <a:tailEnd type="oval"/>
          </a:ln>
        </p:spPr>
        <p:style>
          <a:lnRef idx="2">
            <a:srgbClr val="47B6E7">
              <a:shade val="50000"/>
            </a:srgbClr>
          </a:lnRef>
          <a:fillRef idx="1">
            <a:srgbClr val="47B6E7"/>
          </a:fillRef>
          <a:effectRef idx="0">
            <a:srgbClr val="47B6E7"/>
          </a:effectRef>
          <a:fontRef idx="minor">
            <a:srgbClr val="FFFFFF"/>
          </a:fontRef>
        </p:style>
        <p:txBody>
          <a:bodyPr rot="0" spcFirstLastPara="0" vert="horz" wrap="square" lIns="68580" tIns="34290" rIns="68580" bIns="34290" numCol="1" spcCol="0" rtlCol="0" fromWordArt="0" anchor="ctr" anchorCtr="0" forceAA="0" compatLnSpc="1">
            <a:norm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1pPr>
            <a:lvl2pPr marL="4572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2pPr>
            <a:lvl3pPr marL="9144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3pPr>
            <a:lvl4pPr marL="13716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4pPr>
            <a:lvl5pPr marL="18288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5pPr>
            <a:lvl6pPr marL="22860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6pPr>
            <a:lvl7pPr marL="27432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7pPr>
            <a:lvl8pPr marL="32004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8pPr>
            <a:lvl9pPr marL="36576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9pPr>
          </a:lstStyle>
          <a:p>
            <a:pPr algn="ctr"/>
            <a:endParaRPr lang="zh-CN" altLang="en-US" sz="1350">
              <a:sym typeface="Arial" panose="020B0604020202020204" pitchFamily="34" charset="0"/>
            </a:endParaRPr>
          </a:p>
        </p:txBody>
      </p:sp>
      <p:sp>
        <p:nvSpPr>
          <p:cNvPr id="18" name="椭圆 6"/>
          <p:cNvSpPr/>
          <p:nvPr>
            <p:custDataLst>
              <p:tags r:id="rId2"/>
            </p:custDataLst>
          </p:nvPr>
        </p:nvSpPr>
        <p:spPr>
          <a:xfrm>
            <a:off x="3937176" y="2087727"/>
            <a:ext cx="612074" cy="1762358"/>
          </a:xfrm>
          <a:custGeom>
            <a:avLst/>
            <a:gdLst>
              <a:gd name="connsiteX0" fmla="*/ 936104 w 1065399"/>
              <a:gd name="connsiteY0" fmla="*/ 0 h 2695343"/>
              <a:gd name="connsiteX1" fmla="*/ 1065321 w 1065399"/>
              <a:gd name="connsiteY1" fmla="*/ 1381170 h 2695343"/>
              <a:gd name="connsiteX2" fmla="*/ 936104 w 1065399"/>
              <a:gd name="connsiteY2" fmla="*/ 2695343 h 2695343"/>
              <a:gd name="connsiteX3" fmla="*/ 0 w 1065399"/>
              <a:gd name="connsiteY3" fmla="*/ 1347671 h 2695343"/>
              <a:gd name="connsiteX4" fmla="*/ 936104 w 1065399"/>
              <a:gd name="connsiteY4" fmla="*/ 0 h 2695343"/>
              <a:gd name="connsiteX0-1" fmla="*/ 1065321 w 1156761"/>
              <a:gd name="connsiteY0-2" fmla="*/ 1381170 h 2695343"/>
              <a:gd name="connsiteX1-3" fmla="*/ 936104 w 1156761"/>
              <a:gd name="connsiteY1-4" fmla="*/ 2695343 h 2695343"/>
              <a:gd name="connsiteX2-5" fmla="*/ 0 w 1156761"/>
              <a:gd name="connsiteY2-6" fmla="*/ 1347671 h 2695343"/>
              <a:gd name="connsiteX3-7" fmla="*/ 936104 w 1156761"/>
              <a:gd name="connsiteY3-8" fmla="*/ 0 h 2695343"/>
              <a:gd name="connsiteX4-9" fmla="*/ 1156761 w 1156761"/>
              <a:gd name="connsiteY4-10" fmla="*/ 1472610 h 2695343"/>
              <a:gd name="connsiteX0-11" fmla="*/ 1065321 w 1065399"/>
              <a:gd name="connsiteY0-12" fmla="*/ 1381170 h 2695343"/>
              <a:gd name="connsiteX1-13" fmla="*/ 936104 w 1065399"/>
              <a:gd name="connsiteY1-14" fmla="*/ 2695343 h 2695343"/>
              <a:gd name="connsiteX2-15" fmla="*/ 0 w 1065399"/>
              <a:gd name="connsiteY2-16" fmla="*/ 1347671 h 2695343"/>
              <a:gd name="connsiteX3-17" fmla="*/ 936104 w 1065399"/>
              <a:gd name="connsiteY3-18" fmla="*/ 0 h 2695343"/>
              <a:gd name="connsiteX0-19" fmla="*/ 936104 w 936104"/>
              <a:gd name="connsiteY0-20" fmla="*/ 2695343 h 2695343"/>
              <a:gd name="connsiteX1-21" fmla="*/ 0 w 936104"/>
              <a:gd name="connsiteY1-22" fmla="*/ 1347671 h 2695343"/>
              <a:gd name="connsiteX2-23" fmla="*/ 936104 w 936104"/>
              <a:gd name="connsiteY2-24" fmla="*/ 0 h 2695343"/>
            </a:gdLst>
            <a:ahLst/>
            <a:cxnLst>
              <a:cxn ang="0">
                <a:pos x="connsiteX0-19" y="connsiteY0-20"/>
              </a:cxn>
              <a:cxn ang="0">
                <a:pos x="connsiteX1-21" y="connsiteY1-22"/>
              </a:cxn>
              <a:cxn ang="0">
                <a:pos x="connsiteX2-23" y="connsiteY2-24"/>
              </a:cxn>
            </a:cxnLst>
            <a:rect l="l" t="t" r="r" b="b"/>
            <a:pathLst>
              <a:path w="936104" h="2695343">
                <a:moveTo>
                  <a:pt x="936104" y="2695343"/>
                </a:moveTo>
                <a:cubicBezTo>
                  <a:pt x="389041" y="2492454"/>
                  <a:pt x="0" y="1965495"/>
                  <a:pt x="0" y="1347671"/>
                </a:cubicBezTo>
                <a:cubicBezTo>
                  <a:pt x="0" y="729848"/>
                  <a:pt x="389041" y="202889"/>
                  <a:pt x="936104" y="0"/>
                </a:cubicBezTo>
              </a:path>
            </a:pathLst>
          </a:custGeom>
          <a:noFill/>
          <a:ln w="38100">
            <a:solidFill>
              <a:srgbClr val="D9D9D9"/>
            </a:solidFill>
            <a:headEnd type="oval"/>
            <a:tailEnd type="oval"/>
          </a:ln>
        </p:spPr>
        <p:style>
          <a:lnRef idx="2">
            <a:srgbClr val="47B6E7">
              <a:shade val="50000"/>
            </a:srgbClr>
          </a:lnRef>
          <a:fillRef idx="1">
            <a:srgbClr val="47B6E7"/>
          </a:fillRef>
          <a:effectRef idx="0">
            <a:srgbClr val="47B6E7"/>
          </a:effectRef>
          <a:fontRef idx="minor">
            <a:srgbClr val="FFFFFF"/>
          </a:fontRef>
        </p:style>
        <p:txBody>
          <a:bodyPr rot="0" spcFirstLastPara="0" vert="horz" wrap="square" lIns="68580" tIns="34290" rIns="68580" bIns="34290" numCol="1" spcCol="0" rtlCol="0" fromWordArt="0" anchor="ctr" anchorCtr="0" forceAA="0" compatLnSpc="1">
            <a:norm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1pPr>
            <a:lvl2pPr marL="4572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2pPr>
            <a:lvl3pPr marL="9144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3pPr>
            <a:lvl4pPr marL="13716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4pPr>
            <a:lvl5pPr marL="18288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5pPr>
            <a:lvl6pPr marL="22860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6pPr>
            <a:lvl7pPr marL="27432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7pPr>
            <a:lvl8pPr marL="32004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8pPr>
            <a:lvl9pPr marL="36576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9pPr>
          </a:lstStyle>
          <a:p>
            <a:pPr algn="ctr"/>
            <a:endParaRPr lang="zh-CN" altLang="en-US" sz="1350">
              <a:sym typeface="Arial" panose="020B0604020202020204" pitchFamily="34" charset="0"/>
            </a:endParaRPr>
          </a:p>
        </p:txBody>
      </p:sp>
      <p:sp>
        <p:nvSpPr>
          <p:cNvPr id="19" name="椭圆 6"/>
          <p:cNvSpPr/>
          <p:nvPr>
            <p:custDataLst>
              <p:tags r:id="rId3"/>
            </p:custDataLst>
          </p:nvPr>
        </p:nvSpPr>
        <p:spPr>
          <a:xfrm>
            <a:off x="2154395" y="2169369"/>
            <a:ext cx="555365" cy="1599073"/>
          </a:xfrm>
          <a:custGeom>
            <a:avLst/>
            <a:gdLst>
              <a:gd name="connsiteX0" fmla="*/ 936104 w 1065399"/>
              <a:gd name="connsiteY0" fmla="*/ 0 h 2695343"/>
              <a:gd name="connsiteX1" fmla="*/ 1065321 w 1065399"/>
              <a:gd name="connsiteY1" fmla="*/ 1381170 h 2695343"/>
              <a:gd name="connsiteX2" fmla="*/ 936104 w 1065399"/>
              <a:gd name="connsiteY2" fmla="*/ 2695343 h 2695343"/>
              <a:gd name="connsiteX3" fmla="*/ 0 w 1065399"/>
              <a:gd name="connsiteY3" fmla="*/ 1347671 h 2695343"/>
              <a:gd name="connsiteX4" fmla="*/ 936104 w 1065399"/>
              <a:gd name="connsiteY4" fmla="*/ 0 h 2695343"/>
              <a:gd name="connsiteX0-1" fmla="*/ 1065321 w 1156761"/>
              <a:gd name="connsiteY0-2" fmla="*/ 1381170 h 2695343"/>
              <a:gd name="connsiteX1-3" fmla="*/ 936104 w 1156761"/>
              <a:gd name="connsiteY1-4" fmla="*/ 2695343 h 2695343"/>
              <a:gd name="connsiteX2-5" fmla="*/ 0 w 1156761"/>
              <a:gd name="connsiteY2-6" fmla="*/ 1347671 h 2695343"/>
              <a:gd name="connsiteX3-7" fmla="*/ 936104 w 1156761"/>
              <a:gd name="connsiteY3-8" fmla="*/ 0 h 2695343"/>
              <a:gd name="connsiteX4-9" fmla="*/ 1156761 w 1156761"/>
              <a:gd name="connsiteY4-10" fmla="*/ 1472610 h 2695343"/>
              <a:gd name="connsiteX0-11" fmla="*/ 1065321 w 1065399"/>
              <a:gd name="connsiteY0-12" fmla="*/ 1381170 h 2695343"/>
              <a:gd name="connsiteX1-13" fmla="*/ 936104 w 1065399"/>
              <a:gd name="connsiteY1-14" fmla="*/ 2695343 h 2695343"/>
              <a:gd name="connsiteX2-15" fmla="*/ 0 w 1065399"/>
              <a:gd name="connsiteY2-16" fmla="*/ 1347671 h 2695343"/>
              <a:gd name="connsiteX3-17" fmla="*/ 936104 w 1065399"/>
              <a:gd name="connsiteY3-18" fmla="*/ 0 h 2695343"/>
              <a:gd name="connsiteX0-19" fmla="*/ 936104 w 936104"/>
              <a:gd name="connsiteY0-20" fmla="*/ 2695343 h 2695343"/>
              <a:gd name="connsiteX1-21" fmla="*/ 0 w 936104"/>
              <a:gd name="connsiteY1-22" fmla="*/ 1347671 h 2695343"/>
              <a:gd name="connsiteX2-23" fmla="*/ 936104 w 936104"/>
              <a:gd name="connsiteY2-24" fmla="*/ 0 h 2695343"/>
            </a:gdLst>
            <a:ahLst/>
            <a:cxnLst>
              <a:cxn ang="0">
                <a:pos x="connsiteX0-19" y="connsiteY0-20"/>
              </a:cxn>
              <a:cxn ang="0">
                <a:pos x="connsiteX1-21" y="connsiteY1-22"/>
              </a:cxn>
              <a:cxn ang="0">
                <a:pos x="connsiteX2-23" y="connsiteY2-24"/>
              </a:cxn>
            </a:cxnLst>
            <a:rect l="l" t="t" r="r" b="b"/>
            <a:pathLst>
              <a:path w="936104" h="2695343">
                <a:moveTo>
                  <a:pt x="936104" y="2695343"/>
                </a:moveTo>
                <a:cubicBezTo>
                  <a:pt x="389041" y="2492454"/>
                  <a:pt x="0" y="1965495"/>
                  <a:pt x="0" y="1347671"/>
                </a:cubicBezTo>
                <a:cubicBezTo>
                  <a:pt x="0" y="729848"/>
                  <a:pt x="389041" y="202889"/>
                  <a:pt x="936104" y="0"/>
                </a:cubicBezTo>
              </a:path>
            </a:pathLst>
          </a:custGeom>
          <a:noFill/>
          <a:ln w="38100">
            <a:solidFill>
              <a:srgbClr val="D9D9D9"/>
            </a:solidFill>
            <a:headEnd type="oval"/>
            <a:tailEnd type="oval"/>
          </a:ln>
        </p:spPr>
        <p:style>
          <a:lnRef idx="2">
            <a:srgbClr val="47B6E7">
              <a:shade val="50000"/>
            </a:srgbClr>
          </a:lnRef>
          <a:fillRef idx="1">
            <a:srgbClr val="47B6E7"/>
          </a:fillRef>
          <a:effectRef idx="0">
            <a:srgbClr val="47B6E7"/>
          </a:effectRef>
          <a:fontRef idx="minor">
            <a:srgbClr val="FFFFFF"/>
          </a:fontRef>
        </p:style>
        <p:txBody>
          <a:bodyPr rot="0" spcFirstLastPara="0" vert="horz" wrap="square" lIns="68580" tIns="34290" rIns="68580" bIns="34290" numCol="1" spcCol="0" rtlCol="0" fromWordArt="0" anchor="ctr" anchorCtr="0" forceAA="0" compatLnSpc="1">
            <a:normAutofit/>
          </a:bodyPr>
          <a:lstStyle>
            <a:defPPr>
              <a:defRPr lang="zh-CN"/>
            </a:defPPr>
            <a:lvl1pPr marL="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1pPr>
            <a:lvl2pPr marL="4572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2pPr>
            <a:lvl3pPr marL="9144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3pPr>
            <a:lvl4pPr marL="13716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4pPr>
            <a:lvl5pPr marL="18288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5pPr>
            <a:lvl6pPr marL="22860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6pPr>
            <a:lvl7pPr marL="27432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7pPr>
            <a:lvl8pPr marL="32004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8pPr>
            <a:lvl9pPr marL="3657600" algn="l" defTabSz="914400" rtl="0" eaLnBrk="1" latinLnBrk="0" hangingPunct="1">
              <a:defRPr sz="1800" kern="1200">
                <a:solidFill>
                  <a:srgbClr val="FFFFFF"/>
                </a:solidFill>
                <a:latin typeface="Arial" panose="020B0604020202020204" pitchFamily="34" charset="0"/>
                <a:ea typeface="黑体" panose="02010609060101010101" pitchFamily="49" charset="-122"/>
                <a:cs typeface="+mn-ea"/>
              </a:defRPr>
            </a:lvl9pPr>
          </a:lstStyle>
          <a:p>
            <a:pPr algn="ctr"/>
            <a:endParaRPr lang="zh-CN" altLang="en-US" sz="1350">
              <a:sym typeface="Arial" panose="020B0604020202020204" pitchFamily="34" charset="0"/>
            </a:endParaRPr>
          </a:p>
        </p:txBody>
      </p:sp>
      <p:sp>
        <p:nvSpPr>
          <p:cNvPr id="6" name="等腰三角形 5"/>
          <p:cNvSpPr/>
          <p:nvPr>
            <p:custDataLst>
              <p:tags r:id="rId4"/>
            </p:custDataLst>
          </p:nvPr>
        </p:nvSpPr>
        <p:spPr>
          <a:xfrm rot="5400000">
            <a:off x="7498712" y="2564892"/>
            <a:ext cx="770274" cy="808031"/>
          </a:xfrm>
          <a:prstGeom prst="triangle">
            <a:avLst/>
          </a:prstGeom>
          <a:solidFill>
            <a:srgbClr val="D9D9D9"/>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ctr">
              <a:lnSpc>
                <a:spcPct val="130000"/>
              </a:lnSpc>
            </a:pPr>
            <a:endParaRPr lang="zh-CN" altLang="en-US" sz="1350" kern="0">
              <a:solidFill>
                <a:srgbClr val="FFFFFF"/>
              </a:solidFill>
              <a:sym typeface="Arial" panose="020B0604020202020204" pitchFamily="34" charset="0"/>
            </a:endParaRPr>
          </a:p>
        </p:txBody>
      </p:sp>
      <p:sp>
        <p:nvSpPr>
          <p:cNvPr id="7" name="矩形 6"/>
          <p:cNvSpPr/>
          <p:nvPr>
            <p:custDataLst>
              <p:tags r:id="rId5"/>
            </p:custDataLst>
          </p:nvPr>
        </p:nvSpPr>
        <p:spPr>
          <a:xfrm>
            <a:off x="856136" y="2849164"/>
            <a:ext cx="6623698" cy="239486"/>
          </a:xfrm>
          <a:prstGeom prst="rect">
            <a:avLst/>
          </a:prstGeom>
          <a:solidFill>
            <a:schemeClr val="accent2"/>
          </a:solidFill>
        </p:spPr>
        <p:txBody>
          <a:bodyPr rot="0" spcFirstLastPara="0" vertOverflow="overflow" horzOverflow="overflow" vert="horz" wrap="square" lIns="68580" tIns="34290" rIns="68580" bIns="34290" numCol="1" spcCol="0" rtlCol="0" fromWordArt="0" anchor="ctr" anchorCtr="0" forceAA="0" compatLnSpc="1">
            <a:normAutofit fontScale="85000" lnSpcReduction="20000"/>
          </a:bodyPr>
          <a:lstStyle/>
          <a:p>
            <a:pPr algn="ctr">
              <a:lnSpc>
                <a:spcPct val="130000"/>
              </a:lnSpc>
            </a:pPr>
            <a:endParaRPr lang="zh-CN" altLang="en-US" sz="1350" kern="0">
              <a:solidFill>
                <a:srgbClr val="FFFFFF"/>
              </a:solidFill>
              <a:sym typeface="Arial" panose="020B0604020202020204" pitchFamily="34" charset="0"/>
            </a:endParaRPr>
          </a:p>
        </p:txBody>
      </p:sp>
      <p:sp>
        <p:nvSpPr>
          <p:cNvPr id="8" name="等腰三角形 7"/>
          <p:cNvSpPr/>
          <p:nvPr>
            <p:custDataLst>
              <p:tags r:id="rId6"/>
            </p:custDataLst>
          </p:nvPr>
        </p:nvSpPr>
        <p:spPr>
          <a:xfrm rot="5400000">
            <a:off x="7381925" y="2681679"/>
            <a:ext cx="770274" cy="574456"/>
          </a:xfrm>
          <a:prstGeom prst="triangle">
            <a:avLst/>
          </a:prstGeom>
          <a:solidFill>
            <a:schemeClr val="accent2"/>
          </a:solidFill>
        </p:spPr>
        <p:txBody>
          <a:bodyPr rot="0" spcFirstLastPara="0" vertOverflow="overflow" horzOverflow="overflow" vert="horz" wrap="square" lIns="68580" tIns="34290" rIns="68580" bIns="34290" numCol="1" spcCol="0" rtlCol="0" fromWordArt="0" anchor="ctr" anchorCtr="0" forceAA="0" compatLnSpc="1">
            <a:normAutofit fontScale="92500"/>
          </a:bodyPr>
          <a:lstStyle/>
          <a:p>
            <a:pPr algn="ctr">
              <a:lnSpc>
                <a:spcPct val="130000"/>
              </a:lnSpc>
            </a:pPr>
            <a:endParaRPr lang="zh-CN" altLang="en-US" sz="1350" kern="0">
              <a:solidFill>
                <a:srgbClr val="FFFFFF"/>
              </a:solidFill>
              <a:sym typeface="Arial" panose="020B0604020202020204" pitchFamily="34" charset="0"/>
            </a:endParaRPr>
          </a:p>
        </p:txBody>
      </p:sp>
      <p:sp>
        <p:nvSpPr>
          <p:cNvPr id="9" name="等腰三角形 8"/>
          <p:cNvSpPr/>
          <p:nvPr>
            <p:custDataLst>
              <p:tags r:id="rId7"/>
            </p:custDataLst>
          </p:nvPr>
        </p:nvSpPr>
        <p:spPr>
          <a:xfrm rot="5400000">
            <a:off x="868511" y="2704093"/>
            <a:ext cx="504880" cy="529628"/>
          </a:xfrm>
          <a:prstGeom prst="triangle">
            <a:avLst/>
          </a:prstGeom>
          <a:solidFill>
            <a:srgbClr val="D9D9D9"/>
          </a:solidFill>
        </p:spPr>
        <p:txBody>
          <a:bodyPr rot="0" spcFirstLastPara="0" vertOverflow="overflow" horzOverflow="overflow" vert="horz" wrap="square" lIns="68580" tIns="34290" rIns="68580" bIns="34290" numCol="1" spcCol="0" rtlCol="0" fromWordArt="0" anchor="ctr" anchorCtr="0" forceAA="0" compatLnSpc="1">
            <a:normAutofit fontScale="92500" lnSpcReduction="20000"/>
          </a:bodyPr>
          <a:lstStyle/>
          <a:p>
            <a:pPr algn="ctr">
              <a:lnSpc>
                <a:spcPct val="130000"/>
              </a:lnSpc>
            </a:pPr>
            <a:endParaRPr lang="zh-CN" altLang="en-US" sz="1350" kern="0">
              <a:solidFill>
                <a:srgbClr val="FFFFFF"/>
              </a:solidFill>
              <a:sym typeface="Arial" panose="020B0604020202020204" pitchFamily="34" charset="0"/>
            </a:endParaRPr>
          </a:p>
        </p:txBody>
      </p:sp>
      <p:sp>
        <p:nvSpPr>
          <p:cNvPr id="10" name="等腰三角形 9"/>
          <p:cNvSpPr/>
          <p:nvPr>
            <p:custDataLst>
              <p:tags r:id="rId8"/>
            </p:custDataLst>
          </p:nvPr>
        </p:nvSpPr>
        <p:spPr>
          <a:xfrm rot="5400000">
            <a:off x="791961" y="2780642"/>
            <a:ext cx="504880" cy="376529"/>
          </a:xfrm>
          <a:prstGeom prst="triangle">
            <a:avLst/>
          </a:prstGeom>
          <a:solidFill>
            <a:schemeClr val="accent2"/>
          </a:solidFill>
        </p:spPr>
        <p:txBody>
          <a:bodyPr rot="0" spcFirstLastPara="0" vertOverflow="overflow" horzOverflow="overflow" vert="horz" wrap="square" lIns="68580" tIns="34290" rIns="68580" bIns="34290" numCol="1" spcCol="0" rtlCol="0" fromWordArt="0" anchor="ctr" anchorCtr="0" forceAA="0" compatLnSpc="1">
            <a:normAutofit fontScale="55000" lnSpcReduction="20000"/>
          </a:bodyPr>
          <a:lstStyle/>
          <a:p>
            <a:pPr algn="ctr">
              <a:lnSpc>
                <a:spcPct val="130000"/>
              </a:lnSpc>
            </a:pPr>
            <a:endParaRPr lang="zh-CN" altLang="en-US" sz="1350" kern="0">
              <a:solidFill>
                <a:srgbClr val="FFFFFF"/>
              </a:solidFill>
              <a:sym typeface="Arial" panose="020B0604020202020204" pitchFamily="34" charset="0"/>
            </a:endParaRPr>
          </a:p>
        </p:txBody>
      </p:sp>
      <p:sp>
        <p:nvSpPr>
          <p:cNvPr id="13" name="椭圆 12"/>
          <p:cNvSpPr/>
          <p:nvPr>
            <p:custDataLst>
              <p:tags r:id="rId9"/>
            </p:custDataLst>
          </p:nvPr>
        </p:nvSpPr>
        <p:spPr>
          <a:xfrm>
            <a:off x="5704270" y="2892707"/>
            <a:ext cx="152400" cy="152400"/>
          </a:xfrm>
          <a:prstGeom prst="ellipse">
            <a:avLst/>
          </a:prstGeom>
          <a:solidFill>
            <a:srgbClr val="FFFFFF"/>
          </a:solidFill>
        </p:spPr>
        <p:txBody>
          <a:bodyPr rot="0" spcFirstLastPara="0" vertOverflow="overflow" horzOverflow="overflow" vert="horz" wrap="square" lIns="68580" tIns="34290" rIns="68580" bIns="34290" numCol="1" spcCol="0" rtlCol="0" fromWordArt="0" anchor="ctr" anchorCtr="0" forceAA="0" compatLnSpc="1">
            <a:normAutofit fontScale="25000" lnSpcReduction="20000"/>
          </a:bodyPr>
          <a:lstStyle/>
          <a:p>
            <a:pPr algn="ctr">
              <a:lnSpc>
                <a:spcPct val="130000"/>
              </a:lnSpc>
            </a:pPr>
            <a:endParaRPr lang="zh-CN" altLang="en-US" sz="1350" kern="0">
              <a:solidFill>
                <a:srgbClr val="FFFFFF"/>
              </a:solidFill>
              <a:sym typeface="Arial" panose="020B0604020202020204" pitchFamily="34" charset="0"/>
            </a:endParaRPr>
          </a:p>
        </p:txBody>
      </p:sp>
      <p:sp>
        <p:nvSpPr>
          <p:cNvPr id="14" name="椭圆 13"/>
          <p:cNvSpPr/>
          <p:nvPr>
            <p:custDataLst>
              <p:tags r:id="rId10"/>
            </p:custDataLst>
          </p:nvPr>
        </p:nvSpPr>
        <p:spPr>
          <a:xfrm>
            <a:off x="3864779" y="2892707"/>
            <a:ext cx="152400" cy="152400"/>
          </a:xfrm>
          <a:prstGeom prst="ellipse">
            <a:avLst/>
          </a:prstGeom>
          <a:solidFill>
            <a:srgbClr val="FFFFFF"/>
          </a:solidFill>
        </p:spPr>
        <p:txBody>
          <a:bodyPr rot="0" spcFirstLastPara="0" vertOverflow="overflow" horzOverflow="overflow" vert="horz" wrap="square" lIns="68580" tIns="34290" rIns="68580" bIns="34290" numCol="1" spcCol="0" rtlCol="0" fromWordArt="0" anchor="ctr" anchorCtr="0" forceAA="0" compatLnSpc="1">
            <a:normAutofit fontScale="25000" lnSpcReduction="20000"/>
          </a:bodyPr>
          <a:lstStyle/>
          <a:p>
            <a:pPr algn="ctr">
              <a:lnSpc>
                <a:spcPct val="130000"/>
              </a:lnSpc>
            </a:pPr>
            <a:endParaRPr lang="zh-CN" altLang="en-US" sz="1350" kern="0">
              <a:solidFill>
                <a:srgbClr val="FFFFFF"/>
              </a:solidFill>
              <a:sym typeface="Arial" panose="020B0604020202020204" pitchFamily="34" charset="0"/>
            </a:endParaRPr>
          </a:p>
        </p:txBody>
      </p:sp>
      <p:sp>
        <p:nvSpPr>
          <p:cNvPr id="15" name="椭圆 14"/>
          <p:cNvSpPr/>
          <p:nvPr>
            <p:custDataLst>
              <p:tags r:id="rId11"/>
            </p:custDataLst>
          </p:nvPr>
        </p:nvSpPr>
        <p:spPr>
          <a:xfrm>
            <a:off x="2078410" y="2892707"/>
            <a:ext cx="152400" cy="152400"/>
          </a:xfrm>
          <a:prstGeom prst="ellipse">
            <a:avLst/>
          </a:prstGeom>
          <a:solidFill>
            <a:srgbClr val="FFFFFF"/>
          </a:solidFill>
        </p:spPr>
        <p:txBody>
          <a:bodyPr rot="0" spcFirstLastPara="0" vertOverflow="overflow" horzOverflow="overflow" vert="horz" wrap="square" lIns="68580" tIns="34290" rIns="68580" bIns="34290" numCol="1" spcCol="0" rtlCol="0" fromWordArt="0" anchor="ctr" anchorCtr="0" forceAA="0" compatLnSpc="1">
            <a:normAutofit fontScale="25000" lnSpcReduction="20000"/>
          </a:bodyPr>
          <a:lstStyle/>
          <a:p>
            <a:pPr algn="ctr">
              <a:lnSpc>
                <a:spcPct val="130000"/>
              </a:lnSpc>
            </a:pPr>
            <a:endParaRPr lang="zh-CN" altLang="en-US" sz="1350" kern="0">
              <a:solidFill>
                <a:srgbClr val="FFFFFF"/>
              </a:solidFill>
              <a:sym typeface="Arial" panose="020B0604020202020204" pitchFamily="34" charset="0"/>
            </a:endParaRPr>
          </a:p>
        </p:txBody>
      </p:sp>
      <p:sp>
        <p:nvSpPr>
          <p:cNvPr id="11" name="文本框 10"/>
          <p:cNvSpPr txBox="1"/>
          <p:nvPr/>
        </p:nvSpPr>
        <p:spPr>
          <a:xfrm>
            <a:off x="4017010" y="1580515"/>
            <a:ext cx="1120140" cy="337185"/>
          </a:xfrm>
          <a:prstGeom prst="rect">
            <a:avLst/>
          </a:prstGeom>
          <a:noFill/>
        </p:spPr>
        <p:txBody>
          <a:bodyPr wrap="square" rtlCol="0" anchor="t">
            <a:spAutoFit/>
          </a:bodyPr>
          <a:lstStyle/>
          <a:p>
            <a:pPr algn="ctr"/>
            <a:r>
              <a:rPr lang="zh-CN" altLang="en-US" sz="1600" b="1">
                <a:solidFill>
                  <a:srgbClr val="ED7D31"/>
                </a:solidFill>
                <a:latin typeface="微软雅黑" panose="020B0503020204020204" charset="-122"/>
                <a:ea typeface="微软雅黑" panose="020B0503020204020204" charset="-122"/>
              </a:rPr>
              <a:t>我要安全</a:t>
            </a:r>
          </a:p>
        </p:txBody>
      </p:sp>
      <p:sp>
        <p:nvSpPr>
          <p:cNvPr id="12" name="文本框 11"/>
          <p:cNvSpPr txBox="1"/>
          <p:nvPr/>
        </p:nvSpPr>
        <p:spPr>
          <a:xfrm>
            <a:off x="5967730" y="4105275"/>
            <a:ext cx="1120140" cy="337185"/>
          </a:xfrm>
          <a:prstGeom prst="rect">
            <a:avLst/>
          </a:prstGeom>
          <a:noFill/>
        </p:spPr>
        <p:txBody>
          <a:bodyPr wrap="square" rtlCol="0" anchor="t">
            <a:spAutoFit/>
          </a:bodyPr>
          <a:lstStyle/>
          <a:p>
            <a:pPr algn="ctr"/>
            <a:r>
              <a:rPr lang="zh-CN" altLang="en-US" sz="1600" b="1">
                <a:solidFill>
                  <a:srgbClr val="ED7D31"/>
                </a:solidFill>
                <a:latin typeface="微软雅黑" panose="020B0503020204020204" charset="-122"/>
                <a:ea typeface="微软雅黑" panose="020B0503020204020204" charset="-122"/>
              </a:rPr>
              <a:t>我会安全</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实验室安全因素—实验室潜在危险来源</a:t>
            </a:r>
          </a:p>
        </p:txBody>
      </p:sp>
      <p:grpSp>
        <p:nvGrpSpPr>
          <p:cNvPr id="2" name="组合 1"/>
          <p:cNvGrpSpPr/>
          <p:nvPr/>
        </p:nvGrpSpPr>
        <p:grpSpPr>
          <a:xfrm>
            <a:off x="1090622" y="1006475"/>
            <a:ext cx="6955796" cy="3765550"/>
            <a:chOff x="1493" y="2005"/>
            <a:chExt cx="11272" cy="8270"/>
          </a:xfrm>
        </p:grpSpPr>
        <p:pic>
          <p:nvPicPr>
            <p:cNvPr id="25607" name="Picture 4"/>
            <p:cNvPicPr>
              <a:picLocks noChangeAspect="1"/>
            </p:cNvPicPr>
            <p:nvPr/>
          </p:nvPicPr>
          <p:blipFill>
            <a:blip r:embed="rId3"/>
            <a:stretch>
              <a:fillRect/>
            </a:stretch>
          </p:blipFill>
          <p:spPr>
            <a:xfrm>
              <a:off x="1508" y="2005"/>
              <a:ext cx="7537" cy="4063"/>
            </a:xfrm>
            <a:prstGeom prst="rect">
              <a:avLst/>
            </a:prstGeom>
            <a:noFill/>
            <a:ln w="9525">
              <a:noFill/>
            </a:ln>
          </p:spPr>
        </p:pic>
        <p:pic>
          <p:nvPicPr>
            <p:cNvPr id="25608" name="Picture 5"/>
            <p:cNvPicPr>
              <a:picLocks noChangeAspect="1"/>
            </p:cNvPicPr>
            <p:nvPr/>
          </p:nvPicPr>
          <p:blipFill>
            <a:blip r:embed="rId4"/>
            <a:stretch>
              <a:fillRect/>
            </a:stretch>
          </p:blipFill>
          <p:spPr>
            <a:xfrm>
              <a:off x="1493" y="6043"/>
              <a:ext cx="7485" cy="4232"/>
            </a:xfrm>
            <a:prstGeom prst="rect">
              <a:avLst/>
            </a:prstGeom>
            <a:noFill/>
            <a:ln w="9525">
              <a:noFill/>
            </a:ln>
          </p:spPr>
        </p:pic>
        <p:pic>
          <p:nvPicPr>
            <p:cNvPr id="25609" name="Picture 6"/>
            <p:cNvPicPr>
              <a:picLocks noChangeAspect="1"/>
            </p:cNvPicPr>
            <p:nvPr/>
          </p:nvPicPr>
          <p:blipFill>
            <a:blip r:embed="rId5"/>
            <a:stretch>
              <a:fillRect/>
            </a:stretch>
          </p:blipFill>
          <p:spPr>
            <a:xfrm>
              <a:off x="8978" y="2030"/>
              <a:ext cx="3787" cy="4178"/>
            </a:xfrm>
            <a:prstGeom prst="rect">
              <a:avLst/>
            </a:prstGeom>
            <a:noFill/>
            <a:ln w="9525">
              <a:noFill/>
            </a:ln>
          </p:spPr>
        </p:pic>
        <p:pic>
          <p:nvPicPr>
            <p:cNvPr id="25610" name="Picture 7"/>
            <p:cNvPicPr>
              <a:picLocks noChangeAspect="1"/>
            </p:cNvPicPr>
            <p:nvPr/>
          </p:nvPicPr>
          <p:blipFill>
            <a:blip r:embed="rId6"/>
            <a:stretch>
              <a:fillRect/>
            </a:stretch>
          </p:blipFill>
          <p:spPr>
            <a:xfrm>
              <a:off x="8990" y="6056"/>
              <a:ext cx="3665" cy="4219"/>
            </a:xfrm>
            <a:prstGeom prst="rect">
              <a:avLst/>
            </a:prstGeom>
            <a:noFill/>
            <a:ln w="9525">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实验室安全因素—实验室潜在危险来源</a:t>
            </a:r>
          </a:p>
        </p:txBody>
      </p:sp>
      <p:grpSp>
        <p:nvGrpSpPr>
          <p:cNvPr id="14" name="组合 13"/>
          <p:cNvGrpSpPr/>
          <p:nvPr/>
        </p:nvGrpSpPr>
        <p:grpSpPr>
          <a:xfrm>
            <a:off x="1021080" y="1420495"/>
            <a:ext cx="7273290" cy="2750185"/>
            <a:chOff x="1270" y="1802"/>
            <a:chExt cx="11454" cy="4331"/>
          </a:xfrm>
        </p:grpSpPr>
        <p:sp>
          <p:nvSpPr>
            <p:cNvPr id="2" name="文本框 1"/>
            <p:cNvSpPr txBox="1"/>
            <p:nvPr/>
          </p:nvSpPr>
          <p:spPr>
            <a:xfrm>
              <a:off x="1270" y="1802"/>
              <a:ext cx="2425" cy="483"/>
            </a:xfrm>
            <a:prstGeom prst="rect">
              <a:avLst/>
            </a:prstGeom>
            <a:solidFill>
              <a:srgbClr val="ED7D31"/>
            </a:solidFill>
          </p:spPr>
          <p:txBody>
            <a:bodyPr wrap="square" rtlCol="0" anchor="t">
              <a:spAutoFit/>
            </a:bodyPr>
            <a:lstStyle/>
            <a:p>
              <a:pPr algn="ctr"/>
              <a:r>
                <a:rPr lang="zh-CN" altLang="en-US" sz="1400" b="1">
                  <a:solidFill>
                    <a:schemeClr val="bg1"/>
                  </a:solidFill>
                </a:rPr>
                <a:t>天灾占 2％</a:t>
              </a:r>
            </a:p>
          </p:txBody>
        </p:sp>
        <p:sp>
          <p:nvSpPr>
            <p:cNvPr id="4" name="文本框 3"/>
            <p:cNvSpPr txBox="1"/>
            <p:nvPr/>
          </p:nvSpPr>
          <p:spPr>
            <a:xfrm>
              <a:off x="1270" y="4357"/>
              <a:ext cx="2425" cy="483"/>
            </a:xfrm>
            <a:prstGeom prst="rect">
              <a:avLst/>
            </a:prstGeom>
            <a:solidFill>
              <a:srgbClr val="ED7D31"/>
            </a:solidFill>
          </p:spPr>
          <p:txBody>
            <a:bodyPr wrap="square" rtlCol="0" anchor="t">
              <a:spAutoFit/>
            </a:bodyPr>
            <a:lstStyle/>
            <a:p>
              <a:pPr algn="ctr"/>
              <a:r>
                <a:rPr lang="zh-CN" altLang="en-US" sz="1400" b="1">
                  <a:solidFill>
                    <a:schemeClr val="bg1"/>
                  </a:solidFill>
                </a:rPr>
                <a:t>人为因素占 98%</a:t>
              </a:r>
            </a:p>
          </p:txBody>
        </p:sp>
        <p:sp>
          <p:nvSpPr>
            <p:cNvPr id="5" name="文本框 4"/>
            <p:cNvSpPr txBox="1"/>
            <p:nvPr/>
          </p:nvSpPr>
          <p:spPr>
            <a:xfrm>
              <a:off x="4600" y="3295"/>
              <a:ext cx="2336" cy="483"/>
            </a:xfrm>
            <a:prstGeom prst="rect">
              <a:avLst/>
            </a:prstGeom>
            <a:solidFill>
              <a:srgbClr val="FFC000"/>
            </a:solidFill>
          </p:spPr>
          <p:txBody>
            <a:bodyPr wrap="square" rtlCol="0" anchor="t">
              <a:spAutoFit/>
            </a:bodyPr>
            <a:lstStyle/>
            <a:p>
              <a:pPr algn="ctr"/>
              <a:r>
                <a:rPr lang="zh-CN" altLang="en-US" sz="1400" b="1">
                  <a:solidFill>
                    <a:schemeClr val="bg1"/>
                  </a:solidFill>
                </a:rPr>
                <a:t>不安全行为</a:t>
              </a:r>
            </a:p>
          </p:txBody>
        </p:sp>
        <p:sp>
          <p:nvSpPr>
            <p:cNvPr id="6" name="文本框 5"/>
            <p:cNvSpPr txBox="1"/>
            <p:nvPr/>
          </p:nvSpPr>
          <p:spPr>
            <a:xfrm>
              <a:off x="4600" y="5475"/>
              <a:ext cx="2336" cy="483"/>
            </a:xfrm>
            <a:prstGeom prst="rect">
              <a:avLst/>
            </a:prstGeom>
            <a:solidFill>
              <a:srgbClr val="FFC000"/>
            </a:solidFill>
          </p:spPr>
          <p:txBody>
            <a:bodyPr wrap="square" rtlCol="0" anchor="t">
              <a:spAutoFit/>
            </a:bodyPr>
            <a:lstStyle/>
            <a:p>
              <a:pPr algn="ctr"/>
              <a:r>
                <a:rPr lang="zh-CN" altLang="en-US" sz="1400" b="1">
                  <a:solidFill>
                    <a:schemeClr val="bg1"/>
                  </a:solidFill>
                </a:rPr>
                <a:t>不安全环境</a:t>
              </a:r>
            </a:p>
          </p:txBody>
        </p:sp>
        <p:sp>
          <p:nvSpPr>
            <p:cNvPr id="7" name="文本框 6"/>
            <p:cNvSpPr txBox="1"/>
            <p:nvPr/>
          </p:nvSpPr>
          <p:spPr>
            <a:xfrm>
              <a:off x="7990" y="2986"/>
              <a:ext cx="4735" cy="899"/>
            </a:xfrm>
            <a:prstGeom prst="rect">
              <a:avLst/>
            </a:prstGeom>
            <a:solidFill>
              <a:schemeClr val="bg1">
                <a:lumMod val="50000"/>
              </a:schemeClr>
            </a:solidFill>
          </p:spPr>
          <p:txBody>
            <a:bodyPr wrap="square" rtlCol="0" anchor="t">
              <a:spAutoFit/>
            </a:bodyPr>
            <a:lstStyle/>
            <a:p>
              <a:pPr>
                <a:lnSpc>
                  <a:spcPct val="120000"/>
                </a:lnSpc>
                <a:spcBef>
                  <a:spcPts val="0"/>
                </a:spcBef>
                <a:spcAft>
                  <a:spcPts val="0"/>
                </a:spcAft>
              </a:pPr>
              <a:r>
                <a:rPr lang="zh-CN" altLang="en-US" sz="1300" b="1">
                  <a:solidFill>
                    <a:schemeClr val="bg1"/>
                  </a:solidFill>
                </a:rPr>
                <a:t>凡不知、不顾、不理、不能、粗心、迟钝、 疲劳、情绪各种内在外在的行为 </a:t>
              </a:r>
            </a:p>
          </p:txBody>
        </p:sp>
        <p:sp>
          <p:nvSpPr>
            <p:cNvPr id="8" name="文本框 7"/>
            <p:cNvSpPr txBox="1"/>
            <p:nvPr/>
          </p:nvSpPr>
          <p:spPr>
            <a:xfrm>
              <a:off x="7990" y="5235"/>
              <a:ext cx="4735" cy="899"/>
            </a:xfrm>
            <a:prstGeom prst="rect">
              <a:avLst/>
            </a:prstGeom>
            <a:solidFill>
              <a:schemeClr val="bg1">
                <a:lumMod val="50000"/>
              </a:schemeClr>
            </a:solidFill>
          </p:spPr>
          <p:txBody>
            <a:bodyPr wrap="square" rtlCol="0" anchor="t">
              <a:spAutoFit/>
            </a:bodyPr>
            <a:lstStyle/>
            <a:p>
              <a:pPr>
                <a:lnSpc>
                  <a:spcPct val="120000"/>
                </a:lnSpc>
                <a:spcBef>
                  <a:spcPts val="0"/>
                </a:spcBef>
                <a:spcAft>
                  <a:spcPts val="0"/>
                </a:spcAft>
              </a:pPr>
              <a:r>
                <a:rPr lang="zh-CN" altLang="en-US" sz="1300" b="1">
                  <a:solidFill>
                    <a:schemeClr val="bg1"/>
                  </a:solidFill>
                </a:rPr>
                <a:t>工作场所中，工作环境、设备设施对人所产生之危险因素 </a:t>
              </a:r>
            </a:p>
          </p:txBody>
        </p:sp>
        <p:sp>
          <p:nvSpPr>
            <p:cNvPr id="10" name="左中括号 9"/>
            <p:cNvSpPr/>
            <p:nvPr/>
          </p:nvSpPr>
          <p:spPr>
            <a:xfrm>
              <a:off x="4110" y="3578"/>
              <a:ext cx="255" cy="2130"/>
            </a:xfrm>
            <a:prstGeom prst="leftBracket">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1" name="直接连接符 10"/>
            <p:cNvCxnSpPr/>
            <p:nvPr/>
          </p:nvCxnSpPr>
          <p:spPr>
            <a:xfrm>
              <a:off x="7260" y="3533"/>
              <a:ext cx="48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7260" y="5717"/>
              <a:ext cx="48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785" y="4599"/>
              <a:ext cx="28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实验室安全因素—实验室潜在危险来源</a:t>
            </a:r>
          </a:p>
        </p:txBody>
      </p:sp>
      <p:pic>
        <p:nvPicPr>
          <p:cNvPr id="29699" name="图片 467972" descr="63fafa97a7314c0799b74f8b16c256ae20161020032635"/>
          <p:cNvPicPr>
            <a:picLocks noChangeAspect="1"/>
          </p:cNvPicPr>
          <p:nvPr/>
        </p:nvPicPr>
        <p:blipFill>
          <a:blip r:embed="rId3"/>
          <a:stretch>
            <a:fillRect/>
          </a:stretch>
        </p:blipFill>
        <p:spPr>
          <a:xfrm>
            <a:off x="5232400" y="969010"/>
            <a:ext cx="2955925" cy="3923665"/>
          </a:xfrm>
          <a:prstGeom prst="rect">
            <a:avLst/>
          </a:prstGeom>
          <a:noFill/>
          <a:ln w="9525">
            <a:noFill/>
          </a:ln>
        </p:spPr>
      </p:pic>
      <p:sp>
        <p:nvSpPr>
          <p:cNvPr id="2" name="文本框 1"/>
          <p:cNvSpPr txBox="1"/>
          <p:nvPr/>
        </p:nvSpPr>
        <p:spPr>
          <a:xfrm>
            <a:off x="920750" y="1910715"/>
            <a:ext cx="4130040" cy="1060450"/>
          </a:xfrm>
          <a:prstGeom prst="rect">
            <a:avLst/>
          </a:prstGeom>
          <a:noFill/>
        </p:spPr>
        <p:txBody>
          <a:bodyPr wrap="square" rtlCol="0" anchor="t">
            <a:spAutoFit/>
          </a:bodyPr>
          <a:lstStyle/>
          <a:p>
            <a:pPr>
              <a:lnSpc>
                <a:spcPct val="150000"/>
              </a:lnSpc>
            </a:pPr>
            <a:r>
              <a:rPr lang="zh-CN" altLang="en-US" sz="1400"/>
              <a:t>生产安全事故年均32万起，违法和监管缺失是主因</a:t>
            </a:r>
          </a:p>
          <a:p>
            <a:pPr>
              <a:lnSpc>
                <a:spcPct val="150000"/>
              </a:lnSpc>
            </a:pPr>
            <a:r>
              <a:rPr lang="zh-CN" altLang="en-US" sz="1400" b="1">
                <a:solidFill>
                  <a:srgbClr val="ED7D31"/>
                </a:solidFill>
              </a:rPr>
              <a:t>值得注意的是，高达96.9%的违法违规行为背后是100%的安全管理和监督不到位。</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实验室安全因素—实验室潜在危险来源</a:t>
            </a:r>
          </a:p>
        </p:txBody>
      </p:sp>
      <p:sp>
        <p:nvSpPr>
          <p:cNvPr id="2" name="文本框 1"/>
          <p:cNvSpPr txBox="1"/>
          <p:nvPr/>
        </p:nvSpPr>
        <p:spPr>
          <a:xfrm>
            <a:off x="606425" y="977900"/>
            <a:ext cx="2540000" cy="368300"/>
          </a:xfrm>
          <a:prstGeom prst="rect">
            <a:avLst/>
          </a:prstGeom>
          <a:noFill/>
        </p:spPr>
        <p:txBody>
          <a:bodyPr wrap="square" rtlCol="0" anchor="t">
            <a:spAutoFit/>
          </a:bodyPr>
          <a:lstStyle/>
          <a:p>
            <a:r>
              <a:rPr lang="zh-CN" altLang="en-US"/>
              <a:t>不安全行为</a:t>
            </a:r>
          </a:p>
        </p:txBody>
      </p:sp>
      <p:grpSp>
        <p:nvGrpSpPr>
          <p:cNvPr id="6" name="组合 5"/>
          <p:cNvGrpSpPr/>
          <p:nvPr/>
        </p:nvGrpSpPr>
        <p:grpSpPr>
          <a:xfrm>
            <a:off x="4700270" y="1517015"/>
            <a:ext cx="2964180" cy="3211195"/>
            <a:chOff x="7057" y="2374"/>
            <a:chExt cx="4668" cy="5057"/>
          </a:xfrm>
        </p:grpSpPr>
        <p:sp>
          <p:nvSpPr>
            <p:cNvPr id="7196" name="AutoShape 28"/>
            <p:cNvSpPr>
              <a:spLocks noChangeArrowheads="1"/>
            </p:cNvSpPr>
            <p:nvPr>
              <p:custDataLst>
                <p:tags r:id="rId2"/>
              </p:custDataLst>
            </p:nvPr>
          </p:nvSpPr>
          <p:spPr bwMode="auto">
            <a:xfrm>
              <a:off x="7485" y="2479"/>
              <a:ext cx="4241" cy="421"/>
            </a:xfrm>
            <a:prstGeom prst="roundRect">
              <a:avLst>
                <a:gd name="adj" fmla="val 16667"/>
              </a:avLst>
            </a:prstGeom>
            <a:noFill/>
            <a:ln w="6350" cmpd="sng">
              <a:solidFill>
                <a:schemeClr val="bg1">
                  <a:lumMod val="75000"/>
                </a:schemeClr>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nchorCtr="0">
              <a:normAutofit/>
            </a:bodyPr>
            <a:lstStyle/>
            <a:p>
              <a:endParaRPr lang="zh-CN" altLang="en-US" sz="955"/>
            </a:p>
          </p:txBody>
        </p:sp>
        <p:sp>
          <p:nvSpPr>
            <p:cNvPr id="7197" name="Freeform 29"/>
            <p:cNvSpPr/>
            <p:nvPr>
              <p:custDataLst>
                <p:tags r:id="rId3"/>
              </p:custDataLst>
            </p:nvPr>
          </p:nvSpPr>
          <p:spPr bwMode="auto">
            <a:xfrm>
              <a:off x="7057" y="2374"/>
              <a:ext cx="704" cy="623"/>
            </a:xfrm>
            <a:custGeom>
              <a:avLst/>
              <a:gdLst>
                <a:gd name="T0" fmla="*/ 366 w 371"/>
                <a:gd name="T1" fmla="*/ 196 h 372"/>
                <a:gd name="T2" fmla="*/ 176 w 371"/>
                <a:gd name="T3" fmla="*/ 367 h 372"/>
                <a:gd name="T4" fmla="*/ 5 w 371"/>
                <a:gd name="T5" fmla="*/ 176 h 372"/>
                <a:gd name="T6" fmla="*/ 195 w 371"/>
                <a:gd name="T7" fmla="*/ 6 h 372"/>
                <a:gd name="T8" fmla="*/ 366 w 371"/>
                <a:gd name="T9" fmla="*/ 196 h 372"/>
              </a:gdLst>
              <a:ahLst/>
              <a:cxnLst>
                <a:cxn ang="0">
                  <a:pos x="T0" y="T1"/>
                </a:cxn>
                <a:cxn ang="0">
                  <a:pos x="T2" y="T3"/>
                </a:cxn>
                <a:cxn ang="0">
                  <a:pos x="T4" y="T5"/>
                </a:cxn>
                <a:cxn ang="0">
                  <a:pos x="T6" y="T7"/>
                </a:cxn>
                <a:cxn ang="0">
                  <a:pos x="T8" y="T9"/>
                </a:cxn>
              </a:cxnLst>
              <a:rect l="0" t="0" r="r" b="b"/>
              <a:pathLst>
                <a:path w="371" h="372">
                  <a:moveTo>
                    <a:pt x="366" y="196"/>
                  </a:moveTo>
                  <a:cubicBezTo>
                    <a:pt x="361" y="296"/>
                    <a:pt x="275" y="372"/>
                    <a:pt x="176" y="367"/>
                  </a:cubicBezTo>
                  <a:cubicBezTo>
                    <a:pt x="76" y="361"/>
                    <a:pt x="0" y="276"/>
                    <a:pt x="5" y="176"/>
                  </a:cubicBezTo>
                  <a:cubicBezTo>
                    <a:pt x="10" y="77"/>
                    <a:pt x="96" y="0"/>
                    <a:pt x="195" y="6"/>
                  </a:cubicBezTo>
                  <a:cubicBezTo>
                    <a:pt x="295" y="11"/>
                    <a:pt x="371" y="96"/>
                    <a:pt x="366" y="196"/>
                  </a:cubicBezTo>
                  <a:close/>
                </a:path>
              </a:pathLst>
            </a:custGeom>
            <a:solidFill>
              <a:schemeClr val="accent2"/>
            </a:solidFill>
            <a:ln>
              <a:noFill/>
            </a:ln>
          </p:spPr>
          <p:txBody>
            <a:bodyPr wrap="square" lIns="67500" tIns="35100" rIns="67500" bIns="35100" anchor="ctr" anchorCtr="0">
              <a:normAutofit/>
            </a:bodyPr>
            <a:lstStyle/>
            <a:p>
              <a:endParaRPr lang="zh-CN" altLang="en-US" sz="1690"/>
            </a:p>
          </p:txBody>
        </p:sp>
        <p:sp>
          <p:nvSpPr>
            <p:cNvPr id="7198" name="Freeform 30"/>
            <p:cNvSpPr/>
            <p:nvPr>
              <p:custDataLst>
                <p:tags r:id="rId4"/>
              </p:custDataLst>
            </p:nvPr>
          </p:nvSpPr>
          <p:spPr bwMode="auto">
            <a:xfrm>
              <a:off x="7102" y="2395"/>
              <a:ext cx="657" cy="574"/>
            </a:xfrm>
            <a:custGeom>
              <a:avLst/>
              <a:gdLst>
                <a:gd name="T0" fmla="*/ 340 w 345"/>
                <a:gd name="T1" fmla="*/ 182 h 345"/>
                <a:gd name="T2" fmla="*/ 163 w 345"/>
                <a:gd name="T3" fmla="*/ 340 h 345"/>
                <a:gd name="T4" fmla="*/ 5 w 345"/>
                <a:gd name="T5" fmla="*/ 164 h 345"/>
                <a:gd name="T6" fmla="*/ 181 w 345"/>
                <a:gd name="T7" fmla="*/ 5 h 345"/>
                <a:gd name="T8" fmla="*/ 340 w 345"/>
                <a:gd name="T9" fmla="*/ 182 h 345"/>
              </a:gdLst>
              <a:ahLst/>
              <a:cxnLst>
                <a:cxn ang="0">
                  <a:pos x="T0" y="T1"/>
                </a:cxn>
                <a:cxn ang="0">
                  <a:pos x="T2" y="T3"/>
                </a:cxn>
                <a:cxn ang="0">
                  <a:pos x="T4" y="T5"/>
                </a:cxn>
                <a:cxn ang="0">
                  <a:pos x="T6" y="T7"/>
                </a:cxn>
                <a:cxn ang="0">
                  <a:pos x="T8" y="T9"/>
                </a:cxn>
              </a:cxnLst>
              <a:rect l="0" t="0" r="r" b="b"/>
              <a:pathLst>
                <a:path w="345" h="345">
                  <a:moveTo>
                    <a:pt x="340" y="182"/>
                  </a:moveTo>
                  <a:cubicBezTo>
                    <a:pt x="335" y="274"/>
                    <a:pt x="256" y="345"/>
                    <a:pt x="163" y="340"/>
                  </a:cubicBezTo>
                  <a:cubicBezTo>
                    <a:pt x="71" y="335"/>
                    <a:pt x="0" y="256"/>
                    <a:pt x="5" y="164"/>
                  </a:cubicBezTo>
                  <a:cubicBezTo>
                    <a:pt x="10" y="71"/>
                    <a:pt x="89" y="0"/>
                    <a:pt x="181" y="5"/>
                  </a:cubicBezTo>
                  <a:cubicBezTo>
                    <a:pt x="274" y="10"/>
                    <a:pt x="345" y="89"/>
                    <a:pt x="340" y="182"/>
                  </a:cubicBezTo>
                  <a:close/>
                </a:path>
              </a:pathLst>
            </a:custGeom>
            <a:solidFill>
              <a:srgbClr val="FFC000"/>
            </a:solidFill>
            <a:ln>
              <a:noFill/>
            </a:ln>
          </p:spPr>
          <p:txBody>
            <a:bodyPr wrap="square" lIns="67500" tIns="35100" rIns="67500" bIns="35100" anchor="ctr" anchorCtr="0">
              <a:normAutofit/>
            </a:bodyPr>
            <a:lstStyle/>
            <a:p>
              <a:pPr algn="ctr"/>
              <a:r>
                <a:rPr lang="en-US" altLang="zh-CN" sz="1690" b="1" dirty="0">
                  <a:solidFill>
                    <a:srgbClr val="FFFFFF"/>
                  </a:solidFill>
                </a:rPr>
                <a:t>01</a:t>
              </a:r>
              <a:endParaRPr lang="zh-CN" altLang="en-US" sz="1690" b="1" dirty="0">
                <a:solidFill>
                  <a:srgbClr val="FFFFFF"/>
                </a:solidFill>
              </a:endParaRPr>
            </a:p>
          </p:txBody>
        </p:sp>
        <p:sp>
          <p:nvSpPr>
            <p:cNvPr id="7200" name="Text Box 32"/>
            <p:cNvSpPr txBox="1">
              <a:spLocks noChangeArrowheads="1"/>
            </p:cNvSpPr>
            <p:nvPr>
              <p:custDataLst>
                <p:tags r:id="rId5"/>
              </p:custDataLst>
            </p:nvPr>
          </p:nvSpPr>
          <p:spPr bwMode="auto">
            <a:xfrm>
              <a:off x="8114" y="2513"/>
              <a:ext cx="3191"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nchorCtr="0"/>
            <a:lstStyle/>
            <a:p>
              <a:pPr marL="0" lvl="0" indent="0" algn="l">
                <a:lnSpc>
                  <a:spcPct val="10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rPr>
                <a:t>知识的不足。〈不了解〉</a:t>
              </a:r>
            </a:p>
          </p:txBody>
        </p:sp>
        <p:sp>
          <p:nvSpPr>
            <p:cNvPr id="7201" name="AutoShape 33"/>
            <p:cNvSpPr>
              <a:spLocks noChangeArrowheads="1"/>
            </p:cNvSpPr>
            <p:nvPr>
              <p:custDataLst>
                <p:tags r:id="rId6"/>
              </p:custDataLst>
            </p:nvPr>
          </p:nvSpPr>
          <p:spPr bwMode="auto">
            <a:xfrm>
              <a:off x="7485" y="3367"/>
              <a:ext cx="4241" cy="421"/>
            </a:xfrm>
            <a:prstGeom prst="roundRect">
              <a:avLst>
                <a:gd name="adj" fmla="val 16667"/>
              </a:avLst>
            </a:prstGeom>
            <a:noFill/>
            <a:ln w="6350" cmpd="sng">
              <a:solidFill>
                <a:schemeClr val="bg1">
                  <a:lumMod val="75000"/>
                </a:schemeClr>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nchorCtr="0">
              <a:normAutofit/>
            </a:bodyPr>
            <a:lstStyle/>
            <a:p>
              <a:endParaRPr lang="zh-CN" altLang="en-US" sz="955"/>
            </a:p>
          </p:txBody>
        </p:sp>
        <p:sp>
          <p:nvSpPr>
            <p:cNvPr id="7202" name="Freeform 34"/>
            <p:cNvSpPr/>
            <p:nvPr>
              <p:custDataLst>
                <p:tags r:id="rId7"/>
              </p:custDataLst>
            </p:nvPr>
          </p:nvSpPr>
          <p:spPr bwMode="auto">
            <a:xfrm>
              <a:off x="7057" y="3261"/>
              <a:ext cx="704" cy="623"/>
            </a:xfrm>
            <a:custGeom>
              <a:avLst/>
              <a:gdLst>
                <a:gd name="T0" fmla="*/ 366 w 371"/>
                <a:gd name="T1" fmla="*/ 196 h 372"/>
                <a:gd name="T2" fmla="*/ 176 w 371"/>
                <a:gd name="T3" fmla="*/ 367 h 372"/>
                <a:gd name="T4" fmla="*/ 5 w 371"/>
                <a:gd name="T5" fmla="*/ 176 h 372"/>
                <a:gd name="T6" fmla="*/ 195 w 371"/>
                <a:gd name="T7" fmla="*/ 6 h 372"/>
                <a:gd name="T8" fmla="*/ 366 w 371"/>
                <a:gd name="T9" fmla="*/ 196 h 372"/>
              </a:gdLst>
              <a:ahLst/>
              <a:cxnLst>
                <a:cxn ang="0">
                  <a:pos x="T0" y="T1"/>
                </a:cxn>
                <a:cxn ang="0">
                  <a:pos x="T2" y="T3"/>
                </a:cxn>
                <a:cxn ang="0">
                  <a:pos x="T4" y="T5"/>
                </a:cxn>
                <a:cxn ang="0">
                  <a:pos x="T6" y="T7"/>
                </a:cxn>
                <a:cxn ang="0">
                  <a:pos x="T8" y="T9"/>
                </a:cxn>
              </a:cxnLst>
              <a:rect l="0" t="0" r="r" b="b"/>
              <a:pathLst>
                <a:path w="371" h="372">
                  <a:moveTo>
                    <a:pt x="366" y="196"/>
                  </a:moveTo>
                  <a:cubicBezTo>
                    <a:pt x="361" y="296"/>
                    <a:pt x="275" y="372"/>
                    <a:pt x="176" y="367"/>
                  </a:cubicBezTo>
                  <a:cubicBezTo>
                    <a:pt x="76" y="361"/>
                    <a:pt x="0" y="276"/>
                    <a:pt x="5" y="176"/>
                  </a:cubicBezTo>
                  <a:cubicBezTo>
                    <a:pt x="10" y="77"/>
                    <a:pt x="96" y="0"/>
                    <a:pt x="195" y="6"/>
                  </a:cubicBezTo>
                  <a:cubicBezTo>
                    <a:pt x="295" y="11"/>
                    <a:pt x="371" y="96"/>
                    <a:pt x="366" y="196"/>
                  </a:cubicBezTo>
                  <a:close/>
                </a:path>
              </a:pathLst>
            </a:custGeom>
            <a:solidFill>
              <a:schemeClr val="accent2"/>
            </a:solidFill>
            <a:ln>
              <a:noFill/>
            </a:ln>
          </p:spPr>
          <p:txBody>
            <a:bodyPr wrap="square" lIns="67500" tIns="35100" rIns="67500" bIns="35100" anchor="ctr" anchorCtr="0">
              <a:normAutofit/>
            </a:bodyPr>
            <a:lstStyle/>
            <a:p>
              <a:endParaRPr lang="zh-CN" altLang="en-US" sz="1690"/>
            </a:p>
          </p:txBody>
        </p:sp>
        <p:sp>
          <p:nvSpPr>
            <p:cNvPr id="7203" name="Freeform 35"/>
            <p:cNvSpPr/>
            <p:nvPr>
              <p:custDataLst>
                <p:tags r:id="rId8"/>
              </p:custDataLst>
            </p:nvPr>
          </p:nvSpPr>
          <p:spPr bwMode="auto">
            <a:xfrm>
              <a:off x="7102" y="3283"/>
              <a:ext cx="657" cy="574"/>
            </a:xfrm>
            <a:custGeom>
              <a:avLst/>
              <a:gdLst>
                <a:gd name="T0" fmla="*/ 340 w 345"/>
                <a:gd name="T1" fmla="*/ 182 h 345"/>
                <a:gd name="T2" fmla="*/ 163 w 345"/>
                <a:gd name="T3" fmla="*/ 340 h 345"/>
                <a:gd name="T4" fmla="*/ 5 w 345"/>
                <a:gd name="T5" fmla="*/ 164 h 345"/>
                <a:gd name="T6" fmla="*/ 181 w 345"/>
                <a:gd name="T7" fmla="*/ 5 h 345"/>
                <a:gd name="T8" fmla="*/ 340 w 345"/>
                <a:gd name="T9" fmla="*/ 182 h 345"/>
              </a:gdLst>
              <a:ahLst/>
              <a:cxnLst>
                <a:cxn ang="0">
                  <a:pos x="T0" y="T1"/>
                </a:cxn>
                <a:cxn ang="0">
                  <a:pos x="T2" y="T3"/>
                </a:cxn>
                <a:cxn ang="0">
                  <a:pos x="T4" y="T5"/>
                </a:cxn>
                <a:cxn ang="0">
                  <a:pos x="T6" y="T7"/>
                </a:cxn>
                <a:cxn ang="0">
                  <a:pos x="T8" y="T9"/>
                </a:cxn>
              </a:cxnLst>
              <a:rect l="0" t="0" r="r" b="b"/>
              <a:pathLst>
                <a:path w="345" h="345">
                  <a:moveTo>
                    <a:pt x="340" y="182"/>
                  </a:moveTo>
                  <a:cubicBezTo>
                    <a:pt x="335" y="274"/>
                    <a:pt x="256" y="345"/>
                    <a:pt x="163" y="340"/>
                  </a:cubicBezTo>
                  <a:cubicBezTo>
                    <a:pt x="71" y="335"/>
                    <a:pt x="0" y="256"/>
                    <a:pt x="5" y="164"/>
                  </a:cubicBezTo>
                  <a:cubicBezTo>
                    <a:pt x="10" y="71"/>
                    <a:pt x="89" y="0"/>
                    <a:pt x="181" y="5"/>
                  </a:cubicBezTo>
                  <a:cubicBezTo>
                    <a:pt x="274" y="10"/>
                    <a:pt x="345" y="89"/>
                    <a:pt x="340" y="182"/>
                  </a:cubicBezTo>
                  <a:close/>
                </a:path>
              </a:pathLst>
            </a:custGeom>
            <a:solidFill>
              <a:srgbClr val="FFC000"/>
            </a:solidFill>
            <a:ln>
              <a:noFill/>
            </a:ln>
          </p:spPr>
          <p:txBody>
            <a:bodyPr wrap="square" lIns="67500" tIns="35100" rIns="67500" bIns="35100" anchor="ctr" anchorCtr="0">
              <a:normAutofit/>
            </a:bodyPr>
            <a:lstStyle/>
            <a:p>
              <a:pPr algn="ctr"/>
              <a:r>
                <a:rPr lang="en-US" altLang="zh-CN" sz="1690" b="1" dirty="0">
                  <a:solidFill>
                    <a:srgbClr val="FFFFFF"/>
                  </a:solidFill>
                </a:rPr>
                <a:t>02</a:t>
              </a:r>
              <a:endParaRPr lang="zh-CN" altLang="en-US" sz="1690" b="1" dirty="0">
                <a:solidFill>
                  <a:srgbClr val="FFFFFF"/>
                </a:solidFill>
              </a:endParaRPr>
            </a:p>
          </p:txBody>
        </p:sp>
        <p:sp>
          <p:nvSpPr>
            <p:cNvPr id="7205" name="Text Box 37"/>
            <p:cNvSpPr txBox="1">
              <a:spLocks noChangeArrowheads="1"/>
            </p:cNvSpPr>
            <p:nvPr>
              <p:custDataLst>
                <p:tags r:id="rId9"/>
              </p:custDataLst>
            </p:nvPr>
          </p:nvSpPr>
          <p:spPr bwMode="auto">
            <a:xfrm>
              <a:off x="8114" y="3399"/>
              <a:ext cx="3191"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nchorCtr="0"/>
            <a:lstStyle/>
            <a:p>
              <a:pPr marL="0" lvl="0" indent="0" algn="l">
                <a:lnSpc>
                  <a:spcPct val="10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rPr>
                <a:t>经验的不足。〈不熟练〉</a:t>
              </a:r>
            </a:p>
          </p:txBody>
        </p:sp>
        <p:sp>
          <p:nvSpPr>
            <p:cNvPr id="7206" name="AutoShape 38"/>
            <p:cNvSpPr>
              <a:spLocks noChangeArrowheads="1"/>
            </p:cNvSpPr>
            <p:nvPr>
              <p:custDataLst>
                <p:tags r:id="rId10"/>
              </p:custDataLst>
            </p:nvPr>
          </p:nvSpPr>
          <p:spPr bwMode="auto">
            <a:xfrm>
              <a:off x="7485" y="4253"/>
              <a:ext cx="4241" cy="421"/>
            </a:xfrm>
            <a:prstGeom prst="roundRect">
              <a:avLst>
                <a:gd name="adj" fmla="val 16667"/>
              </a:avLst>
            </a:prstGeom>
            <a:noFill/>
            <a:ln w="6350" cmpd="sng">
              <a:solidFill>
                <a:schemeClr val="bg1">
                  <a:lumMod val="75000"/>
                </a:schemeClr>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nchorCtr="0">
              <a:normAutofit/>
            </a:bodyPr>
            <a:lstStyle/>
            <a:p>
              <a:endParaRPr lang="zh-CN" altLang="en-US" sz="955"/>
            </a:p>
          </p:txBody>
        </p:sp>
        <p:sp>
          <p:nvSpPr>
            <p:cNvPr id="7207" name="Freeform 39"/>
            <p:cNvSpPr/>
            <p:nvPr>
              <p:custDataLst>
                <p:tags r:id="rId11"/>
              </p:custDataLst>
            </p:nvPr>
          </p:nvSpPr>
          <p:spPr bwMode="auto">
            <a:xfrm>
              <a:off x="7057" y="4147"/>
              <a:ext cx="704" cy="623"/>
            </a:xfrm>
            <a:custGeom>
              <a:avLst/>
              <a:gdLst>
                <a:gd name="T0" fmla="*/ 366 w 371"/>
                <a:gd name="T1" fmla="*/ 196 h 372"/>
                <a:gd name="T2" fmla="*/ 176 w 371"/>
                <a:gd name="T3" fmla="*/ 367 h 372"/>
                <a:gd name="T4" fmla="*/ 5 w 371"/>
                <a:gd name="T5" fmla="*/ 176 h 372"/>
                <a:gd name="T6" fmla="*/ 195 w 371"/>
                <a:gd name="T7" fmla="*/ 6 h 372"/>
                <a:gd name="T8" fmla="*/ 366 w 371"/>
                <a:gd name="T9" fmla="*/ 196 h 372"/>
              </a:gdLst>
              <a:ahLst/>
              <a:cxnLst>
                <a:cxn ang="0">
                  <a:pos x="T0" y="T1"/>
                </a:cxn>
                <a:cxn ang="0">
                  <a:pos x="T2" y="T3"/>
                </a:cxn>
                <a:cxn ang="0">
                  <a:pos x="T4" y="T5"/>
                </a:cxn>
                <a:cxn ang="0">
                  <a:pos x="T6" y="T7"/>
                </a:cxn>
                <a:cxn ang="0">
                  <a:pos x="T8" y="T9"/>
                </a:cxn>
              </a:cxnLst>
              <a:rect l="0" t="0" r="r" b="b"/>
              <a:pathLst>
                <a:path w="371" h="372">
                  <a:moveTo>
                    <a:pt x="366" y="196"/>
                  </a:moveTo>
                  <a:cubicBezTo>
                    <a:pt x="361" y="296"/>
                    <a:pt x="275" y="372"/>
                    <a:pt x="176" y="367"/>
                  </a:cubicBezTo>
                  <a:cubicBezTo>
                    <a:pt x="76" y="361"/>
                    <a:pt x="0" y="276"/>
                    <a:pt x="5" y="176"/>
                  </a:cubicBezTo>
                  <a:cubicBezTo>
                    <a:pt x="10" y="77"/>
                    <a:pt x="96" y="0"/>
                    <a:pt x="195" y="6"/>
                  </a:cubicBezTo>
                  <a:cubicBezTo>
                    <a:pt x="295" y="11"/>
                    <a:pt x="371" y="96"/>
                    <a:pt x="366" y="196"/>
                  </a:cubicBezTo>
                  <a:close/>
                </a:path>
              </a:pathLst>
            </a:custGeom>
            <a:solidFill>
              <a:schemeClr val="accent2"/>
            </a:solidFill>
            <a:ln>
              <a:noFill/>
            </a:ln>
          </p:spPr>
          <p:txBody>
            <a:bodyPr wrap="square" lIns="67500" tIns="35100" rIns="67500" bIns="35100" anchor="ctr" anchorCtr="0">
              <a:normAutofit/>
            </a:bodyPr>
            <a:lstStyle/>
            <a:p>
              <a:endParaRPr lang="zh-CN" altLang="en-US" sz="1690"/>
            </a:p>
          </p:txBody>
        </p:sp>
        <p:sp>
          <p:nvSpPr>
            <p:cNvPr id="7208" name="Freeform 40"/>
            <p:cNvSpPr/>
            <p:nvPr>
              <p:custDataLst>
                <p:tags r:id="rId12"/>
              </p:custDataLst>
            </p:nvPr>
          </p:nvSpPr>
          <p:spPr bwMode="auto">
            <a:xfrm>
              <a:off x="7102" y="4170"/>
              <a:ext cx="657" cy="574"/>
            </a:xfrm>
            <a:custGeom>
              <a:avLst/>
              <a:gdLst>
                <a:gd name="T0" fmla="*/ 340 w 345"/>
                <a:gd name="T1" fmla="*/ 182 h 345"/>
                <a:gd name="T2" fmla="*/ 163 w 345"/>
                <a:gd name="T3" fmla="*/ 340 h 345"/>
                <a:gd name="T4" fmla="*/ 5 w 345"/>
                <a:gd name="T5" fmla="*/ 164 h 345"/>
                <a:gd name="T6" fmla="*/ 181 w 345"/>
                <a:gd name="T7" fmla="*/ 5 h 345"/>
                <a:gd name="T8" fmla="*/ 340 w 345"/>
                <a:gd name="T9" fmla="*/ 182 h 345"/>
              </a:gdLst>
              <a:ahLst/>
              <a:cxnLst>
                <a:cxn ang="0">
                  <a:pos x="T0" y="T1"/>
                </a:cxn>
                <a:cxn ang="0">
                  <a:pos x="T2" y="T3"/>
                </a:cxn>
                <a:cxn ang="0">
                  <a:pos x="T4" y="T5"/>
                </a:cxn>
                <a:cxn ang="0">
                  <a:pos x="T6" y="T7"/>
                </a:cxn>
                <a:cxn ang="0">
                  <a:pos x="T8" y="T9"/>
                </a:cxn>
              </a:cxnLst>
              <a:rect l="0" t="0" r="r" b="b"/>
              <a:pathLst>
                <a:path w="345" h="345">
                  <a:moveTo>
                    <a:pt x="340" y="182"/>
                  </a:moveTo>
                  <a:cubicBezTo>
                    <a:pt x="335" y="274"/>
                    <a:pt x="256" y="345"/>
                    <a:pt x="163" y="340"/>
                  </a:cubicBezTo>
                  <a:cubicBezTo>
                    <a:pt x="71" y="335"/>
                    <a:pt x="0" y="256"/>
                    <a:pt x="5" y="164"/>
                  </a:cubicBezTo>
                  <a:cubicBezTo>
                    <a:pt x="10" y="71"/>
                    <a:pt x="89" y="0"/>
                    <a:pt x="181" y="5"/>
                  </a:cubicBezTo>
                  <a:cubicBezTo>
                    <a:pt x="274" y="10"/>
                    <a:pt x="345" y="89"/>
                    <a:pt x="340" y="182"/>
                  </a:cubicBezTo>
                  <a:close/>
                </a:path>
              </a:pathLst>
            </a:custGeom>
            <a:solidFill>
              <a:srgbClr val="FFC000"/>
            </a:solidFill>
            <a:ln>
              <a:noFill/>
            </a:ln>
          </p:spPr>
          <p:txBody>
            <a:bodyPr wrap="square" lIns="67500" tIns="35100" rIns="67500" bIns="35100" anchor="ctr" anchorCtr="0">
              <a:normAutofit/>
            </a:bodyPr>
            <a:lstStyle/>
            <a:p>
              <a:pPr algn="ctr"/>
              <a:r>
                <a:rPr lang="en-US" altLang="zh-CN" sz="1690" b="1" dirty="0">
                  <a:solidFill>
                    <a:srgbClr val="FFFFFF"/>
                  </a:solidFill>
                </a:rPr>
                <a:t>03</a:t>
              </a:r>
              <a:endParaRPr lang="zh-CN" altLang="en-US" sz="1690" b="1" dirty="0">
                <a:solidFill>
                  <a:srgbClr val="FFFFFF"/>
                </a:solidFill>
              </a:endParaRPr>
            </a:p>
          </p:txBody>
        </p:sp>
        <p:sp>
          <p:nvSpPr>
            <p:cNvPr id="7210" name="Text Box 42"/>
            <p:cNvSpPr txBox="1">
              <a:spLocks noChangeArrowheads="1"/>
            </p:cNvSpPr>
            <p:nvPr>
              <p:custDataLst>
                <p:tags r:id="rId13"/>
              </p:custDataLst>
            </p:nvPr>
          </p:nvSpPr>
          <p:spPr bwMode="auto">
            <a:xfrm>
              <a:off x="8114" y="4286"/>
              <a:ext cx="3596"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nchorCtr="0"/>
            <a:lstStyle/>
            <a:p>
              <a:pPr marL="0" lvl="0" indent="0" algn="l">
                <a:lnSpc>
                  <a:spcPct val="10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rPr>
                <a:t>意愿的缺乏。〈不遵守规章〉</a:t>
              </a:r>
            </a:p>
          </p:txBody>
        </p:sp>
        <p:sp>
          <p:nvSpPr>
            <p:cNvPr id="7211" name="AutoShape 43"/>
            <p:cNvSpPr>
              <a:spLocks noChangeArrowheads="1"/>
            </p:cNvSpPr>
            <p:nvPr>
              <p:custDataLst>
                <p:tags r:id="rId14"/>
              </p:custDataLst>
            </p:nvPr>
          </p:nvSpPr>
          <p:spPr bwMode="auto">
            <a:xfrm>
              <a:off x="7485" y="5140"/>
              <a:ext cx="4241" cy="421"/>
            </a:xfrm>
            <a:prstGeom prst="roundRect">
              <a:avLst>
                <a:gd name="adj" fmla="val 16667"/>
              </a:avLst>
            </a:prstGeom>
            <a:noFill/>
            <a:ln w="6350" cmpd="sng">
              <a:solidFill>
                <a:schemeClr val="bg1">
                  <a:lumMod val="75000"/>
                </a:schemeClr>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nchorCtr="0">
              <a:normAutofit/>
            </a:bodyPr>
            <a:lstStyle/>
            <a:p>
              <a:endParaRPr lang="zh-CN" altLang="en-US" sz="955"/>
            </a:p>
          </p:txBody>
        </p:sp>
        <p:sp>
          <p:nvSpPr>
            <p:cNvPr id="7212" name="Freeform 44"/>
            <p:cNvSpPr/>
            <p:nvPr>
              <p:custDataLst>
                <p:tags r:id="rId15"/>
              </p:custDataLst>
            </p:nvPr>
          </p:nvSpPr>
          <p:spPr bwMode="auto">
            <a:xfrm>
              <a:off x="7057" y="5035"/>
              <a:ext cx="704" cy="623"/>
            </a:xfrm>
            <a:custGeom>
              <a:avLst/>
              <a:gdLst>
                <a:gd name="T0" fmla="*/ 366 w 371"/>
                <a:gd name="T1" fmla="*/ 196 h 372"/>
                <a:gd name="T2" fmla="*/ 176 w 371"/>
                <a:gd name="T3" fmla="*/ 367 h 372"/>
                <a:gd name="T4" fmla="*/ 5 w 371"/>
                <a:gd name="T5" fmla="*/ 176 h 372"/>
                <a:gd name="T6" fmla="*/ 195 w 371"/>
                <a:gd name="T7" fmla="*/ 6 h 372"/>
                <a:gd name="T8" fmla="*/ 366 w 371"/>
                <a:gd name="T9" fmla="*/ 196 h 372"/>
              </a:gdLst>
              <a:ahLst/>
              <a:cxnLst>
                <a:cxn ang="0">
                  <a:pos x="T0" y="T1"/>
                </a:cxn>
                <a:cxn ang="0">
                  <a:pos x="T2" y="T3"/>
                </a:cxn>
                <a:cxn ang="0">
                  <a:pos x="T4" y="T5"/>
                </a:cxn>
                <a:cxn ang="0">
                  <a:pos x="T6" y="T7"/>
                </a:cxn>
                <a:cxn ang="0">
                  <a:pos x="T8" y="T9"/>
                </a:cxn>
              </a:cxnLst>
              <a:rect l="0" t="0" r="r" b="b"/>
              <a:pathLst>
                <a:path w="371" h="372">
                  <a:moveTo>
                    <a:pt x="366" y="196"/>
                  </a:moveTo>
                  <a:cubicBezTo>
                    <a:pt x="361" y="296"/>
                    <a:pt x="275" y="372"/>
                    <a:pt x="176" y="367"/>
                  </a:cubicBezTo>
                  <a:cubicBezTo>
                    <a:pt x="76" y="361"/>
                    <a:pt x="0" y="276"/>
                    <a:pt x="5" y="176"/>
                  </a:cubicBezTo>
                  <a:cubicBezTo>
                    <a:pt x="10" y="77"/>
                    <a:pt x="96" y="0"/>
                    <a:pt x="195" y="6"/>
                  </a:cubicBezTo>
                  <a:cubicBezTo>
                    <a:pt x="295" y="11"/>
                    <a:pt x="371" y="96"/>
                    <a:pt x="366" y="196"/>
                  </a:cubicBezTo>
                  <a:close/>
                </a:path>
              </a:pathLst>
            </a:custGeom>
            <a:solidFill>
              <a:schemeClr val="accent2"/>
            </a:solidFill>
            <a:ln>
              <a:noFill/>
            </a:ln>
          </p:spPr>
          <p:txBody>
            <a:bodyPr wrap="square" lIns="67500" tIns="35100" rIns="67500" bIns="35100" anchor="ctr" anchorCtr="0">
              <a:normAutofit/>
            </a:bodyPr>
            <a:lstStyle/>
            <a:p>
              <a:endParaRPr lang="zh-CN" altLang="en-US" sz="1690"/>
            </a:p>
          </p:txBody>
        </p:sp>
        <p:sp>
          <p:nvSpPr>
            <p:cNvPr id="7213" name="Freeform 45"/>
            <p:cNvSpPr/>
            <p:nvPr>
              <p:custDataLst>
                <p:tags r:id="rId16"/>
              </p:custDataLst>
            </p:nvPr>
          </p:nvSpPr>
          <p:spPr bwMode="auto">
            <a:xfrm>
              <a:off x="7102" y="5057"/>
              <a:ext cx="657" cy="574"/>
            </a:xfrm>
            <a:custGeom>
              <a:avLst/>
              <a:gdLst>
                <a:gd name="T0" fmla="*/ 340 w 345"/>
                <a:gd name="T1" fmla="*/ 182 h 345"/>
                <a:gd name="T2" fmla="*/ 163 w 345"/>
                <a:gd name="T3" fmla="*/ 340 h 345"/>
                <a:gd name="T4" fmla="*/ 5 w 345"/>
                <a:gd name="T5" fmla="*/ 164 h 345"/>
                <a:gd name="T6" fmla="*/ 181 w 345"/>
                <a:gd name="T7" fmla="*/ 5 h 345"/>
                <a:gd name="T8" fmla="*/ 340 w 345"/>
                <a:gd name="T9" fmla="*/ 182 h 345"/>
              </a:gdLst>
              <a:ahLst/>
              <a:cxnLst>
                <a:cxn ang="0">
                  <a:pos x="T0" y="T1"/>
                </a:cxn>
                <a:cxn ang="0">
                  <a:pos x="T2" y="T3"/>
                </a:cxn>
                <a:cxn ang="0">
                  <a:pos x="T4" y="T5"/>
                </a:cxn>
                <a:cxn ang="0">
                  <a:pos x="T6" y="T7"/>
                </a:cxn>
                <a:cxn ang="0">
                  <a:pos x="T8" y="T9"/>
                </a:cxn>
              </a:cxnLst>
              <a:rect l="0" t="0" r="r" b="b"/>
              <a:pathLst>
                <a:path w="345" h="345">
                  <a:moveTo>
                    <a:pt x="340" y="182"/>
                  </a:moveTo>
                  <a:cubicBezTo>
                    <a:pt x="335" y="274"/>
                    <a:pt x="256" y="345"/>
                    <a:pt x="163" y="340"/>
                  </a:cubicBezTo>
                  <a:cubicBezTo>
                    <a:pt x="71" y="335"/>
                    <a:pt x="0" y="256"/>
                    <a:pt x="5" y="164"/>
                  </a:cubicBezTo>
                  <a:cubicBezTo>
                    <a:pt x="10" y="71"/>
                    <a:pt x="89" y="0"/>
                    <a:pt x="181" y="5"/>
                  </a:cubicBezTo>
                  <a:cubicBezTo>
                    <a:pt x="274" y="10"/>
                    <a:pt x="345" y="89"/>
                    <a:pt x="340" y="182"/>
                  </a:cubicBezTo>
                  <a:close/>
                </a:path>
              </a:pathLst>
            </a:custGeom>
            <a:solidFill>
              <a:srgbClr val="FFC000"/>
            </a:solidFill>
            <a:ln>
              <a:noFill/>
            </a:ln>
          </p:spPr>
          <p:txBody>
            <a:bodyPr wrap="square" lIns="67500" tIns="35100" rIns="67500" bIns="35100" anchor="ctr" anchorCtr="0">
              <a:normAutofit/>
            </a:bodyPr>
            <a:lstStyle/>
            <a:p>
              <a:pPr algn="ctr"/>
              <a:r>
                <a:rPr lang="en-US" altLang="zh-CN" sz="1690" b="1" dirty="0">
                  <a:solidFill>
                    <a:srgbClr val="FFFFFF"/>
                  </a:solidFill>
                </a:rPr>
                <a:t>04</a:t>
              </a:r>
              <a:endParaRPr lang="zh-CN" altLang="en-US" sz="1690" b="1" dirty="0">
                <a:solidFill>
                  <a:srgbClr val="FFFFFF"/>
                </a:solidFill>
              </a:endParaRPr>
            </a:p>
          </p:txBody>
        </p:sp>
        <p:sp>
          <p:nvSpPr>
            <p:cNvPr id="7215" name="Text Box 47"/>
            <p:cNvSpPr txBox="1">
              <a:spLocks noChangeArrowheads="1"/>
            </p:cNvSpPr>
            <p:nvPr>
              <p:custDataLst>
                <p:tags r:id="rId17"/>
              </p:custDataLst>
            </p:nvPr>
          </p:nvSpPr>
          <p:spPr bwMode="auto">
            <a:xfrm>
              <a:off x="8114" y="5173"/>
              <a:ext cx="3191"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nchorCtr="0"/>
            <a:lstStyle/>
            <a:p>
              <a:pPr marL="0" lvl="0" indent="0" algn="l">
                <a:lnSpc>
                  <a:spcPct val="10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rPr>
                <a:t>过度疲劳。〈倦怠感〉</a:t>
              </a:r>
            </a:p>
          </p:txBody>
        </p:sp>
        <p:sp>
          <p:nvSpPr>
            <p:cNvPr id="7216" name="AutoShape 48"/>
            <p:cNvSpPr>
              <a:spLocks noChangeArrowheads="1"/>
            </p:cNvSpPr>
            <p:nvPr>
              <p:custDataLst>
                <p:tags r:id="rId18"/>
              </p:custDataLst>
            </p:nvPr>
          </p:nvSpPr>
          <p:spPr bwMode="auto">
            <a:xfrm>
              <a:off x="7485" y="6028"/>
              <a:ext cx="4241" cy="421"/>
            </a:xfrm>
            <a:prstGeom prst="roundRect">
              <a:avLst>
                <a:gd name="adj" fmla="val 16667"/>
              </a:avLst>
            </a:prstGeom>
            <a:noFill/>
            <a:ln w="6350" cmpd="sng">
              <a:solidFill>
                <a:schemeClr val="bg1">
                  <a:lumMod val="75000"/>
                </a:schemeClr>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nchorCtr="0">
              <a:normAutofit/>
            </a:bodyPr>
            <a:lstStyle/>
            <a:p>
              <a:endParaRPr lang="zh-CN" altLang="en-US" sz="955"/>
            </a:p>
          </p:txBody>
        </p:sp>
        <p:sp>
          <p:nvSpPr>
            <p:cNvPr id="7217" name="Freeform 49"/>
            <p:cNvSpPr/>
            <p:nvPr>
              <p:custDataLst>
                <p:tags r:id="rId19"/>
              </p:custDataLst>
            </p:nvPr>
          </p:nvSpPr>
          <p:spPr bwMode="auto">
            <a:xfrm>
              <a:off x="7057" y="5921"/>
              <a:ext cx="704" cy="623"/>
            </a:xfrm>
            <a:custGeom>
              <a:avLst/>
              <a:gdLst>
                <a:gd name="T0" fmla="*/ 366 w 371"/>
                <a:gd name="T1" fmla="*/ 196 h 372"/>
                <a:gd name="T2" fmla="*/ 176 w 371"/>
                <a:gd name="T3" fmla="*/ 367 h 372"/>
                <a:gd name="T4" fmla="*/ 5 w 371"/>
                <a:gd name="T5" fmla="*/ 176 h 372"/>
                <a:gd name="T6" fmla="*/ 195 w 371"/>
                <a:gd name="T7" fmla="*/ 6 h 372"/>
                <a:gd name="T8" fmla="*/ 366 w 371"/>
                <a:gd name="T9" fmla="*/ 196 h 372"/>
              </a:gdLst>
              <a:ahLst/>
              <a:cxnLst>
                <a:cxn ang="0">
                  <a:pos x="T0" y="T1"/>
                </a:cxn>
                <a:cxn ang="0">
                  <a:pos x="T2" y="T3"/>
                </a:cxn>
                <a:cxn ang="0">
                  <a:pos x="T4" y="T5"/>
                </a:cxn>
                <a:cxn ang="0">
                  <a:pos x="T6" y="T7"/>
                </a:cxn>
                <a:cxn ang="0">
                  <a:pos x="T8" y="T9"/>
                </a:cxn>
              </a:cxnLst>
              <a:rect l="0" t="0" r="r" b="b"/>
              <a:pathLst>
                <a:path w="371" h="372">
                  <a:moveTo>
                    <a:pt x="366" y="196"/>
                  </a:moveTo>
                  <a:cubicBezTo>
                    <a:pt x="361" y="296"/>
                    <a:pt x="275" y="372"/>
                    <a:pt x="176" y="367"/>
                  </a:cubicBezTo>
                  <a:cubicBezTo>
                    <a:pt x="76" y="361"/>
                    <a:pt x="0" y="276"/>
                    <a:pt x="5" y="176"/>
                  </a:cubicBezTo>
                  <a:cubicBezTo>
                    <a:pt x="10" y="77"/>
                    <a:pt x="96" y="0"/>
                    <a:pt x="195" y="6"/>
                  </a:cubicBezTo>
                  <a:cubicBezTo>
                    <a:pt x="295" y="11"/>
                    <a:pt x="371" y="96"/>
                    <a:pt x="366" y="196"/>
                  </a:cubicBezTo>
                  <a:close/>
                </a:path>
              </a:pathLst>
            </a:custGeom>
            <a:solidFill>
              <a:schemeClr val="accent2"/>
            </a:solidFill>
            <a:ln>
              <a:noFill/>
            </a:ln>
          </p:spPr>
          <p:txBody>
            <a:bodyPr wrap="square" lIns="67500" tIns="35100" rIns="67500" bIns="35100" anchor="ctr" anchorCtr="0">
              <a:normAutofit/>
            </a:bodyPr>
            <a:lstStyle/>
            <a:p>
              <a:endParaRPr lang="zh-CN" altLang="en-US" sz="1690"/>
            </a:p>
          </p:txBody>
        </p:sp>
        <p:sp>
          <p:nvSpPr>
            <p:cNvPr id="7218" name="Freeform 50"/>
            <p:cNvSpPr/>
            <p:nvPr>
              <p:custDataLst>
                <p:tags r:id="rId20"/>
              </p:custDataLst>
            </p:nvPr>
          </p:nvSpPr>
          <p:spPr bwMode="auto">
            <a:xfrm>
              <a:off x="7102" y="5944"/>
              <a:ext cx="657" cy="574"/>
            </a:xfrm>
            <a:custGeom>
              <a:avLst/>
              <a:gdLst>
                <a:gd name="T0" fmla="*/ 340 w 345"/>
                <a:gd name="T1" fmla="*/ 182 h 345"/>
                <a:gd name="T2" fmla="*/ 163 w 345"/>
                <a:gd name="T3" fmla="*/ 340 h 345"/>
                <a:gd name="T4" fmla="*/ 5 w 345"/>
                <a:gd name="T5" fmla="*/ 164 h 345"/>
                <a:gd name="T6" fmla="*/ 181 w 345"/>
                <a:gd name="T7" fmla="*/ 5 h 345"/>
                <a:gd name="T8" fmla="*/ 340 w 345"/>
                <a:gd name="T9" fmla="*/ 182 h 345"/>
              </a:gdLst>
              <a:ahLst/>
              <a:cxnLst>
                <a:cxn ang="0">
                  <a:pos x="T0" y="T1"/>
                </a:cxn>
                <a:cxn ang="0">
                  <a:pos x="T2" y="T3"/>
                </a:cxn>
                <a:cxn ang="0">
                  <a:pos x="T4" y="T5"/>
                </a:cxn>
                <a:cxn ang="0">
                  <a:pos x="T6" y="T7"/>
                </a:cxn>
                <a:cxn ang="0">
                  <a:pos x="T8" y="T9"/>
                </a:cxn>
              </a:cxnLst>
              <a:rect l="0" t="0" r="r" b="b"/>
              <a:pathLst>
                <a:path w="345" h="345">
                  <a:moveTo>
                    <a:pt x="340" y="182"/>
                  </a:moveTo>
                  <a:cubicBezTo>
                    <a:pt x="335" y="274"/>
                    <a:pt x="256" y="345"/>
                    <a:pt x="163" y="340"/>
                  </a:cubicBezTo>
                  <a:cubicBezTo>
                    <a:pt x="71" y="335"/>
                    <a:pt x="0" y="256"/>
                    <a:pt x="5" y="164"/>
                  </a:cubicBezTo>
                  <a:cubicBezTo>
                    <a:pt x="10" y="71"/>
                    <a:pt x="89" y="0"/>
                    <a:pt x="181" y="5"/>
                  </a:cubicBezTo>
                  <a:cubicBezTo>
                    <a:pt x="274" y="10"/>
                    <a:pt x="345" y="89"/>
                    <a:pt x="340" y="182"/>
                  </a:cubicBezTo>
                  <a:close/>
                </a:path>
              </a:pathLst>
            </a:custGeom>
            <a:solidFill>
              <a:srgbClr val="FFC000"/>
            </a:solidFill>
            <a:ln>
              <a:noFill/>
            </a:ln>
          </p:spPr>
          <p:txBody>
            <a:bodyPr wrap="square" lIns="67500" tIns="35100" rIns="67500" bIns="35100" anchor="ctr" anchorCtr="0">
              <a:normAutofit/>
            </a:bodyPr>
            <a:lstStyle/>
            <a:p>
              <a:pPr algn="ctr"/>
              <a:r>
                <a:rPr lang="en-US" altLang="zh-CN" sz="1690" b="1" dirty="0">
                  <a:solidFill>
                    <a:srgbClr val="FFFFFF"/>
                  </a:solidFill>
                </a:rPr>
                <a:t>05</a:t>
              </a:r>
              <a:endParaRPr lang="zh-CN" altLang="en-US" sz="1690" b="1" dirty="0">
                <a:solidFill>
                  <a:srgbClr val="FFFFFF"/>
                </a:solidFill>
              </a:endParaRPr>
            </a:p>
          </p:txBody>
        </p:sp>
        <p:sp>
          <p:nvSpPr>
            <p:cNvPr id="7220" name="Text Box 52"/>
            <p:cNvSpPr txBox="1">
              <a:spLocks noChangeArrowheads="1"/>
            </p:cNvSpPr>
            <p:nvPr>
              <p:custDataLst>
                <p:tags r:id="rId21"/>
              </p:custDataLst>
            </p:nvPr>
          </p:nvSpPr>
          <p:spPr bwMode="auto">
            <a:xfrm>
              <a:off x="8114" y="6060"/>
              <a:ext cx="3191"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nchorCtr="0"/>
            <a:lstStyle/>
            <a:p>
              <a:pPr marL="0" lvl="0" indent="0" algn="l">
                <a:lnSpc>
                  <a:spcPct val="10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rPr>
                <a:t>对工作不适应。</a:t>
              </a:r>
            </a:p>
          </p:txBody>
        </p:sp>
        <p:sp>
          <p:nvSpPr>
            <p:cNvPr id="64" name="AutoShape 48"/>
            <p:cNvSpPr>
              <a:spLocks noChangeArrowheads="1"/>
            </p:cNvSpPr>
            <p:nvPr>
              <p:custDataLst>
                <p:tags r:id="rId22"/>
              </p:custDataLst>
            </p:nvPr>
          </p:nvSpPr>
          <p:spPr bwMode="auto">
            <a:xfrm>
              <a:off x="7485" y="6914"/>
              <a:ext cx="4241" cy="421"/>
            </a:xfrm>
            <a:prstGeom prst="roundRect">
              <a:avLst>
                <a:gd name="adj" fmla="val 16667"/>
              </a:avLst>
            </a:prstGeom>
            <a:noFill/>
            <a:ln w="6350" cmpd="sng">
              <a:solidFill>
                <a:schemeClr val="bg1">
                  <a:lumMod val="75000"/>
                </a:schemeClr>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nchorCtr="0">
              <a:normAutofit/>
            </a:bodyPr>
            <a:lstStyle/>
            <a:p>
              <a:endParaRPr lang="zh-CN" altLang="en-US" sz="955"/>
            </a:p>
          </p:txBody>
        </p:sp>
        <p:sp>
          <p:nvSpPr>
            <p:cNvPr id="65" name="Freeform 49"/>
            <p:cNvSpPr/>
            <p:nvPr>
              <p:custDataLst>
                <p:tags r:id="rId23"/>
              </p:custDataLst>
            </p:nvPr>
          </p:nvSpPr>
          <p:spPr bwMode="auto">
            <a:xfrm>
              <a:off x="7057" y="6809"/>
              <a:ext cx="704" cy="623"/>
            </a:xfrm>
            <a:custGeom>
              <a:avLst/>
              <a:gdLst>
                <a:gd name="T0" fmla="*/ 366 w 371"/>
                <a:gd name="T1" fmla="*/ 196 h 372"/>
                <a:gd name="T2" fmla="*/ 176 w 371"/>
                <a:gd name="T3" fmla="*/ 367 h 372"/>
                <a:gd name="T4" fmla="*/ 5 w 371"/>
                <a:gd name="T5" fmla="*/ 176 h 372"/>
                <a:gd name="T6" fmla="*/ 195 w 371"/>
                <a:gd name="T7" fmla="*/ 6 h 372"/>
                <a:gd name="T8" fmla="*/ 366 w 371"/>
                <a:gd name="T9" fmla="*/ 196 h 372"/>
              </a:gdLst>
              <a:ahLst/>
              <a:cxnLst>
                <a:cxn ang="0">
                  <a:pos x="T0" y="T1"/>
                </a:cxn>
                <a:cxn ang="0">
                  <a:pos x="T2" y="T3"/>
                </a:cxn>
                <a:cxn ang="0">
                  <a:pos x="T4" y="T5"/>
                </a:cxn>
                <a:cxn ang="0">
                  <a:pos x="T6" y="T7"/>
                </a:cxn>
                <a:cxn ang="0">
                  <a:pos x="T8" y="T9"/>
                </a:cxn>
              </a:cxnLst>
              <a:rect l="0" t="0" r="r" b="b"/>
              <a:pathLst>
                <a:path w="371" h="372">
                  <a:moveTo>
                    <a:pt x="366" y="196"/>
                  </a:moveTo>
                  <a:cubicBezTo>
                    <a:pt x="361" y="296"/>
                    <a:pt x="275" y="372"/>
                    <a:pt x="176" y="367"/>
                  </a:cubicBezTo>
                  <a:cubicBezTo>
                    <a:pt x="76" y="361"/>
                    <a:pt x="0" y="276"/>
                    <a:pt x="5" y="176"/>
                  </a:cubicBezTo>
                  <a:cubicBezTo>
                    <a:pt x="10" y="77"/>
                    <a:pt x="96" y="0"/>
                    <a:pt x="195" y="6"/>
                  </a:cubicBezTo>
                  <a:cubicBezTo>
                    <a:pt x="295" y="11"/>
                    <a:pt x="371" y="96"/>
                    <a:pt x="366" y="196"/>
                  </a:cubicBezTo>
                  <a:close/>
                </a:path>
              </a:pathLst>
            </a:custGeom>
            <a:solidFill>
              <a:schemeClr val="accent2"/>
            </a:solidFill>
            <a:ln>
              <a:noFill/>
            </a:ln>
          </p:spPr>
          <p:txBody>
            <a:bodyPr wrap="square" lIns="67500" tIns="35100" rIns="67500" bIns="35100" anchor="ctr" anchorCtr="0">
              <a:normAutofit/>
            </a:bodyPr>
            <a:lstStyle/>
            <a:p>
              <a:endParaRPr lang="zh-CN" altLang="en-US" sz="1690"/>
            </a:p>
          </p:txBody>
        </p:sp>
        <p:sp>
          <p:nvSpPr>
            <p:cNvPr id="66" name="Freeform 50"/>
            <p:cNvSpPr/>
            <p:nvPr>
              <p:custDataLst>
                <p:tags r:id="rId24"/>
              </p:custDataLst>
            </p:nvPr>
          </p:nvSpPr>
          <p:spPr bwMode="auto">
            <a:xfrm>
              <a:off x="7102" y="6830"/>
              <a:ext cx="657" cy="574"/>
            </a:xfrm>
            <a:custGeom>
              <a:avLst/>
              <a:gdLst>
                <a:gd name="T0" fmla="*/ 340 w 345"/>
                <a:gd name="T1" fmla="*/ 182 h 345"/>
                <a:gd name="T2" fmla="*/ 163 w 345"/>
                <a:gd name="T3" fmla="*/ 340 h 345"/>
                <a:gd name="T4" fmla="*/ 5 w 345"/>
                <a:gd name="T5" fmla="*/ 164 h 345"/>
                <a:gd name="T6" fmla="*/ 181 w 345"/>
                <a:gd name="T7" fmla="*/ 5 h 345"/>
                <a:gd name="T8" fmla="*/ 340 w 345"/>
                <a:gd name="T9" fmla="*/ 182 h 345"/>
              </a:gdLst>
              <a:ahLst/>
              <a:cxnLst>
                <a:cxn ang="0">
                  <a:pos x="T0" y="T1"/>
                </a:cxn>
                <a:cxn ang="0">
                  <a:pos x="T2" y="T3"/>
                </a:cxn>
                <a:cxn ang="0">
                  <a:pos x="T4" y="T5"/>
                </a:cxn>
                <a:cxn ang="0">
                  <a:pos x="T6" y="T7"/>
                </a:cxn>
                <a:cxn ang="0">
                  <a:pos x="T8" y="T9"/>
                </a:cxn>
              </a:cxnLst>
              <a:rect l="0" t="0" r="r" b="b"/>
              <a:pathLst>
                <a:path w="345" h="345">
                  <a:moveTo>
                    <a:pt x="340" y="182"/>
                  </a:moveTo>
                  <a:cubicBezTo>
                    <a:pt x="335" y="274"/>
                    <a:pt x="256" y="345"/>
                    <a:pt x="163" y="340"/>
                  </a:cubicBezTo>
                  <a:cubicBezTo>
                    <a:pt x="71" y="335"/>
                    <a:pt x="0" y="256"/>
                    <a:pt x="5" y="164"/>
                  </a:cubicBezTo>
                  <a:cubicBezTo>
                    <a:pt x="10" y="71"/>
                    <a:pt x="89" y="0"/>
                    <a:pt x="181" y="5"/>
                  </a:cubicBezTo>
                  <a:cubicBezTo>
                    <a:pt x="274" y="10"/>
                    <a:pt x="345" y="89"/>
                    <a:pt x="340" y="182"/>
                  </a:cubicBezTo>
                  <a:close/>
                </a:path>
              </a:pathLst>
            </a:custGeom>
            <a:solidFill>
              <a:srgbClr val="FFC000"/>
            </a:solidFill>
            <a:ln>
              <a:noFill/>
            </a:ln>
          </p:spPr>
          <p:txBody>
            <a:bodyPr wrap="square" lIns="67500" tIns="35100" rIns="67500" bIns="35100" anchor="ctr" anchorCtr="0">
              <a:normAutofit/>
            </a:bodyPr>
            <a:lstStyle/>
            <a:p>
              <a:pPr algn="ctr"/>
              <a:r>
                <a:rPr lang="en-US" altLang="zh-CN" sz="1690" b="1" dirty="0">
                  <a:solidFill>
                    <a:srgbClr val="FFFFFF"/>
                  </a:solidFill>
                </a:rPr>
                <a:t>06</a:t>
              </a:r>
              <a:endParaRPr lang="zh-CN" altLang="en-US" sz="1690" b="1" dirty="0">
                <a:solidFill>
                  <a:srgbClr val="FFFFFF"/>
                </a:solidFill>
              </a:endParaRPr>
            </a:p>
          </p:txBody>
        </p:sp>
        <p:sp>
          <p:nvSpPr>
            <p:cNvPr id="67" name="Text Box 52"/>
            <p:cNvSpPr txBox="1">
              <a:spLocks noChangeArrowheads="1"/>
            </p:cNvSpPr>
            <p:nvPr>
              <p:custDataLst>
                <p:tags r:id="rId25"/>
              </p:custDataLst>
            </p:nvPr>
          </p:nvSpPr>
          <p:spPr bwMode="auto">
            <a:xfrm>
              <a:off x="8114" y="6948"/>
              <a:ext cx="3191"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nchorCtr="0"/>
            <a:lstStyle/>
            <a:p>
              <a:pPr marL="0" lvl="0" indent="0" algn="l">
                <a:lnSpc>
                  <a:spcPct val="10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rPr>
                <a:t>烦恼。</a:t>
              </a:r>
            </a:p>
          </p:txBody>
        </p:sp>
      </p:grpSp>
      <p:grpSp>
        <p:nvGrpSpPr>
          <p:cNvPr id="4" name="组合 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196215" y="1953895"/>
            <a:ext cx="4173855" cy="2415540"/>
            <a:chOff x="2400999" y="1547447"/>
            <a:chExt cx="7390002" cy="3763107"/>
          </a:xfrm>
        </p:grpSpPr>
        <p:sp>
          <p:nvSpPr>
            <p:cNvPr id="5" name="îṩľiḍé"/>
            <p:cNvSpPr/>
            <p:nvPr/>
          </p:nvSpPr>
          <p:spPr bwMode="auto">
            <a:xfrm>
              <a:off x="2400999" y="3673978"/>
              <a:ext cx="7390002" cy="1636576"/>
            </a:xfrm>
            <a:custGeom>
              <a:avLst/>
              <a:gdLst>
                <a:gd name="T0" fmla="*/ 317 w 1749"/>
                <a:gd name="T1" fmla="*/ 83 h 387"/>
                <a:gd name="T2" fmla="*/ 77 w 1749"/>
                <a:gd name="T3" fmla="*/ 125 h 387"/>
                <a:gd name="T4" fmla="*/ 165 w 1749"/>
                <a:gd name="T5" fmla="*/ 278 h 387"/>
                <a:gd name="T6" fmla="*/ 718 w 1749"/>
                <a:gd name="T7" fmla="*/ 345 h 387"/>
                <a:gd name="T8" fmla="*/ 1302 w 1749"/>
                <a:gd name="T9" fmla="*/ 314 h 387"/>
                <a:gd name="T10" fmla="*/ 1747 w 1749"/>
                <a:gd name="T11" fmla="*/ 175 h 387"/>
                <a:gd name="T12" fmla="*/ 1316 w 1749"/>
                <a:gd name="T13" fmla="*/ 70 h 387"/>
                <a:gd name="T14" fmla="*/ 1050 w 1749"/>
                <a:gd name="T15" fmla="*/ 43 h 387"/>
                <a:gd name="T16" fmla="*/ 710 w 1749"/>
                <a:gd name="T17" fmla="*/ 35 h 387"/>
                <a:gd name="T18" fmla="*/ 317 w 1749"/>
                <a:gd name="T19" fmla="*/ 83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49" h="387">
                  <a:moveTo>
                    <a:pt x="317" y="83"/>
                  </a:moveTo>
                  <a:cubicBezTo>
                    <a:pt x="317" y="83"/>
                    <a:pt x="154" y="72"/>
                    <a:pt x="77" y="125"/>
                  </a:cubicBezTo>
                  <a:cubicBezTo>
                    <a:pt x="0" y="177"/>
                    <a:pt x="26" y="271"/>
                    <a:pt x="165" y="278"/>
                  </a:cubicBezTo>
                  <a:cubicBezTo>
                    <a:pt x="304" y="284"/>
                    <a:pt x="417" y="387"/>
                    <a:pt x="718" y="345"/>
                  </a:cubicBezTo>
                  <a:cubicBezTo>
                    <a:pt x="1019" y="303"/>
                    <a:pt x="1011" y="286"/>
                    <a:pt x="1302" y="314"/>
                  </a:cubicBezTo>
                  <a:cubicBezTo>
                    <a:pt x="1593" y="343"/>
                    <a:pt x="1746" y="255"/>
                    <a:pt x="1747" y="175"/>
                  </a:cubicBezTo>
                  <a:cubicBezTo>
                    <a:pt x="1749" y="96"/>
                    <a:pt x="1623" y="63"/>
                    <a:pt x="1316" y="70"/>
                  </a:cubicBezTo>
                  <a:cubicBezTo>
                    <a:pt x="1192" y="72"/>
                    <a:pt x="1115" y="58"/>
                    <a:pt x="1050" y="43"/>
                  </a:cubicBezTo>
                  <a:cubicBezTo>
                    <a:pt x="951" y="21"/>
                    <a:pt x="878" y="0"/>
                    <a:pt x="710" y="35"/>
                  </a:cubicBezTo>
                  <a:cubicBezTo>
                    <a:pt x="465" y="88"/>
                    <a:pt x="317" y="83"/>
                    <a:pt x="317" y="83"/>
                  </a:cubicBezTo>
                </a:path>
              </a:pathLst>
            </a:custGeom>
            <a:solidFill>
              <a:srgbClr val="F1E6E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 name="î$ḷidé"/>
            <p:cNvSpPr/>
            <p:nvPr/>
          </p:nvSpPr>
          <p:spPr bwMode="auto">
            <a:xfrm>
              <a:off x="5025618" y="3436116"/>
              <a:ext cx="2504672" cy="1040902"/>
            </a:xfrm>
            <a:custGeom>
              <a:avLst/>
              <a:gdLst>
                <a:gd name="T0" fmla="*/ 545 w 593"/>
                <a:gd name="T1" fmla="*/ 9 h 246"/>
                <a:gd name="T2" fmla="*/ 177 w 593"/>
                <a:gd name="T3" fmla="*/ 9 h 246"/>
                <a:gd name="T4" fmla="*/ 50 w 593"/>
                <a:gd name="T5" fmla="*/ 9 h 246"/>
                <a:gd name="T6" fmla="*/ 18 w 593"/>
                <a:gd name="T7" fmla="*/ 121 h 246"/>
                <a:gd name="T8" fmla="*/ 49 w 593"/>
                <a:gd name="T9" fmla="*/ 241 h 246"/>
                <a:gd name="T10" fmla="*/ 174 w 593"/>
                <a:gd name="T11" fmla="*/ 241 h 246"/>
                <a:gd name="T12" fmla="*/ 552 w 593"/>
                <a:gd name="T13" fmla="*/ 241 h 246"/>
                <a:gd name="T14" fmla="*/ 552 w 593"/>
                <a:gd name="T15" fmla="*/ 241 h 246"/>
                <a:gd name="T16" fmla="*/ 553 w 593"/>
                <a:gd name="T17" fmla="*/ 241 h 246"/>
                <a:gd name="T18" fmla="*/ 555 w 593"/>
                <a:gd name="T19" fmla="*/ 240 h 246"/>
                <a:gd name="T20" fmla="*/ 582 w 593"/>
                <a:gd name="T21" fmla="*/ 195 h 246"/>
                <a:gd name="T22" fmla="*/ 582 w 593"/>
                <a:gd name="T23" fmla="*/ 96 h 246"/>
                <a:gd name="T24" fmla="*/ 545 w 593"/>
                <a:gd name="T25" fmla="*/ 9 h 246"/>
                <a:gd name="T26" fmla="*/ 550 w 593"/>
                <a:gd name="T27" fmla="*/ 219 h 246"/>
                <a:gd name="T28" fmla="*/ 287 w 593"/>
                <a:gd name="T29" fmla="*/ 219 h 246"/>
                <a:gd name="T30" fmla="*/ 113 w 593"/>
                <a:gd name="T31" fmla="*/ 219 h 246"/>
                <a:gd name="T32" fmla="*/ 39 w 593"/>
                <a:gd name="T33" fmla="*/ 202 h 246"/>
                <a:gd name="T34" fmla="*/ 39 w 593"/>
                <a:gd name="T35" fmla="*/ 125 h 246"/>
                <a:gd name="T36" fmla="*/ 39 w 593"/>
                <a:gd name="T37" fmla="*/ 44 h 246"/>
                <a:gd name="T38" fmla="*/ 119 w 593"/>
                <a:gd name="T39" fmla="*/ 31 h 246"/>
                <a:gd name="T40" fmla="*/ 468 w 593"/>
                <a:gd name="T41" fmla="*/ 31 h 246"/>
                <a:gd name="T42" fmla="*/ 561 w 593"/>
                <a:gd name="T43" fmla="*/ 48 h 246"/>
                <a:gd name="T44" fmla="*/ 561 w 593"/>
                <a:gd name="T45" fmla="*/ 142 h 246"/>
                <a:gd name="T46" fmla="*/ 550 w 593"/>
                <a:gd name="T47" fmla="*/ 219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3" h="246">
                  <a:moveTo>
                    <a:pt x="545" y="9"/>
                  </a:moveTo>
                  <a:cubicBezTo>
                    <a:pt x="424" y="0"/>
                    <a:pt x="299" y="9"/>
                    <a:pt x="177" y="9"/>
                  </a:cubicBezTo>
                  <a:cubicBezTo>
                    <a:pt x="136" y="9"/>
                    <a:pt x="91" y="4"/>
                    <a:pt x="50" y="9"/>
                  </a:cubicBezTo>
                  <a:cubicBezTo>
                    <a:pt x="2" y="15"/>
                    <a:pt x="18" y="87"/>
                    <a:pt x="18" y="121"/>
                  </a:cubicBezTo>
                  <a:cubicBezTo>
                    <a:pt x="18" y="155"/>
                    <a:pt x="0" y="234"/>
                    <a:pt x="49" y="241"/>
                  </a:cubicBezTo>
                  <a:cubicBezTo>
                    <a:pt x="89" y="246"/>
                    <a:pt x="134" y="241"/>
                    <a:pt x="174" y="241"/>
                  </a:cubicBezTo>
                  <a:cubicBezTo>
                    <a:pt x="300" y="241"/>
                    <a:pt x="426" y="241"/>
                    <a:pt x="552" y="241"/>
                  </a:cubicBezTo>
                  <a:cubicBezTo>
                    <a:pt x="552" y="241"/>
                    <a:pt x="552" y="241"/>
                    <a:pt x="552" y="241"/>
                  </a:cubicBezTo>
                  <a:cubicBezTo>
                    <a:pt x="552" y="241"/>
                    <a:pt x="553" y="241"/>
                    <a:pt x="553" y="241"/>
                  </a:cubicBezTo>
                  <a:cubicBezTo>
                    <a:pt x="554" y="241"/>
                    <a:pt x="555" y="240"/>
                    <a:pt x="555" y="240"/>
                  </a:cubicBezTo>
                  <a:cubicBezTo>
                    <a:pt x="579" y="234"/>
                    <a:pt x="582" y="217"/>
                    <a:pt x="582" y="195"/>
                  </a:cubicBezTo>
                  <a:cubicBezTo>
                    <a:pt x="583" y="162"/>
                    <a:pt x="582" y="129"/>
                    <a:pt x="582" y="96"/>
                  </a:cubicBezTo>
                  <a:cubicBezTo>
                    <a:pt x="582" y="60"/>
                    <a:pt x="593" y="13"/>
                    <a:pt x="545" y="9"/>
                  </a:cubicBezTo>
                  <a:moveTo>
                    <a:pt x="550" y="219"/>
                  </a:moveTo>
                  <a:cubicBezTo>
                    <a:pt x="462" y="219"/>
                    <a:pt x="375" y="219"/>
                    <a:pt x="287" y="219"/>
                  </a:cubicBezTo>
                  <a:cubicBezTo>
                    <a:pt x="229" y="219"/>
                    <a:pt x="171" y="219"/>
                    <a:pt x="113" y="219"/>
                  </a:cubicBezTo>
                  <a:cubicBezTo>
                    <a:pt x="89" y="219"/>
                    <a:pt x="45" y="230"/>
                    <a:pt x="39" y="202"/>
                  </a:cubicBezTo>
                  <a:cubicBezTo>
                    <a:pt x="34" y="179"/>
                    <a:pt x="39" y="149"/>
                    <a:pt x="39" y="125"/>
                  </a:cubicBezTo>
                  <a:cubicBezTo>
                    <a:pt x="39" y="102"/>
                    <a:pt x="32" y="66"/>
                    <a:pt x="39" y="44"/>
                  </a:cubicBezTo>
                  <a:cubicBezTo>
                    <a:pt x="47" y="20"/>
                    <a:pt x="98" y="31"/>
                    <a:pt x="119" y="31"/>
                  </a:cubicBezTo>
                  <a:cubicBezTo>
                    <a:pt x="235" y="31"/>
                    <a:pt x="352" y="31"/>
                    <a:pt x="468" y="31"/>
                  </a:cubicBezTo>
                  <a:cubicBezTo>
                    <a:pt x="495" y="31"/>
                    <a:pt x="553" y="17"/>
                    <a:pt x="561" y="48"/>
                  </a:cubicBezTo>
                  <a:cubicBezTo>
                    <a:pt x="568" y="76"/>
                    <a:pt x="561" y="114"/>
                    <a:pt x="561" y="142"/>
                  </a:cubicBezTo>
                  <a:cubicBezTo>
                    <a:pt x="561" y="158"/>
                    <a:pt x="571" y="212"/>
                    <a:pt x="550" y="219"/>
                  </a:cubicBezTo>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 name="ïṧľíḓê"/>
            <p:cNvSpPr/>
            <p:nvPr/>
          </p:nvSpPr>
          <p:spPr bwMode="auto">
            <a:xfrm>
              <a:off x="6843131" y="3145395"/>
              <a:ext cx="256160" cy="971780"/>
            </a:xfrm>
            <a:custGeom>
              <a:avLst/>
              <a:gdLst>
                <a:gd name="T0" fmla="*/ 61 w 61"/>
                <a:gd name="T1" fmla="*/ 9 h 230"/>
                <a:gd name="T2" fmla="*/ 50 w 61"/>
                <a:gd name="T3" fmla="*/ 0 h 230"/>
                <a:gd name="T4" fmla="*/ 11 w 61"/>
                <a:gd name="T5" fmla="*/ 0 h 230"/>
                <a:gd name="T6" fmla="*/ 0 w 61"/>
                <a:gd name="T7" fmla="*/ 9 h 230"/>
                <a:gd name="T8" fmla="*/ 9 w 61"/>
                <a:gd name="T9" fmla="*/ 17 h 230"/>
                <a:gd name="T10" fmla="*/ 9 w 61"/>
                <a:gd name="T11" fmla="*/ 21 h 230"/>
                <a:gd name="T12" fmla="*/ 9 w 61"/>
                <a:gd name="T13" fmla="*/ 213 h 230"/>
                <a:gd name="T14" fmla="*/ 30 w 61"/>
                <a:gd name="T15" fmla="*/ 230 h 230"/>
                <a:gd name="T16" fmla="*/ 51 w 61"/>
                <a:gd name="T17" fmla="*/ 213 h 230"/>
                <a:gd name="T18" fmla="*/ 51 w 61"/>
                <a:gd name="T19" fmla="*/ 21 h 230"/>
                <a:gd name="T20" fmla="*/ 51 w 61"/>
                <a:gd name="T21" fmla="*/ 17 h 230"/>
                <a:gd name="T22" fmla="*/ 61 w 61"/>
                <a:gd name="T23" fmla="*/ 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 h="230">
                  <a:moveTo>
                    <a:pt x="61" y="9"/>
                  </a:moveTo>
                  <a:cubicBezTo>
                    <a:pt x="61" y="4"/>
                    <a:pt x="56" y="0"/>
                    <a:pt x="50" y="0"/>
                  </a:cubicBezTo>
                  <a:cubicBezTo>
                    <a:pt x="11" y="0"/>
                    <a:pt x="11" y="0"/>
                    <a:pt x="11" y="0"/>
                  </a:cubicBezTo>
                  <a:cubicBezTo>
                    <a:pt x="5" y="0"/>
                    <a:pt x="0" y="4"/>
                    <a:pt x="0" y="9"/>
                  </a:cubicBezTo>
                  <a:cubicBezTo>
                    <a:pt x="0" y="13"/>
                    <a:pt x="4" y="16"/>
                    <a:pt x="9" y="17"/>
                  </a:cubicBezTo>
                  <a:cubicBezTo>
                    <a:pt x="9" y="18"/>
                    <a:pt x="9" y="19"/>
                    <a:pt x="9" y="21"/>
                  </a:cubicBezTo>
                  <a:cubicBezTo>
                    <a:pt x="9" y="213"/>
                    <a:pt x="9" y="213"/>
                    <a:pt x="9" y="213"/>
                  </a:cubicBezTo>
                  <a:cubicBezTo>
                    <a:pt x="9" y="222"/>
                    <a:pt x="18" y="230"/>
                    <a:pt x="30" y="230"/>
                  </a:cubicBezTo>
                  <a:cubicBezTo>
                    <a:pt x="42" y="230"/>
                    <a:pt x="51" y="222"/>
                    <a:pt x="51" y="213"/>
                  </a:cubicBezTo>
                  <a:cubicBezTo>
                    <a:pt x="51" y="21"/>
                    <a:pt x="51" y="21"/>
                    <a:pt x="51" y="21"/>
                  </a:cubicBezTo>
                  <a:cubicBezTo>
                    <a:pt x="51" y="20"/>
                    <a:pt x="51" y="18"/>
                    <a:pt x="51" y="17"/>
                  </a:cubicBezTo>
                  <a:cubicBezTo>
                    <a:pt x="56" y="17"/>
                    <a:pt x="61" y="13"/>
                    <a:pt x="61" y="9"/>
                  </a:cubicBezTo>
                </a:path>
              </a:pathLst>
            </a:cu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 name="íśḻïḓe"/>
            <p:cNvSpPr/>
            <p:nvPr/>
          </p:nvSpPr>
          <p:spPr bwMode="auto">
            <a:xfrm>
              <a:off x="6914287" y="3745134"/>
              <a:ext cx="109783" cy="321216"/>
            </a:xfrm>
            <a:custGeom>
              <a:avLst/>
              <a:gdLst>
                <a:gd name="T0" fmla="*/ 0 w 26"/>
                <a:gd name="T1" fmla="*/ 0 h 76"/>
                <a:gd name="T2" fmla="*/ 0 w 26"/>
                <a:gd name="T3" fmla="*/ 64 h 76"/>
                <a:gd name="T4" fmla="*/ 13 w 26"/>
                <a:gd name="T5" fmla="*/ 76 h 76"/>
                <a:gd name="T6" fmla="*/ 26 w 26"/>
                <a:gd name="T7" fmla="*/ 64 h 76"/>
                <a:gd name="T8" fmla="*/ 26 w 26"/>
                <a:gd name="T9" fmla="*/ 0 h 76"/>
                <a:gd name="T10" fmla="*/ 0 w 26"/>
                <a:gd name="T11" fmla="*/ 0 h 76"/>
              </a:gdLst>
              <a:ahLst/>
              <a:cxnLst>
                <a:cxn ang="0">
                  <a:pos x="T0" y="T1"/>
                </a:cxn>
                <a:cxn ang="0">
                  <a:pos x="T2" y="T3"/>
                </a:cxn>
                <a:cxn ang="0">
                  <a:pos x="T4" y="T5"/>
                </a:cxn>
                <a:cxn ang="0">
                  <a:pos x="T6" y="T7"/>
                </a:cxn>
                <a:cxn ang="0">
                  <a:pos x="T8" y="T9"/>
                </a:cxn>
                <a:cxn ang="0">
                  <a:pos x="T10" y="T11"/>
                </a:cxn>
              </a:cxnLst>
              <a:rect l="0" t="0" r="r" b="b"/>
              <a:pathLst>
                <a:path w="26" h="76">
                  <a:moveTo>
                    <a:pt x="0" y="0"/>
                  </a:moveTo>
                  <a:cubicBezTo>
                    <a:pt x="0" y="64"/>
                    <a:pt x="0" y="64"/>
                    <a:pt x="0" y="64"/>
                  </a:cubicBezTo>
                  <a:cubicBezTo>
                    <a:pt x="0" y="71"/>
                    <a:pt x="6" y="76"/>
                    <a:pt x="13" y="76"/>
                  </a:cubicBezTo>
                  <a:cubicBezTo>
                    <a:pt x="20" y="76"/>
                    <a:pt x="26" y="71"/>
                    <a:pt x="26" y="64"/>
                  </a:cubicBezTo>
                  <a:cubicBezTo>
                    <a:pt x="26" y="0"/>
                    <a:pt x="26" y="0"/>
                    <a:pt x="26" y="0"/>
                  </a:cubicBezTo>
                  <a:lnTo>
                    <a:pt x="0" y="0"/>
                  </a:ln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 name="íšḷîḍè"/>
            <p:cNvSpPr/>
            <p:nvPr/>
          </p:nvSpPr>
          <p:spPr bwMode="auto">
            <a:xfrm>
              <a:off x="6973244" y="3212485"/>
              <a:ext cx="46760" cy="489957"/>
            </a:xfrm>
            <a:custGeom>
              <a:avLst/>
              <a:gdLst>
                <a:gd name="T0" fmla="*/ 6 w 11"/>
                <a:gd name="T1" fmla="*/ 0 h 116"/>
                <a:gd name="T2" fmla="*/ 0 w 11"/>
                <a:gd name="T3" fmla="*/ 5 h 116"/>
                <a:gd name="T4" fmla="*/ 0 w 11"/>
                <a:gd name="T5" fmla="*/ 110 h 116"/>
                <a:gd name="T6" fmla="*/ 6 w 11"/>
                <a:gd name="T7" fmla="*/ 116 h 116"/>
                <a:gd name="T8" fmla="*/ 11 w 11"/>
                <a:gd name="T9" fmla="*/ 110 h 116"/>
                <a:gd name="T10" fmla="*/ 11 w 11"/>
                <a:gd name="T11" fmla="*/ 5 h 116"/>
                <a:gd name="T12" fmla="*/ 6 w 1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11" h="116">
                  <a:moveTo>
                    <a:pt x="6" y="0"/>
                  </a:moveTo>
                  <a:cubicBezTo>
                    <a:pt x="3" y="0"/>
                    <a:pt x="0" y="2"/>
                    <a:pt x="0" y="5"/>
                  </a:cubicBezTo>
                  <a:cubicBezTo>
                    <a:pt x="0" y="40"/>
                    <a:pt x="0" y="75"/>
                    <a:pt x="0" y="110"/>
                  </a:cubicBezTo>
                  <a:cubicBezTo>
                    <a:pt x="0" y="114"/>
                    <a:pt x="3" y="116"/>
                    <a:pt x="6" y="116"/>
                  </a:cubicBezTo>
                  <a:cubicBezTo>
                    <a:pt x="9" y="116"/>
                    <a:pt x="11" y="114"/>
                    <a:pt x="11" y="110"/>
                  </a:cubicBezTo>
                  <a:cubicBezTo>
                    <a:pt x="11" y="75"/>
                    <a:pt x="11" y="40"/>
                    <a:pt x="11" y="5"/>
                  </a:cubicBezTo>
                  <a:cubicBezTo>
                    <a:pt x="11" y="2"/>
                    <a:pt x="9" y="0"/>
                    <a:pt x="6" y="0"/>
                  </a:cubicBezTo>
                </a:path>
              </a:pathLst>
            </a:custGeom>
            <a:solidFill>
              <a:srgbClr val="E7EC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 name="iŝļîḋê"/>
            <p:cNvSpPr/>
            <p:nvPr/>
          </p:nvSpPr>
          <p:spPr bwMode="auto">
            <a:xfrm>
              <a:off x="5938441" y="3145395"/>
              <a:ext cx="254127" cy="971780"/>
            </a:xfrm>
            <a:custGeom>
              <a:avLst/>
              <a:gdLst>
                <a:gd name="T0" fmla="*/ 60 w 60"/>
                <a:gd name="T1" fmla="*/ 9 h 230"/>
                <a:gd name="T2" fmla="*/ 49 w 60"/>
                <a:gd name="T3" fmla="*/ 0 h 230"/>
                <a:gd name="T4" fmla="*/ 11 w 60"/>
                <a:gd name="T5" fmla="*/ 0 h 230"/>
                <a:gd name="T6" fmla="*/ 0 w 60"/>
                <a:gd name="T7" fmla="*/ 9 h 230"/>
                <a:gd name="T8" fmla="*/ 9 w 60"/>
                <a:gd name="T9" fmla="*/ 17 h 230"/>
                <a:gd name="T10" fmla="*/ 8 w 60"/>
                <a:gd name="T11" fmla="*/ 21 h 230"/>
                <a:gd name="T12" fmla="*/ 8 w 60"/>
                <a:gd name="T13" fmla="*/ 213 h 230"/>
                <a:gd name="T14" fmla="*/ 30 w 60"/>
                <a:gd name="T15" fmla="*/ 230 h 230"/>
                <a:gd name="T16" fmla="*/ 51 w 60"/>
                <a:gd name="T17" fmla="*/ 213 h 230"/>
                <a:gd name="T18" fmla="*/ 51 w 60"/>
                <a:gd name="T19" fmla="*/ 21 h 230"/>
                <a:gd name="T20" fmla="*/ 50 w 60"/>
                <a:gd name="T21" fmla="*/ 17 h 230"/>
                <a:gd name="T22" fmla="*/ 60 w 60"/>
                <a:gd name="T23" fmla="*/ 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230">
                  <a:moveTo>
                    <a:pt x="60" y="9"/>
                  </a:moveTo>
                  <a:cubicBezTo>
                    <a:pt x="60" y="4"/>
                    <a:pt x="55" y="0"/>
                    <a:pt x="49" y="0"/>
                  </a:cubicBezTo>
                  <a:cubicBezTo>
                    <a:pt x="11" y="0"/>
                    <a:pt x="11" y="0"/>
                    <a:pt x="11" y="0"/>
                  </a:cubicBezTo>
                  <a:cubicBezTo>
                    <a:pt x="5" y="0"/>
                    <a:pt x="0" y="4"/>
                    <a:pt x="0" y="9"/>
                  </a:cubicBezTo>
                  <a:cubicBezTo>
                    <a:pt x="0" y="13"/>
                    <a:pt x="4" y="16"/>
                    <a:pt x="9" y="17"/>
                  </a:cubicBezTo>
                  <a:cubicBezTo>
                    <a:pt x="9" y="18"/>
                    <a:pt x="8" y="19"/>
                    <a:pt x="8" y="21"/>
                  </a:cubicBezTo>
                  <a:cubicBezTo>
                    <a:pt x="8" y="213"/>
                    <a:pt x="8" y="213"/>
                    <a:pt x="8" y="213"/>
                  </a:cubicBezTo>
                  <a:cubicBezTo>
                    <a:pt x="8" y="222"/>
                    <a:pt x="18" y="230"/>
                    <a:pt x="30" y="230"/>
                  </a:cubicBezTo>
                  <a:cubicBezTo>
                    <a:pt x="41" y="230"/>
                    <a:pt x="51" y="222"/>
                    <a:pt x="51" y="213"/>
                  </a:cubicBezTo>
                  <a:cubicBezTo>
                    <a:pt x="51" y="21"/>
                    <a:pt x="51" y="21"/>
                    <a:pt x="51" y="21"/>
                  </a:cubicBezTo>
                  <a:cubicBezTo>
                    <a:pt x="51" y="20"/>
                    <a:pt x="51" y="18"/>
                    <a:pt x="50" y="17"/>
                  </a:cubicBezTo>
                  <a:cubicBezTo>
                    <a:pt x="56" y="17"/>
                    <a:pt x="60" y="13"/>
                    <a:pt x="60" y="9"/>
                  </a:cubicBezTo>
                </a:path>
              </a:pathLst>
            </a:cu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 name="îṣḻîdè"/>
            <p:cNvSpPr/>
            <p:nvPr/>
          </p:nvSpPr>
          <p:spPr bwMode="auto">
            <a:xfrm>
              <a:off x="6009596" y="3745134"/>
              <a:ext cx="105717" cy="321216"/>
            </a:xfrm>
            <a:custGeom>
              <a:avLst/>
              <a:gdLst>
                <a:gd name="T0" fmla="*/ 0 w 25"/>
                <a:gd name="T1" fmla="*/ 0 h 76"/>
                <a:gd name="T2" fmla="*/ 0 w 25"/>
                <a:gd name="T3" fmla="*/ 64 h 76"/>
                <a:gd name="T4" fmla="*/ 13 w 25"/>
                <a:gd name="T5" fmla="*/ 76 h 76"/>
                <a:gd name="T6" fmla="*/ 25 w 25"/>
                <a:gd name="T7" fmla="*/ 64 h 76"/>
                <a:gd name="T8" fmla="*/ 25 w 25"/>
                <a:gd name="T9" fmla="*/ 0 h 76"/>
                <a:gd name="T10" fmla="*/ 0 w 25"/>
                <a:gd name="T11" fmla="*/ 0 h 76"/>
              </a:gdLst>
              <a:ahLst/>
              <a:cxnLst>
                <a:cxn ang="0">
                  <a:pos x="T0" y="T1"/>
                </a:cxn>
                <a:cxn ang="0">
                  <a:pos x="T2" y="T3"/>
                </a:cxn>
                <a:cxn ang="0">
                  <a:pos x="T4" y="T5"/>
                </a:cxn>
                <a:cxn ang="0">
                  <a:pos x="T6" y="T7"/>
                </a:cxn>
                <a:cxn ang="0">
                  <a:pos x="T8" y="T9"/>
                </a:cxn>
                <a:cxn ang="0">
                  <a:pos x="T10" y="T11"/>
                </a:cxn>
              </a:cxnLst>
              <a:rect l="0" t="0" r="r" b="b"/>
              <a:pathLst>
                <a:path w="25" h="76">
                  <a:moveTo>
                    <a:pt x="0" y="0"/>
                  </a:moveTo>
                  <a:cubicBezTo>
                    <a:pt x="0" y="64"/>
                    <a:pt x="0" y="64"/>
                    <a:pt x="0" y="64"/>
                  </a:cubicBezTo>
                  <a:cubicBezTo>
                    <a:pt x="0" y="71"/>
                    <a:pt x="5" y="76"/>
                    <a:pt x="13" y="76"/>
                  </a:cubicBezTo>
                  <a:cubicBezTo>
                    <a:pt x="20" y="76"/>
                    <a:pt x="25" y="71"/>
                    <a:pt x="25" y="64"/>
                  </a:cubicBezTo>
                  <a:cubicBezTo>
                    <a:pt x="25" y="0"/>
                    <a:pt x="25" y="0"/>
                    <a:pt x="25" y="0"/>
                  </a:cubicBezTo>
                  <a:lnTo>
                    <a:pt x="0" y="0"/>
                  </a:ln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íŝ1íḋê"/>
            <p:cNvSpPr/>
            <p:nvPr/>
          </p:nvSpPr>
          <p:spPr bwMode="auto">
            <a:xfrm>
              <a:off x="6068554" y="3212485"/>
              <a:ext cx="46760" cy="489957"/>
            </a:xfrm>
            <a:custGeom>
              <a:avLst/>
              <a:gdLst>
                <a:gd name="T0" fmla="*/ 6 w 11"/>
                <a:gd name="T1" fmla="*/ 0 h 116"/>
                <a:gd name="T2" fmla="*/ 0 w 11"/>
                <a:gd name="T3" fmla="*/ 5 h 116"/>
                <a:gd name="T4" fmla="*/ 0 w 11"/>
                <a:gd name="T5" fmla="*/ 110 h 116"/>
                <a:gd name="T6" fmla="*/ 6 w 11"/>
                <a:gd name="T7" fmla="*/ 116 h 116"/>
                <a:gd name="T8" fmla="*/ 11 w 11"/>
                <a:gd name="T9" fmla="*/ 110 h 116"/>
                <a:gd name="T10" fmla="*/ 11 w 11"/>
                <a:gd name="T11" fmla="*/ 5 h 116"/>
                <a:gd name="T12" fmla="*/ 6 w 1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11" h="116">
                  <a:moveTo>
                    <a:pt x="6" y="0"/>
                  </a:moveTo>
                  <a:cubicBezTo>
                    <a:pt x="3" y="0"/>
                    <a:pt x="0" y="2"/>
                    <a:pt x="0" y="5"/>
                  </a:cubicBezTo>
                  <a:cubicBezTo>
                    <a:pt x="0" y="40"/>
                    <a:pt x="0" y="75"/>
                    <a:pt x="0" y="110"/>
                  </a:cubicBezTo>
                  <a:cubicBezTo>
                    <a:pt x="0" y="114"/>
                    <a:pt x="3" y="116"/>
                    <a:pt x="6" y="116"/>
                  </a:cubicBezTo>
                  <a:cubicBezTo>
                    <a:pt x="9" y="116"/>
                    <a:pt x="11" y="114"/>
                    <a:pt x="11" y="110"/>
                  </a:cubicBezTo>
                  <a:cubicBezTo>
                    <a:pt x="11" y="75"/>
                    <a:pt x="11" y="40"/>
                    <a:pt x="11" y="5"/>
                  </a:cubicBezTo>
                  <a:cubicBezTo>
                    <a:pt x="11" y="2"/>
                    <a:pt x="9" y="0"/>
                    <a:pt x="6" y="0"/>
                  </a:cubicBezTo>
                </a:path>
              </a:pathLst>
            </a:custGeom>
            <a:solidFill>
              <a:srgbClr val="EBE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 name="îsľïḋé"/>
            <p:cNvSpPr/>
            <p:nvPr/>
          </p:nvSpPr>
          <p:spPr bwMode="auto">
            <a:xfrm>
              <a:off x="6381638" y="3145395"/>
              <a:ext cx="254127" cy="971780"/>
            </a:xfrm>
            <a:custGeom>
              <a:avLst/>
              <a:gdLst>
                <a:gd name="T0" fmla="*/ 60 w 60"/>
                <a:gd name="T1" fmla="*/ 9 h 230"/>
                <a:gd name="T2" fmla="*/ 49 w 60"/>
                <a:gd name="T3" fmla="*/ 0 h 230"/>
                <a:gd name="T4" fmla="*/ 11 w 60"/>
                <a:gd name="T5" fmla="*/ 0 h 230"/>
                <a:gd name="T6" fmla="*/ 0 w 60"/>
                <a:gd name="T7" fmla="*/ 9 h 230"/>
                <a:gd name="T8" fmla="*/ 9 w 60"/>
                <a:gd name="T9" fmla="*/ 17 h 230"/>
                <a:gd name="T10" fmla="*/ 9 w 60"/>
                <a:gd name="T11" fmla="*/ 21 h 230"/>
                <a:gd name="T12" fmla="*/ 9 w 60"/>
                <a:gd name="T13" fmla="*/ 213 h 230"/>
                <a:gd name="T14" fmla="*/ 30 w 60"/>
                <a:gd name="T15" fmla="*/ 230 h 230"/>
                <a:gd name="T16" fmla="*/ 51 w 60"/>
                <a:gd name="T17" fmla="*/ 213 h 230"/>
                <a:gd name="T18" fmla="*/ 51 w 60"/>
                <a:gd name="T19" fmla="*/ 21 h 230"/>
                <a:gd name="T20" fmla="*/ 50 w 60"/>
                <a:gd name="T21" fmla="*/ 17 h 230"/>
                <a:gd name="T22" fmla="*/ 60 w 60"/>
                <a:gd name="T23" fmla="*/ 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230">
                  <a:moveTo>
                    <a:pt x="60" y="9"/>
                  </a:moveTo>
                  <a:cubicBezTo>
                    <a:pt x="60" y="4"/>
                    <a:pt x="55" y="0"/>
                    <a:pt x="49" y="0"/>
                  </a:cubicBezTo>
                  <a:cubicBezTo>
                    <a:pt x="11" y="0"/>
                    <a:pt x="11" y="0"/>
                    <a:pt x="11" y="0"/>
                  </a:cubicBezTo>
                  <a:cubicBezTo>
                    <a:pt x="5" y="0"/>
                    <a:pt x="0" y="4"/>
                    <a:pt x="0" y="9"/>
                  </a:cubicBezTo>
                  <a:cubicBezTo>
                    <a:pt x="0" y="13"/>
                    <a:pt x="4" y="16"/>
                    <a:pt x="9" y="17"/>
                  </a:cubicBezTo>
                  <a:cubicBezTo>
                    <a:pt x="9" y="18"/>
                    <a:pt x="9" y="19"/>
                    <a:pt x="9" y="21"/>
                  </a:cubicBezTo>
                  <a:cubicBezTo>
                    <a:pt x="9" y="213"/>
                    <a:pt x="9" y="213"/>
                    <a:pt x="9" y="213"/>
                  </a:cubicBezTo>
                  <a:cubicBezTo>
                    <a:pt x="9" y="222"/>
                    <a:pt x="18" y="230"/>
                    <a:pt x="30" y="230"/>
                  </a:cubicBezTo>
                  <a:cubicBezTo>
                    <a:pt x="41" y="230"/>
                    <a:pt x="51" y="222"/>
                    <a:pt x="51" y="213"/>
                  </a:cubicBezTo>
                  <a:cubicBezTo>
                    <a:pt x="51" y="21"/>
                    <a:pt x="51" y="21"/>
                    <a:pt x="51" y="21"/>
                  </a:cubicBezTo>
                  <a:cubicBezTo>
                    <a:pt x="51" y="20"/>
                    <a:pt x="51" y="18"/>
                    <a:pt x="50" y="17"/>
                  </a:cubicBezTo>
                  <a:cubicBezTo>
                    <a:pt x="56" y="17"/>
                    <a:pt x="60" y="13"/>
                    <a:pt x="60" y="9"/>
                  </a:cubicBezTo>
                </a:path>
              </a:pathLst>
            </a:cu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işļíḑé"/>
            <p:cNvSpPr/>
            <p:nvPr/>
          </p:nvSpPr>
          <p:spPr bwMode="auto">
            <a:xfrm>
              <a:off x="6521915" y="3212485"/>
              <a:ext cx="44726" cy="489957"/>
            </a:xfrm>
            <a:custGeom>
              <a:avLst/>
              <a:gdLst>
                <a:gd name="T0" fmla="*/ 5 w 11"/>
                <a:gd name="T1" fmla="*/ 0 h 116"/>
                <a:gd name="T2" fmla="*/ 0 w 11"/>
                <a:gd name="T3" fmla="*/ 5 h 116"/>
                <a:gd name="T4" fmla="*/ 0 w 11"/>
                <a:gd name="T5" fmla="*/ 110 h 116"/>
                <a:gd name="T6" fmla="*/ 5 w 11"/>
                <a:gd name="T7" fmla="*/ 116 h 116"/>
                <a:gd name="T8" fmla="*/ 11 w 11"/>
                <a:gd name="T9" fmla="*/ 110 h 116"/>
                <a:gd name="T10" fmla="*/ 11 w 11"/>
                <a:gd name="T11" fmla="*/ 5 h 116"/>
                <a:gd name="T12" fmla="*/ 5 w 1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11" h="116">
                  <a:moveTo>
                    <a:pt x="5" y="0"/>
                  </a:moveTo>
                  <a:cubicBezTo>
                    <a:pt x="2" y="0"/>
                    <a:pt x="0" y="2"/>
                    <a:pt x="0" y="5"/>
                  </a:cubicBezTo>
                  <a:cubicBezTo>
                    <a:pt x="0" y="40"/>
                    <a:pt x="0" y="75"/>
                    <a:pt x="0" y="110"/>
                  </a:cubicBezTo>
                  <a:cubicBezTo>
                    <a:pt x="0" y="114"/>
                    <a:pt x="2" y="116"/>
                    <a:pt x="5" y="116"/>
                  </a:cubicBezTo>
                  <a:cubicBezTo>
                    <a:pt x="8" y="116"/>
                    <a:pt x="11" y="114"/>
                    <a:pt x="11" y="110"/>
                  </a:cubicBezTo>
                  <a:cubicBezTo>
                    <a:pt x="11" y="75"/>
                    <a:pt x="11" y="40"/>
                    <a:pt x="11" y="5"/>
                  </a:cubicBezTo>
                  <a:cubicBezTo>
                    <a:pt x="11" y="2"/>
                    <a:pt x="8" y="0"/>
                    <a:pt x="5" y="0"/>
                  </a:cubicBezTo>
                </a:path>
              </a:pathLst>
            </a:custGeom>
            <a:solidFill>
              <a:srgbClr val="E5EB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ïşḷíḋè"/>
            <p:cNvSpPr/>
            <p:nvPr/>
          </p:nvSpPr>
          <p:spPr bwMode="auto">
            <a:xfrm>
              <a:off x="6448727" y="3584526"/>
              <a:ext cx="117915" cy="485891"/>
            </a:xfrm>
            <a:custGeom>
              <a:avLst/>
              <a:gdLst>
                <a:gd name="T0" fmla="*/ 0 w 28"/>
                <a:gd name="T1" fmla="*/ 0 h 115"/>
                <a:gd name="T2" fmla="*/ 0 w 28"/>
                <a:gd name="T3" fmla="*/ 39 h 115"/>
                <a:gd name="T4" fmla="*/ 0 w 28"/>
                <a:gd name="T5" fmla="*/ 65 h 115"/>
                <a:gd name="T6" fmla="*/ 0 w 28"/>
                <a:gd name="T7" fmla="*/ 103 h 115"/>
                <a:gd name="T8" fmla="*/ 14 w 28"/>
                <a:gd name="T9" fmla="*/ 115 h 115"/>
                <a:gd name="T10" fmla="*/ 28 w 28"/>
                <a:gd name="T11" fmla="*/ 103 h 115"/>
                <a:gd name="T12" fmla="*/ 28 w 28"/>
                <a:gd name="T13" fmla="*/ 65 h 115"/>
                <a:gd name="T14" fmla="*/ 28 w 28"/>
                <a:gd name="T15" fmla="*/ 39 h 115"/>
                <a:gd name="T16" fmla="*/ 28 w 28"/>
                <a:gd name="T17" fmla="*/ 0 h 115"/>
                <a:gd name="T18" fmla="*/ 0 w 28"/>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115">
                  <a:moveTo>
                    <a:pt x="0" y="0"/>
                  </a:moveTo>
                  <a:cubicBezTo>
                    <a:pt x="0" y="39"/>
                    <a:pt x="0" y="39"/>
                    <a:pt x="0" y="39"/>
                  </a:cubicBezTo>
                  <a:cubicBezTo>
                    <a:pt x="0" y="65"/>
                    <a:pt x="0" y="65"/>
                    <a:pt x="0" y="65"/>
                  </a:cubicBezTo>
                  <a:cubicBezTo>
                    <a:pt x="0" y="103"/>
                    <a:pt x="0" y="103"/>
                    <a:pt x="0" y="103"/>
                  </a:cubicBezTo>
                  <a:cubicBezTo>
                    <a:pt x="0" y="110"/>
                    <a:pt x="6" y="115"/>
                    <a:pt x="14" y="115"/>
                  </a:cubicBezTo>
                  <a:cubicBezTo>
                    <a:pt x="21" y="115"/>
                    <a:pt x="28" y="110"/>
                    <a:pt x="28" y="103"/>
                  </a:cubicBezTo>
                  <a:cubicBezTo>
                    <a:pt x="28" y="65"/>
                    <a:pt x="28" y="65"/>
                    <a:pt x="28" y="65"/>
                  </a:cubicBezTo>
                  <a:cubicBezTo>
                    <a:pt x="28" y="39"/>
                    <a:pt x="28" y="39"/>
                    <a:pt x="28" y="39"/>
                  </a:cubicBezTo>
                  <a:cubicBezTo>
                    <a:pt x="28" y="0"/>
                    <a:pt x="28" y="0"/>
                    <a:pt x="28" y="0"/>
                  </a:cubicBezTo>
                  <a:lnTo>
                    <a:pt x="0" y="0"/>
                  </a:ln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i$ļîḓe"/>
            <p:cNvSpPr/>
            <p:nvPr/>
          </p:nvSpPr>
          <p:spPr bwMode="auto">
            <a:xfrm>
              <a:off x="5444418" y="3145395"/>
              <a:ext cx="252094" cy="971780"/>
            </a:xfrm>
            <a:custGeom>
              <a:avLst/>
              <a:gdLst>
                <a:gd name="T0" fmla="*/ 60 w 60"/>
                <a:gd name="T1" fmla="*/ 9 h 230"/>
                <a:gd name="T2" fmla="*/ 49 w 60"/>
                <a:gd name="T3" fmla="*/ 0 h 230"/>
                <a:gd name="T4" fmla="*/ 11 w 60"/>
                <a:gd name="T5" fmla="*/ 0 h 230"/>
                <a:gd name="T6" fmla="*/ 0 w 60"/>
                <a:gd name="T7" fmla="*/ 9 h 230"/>
                <a:gd name="T8" fmla="*/ 9 w 60"/>
                <a:gd name="T9" fmla="*/ 17 h 230"/>
                <a:gd name="T10" fmla="*/ 8 w 60"/>
                <a:gd name="T11" fmla="*/ 21 h 230"/>
                <a:gd name="T12" fmla="*/ 8 w 60"/>
                <a:gd name="T13" fmla="*/ 213 h 230"/>
                <a:gd name="T14" fmla="*/ 30 w 60"/>
                <a:gd name="T15" fmla="*/ 230 h 230"/>
                <a:gd name="T16" fmla="*/ 51 w 60"/>
                <a:gd name="T17" fmla="*/ 213 h 230"/>
                <a:gd name="T18" fmla="*/ 51 w 60"/>
                <a:gd name="T19" fmla="*/ 21 h 230"/>
                <a:gd name="T20" fmla="*/ 50 w 60"/>
                <a:gd name="T21" fmla="*/ 17 h 230"/>
                <a:gd name="T22" fmla="*/ 60 w 60"/>
                <a:gd name="T23" fmla="*/ 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230">
                  <a:moveTo>
                    <a:pt x="60" y="9"/>
                  </a:moveTo>
                  <a:cubicBezTo>
                    <a:pt x="60" y="4"/>
                    <a:pt x="55" y="0"/>
                    <a:pt x="49" y="0"/>
                  </a:cubicBezTo>
                  <a:cubicBezTo>
                    <a:pt x="11" y="0"/>
                    <a:pt x="11" y="0"/>
                    <a:pt x="11" y="0"/>
                  </a:cubicBezTo>
                  <a:cubicBezTo>
                    <a:pt x="5" y="0"/>
                    <a:pt x="0" y="4"/>
                    <a:pt x="0" y="9"/>
                  </a:cubicBezTo>
                  <a:cubicBezTo>
                    <a:pt x="0" y="13"/>
                    <a:pt x="4" y="16"/>
                    <a:pt x="9" y="17"/>
                  </a:cubicBezTo>
                  <a:cubicBezTo>
                    <a:pt x="9" y="18"/>
                    <a:pt x="8" y="19"/>
                    <a:pt x="8" y="21"/>
                  </a:cubicBezTo>
                  <a:cubicBezTo>
                    <a:pt x="8" y="213"/>
                    <a:pt x="8" y="213"/>
                    <a:pt x="8" y="213"/>
                  </a:cubicBezTo>
                  <a:cubicBezTo>
                    <a:pt x="8" y="222"/>
                    <a:pt x="18" y="230"/>
                    <a:pt x="30" y="230"/>
                  </a:cubicBezTo>
                  <a:cubicBezTo>
                    <a:pt x="41" y="230"/>
                    <a:pt x="51" y="222"/>
                    <a:pt x="51" y="213"/>
                  </a:cubicBezTo>
                  <a:cubicBezTo>
                    <a:pt x="51" y="21"/>
                    <a:pt x="51" y="21"/>
                    <a:pt x="51" y="21"/>
                  </a:cubicBezTo>
                  <a:cubicBezTo>
                    <a:pt x="51" y="20"/>
                    <a:pt x="51" y="18"/>
                    <a:pt x="50" y="17"/>
                  </a:cubicBezTo>
                  <a:cubicBezTo>
                    <a:pt x="56" y="17"/>
                    <a:pt x="60" y="13"/>
                    <a:pt x="60" y="9"/>
                  </a:cubicBezTo>
                </a:path>
              </a:pathLst>
            </a:cu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ïšlíḑe"/>
            <p:cNvSpPr/>
            <p:nvPr/>
          </p:nvSpPr>
          <p:spPr bwMode="auto">
            <a:xfrm>
              <a:off x="5578597" y="3212485"/>
              <a:ext cx="46760" cy="489957"/>
            </a:xfrm>
            <a:custGeom>
              <a:avLst/>
              <a:gdLst>
                <a:gd name="T0" fmla="*/ 6 w 11"/>
                <a:gd name="T1" fmla="*/ 0 h 116"/>
                <a:gd name="T2" fmla="*/ 0 w 11"/>
                <a:gd name="T3" fmla="*/ 5 h 116"/>
                <a:gd name="T4" fmla="*/ 0 w 11"/>
                <a:gd name="T5" fmla="*/ 110 h 116"/>
                <a:gd name="T6" fmla="*/ 6 w 11"/>
                <a:gd name="T7" fmla="*/ 116 h 116"/>
                <a:gd name="T8" fmla="*/ 11 w 11"/>
                <a:gd name="T9" fmla="*/ 110 h 116"/>
                <a:gd name="T10" fmla="*/ 11 w 11"/>
                <a:gd name="T11" fmla="*/ 5 h 116"/>
                <a:gd name="T12" fmla="*/ 6 w 1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11" h="116">
                  <a:moveTo>
                    <a:pt x="6" y="0"/>
                  </a:moveTo>
                  <a:cubicBezTo>
                    <a:pt x="3" y="0"/>
                    <a:pt x="0" y="2"/>
                    <a:pt x="0" y="5"/>
                  </a:cubicBezTo>
                  <a:cubicBezTo>
                    <a:pt x="0" y="40"/>
                    <a:pt x="0" y="75"/>
                    <a:pt x="0" y="110"/>
                  </a:cubicBezTo>
                  <a:cubicBezTo>
                    <a:pt x="0" y="114"/>
                    <a:pt x="3" y="116"/>
                    <a:pt x="6" y="116"/>
                  </a:cubicBezTo>
                  <a:cubicBezTo>
                    <a:pt x="9" y="116"/>
                    <a:pt x="11" y="114"/>
                    <a:pt x="11" y="110"/>
                  </a:cubicBezTo>
                  <a:cubicBezTo>
                    <a:pt x="11" y="75"/>
                    <a:pt x="11" y="40"/>
                    <a:pt x="11" y="5"/>
                  </a:cubicBezTo>
                  <a:cubicBezTo>
                    <a:pt x="11" y="2"/>
                    <a:pt x="9" y="0"/>
                    <a:pt x="6" y="0"/>
                  </a:cubicBezTo>
                </a:path>
              </a:pathLst>
            </a:custGeom>
            <a:solidFill>
              <a:srgbClr val="EAE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ïsḷïdè"/>
            <p:cNvSpPr/>
            <p:nvPr/>
          </p:nvSpPr>
          <p:spPr bwMode="auto">
            <a:xfrm>
              <a:off x="5511509" y="3584526"/>
              <a:ext cx="113849" cy="485891"/>
            </a:xfrm>
            <a:custGeom>
              <a:avLst/>
              <a:gdLst>
                <a:gd name="T0" fmla="*/ 0 w 27"/>
                <a:gd name="T1" fmla="*/ 0 h 115"/>
                <a:gd name="T2" fmla="*/ 0 w 27"/>
                <a:gd name="T3" fmla="*/ 39 h 115"/>
                <a:gd name="T4" fmla="*/ 0 w 27"/>
                <a:gd name="T5" fmla="*/ 65 h 115"/>
                <a:gd name="T6" fmla="*/ 0 w 27"/>
                <a:gd name="T7" fmla="*/ 103 h 115"/>
                <a:gd name="T8" fmla="*/ 14 w 27"/>
                <a:gd name="T9" fmla="*/ 115 h 115"/>
                <a:gd name="T10" fmla="*/ 27 w 27"/>
                <a:gd name="T11" fmla="*/ 103 h 115"/>
                <a:gd name="T12" fmla="*/ 27 w 27"/>
                <a:gd name="T13" fmla="*/ 65 h 115"/>
                <a:gd name="T14" fmla="*/ 27 w 27"/>
                <a:gd name="T15" fmla="*/ 39 h 115"/>
                <a:gd name="T16" fmla="*/ 27 w 27"/>
                <a:gd name="T17" fmla="*/ 0 h 115"/>
                <a:gd name="T18" fmla="*/ 0 w 27"/>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15">
                  <a:moveTo>
                    <a:pt x="0" y="0"/>
                  </a:moveTo>
                  <a:cubicBezTo>
                    <a:pt x="0" y="39"/>
                    <a:pt x="0" y="39"/>
                    <a:pt x="0" y="39"/>
                  </a:cubicBezTo>
                  <a:cubicBezTo>
                    <a:pt x="0" y="65"/>
                    <a:pt x="0" y="65"/>
                    <a:pt x="0" y="65"/>
                  </a:cubicBezTo>
                  <a:cubicBezTo>
                    <a:pt x="0" y="103"/>
                    <a:pt x="0" y="103"/>
                    <a:pt x="0" y="103"/>
                  </a:cubicBezTo>
                  <a:cubicBezTo>
                    <a:pt x="0" y="110"/>
                    <a:pt x="6" y="115"/>
                    <a:pt x="14" y="115"/>
                  </a:cubicBezTo>
                  <a:cubicBezTo>
                    <a:pt x="21" y="115"/>
                    <a:pt x="27" y="110"/>
                    <a:pt x="27" y="103"/>
                  </a:cubicBezTo>
                  <a:cubicBezTo>
                    <a:pt x="27" y="65"/>
                    <a:pt x="27" y="65"/>
                    <a:pt x="27" y="65"/>
                  </a:cubicBezTo>
                  <a:cubicBezTo>
                    <a:pt x="27" y="39"/>
                    <a:pt x="27" y="39"/>
                    <a:pt x="27" y="39"/>
                  </a:cubicBezTo>
                  <a:cubicBezTo>
                    <a:pt x="27" y="0"/>
                    <a:pt x="27" y="0"/>
                    <a:pt x="27" y="0"/>
                  </a:cubicBezTo>
                  <a:lnTo>
                    <a:pt x="0" y="0"/>
                  </a:ln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ï$ľïḑe"/>
            <p:cNvSpPr/>
            <p:nvPr/>
          </p:nvSpPr>
          <p:spPr bwMode="auto">
            <a:xfrm>
              <a:off x="7278196" y="4442457"/>
              <a:ext cx="121981" cy="54892"/>
            </a:xfrm>
            <a:custGeom>
              <a:avLst/>
              <a:gdLst>
                <a:gd name="T0" fmla="*/ 29 w 29"/>
                <a:gd name="T1" fmla="*/ 0 h 13"/>
                <a:gd name="T2" fmla="*/ 22 w 29"/>
                <a:gd name="T3" fmla="*/ 2 h 13"/>
                <a:gd name="T4" fmla="*/ 20 w 29"/>
                <a:gd name="T5" fmla="*/ 3 h 13"/>
                <a:gd name="T6" fmla="*/ 19 w 29"/>
                <a:gd name="T7" fmla="*/ 3 h 13"/>
                <a:gd name="T8" fmla="*/ 19 w 29"/>
                <a:gd name="T9" fmla="*/ 3 h 13"/>
                <a:gd name="T10" fmla="*/ 0 w 29"/>
                <a:gd name="T11" fmla="*/ 3 h 13"/>
                <a:gd name="T12" fmla="*/ 0 w 29"/>
                <a:gd name="T13" fmla="*/ 4 h 13"/>
                <a:gd name="T14" fmla="*/ 23 w 29"/>
                <a:gd name="T15" fmla="*/ 13 h 13"/>
                <a:gd name="T16" fmla="*/ 29 w 29"/>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
                  <a:moveTo>
                    <a:pt x="29" y="0"/>
                  </a:moveTo>
                  <a:cubicBezTo>
                    <a:pt x="27" y="1"/>
                    <a:pt x="25" y="2"/>
                    <a:pt x="22" y="2"/>
                  </a:cubicBezTo>
                  <a:cubicBezTo>
                    <a:pt x="22" y="2"/>
                    <a:pt x="21" y="3"/>
                    <a:pt x="20" y="3"/>
                  </a:cubicBezTo>
                  <a:cubicBezTo>
                    <a:pt x="20" y="3"/>
                    <a:pt x="19" y="3"/>
                    <a:pt x="19" y="3"/>
                  </a:cubicBezTo>
                  <a:cubicBezTo>
                    <a:pt x="19" y="3"/>
                    <a:pt x="19" y="3"/>
                    <a:pt x="19" y="3"/>
                  </a:cubicBezTo>
                  <a:cubicBezTo>
                    <a:pt x="13" y="3"/>
                    <a:pt x="6" y="3"/>
                    <a:pt x="0" y="3"/>
                  </a:cubicBezTo>
                  <a:cubicBezTo>
                    <a:pt x="0" y="3"/>
                    <a:pt x="0" y="3"/>
                    <a:pt x="0" y="4"/>
                  </a:cubicBezTo>
                  <a:cubicBezTo>
                    <a:pt x="0" y="7"/>
                    <a:pt x="8" y="10"/>
                    <a:pt x="23" y="13"/>
                  </a:cubicBezTo>
                  <a:cubicBezTo>
                    <a:pt x="29" y="0"/>
                    <a:pt x="29" y="0"/>
                    <a:pt x="29" y="0"/>
                  </a:cubicBezTo>
                </a:path>
              </a:pathLst>
            </a:custGeom>
            <a:solidFill>
              <a:srgbClr val="B3AE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i$1íḑe"/>
            <p:cNvSpPr/>
            <p:nvPr/>
          </p:nvSpPr>
          <p:spPr bwMode="auto">
            <a:xfrm>
              <a:off x="7278196" y="4418061"/>
              <a:ext cx="134179" cy="36594"/>
            </a:xfrm>
            <a:custGeom>
              <a:avLst/>
              <a:gdLst>
                <a:gd name="T0" fmla="*/ 32 w 32"/>
                <a:gd name="T1" fmla="*/ 0 h 9"/>
                <a:gd name="T2" fmla="*/ 0 w 32"/>
                <a:gd name="T3" fmla="*/ 9 h 9"/>
                <a:gd name="T4" fmla="*/ 19 w 32"/>
                <a:gd name="T5" fmla="*/ 9 h 9"/>
                <a:gd name="T6" fmla="*/ 19 w 32"/>
                <a:gd name="T7" fmla="*/ 9 h 9"/>
                <a:gd name="T8" fmla="*/ 20 w 32"/>
                <a:gd name="T9" fmla="*/ 9 h 9"/>
                <a:gd name="T10" fmla="*/ 22 w 32"/>
                <a:gd name="T11" fmla="*/ 8 h 9"/>
                <a:gd name="T12" fmla="*/ 29 w 32"/>
                <a:gd name="T13" fmla="*/ 6 h 9"/>
                <a:gd name="T14" fmla="*/ 32 w 32"/>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9">
                  <a:moveTo>
                    <a:pt x="32" y="0"/>
                  </a:moveTo>
                  <a:cubicBezTo>
                    <a:pt x="13" y="2"/>
                    <a:pt x="2" y="5"/>
                    <a:pt x="0" y="9"/>
                  </a:cubicBezTo>
                  <a:cubicBezTo>
                    <a:pt x="6" y="9"/>
                    <a:pt x="13" y="9"/>
                    <a:pt x="19" y="9"/>
                  </a:cubicBezTo>
                  <a:cubicBezTo>
                    <a:pt x="19" y="9"/>
                    <a:pt x="19" y="9"/>
                    <a:pt x="19" y="9"/>
                  </a:cubicBezTo>
                  <a:cubicBezTo>
                    <a:pt x="19" y="9"/>
                    <a:pt x="20" y="9"/>
                    <a:pt x="20" y="9"/>
                  </a:cubicBezTo>
                  <a:cubicBezTo>
                    <a:pt x="21" y="9"/>
                    <a:pt x="22" y="8"/>
                    <a:pt x="22" y="8"/>
                  </a:cubicBezTo>
                  <a:cubicBezTo>
                    <a:pt x="25" y="8"/>
                    <a:pt x="27" y="7"/>
                    <a:pt x="29" y="6"/>
                  </a:cubicBezTo>
                  <a:cubicBezTo>
                    <a:pt x="32" y="0"/>
                    <a:pt x="32" y="0"/>
                    <a:pt x="32" y="0"/>
                  </a:cubicBezTo>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 name="ïşļîḋê"/>
            <p:cNvSpPr/>
            <p:nvPr/>
          </p:nvSpPr>
          <p:spPr bwMode="auto">
            <a:xfrm>
              <a:off x="8136127" y="4426193"/>
              <a:ext cx="1114091" cy="117915"/>
            </a:xfrm>
            <a:custGeom>
              <a:avLst/>
              <a:gdLst>
                <a:gd name="T0" fmla="*/ 246 w 264"/>
                <a:gd name="T1" fmla="*/ 0 h 28"/>
                <a:gd name="T2" fmla="*/ 234 w 264"/>
                <a:gd name="T3" fmla="*/ 9 h 28"/>
                <a:gd name="T4" fmla="*/ 0 w 264"/>
                <a:gd name="T5" fmla="*/ 9 h 28"/>
                <a:gd name="T6" fmla="*/ 9 w 264"/>
                <a:gd name="T7" fmla="*/ 28 h 28"/>
                <a:gd name="T8" fmla="*/ 30 w 264"/>
                <a:gd name="T9" fmla="*/ 28 h 28"/>
                <a:gd name="T10" fmla="*/ 264 w 264"/>
                <a:gd name="T11" fmla="*/ 8 h 28"/>
                <a:gd name="T12" fmla="*/ 246 w 264"/>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64" h="28">
                  <a:moveTo>
                    <a:pt x="246" y="0"/>
                  </a:moveTo>
                  <a:cubicBezTo>
                    <a:pt x="245" y="5"/>
                    <a:pt x="240" y="9"/>
                    <a:pt x="234" y="9"/>
                  </a:cubicBezTo>
                  <a:cubicBezTo>
                    <a:pt x="0" y="9"/>
                    <a:pt x="0" y="9"/>
                    <a:pt x="0" y="9"/>
                  </a:cubicBezTo>
                  <a:cubicBezTo>
                    <a:pt x="9" y="28"/>
                    <a:pt x="9" y="28"/>
                    <a:pt x="9" y="28"/>
                  </a:cubicBezTo>
                  <a:cubicBezTo>
                    <a:pt x="16" y="28"/>
                    <a:pt x="23" y="28"/>
                    <a:pt x="30" y="28"/>
                  </a:cubicBezTo>
                  <a:cubicBezTo>
                    <a:pt x="159" y="28"/>
                    <a:pt x="264" y="19"/>
                    <a:pt x="264" y="8"/>
                  </a:cubicBezTo>
                  <a:cubicBezTo>
                    <a:pt x="264" y="5"/>
                    <a:pt x="257" y="3"/>
                    <a:pt x="246" y="0"/>
                  </a:cubicBezTo>
                </a:path>
              </a:pathLst>
            </a:custGeom>
            <a:solidFill>
              <a:srgbClr val="B3AE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 name="işľíďè"/>
            <p:cNvSpPr/>
            <p:nvPr/>
          </p:nvSpPr>
          <p:spPr bwMode="auto">
            <a:xfrm>
              <a:off x="7686832" y="2452138"/>
              <a:ext cx="1504429" cy="2012682"/>
            </a:xfrm>
            <a:custGeom>
              <a:avLst/>
              <a:gdLst>
                <a:gd name="T0" fmla="*/ 352 w 356"/>
                <a:gd name="T1" fmla="*/ 457 h 476"/>
                <a:gd name="T2" fmla="*/ 208 w 356"/>
                <a:gd name="T3" fmla="*/ 158 h 476"/>
                <a:gd name="T4" fmla="*/ 208 w 356"/>
                <a:gd name="T5" fmla="*/ 42 h 476"/>
                <a:gd name="T6" fmla="*/ 207 w 356"/>
                <a:gd name="T7" fmla="*/ 35 h 476"/>
                <a:gd name="T8" fmla="*/ 223 w 356"/>
                <a:gd name="T9" fmla="*/ 18 h 476"/>
                <a:gd name="T10" fmla="*/ 205 w 356"/>
                <a:gd name="T11" fmla="*/ 0 h 476"/>
                <a:gd name="T12" fmla="*/ 144 w 356"/>
                <a:gd name="T13" fmla="*/ 0 h 476"/>
                <a:gd name="T14" fmla="*/ 126 w 356"/>
                <a:gd name="T15" fmla="*/ 18 h 476"/>
                <a:gd name="T16" fmla="*/ 140 w 356"/>
                <a:gd name="T17" fmla="*/ 35 h 476"/>
                <a:gd name="T18" fmla="*/ 139 w 356"/>
                <a:gd name="T19" fmla="*/ 42 h 476"/>
                <a:gd name="T20" fmla="*/ 139 w 356"/>
                <a:gd name="T21" fmla="*/ 158 h 476"/>
                <a:gd name="T22" fmla="*/ 4 w 356"/>
                <a:gd name="T23" fmla="*/ 457 h 476"/>
                <a:gd name="T24" fmla="*/ 16 w 356"/>
                <a:gd name="T25" fmla="*/ 476 h 476"/>
                <a:gd name="T26" fmla="*/ 340 w 356"/>
                <a:gd name="T27" fmla="*/ 476 h 476"/>
                <a:gd name="T28" fmla="*/ 352 w 356"/>
                <a:gd name="T29" fmla="*/ 45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6" h="476">
                  <a:moveTo>
                    <a:pt x="352" y="457"/>
                  </a:moveTo>
                  <a:cubicBezTo>
                    <a:pt x="208" y="158"/>
                    <a:pt x="208" y="158"/>
                    <a:pt x="208" y="158"/>
                  </a:cubicBezTo>
                  <a:cubicBezTo>
                    <a:pt x="208" y="42"/>
                    <a:pt x="208" y="42"/>
                    <a:pt x="208" y="42"/>
                  </a:cubicBezTo>
                  <a:cubicBezTo>
                    <a:pt x="208" y="40"/>
                    <a:pt x="207" y="37"/>
                    <a:pt x="207" y="35"/>
                  </a:cubicBezTo>
                  <a:cubicBezTo>
                    <a:pt x="216" y="34"/>
                    <a:pt x="223" y="27"/>
                    <a:pt x="223" y="18"/>
                  </a:cubicBezTo>
                  <a:cubicBezTo>
                    <a:pt x="223" y="8"/>
                    <a:pt x="215" y="0"/>
                    <a:pt x="205" y="0"/>
                  </a:cubicBezTo>
                  <a:cubicBezTo>
                    <a:pt x="144" y="0"/>
                    <a:pt x="144" y="0"/>
                    <a:pt x="144" y="0"/>
                  </a:cubicBezTo>
                  <a:cubicBezTo>
                    <a:pt x="134" y="0"/>
                    <a:pt x="126" y="8"/>
                    <a:pt x="126" y="18"/>
                  </a:cubicBezTo>
                  <a:cubicBezTo>
                    <a:pt x="126" y="26"/>
                    <a:pt x="132" y="33"/>
                    <a:pt x="140" y="35"/>
                  </a:cubicBezTo>
                  <a:cubicBezTo>
                    <a:pt x="140" y="37"/>
                    <a:pt x="139" y="40"/>
                    <a:pt x="139" y="42"/>
                  </a:cubicBezTo>
                  <a:cubicBezTo>
                    <a:pt x="139" y="158"/>
                    <a:pt x="139" y="158"/>
                    <a:pt x="139" y="158"/>
                  </a:cubicBezTo>
                  <a:cubicBezTo>
                    <a:pt x="4" y="457"/>
                    <a:pt x="4" y="457"/>
                    <a:pt x="4" y="457"/>
                  </a:cubicBezTo>
                  <a:cubicBezTo>
                    <a:pt x="0" y="466"/>
                    <a:pt x="7" y="476"/>
                    <a:pt x="16" y="476"/>
                  </a:cubicBezTo>
                  <a:cubicBezTo>
                    <a:pt x="340" y="476"/>
                    <a:pt x="340" y="476"/>
                    <a:pt x="340" y="476"/>
                  </a:cubicBezTo>
                  <a:cubicBezTo>
                    <a:pt x="350" y="476"/>
                    <a:pt x="356" y="466"/>
                    <a:pt x="352" y="457"/>
                  </a:cubicBezTo>
                </a:path>
              </a:pathLst>
            </a:cu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 name="îṥľîḍè"/>
            <p:cNvSpPr/>
            <p:nvPr/>
          </p:nvSpPr>
          <p:spPr bwMode="auto">
            <a:xfrm>
              <a:off x="7827109" y="3812223"/>
              <a:ext cx="1223874" cy="563145"/>
            </a:xfrm>
            <a:custGeom>
              <a:avLst/>
              <a:gdLst>
                <a:gd name="T0" fmla="*/ 230 w 290"/>
                <a:gd name="T1" fmla="*/ 0 h 133"/>
                <a:gd name="T2" fmla="*/ 56 w 290"/>
                <a:gd name="T3" fmla="*/ 0 h 133"/>
                <a:gd name="T4" fmla="*/ 3 w 290"/>
                <a:gd name="T5" fmla="*/ 118 h 133"/>
                <a:gd name="T6" fmla="*/ 13 w 290"/>
                <a:gd name="T7" fmla="*/ 133 h 133"/>
                <a:gd name="T8" fmla="*/ 277 w 290"/>
                <a:gd name="T9" fmla="*/ 133 h 133"/>
                <a:gd name="T10" fmla="*/ 287 w 290"/>
                <a:gd name="T11" fmla="*/ 117 h 133"/>
                <a:gd name="T12" fmla="*/ 230 w 290"/>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290" h="133">
                  <a:moveTo>
                    <a:pt x="230" y="0"/>
                  </a:moveTo>
                  <a:cubicBezTo>
                    <a:pt x="56" y="0"/>
                    <a:pt x="56" y="0"/>
                    <a:pt x="56" y="0"/>
                  </a:cubicBezTo>
                  <a:cubicBezTo>
                    <a:pt x="3" y="118"/>
                    <a:pt x="3" y="118"/>
                    <a:pt x="3" y="118"/>
                  </a:cubicBezTo>
                  <a:cubicBezTo>
                    <a:pt x="0" y="125"/>
                    <a:pt x="5" y="133"/>
                    <a:pt x="13" y="133"/>
                  </a:cubicBezTo>
                  <a:cubicBezTo>
                    <a:pt x="277" y="133"/>
                    <a:pt x="277" y="133"/>
                    <a:pt x="277" y="133"/>
                  </a:cubicBezTo>
                  <a:cubicBezTo>
                    <a:pt x="285" y="133"/>
                    <a:pt x="290" y="125"/>
                    <a:pt x="287" y="117"/>
                  </a:cubicBezTo>
                  <a:cubicBezTo>
                    <a:pt x="230" y="0"/>
                    <a:pt x="230" y="0"/>
                    <a:pt x="230" y="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 name="ïşḷíḍê"/>
            <p:cNvSpPr/>
            <p:nvPr/>
          </p:nvSpPr>
          <p:spPr bwMode="auto">
            <a:xfrm>
              <a:off x="8430915" y="2594449"/>
              <a:ext cx="337480" cy="1142553"/>
            </a:xfrm>
            <a:custGeom>
              <a:avLst/>
              <a:gdLst>
                <a:gd name="T0" fmla="*/ 9 w 80"/>
                <a:gd name="T1" fmla="*/ 0 h 270"/>
                <a:gd name="T2" fmla="*/ 3 w 80"/>
                <a:gd name="T3" fmla="*/ 6 h 270"/>
                <a:gd name="T4" fmla="*/ 3 w 80"/>
                <a:gd name="T5" fmla="*/ 79 h 270"/>
                <a:gd name="T6" fmla="*/ 5 w 80"/>
                <a:gd name="T7" fmla="*/ 135 h 270"/>
                <a:gd name="T8" fmla="*/ 39 w 80"/>
                <a:gd name="T9" fmla="*/ 206 h 270"/>
                <a:gd name="T10" fmla="*/ 69 w 80"/>
                <a:gd name="T11" fmla="*/ 268 h 270"/>
                <a:gd name="T12" fmla="*/ 73 w 80"/>
                <a:gd name="T13" fmla="*/ 270 h 270"/>
                <a:gd name="T14" fmla="*/ 78 w 80"/>
                <a:gd name="T15" fmla="*/ 262 h 270"/>
                <a:gd name="T16" fmla="*/ 15 w 80"/>
                <a:gd name="T17" fmla="*/ 131 h 270"/>
                <a:gd name="T18" fmla="*/ 14 w 80"/>
                <a:gd name="T19" fmla="*/ 128 h 270"/>
                <a:gd name="T20" fmla="*/ 14 w 80"/>
                <a:gd name="T21" fmla="*/ 120 h 270"/>
                <a:gd name="T22" fmla="*/ 14 w 80"/>
                <a:gd name="T23" fmla="*/ 79 h 270"/>
                <a:gd name="T24" fmla="*/ 14 w 80"/>
                <a:gd name="T25" fmla="*/ 6 h 270"/>
                <a:gd name="T26" fmla="*/ 9 w 80"/>
                <a:gd name="T2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270">
                  <a:moveTo>
                    <a:pt x="9" y="0"/>
                  </a:moveTo>
                  <a:cubicBezTo>
                    <a:pt x="6" y="0"/>
                    <a:pt x="3" y="2"/>
                    <a:pt x="3" y="6"/>
                  </a:cubicBezTo>
                  <a:cubicBezTo>
                    <a:pt x="3" y="30"/>
                    <a:pt x="3" y="54"/>
                    <a:pt x="3" y="79"/>
                  </a:cubicBezTo>
                  <a:cubicBezTo>
                    <a:pt x="3" y="96"/>
                    <a:pt x="0" y="118"/>
                    <a:pt x="5" y="135"/>
                  </a:cubicBezTo>
                  <a:cubicBezTo>
                    <a:pt x="13" y="159"/>
                    <a:pt x="28" y="183"/>
                    <a:pt x="39" y="206"/>
                  </a:cubicBezTo>
                  <a:cubicBezTo>
                    <a:pt x="49" y="227"/>
                    <a:pt x="59" y="247"/>
                    <a:pt x="69" y="268"/>
                  </a:cubicBezTo>
                  <a:cubicBezTo>
                    <a:pt x="70" y="270"/>
                    <a:pt x="71" y="270"/>
                    <a:pt x="73" y="270"/>
                  </a:cubicBezTo>
                  <a:cubicBezTo>
                    <a:pt x="77" y="270"/>
                    <a:pt x="80" y="267"/>
                    <a:pt x="78" y="262"/>
                  </a:cubicBezTo>
                  <a:cubicBezTo>
                    <a:pt x="57" y="219"/>
                    <a:pt x="33" y="176"/>
                    <a:pt x="15" y="131"/>
                  </a:cubicBezTo>
                  <a:cubicBezTo>
                    <a:pt x="15" y="130"/>
                    <a:pt x="14" y="129"/>
                    <a:pt x="14" y="128"/>
                  </a:cubicBezTo>
                  <a:cubicBezTo>
                    <a:pt x="14" y="126"/>
                    <a:pt x="14" y="123"/>
                    <a:pt x="14" y="120"/>
                  </a:cubicBezTo>
                  <a:cubicBezTo>
                    <a:pt x="14" y="107"/>
                    <a:pt x="14" y="93"/>
                    <a:pt x="14" y="79"/>
                  </a:cubicBezTo>
                  <a:cubicBezTo>
                    <a:pt x="14" y="54"/>
                    <a:pt x="14" y="30"/>
                    <a:pt x="14" y="6"/>
                  </a:cubicBezTo>
                  <a:cubicBezTo>
                    <a:pt x="14" y="2"/>
                    <a:pt x="12" y="0"/>
                    <a:pt x="9" y="0"/>
                  </a:cubicBezTo>
                </a:path>
              </a:pathLst>
            </a:custGeom>
            <a:solidFill>
              <a:srgbClr val="E5EB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 name="i$ļíḍé"/>
            <p:cNvSpPr/>
            <p:nvPr/>
          </p:nvSpPr>
          <p:spPr bwMode="auto">
            <a:xfrm>
              <a:off x="8485806" y="3889478"/>
              <a:ext cx="58958" cy="58958"/>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 name="ïṥlïḓé"/>
            <p:cNvSpPr/>
            <p:nvPr/>
          </p:nvSpPr>
          <p:spPr bwMode="auto">
            <a:xfrm>
              <a:off x="8646414" y="3812223"/>
              <a:ext cx="54892" cy="54892"/>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 name="îśḻîḓe"/>
            <p:cNvSpPr/>
            <p:nvPr/>
          </p:nvSpPr>
          <p:spPr bwMode="auto">
            <a:xfrm>
              <a:off x="8654546" y="4092779"/>
              <a:ext cx="58958" cy="58958"/>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iṩľïḍe"/>
            <p:cNvSpPr/>
            <p:nvPr/>
          </p:nvSpPr>
          <p:spPr bwMode="auto">
            <a:xfrm>
              <a:off x="8447179" y="3554031"/>
              <a:ext cx="58958" cy="56924"/>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ïṥḷîḑé"/>
            <p:cNvSpPr/>
            <p:nvPr/>
          </p:nvSpPr>
          <p:spPr bwMode="auto">
            <a:xfrm>
              <a:off x="8290636" y="3651616"/>
              <a:ext cx="54892" cy="54892"/>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íṡľîḑe"/>
            <p:cNvSpPr/>
            <p:nvPr/>
          </p:nvSpPr>
          <p:spPr bwMode="auto">
            <a:xfrm>
              <a:off x="8528499" y="3720738"/>
              <a:ext cx="54892" cy="54892"/>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 name="íṧľïḍè"/>
            <p:cNvSpPr/>
            <p:nvPr/>
          </p:nvSpPr>
          <p:spPr bwMode="auto">
            <a:xfrm>
              <a:off x="8345528" y="3399522"/>
              <a:ext cx="60990" cy="54892"/>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iṥḷïde"/>
            <p:cNvSpPr/>
            <p:nvPr/>
          </p:nvSpPr>
          <p:spPr bwMode="auto">
            <a:xfrm>
              <a:off x="8670810" y="3960634"/>
              <a:ext cx="60990" cy="58958"/>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îslîḋe"/>
            <p:cNvSpPr/>
            <p:nvPr/>
          </p:nvSpPr>
          <p:spPr bwMode="auto">
            <a:xfrm>
              <a:off x="8516301" y="4037888"/>
              <a:ext cx="54892" cy="54892"/>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 name="îSḷîḑê"/>
            <p:cNvSpPr/>
            <p:nvPr/>
          </p:nvSpPr>
          <p:spPr bwMode="auto">
            <a:xfrm>
              <a:off x="8363825" y="4023656"/>
              <a:ext cx="58958" cy="58958"/>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ïś1îḑè"/>
            <p:cNvSpPr/>
            <p:nvPr/>
          </p:nvSpPr>
          <p:spPr bwMode="auto">
            <a:xfrm>
              <a:off x="8270306" y="3867115"/>
              <a:ext cx="54892" cy="54892"/>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işḷïḍe"/>
            <p:cNvSpPr/>
            <p:nvPr/>
          </p:nvSpPr>
          <p:spPr bwMode="auto">
            <a:xfrm>
              <a:off x="7827109" y="3854917"/>
              <a:ext cx="1223874" cy="520451"/>
            </a:xfrm>
            <a:custGeom>
              <a:avLst/>
              <a:gdLst>
                <a:gd name="T0" fmla="*/ 283 w 290"/>
                <a:gd name="T1" fmla="*/ 99 h 123"/>
                <a:gd name="T2" fmla="*/ 52 w 290"/>
                <a:gd name="T3" fmla="*/ 0 h 123"/>
                <a:gd name="T4" fmla="*/ 3 w 290"/>
                <a:gd name="T5" fmla="*/ 108 h 123"/>
                <a:gd name="T6" fmla="*/ 13 w 290"/>
                <a:gd name="T7" fmla="*/ 123 h 123"/>
                <a:gd name="T8" fmla="*/ 277 w 290"/>
                <a:gd name="T9" fmla="*/ 123 h 123"/>
                <a:gd name="T10" fmla="*/ 287 w 290"/>
                <a:gd name="T11" fmla="*/ 108 h 123"/>
                <a:gd name="T12" fmla="*/ 283 w 290"/>
                <a:gd name="T13" fmla="*/ 99 h 123"/>
              </a:gdLst>
              <a:ahLst/>
              <a:cxnLst>
                <a:cxn ang="0">
                  <a:pos x="T0" y="T1"/>
                </a:cxn>
                <a:cxn ang="0">
                  <a:pos x="T2" y="T3"/>
                </a:cxn>
                <a:cxn ang="0">
                  <a:pos x="T4" y="T5"/>
                </a:cxn>
                <a:cxn ang="0">
                  <a:pos x="T6" y="T7"/>
                </a:cxn>
                <a:cxn ang="0">
                  <a:pos x="T8" y="T9"/>
                </a:cxn>
                <a:cxn ang="0">
                  <a:pos x="T10" y="T11"/>
                </a:cxn>
                <a:cxn ang="0">
                  <a:pos x="T12" y="T13"/>
                </a:cxn>
              </a:cxnLst>
              <a:rect l="0" t="0" r="r" b="b"/>
              <a:pathLst>
                <a:path w="290" h="123">
                  <a:moveTo>
                    <a:pt x="283" y="99"/>
                  </a:moveTo>
                  <a:cubicBezTo>
                    <a:pt x="154" y="98"/>
                    <a:pt x="84" y="40"/>
                    <a:pt x="52" y="0"/>
                  </a:cubicBezTo>
                  <a:cubicBezTo>
                    <a:pt x="3" y="108"/>
                    <a:pt x="3" y="108"/>
                    <a:pt x="3" y="108"/>
                  </a:cubicBezTo>
                  <a:cubicBezTo>
                    <a:pt x="0" y="115"/>
                    <a:pt x="5" y="123"/>
                    <a:pt x="13" y="123"/>
                  </a:cubicBezTo>
                  <a:cubicBezTo>
                    <a:pt x="277" y="123"/>
                    <a:pt x="277" y="123"/>
                    <a:pt x="277" y="123"/>
                  </a:cubicBezTo>
                  <a:cubicBezTo>
                    <a:pt x="285" y="123"/>
                    <a:pt x="290" y="115"/>
                    <a:pt x="287" y="108"/>
                  </a:cubicBezTo>
                  <a:cubicBezTo>
                    <a:pt x="283" y="99"/>
                    <a:pt x="283" y="99"/>
                    <a:pt x="283" y="99"/>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 name="îśḻiḓê"/>
            <p:cNvSpPr/>
            <p:nvPr/>
          </p:nvSpPr>
          <p:spPr bwMode="auto">
            <a:xfrm>
              <a:off x="8422783" y="4133439"/>
              <a:ext cx="54892" cy="58958"/>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 name="íşļîdè"/>
            <p:cNvSpPr/>
            <p:nvPr/>
          </p:nvSpPr>
          <p:spPr bwMode="auto">
            <a:xfrm>
              <a:off x="6816703" y="4607132"/>
              <a:ext cx="1610146" cy="164675"/>
            </a:xfrm>
            <a:custGeom>
              <a:avLst/>
              <a:gdLst>
                <a:gd name="T0" fmla="*/ 120 w 381"/>
                <a:gd name="T1" fmla="*/ 0 h 39"/>
                <a:gd name="T2" fmla="*/ 0 w 381"/>
                <a:gd name="T3" fmla="*/ 19 h 39"/>
                <a:gd name="T4" fmla="*/ 191 w 381"/>
                <a:gd name="T5" fmla="*/ 39 h 39"/>
                <a:gd name="T6" fmla="*/ 381 w 381"/>
                <a:gd name="T7" fmla="*/ 19 h 39"/>
                <a:gd name="T8" fmla="*/ 331 w 381"/>
                <a:gd name="T9" fmla="*/ 5 h 39"/>
                <a:gd name="T10" fmla="*/ 335 w 381"/>
                <a:gd name="T11" fmla="*/ 15 h 39"/>
                <a:gd name="T12" fmla="*/ 328 w 381"/>
                <a:gd name="T13" fmla="*/ 27 h 39"/>
                <a:gd name="T14" fmla="*/ 121 w 381"/>
                <a:gd name="T15" fmla="*/ 27 h 39"/>
                <a:gd name="T16" fmla="*/ 114 w 381"/>
                <a:gd name="T17" fmla="*/ 15 h 39"/>
                <a:gd name="T18" fmla="*/ 120 w 381"/>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39">
                  <a:moveTo>
                    <a:pt x="120" y="0"/>
                  </a:moveTo>
                  <a:cubicBezTo>
                    <a:pt x="50" y="3"/>
                    <a:pt x="0" y="10"/>
                    <a:pt x="0" y="19"/>
                  </a:cubicBezTo>
                  <a:cubicBezTo>
                    <a:pt x="0" y="30"/>
                    <a:pt x="85" y="39"/>
                    <a:pt x="191" y="39"/>
                  </a:cubicBezTo>
                  <a:cubicBezTo>
                    <a:pt x="296" y="39"/>
                    <a:pt x="381" y="30"/>
                    <a:pt x="381" y="19"/>
                  </a:cubicBezTo>
                  <a:cubicBezTo>
                    <a:pt x="381" y="13"/>
                    <a:pt x="362" y="9"/>
                    <a:pt x="331" y="5"/>
                  </a:cubicBezTo>
                  <a:cubicBezTo>
                    <a:pt x="335" y="15"/>
                    <a:pt x="335" y="15"/>
                    <a:pt x="335" y="15"/>
                  </a:cubicBezTo>
                  <a:cubicBezTo>
                    <a:pt x="338" y="20"/>
                    <a:pt x="334" y="27"/>
                    <a:pt x="328" y="27"/>
                  </a:cubicBezTo>
                  <a:cubicBezTo>
                    <a:pt x="121" y="27"/>
                    <a:pt x="121" y="27"/>
                    <a:pt x="121" y="27"/>
                  </a:cubicBezTo>
                  <a:cubicBezTo>
                    <a:pt x="115" y="27"/>
                    <a:pt x="111" y="20"/>
                    <a:pt x="114" y="15"/>
                  </a:cubicBezTo>
                  <a:cubicBezTo>
                    <a:pt x="120" y="0"/>
                    <a:pt x="120" y="0"/>
                    <a:pt x="120" y="0"/>
                  </a:cubicBezTo>
                </a:path>
              </a:pathLst>
            </a:custGeom>
            <a:solidFill>
              <a:srgbClr val="B3AE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 name="íṧ1ídé"/>
            <p:cNvSpPr/>
            <p:nvPr/>
          </p:nvSpPr>
          <p:spPr bwMode="auto">
            <a:xfrm>
              <a:off x="7286328" y="3436116"/>
              <a:ext cx="959582" cy="1284864"/>
            </a:xfrm>
            <a:custGeom>
              <a:avLst/>
              <a:gdLst>
                <a:gd name="T0" fmla="*/ 224 w 227"/>
                <a:gd name="T1" fmla="*/ 292 h 304"/>
                <a:gd name="T2" fmla="*/ 132 w 227"/>
                <a:gd name="T3" fmla="*/ 101 h 304"/>
                <a:gd name="T4" fmla="*/ 132 w 227"/>
                <a:gd name="T5" fmla="*/ 27 h 304"/>
                <a:gd name="T6" fmla="*/ 132 w 227"/>
                <a:gd name="T7" fmla="*/ 22 h 304"/>
                <a:gd name="T8" fmla="*/ 142 w 227"/>
                <a:gd name="T9" fmla="*/ 11 h 304"/>
                <a:gd name="T10" fmla="*/ 131 w 227"/>
                <a:gd name="T11" fmla="*/ 0 h 304"/>
                <a:gd name="T12" fmla="*/ 91 w 227"/>
                <a:gd name="T13" fmla="*/ 0 h 304"/>
                <a:gd name="T14" fmla="*/ 80 w 227"/>
                <a:gd name="T15" fmla="*/ 11 h 304"/>
                <a:gd name="T16" fmla="*/ 89 w 227"/>
                <a:gd name="T17" fmla="*/ 22 h 304"/>
                <a:gd name="T18" fmla="*/ 89 w 227"/>
                <a:gd name="T19" fmla="*/ 27 h 304"/>
                <a:gd name="T20" fmla="*/ 89 w 227"/>
                <a:gd name="T21" fmla="*/ 101 h 304"/>
                <a:gd name="T22" fmla="*/ 3 w 227"/>
                <a:gd name="T23" fmla="*/ 292 h 304"/>
                <a:gd name="T24" fmla="*/ 10 w 227"/>
                <a:gd name="T25" fmla="*/ 304 h 304"/>
                <a:gd name="T26" fmla="*/ 217 w 227"/>
                <a:gd name="T27" fmla="*/ 304 h 304"/>
                <a:gd name="T28" fmla="*/ 224 w 227"/>
                <a:gd name="T29" fmla="*/ 29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7" h="304">
                  <a:moveTo>
                    <a:pt x="224" y="292"/>
                  </a:moveTo>
                  <a:cubicBezTo>
                    <a:pt x="132" y="101"/>
                    <a:pt x="132" y="101"/>
                    <a:pt x="132" y="101"/>
                  </a:cubicBezTo>
                  <a:cubicBezTo>
                    <a:pt x="132" y="27"/>
                    <a:pt x="132" y="27"/>
                    <a:pt x="132" y="27"/>
                  </a:cubicBezTo>
                  <a:cubicBezTo>
                    <a:pt x="132" y="25"/>
                    <a:pt x="132" y="24"/>
                    <a:pt x="132" y="22"/>
                  </a:cubicBezTo>
                  <a:cubicBezTo>
                    <a:pt x="137" y="22"/>
                    <a:pt x="142" y="17"/>
                    <a:pt x="142" y="11"/>
                  </a:cubicBezTo>
                  <a:cubicBezTo>
                    <a:pt x="142" y="5"/>
                    <a:pt x="137" y="0"/>
                    <a:pt x="131" y="0"/>
                  </a:cubicBezTo>
                  <a:cubicBezTo>
                    <a:pt x="91" y="0"/>
                    <a:pt x="91" y="0"/>
                    <a:pt x="91" y="0"/>
                  </a:cubicBezTo>
                  <a:cubicBezTo>
                    <a:pt x="85" y="0"/>
                    <a:pt x="80" y="5"/>
                    <a:pt x="80" y="11"/>
                  </a:cubicBezTo>
                  <a:cubicBezTo>
                    <a:pt x="80" y="17"/>
                    <a:pt x="84" y="21"/>
                    <a:pt x="89" y="22"/>
                  </a:cubicBezTo>
                  <a:cubicBezTo>
                    <a:pt x="89" y="24"/>
                    <a:pt x="89" y="25"/>
                    <a:pt x="89" y="27"/>
                  </a:cubicBezTo>
                  <a:cubicBezTo>
                    <a:pt x="89" y="101"/>
                    <a:pt x="89" y="101"/>
                    <a:pt x="89" y="101"/>
                  </a:cubicBezTo>
                  <a:cubicBezTo>
                    <a:pt x="3" y="292"/>
                    <a:pt x="3" y="292"/>
                    <a:pt x="3" y="292"/>
                  </a:cubicBezTo>
                  <a:cubicBezTo>
                    <a:pt x="0" y="297"/>
                    <a:pt x="4" y="304"/>
                    <a:pt x="10" y="304"/>
                  </a:cubicBezTo>
                  <a:cubicBezTo>
                    <a:pt x="217" y="304"/>
                    <a:pt x="217" y="304"/>
                    <a:pt x="217" y="304"/>
                  </a:cubicBezTo>
                  <a:cubicBezTo>
                    <a:pt x="223" y="304"/>
                    <a:pt x="227" y="297"/>
                    <a:pt x="224" y="292"/>
                  </a:cubicBezTo>
                </a:path>
              </a:pathLst>
            </a:cu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 name="íṧlîďe"/>
            <p:cNvSpPr/>
            <p:nvPr/>
          </p:nvSpPr>
          <p:spPr bwMode="auto">
            <a:xfrm>
              <a:off x="7373748" y="4304212"/>
              <a:ext cx="782711" cy="357810"/>
            </a:xfrm>
            <a:custGeom>
              <a:avLst/>
              <a:gdLst>
                <a:gd name="T0" fmla="*/ 147 w 185"/>
                <a:gd name="T1" fmla="*/ 0 h 85"/>
                <a:gd name="T2" fmla="*/ 36 w 185"/>
                <a:gd name="T3" fmla="*/ 0 h 85"/>
                <a:gd name="T4" fmla="*/ 2 w 185"/>
                <a:gd name="T5" fmla="*/ 76 h 85"/>
                <a:gd name="T6" fmla="*/ 8 w 185"/>
                <a:gd name="T7" fmla="*/ 85 h 85"/>
                <a:gd name="T8" fmla="*/ 177 w 185"/>
                <a:gd name="T9" fmla="*/ 85 h 85"/>
                <a:gd name="T10" fmla="*/ 183 w 185"/>
                <a:gd name="T11" fmla="*/ 75 h 85"/>
                <a:gd name="T12" fmla="*/ 147 w 185"/>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185" h="85">
                  <a:moveTo>
                    <a:pt x="147" y="0"/>
                  </a:moveTo>
                  <a:cubicBezTo>
                    <a:pt x="36" y="0"/>
                    <a:pt x="36" y="0"/>
                    <a:pt x="36" y="0"/>
                  </a:cubicBezTo>
                  <a:cubicBezTo>
                    <a:pt x="2" y="76"/>
                    <a:pt x="2" y="76"/>
                    <a:pt x="2" y="76"/>
                  </a:cubicBezTo>
                  <a:cubicBezTo>
                    <a:pt x="0" y="80"/>
                    <a:pt x="3" y="85"/>
                    <a:pt x="8" y="85"/>
                  </a:cubicBezTo>
                  <a:cubicBezTo>
                    <a:pt x="177" y="85"/>
                    <a:pt x="177" y="85"/>
                    <a:pt x="177" y="85"/>
                  </a:cubicBezTo>
                  <a:cubicBezTo>
                    <a:pt x="182" y="85"/>
                    <a:pt x="185" y="80"/>
                    <a:pt x="183" y="75"/>
                  </a:cubicBezTo>
                  <a:cubicBezTo>
                    <a:pt x="147" y="0"/>
                    <a:pt x="147" y="0"/>
                    <a:pt x="147" y="0"/>
                  </a:cubicBezTo>
                </a:path>
              </a:pathLst>
            </a:cu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íṣḻíḓe"/>
            <p:cNvSpPr/>
            <p:nvPr/>
          </p:nvSpPr>
          <p:spPr bwMode="auto">
            <a:xfrm>
              <a:off x="7760021" y="3529635"/>
              <a:ext cx="215499" cy="727819"/>
            </a:xfrm>
            <a:custGeom>
              <a:avLst/>
              <a:gdLst>
                <a:gd name="T0" fmla="*/ 6 w 51"/>
                <a:gd name="T1" fmla="*/ 0 h 172"/>
                <a:gd name="T2" fmla="*/ 2 w 51"/>
                <a:gd name="T3" fmla="*/ 3 h 172"/>
                <a:gd name="T4" fmla="*/ 2 w 51"/>
                <a:gd name="T5" fmla="*/ 50 h 172"/>
                <a:gd name="T6" fmla="*/ 3 w 51"/>
                <a:gd name="T7" fmla="*/ 86 h 172"/>
                <a:gd name="T8" fmla="*/ 25 w 51"/>
                <a:gd name="T9" fmla="*/ 131 h 172"/>
                <a:gd name="T10" fmla="*/ 44 w 51"/>
                <a:gd name="T11" fmla="*/ 171 h 172"/>
                <a:gd name="T12" fmla="*/ 47 w 51"/>
                <a:gd name="T13" fmla="*/ 172 h 172"/>
                <a:gd name="T14" fmla="*/ 50 w 51"/>
                <a:gd name="T15" fmla="*/ 167 h 172"/>
                <a:gd name="T16" fmla="*/ 10 w 51"/>
                <a:gd name="T17" fmla="*/ 83 h 172"/>
                <a:gd name="T18" fmla="*/ 9 w 51"/>
                <a:gd name="T19" fmla="*/ 82 h 172"/>
                <a:gd name="T20" fmla="*/ 9 w 51"/>
                <a:gd name="T21" fmla="*/ 76 h 172"/>
                <a:gd name="T22" fmla="*/ 9 w 51"/>
                <a:gd name="T23" fmla="*/ 50 h 172"/>
                <a:gd name="T24" fmla="*/ 9 w 51"/>
                <a:gd name="T25" fmla="*/ 3 h 172"/>
                <a:gd name="T26" fmla="*/ 6 w 51"/>
                <a:gd name="T27"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172">
                  <a:moveTo>
                    <a:pt x="6" y="0"/>
                  </a:moveTo>
                  <a:cubicBezTo>
                    <a:pt x="4" y="0"/>
                    <a:pt x="2" y="1"/>
                    <a:pt x="2" y="3"/>
                  </a:cubicBezTo>
                  <a:cubicBezTo>
                    <a:pt x="2" y="19"/>
                    <a:pt x="2" y="34"/>
                    <a:pt x="2" y="50"/>
                  </a:cubicBezTo>
                  <a:cubicBezTo>
                    <a:pt x="2" y="61"/>
                    <a:pt x="0" y="75"/>
                    <a:pt x="3" y="86"/>
                  </a:cubicBezTo>
                  <a:cubicBezTo>
                    <a:pt x="8" y="101"/>
                    <a:pt x="18" y="117"/>
                    <a:pt x="25" y="131"/>
                  </a:cubicBezTo>
                  <a:cubicBezTo>
                    <a:pt x="31" y="144"/>
                    <a:pt x="38" y="157"/>
                    <a:pt x="44" y="171"/>
                  </a:cubicBezTo>
                  <a:cubicBezTo>
                    <a:pt x="45" y="172"/>
                    <a:pt x="46" y="172"/>
                    <a:pt x="47" y="172"/>
                  </a:cubicBezTo>
                  <a:cubicBezTo>
                    <a:pt x="49" y="172"/>
                    <a:pt x="51" y="170"/>
                    <a:pt x="50" y="167"/>
                  </a:cubicBezTo>
                  <a:cubicBezTo>
                    <a:pt x="37" y="139"/>
                    <a:pt x="21" y="112"/>
                    <a:pt x="10" y="83"/>
                  </a:cubicBezTo>
                  <a:cubicBezTo>
                    <a:pt x="9" y="82"/>
                    <a:pt x="9" y="82"/>
                    <a:pt x="9" y="82"/>
                  </a:cubicBezTo>
                  <a:cubicBezTo>
                    <a:pt x="9" y="80"/>
                    <a:pt x="9" y="78"/>
                    <a:pt x="9" y="76"/>
                  </a:cubicBezTo>
                  <a:cubicBezTo>
                    <a:pt x="9" y="68"/>
                    <a:pt x="9" y="59"/>
                    <a:pt x="9" y="50"/>
                  </a:cubicBezTo>
                  <a:cubicBezTo>
                    <a:pt x="9" y="34"/>
                    <a:pt x="9" y="19"/>
                    <a:pt x="9" y="3"/>
                  </a:cubicBezTo>
                  <a:cubicBezTo>
                    <a:pt x="9" y="1"/>
                    <a:pt x="7" y="0"/>
                    <a:pt x="6" y="0"/>
                  </a:cubicBezTo>
                </a:path>
              </a:pathLst>
            </a:custGeom>
            <a:solidFill>
              <a:srgbClr val="E5EB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íŝḷiďe"/>
            <p:cNvSpPr/>
            <p:nvPr/>
          </p:nvSpPr>
          <p:spPr bwMode="auto">
            <a:xfrm>
              <a:off x="7792549" y="4355038"/>
              <a:ext cx="38628" cy="36594"/>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iṩlïḋé"/>
            <p:cNvSpPr/>
            <p:nvPr/>
          </p:nvSpPr>
          <p:spPr bwMode="auto">
            <a:xfrm>
              <a:off x="7894199" y="4304212"/>
              <a:ext cx="38628" cy="36594"/>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 name="íslîdê"/>
            <p:cNvSpPr/>
            <p:nvPr/>
          </p:nvSpPr>
          <p:spPr bwMode="auto">
            <a:xfrm>
              <a:off x="7902332" y="4485151"/>
              <a:ext cx="38628" cy="34562"/>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 name="íŝḻiḑé"/>
            <p:cNvSpPr/>
            <p:nvPr/>
          </p:nvSpPr>
          <p:spPr bwMode="auto">
            <a:xfrm>
              <a:off x="7772219" y="4137505"/>
              <a:ext cx="32528" cy="38628"/>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ï$ľïďe"/>
            <p:cNvSpPr/>
            <p:nvPr/>
          </p:nvSpPr>
          <p:spPr bwMode="auto">
            <a:xfrm>
              <a:off x="7670568" y="4202561"/>
              <a:ext cx="34562" cy="36594"/>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 name="ïṧlíḋè"/>
            <p:cNvSpPr/>
            <p:nvPr/>
          </p:nvSpPr>
          <p:spPr bwMode="auto">
            <a:xfrm>
              <a:off x="7823043" y="4243222"/>
              <a:ext cx="32528" cy="38628"/>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 name="î$ḻiḍé"/>
            <p:cNvSpPr/>
            <p:nvPr/>
          </p:nvSpPr>
          <p:spPr bwMode="auto">
            <a:xfrm>
              <a:off x="7705129" y="4041954"/>
              <a:ext cx="36594" cy="32528"/>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 name="íśļîdê"/>
            <p:cNvSpPr/>
            <p:nvPr/>
          </p:nvSpPr>
          <p:spPr bwMode="auto">
            <a:xfrm>
              <a:off x="7914530" y="4399764"/>
              <a:ext cx="34562" cy="34562"/>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 name="ïṣľiḋe"/>
            <p:cNvSpPr/>
            <p:nvPr/>
          </p:nvSpPr>
          <p:spPr bwMode="auto">
            <a:xfrm>
              <a:off x="7814911" y="4446523"/>
              <a:ext cx="32528" cy="38628"/>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 name="í$1iḍé"/>
            <p:cNvSpPr/>
            <p:nvPr/>
          </p:nvSpPr>
          <p:spPr bwMode="auto">
            <a:xfrm>
              <a:off x="7717327" y="4442457"/>
              <a:ext cx="32528" cy="34562"/>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î$ļiďè"/>
            <p:cNvSpPr/>
            <p:nvPr/>
          </p:nvSpPr>
          <p:spPr bwMode="auto">
            <a:xfrm>
              <a:off x="7658370" y="4340806"/>
              <a:ext cx="32528" cy="34562"/>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íSḷïďê"/>
            <p:cNvSpPr/>
            <p:nvPr/>
          </p:nvSpPr>
          <p:spPr bwMode="auto">
            <a:xfrm>
              <a:off x="7379847" y="4637626"/>
              <a:ext cx="772545" cy="28462"/>
            </a:xfrm>
            <a:custGeom>
              <a:avLst/>
              <a:gdLst>
                <a:gd name="T0" fmla="*/ 0 w 183"/>
                <a:gd name="T1" fmla="*/ 0 h 7"/>
                <a:gd name="T2" fmla="*/ 7 w 183"/>
                <a:gd name="T3" fmla="*/ 7 h 7"/>
                <a:gd name="T4" fmla="*/ 176 w 183"/>
                <a:gd name="T5" fmla="*/ 7 h 7"/>
                <a:gd name="T6" fmla="*/ 183 w 183"/>
                <a:gd name="T7" fmla="*/ 0 h 7"/>
                <a:gd name="T8" fmla="*/ 176 w 183"/>
                <a:gd name="T9" fmla="*/ 6 h 7"/>
                <a:gd name="T10" fmla="*/ 7 w 183"/>
                <a:gd name="T11" fmla="*/ 6 h 7"/>
                <a:gd name="T12" fmla="*/ 0 w 18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83" h="7">
                  <a:moveTo>
                    <a:pt x="0" y="0"/>
                  </a:moveTo>
                  <a:cubicBezTo>
                    <a:pt x="0" y="3"/>
                    <a:pt x="3" y="7"/>
                    <a:pt x="7" y="7"/>
                  </a:cubicBezTo>
                  <a:cubicBezTo>
                    <a:pt x="176" y="7"/>
                    <a:pt x="176" y="7"/>
                    <a:pt x="176" y="7"/>
                  </a:cubicBezTo>
                  <a:cubicBezTo>
                    <a:pt x="180" y="7"/>
                    <a:pt x="183" y="3"/>
                    <a:pt x="183" y="0"/>
                  </a:cubicBezTo>
                  <a:cubicBezTo>
                    <a:pt x="183" y="3"/>
                    <a:pt x="180" y="6"/>
                    <a:pt x="176" y="6"/>
                  </a:cubicBezTo>
                  <a:cubicBezTo>
                    <a:pt x="7" y="6"/>
                    <a:pt x="7" y="6"/>
                    <a:pt x="7" y="6"/>
                  </a:cubicBezTo>
                  <a:cubicBezTo>
                    <a:pt x="3" y="6"/>
                    <a:pt x="0" y="3"/>
                    <a:pt x="0" y="0"/>
                  </a:cubicBezTo>
                </a:path>
              </a:pathLst>
            </a:custGeom>
            <a:solidFill>
              <a:srgbClr val="8B98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 name="ï$liďè"/>
            <p:cNvSpPr/>
            <p:nvPr/>
          </p:nvSpPr>
          <p:spPr bwMode="auto">
            <a:xfrm>
              <a:off x="7379847" y="4332674"/>
              <a:ext cx="772545" cy="329348"/>
            </a:xfrm>
            <a:custGeom>
              <a:avLst/>
              <a:gdLst>
                <a:gd name="T0" fmla="*/ 32 w 183"/>
                <a:gd name="T1" fmla="*/ 0 h 78"/>
                <a:gd name="T2" fmla="*/ 1 w 183"/>
                <a:gd name="T3" fmla="*/ 69 h 78"/>
                <a:gd name="T4" fmla="*/ 0 w 183"/>
                <a:gd name="T5" fmla="*/ 72 h 78"/>
                <a:gd name="T6" fmla="*/ 7 w 183"/>
                <a:gd name="T7" fmla="*/ 78 h 78"/>
                <a:gd name="T8" fmla="*/ 176 w 183"/>
                <a:gd name="T9" fmla="*/ 78 h 78"/>
                <a:gd name="T10" fmla="*/ 183 w 183"/>
                <a:gd name="T11" fmla="*/ 72 h 78"/>
                <a:gd name="T12" fmla="*/ 182 w 183"/>
                <a:gd name="T13" fmla="*/ 69 h 78"/>
                <a:gd name="T14" fmla="*/ 179 w 183"/>
                <a:gd name="T15" fmla="*/ 63 h 78"/>
                <a:gd name="T16" fmla="*/ 32 w 18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78">
                  <a:moveTo>
                    <a:pt x="32" y="0"/>
                  </a:moveTo>
                  <a:cubicBezTo>
                    <a:pt x="1" y="69"/>
                    <a:pt x="1" y="69"/>
                    <a:pt x="1" y="69"/>
                  </a:cubicBezTo>
                  <a:cubicBezTo>
                    <a:pt x="0" y="70"/>
                    <a:pt x="0" y="71"/>
                    <a:pt x="0" y="72"/>
                  </a:cubicBezTo>
                  <a:cubicBezTo>
                    <a:pt x="0" y="75"/>
                    <a:pt x="3" y="78"/>
                    <a:pt x="7" y="78"/>
                  </a:cubicBezTo>
                  <a:cubicBezTo>
                    <a:pt x="176" y="78"/>
                    <a:pt x="176" y="78"/>
                    <a:pt x="176" y="78"/>
                  </a:cubicBezTo>
                  <a:cubicBezTo>
                    <a:pt x="180" y="78"/>
                    <a:pt x="183" y="75"/>
                    <a:pt x="183" y="72"/>
                  </a:cubicBezTo>
                  <a:cubicBezTo>
                    <a:pt x="183" y="71"/>
                    <a:pt x="182" y="70"/>
                    <a:pt x="182" y="69"/>
                  </a:cubicBezTo>
                  <a:cubicBezTo>
                    <a:pt x="179" y="63"/>
                    <a:pt x="179" y="63"/>
                    <a:pt x="179" y="63"/>
                  </a:cubicBezTo>
                  <a:cubicBezTo>
                    <a:pt x="97" y="63"/>
                    <a:pt x="53" y="25"/>
                    <a:pt x="32" y="0"/>
                  </a:cubicBezTo>
                </a:path>
              </a:pathLst>
            </a:custGeom>
            <a:solidFill>
              <a:srgbClr val="2439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 name="i$1îďe"/>
            <p:cNvSpPr/>
            <p:nvPr/>
          </p:nvSpPr>
          <p:spPr bwMode="auto">
            <a:xfrm>
              <a:off x="7749855" y="4509547"/>
              <a:ext cx="38628" cy="38628"/>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îšļide"/>
            <p:cNvSpPr/>
            <p:nvPr/>
          </p:nvSpPr>
          <p:spPr bwMode="auto">
            <a:xfrm>
              <a:off x="3183708" y="2265101"/>
              <a:ext cx="811173" cy="2173291"/>
            </a:xfrm>
            <a:custGeom>
              <a:avLst/>
              <a:gdLst>
                <a:gd name="T0" fmla="*/ 155 w 192"/>
                <a:gd name="T1" fmla="*/ 7 h 514"/>
                <a:gd name="T2" fmla="*/ 17 w 192"/>
                <a:gd name="T3" fmla="*/ 184 h 514"/>
                <a:gd name="T4" fmla="*/ 17 w 192"/>
                <a:gd name="T5" fmla="*/ 440 h 514"/>
                <a:gd name="T6" fmla="*/ 37 w 192"/>
                <a:gd name="T7" fmla="*/ 511 h 514"/>
                <a:gd name="T8" fmla="*/ 61 w 192"/>
                <a:gd name="T9" fmla="*/ 503 h 514"/>
                <a:gd name="T10" fmla="*/ 65 w 192"/>
                <a:gd name="T11" fmla="*/ 485 h 514"/>
                <a:gd name="T12" fmla="*/ 62 w 192"/>
                <a:gd name="T13" fmla="*/ 476 h 514"/>
                <a:gd name="T14" fmla="*/ 62 w 192"/>
                <a:gd name="T15" fmla="*/ 475 h 514"/>
                <a:gd name="T16" fmla="*/ 58 w 192"/>
                <a:gd name="T17" fmla="*/ 418 h 514"/>
                <a:gd name="T18" fmla="*/ 60 w 192"/>
                <a:gd name="T19" fmla="*/ 185 h 514"/>
                <a:gd name="T20" fmla="*/ 166 w 192"/>
                <a:gd name="T21" fmla="*/ 43 h 514"/>
                <a:gd name="T22" fmla="*/ 155 w 192"/>
                <a:gd name="T23" fmla="*/ 7 h 514"/>
                <a:gd name="T24" fmla="*/ 22 w 192"/>
                <a:gd name="T25" fmla="*/ 489 h 514"/>
                <a:gd name="T26" fmla="*/ 22 w 192"/>
                <a:gd name="T27" fmla="*/ 489 h 514"/>
                <a:gd name="T28" fmla="*/ 63 w 192"/>
                <a:gd name="T29" fmla="*/ 487 h 514"/>
                <a:gd name="T30" fmla="*/ 64 w 192"/>
                <a:gd name="T31" fmla="*/ 485 h 514"/>
                <a:gd name="T32" fmla="*/ 63 w 192"/>
                <a:gd name="T33" fmla="*/ 487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514">
                  <a:moveTo>
                    <a:pt x="155" y="7"/>
                  </a:moveTo>
                  <a:cubicBezTo>
                    <a:pt x="72" y="28"/>
                    <a:pt x="30" y="117"/>
                    <a:pt x="17" y="184"/>
                  </a:cubicBezTo>
                  <a:cubicBezTo>
                    <a:pt x="0" y="268"/>
                    <a:pt x="11" y="355"/>
                    <a:pt x="17" y="440"/>
                  </a:cubicBezTo>
                  <a:cubicBezTo>
                    <a:pt x="18" y="457"/>
                    <a:pt x="12" y="505"/>
                    <a:pt x="37" y="511"/>
                  </a:cubicBezTo>
                  <a:cubicBezTo>
                    <a:pt x="46" y="514"/>
                    <a:pt x="57" y="510"/>
                    <a:pt x="61" y="503"/>
                  </a:cubicBezTo>
                  <a:cubicBezTo>
                    <a:pt x="65" y="498"/>
                    <a:pt x="65" y="491"/>
                    <a:pt x="65" y="485"/>
                  </a:cubicBezTo>
                  <a:cubicBezTo>
                    <a:pt x="65" y="482"/>
                    <a:pt x="64" y="479"/>
                    <a:pt x="62" y="476"/>
                  </a:cubicBezTo>
                  <a:cubicBezTo>
                    <a:pt x="62" y="476"/>
                    <a:pt x="62" y="475"/>
                    <a:pt x="62" y="475"/>
                  </a:cubicBezTo>
                  <a:cubicBezTo>
                    <a:pt x="60" y="456"/>
                    <a:pt x="59" y="437"/>
                    <a:pt x="58" y="418"/>
                  </a:cubicBezTo>
                  <a:cubicBezTo>
                    <a:pt x="53" y="341"/>
                    <a:pt x="43" y="261"/>
                    <a:pt x="60" y="185"/>
                  </a:cubicBezTo>
                  <a:cubicBezTo>
                    <a:pt x="72" y="133"/>
                    <a:pt x="108" y="58"/>
                    <a:pt x="166" y="43"/>
                  </a:cubicBezTo>
                  <a:cubicBezTo>
                    <a:pt x="192" y="36"/>
                    <a:pt x="181" y="0"/>
                    <a:pt x="155" y="7"/>
                  </a:cubicBezTo>
                  <a:moveTo>
                    <a:pt x="22" y="489"/>
                  </a:moveTo>
                  <a:cubicBezTo>
                    <a:pt x="22" y="491"/>
                    <a:pt x="21" y="491"/>
                    <a:pt x="22" y="489"/>
                  </a:cubicBezTo>
                  <a:moveTo>
                    <a:pt x="63" y="487"/>
                  </a:moveTo>
                  <a:cubicBezTo>
                    <a:pt x="63" y="487"/>
                    <a:pt x="63" y="486"/>
                    <a:pt x="64" y="485"/>
                  </a:cubicBezTo>
                  <a:cubicBezTo>
                    <a:pt x="64" y="488"/>
                    <a:pt x="62" y="489"/>
                    <a:pt x="63" y="487"/>
                  </a:cubicBezTo>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 name="iṩḻiḋe"/>
            <p:cNvSpPr/>
            <p:nvPr/>
          </p:nvSpPr>
          <p:spPr bwMode="auto">
            <a:xfrm>
              <a:off x="2960077" y="4168001"/>
              <a:ext cx="1880537" cy="266325"/>
            </a:xfrm>
            <a:custGeom>
              <a:avLst/>
              <a:gdLst>
                <a:gd name="T0" fmla="*/ 438 w 445"/>
                <a:gd name="T1" fmla="*/ 63 h 63"/>
                <a:gd name="T2" fmla="*/ 7 w 445"/>
                <a:gd name="T3" fmla="*/ 63 h 63"/>
                <a:gd name="T4" fmla="*/ 0 w 445"/>
                <a:gd name="T5" fmla="*/ 56 h 63"/>
                <a:gd name="T6" fmla="*/ 0 w 445"/>
                <a:gd name="T7" fmla="*/ 8 h 63"/>
                <a:gd name="T8" fmla="*/ 7 w 445"/>
                <a:gd name="T9" fmla="*/ 0 h 63"/>
                <a:gd name="T10" fmla="*/ 438 w 445"/>
                <a:gd name="T11" fmla="*/ 0 h 63"/>
                <a:gd name="T12" fmla="*/ 445 w 445"/>
                <a:gd name="T13" fmla="*/ 8 h 63"/>
                <a:gd name="T14" fmla="*/ 445 w 445"/>
                <a:gd name="T15" fmla="*/ 56 h 63"/>
                <a:gd name="T16" fmla="*/ 438 w 445"/>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63">
                  <a:moveTo>
                    <a:pt x="438" y="63"/>
                  </a:moveTo>
                  <a:cubicBezTo>
                    <a:pt x="7" y="63"/>
                    <a:pt x="7" y="63"/>
                    <a:pt x="7" y="63"/>
                  </a:cubicBezTo>
                  <a:cubicBezTo>
                    <a:pt x="3" y="63"/>
                    <a:pt x="0" y="60"/>
                    <a:pt x="0" y="56"/>
                  </a:cubicBezTo>
                  <a:cubicBezTo>
                    <a:pt x="0" y="8"/>
                    <a:pt x="0" y="8"/>
                    <a:pt x="0" y="8"/>
                  </a:cubicBezTo>
                  <a:cubicBezTo>
                    <a:pt x="0" y="4"/>
                    <a:pt x="3" y="0"/>
                    <a:pt x="7" y="0"/>
                  </a:cubicBezTo>
                  <a:cubicBezTo>
                    <a:pt x="438" y="0"/>
                    <a:pt x="438" y="0"/>
                    <a:pt x="438" y="0"/>
                  </a:cubicBezTo>
                  <a:cubicBezTo>
                    <a:pt x="442" y="0"/>
                    <a:pt x="445" y="4"/>
                    <a:pt x="445" y="8"/>
                  </a:cubicBezTo>
                  <a:cubicBezTo>
                    <a:pt x="445" y="56"/>
                    <a:pt x="445" y="56"/>
                    <a:pt x="445" y="56"/>
                  </a:cubicBezTo>
                  <a:cubicBezTo>
                    <a:pt x="445" y="60"/>
                    <a:pt x="442" y="63"/>
                    <a:pt x="438" y="63"/>
                  </a:cubicBezTo>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 name="i$ľiḋe"/>
            <p:cNvSpPr/>
            <p:nvPr/>
          </p:nvSpPr>
          <p:spPr bwMode="auto">
            <a:xfrm>
              <a:off x="3893230" y="1817838"/>
              <a:ext cx="630234" cy="1144587"/>
            </a:xfrm>
            <a:custGeom>
              <a:avLst/>
              <a:gdLst>
                <a:gd name="T0" fmla="*/ 143 w 149"/>
                <a:gd name="T1" fmla="*/ 271 h 271"/>
                <a:gd name="T2" fmla="*/ 6 w 149"/>
                <a:gd name="T3" fmla="*/ 271 h 271"/>
                <a:gd name="T4" fmla="*/ 0 w 149"/>
                <a:gd name="T5" fmla="*/ 265 h 271"/>
                <a:gd name="T6" fmla="*/ 0 w 149"/>
                <a:gd name="T7" fmla="*/ 7 h 271"/>
                <a:gd name="T8" fmla="*/ 6 w 149"/>
                <a:gd name="T9" fmla="*/ 0 h 271"/>
                <a:gd name="T10" fmla="*/ 143 w 149"/>
                <a:gd name="T11" fmla="*/ 0 h 271"/>
                <a:gd name="T12" fmla="*/ 149 w 149"/>
                <a:gd name="T13" fmla="*/ 7 h 271"/>
                <a:gd name="T14" fmla="*/ 149 w 149"/>
                <a:gd name="T15" fmla="*/ 265 h 271"/>
                <a:gd name="T16" fmla="*/ 143 w 149"/>
                <a:gd name="T17"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1">
                  <a:moveTo>
                    <a:pt x="143" y="271"/>
                  </a:moveTo>
                  <a:cubicBezTo>
                    <a:pt x="6" y="271"/>
                    <a:pt x="6" y="271"/>
                    <a:pt x="6" y="271"/>
                  </a:cubicBezTo>
                  <a:cubicBezTo>
                    <a:pt x="3" y="271"/>
                    <a:pt x="0" y="268"/>
                    <a:pt x="0" y="265"/>
                  </a:cubicBezTo>
                  <a:cubicBezTo>
                    <a:pt x="0" y="7"/>
                    <a:pt x="0" y="7"/>
                    <a:pt x="0" y="7"/>
                  </a:cubicBezTo>
                  <a:cubicBezTo>
                    <a:pt x="0" y="3"/>
                    <a:pt x="3" y="0"/>
                    <a:pt x="6" y="0"/>
                  </a:cubicBezTo>
                  <a:cubicBezTo>
                    <a:pt x="143" y="0"/>
                    <a:pt x="143" y="0"/>
                    <a:pt x="143" y="0"/>
                  </a:cubicBezTo>
                  <a:cubicBezTo>
                    <a:pt x="146" y="0"/>
                    <a:pt x="149" y="3"/>
                    <a:pt x="149" y="7"/>
                  </a:cubicBezTo>
                  <a:cubicBezTo>
                    <a:pt x="149" y="265"/>
                    <a:pt x="149" y="265"/>
                    <a:pt x="149" y="265"/>
                  </a:cubicBezTo>
                  <a:cubicBezTo>
                    <a:pt x="149" y="268"/>
                    <a:pt x="146" y="271"/>
                    <a:pt x="143" y="271"/>
                  </a:cubicBezTo>
                </a:path>
              </a:pathLst>
            </a:cu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 name="ïsļîdê"/>
            <p:cNvSpPr/>
            <p:nvPr/>
          </p:nvSpPr>
          <p:spPr bwMode="auto">
            <a:xfrm>
              <a:off x="4023343" y="2950226"/>
              <a:ext cx="372042" cy="136212"/>
            </a:xfrm>
            <a:custGeom>
              <a:avLst/>
              <a:gdLst>
                <a:gd name="T0" fmla="*/ 87 w 88"/>
                <a:gd name="T1" fmla="*/ 32 h 32"/>
                <a:gd name="T2" fmla="*/ 1 w 88"/>
                <a:gd name="T3" fmla="*/ 32 h 32"/>
                <a:gd name="T4" fmla="*/ 0 w 88"/>
                <a:gd name="T5" fmla="*/ 31 h 32"/>
                <a:gd name="T6" fmla="*/ 0 w 88"/>
                <a:gd name="T7" fmla="*/ 2 h 32"/>
                <a:gd name="T8" fmla="*/ 1 w 88"/>
                <a:gd name="T9" fmla="*/ 0 h 32"/>
                <a:gd name="T10" fmla="*/ 87 w 88"/>
                <a:gd name="T11" fmla="*/ 0 h 32"/>
                <a:gd name="T12" fmla="*/ 88 w 88"/>
                <a:gd name="T13" fmla="*/ 2 h 32"/>
                <a:gd name="T14" fmla="*/ 88 w 88"/>
                <a:gd name="T15" fmla="*/ 31 h 32"/>
                <a:gd name="T16" fmla="*/ 87 w 88"/>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32">
                  <a:moveTo>
                    <a:pt x="87" y="32"/>
                  </a:moveTo>
                  <a:cubicBezTo>
                    <a:pt x="1" y="32"/>
                    <a:pt x="1" y="32"/>
                    <a:pt x="1" y="32"/>
                  </a:cubicBezTo>
                  <a:cubicBezTo>
                    <a:pt x="0" y="32"/>
                    <a:pt x="0" y="31"/>
                    <a:pt x="0" y="31"/>
                  </a:cubicBezTo>
                  <a:cubicBezTo>
                    <a:pt x="0" y="2"/>
                    <a:pt x="0" y="2"/>
                    <a:pt x="0" y="2"/>
                  </a:cubicBezTo>
                  <a:cubicBezTo>
                    <a:pt x="0" y="1"/>
                    <a:pt x="0" y="0"/>
                    <a:pt x="1" y="0"/>
                  </a:cubicBezTo>
                  <a:cubicBezTo>
                    <a:pt x="87" y="0"/>
                    <a:pt x="87" y="0"/>
                    <a:pt x="87" y="0"/>
                  </a:cubicBezTo>
                  <a:cubicBezTo>
                    <a:pt x="88" y="0"/>
                    <a:pt x="88" y="1"/>
                    <a:pt x="88" y="2"/>
                  </a:cubicBezTo>
                  <a:cubicBezTo>
                    <a:pt x="88" y="31"/>
                    <a:pt x="88" y="31"/>
                    <a:pt x="88" y="31"/>
                  </a:cubicBezTo>
                  <a:cubicBezTo>
                    <a:pt x="88" y="31"/>
                    <a:pt x="88" y="32"/>
                    <a:pt x="87" y="32"/>
                  </a:cubicBezTo>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 name="ïSlïde"/>
            <p:cNvSpPr/>
            <p:nvPr/>
          </p:nvSpPr>
          <p:spPr bwMode="auto">
            <a:xfrm>
              <a:off x="3002771" y="3444248"/>
              <a:ext cx="1782953" cy="276490"/>
            </a:xfrm>
            <a:custGeom>
              <a:avLst/>
              <a:gdLst>
                <a:gd name="T0" fmla="*/ 418 w 422"/>
                <a:gd name="T1" fmla="*/ 65 h 65"/>
                <a:gd name="T2" fmla="*/ 3 w 422"/>
                <a:gd name="T3" fmla="*/ 65 h 65"/>
                <a:gd name="T4" fmla="*/ 0 w 422"/>
                <a:gd name="T5" fmla="*/ 62 h 65"/>
                <a:gd name="T6" fmla="*/ 0 w 422"/>
                <a:gd name="T7" fmla="*/ 3 h 65"/>
                <a:gd name="T8" fmla="*/ 3 w 422"/>
                <a:gd name="T9" fmla="*/ 0 h 65"/>
                <a:gd name="T10" fmla="*/ 418 w 422"/>
                <a:gd name="T11" fmla="*/ 0 h 65"/>
                <a:gd name="T12" fmla="*/ 422 w 422"/>
                <a:gd name="T13" fmla="*/ 3 h 65"/>
                <a:gd name="T14" fmla="*/ 422 w 422"/>
                <a:gd name="T15" fmla="*/ 62 h 65"/>
                <a:gd name="T16" fmla="*/ 418 w 422"/>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 h="65">
                  <a:moveTo>
                    <a:pt x="418" y="65"/>
                  </a:moveTo>
                  <a:cubicBezTo>
                    <a:pt x="3" y="65"/>
                    <a:pt x="3" y="65"/>
                    <a:pt x="3" y="65"/>
                  </a:cubicBezTo>
                  <a:cubicBezTo>
                    <a:pt x="1" y="65"/>
                    <a:pt x="0" y="64"/>
                    <a:pt x="0" y="62"/>
                  </a:cubicBezTo>
                  <a:cubicBezTo>
                    <a:pt x="0" y="3"/>
                    <a:pt x="0" y="3"/>
                    <a:pt x="0" y="3"/>
                  </a:cubicBezTo>
                  <a:cubicBezTo>
                    <a:pt x="0" y="1"/>
                    <a:pt x="1" y="0"/>
                    <a:pt x="3" y="0"/>
                  </a:cubicBezTo>
                  <a:cubicBezTo>
                    <a:pt x="418" y="0"/>
                    <a:pt x="418" y="0"/>
                    <a:pt x="418" y="0"/>
                  </a:cubicBezTo>
                  <a:cubicBezTo>
                    <a:pt x="420" y="0"/>
                    <a:pt x="422" y="1"/>
                    <a:pt x="422" y="3"/>
                  </a:cubicBezTo>
                  <a:cubicBezTo>
                    <a:pt x="422" y="62"/>
                    <a:pt x="422" y="62"/>
                    <a:pt x="422" y="62"/>
                  </a:cubicBezTo>
                  <a:cubicBezTo>
                    <a:pt x="422" y="64"/>
                    <a:pt x="420" y="65"/>
                    <a:pt x="418" y="65"/>
                  </a:cubicBezTo>
                </a:path>
              </a:pathLst>
            </a:cu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 name="î$líḍe"/>
            <p:cNvSpPr/>
            <p:nvPr/>
          </p:nvSpPr>
          <p:spPr bwMode="auto">
            <a:xfrm>
              <a:off x="3226402" y="3499139"/>
              <a:ext cx="164675" cy="166707"/>
            </a:xfrm>
            <a:prstGeom prst="ellipse">
              <a:avLst/>
            </a:pr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 name="ïsḻîḑé"/>
            <p:cNvSpPr/>
            <p:nvPr/>
          </p:nvSpPr>
          <p:spPr bwMode="auto">
            <a:xfrm>
              <a:off x="3757018" y="2226473"/>
              <a:ext cx="284622" cy="280556"/>
            </a:xfrm>
            <a:prstGeom prst="ellipse">
              <a:avLst/>
            </a:pr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 name="iṧḻiḋé"/>
            <p:cNvSpPr/>
            <p:nvPr/>
          </p:nvSpPr>
          <p:spPr bwMode="auto">
            <a:xfrm>
              <a:off x="4409616" y="1897125"/>
              <a:ext cx="44726" cy="931120"/>
            </a:xfrm>
            <a:custGeom>
              <a:avLst/>
              <a:gdLst>
                <a:gd name="T0" fmla="*/ 6 w 11"/>
                <a:gd name="T1" fmla="*/ 0 h 220"/>
                <a:gd name="T2" fmla="*/ 0 w 11"/>
                <a:gd name="T3" fmla="*/ 10 h 220"/>
                <a:gd name="T4" fmla="*/ 0 w 11"/>
                <a:gd name="T5" fmla="*/ 213 h 220"/>
                <a:gd name="T6" fmla="*/ 10 w 11"/>
                <a:gd name="T7" fmla="*/ 220 h 220"/>
                <a:gd name="T8" fmla="*/ 11 w 11"/>
                <a:gd name="T9" fmla="*/ 213 h 220"/>
                <a:gd name="T10" fmla="*/ 11 w 11"/>
                <a:gd name="T11" fmla="*/ 10 h 220"/>
                <a:gd name="T12" fmla="*/ 6 w 11"/>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11" h="220">
                  <a:moveTo>
                    <a:pt x="6" y="0"/>
                  </a:moveTo>
                  <a:cubicBezTo>
                    <a:pt x="3" y="0"/>
                    <a:pt x="0" y="3"/>
                    <a:pt x="0" y="10"/>
                  </a:cubicBezTo>
                  <a:cubicBezTo>
                    <a:pt x="0" y="78"/>
                    <a:pt x="0" y="146"/>
                    <a:pt x="0" y="213"/>
                  </a:cubicBezTo>
                  <a:cubicBezTo>
                    <a:pt x="4" y="215"/>
                    <a:pt x="7" y="218"/>
                    <a:pt x="10" y="220"/>
                  </a:cubicBezTo>
                  <a:cubicBezTo>
                    <a:pt x="11" y="218"/>
                    <a:pt x="11" y="216"/>
                    <a:pt x="11" y="213"/>
                  </a:cubicBezTo>
                  <a:cubicBezTo>
                    <a:pt x="11" y="146"/>
                    <a:pt x="11" y="78"/>
                    <a:pt x="11" y="10"/>
                  </a:cubicBezTo>
                  <a:cubicBezTo>
                    <a:pt x="11" y="3"/>
                    <a:pt x="9" y="0"/>
                    <a:pt x="6" y="0"/>
                  </a:cubicBezTo>
                </a:path>
              </a:pathLst>
            </a:custGeom>
            <a:solidFill>
              <a:srgbClr val="273D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 name="ïş1ïḑê"/>
            <p:cNvSpPr/>
            <p:nvPr/>
          </p:nvSpPr>
          <p:spPr bwMode="auto">
            <a:xfrm>
              <a:off x="3893230" y="2151252"/>
              <a:ext cx="38628" cy="75222"/>
            </a:xfrm>
            <a:custGeom>
              <a:avLst/>
              <a:gdLst>
                <a:gd name="T0" fmla="*/ 0 w 9"/>
                <a:gd name="T1" fmla="*/ 0 h 18"/>
                <a:gd name="T2" fmla="*/ 0 w 9"/>
                <a:gd name="T3" fmla="*/ 18 h 18"/>
                <a:gd name="T4" fmla="*/ 2 w 9"/>
                <a:gd name="T5" fmla="*/ 18 h 18"/>
                <a:gd name="T6" fmla="*/ 9 w 9"/>
                <a:gd name="T7" fmla="*/ 18 h 18"/>
                <a:gd name="T8" fmla="*/ 0 w 9"/>
                <a:gd name="T9" fmla="*/ 0 h 18"/>
              </a:gdLst>
              <a:ahLst/>
              <a:cxnLst>
                <a:cxn ang="0">
                  <a:pos x="T0" y="T1"/>
                </a:cxn>
                <a:cxn ang="0">
                  <a:pos x="T2" y="T3"/>
                </a:cxn>
                <a:cxn ang="0">
                  <a:pos x="T4" y="T5"/>
                </a:cxn>
                <a:cxn ang="0">
                  <a:pos x="T6" y="T7"/>
                </a:cxn>
                <a:cxn ang="0">
                  <a:pos x="T8" y="T9"/>
                </a:cxn>
              </a:cxnLst>
              <a:rect l="0" t="0" r="r" b="b"/>
              <a:pathLst>
                <a:path w="9" h="18">
                  <a:moveTo>
                    <a:pt x="0" y="0"/>
                  </a:moveTo>
                  <a:cubicBezTo>
                    <a:pt x="0" y="18"/>
                    <a:pt x="0" y="18"/>
                    <a:pt x="0" y="18"/>
                  </a:cubicBezTo>
                  <a:cubicBezTo>
                    <a:pt x="0" y="18"/>
                    <a:pt x="1" y="18"/>
                    <a:pt x="2" y="18"/>
                  </a:cubicBezTo>
                  <a:cubicBezTo>
                    <a:pt x="4" y="18"/>
                    <a:pt x="6" y="18"/>
                    <a:pt x="9" y="18"/>
                  </a:cubicBezTo>
                  <a:cubicBezTo>
                    <a:pt x="5" y="12"/>
                    <a:pt x="2" y="6"/>
                    <a:pt x="0" y="0"/>
                  </a:cubicBezTo>
                </a:path>
              </a:pathLst>
            </a:custGeom>
            <a:solidFill>
              <a:srgbClr val="2439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 name="îsḷîḍe"/>
            <p:cNvSpPr/>
            <p:nvPr/>
          </p:nvSpPr>
          <p:spPr bwMode="auto">
            <a:xfrm>
              <a:off x="3893230" y="2413510"/>
              <a:ext cx="630234" cy="548913"/>
            </a:xfrm>
            <a:custGeom>
              <a:avLst/>
              <a:gdLst>
                <a:gd name="T0" fmla="*/ 33 w 149"/>
                <a:gd name="T1" fmla="*/ 0 h 130"/>
                <a:gd name="T2" fmla="*/ 2 w 149"/>
                <a:gd name="T3" fmla="*/ 22 h 130"/>
                <a:gd name="T4" fmla="*/ 0 w 149"/>
                <a:gd name="T5" fmla="*/ 22 h 130"/>
                <a:gd name="T6" fmla="*/ 0 w 149"/>
                <a:gd name="T7" fmla="*/ 123 h 130"/>
                <a:gd name="T8" fmla="*/ 7 w 149"/>
                <a:gd name="T9" fmla="*/ 130 h 130"/>
                <a:gd name="T10" fmla="*/ 31 w 149"/>
                <a:gd name="T11" fmla="*/ 130 h 130"/>
                <a:gd name="T12" fmla="*/ 31 w 149"/>
                <a:gd name="T13" fmla="*/ 129 h 130"/>
                <a:gd name="T14" fmla="*/ 32 w 149"/>
                <a:gd name="T15" fmla="*/ 127 h 130"/>
                <a:gd name="T16" fmla="*/ 118 w 149"/>
                <a:gd name="T17" fmla="*/ 127 h 130"/>
                <a:gd name="T18" fmla="*/ 119 w 149"/>
                <a:gd name="T19" fmla="*/ 129 h 130"/>
                <a:gd name="T20" fmla="*/ 119 w 149"/>
                <a:gd name="T21" fmla="*/ 130 h 130"/>
                <a:gd name="T22" fmla="*/ 142 w 149"/>
                <a:gd name="T23" fmla="*/ 130 h 130"/>
                <a:gd name="T24" fmla="*/ 149 w 149"/>
                <a:gd name="T25" fmla="*/ 123 h 130"/>
                <a:gd name="T26" fmla="*/ 149 w 149"/>
                <a:gd name="T27" fmla="*/ 106 h 130"/>
                <a:gd name="T28" fmla="*/ 132 w 149"/>
                <a:gd name="T29" fmla="*/ 98 h 130"/>
                <a:gd name="T30" fmla="*/ 128 w 149"/>
                <a:gd name="T31" fmla="*/ 102 h 130"/>
                <a:gd name="T32" fmla="*/ 122 w 149"/>
                <a:gd name="T33" fmla="*/ 91 h 130"/>
                <a:gd name="T34" fmla="*/ 122 w 149"/>
                <a:gd name="T35" fmla="*/ 91 h 130"/>
                <a:gd name="T36" fmla="*/ 33 w 149"/>
                <a:gd name="T3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9" h="130">
                  <a:moveTo>
                    <a:pt x="33" y="0"/>
                  </a:moveTo>
                  <a:cubicBezTo>
                    <a:pt x="29" y="13"/>
                    <a:pt x="16" y="22"/>
                    <a:pt x="2" y="22"/>
                  </a:cubicBezTo>
                  <a:cubicBezTo>
                    <a:pt x="1" y="22"/>
                    <a:pt x="0" y="22"/>
                    <a:pt x="0" y="22"/>
                  </a:cubicBezTo>
                  <a:cubicBezTo>
                    <a:pt x="0" y="123"/>
                    <a:pt x="0" y="123"/>
                    <a:pt x="0" y="123"/>
                  </a:cubicBezTo>
                  <a:cubicBezTo>
                    <a:pt x="0" y="127"/>
                    <a:pt x="3" y="130"/>
                    <a:pt x="7" y="130"/>
                  </a:cubicBezTo>
                  <a:cubicBezTo>
                    <a:pt x="31" y="130"/>
                    <a:pt x="31" y="130"/>
                    <a:pt x="31" y="130"/>
                  </a:cubicBezTo>
                  <a:cubicBezTo>
                    <a:pt x="31" y="129"/>
                    <a:pt x="31" y="129"/>
                    <a:pt x="31" y="129"/>
                  </a:cubicBezTo>
                  <a:cubicBezTo>
                    <a:pt x="31" y="128"/>
                    <a:pt x="31" y="127"/>
                    <a:pt x="32" y="127"/>
                  </a:cubicBezTo>
                  <a:cubicBezTo>
                    <a:pt x="118" y="127"/>
                    <a:pt x="118" y="127"/>
                    <a:pt x="118" y="127"/>
                  </a:cubicBezTo>
                  <a:cubicBezTo>
                    <a:pt x="119" y="127"/>
                    <a:pt x="119" y="128"/>
                    <a:pt x="119" y="129"/>
                  </a:cubicBezTo>
                  <a:cubicBezTo>
                    <a:pt x="119" y="130"/>
                    <a:pt x="119" y="130"/>
                    <a:pt x="119" y="130"/>
                  </a:cubicBezTo>
                  <a:cubicBezTo>
                    <a:pt x="142" y="130"/>
                    <a:pt x="142" y="130"/>
                    <a:pt x="142" y="130"/>
                  </a:cubicBezTo>
                  <a:cubicBezTo>
                    <a:pt x="146" y="130"/>
                    <a:pt x="149" y="127"/>
                    <a:pt x="149" y="123"/>
                  </a:cubicBezTo>
                  <a:cubicBezTo>
                    <a:pt x="149" y="106"/>
                    <a:pt x="149" y="106"/>
                    <a:pt x="149" y="106"/>
                  </a:cubicBezTo>
                  <a:cubicBezTo>
                    <a:pt x="143" y="104"/>
                    <a:pt x="138" y="101"/>
                    <a:pt x="132" y="98"/>
                  </a:cubicBezTo>
                  <a:cubicBezTo>
                    <a:pt x="131" y="100"/>
                    <a:pt x="130" y="102"/>
                    <a:pt x="128" y="102"/>
                  </a:cubicBezTo>
                  <a:cubicBezTo>
                    <a:pt x="125" y="102"/>
                    <a:pt x="122" y="98"/>
                    <a:pt x="122" y="91"/>
                  </a:cubicBezTo>
                  <a:cubicBezTo>
                    <a:pt x="122" y="91"/>
                    <a:pt x="122" y="91"/>
                    <a:pt x="122" y="91"/>
                  </a:cubicBezTo>
                  <a:cubicBezTo>
                    <a:pt x="84" y="66"/>
                    <a:pt x="55" y="33"/>
                    <a:pt x="33" y="0"/>
                  </a:cubicBezTo>
                </a:path>
              </a:pathLst>
            </a:custGeom>
            <a:solidFill>
              <a:srgbClr val="2439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 name="ïślîḑe"/>
            <p:cNvSpPr/>
            <p:nvPr/>
          </p:nvSpPr>
          <p:spPr bwMode="auto">
            <a:xfrm>
              <a:off x="4023343" y="2950226"/>
              <a:ext cx="372042" cy="12198"/>
            </a:xfrm>
            <a:custGeom>
              <a:avLst/>
              <a:gdLst>
                <a:gd name="T0" fmla="*/ 87 w 88"/>
                <a:gd name="T1" fmla="*/ 0 h 3"/>
                <a:gd name="T2" fmla="*/ 1 w 88"/>
                <a:gd name="T3" fmla="*/ 0 h 3"/>
                <a:gd name="T4" fmla="*/ 0 w 88"/>
                <a:gd name="T5" fmla="*/ 2 h 3"/>
                <a:gd name="T6" fmla="*/ 0 w 88"/>
                <a:gd name="T7" fmla="*/ 3 h 3"/>
                <a:gd name="T8" fmla="*/ 88 w 88"/>
                <a:gd name="T9" fmla="*/ 3 h 3"/>
                <a:gd name="T10" fmla="*/ 88 w 88"/>
                <a:gd name="T11" fmla="*/ 2 h 3"/>
                <a:gd name="T12" fmla="*/ 87 w 8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8" h="3">
                  <a:moveTo>
                    <a:pt x="87" y="0"/>
                  </a:moveTo>
                  <a:cubicBezTo>
                    <a:pt x="1" y="0"/>
                    <a:pt x="1" y="0"/>
                    <a:pt x="1" y="0"/>
                  </a:cubicBezTo>
                  <a:cubicBezTo>
                    <a:pt x="0" y="0"/>
                    <a:pt x="0" y="1"/>
                    <a:pt x="0" y="2"/>
                  </a:cubicBezTo>
                  <a:cubicBezTo>
                    <a:pt x="0" y="3"/>
                    <a:pt x="0" y="3"/>
                    <a:pt x="0" y="3"/>
                  </a:cubicBezTo>
                  <a:cubicBezTo>
                    <a:pt x="88" y="3"/>
                    <a:pt x="88" y="3"/>
                    <a:pt x="88" y="3"/>
                  </a:cubicBezTo>
                  <a:cubicBezTo>
                    <a:pt x="88" y="2"/>
                    <a:pt x="88" y="2"/>
                    <a:pt x="88" y="2"/>
                  </a:cubicBezTo>
                  <a:cubicBezTo>
                    <a:pt x="88" y="1"/>
                    <a:pt x="88" y="0"/>
                    <a:pt x="87" y="0"/>
                  </a:cubicBezTo>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 name="ïŝḷide"/>
            <p:cNvSpPr/>
            <p:nvPr/>
          </p:nvSpPr>
          <p:spPr bwMode="auto">
            <a:xfrm>
              <a:off x="3893230" y="2226473"/>
              <a:ext cx="140279" cy="280556"/>
            </a:xfrm>
            <a:custGeom>
              <a:avLst/>
              <a:gdLst>
                <a:gd name="T0" fmla="*/ 2 w 33"/>
                <a:gd name="T1" fmla="*/ 0 h 66"/>
                <a:gd name="T2" fmla="*/ 0 w 33"/>
                <a:gd name="T3" fmla="*/ 0 h 66"/>
                <a:gd name="T4" fmla="*/ 0 w 33"/>
                <a:gd name="T5" fmla="*/ 66 h 66"/>
                <a:gd name="T6" fmla="*/ 2 w 33"/>
                <a:gd name="T7" fmla="*/ 66 h 66"/>
                <a:gd name="T8" fmla="*/ 33 w 33"/>
                <a:gd name="T9" fmla="*/ 44 h 66"/>
                <a:gd name="T10" fmla="*/ 9 w 33"/>
                <a:gd name="T11" fmla="*/ 0 h 66"/>
                <a:gd name="T12" fmla="*/ 2 w 33"/>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3" h="66">
                  <a:moveTo>
                    <a:pt x="2" y="0"/>
                  </a:moveTo>
                  <a:cubicBezTo>
                    <a:pt x="1" y="0"/>
                    <a:pt x="0" y="0"/>
                    <a:pt x="0" y="0"/>
                  </a:cubicBezTo>
                  <a:cubicBezTo>
                    <a:pt x="0" y="66"/>
                    <a:pt x="0" y="66"/>
                    <a:pt x="0" y="66"/>
                  </a:cubicBezTo>
                  <a:cubicBezTo>
                    <a:pt x="0" y="66"/>
                    <a:pt x="1" y="66"/>
                    <a:pt x="2" y="66"/>
                  </a:cubicBezTo>
                  <a:cubicBezTo>
                    <a:pt x="16" y="66"/>
                    <a:pt x="29" y="57"/>
                    <a:pt x="33" y="44"/>
                  </a:cubicBezTo>
                  <a:cubicBezTo>
                    <a:pt x="24" y="29"/>
                    <a:pt x="15" y="14"/>
                    <a:pt x="9" y="0"/>
                  </a:cubicBezTo>
                  <a:cubicBezTo>
                    <a:pt x="6" y="0"/>
                    <a:pt x="4" y="0"/>
                    <a:pt x="2" y="0"/>
                  </a:cubicBezTo>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3" name="íśľiḑè"/>
            <p:cNvSpPr/>
            <p:nvPr/>
          </p:nvSpPr>
          <p:spPr bwMode="auto">
            <a:xfrm>
              <a:off x="4409616" y="2797750"/>
              <a:ext cx="40660" cy="46760"/>
            </a:xfrm>
            <a:custGeom>
              <a:avLst/>
              <a:gdLst>
                <a:gd name="T0" fmla="*/ 0 w 10"/>
                <a:gd name="T1" fmla="*/ 0 h 11"/>
                <a:gd name="T2" fmla="*/ 0 w 10"/>
                <a:gd name="T3" fmla="*/ 0 h 11"/>
                <a:gd name="T4" fmla="*/ 6 w 10"/>
                <a:gd name="T5" fmla="*/ 11 h 11"/>
                <a:gd name="T6" fmla="*/ 10 w 10"/>
                <a:gd name="T7" fmla="*/ 7 h 11"/>
                <a:gd name="T8" fmla="*/ 0 w 10"/>
                <a:gd name="T9" fmla="*/ 0 h 11"/>
              </a:gdLst>
              <a:ahLst/>
              <a:cxnLst>
                <a:cxn ang="0">
                  <a:pos x="T0" y="T1"/>
                </a:cxn>
                <a:cxn ang="0">
                  <a:pos x="T2" y="T3"/>
                </a:cxn>
                <a:cxn ang="0">
                  <a:pos x="T4" y="T5"/>
                </a:cxn>
                <a:cxn ang="0">
                  <a:pos x="T6" y="T7"/>
                </a:cxn>
                <a:cxn ang="0">
                  <a:pos x="T8" y="T9"/>
                </a:cxn>
              </a:cxnLst>
              <a:rect l="0" t="0" r="r" b="b"/>
              <a:pathLst>
                <a:path w="10" h="11">
                  <a:moveTo>
                    <a:pt x="0" y="0"/>
                  </a:moveTo>
                  <a:cubicBezTo>
                    <a:pt x="0" y="0"/>
                    <a:pt x="0" y="0"/>
                    <a:pt x="0" y="0"/>
                  </a:cubicBezTo>
                  <a:cubicBezTo>
                    <a:pt x="0" y="7"/>
                    <a:pt x="3" y="11"/>
                    <a:pt x="6" y="11"/>
                  </a:cubicBezTo>
                  <a:cubicBezTo>
                    <a:pt x="8" y="11"/>
                    <a:pt x="9" y="9"/>
                    <a:pt x="10" y="7"/>
                  </a:cubicBezTo>
                  <a:cubicBezTo>
                    <a:pt x="7" y="5"/>
                    <a:pt x="4" y="2"/>
                    <a:pt x="0" y="0"/>
                  </a:cubicBezTo>
                </a:path>
              </a:pathLst>
            </a:custGeom>
            <a:solidFill>
              <a:srgbClr val="1C30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4" name="iṣḷîďe"/>
            <p:cNvSpPr/>
            <p:nvPr/>
          </p:nvSpPr>
          <p:spPr bwMode="auto">
            <a:xfrm>
              <a:off x="2545342" y="4430259"/>
              <a:ext cx="4066" cy="16264"/>
            </a:xfrm>
            <a:custGeom>
              <a:avLst/>
              <a:gdLst>
                <a:gd name="T0" fmla="*/ 1 w 1"/>
                <a:gd name="T1" fmla="*/ 0 h 4"/>
                <a:gd name="T2" fmla="*/ 0 w 1"/>
                <a:gd name="T3" fmla="*/ 3 h 4"/>
                <a:gd name="T4" fmla="*/ 1 w 1"/>
                <a:gd name="T5" fmla="*/ 4 h 4"/>
                <a:gd name="T6" fmla="*/ 1 w 1"/>
                <a:gd name="T7" fmla="*/ 0 h 4"/>
              </a:gdLst>
              <a:ahLst/>
              <a:cxnLst>
                <a:cxn ang="0">
                  <a:pos x="T0" y="T1"/>
                </a:cxn>
                <a:cxn ang="0">
                  <a:pos x="T2" y="T3"/>
                </a:cxn>
                <a:cxn ang="0">
                  <a:pos x="T4" y="T5"/>
                </a:cxn>
                <a:cxn ang="0">
                  <a:pos x="T6" y="T7"/>
                </a:cxn>
              </a:cxnLst>
              <a:rect l="0" t="0" r="r" b="b"/>
              <a:pathLst>
                <a:path w="1" h="4">
                  <a:moveTo>
                    <a:pt x="1" y="0"/>
                  </a:moveTo>
                  <a:cubicBezTo>
                    <a:pt x="0" y="1"/>
                    <a:pt x="0" y="2"/>
                    <a:pt x="0" y="3"/>
                  </a:cubicBezTo>
                  <a:cubicBezTo>
                    <a:pt x="0" y="3"/>
                    <a:pt x="0" y="4"/>
                    <a:pt x="1" y="4"/>
                  </a:cubicBezTo>
                  <a:cubicBezTo>
                    <a:pt x="1" y="3"/>
                    <a:pt x="1" y="2"/>
                    <a:pt x="1" y="0"/>
                  </a:cubicBezTo>
                </a:path>
              </a:pathLst>
            </a:custGeom>
            <a:solidFill>
              <a:srgbClr val="BDC0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5" name="iŝļîḓè"/>
            <p:cNvSpPr/>
            <p:nvPr/>
          </p:nvSpPr>
          <p:spPr bwMode="auto">
            <a:xfrm>
              <a:off x="2549408" y="4375368"/>
              <a:ext cx="1762623" cy="152477"/>
            </a:xfrm>
            <a:custGeom>
              <a:avLst/>
              <a:gdLst>
                <a:gd name="T0" fmla="*/ 97 w 417"/>
                <a:gd name="T1" fmla="*/ 0 h 36"/>
                <a:gd name="T2" fmla="*/ 0 w 417"/>
                <a:gd name="T3" fmla="*/ 13 h 36"/>
                <a:gd name="T4" fmla="*/ 0 w 417"/>
                <a:gd name="T5" fmla="*/ 17 h 36"/>
                <a:gd name="T6" fmla="*/ 253 w 417"/>
                <a:gd name="T7" fmla="*/ 36 h 36"/>
                <a:gd name="T8" fmla="*/ 417 w 417"/>
                <a:gd name="T9" fmla="*/ 31 h 36"/>
                <a:gd name="T10" fmla="*/ 413 w 417"/>
                <a:gd name="T11" fmla="*/ 14 h 36"/>
                <a:gd name="T12" fmla="*/ 104 w 417"/>
                <a:gd name="T13" fmla="*/ 14 h 36"/>
                <a:gd name="T14" fmla="*/ 97 w 417"/>
                <a:gd name="T15" fmla="*/ 7 h 36"/>
                <a:gd name="T16" fmla="*/ 97 w 417"/>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7" h="36">
                  <a:moveTo>
                    <a:pt x="97" y="0"/>
                  </a:moveTo>
                  <a:cubicBezTo>
                    <a:pt x="44" y="3"/>
                    <a:pt x="8" y="8"/>
                    <a:pt x="0" y="13"/>
                  </a:cubicBezTo>
                  <a:cubicBezTo>
                    <a:pt x="0" y="15"/>
                    <a:pt x="0" y="16"/>
                    <a:pt x="0" y="17"/>
                  </a:cubicBezTo>
                  <a:cubicBezTo>
                    <a:pt x="10" y="28"/>
                    <a:pt x="119" y="36"/>
                    <a:pt x="253" y="36"/>
                  </a:cubicBezTo>
                  <a:cubicBezTo>
                    <a:pt x="315" y="36"/>
                    <a:pt x="373" y="34"/>
                    <a:pt x="417" y="31"/>
                  </a:cubicBezTo>
                  <a:cubicBezTo>
                    <a:pt x="415" y="25"/>
                    <a:pt x="414" y="20"/>
                    <a:pt x="413" y="14"/>
                  </a:cubicBezTo>
                  <a:cubicBezTo>
                    <a:pt x="104" y="14"/>
                    <a:pt x="104" y="14"/>
                    <a:pt x="104" y="14"/>
                  </a:cubicBezTo>
                  <a:cubicBezTo>
                    <a:pt x="100" y="14"/>
                    <a:pt x="97" y="11"/>
                    <a:pt x="97" y="7"/>
                  </a:cubicBezTo>
                  <a:cubicBezTo>
                    <a:pt x="97" y="0"/>
                    <a:pt x="97" y="0"/>
                    <a:pt x="97" y="0"/>
                  </a:cubicBezTo>
                </a:path>
              </a:pathLst>
            </a:custGeom>
            <a:solidFill>
              <a:srgbClr val="B3AE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6" name="íśḷîḓè"/>
            <p:cNvSpPr/>
            <p:nvPr/>
          </p:nvSpPr>
          <p:spPr bwMode="auto">
            <a:xfrm>
              <a:off x="2960077" y="4359104"/>
              <a:ext cx="1333656" cy="75222"/>
            </a:xfrm>
            <a:custGeom>
              <a:avLst/>
              <a:gdLst>
                <a:gd name="T0" fmla="*/ 156 w 316"/>
                <a:gd name="T1" fmla="*/ 0 h 18"/>
                <a:gd name="T2" fmla="*/ 0 w 316"/>
                <a:gd name="T3" fmla="*/ 4 h 18"/>
                <a:gd name="T4" fmla="*/ 0 w 316"/>
                <a:gd name="T5" fmla="*/ 11 h 18"/>
                <a:gd name="T6" fmla="*/ 7 w 316"/>
                <a:gd name="T7" fmla="*/ 18 h 18"/>
                <a:gd name="T8" fmla="*/ 316 w 316"/>
                <a:gd name="T9" fmla="*/ 18 h 18"/>
                <a:gd name="T10" fmla="*/ 316 w 316"/>
                <a:gd name="T11" fmla="*/ 7 h 18"/>
                <a:gd name="T12" fmla="*/ 316 w 316"/>
                <a:gd name="T13" fmla="*/ 4 h 18"/>
                <a:gd name="T14" fmla="*/ 156 w 316"/>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6" h="18">
                  <a:moveTo>
                    <a:pt x="156" y="0"/>
                  </a:moveTo>
                  <a:cubicBezTo>
                    <a:pt x="97" y="0"/>
                    <a:pt x="43" y="1"/>
                    <a:pt x="0" y="4"/>
                  </a:cubicBezTo>
                  <a:cubicBezTo>
                    <a:pt x="0" y="11"/>
                    <a:pt x="0" y="11"/>
                    <a:pt x="0" y="11"/>
                  </a:cubicBezTo>
                  <a:cubicBezTo>
                    <a:pt x="0" y="15"/>
                    <a:pt x="3" y="18"/>
                    <a:pt x="7" y="18"/>
                  </a:cubicBezTo>
                  <a:cubicBezTo>
                    <a:pt x="316" y="18"/>
                    <a:pt x="316" y="18"/>
                    <a:pt x="316" y="18"/>
                  </a:cubicBezTo>
                  <a:cubicBezTo>
                    <a:pt x="316" y="14"/>
                    <a:pt x="316" y="11"/>
                    <a:pt x="316" y="7"/>
                  </a:cubicBezTo>
                  <a:cubicBezTo>
                    <a:pt x="316" y="6"/>
                    <a:pt x="316" y="5"/>
                    <a:pt x="316" y="4"/>
                  </a:cubicBezTo>
                  <a:cubicBezTo>
                    <a:pt x="272" y="1"/>
                    <a:pt x="216" y="0"/>
                    <a:pt x="156" y="0"/>
                  </a:cubicBezTo>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7" name="iṡlîḋè"/>
            <p:cNvSpPr/>
            <p:nvPr/>
          </p:nvSpPr>
          <p:spPr bwMode="auto">
            <a:xfrm>
              <a:off x="3986749" y="4688452"/>
              <a:ext cx="1073431" cy="121981"/>
            </a:xfrm>
            <a:custGeom>
              <a:avLst/>
              <a:gdLst>
                <a:gd name="T0" fmla="*/ 104 w 254"/>
                <a:gd name="T1" fmla="*/ 0 h 29"/>
                <a:gd name="T2" fmla="*/ 0 w 254"/>
                <a:gd name="T3" fmla="*/ 14 h 29"/>
                <a:gd name="T4" fmla="*/ 127 w 254"/>
                <a:gd name="T5" fmla="*/ 29 h 29"/>
                <a:gd name="T6" fmla="*/ 254 w 254"/>
                <a:gd name="T7" fmla="*/ 14 h 29"/>
                <a:gd name="T8" fmla="*/ 226 w 254"/>
                <a:gd name="T9" fmla="*/ 5 h 29"/>
                <a:gd name="T10" fmla="*/ 168 w 254"/>
                <a:gd name="T11" fmla="*/ 24 h 29"/>
                <a:gd name="T12" fmla="*/ 104 w 254"/>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54" h="29">
                  <a:moveTo>
                    <a:pt x="104" y="0"/>
                  </a:moveTo>
                  <a:cubicBezTo>
                    <a:pt x="45" y="1"/>
                    <a:pt x="0" y="7"/>
                    <a:pt x="0" y="14"/>
                  </a:cubicBezTo>
                  <a:cubicBezTo>
                    <a:pt x="0" y="22"/>
                    <a:pt x="57" y="29"/>
                    <a:pt x="127" y="29"/>
                  </a:cubicBezTo>
                  <a:cubicBezTo>
                    <a:pt x="197" y="29"/>
                    <a:pt x="254" y="22"/>
                    <a:pt x="254" y="14"/>
                  </a:cubicBezTo>
                  <a:cubicBezTo>
                    <a:pt x="254" y="11"/>
                    <a:pt x="243" y="8"/>
                    <a:pt x="226" y="5"/>
                  </a:cubicBezTo>
                  <a:cubicBezTo>
                    <a:pt x="210" y="17"/>
                    <a:pt x="190" y="24"/>
                    <a:pt x="168" y="24"/>
                  </a:cubicBezTo>
                  <a:cubicBezTo>
                    <a:pt x="143" y="24"/>
                    <a:pt x="121" y="15"/>
                    <a:pt x="104" y="0"/>
                  </a:cubicBezTo>
                </a:path>
              </a:pathLst>
            </a:custGeom>
            <a:solidFill>
              <a:srgbClr val="B3AE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8" name="ïŝḻïḑè"/>
            <p:cNvSpPr/>
            <p:nvPr/>
          </p:nvSpPr>
          <p:spPr bwMode="auto">
            <a:xfrm>
              <a:off x="4293733" y="3592658"/>
              <a:ext cx="803041" cy="1197445"/>
            </a:xfrm>
            <a:custGeom>
              <a:avLst/>
              <a:gdLst>
                <a:gd name="T0" fmla="*/ 116 w 190"/>
                <a:gd name="T1" fmla="*/ 95 h 283"/>
                <a:gd name="T2" fmla="*/ 116 w 190"/>
                <a:gd name="T3" fmla="*/ 21 h 283"/>
                <a:gd name="T4" fmla="*/ 115 w 190"/>
                <a:gd name="T5" fmla="*/ 17 h 283"/>
                <a:gd name="T6" fmla="*/ 125 w 190"/>
                <a:gd name="T7" fmla="*/ 9 h 283"/>
                <a:gd name="T8" fmla="*/ 114 w 190"/>
                <a:gd name="T9" fmla="*/ 0 h 283"/>
                <a:gd name="T10" fmla="*/ 76 w 190"/>
                <a:gd name="T11" fmla="*/ 0 h 283"/>
                <a:gd name="T12" fmla="*/ 65 w 190"/>
                <a:gd name="T13" fmla="*/ 9 h 283"/>
                <a:gd name="T14" fmla="*/ 74 w 190"/>
                <a:gd name="T15" fmla="*/ 17 h 283"/>
                <a:gd name="T16" fmla="*/ 73 w 190"/>
                <a:gd name="T17" fmla="*/ 21 h 283"/>
                <a:gd name="T18" fmla="*/ 73 w 190"/>
                <a:gd name="T19" fmla="*/ 95 h 283"/>
                <a:gd name="T20" fmla="*/ 0 w 190"/>
                <a:gd name="T21" fmla="*/ 188 h 283"/>
                <a:gd name="T22" fmla="*/ 95 w 190"/>
                <a:gd name="T23" fmla="*/ 283 h 283"/>
                <a:gd name="T24" fmla="*/ 190 w 190"/>
                <a:gd name="T25" fmla="*/ 188 h 283"/>
                <a:gd name="T26" fmla="*/ 116 w 190"/>
                <a:gd name="T27" fmla="*/ 9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283">
                  <a:moveTo>
                    <a:pt x="116" y="95"/>
                  </a:moveTo>
                  <a:cubicBezTo>
                    <a:pt x="116" y="21"/>
                    <a:pt x="116" y="21"/>
                    <a:pt x="116" y="21"/>
                  </a:cubicBezTo>
                  <a:cubicBezTo>
                    <a:pt x="116" y="19"/>
                    <a:pt x="115" y="18"/>
                    <a:pt x="115" y="17"/>
                  </a:cubicBezTo>
                  <a:cubicBezTo>
                    <a:pt x="121" y="17"/>
                    <a:pt x="125" y="13"/>
                    <a:pt x="125" y="9"/>
                  </a:cubicBezTo>
                  <a:cubicBezTo>
                    <a:pt x="125" y="4"/>
                    <a:pt x="120" y="0"/>
                    <a:pt x="114" y="0"/>
                  </a:cubicBezTo>
                  <a:cubicBezTo>
                    <a:pt x="76" y="0"/>
                    <a:pt x="76" y="0"/>
                    <a:pt x="76" y="0"/>
                  </a:cubicBezTo>
                  <a:cubicBezTo>
                    <a:pt x="70" y="0"/>
                    <a:pt x="65" y="4"/>
                    <a:pt x="65" y="9"/>
                  </a:cubicBezTo>
                  <a:cubicBezTo>
                    <a:pt x="65" y="13"/>
                    <a:pt x="69" y="16"/>
                    <a:pt x="74" y="17"/>
                  </a:cubicBezTo>
                  <a:cubicBezTo>
                    <a:pt x="73" y="18"/>
                    <a:pt x="73" y="19"/>
                    <a:pt x="73" y="21"/>
                  </a:cubicBezTo>
                  <a:cubicBezTo>
                    <a:pt x="73" y="95"/>
                    <a:pt x="73" y="95"/>
                    <a:pt x="73" y="95"/>
                  </a:cubicBezTo>
                  <a:cubicBezTo>
                    <a:pt x="31" y="105"/>
                    <a:pt x="0" y="143"/>
                    <a:pt x="0" y="188"/>
                  </a:cubicBezTo>
                  <a:cubicBezTo>
                    <a:pt x="0" y="241"/>
                    <a:pt x="42" y="283"/>
                    <a:pt x="95" y="283"/>
                  </a:cubicBezTo>
                  <a:cubicBezTo>
                    <a:pt x="148" y="283"/>
                    <a:pt x="190" y="241"/>
                    <a:pt x="190" y="188"/>
                  </a:cubicBezTo>
                  <a:cubicBezTo>
                    <a:pt x="190" y="143"/>
                    <a:pt x="158" y="105"/>
                    <a:pt x="116" y="95"/>
                  </a:cubicBezTo>
                </a:path>
              </a:pathLst>
            </a:cu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9" name="íṩļíḑê"/>
            <p:cNvSpPr/>
            <p:nvPr/>
          </p:nvSpPr>
          <p:spPr bwMode="auto">
            <a:xfrm>
              <a:off x="4903637" y="4192397"/>
              <a:ext cx="58958" cy="56924"/>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0" name="íṡľiḑê"/>
            <p:cNvSpPr/>
            <p:nvPr/>
          </p:nvSpPr>
          <p:spPr bwMode="auto">
            <a:xfrm>
              <a:off x="4716600" y="4231024"/>
              <a:ext cx="54892" cy="54892"/>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îśḻîďê"/>
            <p:cNvSpPr/>
            <p:nvPr/>
          </p:nvSpPr>
          <p:spPr bwMode="auto">
            <a:xfrm>
              <a:off x="4767426" y="4104977"/>
              <a:ext cx="54892" cy="54892"/>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2" name="íṥļiďe"/>
            <p:cNvSpPr/>
            <p:nvPr/>
          </p:nvSpPr>
          <p:spPr bwMode="auto">
            <a:xfrm>
              <a:off x="4633247" y="4104977"/>
              <a:ext cx="54892" cy="54892"/>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3" name="iṡľíḑè"/>
            <p:cNvSpPr/>
            <p:nvPr/>
          </p:nvSpPr>
          <p:spPr bwMode="auto">
            <a:xfrm>
              <a:off x="4700336" y="3659748"/>
              <a:ext cx="46760" cy="339514"/>
            </a:xfrm>
            <a:custGeom>
              <a:avLst/>
              <a:gdLst>
                <a:gd name="T0" fmla="*/ 5 w 11"/>
                <a:gd name="T1" fmla="*/ 0 h 80"/>
                <a:gd name="T2" fmla="*/ 0 w 11"/>
                <a:gd name="T3" fmla="*/ 3 h 80"/>
                <a:gd name="T4" fmla="*/ 0 w 11"/>
                <a:gd name="T5" fmla="*/ 77 h 80"/>
                <a:gd name="T6" fmla="*/ 5 w 11"/>
                <a:gd name="T7" fmla="*/ 80 h 80"/>
                <a:gd name="T8" fmla="*/ 11 w 11"/>
                <a:gd name="T9" fmla="*/ 77 h 80"/>
                <a:gd name="T10" fmla="*/ 11 w 11"/>
                <a:gd name="T11" fmla="*/ 3 h 80"/>
                <a:gd name="T12" fmla="*/ 5 w 1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1" h="80">
                  <a:moveTo>
                    <a:pt x="5" y="0"/>
                  </a:moveTo>
                  <a:cubicBezTo>
                    <a:pt x="3" y="0"/>
                    <a:pt x="0" y="1"/>
                    <a:pt x="0" y="3"/>
                  </a:cubicBezTo>
                  <a:cubicBezTo>
                    <a:pt x="0" y="28"/>
                    <a:pt x="0" y="52"/>
                    <a:pt x="0" y="77"/>
                  </a:cubicBezTo>
                  <a:cubicBezTo>
                    <a:pt x="0" y="79"/>
                    <a:pt x="3" y="80"/>
                    <a:pt x="5" y="80"/>
                  </a:cubicBezTo>
                  <a:cubicBezTo>
                    <a:pt x="8" y="80"/>
                    <a:pt x="11" y="79"/>
                    <a:pt x="11" y="77"/>
                  </a:cubicBezTo>
                  <a:cubicBezTo>
                    <a:pt x="11" y="52"/>
                    <a:pt x="11" y="28"/>
                    <a:pt x="11" y="3"/>
                  </a:cubicBezTo>
                  <a:cubicBezTo>
                    <a:pt x="11" y="1"/>
                    <a:pt x="8" y="0"/>
                    <a:pt x="5" y="0"/>
                  </a:cubicBezTo>
                </a:path>
              </a:pathLst>
            </a:custGeom>
            <a:solidFill>
              <a:srgbClr val="E7EC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4" name="ís1íḋè"/>
            <p:cNvSpPr/>
            <p:nvPr/>
          </p:nvSpPr>
          <p:spPr bwMode="auto">
            <a:xfrm>
              <a:off x="4293733" y="4332674"/>
              <a:ext cx="803041" cy="457428"/>
            </a:xfrm>
            <a:custGeom>
              <a:avLst/>
              <a:gdLst>
                <a:gd name="T0" fmla="*/ 1 w 190"/>
                <a:gd name="T1" fmla="*/ 0 h 108"/>
                <a:gd name="T2" fmla="*/ 0 w 190"/>
                <a:gd name="T3" fmla="*/ 13 h 108"/>
                <a:gd name="T4" fmla="*/ 95 w 190"/>
                <a:gd name="T5" fmla="*/ 108 h 108"/>
                <a:gd name="T6" fmla="*/ 190 w 190"/>
                <a:gd name="T7" fmla="*/ 13 h 108"/>
                <a:gd name="T8" fmla="*/ 189 w 190"/>
                <a:gd name="T9" fmla="*/ 0 h 108"/>
                <a:gd name="T10" fmla="*/ 1 w 190"/>
                <a:gd name="T11" fmla="*/ 0 h 108"/>
              </a:gdLst>
              <a:ahLst/>
              <a:cxnLst>
                <a:cxn ang="0">
                  <a:pos x="T0" y="T1"/>
                </a:cxn>
                <a:cxn ang="0">
                  <a:pos x="T2" y="T3"/>
                </a:cxn>
                <a:cxn ang="0">
                  <a:pos x="T4" y="T5"/>
                </a:cxn>
                <a:cxn ang="0">
                  <a:pos x="T6" y="T7"/>
                </a:cxn>
                <a:cxn ang="0">
                  <a:pos x="T8" y="T9"/>
                </a:cxn>
                <a:cxn ang="0">
                  <a:pos x="T10" y="T11"/>
                </a:cxn>
              </a:cxnLst>
              <a:rect l="0" t="0" r="r" b="b"/>
              <a:pathLst>
                <a:path w="190" h="108">
                  <a:moveTo>
                    <a:pt x="1" y="0"/>
                  </a:moveTo>
                  <a:cubicBezTo>
                    <a:pt x="0" y="4"/>
                    <a:pt x="0" y="9"/>
                    <a:pt x="0" y="13"/>
                  </a:cubicBezTo>
                  <a:cubicBezTo>
                    <a:pt x="0" y="66"/>
                    <a:pt x="42" y="108"/>
                    <a:pt x="95" y="108"/>
                  </a:cubicBezTo>
                  <a:cubicBezTo>
                    <a:pt x="148" y="108"/>
                    <a:pt x="190" y="66"/>
                    <a:pt x="190" y="13"/>
                  </a:cubicBezTo>
                  <a:cubicBezTo>
                    <a:pt x="190" y="9"/>
                    <a:pt x="190" y="4"/>
                    <a:pt x="189" y="0"/>
                  </a:cubicBezTo>
                  <a:lnTo>
                    <a:pt x="1" y="0"/>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5" name="îšḷïḍè"/>
            <p:cNvSpPr/>
            <p:nvPr/>
          </p:nvSpPr>
          <p:spPr bwMode="auto">
            <a:xfrm>
              <a:off x="4293733" y="4359104"/>
              <a:ext cx="693258" cy="426933"/>
            </a:xfrm>
            <a:custGeom>
              <a:avLst/>
              <a:gdLst>
                <a:gd name="T0" fmla="*/ 0 w 164"/>
                <a:gd name="T1" fmla="*/ 0 h 101"/>
                <a:gd name="T2" fmla="*/ 0 w 164"/>
                <a:gd name="T3" fmla="*/ 6 h 101"/>
                <a:gd name="T4" fmla="*/ 95 w 164"/>
                <a:gd name="T5" fmla="*/ 101 h 101"/>
                <a:gd name="T6" fmla="*/ 164 w 164"/>
                <a:gd name="T7" fmla="*/ 72 h 101"/>
                <a:gd name="T8" fmla="*/ 0 w 164"/>
                <a:gd name="T9" fmla="*/ 0 h 101"/>
              </a:gdLst>
              <a:ahLst/>
              <a:cxnLst>
                <a:cxn ang="0">
                  <a:pos x="T0" y="T1"/>
                </a:cxn>
                <a:cxn ang="0">
                  <a:pos x="T2" y="T3"/>
                </a:cxn>
                <a:cxn ang="0">
                  <a:pos x="T4" y="T5"/>
                </a:cxn>
                <a:cxn ang="0">
                  <a:pos x="T6" y="T7"/>
                </a:cxn>
                <a:cxn ang="0">
                  <a:pos x="T8" y="T9"/>
                </a:cxn>
              </a:cxnLst>
              <a:rect l="0" t="0" r="r" b="b"/>
              <a:pathLst>
                <a:path w="164" h="101">
                  <a:moveTo>
                    <a:pt x="0" y="0"/>
                  </a:moveTo>
                  <a:cubicBezTo>
                    <a:pt x="0" y="2"/>
                    <a:pt x="0" y="4"/>
                    <a:pt x="0" y="6"/>
                  </a:cubicBezTo>
                  <a:cubicBezTo>
                    <a:pt x="0" y="58"/>
                    <a:pt x="42" y="101"/>
                    <a:pt x="95" y="101"/>
                  </a:cubicBezTo>
                  <a:cubicBezTo>
                    <a:pt x="122" y="101"/>
                    <a:pt x="146" y="90"/>
                    <a:pt x="164" y="72"/>
                  </a:cubicBezTo>
                  <a:cubicBezTo>
                    <a:pt x="61" y="57"/>
                    <a:pt x="18" y="25"/>
                    <a:pt x="0" y="0"/>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6" name="ïsḷîḋê"/>
            <p:cNvSpPr/>
            <p:nvPr/>
          </p:nvSpPr>
          <p:spPr bwMode="auto">
            <a:xfrm>
              <a:off x="4895505" y="4383500"/>
              <a:ext cx="54892" cy="58958"/>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7" name="îṡḷiḑe"/>
            <p:cNvSpPr/>
            <p:nvPr/>
          </p:nvSpPr>
          <p:spPr bwMode="auto">
            <a:xfrm>
              <a:off x="4734898" y="4531910"/>
              <a:ext cx="54892" cy="58958"/>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8" name="ïsļîḍe"/>
            <p:cNvSpPr/>
            <p:nvPr/>
          </p:nvSpPr>
          <p:spPr bwMode="auto">
            <a:xfrm>
              <a:off x="4582421" y="4464821"/>
              <a:ext cx="58958" cy="54892"/>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9" name="íşḷiďè"/>
            <p:cNvSpPr/>
            <p:nvPr/>
          </p:nvSpPr>
          <p:spPr bwMode="auto">
            <a:xfrm>
              <a:off x="4716600" y="4383500"/>
              <a:ext cx="54892" cy="58958"/>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0" name="î$1îďe"/>
            <p:cNvSpPr/>
            <p:nvPr/>
          </p:nvSpPr>
          <p:spPr bwMode="auto">
            <a:xfrm>
              <a:off x="4903637" y="4505481"/>
              <a:ext cx="58958" cy="54892"/>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1" name="ïṩ1iḋê"/>
            <p:cNvSpPr/>
            <p:nvPr/>
          </p:nvSpPr>
          <p:spPr bwMode="auto">
            <a:xfrm>
              <a:off x="5887615" y="4519711"/>
              <a:ext cx="451329" cy="455395"/>
            </a:xfrm>
            <a:custGeom>
              <a:avLst/>
              <a:gdLst>
                <a:gd name="T0" fmla="*/ 53 w 107"/>
                <a:gd name="T1" fmla="*/ 108 h 108"/>
                <a:gd name="T2" fmla="*/ 0 w 107"/>
                <a:gd name="T3" fmla="*/ 54 h 108"/>
                <a:gd name="T4" fmla="*/ 53 w 107"/>
                <a:gd name="T5" fmla="*/ 0 h 108"/>
                <a:gd name="T6" fmla="*/ 107 w 107"/>
                <a:gd name="T7" fmla="*/ 54 h 108"/>
                <a:gd name="T8" fmla="*/ 53 w 107"/>
                <a:gd name="T9" fmla="*/ 108 h 108"/>
                <a:gd name="T10" fmla="*/ 53 w 107"/>
                <a:gd name="T11" fmla="*/ 4 h 108"/>
                <a:gd name="T12" fmla="*/ 3 w 107"/>
                <a:gd name="T13" fmla="*/ 54 h 108"/>
                <a:gd name="T14" fmla="*/ 53 w 107"/>
                <a:gd name="T15" fmla="*/ 105 h 108"/>
                <a:gd name="T16" fmla="*/ 104 w 107"/>
                <a:gd name="T17" fmla="*/ 54 h 108"/>
                <a:gd name="T18" fmla="*/ 53 w 107"/>
                <a:gd name="T19" fmla="*/ 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8">
                  <a:moveTo>
                    <a:pt x="53" y="108"/>
                  </a:moveTo>
                  <a:cubicBezTo>
                    <a:pt x="24" y="108"/>
                    <a:pt x="0" y="84"/>
                    <a:pt x="0" y="54"/>
                  </a:cubicBezTo>
                  <a:cubicBezTo>
                    <a:pt x="0" y="25"/>
                    <a:pt x="24" y="0"/>
                    <a:pt x="53" y="0"/>
                  </a:cubicBezTo>
                  <a:cubicBezTo>
                    <a:pt x="83" y="0"/>
                    <a:pt x="107" y="25"/>
                    <a:pt x="107" y="54"/>
                  </a:cubicBezTo>
                  <a:cubicBezTo>
                    <a:pt x="107" y="84"/>
                    <a:pt x="83" y="108"/>
                    <a:pt x="53" y="108"/>
                  </a:cubicBezTo>
                  <a:close/>
                  <a:moveTo>
                    <a:pt x="53" y="4"/>
                  </a:moveTo>
                  <a:cubicBezTo>
                    <a:pt x="25" y="4"/>
                    <a:pt x="3" y="26"/>
                    <a:pt x="3" y="54"/>
                  </a:cubicBezTo>
                  <a:cubicBezTo>
                    <a:pt x="3" y="82"/>
                    <a:pt x="25" y="105"/>
                    <a:pt x="53" y="105"/>
                  </a:cubicBezTo>
                  <a:cubicBezTo>
                    <a:pt x="81" y="105"/>
                    <a:pt x="104" y="82"/>
                    <a:pt x="104" y="54"/>
                  </a:cubicBezTo>
                  <a:cubicBezTo>
                    <a:pt x="104" y="26"/>
                    <a:pt x="81" y="4"/>
                    <a:pt x="53" y="4"/>
                  </a:cubicBezTo>
                  <a:close/>
                </a:path>
              </a:pathLst>
            </a:cu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 name="íṥlíḓe"/>
            <p:cNvSpPr/>
            <p:nvPr/>
          </p:nvSpPr>
          <p:spPr bwMode="auto">
            <a:xfrm>
              <a:off x="5985200" y="4574603"/>
              <a:ext cx="105717" cy="105717"/>
            </a:xfrm>
            <a:custGeom>
              <a:avLst/>
              <a:gdLst>
                <a:gd name="T0" fmla="*/ 13 w 25"/>
                <a:gd name="T1" fmla="*/ 25 h 25"/>
                <a:gd name="T2" fmla="*/ 0 w 25"/>
                <a:gd name="T3" fmla="*/ 13 h 25"/>
                <a:gd name="T4" fmla="*/ 13 w 25"/>
                <a:gd name="T5" fmla="*/ 0 h 25"/>
                <a:gd name="T6" fmla="*/ 25 w 25"/>
                <a:gd name="T7" fmla="*/ 13 h 25"/>
                <a:gd name="T8" fmla="*/ 13 w 25"/>
                <a:gd name="T9" fmla="*/ 25 h 25"/>
                <a:gd name="T10" fmla="*/ 13 w 25"/>
                <a:gd name="T11" fmla="*/ 4 h 25"/>
                <a:gd name="T12" fmla="*/ 3 w 25"/>
                <a:gd name="T13" fmla="*/ 13 h 25"/>
                <a:gd name="T14" fmla="*/ 13 w 25"/>
                <a:gd name="T15" fmla="*/ 22 h 25"/>
                <a:gd name="T16" fmla="*/ 22 w 25"/>
                <a:gd name="T17" fmla="*/ 13 h 25"/>
                <a:gd name="T18" fmla="*/ 13 w 25"/>
                <a:gd name="T19"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13" y="25"/>
                  </a:moveTo>
                  <a:cubicBezTo>
                    <a:pt x="6" y="25"/>
                    <a:pt x="0" y="19"/>
                    <a:pt x="0" y="13"/>
                  </a:cubicBezTo>
                  <a:cubicBezTo>
                    <a:pt x="0" y="6"/>
                    <a:pt x="6" y="0"/>
                    <a:pt x="13" y="0"/>
                  </a:cubicBezTo>
                  <a:cubicBezTo>
                    <a:pt x="19" y="0"/>
                    <a:pt x="25" y="6"/>
                    <a:pt x="25" y="13"/>
                  </a:cubicBezTo>
                  <a:cubicBezTo>
                    <a:pt x="25" y="19"/>
                    <a:pt x="19" y="25"/>
                    <a:pt x="13" y="25"/>
                  </a:cubicBezTo>
                  <a:close/>
                  <a:moveTo>
                    <a:pt x="13" y="4"/>
                  </a:moveTo>
                  <a:cubicBezTo>
                    <a:pt x="8" y="4"/>
                    <a:pt x="3" y="8"/>
                    <a:pt x="3" y="13"/>
                  </a:cubicBezTo>
                  <a:cubicBezTo>
                    <a:pt x="3" y="18"/>
                    <a:pt x="8" y="22"/>
                    <a:pt x="13" y="22"/>
                  </a:cubicBezTo>
                  <a:cubicBezTo>
                    <a:pt x="18" y="22"/>
                    <a:pt x="22" y="18"/>
                    <a:pt x="22" y="13"/>
                  </a:cubicBezTo>
                  <a:cubicBezTo>
                    <a:pt x="22" y="8"/>
                    <a:pt x="18" y="4"/>
                    <a:pt x="13" y="4"/>
                  </a:cubicBez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 name="î$ļïḑe"/>
            <p:cNvSpPr/>
            <p:nvPr/>
          </p:nvSpPr>
          <p:spPr bwMode="auto">
            <a:xfrm>
              <a:off x="6182403" y="4641692"/>
              <a:ext cx="93519" cy="97585"/>
            </a:xfrm>
            <a:prstGeom prst="ellipse">
              <a:avLst/>
            </a:pr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4" name="îsľîḍè"/>
            <p:cNvSpPr/>
            <p:nvPr/>
          </p:nvSpPr>
          <p:spPr bwMode="auto">
            <a:xfrm>
              <a:off x="6072620" y="4712848"/>
              <a:ext cx="77254" cy="77254"/>
            </a:xfrm>
            <a:custGeom>
              <a:avLst/>
              <a:gdLst>
                <a:gd name="T0" fmla="*/ 9 w 18"/>
                <a:gd name="T1" fmla="*/ 18 h 18"/>
                <a:gd name="T2" fmla="*/ 0 w 18"/>
                <a:gd name="T3" fmla="*/ 9 h 18"/>
                <a:gd name="T4" fmla="*/ 9 w 18"/>
                <a:gd name="T5" fmla="*/ 0 h 18"/>
                <a:gd name="T6" fmla="*/ 18 w 18"/>
                <a:gd name="T7" fmla="*/ 9 h 18"/>
                <a:gd name="T8" fmla="*/ 9 w 18"/>
                <a:gd name="T9" fmla="*/ 18 h 18"/>
                <a:gd name="T10" fmla="*/ 9 w 18"/>
                <a:gd name="T11" fmla="*/ 3 h 18"/>
                <a:gd name="T12" fmla="*/ 3 w 18"/>
                <a:gd name="T13" fmla="*/ 9 h 18"/>
                <a:gd name="T14" fmla="*/ 9 w 18"/>
                <a:gd name="T15" fmla="*/ 15 h 18"/>
                <a:gd name="T16" fmla="*/ 15 w 18"/>
                <a:gd name="T17" fmla="*/ 9 h 18"/>
                <a:gd name="T18" fmla="*/ 9 w 18"/>
                <a:gd name="T19"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9" y="18"/>
                  </a:moveTo>
                  <a:cubicBezTo>
                    <a:pt x="4" y="18"/>
                    <a:pt x="0" y="14"/>
                    <a:pt x="0" y="9"/>
                  </a:cubicBezTo>
                  <a:cubicBezTo>
                    <a:pt x="0" y="4"/>
                    <a:pt x="4" y="0"/>
                    <a:pt x="9" y="0"/>
                  </a:cubicBezTo>
                  <a:cubicBezTo>
                    <a:pt x="14" y="0"/>
                    <a:pt x="18" y="4"/>
                    <a:pt x="18" y="9"/>
                  </a:cubicBezTo>
                  <a:cubicBezTo>
                    <a:pt x="18" y="14"/>
                    <a:pt x="14" y="18"/>
                    <a:pt x="9" y="18"/>
                  </a:cubicBezTo>
                  <a:close/>
                  <a:moveTo>
                    <a:pt x="9" y="3"/>
                  </a:moveTo>
                  <a:cubicBezTo>
                    <a:pt x="6" y="3"/>
                    <a:pt x="3" y="6"/>
                    <a:pt x="3" y="9"/>
                  </a:cubicBezTo>
                  <a:cubicBezTo>
                    <a:pt x="3" y="12"/>
                    <a:pt x="6" y="15"/>
                    <a:pt x="9" y="15"/>
                  </a:cubicBezTo>
                  <a:cubicBezTo>
                    <a:pt x="12" y="15"/>
                    <a:pt x="15" y="12"/>
                    <a:pt x="15" y="9"/>
                  </a:cubicBezTo>
                  <a:cubicBezTo>
                    <a:pt x="15" y="6"/>
                    <a:pt x="12" y="3"/>
                    <a:pt x="9" y="3"/>
                  </a:cubicBezTo>
                  <a:close/>
                </a:path>
              </a:pathLst>
            </a:cu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5" name="îšlíḓê"/>
            <p:cNvSpPr/>
            <p:nvPr/>
          </p:nvSpPr>
          <p:spPr bwMode="auto">
            <a:xfrm>
              <a:off x="5966903" y="4814499"/>
              <a:ext cx="73188" cy="73188"/>
            </a:xfrm>
            <a:prstGeom prst="ellipse">
              <a:avLst/>
            </a:pr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6" name="ïSľîde"/>
            <p:cNvSpPr/>
            <p:nvPr/>
          </p:nvSpPr>
          <p:spPr bwMode="auto">
            <a:xfrm>
              <a:off x="5916077" y="4696584"/>
              <a:ext cx="54892" cy="58958"/>
            </a:xfrm>
            <a:prstGeom prst="ellipse">
              <a:avLst/>
            </a:pr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7" name="iŝḻïḋê"/>
            <p:cNvSpPr/>
            <p:nvPr/>
          </p:nvSpPr>
          <p:spPr bwMode="auto">
            <a:xfrm>
              <a:off x="6119379" y="4564438"/>
              <a:ext cx="50826" cy="50826"/>
            </a:xfrm>
            <a:custGeom>
              <a:avLst/>
              <a:gdLst>
                <a:gd name="T0" fmla="*/ 6 w 12"/>
                <a:gd name="T1" fmla="*/ 12 h 12"/>
                <a:gd name="T2" fmla="*/ 0 w 12"/>
                <a:gd name="T3" fmla="*/ 6 h 12"/>
                <a:gd name="T4" fmla="*/ 6 w 12"/>
                <a:gd name="T5" fmla="*/ 0 h 12"/>
                <a:gd name="T6" fmla="*/ 12 w 12"/>
                <a:gd name="T7" fmla="*/ 6 h 12"/>
                <a:gd name="T8" fmla="*/ 6 w 12"/>
                <a:gd name="T9" fmla="*/ 12 h 12"/>
                <a:gd name="T10" fmla="*/ 6 w 12"/>
                <a:gd name="T11" fmla="*/ 3 h 12"/>
                <a:gd name="T12" fmla="*/ 3 w 12"/>
                <a:gd name="T13" fmla="*/ 6 h 12"/>
                <a:gd name="T14" fmla="*/ 6 w 12"/>
                <a:gd name="T15" fmla="*/ 9 h 12"/>
                <a:gd name="T16" fmla="*/ 8 w 12"/>
                <a:gd name="T17" fmla="*/ 6 h 12"/>
                <a:gd name="T18" fmla="*/ 6 w 12"/>
                <a:gd name="T19"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12"/>
                  </a:moveTo>
                  <a:cubicBezTo>
                    <a:pt x="3" y="12"/>
                    <a:pt x="0" y="9"/>
                    <a:pt x="0" y="6"/>
                  </a:cubicBezTo>
                  <a:cubicBezTo>
                    <a:pt x="0" y="3"/>
                    <a:pt x="3" y="0"/>
                    <a:pt x="6" y="0"/>
                  </a:cubicBezTo>
                  <a:cubicBezTo>
                    <a:pt x="9" y="0"/>
                    <a:pt x="12" y="3"/>
                    <a:pt x="12" y="6"/>
                  </a:cubicBezTo>
                  <a:cubicBezTo>
                    <a:pt x="12" y="9"/>
                    <a:pt x="9" y="12"/>
                    <a:pt x="6" y="12"/>
                  </a:cubicBezTo>
                  <a:close/>
                  <a:moveTo>
                    <a:pt x="6" y="3"/>
                  </a:moveTo>
                  <a:cubicBezTo>
                    <a:pt x="4" y="3"/>
                    <a:pt x="3" y="4"/>
                    <a:pt x="3" y="6"/>
                  </a:cubicBezTo>
                  <a:cubicBezTo>
                    <a:pt x="3" y="7"/>
                    <a:pt x="4" y="9"/>
                    <a:pt x="6" y="9"/>
                  </a:cubicBezTo>
                  <a:cubicBezTo>
                    <a:pt x="7" y="9"/>
                    <a:pt x="8" y="7"/>
                    <a:pt x="8" y="6"/>
                  </a:cubicBezTo>
                  <a:cubicBezTo>
                    <a:pt x="8" y="4"/>
                    <a:pt x="7" y="3"/>
                    <a:pt x="6" y="3"/>
                  </a:cubicBezTo>
                  <a:close/>
                </a:path>
              </a:pathLst>
            </a:cu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8" name="ïşlîḍé"/>
            <p:cNvSpPr/>
            <p:nvPr/>
          </p:nvSpPr>
          <p:spPr bwMode="auto">
            <a:xfrm>
              <a:off x="6237293" y="4794169"/>
              <a:ext cx="38628" cy="42694"/>
            </a:xfrm>
            <a:prstGeom prst="ellipse">
              <a:avLst/>
            </a:pr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9" name="ïŝḷiḓê"/>
            <p:cNvSpPr/>
            <p:nvPr/>
          </p:nvSpPr>
          <p:spPr bwMode="auto">
            <a:xfrm>
              <a:off x="6127511" y="4794169"/>
              <a:ext cx="69122" cy="63024"/>
            </a:xfrm>
            <a:custGeom>
              <a:avLst/>
              <a:gdLst>
                <a:gd name="T0" fmla="*/ 8 w 16"/>
                <a:gd name="T1" fmla="*/ 15 h 15"/>
                <a:gd name="T2" fmla="*/ 0 w 16"/>
                <a:gd name="T3" fmla="*/ 7 h 15"/>
                <a:gd name="T4" fmla="*/ 8 w 16"/>
                <a:gd name="T5" fmla="*/ 0 h 15"/>
                <a:gd name="T6" fmla="*/ 16 w 16"/>
                <a:gd name="T7" fmla="*/ 7 h 15"/>
                <a:gd name="T8" fmla="*/ 8 w 16"/>
                <a:gd name="T9" fmla="*/ 15 h 15"/>
                <a:gd name="T10" fmla="*/ 8 w 16"/>
                <a:gd name="T11" fmla="*/ 3 h 15"/>
                <a:gd name="T12" fmla="*/ 4 w 16"/>
                <a:gd name="T13" fmla="*/ 7 h 15"/>
                <a:gd name="T14" fmla="*/ 8 w 16"/>
                <a:gd name="T15" fmla="*/ 12 h 15"/>
                <a:gd name="T16" fmla="*/ 12 w 16"/>
                <a:gd name="T17" fmla="*/ 7 h 15"/>
                <a:gd name="T18" fmla="*/ 8 w 16"/>
                <a:gd name="T19"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5">
                  <a:moveTo>
                    <a:pt x="8" y="15"/>
                  </a:moveTo>
                  <a:cubicBezTo>
                    <a:pt x="4" y="15"/>
                    <a:pt x="0" y="11"/>
                    <a:pt x="0" y="7"/>
                  </a:cubicBezTo>
                  <a:cubicBezTo>
                    <a:pt x="0" y="3"/>
                    <a:pt x="4" y="0"/>
                    <a:pt x="8" y="0"/>
                  </a:cubicBezTo>
                  <a:cubicBezTo>
                    <a:pt x="12" y="0"/>
                    <a:pt x="16" y="3"/>
                    <a:pt x="16" y="7"/>
                  </a:cubicBezTo>
                  <a:cubicBezTo>
                    <a:pt x="16" y="11"/>
                    <a:pt x="12" y="15"/>
                    <a:pt x="8" y="15"/>
                  </a:cubicBezTo>
                  <a:close/>
                  <a:moveTo>
                    <a:pt x="8" y="3"/>
                  </a:moveTo>
                  <a:cubicBezTo>
                    <a:pt x="6" y="3"/>
                    <a:pt x="4" y="5"/>
                    <a:pt x="4" y="7"/>
                  </a:cubicBezTo>
                  <a:cubicBezTo>
                    <a:pt x="4" y="10"/>
                    <a:pt x="6" y="12"/>
                    <a:pt x="8" y="12"/>
                  </a:cubicBezTo>
                  <a:cubicBezTo>
                    <a:pt x="10" y="12"/>
                    <a:pt x="12" y="10"/>
                    <a:pt x="12" y="7"/>
                  </a:cubicBezTo>
                  <a:cubicBezTo>
                    <a:pt x="12" y="5"/>
                    <a:pt x="10" y="3"/>
                    <a:pt x="8" y="3"/>
                  </a:cubicBez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0" name="îś1îḍè"/>
            <p:cNvSpPr/>
            <p:nvPr/>
          </p:nvSpPr>
          <p:spPr bwMode="auto">
            <a:xfrm>
              <a:off x="6064488" y="4887687"/>
              <a:ext cx="38628" cy="36594"/>
            </a:xfrm>
            <a:custGeom>
              <a:avLst/>
              <a:gdLst>
                <a:gd name="T0" fmla="*/ 4 w 9"/>
                <a:gd name="T1" fmla="*/ 9 h 9"/>
                <a:gd name="T2" fmla="*/ 0 w 9"/>
                <a:gd name="T3" fmla="*/ 5 h 9"/>
                <a:gd name="T4" fmla="*/ 4 w 9"/>
                <a:gd name="T5" fmla="*/ 0 h 9"/>
                <a:gd name="T6" fmla="*/ 9 w 9"/>
                <a:gd name="T7" fmla="*/ 5 h 9"/>
                <a:gd name="T8" fmla="*/ 4 w 9"/>
                <a:gd name="T9" fmla="*/ 9 h 9"/>
                <a:gd name="T10" fmla="*/ 4 w 9"/>
                <a:gd name="T11" fmla="*/ 3 h 9"/>
                <a:gd name="T12" fmla="*/ 3 w 9"/>
                <a:gd name="T13" fmla="*/ 5 h 9"/>
                <a:gd name="T14" fmla="*/ 4 w 9"/>
                <a:gd name="T15" fmla="*/ 6 h 9"/>
                <a:gd name="T16" fmla="*/ 5 w 9"/>
                <a:gd name="T17" fmla="*/ 5 h 9"/>
                <a:gd name="T18" fmla="*/ 4 w 9"/>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4" y="9"/>
                  </a:moveTo>
                  <a:cubicBezTo>
                    <a:pt x="2" y="9"/>
                    <a:pt x="0" y="7"/>
                    <a:pt x="0" y="5"/>
                  </a:cubicBezTo>
                  <a:cubicBezTo>
                    <a:pt x="0" y="2"/>
                    <a:pt x="2" y="0"/>
                    <a:pt x="4" y="0"/>
                  </a:cubicBezTo>
                  <a:cubicBezTo>
                    <a:pt x="7" y="0"/>
                    <a:pt x="9" y="2"/>
                    <a:pt x="9" y="5"/>
                  </a:cubicBezTo>
                  <a:cubicBezTo>
                    <a:pt x="9" y="7"/>
                    <a:pt x="7" y="9"/>
                    <a:pt x="4" y="9"/>
                  </a:cubicBezTo>
                  <a:close/>
                  <a:moveTo>
                    <a:pt x="4" y="3"/>
                  </a:moveTo>
                  <a:cubicBezTo>
                    <a:pt x="4" y="3"/>
                    <a:pt x="3" y="4"/>
                    <a:pt x="3" y="5"/>
                  </a:cubicBezTo>
                  <a:cubicBezTo>
                    <a:pt x="3" y="5"/>
                    <a:pt x="4" y="6"/>
                    <a:pt x="4" y="6"/>
                  </a:cubicBezTo>
                  <a:cubicBezTo>
                    <a:pt x="5" y="6"/>
                    <a:pt x="5" y="5"/>
                    <a:pt x="5" y="5"/>
                  </a:cubicBezTo>
                  <a:cubicBezTo>
                    <a:pt x="5" y="4"/>
                    <a:pt x="5" y="3"/>
                    <a:pt x="4" y="3"/>
                  </a:cubicBezTo>
                  <a:close/>
                </a:path>
              </a:pathLst>
            </a:cu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1" name="îşḷiḑé"/>
            <p:cNvSpPr/>
            <p:nvPr/>
          </p:nvSpPr>
          <p:spPr bwMode="auto">
            <a:xfrm>
              <a:off x="6013662" y="4708782"/>
              <a:ext cx="46760" cy="46760"/>
            </a:xfrm>
            <a:custGeom>
              <a:avLst/>
              <a:gdLst>
                <a:gd name="T0" fmla="*/ 6 w 11"/>
                <a:gd name="T1" fmla="*/ 11 h 11"/>
                <a:gd name="T2" fmla="*/ 0 w 11"/>
                <a:gd name="T3" fmla="*/ 5 h 11"/>
                <a:gd name="T4" fmla="*/ 6 w 11"/>
                <a:gd name="T5" fmla="*/ 0 h 11"/>
                <a:gd name="T6" fmla="*/ 11 w 11"/>
                <a:gd name="T7" fmla="*/ 5 h 11"/>
                <a:gd name="T8" fmla="*/ 6 w 11"/>
                <a:gd name="T9" fmla="*/ 11 h 11"/>
                <a:gd name="T10" fmla="*/ 6 w 11"/>
                <a:gd name="T11" fmla="*/ 3 h 11"/>
                <a:gd name="T12" fmla="*/ 3 w 11"/>
                <a:gd name="T13" fmla="*/ 5 h 11"/>
                <a:gd name="T14" fmla="*/ 6 w 11"/>
                <a:gd name="T15" fmla="*/ 7 h 11"/>
                <a:gd name="T16" fmla="*/ 8 w 11"/>
                <a:gd name="T17" fmla="*/ 5 h 11"/>
                <a:gd name="T18" fmla="*/ 6 w 11"/>
                <a:gd name="T19"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6" y="11"/>
                  </a:moveTo>
                  <a:cubicBezTo>
                    <a:pt x="3" y="11"/>
                    <a:pt x="0" y="8"/>
                    <a:pt x="0" y="5"/>
                  </a:cubicBezTo>
                  <a:cubicBezTo>
                    <a:pt x="0" y="2"/>
                    <a:pt x="3" y="0"/>
                    <a:pt x="6" y="0"/>
                  </a:cubicBezTo>
                  <a:cubicBezTo>
                    <a:pt x="8" y="0"/>
                    <a:pt x="11" y="2"/>
                    <a:pt x="11" y="5"/>
                  </a:cubicBezTo>
                  <a:cubicBezTo>
                    <a:pt x="11" y="8"/>
                    <a:pt x="8" y="11"/>
                    <a:pt x="6" y="11"/>
                  </a:cubicBezTo>
                  <a:close/>
                  <a:moveTo>
                    <a:pt x="6" y="3"/>
                  </a:moveTo>
                  <a:cubicBezTo>
                    <a:pt x="4" y="3"/>
                    <a:pt x="3" y="4"/>
                    <a:pt x="3" y="5"/>
                  </a:cubicBezTo>
                  <a:cubicBezTo>
                    <a:pt x="3" y="7"/>
                    <a:pt x="4" y="7"/>
                    <a:pt x="6" y="7"/>
                  </a:cubicBezTo>
                  <a:cubicBezTo>
                    <a:pt x="7" y="7"/>
                    <a:pt x="8" y="7"/>
                    <a:pt x="8" y="5"/>
                  </a:cubicBezTo>
                  <a:cubicBezTo>
                    <a:pt x="8" y="4"/>
                    <a:pt x="7" y="3"/>
                    <a:pt x="6" y="3"/>
                  </a:cubicBezTo>
                  <a:close/>
                </a:path>
              </a:pathLst>
            </a:cu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2" name="ïšlíďê"/>
            <p:cNvSpPr/>
            <p:nvPr/>
          </p:nvSpPr>
          <p:spPr bwMode="auto">
            <a:xfrm>
              <a:off x="6178337" y="4869390"/>
              <a:ext cx="46760" cy="46760"/>
            </a:xfrm>
            <a:custGeom>
              <a:avLst/>
              <a:gdLst>
                <a:gd name="T0" fmla="*/ 6 w 11"/>
                <a:gd name="T1" fmla="*/ 11 h 11"/>
                <a:gd name="T2" fmla="*/ 0 w 11"/>
                <a:gd name="T3" fmla="*/ 6 h 11"/>
                <a:gd name="T4" fmla="*/ 6 w 11"/>
                <a:gd name="T5" fmla="*/ 0 h 11"/>
                <a:gd name="T6" fmla="*/ 11 w 11"/>
                <a:gd name="T7" fmla="*/ 6 h 11"/>
                <a:gd name="T8" fmla="*/ 6 w 11"/>
                <a:gd name="T9" fmla="*/ 11 h 11"/>
                <a:gd name="T10" fmla="*/ 6 w 11"/>
                <a:gd name="T11" fmla="*/ 4 h 11"/>
                <a:gd name="T12" fmla="*/ 4 w 11"/>
                <a:gd name="T13" fmla="*/ 6 h 11"/>
                <a:gd name="T14" fmla="*/ 6 w 11"/>
                <a:gd name="T15" fmla="*/ 8 h 11"/>
                <a:gd name="T16" fmla="*/ 8 w 11"/>
                <a:gd name="T17" fmla="*/ 6 h 11"/>
                <a:gd name="T18" fmla="*/ 6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6" y="11"/>
                  </a:moveTo>
                  <a:cubicBezTo>
                    <a:pt x="3" y="11"/>
                    <a:pt x="0" y="9"/>
                    <a:pt x="0" y="6"/>
                  </a:cubicBezTo>
                  <a:cubicBezTo>
                    <a:pt x="0" y="3"/>
                    <a:pt x="3" y="0"/>
                    <a:pt x="6" y="0"/>
                  </a:cubicBezTo>
                  <a:cubicBezTo>
                    <a:pt x="9" y="0"/>
                    <a:pt x="11" y="3"/>
                    <a:pt x="11" y="6"/>
                  </a:cubicBezTo>
                  <a:cubicBezTo>
                    <a:pt x="11" y="9"/>
                    <a:pt x="9" y="11"/>
                    <a:pt x="6" y="11"/>
                  </a:cubicBezTo>
                  <a:close/>
                  <a:moveTo>
                    <a:pt x="6" y="4"/>
                  </a:moveTo>
                  <a:cubicBezTo>
                    <a:pt x="5" y="4"/>
                    <a:pt x="4" y="5"/>
                    <a:pt x="4" y="6"/>
                  </a:cubicBezTo>
                  <a:cubicBezTo>
                    <a:pt x="4" y="7"/>
                    <a:pt x="5" y="8"/>
                    <a:pt x="6" y="8"/>
                  </a:cubicBezTo>
                  <a:cubicBezTo>
                    <a:pt x="7" y="8"/>
                    <a:pt x="8" y="7"/>
                    <a:pt x="8" y="6"/>
                  </a:cubicBezTo>
                  <a:cubicBezTo>
                    <a:pt x="8" y="5"/>
                    <a:pt x="7" y="4"/>
                    <a:pt x="6" y="4"/>
                  </a:cubicBezTo>
                  <a:close/>
                </a:path>
              </a:pathLst>
            </a:cu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3" name="işḻîḓè"/>
            <p:cNvSpPr/>
            <p:nvPr/>
          </p:nvSpPr>
          <p:spPr bwMode="auto">
            <a:xfrm>
              <a:off x="6192567" y="1547447"/>
              <a:ext cx="756281" cy="662762"/>
            </a:xfrm>
            <a:custGeom>
              <a:avLst/>
              <a:gdLst>
                <a:gd name="T0" fmla="*/ 128 w 179"/>
                <a:gd name="T1" fmla="*/ 60 h 157"/>
                <a:gd name="T2" fmla="*/ 135 w 179"/>
                <a:gd name="T3" fmla="*/ 4 h 157"/>
                <a:gd name="T4" fmla="*/ 87 w 179"/>
                <a:gd name="T5" fmla="*/ 34 h 157"/>
                <a:gd name="T6" fmla="*/ 39 w 179"/>
                <a:gd name="T7" fmla="*/ 4 h 157"/>
                <a:gd name="T8" fmla="*/ 46 w 179"/>
                <a:gd name="T9" fmla="*/ 61 h 157"/>
                <a:gd name="T10" fmla="*/ 43 w 179"/>
                <a:gd name="T11" fmla="*/ 107 h 157"/>
                <a:gd name="T12" fmla="*/ 39 w 179"/>
                <a:gd name="T13" fmla="*/ 156 h 157"/>
                <a:gd name="T14" fmla="*/ 70 w 179"/>
                <a:gd name="T15" fmla="*/ 143 h 157"/>
                <a:gd name="T16" fmla="*/ 104 w 179"/>
                <a:gd name="T17" fmla="*/ 143 h 157"/>
                <a:gd name="T18" fmla="*/ 135 w 179"/>
                <a:gd name="T19" fmla="*/ 156 h 157"/>
                <a:gd name="T20" fmla="*/ 132 w 179"/>
                <a:gd name="T21" fmla="*/ 108 h 157"/>
                <a:gd name="T22" fmla="*/ 107 w 179"/>
                <a:gd name="T23" fmla="*/ 20 h 157"/>
                <a:gd name="T24" fmla="*/ 132 w 179"/>
                <a:gd name="T25" fmla="*/ 8 h 157"/>
                <a:gd name="T26" fmla="*/ 124 w 179"/>
                <a:gd name="T27" fmla="*/ 59 h 157"/>
                <a:gd name="T28" fmla="*/ 90 w 179"/>
                <a:gd name="T29" fmla="*/ 38 h 157"/>
                <a:gd name="T30" fmla="*/ 106 w 179"/>
                <a:gd name="T31" fmla="*/ 92 h 157"/>
                <a:gd name="T32" fmla="*/ 90 w 179"/>
                <a:gd name="T33" fmla="*/ 107 h 157"/>
                <a:gd name="T34" fmla="*/ 68 w 179"/>
                <a:gd name="T35" fmla="*/ 92 h 157"/>
                <a:gd name="T36" fmla="*/ 68 w 179"/>
                <a:gd name="T37" fmla="*/ 68 h 157"/>
                <a:gd name="T38" fmla="*/ 90 w 179"/>
                <a:gd name="T39" fmla="*/ 62 h 157"/>
                <a:gd name="T40" fmla="*/ 106 w 179"/>
                <a:gd name="T41" fmla="*/ 68 h 157"/>
                <a:gd name="T42" fmla="*/ 106 w 179"/>
                <a:gd name="T43" fmla="*/ 92 h 157"/>
                <a:gd name="T44" fmla="*/ 126 w 179"/>
                <a:gd name="T45" fmla="*/ 105 h 157"/>
                <a:gd name="T46" fmla="*/ 110 w 179"/>
                <a:gd name="T47" fmla="*/ 94 h 157"/>
                <a:gd name="T48" fmla="*/ 93 w 179"/>
                <a:gd name="T49" fmla="*/ 111 h 157"/>
                <a:gd name="T50" fmla="*/ 81 w 179"/>
                <a:gd name="T51" fmla="*/ 111 h 157"/>
                <a:gd name="T52" fmla="*/ 93 w 179"/>
                <a:gd name="T53" fmla="*/ 111 h 157"/>
                <a:gd name="T54" fmla="*/ 49 w 179"/>
                <a:gd name="T55" fmla="*/ 104 h 157"/>
                <a:gd name="T56" fmla="*/ 64 w 179"/>
                <a:gd name="T57" fmla="*/ 94 h 157"/>
                <a:gd name="T58" fmla="*/ 59 w 179"/>
                <a:gd name="T59" fmla="*/ 75 h 157"/>
                <a:gd name="T60" fmla="*/ 66 w 179"/>
                <a:gd name="T61" fmla="*/ 63 h 157"/>
                <a:gd name="T62" fmla="*/ 59 w 179"/>
                <a:gd name="T63" fmla="*/ 75 h 157"/>
                <a:gd name="T64" fmla="*/ 87 w 179"/>
                <a:gd name="T65" fmla="*/ 41 h 157"/>
                <a:gd name="T66" fmla="*/ 90 w 179"/>
                <a:gd name="T67" fmla="*/ 58 h 157"/>
                <a:gd name="T68" fmla="*/ 110 w 179"/>
                <a:gd name="T69" fmla="*/ 66 h 157"/>
                <a:gd name="T70" fmla="*/ 122 w 179"/>
                <a:gd name="T71" fmla="*/ 64 h 157"/>
                <a:gd name="T72" fmla="*/ 110 w 179"/>
                <a:gd name="T73" fmla="*/ 66 h 157"/>
                <a:gd name="T74" fmla="*/ 42 w 179"/>
                <a:gd name="T75" fmla="*/ 8 h 157"/>
                <a:gd name="T76" fmla="*/ 67 w 179"/>
                <a:gd name="T77" fmla="*/ 20 h 157"/>
                <a:gd name="T78" fmla="*/ 69 w 179"/>
                <a:gd name="T79" fmla="*/ 58 h 157"/>
                <a:gd name="T80" fmla="*/ 42 w 179"/>
                <a:gd name="T81" fmla="*/ 36 h 157"/>
                <a:gd name="T82" fmla="*/ 48 w 179"/>
                <a:gd name="T83" fmla="*/ 65 h 157"/>
                <a:gd name="T84" fmla="*/ 45 w 179"/>
                <a:gd name="T85" fmla="*/ 103 h 157"/>
                <a:gd name="T86" fmla="*/ 67 w 179"/>
                <a:gd name="T87" fmla="*/ 140 h 157"/>
                <a:gd name="T88" fmla="*/ 42 w 179"/>
                <a:gd name="T89" fmla="*/ 124 h 157"/>
                <a:gd name="T90" fmla="*/ 76 w 179"/>
                <a:gd name="T91" fmla="*/ 111 h 157"/>
                <a:gd name="T92" fmla="*/ 67 w 179"/>
                <a:gd name="T93" fmla="*/ 140 h 157"/>
                <a:gd name="T94" fmla="*/ 132 w 179"/>
                <a:gd name="T95" fmla="*/ 152 h 157"/>
                <a:gd name="T96" fmla="*/ 90 w 179"/>
                <a:gd name="T97" fmla="*/ 122 h 157"/>
                <a:gd name="T98" fmla="*/ 127 w 179"/>
                <a:gd name="T99" fmla="*/ 109 h 157"/>
                <a:gd name="T100" fmla="*/ 130 w 179"/>
                <a:gd name="T101" fmla="*/ 104 h 157"/>
                <a:gd name="T102" fmla="*/ 126 w 179"/>
                <a:gd name="T103" fmla="*/ 64 h 157"/>
                <a:gd name="T104" fmla="*/ 130 w 179"/>
                <a:gd name="T105" fmla="*/ 10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9" h="157">
                  <a:moveTo>
                    <a:pt x="179" y="84"/>
                  </a:moveTo>
                  <a:cubicBezTo>
                    <a:pt x="179" y="72"/>
                    <a:pt x="157" y="64"/>
                    <a:pt x="128" y="60"/>
                  </a:cubicBezTo>
                  <a:cubicBezTo>
                    <a:pt x="132" y="52"/>
                    <a:pt x="135" y="45"/>
                    <a:pt x="137" y="38"/>
                  </a:cubicBezTo>
                  <a:cubicBezTo>
                    <a:pt x="142" y="20"/>
                    <a:pt x="141" y="8"/>
                    <a:pt x="135" y="4"/>
                  </a:cubicBezTo>
                  <a:cubicBezTo>
                    <a:pt x="128" y="0"/>
                    <a:pt x="118" y="4"/>
                    <a:pt x="104" y="17"/>
                  </a:cubicBezTo>
                  <a:cubicBezTo>
                    <a:pt x="98" y="22"/>
                    <a:pt x="93" y="28"/>
                    <a:pt x="87" y="34"/>
                  </a:cubicBezTo>
                  <a:cubicBezTo>
                    <a:pt x="82" y="28"/>
                    <a:pt x="76" y="22"/>
                    <a:pt x="70" y="17"/>
                  </a:cubicBezTo>
                  <a:cubicBezTo>
                    <a:pt x="57" y="4"/>
                    <a:pt x="46" y="0"/>
                    <a:pt x="39" y="4"/>
                  </a:cubicBezTo>
                  <a:cubicBezTo>
                    <a:pt x="33" y="8"/>
                    <a:pt x="32" y="20"/>
                    <a:pt x="37" y="38"/>
                  </a:cubicBezTo>
                  <a:cubicBezTo>
                    <a:pt x="40" y="45"/>
                    <a:pt x="43" y="53"/>
                    <a:pt x="46" y="61"/>
                  </a:cubicBezTo>
                  <a:cubicBezTo>
                    <a:pt x="20" y="65"/>
                    <a:pt x="0" y="73"/>
                    <a:pt x="0" y="84"/>
                  </a:cubicBezTo>
                  <a:cubicBezTo>
                    <a:pt x="0" y="95"/>
                    <a:pt x="19" y="103"/>
                    <a:pt x="43" y="107"/>
                  </a:cubicBezTo>
                  <a:cubicBezTo>
                    <a:pt x="41" y="113"/>
                    <a:pt x="39" y="118"/>
                    <a:pt x="37" y="122"/>
                  </a:cubicBezTo>
                  <a:cubicBezTo>
                    <a:pt x="32" y="140"/>
                    <a:pt x="33" y="152"/>
                    <a:pt x="39" y="156"/>
                  </a:cubicBezTo>
                  <a:cubicBezTo>
                    <a:pt x="41" y="157"/>
                    <a:pt x="43" y="157"/>
                    <a:pt x="45" y="157"/>
                  </a:cubicBezTo>
                  <a:cubicBezTo>
                    <a:pt x="51" y="157"/>
                    <a:pt x="60" y="152"/>
                    <a:pt x="70" y="143"/>
                  </a:cubicBezTo>
                  <a:cubicBezTo>
                    <a:pt x="76" y="138"/>
                    <a:pt x="82" y="132"/>
                    <a:pt x="87" y="126"/>
                  </a:cubicBezTo>
                  <a:cubicBezTo>
                    <a:pt x="93" y="132"/>
                    <a:pt x="98" y="138"/>
                    <a:pt x="104" y="143"/>
                  </a:cubicBezTo>
                  <a:cubicBezTo>
                    <a:pt x="114" y="153"/>
                    <a:pt x="123" y="157"/>
                    <a:pt x="129" y="157"/>
                  </a:cubicBezTo>
                  <a:cubicBezTo>
                    <a:pt x="131" y="157"/>
                    <a:pt x="133" y="157"/>
                    <a:pt x="135" y="156"/>
                  </a:cubicBezTo>
                  <a:cubicBezTo>
                    <a:pt x="141" y="152"/>
                    <a:pt x="142" y="140"/>
                    <a:pt x="137" y="122"/>
                  </a:cubicBezTo>
                  <a:cubicBezTo>
                    <a:pt x="136" y="118"/>
                    <a:pt x="134" y="113"/>
                    <a:pt x="132" y="108"/>
                  </a:cubicBezTo>
                  <a:cubicBezTo>
                    <a:pt x="159" y="104"/>
                    <a:pt x="179" y="96"/>
                    <a:pt x="179" y="84"/>
                  </a:cubicBezTo>
                  <a:close/>
                  <a:moveTo>
                    <a:pt x="107" y="20"/>
                  </a:moveTo>
                  <a:cubicBezTo>
                    <a:pt x="116" y="12"/>
                    <a:pt x="124" y="7"/>
                    <a:pt x="129" y="7"/>
                  </a:cubicBezTo>
                  <a:cubicBezTo>
                    <a:pt x="130" y="7"/>
                    <a:pt x="132" y="7"/>
                    <a:pt x="132" y="8"/>
                  </a:cubicBezTo>
                  <a:cubicBezTo>
                    <a:pt x="137" y="11"/>
                    <a:pt x="137" y="21"/>
                    <a:pt x="133" y="36"/>
                  </a:cubicBezTo>
                  <a:cubicBezTo>
                    <a:pt x="130" y="43"/>
                    <a:pt x="127" y="51"/>
                    <a:pt x="124" y="59"/>
                  </a:cubicBezTo>
                  <a:cubicBezTo>
                    <a:pt x="118" y="59"/>
                    <a:pt x="111" y="58"/>
                    <a:pt x="105" y="58"/>
                  </a:cubicBezTo>
                  <a:cubicBezTo>
                    <a:pt x="100" y="51"/>
                    <a:pt x="95" y="44"/>
                    <a:pt x="90" y="38"/>
                  </a:cubicBezTo>
                  <a:cubicBezTo>
                    <a:pt x="96" y="31"/>
                    <a:pt x="101" y="25"/>
                    <a:pt x="107" y="20"/>
                  </a:cubicBezTo>
                  <a:close/>
                  <a:moveTo>
                    <a:pt x="106" y="92"/>
                  </a:moveTo>
                  <a:cubicBezTo>
                    <a:pt x="103" y="97"/>
                    <a:pt x="100" y="102"/>
                    <a:pt x="96" y="107"/>
                  </a:cubicBezTo>
                  <a:cubicBezTo>
                    <a:pt x="94" y="107"/>
                    <a:pt x="92" y="107"/>
                    <a:pt x="90" y="107"/>
                  </a:cubicBezTo>
                  <a:cubicBezTo>
                    <a:pt x="86" y="107"/>
                    <a:pt x="82" y="107"/>
                    <a:pt x="78" y="106"/>
                  </a:cubicBezTo>
                  <a:cubicBezTo>
                    <a:pt x="75" y="102"/>
                    <a:pt x="71" y="97"/>
                    <a:pt x="68" y="92"/>
                  </a:cubicBezTo>
                  <a:cubicBezTo>
                    <a:pt x="66" y="88"/>
                    <a:pt x="63" y="84"/>
                    <a:pt x="61" y="80"/>
                  </a:cubicBezTo>
                  <a:cubicBezTo>
                    <a:pt x="63" y="76"/>
                    <a:pt x="66" y="72"/>
                    <a:pt x="68" y="68"/>
                  </a:cubicBezTo>
                  <a:cubicBezTo>
                    <a:pt x="69" y="66"/>
                    <a:pt x="71" y="64"/>
                    <a:pt x="72" y="63"/>
                  </a:cubicBezTo>
                  <a:cubicBezTo>
                    <a:pt x="78" y="62"/>
                    <a:pt x="84" y="62"/>
                    <a:pt x="90" y="62"/>
                  </a:cubicBezTo>
                  <a:cubicBezTo>
                    <a:pt x="94" y="62"/>
                    <a:pt x="98" y="62"/>
                    <a:pt x="102" y="62"/>
                  </a:cubicBezTo>
                  <a:cubicBezTo>
                    <a:pt x="104" y="64"/>
                    <a:pt x="105" y="66"/>
                    <a:pt x="106" y="68"/>
                  </a:cubicBezTo>
                  <a:cubicBezTo>
                    <a:pt x="109" y="72"/>
                    <a:pt x="111" y="76"/>
                    <a:pt x="113" y="80"/>
                  </a:cubicBezTo>
                  <a:cubicBezTo>
                    <a:pt x="111" y="84"/>
                    <a:pt x="109" y="88"/>
                    <a:pt x="106" y="92"/>
                  </a:cubicBezTo>
                  <a:close/>
                  <a:moveTo>
                    <a:pt x="116" y="84"/>
                  </a:moveTo>
                  <a:cubicBezTo>
                    <a:pt x="119" y="91"/>
                    <a:pt x="123" y="98"/>
                    <a:pt x="126" y="105"/>
                  </a:cubicBezTo>
                  <a:cubicBezTo>
                    <a:pt x="118" y="105"/>
                    <a:pt x="110" y="106"/>
                    <a:pt x="102" y="106"/>
                  </a:cubicBezTo>
                  <a:cubicBezTo>
                    <a:pt x="104" y="103"/>
                    <a:pt x="107" y="98"/>
                    <a:pt x="110" y="94"/>
                  </a:cubicBezTo>
                  <a:cubicBezTo>
                    <a:pt x="112" y="91"/>
                    <a:pt x="114" y="88"/>
                    <a:pt x="116" y="84"/>
                  </a:cubicBezTo>
                  <a:close/>
                  <a:moveTo>
                    <a:pt x="93" y="111"/>
                  </a:moveTo>
                  <a:cubicBezTo>
                    <a:pt x="91" y="114"/>
                    <a:pt x="89" y="116"/>
                    <a:pt x="87" y="119"/>
                  </a:cubicBezTo>
                  <a:cubicBezTo>
                    <a:pt x="85" y="116"/>
                    <a:pt x="83" y="114"/>
                    <a:pt x="81" y="111"/>
                  </a:cubicBezTo>
                  <a:cubicBezTo>
                    <a:pt x="84" y="111"/>
                    <a:pt x="87" y="111"/>
                    <a:pt x="90" y="111"/>
                  </a:cubicBezTo>
                  <a:cubicBezTo>
                    <a:pt x="91" y="111"/>
                    <a:pt x="92" y="111"/>
                    <a:pt x="93" y="111"/>
                  </a:cubicBezTo>
                  <a:close/>
                  <a:moveTo>
                    <a:pt x="72" y="106"/>
                  </a:moveTo>
                  <a:cubicBezTo>
                    <a:pt x="64" y="106"/>
                    <a:pt x="56" y="105"/>
                    <a:pt x="49" y="104"/>
                  </a:cubicBezTo>
                  <a:cubicBezTo>
                    <a:pt x="52" y="98"/>
                    <a:pt x="55" y="91"/>
                    <a:pt x="59" y="84"/>
                  </a:cubicBezTo>
                  <a:cubicBezTo>
                    <a:pt x="60" y="88"/>
                    <a:pt x="62" y="91"/>
                    <a:pt x="64" y="94"/>
                  </a:cubicBezTo>
                  <a:cubicBezTo>
                    <a:pt x="67" y="98"/>
                    <a:pt x="70" y="102"/>
                    <a:pt x="72" y="106"/>
                  </a:cubicBezTo>
                  <a:close/>
                  <a:moveTo>
                    <a:pt x="59" y="75"/>
                  </a:moveTo>
                  <a:cubicBezTo>
                    <a:pt x="57" y="72"/>
                    <a:pt x="55" y="68"/>
                    <a:pt x="53" y="64"/>
                  </a:cubicBezTo>
                  <a:cubicBezTo>
                    <a:pt x="57" y="64"/>
                    <a:pt x="62" y="63"/>
                    <a:pt x="66" y="63"/>
                  </a:cubicBezTo>
                  <a:cubicBezTo>
                    <a:pt x="66" y="64"/>
                    <a:pt x="65" y="65"/>
                    <a:pt x="64" y="66"/>
                  </a:cubicBezTo>
                  <a:cubicBezTo>
                    <a:pt x="62" y="69"/>
                    <a:pt x="60" y="72"/>
                    <a:pt x="59" y="75"/>
                  </a:cubicBezTo>
                  <a:close/>
                  <a:moveTo>
                    <a:pt x="75" y="58"/>
                  </a:moveTo>
                  <a:cubicBezTo>
                    <a:pt x="79" y="52"/>
                    <a:pt x="83" y="47"/>
                    <a:pt x="87" y="41"/>
                  </a:cubicBezTo>
                  <a:cubicBezTo>
                    <a:pt x="91" y="46"/>
                    <a:pt x="95" y="52"/>
                    <a:pt x="99" y="58"/>
                  </a:cubicBezTo>
                  <a:cubicBezTo>
                    <a:pt x="96" y="58"/>
                    <a:pt x="93" y="58"/>
                    <a:pt x="90" y="58"/>
                  </a:cubicBezTo>
                  <a:cubicBezTo>
                    <a:pt x="85" y="58"/>
                    <a:pt x="80" y="58"/>
                    <a:pt x="75" y="58"/>
                  </a:cubicBezTo>
                  <a:close/>
                  <a:moveTo>
                    <a:pt x="110" y="66"/>
                  </a:moveTo>
                  <a:cubicBezTo>
                    <a:pt x="109" y="65"/>
                    <a:pt x="108" y="64"/>
                    <a:pt x="108" y="63"/>
                  </a:cubicBezTo>
                  <a:cubicBezTo>
                    <a:pt x="113" y="63"/>
                    <a:pt x="117" y="63"/>
                    <a:pt x="122" y="64"/>
                  </a:cubicBezTo>
                  <a:cubicBezTo>
                    <a:pt x="120" y="68"/>
                    <a:pt x="118" y="71"/>
                    <a:pt x="116" y="75"/>
                  </a:cubicBezTo>
                  <a:cubicBezTo>
                    <a:pt x="114" y="72"/>
                    <a:pt x="112" y="69"/>
                    <a:pt x="110" y="66"/>
                  </a:cubicBezTo>
                  <a:close/>
                  <a:moveTo>
                    <a:pt x="42" y="36"/>
                  </a:moveTo>
                  <a:cubicBezTo>
                    <a:pt x="37" y="21"/>
                    <a:pt x="37" y="11"/>
                    <a:pt x="42" y="8"/>
                  </a:cubicBezTo>
                  <a:cubicBezTo>
                    <a:pt x="43" y="7"/>
                    <a:pt x="44" y="7"/>
                    <a:pt x="45" y="7"/>
                  </a:cubicBezTo>
                  <a:cubicBezTo>
                    <a:pt x="50" y="7"/>
                    <a:pt x="58" y="12"/>
                    <a:pt x="67" y="20"/>
                  </a:cubicBezTo>
                  <a:cubicBezTo>
                    <a:pt x="73" y="25"/>
                    <a:pt x="79" y="31"/>
                    <a:pt x="84" y="38"/>
                  </a:cubicBezTo>
                  <a:cubicBezTo>
                    <a:pt x="79" y="44"/>
                    <a:pt x="74" y="51"/>
                    <a:pt x="69" y="58"/>
                  </a:cubicBezTo>
                  <a:cubicBezTo>
                    <a:pt x="63" y="59"/>
                    <a:pt x="57" y="59"/>
                    <a:pt x="51" y="60"/>
                  </a:cubicBezTo>
                  <a:cubicBezTo>
                    <a:pt x="47" y="52"/>
                    <a:pt x="44" y="44"/>
                    <a:pt x="42" y="36"/>
                  </a:cubicBezTo>
                  <a:close/>
                  <a:moveTo>
                    <a:pt x="5" y="84"/>
                  </a:moveTo>
                  <a:cubicBezTo>
                    <a:pt x="5" y="77"/>
                    <a:pt x="21" y="69"/>
                    <a:pt x="48" y="65"/>
                  </a:cubicBezTo>
                  <a:cubicBezTo>
                    <a:pt x="51" y="70"/>
                    <a:pt x="53" y="75"/>
                    <a:pt x="56" y="80"/>
                  </a:cubicBezTo>
                  <a:cubicBezTo>
                    <a:pt x="52" y="88"/>
                    <a:pt x="48" y="96"/>
                    <a:pt x="45" y="103"/>
                  </a:cubicBezTo>
                  <a:cubicBezTo>
                    <a:pt x="20" y="99"/>
                    <a:pt x="5" y="91"/>
                    <a:pt x="5" y="84"/>
                  </a:cubicBezTo>
                  <a:close/>
                  <a:moveTo>
                    <a:pt x="67" y="140"/>
                  </a:moveTo>
                  <a:cubicBezTo>
                    <a:pt x="56" y="150"/>
                    <a:pt x="46" y="155"/>
                    <a:pt x="42" y="152"/>
                  </a:cubicBezTo>
                  <a:cubicBezTo>
                    <a:pt x="37" y="149"/>
                    <a:pt x="37" y="139"/>
                    <a:pt x="42" y="124"/>
                  </a:cubicBezTo>
                  <a:cubicBezTo>
                    <a:pt x="43" y="119"/>
                    <a:pt x="45" y="113"/>
                    <a:pt x="47" y="108"/>
                  </a:cubicBezTo>
                  <a:cubicBezTo>
                    <a:pt x="56" y="109"/>
                    <a:pt x="66" y="110"/>
                    <a:pt x="76" y="111"/>
                  </a:cubicBezTo>
                  <a:cubicBezTo>
                    <a:pt x="79" y="115"/>
                    <a:pt x="81" y="119"/>
                    <a:pt x="84" y="122"/>
                  </a:cubicBezTo>
                  <a:cubicBezTo>
                    <a:pt x="79" y="129"/>
                    <a:pt x="73" y="135"/>
                    <a:pt x="67" y="140"/>
                  </a:cubicBezTo>
                  <a:close/>
                  <a:moveTo>
                    <a:pt x="133" y="124"/>
                  </a:moveTo>
                  <a:cubicBezTo>
                    <a:pt x="137" y="139"/>
                    <a:pt x="137" y="149"/>
                    <a:pt x="132" y="152"/>
                  </a:cubicBezTo>
                  <a:cubicBezTo>
                    <a:pt x="128" y="155"/>
                    <a:pt x="118" y="150"/>
                    <a:pt x="107" y="140"/>
                  </a:cubicBezTo>
                  <a:cubicBezTo>
                    <a:pt x="101" y="135"/>
                    <a:pt x="96" y="129"/>
                    <a:pt x="90" y="122"/>
                  </a:cubicBezTo>
                  <a:cubicBezTo>
                    <a:pt x="93" y="119"/>
                    <a:pt x="96" y="115"/>
                    <a:pt x="98" y="111"/>
                  </a:cubicBezTo>
                  <a:cubicBezTo>
                    <a:pt x="108" y="111"/>
                    <a:pt x="118" y="110"/>
                    <a:pt x="127" y="109"/>
                  </a:cubicBezTo>
                  <a:cubicBezTo>
                    <a:pt x="129" y="114"/>
                    <a:pt x="131" y="119"/>
                    <a:pt x="133" y="124"/>
                  </a:cubicBezTo>
                  <a:close/>
                  <a:moveTo>
                    <a:pt x="130" y="104"/>
                  </a:moveTo>
                  <a:cubicBezTo>
                    <a:pt x="127" y="96"/>
                    <a:pt x="123" y="88"/>
                    <a:pt x="118" y="80"/>
                  </a:cubicBezTo>
                  <a:cubicBezTo>
                    <a:pt x="121" y="75"/>
                    <a:pt x="124" y="69"/>
                    <a:pt x="126" y="64"/>
                  </a:cubicBezTo>
                  <a:cubicBezTo>
                    <a:pt x="156" y="68"/>
                    <a:pt x="175" y="77"/>
                    <a:pt x="175" y="84"/>
                  </a:cubicBezTo>
                  <a:cubicBezTo>
                    <a:pt x="175" y="92"/>
                    <a:pt x="158" y="100"/>
                    <a:pt x="130" y="104"/>
                  </a:cubicBez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4" name="íSľîḍe"/>
            <p:cNvSpPr/>
            <p:nvPr/>
          </p:nvSpPr>
          <p:spPr bwMode="auto">
            <a:xfrm>
              <a:off x="6517849" y="1850367"/>
              <a:ext cx="83354" cy="85387"/>
            </a:xfrm>
            <a:prstGeom prst="ellipse">
              <a:avLst/>
            </a:pr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5" name="iŝlîdê"/>
            <p:cNvSpPr/>
            <p:nvPr/>
          </p:nvSpPr>
          <p:spPr bwMode="auto">
            <a:xfrm>
              <a:off x="6605269" y="1602339"/>
              <a:ext cx="50826" cy="50826"/>
            </a:xfrm>
            <a:prstGeom prst="ellipse">
              <a:avLst/>
            </a:pr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6" name="iṩlîḋe"/>
            <p:cNvSpPr/>
            <p:nvPr/>
          </p:nvSpPr>
          <p:spPr bwMode="auto">
            <a:xfrm>
              <a:off x="6828901" y="1809706"/>
              <a:ext cx="50826" cy="54892"/>
            </a:xfrm>
            <a:prstGeom prst="ellipse">
              <a:avLst/>
            </a:pr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7" name="iŝlíḓé"/>
            <p:cNvSpPr/>
            <p:nvPr/>
          </p:nvSpPr>
          <p:spPr bwMode="auto">
            <a:xfrm>
              <a:off x="6432463" y="2134988"/>
              <a:ext cx="50826" cy="50826"/>
            </a:xfrm>
            <a:prstGeom prst="ellipse">
              <a:avLst/>
            </a:pr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8" name="íṥḻïďê"/>
            <p:cNvSpPr/>
            <p:nvPr/>
          </p:nvSpPr>
          <p:spPr bwMode="auto">
            <a:xfrm>
              <a:off x="6296251" y="1799541"/>
              <a:ext cx="50826" cy="50826"/>
            </a:xfrm>
            <a:prstGeom prst="ellipse">
              <a:avLst/>
            </a:pr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9" name="ïSļîḋè"/>
            <p:cNvSpPr/>
            <p:nvPr/>
          </p:nvSpPr>
          <p:spPr bwMode="auto">
            <a:xfrm>
              <a:off x="6887858" y="1901191"/>
              <a:ext cx="931120" cy="817271"/>
            </a:xfrm>
            <a:custGeom>
              <a:avLst/>
              <a:gdLst>
                <a:gd name="T0" fmla="*/ 144 w 220"/>
                <a:gd name="T1" fmla="*/ 31 h 193"/>
                <a:gd name="T2" fmla="*/ 142 w 220"/>
                <a:gd name="T3" fmla="*/ 67 h 193"/>
                <a:gd name="T4" fmla="*/ 97 w 220"/>
                <a:gd name="T5" fmla="*/ 49 h 193"/>
                <a:gd name="T6" fmla="*/ 90 w 220"/>
                <a:gd name="T7" fmla="*/ 52 h 193"/>
                <a:gd name="T8" fmla="*/ 56 w 220"/>
                <a:gd name="T9" fmla="*/ 99 h 193"/>
                <a:gd name="T10" fmla="*/ 5 w 220"/>
                <a:gd name="T11" fmla="*/ 123 h 193"/>
                <a:gd name="T12" fmla="*/ 61 w 220"/>
                <a:gd name="T13" fmla="*/ 180 h 193"/>
                <a:gd name="T14" fmla="*/ 53 w 220"/>
                <a:gd name="T15" fmla="*/ 191 h 193"/>
                <a:gd name="T16" fmla="*/ 82 w 220"/>
                <a:gd name="T17" fmla="*/ 166 h 193"/>
                <a:gd name="T18" fmla="*/ 88 w 220"/>
                <a:gd name="T19" fmla="*/ 123 h 193"/>
                <a:gd name="T20" fmla="*/ 157 w 220"/>
                <a:gd name="T21" fmla="*/ 99 h 193"/>
                <a:gd name="T22" fmla="*/ 183 w 220"/>
                <a:gd name="T23" fmla="*/ 90 h 193"/>
                <a:gd name="T24" fmla="*/ 217 w 220"/>
                <a:gd name="T25" fmla="*/ 84 h 193"/>
                <a:gd name="T26" fmla="*/ 207 w 220"/>
                <a:gd name="T27" fmla="*/ 82 h 193"/>
                <a:gd name="T28" fmla="*/ 165 w 220"/>
                <a:gd name="T29" fmla="*/ 6 h 193"/>
                <a:gd name="T30" fmla="*/ 65 w 220"/>
                <a:gd name="T31" fmla="*/ 177 h 193"/>
                <a:gd name="T32" fmla="*/ 36 w 220"/>
                <a:gd name="T33" fmla="*/ 107 h 193"/>
                <a:gd name="T34" fmla="*/ 65 w 220"/>
                <a:gd name="T35" fmla="*/ 177 h 193"/>
                <a:gd name="T36" fmla="*/ 80 w 220"/>
                <a:gd name="T37" fmla="*/ 160 h 193"/>
                <a:gd name="T38" fmla="*/ 77 w 220"/>
                <a:gd name="T39" fmla="*/ 114 h 193"/>
                <a:gd name="T40" fmla="*/ 82 w 220"/>
                <a:gd name="T41" fmla="*/ 119 h 193"/>
                <a:gd name="T42" fmla="*/ 81 w 220"/>
                <a:gd name="T43" fmla="*/ 71 h 193"/>
                <a:gd name="T44" fmla="*/ 125 w 220"/>
                <a:gd name="T45" fmla="*/ 135 h 193"/>
                <a:gd name="T46" fmla="*/ 131 w 220"/>
                <a:gd name="T47" fmla="*/ 134 h 193"/>
                <a:gd name="T48" fmla="*/ 96 w 220"/>
                <a:gd name="T49" fmla="*/ 54 h 193"/>
                <a:gd name="T50" fmla="*/ 131 w 220"/>
                <a:gd name="T51" fmla="*/ 134 h 193"/>
                <a:gd name="T52" fmla="*/ 149 w 220"/>
                <a:gd name="T53" fmla="*/ 121 h 193"/>
                <a:gd name="T54" fmla="*/ 144 w 220"/>
                <a:gd name="T55" fmla="*/ 75 h 193"/>
                <a:gd name="T56" fmla="*/ 147 w 220"/>
                <a:gd name="T57" fmla="*/ 66 h 193"/>
                <a:gd name="T58" fmla="*/ 179 w 220"/>
                <a:gd name="T59" fmla="*/ 83 h 193"/>
                <a:gd name="T60" fmla="*/ 147 w 220"/>
                <a:gd name="T61" fmla="*/ 66 h 193"/>
                <a:gd name="T62" fmla="*/ 185 w 220"/>
                <a:gd name="T63" fmla="*/ 84 h 193"/>
                <a:gd name="T64" fmla="*/ 156 w 220"/>
                <a:gd name="T65" fmla="*/ 1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0" h="193">
                  <a:moveTo>
                    <a:pt x="161" y="3"/>
                  </a:moveTo>
                  <a:cubicBezTo>
                    <a:pt x="153" y="11"/>
                    <a:pt x="148" y="21"/>
                    <a:pt x="144" y="31"/>
                  </a:cubicBezTo>
                  <a:cubicBezTo>
                    <a:pt x="144" y="31"/>
                    <a:pt x="143" y="32"/>
                    <a:pt x="144" y="32"/>
                  </a:cubicBezTo>
                  <a:cubicBezTo>
                    <a:pt x="140" y="43"/>
                    <a:pt x="140" y="54"/>
                    <a:pt x="142" y="67"/>
                  </a:cubicBezTo>
                  <a:cubicBezTo>
                    <a:pt x="139" y="65"/>
                    <a:pt x="137" y="62"/>
                    <a:pt x="134" y="60"/>
                  </a:cubicBezTo>
                  <a:cubicBezTo>
                    <a:pt x="123" y="52"/>
                    <a:pt x="110" y="44"/>
                    <a:pt x="97" y="49"/>
                  </a:cubicBezTo>
                  <a:cubicBezTo>
                    <a:pt x="97" y="49"/>
                    <a:pt x="96" y="49"/>
                    <a:pt x="95" y="49"/>
                  </a:cubicBezTo>
                  <a:cubicBezTo>
                    <a:pt x="93" y="50"/>
                    <a:pt x="92" y="51"/>
                    <a:pt x="90" y="52"/>
                  </a:cubicBezTo>
                  <a:cubicBezTo>
                    <a:pt x="69" y="66"/>
                    <a:pt x="73" y="89"/>
                    <a:pt x="79" y="110"/>
                  </a:cubicBezTo>
                  <a:cubicBezTo>
                    <a:pt x="72" y="105"/>
                    <a:pt x="65" y="101"/>
                    <a:pt x="56" y="99"/>
                  </a:cubicBezTo>
                  <a:cubicBezTo>
                    <a:pt x="37" y="96"/>
                    <a:pt x="17" y="108"/>
                    <a:pt x="3" y="119"/>
                  </a:cubicBezTo>
                  <a:cubicBezTo>
                    <a:pt x="0" y="120"/>
                    <a:pt x="2" y="125"/>
                    <a:pt x="5" y="123"/>
                  </a:cubicBezTo>
                  <a:cubicBezTo>
                    <a:pt x="9" y="120"/>
                    <a:pt x="13" y="118"/>
                    <a:pt x="16" y="115"/>
                  </a:cubicBezTo>
                  <a:cubicBezTo>
                    <a:pt x="31" y="137"/>
                    <a:pt x="46" y="158"/>
                    <a:pt x="61" y="180"/>
                  </a:cubicBezTo>
                  <a:cubicBezTo>
                    <a:pt x="58" y="182"/>
                    <a:pt x="54" y="185"/>
                    <a:pt x="50" y="187"/>
                  </a:cubicBezTo>
                  <a:cubicBezTo>
                    <a:pt x="47" y="189"/>
                    <a:pt x="50" y="193"/>
                    <a:pt x="53" y="191"/>
                  </a:cubicBezTo>
                  <a:cubicBezTo>
                    <a:pt x="63" y="185"/>
                    <a:pt x="74" y="177"/>
                    <a:pt x="82" y="167"/>
                  </a:cubicBezTo>
                  <a:cubicBezTo>
                    <a:pt x="82" y="166"/>
                    <a:pt x="82" y="166"/>
                    <a:pt x="82" y="166"/>
                  </a:cubicBezTo>
                  <a:cubicBezTo>
                    <a:pt x="86" y="162"/>
                    <a:pt x="88" y="157"/>
                    <a:pt x="90" y="152"/>
                  </a:cubicBezTo>
                  <a:cubicBezTo>
                    <a:pt x="92" y="142"/>
                    <a:pt x="91" y="132"/>
                    <a:pt x="88" y="123"/>
                  </a:cubicBezTo>
                  <a:cubicBezTo>
                    <a:pt x="103" y="134"/>
                    <a:pt x="120" y="145"/>
                    <a:pt x="140" y="137"/>
                  </a:cubicBezTo>
                  <a:cubicBezTo>
                    <a:pt x="155" y="130"/>
                    <a:pt x="161" y="114"/>
                    <a:pt x="157" y="99"/>
                  </a:cubicBezTo>
                  <a:cubicBezTo>
                    <a:pt x="155" y="92"/>
                    <a:pt x="153" y="86"/>
                    <a:pt x="151" y="79"/>
                  </a:cubicBezTo>
                  <a:cubicBezTo>
                    <a:pt x="161" y="85"/>
                    <a:pt x="172" y="89"/>
                    <a:pt x="183" y="90"/>
                  </a:cubicBezTo>
                  <a:cubicBezTo>
                    <a:pt x="184" y="90"/>
                    <a:pt x="185" y="90"/>
                    <a:pt x="186" y="90"/>
                  </a:cubicBezTo>
                  <a:cubicBezTo>
                    <a:pt x="196" y="90"/>
                    <a:pt x="206" y="88"/>
                    <a:pt x="217" y="84"/>
                  </a:cubicBezTo>
                  <a:cubicBezTo>
                    <a:pt x="220" y="82"/>
                    <a:pt x="219" y="77"/>
                    <a:pt x="216" y="79"/>
                  </a:cubicBezTo>
                  <a:cubicBezTo>
                    <a:pt x="213" y="80"/>
                    <a:pt x="210" y="81"/>
                    <a:pt x="207" y="82"/>
                  </a:cubicBezTo>
                  <a:cubicBezTo>
                    <a:pt x="191" y="59"/>
                    <a:pt x="175" y="36"/>
                    <a:pt x="159" y="13"/>
                  </a:cubicBezTo>
                  <a:cubicBezTo>
                    <a:pt x="161" y="11"/>
                    <a:pt x="163" y="9"/>
                    <a:pt x="165" y="6"/>
                  </a:cubicBezTo>
                  <a:cubicBezTo>
                    <a:pt x="167" y="4"/>
                    <a:pt x="163" y="0"/>
                    <a:pt x="161" y="3"/>
                  </a:cubicBezTo>
                  <a:close/>
                  <a:moveTo>
                    <a:pt x="65" y="177"/>
                  </a:moveTo>
                  <a:cubicBezTo>
                    <a:pt x="50" y="155"/>
                    <a:pt x="36" y="134"/>
                    <a:pt x="21" y="113"/>
                  </a:cubicBezTo>
                  <a:cubicBezTo>
                    <a:pt x="26" y="110"/>
                    <a:pt x="31" y="108"/>
                    <a:pt x="36" y="107"/>
                  </a:cubicBezTo>
                  <a:cubicBezTo>
                    <a:pt x="50" y="126"/>
                    <a:pt x="63" y="145"/>
                    <a:pt x="77" y="165"/>
                  </a:cubicBezTo>
                  <a:cubicBezTo>
                    <a:pt x="73" y="169"/>
                    <a:pt x="69" y="173"/>
                    <a:pt x="65" y="177"/>
                  </a:cubicBezTo>
                  <a:close/>
                  <a:moveTo>
                    <a:pt x="82" y="119"/>
                  </a:moveTo>
                  <a:cubicBezTo>
                    <a:pt x="86" y="134"/>
                    <a:pt x="88" y="147"/>
                    <a:pt x="80" y="160"/>
                  </a:cubicBezTo>
                  <a:cubicBezTo>
                    <a:pt x="67" y="142"/>
                    <a:pt x="54" y="124"/>
                    <a:pt x="42" y="105"/>
                  </a:cubicBezTo>
                  <a:cubicBezTo>
                    <a:pt x="53" y="104"/>
                    <a:pt x="65" y="106"/>
                    <a:pt x="77" y="114"/>
                  </a:cubicBezTo>
                  <a:cubicBezTo>
                    <a:pt x="78" y="116"/>
                    <a:pt x="80" y="117"/>
                    <a:pt x="81" y="118"/>
                  </a:cubicBezTo>
                  <a:cubicBezTo>
                    <a:pt x="82" y="118"/>
                    <a:pt x="82" y="119"/>
                    <a:pt x="82" y="119"/>
                  </a:cubicBezTo>
                  <a:close/>
                  <a:moveTo>
                    <a:pt x="85" y="115"/>
                  </a:moveTo>
                  <a:cubicBezTo>
                    <a:pt x="80" y="100"/>
                    <a:pt x="75" y="85"/>
                    <a:pt x="81" y="71"/>
                  </a:cubicBezTo>
                  <a:cubicBezTo>
                    <a:pt x="96" y="92"/>
                    <a:pt x="111" y="113"/>
                    <a:pt x="126" y="135"/>
                  </a:cubicBezTo>
                  <a:cubicBezTo>
                    <a:pt x="125" y="135"/>
                    <a:pt x="125" y="135"/>
                    <a:pt x="125" y="135"/>
                  </a:cubicBezTo>
                  <a:cubicBezTo>
                    <a:pt x="109" y="135"/>
                    <a:pt x="97" y="125"/>
                    <a:pt x="85" y="115"/>
                  </a:cubicBezTo>
                  <a:close/>
                  <a:moveTo>
                    <a:pt x="131" y="134"/>
                  </a:moveTo>
                  <a:cubicBezTo>
                    <a:pt x="116" y="111"/>
                    <a:pt x="100" y="88"/>
                    <a:pt x="84" y="66"/>
                  </a:cubicBezTo>
                  <a:cubicBezTo>
                    <a:pt x="88" y="59"/>
                    <a:pt x="92" y="56"/>
                    <a:pt x="96" y="54"/>
                  </a:cubicBezTo>
                  <a:cubicBezTo>
                    <a:pt x="113" y="78"/>
                    <a:pt x="129" y="102"/>
                    <a:pt x="146" y="126"/>
                  </a:cubicBezTo>
                  <a:cubicBezTo>
                    <a:pt x="142" y="130"/>
                    <a:pt x="137" y="133"/>
                    <a:pt x="131" y="134"/>
                  </a:cubicBezTo>
                  <a:close/>
                  <a:moveTo>
                    <a:pt x="152" y="100"/>
                  </a:moveTo>
                  <a:cubicBezTo>
                    <a:pt x="154" y="108"/>
                    <a:pt x="153" y="115"/>
                    <a:pt x="149" y="121"/>
                  </a:cubicBezTo>
                  <a:cubicBezTo>
                    <a:pt x="133" y="98"/>
                    <a:pt x="117" y="75"/>
                    <a:pt x="101" y="52"/>
                  </a:cubicBezTo>
                  <a:cubicBezTo>
                    <a:pt x="115" y="50"/>
                    <a:pt x="131" y="65"/>
                    <a:pt x="144" y="75"/>
                  </a:cubicBezTo>
                  <a:cubicBezTo>
                    <a:pt x="147" y="83"/>
                    <a:pt x="150" y="91"/>
                    <a:pt x="152" y="100"/>
                  </a:cubicBezTo>
                  <a:close/>
                  <a:moveTo>
                    <a:pt x="147" y="66"/>
                  </a:moveTo>
                  <a:cubicBezTo>
                    <a:pt x="145" y="56"/>
                    <a:pt x="145" y="47"/>
                    <a:pt x="147" y="38"/>
                  </a:cubicBezTo>
                  <a:cubicBezTo>
                    <a:pt x="158" y="53"/>
                    <a:pt x="168" y="68"/>
                    <a:pt x="179" y="83"/>
                  </a:cubicBezTo>
                  <a:cubicBezTo>
                    <a:pt x="168" y="82"/>
                    <a:pt x="158" y="77"/>
                    <a:pt x="148" y="71"/>
                  </a:cubicBezTo>
                  <a:cubicBezTo>
                    <a:pt x="148" y="69"/>
                    <a:pt x="147" y="68"/>
                    <a:pt x="147" y="66"/>
                  </a:cubicBezTo>
                  <a:close/>
                  <a:moveTo>
                    <a:pt x="201" y="83"/>
                  </a:moveTo>
                  <a:cubicBezTo>
                    <a:pt x="196" y="84"/>
                    <a:pt x="191" y="84"/>
                    <a:pt x="185" y="84"/>
                  </a:cubicBezTo>
                  <a:cubicBezTo>
                    <a:pt x="173" y="67"/>
                    <a:pt x="161" y="49"/>
                    <a:pt x="149" y="32"/>
                  </a:cubicBezTo>
                  <a:cubicBezTo>
                    <a:pt x="151" y="27"/>
                    <a:pt x="153" y="22"/>
                    <a:pt x="156" y="18"/>
                  </a:cubicBezTo>
                  <a:cubicBezTo>
                    <a:pt x="171" y="39"/>
                    <a:pt x="186" y="61"/>
                    <a:pt x="201" y="83"/>
                  </a:cubicBez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0" name="ïşļîdê"/>
            <p:cNvSpPr/>
            <p:nvPr/>
          </p:nvSpPr>
          <p:spPr bwMode="auto">
            <a:xfrm>
              <a:off x="4991057" y="2907533"/>
              <a:ext cx="140279" cy="136212"/>
            </a:xfrm>
            <a:custGeom>
              <a:avLst/>
              <a:gdLst>
                <a:gd name="T0" fmla="*/ 29 w 33"/>
                <a:gd name="T1" fmla="*/ 12 h 32"/>
                <a:gd name="T2" fmla="*/ 28 w 33"/>
                <a:gd name="T3" fmla="*/ 12 h 32"/>
                <a:gd name="T4" fmla="*/ 28 w 33"/>
                <a:gd name="T5" fmla="*/ 12 h 32"/>
                <a:gd name="T6" fmla="*/ 28 w 33"/>
                <a:gd name="T7" fmla="*/ 12 h 32"/>
                <a:gd name="T8" fmla="*/ 28 w 33"/>
                <a:gd name="T9" fmla="*/ 12 h 32"/>
                <a:gd name="T10" fmla="*/ 20 w 33"/>
                <a:gd name="T11" fmla="*/ 12 h 32"/>
                <a:gd name="T12" fmla="*/ 16 w 33"/>
                <a:gd name="T13" fmla="*/ 0 h 32"/>
                <a:gd name="T14" fmla="*/ 11 w 33"/>
                <a:gd name="T15" fmla="*/ 12 h 32"/>
                <a:gd name="T16" fmla="*/ 0 w 33"/>
                <a:gd name="T17" fmla="*/ 16 h 32"/>
                <a:gd name="T18" fmla="*/ 11 w 33"/>
                <a:gd name="T19" fmla="*/ 21 h 32"/>
                <a:gd name="T20" fmla="*/ 16 w 33"/>
                <a:gd name="T21" fmla="*/ 32 h 32"/>
                <a:gd name="T22" fmla="*/ 20 w 33"/>
                <a:gd name="T23" fmla="*/ 21 h 32"/>
                <a:gd name="T24" fmla="*/ 29 w 33"/>
                <a:gd name="T25" fmla="*/ 20 h 32"/>
                <a:gd name="T26" fmla="*/ 29 w 33"/>
                <a:gd name="T27"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2">
                  <a:moveTo>
                    <a:pt x="29" y="12"/>
                  </a:moveTo>
                  <a:cubicBezTo>
                    <a:pt x="28" y="12"/>
                    <a:pt x="28" y="12"/>
                    <a:pt x="28" y="12"/>
                  </a:cubicBezTo>
                  <a:cubicBezTo>
                    <a:pt x="28" y="12"/>
                    <a:pt x="28" y="12"/>
                    <a:pt x="28" y="12"/>
                  </a:cubicBezTo>
                  <a:cubicBezTo>
                    <a:pt x="28" y="12"/>
                    <a:pt x="28" y="12"/>
                    <a:pt x="28" y="12"/>
                  </a:cubicBezTo>
                  <a:cubicBezTo>
                    <a:pt x="28" y="12"/>
                    <a:pt x="28" y="12"/>
                    <a:pt x="28" y="12"/>
                  </a:cubicBezTo>
                  <a:cubicBezTo>
                    <a:pt x="25" y="12"/>
                    <a:pt x="22" y="12"/>
                    <a:pt x="20" y="12"/>
                  </a:cubicBezTo>
                  <a:cubicBezTo>
                    <a:pt x="20" y="8"/>
                    <a:pt x="21" y="0"/>
                    <a:pt x="16" y="0"/>
                  </a:cubicBezTo>
                  <a:cubicBezTo>
                    <a:pt x="10" y="0"/>
                    <a:pt x="11" y="8"/>
                    <a:pt x="11" y="12"/>
                  </a:cubicBezTo>
                  <a:cubicBezTo>
                    <a:pt x="7" y="12"/>
                    <a:pt x="0" y="11"/>
                    <a:pt x="0" y="16"/>
                  </a:cubicBezTo>
                  <a:cubicBezTo>
                    <a:pt x="0" y="22"/>
                    <a:pt x="7" y="21"/>
                    <a:pt x="11" y="21"/>
                  </a:cubicBezTo>
                  <a:cubicBezTo>
                    <a:pt x="11" y="25"/>
                    <a:pt x="10" y="32"/>
                    <a:pt x="16" y="32"/>
                  </a:cubicBezTo>
                  <a:cubicBezTo>
                    <a:pt x="21" y="32"/>
                    <a:pt x="20" y="25"/>
                    <a:pt x="20" y="21"/>
                  </a:cubicBezTo>
                  <a:cubicBezTo>
                    <a:pt x="23" y="21"/>
                    <a:pt x="26" y="21"/>
                    <a:pt x="29" y="20"/>
                  </a:cubicBezTo>
                  <a:cubicBezTo>
                    <a:pt x="33" y="19"/>
                    <a:pt x="32" y="14"/>
                    <a:pt x="29" y="12"/>
                  </a:cubicBez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1" name="îsḷíḍè"/>
            <p:cNvSpPr/>
            <p:nvPr/>
          </p:nvSpPr>
          <p:spPr bwMode="auto">
            <a:xfrm>
              <a:off x="8638282" y="2010974"/>
              <a:ext cx="189071" cy="182971"/>
            </a:xfrm>
            <a:custGeom>
              <a:avLst/>
              <a:gdLst>
                <a:gd name="T0" fmla="*/ 39 w 45"/>
                <a:gd name="T1" fmla="*/ 16 h 43"/>
                <a:gd name="T2" fmla="*/ 39 w 45"/>
                <a:gd name="T3" fmla="*/ 16 h 43"/>
                <a:gd name="T4" fmla="*/ 39 w 45"/>
                <a:gd name="T5" fmla="*/ 16 h 43"/>
                <a:gd name="T6" fmla="*/ 38 w 45"/>
                <a:gd name="T7" fmla="*/ 16 h 43"/>
                <a:gd name="T8" fmla="*/ 38 w 45"/>
                <a:gd name="T9" fmla="*/ 16 h 43"/>
                <a:gd name="T10" fmla="*/ 28 w 45"/>
                <a:gd name="T11" fmla="*/ 16 h 43"/>
                <a:gd name="T12" fmla="*/ 22 w 45"/>
                <a:gd name="T13" fmla="*/ 0 h 43"/>
                <a:gd name="T14" fmla="*/ 16 w 45"/>
                <a:gd name="T15" fmla="*/ 16 h 43"/>
                <a:gd name="T16" fmla="*/ 0 w 45"/>
                <a:gd name="T17" fmla="*/ 21 h 43"/>
                <a:gd name="T18" fmla="*/ 16 w 45"/>
                <a:gd name="T19" fmla="*/ 27 h 43"/>
                <a:gd name="T20" fmla="*/ 22 w 45"/>
                <a:gd name="T21" fmla="*/ 43 h 43"/>
                <a:gd name="T22" fmla="*/ 28 w 45"/>
                <a:gd name="T23" fmla="*/ 27 h 43"/>
                <a:gd name="T24" fmla="*/ 39 w 45"/>
                <a:gd name="T25" fmla="*/ 27 h 43"/>
                <a:gd name="T26" fmla="*/ 39 w 45"/>
                <a:gd name="T27"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3">
                  <a:moveTo>
                    <a:pt x="39" y="16"/>
                  </a:moveTo>
                  <a:cubicBezTo>
                    <a:pt x="39" y="16"/>
                    <a:pt x="39" y="16"/>
                    <a:pt x="39" y="16"/>
                  </a:cubicBezTo>
                  <a:cubicBezTo>
                    <a:pt x="39" y="16"/>
                    <a:pt x="39" y="16"/>
                    <a:pt x="39" y="16"/>
                  </a:cubicBezTo>
                  <a:cubicBezTo>
                    <a:pt x="38" y="16"/>
                    <a:pt x="38" y="16"/>
                    <a:pt x="38" y="16"/>
                  </a:cubicBezTo>
                  <a:cubicBezTo>
                    <a:pt x="38" y="16"/>
                    <a:pt x="38" y="16"/>
                    <a:pt x="38" y="16"/>
                  </a:cubicBezTo>
                  <a:cubicBezTo>
                    <a:pt x="34" y="16"/>
                    <a:pt x="31" y="16"/>
                    <a:pt x="28" y="16"/>
                  </a:cubicBezTo>
                  <a:cubicBezTo>
                    <a:pt x="28" y="10"/>
                    <a:pt x="29" y="0"/>
                    <a:pt x="22" y="0"/>
                  </a:cubicBezTo>
                  <a:cubicBezTo>
                    <a:pt x="15" y="0"/>
                    <a:pt x="16" y="10"/>
                    <a:pt x="16" y="16"/>
                  </a:cubicBezTo>
                  <a:cubicBezTo>
                    <a:pt x="10" y="15"/>
                    <a:pt x="0" y="14"/>
                    <a:pt x="0" y="21"/>
                  </a:cubicBezTo>
                  <a:cubicBezTo>
                    <a:pt x="0" y="28"/>
                    <a:pt x="10" y="28"/>
                    <a:pt x="16" y="27"/>
                  </a:cubicBezTo>
                  <a:cubicBezTo>
                    <a:pt x="16" y="33"/>
                    <a:pt x="15" y="43"/>
                    <a:pt x="22" y="43"/>
                  </a:cubicBezTo>
                  <a:cubicBezTo>
                    <a:pt x="29" y="43"/>
                    <a:pt x="28" y="33"/>
                    <a:pt x="28" y="27"/>
                  </a:cubicBezTo>
                  <a:cubicBezTo>
                    <a:pt x="31" y="27"/>
                    <a:pt x="36" y="28"/>
                    <a:pt x="39" y="27"/>
                  </a:cubicBezTo>
                  <a:cubicBezTo>
                    <a:pt x="45" y="25"/>
                    <a:pt x="44" y="18"/>
                    <a:pt x="39" y="16"/>
                  </a:cubicBez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2" name="îṥļîḍê"/>
            <p:cNvSpPr/>
            <p:nvPr/>
          </p:nvSpPr>
          <p:spPr bwMode="auto">
            <a:xfrm>
              <a:off x="8743999" y="2659506"/>
              <a:ext cx="142311" cy="138245"/>
            </a:xfrm>
            <a:custGeom>
              <a:avLst/>
              <a:gdLst>
                <a:gd name="T0" fmla="*/ 29 w 34"/>
                <a:gd name="T1" fmla="*/ 12 h 33"/>
                <a:gd name="T2" fmla="*/ 29 w 34"/>
                <a:gd name="T3" fmla="*/ 12 h 33"/>
                <a:gd name="T4" fmla="*/ 29 w 34"/>
                <a:gd name="T5" fmla="*/ 12 h 33"/>
                <a:gd name="T6" fmla="*/ 29 w 34"/>
                <a:gd name="T7" fmla="*/ 12 h 33"/>
                <a:gd name="T8" fmla="*/ 28 w 34"/>
                <a:gd name="T9" fmla="*/ 12 h 33"/>
                <a:gd name="T10" fmla="*/ 20 w 34"/>
                <a:gd name="T11" fmla="*/ 12 h 33"/>
                <a:gd name="T12" fmla="*/ 16 w 34"/>
                <a:gd name="T13" fmla="*/ 0 h 33"/>
                <a:gd name="T14" fmla="*/ 12 w 34"/>
                <a:gd name="T15" fmla="*/ 12 h 33"/>
                <a:gd name="T16" fmla="*/ 0 w 34"/>
                <a:gd name="T17" fmla="*/ 16 h 33"/>
                <a:gd name="T18" fmla="*/ 12 w 34"/>
                <a:gd name="T19" fmla="*/ 21 h 33"/>
                <a:gd name="T20" fmla="*/ 16 w 34"/>
                <a:gd name="T21" fmla="*/ 33 h 33"/>
                <a:gd name="T22" fmla="*/ 20 w 34"/>
                <a:gd name="T23" fmla="*/ 21 h 33"/>
                <a:gd name="T24" fmla="*/ 29 w 34"/>
                <a:gd name="T25" fmla="*/ 20 h 33"/>
                <a:gd name="T26" fmla="*/ 29 w 34"/>
                <a:gd name="T27"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33">
                  <a:moveTo>
                    <a:pt x="29" y="12"/>
                  </a:moveTo>
                  <a:cubicBezTo>
                    <a:pt x="29" y="12"/>
                    <a:pt x="29" y="12"/>
                    <a:pt x="29" y="12"/>
                  </a:cubicBezTo>
                  <a:cubicBezTo>
                    <a:pt x="29" y="12"/>
                    <a:pt x="29" y="12"/>
                    <a:pt x="29" y="12"/>
                  </a:cubicBezTo>
                  <a:cubicBezTo>
                    <a:pt x="29" y="12"/>
                    <a:pt x="29" y="12"/>
                    <a:pt x="29" y="12"/>
                  </a:cubicBezTo>
                  <a:cubicBezTo>
                    <a:pt x="28" y="12"/>
                    <a:pt x="28" y="12"/>
                    <a:pt x="28" y="12"/>
                  </a:cubicBezTo>
                  <a:cubicBezTo>
                    <a:pt x="26" y="12"/>
                    <a:pt x="23" y="12"/>
                    <a:pt x="20" y="12"/>
                  </a:cubicBezTo>
                  <a:cubicBezTo>
                    <a:pt x="21" y="8"/>
                    <a:pt x="21" y="0"/>
                    <a:pt x="16" y="0"/>
                  </a:cubicBezTo>
                  <a:cubicBezTo>
                    <a:pt x="11" y="0"/>
                    <a:pt x="11" y="7"/>
                    <a:pt x="12" y="12"/>
                  </a:cubicBezTo>
                  <a:cubicBezTo>
                    <a:pt x="7" y="12"/>
                    <a:pt x="0" y="11"/>
                    <a:pt x="0" y="16"/>
                  </a:cubicBezTo>
                  <a:cubicBezTo>
                    <a:pt x="0" y="22"/>
                    <a:pt x="7" y="21"/>
                    <a:pt x="12" y="21"/>
                  </a:cubicBezTo>
                  <a:cubicBezTo>
                    <a:pt x="11" y="25"/>
                    <a:pt x="11" y="33"/>
                    <a:pt x="16" y="33"/>
                  </a:cubicBezTo>
                  <a:cubicBezTo>
                    <a:pt x="21" y="33"/>
                    <a:pt x="21" y="25"/>
                    <a:pt x="20" y="21"/>
                  </a:cubicBezTo>
                  <a:cubicBezTo>
                    <a:pt x="23" y="21"/>
                    <a:pt x="27" y="21"/>
                    <a:pt x="29" y="20"/>
                  </a:cubicBezTo>
                  <a:cubicBezTo>
                    <a:pt x="34" y="19"/>
                    <a:pt x="33" y="14"/>
                    <a:pt x="29" y="12"/>
                  </a:cubicBezTo>
                  <a:close/>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 name="iṧlïḋê"/>
            <p:cNvSpPr/>
            <p:nvPr/>
          </p:nvSpPr>
          <p:spPr bwMode="auto">
            <a:xfrm>
              <a:off x="9136370" y="2907533"/>
              <a:ext cx="85387" cy="89453"/>
            </a:xfrm>
            <a:custGeom>
              <a:avLst/>
              <a:gdLst>
                <a:gd name="T0" fmla="*/ 10 w 20"/>
                <a:gd name="T1" fmla="*/ 21 h 21"/>
                <a:gd name="T2" fmla="*/ 0 w 20"/>
                <a:gd name="T3" fmla="*/ 10 h 21"/>
                <a:gd name="T4" fmla="*/ 10 w 20"/>
                <a:gd name="T5" fmla="*/ 0 h 21"/>
                <a:gd name="T6" fmla="*/ 20 w 20"/>
                <a:gd name="T7" fmla="*/ 10 h 21"/>
                <a:gd name="T8" fmla="*/ 10 w 20"/>
                <a:gd name="T9" fmla="*/ 21 h 21"/>
                <a:gd name="T10" fmla="*/ 10 w 20"/>
                <a:gd name="T11" fmla="*/ 4 h 21"/>
                <a:gd name="T12" fmla="*/ 4 w 20"/>
                <a:gd name="T13" fmla="*/ 10 h 21"/>
                <a:gd name="T14" fmla="*/ 10 w 20"/>
                <a:gd name="T15" fmla="*/ 16 h 21"/>
                <a:gd name="T16" fmla="*/ 16 w 20"/>
                <a:gd name="T17" fmla="*/ 10 h 21"/>
                <a:gd name="T18" fmla="*/ 10 w 20"/>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10" y="21"/>
                  </a:moveTo>
                  <a:cubicBezTo>
                    <a:pt x="4" y="21"/>
                    <a:pt x="0" y="16"/>
                    <a:pt x="0" y="10"/>
                  </a:cubicBezTo>
                  <a:cubicBezTo>
                    <a:pt x="0" y="5"/>
                    <a:pt x="4" y="0"/>
                    <a:pt x="10" y="0"/>
                  </a:cubicBezTo>
                  <a:cubicBezTo>
                    <a:pt x="16" y="0"/>
                    <a:pt x="20" y="5"/>
                    <a:pt x="20" y="10"/>
                  </a:cubicBezTo>
                  <a:cubicBezTo>
                    <a:pt x="20" y="16"/>
                    <a:pt x="16" y="21"/>
                    <a:pt x="10" y="21"/>
                  </a:cubicBezTo>
                  <a:close/>
                  <a:moveTo>
                    <a:pt x="10" y="4"/>
                  </a:moveTo>
                  <a:cubicBezTo>
                    <a:pt x="7" y="4"/>
                    <a:pt x="4" y="7"/>
                    <a:pt x="4" y="10"/>
                  </a:cubicBezTo>
                  <a:cubicBezTo>
                    <a:pt x="4" y="14"/>
                    <a:pt x="7" y="16"/>
                    <a:pt x="10" y="16"/>
                  </a:cubicBezTo>
                  <a:cubicBezTo>
                    <a:pt x="13" y="16"/>
                    <a:pt x="16" y="14"/>
                    <a:pt x="16" y="10"/>
                  </a:cubicBezTo>
                  <a:cubicBezTo>
                    <a:pt x="16" y="7"/>
                    <a:pt x="13" y="4"/>
                    <a:pt x="10" y="4"/>
                  </a:cubicBez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 name="iṡḷíḓe"/>
            <p:cNvSpPr/>
            <p:nvPr/>
          </p:nvSpPr>
          <p:spPr bwMode="auto">
            <a:xfrm>
              <a:off x="9136370" y="2389114"/>
              <a:ext cx="85387" cy="87420"/>
            </a:xfrm>
            <a:custGeom>
              <a:avLst/>
              <a:gdLst>
                <a:gd name="T0" fmla="*/ 10 w 20"/>
                <a:gd name="T1" fmla="*/ 21 h 21"/>
                <a:gd name="T2" fmla="*/ 0 w 20"/>
                <a:gd name="T3" fmla="*/ 10 h 21"/>
                <a:gd name="T4" fmla="*/ 10 w 20"/>
                <a:gd name="T5" fmla="*/ 0 h 21"/>
                <a:gd name="T6" fmla="*/ 20 w 20"/>
                <a:gd name="T7" fmla="*/ 10 h 21"/>
                <a:gd name="T8" fmla="*/ 10 w 20"/>
                <a:gd name="T9" fmla="*/ 21 h 21"/>
                <a:gd name="T10" fmla="*/ 10 w 20"/>
                <a:gd name="T11" fmla="*/ 4 h 21"/>
                <a:gd name="T12" fmla="*/ 4 w 20"/>
                <a:gd name="T13" fmla="*/ 10 h 21"/>
                <a:gd name="T14" fmla="*/ 10 w 20"/>
                <a:gd name="T15" fmla="*/ 16 h 21"/>
                <a:gd name="T16" fmla="*/ 16 w 20"/>
                <a:gd name="T17" fmla="*/ 10 h 21"/>
                <a:gd name="T18" fmla="*/ 10 w 20"/>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10" y="21"/>
                  </a:moveTo>
                  <a:cubicBezTo>
                    <a:pt x="4" y="21"/>
                    <a:pt x="0" y="16"/>
                    <a:pt x="0" y="10"/>
                  </a:cubicBezTo>
                  <a:cubicBezTo>
                    <a:pt x="0" y="5"/>
                    <a:pt x="4" y="0"/>
                    <a:pt x="10" y="0"/>
                  </a:cubicBezTo>
                  <a:cubicBezTo>
                    <a:pt x="16" y="0"/>
                    <a:pt x="20" y="5"/>
                    <a:pt x="20" y="10"/>
                  </a:cubicBezTo>
                  <a:cubicBezTo>
                    <a:pt x="20" y="16"/>
                    <a:pt x="16" y="21"/>
                    <a:pt x="10" y="21"/>
                  </a:cubicBezTo>
                  <a:close/>
                  <a:moveTo>
                    <a:pt x="10" y="4"/>
                  </a:moveTo>
                  <a:cubicBezTo>
                    <a:pt x="7" y="4"/>
                    <a:pt x="4" y="7"/>
                    <a:pt x="4" y="10"/>
                  </a:cubicBezTo>
                  <a:cubicBezTo>
                    <a:pt x="4" y="14"/>
                    <a:pt x="7" y="16"/>
                    <a:pt x="10" y="16"/>
                  </a:cubicBezTo>
                  <a:cubicBezTo>
                    <a:pt x="13" y="16"/>
                    <a:pt x="16" y="14"/>
                    <a:pt x="16" y="10"/>
                  </a:cubicBezTo>
                  <a:cubicBezTo>
                    <a:pt x="16" y="7"/>
                    <a:pt x="13" y="4"/>
                    <a:pt x="10" y="4"/>
                  </a:cubicBezTo>
                  <a:close/>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 name="iṩlïḓè"/>
            <p:cNvSpPr/>
            <p:nvPr/>
          </p:nvSpPr>
          <p:spPr bwMode="auto">
            <a:xfrm>
              <a:off x="3470364" y="1649098"/>
              <a:ext cx="191103" cy="180939"/>
            </a:xfrm>
            <a:custGeom>
              <a:avLst/>
              <a:gdLst>
                <a:gd name="T0" fmla="*/ 39 w 45"/>
                <a:gd name="T1" fmla="*/ 16 h 43"/>
                <a:gd name="T2" fmla="*/ 39 w 45"/>
                <a:gd name="T3" fmla="*/ 16 h 43"/>
                <a:gd name="T4" fmla="*/ 39 w 45"/>
                <a:gd name="T5" fmla="*/ 16 h 43"/>
                <a:gd name="T6" fmla="*/ 38 w 45"/>
                <a:gd name="T7" fmla="*/ 16 h 43"/>
                <a:gd name="T8" fmla="*/ 38 w 45"/>
                <a:gd name="T9" fmla="*/ 16 h 43"/>
                <a:gd name="T10" fmla="*/ 28 w 45"/>
                <a:gd name="T11" fmla="*/ 16 h 43"/>
                <a:gd name="T12" fmla="*/ 22 w 45"/>
                <a:gd name="T13" fmla="*/ 0 h 43"/>
                <a:gd name="T14" fmla="*/ 16 w 45"/>
                <a:gd name="T15" fmla="*/ 16 h 43"/>
                <a:gd name="T16" fmla="*/ 0 w 45"/>
                <a:gd name="T17" fmla="*/ 21 h 43"/>
                <a:gd name="T18" fmla="*/ 16 w 45"/>
                <a:gd name="T19" fmla="*/ 27 h 43"/>
                <a:gd name="T20" fmla="*/ 22 w 45"/>
                <a:gd name="T21" fmla="*/ 43 h 43"/>
                <a:gd name="T22" fmla="*/ 28 w 45"/>
                <a:gd name="T23" fmla="*/ 27 h 43"/>
                <a:gd name="T24" fmla="*/ 39 w 45"/>
                <a:gd name="T25" fmla="*/ 27 h 43"/>
                <a:gd name="T26" fmla="*/ 39 w 45"/>
                <a:gd name="T27"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3">
                  <a:moveTo>
                    <a:pt x="39" y="16"/>
                  </a:moveTo>
                  <a:cubicBezTo>
                    <a:pt x="39" y="16"/>
                    <a:pt x="39" y="16"/>
                    <a:pt x="39" y="16"/>
                  </a:cubicBezTo>
                  <a:cubicBezTo>
                    <a:pt x="39" y="16"/>
                    <a:pt x="39" y="16"/>
                    <a:pt x="39" y="16"/>
                  </a:cubicBezTo>
                  <a:cubicBezTo>
                    <a:pt x="38" y="16"/>
                    <a:pt x="38" y="16"/>
                    <a:pt x="38" y="16"/>
                  </a:cubicBezTo>
                  <a:cubicBezTo>
                    <a:pt x="38" y="16"/>
                    <a:pt x="38" y="16"/>
                    <a:pt x="38" y="16"/>
                  </a:cubicBezTo>
                  <a:cubicBezTo>
                    <a:pt x="35" y="16"/>
                    <a:pt x="31" y="16"/>
                    <a:pt x="28" y="16"/>
                  </a:cubicBezTo>
                  <a:cubicBezTo>
                    <a:pt x="28" y="10"/>
                    <a:pt x="29" y="0"/>
                    <a:pt x="22" y="0"/>
                  </a:cubicBezTo>
                  <a:cubicBezTo>
                    <a:pt x="15" y="0"/>
                    <a:pt x="16" y="10"/>
                    <a:pt x="16" y="16"/>
                  </a:cubicBezTo>
                  <a:cubicBezTo>
                    <a:pt x="10" y="15"/>
                    <a:pt x="0" y="14"/>
                    <a:pt x="0" y="21"/>
                  </a:cubicBezTo>
                  <a:cubicBezTo>
                    <a:pt x="0" y="28"/>
                    <a:pt x="10" y="28"/>
                    <a:pt x="16" y="27"/>
                  </a:cubicBezTo>
                  <a:cubicBezTo>
                    <a:pt x="16" y="33"/>
                    <a:pt x="15" y="43"/>
                    <a:pt x="22" y="43"/>
                  </a:cubicBezTo>
                  <a:cubicBezTo>
                    <a:pt x="29" y="43"/>
                    <a:pt x="28" y="33"/>
                    <a:pt x="28" y="27"/>
                  </a:cubicBezTo>
                  <a:cubicBezTo>
                    <a:pt x="32" y="27"/>
                    <a:pt x="36" y="28"/>
                    <a:pt x="39" y="27"/>
                  </a:cubicBezTo>
                  <a:cubicBezTo>
                    <a:pt x="45" y="25"/>
                    <a:pt x="44" y="18"/>
                    <a:pt x="39" y="16"/>
                  </a:cubicBez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6" name="îṥḷíďé"/>
            <p:cNvSpPr/>
            <p:nvPr/>
          </p:nvSpPr>
          <p:spPr bwMode="auto">
            <a:xfrm>
              <a:off x="2823866" y="2527359"/>
              <a:ext cx="144345" cy="140279"/>
            </a:xfrm>
            <a:custGeom>
              <a:avLst/>
              <a:gdLst>
                <a:gd name="T0" fmla="*/ 29 w 34"/>
                <a:gd name="T1" fmla="*/ 12 h 33"/>
                <a:gd name="T2" fmla="*/ 29 w 34"/>
                <a:gd name="T3" fmla="*/ 12 h 33"/>
                <a:gd name="T4" fmla="*/ 29 w 34"/>
                <a:gd name="T5" fmla="*/ 12 h 33"/>
                <a:gd name="T6" fmla="*/ 28 w 34"/>
                <a:gd name="T7" fmla="*/ 12 h 33"/>
                <a:gd name="T8" fmla="*/ 28 w 34"/>
                <a:gd name="T9" fmla="*/ 12 h 33"/>
                <a:gd name="T10" fmla="*/ 20 w 34"/>
                <a:gd name="T11" fmla="*/ 12 h 33"/>
                <a:gd name="T12" fmla="*/ 16 w 34"/>
                <a:gd name="T13" fmla="*/ 0 h 33"/>
                <a:gd name="T14" fmla="*/ 12 w 34"/>
                <a:gd name="T15" fmla="*/ 12 h 33"/>
                <a:gd name="T16" fmla="*/ 0 w 34"/>
                <a:gd name="T17" fmla="*/ 16 h 33"/>
                <a:gd name="T18" fmla="*/ 12 w 34"/>
                <a:gd name="T19" fmla="*/ 21 h 33"/>
                <a:gd name="T20" fmla="*/ 16 w 34"/>
                <a:gd name="T21" fmla="*/ 33 h 33"/>
                <a:gd name="T22" fmla="*/ 20 w 34"/>
                <a:gd name="T23" fmla="*/ 21 h 33"/>
                <a:gd name="T24" fmla="*/ 29 w 34"/>
                <a:gd name="T25" fmla="*/ 20 h 33"/>
                <a:gd name="T26" fmla="*/ 29 w 34"/>
                <a:gd name="T27"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33">
                  <a:moveTo>
                    <a:pt x="29" y="12"/>
                  </a:moveTo>
                  <a:cubicBezTo>
                    <a:pt x="29" y="12"/>
                    <a:pt x="29" y="12"/>
                    <a:pt x="29" y="12"/>
                  </a:cubicBezTo>
                  <a:cubicBezTo>
                    <a:pt x="29" y="12"/>
                    <a:pt x="29" y="12"/>
                    <a:pt x="29" y="12"/>
                  </a:cubicBezTo>
                  <a:cubicBezTo>
                    <a:pt x="28" y="12"/>
                    <a:pt x="28" y="12"/>
                    <a:pt x="28" y="12"/>
                  </a:cubicBezTo>
                  <a:cubicBezTo>
                    <a:pt x="28" y="12"/>
                    <a:pt x="28" y="12"/>
                    <a:pt x="28" y="12"/>
                  </a:cubicBezTo>
                  <a:cubicBezTo>
                    <a:pt x="25" y="12"/>
                    <a:pt x="23" y="12"/>
                    <a:pt x="20" y="12"/>
                  </a:cubicBezTo>
                  <a:cubicBezTo>
                    <a:pt x="21" y="8"/>
                    <a:pt x="21" y="0"/>
                    <a:pt x="16" y="0"/>
                  </a:cubicBezTo>
                  <a:cubicBezTo>
                    <a:pt x="11" y="0"/>
                    <a:pt x="11" y="8"/>
                    <a:pt x="12" y="12"/>
                  </a:cubicBezTo>
                  <a:cubicBezTo>
                    <a:pt x="7" y="12"/>
                    <a:pt x="0" y="11"/>
                    <a:pt x="0" y="16"/>
                  </a:cubicBezTo>
                  <a:cubicBezTo>
                    <a:pt x="0" y="22"/>
                    <a:pt x="7" y="21"/>
                    <a:pt x="12" y="21"/>
                  </a:cubicBezTo>
                  <a:cubicBezTo>
                    <a:pt x="11" y="25"/>
                    <a:pt x="11" y="33"/>
                    <a:pt x="16" y="33"/>
                  </a:cubicBezTo>
                  <a:cubicBezTo>
                    <a:pt x="21" y="33"/>
                    <a:pt x="21" y="25"/>
                    <a:pt x="20" y="21"/>
                  </a:cubicBezTo>
                  <a:cubicBezTo>
                    <a:pt x="23" y="21"/>
                    <a:pt x="27" y="21"/>
                    <a:pt x="29" y="20"/>
                  </a:cubicBezTo>
                  <a:cubicBezTo>
                    <a:pt x="34" y="19"/>
                    <a:pt x="33" y="14"/>
                    <a:pt x="29" y="12"/>
                  </a:cubicBezTo>
                  <a:close/>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7" name="ïSlíḋè"/>
            <p:cNvSpPr/>
            <p:nvPr/>
          </p:nvSpPr>
          <p:spPr bwMode="auto">
            <a:xfrm>
              <a:off x="3289425" y="2252903"/>
              <a:ext cx="87420" cy="85387"/>
            </a:xfrm>
            <a:custGeom>
              <a:avLst/>
              <a:gdLst>
                <a:gd name="T0" fmla="*/ 10 w 21"/>
                <a:gd name="T1" fmla="*/ 20 h 20"/>
                <a:gd name="T2" fmla="*/ 0 w 21"/>
                <a:gd name="T3" fmla="*/ 10 h 20"/>
                <a:gd name="T4" fmla="*/ 10 w 21"/>
                <a:gd name="T5" fmla="*/ 0 h 20"/>
                <a:gd name="T6" fmla="*/ 21 w 21"/>
                <a:gd name="T7" fmla="*/ 10 h 20"/>
                <a:gd name="T8" fmla="*/ 10 w 21"/>
                <a:gd name="T9" fmla="*/ 20 h 20"/>
                <a:gd name="T10" fmla="*/ 10 w 21"/>
                <a:gd name="T11" fmla="*/ 4 h 20"/>
                <a:gd name="T12" fmla="*/ 4 w 21"/>
                <a:gd name="T13" fmla="*/ 10 h 20"/>
                <a:gd name="T14" fmla="*/ 10 w 21"/>
                <a:gd name="T15" fmla="*/ 16 h 20"/>
                <a:gd name="T16" fmla="*/ 16 w 21"/>
                <a:gd name="T17" fmla="*/ 10 h 20"/>
                <a:gd name="T18" fmla="*/ 10 w 21"/>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0">
                  <a:moveTo>
                    <a:pt x="10" y="20"/>
                  </a:moveTo>
                  <a:cubicBezTo>
                    <a:pt x="4" y="20"/>
                    <a:pt x="0" y="16"/>
                    <a:pt x="0" y="10"/>
                  </a:cubicBezTo>
                  <a:cubicBezTo>
                    <a:pt x="0" y="4"/>
                    <a:pt x="4" y="0"/>
                    <a:pt x="10" y="0"/>
                  </a:cubicBezTo>
                  <a:cubicBezTo>
                    <a:pt x="16" y="0"/>
                    <a:pt x="21" y="4"/>
                    <a:pt x="21" y="10"/>
                  </a:cubicBezTo>
                  <a:cubicBezTo>
                    <a:pt x="21" y="16"/>
                    <a:pt x="16" y="20"/>
                    <a:pt x="10" y="20"/>
                  </a:cubicBezTo>
                  <a:close/>
                  <a:moveTo>
                    <a:pt x="10" y="4"/>
                  </a:moveTo>
                  <a:cubicBezTo>
                    <a:pt x="7" y="4"/>
                    <a:pt x="4" y="7"/>
                    <a:pt x="4" y="10"/>
                  </a:cubicBezTo>
                  <a:cubicBezTo>
                    <a:pt x="4" y="13"/>
                    <a:pt x="7" y="16"/>
                    <a:pt x="10" y="16"/>
                  </a:cubicBezTo>
                  <a:cubicBezTo>
                    <a:pt x="13" y="16"/>
                    <a:pt x="16" y="13"/>
                    <a:pt x="16" y="10"/>
                  </a:cubicBezTo>
                  <a:cubicBezTo>
                    <a:pt x="16" y="7"/>
                    <a:pt x="13" y="4"/>
                    <a:pt x="10" y="4"/>
                  </a:cubicBez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8" name="isḷîḍè"/>
            <p:cNvSpPr/>
            <p:nvPr/>
          </p:nvSpPr>
          <p:spPr bwMode="auto">
            <a:xfrm>
              <a:off x="2968209" y="1897125"/>
              <a:ext cx="89453" cy="85387"/>
            </a:xfrm>
            <a:custGeom>
              <a:avLst/>
              <a:gdLst>
                <a:gd name="T0" fmla="*/ 10 w 21"/>
                <a:gd name="T1" fmla="*/ 20 h 20"/>
                <a:gd name="T2" fmla="*/ 0 w 21"/>
                <a:gd name="T3" fmla="*/ 10 h 20"/>
                <a:gd name="T4" fmla="*/ 10 w 21"/>
                <a:gd name="T5" fmla="*/ 0 h 20"/>
                <a:gd name="T6" fmla="*/ 21 w 21"/>
                <a:gd name="T7" fmla="*/ 10 h 20"/>
                <a:gd name="T8" fmla="*/ 10 w 21"/>
                <a:gd name="T9" fmla="*/ 20 h 20"/>
                <a:gd name="T10" fmla="*/ 10 w 21"/>
                <a:gd name="T11" fmla="*/ 4 h 20"/>
                <a:gd name="T12" fmla="*/ 4 w 21"/>
                <a:gd name="T13" fmla="*/ 10 h 20"/>
                <a:gd name="T14" fmla="*/ 10 w 21"/>
                <a:gd name="T15" fmla="*/ 16 h 20"/>
                <a:gd name="T16" fmla="*/ 16 w 21"/>
                <a:gd name="T17" fmla="*/ 10 h 20"/>
                <a:gd name="T18" fmla="*/ 10 w 21"/>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0">
                  <a:moveTo>
                    <a:pt x="10" y="20"/>
                  </a:moveTo>
                  <a:cubicBezTo>
                    <a:pt x="5" y="20"/>
                    <a:pt x="0" y="16"/>
                    <a:pt x="0" y="10"/>
                  </a:cubicBezTo>
                  <a:cubicBezTo>
                    <a:pt x="0" y="4"/>
                    <a:pt x="5" y="0"/>
                    <a:pt x="10" y="0"/>
                  </a:cubicBezTo>
                  <a:cubicBezTo>
                    <a:pt x="16" y="0"/>
                    <a:pt x="21" y="4"/>
                    <a:pt x="21" y="10"/>
                  </a:cubicBezTo>
                  <a:cubicBezTo>
                    <a:pt x="21" y="16"/>
                    <a:pt x="16" y="20"/>
                    <a:pt x="10" y="20"/>
                  </a:cubicBezTo>
                  <a:close/>
                  <a:moveTo>
                    <a:pt x="10" y="4"/>
                  </a:moveTo>
                  <a:cubicBezTo>
                    <a:pt x="7" y="4"/>
                    <a:pt x="4" y="7"/>
                    <a:pt x="4" y="10"/>
                  </a:cubicBezTo>
                  <a:cubicBezTo>
                    <a:pt x="4" y="13"/>
                    <a:pt x="7" y="16"/>
                    <a:pt x="10" y="16"/>
                  </a:cubicBezTo>
                  <a:cubicBezTo>
                    <a:pt x="14" y="16"/>
                    <a:pt x="16" y="13"/>
                    <a:pt x="16" y="10"/>
                  </a:cubicBezTo>
                  <a:cubicBezTo>
                    <a:pt x="16" y="7"/>
                    <a:pt x="14" y="4"/>
                    <a:pt x="10" y="4"/>
                  </a:cubicBezTo>
                  <a:close/>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9" name="iSḷîḍé"/>
            <p:cNvSpPr/>
            <p:nvPr/>
          </p:nvSpPr>
          <p:spPr bwMode="auto">
            <a:xfrm>
              <a:off x="4700336" y="3086438"/>
              <a:ext cx="89453" cy="87420"/>
            </a:xfrm>
            <a:custGeom>
              <a:avLst/>
              <a:gdLst>
                <a:gd name="T0" fmla="*/ 11 w 21"/>
                <a:gd name="T1" fmla="*/ 21 h 21"/>
                <a:gd name="T2" fmla="*/ 0 w 21"/>
                <a:gd name="T3" fmla="*/ 10 h 21"/>
                <a:gd name="T4" fmla="*/ 11 w 21"/>
                <a:gd name="T5" fmla="*/ 0 h 21"/>
                <a:gd name="T6" fmla="*/ 21 w 21"/>
                <a:gd name="T7" fmla="*/ 10 h 21"/>
                <a:gd name="T8" fmla="*/ 11 w 21"/>
                <a:gd name="T9" fmla="*/ 21 h 21"/>
                <a:gd name="T10" fmla="*/ 11 w 21"/>
                <a:gd name="T11" fmla="*/ 4 h 21"/>
                <a:gd name="T12" fmla="*/ 5 w 21"/>
                <a:gd name="T13" fmla="*/ 10 h 21"/>
                <a:gd name="T14" fmla="*/ 11 w 21"/>
                <a:gd name="T15" fmla="*/ 17 h 21"/>
                <a:gd name="T16" fmla="*/ 17 w 21"/>
                <a:gd name="T17" fmla="*/ 10 h 21"/>
                <a:gd name="T18" fmla="*/ 11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1" y="21"/>
                  </a:moveTo>
                  <a:cubicBezTo>
                    <a:pt x="5" y="21"/>
                    <a:pt x="0" y="16"/>
                    <a:pt x="0" y="10"/>
                  </a:cubicBezTo>
                  <a:cubicBezTo>
                    <a:pt x="0" y="5"/>
                    <a:pt x="5" y="0"/>
                    <a:pt x="11" y="0"/>
                  </a:cubicBezTo>
                  <a:cubicBezTo>
                    <a:pt x="17" y="0"/>
                    <a:pt x="21" y="5"/>
                    <a:pt x="21" y="10"/>
                  </a:cubicBezTo>
                  <a:cubicBezTo>
                    <a:pt x="21" y="16"/>
                    <a:pt x="17" y="21"/>
                    <a:pt x="11" y="21"/>
                  </a:cubicBezTo>
                  <a:close/>
                  <a:moveTo>
                    <a:pt x="11" y="4"/>
                  </a:moveTo>
                  <a:cubicBezTo>
                    <a:pt x="7" y="4"/>
                    <a:pt x="5" y="7"/>
                    <a:pt x="5" y="10"/>
                  </a:cubicBezTo>
                  <a:cubicBezTo>
                    <a:pt x="5" y="14"/>
                    <a:pt x="7" y="17"/>
                    <a:pt x="11" y="17"/>
                  </a:cubicBezTo>
                  <a:cubicBezTo>
                    <a:pt x="14" y="17"/>
                    <a:pt x="17" y="14"/>
                    <a:pt x="17" y="10"/>
                  </a:cubicBezTo>
                  <a:cubicBezTo>
                    <a:pt x="17" y="7"/>
                    <a:pt x="14" y="4"/>
                    <a:pt x="11" y="4"/>
                  </a:cubicBezTo>
                  <a:close/>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0" name="íśľîḋê"/>
            <p:cNvSpPr/>
            <p:nvPr/>
          </p:nvSpPr>
          <p:spPr bwMode="auto">
            <a:xfrm>
              <a:off x="5363098" y="2189879"/>
              <a:ext cx="481825" cy="528583"/>
            </a:xfrm>
            <a:custGeom>
              <a:avLst/>
              <a:gdLst>
                <a:gd name="T0" fmla="*/ 102 w 114"/>
                <a:gd name="T1" fmla="*/ 84 h 125"/>
                <a:gd name="T2" fmla="*/ 94 w 114"/>
                <a:gd name="T3" fmla="*/ 87 h 125"/>
                <a:gd name="T4" fmla="*/ 87 w 114"/>
                <a:gd name="T5" fmla="*/ 80 h 125"/>
                <a:gd name="T6" fmla="*/ 94 w 114"/>
                <a:gd name="T7" fmla="*/ 59 h 125"/>
                <a:gd name="T8" fmla="*/ 78 w 114"/>
                <a:gd name="T9" fmla="*/ 31 h 125"/>
                <a:gd name="T10" fmla="*/ 86 w 114"/>
                <a:gd name="T11" fmla="*/ 17 h 125"/>
                <a:gd name="T12" fmla="*/ 89 w 114"/>
                <a:gd name="T13" fmla="*/ 18 h 125"/>
                <a:gd name="T14" fmla="*/ 98 w 114"/>
                <a:gd name="T15" fmla="*/ 9 h 125"/>
                <a:gd name="T16" fmla="*/ 89 w 114"/>
                <a:gd name="T17" fmla="*/ 0 h 125"/>
                <a:gd name="T18" fmla="*/ 80 w 114"/>
                <a:gd name="T19" fmla="*/ 9 h 125"/>
                <a:gd name="T20" fmla="*/ 83 w 114"/>
                <a:gd name="T21" fmla="*/ 15 h 125"/>
                <a:gd name="T22" fmla="*/ 75 w 114"/>
                <a:gd name="T23" fmla="*/ 30 h 125"/>
                <a:gd name="T24" fmla="*/ 61 w 114"/>
                <a:gd name="T25" fmla="*/ 27 h 125"/>
                <a:gd name="T26" fmla="*/ 41 w 114"/>
                <a:gd name="T27" fmla="*/ 33 h 125"/>
                <a:gd name="T28" fmla="*/ 34 w 114"/>
                <a:gd name="T29" fmla="*/ 24 h 125"/>
                <a:gd name="T30" fmla="*/ 37 w 114"/>
                <a:gd name="T31" fmla="*/ 16 h 125"/>
                <a:gd name="T32" fmla="*/ 24 w 114"/>
                <a:gd name="T33" fmla="*/ 3 h 125"/>
                <a:gd name="T34" fmla="*/ 11 w 114"/>
                <a:gd name="T35" fmla="*/ 16 h 125"/>
                <a:gd name="T36" fmla="*/ 24 w 114"/>
                <a:gd name="T37" fmla="*/ 29 h 125"/>
                <a:gd name="T38" fmla="*/ 32 w 114"/>
                <a:gd name="T39" fmla="*/ 26 h 125"/>
                <a:gd name="T40" fmla="*/ 39 w 114"/>
                <a:gd name="T41" fmla="*/ 36 h 125"/>
                <a:gd name="T42" fmla="*/ 29 w 114"/>
                <a:gd name="T43" fmla="*/ 59 h 125"/>
                <a:gd name="T44" fmla="*/ 29 w 114"/>
                <a:gd name="T45" fmla="*/ 60 h 125"/>
                <a:gd name="T46" fmla="*/ 20 w 114"/>
                <a:gd name="T47" fmla="*/ 60 h 125"/>
                <a:gd name="T48" fmla="*/ 10 w 114"/>
                <a:gd name="T49" fmla="*/ 52 h 125"/>
                <a:gd name="T50" fmla="*/ 0 w 114"/>
                <a:gd name="T51" fmla="*/ 63 h 125"/>
                <a:gd name="T52" fmla="*/ 10 w 114"/>
                <a:gd name="T53" fmla="*/ 73 h 125"/>
                <a:gd name="T54" fmla="*/ 21 w 114"/>
                <a:gd name="T55" fmla="*/ 63 h 125"/>
                <a:gd name="T56" fmla="*/ 29 w 114"/>
                <a:gd name="T57" fmla="*/ 63 h 125"/>
                <a:gd name="T58" fmla="*/ 49 w 114"/>
                <a:gd name="T59" fmla="*/ 90 h 125"/>
                <a:gd name="T60" fmla="*/ 47 w 114"/>
                <a:gd name="T61" fmla="*/ 96 h 125"/>
                <a:gd name="T62" fmla="*/ 41 w 114"/>
                <a:gd name="T63" fmla="*/ 95 h 125"/>
                <a:gd name="T64" fmla="*/ 26 w 114"/>
                <a:gd name="T65" fmla="*/ 110 h 125"/>
                <a:gd name="T66" fmla="*/ 41 w 114"/>
                <a:gd name="T67" fmla="*/ 125 h 125"/>
                <a:gd name="T68" fmla="*/ 56 w 114"/>
                <a:gd name="T69" fmla="*/ 110 h 125"/>
                <a:gd name="T70" fmla="*/ 49 w 114"/>
                <a:gd name="T71" fmla="*/ 97 h 125"/>
                <a:gd name="T72" fmla="*/ 52 w 114"/>
                <a:gd name="T73" fmla="*/ 91 h 125"/>
                <a:gd name="T74" fmla="*/ 61 w 114"/>
                <a:gd name="T75" fmla="*/ 92 h 125"/>
                <a:gd name="T76" fmla="*/ 85 w 114"/>
                <a:gd name="T77" fmla="*/ 82 h 125"/>
                <a:gd name="T78" fmla="*/ 92 w 114"/>
                <a:gd name="T79" fmla="*/ 89 h 125"/>
                <a:gd name="T80" fmla="*/ 90 w 114"/>
                <a:gd name="T81" fmla="*/ 96 h 125"/>
                <a:gd name="T82" fmla="*/ 102 w 114"/>
                <a:gd name="T83" fmla="*/ 108 h 125"/>
                <a:gd name="T84" fmla="*/ 114 w 114"/>
                <a:gd name="T85" fmla="*/ 96 h 125"/>
                <a:gd name="T86" fmla="*/ 102 w 114"/>
                <a:gd name="T87" fmla="*/ 8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4" h="125">
                  <a:moveTo>
                    <a:pt x="102" y="84"/>
                  </a:moveTo>
                  <a:cubicBezTo>
                    <a:pt x="99" y="84"/>
                    <a:pt x="96" y="85"/>
                    <a:pt x="94" y="87"/>
                  </a:cubicBezTo>
                  <a:cubicBezTo>
                    <a:pt x="87" y="80"/>
                    <a:pt x="87" y="80"/>
                    <a:pt x="87" y="80"/>
                  </a:cubicBezTo>
                  <a:cubicBezTo>
                    <a:pt x="92" y="74"/>
                    <a:pt x="94" y="67"/>
                    <a:pt x="94" y="59"/>
                  </a:cubicBezTo>
                  <a:cubicBezTo>
                    <a:pt x="94" y="47"/>
                    <a:pt x="88" y="37"/>
                    <a:pt x="78" y="31"/>
                  </a:cubicBezTo>
                  <a:cubicBezTo>
                    <a:pt x="86" y="17"/>
                    <a:pt x="86" y="17"/>
                    <a:pt x="86" y="17"/>
                  </a:cubicBezTo>
                  <a:cubicBezTo>
                    <a:pt x="87" y="17"/>
                    <a:pt x="88" y="18"/>
                    <a:pt x="89" y="18"/>
                  </a:cubicBezTo>
                  <a:cubicBezTo>
                    <a:pt x="94" y="18"/>
                    <a:pt x="98" y="14"/>
                    <a:pt x="98" y="9"/>
                  </a:cubicBezTo>
                  <a:cubicBezTo>
                    <a:pt x="98" y="4"/>
                    <a:pt x="94" y="0"/>
                    <a:pt x="89" y="0"/>
                  </a:cubicBezTo>
                  <a:cubicBezTo>
                    <a:pt x="84" y="0"/>
                    <a:pt x="80" y="4"/>
                    <a:pt x="80" y="9"/>
                  </a:cubicBezTo>
                  <a:cubicBezTo>
                    <a:pt x="80" y="11"/>
                    <a:pt x="81" y="14"/>
                    <a:pt x="83" y="15"/>
                  </a:cubicBezTo>
                  <a:cubicBezTo>
                    <a:pt x="75" y="30"/>
                    <a:pt x="75" y="30"/>
                    <a:pt x="75" y="30"/>
                  </a:cubicBezTo>
                  <a:cubicBezTo>
                    <a:pt x="71" y="28"/>
                    <a:pt x="66" y="27"/>
                    <a:pt x="61" y="27"/>
                  </a:cubicBezTo>
                  <a:cubicBezTo>
                    <a:pt x="54" y="27"/>
                    <a:pt x="47" y="29"/>
                    <a:pt x="41" y="33"/>
                  </a:cubicBezTo>
                  <a:cubicBezTo>
                    <a:pt x="34" y="24"/>
                    <a:pt x="34" y="24"/>
                    <a:pt x="34" y="24"/>
                  </a:cubicBezTo>
                  <a:cubicBezTo>
                    <a:pt x="36" y="22"/>
                    <a:pt x="37" y="19"/>
                    <a:pt x="37" y="16"/>
                  </a:cubicBezTo>
                  <a:cubicBezTo>
                    <a:pt x="37" y="9"/>
                    <a:pt x="31" y="3"/>
                    <a:pt x="24" y="3"/>
                  </a:cubicBezTo>
                  <a:cubicBezTo>
                    <a:pt x="17" y="3"/>
                    <a:pt x="11" y="9"/>
                    <a:pt x="11" y="16"/>
                  </a:cubicBezTo>
                  <a:cubicBezTo>
                    <a:pt x="11" y="23"/>
                    <a:pt x="17" y="29"/>
                    <a:pt x="24" y="29"/>
                  </a:cubicBezTo>
                  <a:cubicBezTo>
                    <a:pt x="27" y="29"/>
                    <a:pt x="29" y="28"/>
                    <a:pt x="32" y="26"/>
                  </a:cubicBezTo>
                  <a:cubicBezTo>
                    <a:pt x="39" y="36"/>
                    <a:pt x="39" y="36"/>
                    <a:pt x="39" y="36"/>
                  </a:cubicBezTo>
                  <a:cubicBezTo>
                    <a:pt x="32" y="42"/>
                    <a:pt x="29" y="50"/>
                    <a:pt x="29" y="59"/>
                  </a:cubicBezTo>
                  <a:cubicBezTo>
                    <a:pt x="29" y="60"/>
                    <a:pt x="29" y="60"/>
                    <a:pt x="29" y="60"/>
                  </a:cubicBezTo>
                  <a:cubicBezTo>
                    <a:pt x="20" y="60"/>
                    <a:pt x="20" y="60"/>
                    <a:pt x="20" y="60"/>
                  </a:cubicBezTo>
                  <a:cubicBezTo>
                    <a:pt x="19" y="56"/>
                    <a:pt x="15" y="52"/>
                    <a:pt x="10" y="52"/>
                  </a:cubicBezTo>
                  <a:cubicBezTo>
                    <a:pt x="4" y="52"/>
                    <a:pt x="0" y="57"/>
                    <a:pt x="0" y="63"/>
                  </a:cubicBezTo>
                  <a:cubicBezTo>
                    <a:pt x="0" y="69"/>
                    <a:pt x="4" y="73"/>
                    <a:pt x="10" y="73"/>
                  </a:cubicBezTo>
                  <a:cubicBezTo>
                    <a:pt x="16" y="73"/>
                    <a:pt x="21" y="69"/>
                    <a:pt x="21" y="63"/>
                  </a:cubicBezTo>
                  <a:cubicBezTo>
                    <a:pt x="29" y="63"/>
                    <a:pt x="29" y="63"/>
                    <a:pt x="29" y="63"/>
                  </a:cubicBezTo>
                  <a:cubicBezTo>
                    <a:pt x="30" y="75"/>
                    <a:pt x="38" y="86"/>
                    <a:pt x="49" y="90"/>
                  </a:cubicBezTo>
                  <a:cubicBezTo>
                    <a:pt x="47" y="96"/>
                    <a:pt x="47" y="96"/>
                    <a:pt x="47" y="96"/>
                  </a:cubicBezTo>
                  <a:cubicBezTo>
                    <a:pt x="45" y="95"/>
                    <a:pt x="43" y="95"/>
                    <a:pt x="41" y="95"/>
                  </a:cubicBezTo>
                  <a:cubicBezTo>
                    <a:pt x="33" y="95"/>
                    <a:pt x="26" y="101"/>
                    <a:pt x="26" y="110"/>
                  </a:cubicBezTo>
                  <a:cubicBezTo>
                    <a:pt x="26" y="118"/>
                    <a:pt x="33" y="125"/>
                    <a:pt x="41" y="125"/>
                  </a:cubicBezTo>
                  <a:cubicBezTo>
                    <a:pt x="50" y="125"/>
                    <a:pt x="56" y="118"/>
                    <a:pt x="56" y="110"/>
                  </a:cubicBezTo>
                  <a:cubicBezTo>
                    <a:pt x="56" y="105"/>
                    <a:pt x="54" y="100"/>
                    <a:pt x="49" y="97"/>
                  </a:cubicBezTo>
                  <a:cubicBezTo>
                    <a:pt x="52" y="91"/>
                    <a:pt x="52" y="91"/>
                    <a:pt x="52" y="91"/>
                  </a:cubicBezTo>
                  <a:cubicBezTo>
                    <a:pt x="55" y="92"/>
                    <a:pt x="58" y="92"/>
                    <a:pt x="61" y="92"/>
                  </a:cubicBezTo>
                  <a:cubicBezTo>
                    <a:pt x="71" y="92"/>
                    <a:pt x="79" y="88"/>
                    <a:pt x="85" y="82"/>
                  </a:cubicBezTo>
                  <a:cubicBezTo>
                    <a:pt x="92" y="89"/>
                    <a:pt x="92" y="89"/>
                    <a:pt x="92" y="89"/>
                  </a:cubicBezTo>
                  <a:cubicBezTo>
                    <a:pt x="91" y="91"/>
                    <a:pt x="90" y="93"/>
                    <a:pt x="90" y="96"/>
                  </a:cubicBezTo>
                  <a:cubicBezTo>
                    <a:pt x="90" y="103"/>
                    <a:pt x="95" y="108"/>
                    <a:pt x="102" y="108"/>
                  </a:cubicBezTo>
                  <a:cubicBezTo>
                    <a:pt x="109" y="108"/>
                    <a:pt x="114" y="103"/>
                    <a:pt x="114" y="96"/>
                  </a:cubicBezTo>
                  <a:cubicBezTo>
                    <a:pt x="114" y="89"/>
                    <a:pt x="109" y="84"/>
                    <a:pt x="102" y="84"/>
                  </a:cubicBez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1" name="išḻídê"/>
            <p:cNvSpPr/>
            <p:nvPr/>
          </p:nvSpPr>
          <p:spPr bwMode="auto">
            <a:xfrm>
              <a:off x="7548587" y="2925830"/>
              <a:ext cx="211433" cy="211433"/>
            </a:xfrm>
            <a:custGeom>
              <a:avLst/>
              <a:gdLst>
                <a:gd name="T0" fmla="*/ 50 w 50"/>
                <a:gd name="T1" fmla="*/ 28 h 50"/>
                <a:gd name="T2" fmla="*/ 50 w 50"/>
                <a:gd name="T3" fmla="*/ 22 h 50"/>
                <a:gd name="T4" fmla="*/ 42 w 50"/>
                <a:gd name="T5" fmla="*/ 21 h 50"/>
                <a:gd name="T6" fmla="*/ 40 w 50"/>
                <a:gd name="T7" fmla="*/ 16 h 50"/>
                <a:gd name="T8" fmla="*/ 44 w 50"/>
                <a:gd name="T9" fmla="*/ 10 h 50"/>
                <a:gd name="T10" fmla="*/ 40 w 50"/>
                <a:gd name="T11" fmla="*/ 6 h 50"/>
                <a:gd name="T12" fmla="*/ 34 w 50"/>
                <a:gd name="T13" fmla="*/ 9 h 50"/>
                <a:gd name="T14" fmla="*/ 29 w 50"/>
                <a:gd name="T15" fmla="*/ 7 h 50"/>
                <a:gd name="T16" fmla="*/ 28 w 50"/>
                <a:gd name="T17" fmla="*/ 0 h 50"/>
                <a:gd name="T18" fmla="*/ 22 w 50"/>
                <a:gd name="T19" fmla="*/ 0 h 50"/>
                <a:gd name="T20" fmla="*/ 20 w 50"/>
                <a:gd name="T21" fmla="*/ 7 h 50"/>
                <a:gd name="T22" fmla="*/ 15 w 50"/>
                <a:gd name="T23" fmla="*/ 9 h 50"/>
                <a:gd name="T24" fmla="*/ 9 w 50"/>
                <a:gd name="T25" fmla="*/ 5 h 50"/>
                <a:gd name="T26" fmla="*/ 5 w 50"/>
                <a:gd name="T27" fmla="*/ 10 h 50"/>
                <a:gd name="T28" fmla="*/ 9 w 50"/>
                <a:gd name="T29" fmla="*/ 16 h 50"/>
                <a:gd name="T30" fmla="*/ 7 w 50"/>
                <a:gd name="T31" fmla="*/ 21 h 50"/>
                <a:gd name="T32" fmla="*/ 0 w 50"/>
                <a:gd name="T33" fmla="*/ 22 h 50"/>
                <a:gd name="T34" fmla="*/ 0 w 50"/>
                <a:gd name="T35" fmla="*/ 28 h 50"/>
                <a:gd name="T36" fmla="*/ 7 w 50"/>
                <a:gd name="T37" fmla="*/ 30 h 50"/>
                <a:gd name="T38" fmla="*/ 9 w 50"/>
                <a:gd name="T39" fmla="*/ 35 h 50"/>
                <a:gd name="T40" fmla="*/ 5 w 50"/>
                <a:gd name="T41" fmla="*/ 40 h 50"/>
                <a:gd name="T42" fmla="*/ 9 w 50"/>
                <a:gd name="T43" fmla="*/ 45 h 50"/>
                <a:gd name="T44" fmla="*/ 15 w 50"/>
                <a:gd name="T45" fmla="*/ 41 h 50"/>
                <a:gd name="T46" fmla="*/ 20 w 50"/>
                <a:gd name="T47" fmla="*/ 43 h 50"/>
                <a:gd name="T48" fmla="*/ 22 w 50"/>
                <a:gd name="T49" fmla="*/ 50 h 50"/>
                <a:gd name="T50" fmla="*/ 28 w 50"/>
                <a:gd name="T51" fmla="*/ 50 h 50"/>
                <a:gd name="T52" fmla="*/ 29 w 50"/>
                <a:gd name="T53" fmla="*/ 43 h 50"/>
                <a:gd name="T54" fmla="*/ 34 w 50"/>
                <a:gd name="T55" fmla="*/ 41 h 50"/>
                <a:gd name="T56" fmla="*/ 40 w 50"/>
                <a:gd name="T57" fmla="*/ 45 h 50"/>
                <a:gd name="T58" fmla="*/ 44 w 50"/>
                <a:gd name="T59" fmla="*/ 41 h 50"/>
                <a:gd name="T60" fmla="*/ 40 w 50"/>
                <a:gd name="T61" fmla="*/ 35 h 50"/>
                <a:gd name="T62" fmla="*/ 42 w 50"/>
                <a:gd name="T63" fmla="*/ 30 h 50"/>
                <a:gd name="T64" fmla="*/ 50 w 50"/>
                <a:gd name="T65" fmla="*/ 28 h 50"/>
                <a:gd name="T66" fmla="*/ 25 w 50"/>
                <a:gd name="T67" fmla="*/ 38 h 50"/>
                <a:gd name="T68" fmla="*/ 13 w 50"/>
                <a:gd name="T69" fmla="*/ 25 h 50"/>
                <a:gd name="T70" fmla="*/ 25 w 50"/>
                <a:gd name="T71" fmla="*/ 13 h 50"/>
                <a:gd name="T72" fmla="*/ 37 w 50"/>
                <a:gd name="T73" fmla="*/ 25 h 50"/>
                <a:gd name="T74" fmla="*/ 25 w 50"/>
                <a:gd name="T75"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50">
                  <a:moveTo>
                    <a:pt x="50" y="28"/>
                  </a:moveTo>
                  <a:cubicBezTo>
                    <a:pt x="50" y="22"/>
                    <a:pt x="50" y="22"/>
                    <a:pt x="50" y="22"/>
                  </a:cubicBezTo>
                  <a:cubicBezTo>
                    <a:pt x="42" y="21"/>
                    <a:pt x="42" y="21"/>
                    <a:pt x="42" y="21"/>
                  </a:cubicBezTo>
                  <a:cubicBezTo>
                    <a:pt x="42" y="19"/>
                    <a:pt x="41" y="17"/>
                    <a:pt x="40" y="16"/>
                  </a:cubicBezTo>
                  <a:cubicBezTo>
                    <a:pt x="44" y="10"/>
                    <a:pt x="44" y="10"/>
                    <a:pt x="44" y="10"/>
                  </a:cubicBezTo>
                  <a:cubicBezTo>
                    <a:pt x="40" y="6"/>
                    <a:pt x="40" y="6"/>
                    <a:pt x="40" y="6"/>
                  </a:cubicBezTo>
                  <a:cubicBezTo>
                    <a:pt x="34" y="9"/>
                    <a:pt x="34" y="9"/>
                    <a:pt x="34" y="9"/>
                  </a:cubicBezTo>
                  <a:cubicBezTo>
                    <a:pt x="32" y="8"/>
                    <a:pt x="31" y="8"/>
                    <a:pt x="29" y="7"/>
                  </a:cubicBezTo>
                  <a:cubicBezTo>
                    <a:pt x="28" y="0"/>
                    <a:pt x="28" y="0"/>
                    <a:pt x="28" y="0"/>
                  </a:cubicBezTo>
                  <a:cubicBezTo>
                    <a:pt x="22" y="0"/>
                    <a:pt x="22" y="0"/>
                    <a:pt x="22" y="0"/>
                  </a:cubicBezTo>
                  <a:cubicBezTo>
                    <a:pt x="20" y="7"/>
                    <a:pt x="20" y="7"/>
                    <a:pt x="20" y="7"/>
                  </a:cubicBezTo>
                  <a:cubicBezTo>
                    <a:pt x="18" y="8"/>
                    <a:pt x="17" y="8"/>
                    <a:pt x="15" y="9"/>
                  </a:cubicBezTo>
                  <a:cubicBezTo>
                    <a:pt x="9" y="5"/>
                    <a:pt x="9" y="5"/>
                    <a:pt x="9" y="5"/>
                  </a:cubicBezTo>
                  <a:cubicBezTo>
                    <a:pt x="5" y="10"/>
                    <a:pt x="5" y="10"/>
                    <a:pt x="5" y="10"/>
                  </a:cubicBezTo>
                  <a:cubicBezTo>
                    <a:pt x="9" y="16"/>
                    <a:pt x="9" y="16"/>
                    <a:pt x="9" y="16"/>
                  </a:cubicBezTo>
                  <a:cubicBezTo>
                    <a:pt x="8" y="17"/>
                    <a:pt x="7" y="19"/>
                    <a:pt x="7" y="21"/>
                  </a:cubicBezTo>
                  <a:cubicBezTo>
                    <a:pt x="0" y="22"/>
                    <a:pt x="0" y="22"/>
                    <a:pt x="0" y="22"/>
                  </a:cubicBezTo>
                  <a:cubicBezTo>
                    <a:pt x="0" y="28"/>
                    <a:pt x="0" y="28"/>
                    <a:pt x="0" y="28"/>
                  </a:cubicBezTo>
                  <a:cubicBezTo>
                    <a:pt x="7" y="30"/>
                    <a:pt x="7" y="30"/>
                    <a:pt x="7" y="30"/>
                  </a:cubicBezTo>
                  <a:cubicBezTo>
                    <a:pt x="7" y="31"/>
                    <a:pt x="8" y="33"/>
                    <a:pt x="9" y="35"/>
                  </a:cubicBezTo>
                  <a:cubicBezTo>
                    <a:pt x="5" y="40"/>
                    <a:pt x="5" y="40"/>
                    <a:pt x="5" y="40"/>
                  </a:cubicBezTo>
                  <a:cubicBezTo>
                    <a:pt x="9" y="45"/>
                    <a:pt x="9" y="45"/>
                    <a:pt x="9" y="45"/>
                  </a:cubicBezTo>
                  <a:cubicBezTo>
                    <a:pt x="15" y="41"/>
                    <a:pt x="15" y="41"/>
                    <a:pt x="15" y="41"/>
                  </a:cubicBezTo>
                  <a:cubicBezTo>
                    <a:pt x="17" y="42"/>
                    <a:pt x="18" y="43"/>
                    <a:pt x="20" y="43"/>
                  </a:cubicBezTo>
                  <a:cubicBezTo>
                    <a:pt x="22" y="50"/>
                    <a:pt x="22" y="50"/>
                    <a:pt x="22" y="50"/>
                  </a:cubicBezTo>
                  <a:cubicBezTo>
                    <a:pt x="28" y="50"/>
                    <a:pt x="28" y="50"/>
                    <a:pt x="28" y="50"/>
                  </a:cubicBezTo>
                  <a:cubicBezTo>
                    <a:pt x="29" y="43"/>
                    <a:pt x="29" y="43"/>
                    <a:pt x="29" y="43"/>
                  </a:cubicBezTo>
                  <a:cubicBezTo>
                    <a:pt x="31" y="43"/>
                    <a:pt x="33" y="42"/>
                    <a:pt x="34" y="41"/>
                  </a:cubicBezTo>
                  <a:cubicBezTo>
                    <a:pt x="40" y="45"/>
                    <a:pt x="40" y="45"/>
                    <a:pt x="40" y="45"/>
                  </a:cubicBezTo>
                  <a:cubicBezTo>
                    <a:pt x="44" y="41"/>
                    <a:pt x="44" y="41"/>
                    <a:pt x="44" y="41"/>
                  </a:cubicBezTo>
                  <a:cubicBezTo>
                    <a:pt x="40" y="35"/>
                    <a:pt x="40" y="35"/>
                    <a:pt x="40" y="35"/>
                  </a:cubicBezTo>
                  <a:cubicBezTo>
                    <a:pt x="41" y="33"/>
                    <a:pt x="42" y="31"/>
                    <a:pt x="42" y="30"/>
                  </a:cubicBezTo>
                  <a:lnTo>
                    <a:pt x="50" y="28"/>
                  </a:lnTo>
                  <a:close/>
                  <a:moveTo>
                    <a:pt x="25" y="38"/>
                  </a:moveTo>
                  <a:cubicBezTo>
                    <a:pt x="18" y="38"/>
                    <a:pt x="13" y="32"/>
                    <a:pt x="13" y="25"/>
                  </a:cubicBezTo>
                  <a:cubicBezTo>
                    <a:pt x="13" y="19"/>
                    <a:pt x="18" y="13"/>
                    <a:pt x="25" y="13"/>
                  </a:cubicBezTo>
                  <a:cubicBezTo>
                    <a:pt x="32" y="13"/>
                    <a:pt x="37" y="19"/>
                    <a:pt x="37" y="25"/>
                  </a:cubicBezTo>
                  <a:cubicBezTo>
                    <a:pt x="37" y="32"/>
                    <a:pt x="32" y="38"/>
                    <a:pt x="25" y="38"/>
                  </a:cubicBezTo>
                  <a:close/>
                </a:path>
              </a:pathLst>
            </a:cu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2" name="iṧḻîde"/>
            <p:cNvSpPr/>
            <p:nvPr/>
          </p:nvSpPr>
          <p:spPr bwMode="auto">
            <a:xfrm>
              <a:off x="4936165" y="1638933"/>
              <a:ext cx="207367" cy="211433"/>
            </a:xfrm>
            <a:custGeom>
              <a:avLst/>
              <a:gdLst>
                <a:gd name="T0" fmla="*/ 49 w 49"/>
                <a:gd name="T1" fmla="*/ 28 h 50"/>
                <a:gd name="T2" fmla="*/ 49 w 49"/>
                <a:gd name="T3" fmla="*/ 22 h 50"/>
                <a:gd name="T4" fmla="*/ 42 w 49"/>
                <a:gd name="T5" fmla="*/ 20 h 50"/>
                <a:gd name="T6" fmla="*/ 40 w 49"/>
                <a:gd name="T7" fmla="*/ 15 h 50"/>
                <a:gd name="T8" fmla="*/ 43 w 49"/>
                <a:gd name="T9" fmla="*/ 10 h 50"/>
                <a:gd name="T10" fmla="*/ 39 w 49"/>
                <a:gd name="T11" fmla="*/ 6 h 50"/>
                <a:gd name="T12" fmla="*/ 33 w 49"/>
                <a:gd name="T13" fmla="*/ 9 h 50"/>
                <a:gd name="T14" fmla="*/ 29 w 49"/>
                <a:gd name="T15" fmla="*/ 7 h 50"/>
                <a:gd name="T16" fmla="*/ 27 w 49"/>
                <a:gd name="T17" fmla="*/ 0 h 50"/>
                <a:gd name="T18" fmla="*/ 21 w 49"/>
                <a:gd name="T19" fmla="*/ 0 h 50"/>
                <a:gd name="T20" fmla="*/ 20 w 49"/>
                <a:gd name="T21" fmla="*/ 7 h 50"/>
                <a:gd name="T22" fmla="*/ 14 w 49"/>
                <a:gd name="T23" fmla="*/ 9 h 50"/>
                <a:gd name="T24" fmla="*/ 9 w 49"/>
                <a:gd name="T25" fmla="*/ 5 h 50"/>
                <a:gd name="T26" fmla="*/ 4 w 49"/>
                <a:gd name="T27" fmla="*/ 10 h 50"/>
                <a:gd name="T28" fmla="*/ 8 w 49"/>
                <a:gd name="T29" fmla="*/ 15 h 50"/>
                <a:gd name="T30" fmla="*/ 6 w 49"/>
                <a:gd name="T31" fmla="*/ 21 h 50"/>
                <a:gd name="T32" fmla="*/ 0 w 49"/>
                <a:gd name="T33" fmla="*/ 22 h 50"/>
                <a:gd name="T34" fmla="*/ 0 w 49"/>
                <a:gd name="T35" fmla="*/ 28 h 50"/>
                <a:gd name="T36" fmla="*/ 6 w 49"/>
                <a:gd name="T37" fmla="*/ 29 h 50"/>
                <a:gd name="T38" fmla="*/ 8 w 49"/>
                <a:gd name="T39" fmla="*/ 35 h 50"/>
                <a:gd name="T40" fmla="*/ 4 w 49"/>
                <a:gd name="T41" fmla="*/ 40 h 50"/>
                <a:gd name="T42" fmla="*/ 8 w 49"/>
                <a:gd name="T43" fmla="*/ 44 h 50"/>
                <a:gd name="T44" fmla="*/ 14 w 49"/>
                <a:gd name="T45" fmla="*/ 41 h 50"/>
                <a:gd name="T46" fmla="*/ 20 w 49"/>
                <a:gd name="T47" fmla="*/ 43 h 50"/>
                <a:gd name="T48" fmla="*/ 21 w 49"/>
                <a:gd name="T49" fmla="*/ 50 h 50"/>
                <a:gd name="T50" fmla="*/ 27 w 49"/>
                <a:gd name="T51" fmla="*/ 50 h 50"/>
                <a:gd name="T52" fmla="*/ 29 w 49"/>
                <a:gd name="T53" fmla="*/ 43 h 50"/>
                <a:gd name="T54" fmla="*/ 33 w 49"/>
                <a:gd name="T55" fmla="*/ 41 h 50"/>
                <a:gd name="T56" fmla="*/ 39 w 49"/>
                <a:gd name="T57" fmla="*/ 45 h 50"/>
                <a:gd name="T58" fmla="*/ 43 w 49"/>
                <a:gd name="T59" fmla="*/ 41 h 50"/>
                <a:gd name="T60" fmla="*/ 40 w 49"/>
                <a:gd name="T61" fmla="*/ 35 h 50"/>
                <a:gd name="T62" fmla="*/ 42 w 49"/>
                <a:gd name="T63" fmla="*/ 30 h 50"/>
                <a:gd name="T64" fmla="*/ 49 w 49"/>
                <a:gd name="T65" fmla="*/ 28 h 50"/>
                <a:gd name="T66" fmla="*/ 24 w 49"/>
                <a:gd name="T67" fmla="*/ 38 h 50"/>
                <a:gd name="T68" fmla="*/ 12 w 49"/>
                <a:gd name="T69" fmla="*/ 25 h 50"/>
                <a:gd name="T70" fmla="*/ 24 w 49"/>
                <a:gd name="T71" fmla="*/ 13 h 50"/>
                <a:gd name="T72" fmla="*/ 36 w 49"/>
                <a:gd name="T73" fmla="*/ 25 h 50"/>
                <a:gd name="T74" fmla="*/ 24 w 49"/>
                <a:gd name="T75"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50">
                  <a:moveTo>
                    <a:pt x="49" y="28"/>
                  </a:moveTo>
                  <a:cubicBezTo>
                    <a:pt x="49" y="22"/>
                    <a:pt x="49" y="22"/>
                    <a:pt x="49" y="22"/>
                  </a:cubicBezTo>
                  <a:cubicBezTo>
                    <a:pt x="42" y="20"/>
                    <a:pt x="42" y="20"/>
                    <a:pt x="42" y="20"/>
                  </a:cubicBezTo>
                  <a:cubicBezTo>
                    <a:pt x="41" y="19"/>
                    <a:pt x="41" y="17"/>
                    <a:pt x="40" y="15"/>
                  </a:cubicBezTo>
                  <a:cubicBezTo>
                    <a:pt x="43" y="10"/>
                    <a:pt x="43" y="10"/>
                    <a:pt x="43" y="10"/>
                  </a:cubicBezTo>
                  <a:cubicBezTo>
                    <a:pt x="39" y="6"/>
                    <a:pt x="39" y="6"/>
                    <a:pt x="39" y="6"/>
                  </a:cubicBezTo>
                  <a:cubicBezTo>
                    <a:pt x="33" y="9"/>
                    <a:pt x="33" y="9"/>
                    <a:pt x="33" y="9"/>
                  </a:cubicBezTo>
                  <a:cubicBezTo>
                    <a:pt x="32" y="8"/>
                    <a:pt x="30" y="8"/>
                    <a:pt x="29" y="7"/>
                  </a:cubicBezTo>
                  <a:cubicBezTo>
                    <a:pt x="27" y="0"/>
                    <a:pt x="27" y="0"/>
                    <a:pt x="27" y="0"/>
                  </a:cubicBezTo>
                  <a:cubicBezTo>
                    <a:pt x="21" y="0"/>
                    <a:pt x="21" y="0"/>
                    <a:pt x="21" y="0"/>
                  </a:cubicBezTo>
                  <a:cubicBezTo>
                    <a:pt x="20" y="7"/>
                    <a:pt x="20" y="7"/>
                    <a:pt x="20" y="7"/>
                  </a:cubicBezTo>
                  <a:cubicBezTo>
                    <a:pt x="18" y="8"/>
                    <a:pt x="16" y="8"/>
                    <a:pt x="14" y="9"/>
                  </a:cubicBezTo>
                  <a:cubicBezTo>
                    <a:pt x="9" y="5"/>
                    <a:pt x="9" y="5"/>
                    <a:pt x="9" y="5"/>
                  </a:cubicBezTo>
                  <a:cubicBezTo>
                    <a:pt x="4" y="10"/>
                    <a:pt x="4" y="10"/>
                    <a:pt x="4" y="10"/>
                  </a:cubicBezTo>
                  <a:cubicBezTo>
                    <a:pt x="8" y="15"/>
                    <a:pt x="8" y="15"/>
                    <a:pt x="8" y="15"/>
                  </a:cubicBezTo>
                  <a:cubicBezTo>
                    <a:pt x="7" y="17"/>
                    <a:pt x="6" y="19"/>
                    <a:pt x="6" y="21"/>
                  </a:cubicBezTo>
                  <a:cubicBezTo>
                    <a:pt x="0" y="22"/>
                    <a:pt x="0" y="22"/>
                    <a:pt x="0" y="22"/>
                  </a:cubicBezTo>
                  <a:cubicBezTo>
                    <a:pt x="0" y="28"/>
                    <a:pt x="0" y="28"/>
                    <a:pt x="0" y="28"/>
                  </a:cubicBezTo>
                  <a:cubicBezTo>
                    <a:pt x="6" y="29"/>
                    <a:pt x="6" y="29"/>
                    <a:pt x="6" y="29"/>
                  </a:cubicBezTo>
                  <a:cubicBezTo>
                    <a:pt x="6" y="31"/>
                    <a:pt x="7" y="33"/>
                    <a:pt x="8" y="35"/>
                  </a:cubicBezTo>
                  <a:cubicBezTo>
                    <a:pt x="4" y="40"/>
                    <a:pt x="4" y="40"/>
                    <a:pt x="4" y="40"/>
                  </a:cubicBezTo>
                  <a:cubicBezTo>
                    <a:pt x="8" y="44"/>
                    <a:pt x="8" y="44"/>
                    <a:pt x="8" y="44"/>
                  </a:cubicBezTo>
                  <a:cubicBezTo>
                    <a:pt x="14" y="41"/>
                    <a:pt x="14" y="41"/>
                    <a:pt x="14" y="41"/>
                  </a:cubicBezTo>
                  <a:cubicBezTo>
                    <a:pt x="16" y="42"/>
                    <a:pt x="18" y="43"/>
                    <a:pt x="20" y="43"/>
                  </a:cubicBezTo>
                  <a:cubicBezTo>
                    <a:pt x="21" y="50"/>
                    <a:pt x="21" y="50"/>
                    <a:pt x="21" y="50"/>
                  </a:cubicBezTo>
                  <a:cubicBezTo>
                    <a:pt x="27" y="50"/>
                    <a:pt x="27" y="50"/>
                    <a:pt x="27" y="50"/>
                  </a:cubicBezTo>
                  <a:cubicBezTo>
                    <a:pt x="29" y="43"/>
                    <a:pt x="29" y="43"/>
                    <a:pt x="29" y="43"/>
                  </a:cubicBezTo>
                  <a:cubicBezTo>
                    <a:pt x="30" y="43"/>
                    <a:pt x="32" y="42"/>
                    <a:pt x="33" y="41"/>
                  </a:cubicBezTo>
                  <a:cubicBezTo>
                    <a:pt x="39" y="45"/>
                    <a:pt x="39" y="45"/>
                    <a:pt x="39" y="45"/>
                  </a:cubicBezTo>
                  <a:cubicBezTo>
                    <a:pt x="43" y="41"/>
                    <a:pt x="43" y="41"/>
                    <a:pt x="43" y="41"/>
                  </a:cubicBezTo>
                  <a:cubicBezTo>
                    <a:pt x="40" y="35"/>
                    <a:pt x="40" y="35"/>
                    <a:pt x="40" y="35"/>
                  </a:cubicBezTo>
                  <a:cubicBezTo>
                    <a:pt x="41" y="33"/>
                    <a:pt x="41" y="31"/>
                    <a:pt x="42" y="30"/>
                  </a:cubicBezTo>
                  <a:lnTo>
                    <a:pt x="49" y="28"/>
                  </a:lnTo>
                  <a:close/>
                  <a:moveTo>
                    <a:pt x="24" y="38"/>
                  </a:moveTo>
                  <a:cubicBezTo>
                    <a:pt x="17" y="38"/>
                    <a:pt x="12" y="32"/>
                    <a:pt x="12" y="25"/>
                  </a:cubicBezTo>
                  <a:cubicBezTo>
                    <a:pt x="12" y="19"/>
                    <a:pt x="17" y="13"/>
                    <a:pt x="24" y="13"/>
                  </a:cubicBezTo>
                  <a:cubicBezTo>
                    <a:pt x="31" y="13"/>
                    <a:pt x="36" y="19"/>
                    <a:pt x="36" y="25"/>
                  </a:cubicBezTo>
                  <a:cubicBezTo>
                    <a:pt x="36" y="32"/>
                    <a:pt x="31" y="38"/>
                    <a:pt x="24" y="38"/>
                  </a:cubicBezTo>
                  <a:close/>
                </a:path>
              </a:pathLst>
            </a:cu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实验室安全因素—实验室潜在危险来源</a:t>
            </a:r>
          </a:p>
        </p:txBody>
      </p:sp>
      <p:sp>
        <p:nvSpPr>
          <p:cNvPr id="2" name="文本框 1"/>
          <p:cNvSpPr txBox="1"/>
          <p:nvPr/>
        </p:nvSpPr>
        <p:spPr>
          <a:xfrm>
            <a:off x="606425" y="1016000"/>
            <a:ext cx="7083425" cy="368300"/>
          </a:xfrm>
          <a:prstGeom prst="rect">
            <a:avLst/>
          </a:prstGeom>
          <a:noFill/>
        </p:spPr>
        <p:txBody>
          <a:bodyPr wrap="square" rtlCol="0" anchor="t">
            <a:spAutoFit/>
          </a:bodyPr>
          <a:lstStyle/>
          <a:p>
            <a:r>
              <a:rPr lang="zh-CN" altLang="en-US"/>
              <a:t>不安全环境：指仪器设备、配套设施等硬件处于不安全状态。</a:t>
            </a:r>
          </a:p>
        </p:txBody>
      </p:sp>
      <p:grpSp>
        <p:nvGrpSpPr>
          <p:cNvPr id="8" name="组合 7"/>
          <p:cNvGrpSpPr/>
          <p:nvPr/>
        </p:nvGrpSpPr>
        <p:grpSpPr>
          <a:xfrm>
            <a:off x="845185" y="1673860"/>
            <a:ext cx="7705881" cy="2559685"/>
            <a:chOff x="1831" y="2051"/>
            <a:chExt cx="7442" cy="2472"/>
          </a:xfrm>
        </p:grpSpPr>
        <p:sp>
          <p:nvSpPr>
            <p:cNvPr id="5" name="矩形 4"/>
            <p:cNvSpPr/>
            <p:nvPr>
              <p:custDataLst>
                <p:tags r:id="rId2"/>
              </p:custDataLst>
            </p:nvPr>
          </p:nvSpPr>
          <p:spPr>
            <a:xfrm>
              <a:off x="2222" y="2604"/>
              <a:ext cx="1940" cy="392"/>
            </a:xfrm>
            <a:prstGeom prst="rect">
              <a:avLst/>
            </a:prstGeom>
          </p:spPr>
          <p:txBody>
            <a:bodyPr wrap="square" anchor="b" anchorCtr="0">
              <a:normAutofit/>
            </a:bodyPr>
            <a:lstStyle/>
            <a:p>
              <a:pPr marL="0" indent="0" algn="ctr">
                <a:lnSpc>
                  <a:spcPct val="100000"/>
                </a:lnSpc>
                <a:spcBef>
                  <a:spcPts val="0"/>
                </a:spcBef>
                <a:spcAft>
                  <a:spcPts val="0"/>
                </a:spcAft>
                <a:buSzPct val="100000"/>
              </a:pPr>
              <a:r>
                <a:rPr lang="zh-CN" altLang="en-US" sz="1500" b="1" kern="0">
                  <a:solidFill>
                    <a:srgbClr val="ED7D31"/>
                  </a:solidFill>
                  <a:latin typeface="+mj-lt"/>
                  <a:ea typeface="+mj-ea"/>
                  <a:cs typeface="+mj-cs"/>
                </a:rPr>
                <a:t>物理环境因素</a:t>
              </a:r>
            </a:p>
          </p:txBody>
        </p:sp>
        <p:sp>
          <p:nvSpPr>
            <p:cNvPr id="6" name="矩形 5"/>
            <p:cNvSpPr/>
            <p:nvPr>
              <p:custDataLst>
                <p:tags r:id="rId3"/>
              </p:custDataLst>
            </p:nvPr>
          </p:nvSpPr>
          <p:spPr>
            <a:xfrm>
              <a:off x="1985" y="3200"/>
              <a:ext cx="2025" cy="906"/>
            </a:xfrm>
            <a:prstGeom prst="rect">
              <a:avLst/>
            </a:prstGeom>
          </p:spPr>
          <p:txBody>
            <a:bodyPr wrap="square" anchor="t" anchorCtr="0">
              <a:normAutofit/>
            </a:bodyPr>
            <a:lstStyle/>
            <a:p>
              <a:pPr marL="0" lvl="0" indent="0" algn="ctr">
                <a:lnSpc>
                  <a:spcPct val="150000"/>
                </a:lnSpc>
                <a:spcBef>
                  <a:spcPts val="0"/>
                </a:spcBef>
                <a:spcAft>
                  <a:spcPts val="0"/>
                </a:spcAft>
                <a:buSzPct val="100000"/>
              </a:pPr>
              <a:r>
                <a:rPr lang="zh-CN" altLang="en-US" sz="1300" b="1" kern="0">
                  <a:solidFill>
                    <a:schemeClr val="tx1">
                      <a:lumMod val="75000"/>
                      <a:lumOff val="25000"/>
                    </a:schemeClr>
                  </a:solidFill>
                  <a:latin typeface="微软雅黑" panose="020B0503020204020204" charset="-122"/>
                  <a:ea typeface="微软雅黑" panose="020B0503020204020204" charset="-122"/>
                </a:rPr>
                <a:t>机械、设备、水源、压力容器、电源、热源；</a:t>
              </a:r>
            </a:p>
          </p:txBody>
        </p:sp>
        <p:pic>
          <p:nvPicPr>
            <p:cNvPr id="7" name="图片 6"/>
            <p:cNvPicPr/>
            <p:nvPr>
              <p:custDataLst>
                <p:tags r:id="rId4"/>
              </p:custDataLst>
            </p:nvPr>
          </p:nvPicPr>
          <p:blipFill rotWithShape="1">
            <a:blip r:embed="rId13"/>
            <a:srcRect t="50886"/>
            <a:stretch>
              <a:fillRect/>
            </a:stretch>
          </p:blipFill>
          <p:spPr>
            <a:xfrm rot="6810508" flipH="1" flipV="1">
              <a:off x="634" y="3248"/>
              <a:ext cx="2472" cy="78"/>
            </a:xfrm>
            <a:prstGeom prst="rect">
              <a:avLst/>
            </a:prstGeom>
          </p:spPr>
        </p:pic>
        <p:sp>
          <p:nvSpPr>
            <p:cNvPr id="15" name="矩形 14"/>
            <p:cNvSpPr/>
            <p:nvPr>
              <p:custDataLst>
                <p:tags r:id="rId5"/>
              </p:custDataLst>
            </p:nvPr>
          </p:nvSpPr>
          <p:spPr>
            <a:xfrm>
              <a:off x="4778" y="2604"/>
              <a:ext cx="1940" cy="392"/>
            </a:xfrm>
            <a:prstGeom prst="rect">
              <a:avLst/>
            </a:prstGeom>
          </p:spPr>
          <p:txBody>
            <a:bodyPr wrap="square" anchor="b" anchorCtr="0">
              <a:normAutofit/>
            </a:bodyPr>
            <a:lstStyle/>
            <a:p>
              <a:pPr marL="0" indent="0" algn="ctr">
                <a:lnSpc>
                  <a:spcPct val="100000"/>
                </a:lnSpc>
                <a:spcBef>
                  <a:spcPts val="0"/>
                </a:spcBef>
                <a:spcAft>
                  <a:spcPts val="0"/>
                </a:spcAft>
                <a:buSzPct val="100000"/>
              </a:pPr>
              <a:r>
                <a:rPr lang="zh-CN" altLang="en-US" sz="1500" b="1" kern="0">
                  <a:solidFill>
                    <a:srgbClr val="ED7D31"/>
                  </a:solidFill>
                  <a:latin typeface="+mj-lt"/>
                  <a:ea typeface="+mj-ea"/>
                  <a:cs typeface="+mj-cs"/>
                </a:rPr>
                <a:t>化学因素</a:t>
              </a:r>
            </a:p>
          </p:txBody>
        </p:sp>
        <p:sp>
          <p:nvSpPr>
            <p:cNvPr id="16" name="矩形 15"/>
            <p:cNvSpPr/>
            <p:nvPr>
              <p:custDataLst>
                <p:tags r:id="rId6"/>
              </p:custDataLst>
            </p:nvPr>
          </p:nvSpPr>
          <p:spPr>
            <a:xfrm>
              <a:off x="4540" y="3200"/>
              <a:ext cx="2025" cy="906"/>
            </a:xfrm>
            <a:prstGeom prst="rect">
              <a:avLst/>
            </a:prstGeom>
          </p:spPr>
          <p:txBody>
            <a:bodyPr wrap="square" anchor="t" anchorCtr="0">
              <a:normAutofit/>
            </a:bodyPr>
            <a:lstStyle/>
            <a:p>
              <a:pPr marL="0" lvl="0" indent="0" algn="ctr">
                <a:lnSpc>
                  <a:spcPct val="150000"/>
                </a:lnSpc>
                <a:spcBef>
                  <a:spcPts val="0"/>
                </a:spcBef>
                <a:spcAft>
                  <a:spcPts val="0"/>
                </a:spcAft>
                <a:buSzPct val="100000"/>
              </a:pPr>
              <a:r>
                <a:rPr lang="zh-CN" altLang="en-US" sz="1300" b="1" kern="0">
                  <a:solidFill>
                    <a:schemeClr val="tx1">
                      <a:lumMod val="75000"/>
                      <a:lumOff val="25000"/>
                    </a:schemeClr>
                  </a:solidFill>
                  <a:latin typeface="微软雅黑" panose="020B0503020204020204" charset="-122"/>
                  <a:ea typeface="微软雅黑" panose="020B0503020204020204" charset="-122"/>
                </a:rPr>
                <a:t>化学危险品、易燃易爆品、气体等；</a:t>
              </a:r>
            </a:p>
          </p:txBody>
        </p:sp>
        <p:pic>
          <p:nvPicPr>
            <p:cNvPr id="17" name="图片 16"/>
            <p:cNvPicPr/>
            <p:nvPr>
              <p:custDataLst>
                <p:tags r:id="rId7"/>
              </p:custDataLst>
            </p:nvPr>
          </p:nvPicPr>
          <p:blipFill rotWithShape="1">
            <a:blip r:embed="rId13"/>
            <a:srcRect t="50886"/>
            <a:stretch>
              <a:fillRect/>
            </a:stretch>
          </p:blipFill>
          <p:spPr>
            <a:xfrm rot="6810508" flipH="1" flipV="1">
              <a:off x="3189" y="3248"/>
              <a:ext cx="2472" cy="78"/>
            </a:xfrm>
            <a:prstGeom prst="rect">
              <a:avLst/>
            </a:prstGeom>
          </p:spPr>
        </p:pic>
        <p:sp>
          <p:nvSpPr>
            <p:cNvPr id="19" name="矩形 18"/>
            <p:cNvSpPr/>
            <p:nvPr>
              <p:custDataLst>
                <p:tags r:id="rId8"/>
              </p:custDataLst>
            </p:nvPr>
          </p:nvSpPr>
          <p:spPr>
            <a:xfrm>
              <a:off x="7333" y="2604"/>
              <a:ext cx="1940" cy="392"/>
            </a:xfrm>
            <a:prstGeom prst="rect">
              <a:avLst/>
            </a:prstGeom>
          </p:spPr>
          <p:txBody>
            <a:bodyPr wrap="square" anchor="b" anchorCtr="0">
              <a:normAutofit/>
            </a:bodyPr>
            <a:lstStyle/>
            <a:p>
              <a:pPr marL="0" indent="0" algn="ctr">
                <a:lnSpc>
                  <a:spcPct val="100000"/>
                </a:lnSpc>
                <a:spcBef>
                  <a:spcPts val="0"/>
                </a:spcBef>
                <a:spcAft>
                  <a:spcPts val="0"/>
                </a:spcAft>
                <a:buSzPct val="100000"/>
              </a:pPr>
              <a:r>
                <a:rPr lang="zh-CN" altLang="en-US" sz="1500" b="1" kern="0">
                  <a:solidFill>
                    <a:srgbClr val="ED7D31"/>
                  </a:solidFill>
                  <a:latin typeface="+mj-lt"/>
                  <a:ea typeface="+mj-ea"/>
                  <a:cs typeface="+mj-cs"/>
                </a:rPr>
                <a:t>生物因素</a:t>
              </a:r>
            </a:p>
          </p:txBody>
        </p:sp>
        <p:sp>
          <p:nvSpPr>
            <p:cNvPr id="20" name="矩形 19"/>
            <p:cNvSpPr/>
            <p:nvPr>
              <p:custDataLst>
                <p:tags r:id="rId9"/>
              </p:custDataLst>
            </p:nvPr>
          </p:nvSpPr>
          <p:spPr>
            <a:xfrm>
              <a:off x="7095" y="3200"/>
              <a:ext cx="2025" cy="906"/>
            </a:xfrm>
            <a:prstGeom prst="rect">
              <a:avLst/>
            </a:prstGeom>
          </p:spPr>
          <p:txBody>
            <a:bodyPr wrap="square" anchor="t" anchorCtr="0">
              <a:normAutofit/>
            </a:bodyPr>
            <a:lstStyle/>
            <a:p>
              <a:pPr marL="0" lvl="0" indent="0" algn="ctr">
                <a:lnSpc>
                  <a:spcPct val="150000"/>
                </a:lnSpc>
                <a:spcBef>
                  <a:spcPts val="0"/>
                </a:spcBef>
                <a:spcAft>
                  <a:spcPts val="0"/>
                </a:spcAft>
                <a:buSzPct val="100000"/>
              </a:pPr>
              <a:r>
                <a:rPr lang="zh-CN" altLang="en-US" sz="1300" b="1" kern="0">
                  <a:solidFill>
                    <a:schemeClr val="tx1">
                      <a:lumMod val="75000"/>
                      <a:lumOff val="25000"/>
                    </a:schemeClr>
                  </a:solidFill>
                  <a:latin typeface="微软雅黑" panose="020B0503020204020204" charset="-122"/>
                  <a:ea typeface="微软雅黑" panose="020B0503020204020204" charset="-122"/>
                </a:rPr>
                <a:t>动物、有毒植物、霉菌、病菌等；</a:t>
              </a:r>
            </a:p>
          </p:txBody>
        </p:sp>
        <p:pic>
          <p:nvPicPr>
            <p:cNvPr id="21" name="图片 20"/>
            <p:cNvPicPr/>
            <p:nvPr>
              <p:custDataLst>
                <p:tags r:id="rId10"/>
              </p:custDataLst>
            </p:nvPr>
          </p:nvPicPr>
          <p:blipFill rotWithShape="1">
            <a:blip r:embed="rId13"/>
            <a:srcRect t="50886"/>
            <a:stretch>
              <a:fillRect/>
            </a:stretch>
          </p:blipFill>
          <p:spPr>
            <a:xfrm rot="6810508" flipH="1" flipV="1">
              <a:off x="5744" y="3248"/>
              <a:ext cx="2472" cy="78"/>
            </a:xfrm>
            <a:prstGeom prst="rect">
              <a:avLst/>
            </a:prstGeom>
          </p:spPr>
        </p:pic>
      </p:gr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实验室安全因素—实验室安全事故的主要类型</a:t>
            </a:r>
          </a:p>
        </p:txBody>
      </p:sp>
      <p:grpSp>
        <p:nvGrpSpPr>
          <p:cNvPr id="5" name="组合 4"/>
          <p:cNvGrpSpPr/>
          <p:nvPr/>
        </p:nvGrpSpPr>
        <p:grpSpPr>
          <a:xfrm>
            <a:off x="179705" y="1386840"/>
            <a:ext cx="8757283" cy="3093085"/>
            <a:chOff x="283" y="2184"/>
            <a:chExt cx="13835" cy="3732"/>
          </a:xfrm>
        </p:grpSpPr>
        <p:sp>
          <p:nvSpPr>
            <p:cNvPr id="42" name="Freeform 30"/>
            <p:cNvSpPr/>
            <p:nvPr>
              <p:custDataLst>
                <p:tags r:id="rId2"/>
              </p:custDataLst>
            </p:nvPr>
          </p:nvSpPr>
          <p:spPr bwMode="auto">
            <a:xfrm>
              <a:off x="5878" y="2184"/>
              <a:ext cx="3849" cy="1114"/>
            </a:xfrm>
            <a:custGeom>
              <a:avLst/>
              <a:gdLst>
                <a:gd name="T0" fmla="*/ 134288 w 747"/>
                <a:gd name="T1" fmla="*/ 1210104 h 216"/>
                <a:gd name="T2" fmla="*/ 22381 w 747"/>
                <a:gd name="T3" fmla="*/ 1148478 h 216"/>
                <a:gd name="T4" fmla="*/ 22381 w 747"/>
                <a:gd name="T5" fmla="*/ 1025227 h 216"/>
                <a:gd name="T6" fmla="*/ 537152 w 747"/>
                <a:gd name="T7" fmla="*/ 67228 h 216"/>
                <a:gd name="T8" fmla="*/ 649058 w 747"/>
                <a:gd name="T9" fmla="*/ 0 h 216"/>
                <a:gd name="T10" fmla="*/ 4051019 w 747"/>
                <a:gd name="T11" fmla="*/ 0 h 216"/>
                <a:gd name="T12" fmla="*/ 4157331 w 747"/>
                <a:gd name="T13" fmla="*/ 61626 h 216"/>
                <a:gd name="T14" fmla="*/ 4162926 w 747"/>
                <a:gd name="T15" fmla="*/ 190479 h 216"/>
                <a:gd name="T16" fmla="*/ 3648156 w 747"/>
                <a:gd name="T17" fmla="*/ 1142876 h 216"/>
                <a:gd name="T18" fmla="*/ 3536249 w 747"/>
                <a:gd name="T19" fmla="*/ 1210104 h 216"/>
                <a:gd name="T20" fmla="*/ 134288 w 747"/>
                <a:gd name="T21" fmla="*/ 1210104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47" h="216">
                  <a:moveTo>
                    <a:pt x="24" y="216"/>
                  </a:moveTo>
                  <a:cubicBezTo>
                    <a:pt x="16" y="216"/>
                    <a:pt x="8" y="212"/>
                    <a:pt x="4" y="205"/>
                  </a:cubicBezTo>
                  <a:cubicBezTo>
                    <a:pt x="0" y="198"/>
                    <a:pt x="0" y="190"/>
                    <a:pt x="4" y="183"/>
                  </a:cubicBezTo>
                  <a:cubicBezTo>
                    <a:pt x="96" y="12"/>
                    <a:pt x="96" y="12"/>
                    <a:pt x="96" y="12"/>
                  </a:cubicBezTo>
                  <a:cubicBezTo>
                    <a:pt x="100" y="5"/>
                    <a:pt x="107" y="0"/>
                    <a:pt x="116" y="0"/>
                  </a:cubicBezTo>
                  <a:cubicBezTo>
                    <a:pt x="724" y="0"/>
                    <a:pt x="724" y="0"/>
                    <a:pt x="724" y="0"/>
                  </a:cubicBezTo>
                  <a:cubicBezTo>
                    <a:pt x="732" y="0"/>
                    <a:pt x="739" y="5"/>
                    <a:pt x="743" y="11"/>
                  </a:cubicBezTo>
                  <a:cubicBezTo>
                    <a:pt x="747" y="18"/>
                    <a:pt x="747" y="27"/>
                    <a:pt x="744" y="34"/>
                  </a:cubicBezTo>
                  <a:cubicBezTo>
                    <a:pt x="652" y="204"/>
                    <a:pt x="652" y="204"/>
                    <a:pt x="652" y="204"/>
                  </a:cubicBezTo>
                  <a:cubicBezTo>
                    <a:pt x="648" y="212"/>
                    <a:pt x="640" y="216"/>
                    <a:pt x="632" y="216"/>
                  </a:cubicBezTo>
                  <a:lnTo>
                    <a:pt x="24" y="216"/>
                  </a:lnTo>
                  <a:close/>
                </a:path>
              </a:pathLst>
            </a:custGeom>
            <a:solidFill>
              <a:srgbClr val="FFC0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3" name="Freeform 31"/>
            <p:cNvSpPr/>
            <p:nvPr>
              <p:custDataLst>
                <p:tags r:id="rId3"/>
              </p:custDataLst>
            </p:nvPr>
          </p:nvSpPr>
          <p:spPr bwMode="auto">
            <a:xfrm>
              <a:off x="9530" y="2184"/>
              <a:ext cx="3847" cy="1114"/>
            </a:xfrm>
            <a:custGeom>
              <a:avLst/>
              <a:gdLst>
                <a:gd name="T0" fmla="*/ 24 w 747"/>
                <a:gd name="T1" fmla="*/ 216 h 216"/>
                <a:gd name="T2" fmla="*/ 4 w 747"/>
                <a:gd name="T3" fmla="*/ 205 h 216"/>
                <a:gd name="T4" fmla="*/ 4 w 747"/>
                <a:gd name="T5" fmla="*/ 183 h 216"/>
                <a:gd name="T6" fmla="*/ 96 w 747"/>
                <a:gd name="T7" fmla="*/ 12 h 216"/>
                <a:gd name="T8" fmla="*/ 116 w 747"/>
                <a:gd name="T9" fmla="*/ 0 h 216"/>
                <a:gd name="T10" fmla="*/ 724 w 747"/>
                <a:gd name="T11" fmla="*/ 0 h 216"/>
                <a:gd name="T12" fmla="*/ 743 w 747"/>
                <a:gd name="T13" fmla="*/ 11 h 216"/>
                <a:gd name="T14" fmla="*/ 744 w 747"/>
                <a:gd name="T15" fmla="*/ 34 h 216"/>
                <a:gd name="T16" fmla="*/ 652 w 747"/>
                <a:gd name="T17" fmla="*/ 204 h 216"/>
                <a:gd name="T18" fmla="*/ 632 w 747"/>
                <a:gd name="T19" fmla="*/ 216 h 216"/>
                <a:gd name="T20" fmla="*/ 24 w 747"/>
                <a:gd name="T21"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7" h="216">
                  <a:moveTo>
                    <a:pt x="24" y="216"/>
                  </a:moveTo>
                  <a:cubicBezTo>
                    <a:pt x="16" y="216"/>
                    <a:pt x="8" y="212"/>
                    <a:pt x="4" y="205"/>
                  </a:cubicBezTo>
                  <a:cubicBezTo>
                    <a:pt x="0" y="198"/>
                    <a:pt x="0" y="190"/>
                    <a:pt x="4" y="183"/>
                  </a:cubicBezTo>
                  <a:cubicBezTo>
                    <a:pt x="96" y="12"/>
                    <a:pt x="96" y="12"/>
                    <a:pt x="96" y="12"/>
                  </a:cubicBezTo>
                  <a:cubicBezTo>
                    <a:pt x="100" y="5"/>
                    <a:pt x="107" y="0"/>
                    <a:pt x="116" y="0"/>
                  </a:cubicBezTo>
                  <a:cubicBezTo>
                    <a:pt x="724" y="0"/>
                    <a:pt x="724" y="0"/>
                    <a:pt x="724" y="0"/>
                  </a:cubicBezTo>
                  <a:cubicBezTo>
                    <a:pt x="732" y="0"/>
                    <a:pt x="739" y="5"/>
                    <a:pt x="743" y="11"/>
                  </a:cubicBezTo>
                  <a:cubicBezTo>
                    <a:pt x="747" y="18"/>
                    <a:pt x="747" y="27"/>
                    <a:pt x="744" y="34"/>
                  </a:cubicBezTo>
                  <a:cubicBezTo>
                    <a:pt x="652" y="204"/>
                    <a:pt x="652" y="204"/>
                    <a:pt x="652" y="204"/>
                  </a:cubicBezTo>
                  <a:cubicBezTo>
                    <a:pt x="648" y="212"/>
                    <a:pt x="640" y="216"/>
                    <a:pt x="632" y="216"/>
                  </a:cubicBezTo>
                  <a:lnTo>
                    <a:pt x="24" y="216"/>
                  </a:lnTo>
                  <a:close/>
                </a:path>
              </a:pathLst>
            </a:custGeom>
            <a:solidFill>
              <a:srgbClr val="FFC000"/>
            </a:solidFill>
            <a:ln>
              <a:noFill/>
            </a:ln>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en-US" sz="1400" b="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4" name="Freeform 34"/>
            <p:cNvSpPr/>
            <p:nvPr>
              <p:custDataLst>
                <p:tags r:id="rId4"/>
              </p:custDataLst>
            </p:nvPr>
          </p:nvSpPr>
          <p:spPr bwMode="auto">
            <a:xfrm>
              <a:off x="2225" y="2184"/>
              <a:ext cx="3853" cy="1114"/>
            </a:xfrm>
            <a:custGeom>
              <a:avLst/>
              <a:gdLst>
                <a:gd name="T0" fmla="*/ 134260 w 748"/>
                <a:gd name="T1" fmla="*/ 1210104 h 216"/>
                <a:gd name="T2" fmla="*/ 22377 w 748"/>
                <a:gd name="T3" fmla="*/ 1148478 h 216"/>
                <a:gd name="T4" fmla="*/ 22377 w 748"/>
                <a:gd name="T5" fmla="*/ 1025227 h 216"/>
                <a:gd name="T6" fmla="*/ 537041 w 748"/>
                <a:gd name="T7" fmla="*/ 67228 h 216"/>
                <a:gd name="T8" fmla="*/ 648925 w 748"/>
                <a:gd name="T9" fmla="*/ 0 h 216"/>
                <a:gd name="T10" fmla="*/ 4050188 w 748"/>
                <a:gd name="T11" fmla="*/ 0 h 216"/>
                <a:gd name="T12" fmla="*/ 4156477 w 748"/>
                <a:gd name="T13" fmla="*/ 61626 h 216"/>
                <a:gd name="T14" fmla="*/ 4162071 w 748"/>
                <a:gd name="T15" fmla="*/ 190479 h 216"/>
                <a:gd name="T16" fmla="*/ 3647407 w 748"/>
                <a:gd name="T17" fmla="*/ 1142876 h 216"/>
                <a:gd name="T18" fmla="*/ 3535523 w 748"/>
                <a:gd name="T19" fmla="*/ 1210104 h 216"/>
                <a:gd name="T20" fmla="*/ 134260 w 748"/>
                <a:gd name="T21" fmla="*/ 1210104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48" h="216">
                  <a:moveTo>
                    <a:pt x="24" y="216"/>
                  </a:moveTo>
                  <a:cubicBezTo>
                    <a:pt x="16" y="216"/>
                    <a:pt x="8" y="212"/>
                    <a:pt x="4" y="205"/>
                  </a:cubicBezTo>
                  <a:cubicBezTo>
                    <a:pt x="0" y="198"/>
                    <a:pt x="0" y="190"/>
                    <a:pt x="4" y="183"/>
                  </a:cubicBezTo>
                  <a:cubicBezTo>
                    <a:pt x="96" y="12"/>
                    <a:pt x="96" y="12"/>
                    <a:pt x="96" y="12"/>
                  </a:cubicBezTo>
                  <a:cubicBezTo>
                    <a:pt x="100" y="5"/>
                    <a:pt x="107" y="0"/>
                    <a:pt x="116" y="0"/>
                  </a:cubicBezTo>
                  <a:cubicBezTo>
                    <a:pt x="724" y="0"/>
                    <a:pt x="724" y="0"/>
                    <a:pt x="724" y="0"/>
                  </a:cubicBezTo>
                  <a:cubicBezTo>
                    <a:pt x="732" y="0"/>
                    <a:pt x="739" y="5"/>
                    <a:pt x="743" y="11"/>
                  </a:cubicBezTo>
                  <a:cubicBezTo>
                    <a:pt x="747" y="18"/>
                    <a:pt x="748" y="27"/>
                    <a:pt x="744" y="34"/>
                  </a:cubicBezTo>
                  <a:cubicBezTo>
                    <a:pt x="652" y="204"/>
                    <a:pt x="652" y="204"/>
                    <a:pt x="652" y="204"/>
                  </a:cubicBezTo>
                  <a:cubicBezTo>
                    <a:pt x="648" y="212"/>
                    <a:pt x="640" y="216"/>
                    <a:pt x="632" y="216"/>
                  </a:cubicBezTo>
                  <a:lnTo>
                    <a:pt x="24" y="216"/>
                  </a:lnTo>
                  <a:close/>
                </a:path>
              </a:pathLst>
            </a:custGeom>
            <a:solidFill>
              <a:srgbClr val="FFC0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endParaRPr>
            </a:p>
          </p:txBody>
        </p:sp>
        <p:sp>
          <p:nvSpPr>
            <p:cNvPr id="30" name="任意多边形: 形状 29"/>
            <p:cNvSpPr/>
            <p:nvPr>
              <p:custDataLst>
                <p:tags r:id="rId5"/>
              </p:custDataLst>
            </p:nvPr>
          </p:nvSpPr>
          <p:spPr bwMode="auto">
            <a:xfrm>
              <a:off x="283" y="2184"/>
              <a:ext cx="2107" cy="1114"/>
            </a:xfrm>
            <a:custGeom>
              <a:avLst/>
              <a:gdLst>
                <a:gd name="connsiteX0" fmla="*/ 0 w 1856784"/>
                <a:gd name="connsiteY0" fmla="*/ 0 h 981942"/>
                <a:gd name="connsiteX1" fmla="*/ 6487 w 1856784"/>
                <a:gd name="connsiteY1" fmla="*/ 0 h 981942"/>
                <a:gd name="connsiteX2" fmla="*/ 1752449 w 1856784"/>
                <a:gd name="connsiteY2" fmla="*/ 0 h 981942"/>
                <a:gd name="connsiteX3" fmla="*/ 1843176 w 1856784"/>
                <a:gd name="connsiteY3" fmla="*/ 50006 h 981942"/>
                <a:gd name="connsiteX4" fmla="*/ 1843176 w 1856784"/>
                <a:gd name="connsiteY4" fmla="*/ 154565 h 981942"/>
                <a:gd name="connsiteX5" fmla="*/ 1425834 w 1856784"/>
                <a:gd name="connsiteY5" fmla="*/ 927390 h 981942"/>
                <a:gd name="connsiteX6" fmla="*/ 1335107 w 1856784"/>
                <a:gd name="connsiteY6" fmla="*/ 981942 h 981942"/>
                <a:gd name="connsiteX7" fmla="*/ 77226 w 1856784"/>
                <a:gd name="connsiteY7" fmla="*/ 981942 h 981942"/>
                <a:gd name="connsiteX8" fmla="*/ 0 w 1856784"/>
                <a:gd name="connsiteY8" fmla="*/ 981942 h 98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6784" h="981942">
                  <a:moveTo>
                    <a:pt x="0" y="0"/>
                  </a:moveTo>
                  <a:lnTo>
                    <a:pt x="6487" y="0"/>
                  </a:lnTo>
                  <a:cubicBezTo>
                    <a:pt x="127398" y="0"/>
                    <a:pt x="514315" y="0"/>
                    <a:pt x="1752449" y="0"/>
                  </a:cubicBezTo>
                  <a:cubicBezTo>
                    <a:pt x="1788740" y="0"/>
                    <a:pt x="1825030" y="22730"/>
                    <a:pt x="1843176" y="50006"/>
                  </a:cubicBezTo>
                  <a:cubicBezTo>
                    <a:pt x="1861321" y="81829"/>
                    <a:pt x="1861321" y="122743"/>
                    <a:pt x="1843176" y="154565"/>
                  </a:cubicBezTo>
                  <a:cubicBezTo>
                    <a:pt x="1843176" y="154565"/>
                    <a:pt x="1843176" y="154565"/>
                    <a:pt x="1425834" y="927390"/>
                  </a:cubicBezTo>
                  <a:cubicBezTo>
                    <a:pt x="1407688" y="963758"/>
                    <a:pt x="1375934" y="981942"/>
                    <a:pt x="1335107" y="981942"/>
                  </a:cubicBezTo>
                  <a:cubicBezTo>
                    <a:pt x="1335107" y="981942"/>
                    <a:pt x="1335107" y="981942"/>
                    <a:pt x="77226" y="981942"/>
                  </a:cubicBezTo>
                  <a:lnTo>
                    <a:pt x="0" y="981942"/>
                  </a:lnTo>
                  <a:close/>
                </a:path>
              </a:pathLst>
            </a:custGeom>
            <a:solidFill>
              <a:schemeClr val="bg1">
                <a:lumMod val="85000"/>
              </a:schemeClr>
            </a:solidFill>
            <a:ln>
              <a:noFill/>
            </a:ln>
          </p:spPr>
          <p:txBody>
            <a:bodyPr wrap="square">
              <a:noAutofit/>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en-US" sz="1400" b="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37" name="Freeform 30"/>
            <p:cNvSpPr/>
            <p:nvPr>
              <p:custDataLst>
                <p:tags r:id="rId6"/>
              </p:custDataLst>
            </p:nvPr>
          </p:nvSpPr>
          <p:spPr bwMode="auto">
            <a:xfrm rot="10800000">
              <a:off x="4674" y="4802"/>
              <a:ext cx="3849" cy="1114"/>
            </a:xfrm>
            <a:custGeom>
              <a:avLst/>
              <a:gdLst>
                <a:gd name="T0" fmla="*/ 24 w 747"/>
                <a:gd name="T1" fmla="*/ 216 h 216"/>
                <a:gd name="T2" fmla="*/ 4 w 747"/>
                <a:gd name="T3" fmla="*/ 205 h 216"/>
                <a:gd name="T4" fmla="*/ 4 w 747"/>
                <a:gd name="T5" fmla="*/ 183 h 216"/>
                <a:gd name="T6" fmla="*/ 96 w 747"/>
                <a:gd name="T7" fmla="*/ 12 h 216"/>
                <a:gd name="T8" fmla="*/ 116 w 747"/>
                <a:gd name="T9" fmla="*/ 0 h 216"/>
                <a:gd name="T10" fmla="*/ 724 w 747"/>
                <a:gd name="T11" fmla="*/ 0 h 216"/>
                <a:gd name="T12" fmla="*/ 743 w 747"/>
                <a:gd name="T13" fmla="*/ 11 h 216"/>
                <a:gd name="T14" fmla="*/ 744 w 747"/>
                <a:gd name="T15" fmla="*/ 34 h 216"/>
                <a:gd name="T16" fmla="*/ 652 w 747"/>
                <a:gd name="T17" fmla="*/ 204 h 216"/>
                <a:gd name="T18" fmla="*/ 632 w 747"/>
                <a:gd name="T19" fmla="*/ 216 h 216"/>
                <a:gd name="T20" fmla="*/ 24 w 747"/>
                <a:gd name="T21"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7" h="216">
                  <a:moveTo>
                    <a:pt x="24" y="216"/>
                  </a:moveTo>
                  <a:cubicBezTo>
                    <a:pt x="16" y="216"/>
                    <a:pt x="8" y="212"/>
                    <a:pt x="4" y="205"/>
                  </a:cubicBezTo>
                  <a:cubicBezTo>
                    <a:pt x="0" y="198"/>
                    <a:pt x="0" y="190"/>
                    <a:pt x="4" y="183"/>
                  </a:cubicBezTo>
                  <a:cubicBezTo>
                    <a:pt x="96" y="12"/>
                    <a:pt x="96" y="12"/>
                    <a:pt x="96" y="12"/>
                  </a:cubicBezTo>
                  <a:cubicBezTo>
                    <a:pt x="100" y="5"/>
                    <a:pt x="107" y="0"/>
                    <a:pt x="116" y="0"/>
                  </a:cubicBezTo>
                  <a:cubicBezTo>
                    <a:pt x="724" y="0"/>
                    <a:pt x="724" y="0"/>
                    <a:pt x="724" y="0"/>
                  </a:cubicBezTo>
                  <a:cubicBezTo>
                    <a:pt x="732" y="0"/>
                    <a:pt x="739" y="5"/>
                    <a:pt x="743" y="11"/>
                  </a:cubicBezTo>
                  <a:cubicBezTo>
                    <a:pt x="747" y="18"/>
                    <a:pt x="747" y="27"/>
                    <a:pt x="744" y="34"/>
                  </a:cubicBezTo>
                  <a:cubicBezTo>
                    <a:pt x="652" y="204"/>
                    <a:pt x="652" y="204"/>
                    <a:pt x="652" y="204"/>
                  </a:cubicBezTo>
                  <a:cubicBezTo>
                    <a:pt x="648" y="212"/>
                    <a:pt x="640" y="216"/>
                    <a:pt x="632" y="216"/>
                  </a:cubicBezTo>
                  <a:lnTo>
                    <a:pt x="24" y="216"/>
                  </a:lnTo>
                  <a:close/>
                </a:path>
              </a:pathLst>
            </a:custGeom>
            <a:solidFill>
              <a:schemeClr val="bg1">
                <a:lumMod val="50000"/>
              </a:schemeClr>
            </a:solidFill>
            <a:ln>
              <a:noFill/>
            </a:ln>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en-US" sz="1400" b="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endParaRPr>
            </a:p>
          </p:txBody>
        </p:sp>
        <p:sp>
          <p:nvSpPr>
            <p:cNvPr id="39" name="Freeform 31"/>
            <p:cNvSpPr/>
            <p:nvPr>
              <p:custDataLst>
                <p:tags r:id="rId7"/>
              </p:custDataLst>
            </p:nvPr>
          </p:nvSpPr>
          <p:spPr bwMode="auto">
            <a:xfrm rot="10800000">
              <a:off x="1024" y="4802"/>
              <a:ext cx="3847" cy="1114"/>
            </a:xfrm>
            <a:custGeom>
              <a:avLst/>
              <a:gdLst>
                <a:gd name="T0" fmla="*/ 24 w 747"/>
                <a:gd name="T1" fmla="*/ 216 h 216"/>
                <a:gd name="T2" fmla="*/ 4 w 747"/>
                <a:gd name="T3" fmla="*/ 205 h 216"/>
                <a:gd name="T4" fmla="*/ 4 w 747"/>
                <a:gd name="T5" fmla="*/ 183 h 216"/>
                <a:gd name="T6" fmla="*/ 96 w 747"/>
                <a:gd name="T7" fmla="*/ 12 h 216"/>
                <a:gd name="T8" fmla="*/ 116 w 747"/>
                <a:gd name="T9" fmla="*/ 0 h 216"/>
                <a:gd name="T10" fmla="*/ 724 w 747"/>
                <a:gd name="T11" fmla="*/ 0 h 216"/>
                <a:gd name="T12" fmla="*/ 743 w 747"/>
                <a:gd name="T13" fmla="*/ 11 h 216"/>
                <a:gd name="T14" fmla="*/ 744 w 747"/>
                <a:gd name="T15" fmla="*/ 34 h 216"/>
                <a:gd name="T16" fmla="*/ 652 w 747"/>
                <a:gd name="T17" fmla="*/ 204 h 216"/>
                <a:gd name="T18" fmla="*/ 632 w 747"/>
                <a:gd name="T19" fmla="*/ 216 h 216"/>
                <a:gd name="T20" fmla="*/ 24 w 747"/>
                <a:gd name="T21"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7" h="216">
                  <a:moveTo>
                    <a:pt x="24" y="216"/>
                  </a:moveTo>
                  <a:cubicBezTo>
                    <a:pt x="16" y="216"/>
                    <a:pt x="8" y="212"/>
                    <a:pt x="4" y="205"/>
                  </a:cubicBezTo>
                  <a:cubicBezTo>
                    <a:pt x="0" y="198"/>
                    <a:pt x="0" y="190"/>
                    <a:pt x="4" y="183"/>
                  </a:cubicBezTo>
                  <a:cubicBezTo>
                    <a:pt x="96" y="12"/>
                    <a:pt x="96" y="12"/>
                    <a:pt x="96" y="12"/>
                  </a:cubicBezTo>
                  <a:cubicBezTo>
                    <a:pt x="100" y="5"/>
                    <a:pt x="107" y="0"/>
                    <a:pt x="116" y="0"/>
                  </a:cubicBezTo>
                  <a:cubicBezTo>
                    <a:pt x="724" y="0"/>
                    <a:pt x="724" y="0"/>
                    <a:pt x="724" y="0"/>
                  </a:cubicBezTo>
                  <a:cubicBezTo>
                    <a:pt x="732" y="0"/>
                    <a:pt x="739" y="5"/>
                    <a:pt x="743" y="11"/>
                  </a:cubicBezTo>
                  <a:cubicBezTo>
                    <a:pt x="747" y="18"/>
                    <a:pt x="747" y="27"/>
                    <a:pt x="744" y="34"/>
                  </a:cubicBezTo>
                  <a:cubicBezTo>
                    <a:pt x="652" y="204"/>
                    <a:pt x="652" y="204"/>
                    <a:pt x="652" y="204"/>
                  </a:cubicBezTo>
                  <a:cubicBezTo>
                    <a:pt x="648" y="212"/>
                    <a:pt x="640" y="216"/>
                    <a:pt x="632" y="216"/>
                  </a:cubicBezTo>
                  <a:lnTo>
                    <a:pt x="24" y="216"/>
                  </a:lnTo>
                  <a:close/>
                </a:path>
              </a:pathLst>
            </a:custGeom>
            <a:solidFill>
              <a:schemeClr val="bg1">
                <a:lumMod val="50000"/>
              </a:schemeClr>
            </a:solidFill>
            <a:ln>
              <a:noFill/>
            </a:ln>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en-US" sz="1400" b="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0" name="Freeform 34"/>
            <p:cNvSpPr/>
            <p:nvPr>
              <p:custDataLst>
                <p:tags r:id="rId8"/>
              </p:custDataLst>
            </p:nvPr>
          </p:nvSpPr>
          <p:spPr bwMode="auto">
            <a:xfrm rot="10800000">
              <a:off x="8322" y="4802"/>
              <a:ext cx="3854" cy="1114"/>
            </a:xfrm>
            <a:custGeom>
              <a:avLst/>
              <a:gdLst>
                <a:gd name="T0" fmla="*/ 24 w 748"/>
                <a:gd name="T1" fmla="*/ 216 h 216"/>
                <a:gd name="T2" fmla="*/ 4 w 748"/>
                <a:gd name="T3" fmla="*/ 205 h 216"/>
                <a:gd name="T4" fmla="*/ 4 w 748"/>
                <a:gd name="T5" fmla="*/ 183 h 216"/>
                <a:gd name="T6" fmla="*/ 96 w 748"/>
                <a:gd name="T7" fmla="*/ 12 h 216"/>
                <a:gd name="T8" fmla="*/ 116 w 748"/>
                <a:gd name="T9" fmla="*/ 0 h 216"/>
                <a:gd name="T10" fmla="*/ 724 w 748"/>
                <a:gd name="T11" fmla="*/ 0 h 216"/>
                <a:gd name="T12" fmla="*/ 743 w 748"/>
                <a:gd name="T13" fmla="*/ 11 h 216"/>
                <a:gd name="T14" fmla="*/ 744 w 748"/>
                <a:gd name="T15" fmla="*/ 34 h 216"/>
                <a:gd name="T16" fmla="*/ 652 w 748"/>
                <a:gd name="T17" fmla="*/ 204 h 216"/>
                <a:gd name="T18" fmla="*/ 632 w 748"/>
                <a:gd name="T19" fmla="*/ 216 h 216"/>
                <a:gd name="T20" fmla="*/ 24 w 748"/>
                <a:gd name="T21"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8" h="216">
                  <a:moveTo>
                    <a:pt x="24" y="216"/>
                  </a:moveTo>
                  <a:cubicBezTo>
                    <a:pt x="16" y="216"/>
                    <a:pt x="8" y="212"/>
                    <a:pt x="4" y="205"/>
                  </a:cubicBezTo>
                  <a:cubicBezTo>
                    <a:pt x="0" y="198"/>
                    <a:pt x="0" y="190"/>
                    <a:pt x="4" y="183"/>
                  </a:cubicBezTo>
                  <a:cubicBezTo>
                    <a:pt x="96" y="12"/>
                    <a:pt x="96" y="12"/>
                    <a:pt x="96" y="12"/>
                  </a:cubicBezTo>
                  <a:cubicBezTo>
                    <a:pt x="100" y="5"/>
                    <a:pt x="107" y="0"/>
                    <a:pt x="116" y="0"/>
                  </a:cubicBezTo>
                  <a:cubicBezTo>
                    <a:pt x="724" y="0"/>
                    <a:pt x="724" y="0"/>
                    <a:pt x="724" y="0"/>
                  </a:cubicBezTo>
                  <a:cubicBezTo>
                    <a:pt x="732" y="0"/>
                    <a:pt x="739" y="5"/>
                    <a:pt x="743" y="11"/>
                  </a:cubicBezTo>
                  <a:cubicBezTo>
                    <a:pt x="747" y="18"/>
                    <a:pt x="748" y="27"/>
                    <a:pt x="744" y="34"/>
                  </a:cubicBezTo>
                  <a:cubicBezTo>
                    <a:pt x="652" y="204"/>
                    <a:pt x="652" y="204"/>
                    <a:pt x="652" y="204"/>
                  </a:cubicBezTo>
                  <a:cubicBezTo>
                    <a:pt x="648" y="212"/>
                    <a:pt x="640" y="216"/>
                    <a:pt x="632" y="216"/>
                  </a:cubicBezTo>
                  <a:lnTo>
                    <a:pt x="24" y="216"/>
                  </a:lnTo>
                  <a:close/>
                </a:path>
              </a:pathLst>
            </a:custGeom>
            <a:solidFill>
              <a:schemeClr val="bg1">
                <a:lumMod val="50000"/>
              </a:schemeClr>
            </a:solidFill>
            <a:ln>
              <a:noFill/>
            </a:ln>
          </p:spPr>
          <p:txBody>
            <a:bodyP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en-US" sz="1400" b="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31" name="任意多边形: 形状 30"/>
            <p:cNvSpPr/>
            <p:nvPr>
              <p:custDataLst>
                <p:tags r:id="rId9"/>
              </p:custDataLst>
            </p:nvPr>
          </p:nvSpPr>
          <p:spPr bwMode="auto">
            <a:xfrm rot="10800000">
              <a:off x="12011" y="4802"/>
              <a:ext cx="2107" cy="1114"/>
            </a:xfrm>
            <a:custGeom>
              <a:avLst/>
              <a:gdLst>
                <a:gd name="connsiteX0" fmla="*/ 1335108 w 1856785"/>
                <a:gd name="connsiteY0" fmla="*/ 981943 h 981943"/>
                <a:gd name="connsiteX1" fmla="*/ 77226 w 1856785"/>
                <a:gd name="connsiteY1" fmla="*/ 981943 h 981943"/>
                <a:gd name="connsiteX2" fmla="*/ 0 w 1856785"/>
                <a:gd name="connsiteY2" fmla="*/ 981943 h 981943"/>
                <a:gd name="connsiteX3" fmla="*/ 0 w 1856785"/>
                <a:gd name="connsiteY3" fmla="*/ 0 h 981943"/>
                <a:gd name="connsiteX4" fmla="*/ 6487 w 1856785"/>
                <a:gd name="connsiteY4" fmla="*/ 0 h 981943"/>
                <a:gd name="connsiteX5" fmla="*/ 1752450 w 1856785"/>
                <a:gd name="connsiteY5" fmla="*/ 0 h 981943"/>
                <a:gd name="connsiteX6" fmla="*/ 1843177 w 1856785"/>
                <a:gd name="connsiteY6" fmla="*/ 50007 h 981943"/>
                <a:gd name="connsiteX7" fmla="*/ 1843177 w 1856785"/>
                <a:gd name="connsiteY7" fmla="*/ 154565 h 981943"/>
                <a:gd name="connsiteX8" fmla="*/ 1425834 w 1856785"/>
                <a:gd name="connsiteY8" fmla="*/ 927391 h 981943"/>
                <a:gd name="connsiteX9" fmla="*/ 1335108 w 1856785"/>
                <a:gd name="connsiteY9" fmla="*/ 981943 h 9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6785" h="981943">
                  <a:moveTo>
                    <a:pt x="1335108" y="981943"/>
                  </a:moveTo>
                  <a:cubicBezTo>
                    <a:pt x="1335108" y="981943"/>
                    <a:pt x="1335108" y="981943"/>
                    <a:pt x="77226" y="981943"/>
                  </a:cubicBezTo>
                  <a:lnTo>
                    <a:pt x="0" y="981943"/>
                  </a:lnTo>
                  <a:lnTo>
                    <a:pt x="0" y="0"/>
                  </a:lnTo>
                  <a:lnTo>
                    <a:pt x="6487" y="0"/>
                  </a:lnTo>
                  <a:cubicBezTo>
                    <a:pt x="127398" y="0"/>
                    <a:pt x="514315" y="0"/>
                    <a:pt x="1752450" y="0"/>
                  </a:cubicBezTo>
                  <a:cubicBezTo>
                    <a:pt x="1788741" y="0"/>
                    <a:pt x="1825031" y="22730"/>
                    <a:pt x="1843177" y="50007"/>
                  </a:cubicBezTo>
                  <a:cubicBezTo>
                    <a:pt x="1861322" y="81829"/>
                    <a:pt x="1861322" y="122743"/>
                    <a:pt x="1843177" y="154565"/>
                  </a:cubicBezTo>
                  <a:cubicBezTo>
                    <a:pt x="1843177" y="154565"/>
                    <a:pt x="1843177" y="154565"/>
                    <a:pt x="1425834" y="927391"/>
                  </a:cubicBezTo>
                  <a:cubicBezTo>
                    <a:pt x="1407689" y="963759"/>
                    <a:pt x="1375935" y="981943"/>
                    <a:pt x="1335108" y="981943"/>
                  </a:cubicBezTo>
                  <a:close/>
                </a:path>
              </a:pathLst>
            </a:custGeom>
            <a:solidFill>
              <a:schemeClr val="bg1">
                <a:lumMod val="85000"/>
              </a:schemeClr>
            </a:solidFill>
            <a:ln>
              <a:noFill/>
            </a:ln>
          </p:spPr>
          <p:txBody>
            <a:bodyPr wrap="square">
              <a:noAutofit/>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en-US" sz="1400" b="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endParaRPr>
            </a:p>
          </p:txBody>
        </p:sp>
        <p:sp>
          <p:nvSpPr>
            <p:cNvPr id="51" name="Freeform 30"/>
            <p:cNvSpPr/>
            <p:nvPr>
              <p:custDataLst>
                <p:tags r:id="rId10"/>
              </p:custDataLst>
            </p:nvPr>
          </p:nvSpPr>
          <p:spPr bwMode="auto">
            <a:xfrm>
              <a:off x="5239" y="3493"/>
              <a:ext cx="3849" cy="1114"/>
            </a:xfrm>
            <a:custGeom>
              <a:avLst/>
              <a:gdLst>
                <a:gd name="T0" fmla="*/ 134288 w 747"/>
                <a:gd name="T1" fmla="*/ 1210104 h 216"/>
                <a:gd name="T2" fmla="*/ 22381 w 747"/>
                <a:gd name="T3" fmla="*/ 1148478 h 216"/>
                <a:gd name="T4" fmla="*/ 22381 w 747"/>
                <a:gd name="T5" fmla="*/ 1025227 h 216"/>
                <a:gd name="T6" fmla="*/ 537152 w 747"/>
                <a:gd name="T7" fmla="*/ 67228 h 216"/>
                <a:gd name="T8" fmla="*/ 649058 w 747"/>
                <a:gd name="T9" fmla="*/ 0 h 216"/>
                <a:gd name="T10" fmla="*/ 4051019 w 747"/>
                <a:gd name="T11" fmla="*/ 0 h 216"/>
                <a:gd name="T12" fmla="*/ 4157331 w 747"/>
                <a:gd name="T13" fmla="*/ 61626 h 216"/>
                <a:gd name="T14" fmla="*/ 4162926 w 747"/>
                <a:gd name="T15" fmla="*/ 190479 h 216"/>
                <a:gd name="T16" fmla="*/ 3648156 w 747"/>
                <a:gd name="T17" fmla="*/ 1142876 h 216"/>
                <a:gd name="T18" fmla="*/ 3536249 w 747"/>
                <a:gd name="T19" fmla="*/ 1210104 h 216"/>
                <a:gd name="T20" fmla="*/ 134288 w 747"/>
                <a:gd name="T21" fmla="*/ 1210104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47" h="216">
                  <a:moveTo>
                    <a:pt x="24" y="216"/>
                  </a:moveTo>
                  <a:cubicBezTo>
                    <a:pt x="16" y="216"/>
                    <a:pt x="8" y="212"/>
                    <a:pt x="4" y="205"/>
                  </a:cubicBezTo>
                  <a:cubicBezTo>
                    <a:pt x="0" y="198"/>
                    <a:pt x="0" y="190"/>
                    <a:pt x="4" y="183"/>
                  </a:cubicBezTo>
                  <a:cubicBezTo>
                    <a:pt x="96" y="12"/>
                    <a:pt x="96" y="12"/>
                    <a:pt x="96" y="12"/>
                  </a:cubicBezTo>
                  <a:cubicBezTo>
                    <a:pt x="100" y="5"/>
                    <a:pt x="107" y="0"/>
                    <a:pt x="116" y="0"/>
                  </a:cubicBezTo>
                  <a:cubicBezTo>
                    <a:pt x="724" y="0"/>
                    <a:pt x="724" y="0"/>
                    <a:pt x="724" y="0"/>
                  </a:cubicBezTo>
                  <a:cubicBezTo>
                    <a:pt x="732" y="0"/>
                    <a:pt x="739" y="5"/>
                    <a:pt x="743" y="11"/>
                  </a:cubicBezTo>
                  <a:cubicBezTo>
                    <a:pt x="747" y="18"/>
                    <a:pt x="747" y="27"/>
                    <a:pt x="744" y="34"/>
                  </a:cubicBezTo>
                  <a:cubicBezTo>
                    <a:pt x="652" y="204"/>
                    <a:pt x="652" y="204"/>
                    <a:pt x="652" y="204"/>
                  </a:cubicBezTo>
                  <a:cubicBezTo>
                    <a:pt x="648" y="212"/>
                    <a:pt x="640" y="216"/>
                    <a:pt x="632" y="216"/>
                  </a:cubicBezTo>
                  <a:lnTo>
                    <a:pt x="24" y="216"/>
                  </a:lnTo>
                  <a:close/>
                </a:path>
              </a:pathLst>
            </a:custGeom>
            <a:solidFill>
              <a:schemeClr val="accent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endParaRPr>
            </a:p>
          </p:txBody>
        </p:sp>
        <p:sp>
          <p:nvSpPr>
            <p:cNvPr id="52" name="Freeform 31"/>
            <p:cNvSpPr/>
            <p:nvPr>
              <p:custDataLst>
                <p:tags r:id="rId11"/>
              </p:custDataLst>
            </p:nvPr>
          </p:nvSpPr>
          <p:spPr bwMode="auto">
            <a:xfrm>
              <a:off x="8891" y="3493"/>
              <a:ext cx="3847" cy="1114"/>
            </a:xfrm>
            <a:custGeom>
              <a:avLst/>
              <a:gdLst>
                <a:gd name="T0" fmla="*/ 24 w 747"/>
                <a:gd name="T1" fmla="*/ 216 h 216"/>
                <a:gd name="T2" fmla="*/ 4 w 747"/>
                <a:gd name="T3" fmla="*/ 205 h 216"/>
                <a:gd name="T4" fmla="*/ 4 w 747"/>
                <a:gd name="T5" fmla="*/ 183 h 216"/>
                <a:gd name="T6" fmla="*/ 96 w 747"/>
                <a:gd name="T7" fmla="*/ 12 h 216"/>
                <a:gd name="T8" fmla="*/ 116 w 747"/>
                <a:gd name="T9" fmla="*/ 0 h 216"/>
                <a:gd name="T10" fmla="*/ 724 w 747"/>
                <a:gd name="T11" fmla="*/ 0 h 216"/>
                <a:gd name="T12" fmla="*/ 743 w 747"/>
                <a:gd name="T13" fmla="*/ 11 h 216"/>
                <a:gd name="T14" fmla="*/ 744 w 747"/>
                <a:gd name="T15" fmla="*/ 34 h 216"/>
                <a:gd name="T16" fmla="*/ 652 w 747"/>
                <a:gd name="T17" fmla="*/ 204 h 216"/>
                <a:gd name="T18" fmla="*/ 632 w 747"/>
                <a:gd name="T19" fmla="*/ 216 h 216"/>
                <a:gd name="T20" fmla="*/ 24 w 747"/>
                <a:gd name="T21"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7" h="216">
                  <a:moveTo>
                    <a:pt x="24" y="216"/>
                  </a:moveTo>
                  <a:cubicBezTo>
                    <a:pt x="16" y="216"/>
                    <a:pt x="8" y="212"/>
                    <a:pt x="4" y="205"/>
                  </a:cubicBezTo>
                  <a:cubicBezTo>
                    <a:pt x="0" y="198"/>
                    <a:pt x="0" y="190"/>
                    <a:pt x="4" y="183"/>
                  </a:cubicBezTo>
                  <a:cubicBezTo>
                    <a:pt x="96" y="12"/>
                    <a:pt x="96" y="12"/>
                    <a:pt x="96" y="12"/>
                  </a:cubicBezTo>
                  <a:cubicBezTo>
                    <a:pt x="100" y="5"/>
                    <a:pt x="107" y="0"/>
                    <a:pt x="116" y="0"/>
                  </a:cubicBezTo>
                  <a:cubicBezTo>
                    <a:pt x="724" y="0"/>
                    <a:pt x="724" y="0"/>
                    <a:pt x="724" y="0"/>
                  </a:cubicBezTo>
                  <a:cubicBezTo>
                    <a:pt x="732" y="0"/>
                    <a:pt x="739" y="5"/>
                    <a:pt x="743" y="11"/>
                  </a:cubicBezTo>
                  <a:cubicBezTo>
                    <a:pt x="747" y="18"/>
                    <a:pt x="747" y="27"/>
                    <a:pt x="744" y="34"/>
                  </a:cubicBezTo>
                  <a:cubicBezTo>
                    <a:pt x="652" y="204"/>
                    <a:pt x="652" y="204"/>
                    <a:pt x="652" y="204"/>
                  </a:cubicBezTo>
                  <a:cubicBezTo>
                    <a:pt x="648" y="212"/>
                    <a:pt x="640" y="216"/>
                    <a:pt x="632" y="216"/>
                  </a:cubicBezTo>
                  <a:lnTo>
                    <a:pt x="24" y="216"/>
                  </a:lnTo>
                  <a:close/>
                </a:path>
              </a:pathLst>
            </a:custGeom>
            <a:solidFill>
              <a:schemeClr val="accent2"/>
            </a:solidFill>
            <a:ln>
              <a:noFill/>
            </a:ln>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en-US" sz="1400" b="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endParaRPr>
            </a:p>
          </p:txBody>
        </p:sp>
        <p:sp>
          <p:nvSpPr>
            <p:cNvPr id="53" name="Freeform 34"/>
            <p:cNvSpPr/>
            <p:nvPr>
              <p:custDataLst>
                <p:tags r:id="rId12"/>
              </p:custDataLst>
            </p:nvPr>
          </p:nvSpPr>
          <p:spPr bwMode="auto">
            <a:xfrm>
              <a:off x="1587" y="3493"/>
              <a:ext cx="3853" cy="1114"/>
            </a:xfrm>
            <a:custGeom>
              <a:avLst/>
              <a:gdLst>
                <a:gd name="T0" fmla="*/ 134260 w 748"/>
                <a:gd name="T1" fmla="*/ 1210104 h 216"/>
                <a:gd name="T2" fmla="*/ 22377 w 748"/>
                <a:gd name="T3" fmla="*/ 1148478 h 216"/>
                <a:gd name="T4" fmla="*/ 22377 w 748"/>
                <a:gd name="T5" fmla="*/ 1025227 h 216"/>
                <a:gd name="T6" fmla="*/ 537041 w 748"/>
                <a:gd name="T7" fmla="*/ 67228 h 216"/>
                <a:gd name="T8" fmla="*/ 648925 w 748"/>
                <a:gd name="T9" fmla="*/ 0 h 216"/>
                <a:gd name="T10" fmla="*/ 4050188 w 748"/>
                <a:gd name="T11" fmla="*/ 0 h 216"/>
                <a:gd name="T12" fmla="*/ 4156477 w 748"/>
                <a:gd name="T13" fmla="*/ 61626 h 216"/>
                <a:gd name="T14" fmla="*/ 4162071 w 748"/>
                <a:gd name="T15" fmla="*/ 190479 h 216"/>
                <a:gd name="T16" fmla="*/ 3647407 w 748"/>
                <a:gd name="T17" fmla="*/ 1142876 h 216"/>
                <a:gd name="T18" fmla="*/ 3535523 w 748"/>
                <a:gd name="T19" fmla="*/ 1210104 h 216"/>
                <a:gd name="T20" fmla="*/ 134260 w 748"/>
                <a:gd name="T21" fmla="*/ 1210104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48" h="216">
                  <a:moveTo>
                    <a:pt x="24" y="216"/>
                  </a:moveTo>
                  <a:cubicBezTo>
                    <a:pt x="16" y="216"/>
                    <a:pt x="8" y="212"/>
                    <a:pt x="4" y="205"/>
                  </a:cubicBezTo>
                  <a:cubicBezTo>
                    <a:pt x="0" y="198"/>
                    <a:pt x="0" y="190"/>
                    <a:pt x="4" y="183"/>
                  </a:cubicBezTo>
                  <a:cubicBezTo>
                    <a:pt x="96" y="12"/>
                    <a:pt x="96" y="12"/>
                    <a:pt x="96" y="12"/>
                  </a:cubicBezTo>
                  <a:cubicBezTo>
                    <a:pt x="100" y="5"/>
                    <a:pt x="107" y="0"/>
                    <a:pt x="116" y="0"/>
                  </a:cubicBezTo>
                  <a:cubicBezTo>
                    <a:pt x="724" y="0"/>
                    <a:pt x="724" y="0"/>
                    <a:pt x="724" y="0"/>
                  </a:cubicBezTo>
                  <a:cubicBezTo>
                    <a:pt x="732" y="0"/>
                    <a:pt x="739" y="5"/>
                    <a:pt x="743" y="11"/>
                  </a:cubicBezTo>
                  <a:cubicBezTo>
                    <a:pt x="747" y="18"/>
                    <a:pt x="748" y="27"/>
                    <a:pt x="744" y="34"/>
                  </a:cubicBezTo>
                  <a:cubicBezTo>
                    <a:pt x="652" y="204"/>
                    <a:pt x="652" y="204"/>
                    <a:pt x="652" y="204"/>
                  </a:cubicBezTo>
                  <a:cubicBezTo>
                    <a:pt x="648" y="212"/>
                    <a:pt x="640" y="216"/>
                    <a:pt x="632" y="216"/>
                  </a:cubicBezTo>
                  <a:lnTo>
                    <a:pt x="24" y="216"/>
                  </a:lnTo>
                  <a:close/>
                </a:path>
              </a:pathLst>
            </a:custGeom>
            <a:solidFill>
              <a:schemeClr val="accent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4" name="文本框 3"/>
            <p:cNvSpPr txBox="1"/>
            <p:nvPr>
              <p:custDataLst>
                <p:tags r:id="rId13"/>
              </p:custDataLst>
            </p:nvPr>
          </p:nvSpPr>
          <p:spPr>
            <a:xfrm>
              <a:off x="2709" y="2539"/>
              <a:ext cx="2791" cy="735"/>
            </a:xfrm>
            <a:prstGeom prst="rect">
              <a:avLst/>
            </a:prstGeom>
            <a:noFill/>
          </p:spPr>
          <p:txBody>
            <a:bodyPr wrap="square" rtlCol="0">
              <a:normAutofit/>
            </a:bodyPr>
            <a:lstStyle/>
            <a:p>
              <a:pPr marL="0" marR="0" lvl="0" indent="0" algn="ctr" defTabSz="914400" rtl="0" eaLnBrk="1" fontAlgn="auto" latinLnBrk="0" hangingPunct="1">
                <a:lnSpc>
                  <a:spcPct val="100000"/>
                </a:lnSpc>
                <a:spcBef>
                  <a:spcPts val="0"/>
                </a:spcBef>
                <a:spcAft>
                  <a:spcPts val="0"/>
                </a:spcAft>
                <a:buSzPct val="100000"/>
                <a:buFontTx/>
                <a:buNone/>
                <a:defRPr/>
              </a:pPr>
              <a:r>
                <a:rPr kumimoji="0" lang="zh-CN" altLang="en-US" sz="1300" b="1" kern="1200" cap="none" spc="150" normalizeH="0" noProof="0">
                  <a:ln>
                    <a:noFill/>
                  </a:ln>
                  <a:solidFill>
                    <a:schemeClr val="bg1"/>
                  </a:solidFill>
                  <a:effectLst/>
                  <a:latin typeface="微软雅黑" panose="020B0503020204020204" charset="-122"/>
                  <a:ea typeface="微软雅黑" panose="020B0503020204020204" charset="-122"/>
                  <a:cs typeface="微软雅黑" panose="020B0503020204020204" charset="-122"/>
                </a:rPr>
                <a:t> 火灾性事故</a:t>
              </a:r>
            </a:p>
          </p:txBody>
        </p:sp>
        <p:sp>
          <p:nvSpPr>
            <p:cNvPr id="22" name="文本框 21"/>
            <p:cNvSpPr txBox="1"/>
            <p:nvPr>
              <p:custDataLst>
                <p:tags r:id="rId14"/>
              </p:custDataLst>
            </p:nvPr>
          </p:nvSpPr>
          <p:spPr>
            <a:xfrm>
              <a:off x="6392" y="2539"/>
              <a:ext cx="2791" cy="735"/>
            </a:xfrm>
            <a:prstGeom prst="rect">
              <a:avLst/>
            </a:prstGeom>
            <a:noFill/>
          </p:spPr>
          <p:txBody>
            <a:bodyPr wrap="square" rtlCol="0">
              <a:normAutofit/>
            </a:bodyPr>
            <a:lstStyle/>
            <a:p>
              <a:pPr marL="0" marR="0" lvl="0" indent="0" algn="ctr" defTabSz="914400" rtl="0" eaLnBrk="1" fontAlgn="auto" latinLnBrk="0" hangingPunct="1">
                <a:lnSpc>
                  <a:spcPct val="100000"/>
                </a:lnSpc>
                <a:spcBef>
                  <a:spcPts val="0"/>
                </a:spcBef>
                <a:spcAft>
                  <a:spcPts val="0"/>
                </a:spcAft>
                <a:buSzPct val="100000"/>
                <a:buFontTx/>
                <a:buNone/>
                <a:defRPr/>
              </a:pPr>
              <a:r>
                <a:rPr kumimoji="0" lang="zh-CN" altLang="en-US" sz="1300" b="1" kern="1200" cap="none" spc="150" normalizeH="0" noProof="0">
                  <a:ln>
                    <a:noFill/>
                  </a:ln>
                  <a:solidFill>
                    <a:schemeClr val="bg1"/>
                  </a:solidFill>
                  <a:effectLst/>
                  <a:latin typeface="微软雅黑" panose="020B0503020204020204" charset="-122"/>
                  <a:ea typeface="微软雅黑" panose="020B0503020204020204" charset="-122"/>
                  <a:cs typeface="微软雅黑" panose="020B0503020204020204" charset="-122"/>
                </a:rPr>
                <a:t> 爆炸性事故</a:t>
              </a:r>
            </a:p>
          </p:txBody>
        </p:sp>
        <p:sp>
          <p:nvSpPr>
            <p:cNvPr id="23" name="文本框 22"/>
            <p:cNvSpPr txBox="1"/>
            <p:nvPr>
              <p:custDataLst>
                <p:tags r:id="rId15"/>
              </p:custDataLst>
            </p:nvPr>
          </p:nvSpPr>
          <p:spPr>
            <a:xfrm>
              <a:off x="10038" y="2553"/>
              <a:ext cx="2791" cy="73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SzPct val="100000"/>
                <a:buFontTx/>
                <a:buNone/>
                <a:defRPr/>
              </a:pPr>
              <a:r>
                <a:rPr kumimoji="0" lang="zh-CN" altLang="en-US" sz="1300" b="1" kern="1200" cap="none" spc="150" normalizeH="0" noProof="0">
                  <a:ln>
                    <a:noFill/>
                  </a:ln>
                  <a:solidFill>
                    <a:schemeClr val="bg1"/>
                  </a:solidFill>
                  <a:effectLst/>
                  <a:latin typeface="微软雅黑" panose="020B0503020204020204" charset="-122"/>
                  <a:ea typeface="微软雅黑" panose="020B0503020204020204" charset="-122"/>
                  <a:cs typeface="微软雅黑" panose="020B0503020204020204" charset="-122"/>
                </a:rPr>
                <a:t> 化学污染类事故</a:t>
              </a:r>
            </a:p>
          </p:txBody>
        </p:sp>
        <p:sp>
          <p:nvSpPr>
            <p:cNvPr id="24" name="文本框 23"/>
            <p:cNvSpPr txBox="1"/>
            <p:nvPr>
              <p:custDataLst>
                <p:tags r:id="rId16"/>
              </p:custDataLst>
            </p:nvPr>
          </p:nvSpPr>
          <p:spPr>
            <a:xfrm>
              <a:off x="9404" y="3851"/>
              <a:ext cx="2791" cy="74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SzPct val="100000"/>
                <a:buFontTx/>
                <a:buNone/>
                <a:defRPr/>
              </a:pPr>
              <a:r>
                <a:rPr kumimoji="0" lang="zh-CN" altLang="en-US" sz="1300" b="1" kern="1200" cap="none" spc="150" normalizeH="0" noProof="0">
                  <a:ln>
                    <a:noFill/>
                  </a:ln>
                  <a:solidFill>
                    <a:schemeClr val="bg1"/>
                  </a:solidFill>
                  <a:effectLst/>
                  <a:latin typeface="微软雅黑" panose="020B0503020204020204" charset="-122"/>
                  <a:ea typeface="微软雅黑" panose="020B0503020204020204" charset="-122"/>
                  <a:cs typeface="微软雅黑" panose="020B0503020204020204" charset="-122"/>
                </a:rPr>
                <a:t> 压力气瓶事故</a:t>
              </a:r>
            </a:p>
          </p:txBody>
        </p:sp>
        <p:sp>
          <p:nvSpPr>
            <p:cNvPr id="25" name="文本框 24"/>
            <p:cNvSpPr txBox="1"/>
            <p:nvPr>
              <p:custDataLst>
                <p:tags r:id="rId17"/>
              </p:custDataLst>
            </p:nvPr>
          </p:nvSpPr>
          <p:spPr>
            <a:xfrm>
              <a:off x="5753" y="3851"/>
              <a:ext cx="2791" cy="74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SzPct val="100000"/>
                <a:buFontTx/>
                <a:buNone/>
                <a:defRPr/>
              </a:pPr>
              <a:r>
                <a:rPr kumimoji="0" lang="zh-CN" altLang="en-US" sz="1300" b="1" kern="1200" cap="none" spc="150" normalizeH="0" noProof="0">
                  <a:ln>
                    <a:noFill/>
                  </a:ln>
                  <a:solidFill>
                    <a:schemeClr val="bg1"/>
                  </a:solidFill>
                  <a:effectLst/>
                  <a:latin typeface="微软雅黑" panose="020B0503020204020204" charset="-122"/>
                  <a:ea typeface="微软雅黑" panose="020B0503020204020204" charset="-122"/>
                  <a:cs typeface="微软雅黑" panose="020B0503020204020204" charset="-122"/>
                </a:rPr>
                <a:t> 仪器设备事故</a:t>
              </a:r>
            </a:p>
          </p:txBody>
        </p:sp>
        <p:sp>
          <p:nvSpPr>
            <p:cNvPr id="26" name="文本框 25"/>
            <p:cNvSpPr txBox="1"/>
            <p:nvPr>
              <p:custDataLst>
                <p:tags r:id="rId18"/>
              </p:custDataLst>
            </p:nvPr>
          </p:nvSpPr>
          <p:spPr>
            <a:xfrm>
              <a:off x="2135" y="3857"/>
              <a:ext cx="2791" cy="73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SzPct val="100000"/>
                <a:buFontTx/>
                <a:buNone/>
                <a:defRPr/>
              </a:pPr>
              <a:r>
                <a:rPr kumimoji="0" lang="zh-CN" altLang="en-US" sz="1300" b="1" kern="1200" cap="none" spc="150" normalizeH="0" noProof="0">
                  <a:ln>
                    <a:noFill/>
                  </a:ln>
                  <a:solidFill>
                    <a:schemeClr val="bg1"/>
                  </a:solidFill>
                  <a:effectLst/>
                  <a:latin typeface="微软雅黑" panose="020B0503020204020204" charset="-122"/>
                  <a:ea typeface="微软雅黑" panose="020B0503020204020204" charset="-122"/>
                  <a:cs typeface="微软雅黑" panose="020B0503020204020204" charset="-122"/>
                </a:rPr>
                <a:t> 机电伤人事故</a:t>
              </a:r>
            </a:p>
          </p:txBody>
        </p:sp>
        <p:sp>
          <p:nvSpPr>
            <p:cNvPr id="27" name="文本框 26"/>
            <p:cNvSpPr txBox="1"/>
            <p:nvPr>
              <p:custDataLst>
                <p:tags r:id="rId19"/>
              </p:custDataLst>
            </p:nvPr>
          </p:nvSpPr>
          <p:spPr>
            <a:xfrm>
              <a:off x="1497" y="5157"/>
              <a:ext cx="2791" cy="73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SzPct val="100000"/>
                <a:buFontTx/>
                <a:buNone/>
                <a:defRPr/>
              </a:pPr>
              <a:r>
                <a:rPr kumimoji="0" lang="zh-CN" altLang="en-US" sz="1300" b="1" kern="1200" cap="none" spc="150" normalizeH="0" noProof="0">
                  <a:ln>
                    <a:noFill/>
                  </a:ln>
                  <a:solidFill>
                    <a:schemeClr val="bg1"/>
                  </a:solidFill>
                  <a:effectLst/>
                  <a:latin typeface="微软雅黑" panose="020B0503020204020204" charset="-122"/>
                  <a:ea typeface="微软雅黑" panose="020B0503020204020204" charset="-122"/>
                  <a:cs typeface="微软雅黑" panose="020B0503020204020204" charset="-122"/>
                </a:rPr>
                <a:t> 药品类毒性事故</a:t>
              </a:r>
            </a:p>
          </p:txBody>
        </p:sp>
        <p:sp>
          <p:nvSpPr>
            <p:cNvPr id="28" name="文本框 27"/>
            <p:cNvSpPr txBox="1"/>
            <p:nvPr>
              <p:custDataLst>
                <p:tags r:id="rId20"/>
              </p:custDataLst>
            </p:nvPr>
          </p:nvSpPr>
          <p:spPr>
            <a:xfrm>
              <a:off x="5147" y="5157"/>
              <a:ext cx="2791" cy="73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SzPct val="100000"/>
                <a:buFontTx/>
                <a:buNone/>
                <a:defRPr/>
              </a:pPr>
              <a:r>
                <a:rPr kumimoji="0" lang="zh-CN" altLang="en-US" sz="1300" b="1" kern="1200" cap="none" spc="150" normalizeH="0" noProof="0">
                  <a:ln>
                    <a:noFill/>
                  </a:ln>
                  <a:solidFill>
                    <a:schemeClr val="bg1"/>
                  </a:solidFill>
                  <a:effectLst/>
                  <a:latin typeface="微软雅黑" panose="020B0503020204020204" charset="-122"/>
                  <a:ea typeface="微软雅黑" panose="020B0503020204020204" charset="-122"/>
                  <a:cs typeface="微软雅黑" panose="020B0503020204020204" charset="-122"/>
                </a:rPr>
                <a:t> 放射源辐射类事故</a:t>
              </a:r>
            </a:p>
          </p:txBody>
        </p:sp>
        <p:sp>
          <p:nvSpPr>
            <p:cNvPr id="29" name="文本框 28"/>
            <p:cNvSpPr txBox="1"/>
            <p:nvPr>
              <p:custDataLst>
                <p:tags r:id="rId21"/>
              </p:custDataLst>
            </p:nvPr>
          </p:nvSpPr>
          <p:spPr>
            <a:xfrm>
              <a:off x="8854" y="5157"/>
              <a:ext cx="2791" cy="73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SzPct val="100000"/>
                <a:buFontTx/>
                <a:buNone/>
                <a:defRPr/>
              </a:pPr>
              <a:r>
                <a:rPr kumimoji="0" lang="zh-CN" altLang="en-US" sz="1300" b="1" kern="1200" cap="none" spc="150" normalizeH="0" noProof="0">
                  <a:ln>
                    <a:noFill/>
                  </a:ln>
                  <a:solidFill>
                    <a:schemeClr val="bg1"/>
                  </a:solidFill>
                  <a:effectLst/>
                  <a:latin typeface="微软雅黑" panose="020B0503020204020204" charset="-122"/>
                  <a:ea typeface="微软雅黑" panose="020B0503020204020204" charset="-122"/>
                  <a:cs typeface="微软雅黑" panose="020B0503020204020204" charset="-122"/>
                </a:rPr>
                <a:t> 人身伤害类事故</a:t>
              </a:r>
            </a:p>
          </p:txBody>
        </p:sp>
      </p:gr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实验室安全因素—案例1</a:t>
            </a:r>
          </a:p>
        </p:txBody>
      </p:sp>
      <p:sp>
        <p:nvSpPr>
          <p:cNvPr id="2" name="文本框 1"/>
          <p:cNvSpPr txBox="1"/>
          <p:nvPr/>
        </p:nvSpPr>
        <p:spPr>
          <a:xfrm>
            <a:off x="930275" y="1254760"/>
            <a:ext cx="3253740" cy="2821542"/>
          </a:xfrm>
          <a:prstGeom prst="rect">
            <a:avLst/>
          </a:prstGeom>
          <a:noFill/>
        </p:spPr>
        <p:txBody>
          <a:bodyPr wrap="square" rtlCol="0" anchor="t">
            <a:spAutoFit/>
          </a:bodyPr>
          <a:lstStyle/>
          <a:p>
            <a:pPr>
              <a:lnSpc>
                <a:spcPct val="150000"/>
              </a:lnSpc>
            </a:pPr>
            <a:r>
              <a:rPr lang="zh-CN" altLang="en-US" sz="15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复旦一实验室爆炸，2017年3月27日深夜，澎湃新闻记者从上海市消防部门获悉，当晚接到119报警称复旦大学一实验室发生事故，接报后于21时35分赶赴现场救援处置，现场一名学生手被炸伤。事故现场已由有专门防化处置危险品经验的消防特勤队在处置。 </a:t>
            </a:r>
          </a:p>
        </p:txBody>
      </p:sp>
      <p:pic>
        <p:nvPicPr>
          <p:cNvPr id="4" name="图片 3"/>
          <p:cNvPicPr>
            <a:picLocks noChangeAspect="1"/>
          </p:cNvPicPr>
          <p:nvPr/>
        </p:nvPicPr>
        <p:blipFill>
          <a:blip r:embed="rId3"/>
          <a:stretch>
            <a:fillRect/>
          </a:stretch>
        </p:blipFill>
        <p:spPr>
          <a:xfrm>
            <a:off x="4591050" y="1254760"/>
            <a:ext cx="4031615" cy="306006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实验室安全因素—案例2</a:t>
            </a:r>
          </a:p>
        </p:txBody>
      </p:sp>
      <p:sp>
        <p:nvSpPr>
          <p:cNvPr id="4" name="文本框 3"/>
          <p:cNvSpPr txBox="1"/>
          <p:nvPr/>
        </p:nvSpPr>
        <p:spPr>
          <a:xfrm>
            <a:off x="930275" y="1254760"/>
            <a:ext cx="3253740" cy="3207385"/>
          </a:xfrm>
          <a:prstGeom prst="rect">
            <a:avLst/>
          </a:prstGeom>
          <a:noFill/>
        </p:spPr>
        <p:txBody>
          <a:bodyPr wrap="square" rtlCol="0" anchor="t">
            <a:spAutoFit/>
          </a:bodyPr>
          <a:lstStyle/>
          <a:p>
            <a:pPr>
              <a:lnSpc>
                <a:spcPct val="150000"/>
              </a:lnSpc>
            </a:pPr>
            <a:r>
              <a:rPr lang="zh-CN" altLang="en-US" sz="15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2015年4月5日正午，中国矿业大学化工学院一实验室发生爆炸事故，导致1名研究生死亡，4人受伤（包括1名外来公司人员截肢）。据了解，出事的实验室是化工学院一名教授的科研工作室，该工作室承担了与科技公司合作的项目，在实验过程中不幸发生储气钢瓶爆炸。（《现代快报》，2015-04-07） </a:t>
            </a:r>
          </a:p>
        </p:txBody>
      </p:sp>
      <p:pic>
        <p:nvPicPr>
          <p:cNvPr id="5" name="图片 4"/>
          <p:cNvPicPr>
            <a:picLocks noChangeAspect="1"/>
          </p:cNvPicPr>
          <p:nvPr/>
        </p:nvPicPr>
        <p:blipFill>
          <a:blip r:embed="rId3"/>
          <a:stretch>
            <a:fillRect/>
          </a:stretch>
        </p:blipFill>
        <p:spPr>
          <a:xfrm>
            <a:off x="4593590" y="1445895"/>
            <a:ext cx="3923665" cy="282448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实验室安全因素—案例3</a:t>
            </a:r>
          </a:p>
        </p:txBody>
      </p:sp>
      <p:sp>
        <p:nvSpPr>
          <p:cNvPr id="4" name="文本框 3"/>
          <p:cNvSpPr txBox="1"/>
          <p:nvPr/>
        </p:nvSpPr>
        <p:spPr>
          <a:xfrm>
            <a:off x="949325" y="1684020"/>
            <a:ext cx="3815715" cy="2168525"/>
          </a:xfrm>
          <a:prstGeom prst="rect">
            <a:avLst/>
          </a:prstGeom>
          <a:noFill/>
        </p:spPr>
        <p:txBody>
          <a:bodyPr wrap="square" rtlCol="0" anchor="t">
            <a:spAutoFit/>
          </a:bodyPr>
          <a:lstStyle/>
          <a:p>
            <a:pPr>
              <a:lnSpc>
                <a:spcPct val="150000"/>
              </a:lnSpc>
            </a:pPr>
            <a:r>
              <a:rPr lang="zh-CN" altLang="en-US" sz="15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2010年6月21日，宁波大学重点实验室—应用海洋生物技术教育部重点实验室-种质资源保护与良种选育实验室发生大火，原因是两个粗心的学生正在该实验室做实验：用电磁炉熔化石蜡。后来暂时离开了一会，没想到就发生了火灾。 </a:t>
            </a:r>
          </a:p>
        </p:txBody>
      </p:sp>
      <p:grpSp>
        <p:nvGrpSpPr>
          <p:cNvPr id="2" name="组合 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5142230" y="1512570"/>
            <a:ext cx="3879215" cy="3110230"/>
            <a:chOff x="3679825" y="1481138"/>
            <a:chExt cx="4878388" cy="3911600"/>
          </a:xfrm>
        </p:grpSpPr>
        <p:sp>
          <p:nvSpPr>
            <p:cNvPr id="5" name="îṧ1idé"/>
            <p:cNvSpPr/>
            <p:nvPr/>
          </p:nvSpPr>
          <p:spPr bwMode="auto">
            <a:xfrm>
              <a:off x="4451350" y="1543051"/>
              <a:ext cx="525463" cy="3246438"/>
            </a:xfrm>
            <a:custGeom>
              <a:avLst/>
              <a:gdLst>
                <a:gd name="T0" fmla="*/ 17 w 34"/>
                <a:gd name="T1" fmla="*/ 210 h 210"/>
                <a:gd name="T2" fmla="*/ 0 w 34"/>
                <a:gd name="T3" fmla="*/ 193 h 210"/>
                <a:gd name="T4" fmla="*/ 0 w 34"/>
                <a:gd name="T5" fmla="*/ 0 h 210"/>
                <a:gd name="T6" fmla="*/ 34 w 34"/>
                <a:gd name="T7" fmla="*/ 0 h 210"/>
                <a:gd name="T8" fmla="*/ 34 w 34"/>
                <a:gd name="T9" fmla="*/ 193 h 210"/>
                <a:gd name="T10" fmla="*/ 17 w 34"/>
                <a:gd name="T11" fmla="*/ 210 h 210"/>
              </a:gdLst>
              <a:ahLst/>
              <a:cxnLst>
                <a:cxn ang="0">
                  <a:pos x="T0" y="T1"/>
                </a:cxn>
                <a:cxn ang="0">
                  <a:pos x="T2" y="T3"/>
                </a:cxn>
                <a:cxn ang="0">
                  <a:pos x="T4" y="T5"/>
                </a:cxn>
                <a:cxn ang="0">
                  <a:pos x="T6" y="T7"/>
                </a:cxn>
                <a:cxn ang="0">
                  <a:pos x="T8" y="T9"/>
                </a:cxn>
                <a:cxn ang="0">
                  <a:pos x="T10" y="T11"/>
                </a:cxn>
              </a:cxnLst>
              <a:rect l="0" t="0" r="r" b="b"/>
              <a:pathLst>
                <a:path w="34" h="210">
                  <a:moveTo>
                    <a:pt x="17" y="210"/>
                  </a:moveTo>
                  <a:cubicBezTo>
                    <a:pt x="8" y="210"/>
                    <a:pt x="0" y="202"/>
                    <a:pt x="0" y="193"/>
                  </a:cubicBezTo>
                  <a:cubicBezTo>
                    <a:pt x="0" y="0"/>
                    <a:pt x="0" y="0"/>
                    <a:pt x="0" y="0"/>
                  </a:cubicBezTo>
                  <a:cubicBezTo>
                    <a:pt x="34" y="0"/>
                    <a:pt x="34" y="0"/>
                    <a:pt x="34" y="0"/>
                  </a:cubicBezTo>
                  <a:cubicBezTo>
                    <a:pt x="34" y="193"/>
                    <a:pt x="34" y="193"/>
                    <a:pt x="34" y="193"/>
                  </a:cubicBezTo>
                  <a:cubicBezTo>
                    <a:pt x="34" y="202"/>
                    <a:pt x="26" y="210"/>
                    <a:pt x="17" y="210"/>
                  </a:cubicBezTo>
                </a:path>
              </a:pathLst>
            </a:custGeom>
            <a:solidFill>
              <a:srgbClr val="BBED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 name="íṩ1îḑé"/>
            <p:cNvSpPr/>
            <p:nvPr/>
          </p:nvSpPr>
          <p:spPr bwMode="auto">
            <a:xfrm>
              <a:off x="4513263" y="3676651"/>
              <a:ext cx="401638" cy="1035050"/>
            </a:xfrm>
            <a:custGeom>
              <a:avLst/>
              <a:gdLst>
                <a:gd name="T0" fmla="*/ 13 w 26"/>
                <a:gd name="T1" fmla="*/ 67 h 67"/>
                <a:gd name="T2" fmla="*/ 0 w 26"/>
                <a:gd name="T3" fmla="*/ 54 h 67"/>
                <a:gd name="T4" fmla="*/ 0 w 26"/>
                <a:gd name="T5" fmla="*/ 0 h 67"/>
                <a:gd name="T6" fmla="*/ 26 w 26"/>
                <a:gd name="T7" fmla="*/ 0 h 67"/>
                <a:gd name="T8" fmla="*/ 26 w 26"/>
                <a:gd name="T9" fmla="*/ 54 h 67"/>
                <a:gd name="T10" fmla="*/ 13 w 26"/>
                <a:gd name="T11" fmla="*/ 67 h 67"/>
              </a:gdLst>
              <a:ahLst/>
              <a:cxnLst>
                <a:cxn ang="0">
                  <a:pos x="T0" y="T1"/>
                </a:cxn>
                <a:cxn ang="0">
                  <a:pos x="T2" y="T3"/>
                </a:cxn>
                <a:cxn ang="0">
                  <a:pos x="T4" y="T5"/>
                </a:cxn>
                <a:cxn ang="0">
                  <a:pos x="T6" y="T7"/>
                </a:cxn>
                <a:cxn ang="0">
                  <a:pos x="T8" y="T9"/>
                </a:cxn>
                <a:cxn ang="0">
                  <a:pos x="T10" y="T11"/>
                </a:cxn>
              </a:cxnLst>
              <a:rect l="0" t="0" r="r" b="b"/>
              <a:pathLst>
                <a:path w="26" h="67">
                  <a:moveTo>
                    <a:pt x="13" y="67"/>
                  </a:moveTo>
                  <a:cubicBezTo>
                    <a:pt x="6" y="67"/>
                    <a:pt x="0" y="61"/>
                    <a:pt x="0" y="54"/>
                  </a:cubicBezTo>
                  <a:cubicBezTo>
                    <a:pt x="0" y="0"/>
                    <a:pt x="0" y="0"/>
                    <a:pt x="0" y="0"/>
                  </a:cubicBezTo>
                  <a:cubicBezTo>
                    <a:pt x="26" y="0"/>
                    <a:pt x="26" y="0"/>
                    <a:pt x="26" y="0"/>
                  </a:cubicBezTo>
                  <a:cubicBezTo>
                    <a:pt x="26" y="54"/>
                    <a:pt x="26" y="54"/>
                    <a:pt x="26" y="54"/>
                  </a:cubicBezTo>
                  <a:cubicBezTo>
                    <a:pt x="26" y="61"/>
                    <a:pt x="20" y="67"/>
                    <a:pt x="13" y="67"/>
                  </a:cubicBezTo>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 name="îş1iďé"/>
            <p:cNvSpPr/>
            <p:nvPr/>
          </p:nvSpPr>
          <p:spPr bwMode="auto">
            <a:xfrm>
              <a:off x="4421188" y="1481138"/>
              <a:ext cx="585788" cy="61913"/>
            </a:xfrm>
            <a:custGeom>
              <a:avLst/>
              <a:gdLst>
                <a:gd name="T0" fmla="*/ 36 w 38"/>
                <a:gd name="T1" fmla="*/ 4 h 4"/>
                <a:gd name="T2" fmla="*/ 2 w 38"/>
                <a:gd name="T3" fmla="*/ 4 h 4"/>
                <a:gd name="T4" fmla="*/ 0 w 38"/>
                <a:gd name="T5" fmla="*/ 2 h 4"/>
                <a:gd name="T6" fmla="*/ 2 w 38"/>
                <a:gd name="T7" fmla="*/ 0 h 4"/>
                <a:gd name="T8" fmla="*/ 36 w 38"/>
                <a:gd name="T9" fmla="*/ 0 h 4"/>
                <a:gd name="T10" fmla="*/ 38 w 38"/>
                <a:gd name="T11" fmla="*/ 2 h 4"/>
                <a:gd name="T12" fmla="*/ 36 w 3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8" h="4">
                  <a:moveTo>
                    <a:pt x="36" y="4"/>
                  </a:moveTo>
                  <a:cubicBezTo>
                    <a:pt x="2" y="4"/>
                    <a:pt x="2" y="4"/>
                    <a:pt x="2" y="4"/>
                  </a:cubicBezTo>
                  <a:cubicBezTo>
                    <a:pt x="1" y="4"/>
                    <a:pt x="0" y="3"/>
                    <a:pt x="0" y="2"/>
                  </a:cubicBezTo>
                  <a:cubicBezTo>
                    <a:pt x="0" y="1"/>
                    <a:pt x="1" y="0"/>
                    <a:pt x="2" y="0"/>
                  </a:cubicBezTo>
                  <a:cubicBezTo>
                    <a:pt x="36" y="0"/>
                    <a:pt x="36" y="0"/>
                    <a:pt x="36" y="0"/>
                  </a:cubicBezTo>
                  <a:cubicBezTo>
                    <a:pt x="37" y="0"/>
                    <a:pt x="38" y="1"/>
                    <a:pt x="38" y="2"/>
                  </a:cubicBezTo>
                  <a:cubicBezTo>
                    <a:pt x="38" y="3"/>
                    <a:pt x="37" y="4"/>
                    <a:pt x="36" y="4"/>
                  </a:cubicBezTo>
                  <a:close/>
                </a:path>
              </a:pathLst>
            </a:custGeom>
            <a:solidFill>
              <a:srgbClr val="BBED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 name="ísḷíḋè"/>
            <p:cNvSpPr/>
            <p:nvPr/>
          </p:nvSpPr>
          <p:spPr bwMode="auto">
            <a:xfrm>
              <a:off x="4714875" y="1697038"/>
              <a:ext cx="169863" cy="1979613"/>
            </a:xfrm>
            <a:custGeom>
              <a:avLst/>
              <a:gdLst>
                <a:gd name="T0" fmla="*/ 6 w 11"/>
                <a:gd name="T1" fmla="*/ 0 h 128"/>
                <a:gd name="T2" fmla="*/ 0 w 11"/>
                <a:gd name="T3" fmla="*/ 6 h 128"/>
                <a:gd name="T4" fmla="*/ 0 w 11"/>
                <a:gd name="T5" fmla="*/ 128 h 128"/>
                <a:gd name="T6" fmla="*/ 11 w 11"/>
                <a:gd name="T7" fmla="*/ 128 h 128"/>
                <a:gd name="T8" fmla="*/ 11 w 11"/>
                <a:gd name="T9" fmla="*/ 6 h 128"/>
                <a:gd name="T10" fmla="*/ 6 w 11"/>
                <a:gd name="T11" fmla="*/ 0 h 128"/>
              </a:gdLst>
              <a:ahLst/>
              <a:cxnLst>
                <a:cxn ang="0">
                  <a:pos x="T0" y="T1"/>
                </a:cxn>
                <a:cxn ang="0">
                  <a:pos x="T2" y="T3"/>
                </a:cxn>
                <a:cxn ang="0">
                  <a:pos x="T4" y="T5"/>
                </a:cxn>
                <a:cxn ang="0">
                  <a:pos x="T6" y="T7"/>
                </a:cxn>
                <a:cxn ang="0">
                  <a:pos x="T8" y="T9"/>
                </a:cxn>
                <a:cxn ang="0">
                  <a:pos x="T10" y="T11"/>
                </a:cxn>
              </a:cxnLst>
              <a:rect l="0" t="0" r="r" b="b"/>
              <a:pathLst>
                <a:path w="11" h="128">
                  <a:moveTo>
                    <a:pt x="6" y="0"/>
                  </a:moveTo>
                  <a:cubicBezTo>
                    <a:pt x="3" y="0"/>
                    <a:pt x="0" y="3"/>
                    <a:pt x="0" y="6"/>
                  </a:cubicBezTo>
                  <a:cubicBezTo>
                    <a:pt x="0" y="128"/>
                    <a:pt x="0" y="128"/>
                    <a:pt x="0" y="128"/>
                  </a:cubicBezTo>
                  <a:cubicBezTo>
                    <a:pt x="11" y="128"/>
                    <a:pt x="11" y="128"/>
                    <a:pt x="11" y="128"/>
                  </a:cubicBezTo>
                  <a:cubicBezTo>
                    <a:pt x="11" y="6"/>
                    <a:pt x="11" y="6"/>
                    <a:pt x="11" y="6"/>
                  </a:cubicBezTo>
                  <a:cubicBezTo>
                    <a:pt x="11" y="3"/>
                    <a:pt x="9" y="0"/>
                    <a:pt x="6" y="0"/>
                  </a:cubicBezTo>
                </a:path>
              </a:pathLst>
            </a:custGeom>
            <a:solidFill>
              <a:srgbClr val="D6F5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 name="îšḻïḍé"/>
            <p:cNvSpPr/>
            <p:nvPr/>
          </p:nvSpPr>
          <p:spPr bwMode="auto">
            <a:xfrm>
              <a:off x="4714875" y="3676651"/>
              <a:ext cx="169863" cy="927100"/>
            </a:xfrm>
            <a:custGeom>
              <a:avLst/>
              <a:gdLst>
                <a:gd name="T0" fmla="*/ 11 w 11"/>
                <a:gd name="T1" fmla="*/ 0 h 60"/>
                <a:gd name="T2" fmla="*/ 0 w 11"/>
                <a:gd name="T3" fmla="*/ 0 h 60"/>
                <a:gd name="T4" fmla="*/ 0 w 11"/>
                <a:gd name="T5" fmla="*/ 55 h 60"/>
                <a:gd name="T6" fmla="*/ 6 w 11"/>
                <a:gd name="T7" fmla="*/ 60 h 60"/>
                <a:gd name="T8" fmla="*/ 11 w 11"/>
                <a:gd name="T9" fmla="*/ 55 h 60"/>
                <a:gd name="T10" fmla="*/ 11 w 11"/>
                <a:gd name="T11" fmla="*/ 0 h 60"/>
              </a:gdLst>
              <a:ahLst/>
              <a:cxnLst>
                <a:cxn ang="0">
                  <a:pos x="T0" y="T1"/>
                </a:cxn>
                <a:cxn ang="0">
                  <a:pos x="T2" y="T3"/>
                </a:cxn>
                <a:cxn ang="0">
                  <a:pos x="T4" y="T5"/>
                </a:cxn>
                <a:cxn ang="0">
                  <a:pos x="T6" y="T7"/>
                </a:cxn>
                <a:cxn ang="0">
                  <a:pos x="T8" y="T9"/>
                </a:cxn>
                <a:cxn ang="0">
                  <a:pos x="T10" y="T11"/>
                </a:cxn>
              </a:cxnLst>
              <a:rect l="0" t="0" r="r" b="b"/>
              <a:pathLst>
                <a:path w="11" h="60">
                  <a:moveTo>
                    <a:pt x="11" y="0"/>
                  </a:moveTo>
                  <a:cubicBezTo>
                    <a:pt x="0" y="0"/>
                    <a:pt x="0" y="0"/>
                    <a:pt x="0" y="0"/>
                  </a:cubicBezTo>
                  <a:cubicBezTo>
                    <a:pt x="0" y="55"/>
                    <a:pt x="0" y="55"/>
                    <a:pt x="0" y="55"/>
                  </a:cubicBezTo>
                  <a:cubicBezTo>
                    <a:pt x="0" y="58"/>
                    <a:pt x="3" y="60"/>
                    <a:pt x="6" y="60"/>
                  </a:cubicBezTo>
                  <a:cubicBezTo>
                    <a:pt x="9" y="60"/>
                    <a:pt x="11" y="58"/>
                    <a:pt x="11" y="55"/>
                  </a:cubicBezTo>
                  <a:cubicBezTo>
                    <a:pt x="11" y="0"/>
                    <a:pt x="11" y="0"/>
                    <a:pt x="11" y="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 name="îṥ1îdé"/>
            <p:cNvSpPr/>
            <p:nvPr/>
          </p:nvSpPr>
          <p:spPr bwMode="auto">
            <a:xfrm>
              <a:off x="4575175" y="1497013"/>
              <a:ext cx="401638" cy="30163"/>
            </a:xfrm>
            <a:custGeom>
              <a:avLst/>
              <a:gdLst>
                <a:gd name="T0" fmla="*/ 25 w 26"/>
                <a:gd name="T1" fmla="*/ 2 h 2"/>
                <a:gd name="T2" fmla="*/ 1 w 26"/>
                <a:gd name="T3" fmla="*/ 2 h 2"/>
                <a:gd name="T4" fmla="*/ 0 w 26"/>
                <a:gd name="T5" fmla="*/ 1 h 2"/>
                <a:gd name="T6" fmla="*/ 1 w 26"/>
                <a:gd name="T7" fmla="*/ 0 h 2"/>
                <a:gd name="T8" fmla="*/ 25 w 26"/>
                <a:gd name="T9" fmla="*/ 0 h 2"/>
                <a:gd name="T10" fmla="*/ 26 w 26"/>
                <a:gd name="T11" fmla="*/ 1 h 2"/>
                <a:gd name="T12" fmla="*/ 25 w 2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6" h="2">
                  <a:moveTo>
                    <a:pt x="25" y="2"/>
                  </a:moveTo>
                  <a:cubicBezTo>
                    <a:pt x="1" y="2"/>
                    <a:pt x="1" y="2"/>
                    <a:pt x="1" y="2"/>
                  </a:cubicBezTo>
                  <a:cubicBezTo>
                    <a:pt x="1" y="2"/>
                    <a:pt x="0" y="2"/>
                    <a:pt x="0" y="1"/>
                  </a:cubicBezTo>
                  <a:cubicBezTo>
                    <a:pt x="0" y="0"/>
                    <a:pt x="1" y="0"/>
                    <a:pt x="1" y="0"/>
                  </a:cubicBezTo>
                  <a:cubicBezTo>
                    <a:pt x="25" y="0"/>
                    <a:pt x="25" y="0"/>
                    <a:pt x="25" y="0"/>
                  </a:cubicBezTo>
                  <a:cubicBezTo>
                    <a:pt x="25" y="0"/>
                    <a:pt x="26" y="0"/>
                    <a:pt x="26" y="1"/>
                  </a:cubicBezTo>
                  <a:cubicBezTo>
                    <a:pt x="26" y="2"/>
                    <a:pt x="25" y="2"/>
                    <a:pt x="25" y="2"/>
                  </a:cubicBezTo>
                  <a:close/>
                </a:path>
              </a:pathLst>
            </a:custGeom>
            <a:solidFill>
              <a:srgbClr val="EFF9F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 name="îslîḍê"/>
            <p:cNvSpPr/>
            <p:nvPr/>
          </p:nvSpPr>
          <p:spPr bwMode="auto">
            <a:xfrm>
              <a:off x="4575175" y="4743451"/>
              <a:ext cx="123825" cy="46038"/>
            </a:xfrm>
            <a:custGeom>
              <a:avLst/>
              <a:gdLst>
                <a:gd name="T0" fmla="*/ 0 w 8"/>
                <a:gd name="T1" fmla="*/ 0 h 3"/>
                <a:gd name="T2" fmla="*/ 5 w 8"/>
                <a:gd name="T3" fmla="*/ 2 h 3"/>
                <a:gd name="T4" fmla="*/ 8 w 8"/>
                <a:gd name="T5" fmla="*/ 3 h 3"/>
                <a:gd name="T6" fmla="*/ 0 w 8"/>
                <a:gd name="T7" fmla="*/ 0 h 3"/>
              </a:gdLst>
              <a:ahLst/>
              <a:cxnLst>
                <a:cxn ang="0">
                  <a:pos x="T0" y="T1"/>
                </a:cxn>
                <a:cxn ang="0">
                  <a:pos x="T2" y="T3"/>
                </a:cxn>
                <a:cxn ang="0">
                  <a:pos x="T4" y="T5"/>
                </a:cxn>
                <a:cxn ang="0">
                  <a:pos x="T6" y="T7"/>
                </a:cxn>
              </a:cxnLst>
              <a:rect l="0" t="0" r="r" b="b"/>
              <a:pathLst>
                <a:path w="8" h="3">
                  <a:moveTo>
                    <a:pt x="0" y="0"/>
                  </a:moveTo>
                  <a:cubicBezTo>
                    <a:pt x="1" y="1"/>
                    <a:pt x="3" y="2"/>
                    <a:pt x="5" y="2"/>
                  </a:cubicBezTo>
                  <a:cubicBezTo>
                    <a:pt x="6" y="2"/>
                    <a:pt x="7" y="3"/>
                    <a:pt x="8" y="3"/>
                  </a:cubicBezTo>
                  <a:cubicBezTo>
                    <a:pt x="5" y="2"/>
                    <a:pt x="2" y="1"/>
                    <a:pt x="0" y="0"/>
                  </a:cubicBezTo>
                </a:path>
              </a:pathLst>
            </a:custGeom>
            <a:solidFill>
              <a:srgbClr val="4545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 name="ïṥliḓe"/>
            <p:cNvSpPr/>
            <p:nvPr/>
          </p:nvSpPr>
          <p:spPr bwMode="auto">
            <a:xfrm>
              <a:off x="4451350" y="1543051"/>
              <a:ext cx="525463" cy="3246438"/>
            </a:xfrm>
            <a:custGeom>
              <a:avLst/>
              <a:gdLst>
                <a:gd name="T0" fmla="*/ 34 w 34"/>
                <a:gd name="T1" fmla="*/ 0 h 210"/>
                <a:gd name="T2" fmla="*/ 0 w 34"/>
                <a:gd name="T3" fmla="*/ 0 h 210"/>
                <a:gd name="T4" fmla="*/ 0 w 34"/>
                <a:gd name="T5" fmla="*/ 192 h 210"/>
                <a:gd name="T6" fmla="*/ 8 w 34"/>
                <a:gd name="T7" fmla="*/ 207 h 210"/>
                <a:gd name="T8" fmla="*/ 16 w 34"/>
                <a:gd name="T9" fmla="*/ 210 h 210"/>
                <a:gd name="T10" fmla="*/ 17 w 34"/>
                <a:gd name="T11" fmla="*/ 210 h 210"/>
                <a:gd name="T12" fmla="*/ 34 w 34"/>
                <a:gd name="T13" fmla="*/ 193 h 210"/>
                <a:gd name="T14" fmla="*/ 34 w 34"/>
                <a:gd name="T15" fmla="*/ 192 h 210"/>
                <a:gd name="T16" fmla="*/ 18 w 34"/>
                <a:gd name="T17" fmla="*/ 205 h 210"/>
                <a:gd name="T18" fmla="*/ 17 w 34"/>
                <a:gd name="T19" fmla="*/ 205 h 210"/>
                <a:gd name="T20" fmla="*/ 4 w 34"/>
                <a:gd name="T21" fmla="*/ 192 h 210"/>
                <a:gd name="T22" fmla="*/ 4 w 34"/>
                <a:gd name="T23" fmla="*/ 138 h 210"/>
                <a:gd name="T24" fmla="*/ 7 w 34"/>
                <a:gd name="T25" fmla="*/ 138 h 210"/>
                <a:gd name="T26" fmla="*/ 7 w 34"/>
                <a:gd name="T27" fmla="*/ 14 h 210"/>
                <a:gd name="T28" fmla="*/ 18 w 34"/>
                <a:gd name="T29" fmla="*/ 3 h 210"/>
                <a:gd name="T30" fmla="*/ 34 w 34"/>
                <a:gd name="T31" fmla="*/ 3 h 210"/>
                <a:gd name="T32" fmla="*/ 34 w 34"/>
                <a:gd name="T33" fmla="*/ 3 h 210"/>
                <a:gd name="T34" fmla="*/ 34 w 34"/>
                <a:gd name="T35"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210">
                  <a:moveTo>
                    <a:pt x="34" y="0"/>
                  </a:moveTo>
                  <a:cubicBezTo>
                    <a:pt x="0" y="0"/>
                    <a:pt x="0" y="0"/>
                    <a:pt x="0" y="0"/>
                  </a:cubicBezTo>
                  <a:cubicBezTo>
                    <a:pt x="0" y="192"/>
                    <a:pt x="0" y="192"/>
                    <a:pt x="0" y="192"/>
                  </a:cubicBezTo>
                  <a:cubicBezTo>
                    <a:pt x="0" y="198"/>
                    <a:pt x="3" y="204"/>
                    <a:pt x="8" y="207"/>
                  </a:cubicBezTo>
                  <a:cubicBezTo>
                    <a:pt x="10" y="208"/>
                    <a:pt x="13" y="209"/>
                    <a:pt x="16" y="210"/>
                  </a:cubicBezTo>
                  <a:cubicBezTo>
                    <a:pt x="16" y="210"/>
                    <a:pt x="17" y="210"/>
                    <a:pt x="17" y="210"/>
                  </a:cubicBezTo>
                  <a:cubicBezTo>
                    <a:pt x="26" y="210"/>
                    <a:pt x="34" y="202"/>
                    <a:pt x="34" y="193"/>
                  </a:cubicBezTo>
                  <a:cubicBezTo>
                    <a:pt x="34" y="192"/>
                    <a:pt x="34" y="192"/>
                    <a:pt x="34" y="192"/>
                  </a:cubicBezTo>
                  <a:cubicBezTo>
                    <a:pt x="34" y="192"/>
                    <a:pt x="31" y="205"/>
                    <a:pt x="18" y="205"/>
                  </a:cubicBezTo>
                  <a:cubicBezTo>
                    <a:pt x="18" y="205"/>
                    <a:pt x="17" y="205"/>
                    <a:pt x="17" y="205"/>
                  </a:cubicBezTo>
                  <a:cubicBezTo>
                    <a:pt x="10" y="205"/>
                    <a:pt x="4" y="199"/>
                    <a:pt x="4" y="192"/>
                  </a:cubicBezTo>
                  <a:cubicBezTo>
                    <a:pt x="4" y="138"/>
                    <a:pt x="4" y="138"/>
                    <a:pt x="4" y="138"/>
                  </a:cubicBezTo>
                  <a:cubicBezTo>
                    <a:pt x="7" y="138"/>
                    <a:pt x="7" y="138"/>
                    <a:pt x="7" y="138"/>
                  </a:cubicBezTo>
                  <a:cubicBezTo>
                    <a:pt x="7" y="14"/>
                    <a:pt x="7" y="14"/>
                    <a:pt x="7" y="14"/>
                  </a:cubicBezTo>
                  <a:cubicBezTo>
                    <a:pt x="7" y="8"/>
                    <a:pt x="12" y="3"/>
                    <a:pt x="18" y="3"/>
                  </a:cubicBezTo>
                  <a:cubicBezTo>
                    <a:pt x="34" y="3"/>
                    <a:pt x="34" y="3"/>
                    <a:pt x="34" y="3"/>
                  </a:cubicBezTo>
                  <a:cubicBezTo>
                    <a:pt x="34" y="3"/>
                    <a:pt x="34" y="3"/>
                    <a:pt x="34" y="3"/>
                  </a:cubicBezTo>
                  <a:cubicBezTo>
                    <a:pt x="34" y="0"/>
                    <a:pt x="34" y="0"/>
                    <a:pt x="34" y="0"/>
                  </a:cubicBezTo>
                </a:path>
              </a:pathLst>
            </a:custGeom>
            <a:solidFill>
              <a:srgbClr val="A4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îsḻíḍê"/>
            <p:cNvSpPr/>
            <p:nvPr/>
          </p:nvSpPr>
          <p:spPr bwMode="auto">
            <a:xfrm>
              <a:off x="4513263" y="3676651"/>
              <a:ext cx="201613" cy="1035050"/>
            </a:xfrm>
            <a:custGeom>
              <a:avLst/>
              <a:gdLst>
                <a:gd name="T0" fmla="*/ 3 w 13"/>
                <a:gd name="T1" fmla="*/ 0 h 67"/>
                <a:gd name="T2" fmla="*/ 0 w 13"/>
                <a:gd name="T3" fmla="*/ 0 h 67"/>
                <a:gd name="T4" fmla="*/ 0 w 13"/>
                <a:gd name="T5" fmla="*/ 54 h 67"/>
                <a:gd name="T6" fmla="*/ 13 w 13"/>
                <a:gd name="T7" fmla="*/ 67 h 67"/>
                <a:gd name="T8" fmla="*/ 3 w 13"/>
                <a:gd name="T9" fmla="*/ 57 h 67"/>
                <a:gd name="T10" fmla="*/ 3 w 13"/>
                <a:gd name="T11" fmla="*/ 0 h 67"/>
              </a:gdLst>
              <a:ahLst/>
              <a:cxnLst>
                <a:cxn ang="0">
                  <a:pos x="T0" y="T1"/>
                </a:cxn>
                <a:cxn ang="0">
                  <a:pos x="T2" y="T3"/>
                </a:cxn>
                <a:cxn ang="0">
                  <a:pos x="T4" y="T5"/>
                </a:cxn>
                <a:cxn ang="0">
                  <a:pos x="T6" y="T7"/>
                </a:cxn>
                <a:cxn ang="0">
                  <a:pos x="T8" y="T9"/>
                </a:cxn>
                <a:cxn ang="0">
                  <a:pos x="T10" y="T11"/>
                </a:cxn>
              </a:cxnLst>
              <a:rect l="0" t="0" r="r" b="b"/>
              <a:pathLst>
                <a:path w="13" h="67">
                  <a:moveTo>
                    <a:pt x="3" y="0"/>
                  </a:moveTo>
                  <a:cubicBezTo>
                    <a:pt x="0" y="0"/>
                    <a:pt x="0" y="0"/>
                    <a:pt x="0" y="0"/>
                  </a:cubicBezTo>
                  <a:cubicBezTo>
                    <a:pt x="0" y="54"/>
                    <a:pt x="0" y="54"/>
                    <a:pt x="0" y="54"/>
                  </a:cubicBezTo>
                  <a:cubicBezTo>
                    <a:pt x="0" y="61"/>
                    <a:pt x="6" y="67"/>
                    <a:pt x="13" y="67"/>
                  </a:cubicBezTo>
                  <a:cubicBezTo>
                    <a:pt x="5" y="66"/>
                    <a:pt x="3" y="57"/>
                    <a:pt x="3" y="57"/>
                  </a:cubicBezTo>
                  <a:cubicBezTo>
                    <a:pt x="3" y="0"/>
                    <a:pt x="3" y="0"/>
                    <a:pt x="3" y="0"/>
                  </a:cubicBezTo>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 name="íṡļîḑe"/>
            <p:cNvSpPr/>
            <p:nvPr/>
          </p:nvSpPr>
          <p:spPr bwMode="auto">
            <a:xfrm>
              <a:off x="4451350" y="1543051"/>
              <a:ext cx="525463" cy="15875"/>
            </a:xfrm>
            <a:prstGeom prst="rect">
              <a:avLst/>
            </a:prstGeom>
            <a:solidFill>
              <a:srgbClr val="01BB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5" name="îṡḻíde"/>
            <p:cNvSpPr/>
            <p:nvPr/>
          </p:nvSpPr>
          <p:spPr bwMode="auto">
            <a:xfrm>
              <a:off x="5332413" y="1543051"/>
              <a:ext cx="508000" cy="3246438"/>
            </a:xfrm>
            <a:custGeom>
              <a:avLst/>
              <a:gdLst>
                <a:gd name="T0" fmla="*/ 16 w 33"/>
                <a:gd name="T1" fmla="*/ 210 h 210"/>
                <a:gd name="T2" fmla="*/ 0 w 33"/>
                <a:gd name="T3" fmla="*/ 193 h 210"/>
                <a:gd name="T4" fmla="*/ 0 w 33"/>
                <a:gd name="T5" fmla="*/ 0 h 210"/>
                <a:gd name="T6" fmla="*/ 33 w 33"/>
                <a:gd name="T7" fmla="*/ 0 h 210"/>
                <a:gd name="T8" fmla="*/ 33 w 33"/>
                <a:gd name="T9" fmla="*/ 193 h 210"/>
                <a:gd name="T10" fmla="*/ 16 w 33"/>
                <a:gd name="T11" fmla="*/ 210 h 210"/>
              </a:gdLst>
              <a:ahLst/>
              <a:cxnLst>
                <a:cxn ang="0">
                  <a:pos x="T0" y="T1"/>
                </a:cxn>
                <a:cxn ang="0">
                  <a:pos x="T2" y="T3"/>
                </a:cxn>
                <a:cxn ang="0">
                  <a:pos x="T4" y="T5"/>
                </a:cxn>
                <a:cxn ang="0">
                  <a:pos x="T6" y="T7"/>
                </a:cxn>
                <a:cxn ang="0">
                  <a:pos x="T8" y="T9"/>
                </a:cxn>
                <a:cxn ang="0">
                  <a:pos x="T10" y="T11"/>
                </a:cxn>
              </a:cxnLst>
              <a:rect l="0" t="0" r="r" b="b"/>
              <a:pathLst>
                <a:path w="33" h="210">
                  <a:moveTo>
                    <a:pt x="16" y="210"/>
                  </a:moveTo>
                  <a:cubicBezTo>
                    <a:pt x="7" y="210"/>
                    <a:pt x="0" y="202"/>
                    <a:pt x="0" y="193"/>
                  </a:cubicBezTo>
                  <a:cubicBezTo>
                    <a:pt x="0" y="0"/>
                    <a:pt x="0" y="0"/>
                    <a:pt x="0" y="0"/>
                  </a:cubicBezTo>
                  <a:cubicBezTo>
                    <a:pt x="33" y="0"/>
                    <a:pt x="33" y="0"/>
                    <a:pt x="33" y="0"/>
                  </a:cubicBezTo>
                  <a:cubicBezTo>
                    <a:pt x="33" y="193"/>
                    <a:pt x="33" y="193"/>
                    <a:pt x="33" y="193"/>
                  </a:cubicBezTo>
                  <a:cubicBezTo>
                    <a:pt x="33" y="202"/>
                    <a:pt x="26" y="210"/>
                    <a:pt x="16" y="210"/>
                  </a:cubicBezTo>
                </a:path>
              </a:pathLst>
            </a:custGeom>
            <a:solidFill>
              <a:srgbClr val="BBED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îSḻíḑê"/>
            <p:cNvSpPr/>
            <p:nvPr/>
          </p:nvSpPr>
          <p:spPr bwMode="auto">
            <a:xfrm>
              <a:off x="5378450" y="3027363"/>
              <a:ext cx="415925" cy="1684338"/>
            </a:xfrm>
            <a:custGeom>
              <a:avLst/>
              <a:gdLst>
                <a:gd name="T0" fmla="*/ 13 w 27"/>
                <a:gd name="T1" fmla="*/ 109 h 109"/>
                <a:gd name="T2" fmla="*/ 0 w 27"/>
                <a:gd name="T3" fmla="*/ 96 h 109"/>
                <a:gd name="T4" fmla="*/ 0 w 27"/>
                <a:gd name="T5" fmla="*/ 0 h 109"/>
                <a:gd name="T6" fmla="*/ 27 w 27"/>
                <a:gd name="T7" fmla="*/ 0 h 109"/>
                <a:gd name="T8" fmla="*/ 27 w 27"/>
                <a:gd name="T9" fmla="*/ 96 h 109"/>
                <a:gd name="T10" fmla="*/ 13 w 27"/>
                <a:gd name="T11" fmla="*/ 109 h 109"/>
              </a:gdLst>
              <a:ahLst/>
              <a:cxnLst>
                <a:cxn ang="0">
                  <a:pos x="T0" y="T1"/>
                </a:cxn>
                <a:cxn ang="0">
                  <a:pos x="T2" y="T3"/>
                </a:cxn>
                <a:cxn ang="0">
                  <a:pos x="T4" y="T5"/>
                </a:cxn>
                <a:cxn ang="0">
                  <a:pos x="T6" y="T7"/>
                </a:cxn>
                <a:cxn ang="0">
                  <a:pos x="T8" y="T9"/>
                </a:cxn>
                <a:cxn ang="0">
                  <a:pos x="T10" y="T11"/>
                </a:cxn>
              </a:cxnLst>
              <a:rect l="0" t="0" r="r" b="b"/>
              <a:pathLst>
                <a:path w="27" h="109">
                  <a:moveTo>
                    <a:pt x="13" y="109"/>
                  </a:moveTo>
                  <a:cubicBezTo>
                    <a:pt x="6" y="109"/>
                    <a:pt x="0" y="103"/>
                    <a:pt x="0" y="96"/>
                  </a:cubicBezTo>
                  <a:cubicBezTo>
                    <a:pt x="0" y="0"/>
                    <a:pt x="0" y="0"/>
                    <a:pt x="0" y="0"/>
                  </a:cubicBezTo>
                  <a:cubicBezTo>
                    <a:pt x="27" y="0"/>
                    <a:pt x="27" y="0"/>
                    <a:pt x="27" y="0"/>
                  </a:cubicBezTo>
                  <a:cubicBezTo>
                    <a:pt x="27" y="96"/>
                    <a:pt x="27" y="96"/>
                    <a:pt x="27" y="96"/>
                  </a:cubicBezTo>
                  <a:cubicBezTo>
                    <a:pt x="27" y="103"/>
                    <a:pt x="21" y="109"/>
                    <a:pt x="13" y="109"/>
                  </a:cubicBezTo>
                </a:path>
              </a:pathLst>
            </a:custGeom>
            <a:solidFill>
              <a:srgbClr val="0065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íṥļïḍé"/>
            <p:cNvSpPr/>
            <p:nvPr/>
          </p:nvSpPr>
          <p:spPr bwMode="auto">
            <a:xfrm>
              <a:off x="5284788" y="1481138"/>
              <a:ext cx="603250" cy="61913"/>
            </a:xfrm>
            <a:custGeom>
              <a:avLst/>
              <a:gdLst>
                <a:gd name="T0" fmla="*/ 36 w 39"/>
                <a:gd name="T1" fmla="*/ 4 h 4"/>
                <a:gd name="T2" fmla="*/ 3 w 39"/>
                <a:gd name="T3" fmla="*/ 4 h 4"/>
                <a:gd name="T4" fmla="*/ 0 w 39"/>
                <a:gd name="T5" fmla="*/ 2 h 4"/>
                <a:gd name="T6" fmla="*/ 3 w 39"/>
                <a:gd name="T7" fmla="*/ 0 h 4"/>
                <a:gd name="T8" fmla="*/ 36 w 39"/>
                <a:gd name="T9" fmla="*/ 0 h 4"/>
                <a:gd name="T10" fmla="*/ 39 w 39"/>
                <a:gd name="T11" fmla="*/ 2 h 4"/>
                <a:gd name="T12" fmla="*/ 36 w 39"/>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9" h="4">
                  <a:moveTo>
                    <a:pt x="36" y="4"/>
                  </a:moveTo>
                  <a:cubicBezTo>
                    <a:pt x="3" y="4"/>
                    <a:pt x="3" y="4"/>
                    <a:pt x="3" y="4"/>
                  </a:cubicBezTo>
                  <a:cubicBezTo>
                    <a:pt x="1" y="4"/>
                    <a:pt x="0" y="3"/>
                    <a:pt x="0" y="2"/>
                  </a:cubicBezTo>
                  <a:cubicBezTo>
                    <a:pt x="0" y="1"/>
                    <a:pt x="1" y="0"/>
                    <a:pt x="3" y="0"/>
                  </a:cubicBezTo>
                  <a:cubicBezTo>
                    <a:pt x="36" y="0"/>
                    <a:pt x="36" y="0"/>
                    <a:pt x="36" y="0"/>
                  </a:cubicBezTo>
                  <a:cubicBezTo>
                    <a:pt x="38" y="0"/>
                    <a:pt x="39" y="1"/>
                    <a:pt x="39" y="2"/>
                  </a:cubicBezTo>
                  <a:cubicBezTo>
                    <a:pt x="39" y="3"/>
                    <a:pt x="38" y="4"/>
                    <a:pt x="36" y="4"/>
                  </a:cubicBezTo>
                  <a:close/>
                </a:path>
              </a:pathLst>
            </a:custGeom>
            <a:solidFill>
              <a:srgbClr val="BBED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iṩlïḋè"/>
            <p:cNvSpPr/>
            <p:nvPr/>
          </p:nvSpPr>
          <p:spPr bwMode="auto">
            <a:xfrm>
              <a:off x="5578475" y="1697038"/>
              <a:ext cx="185738" cy="1330325"/>
            </a:xfrm>
            <a:custGeom>
              <a:avLst/>
              <a:gdLst>
                <a:gd name="T0" fmla="*/ 6 w 12"/>
                <a:gd name="T1" fmla="*/ 0 h 86"/>
                <a:gd name="T2" fmla="*/ 0 w 12"/>
                <a:gd name="T3" fmla="*/ 6 h 86"/>
                <a:gd name="T4" fmla="*/ 0 w 12"/>
                <a:gd name="T5" fmla="*/ 86 h 86"/>
                <a:gd name="T6" fmla="*/ 12 w 12"/>
                <a:gd name="T7" fmla="*/ 86 h 86"/>
                <a:gd name="T8" fmla="*/ 12 w 12"/>
                <a:gd name="T9" fmla="*/ 6 h 86"/>
                <a:gd name="T10" fmla="*/ 6 w 12"/>
                <a:gd name="T11" fmla="*/ 0 h 86"/>
              </a:gdLst>
              <a:ahLst/>
              <a:cxnLst>
                <a:cxn ang="0">
                  <a:pos x="T0" y="T1"/>
                </a:cxn>
                <a:cxn ang="0">
                  <a:pos x="T2" y="T3"/>
                </a:cxn>
                <a:cxn ang="0">
                  <a:pos x="T4" y="T5"/>
                </a:cxn>
                <a:cxn ang="0">
                  <a:pos x="T6" y="T7"/>
                </a:cxn>
                <a:cxn ang="0">
                  <a:pos x="T8" y="T9"/>
                </a:cxn>
                <a:cxn ang="0">
                  <a:pos x="T10" y="T11"/>
                </a:cxn>
              </a:cxnLst>
              <a:rect l="0" t="0" r="r" b="b"/>
              <a:pathLst>
                <a:path w="12" h="86">
                  <a:moveTo>
                    <a:pt x="6" y="0"/>
                  </a:moveTo>
                  <a:cubicBezTo>
                    <a:pt x="3" y="0"/>
                    <a:pt x="0" y="3"/>
                    <a:pt x="0" y="6"/>
                  </a:cubicBezTo>
                  <a:cubicBezTo>
                    <a:pt x="0" y="86"/>
                    <a:pt x="0" y="86"/>
                    <a:pt x="0" y="86"/>
                  </a:cubicBezTo>
                  <a:cubicBezTo>
                    <a:pt x="12" y="86"/>
                    <a:pt x="12" y="86"/>
                    <a:pt x="12" y="86"/>
                  </a:cubicBezTo>
                  <a:cubicBezTo>
                    <a:pt x="12" y="6"/>
                    <a:pt x="12" y="6"/>
                    <a:pt x="12" y="6"/>
                  </a:cubicBezTo>
                  <a:cubicBezTo>
                    <a:pt x="12" y="3"/>
                    <a:pt x="9" y="0"/>
                    <a:pt x="6" y="0"/>
                  </a:cubicBezTo>
                </a:path>
              </a:pathLst>
            </a:custGeom>
            <a:solidFill>
              <a:srgbClr val="D6F5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ïś1idé"/>
            <p:cNvSpPr/>
            <p:nvPr/>
          </p:nvSpPr>
          <p:spPr bwMode="auto">
            <a:xfrm>
              <a:off x="5578475" y="3027363"/>
              <a:ext cx="185738" cy="1576388"/>
            </a:xfrm>
            <a:custGeom>
              <a:avLst/>
              <a:gdLst>
                <a:gd name="T0" fmla="*/ 12 w 12"/>
                <a:gd name="T1" fmla="*/ 0 h 102"/>
                <a:gd name="T2" fmla="*/ 0 w 12"/>
                <a:gd name="T3" fmla="*/ 0 h 102"/>
                <a:gd name="T4" fmla="*/ 0 w 12"/>
                <a:gd name="T5" fmla="*/ 97 h 102"/>
                <a:gd name="T6" fmla="*/ 6 w 12"/>
                <a:gd name="T7" fmla="*/ 102 h 102"/>
                <a:gd name="T8" fmla="*/ 12 w 12"/>
                <a:gd name="T9" fmla="*/ 97 h 102"/>
                <a:gd name="T10" fmla="*/ 12 w 12"/>
                <a:gd name="T11" fmla="*/ 0 h 102"/>
              </a:gdLst>
              <a:ahLst/>
              <a:cxnLst>
                <a:cxn ang="0">
                  <a:pos x="T0" y="T1"/>
                </a:cxn>
                <a:cxn ang="0">
                  <a:pos x="T2" y="T3"/>
                </a:cxn>
                <a:cxn ang="0">
                  <a:pos x="T4" y="T5"/>
                </a:cxn>
                <a:cxn ang="0">
                  <a:pos x="T6" y="T7"/>
                </a:cxn>
                <a:cxn ang="0">
                  <a:pos x="T8" y="T9"/>
                </a:cxn>
                <a:cxn ang="0">
                  <a:pos x="T10" y="T11"/>
                </a:cxn>
              </a:cxnLst>
              <a:rect l="0" t="0" r="r" b="b"/>
              <a:pathLst>
                <a:path w="12" h="102">
                  <a:moveTo>
                    <a:pt x="12" y="0"/>
                  </a:moveTo>
                  <a:cubicBezTo>
                    <a:pt x="0" y="0"/>
                    <a:pt x="0" y="0"/>
                    <a:pt x="0" y="0"/>
                  </a:cubicBezTo>
                  <a:cubicBezTo>
                    <a:pt x="0" y="97"/>
                    <a:pt x="0" y="97"/>
                    <a:pt x="0" y="97"/>
                  </a:cubicBezTo>
                  <a:cubicBezTo>
                    <a:pt x="0" y="100"/>
                    <a:pt x="3" y="102"/>
                    <a:pt x="6" y="102"/>
                  </a:cubicBezTo>
                  <a:cubicBezTo>
                    <a:pt x="9" y="102"/>
                    <a:pt x="12" y="100"/>
                    <a:pt x="12" y="97"/>
                  </a:cubicBezTo>
                  <a:cubicBezTo>
                    <a:pt x="12" y="0"/>
                    <a:pt x="12" y="0"/>
                    <a:pt x="12" y="0"/>
                  </a:cubicBezTo>
                </a:path>
              </a:pathLst>
            </a:custGeom>
            <a:solidFill>
              <a:srgbClr val="009D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iṧľide"/>
            <p:cNvSpPr/>
            <p:nvPr/>
          </p:nvSpPr>
          <p:spPr bwMode="auto">
            <a:xfrm>
              <a:off x="5454650" y="1497013"/>
              <a:ext cx="385763" cy="30163"/>
            </a:xfrm>
            <a:custGeom>
              <a:avLst/>
              <a:gdLst>
                <a:gd name="T0" fmla="*/ 24 w 25"/>
                <a:gd name="T1" fmla="*/ 2 h 2"/>
                <a:gd name="T2" fmla="*/ 1 w 25"/>
                <a:gd name="T3" fmla="*/ 2 h 2"/>
                <a:gd name="T4" fmla="*/ 0 w 25"/>
                <a:gd name="T5" fmla="*/ 1 h 2"/>
                <a:gd name="T6" fmla="*/ 1 w 25"/>
                <a:gd name="T7" fmla="*/ 0 h 2"/>
                <a:gd name="T8" fmla="*/ 24 w 25"/>
                <a:gd name="T9" fmla="*/ 0 h 2"/>
                <a:gd name="T10" fmla="*/ 25 w 25"/>
                <a:gd name="T11" fmla="*/ 1 h 2"/>
                <a:gd name="T12" fmla="*/ 24 w 25"/>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5" h="2">
                  <a:moveTo>
                    <a:pt x="24" y="2"/>
                  </a:moveTo>
                  <a:cubicBezTo>
                    <a:pt x="1" y="2"/>
                    <a:pt x="1" y="2"/>
                    <a:pt x="1" y="2"/>
                  </a:cubicBezTo>
                  <a:cubicBezTo>
                    <a:pt x="0" y="2"/>
                    <a:pt x="0" y="2"/>
                    <a:pt x="0" y="1"/>
                  </a:cubicBezTo>
                  <a:cubicBezTo>
                    <a:pt x="0" y="0"/>
                    <a:pt x="0" y="0"/>
                    <a:pt x="1" y="0"/>
                  </a:cubicBezTo>
                  <a:cubicBezTo>
                    <a:pt x="24" y="0"/>
                    <a:pt x="24" y="0"/>
                    <a:pt x="24" y="0"/>
                  </a:cubicBezTo>
                  <a:cubicBezTo>
                    <a:pt x="25" y="0"/>
                    <a:pt x="25" y="0"/>
                    <a:pt x="25" y="1"/>
                  </a:cubicBezTo>
                  <a:cubicBezTo>
                    <a:pt x="25" y="2"/>
                    <a:pt x="25" y="2"/>
                    <a:pt x="24" y="2"/>
                  </a:cubicBezTo>
                  <a:close/>
                </a:path>
              </a:pathLst>
            </a:custGeom>
            <a:solidFill>
              <a:srgbClr val="EFF9F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ïṩľiḑé"/>
            <p:cNvSpPr/>
            <p:nvPr/>
          </p:nvSpPr>
          <p:spPr bwMode="auto">
            <a:xfrm>
              <a:off x="5332413" y="1543051"/>
              <a:ext cx="508000" cy="3246438"/>
            </a:xfrm>
            <a:custGeom>
              <a:avLst/>
              <a:gdLst>
                <a:gd name="T0" fmla="*/ 15 w 33"/>
                <a:gd name="T1" fmla="*/ 210 h 210"/>
                <a:gd name="T2" fmla="*/ 15 w 33"/>
                <a:gd name="T3" fmla="*/ 210 h 210"/>
                <a:gd name="T4" fmla="*/ 15 w 33"/>
                <a:gd name="T5" fmla="*/ 210 h 210"/>
                <a:gd name="T6" fmla="*/ 7 w 33"/>
                <a:gd name="T7" fmla="*/ 207 h 210"/>
                <a:gd name="T8" fmla="*/ 13 w 33"/>
                <a:gd name="T9" fmla="*/ 209 h 210"/>
                <a:gd name="T10" fmla="*/ 15 w 33"/>
                <a:gd name="T11" fmla="*/ 210 h 210"/>
                <a:gd name="T12" fmla="*/ 7 w 33"/>
                <a:gd name="T13" fmla="*/ 207 h 210"/>
                <a:gd name="T14" fmla="*/ 33 w 33"/>
                <a:gd name="T15" fmla="*/ 0 h 210"/>
                <a:gd name="T16" fmla="*/ 0 w 33"/>
                <a:gd name="T17" fmla="*/ 0 h 210"/>
                <a:gd name="T18" fmla="*/ 0 w 33"/>
                <a:gd name="T19" fmla="*/ 192 h 210"/>
                <a:gd name="T20" fmla="*/ 0 w 33"/>
                <a:gd name="T21" fmla="*/ 193 h 210"/>
                <a:gd name="T22" fmla="*/ 0 w 33"/>
                <a:gd name="T23" fmla="*/ 0 h 210"/>
                <a:gd name="T24" fmla="*/ 33 w 33"/>
                <a:gd name="T25"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10">
                  <a:moveTo>
                    <a:pt x="15" y="210"/>
                  </a:moveTo>
                  <a:cubicBezTo>
                    <a:pt x="15" y="210"/>
                    <a:pt x="15" y="210"/>
                    <a:pt x="15" y="210"/>
                  </a:cubicBezTo>
                  <a:cubicBezTo>
                    <a:pt x="15" y="210"/>
                    <a:pt x="15" y="210"/>
                    <a:pt x="15" y="210"/>
                  </a:cubicBezTo>
                  <a:moveTo>
                    <a:pt x="7" y="207"/>
                  </a:moveTo>
                  <a:cubicBezTo>
                    <a:pt x="9" y="208"/>
                    <a:pt x="11" y="209"/>
                    <a:pt x="13" y="209"/>
                  </a:cubicBezTo>
                  <a:cubicBezTo>
                    <a:pt x="14" y="209"/>
                    <a:pt x="14" y="210"/>
                    <a:pt x="15" y="210"/>
                  </a:cubicBezTo>
                  <a:cubicBezTo>
                    <a:pt x="12" y="209"/>
                    <a:pt x="9" y="208"/>
                    <a:pt x="7" y="207"/>
                  </a:cubicBezTo>
                  <a:moveTo>
                    <a:pt x="33" y="0"/>
                  </a:moveTo>
                  <a:cubicBezTo>
                    <a:pt x="0" y="0"/>
                    <a:pt x="0" y="0"/>
                    <a:pt x="0" y="0"/>
                  </a:cubicBezTo>
                  <a:cubicBezTo>
                    <a:pt x="0" y="192"/>
                    <a:pt x="0" y="192"/>
                    <a:pt x="0" y="192"/>
                  </a:cubicBezTo>
                  <a:cubicBezTo>
                    <a:pt x="0" y="192"/>
                    <a:pt x="0" y="193"/>
                    <a:pt x="0" y="193"/>
                  </a:cubicBezTo>
                  <a:cubicBezTo>
                    <a:pt x="0" y="0"/>
                    <a:pt x="0" y="0"/>
                    <a:pt x="0" y="0"/>
                  </a:cubicBezTo>
                  <a:cubicBezTo>
                    <a:pt x="33" y="0"/>
                    <a:pt x="33" y="0"/>
                    <a:pt x="33" y="0"/>
                  </a:cubicBezTo>
                </a:path>
              </a:pathLst>
            </a:custGeom>
            <a:solidFill>
              <a:srgbClr val="4545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 name="í$ļïďê"/>
            <p:cNvSpPr/>
            <p:nvPr/>
          </p:nvSpPr>
          <p:spPr bwMode="auto">
            <a:xfrm>
              <a:off x="5332413" y="1543051"/>
              <a:ext cx="508000" cy="3246438"/>
            </a:xfrm>
            <a:custGeom>
              <a:avLst/>
              <a:gdLst>
                <a:gd name="T0" fmla="*/ 33 w 33"/>
                <a:gd name="T1" fmla="*/ 0 h 210"/>
                <a:gd name="T2" fmla="*/ 0 w 33"/>
                <a:gd name="T3" fmla="*/ 0 h 210"/>
                <a:gd name="T4" fmla="*/ 0 w 33"/>
                <a:gd name="T5" fmla="*/ 193 h 210"/>
                <a:gd name="T6" fmla="*/ 7 w 33"/>
                <a:gd name="T7" fmla="*/ 207 h 210"/>
                <a:gd name="T8" fmla="*/ 15 w 33"/>
                <a:gd name="T9" fmla="*/ 210 h 210"/>
                <a:gd name="T10" fmla="*/ 15 w 33"/>
                <a:gd name="T11" fmla="*/ 210 h 210"/>
                <a:gd name="T12" fmla="*/ 15 w 33"/>
                <a:gd name="T13" fmla="*/ 210 h 210"/>
                <a:gd name="T14" fmla="*/ 16 w 33"/>
                <a:gd name="T15" fmla="*/ 210 h 210"/>
                <a:gd name="T16" fmla="*/ 33 w 33"/>
                <a:gd name="T17" fmla="*/ 193 h 210"/>
                <a:gd name="T18" fmla="*/ 33 w 33"/>
                <a:gd name="T19" fmla="*/ 192 h 210"/>
                <a:gd name="T20" fmla="*/ 18 w 33"/>
                <a:gd name="T21" fmla="*/ 205 h 210"/>
                <a:gd name="T22" fmla="*/ 16 w 33"/>
                <a:gd name="T23" fmla="*/ 205 h 210"/>
                <a:gd name="T24" fmla="*/ 3 w 33"/>
                <a:gd name="T25" fmla="*/ 192 h 210"/>
                <a:gd name="T26" fmla="*/ 3 w 33"/>
                <a:gd name="T27" fmla="*/ 96 h 210"/>
                <a:gd name="T28" fmla="*/ 6 w 33"/>
                <a:gd name="T29" fmla="*/ 96 h 210"/>
                <a:gd name="T30" fmla="*/ 6 w 33"/>
                <a:gd name="T31" fmla="*/ 14 h 210"/>
                <a:gd name="T32" fmla="*/ 18 w 33"/>
                <a:gd name="T33" fmla="*/ 3 h 210"/>
                <a:gd name="T34" fmla="*/ 33 w 33"/>
                <a:gd name="T35" fmla="*/ 3 h 210"/>
                <a:gd name="T36" fmla="*/ 33 w 33"/>
                <a:gd name="T37" fmla="*/ 3 h 210"/>
                <a:gd name="T38" fmla="*/ 33 w 33"/>
                <a:gd name="T3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210">
                  <a:moveTo>
                    <a:pt x="33" y="0"/>
                  </a:moveTo>
                  <a:cubicBezTo>
                    <a:pt x="0" y="0"/>
                    <a:pt x="0" y="0"/>
                    <a:pt x="0" y="0"/>
                  </a:cubicBezTo>
                  <a:cubicBezTo>
                    <a:pt x="0" y="193"/>
                    <a:pt x="0" y="193"/>
                    <a:pt x="0" y="193"/>
                  </a:cubicBezTo>
                  <a:cubicBezTo>
                    <a:pt x="0" y="198"/>
                    <a:pt x="3" y="204"/>
                    <a:pt x="7" y="207"/>
                  </a:cubicBezTo>
                  <a:cubicBezTo>
                    <a:pt x="9" y="208"/>
                    <a:pt x="12" y="209"/>
                    <a:pt x="15" y="210"/>
                  </a:cubicBezTo>
                  <a:cubicBezTo>
                    <a:pt x="15" y="210"/>
                    <a:pt x="15" y="210"/>
                    <a:pt x="15" y="210"/>
                  </a:cubicBezTo>
                  <a:cubicBezTo>
                    <a:pt x="15" y="210"/>
                    <a:pt x="15" y="210"/>
                    <a:pt x="15" y="210"/>
                  </a:cubicBezTo>
                  <a:cubicBezTo>
                    <a:pt x="16" y="210"/>
                    <a:pt x="16" y="210"/>
                    <a:pt x="16" y="210"/>
                  </a:cubicBezTo>
                  <a:cubicBezTo>
                    <a:pt x="26" y="210"/>
                    <a:pt x="33" y="202"/>
                    <a:pt x="33" y="193"/>
                  </a:cubicBezTo>
                  <a:cubicBezTo>
                    <a:pt x="33" y="192"/>
                    <a:pt x="33" y="192"/>
                    <a:pt x="33" y="192"/>
                  </a:cubicBezTo>
                  <a:cubicBezTo>
                    <a:pt x="33" y="192"/>
                    <a:pt x="31" y="205"/>
                    <a:pt x="18" y="205"/>
                  </a:cubicBezTo>
                  <a:cubicBezTo>
                    <a:pt x="17" y="205"/>
                    <a:pt x="17" y="205"/>
                    <a:pt x="16" y="205"/>
                  </a:cubicBezTo>
                  <a:cubicBezTo>
                    <a:pt x="9" y="205"/>
                    <a:pt x="3" y="199"/>
                    <a:pt x="3" y="192"/>
                  </a:cubicBezTo>
                  <a:cubicBezTo>
                    <a:pt x="3" y="96"/>
                    <a:pt x="3" y="96"/>
                    <a:pt x="3" y="96"/>
                  </a:cubicBezTo>
                  <a:cubicBezTo>
                    <a:pt x="6" y="96"/>
                    <a:pt x="6" y="96"/>
                    <a:pt x="6" y="96"/>
                  </a:cubicBezTo>
                  <a:cubicBezTo>
                    <a:pt x="6" y="14"/>
                    <a:pt x="6" y="14"/>
                    <a:pt x="6" y="14"/>
                  </a:cubicBezTo>
                  <a:cubicBezTo>
                    <a:pt x="6" y="8"/>
                    <a:pt x="11" y="3"/>
                    <a:pt x="18" y="3"/>
                  </a:cubicBezTo>
                  <a:cubicBezTo>
                    <a:pt x="33" y="3"/>
                    <a:pt x="33" y="3"/>
                    <a:pt x="33" y="3"/>
                  </a:cubicBezTo>
                  <a:cubicBezTo>
                    <a:pt x="33" y="3"/>
                    <a:pt x="33" y="3"/>
                    <a:pt x="33" y="3"/>
                  </a:cubicBezTo>
                  <a:cubicBezTo>
                    <a:pt x="33" y="0"/>
                    <a:pt x="33" y="0"/>
                    <a:pt x="33" y="0"/>
                  </a:cubicBezTo>
                </a:path>
              </a:pathLst>
            </a:custGeom>
            <a:solidFill>
              <a:srgbClr val="A4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 name="íṥḻïḑe"/>
            <p:cNvSpPr/>
            <p:nvPr/>
          </p:nvSpPr>
          <p:spPr bwMode="auto">
            <a:xfrm>
              <a:off x="5378450" y="3027363"/>
              <a:ext cx="200025" cy="1684338"/>
            </a:xfrm>
            <a:custGeom>
              <a:avLst/>
              <a:gdLst>
                <a:gd name="T0" fmla="*/ 3 w 13"/>
                <a:gd name="T1" fmla="*/ 0 h 109"/>
                <a:gd name="T2" fmla="*/ 0 w 13"/>
                <a:gd name="T3" fmla="*/ 0 h 109"/>
                <a:gd name="T4" fmla="*/ 0 w 13"/>
                <a:gd name="T5" fmla="*/ 96 h 109"/>
                <a:gd name="T6" fmla="*/ 13 w 13"/>
                <a:gd name="T7" fmla="*/ 109 h 109"/>
                <a:gd name="T8" fmla="*/ 4 w 13"/>
                <a:gd name="T9" fmla="*/ 99 h 109"/>
                <a:gd name="T10" fmla="*/ 3 w 13"/>
                <a:gd name="T11" fmla="*/ 0 h 109"/>
              </a:gdLst>
              <a:ahLst/>
              <a:cxnLst>
                <a:cxn ang="0">
                  <a:pos x="T0" y="T1"/>
                </a:cxn>
                <a:cxn ang="0">
                  <a:pos x="T2" y="T3"/>
                </a:cxn>
                <a:cxn ang="0">
                  <a:pos x="T4" y="T5"/>
                </a:cxn>
                <a:cxn ang="0">
                  <a:pos x="T6" y="T7"/>
                </a:cxn>
                <a:cxn ang="0">
                  <a:pos x="T8" y="T9"/>
                </a:cxn>
                <a:cxn ang="0">
                  <a:pos x="T10" y="T11"/>
                </a:cxn>
              </a:cxnLst>
              <a:rect l="0" t="0" r="r" b="b"/>
              <a:pathLst>
                <a:path w="13" h="109">
                  <a:moveTo>
                    <a:pt x="3" y="0"/>
                  </a:moveTo>
                  <a:cubicBezTo>
                    <a:pt x="0" y="0"/>
                    <a:pt x="0" y="0"/>
                    <a:pt x="0" y="0"/>
                  </a:cubicBezTo>
                  <a:cubicBezTo>
                    <a:pt x="0" y="96"/>
                    <a:pt x="0" y="96"/>
                    <a:pt x="0" y="96"/>
                  </a:cubicBezTo>
                  <a:cubicBezTo>
                    <a:pt x="0" y="103"/>
                    <a:pt x="6" y="109"/>
                    <a:pt x="13" y="109"/>
                  </a:cubicBezTo>
                  <a:cubicBezTo>
                    <a:pt x="5" y="108"/>
                    <a:pt x="4" y="99"/>
                    <a:pt x="4" y="99"/>
                  </a:cubicBezTo>
                  <a:cubicBezTo>
                    <a:pt x="3" y="0"/>
                    <a:pt x="3" y="0"/>
                    <a:pt x="3" y="0"/>
                  </a:cubicBezTo>
                </a:path>
              </a:pathLst>
            </a:custGeom>
            <a:solidFill>
              <a:srgbClr val="00495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 name="ïš1îḑê"/>
            <p:cNvSpPr/>
            <p:nvPr/>
          </p:nvSpPr>
          <p:spPr bwMode="auto">
            <a:xfrm>
              <a:off x="5332413" y="1543051"/>
              <a:ext cx="508000" cy="15875"/>
            </a:xfrm>
            <a:prstGeom prst="rect">
              <a:avLst/>
            </a:prstGeom>
            <a:solidFill>
              <a:srgbClr val="01BB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5" name="ïṥḻíḍé"/>
            <p:cNvSpPr/>
            <p:nvPr/>
          </p:nvSpPr>
          <p:spPr bwMode="auto">
            <a:xfrm>
              <a:off x="6196013" y="1543051"/>
              <a:ext cx="525463" cy="3246438"/>
            </a:xfrm>
            <a:custGeom>
              <a:avLst/>
              <a:gdLst>
                <a:gd name="T0" fmla="*/ 17 w 34"/>
                <a:gd name="T1" fmla="*/ 210 h 210"/>
                <a:gd name="T2" fmla="*/ 0 w 34"/>
                <a:gd name="T3" fmla="*/ 193 h 210"/>
                <a:gd name="T4" fmla="*/ 0 w 34"/>
                <a:gd name="T5" fmla="*/ 0 h 210"/>
                <a:gd name="T6" fmla="*/ 34 w 34"/>
                <a:gd name="T7" fmla="*/ 0 h 210"/>
                <a:gd name="T8" fmla="*/ 34 w 34"/>
                <a:gd name="T9" fmla="*/ 193 h 210"/>
                <a:gd name="T10" fmla="*/ 17 w 34"/>
                <a:gd name="T11" fmla="*/ 210 h 210"/>
              </a:gdLst>
              <a:ahLst/>
              <a:cxnLst>
                <a:cxn ang="0">
                  <a:pos x="T0" y="T1"/>
                </a:cxn>
                <a:cxn ang="0">
                  <a:pos x="T2" y="T3"/>
                </a:cxn>
                <a:cxn ang="0">
                  <a:pos x="T4" y="T5"/>
                </a:cxn>
                <a:cxn ang="0">
                  <a:pos x="T6" y="T7"/>
                </a:cxn>
                <a:cxn ang="0">
                  <a:pos x="T8" y="T9"/>
                </a:cxn>
                <a:cxn ang="0">
                  <a:pos x="T10" y="T11"/>
                </a:cxn>
              </a:cxnLst>
              <a:rect l="0" t="0" r="r" b="b"/>
              <a:pathLst>
                <a:path w="34" h="210">
                  <a:moveTo>
                    <a:pt x="17" y="210"/>
                  </a:moveTo>
                  <a:cubicBezTo>
                    <a:pt x="8" y="210"/>
                    <a:pt x="0" y="202"/>
                    <a:pt x="0" y="193"/>
                  </a:cubicBezTo>
                  <a:cubicBezTo>
                    <a:pt x="0" y="0"/>
                    <a:pt x="0" y="0"/>
                    <a:pt x="0" y="0"/>
                  </a:cubicBezTo>
                  <a:cubicBezTo>
                    <a:pt x="34" y="0"/>
                    <a:pt x="34" y="0"/>
                    <a:pt x="34" y="0"/>
                  </a:cubicBezTo>
                  <a:cubicBezTo>
                    <a:pt x="34" y="193"/>
                    <a:pt x="34" y="193"/>
                    <a:pt x="34" y="193"/>
                  </a:cubicBezTo>
                  <a:cubicBezTo>
                    <a:pt x="34" y="202"/>
                    <a:pt x="26" y="210"/>
                    <a:pt x="17" y="210"/>
                  </a:cubicBezTo>
                </a:path>
              </a:pathLst>
            </a:custGeom>
            <a:solidFill>
              <a:srgbClr val="BBED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 name="íśľîde"/>
            <p:cNvSpPr/>
            <p:nvPr/>
          </p:nvSpPr>
          <p:spPr bwMode="auto">
            <a:xfrm>
              <a:off x="6257925" y="3027363"/>
              <a:ext cx="401638" cy="1684338"/>
            </a:xfrm>
            <a:custGeom>
              <a:avLst/>
              <a:gdLst>
                <a:gd name="T0" fmla="*/ 13 w 26"/>
                <a:gd name="T1" fmla="*/ 109 h 109"/>
                <a:gd name="T2" fmla="*/ 0 w 26"/>
                <a:gd name="T3" fmla="*/ 96 h 109"/>
                <a:gd name="T4" fmla="*/ 0 w 26"/>
                <a:gd name="T5" fmla="*/ 0 h 109"/>
                <a:gd name="T6" fmla="*/ 26 w 26"/>
                <a:gd name="T7" fmla="*/ 0 h 109"/>
                <a:gd name="T8" fmla="*/ 26 w 26"/>
                <a:gd name="T9" fmla="*/ 96 h 109"/>
                <a:gd name="T10" fmla="*/ 13 w 26"/>
                <a:gd name="T11" fmla="*/ 109 h 109"/>
              </a:gdLst>
              <a:ahLst/>
              <a:cxnLst>
                <a:cxn ang="0">
                  <a:pos x="T0" y="T1"/>
                </a:cxn>
                <a:cxn ang="0">
                  <a:pos x="T2" y="T3"/>
                </a:cxn>
                <a:cxn ang="0">
                  <a:pos x="T4" y="T5"/>
                </a:cxn>
                <a:cxn ang="0">
                  <a:pos x="T6" y="T7"/>
                </a:cxn>
                <a:cxn ang="0">
                  <a:pos x="T8" y="T9"/>
                </a:cxn>
                <a:cxn ang="0">
                  <a:pos x="T10" y="T11"/>
                </a:cxn>
              </a:cxnLst>
              <a:rect l="0" t="0" r="r" b="b"/>
              <a:pathLst>
                <a:path w="26" h="109">
                  <a:moveTo>
                    <a:pt x="13" y="109"/>
                  </a:moveTo>
                  <a:cubicBezTo>
                    <a:pt x="6" y="109"/>
                    <a:pt x="0" y="103"/>
                    <a:pt x="0" y="96"/>
                  </a:cubicBezTo>
                  <a:cubicBezTo>
                    <a:pt x="0" y="0"/>
                    <a:pt x="0" y="0"/>
                    <a:pt x="0" y="0"/>
                  </a:cubicBezTo>
                  <a:cubicBezTo>
                    <a:pt x="26" y="0"/>
                    <a:pt x="26" y="0"/>
                    <a:pt x="26" y="0"/>
                  </a:cubicBezTo>
                  <a:cubicBezTo>
                    <a:pt x="26" y="96"/>
                    <a:pt x="26" y="96"/>
                    <a:pt x="26" y="96"/>
                  </a:cubicBezTo>
                  <a:cubicBezTo>
                    <a:pt x="26" y="103"/>
                    <a:pt x="20" y="109"/>
                    <a:pt x="13" y="109"/>
                  </a:cubicBezTo>
                </a:path>
              </a:pathLst>
            </a:custGeom>
            <a:solidFill>
              <a:srgbClr val="B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 name="íşḻíḑe"/>
            <p:cNvSpPr/>
            <p:nvPr/>
          </p:nvSpPr>
          <p:spPr bwMode="auto">
            <a:xfrm>
              <a:off x="6165850" y="1481138"/>
              <a:ext cx="585788" cy="61913"/>
            </a:xfrm>
            <a:custGeom>
              <a:avLst/>
              <a:gdLst>
                <a:gd name="T0" fmla="*/ 36 w 38"/>
                <a:gd name="T1" fmla="*/ 4 h 4"/>
                <a:gd name="T2" fmla="*/ 2 w 38"/>
                <a:gd name="T3" fmla="*/ 4 h 4"/>
                <a:gd name="T4" fmla="*/ 0 w 38"/>
                <a:gd name="T5" fmla="*/ 2 h 4"/>
                <a:gd name="T6" fmla="*/ 2 w 38"/>
                <a:gd name="T7" fmla="*/ 0 h 4"/>
                <a:gd name="T8" fmla="*/ 36 w 38"/>
                <a:gd name="T9" fmla="*/ 0 h 4"/>
                <a:gd name="T10" fmla="*/ 38 w 38"/>
                <a:gd name="T11" fmla="*/ 2 h 4"/>
                <a:gd name="T12" fmla="*/ 36 w 3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8" h="4">
                  <a:moveTo>
                    <a:pt x="36" y="4"/>
                  </a:moveTo>
                  <a:cubicBezTo>
                    <a:pt x="2" y="4"/>
                    <a:pt x="2" y="4"/>
                    <a:pt x="2" y="4"/>
                  </a:cubicBezTo>
                  <a:cubicBezTo>
                    <a:pt x="1" y="4"/>
                    <a:pt x="0" y="3"/>
                    <a:pt x="0" y="2"/>
                  </a:cubicBezTo>
                  <a:cubicBezTo>
                    <a:pt x="0" y="1"/>
                    <a:pt x="1" y="0"/>
                    <a:pt x="2" y="0"/>
                  </a:cubicBezTo>
                  <a:cubicBezTo>
                    <a:pt x="36" y="0"/>
                    <a:pt x="36" y="0"/>
                    <a:pt x="36" y="0"/>
                  </a:cubicBezTo>
                  <a:cubicBezTo>
                    <a:pt x="37" y="0"/>
                    <a:pt x="38" y="1"/>
                    <a:pt x="38" y="2"/>
                  </a:cubicBezTo>
                  <a:cubicBezTo>
                    <a:pt x="38" y="3"/>
                    <a:pt x="37" y="4"/>
                    <a:pt x="36" y="4"/>
                  </a:cubicBezTo>
                  <a:close/>
                </a:path>
              </a:pathLst>
            </a:custGeom>
            <a:solidFill>
              <a:srgbClr val="BBED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 name="îšľíďé"/>
            <p:cNvSpPr/>
            <p:nvPr/>
          </p:nvSpPr>
          <p:spPr bwMode="auto">
            <a:xfrm>
              <a:off x="6457950" y="1697038"/>
              <a:ext cx="169863" cy="1330325"/>
            </a:xfrm>
            <a:custGeom>
              <a:avLst/>
              <a:gdLst>
                <a:gd name="T0" fmla="*/ 6 w 11"/>
                <a:gd name="T1" fmla="*/ 0 h 86"/>
                <a:gd name="T2" fmla="*/ 0 w 11"/>
                <a:gd name="T3" fmla="*/ 6 h 86"/>
                <a:gd name="T4" fmla="*/ 0 w 11"/>
                <a:gd name="T5" fmla="*/ 86 h 86"/>
                <a:gd name="T6" fmla="*/ 11 w 11"/>
                <a:gd name="T7" fmla="*/ 86 h 86"/>
                <a:gd name="T8" fmla="*/ 11 w 11"/>
                <a:gd name="T9" fmla="*/ 6 h 86"/>
                <a:gd name="T10" fmla="*/ 6 w 11"/>
                <a:gd name="T11" fmla="*/ 0 h 86"/>
              </a:gdLst>
              <a:ahLst/>
              <a:cxnLst>
                <a:cxn ang="0">
                  <a:pos x="T0" y="T1"/>
                </a:cxn>
                <a:cxn ang="0">
                  <a:pos x="T2" y="T3"/>
                </a:cxn>
                <a:cxn ang="0">
                  <a:pos x="T4" y="T5"/>
                </a:cxn>
                <a:cxn ang="0">
                  <a:pos x="T6" y="T7"/>
                </a:cxn>
                <a:cxn ang="0">
                  <a:pos x="T8" y="T9"/>
                </a:cxn>
                <a:cxn ang="0">
                  <a:pos x="T10" y="T11"/>
                </a:cxn>
              </a:cxnLst>
              <a:rect l="0" t="0" r="r" b="b"/>
              <a:pathLst>
                <a:path w="11" h="86">
                  <a:moveTo>
                    <a:pt x="6" y="0"/>
                  </a:moveTo>
                  <a:cubicBezTo>
                    <a:pt x="2" y="0"/>
                    <a:pt x="0" y="3"/>
                    <a:pt x="0" y="6"/>
                  </a:cubicBezTo>
                  <a:cubicBezTo>
                    <a:pt x="0" y="86"/>
                    <a:pt x="0" y="86"/>
                    <a:pt x="0" y="86"/>
                  </a:cubicBezTo>
                  <a:cubicBezTo>
                    <a:pt x="11" y="86"/>
                    <a:pt x="11" y="86"/>
                    <a:pt x="11" y="86"/>
                  </a:cubicBezTo>
                  <a:cubicBezTo>
                    <a:pt x="11" y="6"/>
                    <a:pt x="11" y="6"/>
                    <a:pt x="11" y="6"/>
                  </a:cubicBezTo>
                  <a:cubicBezTo>
                    <a:pt x="11" y="3"/>
                    <a:pt x="9" y="0"/>
                    <a:pt x="6" y="0"/>
                  </a:cubicBezTo>
                </a:path>
              </a:pathLst>
            </a:custGeom>
            <a:solidFill>
              <a:srgbClr val="D6F5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ï$líḋe"/>
            <p:cNvSpPr/>
            <p:nvPr/>
          </p:nvSpPr>
          <p:spPr bwMode="auto">
            <a:xfrm>
              <a:off x="6457950" y="3027363"/>
              <a:ext cx="169863" cy="1576388"/>
            </a:xfrm>
            <a:custGeom>
              <a:avLst/>
              <a:gdLst>
                <a:gd name="T0" fmla="*/ 11 w 11"/>
                <a:gd name="T1" fmla="*/ 0 h 102"/>
                <a:gd name="T2" fmla="*/ 0 w 11"/>
                <a:gd name="T3" fmla="*/ 0 h 102"/>
                <a:gd name="T4" fmla="*/ 0 w 11"/>
                <a:gd name="T5" fmla="*/ 97 h 102"/>
                <a:gd name="T6" fmla="*/ 6 w 11"/>
                <a:gd name="T7" fmla="*/ 102 h 102"/>
                <a:gd name="T8" fmla="*/ 11 w 11"/>
                <a:gd name="T9" fmla="*/ 97 h 102"/>
                <a:gd name="T10" fmla="*/ 11 w 11"/>
                <a:gd name="T11" fmla="*/ 0 h 102"/>
              </a:gdLst>
              <a:ahLst/>
              <a:cxnLst>
                <a:cxn ang="0">
                  <a:pos x="T0" y="T1"/>
                </a:cxn>
                <a:cxn ang="0">
                  <a:pos x="T2" y="T3"/>
                </a:cxn>
                <a:cxn ang="0">
                  <a:pos x="T4" y="T5"/>
                </a:cxn>
                <a:cxn ang="0">
                  <a:pos x="T6" y="T7"/>
                </a:cxn>
                <a:cxn ang="0">
                  <a:pos x="T8" y="T9"/>
                </a:cxn>
                <a:cxn ang="0">
                  <a:pos x="T10" y="T11"/>
                </a:cxn>
              </a:cxnLst>
              <a:rect l="0" t="0" r="r" b="b"/>
              <a:pathLst>
                <a:path w="11" h="102">
                  <a:moveTo>
                    <a:pt x="11" y="0"/>
                  </a:moveTo>
                  <a:cubicBezTo>
                    <a:pt x="0" y="0"/>
                    <a:pt x="0" y="0"/>
                    <a:pt x="0" y="0"/>
                  </a:cubicBezTo>
                  <a:cubicBezTo>
                    <a:pt x="0" y="97"/>
                    <a:pt x="0" y="97"/>
                    <a:pt x="0" y="97"/>
                  </a:cubicBezTo>
                  <a:cubicBezTo>
                    <a:pt x="0" y="100"/>
                    <a:pt x="2" y="102"/>
                    <a:pt x="6" y="102"/>
                  </a:cubicBezTo>
                  <a:cubicBezTo>
                    <a:pt x="9" y="102"/>
                    <a:pt x="11" y="100"/>
                    <a:pt x="11" y="97"/>
                  </a:cubicBezTo>
                  <a:cubicBezTo>
                    <a:pt x="11" y="0"/>
                    <a:pt x="11" y="0"/>
                    <a:pt x="11" y="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i$ḷîḋê"/>
            <p:cNvSpPr/>
            <p:nvPr/>
          </p:nvSpPr>
          <p:spPr bwMode="auto">
            <a:xfrm>
              <a:off x="6319838" y="1497013"/>
              <a:ext cx="401638" cy="30163"/>
            </a:xfrm>
            <a:custGeom>
              <a:avLst/>
              <a:gdLst>
                <a:gd name="T0" fmla="*/ 24 w 26"/>
                <a:gd name="T1" fmla="*/ 2 h 2"/>
                <a:gd name="T2" fmla="*/ 1 w 26"/>
                <a:gd name="T3" fmla="*/ 2 h 2"/>
                <a:gd name="T4" fmla="*/ 0 w 26"/>
                <a:gd name="T5" fmla="*/ 1 h 2"/>
                <a:gd name="T6" fmla="*/ 1 w 26"/>
                <a:gd name="T7" fmla="*/ 0 h 2"/>
                <a:gd name="T8" fmla="*/ 24 w 26"/>
                <a:gd name="T9" fmla="*/ 0 h 2"/>
                <a:gd name="T10" fmla="*/ 26 w 26"/>
                <a:gd name="T11" fmla="*/ 1 h 2"/>
                <a:gd name="T12" fmla="*/ 24 w 2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6" h="2">
                  <a:moveTo>
                    <a:pt x="24" y="2"/>
                  </a:moveTo>
                  <a:cubicBezTo>
                    <a:pt x="1" y="2"/>
                    <a:pt x="1" y="2"/>
                    <a:pt x="1" y="2"/>
                  </a:cubicBezTo>
                  <a:cubicBezTo>
                    <a:pt x="1" y="2"/>
                    <a:pt x="0" y="2"/>
                    <a:pt x="0" y="1"/>
                  </a:cubicBezTo>
                  <a:cubicBezTo>
                    <a:pt x="0" y="0"/>
                    <a:pt x="1" y="0"/>
                    <a:pt x="1" y="0"/>
                  </a:cubicBezTo>
                  <a:cubicBezTo>
                    <a:pt x="24" y="0"/>
                    <a:pt x="24" y="0"/>
                    <a:pt x="24" y="0"/>
                  </a:cubicBezTo>
                  <a:cubicBezTo>
                    <a:pt x="25" y="0"/>
                    <a:pt x="26" y="0"/>
                    <a:pt x="26" y="1"/>
                  </a:cubicBezTo>
                  <a:cubicBezTo>
                    <a:pt x="26" y="2"/>
                    <a:pt x="25" y="2"/>
                    <a:pt x="24" y="2"/>
                  </a:cubicBezTo>
                  <a:close/>
                </a:path>
              </a:pathLst>
            </a:custGeom>
            <a:solidFill>
              <a:srgbClr val="EFF9F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ïSḷïḍé"/>
            <p:cNvSpPr/>
            <p:nvPr/>
          </p:nvSpPr>
          <p:spPr bwMode="auto">
            <a:xfrm>
              <a:off x="6196013" y="1543051"/>
              <a:ext cx="525463" cy="3246438"/>
            </a:xfrm>
            <a:custGeom>
              <a:avLst/>
              <a:gdLst>
                <a:gd name="T0" fmla="*/ 7 w 34"/>
                <a:gd name="T1" fmla="*/ 207 h 210"/>
                <a:gd name="T2" fmla="*/ 13 w 34"/>
                <a:gd name="T3" fmla="*/ 209 h 210"/>
                <a:gd name="T4" fmla="*/ 16 w 34"/>
                <a:gd name="T5" fmla="*/ 210 h 210"/>
                <a:gd name="T6" fmla="*/ 7 w 34"/>
                <a:gd name="T7" fmla="*/ 207 h 210"/>
                <a:gd name="T8" fmla="*/ 34 w 34"/>
                <a:gd name="T9" fmla="*/ 0 h 210"/>
                <a:gd name="T10" fmla="*/ 0 w 34"/>
                <a:gd name="T11" fmla="*/ 0 h 210"/>
                <a:gd name="T12" fmla="*/ 0 w 34"/>
                <a:gd name="T13" fmla="*/ 192 h 210"/>
                <a:gd name="T14" fmla="*/ 0 w 34"/>
                <a:gd name="T15" fmla="*/ 193 h 210"/>
                <a:gd name="T16" fmla="*/ 0 w 34"/>
                <a:gd name="T17" fmla="*/ 0 h 210"/>
                <a:gd name="T18" fmla="*/ 34 w 34"/>
                <a:gd name="T1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10">
                  <a:moveTo>
                    <a:pt x="7" y="207"/>
                  </a:moveTo>
                  <a:cubicBezTo>
                    <a:pt x="9" y="208"/>
                    <a:pt x="11" y="209"/>
                    <a:pt x="13" y="209"/>
                  </a:cubicBezTo>
                  <a:cubicBezTo>
                    <a:pt x="14" y="209"/>
                    <a:pt x="15" y="210"/>
                    <a:pt x="16" y="210"/>
                  </a:cubicBezTo>
                  <a:cubicBezTo>
                    <a:pt x="13" y="210"/>
                    <a:pt x="10" y="208"/>
                    <a:pt x="7" y="207"/>
                  </a:cubicBezTo>
                  <a:moveTo>
                    <a:pt x="34" y="0"/>
                  </a:moveTo>
                  <a:cubicBezTo>
                    <a:pt x="0" y="0"/>
                    <a:pt x="0" y="0"/>
                    <a:pt x="0" y="0"/>
                  </a:cubicBezTo>
                  <a:cubicBezTo>
                    <a:pt x="0" y="192"/>
                    <a:pt x="0" y="192"/>
                    <a:pt x="0" y="192"/>
                  </a:cubicBezTo>
                  <a:cubicBezTo>
                    <a:pt x="0" y="192"/>
                    <a:pt x="0" y="193"/>
                    <a:pt x="0" y="193"/>
                  </a:cubicBezTo>
                  <a:cubicBezTo>
                    <a:pt x="0" y="0"/>
                    <a:pt x="0" y="0"/>
                    <a:pt x="0" y="0"/>
                  </a:cubicBezTo>
                  <a:cubicBezTo>
                    <a:pt x="34" y="0"/>
                    <a:pt x="34" y="0"/>
                    <a:pt x="34" y="0"/>
                  </a:cubicBezTo>
                </a:path>
              </a:pathLst>
            </a:custGeom>
            <a:solidFill>
              <a:srgbClr val="4545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 name="íŝľïḑé"/>
            <p:cNvSpPr/>
            <p:nvPr/>
          </p:nvSpPr>
          <p:spPr bwMode="auto">
            <a:xfrm>
              <a:off x="6196013" y="1543051"/>
              <a:ext cx="525463" cy="3246438"/>
            </a:xfrm>
            <a:custGeom>
              <a:avLst/>
              <a:gdLst>
                <a:gd name="T0" fmla="*/ 34 w 34"/>
                <a:gd name="T1" fmla="*/ 0 h 210"/>
                <a:gd name="T2" fmla="*/ 0 w 34"/>
                <a:gd name="T3" fmla="*/ 0 h 210"/>
                <a:gd name="T4" fmla="*/ 0 w 34"/>
                <a:gd name="T5" fmla="*/ 193 h 210"/>
                <a:gd name="T6" fmla="*/ 7 w 34"/>
                <a:gd name="T7" fmla="*/ 207 h 210"/>
                <a:gd name="T8" fmla="*/ 16 w 34"/>
                <a:gd name="T9" fmla="*/ 210 h 210"/>
                <a:gd name="T10" fmla="*/ 17 w 34"/>
                <a:gd name="T11" fmla="*/ 210 h 210"/>
                <a:gd name="T12" fmla="*/ 34 w 34"/>
                <a:gd name="T13" fmla="*/ 193 h 210"/>
                <a:gd name="T14" fmla="*/ 34 w 34"/>
                <a:gd name="T15" fmla="*/ 192 h 210"/>
                <a:gd name="T16" fmla="*/ 18 w 34"/>
                <a:gd name="T17" fmla="*/ 205 h 210"/>
                <a:gd name="T18" fmla="*/ 17 w 34"/>
                <a:gd name="T19" fmla="*/ 205 h 210"/>
                <a:gd name="T20" fmla="*/ 4 w 34"/>
                <a:gd name="T21" fmla="*/ 192 h 210"/>
                <a:gd name="T22" fmla="*/ 4 w 34"/>
                <a:gd name="T23" fmla="*/ 96 h 210"/>
                <a:gd name="T24" fmla="*/ 7 w 34"/>
                <a:gd name="T25" fmla="*/ 96 h 210"/>
                <a:gd name="T26" fmla="*/ 7 w 34"/>
                <a:gd name="T27" fmla="*/ 14 h 210"/>
                <a:gd name="T28" fmla="*/ 18 w 34"/>
                <a:gd name="T29" fmla="*/ 3 h 210"/>
                <a:gd name="T30" fmla="*/ 33 w 34"/>
                <a:gd name="T31" fmla="*/ 3 h 210"/>
                <a:gd name="T32" fmla="*/ 34 w 34"/>
                <a:gd name="T33" fmla="*/ 3 h 210"/>
                <a:gd name="T34" fmla="*/ 34 w 34"/>
                <a:gd name="T35"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210">
                  <a:moveTo>
                    <a:pt x="34" y="0"/>
                  </a:moveTo>
                  <a:cubicBezTo>
                    <a:pt x="0" y="0"/>
                    <a:pt x="0" y="0"/>
                    <a:pt x="0" y="0"/>
                  </a:cubicBezTo>
                  <a:cubicBezTo>
                    <a:pt x="0" y="193"/>
                    <a:pt x="0" y="193"/>
                    <a:pt x="0" y="193"/>
                  </a:cubicBezTo>
                  <a:cubicBezTo>
                    <a:pt x="0" y="198"/>
                    <a:pt x="3" y="204"/>
                    <a:pt x="7" y="207"/>
                  </a:cubicBezTo>
                  <a:cubicBezTo>
                    <a:pt x="10" y="208"/>
                    <a:pt x="13" y="210"/>
                    <a:pt x="16" y="210"/>
                  </a:cubicBezTo>
                  <a:cubicBezTo>
                    <a:pt x="16" y="210"/>
                    <a:pt x="17" y="210"/>
                    <a:pt x="17" y="210"/>
                  </a:cubicBezTo>
                  <a:cubicBezTo>
                    <a:pt x="26" y="210"/>
                    <a:pt x="34" y="202"/>
                    <a:pt x="34" y="193"/>
                  </a:cubicBezTo>
                  <a:cubicBezTo>
                    <a:pt x="34" y="192"/>
                    <a:pt x="34" y="192"/>
                    <a:pt x="34" y="192"/>
                  </a:cubicBezTo>
                  <a:cubicBezTo>
                    <a:pt x="34" y="192"/>
                    <a:pt x="31" y="205"/>
                    <a:pt x="18" y="205"/>
                  </a:cubicBezTo>
                  <a:cubicBezTo>
                    <a:pt x="18" y="205"/>
                    <a:pt x="17" y="205"/>
                    <a:pt x="17" y="205"/>
                  </a:cubicBezTo>
                  <a:cubicBezTo>
                    <a:pt x="9" y="205"/>
                    <a:pt x="4" y="199"/>
                    <a:pt x="4" y="192"/>
                  </a:cubicBezTo>
                  <a:cubicBezTo>
                    <a:pt x="4" y="96"/>
                    <a:pt x="4" y="96"/>
                    <a:pt x="4" y="96"/>
                  </a:cubicBezTo>
                  <a:cubicBezTo>
                    <a:pt x="7" y="96"/>
                    <a:pt x="7" y="96"/>
                    <a:pt x="7" y="96"/>
                  </a:cubicBezTo>
                  <a:cubicBezTo>
                    <a:pt x="7" y="14"/>
                    <a:pt x="7" y="14"/>
                    <a:pt x="7" y="14"/>
                  </a:cubicBezTo>
                  <a:cubicBezTo>
                    <a:pt x="7" y="8"/>
                    <a:pt x="12" y="3"/>
                    <a:pt x="18" y="3"/>
                  </a:cubicBezTo>
                  <a:cubicBezTo>
                    <a:pt x="33" y="3"/>
                    <a:pt x="33" y="3"/>
                    <a:pt x="33" y="3"/>
                  </a:cubicBezTo>
                  <a:cubicBezTo>
                    <a:pt x="34" y="3"/>
                    <a:pt x="34" y="3"/>
                    <a:pt x="34" y="3"/>
                  </a:cubicBezTo>
                  <a:cubicBezTo>
                    <a:pt x="34" y="0"/>
                    <a:pt x="34" y="0"/>
                    <a:pt x="34" y="0"/>
                  </a:cubicBezTo>
                </a:path>
              </a:pathLst>
            </a:custGeom>
            <a:solidFill>
              <a:srgbClr val="A4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íṩľïďê"/>
            <p:cNvSpPr/>
            <p:nvPr/>
          </p:nvSpPr>
          <p:spPr bwMode="auto">
            <a:xfrm>
              <a:off x="6257925" y="3027363"/>
              <a:ext cx="200025" cy="1684338"/>
            </a:xfrm>
            <a:custGeom>
              <a:avLst/>
              <a:gdLst>
                <a:gd name="T0" fmla="*/ 3 w 13"/>
                <a:gd name="T1" fmla="*/ 0 h 109"/>
                <a:gd name="T2" fmla="*/ 0 w 13"/>
                <a:gd name="T3" fmla="*/ 0 h 109"/>
                <a:gd name="T4" fmla="*/ 0 w 13"/>
                <a:gd name="T5" fmla="*/ 96 h 109"/>
                <a:gd name="T6" fmla="*/ 13 w 13"/>
                <a:gd name="T7" fmla="*/ 109 h 109"/>
                <a:gd name="T8" fmla="*/ 3 w 13"/>
                <a:gd name="T9" fmla="*/ 99 h 109"/>
                <a:gd name="T10" fmla="*/ 3 w 13"/>
                <a:gd name="T11" fmla="*/ 0 h 109"/>
              </a:gdLst>
              <a:ahLst/>
              <a:cxnLst>
                <a:cxn ang="0">
                  <a:pos x="T0" y="T1"/>
                </a:cxn>
                <a:cxn ang="0">
                  <a:pos x="T2" y="T3"/>
                </a:cxn>
                <a:cxn ang="0">
                  <a:pos x="T4" y="T5"/>
                </a:cxn>
                <a:cxn ang="0">
                  <a:pos x="T6" y="T7"/>
                </a:cxn>
                <a:cxn ang="0">
                  <a:pos x="T8" y="T9"/>
                </a:cxn>
                <a:cxn ang="0">
                  <a:pos x="T10" y="T11"/>
                </a:cxn>
              </a:cxnLst>
              <a:rect l="0" t="0" r="r" b="b"/>
              <a:pathLst>
                <a:path w="13" h="109">
                  <a:moveTo>
                    <a:pt x="3" y="0"/>
                  </a:moveTo>
                  <a:cubicBezTo>
                    <a:pt x="0" y="0"/>
                    <a:pt x="0" y="0"/>
                    <a:pt x="0" y="0"/>
                  </a:cubicBezTo>
                  <a:cubicBezTo>
                    <a:pt x="0" y="96"/>
                    <a:pt x="0" y="96"/>
                    <a:pt x="0" y="96"/>
                  </a:cubicBezTo>
                  <a:cubicBezTo>
                    <a:pt x="0" y="103"/>
                    <a:pt x="5" y="109"/>
                    <a:pt x="13" y="109"/>
                  </a:cubicBezTo>
                  <a:cubicBezTo>
                    <a:pt x="4" y="108"/>
                    <a:pt x="3" y="99"/>
                    <a:pt x="3" y="99"/>
                  </a:cubicBezTo>
                  <a:cubicBezTo>
                    <a:pt x="3" y="0"/>
                    <a:pt x="3" y="0"/>
                    <a:pt x="3" y="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íṣḷiḍe"/>
            <p:cNvSpPr/>
            <p:nvPr/>
          </p:nvSpPr>
          <p:spPr bwMode="auto">
            <a:xfrm>
              <a:off x="6196013" y="1543051"/>
              <a:ext cx="525463" cy="15875"/>
            </a:xfrm>
            <a:prstGeom prst="rect">
              <a:avLst/>
            </a:prstGeom>
            <a:solidFill>
              <a:srgbClr val="01BB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 name="ís1íḑê"/>
            <p:cNvSpPr/>
            <p:nvPr/>
          </p:nvSpPr>
          <p:spPr bwMode="auto">
            <a:xfrm>
              <a:off x="7061200" y="1543051"/>
              <a:ext cx="523875" cy="3246438"/>
            </a:xfrm>
            <a:custGeom>
              <a:avLst/>
              <a:gdLst>
                <a:gd name="T0" fmla="*/ 17 w 34"/>
                <a:gd name="T1" fmla="*/ 210 h 210"/>
                <a:gd name="T2" fmla="*/ 0 w 34"/>
                <a:gd name="T3" fmla="*/ 193 h 210"/>
                <a:gd name="T4" fmla="*/ 0 w 34"/>
                <a:gd name="T5" fmla="*/ 0 h 210"/>
                <a:gd name="T6" fmla="*/ 34 w 34"/>
                <a:gd name="T7" fmla="*/ 0 h 210"/>
                <a:gd name="T8" fmla="*/ 34 w 34"/>
                <a:gd name="T9" fmla="*/ 193 h 210"/>
                <a:gd name="T10" fmla="*/ 17 w 34"/>
                <a:gd name="T11" fmla="*/ 210 h 210"/>
              </a:gdLst>
              <a:ahLst/>
              <a:cxnLst>
                <a:cxn ang="0">
                  <a:pos x="T0" y="T1"/>
                </a:cxn>
                <a:cxn ang="0">
                  <a:pos x="T2" y="T3"/>
                </a:cxn>
                <a:cxn ang="0">
                  <a:pos x="T4" y="T5"/>
                </a:cxn>
                <a:cxn ang="0">
                  <a:pos x="T6" y="T7"/>
                </a:cxn>
                <a:cxn ang="0">
                  <a:pos x="T8" y="T9"/>
                </a:cxn>
                <a:cxn ang="0">
                  <a:pos x="T10" y="T11"/>
                </a:cxn>
              </a:cxnLst>
              <a:rect l="0" t="0" r="r" b="b"/>
              <a:pathLst>
                <a:path w="34" h="210">
                  <a:moveTo>
                    <a:pt x="17" y="210"/>
                  </a:moveTo>
                  <a:cubicBezTo>
                    <a:pt x="8" y="210"/>
                    <a:pt x="0" y="202"/>
                    <a:pt x="0" y="193"/>
                  </a:cubicBezTo>
                  <a:cubicBezTo>
                    <a:pt x="0" y="0"/>
                    <a:pt x="0" y="0"/>
                    <a:pt x="0" y="0"/>
                  </a:cubicBezTo>
                  <a:cubicBezTo>
                    <a:pt x="34" y="0"/>
                    <a:pt x="34" y="0"/>
                    <a:pt x="34" y="0"/>
                  </a:cubicBezTo>
                  <a:cubicBezTo>
                    <a:pt x="34" y="193"/>
                    <a:pt x="34" y="193"/>
                    <a:pt x="34" y="193"/>
                  </a:cubicBezTo>
                  <a:cubicBezTo>
                    <a:pt x="34" y="202"/>
                    <a:pt x="27" y="210"/>
                    <a:pt x="17" y="210"/>
                  </a:cubicBezTo>
                </a:path>
              </a:pathLst>
            </a:custGeom>
            <a:solidFill>
              <a:srgbClr val="BBED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íŝḷïḑè"/>
            <p:cNvSpPr/>
            <p:nvPr/>
          </p:nvSpPr>
          <p:spPr bwMode="auto">
            <a:xfrm>
              <a:off x="7123113" y="3351213"/>
              <a:ext cx="415925" cy="1360488"/>
            </a:xfrm>
            <a:custGeom>
              <a:avLst/>
              <a:gdLst>
                <a:gd name="T0" fmla="*/ 13 w 27"/>
                <a:gd name="T1" fmla="*/ 88 h 88"/>
                <a:gd name="T2" fmla="*/ 0 w 27"/>
                <a:gd name="T3" fmla="*/ 75 h 88"/>
                <a:gd name="T4" fmla="*/ 0 w 27"/>
                <a:gd name="T5" fmla="*/ 0 h 88"/>
                <a:gd name="T6" fmla="*/ 27 w 27"/>
                <a:gd name="T7" fmla="*/ 0 h 88"/>
                <a:gd name="T8" fmla="*/ 27 w 27"/>
                <a:gd name="T9" fmla="*/ 75 h 88"/>
                <a:gd name="T10" fmla="*/ 13 w 27"/>
                <a:gd name="T11" fmla="*/ 88 h 88"/>
              </a:gdLst>
              <a:ahLst/>
              <a:cxnLst>
                <a:cxn ang="0">
                  <a:pos x="T0" y="T1"/>
                </a:cxn>
                <a:cxn ang="0">
                  <a:pos x="T2" y="T3"/>
                </a:cxn>
                <a:cxn ang="0">
                  <a:pos x="T4" y="T5"/>
                </a:cxn>
                <a:cxn ang="0">
                  <a:pos x="T6" y="T7"/>
                </a:cxn>
                <a:cxn ang="0">
                  <a:pos x="T8" y="T9"/>
                </a:cxn>
                <a:cxn ang="0">
                  <a:pos x="T10" y="T11"/>
                </a:cxn>
              </a:cxnLst>
              <a:rect l="0" t="0" r="r" b="b"/>
              <a:pathLst>
                <a:path w="27" h="88">
                  <a:moveTo>
                    <a:pt x="13" y="88"/>
                  </a:moveTo>
                  <a:cubicBezTo>
                    <a:pt x="6" y="88"/>
                    <a:pt x="0" y="82"/>
                    <a:pt x="0" y="75"/>
                  </a:cubicBezTo>
                  <a:cubicBezTo>
                    <a:pt x="0" y="0"/>
                    <a:pt x="0" y="0"/>
                    <a:pt x="0" y="0"/>
                  </a:cubicBezTo>
                  <a:cubicBezTo>
                    <a:pt x="27" y="0"/>
                    <a:pt x="27" y="0"/>
                    <a:pt x="27" y="0"/>
                  </a:cubicBezTo>
                  <a:cubicBezTo>
                    <a:pt x="27" y="75"/>
                    <a:pt x="27" y="75"/>
                    <a:pt x="27" y="75"/>
                  </a:cubicBezTo>
                  <a:cubicBezTo>
                    <a:pt x="27" y="82"/>
                    <a:pt x="21" y="88"/>
                    <a:pt x="13" y="88"/>
                  </a:cubicBezTo>
                </a:path>
              </a:pathLst>
            </a:custGeom>
            <a:solidFill>
              <a:srgbClr val="B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íŝľîďe"/>
            <p:cNvSpPr/>
            <p:nvPr/>
          </p:nvSpPr>
          <p:spPr bwMode="auto">
            <a:xfrm>
              <a:off x="7029450" y="1481138"/>
              <a:ext cx="603250" cy="61913"/>
            </a:xfrm>
            <a:custGeom>
              <a:avLst/>
              <a:gdLst>
                <a:gd name="T0" fmla="*/ 36 w 39"/>
                <a:gd name="T1" fmla="*/ 4 h 4"/>
                <a:gd name="T2" fmla="*/ 2 w 39"/>
                <a:gd name="T3" fmla="*/ 4 h 4"/>
                <a:gd name="T4" fmla="*/ 0 w 39"/>
                <a:gd name="T5" fmla="*/ 2 h 4"/>
                <a:gd name="T6" fmla="*/ 2 w 39"/>
                <a:gd name="T7" fmla="*/ 0 h 4"/>
                <a:gd name="T8" fmla="*/ 36 w 39"/>
                <a:gd name="T9" fmla="*/ 0 h 4"/>
                <a:gd name="T10" fmla="*/ 39 w 39"/>
                <a:gd name="T11" fmla="*/ 2 h 4"/>
                <a:gd name="T12" fmla="*/ 36 w 39"/>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9" h="4">
                  <a:moveTo>
                    <a:pt x="36" y="4"/>
                  </a:moveTo>
                  <a:cubicBezTo>
                    <a:pt x="2" y="4"/>
                    <a:pt x="2" y="4"/>
                    <a:pt x="2" y="4"/>
                  </a:cubicBezTo>
                  <a:cubicBezTo>
                    <a:pt x="1" y="4"/>
                    <a:pt x="0" y="3"/>
                    <a:pt x="0" y="2"/>
                  </a:cubicBezTo>
                  <a:cubicBezTo>
                    <a:pt x="0" y="1"/>
                    <a:pt x="1" y="0"/>
                    <a:pt x="2" y="0"/>
                  </a:cubicBezTo>
                  <a:cubicBezTo>
                    <a:pt x="36" y="0"/>
                    <a:pt x="36" y="0"/>
                    <a:pt x="36" y="0"/>
                  </a:cubicBezTo>
                  <a:cubicBezTo>
                    <a:pt x="37" y="0"/>
                    <a:pt x="39" y="1"/>
                    <a:pt x="39" y="2"/>
                  </a:cubicBezTo>
                  <a:cubicBezTo>
                    <a:pt x="39" y="3"/>
                    <a:pt x="37" y="4"/>
                    <a:pt x="36" y="4"/>
                  </a:cubicBezTo>
                  <a:close/>
                </a:path>
              </a:pathLst>
            </a:custGeom>
            <a:solidFill>
              <a:srgbClr val="BBED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 name="işļîdé"/>
            <p:cNvSpPr/>
            <p:nvPr/>
          </p:nvSpPr>
          <p:spPr bwMode="auto">
            <a:xfrm>
              <a:off x="7323138" y="1697038"/>
              <a:ext cx="185738" cy="1654175"/>
            </a:xfrm>
            <a:custGeom>
              <a:avLst/>
              <a:gdLst>
                <a:gd name="T0" fmla="*/ 6 w 12"/>
                <a:gd name="T1" fmla="*/ 0 h 107"/>
                <a:gd name="T2" fmla="*/ 0 w 12"/>
                <a:gd name="T3" fmla="*/ 6 h 107"/>
                <a:gd name="T4" fmla="*/ 0 w 12"/>
                <a:gd name="T5" fmla="*/ 107 h 107"/>
                <a:gd name="T6" fmla="*/ 12 w 12"/>
                <a:gd name="T7" fmla="*/ 107 h 107"/>
                <a:gd name="T8" fmla="*/ 12 w 12"/>
                <a:gd name="T9" fmla="*/ 6 h 107"/>
                <a:gd name="T10" fmla="*/ 6 w 12"/>
                <a:gd name="T11" fmla="*/ 0 h 107"/>
              </a:gdLst>
              <a:ahLst/>
              <a:cxnLst>
                <a:cxn ang="0">
                  <a:pos x="T0" y="T1"/>
                </a:cxn>
                <a:cxn ang="0">
                  <a:pos x="T2" y="T3"/>
                </a:cxn>
                <a:cxn ang="0">
                  <a:pos x="T4" y="T5"/>
                </a:cxn>
                <a:cxn ang="0">
                  <a:pos x="T6" y="T7"/>
                </a:cxn>
                <a:cxn ang="0">
                  <a:pos x="T8" y="T9"/>
                </a:cxn>
                <a:cxn ang="0">
                  <a:pos x="T10" y="T11"/>
                </a:cxn>
              </a:cxnLst>
              <a:rect l="0" t="0" r="r" b="b"/>
              <a:pathLst>
                <a:path w="12" h="107">
                  <a:moveTo>
                    <a:pt x="6" y="0"/>
                  </a:moveTo>
                  <a:cubicBezTo>
                    <a:pt x="3" y="0"/>
                    <a:pt x="0" y="3"/>
                    <a:pt x="0" y="6"/>
                  </a:cubicBezTo>
                  <a:cubicBezTo>
                    <a:pt x="0" y="107"/>
                    <a:pt x="0" y="107"/>
                    <a:pt x="0" y="107"/>
                  </a:cubicBezTo>
                  <a:cubicBezTo>
                    <a:pt x="12" y="107"/>
                    <a:pt x="12" y="107"/>
                    <a:pt x="12" y="107"/>
                  </a:cubicBezTo>
                  <a:cubicBezTo>
                    <a:pt x="12" y="6"/>
                    <a:pt x="12" y="6"/>
                    <a:pt x="12" y="6"/>
                  </a:cubicBezTo>
                  <a:cubicBezTo>
                    <a:pt x="12" y="3"/>
                    <a:pt x="9" y="0"/>
                    <a:pt x="6" y="0"/>
                  </a:cubicBezTo>
                </a:path>
              </a:pathLst>
            </a:custGeom>
            <a:solidFill>
              <a:srgbClr val="D6F5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 name="ïSlïḋé"/>
            <p:cNvSpPr/>
            <p:nvPr/>
          </p:nvSpPr>
          <p:spPr bwMode="auto">
            <a:xfrm>
              <a:off x="7323138" y="3351213"/>
              <a:ext cx="185738" cy="1252538"/>
            </a:xfrm>
            <a:custGeom>
              <a:avLst/>
              <a:gdLst>
                <a:gd name="T0" fmla="*/ 12 w 12"/>
                <a:gd name="T1" fmla="*/ 0 h 81"/>
                <a:gd name="T2" fmla="*/ 0 w 12"/>
                <a:gd name="T3" fmla="*/ 0 h 81"/>
                <a:gd name="T4" fmla="*/ 0 w 12"/>
                <a:gd name="T5" fmla="*/ 76 h 81"/>
                <a:gd name="T6" fmla="*/ 6 w 12"/>
                <a:gd name="T7" fmla="*/ 81 h 81"/>
                <a:gd name="T8" fmla="*/ 12 w 12"/>
                <a:gd name="T9" fmla="*/ 76 h 81"/>
                <a:gd name="T10" fmla="*/ 12 w 12"/>
                <a:gd name="T11" fmla="*/ 0 h 81"/>
              </a:gdLst>
              <a:ahLst/>
              <a:cxnLst>
                <a:cxn ang="0">
                  <a:pos x="T0" y="T1"/>
                </a:cxn>
                <a:cxn ang="0">
                  <a:pos x="T2" y="T3"/>
                </a:cxn>
                <a:cxn ang="0">
                  <a:pos x="T4" y="T5"/>
                </a:cxn>
                <a:cxn ang="0">
                  <a:pos x="T6" y="T7"/>
                </a:cxn>
                <a:cxn ang="0">
                  <a:pos x="T8" y="T9"/>
                </a:cxn>
                <a:cxn ang="0">
                  <a:pos x="T10" y="T11"/>
                </a:cxn>
              </a:cxnLst>
              <a:rect l="0" t="0" r="r" b="b"/>
              <a:pathLst>
                <a:path w="12" h="81">
                  <a:moveTo>
                    <a:pt x="12" y="0"/>
                  </a:moveTo>
                  <a:cubicBezTo>
                    <a:pt x="0" y="0"/>
                    <a:pt x="0" y="0"/>
                    <a:pt x="0" y="0"/>
                  </a:cubicBezTo>
                  <a:cubicBezTo>
                    <a:pt x="0" y="76"/>
                    <a:pt x="0" y="76"/>
                    <a:pt x="0" y="76"/>
                  </a:cubicBezTo>
                  <a:cubicBezTo>
                    <a:pt x="0" y="79"/>
                    <a:pt x="3" y="81"/>
                    <a:pt x="6" y="81"/>
                  </a:cubicBezTo>
                  <a:cubicBezTo>
                    <a:pt x="9" y="81"/>
                    <a:pt x="12" y="79"/>
                    <a:pt x="12" y="76"/>
                  </a:cubicBezTo>
                  <a:cubicBezTo>
                    <a:pt x="12" y="0"/>
                    <a:pt x="12" y="0"/>
                    <a:pt x="12" y="0"/>
                  </a:cubicBezTo>
                </a:path>
              </a:pathLst>
            </a:custGeom>
            <a:solidFill>
              <a:srgbClr val="CF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 name="íṣļîḑè"/>
            <p:cNvSpPr/>
            <p:nvPr/>
          </p:nvSpPr>
          <p:spPr bwMode="auto">
            <a:xfrm>
              <a:off x="7185025" y="1497013"/>
              <a:ext cx="400050" cy="30163"/>
            </a:xfrm>
            <a:custGeom>
              <a:avLst/>
              <a:gdLst>
                <a:gd name="T0" fmla="*/ 25 w 26"/>
                <a:gd name="T1" fmla="*/ 2 h 2"/>
                <a:gd name="T2" fmla="*/ 2 w 26"/>
                <a:gd name="T3" fmla="*/ 2 h 2"/>
                <a:gd name="T4" fmla="*/ 0 w 26"/>
                <a:gd name="T5" fmla="*/ 1 h 2"/>
                <a:gd name="T6" fmla="*/ 2 w 26"/>
                <a:gd name="T7" fmla="*/ 0 h 2"/>
                <a:gd name="T8" fmla="*/ 25 w 26"/>
                <a:gd name="T9" fmla="*/ 0 h 2"/>
                <a:gd name="T10" fmla="*/ 26 w 26"/>
                <a:gd name="T11" fmla="*/ 1 h 2"/>
                <a:gd name="T12" fmla="*/ 25 w 2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6" h="2">
                  <a:moveTo>
                    <a:pt x="25" y="2"/>
                  </a:moveTo>
                  <a:cubicBezTo>
                    <a:pt x="2" y="2"/>
                    <a:pt x="2" y="2"/>
                    <a:pt x="2" y="2"/>
                  </a:cubicBezTo>
                  <a:cubicBezTo>
                    <a:pt x="1" y="2"/>
                    <a:pt x="0" y="2"/>
                    <a:pt x="0" y="1"/>
                  </a:cubicBezTo>
                  <a:cubicBezTo>
                    <a:pt x="0" y="0"/>
                    <a:pt x="1" y="0"/>
                    <a:pt x="2" y="0"/>
                  </a:cubicBezTo>
                  <a:cubicBezTo>
                    <a:pt x="25" y="0"/>
                    <a:pt x="25" y="0"/>
                    <a:pt x="25" y="0"/>
                  </a:cubicBezTo>
                  <a:cubicBezTo>
                    <a:pt x="26" y="0"/>
                    <a:pt x="26" y="0"/>
                    <a:pt x="26" y="1"/>
                  </a:cubicBezTo>
                  <a:cubicBezTo>
                    <a:pt x="26" y="2"/>
                    <a:pt x="26" y="2"/>
                    <a:pt x="25" y="2"/>
                  </a:cubicBezTo>
                  <a:close/>
                </a:path>
              </a:pathLst>
            </a:custGeom>
            <a:solidFill>
              <a:srgbClr val="EFF9F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 name="îSlîḑê"/>
            <p:cNvSpPr/>
            <p:nvPr/>
          </p:nvSpPr>
          <p:spPr bwMode="auto">
            <a:xfrm>
              <a:off x="7061200" y="1543051"/>
              <a:ext cx="523875" cy="3246438"/>
            </a:xfrm>
            <a:custGeom>
              <a:avLst/>
              <a:gdLst>
                <a:gd name="T0" fmla="*/ 8 w 34"/>
                <a:gd name="T1" fmla="*/ 207 h 210"/>
                <a:gd name="T2" fmla="*/ 14 w 34"/>
                <a:gd name="T3" fmla="*/ 209 h 210"/>
                <a:gd name="T4" fmla="*/ 17 w 34"/>
                <a:gd name="T5" fmla="*/ 210 h 210"/>
                <a:gd name="T6" fmla="*/ 8 w 34"/>
                <a:gd name="T7" fmla="*/ 207 h 210"/>
                <a:gd name="T8" fmla="*/ 34 w 34"/>
                <a:gd name="T9" fmla="*/ 0 h 210"/>
                <a:gd name="T10" fmla="*/ 0 w 34"/>
                <a:gd name="T11" fmla="*/ 0 h 210"/>
                <a:gd name="T12" fmla="*/ 0 w 34"/>
                <a:gd name="T13" fmla="*/ 192 h 210"/>
                <a:gd name="T14" fmla="*/ 0 w 34"/>
                <a:gd name="T15" fmla="*/ 193 h 210"/>
                <a:gd name="T16" fmla="*/ 0 w 34"/>
                <a:gd name="T17" fmla="*/ 0 h 210"/>
                <a:gd name="T18" fmla="*/ 34 w 34"/>
                <a:gd name="T1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10">
                  <a:moveTo>
                    <a:pt x="8" y="207"/>
                  </a:moveTo>
                  <a:cubicBezTo>
                    <a:pt x="9" y="208"/>
                    <a:pt x="11" y="209"/>
                    <a:pt x="14" y="209"/>
                  </a:cubicBezTo>
                  <a:cubicBezTo>
                    <a:pt x="15" y="210"/>
                    <a:pt x="16" y="210"/>
                    <a:pt x="17" y="210"/>
                  </a:cubicBezTo>
                  <a:cubicBezTo>
                    <a:pt x="13" y="210"/>
                    <a:pt x="10" y="208"/>
                    <a:pt x="8" y="207"/>
                  </a:cubicBezTo>
                  <a:moveTo>
                    <a:pt x="34" y="0"/>
                  </a:moveTo>
                  <a:cubicBezTo>
                    <a:pt x="0" y="0"/>
                    <a:pt x="0" y="0"/>
                    <a:pt x="0" y="0"/>
                  </a:cubicBezTo>
                  <a:cubicBezTo>
                    <a:pt x="0" y="192"/>
                    <a:pt x="0" y="192"/>
                    <a:pt x="0" y="192"/>
                  </a:cubicBezTo>
                  <a:cubicBezTo>
                    <a:pt x="0" y="193"/>
                    <a:pt x="0" y="193"/>
                    <a:pt x="0" y="193"/>
                  </a:cubicBezTo>
                  <a:cubicBezTo>
                    <a:pt x="0" y="0"/>
                    <a:pt x="0" y="0"/>
                    <a:pt x="0" y="0"/>
                  </a:cubicBezTo>
                  <a:cubicBezTo>
                    <a:pt x="34" y="0"/>
                    <a:pt x="34" y="0"/>
                    <a:pt x="34" y="0"/>
                  </a:cubicBezTo>
                </a:path>
              </a:pathLst>
            </a:custGeom>
            <a:solidFill>
              <a:srgbClr val="4545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ïṡḻïḓè"/>
            <p:cNvSpPr/>
            <p:nvPr/>
          </p:nvSpPr>
          <p:spPr bwMode="auto">
            <a:xfrm>
              <a:off x="7061200" y="1543051"/>
              <a:ext cx="523875" cy="3246438"/>
            </a:xfrm>
            <a:custGeom>
              <a:avLst/>
              <a:gdLst>
                <a:gd name="T0" fmla="*/ 34 w 34"/>
                <a:gd name="T1" fmla="*/ 0 h 210"/>
                <a:gd name="T2" fmla="*/ 0 w 34"/>
                <a:gd name="T3" fmla="*/ 0 h 210"/>
                <a:gd name="T4" fmla="*/ 0 w 34"/>
                <a:gd name="T5" fmla="*/ 193 h 210"/>
                <a:gd name="T6" fmla="*/ 8 w 34"/>
                <a:gd name="T7" fmla="*/ 207 h 210"/>
                <a:gd name="T8" fmla="*/ 17 w 34"/>
                <a:gd name="T9" fmla="*/ 210 h 210"/>
                <a:gd name="T10" fmla="*/ 17 w 34"/>
                <a:gd name="T11" fmla="*/ 210 h 210"/>
                <a:gd name="T12" fmla="*/ 34 w 34"/>
                <a:gd name="T13" fmla="*/ 193 h 210"/>
                <a:gd name="T14" fmla="*/ 34 w 34"/>
                <a:gd name="T15" fmla="*/ 192 h 210"/>
                <a:gd name="T16" fmla="*/ 19 w 34"/>
                <a:gd name="T17" fmla="*/ 205 h 210"/>
                <a:gd name="T18" fmla="*/ 17 w 34"/>
                <a:gd name="T19" fmla="*/ 205 h 210"/>
                <a:gd name="T20" fmla="*/ 4 w 34"/>
                <a:gd name="T21" fmla="*/ 192 h 210"/>
                <a:gd name="T22" fmla="*/ 4 w 34"/>
                <a:gd name="T23" fmla="*/ 117 h 210"/>
                <a:gd name="T24" fmla="*/ 7 w 34"/>
                <a:gd name="T25" fmla="*/ 117 h 210"/>
                <a:gd name="T26" fmla="*/ 7 w 34"/>
                <a:gd name="T27" fmla="*/ 14 h 210"/>
                <a:gd name="T28" fmla="*/ 19 w 34"/>
                <a:gd name="T29" fmla="*/ 3 h 210"/>
                <a:gd name="T30" fmla="*/ 34 w 34"/>
                <a:gd name="T31" fmla="*/ 3 h 210"/>
                <a:gd name="T32" fmla="*/ 34 w 34"/>
                <a:gd name="T33" fmla="*/ 3 h 210"/>
                <a:gd name="T34" fmla="*/ 34 w 34"/>
                <a:gd name="T35"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210">
                  <a:moveTo>
                    <a:pt x="34" y="0"/>
                  </a:moveTo>
                  <a:cubicBezTo>
                    <a:pt x="0" y="0"/>
                    <a:pt x="0" y="0"/>
                    <a:pt x="0" y="0"/>
                  </a:cubicBezTo>
                  <a:cubicBezTo>
                    <a:pt x="0" y="193"/>
                    <a:pt x="0" y="193"/>
                    <a:pt x="0" y="193"/>
                  </a:cubicBezTo>
                  <a:cubicBezTo>
                    <a:pt x="1" y="198"/>
                    <a:pt x="3" y="203"/>
                    <a:pt x="8" y="207"/>
                  </a:cubicBezTo>
                  <a:cubicBezTo>
                    <a:pt x="10" y="208"/>
                    <a:pt x="13" y="210"/>
                    <a:pt x="17" y="210"/>
                  </a:cubicBezTo>
                  <a:cubicBezTo>
                    <a:pt x="17" y="210"/>
                    <a:pt x="17" y="210"/>
                    <a:pt x="17" y="210"/>
                  </a:cubicBezTo>
                  <a:cubicBezTo>
                    <a:pt x="27" y="210"/>
                    <a:pt x="34" y="202"/>
                    <a:pt x="34" y="193"/>
                  </a:cubicBezTo>
                  <a:cubicBezTo>
                    <a:pt x="34" y="192"/>
                    <a:pt x="34" y="192"/>
                    <a:pt x="34" y="192"/>
                  </a:cubicBezTo>
                  <a:cubicBezTo>
                    <a:pt x="34" y="192"/>
                    <a:pt x="31" y="205"/>
                    <a:pt x="19" y="205"/>
                  </a:cubicBezTo>
                  <a:cubicBezTo>
                    <a:pt x="18" y="205"/>
                    <a:pt x="18" y="205"/>
                    <a:pt x="17" y="205"/>
                  </a:cubicBezTo>
                  <a:cubicBezTo>
                    <a:pt x="10" y="205"/>
                    <a:pt x="4" y="199"/>
                    <a:pt x="4" y="192"/>
                  </a:cubicBezTo>
                  <a:cubicBezTo>
                    <a:pt x="4" y="117"/>
                    <a:pt x="4" y="117"/>
                    <a:pt x="4" y="117"/>
                  </a:cubicBezTo>
                  <a:cubicBezTo>
                    <a:pt x="7" y="117"/>
                    <a:pt x="7" y="117"/>
                    <a:pt x="7" y="117"/>
                  </a:cubicBezTo>
                  <a:cubicBezTo>
                    <a:pt x="7" y="14"/>
                    <a:pt x="7" y="14"/>
                    <a:pt x="7" y="14"/>
                  </a:cubicBezTo>
                  <a:cubicBezTo>
                    <a:pt x="7" y="8"/>
                    <a:pt x="12" y="3"/>
                    <a:pt x="19" y="3"/>
                  </a:cubicBezTo>
                  <a:cubicBezTo>
                    <a:pt x="34" y="3"/>
                    <a:pt x="34" y="3"/>
                    <a:pt x="34" y="3"/>
                  </a:cubicBezTo>
                  <a:cubicBezTo>
                    <a:pt x="34" y="3"/>
                    <a:pt x="34" y="3"/>
                    <a:pt x="34" y="3"/>
                  </a:cubicBezTo>
                  <a:cubicBezTo>
                    <a:pt x="34" y="0"/>
                    <a:pt x="34" y="0"/>
                    <a:pt x="34" y="0"/>
                  </a:cubicBezTo>
                </a:path>
              </a:pathLst>
            </a:custGeom>
            <a:solidFill>
              <a:srgbClr val="A4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íŝļîďé"/>
            <p:cNvSpPr/>
            <p:nvPr/>
          </p:nvSpPr>
          <p:spPr bwMode="auto">
            <a:xfrm>
              <a:off x="7123113" y="3351213"/>
              <a:ext cx="200025" cy="1360488"/>
            </a:xfrm>
            <a:custGeom>
              <a:avLst/>
              <a:gdLst>
                <a:gd name="T0" fmla="*/ 3 w 13"/>
                <a:gd name="T1" fmla="*/ 0 h 88"/>
                <a:gd name="T2" fmla="*/ 0 w 13"/>
                <a:gd name="T3" fmla="*/ 0 h 88"/>
                <a:gd name="T4" fmla="*/ 0 w 13"/>
                <a:gd name="T5" fmla="*/ 75 h 88"/>
                <a:gd name="T6" fmla="*/ 13 w 13"/>
                <a:gd name="T7" fmla="*/ 88 h 88"/>
                <a:gd name="T8" fmla="*/ 3 w 13"/>
                <a:gd name="T9" fmla="*/ 78 h 88"/>
                <a:gd name="T10" fmla="*/ 3 w 13"/>
                <a:gd name="T11" fmla="*/ 0 h 88"/>
              </a:gdLst>
              <a:ahLst/>
              <a:cxnLst>
                <a:cxn ang="0">
                  <a:pos x="T0" y="T1"/>
                </a:cxn>
                <a:cxn ang="0">
                  <a:pos x="T2" y="T3"/>
                </a:cxn>
                <a:cxn ang="0">
                  <a:pos x="T4" y="T5"/>
                </a:cxn>
                <a:cxn ang="0">
                  <a:pos x="T6" y="T7"/>
                </a:cxn>
                <a:cxn ang="0">
                  <a:pos x="T8" y="T9"/>
                </a:cxn>
                <a:cxn ang="0">
                  <a:pos x="T10" y="T11"/>
                </a:cxn>
              </a:cxnLst>
              <a:rect l="0" t="0" r="r" b="b"/>
              <a:pathLst>
                <a:path w="13" h="88">
                  <a:moveTo>
                    <a:pt x="3" y="0"/>
                  </a:moveTo>
                  <a:cubicBezTo>
                    <a:pt x="0" y="0"/>
                    <a:pt x="0" y="0"/>
                    <a:pt x="0" y="0"/>
                  </a:cubicBezTo>
                  <a:cubicBezTo>
                    <a:pt x="0" y="75"/>
                    <a:pt x="0" y="75"/>
                    <a:pt x="0" y="75"/>
                  </a:cubicBezTo>
                  <a:cubicBezTo>
                    <a:pt x="0" y="82"/>
                    <a:pt x="6" y="88"/>
                    <a:pt x="13" y="88"/>
                  </a:cubicBezTo>
                  <a:cubicBezTo>
                    <a:pt x="5" y="87"/>
                    <a:pt x="3" y="78"/>
                    <a:pt x="3" y="78"/>
                  </a:cubicBezTo>
                  <a:cubicBezTo>
                    <a:pt x="3" y="0"/>
                    <a:pt x="3" y="0"/>
                    <a:pt x="3" y="0"/>
                  </a:cubicBezTo>
                </a:path>
              </a:pathLst>
            </a:custGeom>
            <a:solidFill>
              <a:srgbClr val="96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îṧ1íḍè"/>
            <p:cNvSpPr/>
            <p:nvPr/>
          </p:nvSpPr>
          <p:spPr bwMode="auto">
            <a:xfrm>
              <a:off x="7061200" y="1543051"/>
              <a:ext cx="523875" cy="15875"/>
            </a:xfrm>
            <a:prstGeom prst="rect">
              <a:avLst/>
            </a:prstGeom>
            <a:solidFill>
              <a:srgbClr val="01BB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5" name="îśľiḓê"/>
            <p:cNvSpPr/>
            <p:nvPr/>
          </p:nvSpPr>
          <p:spPr bwMode="auto">
            <a:xfrm>
              <a:off x="3987800" y="2222501"/>
              <a:ext cx="4200525" cy="201613"/>
            </a:xfrm>
            <a:prstGeom prst="rect">
              <a:avLst/>
            </a:prstGeom>
            <a:solidFill>
              <a:srgbClr val="263B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6" name="ïṣ1ïdê"/>
            <p:cNvSpPr/>
            <p:nvPr/>
          </p:nvSpPr>
          <p:spPr bwMode="auto">
            <a:xfrm>
              <a:off x="4003675" y="4789488"/>
              <a:ext cx="4168775" cy="385763"/>
            </a:xfrm>
            <a:prstGeom prst="rect">
              <a:avLst/>
            </a:prstGeom>
            <a:solidFill>
              <a:schemeClr val="bg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7" name="ïṣľîḓé"/>
            <p:cNvSpPr/>
            <p:nvPr/>
          </p:nvSpPr>
          <p:spPr bwMode="auto">
            <a:xfrm>
              <a:off x="8048625" y="1960563"/>
              <a:ext cx="309563" cy="3432175"/>
            </a:xfrm>
            <a:prstGeom prst="rect">
              <a:avLst/>
            </a:prstGeom>
            <a:solidFill>
              <a:schemeClr val="bg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8" name="ïşľïḑè"/>
            <p:cNvSpPr/>
            <p:nvPr/>
          </p:nvSpPr>
          <p:spPr bwMode="auto">
            <a:xfrm>
              <a:off x="3679825" y="1960563"/>
              <a:ext cx="323850" cy="3432175"/>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 name="iŝḷidé"/>
            <p:cNvSpPr/>
            <p:nvPr/>
          </p:nvSpPr>
          <p:spPr bwMode="auto">
            <a:xfrm>
              <a:off x="8280400" y="1960563"/>
              <a:ext cx="77788" cy="3432175"/>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0" name="i$ļîďè"/>
            <p:cNvSpPr/>
            <p:nvPr/>
          </p:nvSpPr>
          <p:spPr bwMode="auto">
            <a:xfrm>
              <a:off x="3927475" y="1960563"/>
              <a:ext cx="76200" cy="3432175"/>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1" name="íṧļïďe"/>
            <p:cNvSpPr/>
            <p:nvPr/>
          </p:nvSpPr>
          <p:spPr bwMode="auto">
            <a:xfrm>
              <a:off x="4003675" y="2222501"/>
              <a:ext cx="4044950" cy="201613"/>
            </a:xfrm>
            <a:custGeom>
              <a:avLst/>
              <a:gdLst>
                <a:gd name="T0" fmla="*/ 0 w 2548"/>
                <a:gd name="T1" fmla="*/ 0 h 127"/>
                <a:gd name="T2" fmla="*/ 2548 w 2548"/>
                <a:gd name="T3" fmla="*/ 0 h 127"/>
                <a:gd name="T4" fmla="*/ 2490 w 2548"/>
                <a:gd name="T5" fmla="*/ 39 h 127"/>
                <a:gd name="T6" fmla="*/ 20 w 2548"/>
                <a:gd name="T7" fmla="*/ 78 h 127"/>
                <a:gd name="T8" fmla="*/ 0 w 2548"/>
                <a:gd name="T9" fmla="*/ 127 h 127"/>
                <a:gd name="T10" fmla="*/ 0 w 2548"/>
                <a:gd name="T11" fmla="*/ 0 h 127"/>
              </a:gdLst>
              <a:ahLst/>
              <a:cxnLst>
                <a:cxn ang="0">
                  <a:pos x="T0" y="T1"/>
                </a:cxn>
                <a:cxn ang="0">
                  <a:pos x="T2" y="T3"/>
                </a:cxn>
                <a:cxn ang="0">
                  <a:pos x="T4" y="T5"/>
                </a:cxn>
                <a:cxn ang="0">
                  <a:pos x="T6" y="T7"/>
                </a:cxn>
                <a:cxn ang="0">
                  <a:pos x="T8" y="T9"/>
                </a:cxn>
                <a:cxn ang="0">
                  <a:pos x="T10" y="T11"/>
                </a:cxn>
              </a:cxnLst>
              <a:rect l="0" t="0" r="r" b="b"/>
              <a:pathLst>
                <a:path w="2548" h="127">
                  <a:moveTo>
                    <a:pt x="0" y="0"/>
                  </a:moveTo>
                  <a:lnTo>
                    <a:pt x="2548" y="0"/>
                  </a:lnTo>
                  <a:lnTo>
                    <a:pt x="2490" y="39"/>
                  </a:lnTo>
                  <a:lnTo>
                    <a:pt x="20" y="78"/>
                  </a:lnTo>
                  <a:lnTo>
                    <a:pt x="0" y="127"/>
                  </a:lnTo>
                  <a:lnTo>
                    <a:pt x="0" y="0"/>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 name="iṩļîḑè"/>
            <p:cNvSpPr/>
            <p:nvPr/>
          </p:nvSpPr>
          <p:spPr bwMode="auto">
            <a:xfrm>
              <a:off x="4003675" y="4789488"/>
              <a:ext cx="4044950" cy="185738"/>
            </a:xfrm>
            <a:custGeom>
              <a:avLst/>
              <a:gdLst>
                <a:gd name="T0" fmla="*/ 0 w 2548"/>
                <a:gd name="T1" fmla="*/ 0 h 117"/>
                <a:gd name="T2" fmla="*/ 2548 w 2548"/>
                <a:gd name="T3" fmla="*/ 0 h 117"/>
                <a:gd name="T4" fmla="*/ 2490 w 2548"/>
                <a:gd name="T5" fmla="*/ 29 h 117"/>
                <a:gd name="T6" fmla="*/ 20 w 2548"/>
                <a:gd name="T7" fmla="*/ 68 h 117"/>
                <a:gd name="T8" fmla="*/ 0 w 2548"/>
                <a:gd name="T9" fmla="*/ 117 h 117"/>
                <a:gd name="T10" fmla="*/ 0 w 2548"/>
                <a:gd name="T11" fmla="*/ 0 h 117"/>
              </a:gdLst>
              <a:ahLst/>
              <a:cxnLst>
                <a:cxn ang="0">
                  <a:pos x="T0" y="T1"/>
                </a:cxn>
                <a:cxn ang="0">
                  <a:pos x="T2" y="T3"/>
                </a:cxn>
                <a:cxn ang="0">
                  <a:pos x="T4" y="T5"/>
                </a:cxn>
                <a:cxn ang="0">
                  <a:pos x="T6" y="T7"/>
                </a:cxn>
                <a:cxn ang="0">
                  <a:pos x="T8" y="T9"/>
                </a:cxn>
                <a:cxn ang="0">
                  <a:pos x="T10" y="T11"/>
                </a:cxn>
              </a:cxnLst>
              <a:rect l="0" t="0" r="r" b="b"/>
              <a:pathLst>
                <a:path w="2548" h="117">
                  <a:moveTo>
                    <a:pt x="0" y="0"/>
                  </a:moveTo>
                  <a:lnTo>
                    <a:pt x="2548" y="0"/>
                  </a:lnTo>
                  <a:lnTo>
                    <a:pt x="2490" y="29"/>
                  </a:lnTo>
                  <a:lnTo>
                    <a:pt x="20" y="68"/>
                  </a:lnTo>
                  <a:lnTo>
                    <a:pt x="0" y="117"/>
                  </a:lnTo>
                  <a:lnTo>
                    <a:pt x="0" y="0"/>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iš1íḑé"/>
            <p:cNvSpPr/>
            <p:nvPr/>
          </p:nvSpPr>
          <p:spPr bwMode="auto">
            <a:xfrm>
              <a:off x="7323138" y="2160588"/>
              <a:ext cx="1235075" cy="1438275"/>
            </a:xfrm>
            <a:custGeom>
              <a:avLst/>
              <a:gdLst>
                <a:gd name="T0" fmla="*/ 78 w 80"/>
                <a:gd name="T1" fmla="*/ 61 h 93"/>
                <a:gd name="T2" fmla="*/ 40 w 80"/>
                <a:gd name="T3" fmla="*/ 8 h 93"/>
                <a:gd name="T4" fmla="*/ 6 w 80"/>
                <a:gd name="T5" fmla="*/ 3 h 93"/>
                <a:gd name="T6" fmla="*/ 0 w 80"/>
                <a:gd name="T7" fmla="*/ 36 h 93"/>
                <a:gd name="T8" fmla="*/ 39 w 80"/>
                <a:gd name="T9" fmla="*/ 89 h 93"/>
                <a:gd name="T10" fmla="*/ 47 w 80"/>
                <a:gd name="T11" fmla="*/ 91 h 93"/>
                <a:gd name="T12" fmla="*/ 77 w 80"/>
                <a:gd name="T13" fmla="*/ 69 h 93"/>
                <a:gd name="T14" fmla="*/ 78 w 80"/>
                <a:gd name="T15" fmla="*/ 61 h 93"/>
                <a:gd name="T16" fmla="*/ 17 w 80"/>
                <a:gd name="T17" fmla="*/ 18 h 93"/>
                <a:gd name="T18" fmla="*/ 10 w 80"/>
                <a:gd name="T19" fmla="*/ 17 h 93"/>
                <a:gd name="T20" fmla="*/ 11 w 80"/>
                <a:gd name="T21" fmla="*/ 10 h 93"/>
                <a:gd name="T22" fmla="*/ 18 w 80"/>
                <a:gd name="T23" fmla="*/ 11 h 93"/>
                <a:gd name="T24" fmla="*/ 17 w 80"/>
                <a:gd name="T25" fmla="*/ 1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93">
                  <a:moveTo>
                    <a:pt x="78" y="61"/>
                  </a:moveTo>
                  <a:cubicBezTo>
                    <a:pt x="40" y="8"/>
                    <a:pt x="40" y="8"/>
                    <a:pt x="40" y="8"/>
                  </a:cubicBezTo>
                  <a:cubicBezTo>
                    <a:pt x="40" y="8"/>
                    <a:pt x="10" y="0"/>
                    <a:pt x="6" y="3"/>
                  </a:cubicBezTo>
                  <a:cubicBezTo>
                    <a:pt x="3" y="6"/>
                    <a:pt x="0" y="36"/>
                    <a:pt x="0" y="36"/>
                  </a:cubicBezTo>
                  <a:cubicBezTo>
                    <a:pt x="39" y="89"/>
                    <a:pt x="39" y="89"/>
                    <a:pt x="39" y="89"/>
                  </a:cubicBezTo>
                  <a:cubicBezTo>
                    <a:pt x="41" y="92"/>
                    <a:pt x="44" y="93"/>
                    <a:pt x="47" y="91"/>
                  </a:cubicBezTo>
                  <a:cubicBezTo>
                    <a:pt x="77" y="69"/>
                    <a:pt x="77" y="69"/>
                    <a:pt x="77" y="69"/>
                  </a:cubicBezTo>
                  <a:cubicBezTo>
                    <a:pt x="79" y="68"/>
                    <a:pt x="80" y="64"/>
                    <a:pt x="78" y="61"/>
                  </a:cubicBezTo>
                  <a:close/>
                  <a:moveTo>
                    <a:pt x="17" y="18"/>
                  </a:moveTo>
                  <a:cubicBezTo>
                    <a:pt x="15" y="20"/>
                    <a:pt x="12" y="19"/>
                    <a:pt x="10" y="17"/>
                  </a:cubicBezTo>
                  <a:cubicBezTo>
                    <a:pt x="8" y="15"/>
                    <a:pt x="9" y="11"/>
                    <a:pt x="11" y="10"/>
                  </a:cubicBezTo>
                  <a:cubicBezTo>
                    <a:pt x="13" y="8"/>
                    <a:pt x="17" y="9"/>
                    <a:pt x="18" y="11"/>
                  </a:cubicBezTo>
                  <a:cubicBezTo>
                    <a:pt x="20" y="13"/>
                    <a:pt x="19" y="16"/>
                    <a:pt x="17" y="18"/>
                  </a:cubicBezTo>
                  <a:close/>
                </a:path>
              </a:pathLst>
            </a:custGeom>
            <a:solidFill>
              <a:srgbClr val="FFBD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矩形 259"/>
          <p:cNvSpPr>
            <a:spLocks noChangeArrowheads="1"/>
          </p:cNvSpPr>
          <p:nvPr/>
        </p:nvSpPr>
        <p:spPr bwMode="auto">
          <a:xfrm>
            <a:off x="5505145" y="1493907"/>
            <a:ext cx="2349121" cy="3689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zh-CN" altLang="en-US" sz="2400" b="1" dirty="0">
                <a:solidFill>
                  <a:schemeClr val="bg1"/>
                </a:solidFill>
                <a:cs typeface="+mn-ea"/>
                <a:sym typeface="+mn-lt"/>
              </a:rPr>
              <a:t>实验室安全因素</a:t>
            </a:r>
          </a:p>
        </p:txBody>
      </p:sp>
      <p:sp>
        <p:nvSpPr>
          <p:cNvPr id="115" name="矩形 259"/>
          <p:cNvSpPr>
            <a:spLocks noChangeArrowheads="1"/>
          </p:cNvSpPr>
          <p:nvPr/>
        </p:nvSpPr>
        <p:spPr bwMode="auto">
          <a:xfrm>
            <a:off x="5505450" y="2208530"/>
            <a:ext cx="2711450" cy="3689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zh-CN" altLang="en-US" sz="2400" b="1" dirty="0">
                <a:solidFill>
                  <a:schemeClr val="bg1"/>
                </a:solidFill>
                <a:cs typeface="+mn-ea"/>
                <a:sym typeface="+mn-lt"/>
              </a:rPr>
              <a:t>危化品的储存要求</a:t>
            </a:r>
          </a:p>
        </p:txBody>
      </p:sp>
      <p:sp>
        <p:nvSpPr>
          <p:cNvPr id="116" name="矩形 259"/>
          <p:cNvSpPr>
            <a:spLocks noChangeArrowheads="1"/>
          </p:cNvSpPr>
          <p:nvPr/>
        </p:nvSpPr>
        <p:spPr bwMode="auto">
          <a:xfrm>
            <a:off x="5505450" y="2836545"/>
            <a:ext cx="3015615" cy="3689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zh-CN" altLang="en-US" sz="2400" b="1" dirty="0">
                <a:solidFill>
                  <a:schemeClr val="bg1"/>
                </a:solidFill>
                <a:cs typeface="+mn-ea"/>
                <a:sym typeface="+mn-lt"/>
              </a:rPr>
              <a:t>实验室其他常见危害</a:t>
            </a:r>
          </a:p>
        </p:txBody>
      </p:sp>
      <p:sp>
        <p:nvSpPr>
          <p:cNvPr id="117" name="矩形 259"/>
          <p:cNvSpPr>
            <a:spLocks noChangeArrowheads="1"/>
          </p:cNvSpPr>
          <p:nvPr/>
        </p:nvSpPr>
        <p:spPr bwMode="auto">
          <a:xfrm>
            <a:off x="5505450" y="3531870"/>
            <a:ext cx="3196590" cy="3689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zh-CN" altLang="en-US" sz="2400" b="1" dirty="0">
                <a:solidFill>
                  <a:schemeClr val="bg1"/>
                </a:solidFill>
                <a:cs typeface="+mn-ea"/>
                <a:sym typeface="+mn-lt"/>
              </a:rPr>
              <a:t>如何做好安全管理工作</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实验室安全因素—案例</a:t>
            </a:r>
            <a:r>
              <a:rPr lang="en-US" altLang="zh-CN" sz="2400" b="1">
                <a:solidFill>
                  <a:schemeClr val="tx1">
                    <a:lumMod val="75000"/>
                    <a:lumOff val="25000"/>
                  </a:schemeClr>
                </a:solidFill>
                <a:latin typeface="微软雅黑" panose="020B0503020204020204" charset="-122"/>
                <a:ea typeface="微软雅黑" panose="020B0503020204020204" charset="-122"/>
              </a:rPr>
              <a:t>3</a:t>
            </a:r>
          </a:p>
        </p:txBody>
      </p:sp>
      <p:sp>
        <p:nvSpPr>
          <p:cNvPr id="4" name="文本框 3"/>
          <p:cNvSpPr txBox="1"/>
          <p:nvPr/>
        </p:nvSpPr>
        <p:spPr>
          <a:xfrm>
            <a:off x="4254500" y="1584325"/>
            <a:ext cx="4358005" cy="2168525"/>
          </a:xfrm>
          <a:prstGeom prst="rect">
            <a:avLst/>
          </a:prstGeom>
          <a:noFill/>
        </p:spPr>
        <p:txBody>
          <a:bodyPr wrap="square" rtlCol="0" anchor="t">
            <a:spAutoFit/>
          </a:bodyPr>
          <a:lstStyle/>
          <a:p>
            <a:pPr>
              <a:lnSpc>
                <a:spcPct val="150000"/>
              </a:lnSpc>
            </a:pPr>
            <a:r>
              <a:rPr lang="zh-CN" altLang="en-US" sz="15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2011年3月31日，青岛四方区郑州路某高校内的化学实验楼一楼的一间实验室突然着起了火，大火很快将里面的仪器烧毁，熊熊火焰从破损的门窗处喷出蔓延到楼上房间 ，5辆消防车扑救半小时才将大火扑灭。在该实验室的学生怀疑，可能是实验仪器夜间未断电导致起火。</a:t>
            </a:r>
          </a:p>
        </p:txBody>
      </p:sp>
      <p:grpSp>
        <p:nvGrpSpPr>
          <p:cNvPr id="2" name="组合 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601980" y="1361440"/>
            <a:ext cx="3225800" cy="3150235"/>
            <a:chOff x="3986213" y="1368425"/>
            <a:chExt cx="4187825" cy="4089401"/>
          </a:xfrm>
        </p:grpSpPr>
        <p:sp>
          <p:nvSpPr>
            <p:cNvPr id="5" name="iṧḷïdê"/>
            <p:cNvSpPr/>
            <p:nvPr/>
          </p:nvSpPr>
          <p:spPr bwMode="auto">
            <a:xfrm>
              <a:off x="4821238" y="2581275"/>
              <a:ext cx="439738" cy="1119188"/>
            </a:xfrm>
            <a:custGeom>
              <a:avLst/>
              <a:gdLst>
                <a:gd name="T0" fmla="*/ 14 w 29"/>
                <a:gd name="T1" fmla="*/ 74 h 74"/>
                <a:gd name="T2" fmla="*/ 14 w 29"/>
                <a:gd name="T3" fmla="*/ 74 h 74"/>
                <a:gd name="T4" fmla="*/ 0 w 29"/>
                <a:gd name="T5" fmla="*/ 59 h 74"/>
                <a:gd name="T6" fmla="*/ 0 w 29"/>
                <a:gd name="T7" fmla="*/ 0 h 74"/>
                <a:gd name="T8" fmla="*/ 29 w 29"/>
                <a:gd name="T9" fmla="*/ 0 h 74"/>
                <a:gd name="T10" fmla="*/ 29 w 29"/>
                <a:gd name="T11" fmla="*/ 59 h 74"/>
                <a:gd name="T12" fmla="*/ 14 w 29"/>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29" h="74">
                  <a:moveTo>
                    <a:pt x="14" y="74"/>
                  </a:moveTo>
                  <a:cubicBezTo>
                    <a:pt x="14" y="74"/>
                    <a:pt x="14" y="74"/>
                    <a:pt x="14" y="74"/>
                  </a:cubicBezTo>
                  <a:cubicBezTo>
                    <a:pt x="6" y="74"/>
                    <a:pt x="0" y="67"/>
                    <a:pt x="0" y="59"/>
                  </a:cubicBezTo>
                  <a:cubicBezTo>
                    <a:pt x="0" y="0"/>
                    <a:pt x="0" y="0"/>
                    <a:pt x="0" y="0"/>
                  </a:cubicBezTo>
                  <a:cubicBezTo>
                    <a:pt x="29" y="0"/>
                    <a:pt x="29" y="0"/>
                    <a:pt x="29" y="0"/>
                  </a:cubicBezTo>
                  <a:cubicBezTo>
                    <a:pt x="29" y="59"/>
                    <a:pt x="29" y="59"/>
                    <a:pt x="29" y="59"/>
                  </a:cubicBezTo>
                  <a:cubicBezTo>
                    <a:pt x="29" y="67"/>
                    <a:pt x="22" y="74"/>
                    <a:pt x="14" y="74"/>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 name="íšļíḓê"/>
            <p:cNvSpPr/>
            <p:nvPr/>
          </p:nvSpPr>
          <p:spPr bwMode="auto">
            <a:xfrm>
              <a:off x="5730876" y="2581275"/>
              <a:ext cx="439738" cy="1119188"/>
            </a:xfrm>
            <a:custGeom>
              <a:avLst/>
              <a:gdLst>
                <a:gd name="T0" fmla="*/ 15 w 29"/>
                <a:gd name="T1" fmla="*/ 74 h 74"/>
                <a:gd name="T2" fmla="*/ 15 w 29"/>
                <a:gd name="T3" fmla="*/ 74 h 74"/>
                <a:gd name="T4" fmla="*/ 0 w 29"/>
                <a:gd name="T5" fmla="*/ 59 h 74"/>
                <a:gd name="T6" fmla="*/ 0 w 29"/>
                <a:gd name="T7" fmla="*/ 0 h 74"/>
                <a:gd name="T8" fmla="*/ 29 w 29"/>
                <a:gd name="T9" fmla="*/ 0 h 74"/>
                <a:gd name="T10" fmla="*/ 29 w 29"/>
                <a:gd name="T11" fmla="*/ 59 h 74"/>
                <a:gd name="T12" fmla="*/ 15 w 29"/>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29" h="74">
                  <a:moveTo>
                    <a:pt x="15" y="74"/>
                  </a:moveTo>
                  <a:cubicBezTo>
                    <a:pt x="15" y="74"/>
                    <a:pt x="15" y="74"/>
                    <a:pt x="15" y="74"/>
                  </a:cubicBezTo>
                  <a:cubicBezTo>
                    <a:pt x="7" y="74"/>
                    <a:pt x="0" y="67"/>
                    <a:pt x="0" y="59"/>
                  </a:cubicBezTo>
                  <a:cubicBezTo>
                    <a:pt x="0" y="0"/>
                    <a:pt x="0" y="0"/>
                    <a:pt x="0" y="0"/>
                  </a:cubicBezTo>
                  <a:cubicBezTo>
                    <a:pt x="29" y="0"/>
                    <a:pt x="29" y="0"/>
                    <a:pt x="29" y="0"/>
                  </a:cubicBezTo>
                  <a:cubicBezTo>
                    <a:pt x="29" y="59"/>
                    <a:pt x="29" y="59"/>
                    <a:pt x="29" y="59"/>
                  </a:cubicBezTo>
                  <a:cubicBezTo>
                    <a:pt x="29" y="67"/>
                    <a:pt x="23" y="74"/>
                    <a:pt x="15" y="74"/>
                  </a:cubicBezTo>
                  <a:close/>
                </a:path>
              </a:pathLst>
            </a:custGeom>
            <a:solidFill>
              <a:srgbClr val="EF8E0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 name="í$ḷiḋê"/>
            <p:cNvSpPr/>
            <p:nvPr/>
          </p:nvSpPr>
          <p:spPr bwMode="auto">
            <a:xfrm>
              <a:off x="6656388" y="2581275"/>
              <a:ext cx="439738" cy="1119188"/>
            </a:xfrm>
            <a:custGeom>
              <a:avLst/>
              <a:gdLst>
                <a:gd name="T0" fmla="*/ 14 w 29"/>
                <a:gd name="T1" fmla="*/ 74 h 74"/>
                <a:gd name="T2" fmla="*/ 14 w 29"/>
                <a:gd name="T3" fmla="*/ 74 h 74"/>
                <a:gd name="T4" fmla="*/ 0 w 29"/>
                <a:gd name="T5" fmla="*/ 59 h 74"/>
                <a:gd name="T6" fmla="*/ 0 w 29"/>
                <a:gd name="T7" fmla="*/ 0 h 74"/>
                <a:gd name="T8" fmla="*/ 29 w 29"/>
                <a:gd name="T9" fmla="*/ 0 h 74"/>
                <a:gd name="T10" fmla="*/ 29 w 29"/>
                <a:gd name="T11" fmla="*/ 59 h 74"/>
                <a:gd name="T12" fmla="*/ 14 w 29"/>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29" h="74">
                  <a:moveTo>
                    <a:pt x="14" y="74"/>
                  </a:moveTo>
                  <a:cubicBezTo>
                    <a:pt x="14" y="74"/>
                    <a:pt x="14" y="74"/>
                    <a:pt x="14" y="74"/>
                  </a:cubicBezTo>
                  <a:cubicBezTo>
                    <a:pt x="6" y="74"/>
                    <a:pt x="0" y="67"/>
                    <a:pt x="0" y="59"/>
                  </a:cubicBezTo>
                  <a:cubicBezTo>
                    <a:pt x="0" y="0"/>
                    <a:pt x="0" y="0"/>
                    <a:pt x="0" y="0"/>
                  </a:cubicBezTo>
                  <a:cubicBezTo>
                    <a:pt x="29" y="0"/>
                    <a:pt x="29" y="0"/>
                    <a:pt x="29" y="0"/>
                  </a:cubicBezTo>
                  <a:cubicBezTo>
                    <a:pt x="29" y="59"/>
                    <a:pt x="29" y="59"/>
                    <a:pt x="29" y="59"/>
                  </a:cubicBezTo>
                  <a:cubicBezTo>
                    <a:pt x="29" y="67"/>
                    <a:pt x="22" y="74"/>
                    <a:pt x="14" y="74"/>
                  </a:cubicBezTo>
                  <a:close/>
                </a:path>
              </a:pathLst>
            </a:custGeom>
            <a:solidFill>
              <a:srgbClr val="D850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 name="ïšḻíḓe"/>
            <p:cNvSpPr/>
            <p:nvPr/>
          </p:nvSpPr>
          <p:spPr bwMode="auto">
            <a:xfrm>
              <a:off x="4425951" y="2262188"/>
              <a:ext cx="3049588" cy="1801813"/>
            </a:xfrm>
            <a:custGeom>
              <a:avLst/>
              <a:gdLst>
                <a:gd name="T0" fmla="*/ 200 w 201"/>
                <a:gd name="T1" fmla="*/ 119 h 119"/>
                <a:gd name="T2" fmla="*/ 2 w 201"/>
                <a:gd name="T3" fmla="*/ 119 h 119"/>
                <a:gd name="T4" fmla="*/ 0 w 201"/>
                <a:gd name="T5" fmla="*/ 117 h 119"/>
                <a:gd name="T6" fmla="*/ 0 w 201"/>
                <a:gd name="T7" fmla="*/ 2 h 119"/>
                <a:gd name="T8" fmla="*/ 2 w 201"/>
                <a:gd name="T9" fmla="*/ 0 h 119"/>
                <a:gd name="T10" fmla="*/ 200 w 201"/>
                <a:gd name="T11" fmla="*/ 0 h 119"/>
                <a:gd name="T12" fmla="*/ 201 w 201"/>
                <a:gd name="T13" fmla="*/ 2 h 119"/>
                <a:gd name="T14" fmla="*/ 201 w 201"/>
                <a:gd name="T15" fmla="*/ 117 h 119"/>
                <a:gd name="T16" fmla="*/ 200 w 201"/>
                <a:gd name="T17" fmla="*/ 119 h 119"/>
                <a:gd name="T18" fmla="*/ 4 w 201"/>
                <a:gd name="T19" fmla="*/ 115 h 119"/>
                <a:gd name="T20" fmla="*/ 198 w 201"/>
                <a:gd name="T21" fmla="*/ 115 h 119"/>
                <a:gd name="T22" fmla="*/ 198 w 201"/>
                <a:gd name="T23" fmla="*/ 4 h 119"/>
                <a:gd name="T24" fmla="*/ 4 w 201"/>
                <a:gd name="T25" fmla="*/ 4 h 119"/>
                <a:gd name="T26" fmla="*/ 4 w 201"/>
                <a:gd name="T27" fmla="*/ 11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1" h="119">
                  <a:moveTo>
                    <a:pt x="200" y="119"/>
                  </a:moveTo>
                  <a:cubicBezTo>
                    <a:pt x="2" y="119"/>
                    <a:pt x="2" y="119"/>
                    <a:pt x="2" y="119"/>
                  </a:cubicBezTo>
                  <a:cubicBezTo>
                    <a:pt x="1" y="119"/>
                    <a:pt x="0" y="118"/>
                    <a:pt x="0" y="117"/>
                  </a:cubicBezTo>
                  <a:cubicBezTo>
                    <a:pt x="0" y="2"/>
                    <a:pt x="0" y="2"/>
                    <a:pt x="0" y="2"/>
                  </a:cubicBezTo>
                  <a:cubicBezTo>
                    <a:pt x="0" y="1"/>
                    <a:pt x="1" y="0"/>
                    <a:pt x="2" y="0"/>
                  </a:cubicBezTo>
                  <a:cubicBezTo>
                    <a:pt x="200" y="0"/>
                    <a:pt x="200" y="0"/>
                    <a:pt x="200" y="0"/>
                  </a:cubicBezTo>
                  <a:cubicBezTo>
                    <a:pt x="201" y="0"/>
                    <a:pt x="201" y="1"/>
                    <a:pt x="201" y="2"/>
                  </a:cubicBezTo>
                  <a:cubicBezTo>
                    <a:pt x="201" y="117"/>
                    <a:pt x="201" y="117"/>
                    <a:pt x="201" y="117"/>
                  </a:cubicBezTo>
                  <a:cubicBezTo>
                    <a:pt x="201" y="118"/>
                    <a:pt x="201" y="119"/>
                    <a:pt x="200" y="119"/>
                  </a:cubicBezTo>
                  <a:close/>
                  <a:moveTo>
                    <a:pt x="4" y="115"/>
                  </a:moveTo>
                  <a:cubicBezTo>
                    <a:pt x="198" y="115"/>
                    <a:pt x="198" y="115"/>
                    <a:pt x="198" y="115"/>
                  </a:cubicBezTo>
                  <a:cubicBezTo>
                    <a:pt x="198" y="4"/>
                    <a:pt x="198" y="4"/>
                    <a:pt x="198" y="4"/>
                  </a:cubicBezTo>
                  <a:cubicBezTo>
                    <a:pt x="4" y="4"/>
                    <a:pt x="4" y="4"/>
                    <a:pt x="4" y="4"/>
                  </a:cubicBezTo>
                  <a:lnTo>
                    <a:pt x="4" y="115"/>
                  </a:lnTo>
                  <a:close/>
                </a:path>
              </a:pathLst>
            </a:custGeom>
            <a:solidFill>
              <a:srgbClr val="2C3F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 name="ïṩ1íḓè"/>
            <p:cNvSpPr/>
            <p:nvPr/>
          </p:nvSpPr>
          <p:spPr bwMode="auto">
            <a:xfrm>
              <a:off x="4821238" y="1460500"/>
              <a:ext cx="439738" cy="2135188"/>
            </a:xfrm>
            <a:custGeom>
              <a:avLst/>
              <a:gdLst>
                <a:gd name="T0" fmla="*/ 14 w 29"/>
                <a:gd name="T1" fmla="*/ 141 h 141"/>
                <a:gd name="T2" fmla="*/ 14 w 29"/>
                <a:gd name="T3" fmla="*/ 141 h 141"/>
                <a:gd name="T4" fmla="*/ 0 w 29"/>
                <a:gd name="T5" fmla="*/ 127 h 141"/>
                <a:gd name="T6" fmla="*/ 0 w 29"/>
                <a:gd name="T7" fmla="*/ 0 h 141"/>
                <a:gd name="T8" fmla="*/ 29 w 29"/>
                <a:gd name="T9" fmla="*/ 0 h 141"/>
                <a:gd name="T10" fmla="*/ 29 w 29"/>
                <a:gd name="T11" fmla="*/ 127 h 141"/>
                <a:gd name="T12" fmla="*/ 14 w 29"/>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29" h="141">
                  <a:moveTo>
                    <a:pt x="14" y="141"/>
                  </a:moveTo>
                  <a:cubicBezTo>
                    <a:pt x="14" y="141"/>
                    <a:pt x="14" y="141"/>
                    <a:pt x="14" y="141"/>
                  </a:cubicBezTo>
                  <a:cubicBezTo>
                    <a:pt x="6" y="141"/>
                    <a:pt x="0" y="135"/>
                    <a:pt x="0" y="127"/>
                  </a:cubicBezTo>
                  <a:cubicBezTo>
                    <a:pt x="0" y="0"/>
                    <a:pt x="0" y="0"/>
                    <a:pt x="0" y="0"/>
                  </a:cubicBezTo>
                  <a:cubicBezTo>
                    <a:pt x="29" y="0"/>
                    <a:pt x="29" y="0"/>
                    <a:pt x="29" y="0"/>
                  </a:cubicBezTo>
                  <a:cubicBezTo>
                    <a:pt x="29" y="127"/>
                    <a:pt x="29" y="127"/>
                    <a:pt x="29" y="127"/>
                  </a:cubicBezTo>
                  <a:cubicBezTo>
                    <a:pt x="29" y="135"/>
                    <a:pt x="22" y="141"/>
                    <a:pt x="14" y="141"/>
                  </a:cubicBezTo>
                  <a:close/>
                </a:path>
              </a:pathLst>
            </a:custGeom>
            <a:solidFill>
              <a:srgbClr val="AFEE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 name="îŝļïḑe"/>
            <p:cNvSpPr/>
            <p:nvPr/>
          </p:nvSpPr>
          <p:spPr bwMode="auto">
            <a:xfrm>
              <a:off x="4699001" y="1368425"/>
              <a:ext cx="682625" cy="288925"/>
            </a:xfrm>
            <a:custGeom>
              <a:avLst/>
              <a:gdLst>
                <a:gd name="T0" fmla="*/ 36 w 45"/>
                <a:gd name="T1" fmla="*/ 19 h 19"/>
                <a:gd name="T2" fmla="*/ 9 w 45"/>
                <a:gd name="T3" fmla="*/ 19 h 19"/>
                <a:gd name="T4" fmla="*/ 0 w 45"/>
                <a:gd name="T5" fmla="*/ 10 h 19"/>
                <a:gd name="T6" fmla="*/ 0 w 45"/>
                <a:gd name="T7" fmla="*/ 10 h 19"/>
                <a:gd name="T8" fmla="*/ 9 w 45"/>
                <a:gd name="T9" fmla="*/ 0 h 19"/>
                <a:gd name="T10" fmla="*/ 36 w 45"/>
                <a:gd name="T11" fmla="*/ 0 h 19"/>
                <a:gd name="T12" fmla="*/ 45 w 45"/>
                <a:gd name="T13" fmla="*/ 10 h 19"/>
                <a:gd name="T14" fmla="*/ 45 w 45"/>
                <a:gd name="T15" fmla="*/ 10 h 19"/>
                <a:gd name="T16" fmla="*/ 36 w 45"/>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9">
                  <a:moveTo>
                    <a:pt x="36" y="19"/>
                  </a:moveTo>
                  <a:cubicBezTo>
                    <a:pt x="9" y="19"/>
                    <a:pt x="9" y="19"/>
                    <a:pt x="9" y="19"/>
                  </a:cubicBezTo>
                  <a:cubicBezTo>
                    <a:pt x="4" y="19"/>
                    <a:pt x="0" y="15"/>
                    <a:pt x="0" y="10"/>
                  </a:cubicBezTo>
                  <a:cubicBezTo>
                    <a:pt x="0" y="10"/>
                    <a:pt x="0" y="10"/>
                    <a:pt x="0" y="10"/>
                  </a:cubicBezTo>
                  <a:cubicBezTo>
                    <a:pt x="0" y="4"/>
                    <a:pt x="4" y="0"/>
                    <a:pt x="9" y="0"/>
                  </a:cubicBezTo>
                  <a:cubicBezTo>
                    <a:pt x="36" y="0"/>
                    <a:pt x="36" y="0"/>
                    <a:pt x="36" y="0"/>
                  </a:cubicBezTo>
                  <a:cubicBezTo>
                    <a:pt x="41" y="0"/>
                    <a:pt x="45" y="4"/>
                    <a:pt x="45" y="10"/>
                  </a:cubicBezTo>
                  <a:cubicBezTo>
                    <a:pt x="45" y="10"/>
                    <a:pt x="45" y="10"/>
                    <a:pt x="45" y="10"/>
                  </a:cubicBezTo>
                  <a:cubicBezTo>
                    <a:pt x="45" y="15"/>
                    <a:pt x="41" y="19"/>
                    <a:pt x="36" y="19"/>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 name="îṩḷîḓe"/>
            <p:cNvSpPr/>
            <p:nvPr/>
          </p:nvSpPr>
          <p:spPr bwMode="auto">
            <a:xfrm>
              <a:off x="5730876" y="1460500"/>
              <a:ext cx="439738" cy="2135188"/>
            </a:xfrm>
            <a:custGeom>
              <a:avLst/>
              <a:gdLst>
                <a:gd name="T0" fmla="*/ 15 w 29"/>
                <a:gd name="T1" fmla="*/ 141 h 141"/>
                <a:gd name="T2" fmla="*/ 15 w 29"/>
                <a:gd name="T3" fmla="*/ 141 h 141"/>
                <a:gd name="T4" fmla="*/ 0 w 29"/>
                <a:gd name="T5" fmla="*/ 127 h 141"/>
                <a:gd name="T6" fmla="*/ 0 w 29"/>
                <a:gd name="T7" fmla="*/ 0 h 141"/>
                <a:gd name="T8" fmla="*/ 29 w 29"/>
                <a:gd name="T9" fmla="*/ 0 h 141"/>
                <a:gd name="T10" fmla="*/ 29 w 29"/>
                <a:gd name="T11" fmla="*/ 127 h 141"/>
                <a:gd name="T12" fmla="*/ 15 w 29"/>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29" h="141">
                  <a:moveTo>
                    <a:pt x="15" y="141"/>
                  </a:moveTo>
                  <a:cubicBezTo>
                    <a:pt x="15" y="141"/>
                    <a:pt x="15" y="141"/>
                    <a:pt x="15" y="141"/>
                  </a:cubicBezTo>
                  <a:cubicBezTo>
                    <a:pt x="7" y="141"/>
                    <a:pt x="0" y="135"/>
                    <a:pt x="0" y="127"/>
                  </a:cubicBezTo>
                  <a:cubicBezTo>
                    <a:pt x="0" y="0"/>
                    <a:pt x="0" y="0"/>
                    <a:pt x="0" y="0"/>
                  </a:cubicBezTo>
                  <a:cubicBezTo>
                    <a:pt x="29" y="0"/>
                    <a:pt x="29" y="0"/>
                    <a:pt x="29" y="0"/>
                  </a:cubicBezTo>
                  <a:cubicBezTo>
                    <a:pt x="29" y="127"/>
                    <a:pt x="29" y="127"/>
                    <a:pt x="29" y="127"/>
                  </a:cubicBezTo>
                  <a:cubicBezTo>
                    <a:pt x="29" y="135"/>
                    <a:pt x="23" y="141"/>
                    <a:pt x="15" y="141"/>
                  </a:cubicBezTo>
                  <a:close/>
                </a:path>
              </a:pathLst>
            </a:custGeom>
            <a:solidFill>
              <a:srgbClr val="AFEE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 name="íŝḷîḋè"/>
            <p:cNvSpPr/>
            <p:nvPr/>
          </p:nvSpPr>
          <p:spPr bwMode="auto">
            <a:xfrm>
              <a:off x="5610226" y="1368425"/>
              <a:ext cx="682625" cy="288925"/>
            </a:xfrm>
            <a:custGeom>
              <a:avLst/>
              <a:gdLst>
                <a:gd name="T0" fmla="*/ 36 w 45"/>
                <a:gd name="T1" fmla="*/ 19 h 19"/>
                <a:gd name="T2" fmla="*/ 10 w 45"/>
                <a:gd name="T3" fmla="*/ 19 h 19"/>
                <a:gd name="T4" fmla="*/ 0 w 45"/>
                <a:gd name="T5" fmla="*/ 10 h 19"/>
                <a:gd name="T6" fmla="*/ 0 w 45"/>
                <a:gd name="T7" fmla="*/ 10 h 19"/>
                <a:gd name="T8" fmla="*/ 10 w 45"/>
                <a:gd name="T9" fmla="*/ 0 h 19"/>
                <a:gd name="T10" fmla="*/ 36 w 45"/>
                <a:gd name="T11" fmla="*/ 0 h 19"/>
                <a:gd name="T12" fmla="*/ 45 w 45"/>
                <a:gd name="T13" fmla="*/ 10 h 19"/>
                <a:gd name="T14" fmla="*/ 45 w 45"/>
                <a:gd name="T15" fmla="*/ 10 h 19"/>
                <a:gd name="T16" fmla="*/ 36 w 45"/>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9">
                  <a:moveTo>
                    <a:pt x="36" y="19"/>
                  </a:moveTo>
                  <a:cubicBezTo>
                    <a:pt x="10" y="19"/>
                    <a:pt x="10" y="19"/>
                    <a:pt x="10" y="19"/>
                  </a:cubicBezTo>
                  <a:cubicBezTo>
                    <a:pt x="4" y="19"/>
                    <a:pt x="0" y="15"/>
                    <a:pt x="0" y="10"/>
                  </a:cubicBezTo>
                  <a:cubicBezTo>
                    <a:pt x="0" y="10"/>
                    <a:pt x="0" y="10"/>
                    <a:pt x="0" y="10"/>
                  </a:cubicBezTo>
                  <a:cubicBezTo>
                    <a:pt x="0" y="4"/>
                    <a:pt x="4" y="0"/>
                    <a:pt x="10" y="0"/>
                  </a:cubicBezTo>
                  <a:cubicBezTo>
                    <a:pt x="36" y="0"/>
                    <a:pt x="36" y="0"/>
                    <a:pt x="36" y="0"/>
                  </a:cubicBezTo>
                  <a:cubicBezTo>
                    <a:pt x="41" y="0"/>
                    <a:pt x="45" y="4"/>
                    <a:pt x="45" y="10"/>
                  </a:cubicBezTo>
                  <a:cubicBezTo>
                    <a:pt x="45" y="10"/>
                    <a:pt x="45" y="10"/>
                    <a:pt x="45" y="10"/>
                  </a:cubicBezTo>
                  <a:cubicBezTo>
                    <a:pt x="45" y="15"/>
                    <a:pt x="41" y="19"/>
                    <a:pt x="36" y="19"/>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îsļiḍé"/>
            <p:cNvSpPr/>
            <p:nvPr/>
          </p:nvSpPr>
          <p:spPr bwMode="auto">
            <a:xfrm>
              <a:off x="6656388" y="1460500"/>
              <a:ext cx="439738" cy="2135188"/>
            </a:xfrm>
            <a:custGeom>
              <a:avLst/>
              <a:gdLst>
                <a:gd name="T0" fmla="*/ 14 w 29"/>
                <a:gd name="T1" fmla="*/ 141 h 141"/>
                <a:gd name="T2" fmla="*/ 14 w 29"/>
                <a:gd name="T3" fmla="*/ 141 h 141"/>
                <a:gd name="T4" fmla="*/ 0 w 29"/>
                <a:gd name="T5" fmla="*/ 127 h 141"/>
                <a:gd name="T6" fmla="*/ 0 w 29"/>
                <a:gd name="T7" fmla="*/ 0 h 141"/>
                <a:gd name="T8" fmla="*/ 29 w 29"/>
                <a:gd name="T9" fmla="*/ 0 h 141"/>
                <a:gd name="T10" fmla="*/ 29 w 29"/>
                <a:gd name="T11" fmla="*/ 127 h 141"/>
                <a:gd name="T12" fmla="*/ 14 w 29"/>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29" h="141">
                  <a:moveTo>
                    <a:pt x="14" y="141"/>
                  </a:moveTo>
                  <a:cubicBezTo>
                    <a:pt x="14" y="141"/>
                    <a:pt x="14" y="141"/>
                    <a:pt x="14" y="141"/>
                  </a:cubicBezTo>
                  <a:cubicBezTo>
                    <a:pt x="6" y="141"/>
                    <a:pt x="0" y="135"/>
                    <a:pt x="0" y="127"/>
                  </a:cubicBezTo>
                  <a:cubicBezTo>
                    <a:pt x="0" y="0"/>
                    <a:pt x="0" y="0"/>
                    <a:pt x="0" y="0"/>
                  </a:cubicBezTo>
                  <a:cubicBezTo>
                    <a:pt x="29" y="0"/>
                    <a:pt x="29" y="0"/>
                    <a:pt x="29" y="0"/>
                  </a:cubicBezTo>
                  <a:cubicBezTo>
                    <a:pt x="29" y="127"/>
                    <a:pt x="29" y="127"/>
                    <a:pt x="29" y="127"/>
                  </a:cubicBezTo>
                  <a:cubicBezTo>
                    <a:pt x="29" y="135"/>
                    <a:pt x="22" y="141"/>
                    <a:pt x="14" y="141"/>
                  </a:cubicBezTo>
                  <a:close/>
                </a:path>
              </a:pathLst>
            </a:custGeom>
            <a:solidFill>
              <a:srgbClr val="AFEE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 name="îṧ1îdé"/>
            <p:cNvSpPr/>
            <p:nvPr/>
          </p:nvSpPr>
          <p:spPr bwMode="auto">
            <a:xfrm>
              <a:off x="6535738" y="1368425"/>
              <a:ext cx="682625" cy="288925"/>
            </a:xfrm>
            <a:custGeom>
              <a:avLst/>
              <a:gdLst>
                <a:gd name="T0" fmla="*/ 35 w 45"/>
                <a:gd name="T1" fmla="*/ 19 h 19"/>
                <a:gd name="T2" fmla="*/ 9 w 45"/>
                <a:gd name="T3" fmla="*/ 19 h 19"/>
                <a:gd name="T4" fmla="*/ 0 w 45"/>
                <a:gd name="T5" fmla="*/ 10 h 19"/>
                <a:gd name="T6" fmla="*/ 0 w 45"/>
                <a:gd name="T7" fmla="*/ 10 h 19"/>
                <a:gd name="T8" fmla="*/ 9 w 45"/>
                <a:gd name="T9" fmla="*/ 0 h 19"/>
                <a:gd name="T10" fmla="*/ 35 w 45"/>
                <a:gd name="T11" fmla="*/ 0 h 19"/>
                <a:gd name="T12" fmla="*/ 45 w 45"/>
                <a:gd name="T13" fmla="*/ 10 h 19"/>
                <a:gd name="T14" fmla="*/ 45 w 45"/>
                <a:gd name="T15" fmla="*/ 10 h 19"/>
                <a:gd name="T16" fmla="*/ 35 w 45"/>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9">
                  <a:moveTo>
                    <a:pt x="35" y="19"/>
                  </a:moveTo>
                  <a:cubicBezTo>
                    <a:pt x="9" y="19"/>
                    <a:pt x="9" y="19"/>
                    <a:pt x="9" y="19"/>
                  </a:cubicBezTo>
                  <a:cubicBezTo>
                    <a:pt x="4" y="19"/>
                    <a:pt x="0" y="15"/>
                    <a:pt x="0" y="10"/>
                  </a:cubicBezTo>
                  <a:cubicBezTo>
                    <a:pt x="0" y="10"/>
                    <a:pt x="0" y="10"/>
                    <a:pt x="0" y="10"/>
                  </a:cubicBezTo>
                  <a:cubicBezTo>
                    <a:pt x="0" y="4"/>
                    <a:pt x="4" y="0"/>
                    <a:pt x="9" y="0"/>
                  </a:cubicBezTo>
                  <a:cubicBezTo>
                    <a:pt x="35" y="0"/>
                    <a:pt x="35" y="0"/>
                    <a:pt x="35" y="0"/>
                  </a:cubicBezTo>
                  <a:cubicBezTo>
                    <a:pt x="40" y="0"/>
                    <a:pt x="45" y="4"/>
                    <a:pt x="45" y="10"/>
                  </a:cubicBezTo>
                  <a:cubicBezTo>
                    <a:pt x="45" y="10"/>
                    <a:pt x="45" y="10"/>
                    <a:pt x="45" y="10"/>
                  </a:cubicBezTo>
                  <a:cubicBezTo>
                    <a:pt x="45" y="15"/>
                    <a:pt x="40" y="19"/>
                    <a:pt x="35" y="19"/>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ïş1íḓe"/>
            <p:cNvSpPr/>
            <p:nvPr/>
          </p:nvSpPr>
          <p:spPr bwMode="auto">
            <a:xfrm>
              <a:off x="4821238" y="2474913"/>
              <a:ext cx="439738" cy="1120775"/>
            </a:xfrm>
            <a:custGeom>
              <a:avLst/>
              <a:gdLst>
                <a:gd name="T0" fmla="*/ 14 w 29"/>
                <a:gd name="T1" fmla="*/ 74 h 74"/>
                <a:gd name="T2" fmla="*/ 14 w 29"/>
                <a:gd name="T3" fmla="*/ 74 h 74"/>
                <a:gd name="T4" fmla="*/ 0 w 29"/>
                <a:gd name="T5" fmla="*/ 60 h 74"/>
                <a:gd name="T6" fmla="*/ 0 w 29"/>
                <a:gd name="T7" fmla="*/ 0 h 74"/>
                <a:gd name="T8" fmla="*/ 29 w 29"/>
                <a:gd name="T9" fmla="*/ 0 h 74"/>
                <a:gd name="T10" fmla="*/ 29 w 29"/>
                <a:gd name="T11" fmla="*/ 60 h 74"/>
                <a:gd name="T12" fmla="*/ 14 w 29"/>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29" h="74">
                  <a:moveTo>
                    <a:pt x="14" y="74"/>
                  </a:moveTo>
                  <a:cubicBezTo>
                    <a:pt x="14" y="74"/>
                    <a:pt x="14" y="74"/>
                    <a:pt x="14" y="74"/>
                  </a:cubicBezTo>
                  <a:cubicBezTo>
                    <a:pt x="6" y="74"/>
                    <a:pt x="0" y="68"/>
                    <a:pt x="0" y="60"/>
                  </a:cubicBezTo>
                  <a:cubicBezTo>
                    <a:pt x="0" y="0"/>
                    <a:pt x="0" y="0"/>
                    <a:pt x="0" y="0"/>
                  </a:cubicBezTo>
                  <a:cubicBezTo>
                    <a:pt x="29" y="0"/>
                    <a:pt x="29" y="0"/>
                    <a:pt x="29" y="0"/>
                  </a:cubicBezTo>
                  <a:cubicBezTo>
                    <a:pt x="29" y="60"/>
                    <a:pt x="29" y="60"/>
                    <a:pt x="29" y="60"/>
                  </a:cubicBezTo>
                  <a:cubicBezTo>
                    <a:pt x="29" y="68"/>
                    <a:pt x="22" y="74"/>
                    <a:pt x="14" y="74"/>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íṩļîḑê"/>
            <p:cNvSpPr/>
            <p:nvPr/>
          </p:nvSpPr>
          <p:spPr bwMode="auto">
            <a:xfrm>
              <a:off x="5730876" y="2474913"/>
              <a:ext cx="439738" cy="1120775"/>
            </a:xfrm>
            <a:custGeom>
              <a:avLst/>
              <a:gdLst>
                <a:gd name="T0" fmla="*/ 15 w 29"/>
                <a:gd name="T1" fmla="*/ 74 h 74"/>
                <a:gd name="T2" fmla="*/ 15 w 29"/>
                <a:gd name="T3" fmla="*/ 74 h 74"/>
                <a:gd name="T4" fmla="*/ 0 w 29"/>
                <a:gd name="T5" fmla="*/ 60 h 74"/>
                <a:gd name="T6" fmla="*/ 0 w 29"/>
                <a:gd name="T7" fmla="*/ 0 h 74"/>
                <a:gd name="T8" fmla="*/ 29 w 29"/>
                <a:gd name="T9" fmla="*/ 0 h 74"/>
                <a:gd name="T10" fmla="*/ 29 w 29"/>
                <a:gd name="T11" fmla="*/ 60 h 74"/>
                <a:gd name="T12" fmla="*/ 15 w 29"/>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29" h="74">
                  <a:moveTo>
                    <a:pt x="15" y="74"/>
                  </a:moveTo>
                  <a:cubicBezTo>
                    <a:pt x="15" y="74"/>
                    <a:pt x="15" y="74"/>
                    <a:pt x="15" y="74"/>
                  </a:cubicBezTo>
                  <a:cubicBezTo>
                    <a:pt x="7" y="74"/>
                    <a:pt x="0" y="68"/>
                    <a:pt x="0" y="60"/>
                  </a:cubicBezTo>
                  <a:cubicBezTo>
                    <a:pt x="0" y="0"/>
                    <a:pt x="0" y="0"/>
                    <a:pt x="0" y="0"/>
                  </a:cubicBezTo>
                  <a:cubicBezTo>
                    <a:pt x="29" y="0"/>
                    <a:pt x="29" y="0"/>
                    <a:pt x="29" y="0"/>
                  </a:cubicBezTo>
                  <a:cubicBezTo>
                    <a:pt x="29" y="60"/>
                    <a:pt x="29" y="60"/>
                    <a:pt x="29" y="60"/>
                  </a:cubicBezTo>
                  <a:cubicBezTo>
                    <a:pt x="29" y="68"/>
                    <a:pt x="23" y="74"/>
                    <a:pt x="15" y="74"/>
                  </a:cubicBezTo>
                  <a:close/>
                </a:path>
              </a:pathLst>
            </a:custGeom>
            <a:solidFill>
              <a:srgbClr val="FBAA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iś1ïḓê"/>
            <p:cNvSpPr/>
            <p:nvPr/>
          </p:nvSpPr>
          <p:spPr bwMode="auto">
            <a:xfrm>
              <a:off x="6656388" y="2474913"/>
              <a:ext cx="439738" cy="1120775"/>
            </a:xfrm>
            <a:custGeom>
              <a:avLst/>
              <a:gdLst>
                <a:gd name="T0" fmla="*/ 14 w 29"/>
                <a:gd name="T1" fmla="*/ 74 h 74"/>
                <a:gd name="T2" fmla="*/ 14 w 29"/>
                <a:gd name="T3" fmla="*/ 74 h 74"/>
                <a:gd name="T4" fmla="*/ 0 w 29"/>
                <a:gd name="T5" fmla="*/ 60 h 74"/>
                <a:gd name="T6" fmla="*/ 0 w 29"/>
                <a:gd name="T7" fmla="*/ 0 h 74"/>
                <a:gd name="T8" fmla="*/ 29 w 29"/>
                <a:gd name="T9" fmla="*/ 0 h 74"/>
                <a:gd name="T10" fmla="*/ 29 w 29"/>
                <a:gd name="T11" fmla="*/ 60 h 74"/>
                <a:gd name="T12" fmla="*/ 14 w 29"/>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29" h="74">
                  <a:moveTo>
                    <a:pt x="14" y="74"/>
                  </a:moveTo>
                  <a:cubicBezTo>
                    <a:pt x="14" y="74"/>
                    <a:pt x="14" y="74"/>
                    <a:pt x="14" y="74"/>
                  </a:cubicBezTo>
                  <a:cubicBezTo>
                    <a:pt x="6" y="74"/>
                    <a:pt x="0" y="68"/>
                    <a:pt x="0" y="60"/>
                  </a:cubicBezTo>
                  <a:cubicBezTo>
                    <a:pt x="0" y="0"/>
                    <a:pt x="0" y="0"/>
                    <a:pt x="0" y="0"/>
                  </a:cubicBezTo>
                  <a:cubicBezTo>
                    <a:pt x="29" y="0"/>
                    <a:pt x="29" y="0"/>
                    <a:pt x="29" y="0"/>
                  </a:cubicBezTo>
                  <a:cubicBezTo>
                    <a:pt x="29" y="60"/>
                    <a:pt x="29" y="60"/>
                    <a:pt x="29" y="60"/>
                  </a:cubicBezTo>
                  <a:cubicBezTo>
                    <a:pt x="29" y="68"/>
                    <a:pt x="22" y="74"/>
                    <a:pt x="14" y="74"/>
                  </a:cubicBezTo>
                  <a:close/>
                </a:path>
              </a:pathLst>
            </a:custGeom>
            <a:solidFill>
              <a:srgbClr val="E672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íṡlîḓé"/>
            <p:cNvSpPr/>
            <p:nvPr/>
          </p:nvSpPr>
          <p:spPr bwMode="auto">
            <a:xfrm>
              <a:off x="3986213" y="3929063"/>
              <a:ext cx="3930650" cy="620713"/>
            </a:xfrm>
            <a:custGeom>
              <a:avLst/>
              <a:gdLst>
                <a:gd name="T0" fmla="*/ 254 w 259"/>
                <a:gd name="T1" fmla="*/ 41 h 41"/>
                <a:gd name="T2" fmla="*/ 6 w 259"/>
                <a:gd name="T3" fmla="*/ 41 h 41"/>
                <a:gd name="T4" fmla="*/ 0 w 259"/>
                <a:gd name="T5" fmla="*/ 35 h 41"/>
                <a:gd name="T6" fmla="*/ 0 w 259"/>
                <a:gd name="T7" fmla="*/ 6 h 41"/>
                <a:gd name="T8" fmla="*/ 6 w 259"/>
                <a:gd name="T9" fmla="*/ 0 h 41"/>
                <a:gd name="T10" fmla="*/ 254 w 259"/>
                <a:gd name="T11" fmla="*/ 0 h 41"/>
                <a:gd name="T12" fmla="*/ 259 w 259"/>
                <a:gd name="T13" fmla="*/ 6 h 41"/>
                <a:gd name="T14" fmla="*/ 259 w 259"/>
                <a:gd name="T15" fmla="*/ 35 h 41"/>
                <a:gd name="T16" fmla="*/ 254 w 259"/>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 h="41">
                  <a:moveTo>
                    <a:pt x="254" y="41"/>
                  </a:moveTo>
                  <a:cubicBezTo>
                    <a:pt x="6" y="41"/>
                    <a:pt x="6" y="41"/>
                    <a:pt x="6" y="41"/>
                  </a:cubicBezTo>
                  <a:cubicBezTo>
                    <a:pt x="3" y="41"/>
                    <a:pt x="0" y="38"/>
                    <a:pt x="0" y="35"/>
                  </a:cubicBezTo>
                  <a:cubicBezTo>
                    <a:pt x="0" y="6"/>
                    <a:pt x="0" y="6"/>
                    <a:pt x="0" y="6"/>
                  </a:cubicBezTo>
                  <a:cubicBezTo>
                    <a:pt x="0" y="3"/>
                    <a:pt x="3" y="0"/>
                    <a:pt x="6" y="0"/>
                  </a:cubicBezTo>
                  <a:cubicBezTo>
                    <a:pt x="254" y="0"/>
                    <a:pt x="254" y="0"/>
                    <a:pt x="254" y="0"/>
                  </a:cubicBezTo>
                  <a:cubicBezTo>
                    <a:pt x="257" y="0"/>
                    <a:pt x="259" y="3"/>
                    <a:pt x="259" y="6"/>
                  </a:cubicBezTo>
                  <a:cubicBezTo>
                    <a:pt x="259" y="35"/>
                    <a:pt x="259" y="35"/>
                    <a:pt x="259" y="35"/>
                  </a:cubicBezTo>
                  <a:cubicBezTo>
                    <a:pt x="259" y="38"/>
                    <a:pt x="257" y="41"/>
                    <a:pt x="254" y="41"/>
                  </a:cubicBezTo>
                  <a:close/>
                </a:path>
              </a:pathLst>
            </a:custGeom>
            <a:solidFill>
              <a:srgbClr val="5449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îṥlïḍê"/>
            <p:cNvSpPr/>
            <p:nvPr/>
          </p:nvSpPr>
          <p:spPr bwMode="auto">
            <a:xfrm>
              <a:off x="3986213" y="4367213"/>
              <a:ext cx="3930650" cy="182563"/>
            </a:xfrm>
            <a:custGeom>
              <a:avLst/>
              <a:gdLst>
                <a:gd name="T0" fmla="*/ 254 w 259"/>
                <a:gd name="T1" fmla="*/ 12 h 12"/>
                <a:gd name="T2" fmla="*/ 6 w 259"/>
                <a:gd name="T3" fmla="*/ 12 h 12"/>
                <a:gd name="T4" fmla="*/ 0 w 259"/>
                <a:gd name="T5" fmla="*/ 6 h 12"/>
                <a:gd name="T6" fmla="*/ 0 w 259"/>
                <a:gd name="T7" fmla="*/ 6 h 12"/>
                <a:gd name="T8" fmla="*/ 6 w 259"/>
                <a:gd name="T9" fmla="*/ 0 h 12"/>
                <a:gd name="T10" fmla="*/ 254 w 259"/>
                <a:gd name="T11" fmla="*/ 0 h 12"/>
                <a:gd name="T12" fmla="*/ 259 w 259"/>
                <a:gd name="T13" fmla="*/ 6 h 12"/>
                <a:gd name="T14" fmla="*/ 259 w 259"/>
                <a:gd name="T15" fmla="*/ 6 h 12"/>
                <a:gd name="T16" fmla="*/ 254 w 259"/>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 h="12">
                  <a:moveTo>
                    <a:pt x="254" y="12"/>
                  </a:moveTo>
                  <a:cubicBezTo>
                    <a:pt x="6" y="12"/>
                    <a:pt x="6" y="12"/>
                    <a:pt x="6" y="12"/>
                  </a:cubicBezTo>
                  <a:cubicBezTo>
                    <a:pt x="3" y="12"/>
                    <a:pt x="0" y="9"/>
                    <a:pt x="0" y="6"/>
                  </a:cubicBezTo>
                  <a:cubicBezTo>
                    <a:pt x="0" y="6"/>
                    <a:pt x="0" y="6"/>
                    <a:pt x="0" y="6"/>
                  </a:cubicBezTo>
                  <a:cubicBezTo>
                    <a:pt x="0" y="3"/>
                    <a:pt x="3" y="0"/>
                    <a:pt x="6" y="0"/>
                  </a:cubicBezTo>
                  <a:cubicBezTo>
                    <a:pt x="254" y="0"/>
                    <a:pt x="254" y="0"/>
                    <a:pt x="254" y="0"/>
                  </a:cubicBezTo>
                  <a:cubicBezTo>
                    <a:pt x="257" y="0"/>
                    <a:pt x="259" y="3"/>
                    <a:pt x="259" y="6"/>
                  </a:cubicBezTo>
                  <a:cubicBezTo>
                    <a:pt x="259" y="6"/>
                    <a:pt x="259" y="6"/>
                    <a:pt x="259" y="6"/>
                  </a:cubicBezTo>
                  <a:cubicBezTo>
                    <a:pt x="259" y="9"/>
                    <a:pt x="257" y="12"/>
                    <a:pt x="254" y="12"/>
                  </a:cubicBezTo>
                  <a:close/>
                </a:path>
              </a:pathLst>
            </a:custGeom>
            <a:solidFill>
              <a:srgbClr val="4032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išľiḓê"/>
            <p:cNvSpPr/>
            <p:nvPr/>
          </p:nvSpPr>
          <p:spPr bwMode="auto">
            <a:xfrm>
              <a:off x="6519863" y="3322638"/>
              <a:ext cx="1654175" cy="2135188"/>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 name="ï$ḻîḋé"/>
            <p:cNvSpPr/>
            <p:nvPr/>
          </p:nvSpPr>
          <p:spPr bwMode="auto">
            <a:xfrm>
              <a:off x="6808788" y="3609975"/>
              <a:ext cx="1046163" cy="30163"/>
            </a:xfrm>
            <a:prstGeom prst="rect">
              <a:avLst/>
            </a:prstGeom>
            <a:solidFill>
              <a:srgbClr val="2C3F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2" name="îsļîďe"/>
            <p:cNvSpPr/>
            <p:nvPr/>
          </p:nvSpPr>
          <p:spPr bwMode="auto">
            <a:xfrm>
              <a:off x="6808788" y="3732213"/>
              <a:ext cx="1046163" cy="14288"/>
            </a:xfrm>
            <a:prstGeom prst="rect">
              <a:avLst/>
            </a:prstGeom>
            <a:solidFill>
              <a:srgbClr val="2C3F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3" name="îṣ1iḋé"/>
            <p:cNvSpPr/>
            <p:nvPr/>
          </p:nvSpPr>
          <p:spPr bwMode="auto">
            <a:xfrm>
              <a:off x="6808788" y="3836988"/>
              <a:ext cx="1046163" cy="30163"/>
            </a:xfrm>
            <a:prstGeom prst="rect">
              <a:avLst/>
            </a:prstGeom>
            <a:solidFill>
              <a:srgbClr val="2C3F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4" name="í$líḑe"/>
            <p:cNvSpPr/>
            <p:nvPr/>
          </p:nvSpPr>
          <p:spPr bwMode="auto">
            <a:xfrm>
              <a:off x="6808788" y="3959225"/>
              <a:ext cx="1046163" cy="30163"/>
            </a:xfrm>
            <a:prstGeom prst="rect">
              <a:avLst/>
            </a:prstGeom>
            <a:solidFill>
              <a:srgbClr val="2C3F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5" name="ïṩ1ïḍé"/>
            <p:cNvSpPr/>
            <p:nvPr/>
          </p:nvSpPr>
          <p:spPr bwMode="auto">
            <a:xfrm>
              <a:off x="6808788" y="4170363"/>
              <a:ext cx="1046163" cy="30163"/>
            </a:xfrm>
            <a:prstGeom prst="rect">
              <a:avLst/>
            </a:prstGeom>
            <a:solidFill>
              <a:srgbClr val="2C3F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6" name="ísļíďé"/>
            <p:cNvSpPr/>
            <p:nvPr/>
          </p:nvSpPr>
          <p:spPr bwMode="auto">
            <a:xfrm>
              <a:off x="6808788" y="4276725"/>
              <a:ext cx="1046163" cy="30163"/>
            </a:xfrm>
            <a:prstGeom prst="rect">
              <a:avLst/>
            </a:prstGeom>
            <a:solidFill>
              <a:srgbClr val="2C3F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7" name="iṧlîďé"/>
            <p:cNvSpPr/>
            <p:nvPr/>
          </p:nvSpPr>
          <p:spPr bwMode="auto">
            <a:xfrm>
              <a:off x="4851401" y="4913313"/>
              <a:ext cx="1820863" cy="44450"/>
            </a:xfrm>
            <a:prstGeom prst="rect">
              <a:avLst/>
            </a:prstGeom>
            <a:solidFill>
              <a:srgbClr val="00936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8" name="işḷiḋê"/>
            <p:cNvSpPr/>
            <p:nvPr/>
          </p:nvSpPr>
          <p:spPr bwMode="auto">
            <a:xfrm>
              <a:off x="4851401" y="4957763"/>
              <a:ext cx="1820863" cy="106363"/>
            </a:xfrm>
            <a:prstGeom prst="rect">
              <a:avLst/>
            </a:prstGeom>
            <a:solidFill>
              <a:srgbClr val="44AD9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9" name="îsļïḓé"/>
            <p:cNvSpPr/>
            <p:nvPr/>
          </p:nvSpPr>
          <p:spPr bwMode="auto">
            <a:xfrm>
              <a:off x="4851401" y="5064125"/>
              <a:ext cx="1820863" cy="46038"/>
            </a:xfrm>
            <a:prstGeom prst="rect">
              <a:avLst/>
            </a:prstGeom>
            <a:solidFill>
              <a:srgbClr val="00936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0" name="îṣļïḓé"/>
            <p:cNvSpPr/>
            <p:nvPr/>
          </p:nvSpPr>
          <p:spPr bwMode="auto">
            <a:xfrm>
              <a:off x="6672263" y="4913313"/>
              <a:ext cx="393700" cy="196850"/>
            </a:xfrm>
            <a:custGeom>
              <a:avLst/>
              <a:gdLst>
                <a:gd name="T0" fmla="*/ 0 w 248"/>
                <a:gd name="T1" fmla="*/ 0 h 124"/>
                <a:gd name="T2" fmla="*/ 248 w 248"/>
                <a:gd name="T3" fmla="*/ 57 h 124"/>
                <a:gd name="T4" fmla="*/ 0 w 248"/>
                <a:gd name="T5" fmla="*/ 124 h 124"/>
                <a:gd name="T6" fmla="*/ 0 w 248"/>
                <a:gd name="T7" fmla="*/ 0 h 124"/>
              </a:gdLst>
              <a:ahLst/>
              <a:cxnLst>
                <a:cxn ang="0">
                  <a:pos x="T0" y="T1"/>
                </a:cxn>
                <a:cxn ang="0">
                  <a:pos x="T2" y="T3"/>
                </a:cxn>
                <a:cxn ang="0">
                  <a:pos x="T4" y="T5"/>
                </a:cxn>
                <a:cxn ang="0">
                  <a:pos x="T6" y="T7"/>
                </a:cxn>
              </a:cxnLst>
              <a:rect l="0" t="0" r="r" b="b"/>
              <a:pathLst>
                <a:path w="248" h="124">
                  <a:moveTo>
                    <a:pt x="0" y="0"/>
                  </a:moveTo>
                  <a:lnTo>
                    <a:pt x="248" y="57"/>
                  </a:lnTo>
                  <a:lnTo>
                    <a:pt x="0" y="124"/>
                  </a:lnTo>
                  <a:lnTo>
                    <a:pt x="0" y="0"/>
                  </a:lnTo>
                  <a:close/>
                </a:path>
              </a:pathLst>
            </a:custGeom>
            <a:solidFill>
              <a:srgbClr val="F7ED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îšḷïḋé"/>
            <p:cNvSpPr/>
            <p:nvPr/>
          </p:nvSpPr>
          <p:spPr bwMode="auto">
            <a:xfrm>
              <a:off x="6899276" y="4957763"/>
              <a:ext cx="166688" cy="90488"/>
            </a:xfrm>
            <a:custGeom>
              <a:avLst/>
              <a:gdLst>
                <a:gd name="T0" fmla="*/ 105 w 105"/>
                <a:gd name="T1" fmla="*/ 29 h 57"/>
                <a:gd name="T2" fmla="*/ 0 w 105"/>
                <a:gd name="T3" fmla="*/ 0 h 57"/>
                <a:gd name="T4" fmla="*/ 0 w 105"/>
                <a:gd name="T5" fmla="*/ 57 h 57"/>
                <a:gd name="T6" fmla="*/ 105 w 105"/>
                <a:gd name="T7" fmla="*/ 29 h 57"/>
              </a:gdLst>
              <a:ahLst/>
              <a:cxnLst>
                <a:cxn ang="0">
                  <a:pos x="T0" y="T1"/>
                </a:cxn>
                <a:cxn ang="0">
                  <a:pos x="T2" y="T3"/>
                </a:cxn>
                <a:cxn ang="0">
                  <a:pos x="T4" y="T5"/>
                </a:cxn>
                <a:cxn ang="0">
                  <a:pos x="T6" y="T7"/>
                </a:cxn>
              </a:cxnLst>
              <a:rect l="0" t="0" r="r" b="b"/>
              <a:pathLst>
                <a:path w="105" h="57">
                  <a:moveTo>
                    <a:pt x="105" y="29"/>
                  </a:moveTo>
                  <a:lnTo>
                    <a:pt x="0" y="0"/>
                  </a:lnTo>
                  <a:lnTo>
                    <a:pt x="0" y="57"/>
                  </a:lnTo>
                  <a:lnTo>
                    <a:pt x="105" y="29"/>
                  </a:lnTo>
                  <a:close/>
                </a:path>
              </a:pathLst>
            </a:custGeom>
            <a:solidFill>
              <a:srgbClr val="5449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 name="îśḷídè"/>
            <p:cNvSpPr/>
            <p:nvPr/>
          </p:nvSpPr>
          <p:spPr bwMode="auto">
            <a:xfrm>
              <a:off x="4622801" y="4913313"/>
              <a:ext cx="228600" cy="196850"/>
            </a:xfrm>
            <a:custGeom>
              <a:avLst/>
              <a:gdLst>
                <a:gd name="T0" fmla="*/ 2 w 15"/>
                <a:gd name="T1" fmla="*/ 13 h 13"/>
                <a:gd name="T2" fmla="*/ 15 w 15"/>
                <a:gd name="T3" fmla="*/ 13 h 13"/>
                <a:gd name="T4" fmla="*/ 15 w 15"/>
                <a:gd name="T5" fmla="*/ 0 h 13"/>
                <a:gd name="T6" fmla="*/ 2 w 15"/>
                <a:gd name="T7" fmla="*/ 0 h 13"/>
                <a:gd name="T8" fmla="*/ 0 w 15"/>
                <a:gd name="T9" fmla="*/ 2 h 13"/>
                <a:gd name="T10" fmla="*/ 0 w 15"/>
                <a:gd name="T11" fmla="*/ 11 h 13"/>
                <a:gd name="T12" fmla="*/ 2 w 15"/>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15" h="13">
                  <a:moveTo>
                    <a:pt x="2" y="13"/>
                  </a:moveTo>
                  <a:cubicBezTo>
                    <a:pt x="15" y="13"/>
                    <a:pt x="15" y="13"/>
                    <a:pt x="15" y="13"/>
                  </a:cubicBezTo>
                  <a:cubicBezTo>
                    <a:pt x="15" y="0"/>
                    <a:pt x="15" y="0"/>
                    <a:pt x="15" y="0"/>
                  </a:cubicBezTo>
                  <a:cubicBezTo>
                    <a:pt x="2" y="0"/>
                    <a:pt x="2" y="0"/>
                    <a:pt x="2" y="0"/>
                  </a:cubicBezTo>
                  <a:cubicBezTo>
                    <a:pt x="1" y="0"/>
                    <a:pt x="0" y="1"/>
                    <a:pt x="0" y="2"/>
                  </a:cubicBezTo>
                  <a:cubicBezTo>
                    <a:pt x="0" y="11"/>
                    <a:pt x="0" y="11"/>
                    <a:pt x="0" y="11"/>
                  </a:cubicBezTo>
                  <a:cubicBezTo>
                    <a:pt x="0" y="12"/>
                    <a:pt x="1" y="13"/>
                    <a:pt x="2" y="13"/>
                  </a:cubicBezTo>
                  <a:close/>
                </a:path>
              </a:pathLst>
            </a:custGeom>
            <a:solidFill>
              <a:srgbClr val="E672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íṧlîḋé"/>
            <p:cNvSpPr/>
            <p:nvPr/>
          </p:nvSpPr>
          <p:spPr bwMode="auto">
            <a:xfrm>
              <a:off x="7158038" y="4487863"/>
              <a:ext cx="439738" cy="379413"/>
            </a:xfrm>
            <a:custGeom>
              <a:avLst/>
              <a:gdLst>
                <a:gd name="T0" fmla="*/ 210 w 277"/>
                <a:gd name="T1" fmla="*/ 239 h 239"/>
                <a:gd name="T2" fmla="*/ 67 w 277"/>
                <a:gd name="T3" fmla="*/ 239 h 239"/>
                <a:gd name="T4" fmla="*/ 0 w 277"/>
                <a:gd name="T5" fmla="*/ 115 h 239"/>
                <a:gd name="T6" fmla="*/ 67 w 277"/>
                <a:gd name="T7" fmla="*/ 0 h 239"/>
                <a:gd name="T8" fmla="*/ 210 w 277"/>
                <a:gd name="T9" fmla="*/ 0 h 239"/>
                <a:gd name="T10" fmla="*/ 277 w 277"/>
                <a:gd name="T11" fmla="*/ 115 h 239"/>
                <a:gd name="T12" fmla="*/ 210 w 277"/>
                <a:gd name="T13" fmla="*/ 239 h 239"/>
                <a:gd name="T14" fmla="*/ 76 w 277"/>
                <a:gd name="T15" fmla="*/ 220 h 239"/>
                <a:gd name="T16" fmla="*/ 191 w 277"/>
                <a:gd name="T17" fmla="*/ 220 h 239"/>
                <a:gd name="T18" fmla="*/ 258 w 277"/>
                <a:gd name="T19" fmla="*/ 115 h 239"/>
                <a:gd name="T20" fmla="*/ 191 w 277"/>
                <a:gd name="T21" fmla="*/ 20 h 239"/>
                <a:gd name="T22" fmla="*/ 76 w 277"/>
                <a:gd name="T23" fmla="*/ 20 h 239"/>
                <a:gd name="T24" fmla="*/ 19 w 277"/>
                <a:gd name="T25" fmla="*/ 115 h 239"/>
                <a:gd name="T26" fmla="*/ 76 w 277"/>
                <a:gd name="T27" fmla="*/ 22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7" h="239">
                  <a:moveTo>
                    <a:pt x="210" y="239"/>
                  </a:moveTo>
                  <a:lnTo>
                    <a:pt x="67" y="239"/>
                  </a:lnTo>
                  <a:lnTo>
                    <a:pt x="0" y="115"/>
                  </a:lnTo>
                  <a:lnTo>
                    <a:pt x="67" y="0"/>
                  </a:lnTo>
                  <a:lnTo>
                    <a:pt x="210" y="0"/>
                  </a:lnTo>
                  <a:lnTo>
                    <a:pt x="277" y="115"/>
                  </a:lnTo>
                  <a:lnTo>
                    <a:pt x="210" y="239"/>
                  </a:lnTo>
                  <a:close/>
                  <a:moveTo>
                    <a:pt x="76" y="220"/>
                  </a:moveTo>
                  <a:lnTo>
                    <a:pt x="191" y="220"/>
                  </a:lnTo>
                  <a:lnTo>
                    <a:pt x="258" y="115"/>
                  </a:lnTo>
                  <a:lnTo>
                    <a:pt x="191" y="20"/>
                  </a:lnTo>
                  <a:lnTo>
                    <a:pt x="76" y="20"/>
                  </a:lnTo>
                  <a:lnTo>
                    <a:pt x="19" y="115"/>
                  </a:lnTo>
                  <a:lnTo>
                    <a:pt x="76" y="220"/>
                  </a:lnTo>
                  <a:close/>
                </a:path>
              </a:pathLst>
            </a:custGeom>
            <a:solidFill>
              <a:srgbClr val="2C3F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íṧlidè"/>
            <p:cNvSpPr/>
            <p:nvPr/>
          </p:nvSpPr>
          <p:spPr bwMode="auto">
            <a:xfrm>
              <a:off x="7461251" y="4670425"/>
              <a:ext cx="439738" cy="363538"/>
            </a:xfrm>
            <a:custGeom>
              <a:avLst/>
              <a:gdLst>
                <a:gd name="T0" fmla="*/ 210 w 277"/>
                <a:gd name="T1" fmla="*/ 229 h 229"/>
                <a:gd name="T2" fmla="*/ 67 w 277"/>
                <a:gd name="T3" fmla="*/ 229 h 229"/>
                <a:gd name="T4" fmla="*/ 0 w 277"/>
                <a:gd name="T5" fmla="*/ 114 h 229"/>
                <a:gd name="T6" fmla="*/ 67 w 277"/>
                <a:gd name="T7" fmla="*/ 0 h 229"/>
                <a:gd name="T8" fmla="*/ 210 w 277"/>
                <a:gd name="T9" fmla="*/ 0 h 229"/>
                <a:gd name="T10" fmla="*/ 277 w 277"/>
                <a:gd name="T11" fmla="*/ 114 h 229"/>
                <a:gd name="T12" fmla="*/ 210 w 277"/>
                <a:gd name="T13" fmla="*/ 229 h 229"/>
                <a:gd name="T14" fmla="*/ 76 w 277"/>
                <a:gd name="T15" fmla="*/ 210 h 229"/>
                <a:gd name="T16" fmla="*/ 191 w 277"/>
                <a:gd name="T17" fmla="*/ 210 h 229"/>
                <a:gd name="T18" fmla="*/ 258 w 277"/>
                <a:gd name="T19" fmla="*/ 114 h 229"/>
                <a:gd name="T20" fmla="*/ 191 w 277"/>
                <a:gd name="T21" fmla="*/ 10 h 229"/>
                <a:gd name="T22" fmla="*/ 76 w 277"/>
                <a:gd name="T23" fmla="*/ 10 h 229"/>
                <a:gd name="T24" fmla="*/ 19 w 277"/>
                <a:gd name="T25" fmla="*/ 114 h 229"/>
                <a:gd name="T26" fmla="*/ 76 w 277"/>
                <a:gd name="T27" fmla="*/ 2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7" h="229">
                  <a:moveTo>
                    <a:pt x="210" y="229"/>
                  </a:moveTo>
                  <a:lnTo>
                    <a:pt x="67" y="229"/>
                  </a:lnTo>
                  <a:lnTo>
                    <a:pt x="0" y="114"/>
                  </a:lnTo>
                  <a:lnTo>
                    <a:pt x="67" y="0"/>
                  </a:lnTo>
                  <a:lnTo>
                    <a:pt x="210" y="0"/>
                  </a:lnTo>
                  <a:lnTo>
                    <a:pt x="277" y="114"/>
                  </a:lnTo>
                  <a:lnTo>
                    <a:pt x="210" y="229"/>
                  </a:lnTo>
                  <a:close/>
                  <a:moveTo>
                    <a:pt x="76" y="210"/>
                  </a:moveTo>
                  <a:lnTo>
                    <a:pt x="191" y="210"/>
                  </a:lnTo>
                  <a:lnTo>
                    <a:pt x="258" y="114"/>
                  </a:lnTo>
                  <a:lnTo>
                    <a:pt x="191" y="10"/>
                  </a:lnTo>
                  <a:lnTo>
                    <a:pt x="76" y="10"/>
                  </a:lnTo>
                  <a:lnTo>
                    <a:pt x="19" y="114"/>
                  </a:lnTo>
                  <a:lnTo>
                    <a:pt x="76" y="210"/>
                  </a:lnTo>
                  <a:close/>
                </a:path>
              </a:pathLst>
            </a:custGeom>
            <a:solidFill>
              <a:srgbClr val="2C3F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 name="iṣlïḓè"/>
            <p:cNvSpPr/>
            <p:nvPr/>
          </p:nvSpPr>
          <p:spPr bwMode="auto">
            <a:xfrm>
              <a:off x="7158038" y="4837113"/>
              <a:ext cx="439738" cy="377825"/>
            </a:xfrm>
            <a:custGeom>
              <a:avLst/>
              <a:gdLst>
                <a:gd name="T0" fmla="*/ 210 w 277"/>
                <a:gd name="T1" fmla="*/ 238 h 238"/>
                <a:gd name="T2" fmla="*/ 67 w 277"/>
                <a:gd name="T3" fmla="*/ 238 h 238"/>
                <a:gd name="T4" fmla="*/ 0 w 277"/>
                <a:gd name="T5" fmla="*/ 114 h 238"/>
                <a:gd name="T6" fmla="*/ 67 w 277"/>
                <a:gd name="T7" fmla="*/ 0 h 238"/>
                <a:gd name="T8" fmla="*/ 210 w 277"/>
                <a:gd name="T9" fmla="*/ 0 h 238"/>
                <a:gd name="T10" fmla="*/ 277 w 277"/>
                <a:gd name="T11" fmla="*/ 114 h 238"/>
                <a:gd name="T12" fmla="*/ 210 w 277"/>
                <a:gd name="T13" fmla="*/ 238 h 238"/>
                <a:gd name="T14" fmla="*/ 76 w 277"/>
                <a:gd name="T15" fmla="*/ 219 h 238"/>
                <a:gd name="T16" fmla="*/ 191 w 277"/>
                <a:gd name="T17" fmla="*/ 219 h 238"/>
                <a:gd name="T18" fmla="*/ 258 w 277"/>
                <a:gd name="T19" fmla="*/ 114 h 238"/>
                <a:gd name="T20" fmla="*/ 191 w 277"/>
                <a:gd name="T21" fmla="*/ 19 h 238"/>
                <a:gd name="T22" fmla="*/ 76 w 277"/>
                <a:gd name="T23" fmla="*/ 19 h 238"/>
                <a:gd name="T24" fmla="*/ 19 w 277"/>
                <a:gd name="T25" fmla="*/ 114 h 238"/>
                <a:gd name="T26" fmla="*/ 76 w 277"/>
                <a:gd name="T27" fmla="*/ 21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7" h="238">
                  <a:moveTo>
                    <a:pt x="210" y="238"/>
                  </a:moveTo>
                  <a:lnTo>
                    <a:pt x="67" y="238"/>
                  </a:lnTo>
                  <a:lnTo>
                    <a:pt x="0" y="114"/>
                  </a:lnTo>
                  <a:lnTo>
                    <a:pt x="67" y="0"/>
                  </a:lnTo>
                  <a:lnTo>
                    <a:pt x="210" y="0"/>
                  </a:lnTo>
                  <a:lnTo>
                    <a:pt x="277" y="114"/>
                  </a:lnTo>
                  <a:lnTo>
                    <a:pt x="210" y="238"/>
                  </a:lnTo>
                  <a:close/>
                  <a:moveTo>
                    <a:pt x="76" y="219"/>
                  </a:moveTo>
                  <a:lnTo>
                    <a:pt x="191" y="219"/>
                  </a:lnTo>
                  <a:lnTo>
                    <a:pt x="258" y="114"/>
                  </a:lnTo>
                  <a:lnTo>
                    <a:pt x="191" y="19"/>
                  </a:lnTo>
                  <a:lnTo>
                    <a:pt x="76" y="19"/>
                  </a:lnTo>
                  <a:lnTo>
                    <a:pt x="19" y="114"/>
                  </a:lnTo>
                  <a:lnTo>
                    <a:pt x="76" y="219"/>
                  </a:lnTo>
                  <a:close/>
                </a:path>
              </a:pathLst>
            </a:custGeom>
            <a:solidFill>
              <a:srgbClr val="2C3F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i$1íďe"/>
            <p:cNvSpPr/>
            <p:nvPr/>
          </p:nvSpPr>
          <p:spPr bwMode="auto">
            <a:xfrm>
              <a:off x="5108576" y="2111375"/>
              <a:ext cx="61913" cy="954088"/>
            </a:xfrm>
            <a:custGeom>
              <a:avLst/>
              <a:gdLst>
                <a:gd name="T0" fmla="*/ 2 w 4"/>
                <a:gd name="T1" fmla="*/ 63 h 63"/>
                <a:gd name="T2" fmla="*/ 0 w 4"/>
                <a:gd name="T3" fmla="*/ 61 h 63"/>
                <a:gd name="T4" fmla="*/ 0 w 4"/>
                <a:gd name="T5" fmla="*/ 2 h 63"/>
                <a:gd name="T6" fmla="*/ 2 w 4"/>
                <a:gd name="T7" fmla="*/ 0 h 63"/>
                <a:gd name="T8" fmla="*/ 4 w 4"/>
                <a:gd name="T9" fmla="*/ 2 h 63"/>
                <a:gd name="T10" fmla="*/ 4 w 4"/>
                <a:gd name="T11" fmla="*/ 61 h 63"/>
                <a:gd name="T12" fmla="*/ 2 w 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4" h="63">
                  <a:moveTo>
                    <a:pt x="2" y="63"/>
                  </a:moveTo>
                  <a:cubicBezTo>
                    <a:pt x="1" y="63"/>
                    <a:pt x="0" y="62"/>
                    <a:pt x="0" y="61"/>
                  </a:cubicBezTo>
                  <a:cubicBezTo>
                    <a:pt x="0" y="2"/>
                    <a:pt x="0" y="2"/>
                    <a:pt x="0" y="2"/>
                  </a:cubicBezTo>
                  <a:cubicBezTo>
                    <a:pt x="0" y="1"/>
                    <a:pt x="1" y="0"/>
                    <a:pt x="2" y="0"/>
                  </a:cubicBezTo>
                  <a:cubicBezTo>
                    <a:pt x="3" y="0"/>
                    <a:pt x="4" y="1"/>
                    <a:pt x="4" y="2"/>
                  </a:cubicBezTo>
                  <a:cubicBezTo>
                    <a:pt x="4" y="61"/>
                    <a:pt x="4" y="61"/>
                    <a:pt x="4" y="61"/>
                  </a:cubicBezTo>
                  <a:cubicBezTo>
                    <a:pt x="4" y="62"/>
                    <a:pt x="3" y="63"/>
                    <a:pt x="2"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ïsļiḍê"/>
            <p:cNvSpPr/>
            <p:nvPr/>
          </p:nvSpPr>
          <p:spPr bwMode="auto">
            <a:xfrm>
              <a:off x="6034088" y="2111375"/>
              <a:ext cx="46038" cy="954088"/>
            </a:xfrm>
            <a:custGeom>
              <a:avLst/>
              <a:gdLst>
                <a:gd name="T0" fmla="*/ 1 w 3"/>
                <a:gd name="T1" fmla="*/ 63 h 63"/>
                <a:gd name="T2" fmla="*/ 0 w 3"/>
                <a:gd name="T3" fmla="*/ 61 h 63"/>
                <a:gd name="T4" fmla="*/ 0 w 3"/>
                <a:gd name="T5" fmla="*/ 2 h 63"/>
                <a:gd name="T6" fmla="*/ 1 w 3"/>
                <a:gd name="T7" fmla="*/ 0 h 63"/>
                <a:gd name="T8" fmla="*/ 3 w 3"/>
                <a:gd name="T9" fmla="*/ 2 h 63"/>
                <a:gd name="T10" fmla="*/ 3 w 3"/>
                <a:gd name="T11" fmla="*/ 61 h 63"/>
                <a:gd name="T12" fmla="*/ 1 w 3"/>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 h="63">
                  <a:moveTo>
                    <a:pt x="1" y="63"/>
                  </a:moveTo>
                  <a:cubicBezTo>
                    <a:pt x="0" y="63"/>
                    <a:pt x="0" y="62"/>
                    <a:pt x="0" y="61"/>
                  </a:cubicBezTo>
                  <a:cubicBezTo>
                    <a:pt x="0" y="2"/>
                    <a:pt x="0" y="2"/>
                    <a:pt x="0" y="2"/>
                  </a:cubicBezTo>
                  <a:cubicBezTo>
                    <a:pt x="0" y="1"/>
                    <a:pt x="0" y="0"/>
                    <a:pt x="1" y="0"/>
                  </a:cubicBezTo>
                  <a:cubicBezTo>
                    <a:pt x="2" y="0"/>
                    <a:pt x="3" y="1"/>
                    <a:pt x="3" y="2"/>
                  </a:cubicBezTo>
                  <a:cubicBezTo>
                    <a:pt x="3" y="61"/>
                    <a:pt x="3" y="61"/>
                    <a:pt x="3" y="61"/>
                  </a:cubicBezTo>
                  <a:cubicBezTo>
                    <a:pt x="3" y="62"/>
                    <a:pt x="2" y="63"/>
                    <a:pt x="1"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 name="iṡ1iḍe"/>
            <p:cNvSpPr/>
            <p:nvPr/>
          </p:nvSpPr>
          <p:spPr bwMode="auto">
            <a:xfrm>
              <a:off x="6959601" y="2111375"/>
              <a:ext cx="61913" cy="954088"/>
            </a:xfrm>
            <a:custGeom>
              <a:avLst/>
              <a:gdLst>
                <a:gd name="T0" fmla="*/ 2 w 4"/>
                <a:gd name="T1" fmla="*/ 63 h 63"/>
                <a:gd name="T2" fmla="*/ 0 w 4"/>
                <a:gd name="T3" fmla="*/ 61 h 63"/>
                <a:gd name="T4" fmla="*/ 0 w 4"/>
                <a:gd name="T5" fmla="*/ 2 h 63"/>
                <a:gd name="T6" fmla="*/ 2 w 4"/>
                <a:gd name="T7" fmla="*/ 0 h 63"/>
                <a:gd name="T8" fmla="*/ 4 w 4"/>
                <a:gd name="T9" fmla="*/ 2 h 63"/>
                <a:gd name="T10" fmla="*/ 4 w 4"/>
                <a:gd name="T11" fmla="*/ 61 h 63"/>
                <a:gd name="T12" fmla="*/ 2 w 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4" h="63">
                  <a:moveTo>
                    <a:pt x="2" y="63"/>
                  </a:moveTo>
                  <a:cubicBezTo>
                    <a:pt x="1" y="63"/>
                    <a:pt x="0" y="62"/>
                    <a:pt x="0" y="61"/>
                  </a:cubicBezTo>
                  <a:cubicBezTo>
                    <a:pt x="0" y="2"/>
                    <a:pt x="0" y="2"/>
                    <a:pt x="0" y="2"/>
                  </a:cubicBezTo>
                  <a:cubicBezTo>
                    <a:pt x="0" y="1"/>
                    <a:pt x="1" y="0"/>
                    <a:pt x="2" y="0"/>
                  </a:cubicBezTo>
                  <a:cubicBezTo>
                    <a:pt x="3" y="0"/>
                    <a:pt x="4" y="1"/>
                    <a:pt x="4" y="2"/>
                  </a:cubicBezTo>
                  <a:cubicBezTo>
                    <a:pt x="4" y="61"/>
                    <a:pt x="4" y="61"/>
                    <a:pt x="4" y="61"/>
                  </a:cubicBezTo>
                  <a:cubicBezTo>
                    <a:pt x="4" y="62"/>
                    <a:pt x="3" y="63"/>
                    <a:pt x="2"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实验室安全因素—案例4</a:t>
            </a:r>
          </a:p>
        </p:txBody>
      </p:sp>
      <p:sp>
        <p:nvSpPr>
          <p:cNvPr id="4" name="文本框 3"/>
          <p:cNvSpPr txBox="1"/>
          <p:nvPr/>
        </p:nvSpPr>
        <p:spPr>
          <a:xfrm>
            <a:off x="930275" y="1254760"/>
            <a:ext cx="3625215" cy="2861310"/>
          </a:xfrm>
          <a:prstGeom prst="rect">
            <a:avLst/>
          </a:prstGeom>
          <a:noFill/>
        </p:spPr>
        <p:txBody>
          <a:bodyPr wrap="square" rtlCol="0" anchor="t">
            <a:spAutoFit/>
          </a:bodyPr>
          <a:lstStyle/>
          <a:p>
            <a:pPr>
              <a:lnSpc>
                <a:spcPct val="200000"/>
              </a:lnSpc>
            </a:pPr>
            <a:r>
              <a:rPr lang="zh-CN" altLang="en-US" sz="15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2016年9月21日上海东华大学实验室爆炸致2学生眼部受伤 1人手术 </a:t>
            </a:r>
          </a:p>
          <a:p>
            <a:pPr>
              <a:lnSpc>
                <a:spcPct val="200000"/>
              </a:lnSpc>
            </a:pPr>
            <a:r>
              <a:rPr lang="zh-CN" altLang="en-US" sz="15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受伤的是两名研一的男生，发生爆炸的实验室是做石墨烯实验的，实验过程中需要用到浓硫酸，还要加热，怀疑系爆炸中硫酸溅到学生身上导致烧伤。 </a:t>
            </a:r>
          </a:p>
        </p:txBody>
      </p:sp>
      <p:pic>
        <p:nvPicPr>
          <p:cNvPr id="44040" name="Picture 3" descr="e6da3114-79d4-46a5-bfd1-615280ac2aec_size72_w600_h877"/>
          <p:cNvPicPr>
            <a:picLocks noChangeAspect="1"/>
          </p:cNvPicPr>
          <p:nvPr/>
        </p:nvPicPr>
        <p:blipFill>
          <a:blip r:embed="rId3"/>
          <a:stretch>
            <a:fillRect/>
          </a:stretch>
        </p:blipFill>
        <p:spPr>
          <a:xfrm>
            <a:off x="4860925" y="1254760"/>
            <a:ext cx="3656330" cy="2988945"/>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65375" y="1481455"/>
            <a:ext cx="6515735" cy="28289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实验室安全因素—常见事故具体原因分析</a:t>
            </a:r>
          </a:p>
        </p:txBody>
      </p:sp>
      <p:grpSp>
        <p:nvGrpSpPr>
          <p:cNvPr id="5" name="组合 4"/>
          <p:cNvGrpSpPr/>
          <p:nvPr/>
        </p:nvGrpSpPr>
        <p:grpSpPr>
          <a:xfrm>
            <a:off x="2606675" y="1663700"/>
            <a:ext cx="6087110" cy="2353310"/>
            <a:chOff x="3295" y="2575"/>
            <a:chExt cx="9586" cy="3706"/>
          </a:xfrm>
        </p:grpSpPr>
        <p:sp>
          <p:nvSpPr>
            <p:cNvPr id="2" name="文本框 1"/>
            <p:cNvSpPr txBox="1"/>
            <p:nvPr/>
          </p:nvSpPr>
          <p:spPr>
            <a:xfrm>
              <a:off x="3295" y="2575"/>
              <a:ext cx="5469" cy="3706"/>
            </a:xfrm>
            <a:prstGeom prst="rect">
              <a:avLst/>
            </a:prstGeom>
            <a:noFill/>
          </p:spPr>
          <p:txBody>
            <a:bodyPr wrap="square" rtlCol="0" anchor="t">
              <a:spAutoFit/>
            </a:bodyPr>
            <a:lstStyle/>
            <a:p>
              <a:pPr indent="0">
                <a:lnSpc>
                  <a:spcPct val="150000"/>
                </a:lnSpc>
                <a:buNone/>
              </a:pPr>
              <a:r>
                <a:rPr lang="zh-CN" altLang="en-US" sz="1400"/>
                <a:t>一、强氧化剂的使用</a:t>
              </a:r>
            </a:p>
            <a:p>
              <a:pPr indent="0">
                <a:lnSpc>
                  <a:spcPct val="150000"/>
                </a:lnSpc>
                <a:buNone/>
              </a:pPr>
              <a:r>
                <a:rPr lang="zh-CN" altLang="en-US" sz="1400"/>
                <a:t>二、冰箱爆炸起火</a:t>
              </a:r>
            </a:p>
            <a:p>
              <a:pPr indent="0">
                <a:lnSpc>
                  <a:spcPct val="150000"/>
                </a:lnSpc>
                <a:buNone/>
              </a:pPr>
              <a:r>
                <a:rPr lang="zh-CN" altLang="en-US" sz="1400"/>
                <a:t>三、错误使用引发的事故</a:t>
              </a:r>
            </a:p>
            <a:p>
              <a:pPr indent="0">
                <a:lnSpc>
                  <a:spcPct val="150000"/>
                </a:lnSpc>
                <a:buNone/>
              </a:pPr>
              <a:r>
                <a:rPr lang="zh-CN" altLang="en-US" sz="1400"/>
                <a:t>四、违反实验室操作规程</a:t>
              </a:r>
            </a:p>
            <a:p>
              <a:pPr indent="0">
                <a:lnSpc>
                  <a:spcPct val="150000"/>
                </a:lnSpc>
                <a:buNone/>
              </a:pPr>
              <a:r>
                <a:rPr lang="zh-CN" altLang="en-US" sz="1400"/>
                <a:t>五、反应失控引起的火灾爆炸</a:t>
              </a:r>
            </a:p>
            <a:p>
              <a:pPr indent="0">
                <a:lnSpc>
                  <a:spcPct val="150000"/>
                </a:lnSpc>
                <a:buNone/>
              </a:pPr>
              <a:r>
                <a:rPr lang="zh-CN" altLang="en-US" sz="1400"/>
                <a:t>六、反应容器内形成爆炸性混合物</a:t>
              </a:r>
            </a:p>
            <a:p>
              <a:pPr indent="0">
                <a:lnSpc>
                  <a:spcPct val="150000"/>
                </a:lnSpc>
                <a:buNone/>
              </a:pPr>
              <a:r>
                <a:rPr lang="zh-CN" altLang="en-US" sz="1400"/>
                <a:t>七、不相容性质混合导致爆炸</a:t>
              </a:r>
            </a:p>
          </p:txBody>
        </p:sp>
        <p:sp>
          <p:nvSpPr>
            <p:cNvPr id="4" name="文本框 3"/>
            <p:cNvSpPr txBox="1"/>
            <p:nvPr/>
          </p:nvSpPr>
          <p:spPr>
            <a:xfrm>
              <a:off x="7920" y="2575"/>
              <a:ext cx="4961" cy="3706"/>
            </a:xfrm>
            <a:prstGeom prst="rect">
              <a:avLst/>
            </a:prstGeom>
            <a:noFill/>
          </p:spPr>
          <p:txBody>
            <a:bodyPr wrap="square" rtlCol="0" anchor="t">
              <a:spAutoFit/>
            </a:bodyPr>
            <a:lstStyle/>
            <a:p>
              <a:pPr indent="0">
                <a:lnSpc>
                  <a:spcPct val="150000"/>
                </a:lnSpc>
                <a:buNone/>
              </a:pPr>
              <a:r>
                <a:rPr lang="zh-CN" altLang="en-US" sz="1400"/>
                <a:t>八、实验不小心或无知引起爆炸事故</a:t>
              </a:r>
            </a:p>
            <a:p>
              <a:pPr indent="0">
                <a:lnSpc>
                  <a:spcPct val="150000"/>
                </a:lnSpc>
                <a:buNone/>
              </a:pPr>
              <a:r>
                <a:rPr lang="zh-CN" altLang="en-US" sz="1400"/>
                <a:t>九、插头与插座虚接</a:t>
              </a:r>
            </a:p>
            <a:p>
              <a:pPr indent="0">
                <a:lnSpc>
                  <a:spcPct val="150000"/>
                </a:lnSpc>
                <a:buNone/>
              </a:pPr>
              <a:r>
                <a:rPr lang="zh-CN" altLang="en-US" sz="1400"/>
                <a:t>十、液氮使用不当</a:t>
              </a:r>
            </a:p>
            <a:p>
              <a:pPr indent="0">
                <a:lnSpc>
                  <a:spcPct val="150000"/>
                </a:lnSpc>
                <a:buNone/>
              </a:pPr>
              <a:r>
                <a:rPr lang="zh-CN" altLang="en-US" sz="1400"/>
                <a:t>十一、不当处理废液</a:t>
              </a:r>
            </a:p>
            <a:p>
              <a:pPr indent="0">
                <a:lnSpc>
                  <a:spcPct val="150000"/>
                </a:lnSpc>
                <a:buNone/>
              </a:pPr>
              <a:r>
                <a:rPr lang="zh-CN" altLang="en-US" sz="1400"/>
                <a:t>十二、人为失误</a:t>
              </a:r>
            </a:p>
            <a:p>
              <a:pPr indent="0">
                <a:lnSpc>
                  <a:spcPct val="150000"/>
                </a:lnSpc>
                <a:buNone/>
              </a:pPr>
              <a:r>
                <a:rPr lang="zh-CN" altLang="en-US" sz="1400"/>
                <a:t>十三、隐形杀手</a:t>
              </a:r>
            </a:p>
            <a:p>
              <a:pPr indent="0">
                <a:lnSpc>
                  <a:spcPct val="150000"/>
                </a:lnSpc>
                <a:buNone/>
              </a:pPr>
              <a:r>
                <a:rPr lang="zh-CN" altLang="en-US" sz="1400"/>
                <a:t>十四、不正规的仪器操作</a:t>
              </a:r>
            </a:p>
          </p:txBody>
        </p:sp>
      </p:grpSp>
      <p:grpSp>
        <p:nvGrpSpPr>
          <p:cNvPr id="9" name="ïṡ1îdê"/>
          <p:cNvGrpSpPr/>
          <p:nvPr/>
        </p:nvGrpSpPr>
        <p:grpSpPr>
          <a:xfrm>
            <a:off x="142240" y="1011555"/>
            <a:ext cx="2223135" cy="3939540"/>
            <a:chOff x="4405451" y="1681841"/>
            <a:chExt cx="2452688" cy="4346575"/>
          </a:xfrm>
        </p:grpSpPr>
        <p:sp>
          <p:nvSpPr>
            <p:cNvPr id="10" name="i$ḷíḍè"/>
            <p:cNvSpPr/>
            <p:nvPr/>
          </p:nvSpPr>
          <p:spPr bwMode="auto">
            <a:xfrm>
              <a:off x="4517440" y="5910941"/>
              <a:ext cx="2228711" cy="117475"/>
            </a:xfrm>
            <a:prstGeom prst="ellipse">
              <a:avLst/>
            </a:prstGeom>
            <a:solidFill>
              <a:schemeClr val="bg1">
                <a:lumMod val="85000"/>
              </a:schemeClr>
            </a:solidFill>
            <a:ln>
              <a:noFill/>
            </a:ln>
          </p:spPr>
          <p:txBody>
            <a:bodyPr wrap="square" lIns="91440" tIns="45720" rIns="91440" bIns="45720" anchor="ctr">
              <a:normAutofit fontScale="25000" lnSpcReduction="20000"/>
            </a:bodyPr>
            <a:lstStyle/>
            <a:p>
              <a:pPr algn="ctr"/>
              <a:endParaRPr/>
            </a:p>
          </p:txBody>
        </p:sp>
        <p:grpSp>
          <p:nvGrpSpPr>
            <p:cNvPr id="11" name="îṥļíďê"/>
            <p:cNvGrpSpPr/>
            <p:nvPr/>
          </p:nvGrpSpPr>
          <p:grpSpPr>
            <a:xfrm>
              <a:off x="4405451" y="1681841"/>
              <a:ext cx="2452688" cy="4287838"/>
              <a:chOff x="4405451" y="1681841"/>
              <a:chExt cx="2452688" cy="4287838"/>
            </a:xfrm>
          </p:grpSpPr>
          <p:sp>
            <p:nvSpPr>
              <p:cNvPr id="28" name="ïśļïḓe"/>
              <p:cNvSpPr/>
              <p:nvPr/>
            </p:nvSpPr>
            <p:spPr bwMode="auto">
              <a:xfrm>
                <a:off x="5062676" y="2420029"/>
                <a:ext cx="744538" cy="1254125"/>
              </a:xfrm>
              <a:custGeom>
                <a:avLst/>
                <a:gdLst>
                  <a:gd name="T0" fmla="*/ 48 w 469"/>
                  <a:gd name="T1" fmla="*/ 51 h 790"/>
                  <a:gd name="T2" fmla="*/ 81 w 469"/>
                  <a:gd name="T3" fmla="*/ 0 h 790"/>
                  <a:gd name="T4" fmla="*/ 288 w 469"/>
                  <a:gd name="T5" fmla="*/ 7 h 790"/>
                  <a:gd name="T6" fmla="*/ 469 w 469"/>
                  <a:gd name="T7" fmla="*/ 734 h 790"/>
                  <a:gd name="T8" fmla="*/ 0 w 469"/>
                  <a:gd name="T9" fmla="*/ 790 h 790"/>
                  <a:gd name="T10" fmla="*/ 48 w 469"/>
                  <a:gd name="T11" fmla="*/ 51 h 790"/>
                </a:gdLst>
                <a:ahLst/>
                <a:cxnLst>
                  <a:cxn ang="0">
                    <a:pos x="T0" y="T1"/>
                  </a:cxn>
                  <a:cxn ang="0">
                    <a:pos x="T2" y="T3"/>
                  </a:cxn>
                  <a:cxn ang="0">
                    <a:pos x="T4" y="T5"/>
                  </a:cxn>
                  <a:cxn ang="0">
                    <a:pos x="T6" y="T7"/>
                  </a:cxn>
                  <a:cxn ang="0">
                    <a:pos x="T8" y="T9"/>
                  </a:cxn>
                  <a:cxn ang="0">
                    <a:pos x="T10" y="T11"/>
                  </a:cxn>
                </a:cxnLst>
                <a:rect l="0" t="0" r="r" b="b"/>
                <a:pathLst>
                  <a:path w="469" h="790">
                    <a:moveTo>
                      <a:pt x="48" y="51"/>
                    </a:moveTo>
                    <a:lnTo>
                      <a:pt x="81" y="0"/>
                    </a:lnTo>
                    <a:lnTo>
                      <a:pt x="288" y="7"/>
                    </a:lnTo>
                    <a:lnTo>
                      <a:pt x="469" y="734"/>
                    </a:lnTo>
                    <a:lnTo>
                      <a:pt x="0" y="790"/>
                    </a:lnTo>
                    <a:lnTo>
                      <a:pt x="48" y="5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29" name="ïṡľïḓê"/>
              <p:cNvSpPr/>
              <p:nvPr/>
            </p:nvSpPr>
            <p:spPr bwMode="auto">
              <a:xfrm>
                <a:off x="4873764" y="2413679"/>
                <a:ext cx="328613" cy="1506538"/>
              </a:xfrm>
              <a:custGeom>
                <a:avLst/>
                <a:gdLst>
                  <a:gd name="T0" fmla="*/ 54 w 56"/>
                  <a:gd name="T1" fmla="*/ 5 h 257"/>
                  <a:gd name="T2" fmla="*/ 50 w 56"/>
                  <a:gd name="T3" fmla="*/ 145 h 257"/>
                  <a:gd name="T4" fmla="*/ 19 w 56"/>
                  <a:gd name="T5" fmla="*/ 256 h 257"/>
                  <a:gd name="T6" fmla="*/ 10 w 56"/>
                  <a:gd name="T7" fmla="*/ 257 h 257"/>
                  <a:gd name="T8" fmla="*/ 22 w 56"/>
                  <a:gd name="T9" fmla="*/ 139 h 257"/>
                  <a:gd name="T10" fmla="*/ 0 w 56"/>
                  <a:gd name="T11" fmla="*/ 29 h 257"/>
                  <a:gd name="T12" fmla="*/ 53 w 56"/>
                  <a:gd name="T13" fmla="*/ 0 h 257"/>
                  <a:gd name="T14" fmla="*/ 54 w 56"/>
                  <a:gd name="T15" fmla="*/ 5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257">
                    <a:moveTo>
                      <a:pt x="54" y="5"/>
                    </a:moveTo>
                    <a:cubicBezTo>
                      <a:pt x="56" y="38"/>
                      <a:pt x="53" y="126"/>
                      <a:pt x="50" y="145"/>
                    </a:cubicBezTo>
                    <a:cubicBezTo>
                      <a:pt x="47" y="163"/>
                      <a:pt x="45" y="256"/>
                      <a:pt x="19" y="256"/>
                    </a:cubicBezTo>
                    <a:cubicBezTo>
                      <a:pt x="14" y="256"/>
                      <a:pt x="10" y="257"/>
                      <a:pt x="10" y="257"/>
                    </a:cubicBezTo>
                    <a:cubicBezTo>
                      <a:pt x="22" y="139"/>
                      <a:pt x="22" y="139"/>
                      <a:pt x="22" y="139"/>
                    </a:cubicBezTo>
                    <a:cubicBezTo>
                      <a:pt x="22" y="139"/>
                      <a:pt x="0" y="31"/>
                      <a:pt x="0" y="29"/>
                    </a:cubicBezTo>
                    <a:cubicBezTo>
                      <a:pt x="0" y="28"/>
                      <a:pt x="53" y="0"/>
                      <a:pt x="53" y="0"/>
                    </a:cubicBezTo>
                    <a:lnTo>
                      <a:pt x="54" y="5"/>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30" name="ïṥļídé"/>
              <p:cNvSpPr/>
              <p:nvPr/>
            </p:nvSpPr>
            <p:spPr bwMode="auto">
              <a:xfrm>
                <a:off x="4803914" y="2583541"/>
                <a:ext cx="252413" cy="633413"/>
              </a:xfrm>
              <a:custGeom>
                <a:avLst/>
                <a:gdLst>
                  <a:gd name="T0" fmla="*/ 12 w 43"/>
                  <a:gd name="T1" fmla="*/ 0 h 108"/>
                  <a:gd name="T2" fmla="*/ 0 w 43"/>
                  <a:gd name="T3" fmla="*/ 108 h 108"/>
                  <a:gd name="T4" fmla="*/ 43 w 43"/>
                  <a:gd name="T5" fmla="*/ 107 h 108"/>
                  <a:gd name="T6" fmla="*/ 32 w 43"/>
                  <a:gd name="T7" fmla="*/ 32 h 108"/>
                  <a:gd name="T8" fmla="*/ 12 w 43"/>
                  <a:gd name="T9" fmla="*/ 0 h 108"/>
                </a:gdLst>
                <a:ahLst/>
                <a:cxnLst>
                  <a:cxn ang="0">
                    <a:pos x="T0" y="T1"/>
                  </a:cxn>
                  <a:cxn ang="0">
                    <a:pos x="T2" y="T3"/>
                  </a:cxn>
                  <a:cxn ang="0">
                    <a:pos x="T4" y="T5"/>
                  </a:cxn>
                  <a:cxn ang="0">
                    <a:pos x="T6" y="T7"/>
                  </a:cxn>
                  <a:cxn ang="0">
                    <a:pos x="T8" y="T9"/>
                  </a:cxn>
                </a:cxnLst>
                <a:rect l="0" t="0" r="r" b="b"/>
                <a:pathLst>
                  <a:path w="43" h="108">
                    <a:moveTo>
                      <a:pt x="12" y="0"/>
                    </a:moveTo>
                    <a:cubicBezTo>
                      <a:pt x="3" y="6"/>
                      <a:pt x="0" y="108"/>
                      <a:pt x="0" y="108"/>
                    </a:cubicBezTo>
                    <a:cubicBezTo>
                      <a:pt x="43" y="107"/>
                      <a:pt x="43" y="107"/>
                      <a:pt x="43" y="107"/>
                    </a:cubicBezTo>
                    <a:cubicBezTo>
                      <a:pt x="32" y="32"/>
                      <a:pt x="32" y="32"/>
                      <a:pt x="32" y="32"/>
                    </a:cubicBezTo>
                    <a:lnTo>
                      <a:pt x="12" y="0"/>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31" name="íŝ1îďé"/>
              <p:cNvSpPr/>
              <p:nvPr/>
            </p:nvSpPr>
            <p:spPr bwMode="auto">
              <a:xfrm>
                <a:off x="5291276" y="2496229"/>
                <a:ext cx="146050" cy="1112838"/>
              </a:xfrm>
              <a:custGeom>
                <a:avLst/>
                <a:gdLst>
                  <a:gd name="T0" fmla="*/ 0 w 25"/>
                  <a:gd name="T1" fmla="*/ 6 h 190"/>
                  <a:gd name="T2" fmla="*/ 7 w 25"/>
                  <a:gd name="T3" fmla="*/ 13 h 190"/>
                  <a:gd name="T4" fmla="*/ 2 w 25"/>
                  <a:gd name="T5" fmla="*/ 80 h 190"/>
                  <a:gd name="T6" fmla="*/ 4 w 25"/>
                  <a:gd name="T7" fmla="*/ 182 h 190"/>
                  <a:gd name="T8" fmla="*/ 15 w 25"/>
                  <a:gd name="T9" fmla="*/ 190 h 190"/>
                  <a:gd name="T10" fmla="*/ 25 w 25"/>
                  <a:gd name="T11" fmla="*/ 181 h 190"/>
                  <a:gd name="T12" fmla="*/ 17 w 25"/>
                  <a:gd name="T13" fmla="*/ 80 h 190"/>
                  <a:gd name="T14" fmla="*/ 13 w 25"/>
                  <a:gd name="T15" fmla="*/ 13 h 190"/>
                  <a:gd name="T16" fmla="*/ 19 w 25"/>
                  <a:gd name="T17" fmla="*/ 6 h 190"/>
                  <a:gd name="T18" fmla="*/ 10 w 25"/>
                  <a:gd name="T19" fmla="*/ 0 h 190"/>
                  <a:gd name="T20" fmla="*/ 0 w 25"/>
                  <a:gd name="T21" fmla="*/ 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90">
                    <a:moveTo>
                      <a:pt x="0" y="6"/>
                    </a:moveTo>
                    <a:cubicBezTo>
                      <a:pt x="7" y="13"/>
                      <a:pt x="7" y="13"/>
                      <a:pt x="7" y="13"/>
                    </a:cubicBezTo>
                    <a:cubicBezTo>
                      <a:pt x="7" y="13"/>
                      <a:pt x="4" y="54"/>
                      <a:pt x="2" y="80"/>
                    </a:cubicBezTo>
                    <a:cubicBezTo>
                      <a:pt x="0" y="105"/>
                      <a:pt x="4" y="182"/>
                      <a:pt x="4" y="182"/>
                    </a:cubicBezTo>
                    <a:cubicBezTo>
                      <a:pt x="15" y="190"/>
                      <a:pt x="15" y="190"/>
                      <a:pt x="15" y="190"/>
                    </a:cubicBezTo>
                    <a:cubicBezTo>
                      <a:pt x="25" y="181"/>
                      <a:pt x="25" y="181"/>
                      <a:pt x="25" y="181"/>
                    </a:cubicBezTo>
                    <a:cubicBezTo>
                      <a:pt x="25" y="181"/>
                      <a:pt x="20" y="103"/>
                      <a:pt x="17" y="80"/>
                    </a:cubicBezTo>
                    <a:cubicBezTo>
                      <a:pt x="15" y="51"/>
                      <a:pt x="13" y="13"/>
                      <a:pt x="13" y="13"/>
                    </a:cubicBezTo>
                    <a:cubicBezTo>
                      <a:pt x="19" y="6"/>
                      <a:pt x="19" y="6"/>
                      <a:pt x="19" y="6"/>
                    </a:cubicBezTo>
                    <a:cubicBezTo>
                      <a:pt x="10" y="0"/>
                      <a:pt x="10" y="0"/>
                      <a:pt x="10" y="0"/>
                    </a:cubicBezTo>
                    <a:lnTo>
                      <a:pt x="0" y="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12" name="î$ḻîde"/>
              <p:cNvSpPr/>
              <p:nvPr/>
            </p:nvSpPr>
            <p:spPr bwMode="auto">
              <a:xfrm>
                <a:off x="5038864" y="3585254"/>
                <a:ext cx="996950" cy="2162175"/>
              </a:xfrm>
              <a:custGeom>
                <a:avLst/>
                <a:gdLst>
                  <a:gd name="T0" fmla="*/ 4 w 170"/>
                  <a:gd name="T1" fmla="*/ 10 h 369"/>
                  <a:gd name="T2" fmla="*/ 131 w 170"/>
                  <a:gd name="T3" fmla="*/ 0 h 369"/>
                  <a:gd name="T4" fmla="*/ 169 w 170"/>
                  <a:gd name="T5" fmla="*/ 194 h 369"/>
                  <a:gd name="T6" fmla="*/ 165 w 170"/>
                  <a:gd name="T7" fmla="*/ 369 h 369"/>
                  <a:gd name="T8" fmla="*/ 124 w 170"/>
                  <a:gd name="T9" fmla="*/ 369 h 369"/>
                  <a:gd name="T10" fmla="*/ 121 w 170"/>
                  <a:gd name="T11" fmla="*/ 200 h 369"/>
                  <a:gd name="T12" fmla="*/ 74 w 170"/>
                  <a:gd name="T13" fmla="*/ 66 h 369"/>
                  <a:gd name="T14" fmla="*/ 75 w 170"/>
                  <a:gd name="T15" fmla="*/ 369 h 369"/>
                  <a:gd name="T16" fmla="*/ 39 w 170"/>
                  <a:gd name="T17" fmla="*/ 369 h 369"/>
                  <a:gd name="T18" fmla="*/ 6 w 170"/>
                  <a:gd name="T19" fmla="*/ 99 h 369"/>
                  <a:gd name="T20" fmla="*/ 4 w 170"/>
                  <a:gd name="T21" fmla="*/ 1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369">
                    <a:moveTo>
                      <a:pt x="4" y="10"/>
                    </a:moveTo>
                    <a:cubicBezTo>
                      <a:pt x="131" y="0"/>
                      <a:pt x="131" y="0"/>
                      <a:pt x="131" y="0"/>
                    </a:cubicBezTo>
                    <a:cubicBezTo>
                      <a:pt x="131" y="0"/>
                      <a:pt x="167" y="158"/>
                      <a:pt x="169" y="194"/>
                    </a:cubicBezTo>
                    <a:cubicBezTo>
                      <a:pt x="170" y="219"/>
                      <a:pt x="165" y="369"/>
                      <a:pt x="165" y="369"/>
                    </a:cubicBezTo>
                    <a:cubicBezTo>
                      <a:pt x="124" y="369"/>
                      <a:pt x="124" y="369"/>
                      <a:pt x="124" y="369"/>
                    </a:cubicBezTo>
                    <a:cubicBezTo>
                      <a:pt x="124" y="369"/>
                      <a:pt x="122" y="201"/>
                      <a:pt x="121" y="200"/>
                    </a:cubicBezTo>
                    <a:cubicBezTo>
                      <a:pt x="121" y="200"/>
                      <a:pt x="74" y="66"/>
                      <a:pt x="74" y="66"/>
                    </a:cubicBezTo>
                    <a:cubicBezTo>
                      <a:pt x="75" y="369"/>
                      <a:pt x="75" y="369"/>
                      <a:pt x="75" y="369"/>
                    </a:cubicBezTo>
                    <a:cubicBezTo>
                      <a:pt x="39" y="369"/>
                      <a:pt x="39" y="369"/>
                      <a:pt x="39" y="369"/>
                    </a:cubicBezTo>
                    <a:cubicBezTo>
                      <a:pt x="39" y="369"/>
                      <a:pt x="12" y="131"/>
                      <a:pt x="6" y="99"/>
                    </a:cubicBezTo>
                    <a:cubicBezTo>
                      <a:pt x="0" y="67"/>
                      <a:pt x="4" y="10"/>
                      <a:pt x="4" y="10"/>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13" name="íṥḷiďè"/>
              <p:cNvSpPr/>
              <p:nvPr/>
            </p:nvSpPr>
            <p:spPr bwMode="auto">
              <a:xfrm>
                <a:off x="5778639" y="5695041"/>
                <a:ext cx="498475" cy="274638"/>
              </a:xfrm>
              <a:custGeom>
                <a:avLst/>
                <a:gdLst>
                  <a:gd name="T0" fmla="*/ 34 w 85"/>
                  <a:gd name="T1" fmla="*/ 0 h 47"/>
                  <a:gd name="T2" fmla="*/ 36 w 85"/>
                  <a:gd name="T3" fmla="*/ 17 h 47"/>
                  <a:gd name="T4" fmla="*/ 67 w 85"/>
                  <a:gd name="T5" fmla="*/ 35 h 47"/>
                  <a:gd name="T6" fmla="*/ 85 w 85"/>
                  <a:gd name="T7" fmla="*/ 47 h 47"/>
                  <a:gd name="T8" fmla="*/ 0 w 85"/>
                  <a:gd name="T9" fmla="*/ 47 h 47"/>
                  <a:gd name="T10" fmla="*/ 3 w 85"/>
                  <a:gd name="T11" fmla="*/ 1 h 47"/>
                  <a:gd name="T12" fmla="*/ 34 w 8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85" h="47">
                    <a:moveTo>
                      <a:pt x="34" y="0"/>
                    </a:moveTo>
                    <a:cubicBezTo>
                      <a:pt x="36" y="17"/>
                      <a:pt x="36" y="17"/>
                      <a:pt x="36" y="17"/>
                    </a:cubicBezTo>
                    <a:cubicBezTo>
                      <a:pt x="36" y="17"/>
                      <a:pt x="63" y="32"/>
                      <a:pt x="67" y="35"/>
                    </a:cubicBezTo>
                    <a:cubicBezTo>
                      <a:pt x="72" y="38"/>
                      <a:pt x="84" y="35"/>
                      <a:pt x="85" y="47"/>
                    </a:cubicBezTo>
                    <a:cubicBezTo>
                      <a:pt x="0" y="47"/>
                      <a:pt x="0" y="47"/>
                      <a:pt x="0" y="47"/>
                    </a:cubicBezTo>
                    <a:cubicBezTo>
                      <a:pt x="3" y="1"/>
                      <a:pt x="3" y="1"/>
                      <a:pt x="3" y="1"/>
                    </a:cubicBezTo>
                    <a:lnTo>
                      <a:pt x="34" y="0"/>
                    </a:lnTo>
                    <a:close/>
                  </a:path>
                </a:pathLst>
              </a:custGeom>
              <a:solidFill>
                <a:srgbClr val="1B1B1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62500" lnSpcReduction="20000"/>
              </a:bodyPr>
              <a:lstStyle/>
              <a:p>
                <a:pPr algn="ctr"/>
                <a:endParaRPr/>
              </a:p>
            </p:txBody>
          </p:sp>
          <p:sp>
            <p:nvSpPr>
              <p:cNvPr id="14" name="îšlïde"/>
              <p:cNvSpPr/>
              <p:nvPr/>
            </p:nvSpPr>
            <p:spPr bwMode="auto">
              <a:xfrm>
                <a:off x="5162689" y="5695041"/>
                <a:ext cx="339725" cy="274638"/>
              </a:xfrm>
              <a:custGeom>
                <a:avLst/>
                <a:gdLst>
                  <a:gd name="T0" fmla="*/ 22 w 58"/>
                  <a:gd name="T1" fmla="*/ 1 h 47"/>
                  <a:gd name="T2" fmla="*/ 15 w 58"/>
                  <a:gd name="T3" fmla="*/ 26 h 47"/>
                  <a:gd name="T4" fmla="*/ 7 w 58"/>
                  <a:gd name="T5" fmla="*/ 47 h 47"/>
                  <a:gd name="T6" fmla="*/ 58 w 58"/>
                  <a:gd name="T7" fmla="*/ 47 h 47"/>
                  <a:gd name="T8" fmla="*/ 54 w 58"/>
                  <a:gd name="T9" fmla="*/ 28 h 47"/>
                  <a:gd name="T10" fmla="*/ 50 w 58"/>
                  <a:gd name="T11" fmla="*/ 0 h 47"/>
                  <a:gd name="T12" fmla="*/ 22 w 58"/>
                  <a:gd name="T13" fmla="*/ 1 h 47"/>
                </a:gdLst>
                <a:ahLst/>
                <a:cxnLst>
                  <a:cxn ang="0">
                    <a:pos x="T0" y="T1"/>
                  </a:cxn>
                  <a:cxn ang="0">
                    <a:pos x="T2" y="T3"/>
                  </a:cxn>
                  <a:cxn ang="0">
                    <a:pos x="T4" y="T5"/>
                  </a:cxn>
                  <a:cxn ang="0">
                    <a:pos x="T6" y="T7"/>
                  </a:cxn>
                  <a:cxn ang="0">
                    <a:pos x="T8" y="T9"/>
                  </a:cxn>
                  <a:cxn ang="0">
                    <a:pos x="T10" y="T11"/>
                  </a:cxn>
                  <a:cxn ang="0">
                    <a:pos x="T12" y="T13"/>
                  </a:cxn>
                </a:cxnLst>
                <a:rect l="0" t="0" r="r" b="b"/>
                <a:pathLst>
                  <a:path w="58" h="47">
                    <a:moveTo>
                      <a:pt x="22" y="1"/>
                    </a:moveTo>
                    <a:cubicBezTo>
                      <a:pt x="23" y="6"/>
                      <a:pt x="18" y="22"/>
                      <a:pt x="15" y="26"/>
                    </a:cubicBezTo>
                    <a:cubicBezTo>
                      <a:pt x="13" y="29"/>
                      <a:pt x="0" y="35"/>
                      <a:pt x="7" y="47"/>
                    </a:cubicBezTo>
                    <a:cubicBezTo>
                      <a:pt x="58" y="47"/>
                      <a:pt x="58" y="47"/>
                      <a:pt x="58" y="47"/>
                    </a:cubicBezTo>
                    <a:cubicBezTo>
                      <a:pt x="58" y="47"/>
                      <a:pt x="58" y="36"/>
                      <a:pt x="54" y="28"/>
                    </a:cubicBezTo>
                    <a:cubicBezTo>
                      <a:pt x="50" y="19"/>
                      <a:pt x="50" y="0"/>
                      <a:pt x="50" y="0"/>
                    </a:cubicBezTo>
                    <a:lnTo>
                      <a:pt x="22" y="1"/>
                    </a:lnTo>
                    <a:close/>
                  </a:path>
                </a:pathLst>
              </a:custGeom>
              <a:solidFill>
                <a:srgbClr val="1B1B1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62500" lnSpcReduction="20000"/>
              </a:bodyPr>
              <a:lstStyle/>
              <a:p>
                <a:pPr algn="ctr"/>
                <a:endParaRPr/>
              </a:p>
            </p:txBody>
          </p:sp>
          <p:sp>
            <p:nvSpPr>
              <p:cNvPr id="15" name="îṣļiḋê"/>
              <p:cNvSpPr/>
              <p:nvPr/>
            </p:nvSpPr>
            <p:spPr bwMode="auto">
              <a:xfrm>
                <a:off x="6575564" y="2067604"/>
                <a:ext cx="282575" cy="300038"/>
              </a:xfrm>
              <a:custGeom>
                <a:avLst/>
                <a:gdLst>
                  <a:gd name="T0" fmla="*/ 45 w 48"/>
                  <a:gd name="T1" fmla="*/ 0 h 51"/>
                  <a:gd name="T2" fmla="*/ 48 w 48"/>
                  <a:gd name="T3" fmla="*/ 7 h 51"/>
                  <a:gd name="T4" fmla="*/ 42 w 48"/>
                  <a:gd name="T5" fmla="*/ 13 h 51"/>
                  <a:gd name="T6" fmla="*/ 45 w 48"/>
                  <a:gd name="T7" fmla="*/ 21 h 51"/>
                  <a:gd name="T8" fmla="*/ 31 w 48"/>
                  <a:gd name="T9" fmla="*/ 34 h 51"/>
                  <a:gd name="T10" fmla="*/ 12 w 48"/>
                  <a:gd name="T11" fmla="*/ 51 h 51"/>
                  <a:gd name="T12" fmla="*/ 0 w 48"/>
                  <a:gd name="T13" fmla="*/ 39 h 51"/>
                  <a:gd name="T14" fmla="*/ 5 w 48"/>
                  <a:gd name="T15" fmla="*/ 18 h 51"/>
                  <a:gd name="T16" fmla="*/ 7 w 48"/>
                  <a:gd name="T17" fmla="*/ 1 h 51"/>
                  <a:gd name="T18" fmla="*/ 15 w 48"/>
                  <a:gd name="T19" fmla="*/ 17 h 51"/>
                  <a:gd name="T20" fmla="*/ 45 w 48"/>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51">
                    <a:moveTo>
                      <a:pt x="45" y="0"/>
                    </a:moveTo>
                    <a:cubicBezTo>
                      <a:pt x="48" y="7"/>
                      <a:pt x="48" y="7"/>
                      <a:pt x="48" y="7"/>
                    </a:cubicBezTo>
                    <a:cubicBezTo>
                      <a:pt x="42" y="13"/>
                      <a:pt x="42" y="13"/>
                      <a:pt x="42" y="13"/>
                    </a:cubicBezTo>
                    <a:cubicBezTo>
                      <a:pt x="42" y="13"/>
                      <a:pt x="47" y="20"/>
                      <a:pt x="45" y="21"/>
                    </a:cubicBezTo>
                    <a:cubicBezTo>
                      <a:pt x="43" y="22"/>
                      <a:pt x="31" y="34"/>
                      <a:pt x="31" y="34"/>
                    </a:cubicBezTo>
                    <a:cubicBezTo>
                      <a:pt x="12" y="51"/>
                      <a:pt x="12" y="51"/>
                      <a:pt x="12" y="51"/>
                    </a:cubicBezTo>
                    <a:cubicBezTo>
                      <a:pt x="0" y="39"/>
                      <a:pt x="0" y="39"/>
                      <a:pt x="0" y="39"/>
                    </a:cubicBezTo>
                    <a:cubicBezTo>
                      <a:pt x="0" y="39"/>
                      <a:pt x="4" y="20"/>
                      <a:pt x="5" y="18"/>
                    </a:cubicBezTo>
                    <a:cubicBezTo>
                      <a:pt x="5" y="17"/>
                      <a:pt x="5" y="1"/>
                      <a:pt x="7" y="1"/>
                    </a:cubicBezTo>
                    <a:cubicBezTo>
                      <a:pt x="12" y="0"/>
                      <a:pt x="15" y="17"/>
                      <a:pt x="15" y="17"/>
                    </a:cubicBezTo>
                    <a:lnTo>
                      <a:pt x="45" y="0"/>
                    </a:lnTo>
                    <a:close/>
                  </a:path>
                </a:pathLst>
              </a:custGeom>
              <a:solidFill>
                <a:schemeClr val="bg1">
                  <a:lumMod val="95000"/>
                </a:schemeClr>
              </a:solidFill>
              <a:ln>
                <a:noFill/>
              </a:ln>
            </p:spPr>
            <p:txBody>
              <a:bodyPr wrap="square" lIns="91440" tIns="45720" rIns="91440" bIns="45720" anchor="ctr">
                <a:normAutofit fontScale="77500" lnSpcReduction="20000"/>
              </a:bodyPr>
              <a:lstStyle/>
              <a:p>
                <a:pPr algn="ctr"/>
                <a:endParaRPr/>
              </a:p>
            </p:txBody>
          </p:sp>
          <p:sp>
            <p:nvSpPr>
              <p:cNvPr id="16" name="ïŝliďé"/>
              <p:cNvSpPr/>
              <p:nvPr/>
            </p:nvSpPr>
            <p:spPr bwMode="auto">
              <a:xfrm>
                <a:off x="6535876" y="2261279"/>
                <a:ext cx="169863" cy="146050"/>
              </a:xfrm>
              <a:custGeom>
                <a:avLst/>
                <a:gdLst>
                  <a:gd name="T0" fmla="*/ 0 w 107"/>
                  <a:gd name="T1" fmla="*/ 22 h 92"/>
                  <a:gd name="T2" fmla="*/ 14 w 107"/>
                  <a:gd name="T3" fmla="*/ 0 h 92"/>
                  <a:gd name="T4" fmla="*/ 107 w 107"/>
                  <a:gd name="T5" fmla="*/ 63 h 92"/>
                  <a:gd name="T6" fmla="*/ 85 w 107"/>
                  <a:gd name="T7" fmla="*/ 92 h 92"/>
                  <a:gd name="T8" fmla="*/ 0 w 107"/>
                  <a:gd name="T9" fmla="*/ 22 h 92"/>
                </a:gdLst>
                <a:ahLst/>
                <a:cxnLst>
                  <a:cxn ang="0">
                    <a:pos x="T0" y="T1"/>
                  </a:cxn>
                  <a:cxn ang="0">
                    <a:pos x="T2" y="T3"/>
                  </a:cxn>
                  <a:cxn ang="0">
                    <a:pos x="T4" y="T5"/>
                  </a:cxn>
                  <a:cxn ang="0">
                    <a:pos x="T6" y="T7"/>
                  </a:cxn>
                  <a:cxn ang="0">
                    <a:pos x="T8" y="T9"/>
                  </a:cxn>
                </a:cxnLst>
                <a:rect l="0" t="0" r="r" b="b"/>
                <a:pathLst>
                  <a:path w="107" h="92">
                    <a:moveTo>
                      <a:pt x="0" y="22"/>
                    </a:moveTo>
                    <a:lnTo>
                      <a:pt x="14" y="0"/>
                    </a:lnTo>
                    <a:lnTo>
                      <a:pt x="107" y="63"/>
                    </a:lnTo>
                    <a:lnTo>
                      <a:pt x="85" y="92"/>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17" name="íslïḋé"/>
              <p:cNvSpPr/>
              <p:nvPr/>
            </p:nvSpPr>
            <p:spPr bwMode="auto">
              <a:xfrm>
                <a:off x="5473839" y="2267629"/>
                <a:ext cx="1236663" cy="1698625"/>
              </a:xfrm>
              <a:custGeom>
                <a:avLst/>
                <a:gdLst>
                  <a:gd name="T0" fmla="*/ 0 w 211"/>
                  <a:gd name="T1" fmla="*/ 21 h 290"/>
                  <a:gd name="T2" fmla="*/ 31 w 211"/>
                  <a:gd name="T3" fmla="*/ 28 h 290"/>
                  <a:gd name="T4" fmla="*/ 66 w 211"/>
                  <a:gd name="T5" fmla="*/ 34 h 290"/>
                  <a:gd name="T6" fmla="*/ 138 w 211"/>
                  <a:gd name="T7" fmla="*/ 60 h 290"/>
                  <a:gd name="T8" fmla="*/ 179 w 211"/>
                  <a:gd name="T9" fmla="*/ 0 h 290"/>
                  <a:gd name="T10" fmla="*/ 211 w 211"/>
                  <a:gd name="T11" fmla="*/ 24 h 290"/>
                  <a:gd name="T12" fmla="*/ 167 w 211"/>
                  <a:gd name="T13" fmla="*/ 93 h 290"/>
                  <a:gd name="T14" fmla="*/ 133 w 211"/>
                  <a:gd name="T15" fmla="*/ 106 h 290"/>
                  <a:gd name="T16" fmla="*/ 72 w 211"/>
                  <a:gd name="T17" fmla="*/ 90 h 290"/>
                  <a:gd name="T18" fmla="*/ 105 w 211"/>
                  <a:gd name="T19" fmla="*/ 223 h 290"/>
                  <a:gd name="T20" fmla="*/ 124 w 211"/>
                  <a:gd name="T21" fmla="*/ 279 h 290"/>
                  <a:gd name="T22" fmla="*/ 68 w 211"/>
                  <a:gd name="T23" fmla="*/ 259 h 290"/>
                  <a:gd name="T24" fmla="*/ 6 w 211"/>
                  <a:gd name="T25" fmla="*/ 101 h 290"/>
                  <a:gd name="T26" fmla="*/ 0 w 211"/>
                  <a:gd name="T27" fmla="*/ 2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1" h="290">
                    <a:moveTo>
                      <a:pt x="0" y="21"/>
                    </a:moveTo>
                    <a:cubicBezTo>
                      <a:pt x="0" y="21"/>
                      <a:pt x="20" y="26"/>
                      <a:pt x="31" y="28"/>
                    </a:cubicBezTo>
                    <a:cubicBezTo>
                      <a:pt x="41" y="30"/>
                      <a:pt x="57" y="31"/>
                      <a:pt x="66" y="34"/>
                    </a:cubicBezTo>
                    <a:cubicBezTo>
                      <a:pt x="75" y="36"/>
                      <a:pt x="138" y="60"/>
                      <a:pt x="138" y="60"/>
                    </a:cubicBezTo>
                    <a:cubicBezTo>
                      <a:pt x="179" y="0"/>
                      <a:pt x="179" y="0"/>
                      <a:pt x="179" y="0"/>
                    </a:cubicBezTo>
                    <a:cubicBezTo>
                      <a:pt x="211" y="24"/>
                      <a:pt x="211" y="24"/>
                      <a:pt x="211" y="24"/>
                    </a:cubicBezTo>
                    <a:cubicBezTo>
                      <a:pt x="167" y="93"/>
                      <a:pt x="167" y="93"/>
                      <a:pt x="167" y="93"/>
                    </a:cubicBezTo>
                    <a:cubicBezTo>
                      <a:pt x="159" y="104"/>
                      <a:pt x="146" y="110"/>
                      <a:pt x="133" y="106"/>
                    </a:cubicBezTo>
                    <a:cubicBezTo>
                      <a:pt x="72" y="90"/>
                      <a:pt x="72" y="90"/>
                      <a:pt x="72" y="90"/>
                    </a:cubicBezTo>
                    <a:cubicBezTo>
                      <a:pt x="72" y="90"/>
                      <a:pt x="100" y="203"/>
                      <a:pt x="105" y="223"/>
                    </a:cubicBezTo>
                    <a:cubicBezTo>
                      <a:pt x="110" y="244"/>
                      <a:pt x="124" y="279"/>
                      <a:pt x="124" y="279"/>
                    </a:cubicBezTo>
                    <a:cubicBezTo>
                      <a:pt x="124" y="279"/>
                      <a:pt x="93" y="290"/>
                      <a:pt x="68" y="259"/>
                    </a:cubicBezTo>
                    <a:cubicBezTo>
                      <a:pt x="43" y="228"/>
                      <a:pt x="14" y="175"/>
                      <a:pt x="6" y="101"/>
                    </a:cubicBezTo>
                    <a:cubicBezTo>
                      <a:pt x="1" y="57"/>
                      <a:pt x="0" y="21"/>
                      <a:pt x="0" y="21"/>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18" name="islíḍe"/>
              <p:cNvSpPr/>
              <p:nvPr/>
            </p:nvSpPr>
            <p:spPr bwMode="auto">
              <a:xfrm>
                <a:off x="5226189" y="2302554"/>
                <a:ext cx="200025" cy="204788"/>
              </a:xfrm>
              <a:custGeom>
                <a:avLst/>
                <a:gdLst>
                  <a:gd name="T0" fmla="*/ 126 w 126"/>
                  <a:gd name="T1" fmla="*/ 7 h 129"/>
                  <a:gd name="T2" fmla="*/ 122 w 126"/>
                  <a:gd name="T3" fmla="*/ 100 h 129"/>
                  <a:gd name="T4" fmla="*/ 78 w 126"/>
                  <a:gd name="T5" fmla="*/ 129 h 129"/>
                  <a:gd name="T6" fmla="*/ 0 w 126"/>
                  <a:gd name="T7" fmla="*/ 100 h 129"/>
                  <a:gd name="T8" fmla="*/ 8 w 126"/>
                  <a:gd name="T9" fmla="*/ 0 h 129"/>
                  <a:gd name="T10" fmla="*/ 126 w 126"/>
                  <a:gd name="T11" fmla="*/ 7 h 129"/>
                </a:gdLst>
                <a:ahLst/>
                <a:cxnLst>
                  <a:cxn ang="0">
                    <a:pos x="T0" y="T1"/>
                  </a:cxn>
                  <a:cxn ang="0">
                    <a:pos x="T2" y="T3"/>
                  </a:cxn>
                  <a:cxn ang="0">
                    <a:pos x="T4" y="T5"/>
                  </a:cxn>
                  <a:cxn ang="0">
                    <a:pos x="T6" y="T7"/>
                  </a:cxn>
                  <a:cxn ang="0">
                    <a:pos x="T8" y="T9"/>
                  </a:cxn>
                  <a:cxn ang="0">
                    <a:pos x="T10" y="T11"/>
                  </a:cxn>
                </a:cxnLst>
                <a:rect l="0" t="0" r="r" b="b"/>
                <a:pathLst>
                  <a:path w="126" h="129">
                    <a:moveTo>
                      <a:pt x="126" y="7"/>
                    </a:moveTo>
                    <a:lnTo>
                      <a:pt x="122" y="100"/>
                    </a:lnTo>
                    <a:lnTo>
                      <a:pt x="78" y="129"/>
                    </a:lnTo>
                    <a:lnTo>
                      <a:pt x="0" y="100"/>
                    </a:lnTo>
                    <a:lnTo>
                      <a:pt x="8" y="0"/>
                    </a:lnTo>
                    <a:lnTo>
                      <a:pt x="126"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40000" lnSpcReduction="20000"/>
              </a:bodyPr>
              <a:lstStyle/>
              <a:p>
                <a:pPr algn="ctr"/>
                <a:endParaRPr/>
              </a:p>
            </p:txBody>
          </p:sp>
          <p:sp>
            <p:nvSpPr>
              <p:cNvPr id="19" name="iŝļiḓe"/>
              <p:cNvSpPr/>
              <p:nvPr/>
            </p:nvSpPr>
            <p:spPr bwMode="auto">
              <a:xfrm>
                <a:off x="5180151" y="2367641"/>
                <a:ext cx="304800" cy="215900"/>
              </a:xfrm>
              <a:custGeom>
                <a:avLst/>
                <a:gdLst>
                  <a:gd name="T0" fmla="*/ 29 w 52"/>
                  <a:gd name="T1" fmla="*/ 22 h 37"/>
                  <a:gd name="T2" fmla="*/ 9 w 52"/>
                  <a:gd name="T3" fmla="*/ 2 h 37"/>
                  <a:gd name="T4" fmla="*/ 1 w 52"/>
                  <a:gd name="T5" fmla="*/ 5 h 37"/>
                  <a:gd name="T6" fmla="*/ 8 w 52"/>
                  <a:gd name="T7" fmla="*/ 36 h 37"/>
                  <a:gd name="T8" fmla="*/ 29 w 52"/>
                  <a:gd name="T9" fmla="*/ 27 h 37"/>
                  <a:gd name="T10" fmla="*/ 48 w 52"/>
                  <a:gd name="T11" fmla="*/ 36 h 37"/>
                  <a:gd name="T12" fmla="*/ 50 w 52"/>
                  <a:gd name="T13" fmla="*/ 2 h 37"/>
                  <a:gd name="T14" fmla="*/ 42 w 52"/>
                  <a:gd name="T15" fmla="*/ 0 h 37"/>
                  <a:gd name="T16" fmla="*/ 29 w 52"/>
                  <a:gd name="T17" fmla="*/ 2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7">
                    <a:moveTo>
                      <a:pt x="29" y="22"/>
                    </a:moveTo>
                    <a:cubicBezTo>
                      <a:pt x="9" y="2"/>
                      <a:pt x="9" y="2"/>
                      <a:pt x="9" y="2"/>
                    </a:cubicBezTo>
                    <a:cubicBezTo>
                      <a:pt x="9" y="2"/>
                      <a:pt x="3" y="2"/>
                      <a:pt x="1" y="5"/>
                    </a:cubicBezTo>
                    <a:cubicBezTo>
                      <a:pt x="0" y="8"/>
                      <a:pt x="6" y="35"/>
                      <a:pt x="8" y="36"/>
                    </a:cubicBezTo>
                    <a:cubicBezTo>
                      <a:pt x="9" y="37"/>
                      <a:pt x="26" y="27"/>
                      <a:pt x="29" y="27"/>
                    </a:cubicBezTo>
                    <a:cubicBezTo>
                      <a:pt x="29" y="27"/>
                      <a:pt x="45" y="36"/>
                      <a:pt x="48" y="36"/>
                    </a:cubicBezTo>
                    <a:cubicBezTo>
                      <a:pt x="51" y="36"/>
                      <a:pt x="52" y="6"/>
                      <a:pt x="50" y="2"/>
                    </a:cubicBezTo>
                    <a:cubicBezTo>
                      <a:pt x="48" y="0"/>
                      <a:pt x="42" y="0"/>
                      <a:pt x="42" y="0"/>
                    </a:cubicBezTo>
                    <a:lnTo>
                      <a:pt x="29" y="2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42500" lnSpcReduction="20000"/>
              </a:bodyPr>
              <a:lstStyle/>
              <a:p>
                <a:pPr algn="ctr"/>
                <a:endParaRPr/>
              </a:p>
            </p:txBody>
          </p:sp>
          <p:sp>
            <p:nvSpPr>
              <p:cNvPr id="20" name="íṩļïďè"/>
              <p:cNvSpPr/>
              <p:nvPr/>
            </p:nvSpPr>
            <p:spPr bwMode="auto">
              <a:xfrm>
                <a:off x="5238889" y="2302554"/>
                <a:ext cx="180975" cy="82550"/>
              </a:xfrm>
              <a:custGeom>
                <a:avLst/>
                <a:gdLst>
                  <a:gd name="T0" fmla="*/ 0 w 31"/>
                  <a:gd name="T1" fmla="*/ 10 h 14"/>
                  <a:gd name="T2" fmla="*/ 0 w 31"/>
                  <a:gd name="T3" fmla="*/ 0 h 14"/>
                  <a:gd name="T4" fmla="*/ 31 w 31"/>
                  <a:gd name="T5" fmla="*/ 2 h 14"/>
                  <a:gd name="T6" fmla="*/ 14 w 31"/>
                  <a:gd name="T7" fmla="*/ 13 h 14"/>
                  <a:gd name="T8" fmla="*/ 14 w 31"/>
                  <a:gd name="T9" fmla="*/ 13 h 14"/>
                  <a:gd name="T10" fmla="*/ 0 w 31"/>
                  <a:gd name="T11" fmla="*/ 10 h 14"/>
                </a:gdLst>
                <a:ahLst/>
                <a:cxnLst>
                  <a:cxn ang="0">
                    <a:pos x="T0" y="T1"/>
                  </a:cxn>
                  <a:cxn ang="0">
                    <a:pos x="T2" y="T3"/>
                  </a:cxn>
                  <a:cxn ang="0">
                    <a:pos x="T4" y="T5"/>
                  </a:cxn>
                  <a:cxn ang="0">
                    <a:pos x="T6" y="T7"/>
                  </a:cxn>
                  <a:cxn ang="0">
                    <a:pos x="T8" y="T9"/>
                  </a:cxn>
                  <a:cxn ang="0">
                    <a:pos x="T10" y="T11"/>
                  </a:cxn>
                </a:cxnLst>
                <a:rect l="0" t="0" r="r" b="b"/>
                <a:pathLst>
                  <a:path w="31" h="14">
                    <a:moveTo>
                      <a:pt x="0" y="10"/>
                    </a:moveTo>
                    <a:cubicBezTo>
                      <a:pt x="0" y="0"/>
                      <a:pt x="0" y="0"/>
                      <a:pt x="0" y="0"/>
                    </a:cubicBezTo>
                    <a:cubicBezTo>
                      <a:pt x="31" y="2"/>
                      <a:pt x="31" y="2"/>
                      <a:pt x="31" y="2"/>
                    </a:cubicBezTo>
                    <a:cubicBezTo>
                      <a:pt x="27" y="9"/>
                      <a:pt x="21" y="12"/>
                      <a:pt x="14" y="13"/>
                    </a:cubicBezTo>
                    <a:cubicBezTo>
                      <a:pt x="14" y="13"/>
                      <a:pt x="14" y="13"/>
                      <a:pt x="14" y="13"/>
                    </a:cubicBezTo>
                    <a:cubicBezTo>
                      <a:pt x="9" y="14"/>
                      <a:pt x="4" y="13"/>
                      <a:pt x="0" y="10"/>
                    </a:cubicBezTo>
                    <a:close/>
                  </a:path>
                </a:pathLst>
              </a:custGeom>
              <a:solidFill>
                <a:srgbClr val="1D71D3"/>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21" name="iṡḻïďè"/>
              <p:cNvSpPr/>
              <p:nvPr/>
            </p:nvSpPr>
            <p:spPr bwMode="auto">
              <a:xfrm>
                <a:off x="5027751" y="1716766"/>
                <a:ext cx="544513" cy="650875"/>
              </a:xfrm>
              <a:custGeom>
                <a:avLst/>
                <a:gdLst>
                  <a:gd name="T0" fmla="*/ 8 w 93"/>
                  <a:gd name="T1" fmla="*/ 54 h 111"/>
                  <a:gd name="T2" fmla="*/ 40 w 93"/>
                  <a:gd name="T3" fmla="*/ 5 h 111"/>
                  <a:gd name="T4" fmla="*/ 40 w 93"/>
                  <a:gd name="T5" fmla="*/ 5 h 111"/>
                  <a:gd name="T6" fmla="*/ 40 w 93"/>
                  <a:gd name="T7" fmla="*/ 5 h 111"/>
                  <a:gd name="T8" fmla="*/ 40 w 93"/>
                  <a:gd name="T9" fmla="*/ 5 h 111"/>
                  <a:gd name="T10" fmla="*/ 40 w 93"/>
                  <a:gd name="T11" fmla="*/ 5 h 111"/>
                  <a:gd name="T12" fmla="*/ 84 w 93"/>
                  <a:gd name="T13" fmla="*/ 45 h 111"/>
                  <a:gd name="T14" fmla="*/ 92 w 93"/>
                  <a:gd name="T15" fmla="*/ 56 h 111"/>
                  <a:gd name="T16" fmla="*/ 82 w 93"/>
                  <a:gd name="T17" fmla="*/ 69 h 111"/>
                  <a:gd name="T18" fmla="*/ 53 w 93"/>
                  <a:gd name="T19" fmla="*/ 109 h 111"/>
                  <a:gd name="T20" fmla="*/ 53 w 93"/>
                  <a:gd name="T21" fmla="*/ 109 h 111"/>
                  <a:gd name="T22" fmla="*/ 53 w 93"/>
                  <a:gd name="T23" fmla="*/ 109 h 111"/>
                  <a:gd name="T24" fmla="*/ 53 w 93"/>
                  <a:gd name="T25" fmla="*/ 109 h 111"/>
                  <a:gd name="T26" fmla="*/ 53 w 93"/>
                  <a:gd name="T27" fmla="*/ 109 h 111"/>
                  <a:gd name="T28" fmla="*/ 15 w 93"/>
                  <a:gd name="T29" fmla="*/ 77 h 111"/>
                  <a:gd name="T30" fmla="*/ 2 w 93"/>
                  <a:gd name="T31" fmla="*/ 67 h 111"/>
                  <a:gd name="T32" fmla="*/ 8 w 93"/>
                  <a:gd name="T33" fmla="*/ 5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11">
                    <a:moveTo>
                      <a:pt x="8" y="54"/>
                    </a:moveTo>
                    <a:cubicBezTo>
                      <a:pt x="8" y="54"/>
                      <a:pt x="2" y="9"/>
                      <a:pt x="40" y="5"/>
                    </a:cubicBezTo>
                    <a:cubicBezTo>
                      <a:pt x="40" y="5"/>
                      <a:pt x="40" y="5"/>
                      <a:pt x="40" y="5"/>
                    </a:cubicBezTo>
                    <a:cubicBezTo>
                      <a:pt x="40" y="5"/>
                      <a:pt x="40" y="5"/>
                      <a:pt x="40" y="5"/>
                    </a:cubicBezTo>
                    <a:cubicBezTo>
                      <a:pt x="40" y="5"/>
                      <a:pt x="40" y="5"/>
                      <a:pt x="40" y="5"/>
                    </a:cubicBezTo>
                    <a:cubicBezTo>
                      <a:pt x="40" y="5"/>
                      <a:pt x="40" y="5"/>
                      <a:pt x="40" y="5"/>
                    </a:cubicBezTo>
                    <a:cubicBezTo>
                      <a:pt x="79" y="0"/>
                      <a:pt x="84" y="45"/>
                      <a:pt x="84" y="45"/>
                    </a:cubicBezTo>
                    <a:cubicBezTo>
                      <a:pt x="84" y="45"/>
                      <a:pt x="91" y="44"/>
                      <a:pt x="92" y="56"/>
                    </a:cubicBezTo>
                    <a:cubicBezTo>
                      <a:pt x="93" y="68"/>
                      <a:pt x="82" y="69"/>
                      <a:pt x="82" y="69"/>
                    </a:cubicBezTo>
                    <a:cubicBezTo>
                      <a:pt x="79" y="98"/>
                      <a:pt x="69" y="107"/>
                      <a:pt x="53" y="109"/>
                    </a:cubicBezTo>
                    <a:cubicBezTo>
                      <a:pt x="53" y="109"/>
                      <a:pt x="53" y="109"/>
                      <a:pt x="53" y="109"/>
                    </a:cubicBezTo>
                    <a:cubicBezTo>
                      <a:pt x="53" y="109"/>
                      <a:pt x="53" y="109"/>
                      <a:pt x="53" y="109"/>
                    </a:cubicBezTo>
                    <a:cubicBezTo>
                      <a:pt x="53" y="109"/>
                      <a:pt x="53" y="109"/>
                      <a:pt x="53" y="109"/>
                    </a:cubicBezTo>
                    <a:cubicBezTo>
                      <a:pt x="53" y="109"/>
                      <a:pt x="53" y="109"/>
                      <a:pt x="53" y="109"/>
                    </a:cubicBezTo>
                    <a:cubicBezTo>
                      <a:pt x="37" y="111"/>
                      <a:pt x="25" y="104"/>
                      <a:pt x="15" y="77"/>
                    </a:cubicBezTo>
                    <a:cubicBezTo>
                      <a:pt x="15" y="77"/>
                      <a:pt x="4" y="79"/>
                      <a:pt x="2" y="67"/>
                    </a:cubicBezTo>
                    <a:cubicBezTo>
                      <a:pt x="0" y="55"/>
                      <a:pt x="8" y="54"/>
                      <a:pt x="8" y="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22" name="ïśļiḓê"/>
              <p:cNvSpPr/>
              <p:nvPr/>
            </p:nvSpPr>
            <p:spPr bwMode="auto">
              <a:xfrm>
                <a:off x="5027751" y="1716766"/>
                <a:ext cx="544513" cy="650875"/>
              </a:xfrm>
              <a:custGeom>
                <a:avLst/>
                <a:gdLst>
                  <a:gd name="T0" fmla="*/ 8 w 93"/>
                  <a:gd name="T1" fmla="*/ 54 h 111"/>
                  <a:gd name="T2" fmla="*/ 40 w 93"/>
                  <a:gd name="T3" fmla="*/ 5 h 111"/>
                  <a:gd name="T4" fmla="*/ 40 w 93"/>
                  <a:gd name="T5" fmla="*/ 5 h 111"/>
                  <a:gd name="T6" fmla="*/ 40 w 93"/>
                  <a:gd name="T7" fmla="*/ 5 h 111"/>
                  <a:gd name="T8" fmla="*/ 40 w 93"/>
                  <a:gd name="T9" fmla="*/ 5 h 111"/>
                  <a:gd name="T10" fmla="*/ 40 w 93"/>
                  <a:gd name="T11" fmla="*/ 5 h 111"/>
                  <a:gd name="T12" fmla="*/ 84 w 93"/>
                  <a:gd name="T13" fmla="*/ 45 h 111"/>
                  <a:gd name="T14" fmla="*/ 92 w 93"/>
                  <a:gd name="T15" fmla="*/ 56 h 111"/>
                  <a:gd name="T16" fmla="*/ 82 w 93"/>
                  <a:gd name="T17" fmla="*/ 69 h 111"/>
                  <a:gd name="T18" fmla="*/ 53 w 93"/>
                  <a:gd name="T19" fmla="*/ 109 h 111"/>
                  <a:gd name="T20" fmla="*/ 53 w 93"/>
                  <a:gd name="T21" fmla="*/ 109 h 111"/>
                  <a:gd name="T22" fmla="*/ 53 w 93"/>
                  <a:gd name="T23" fmla="*/ 109 h 111"/>
                  <a:gd name="T24" fmla="*/ 53 w 93"/>
                  <a:gd name="T25" fmla="*/ 109 h 111"/>
                  <a:gd name="T26" fmla="*/ 53 w 93"/>
                  <a:gd name="T27" fmla="*/ 109 h 111"/>
                  <a:gd name="T28" fmla="*/ 15 w 93"/>
                  <a:gd name="T29" fmla="*/ 77 h 111"/>
                  <a:gd name="T30" fmla="*/ 2 w 93"/>
                  <a:gd name="T31" fmla="*/ 67 h 111"/>
                  <a:gd name="T32" fmla="*/ 8 w 93"/>
                  <a:gd name="T33" fmla="*/ 5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11">
                    <a:moveTo>
                      <a:pt x="8" y="54"/>
                    </a:moveTo>
                    <a:cubicBezTo>
                      <a:pt x="8" y="54"/>
                      <a:pt x="2" y="9"/>
                      <a:pt x="40" y="5"/>
                    </a:cubicBezTo>
                    <a:cubicBezTo>
                      <a:pt x="40" y="5"/>
                      <a:pt x="40" y="5"/>
                      <a:pt x="40" y="5"/>
                    </a:cubicBezTo>
                    <a:cubicBezTo>
                      <a:pt x="40" y="5"/>
                      <a:pt x="40" y="5"/>
                      <a:pt x="40" y="5"/>
                    </a:cubicBezTo>
                    <a:cubicBezTo>
                      <a:pt x="40" y="5"/>
                      <a:pt x="40" y="5"/>
                      <a:pt x="40" y="5"/>
                    </a:cubicBezTo>
                    <a:cubicBezTo>
                      <a:pt x="40" y="5"/>
                      <a:pt x="40" y="5"/>
                      <a:pt x="40" y="5"/>
                    </a:cubicBezTo>
                    <a:cubicBezTo>
                      <a:pt x="79" y="0"/>
                      <a:pt x="84" y="45"/>
                      <a:pt x="84" y="45"/>
                    </a:cubicBezTo>
                    <a:cubicBezTo>
                      <a:pt x="84" y="45"/>
                      <a:pt x="91" y="44"/>
                      <a:pt x="92" y="56"/>
                    </a:cubicBezTo>
                    <a:cubicBezTo>
                      <a:pt x="93" y="68"/>
                      <a:pt x="82" y="69"/>
                      <a:pt x="82" y="69"/>
                    </a:cubicBezTo>
                    <a:cubicBezTo>
                      <a:pt x="79" y="98"/>
                      <a:pt x="69" y="107"/>
                      <a:pt x="53" y="109"/>
                    </a:cubicBezTo>
                    <a:cubicBezTo>
                      <a:pt x="53" y="109"/>
                      <a:pt x="53" y="109"/>
                      <a:pt x="53" y="109"/>
                    </a:cubicBezTo>
                    <a:cubicBezTo>
                      <a:pt x="53" y="109"/>
                      <a:pt x="53" y="109"/>
                      <a:pt x="53" y="109"/>
                    </a:cubicBezTo>
                    <a:cubicBezTo>
                      <a:pt x="53" y="109"/>
                      <a:pt x="53" y="109"/>
                      <a:pt x="53" y="109"/>
                    </a:cubicBezTo>
                    <a:cubicBezTo>
                      <a:pt x="53" y="109"/>
                      <a:pt x="53" y="109"/>
                      <a:pt x="53" y="109"/>
                    </a:cubicBezTo>
                    <a:cubicBezTo>
                      <a:pt x="37" y="111"/>
                      <a:pt x="25" y="104"/>
                      <a:pt x="15" y="77"/>
                    </a:cubicBezTo>
                    <a:cubicBezTo>
                      <a:pt x="15" y="77"/>
                      <a:pt x="4" y="79"/>
                      <a:pt x="2" y="67"/>
                    </a:cubicBezTo>
                    <a:cubicBezTo>
                      <a:pt x="0" y="55"/>
                      <a:pt x="8" y="54"/>
                      <a:pt x="8" y="54"/>
                    </a:cubicBezTo>
                    <a:close/>
                  </a:path>
                </a:pathLst>
              </a:custGeom>
              <a:solidFill>
                <a:schemeClr val="bg1">
                  <a:lumMod val="95000"/>
                </a:schemeClr>
              </a:solidFill>
              <a:ln>
                <a:noFill/>
              </a:ln>
            </p:spPr>
            <p:txBody>
              <a:bodyPr wrap="square" lIns="91440" tIns="45720" rIns="91440" bIns="45720" anchor="ctr">
                <a:normAutofit/>
              </a:bodyPr>
              <a:lstStyle/>
              <a:p>
                <a:pPr algn="ctr"/>
                <a:endParaRPr/>
              </a:p>
            </p:txBody>
          </p:sp>
          <p:sp>
            <p:nvSpPr>
              <p:cNvPr id="23" name="iṧḷîḓê"/>
              <p:cNvSpPr/>
              <p:nvPr/>
            </p:nvSpPr>
            <p:spPr bwMode="auto">
              <a:xfrm>
                <a:off x="5056326" y="1869166"/>
                <a:ext cx="100013" cy="315913"/>
              </a:xfrm>
              <a:custGeom>
                <a:avLst/>
                <a:gdLst>
                  <a:gd name="T0" fmla="*/ 0 w 17"/>
                  <a:gd name="T1" fmla="*/ 16 h 54"/>
                  <a:gd name="T2" fmla="*/ 6 w 17"/>
                  <a:gd name="T3" fmla="*/ 39 h 54"/>
                  <a:gd name="T4" fmla="*/ 11 w 17"/>
                  <a:gd name="T5" fmla="*/ 38 h 54"/>
                  <a:gd name="T6" fmla="*/ 11 w 17"/>
                  <a:gd name="T7" fmla="*/ 15 h 54"/>
                  <a:gd name="T8" fmla="*/ 0 w 17"/>
                  <a:gd name="T9" fmla="*/ 16 h 54"/>
                </a:gdLst>
                <a:ahLst/>
                <a:cxnLst>
                  <a:cxn ang="0">
                    <a:pos x="T0" y="T1"/>
                  </a:cxn>
                  <a:cxn ang="0">
                    <a:pos x="T2" y="T3"/>
                  </a:cxn>
                  <a:cxn ang="0">
                    <a:pos x="T4" y="T5"/>
                  </a:cxn>
                  <a:cxn ang="0">
                    <a:pos x="T6" y="T7"/>
                  </a:cxn>
                  <a:cxn ang="0">
                    <a:pos x="T8" y="T9"/>
                  </a:cxn>
                </a:cxnLst>
                <a:rect l="0" t="0" r="r" b="b"/>
                <a:pathLst>
                  <a:path w="17" h="54">
                    <a:moveTo>
                      <a:pt x="0" y="16"/>
                    </a:moveTo>
                    <a:cubicBezTo>
                      <a:pt x="0" y="16"/>
                      <a:pt x="1" y="30"/>
                      <a:pt x="6" y="39"/>
                    </a:cubicBezTo>
                    <a:cubicBezTo>
                      <a:pt x="10" y="49"/>
                      <a:pt x="14" y="54"/>
                      <a:pt x="11" y="38"/>
                    </a:cubicBezTo>
                    <a:cubicBezTo>
                      <a:pt x="11" y="38"/>
                      <a:pt x="17" y="30"/>
                      <a:pt x="11" y="15"/>
                    </a:cubicBezTo>
                    <a:cubicBezTo>
                      <a:pt x="6" y="0"/>
                      <a:pt x="0" y="16"/>
                      <a:pt x="0" y="16"/>
                    </a:cubicBezTo>
                    <a:close/>
                  </a:path>
                </a:pathLst>
              </a:custGeom>
              <a:solidFill>
                <a:srgbClr val="011C63"/>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85000" lnSpcReduction="20000"/>
              </a:bodyPr>
              <a:lstStyle/>
              <a:p>
                <a:pPr algn="ctr"/>
                <a:endParaRPr/>
              </a:p>
            </p:txBody>
          </p:sp>
          <p:sp>
            <p:nvSpPr>
              <p:cNvPr id="24" name="ïṩlídé"/>
              <p:cNvSpPr/>
              <p:nvPr/>
            </p:nvSpPr>
            <p:spPr bwMode="auto">
              <a:xfrm>
                <a:off x="5443676" y="1816779"/>
                <a:ext cx="93663" cy="315913"/>
              </a:xfrm>
              <a:custGeom>
                <a:avLst/>
                <a:gdLst>
                  <a:gd name="T0" fmla="*/ 13 w 16"/>
                  <a:gd name="T1" fmla="*/ 14 h 54"/>
                  <a:gd name="T2" fmla="*/ 14 w 16"/>
                  <a:gd name="T3" fmla="*/ 38 h 54"/>
                  <a:gd name="T4" fmla="*/ 8 w 16"/>
                  <a:gd name="T5" fmla="*/ 38 h 54"/>
                  <a:gd name="T6" fmla="*/ 2 w 16"/>
                  <a:gd name="T7" fmla="*/ 16 h 54"/>
                  <a:gd name="T8" fmla="*/ 13 w 16"/>
                  <a:gd name="T9" fmla="*/ 14 h 54"/>
                </a:gdLst>
                <a:ahLst/>
                <a:cxnLst>
                  <a:cxn ang="0">
                    <a:pos x="T0" y="T1"/>
                  </a:cxn>
                  <a:cxn ang="0">
                    <a:pos x="T2" y="T3"/>
                  </a:cxn>
                  <a:cxn ang="0">
                    <a:pos x="T4" y="T5"/>
                  </a:cxn>
                  <a:cxn ang="0">
                    <a:pos x="T6" y="T7"/>
                  </a:cxn>
                  <a:cxn ang="0">
                    <a:pos x="T8" y="T9"/>
                  </a:cxn>
                </a:cxnLst>
                <a:rect l="0" t="0" r="r" b="b"/>
                <a:pathLst>
                  <a:path w="16" h="54">
                    <a:moveTo>
                      <a:pt x="13" y="14"/>
                    </a:moveTo>
                    <a:cubicBezTo>
                      <a:pt x="13" y="14"/>
                      <a:pt x="16" y="27"/>
                      <a:pt x="14" y="38"/>
                    </a:cubicBezTo>
                    <a:cubicBezTo>
                      <a:pt x="12" y="48"/>
                      <a:pt x="9" y="54"/>
                      <a:pt x="8" y="38"/>
                    </a:cubicBezTo>
                    <a:cubicBezTo>
                      <a:pt x="8" y="38"/>
                      <a:pt x="0" y="31"/>
                      <a:pt x="2" y="16"/>
                    </a:cubicBezTo>
                    <a:cubicBezTo>
                      <a:pt x="3" y="0"/>
                      <a:pt x="13" y="14"/>
                      <a:pt x="13" y="14"/>
                    </a:cubicBezTo>
                    <a:close/>
                  </a:path>
                </a:pathLst>
              </a:custGeom>
              <a:solidFill>
                <a:srgbClr val="011C63"/>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85000" lnSpcReduction="20000"/>
              </a:bodyPr>
              <a:lstStyle/>
              <a:p>
                <a:pPr algn="ctr"/>
                <a:endParaRPr/>
              </a:p>
            </p:txBody>
          </p:sp>
          <p:sp>
            <p:nvSpPr>
              <p:cNvPr id="25" name="íṣḻiďè"/>
              <p:cNvSpPr/>
              <p:nvPr/>
            </p:nvSpPr>
            <p:spPr bwMode="auto">
              <a:xfrm>
                <a:off x="5197614" y="2489879"/>
                <a:ext cx="100013" cy="93663"/>
              </a:xfrm>
              <a:custGeom>
                <a:avLst/>
                <a:gdLst>
                  <a:gd name="T0" fmla="*/ 5 w 17"/>
                  <a:gd name="T1" fmla="*/ 16 h 16"/>
                  <a:gd name="T2" fmla="*/ 4 w 17"/>
                  <a:gd name="T3" fmla="*/ 16 h 16"/>
                  <a:gd name="T4" fmla="*/ 0 w 17"/>
                  <a:gd name="T5" fmla="*/ 1 h 16"/>
                  <a:gd name="T6" fmla="*/ 1 w 17"/>
                  <a:gd name="T7" fmla="*/ 0 h 16"/>
                  <a:gd name="T8" fmla="*/ 2 w 17"/>
                  <a:gd name="T9" fmla="*/ 0 h 16"/>
                  <a:gd name="T10" fmla="*/ 5 w 17"/>
                  <a:gd name="T11" fmla="*/ 14 h 16"/>
                  <a:gd name="T12" fmla="*/ 16 w 17"/>
                  <a:gd name="T13" fmla="*/ 9 h 16"/>
                  <a:gd name="T14" fmla="*/ 17 w 17"/>
                  <a:gd name="T15" fmla="*/ 10 h 16"/>
                  <a:gd name="T16" fmla="*/ 17 w 17"/>
                  <a:gd name="T17" fmla="*/ 11 h 16"/>
                  <a:gd name="T18" fmla="*/ 5 w 17"/>
                  <a:gd name="T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6">
                    <a:moveTo>
                      <a:pt x="5" y="16"/>
                    </a:moveTo>
                    <a:cubicBezTo>
                      <a:pt x="5" y="16"/>
                      <a:pt x="4" y="16"/>
                      <a:pt x="4" y="16"/>
                    </a:cubicBezTo>
                    <a:cubicBezTo>
                      <a:pt x="2" y="14"/>
                      <a:pt x="0" y="3"/>
                      <a:pt x="0" y="1"/>
                    </a:cubicBezTo>
                    <a:cubicBezTo>
                      <a:pt x="0" y="0"/>
                      <a:pt x="0" y="0"/>
                      <a:pt x="1" y="0"/>
                    </a:cubicBezTo>
                    <a:cubicBezTo>
                      <a:pt x="1" y="0"/>
                      <a:pt x="1" y="0"/>
                      <a:pt x="2" y="0"/>
                    </a:cubicBezTo>
                    <a:cubicBezTo>
                      <a:pt x="2" y="6"/>
                      <a:pt x="4" y="13"/>
                      <a:pt x="5" y="14"/>
                    </a:cubicBezTo>
                    <a:cubicBezTo>
                      <a:pt x="6" y="15"/>
                      <a:pt x="11" y="12"/>
                      <a:pt x="16" y="9"/>
                    </a:cubicBezTo>
                    <a:cubicBezTo>
                      <a:pt x="16" y="9"/>
                      <a:pt x="17" y="9"/>
                      <a:pt x="17" y="10"/>
                    </a:cubicBezTo>
                    <a:cubicBezTo>
                      <a:pt x="17" y="10"/>
                      <a:pt x="17" y="11"/>
                      <a:pt x="17" y="11"/>
                    </a:cubicBezTo>
                    <a:cubicBezTo>
                      <a:pt x="14" y="13"/>
                      <a:pt x="8" y="16"/>
                      <a:pt x="5" y="16"/>
                    </a:cubicBezTo>
                    <a:close/>
                  </a:path>
                </a:pathLst>
              </a:custGeom>
              <a:solidFill>
                <a:srgbClr val="ADC2E5"/>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26" name="iṩ1iḑê"/>
              <p:cNvSpPr/>
              <p:nvPr/>
            </p:nvSpPr>
            <p:spPr bwMode="auto">
              <a:xfrm>
                <a:off x="5396051" y="2537504"/>
                <a:ext cx="82550" cy="46038"/>
              </a:xfrm>
              <a:custGeom>
                <a:avLst/>
                <a:gdLst>
                  <a:gd name="T0" fmla="*/ 10 w 14"/>
                  <a:gd name="T1" fmla="*/ 8 h 8"/>
                  <a:gd name="T2" fmla="*/ 0 w 14"/>
                  <a:gd name="T3" fmla="*/ 3 h 8"/>
                  <a:gd name="T4" fmla="*/ 0 w 14"/>
                  <a:gd name="T5" fmla="*/ 2 h 8"/>
                  <a:gd name="T6" fmla="*/ 1 w 14"/>
                  <a:gd name="T7" fmla="*/ 2 h 8"/>
                  <a:gd name="T8" fmla="*/ 10 w 14"/>
                  <a:gd name="T9" fmla="*/ 6 h 8"/>
                  <a:gd name="T10" fmla="*/ 12 w 14"/>
                  <a:gd name="T11" fmla="*/ 1 h 8"/>
                  <a:gd name="T12" fmla="*/ 13 w 14"/>
                  <a:gd name="T13" fmla="*/ 0 h 8"/>
                  <a:gd name="T14" fmla="*/ 13 w 14"/>
                  <a:gd name="T15" fmla="*/ 1 h 8"/>
                  <a:gd name="T16" fmla="*/ 10 w 14"/>
                  <a:gd name="T17" fmla="*/ 7 h 8"/>
                  <a:gd name="T18" fmla="*/ 10 w 14"/>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10" y="8"/>
                    </a:moveTo>
                    <a:cubicBezTo>
                      <a:pt x="8" y="8"/>
                      <a:pt x="4" y="5"/>
                      <a:pt x="0" y="3"/>
                    </a:cubicBezTo>
                    <a:cubicBezTo>
                      <a:pt x="0" y="3"/>
                      <a:pt x="0" y="2"/>
                      <a:pt x="0" y="2"/>
                    </a:cubicBezTo>
                    <a:cubicBezTo>
                      <a:pt x="0" y="2"/>
                      <a:pt x="1" y="1"/>
                      <a:pt x="1" y="2"/>
                    </a:cubicBezTo>
                    <a:cubicBezTo>
                      <a:pt x="5" y="4"/>
                      <a:pt x="9" y="6"/>
                      <a:pt x="10" y="6"/>
                    </a:cubicBezTo>
                    <a:cubicBezTo>
                      <a:pt x="10" y="6"/>
                      <a:pt x="11" y="3"/>
                      <a:pt x="12" y="1"/>
                    </a:cubicBezTo>
                    <a:cubicBezTo>
                      <a:pt x="12" y="0"/>
                      <a:pt x="12" y="0"/>
                      <a:pt x="13" y="0"/>
                    </a:cubicBezTo>
                    <a:cubicBezTo>
                      <a:pt x="13" y="0"/>
                      <a:pt x="14" y="1"/>
                      <a:pt x="13" y="1"/>
                    </a:cubicBezTo>
                    <a:cubicBezTo>
                      <a:pt x="13" y="3"/>
                      <a:pt x="12" y="7"/>
                      <a:pt x="10" y="7"/>
                    </a:cubicBezTo>
                    <a:cubicBezTo>
                      <a:pt x="10" y="8"/>
                      <a:pt x="10" y="8"/>
                      <a:pt x="10" y="8"/>
                    </a:cubicBezTo>
                    <a:close/>
                  </a:path>
                </a:pathLst>
              </a:custGeom>
              <a:solidFill>
                <a:srgbClr val="ADC2E5"/>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27" name="îṡlïḍe"/>
              <p:cNvSpPr/>
              <p:nvPr/>
            </p:nvSpPr>
            <p:spPr bwMode="auto">
              <a:xfrm>
                <a:off x="5238889" y="2372404"/>
                <a:ext cx="180975" cy="128588"/>
              </a:xfrm>
              <a:custGeom>
                <a:avLst/>
                <a:gdLst>
                  <a:gd name="T0" fmla="*/ 19 w 31"/>
                  <a:gd name="T1" fmla="*/ 22 h 22"/>
                  <a:gd name="T2" fmla="*/ 18 w 31"/>
                  <a:gd name="T3" fmla="*/ 22 h 22"/>
                  <a:gd name="T4" fmla="*/ 1 w 31"/>
                  <a:gd name="T5" fmla="*/ 4 h 22"/>
                  <a:gd name="T6" fmla="*/ 1 w 31"/>
                  <a:gd name="T7" fmla="*/ 3 h 22"/>
                  <a:gd name="T8" fmla="*/ 2 w 31"/>
                  <a:gd name="T9" fmla="*/ 3 h 22"/>
                  <a:gd name="T10" fmla="*/ 18 w 31"/>
                  <a:gd name="T11" fmla="*/ 20 h 22"/>
                  <a:gd name="T12" fmla="*/ 30 w 31"/>
                  <a:gd name="T13" fmla="*/ 1 h 22"/>
                  <a:gd name="T14" fmla="*/ 31 w 31"/>
                  <a:gd name="T15" fmla="*/ 0 h 22"/>
                  <a:gd name="T16" fmla="*/ 31 w 31"/>
                  <a:gd name="T17" fmla="*/ 2 h 22"/>
                  <a:gd name="T18" fmla="*/ 19 w 31"/>
                  <a:gd name="T19" fmla="*/ 22 h 22"/>
                  <a:gd name="T20" fmla="*/ 19 w 31"/>
                  <a:gd name="T21" fmla="*/ 22 h 22"/>
                  <a:gd name="T22" fmla="*/ 19 w 31"/>
                  <a:gd name="T2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22">
                    <a:moveTo>
                      <a:pt x="19" y="22"/>
                    </a:moveTo>
                    <a:cubicBezTo>
                      <a:pt x="18" y="22"/>
                      <a:pt x="18" y="22"/>
                      <a:pt x="18" y="22"/>
                    </a:cubicBezTo>
                    <a:cubicBezTo>
                      <a:pt x="1" y="4"/>
                      <a:pt x="1" y="4"/>
                      <a:pt x="1" y="4"/>
                    </a:cubicBezTo>
                    <a:cubicBezTo>
                      <a:pt x="0" y="3"/>
                      <a:pt x="1" y="3"/>
                      <a:pt x="1" y="3"/>
                    </a:cubicBezTo>
                    <a:cubicBezTo>
                      <a:pt x="1" y="2"/>
                      <a:pt x="2" y="2"/>
                      <a:pt x="2" y="3"/>
                    </a:cubicBezTo>
                    <a:cubicBezTo>
                      <a:pt x="18" y="20"/>
                      <a:pt x="18" y="20"/>
                      <a:pt x="18" y="20"/>
                    </a:cubicBezTo>
                    <a:cubicBezTo>
                      <a:pt x="30" y="1"/>
                      <a:pt x="30" y="1"/>
                      <a:pt x="30" y="1"/>
                    </a:cubicBezTo>
                    <a:cubicBezTo>
                      <a:pt x="30" y="0"/>
                      <a:pt x="30" y="0"/>
                      <a:pt x="31" y="0"/>
                    </a:cubicBezTo>
                    <a:cubicBezTo>
                      <a:pt x="31" y="1"/>
                      <a:pt x="31" y="1"/>
                      <a:pt x="31" y="2"/>
                    </a:cubicBezTo>
                    <a:cubicBezTo>
                      <a:pt x="19" y="22"/>
                      <a:pt x="19" y="22"/>
                      <a:pt x="19" y="22"/>
                    </a:cubicBezTo>
                    <a:cubicBezTo>
                      <a:pt x="19" y="22"/>
                      <a:pt x="19" y="22"/>
                      <a:pt x="19" y="22"/>
                    </a:cubicBezTo>
                    <a:cubicBezTo>
                      <a:pt x="19" y="22"/>
                      <a:pt x="19" y="22"/>
                      <a:pt x="19" y="22"/>
                    </a:cubicBezTo>
                    <a:close/>
                  </a:path>
                </a:pathLst>
              </a:custGeom>
              <a:solidFill>
                <a:srgbClr val="ADC2E5"/>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62" name="îşḻïdê"/>
              <p:cNvSpPr/>
              <p:nvPr/>
            </p:nvSpPr>
            <p:spPr bwMode="auto">
              <a:xfrm>
                <a:off x="4405451" y="2881991"/>
                <a:ext cx="803275" cy="979488"/>
              </a:xfrm>
              <a:custGeom>
                <a:avLst/>
                <a:gdLst>
                  <a:gd name="T0" fmla="*/ 506 w 506"/>
                  <a:gd name="T1" fmla="*/ 510 h 617"/>
                  <a:gd name="T2" fmla="*/ 351 w 506"/>
                  <a:gd name="T3" fmla="*/ 0 h 617"/>
                  <a:gd name="T4" fmla="*/ 0 w 506"/>
                  <a:gd name="T5" fmla="*/ 107 h 617"/>
                  <a:gd name="T6" fmla="*/ 162 w 506"/>
                  <a:gd name="T7" fmla="*/ 617 h 617"/>
                  <a:gd name="T8" fmla="*/ 506 w 506"/>
                  <a:gd name="T9" fmla="*/ 510 h 617"/>
                </a:gdLst>
                <a:ahLst/>
                <a:cxnLst>
                  <a:cxn ang="0">
                    <a:pos x="T0" y="T1"/>
                  </a:cxn>
                  <a:cxn ang="0">
                    <a:pos x="T2" y="T3"/>
                  </a:cxn>
                  <a:cxn ang="0">
                    <a:pos x="T4" y="T5"/>
                  </a:cxn>
                  <a:cxn ang="0">
                    <a:pos x="T6" y="T7"/>
                  </a:cxn>
                  <a:cxn ang="0">
                    <a:pos x="T8" y="T9"/>
                  </a:cxn>
                </a:cxnLst>
                <a:rect l="0" t="0" r="r" b="b"/>
                <a:pathLst>
                  <a:path w="506" h="617">
                    <a:moveTo>
                      <a:pt x="506" y="510"/>
                    </a:moveTo>
                    <a:lnTo>
                      <a:pt x="351" y="0"/>
                    </a:lnTo>
                    <a:lnTo>
                      <a:pt x="0" y="107"/>
                    </a:lnTo>
                    <a:lnTo>
                      <a:pt x="162" y="617"/>
                    </a:lnTo>
                    <a:lnTo>
                      <a:pt x="506" y="510"/>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63" name="íṥḷîďé"/>
              <p:cNvSpPr/>
              <p:nvPr/>
            </p:nvSpPr>
            <p:spPr bwMode="auto">
              <a:xfrm>
                <a:off x="4440376" y="3363004"/>
                <a:ext cx="158750" cy="287338"/>
              </a:xfrm>
              <a:custGeom>
                <a:avLst/>
                <a:gdLst>
                  <a:gd name="T0" fmla="*/ 18 w 27"/>
                  <a:gd name="T1" fmla="*/ 0 h 49"/>
                  <a:gd name="T2" fmla="*/ 1 w 27"/>
                  <a:gd name="T3" fmla="*/ 10 h 49"/>
                  <a:gd name="T4" fmla="*/ 4 w 27"/>
                  <a:gd name="T5" fmla="*/ 18 h 49"/>
                  <a:gd name="T6" fmla="*/ 1 w 27"/>
                  <a:gd name="T7" fmla="*/ 25 h 49"/>
                  <a:gd name="T8" fmla="*/ 5 w 27"/>
                  <a:gd name="T9" fmla="*/ 32 h 49"/>
                  <a:gd name="T10" fmla="*/ 10 w 27"/>
                  <a:gd name="T11" fmla="*/ 39 h 49"/>
                  <a:gd name="T12" fmla="*/ 14 w 27"/>
                  <a:gd name="T13" fmla="*/ 48 h 49"/>
                  <a:gd name="T14" fmla="*/ 26 w 27"/>
                  <a:gd name="T15" fmla="*/ 40 h 49"/>
                  <a:gd name="T16" fmla="*/ 21 w 27"/>
                  <a:gd name="T17" fmla="*/ 34 h 49"/>
                  <a:gd name="T18" fmla="*/ 23 w 27"/>
                  <a:gd name="T19" fmla="*/ 24 h 49"/>
                  <a:gd name="T20" fmla="*/ 19 w 27"/>
                  <a:gd name="T21" fmla="*/ 20 h 49"/>
                  <a:gd name="T22" fmla="*/ 22 w 27"/>
                  <a:gd name="T23" fmla="*/ 12 h 49"/>
                  <a:gd name="T24" fmla="*/ 18 w 27"/>
                  <a:gd name="T25" fmla="*/ 9 h 49"/>
                  <a:gd name="T26" fmla="*/ 18 w 27"/>
                  <a:gd name="T2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49">
                    <a:moveTo>
                      <a:pt x="18" y="0"/>
                    </a:moveTo>
                    <a:cubicBezTo>
                      <a:pt x="18" y="0"/>
                      <a:pt x="1" y="8"/>
                      <a:pt x="1" y="10"/>
                    </a:cubicBezTo>
                    <a:cubicBezTo>
                      <a:pt x="0" y="13"/>
                      <a:pt x="4" y="18"/>
                      <a:pt x="4" y="18"/>
                    </a:cubicBezTo>
                    <a:cubicBezTo>
                      <a:pt x="4" y="18"/>
                      <a:pt x="0" y="23"/>
                      <a:pt x="1" y="25"/>
                    </a:cubicBezTo>
                    <a:cubicBezTo>
                      <a:pt x="1" y="28"/>
                      <a:pt x="5" y="32"/>
                      <a:pt x="5" y="32"/>
                    </a:cubicBezTo>
                    <a:cubicBezTo>
                      <a:pt x="5" y="32"/>
                      <a:pt x="8" y="38"/>
                      <a:pt x="10" y="39"/>
                    </a:cubicBezTo>
                    <a:cubicBezTo>
                      <a:pt x="12" y="40"/>
                      <a:pt x="10" y="47"/>
                      <a:pt x="14" y="48"/>
                    </a:cubicBezTo>
                    <a:cubicBezTo>
                      <a:pt x="18" y="49"/>
                      <a:pt x="25" y="42"/>
                      <a:pt x="26" y="40"/>
                    </a:cubicBezTo>
                    <a:cubicBezTo>
                      <a:pt x="27" y="37"/>
                      <a:pt x="21" y="34"/>
                      <a:pt x="21" y="34"/>
                    </a:cubicBezTo>
                    <a:cubicBezTo>
                      <a:pt x="21" y="34"/>
                      <a:pt x="25" y="28"/>
                      <a:pt x="23" y="24"/>
                    </a:cubicBezTo>
                    <a:cubicBezTo>
                      <a:pt x="22" y="21"/>
                      <a:pt x="19" y="20"/>
                      <a:pt x="19" y="20"/>
                    </a:cubicBezTo>
                    <a:cubicBezTo>
                      <a:pt x="19" y="20"/>
                      <a:pt x="23" y="14"/>
                      <a:pt x="22" y="12"/>
                    </a:cubicBezTo>
                    <a:cubicBezTo>
                      <a:pt x="20" y="10"/>
                      <a:pt x="18" y="9"/>
                      <a:pt x="18" y="9"/>
                    </a:cubicBezTo>
                    <a:cubicBezTo>
                      <a:pt x="18" y="9"/>
                      <a:pt x="23" y="3"/>
                      <a:pt x="18" y="0"/>
                    </a:cubicBezTo>
                    <a:close/>
                  </a:path>
                </a:pathLst>
              </a:custGeom>
              <a:solidFill>
                <a:srgbClr val="FCFFF8"/>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70000" lnSpcReduction="20000"/>
              </a:bodyPr>
              <a:lstStyle/>
              <a:p>
                <a:pPr algn="ctr"/>
                <a:endParaRPr/>
              </a:p>
            </p:txBody>
          </p:sp>
          <p:sp>
            <p:nvSpPr>
              <p:cNvPr id="64" name="iṧlíḑe"/>
              <p:cNvSpPr/>
              <p:nvPr/>
            </p:nvSpPr>
            <p:spPr bwMode="auto">
              <a:xfrm>
                <a:off x="5021401" y="1681841"/>
                <a:ext cx="574675" cy="322263"/>
              </a:xfrm>
              <a:custGeom>
                <a:avLst/>
                <a:gdLst>
                  <a:gd name="T0" fmla="*/ 10 w 98"/>
                  <a:gd name="T1" fmla="*/ 53 h 55"/>
                  <a:gd name="T2" fmla="*/ 1 w 98"/>
                  <a:gd name="T3" fmla="*/ 41 h 55"/>
                  <a:gd name="T4" fmla="*/ 3 w 98"/>
                  <a:gd name="T5" fmla="*/ 27 h 55"/>
                  <a:gd name="T6" fmla="*/ 15 w 98"/>
                  <a:gd name="T7" fmla="*/ 19 h 55"/>
                  <a:gd name="T8" fmla="*/ 28 w 98"/>
                  <a:gd name="T9" fmla="*/ 2 h 55"/>
                  <a:gd name="T10" fmla="*/ 43 w 98"/>
                  <a:gd name="T11" fmla="*/ 2 h 55"/>
                  <a:gd name="T12" fmla="*/ 58 w 98"/>
                  <a:gd name="T13" fmla="*/ 5 h 55"/>
                  <a:gd name="T14" fmla="*/ 83 w 98"/>
                  <a:gd name="T15" fmla="*/ 2 h 55"/>
                  <a:gd name="T16" fmla="*/ 95 w 98"/>
                  <a:gd name="T17" fmla="*/ 13 h 55"/>
                  <a:gd name="T18" fmla="*/ 92 w 98"/>
                  <a:gd name="T19" fmla="*/ 36 h 55"/>
                  <a:gd name="T20" fmla="*/ 71 w 98"/>
                  <a:gd name="T21" fmla="*/ 45 h 55"/>
                  <a:gd name="T22" fmla="*/ 45 w 98"/>
                  <a:gd name="T23" fmla="*/ 41 h 55"/>
                  <a:gd name="T24" fmla="*/ 35 w 98"/>
                  <a:gd name="T25" fmla="*/ 46 h 55"/>
                  <a:gd name="T26" fmla="*/ 25 w 98"/>
                  <a:gd name="T27" fmla="*/ 52 h 55"/>
                  <a:gd name="T28" fmla="*/ 14 w 98"/>
                  <a:gd name="T29" fmla="*/ 50 h 55"/>
                  <a:gd name="T30" fmla="*/ 10 w 98"/>
                  <a:gd name="T31"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55">
                    <a:moveTo>
                      <a:pt x="10" y="53"/>
                    </a:moveTo>
                    <a:cubicBezTo>
                      <a:pt x="6" y="49"/>
                      <a:pt x="3" y="45"/>
                      <a:pt x="1" y="41"/>
                    </a:cubicBezTo>
                    <a:cubicBezTo>
                      <a:pt x="0" y="36"/>
                      <a:pt x="0" y="31"/>
                      <a:pt x="3" y="27"/>
                    </a:cubicBezTo>
                    <a:cubicBezTo>
                      <a:pt x="6" y="23"/>
                      <a:pt x="11" y="22"/>
                      <a:pt x="15" y="19"/>
                    </a:cubicBezTo>
                    <a:cubicBezTo>
                      <a:pt x="20" y="14"/>
                      <a:pt x="22" y="6"/>
                      <a:pt x="28" y="2"/>
                    </a:cubicBezTo>
                    <a:cubicBezTo>
                      <a:pt x="33" y="0"/>
                      <a:pt x="38" y="0"/>
                      <a:pt x="43" y="2"/>
                    </a:cubicBezTo>
                    <a:cubicBezTo>
                      <a:pt x="48" y="3"/>
                      <a:pt x="53" y="5"/>
                      <a:pt x="58" y="5"/>
                    </a:cubicBezTo>
                    <a:cubicBezTo>
                      <a:pt x="66" y="5"/>
                      <a:pt x="75" y="0"/>
                      <a:pt x="83" y="2"/>
                    </a:cubicBezTo>
                    <a:cubicBezTo>
                      <a:pt x="88" y="3"/>
                      <a:pt x="93" y="8"/>
                      <a:pt x="95" y="13"/>
                    </a:cubicBezTo>
                    <a:cubicBezTo>
                      <a:pt x="98" y="20"/>
                      <a:pt x="97" y="29"/>
                      <a:pt x="92" y="36"/>
                    </a:cubicBezTo>
                    <a:cubicBezTo>
                      <a:pt x="87" y="42"/>
                      <a:pt x="79" y="46"/>
                      <a:pt x="71" y="45"/>
                    </a:cubicBezTo>
                    <a:cubicBezTo>
                      <a:pt x="62" y="45"/>
                      <a:pt x="54" y="40"/>
                      <a:pt x="45" y="41"/>
                    </a:cubicBezTo>
                    <a:cubicBezTo>
                      <a:pt x="42" y="42"/>
                      <a:pt x="38" y="44"/>
                      <a:pt x="35" y="46"/>
                    </a:cubicBezTo>
                    <a:cubicBezTo>
                      <a:pt x="32" y="48"/>
                      <a:pt x="29" y="50"/>
                      <a:pt x="25" y="52"/>
                    </a:cubicBezTo>
                    <a:cubicBezTo>
                      <a:pt x="22" y="53"/>
                      <a:pt x="17" y="53"/>
                      <a:pt x="14" y="50"/>
                    </a:cubicBezTo>
                    <a:cubicBezTo>
                      <a:pt x="13" y="53"/>
                      <a:pt x="12" y="55"/>
                      <a:pt x="10" y="53"/>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87500" lnSpcReduction="20000"/>
              </a:bodyPr>
              <a:lstStyle/>
              <a:p>
                <a:pPr algn="ctr"/>
                <a:endParaRPr/>
              </a:p>
            </p:txBody>
          </p:sp>
        </p:gr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实验室安全因素—危险源与重大危险源</a:t>
            </a:r>
          </a:p>
        </p:txBody>
      </p:sp>
      <p:sp>
        <p:nvSpPr>
          <p:cNvPr id="2" name="文本框 1"/>
          <p:cNvSpPr txBox="1"/>
          <p:nvPr/>
        </p:nvSpPr>
        <p:spPr>
          <a:xfrm>
            <a:off x="4119880" y="1352550"/>
            <a:ext cx="4653915" cy="2999740"/>
          </a:xfrm>
          <a:prstGeom prst="rect">
            <a:avLst/>
          </a:prstGeom>
          <a:noFill/>
        </p:spPr>
        <p:txBody>
          <a:bodyPr wrap="square" rtlCol="0" anchor="t">
            <a:spAutoFit/>
          </a:bodyPr>
          <a:lstStyle/>
          <a:p>
            <a:pPr>
              <a:lnSpc>
                <a:spcPct val="15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危险源：</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是指</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加工、生产、处理、搬运、使用或存储</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危险物质的生产装置、设施或场所。危险源是各种事故的根源，是指</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可能导致事故从而造成人员伤亡和财产损失等危害的潜在不安全因素</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t>
            </a:r>
          </a:p>
          <a:p>
            <a:pPr>
              <a:lnSpc>
                <a:spcPct val="15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危险源的构成要素：</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1）潜在危险性；2）存在条件和触发因素；3）人为的安全意识；</a:t>
            </a:r>
          </a:p>
          <a:p>
            <a:pPr>
              <a:lnSpc>
                <a:spcPct val="150000"/>
              </a:lnSpc>
            </a:pP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重大危险源： 《危险化学品重大危险源辨识（GB 18218） 》，包括两个要素：</a:t>
            </a:r>
          </a:p>
          <a:p>
            <a:pPr>
              <a:lnSpc>
                <a:spcPct val="150000"/>
              </a:lnSpc>
            </a:pP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1）危险物质； 2）该物质在现场的存储量</a:t>
            </a:r>
          </a:p>
        </p:txBody>
      </p:sp>
      <p:grpSp>
        <p:nvGrpSpPr>
          <p:cNvPr id="65" name="组合 6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68580" y="1380490"/>
            <a:ext cx="3677285" cy="3145155"/>
            <a:chOff x="3221152" y="1204110"/>
            <a:chExt cx="5749696" cy="4916769"/>
          </a:xfrm>
        </p:grpSpPr>
        <p:sp>
          <p:nvSpPr>
            <p:cNvPr id="4" name="íšlïḋê"/>
            <p:cNvSpPr/>
            <p:nvPr/>
          </p:nvSpPr>
          <p:spPr bwMode="auto">
            <a:xfrm>
              <a:off x="4283930" y="1204110"/>
              <a:ext cx="3850578" cy="2944827"/>
            </a:xfrm>
            <a:custGeom>
              <a:avLst/>
              <a:gdLst>
                <a:gd name="T0" fmla="*/ 0 w 2384"/>
                <a:gd name="T1" fmla="*/ 1798 h 1826"/>
                <a:gd name="T2" fmla="*/ 0 w 2384"/>
                <a:gd name="T3" fmla="*/ 429 h 1826"/>
                <a:gd name="T4" fmla="*/ 137 w 2384"/>
                <a:gd name="T5" fmla="*/ 330 h 1826"/>
                <a:gd name="T6" fmla="*/ 274 w 2384"/>
                <a:gd name="T7" fmla="*/ 417 h 1826"/>
                <a:gd name="T8" fmla="*/ 286 w 2384"/>
                <a:gd name="T9" fmla="*/ 1097 h 1826"/>
                <a:gd name="T10" fmla="*/ 431 w 2384"/>
                <a:gd name="T11" fmla="*/ 1099 h 1826"/>
                <a:gd name="T12" fmla="*/ 443 w 2384"/>
                <a:gd name="T13" fmla="*/ 173 h 1826"/>
                <a:gd name="T14" fmla="*/ 573 w 2384"/>
                <a:gd name="T15" fmla="*/ 29 h 1826"/>
                <a:gd name="T16" fmla="*/ 698 w 2384"/>
                <a:gd name="T17" fmla="*/ 179 h 1826"/>
                <a:gd name="T18" fmla="*/ 698 w 2384"/>
                <a:gd name="T19" fmla="*/ 651 h 1826"/>
                <a:gd name="T20" fmla="*/ 763 w 2384"/>
                <a:gd name="T21" fmla="*/ 733 h 1826"/>
                <a:gd name="T22" fmla="*/ 839 w 2384"/>
                <a:gd name="T23" fmla="*/ 646 h 1826"/>
                <a:gd name="T24" fmla="*/ 927 w 2384"/>
                <a:gd name="T25" fmla="*/ 24 h 1826"/>
                <a:gd name="T26" fmla="*/ 1013 w 2384"/>
                <a:gd name="T27" fmla="*/ 0 h 1826"/>
                <a:gd name="T28" fmla="*/ 1847 w 2384"/>
                <a:gd name="T29" fmla="*/ 80 h 1826"/>
                <a:gd name="T30" fmla="*/ 1869 w 2384"/>
                <a:gd name="T31" fmla="*/ 156 h 1826"/>
                <a:gd name="T32" fmla="*/ 1869 w 2384"/>
                <a:gd name="T33" fmla="*/ 372 h 1826"/>
                <a:gd name="T34" fmla="*/ 1976 w 2384"/>
                <a:gd name="T35" fmla="*/ 534 h 1826"/>
                <a:gd name="T36" fmla="*/ 2337 w 2384"/>
                <a:gd name="T37" fmla="*/ 570 h 1826"/>
                <a:gd name="T38" fmla="*/ 2384 w 2384"/>
                <a:gd name="T39" fmla="*/ 1503 h 1826"/>
                <a:gd name="T40" fmla="*/ 2327 w 2384"/>
                <a:gd name="T41" fmla="*/ 1503 h 1826"/>
                <a:gd name="T42" fmla="*/ 2299 w 2384"/>
                <a:gd name="T43" fmla="*/ 614 h 1826"/>
                <a:gd name="T44" fmla="*/ 2198 w 2384"/>
                <a:gd name="T45" fmla="*/ 591 h 1826"/>
                <a:gd name="T46" fmla="*/ 1976 w 2384"/>
                <a:gd name="T47" fmla="*/ 591 h 1826"/>
                <a:gd name="T48" fmla="*/ 1812 w 2384"/>
                <a:gd name="T49" fmla="*/ 368 h 1826"/>
                <a:gd name="T50" fmla="*/ 1795 w 2384"/>
                <a:gd name="T51" fmla="*/ 105 h 1826"/>
                <a:gd name="T52" fmla="*/ 1014 w 2384"/>
                <a:gd name="T53" fmla="*/ 58 h 1826"/>
                <a:gd name="T54" fmla="*/ 896 w 2384"/>
                <a:gd name="T55" fmla="*/ 178 h 1826"/>
                <a:gd name="T56" fmla="*/ 896 w 2384"/>
                <a:gd name="T57" fmla="*/ 649 h 1826"/>
                <a:gd name="T58" fmla="*/ 763 w 2384"/>
                <a:gd name="T59" fmla="*/ 790 h 1826"/>
                <a:gd name="T60" fmla="*/ 641 w 2384"/>
                <a:gd name="T61" fmla="*/ 650 h 1826"/>
                <a:gd name="T62" fmla="*/ 641 w 2384"/>
                <a:gd name="T63" fmla="*/ 176 h 1826"/>
                <a:gd name="T64" fmla="*/ 573 w 2384"/>
                <a:gd name="T65" fmla="*/ 87 h 1826"/>
                <a:gd name="T66" fmla="*/ 500 w 2384"/>
                <a:gd name="T67" fmla="*/ 172 h 1826"/>
                <a:gd name="T68" fmla="*/ 500 w 2384"/>
                <a:gd name="T69" fmla="*/ 173 h 1826"/>
                <a:gd name="T70" fmla="*/ 500 w 2384"/>
                <a:gd name="T71" fmla="*/ 1076 h 1826"/>
                <a:gd name="T72" fmla="*/ 357 w 2384"/>
                <a:gd name="T73" fmla="*/ 1187 h 1826"/>
                <a:gd name="T74" fmla="*/ 216 w 2384"/>
                <a:gd name="T75" fmla="*/ 1064 h 1826"/>
                <a:gd name="T76" fmla="*/ 216 w 2384"/>
                <a:gd name="T77" fmla="*/ 419 h 1826"/>
                <a:gd name="T78" fmla="*/ 66 w 2384"/>
                <a:gd name="T79" fmla="*/ 413 h 1826"/>
                <a:gd name="T80" fmla="*/ 57 w 2384"/>
                <a:gd name="T81" fmla="*/ 1798 h 1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84" h="1826">
                  <a:moveTo>
                    <a:pt x="28" y="1826"/>
                  </a:moveTo>
                  <a:cubicBezTo>
                    <a:pt x="12" y="1826"/>
                    <a:pt x="0" y="1814"/>
                    <a:pt x="0" y="1798"/>
                  </a:cubicBezTo>
                  <a:cubicBezTo>
                    <a:pt x="0" y="430"/>
                    <a:pt x="0" y="430"/>
                    <a:pt x="0" y="430"/>
                  </a:cubicBezTo>
                  <a:cubicBezTo>
                    <a:pt x="0" y="429"/>
                    <a:pt x="0" y="429"/>
                    <a:pt x="0" y="429"/>
                  </a:cubicBezTo>
                  <a:cubicBezTo>
                    <a:pt x="0" y="426"/>
                    <a:pt x="1" y="401"/>
                    <a:pt x="20" y="377"/>
                  </a:cubicBezTo>
                  <a:cubicBezTo>
                    <a:pt x="37" y="356"/>
                    <a:pt x="71" y="330"/>
                    <a:pt x="137" y="330"/>
                  </a:cubicBezTo>
                  <a:cubicBezTo>
                    <a:pt x="267" y="330"/>
                    <a:pt x="273" y="412"/>
                    <a:pt x="274" y="415"/>
                  </a:cubicBezTo>
                  <a:cubicBezTo>
                    <a:pt x="274" y="417"/>
                    <a:pt x="274" y="417"/>
                    <a:pt x="274" y="417"/>
                  </a:cubicBezTo>
                  <a:cubicBezTo>
                    <a:pt x="274" y="1062"/>
                    <a:pt x="274" y="1062"/>
                    <a:pt x="274" y="1062"/>
                  </a:cubicBezTo>
                  <a:cubicBezTo>
                    <a:pt x="274" y="1065"/>
                    <a:pt x="276" y="1082"/>
                    <a:pt x="286" y="1097"/>
                  </a:cubicBezTo>
                  <a:cubicBezTo>
                    <a:pt x="299" y="1119"/>
                    <a:pt x="323" y="1129"/>
                    <a:pt x="357" y="1129"/>
                  </a:cubicBezTo>
                  <a:cubicBezTo>
                    <a:pt x="392" y="1129"/>
                    <a:pt x="417" y="1119"/>
                    <a:pt x="431" y="1099"/>
                  </a:cubicBezTo>
                  <a:cubicBezTo>
                    <a:pt x="440" y="1087"/>
                    <a:pt x="442" y="1075"/>
                    <a:pt x="443" y="1072"/>
                  </a:cubicBezTo>
                  <a:cubicBezTo>
                    <a:pt x="443" y="173"/>
                    <a:pt x="443" y="173"/>
                    <a:pt x="443" y="173"/>
                  </a:cubicBezTo>
                  <a:cubicBezTo>
                    <a:pt x="443" y="166"/>
                    <a:pt x="443" y="105"/>
                    <a:pt x="482" y="65"/>
                  </a:cubicBezTo>
                  <a:cubicBezTo>
                    <a:pt x="505" y="41"/>
                    <a:pt x="536" y="29"/>
                    <a:pt x="573" y="29"/>
                  </a:cubicBezTo>
                  <a:cubicBezTo>
                    <a:pt x="609" y="29"/>
                    <a:pt x="640" y="42"/>
                    <a:pt x="662" y="65"/>
                  </a:cubicBezTo>
                  <a:cubicBezTo>
                    <a:pt x="701" y="107"/>
                    <a:pt x="699" y="168"/>
                    <a:pt x="698" y="179"/>
                  </a:cubicBezTo>
                  <a:cubicBezTo>
                    <a:pt x="698" y="651"/>
                    <a:pt x="698" y="651"/>
                    <a:pt x="698" y="651"/>
                  </a:cubicBezTo>
                  <a:cubicBezTo>
                    <a:pt x="698" y="651"/>
                    <a:pt x="698" y="651"/>
                    <a:pt x="698" y="651"/>
                  </a:cubicBezTo>
                  <a:cubicBezTo>
                    <a:pt x="698" y="663"/>
                    <a:pt x="702" y="698"/>
                    <a:pt x="720" y="717"/>
                  </a:cubicBezTo>
                  <a:cubicBezTo>
                    <a:pt x="731" y="728"/>
                    <a:pt x="745" y="733"/>
                    <a:pt x="763" y="733"/>
                  </a:cubicBezTo>
                  <a:cubicBezTo>
                    <a:pt x="792" y="733"/>
                    <a:pt x="813" y="719"/>
                    <a:pt x="826" y="692"/>
                  </a:cubicBezTo>
                  <a:cubicBezTo>
                    <a:pt x="836" y="671"/>
                    <a:pt x="838" y="650"/>
                    <a:pt x="839" y="646"/>
                  </a:cubicBezTo>
                  <a:cubicBezTo>
                    <a:pt x="839" y="178"/>
                    <a:pt x="839" y="178"/>
                    <a:pt x="839" y="178"/>
                  </a:cubicBezTo>
                  <a:cubicBezTo>
                    <a:pt x="839" y="89"/>
                    <a:pt x="887" y="45"/>
                    <a:pt x="927" y="24"/>
                  </a:cubicBezTo>
                  <a:cubicBezTo>
                    <a:pt x="969" y="2"/>
                    <a:pt x="1011" y="0"/>
                    <a:pt x="1013" y="0"/>
                  </a:cubicBezTo>
                  <a:cubicBezTo>
                    <a:pt x="1013" y="0"/>
                    <a:pt x="1013" y="0"/>
                    <a:pt x="1013" y="0"/>
                  </a:cubicBezTo>
                  <a:cubicBezTo>
                    <a:pt x="1719" y="0"/>
                    <a:pt x="1719" y="0"/>
                    <a:pt x="1719" y="0"/>
                  </a:cubicBezTo>
                  <a:cubicBezTo>
                    <a:pt x="1776" y="0"/>
                    <a:pt x="1820" y="28"/>
                    <a:pt x="1847" y="80"/>
                  </a:cubicBezTo>
                  <a:cubicBezTo>
                    <a:pt x="1866" y="117"/>
                    <a:pt x="1869" y="154"/>
                    <a:pt x="1869" y="155"/>
                  </a:cubicBezTo>
                  <a:cubicBezTo>
                    <a:pt x="1869" y="156"/>
                    <a:pt x="1869" y="156"/>
                    <a:pt x="1869" y="156"/>
                  </a:cubicBezTo>
                  <a:cubicBezTo>
                    <a:pt x="1869" y="371"/>
                    <a:pt x="1869" y="371"/>
                    <a:pt x="1869" y="371"/>
                  </a:cubicBezTo>
                  <a:cubicBezTo>
                    <a:pt x="1869" y="372"/>
                    <a:pt x="1869" y="372"/>
                    <a:pt x="1869" y="372"/>
                  </a:cubicBezTo>
                  <a:cubicBezTo>
                    <a:pt x="1869" y="373"/>
                    <a:pt x="1861" y="459"/>
                    <a:pt x="1903" y="505"/>
                  </a:cubicBezTo>
                  <a:cubicBezTo>
                    <a:pt x="1920" y="524"/>
                    <a:pt x="1944" y="534"/>
                    <a:pt x="1976" y="534"/>
                  </a:cubicBezTo>
                  <a:cubicBezTo>
                    <a:pt x="2195" y="534"/>
                    <a:pt x="2195" y="534"/>
                    <a:pt x="2195" y="534"/>
                  </a:cubicBezTo>
                  <a:cubicBezTo>
                    <a:pt x="2209" y="532"/>
                    <a:pt x="2285" y="525"/>
                    <a:pt x="2337" y="570"/>
                  </a:cubicBezTo>
                  <a:cubicBezTo>
                    <a:pt x="2368" y="597"/>
                    <a:pt x="2384" y="637"/>
                    <a:pt x="2384" y="688"/>
                  </a:cubicBezTo>
                  <a:cubicBezTo>
                    <a:pt x="2384" y="1503"/>
                    <a:pt x="2384" y="1503"/>
                    <a:pt x="2384" y="1503"/>
                  </a:cubicBezTo>
                  <a:cubicBezTo>
                    <a:pt x="2384" y="1519"/>
                    <a:pt x="2371" y="1532"/>
                    <a:pt x="2355" y="1532"/>
                  </a:cubicBezTo>
                  <a:cubicBezTo>
                    <a:pt x="2340" y="1532"/>
                    <a:pt x="2327" y="1519"/>
                    <a:pt x="2327" y="1503"/>
                  </a:cubicBezTo>
                  <a:cubicBezTo>
                    <a:pt x="2327" y="688"/>
                    <a:pt x="2327" y="688"/>
                    <a:pt x="2327" y="688"/>
                  </a:cubicBezTo>
                  <a:cubicBezTo>
                    <a:pt x="2327" y="654"/>
                    <a:pt x="2318" y="630"/>
                    <a:pt x="2299" y="614"/>
                  </a:cubicBezTo>
                  <a:cubicBezTo>
                    <a:pt x="2263" y="582"/>
                    <a:pt x="2201" y="591"/>
                    <a:pt x="2201" y="591"/>
                  </a:cubicBezTo>
                  <a:cubicBezTo>
                    <a:pt x="2198" y="591"/>
                    <a:pt x="2198" y="591"/>
                    <a:pt x="2198" y="591"/>
                  </a:cubicBezTo>
                  <a:cubicBezTo>
                    <a:pt x="2196" y="591"/>
                    <a:pt x="2196" y="591"/>
                    <a:pt x="2196" y="591"/>
                  </a:cubicBezTo>
                  <a:cubicBezTo>
                    <a:pt x="1976" y="591"/>
                    <a:pt x="1976" y="591"/>
                    <a:pt x="1976" y="591"/>
                  </a:cubicBezTo>
                  <a:cubicBezTo>
                    <a:pt x="1928" y="591"/>
                    <a:pt x="1889" y="575"/>
                    <a:pt x="1860" y="543"/>
                  </a:cubicBezTo>
                  <a:cubicBezTo>
                    <a:pt x="1804" y="482"/>
                    <a:pt x="1811" y="383"/>
                    <a:pt x="1812" y="368"/>
                  </a:cubicBezTo>
                  <a:cubicBezTo>
                    <a:pt x="1812" y="159"/>
                    <a:pt x="1812" y="159"/>
                    <a:pt x="1812" y="159"/>
                  </a:cubicBezTo>
                  <a:cubicBezTo>
                    <a:pt x="1811" y="154"/>
                    <a:pt x="1808" y="129"/>
                    <a:pt x="1795" y="105"/>
                  </a:cubicBezTo>
                  <a:cubicBezTo>
                    <a:pt x="1778" y="73"/>
                    <a:pt x="1754" y="58"/>
                    <a:pt x="1719" y="58"/>
                  </a:cubicBezTo>
                  <a:cubicBezTo>
                    <a:pt x="1014" y="58"/>
                    <a:pt x="1014" y="58"/>
                    <a:pt x="1014" y="58"/>
                  </a:cubicBezTo>
                  <a:cubicBezTo>
                    <a:pt x="1011" y="58"/>
                    <a:pt x="981" y="60"/>
                    <a:pt x="952" y="75"/>
                  </a:cubicBezTo>
                  <a:cubicBezTo>
                    <a:pt x="915" y="96"/>
                    <a:pt x="896" y="129"/>
                    <a:pt x="896" y="178"/>
                  </a:cubicBezTo>
                  <a:cubicBezTo>
                    <a:pt x="896" y="648"/>
                    <a:pt x="896" y="648"/>
                    <a:pt x="896" y="648"/>
                  </a:cubicBezTo>
                  <a:cubicBezTo>
                    <a:pt x="896" y="649"/>
                    <a:pt x="896" y="649"/>
                    <a:pt x="896" y="649"/>
                  </a:cubicBezTo>
                  <a:cubicBezTo>
                    <a:pt x="896" y="652"/>
                    <a:pt x="894" y="684"/>
                    <a:pt x="878" y="717"/>
                  </a:cubicBezTo>
                  <a:cubicBezTo>
                    <a:pt x="855" y="764"/>
                    <a:pt x="814" y="790"/>
                    <a:pt x="763" y="790"/>
                  </a:cubicBezTo>
                  <a:cubicBezTo>
                    <a:pt x="729" y="790"/>
                    <a:pt x="700" y="779"/>
                    <a:pt x="679" y="757"/>
                  </a:cubicBezTo>
                  <a:cubicBezTo>
                    <a:pt x="641" y="718"/>
                    <a:pt x="641" y="659"/>
                    <a:pt x="641" y="650"/>
                  </a:cubicBezTo>
                  <a:cubicBezTo>
                    <a:pt x="641" y="177"/>
                    <a:pt x="641" y="177"/>
                    <a:pt x="641" y="177"/>
                  </a:cubicBezTo>
                  <a:cubicBezTo>
                    <a:pt x="641" y="176"/>
                    <a:pt x="641" y="176"/>
                    <a:pt x="641" y="176"/>
                  </a:cubicBezTo>
                  <a:cubicBezTo>
                    <a:pt x="642" y="164"/>
                    <a:pt x="639" y="125"/>
                    <a:pt x="620" y="104"/>
                  </a:cubicBezTo>
                  <a:cubicBezTo>
                    <a:pt x="609" y="92"/>
                    <a:pt x="594" y="87"/>
                    <a:pt x="573" y="87"/>
                  </a:cubicBezTo>
                  <a:cubicBezTo>
                    <a:pt x="552" y="87"/>
                    <a:pt x="536" y="93"/>
                    <a:pt x="524" y="105"/>
                  </a:cubicBezTo>
                  <a:cubicBezTo>
                    <a:pt x="500" y="129"/>
                    <a:pt x="500" y="172"/>
                    <a:pt x="500" y="172"/>
                  </a:cubicBezTo>
                  <a:cubicBezTo>
                    <a:pt x="500" y="173"/>
                    <a:pt x="500" y="173"/>
                    <a:pt x="500" y="173"/>
                  </a:cubicBezTo>
                  <a:cubicBezTo>
                    <a:pt x="500" y="173"/>
                    <a:pt x="500" y="173"/>
                    <a:pt x="500" y="173"/>
                  </a:cubicBezTo>
                  <a:cubicBezTo>
                    <a:pt x="500" y="1075"/>
                    <a:pt x="500" y="1075"/>
                    <a:pt x="500" y="1075"/>
                  </a:cubicBezTo>
                  <a:cubicBezTo>
                    <a:pt x="500" y="1076"/>
                    <a:pt x="500" y="1076"/>
                    <a:pt x="500" y="1076"/>
                  </a:cubicBezTo>
                  <a:cubicBezTo>
                    <a:pt x="500" y="1079"/>
                    <a:pt x="497" y="1106"/>
                    <a:pt x="478" y="1133"/>
                  </a:cubicBezTo>
                  <a:cubicBezTo>
                    <a:pt x="460" y="1157"/>
                    <a:pt x="425" y="1187"/>
                    <a:pt x="357" y="1187"/>
                  </a:cubicBezTo>
                  <a:cubicBezTo>
                    <a:pt x="287" y="1187"/>
                    <a:pt x="253" y="1154"/>
                    <a:pt x="236" y="1126"/>
                  </a:cubicBezTo>
                  <a:cubicBezTo>
                    <a:pt x="218" y="1096"/>
                    <a:pt x="216" y="1067"/>
                    <a:pt x="216" y="1064"/>
                  </a:cubicBezTo>
                  <a:cubicBezTo>
                    <a:pt x="216" y="1063"/>
                    <a:pt x="216" y="1063"/>
                    <a:pt x="216" y="1063"/>
                  </a:cubicBezTo>
                  <a:cubicBezTo>
                    <a:pt x="216" y="419"/>
                    <a:pt x="216" y="419"/>
                    <a:pt x="216" y="419"/>
                  </a:cubicBezTo>
                  <a:cubicBezTo>
                    <a:pt x="215" y="414"/>
                    <a:pt x="205" y="388"/>
                    <a:pt x="137" y="388"/>
                  </a:cubicBezTo>
                  <a:cubicBezTo>
                    <a:pt x="103" y="388"/>
                    <a:pt x="78" y="397"/>
                    <a:pt x="66" y="413"/>
                  </a:cubicBezTo>
                  <a:cubicBezTo>
                    <a:pt x="59" y="421"/>
                    <a:pt x="57" y="430"/>
                    <a:pt x="57" y="431"/>
                  </a:cubicBezTo>
                  <a:cubicBezTo>
                    <a:pt x="57" y="1798"/>
                    <a:pt x="57" y="1798"/>
                    <a:pt x="57" y="1798"/>
                  </a:cubicBezTo>
                  <a:cubicBezTo>
                    <a:pt x="57" y="1814"/>
                    <a:pt x="44" y="1826"/>
                    <a:pt x="28" y="1826"/>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 name="íṩḷîďé"/>
            <p:cNvSpPr/>
            <p:nvPr/>
          </p:nvSpPr>
          <p:spPr bwMode="auto">
            <a:xfrm>
              <a:off x="7851176" y="3263668"/>
              <a:ext cx="481323" cy="4551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 name="íŝľíḋê"/>
            <p:cNvSpPr/>
            <p:nvPr/>
          </p:nvSpPr>
          <p:spPr bwMode="auto">
            <a:xfrm>
              <a:off x="7213965" y="3309183"/>
              <a:ext cx="1756883" cy="2512434"/>
            </a:xfrm>
            <a:custGeom>
              <a:avLst/>
              <a:gdLst>
                <a:gd name="T0" fmla="*/ 693 w 1088"/>
                <a:gd name="T1" fmla="*/ 492 h 1558"/>
                <a:gd name="T2" fmla="*/ 693 w 1088"/>
                <a:gd name="T3" fmla="*/ 0 h 1558"/>
                <a:gd name="T4" fmla="*/ 395 w 1088"/>
                <a:gd name="T5" fmla="*/ 0 h 1558"/>
                <a:gd name="T6" fmla="*/ 395 w 1088"/>
                <a:gd name="T7" fmla="*/ 492 h 1558"/>
                <a:gd name="T8" fmla="*/ 0 w 1088"/>
                <a:gd name="T9" fmla="*/ 1015 h 1558"/>
                <a:gd name="T10" fmla="*/ 544 w 1088"/>
                <a:gd name="T11" fmla="*/ 1558 h 1558"/>
                <a:gd name="T12" fmla="*/ 1088 w 1088"/>
                <a:gd name="T13" fmla="*/ 1015 h 1558"/>
                <a:gd name="T14" fmla="*/ 693 w 1088"/>
                <a:gd name="T15" fmla="*/ 492 h 15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8" h="1558">
                  <a:moveTo>
                    <a:pt x="693" y="492"/>
                  </a:moveTo>
                  <a:cubicBezTo>
                    <a:pt x="693" y="0"/>
                    <a:pt x="693" y="0"/>
                    <a:pt x="693" y="0"/>
                  </a:cubicBezTo>
                  <a:cubicBezTo>
                    <a:pt x="395" y="0"/>
                    <a:pt x="395" y="0"/>
                    <a:pt x="395" y="0"/>
                  </a:cubicBezTo>
                  <a:cubicBezTo>
                    <a:pt x="395" y="492"/>
                    <a:pt x="395" y="492"/>
                    <a:pt x="395" y="492"/>
                  </a:cubicBezTo>
                  <a:cubicBezTo>
                    <a:pt x="167" y="557"/>
                    <a:pt x="0" y="766"/>
                    <a:pt x="0" y="1015"/>
                  </a:cubicBezTo>
                  <a:cubicBezTo>
                    <a:pt x="0" y="1315"/>
                    <a:pt x="244" y="1558"/>
                    <a:pt x="544" y="1558"/>
                  </a:cubicBezTo>
                  <a:cubicBezTo>
                    <a:pt x="844" y="1558"/>
                    <a:pt x="1088" y="1315"/>
                    <a:pt x="1088" y="1015"/>
                  </a:cubicBezTo>
                  <a:cubicBezTo>
                    <a:pt x="1088" y="766"/>
                    <a:pt x="921" y="557"/>
                    <a:pt x="693" y="492"/>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 name="íşḻiďe"/>
            <p:cNvSpPr/>
            <p:nvPr/>
          </p:nvSpPr>
          <p:spPr bwMode="auto">
            <a:xfrm>
              <a:off x="7719182" y="3028128"/>
              <a:ext cx="746448" cy="235541"/>
            </a:xfrm>
            <a:custGeom>
              <a:avLst/>
              <a:gdLst>
                <a:gd name="T0" fmla="*/ 59 w 462"/>
                <a:gd name="T1" fmla="*/ 146 h 146"/>
                <a:gd name="T2" fmla="*/ 403 w 462"/>
                <a:gd name="T3" fmla="*/ 146 h 146"/>
                <a:gd name="T4" fmla="*/ 462 w 462"/>
                <a:gd name="T5" fmla="*/ 88 h 146"/>
                <a:gd name="T6" fmla="*/ 462 w 462"/>
                <a:gd name="T7" fmla="*/ 59 h 146"/>
                <a:gd name="T8" fmla="*/ 403 w 462"/>
                <a:gd name="T9" fmla="*/ 0 h 146"/>
                <a:gd name="T10" fmla="*/ 59 w 462"/>
                <a:gd name="T11" fmla="*/ 0 h 146"/>
                <a:gd name="T12" fmla="*/ 0 w 462"/>
                <a:gd name="T13" fmla="*/ 59 h 146"/>
                <a:gd name="T14" fmla="*/ 0 w 462"/>
                <a:gd name="T15" fmla="*/ 88 h 146"/>
                <a:gd name="T16" fmla="*/ 59 w 462"/>
                <a:gd name="T1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2" h="146">
                  <a:moveTo>
                    <a:pt x="59" y="146"/>
                  </a:moveTo>
                  <a:cubicBezTo>
                    <a:pt x="403" y="146"/>
                    <a:pt x="403" y="146"/>
                    <a:pt x="403" y="146"/>
                  </a:cubicBezTo>
                  <a:cubicBezTo>
                    <a:pt x="436" y="146"/>
                    <a:pt x="462" y="120"/>
                    <a:pt x="462" y="88"/>
                  </a:cubicBezTo>
                  <a:cubicBezTo>
                    <a:pt x="462" y="59"/>
                    <a:pt x="462" y="59"/>
                    <a:pt x="462" y="59"/>
                  </a:cubicBezTo>
                  <a:cubicBezTo>
                    <a:pt x="462" y="27"/>
                    <a:pt x="436" y="0"/>
                    <a:pt x="403" y="0"/>
                  </a:cubicBezTo>
                  <a:cubicBezTo>
                    <a:pt x="59" y="0"/>
                    <a:pt x="59" y="0"/>
                    <a:pt x="59" y="0"/>
                  </a:cubicBezTo>
                  <a:cubicBezTo>
                    <a:pt x="26" y="0"/>
                    <a:pt x="0" y="27"/>
                    <a:pt x="0" y="59"/>
                  </a:cubicBezTo>
                  <a:cubicBezTo>
                    <a:pt x="0" y="88"/>
                    <a:pt x="0" y="88"/>
                    <a:pt x="0" y="88"/>
                  </a:cubicBezTo>
                  <a:cubicBezTo>
                    <a:pt x="0" y="120"/>
                    <a:pt x="26" y="146"/>
                    <a:pt x="59" y="146"/>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 name="iṩľídê"/>
            <p:cNvSpPr/>
            <p:nvPr/>
          </p:nvSpPr>
          <p:spPr bwMode="auto">
            <a:xfrm>
              <a:off x="7294754" y="4936348"/>
              <a:ext cx="1595305" cy="813583"/>
            </a:xfrm>
            <a:custGeom>
              <a:avLst/>
              <a:gdLst>
                <a:gd name="T0" fmla="*/ 0 w 988"/>
                <a:gd name="T1" fmla="*/ 12 h 505"/>
                <a:gd name="T2" fmla="*/ 494 w 988"/>
                <a:gd name="T3" fmla="*/ 505 h 505"/>
                <a:gd name="T4" fmla="*/ 988 w 988"/>
                <a:gd name="T5" fmla="*/ 12 h 505"/>
                <a:gd name="T6" fmla="*/ 988 w 988"/>
                <a:gd name="T7" fmla="*/ 0 h 505"/>
                <a:gd name="T8" fmla="*/ 0 w 988"/>
                <a:gd name="T9" fmla="*/ 0 h 505"/>
                <a:gd name="T10" fmla="*/ 0 w 988"/>
                <a:gd name="T11" fmla="*/ 12 h 505"/>
              </a:gdLst>
              <a:ahLst/>
              <a:cxnLst>
                <a:cxn ang="0">
                  <a:pos x="T0" y="T1"/>
                </a:cxn>
                <a:cxn ang="0">
                  <a:pos x="T2" y="T3"/>
                </a:cxn>
                <a:cxn ang="0">
                  <a:pos x="T4" y="T5"/>
                </a:cxn>
                <a:cxn ang="0">
                  <a:pos x="T6" y="T7"/>
                </a:cxn>
                <a:cxn ang="0">
                  <a:pos x="T8" y="T9"/>
                </a:cxn>
                <a:cxn ang="0">
                  <a:pos x="T10" y="T11"/>
                </a:cxn>
              </a:cxnLst>
              <a:rect l="0" t="0" r="r" b="b"/>
              <a:pathLst>
                <a:path w="988" h="505">
                  <a:moveTo>
                    <a:pt x="0" y="12"/>
                  </a:moveTo>
                  <a:cubicBezTo>
                    <a:pt x="0" y="284"/>
                    <a:pt x="221" y="505"/>
                    <a:pt x="494" y="505"/>
                  </a:cubicBezTo>
                  <a:cubicBezTo>
                    <a:pt x="767" y="505"/>
                    <a:pt x="988" y="284"/>
                    <a:pt x="988" y="12"/>
                  </a:cubicBezTo>
                  <a:cubicBezTo>
                    <a:pt x="988" y="8"/>
                    <a:pt x="988" y="4"/>
                    <a:pt x="988" y="0"/>
                  </a:cubicBezTo>
                  <a:cubicBezTo>
                    <a:pt x="0" y="0"/>
                    <a:pt x="0" y="0"/>
                    <a:pt x="0" y="0"/>
                  </a:cubicBezTo>
                  <a:cubicBezTo>
                    <a:pt x="0" y="4"/>
                    <a:pt x="0" y="8"/>
                    <a:pt x="0" y="12"/>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 name="işliḑê"/>
            <p:cNvSpPr/>
            <p:nvPr/>
          </p:nvSpPr>
          <p:spPr bwMode="auto">
            <a:xfrm>
              <a:off x="7723734" y="4789562"/>
              <a:ext cx="265126" cy="262850"/>
            </a:xfrm>
            <a:prstGeom prst="ellipse">
              <a:avLst/>
            </a:pr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 name="isḻidè"/>
            <p:cNvSpPr/>
            <p:nvPr/>
          </p:nvSpPr>
          <p:spPr bwMode="auto">
            <a:xfrm>
              <a:off x="8376876" y="4679188"/>
              <a:ext cx="316330" cy="315192"/>
            </a:xfrm>
            <a:prstGeom prst="ellipse">
              <a:avLst/>
            </a:pr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 name="í$lïḑé"/>
            <p:cNvSpPr/>
            <p:nvPr/>
          </p:nvSpPr>
          <p:spPr bwMode="auto">
            <a:xfrm>
              <a:off x="7781766" y="4481197"/>
              <a:ext cx="158165" cy="158165"/>
            </a:xfrm>
            <a:prstGeom prst="ellipse">
              <a:avLst/>
            </a:pr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 name="íŝ1íḓè"/>
            <p:cNvSpPr/>
            <p:nvPr/>
          </p:nvSpPr>
          <p:spPr bwMode="auto">
            <a:xfrm>
              <a:off x="8032099" y="4265000"/>
              <a:ext cx="225300" cy="223024"/>
            </a:xfrm>
            <a:prstGeom prst="ellipse">
              <a:avLst/>
            </a:pr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i$ḻiďê"/>
            <p:cNvSpPr/>
            <p:nvPr/>
          </p:nvSpPr>
          <p:spPr bwMode="auto">
            <a:xfrm>
              <a:off x="7972930" y="3809849"/>
              <a:ext cx="158165" cy="15816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 name="î$lïḋê"/>
            <p:cNvSpPr/>
            <p:nvPr/>
          </p:nvSpPr>
          <p:spPr bwMode="auto">
            <a:xfrm>
              <a:off x="7592878" y="5058101"/>
              <a:ext cx="223024" cy="224162"/>
            </a:xfrm>
            <a:prstGeom prst="ellipse">
              <a:avLst/>
            </a:pr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íś1îḍe"/>
            <p:cNvSpPr/>
            <p:nvPr/>
          </p:nvSpPr>
          <p:spPr bwMode="auto">
            <a:xfrm>
              <a:off x="8111751" y="5532596"/>
              <a:ext cx="153614" cy="153614"/>
            </a:xfrm>
            <a:prstGeom prst="ellipse">
              <a:avLst/>
            </a:pr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ïśḻíḓé"/>
            <p:cNvSpPr/>
            <p:nvPr/>
          </p:nvSpPr>
          <p:spPr bwMode="auto">
            <a:xfrm>
              <a:off x="8382566" y="5066066"/>
              <a:ext cx="180923" cy="180923"/>
            </a:xfrm>
            <a:prstGeom prst="ellipse">
              <a:avLst/>
            </a:pr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ïsḻïḓè"/>
            <p:cNvSpPr/>
            <p:nvPr/>
          </p:nvSpPr>
          <p:spPr bwMode="auto">
            <a:xfrm>
              <a:off x="4083663" y="3483279"/>
              <a:ext cx="489287" cy="43239"/>
            </a:xfrm>
            <a:custGeom>
              <a:avLst/>
              <a:gdLst>
                <a:gd name="T0" fmla="*/ 430 w 430"/>
                <a:gd name="T1" fmla="*/ 0 h 38"/>
                <a:gd name="T2" fmla="*/ 322 w 430"/>
                <a:gd name="T3" fmla="*/ 0 h 38"/>
                <a:gd name="T4" fmla="*/ 109 w 430"/>
                <a:gd name="T5" fmla="*/ 0 h 38"/>
                <a:gd name="T6" fmla="*/ 0 w 430"/>
                <a:gd name="T7" fmla="*/ 0 h 38"/>
                <a:gd name="T8" fmla="*/ 0 w 430"/>
                <a:gd name="T9" fmla="*/ 38 h 38"/>
                <a:gd name="T10" fmla="*/ 430 w 430"/>
                <a:gd name="T11" fmla="*/ 38 h 38"/>
                <a:gd name="T12" fmla="*/ 430 w 430"/>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430" h="38">
                  <a:moveTo>
                    <a:pt x="430" y="0"/>
                  </a:moveTo>
                  <a:lnTo>
                    <a:pt x="322" y="0"/>
                  </a:lnTo>
                  <a:lnTo>
                    <a:pt x="109" y="0"/>
                  </a:lnTo>
                  <a:lnTo>
                    <a:pt x="0" y="0"/>
                  </a:lnTo>
                  <a:lnTo>
                    <a:pt x="0" y="38"/>
                  </a:lnTo>
                  <a:lnTo>
                    <a:pt x="430" y="38"/>
                  </a:lnTo>
                  <a:lnTo>
                    <a:pt x="430" y="0"/>
                  </a:lnTo>
                  <a:close/>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îšlïdè"/>
            <p:cNvSpPr/>
            <p:nvPr/>
          </p:nvSpPr>
          <p:spPr bwMode="auto">
            <a:xfrm>
              <a:off x="3221152" y="3526518"/>
              <a:ext cx="2214310" cy="2295099"/>
            </a:xfrm>
            <a:custGeom>
              <a:avLst/>
              <a:gdLst>
                <a:gd name="T0" fmla="*/ 1286 w 1371"/>
                <a:gd name="T1" fmla="*/ 1237 h 1423"/>
                <a:gd name="T2" fmla="*/ 837 w 1371"/>
                <a:gd name="T3" fmla="*/ 570 h 1423"/>
                <a:gd name="T4" fmla="*/ 837 w 1371"/>
                <a:gd name="T5" fmla="*/ 0 h 1423"/>
                <a:gd name="T6" fmla="*/ 534 w 1371"/>
                <a:gd name="T7" fmla="*/ 0 h 1423"/>
                <a:gd name="T8" fmla="*/ 534 w 1371"/>
                <a:gd name="T9" fmla="*/ 570 h 1423"/>
                <a:gd name="T10" fmla="*/ 86 w 1371"/>
                <a:gd name="T11" fmla="*/ 1237 h 1423"/>
                <a:gd name="T12" fmla="*/ 156 w 1371"/>
                <a:gd name="T13" fmla="*/ 1423 h 1423"/>
                <a:gd name="T14" fmla="*/ 611 w 1371"/>
                <a:gd name="T15" fmla="*/ 1423 h 1423"/>
                <a:gd name="T16" fmla="*/ 761 w 1371"/>
                <a:gd name="T17" fmla="*/ 1423 h 1423"/>
                <a:gd name="T18" fmla="*/ 1215 w 1371"/>
                <a:gd name="T19" fmla="*/ 1423 h 1423"/>
                <a:gd name="T20" fmla="*/ 1286 w 1371"/>
                <a:gd name="T21" fmla="*/ 1237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1" h="1423">
                  <a:moveTo>
                    <a:pt x="1286" y="1237"/>
                  </a:moveTo>
                  <a:cubicBezTo>
                    <a:pt x="837" y="570"/>
                    <a:pt x="837" y="570"/>
                    <a:pt x="837" y="570"/>
                  </a:cubicBezTo>
                  <a:cubicBezTo>
                    <a:pt x="837" y="0"/>
                    <a:pt x="837" y="0"/>
                    <a:pt x="837" y="0"/>
                  </a:cubicBezTo>
                  <a:cubicBezTo>
                    <a:pt x="534" y="0"/>
                    <a:pt x="534" y="0"/>
                    <a:pt x="534" y="0"/>
                  </a:cubicBezTo>
                  <a:cubicBezTo>
                    <a:pt x="534" y="570"/>
                    <a:pt x="534" y="570"/>
                    <a:pt x="534" y="570"/>
                  </a:cubicBezTo>
                  <a:cubicBezTo>
                    <a:pt x="86" y="1237"/>
                    <a:pt x="86" y="1237"/>
                    <a:pt x="86" y="1237"/>
                  </a:cubicBezTo>
                  <a:cubicBezTo>
                    <a:pt x="86" y="1237"/>
                    <a:pt x="0" y="1423"/>
                    <a:pt x="156" y="1423"/>
                  </a:cubicBezTo>
                  <a:cubicBezTo>
                    <a:pt x="254" y="1423"/>
                    <a:pt x="466" y="1423"/>
                    <a:pt x="611" y="1423"/>
                  </a:cubicBezTo>
                  <a:cubicBezTo>
                    <a:pt x="698" y="1423"/>
                    <a:pt x="761" y="1423"/>
                    <a:pt x="761" y="1423"/>
                  </a:cubicBezTo>
                  <a:cubicBezTo>
                    <a:pt x="906" y="1423"/>
                    <a:pt x="1117" y="1423"/>
                    <a:pt x="1215" y="1423"/>
                  </a:cubicBezTo>
                  <a:cubicBezTo>
                    <a:pt x="1371" y="1423"/>
                    <a:pt x="1286" y="1237"/>
                    <a:pt x="1286" y="1237"/>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išliḑê"/>
            <p:cNvSpPr/>
            <p:nvPr/>
          </p:nvSpPr>
          <p:spPr bwMode="auto">
            <a:xfrm>
              <a:off x="3988082" y="3309183"/>
              <a:ext cx="681589" cy="182060"/>
            </a:xfrm>
            <a:custGeom>
              <a:avLst/>
              <a:gdLst>
                <a:gd name="T0" fmla="*/ 422 w 422"/>
                <a:gd name="T1" fmla="*/ 56 h 113"/>
                <a:gd name="T2" fmla="*/ 365 w 422"/>
                <a:gd name="T3" fmla="*/ 113 h 113"/>
                <a:gd name="T4" fmla="*/ 56 w 422"/>
                <a:gd name="T5" fmla="*/ 113 h 113"/>
                <a:gd name="T6" fmla="*/ 0 w 422"/>
                <a:gd name="T7" fmla="*/ 56 h 113"/>
                <a:gd name="T8" fmla="*/ 0 w 422"/>
                <a:gd name="T9" fmla="*/ 56 h 113"/>
                <a:gd name="T10" fmla="*/ 56 w 422"/>
                <a:gd name="T11" fmla="*/ 0 h 113"/>
                <a:gd name="T12" fmla="*/ 365 w 422"/>
                <a:gd name="T13" fmla="*/ 0 h 113"/>
                <a:gd name="T14" fmla="*/ 422 w 422"/>
                <a:gd name="T15" fmla="*/ 56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2" h="113">
                  <a:moveTo>
                    <a:pt x="422" y="56"/>
                  </a:moveTo>
                  <a:cubicBezTo>
                    <a:pt x="422" y="87"/>
                    <a:pt x="396" y="113"/>
                    <a:pt x="365" y="113"/>
                  </a:cubicBezTo>
                  <a:cubicBezTo>
                    <a:pt x="56" y="113"/>
                    <a:pt x="56" y="113"/>
                    <a:pt x="56" y="113"/>
                  </a:cubicBezTo>
                  <a:cubicBezTo>
                    <a:pt x="25" y="113"/>
                    <a:pt x="0" y="87"/>
                    <a:pt x="0" y="56"/>
                  </a:cubicBezTo>
                  <a:cubicBezTo>
                    <a:pt x="0" y="56"/>
                    <a:pt x="0" y="56"/>
                    <a:pt x="0" y="56"/>
                  </a:cubicBezTo>
                  <a:cubicBezTo>
                    <a:pt x="0" y="25"/>
                    <a:pt x="25" y="0"/>
                    <a:pt x="56" y="0"/>
                  </a:cubicBezTo>
                  <a:cubicBezTo>
                    <a:pt x="365" y="0"/>
                    <a:pt x="365" y="0"/>
                    <a:pt x="365" y="0"/>
                  </a:cubicBezTo>
                  <a:cubicBezTo>
                    <a:pt x="396" y="0"/>
                    <a:pt x="422" y="25"/>
                    <a:pt x="422" y="56"/>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iṥḻiḍè"/>
            <p:cNvSpPr/>
            <p:nvPr/>
          </p:nvSpPr>
          <p:spPr bwMode="auto">
            <a:xfrm>
              <a:off x="3300803" y="4969347"/>
              <a:ext cx="2052731" cy="824962"/>
            </a:xfrm>
            <a:custGeom>
              <a:avLst/>
              <a:gdLst>
                <a:gd name="T0" fmla="*/ 1217 w 1271"/>
                <a:gd name="T1" fmla="*/ 363 h 511"/>
                <a:gd name="T2" fmla="*/ 974 w 1271"/>
                <a:gd name="T3" fmla="*/ 0 h 511"/>
                <a:gd name="T4" fmla="*/ 292 w 1271"/>
                <a:gd name="T5" fmla="*/ 0 h 511"/>
                <a:gd name="T6" fmla="*/ 49 w 1271"/>
                <a:gd name="T7" fmla="*/ 371 h 511"/>
                <a:gd name="T8" fmla="*/ 94 w 1271"/>
                <a:gd name="T9" fmla="*/ 511 h 511"/>
                <a:gd name="T10" fmla="*/ 1188 w 1271"/>
                <a:gd name="T11" fmla="*/ 511 h 511"/>
                <a:gd name="T12" fmla="*/ 1217 w 1271"/>
                <a:gd name="T13" fmla="*/ 363 h 511"/>
              </a:gdLst>
              <a:ahLst/>
              <a:cxnLst>
                <a:cxn ang="0">
                  <a:pos x="T0" y="T1"/>
                </a:cxn>
                <a:cxn ang="0">
                  <a:pos x="T2" y="T3"/>
                </a:cxn>
                <a:cxn ang="0">
                  <a:pos x="T4" y="T5"/>
                </a:cxn>
                <a:cxn ang="0">
                  <a:pos x="T6" y="T7"/>
                </a:cxn>
                <a:cxn ang="0">
                  <a:pos x="T8" y="T9"/>
                </a:cxn>
                <a:cxn ang="0">
                  <a:pos x="T10" y="T11"/>
                </a:cxn>
                <a:cxn ang="0">
                  <a:pos x="T12" y="T13"/>
                </a:cxn>
              </a:cxnLst>
              <a:rect l="0" t="0" r="r" b="b"/>
              <a:pathLst>
                <a:path w="1271" h="511">
                  <a:moveTo>
                    <a:pt x="1217" y="363"/>
                  </a:moveTo>
                  <a:cubicBezTo>
                    <a:pt x="974" y="0"/>
                    <a:pt x="974" y="0"/>
                    <a:pt x="974" y="0"/>
                  </a:cubicBezTo>
                  <a:cubicBezTo>
                    <a:pt x="292" y="0"/>
                    <a:pt x="292" y="0"/>
                    <a:pt x="292" y="0"/>
                  </a:cubicBezTo>
                  <a:cubicBezTo>
                    <a:pt x="49" y="371"/>
                    <a:pt x="49" y="371"/>
                    <a:pt x="49" y="371"/>
                  </a:cubicBezTo>
                  <a:cubicBezTo>
                    <a:pt x="49" y="371"/>
                    <a:pt x="0" y="511"/>
                    <a:pt x="94" y="511"/>
                  </a:cubicBezTo>
                  <a:cubicBezTo>
                    <a:pt x="1188" y="511"/>
                    <a:pt x="1188" y="511"/>
                    <a:pt x="1188" y="511"/>
                  </a:cubicBezTo>
                  <a:cubicBezTo>
                    <a:pt x="1188" y="511"/>
                    <a:pt x="1271" y="479"/>
                    <a:pt x="1217" y="363"/>
                  </a:cubicBezTo>
                  <a:close/>
                </a:path>
              </a:pathLst>
            </a:custGeom>
            <a:solidFill>
              <a:srgbClr val="E62D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îşľïḍè"/>
            <p:cNvSpPr/>
            <p:nvPr/>
          </p:nvSpPr>
          <p:spPr bwMode="auto">
            <a:xfrm>
              <a:off x="4176969" y="4890833"/>
              <a:ext cx="218473" cy="216197"/>
            </a:xfrm>
            <a:prstGeom prst="ellipse">
              <a:avLst/>
            </a:prstGeom>
            <a:solidFill>
              <a:srgbClr val="E62D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 name="îŝļiḋê"/>
            <p:cNvSpPr/>
            <p:nvPr/>
          </p:nvSpPr>
          <p:spPr bwMode="auto">
            <a:xfrm>
              <a:off x="4442094" y="4774770"/>
              <a:ext cx="260574" cy="259436"/>
            </a:xfrm>
            <a:prstGeom prst="ellipse">
              <a:avLst/>
            </a:prstGeom>
            <a:solidFill>
              <a:srgbClr val="E62D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 name="ïṧľïdè"/>
            <p:cNvSpPr/>
            <p:nvPr/>
          </p:nvSpPr>
          <p:spPr bwMode="auto">
            <a:xfrm>
              <a:off x="4148522" y="4640500"/>
              <a:ext cx="130856" cy="130856"/>
            </a:xfrm>
            <a:prstGeom prst="ellipse">
              <a:avLst/>
            </a:prstGeom>
            <a:solidFill>
              <a:srgbClr val="E62D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 name="îŝlïḍé"/>
            <p:cNvSpPr/>
            <p:nvPr/>
          </p:nvSpPr>
          <p:spPr bwMode="auto">
            <a:xfrm>
              <a:off x="4252069" y="4461854"/>
              <a:ext cx="183199" cy="184336"/>
            </a:xfrm>
            <a:prstGeom prst="ellipse">
              <a:avLst/>
            </a:prstGeom>
            <a:solidFill>
              <a:srgbClr val="E62D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 name="ïṧḷiḋe"/>
            <p:cNvSpPr/>
            <p:nvPr/>
          </p:nvSpPr>
          <p:spPr bwMode="auto">
            <a:xfrm>
              <a:off x="4195175" y="4102284"/>
              <a:ext cx="130856" cy="130856"/>
            </a:xfrm>
            <a:prstGeom prst="ellipse">
              <a:avLst/>
            </a:prstGeom>
            <a:solidFill>
              <a:srgbClr val="E62D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 name="ïŝḷîḋê"/>
            <p:cNvSpPr/>
            <p:nvPr/>
          </p:nvSpPr>
          <p:spPr bwMode="auto">
            <a:xfrm>
              <a:off x="3892500" y="5087686"/>
              <a:ext cx="184336" cy="183199"/>
            </a:xfrm>
            <a:prstGeom prst="ellipse">
              <a:avLst/>
            </a:pr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 name="išľïḋè"/>
            <p:cNvSpPr/>
            <p:nvPr/>
          </p:nvSpPr>
          <p:spPr bwMode="auto">
            <a:xfrm>
              <a:off x="4321479" y="5477978"/>
              <a:ext cx="125167" cy="127442"/>
            </a:xfrm>
            <a:prstGeom prst="ellipse">
              <a:avLst/>
            </a:pr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 name="ïšļídê"/>
            <p:cNvSpPr/>
            <p:nvPr/>
          </p:nvSpPr>
          <p:spPr bwMode="auto">
            <a:xfrm>
              <a:off x="4545642" y="5094514"/>
              <a:ext cx="147924" cy="147924"/>
            </a:xfrm>
            <a:prstGeom prst="ellipse">
              <a:avLst/>
            </a:pr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íśľíḍé"/>
            <p:cNvSpPr/>
            <p:nvPr/>
          </p:nvSpPr>
          <p:spPr bwMode="auto">
            <a:xfrm>
              <a:off x="6309352" y="3937292"/>
              <a:ext cx="763516" cy="276505"/>
            </a:xfrm>
            <a:custGeom>
              <a:avLst/>
              <a:gdLst>
                <a:gd name="T0" fmla="*/ 4 w 473"/>
                <a:gd name="T1" fmla="*/ 131 h 171"/>
                <a:gd name="T2" fmla="*/ 57 w 473"/>
                <a:gd name="T3" fmla="*/ 166 h 171"/>
                <a:gd name="T4" fmla="*/ 432 w 473"/>
                <a:gd name="T5" fmla="*/ 94 h 171"/>
                <a:gd name="T6" fmla="*/ 468 w 473"/>
                <a:gd name="T7" fmla="*/ 41 h 171"/>
                <a:gd name="T8" fmla="*/ 468 w 473"/>
                <a:gd name="T9" fmla="*/ 41 h 171"/>
                <a:gd name="T10" fmla="*/ 415 w 473"/>
                <a:gd name="T11" fmla="*/ 5 h 171"/>
                <a:gd name="T12" fmla="*/ 40 w 473"/>
                <a:gd name="T13" fmla="*/ 77 h 171"/>
                <a:gd name="T14" fmla="*/ 4 w 473"/>
                <a:gd name="T15" fmla="*/ 13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3" h="171">
                  <a:moveTo>
                    <a:pt x="4" y="131"/>
                  </a:moveTo>
                  <a:cubicBezTo>
                    <a:pt x="9" y="155"/>
                    <a:pt x="33" y="171"/>
                    <a:pt x="57" y="166"/>
                  </a:cubicBezTo>
                  <a:cubicBezTo>
                    <a:pt x="432" y="94"/>
                    <a:pt x="432" y="94"/>
                    <a:pt x="432" y="94"/>
                  </a:cubicBezTo>
                  <a:cubicBezTo>
                    <a:pt x="457" y="89"/>
                    <a:pt x="473" y="66"/>
                    <a:pt x="468" y="41"/>
                  </a:cubicBezTo>
                  <a:cubicBezTo>
                    <a:pt x="468" y="41"/>
                    <a:pt x="468" y="41"/>
                    <a:pt x="468" y="41"/>
                  </a:cubicBezTo>
                  <a:cubicBezTo>
                    <a:pt x="463" y="16"/>
                    <a:pt x="439" y="0"/>
                    <a:pt x="415" y="5"/>
                  </a:cubicBezTo>
                  <a:cubicBezTo>
                    <a:pt x="40" y="77"/>
                    <a:pt x="40" y="77"/>
                    <a:pt x="40" y="77"/>
                  </a:cubicBezTo>
                  <a:cubicBezTo>
                    <a:pt x="16" y="82"/>
                    <a:pt x="0" y="106"/>
                    <a:pt x="4" y="131"/>
                  </a:cubicBezTo>
                  <a:close/>
                </a:path>
              </a:pathLst>
            </a:custGeom>
            <a:solidFill>
              <a:srgbClr val="354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iṧľïďé"/>
            <p:cNvSpPr/>
            <p:nvPr/>
          </p:nvSpPr>
          <p:spPr bwMode="auto">
            <a:xfrm>
              <a:off x="5952059" y="2093930"/>
              <a:ext cx="764654" cy="276505"/>
            </a:xfrm>
            <a:custGeom>
              <a:avLst/>
              <a:gdLst>
                <a:gd name="T0" fmla="*/ 5 w 473"/>
                <a:gd name="T1" fmla="*/ 130 h 171"/>
                <a:gd name="T2" fmla="*/ 58 w 473"/>
                <a:gd name="T3" fmla="*/ 166 h 171"/>
                <a:gd name="T4" fmla="*/ 432 w 473"/>
                <a:gd name="T5" fmla="*/ 94 h 171"/>
                <a:gd name="T6" fmla="*/ 468 w 473"/>
                <a:gd name="T7" fmla="*/ 41 h 171"/>
                <a:gd name="T8" fmla="*/ 468 w 473"/>
                <a:gd name="T9" fmla="*/ 41 h 171"/>
                <a:gd name="T10" fmla="*/ 415 w 473"/>
                <a:gd name="T11" fmla="*/ 5 h 171"/>
                <a:gd name="T12" fmla="*/ 40 w 473"/>
                <a:gd name="T13" fmla="*/ 77 h 171"/>
                <a:gd name="T14" fmla="*/ 5 w 473"/>
                <a:gd name="T15" fmla="*/ 130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3" h="171">
                  <a:moveTo>
                    <a:pt x="5" y="130"/>
                  </a:moveTo>
                  <a:cubicBezTo>
                    <a:pt x="9" y="155"/>
                    <a:pt x="33" y="171"/>
                    <a:pt x="58" y="166"/>
                  </a:cubicBezTo>
                  <a:cubicBezTo>
                    <a:pt x="432" y="94"/>
                    <a:pt x="432" y="94"/>
                    <a:pt x="432" y="94"/>
                  </a:cubicBezTo>
                  <a:cubicBezTo>
                    <a:pt x="457" y="89"/>
                    <a:pt x="473" y="65"/>
                    <a:pt x="468" y="41"/>
                  </a:cubicBezTo>
                  <a:cubicBezTo>
                    <a:pt x="468" y="41"/>
                    <a:pt x="468" y="41"/>
                    <a:pt x="468" y="41"/>
                  </a:cubicBezTo>
                  <a:cubicBezTo>
                    <a:pt x="464" y="16"/>
                    <a:pt x="440" y="0"/>
                    <a:pt x="415" y="5"/>
                  </a:cubicBezTo>
                  <a:cubicBezTo>
                    <a:pt x="40" y="77"/>
                    <a:pt x="40" y="77"/>
                    <a:pt x="40" y="77"/>
                  </a:cubicBezTo>
                  <a:cubicBezTo>
                    <a:pt x="16" y="82"/>
                    <a:pt x="0" y="106"/>
                    <a:pt x="5" y="130"/>
                  </a:cubicBezTo>
                  <a:close/>
                </a:path>
              </a:pathLst>
            </a:custGeom>
            <a:solidFill>
              <a:srgbClr val="354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îṥľíḍè"/>
            <p:cNvSpPr/>
            <p:nvPr/>
          </p:nvSpPr>
          <p:spPr bwMode="auto">
            <a:xfrm>
              <a:off x="5884923" y="1769635"/>
              <a:ext cx="748724" cy="448324"/>
            </a:xfrm>
            <a:custGeom>
              <a:avLst/>
              <a:gdLst>
                <a:gd name="T0" fmla="*/ 648 w 658"/>
                <a:gd name="T1" fmla="*/ 292 h 394"/>
                <a:gd name="T2" fmla="*/ 658 w 658"/>
                <a:gd name="T3" fmla="*/ 0 h 394"/>
                <a:gd name="T4" fmla="*/ 0 w 658"/>
                <a:gd name="T5" fmla="*/ 128 h 394"/>
                <a:gd name="T6" fmla="*/ 116 w 658"/>
                <a:gd name="T7" fmla="*/ 394 h 394"/>
                <a:gd name="T8" fmla="*/ 648 w 658"/>
                <a:gd name="T9" fmla="*/ 292 h 394"/>
              </a:gdLst>
              <a:ahLst/>
              <a:cxnLst>
                <a:cxn ang="0">
                  <a:pos x="T0" y="T1"/>
                </a:cxn>
                <a:cxn ang="0">
                  <a:pos x="T2" y="T3"/>
                </a:cxn>
                <a:cxn ang="0">
                  <a:pos x="T4" y="T5"/>
                </a:cxn>
                <a:cxn ang="0">
                  <a:pos x="T6" y="T7"/>
                </a:cxn>
                <a:cxn ang="0">
                  <a:pos x="T8" y="T9"/>
                </a:cxn>
              </a:cxnLst>
              <a:rect l="0" t="0" r="r" b="b"/>
              <a:pathLst>
                <a:path w="658" h="394">
                  <a:moveTo>
                    <a:pt x="648" y="292"/>
                  </a:moveTo>
                  <a:lnTo>
                    <a:pt x="658" y="0"/>
                  </a:lnTo>
                  <a:lnTo>
                    <a:pt x="0" y="128"/>
                  </a:lnTo>
                  <a:lnTo>
                    <a:pt x="116" y="394"/>
                  </a:lnTo>
                  <a:lnTo>
                    <a:pt x="648" y="292"/>
                  </a:lnTo>
                  <a:close/>
                </a:path>
              </a:pathLst>
            </a:custGeom>
            <a:solidFill>
              <a:srgbClr val="354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 name="iṡļîďe"/>
            <p:cNvSpPr/>
            <p:nvPr/>
          </p:nvSpPr>
          <p:spPr bwMode="auto">
            <a:xfrm>
              <a:off x="5851925" y="1722982"/>
              <a:ext cx="794239" cy="195715"/>
            </a:xfrm>
            <a:custGeom>
              <a:avLst/>
              <a:gdLst>
                <a:gd name="T0" fmla="*/ 1 w 492"/>
                <a:gd name="T1" fmla="*/ 108 h 121"/>
                <a:gd name="T2" fmla="*/ 18 w 492"/>
                <a:gd name="T3" fmla="*/ 119 h 121"/>
                <a:gd name="T4" fmla="*/ 479 w 492"/>
                <a:gd name="T5" fmla="*/ 30 h 121"/>
                <a:gd name="T6" fmla="*/ 490 w 492"/>
                <a:gd name="T7" fmla="*/ 13 h 121"/>
                <a:gd name="T8" fmla="*/ 490 w 492"/>
                <a:gd name="T9" fmla="*/ 13 h 121"/>
                <a:gd name="T10" fmla="*/ 473 w 492"/>
                <a:gd name="T11" fmla="*/ 2 h 121"/>
                <a:gd name="T12" fmla="*/ 13 w 492"/>
                <a:gd name="T13" fmla="*/ 91 h 121"/>
                <a:gd name="T14" fmla="*/ 1 w 492"/>
                <a:gd name="T15" fmla="*/ 108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2" h="121">
                  <a:moveTo>
                    <a:pt x="1" y="108"/>
                  </a:moveTo>
                  <a:cubicBezTo>
                    <a:pt x="3" y="116"/>
                    <a:pt x="10" y="121"/>
                    <a:pt x="18" y="119"/>
                  </a:cubicBezTo>
                  <a:cubicBezTo>
                    <a:pt x="479" y="30"/>
                    <a:pt x="479" y="30"/>
                    <a:pt x="479" y="30"/>
                  </a:cubicBezTo>
                  <a:cubicBezTo>
                    <a:pt x="486" y="29"/>
                    <a:pt x="492" y="21"/>
                    <a:pt x="490" y="13"/>
                  </a:cubicBezTo>
                  <a:cubicBezTo>
                    <a:pt x="490" y="13"/>
                    <a:pt x="490" y="13"/>
                    <a:pt x="490" y="13"/>
                  </a:cubicBezTo>
                  <a:cubicBezTo>
                    <a:pt x="489" y="5"/>
                    <a:pt x="481" y="0"/>
                    <a:pt x="473" y="2"/>
                  </a:cubicBezTo>
                  <a:cubicBezTo>
                    <a:pt x="13" y="91"/>
                    <a:pt x="13" y="91"/>
                    <a:pt x="13" y="91"/>
                  </a:cubicBezTo>
                  <a:cubicBezTo>
                    <a:pt x="5" y="92"/>
                    <a:pt x="0" y="100"/>
                    <a:pt x="1" y="10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ïšļïďé"/>
            <p:cNvSpPr/>
            <p:nvPr/>
          </p:nvSpPr>
          <p:spPr bwMode="auto">
            <a:xfrm>
              <a:off x="5995298" y="2054105"/>
              <a:ext cx="646315" cy="166130"/>
            </a:xfrm>
            <a:custGeom>
              <a:avLst/>
              <a:gdLst>
                <a:gd name="T0" fmla="*/ 1 w 400"/>
                <a:gd name="T1" fmla="*/ 90 h 103"/>
                <a:gd name="T2" fmla="*/ 16 w 400"/>
                <a:gd name="T3" fmla="*/ 102 h 103"/>
                <a:gd name="T4" fmla="*/ 390 w 400"/>
                <a:gd name="T5" fmla="*/ 30 h 103"/>
                <a:gd name="T6" fmla="*/ 399 w 400"/>
                <a:gd name="T7" fmla="*/ 13 h 103"/>
                <a:gd name="T8" fmla="*/ 399 w 400"/>
                <a:gd name="T9" fmla="*/ 13 h 103"/>
                <a:gd name="T10" fmla="*/ 384 w 400"/>
                <a:gd name="T11" fmla="*/ 1 h 103"/>
                <a:gd name="T12" fmla="*/ 10 w 400"/>
                <a:gd name="T13" fmla="*/ 73 h 103"/>
                <a:gd name="T14" fmla="*/ 1 w 400"/>
                <a:gd name="T15" fmla="*/ 90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0" h="103">
                  <a:moveTo>
                    <a:pt x="1" y="90"/>
                  </a:moveTo>
                  <a:cubicBezTo>
                    <a:pt x="3" y="98"/>
                    <a:pt x="9" y="103"/>
                    <a:pt x="16" y="102"/>
                  </a:cubicBezTo>
                  <a:cubicBezTo>
                    <a:pt x="390" y="30"/>
                    <a:pt x="390" y="30"/>
                    <a:pt x="390" y="30"/>
                  </a:cubicBezTo>
                  <a:cubicBezTo>
                    <a:pt x="396" y="28"/>
                    <a:pt x="400" y="21"/>
                    <a:pt x="399" y="13"/>
                  </a:cubicBezTo>
                  <a:cubicBezTo>
                    <a:pt x="399" y="13"/>
                    <a:pt x="399" y="13"/>
                    <a:pt x="399" y="13"/>
                  </a:cubicBezTo>
                  <a:cubicBezTo>
                    <a:pt x="397" y="5"/>
                    <a:pt x="391" y="0"/>
                    <a:pt x="384" y="1"/>
                  </a:cubicBezTo>
                  <a:cubicBezTo>
                    <a:pt x="10" y="73"/>
                    <a:pt x="10" y="73"/>
                    <a:pt x="10" y="73"/>
                  </a:cubicBezTo>
                  <a:cubicBezTo>
                    <a:pt x="4" y="74"/>
                    <a:pt x="0" y="82"/>
                    <a:pt x="1" y="9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ïṣḷïḑê"/>
            <p:cNvSpPr/>
            <p:nvPr/>
          </p:nvSpPr>
          <p:spPr bwMode="auto">
            <a:xfrm>
              <a:off x="6407210" y="4089767"/>
              <a:ext cx="639487" cy="295848"/>
            </a:xfrm>
            <a:custGeom>
              <a:avLst/>
              <a:gdLst>
                <a:gd name="T0" fmla="*/ 0 w 396"/>
                <a:gd name="T1" fmla="*/ 72 h 184"/>
                <a:gd name="T2" fmla="*/ 186 w 396"/>
                <a:gd name="T3" fmla="*/ 36 h 184"/>
                <a:gd name="T4" fmla="*/ 371 w 396"/>
                <a:gd name="T5" fmla="*/ 0 h 184"/>
                <a:gd name="T6" fmla="*/ 338 w 396"/>
                <a:gd name="T7" fmla="*/ 122 h 184"/>
                <a:gd name="T8" fmla="*/ 207 w 396"/>
                <a:gd name="T9" fmla="*/ 148 h 184"/>
                <a:gd name="T10" fmla="*/ 76 w 396"/>
                <a:gd name="T11" fmla="*/ 173 h 184"/>
                <a:gd name="T12" fmla="*/ 0 w 396"/>
                <a:gd name="T13" fmla="*/ 72 h 184"/>
              </a:gdLst>
              <a:ahLst/>
              <a:cxnLst>
                <a:cxn ang="0">
                  <a:pos x="T0" y="T1"/>
                </a:cxn>
                <a:cxn ang="0">
                  <a:pos x="T2" y="T3"/>
                </a:cxn>
                <a:cxn ang="0">
                  <a:pos x="T4" y="T5"/>
                </a:cxn>
                <a:cxn ang="0">
                  <a:pos x="T6" y="T7"/>
                </a:cxn>
                <a:cxn ang="0">
                  <a:pos x="T8" y="T9"/>
                </a:cxn>
                <a:cxn ang="0">
                  <a:pos x="T10" y="T11"/>
                </a:cxn>
                <a:cxn ang="0">
                  <a:pos x="T12" y="T13"/>
                </a:cxn>
              </a:cxnLst>
              <a:rect l="0" t="0" r="r" b="b"/>
              <a:pathLst>
                <a:path w="396" h="184">
                  <a:moveTo>
                    <a:pt x="0" y="72"/>
                  </a:moveTo>
                  <a:cubicBezTo>
                    <a:pt x="186" y="36"/>
                    <a:pt x="186" y="36"/>
                    <a:pt x="186" y="36"/>
                  </a:cubicBezTo>
                  <a:cubicBezTo>
                    <a:pt x="371" y="0"/>
                    <a:pt x="371" y="0"/>
                    <a:pt x="371" y="0"/>
                  </a:cubicBezTo>
                  <a:cubicBezTo>
                    <a:pt x="371" y="0"/>
                    <a:pt x="396" y="111"/>
                    <a:pt x="338" y="122"/>
                  </a:cubicBezTo>
                  <a:cubicBezTo>
                    <a:pt x="207" y="148"/>
                    <a:pt x="207" y="148"/>
                    <a:pt x="207" y="148"/>
                  </a:cubicBezTo>
                  <a:cubicBezTo>
                    <a:pt x="76" y="173"/>
                    <a:pt x="76" y="173"/>
                    <a:pt x="76" y="173"/>
                  </a:cubicBezTo>
                  <a:cubicBezTo>
                    <a:pt x="18" y="184"/>
                    <a:pt x="0" y="72"/>
                    <a:pt x="0" y="7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 name="îṡliḑè"/>
            <p:cNvSpPr/>
            <p:nvPr/>
          </p:nvSpPr>
          <p:spPr bwMode="auto">
            <a:xfrm>
              <a:off x="4968932" y="2976923"/>
              <a:ext cx="1705679" cy="2581844"/>
            </a:xfrm>
            <a:custGeom>
              <a:avLst/>
              <a:gdLst>
                <a:gd name="T0" fmla="*/ 956 w 1056"/>
                <a:gd name="T1" fmla="*/ 0 h 1601"/>
                <a:gd name="T2" fmla="*/ 228 w 1056"/>
                <a:gd name="T3" fmla="*/ 569 h 1601"/>
                <a:gd name="T4" fmla="*/ 32 w 1056"/>
                <a:gd name="T5" fmla="*/ 1529 h 1601"/>
                <a:gd name="T6" fmla="*/ 538 w 1056"/>
                <a:gd name="T7" fmla="*/ 1601 h 1601"/>
                <a:gd name="T8" fmla="*/ 500 w 1056"/>
                <a:gd name="T9" fmla="*/ 661 h 1601"/>
                <a:gd name="T10" fmla="*/ 1056 w 1056"/>
                <a:gd name="T11" fmla="*/ 222 h 1601"/>
                <a:gd name="T12" fmla="*/ 956 w 1056"/>
                <a:gd name="T13" fmla="*/ 0 h 1601"/>
              </a:gdLst>
              <a:ahLst/>
              <a:cxnLst>
                <a:cxn ang="0">
                  <a:pos x="T0" y="T1"/>
                </a:cxn>
                <a:cxn ang="0">
                  <a:pos x="T2" y="T3"/>
                </a:cxn>
                <a:cxn ang="0">
                  <a:pos x="T4" y="T5"/>
                </a:cxn>
                <a:cxn ang="0">
                  <a:pos x="T6" y="T7"/>
                </a:cxn>
                <a:cxn ang="0">
                  <a:pos x="T8" y="T9"/>
                </a:cxn>
                <a:cxn ang="0">
                  <a:pos x="T10" y="T11"/>
                </a:cxn>
                <a:cxn ang="0">
                  <a:pos x="T12" y="T13"/>
                </a:cxn>
              </a:cxnLst>
              <a:rect l="0" t="0" r="r" b="b"/>
              <a:pathLst>
                <a:path w="1056" h="1601">
                  <a:moveTo>
                    <a:pt x="956" y="0"/>
                  </a:moveTo>
                  <a:cubicBezTo>
                    <a:pt x="956" y="0"/>
                    <a:pt x="456" y="145"/>
                    <a:pt x="228" y="569"/>
                  </a:cubicBezTo>
                  <a:cubicBezTo>
                    <a:pt x="0" y="993"/>
                    <a:pt x="32" y="1529"/>
                    <a:pt x="32" y="1529"/>
                  </a:cubicBezTo>
                  <a:cubicBezTo>
                    <a:pt x="538" y="1601"/>
                    <a:pt x="538" y="1601"/>
                    <a:pt x="538" y="1601"/>
                  </a:cubicBezTo>
                  <a:cubicBezTo>
                    <a:pt x="538" y="1601"/>
                    <a:pt x="251" y="1169"/>
                    <a:pt x="500" y="661"/>
                  </a:cubicBezTo>
                  <a:cubicBezTo>
                    <a:pt x="749" y="154"/>
                    <a:pt x="1056" y="222"/>
                    <a:pt x="1056" y="222"/>
                  </a:cubicBezTo>
                  <a:lnTo>
                    <a:pt x="956"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ís1ïḋé"/>
            <p:cNvSpPr/>
            <p:nvPr/>
          </p:nvSpPr>
          <p:spPr bwMode="auto">
            <a:xfrm>
              <a:off x="6055605" y="2247544"/>
              <a:ext cx="913716" cy="1812639"/>
            </a:xfrm>
            <a:custGeom>
              <a:avLst/>
              <a:gdLst>
                <a:gd name="T0" fmla="*/ 288 w 803"/>
                <a:gd name="T1" fmla="*/ 1593 h 1593"/>
                <a:gd name="T2" fmla="*/ 803 w 803"/>
                <a:gd name="T3" fmla="*/ 1494 h 1593"/>
                <a:gd name="T4" fmla="*/ 514 w 803"/>
                <a:gd name="T5" fmla="*/ 0 h 1593"/>
                <a:gd name="T6" fmla="*/ 0 w 803"/>
                <a:gd name="T7" fmla="*/ 99 h 1593"/>
                <a:gd name="T8" fmla="*/ 288 w 803"/>
                <a:gd name="T9" fmla="*/ 1593 h 1593"/>
              </a:gdLst>
              <a:ahLst/>
              <a:cxnLst>
                <a:cxn ang="0">
                  <a:pos x="T0" y="T1"/>
                </a:cxn>
                <a:cxn ang="0">
                  <a:pos x="T2" y="T3"/>
                </a:cxn>
                <a:cxn ang="0">
                  <a:pos x="T4" y="T5"/>
                </a:cxn>
                <a:cxn ang="0">
                  <a:pos x="T6" y="T7"/>
                </a:cxn>
                <a:cxn ang="0">
                  <a:pos x="T8" y="T9"/>
                </a:cxn>
              </a:cxnLst>
              <a:rect l="0" t="0" r="r" b="b"/>
              <a:pathLst>
                <a:path w="803" h="1593">
                  <a:moveTo>
                    <a:pt x="288" y="1593"/>
                  </a:moveTo>
                  <a:lnTo>
                    <a:pt x="803" y="1494"/>
                  </a:lnTo>
                  <a:lnTo>
                    <a:pt x="514" y="0"/>
                  </a:lnTo>
                  <a:lnTo>
                    <a:pt x="0" y="99"/>
                  </a:lnTo>
                  <a:lnTo>
                    <a:pt x="288" y="1593"/>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ïṩļiḋé"/>
            <p:cNvSpPr/>
            <p:nvPr/>
          </p:nvSpPr>
          <p:spPr bwMode="auto">
            <a:xfrm>
              <a:off x="5774550" y="2816483"/>
              <a:ext cx="804480" cy="803342"/>
            </a:xfrm>
            <a:custGeom>
              <a:avLst/>
              <a:gdLst>
                <a:gd name="T0" fmla="*/ 21 w 498"/>
                <a:gd name="T1" fmla="*/ 212 h 498"/>
                <a:gd name="T2" fmla="*/ 212 w 498"/>
                <a:gd name="T3" fmla="*/ 478 h 498"/>
                <a:gd name="T4" fmla="*/ 478 w 498"/>
                <a:gd name="T5" fmla="*/ 287 h 498"/>
                <a:gd name="T6" fmla="*/ 287 w 498"/>
                <a:gd name="T7" fmla="*/ 21 h 498"/>
                <a:gd name="T8" fmla="*/ 21 w 498"/>
                <a:gd name="T9" fmla="*/ 212 h 498"/>
              </a:gdLst>
              <a:ahLst/>
              <a:cxnLst>
                <a:cxn ang="0">
                  <a:pos x="T0" y="T1"/>
                </a:cxn>
                <a:cxn ang="0">
                  <a:pos x="T2" y="T3"/>
                </a:cxn>
                <a:cxn ang="0">
                  <a:pos x="T4" y="T5"/>
                </a:cxn>
                <a:cxn ang="0">
                  <a:pos x="T6" y="T7"/>
                </a:cxn>
                <a:cxn ang="0">
                  <a:pos x="T8" y="T9"/>
                </a:cxn>
              </a:cxnLst>
              <a:rect l="0" t="0" r="r" b="b"/>
              <a:pathLst>
                <a:path w="498" h="498">
                  <a:moveTo>
                    <a:pt x="21" y="212"/>
                  </a:moveTo>
                  <a:cubicBezTo>
                    <a:pt x="0" y="338"/>
                    <a:pt x="86" y="457"/>
                    <a:pt x="212" y="478"/>
                  </a:cubicBezTo>
                  <a:cubicBezTo>
                    <a:pt x="338" y="498"/>
                    <a:pt x="457" y="413"/>
                    <a:pt x="478" y="287"/>
                  </a:cubicBezTo>
                  <a:cubicBezTo>
                    <a:pt x="498" y="161"/>
                    <a:pt x="413" y="42"/>
                    <a:pt x="287" y="21"/>
                  </a:cubicBezTo>
                  <a:cubicBezTo>
                    <a:pt x="161" y="0"/>
                    <a:pt x="42" y="86"/>
                    <a:pt x="21" y="212"/>
                  </a:cubicBezTo>
                  <a:close/>
                </a:path>
              </a:pathLst>
            </a:custGeom>
            <a:solidFill>
              <a:srgbClr val="354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 name="išľiḑé"/>
            <p:cNvSpPr/>
            <p:nvPr/>
          </p:nvSpPr>
          <p:spPr bwMode="auto">
            <a:xfrm>
              <a:off x="6044226" y="3086159"/>
              <a:ext cx="266263" cy="266263"/>
            </a:xfrm>
            <a:custGeom>
              <a:avLst/>
              <a:gdLst>
                <a:gd name="T0" fmla="*/ 7 w 165"/>
                <a:gd name="T1" fmla="*/ 70 h 165"/>
                <a:gd name="T2" fmla="*/ 70 w 165"/>
                <a:gd name="T3" fmla="*/ 158 h 165"/>
                <a:gd name="T4" fmla="*/ 158 w 165"/>
                <a:gd name="T5" fmla="*/ 95 h 165"/>
                <a:gd name="T6" fmla="*/ 95 w 165"/>
                <a:gd name="T7" fmla="*/ 7 h 165"/>
                <a:gd name="T8" fmla="*/ 7 w 165"/>
                <a:gd name="T9" fmla="*/ 70 h 165"/>
              </a:gdLst>
              <a:ahLst/>
              <a:cxnLst>
                <a:cxn ang="0">
                  <a:pos x="T0" y="T1"/>
                </a:cxn>
                <a:cxn ang="0">
                  <a:pos x="T2" y="T3"/>
                </a:cxn>
                <a:cxn ang="0">
                  <a:pos x="T4" y="T5"/>
                </a:cxn>
                <a:cxn ang="0">
                  <a:pos x="T6" y="T7"/>
                </a:cxn>
                <a:cxn ang="0">
                  <a:pos x="T8" y="T9"/>
                </a:cxn>
              </a:cxnLst>
              <a:rect l="0" t="0" r="r" b="b"/>
              <a:pathLst>
                <a:path w="165" h="165">
                  <a:moveTo>
                    <a:pt x="7" y="70"/>
                  </a:moveTo>
                  <a:cubicBezTo>
                    <a:pt x="0" y="112"/>
                    <a:pt x="28" y="151"/>
                    <a:pt x="70" y="158"/>
                  </a:cubicBezTo>
                  <a:cubicBezTo>
                    <a:pt x="112" y="165"/>
                    <a:pt x="151" y="137"/>
                    <a:pt x="158" y="95"/>
                  </a:cubicBezTo>
                  <a:cubicBezTo>
                    <a:pt x="165" y="53"/>
                    <a:pt x="136" y="14"/>
                    <a:pt x="95" y="7"/>
                  </a:cubicBezTo>
                  <a:cubicBezTo>
                    <a:pt x="53" y="0"/>
                    <a:pt x="14" y="28"/>
                    <a:pt x="7" y="70"/>
                  </a:cubicBezTo>
                  <a:close/>
                </a:path>
              </a:pathLst>
            </a:custGeom>
            <a:solidFill>
              <a:srgbClr val="FFFFF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 name="isḻïďè"/>
            <p:cNvSpPr/>
            <p:nvPr/>
          </p:nvSpPr>
          <p:spPr bwMode="auto">
            <a:xfrm>
              <a:off x="6171669" y="5111581"/>
              <a:ext cx="1390487" cy="257160"/>
            </a:xfrm>
            <a:custGeom>
              <a:avLst/>
              <a:gdLst>
                <a:gd name="T0" fmla="*/ 0 w 861"/>
                <a:gd name="T1" fmla="*/ 80 h 159"/>
                <a:gd name="T2" fmla="*/ 79 w 861"/>
                <a:gd name="T3" fmla="*/ 159 h 159"/>
                <a:gd name="T4" fmla="*/ 782 w 861"/>
                <a:gd name="T5" fmla="*/ 159 h 159"/>
                <a:gd name="T6" fmla="*/ 861 w 861"/>
                <a:gd name="T7" fmla="*/ 80 h 159"/>
                <a:gd name="T8" fmla="*/ 861 w 861"/>
                <a:gd name="T9" fmla="*/ 80 h 159"/>
                <a:gd name="T10" fmla="*/ 782 w 861"/>
                <a:gd name="T11" fmla="*/ 0 h 159"/>
                <a:gd name="T12" fmla="*/ 79 w 861"/>
                <a:gd name="T13" fmla="*/ 0 h 159"/>
                <a:gd name="T14" fmla="*/ 0 w 861"/>
                <a:gd name="T15" fmla="*/ 80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1" h="159">
                  <a:moveTo>
                    <a:pt x="0" y="80"/>
                  </a:moveTo>
                  <a:cubicBezTo>
                    <a:pt x="0" y="123"/>
                    <a:pt x="35" y="159"/>
                    <a:pt x="79" y="159"/>
                  </a:cubicBezTo>
                  <a:cubicBezTo>
                    <a:pt x="782" y="159"/>
                    <a:pt x="782" y="159"/>
                    <a:pt x="782" y="159"/>
                  </a:cubicBezTo>
                  <a:cubicBezTo>
                    <a:pt x="826" y="159"/>
                    <a:pt x="861" y="123"/>
                    <a:pt x="861" y="80"/>
                  </a:cubicBezTo>
                  <a:cubicBezTo>
                    <a:pt x="861" y="80"/>
                    <a:pt x="861" y="80"/>
                    <a:pt x="861" y="80"/>
                  </a:cubicBezTo>
                  <a:cubicBezTo>
                    <a:pt x="861" y="36"/>
                    <a:pt x="826" y="0"/>
                    <a:pt x="782" y="0"/>
                  </a:cubicBezTo>
                  <a:cubicBezTo>
                    <a:pt x="79" y="0"/>
                    <a:pt x="79" y="0"/>
                    <a:pt x="79" y="0"/>
                  </a:cubicBezTo>
                  <a:cubicBezTo>
                    <a:pt x="35" y="0"/>
                    <a:pt x="0" y="36"/>
                    <a:pt x="0" y="80"/>
                  </a:cubicBezTo>
                  <a:close/>
                </a:path>
              </a:pathLst>
            </a:custGeom>
            <a:solidFill>
              <a:srgbClr val="D8CFC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 name="ïṣḻîḓe"/>
            <p:cNvSpPr/>
            <p:nvPr/>
          </p:nvSpPr>
          <p:spPr bwMode="auto">
            <a:xfrm>
              <a:off x="4473955" y="5437014"/>
              <a:ext cx="3498974" cy="490426"/>
            </a:xfrm>
            <a:custGeom>
              <a:avLst/>
              <a:gdLst>
                <a:gd name="T0" fmla="*/ 0 w 2166"/>
                <a:gd name="T1" fmla="*/ 291 h 304"/>
                <a:gd name="T2" fmla="*/ 249 w 2166"/>
                <a:gd name="T3" fmla="*/ 0 h 304"/>
                <a:gd name="T4" fmla="*/ 1917 w 2166"/>
                <a:gd name="T5" fmla="*/ 0 h 304"/>
                <a:gd name="T6" fmla="*/ 2166 w 2166"/>
                <a:gd name="T7" fmla="*/ 291 h 304"/>
                <a:gd name="T8" fmla="*/ 2166 w 2166"/>
                <a:gd name="T9" fmla="*/ 304 h 304"/>
                <a:gd name="T10" fmla="*/ 0 w 2166"/>
                <a:gd name="T11" fmla="*/ 304 h 304"/>
                <a:gd name="T12" fmla="*/ 0 w 2166"/>
                <a:gd name="T13" fmla="*/ 291 h 304"/>
              </a:gdLst>
              <a:ahLst/>
              <a:cxnLst>
                <a:cxn ang="0">
                  <a:pos x="T0" y="T1"/>
                </a:cxn>
                <a:cxn ang="0">
                  <a:pos x="T2" y="T3"/>
                </a:cxn>
                <a:cxn ang="0">
                  <a:pos x="T4" y="T5"/>
                </a:cxn>
                <a:cxn ang="0">
                  <a:pos x="T6" y="T7"/>
                </a:cxn>
                <a:cxn ang="0">
                  <a:pos x="T8" y="T9"/>
                </a:cxn>
                <a:cxn ang="0">
                  <a:pos x="T10" y="T11"/>
                </a:cxn>
                <a:cxn ang="0">
                  <a:pos x="T12" y="T13"/>
                </a:cxn>
              </a:cxnLst>
              <a:rect l="0" t="0" r="r" b="b"/>
              <a:pathLst>
                <a:path w="2166" h="304">
                  <a:moveTo>
                    <a:pt x="0" y="291"/>
                  </a:moveTo>
                  <a:cubicBezTo>
                    <a:pt x="0" y="130"/>
                    <a:pt x="111" y="0"/>
                    <a:pt x="249" y="0"/>
                  </a:cubicBezTo>
                  <a:cubicBezTo>
                    <a:pt x="1917" y="0"/>
                    <a:pt x="1917" y="0"/>
                    <a:pt x="1917" y="0"/>
                  </a:cubicBezTo>
                  <a:cubicBezTo>
                    <a:pt x="2055" y="0"/>
                    <a:pt x="2166" y="130"/>
                    <a:pt x="2166" y="291"/>
                  </a:cubicBezTo>
                  <a:cubicBezTo>
                    <a:pt x="2166" y="295"/>
                    <a:pt x="2166" y="300"/>
                    <a:pt x="2166" y="304"/>
                  </a:cubicBezTo>
                  <a:cubicBezTo>
                    <a:pt x="0" y="304"/>
                    <a:pt x="0" y="304"/>
                    <a:pt x="0" y="304"/>
                  </a:cubicBezTo>
                  <a:cubicBezTo>
                    <a:pt x="0" y="300"/>
                    <a:pt x="0" y="295"/>
                    <a:pt x="0" y="291"/>
                  </a:cubicBezTo>
                  <a:close/>
                </a:path>
              </a:pathLst>
            </a:custGeom>
            <a:solidFill>
              <a:srgbClr val="354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 name="isḷiḋé"/>
            <p:cNvSpPr/>
            <p:nvPr/>
          </p:nvSpPr>
          <p:spPr bwMode="auto">
            <a:xfrm>
              <a:off x="7539398" y="5927440"/>
              <a:ext cx="431256" cy="193439"/>
            </a:xfrm>
            <a:custGeom>
              <a:avLst/>
              <a:gdLst>
                <a:gd name="T0" fmla="*/ 267 w 267"/>
                <a:gd name="T1" fmla="*/ 0 h 120"/>
                <a:gd name="T2" fmla="*/ 267 w 267"/>
                <a:gd name="T3" fmla="*/ 88 h 120"/>
                <a:gd name="T4" fmla="*/ 235 w 267"/>
                <a:gd name="T5" fmla="*/ 120 h 120"/>
                <a:gd name="T6" fmla="*/ 32 w 267"/>
                <a:gd name="T7" fmla="*/ 120 h 120"/>
                <a:gd name="T8" fmla="*/ 0 w 267"/>
                <a:gd name="T9" fmla="*/ 88 h 120"/>
                <a:gd name="T10" fmla="*/ 0 w 267"/>
                <a:gd name="T11" fmla="*/ 0 h 120"/>
                <a:gd name="T12" fmla="*/ 267 w 267"/>
                <a:gd name="T13" fmla="*/ 0 h 120"/>
              </a:gdLst>
              <a:ahLst/>
              <a:cxnLst>
                <a:cxn ang="0">
                  <a:pos x="T0" y="T1"/>
                </a:cxn>
                <a:cxn ang="0">
                  <a:pos x="T2" y="T3"/>
                </a:cxn>
                <a:cxn ang="0">
                  <a:pos x="T4" y="T5"/>
                </a:cxn>
                <a:cxn ang="0">
                  <a:pos x="T6" y="T7"/>
                </a:cxn>
                <a:cxn ang="0">
                  <a:pos x="T8" y="T9"/>
                </a:cxn>
                <a:cxn ang="0">
                  <a:pos x="T10" y="T11"/>
                </a:cxn>
                <a:cxn ang="0">
                  <a:pos x="T12" y="T13"/>
                </a:cxn>
              </a:cxnLst>
              <a:rect l="0" t="0" r="r" b="b"/>
              <a:pathLst>
                <a:path w="267" h="120">
                  <a:moveTo>
                    <a:pt x="267" y="0"/>
                  </a:moveTo>
                  <a:cubicBezTo>
                    <a:pt x="267" y="88"/>
                    <a:pt x="267" y="88"/>
                    <a:pt x="267" y="88"/>
                  </a:cubicBezTo>
                  <a:cubicBezTo>
                    <a:pt x="267" y="106"/>
                    <a:pt x="253" y="120"/>
                    <a:pt x="235" y="120"/>
                  </a:cubicBezTo>
                  <a:cubicBezTo>
                    <a:pt x="32" y="120"/>
                    <a:pt x="32" y="120"/>
                    <a:pt x="32" y="120"/>
                  </a:cubicBezTo>
                  <a:cubicBezTo>
                    <a:pt x="14" y="120"/>
                    <a:pt x="0" y="106"/>
                    <a:pt x="0" y="88"/>
                  </a:cubicBezTo>
                  <a:cubicBezTo>
                    <a:pt x="0" y="0"/>
                    <a:pt x="0" y="0"/>
                    <a:pt x="0" y="0"/>
                  </a:cubicBezTo>
                  <a:lnTo>
                    <a:pt x="267" y="0"/>
                  </a:lnTo>
                  <a:close/>
                </a:path>
              </a:pathLst>
            </a:custGeom>
            <a:solidFill>
              <a:srgbClr val="354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iSļïdé"/>
            <p:cNvSpPr/>
            <p:nvPr/>
          </p:nvSpPr>
          <p:spPr bwMode="auto">
            <a:xfrm>
              <a:off x="4476231" y="5926302"/>
              <a:ext cx="431256" cy="193439"/>
            </a:xfrm>
            <a:custGeom>
              <a:avLst/>
              <a:gdLst>
                <a:gd name="T0" fmla="*/ 267 w 267"/>
                <a:gd name="T1" fmla="*/ 88 h 120"/>
                <a:gd name="T2" fmla="*/ 235 w 267"/>
                <a:gd name="T3" fmla="*/ 120 h 120"/>
                <a:gd name="T4" fmla="*/ 32 w 267"/>
                <a:gd name="T5" fmla="*/ 120 h 120"/>
                <a:gd name="T6" fmla="*/ 0 w 267"/>
                <a:gd name="T7" fmla="*/ 88 h 120"/>
                <a:gd name="T8" fmla="*/ 0 w 267"/>
                <a:gd name="T9" fmla="*/ 0 h 120"/>
                <a:gd name="T10" fmla="*/ 267 w 267"/>
                <a:gd name="T11" fmla="*/ 0 h 120"/>
                <a:gd name="T12" fmla="*/ 267 w 267"/>
                <a:gd name="T13" fmla="*/ 88 h 120"/>
              </a:gdLst>
              <a:ahLst/>
              <a:cxnLst>
                <a:cxn ang="0">
                  <a:pos x="T0" y="T1"/>
                </a:cxn>
                <a:cxn ang="0">
                  <a:pos x="T2" y="T3"/>
                </a:cxn>
                <a:cxn ang="0">
                  <a:pos x="T4" y="T5"/>
                </a:cxn>
                <a:cxn ang="0">
                  <a:pos x="T6" y="T7"/>
                </a:cxn>
                <a:cxn ang="0">
                  <a:pos x="T8" y="T9"/>
                </a:cxn>
                <a:cxn ang="0">
                  <a:pos x="T10" y="T11"/>
                </a:cxn>
                <a:cxn ang="0">
                  <a:pos x="T12" y="T13"/>
                </a:cxn>
              </a:cxnLst>
              <a:rect l="0" t="0" r="r" b="b"/>
              <a:pathLst>
                <a:path w="267" h="120">
                  <a:moveTo>
                    <a:pt x="267" y="88"/>
                  </a:moveTo>
                  <a:cubicBezTo>
                    <a:pt x="267" y="106"/>
                    <a:pt x="253" y="120"/>
                    <a:pt x="235" y="120"/>
                  </a:cubicBezTo>
                  <a:cubicBezTo>
                    <a:pt x="32" y="120"/>
                    <a:pt x="32" y="120"/>
                    <a:pt x="32" y="120"/>
                  </a:cubicBezTo>
                  <a:cubicBezTo>
                    <a:pt x="14" y="120"/>
                    <a:pt x="0" y="106"/>
                    <a:pt x="0" y="88"/>
                  </a:cubicBezTo>
                  <a:cubicBezTo>
                    <a:pt x="0" y="0"/>
                    <a:pt x="0" y="0"/>
                    <a:pt x="0" y="0"/>
                  </a:cubicBezTo>
                  <a:cubicBezTo>
                    <a:pt x="267" y="0"/>
                    <a:pt x="267" y="0"/>
                    <a:pt x="267" y="0"/>
                  </a:cubicBezTo>
                  <a:lnTo>
                    <a:pt x="267" y="88"/>
                  </a:lnTo>
                  <a:close/>
                </a:path>
              </a:pathLst>
            </a:custGeom>
            <a:solidFill>
              <a:srgbClr val="354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iŝliḓé"/>
            <p:cNvSpPr/>
            <p:nvPr/>
          </p:nvSpPr>
          <p:spPr bwMode="auto">
            <a:xfrm>
              <a:off x="6093155" y="5374431"/>
              <a:ext cx="1567996" cy="220748"/>
            </a:xfrm>
            <a:custGeom>
              <a:avLst/>
              <a:gdLst>
                <a:gd name="T0" fmla="*/ 0 w 971"/>
                <a:gd name="T1" fmla="*/ 131 h 137"/>
                <a:gd name="T2" fmla="*/ 112 w 971"/>
                <a:gd name="T3" fmla="*/ 0 h 137"/>
                <a:gd name="T4" fmla="*/ 859 w 971"/>
                <a:gd name="T5" fmla="*/ 0 h 137"/>
                <a:gd name="T6" fmla="*/ 971 w 971"/>
                <a:gd name="T7" fmla="*/ 131 h 137"/>
                <a:gd name="T8" fmla="*/ 971 w 971"/>
                <a:gd name="T9" fmla="*/ 137 h 137"/>
                <a:gd name="T10" fmla="*/ 0 w 971"/>
                <a:gd name="T11" fmla="*/ 137 h 137"/>
                <a:gd name="T12" fmla="*/ 0 w 971"/>
                <a:gd name="T13" fmla="*/ 131 h 137"/>
              </a:gdLst>
              <a:ahLst/>
              <a:cxnLst>
                <a:cxn ang="0">
                  <a:pos x="T0" y="T1"/>
                </a:cxn>
                <a:cxn ang="0">
                  <a:pos x="T2" y="T3"/>
                </a:cxn>
                <a:cxn ang="0">
                  <a:pos x="T4" y="T5"/>
                </a:cxn>
                <a:cxn ang="0">
                  <a:pos x="T6" y="T7"/>
                </a:cxn>
                <a:cxn ang="0">
                  <a:pos x="T8" y="T9"/>
                </a:cxn>
                <a:cxn ang="0">
                  <a:pos x="T10" y="T11"/>
                </a:cxn>
                <a:cxn ang="0">
                  <a:pos x="T12" y="T13"/>
                </a:cxn>
              </a:cxnLst>
              <a:rect l="0" t="0" r="r" b="b"/>
              <a:pathLst>
                <a:path w="971" h="137">
                  <a:moveTo>
                    <a:pt x="0" y="131"/>
                  </a:moveTo>
                  <a:cubicBezTo>
                    <a:pt x="0" y="59"/>
                    <a:pt x="50" y="0"/>
                    <a:pt x="112" y="0"/>
                  </a:cubicBezTo>
                  <a:cubicBezTo>
                    <a:pt x="859" y="0"/>
                    <a:pt x="859" y="0"/>
                    <a:pt x="859" y="0"/>
                  </a:cubicBezTo>
                  <a:cubicBezTo>
                    <a:pt x="921" y="0"/>
                    <a:pt x="971" y="59"/>
                    <a:pt x="971" y="131"/>
                  </a:cubicBezTo>
                  <a:cubicBezTo>
                    <a:pt x="971" y="133"/>
                    <a:pt x="971" y="135"/>
                    <a:pt x="971" y="137"/>
                  </a:cubicBezTo>
                  <a:cubicBezTo>
                    <a:pt x="0" y="137"/>
                    <a:pt x="0" y="137"/>
                    <a:pt x="0" y="137"/>
                  </a:cubicBezTo>
                  <a:cubicBezTo>
                    <a:pt x="0" y="135"/>
                    <a:pt x="0" y="133"/>
                    <a:pt x="0" y="131"/>
                  </a:cubicBezTo>
                  <a:close/>
                </a:path>
              </a:pathLst>
            </a:custGeom>
            <a:solidFill>
              <a:srgbClr val="354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îṥḷîďè"/>
            <p:cNvSpPr/>
            <p:nvPr/>
          </p:nvSpPr>
          <p:spPr bwMode="auto">
            <a:xfrm>
              <a:off x="4818732" y="4723565"/>
              <a:ext cx="1118534" cy="1054813"/>
            </a:xfrm>
            <a:custGeom>
              <a:avLst/>
              <a:gdLst>
                <a:gd name="T0" fmla="*/ 693 w 693"/>
                <a:gd name="T1" fmla="*/ 477 h 654"/>
                <a:gd name="T2" fmla="*/ 463 w 693"/>
                <a:gd name="T3" fmla="*/ 107 h 654"/>
                <a:gd name="T4" fmla="*/ 347 w 693"/>
                <a:gd name="T5" fmla="*/ 3 h 654"/>
                <a:gd name="T6" fmla="*/ 223 w 693"/>
                <a:gd name="T7" fmla="*/ 68 h 654"/>
                <a:gd name="T8" fmla="*/ 0 w 693"/>
                <a:gd name="T9" fmla="*/ 654 h 654"/>
                <a:gd name="T10" fmla="*/ 693 w 693"/>
                <a:gd name="T11" fmla="*/ 477 h 654"/>
                <a:gd name="T12" fmla="*/ 370 w 693"/>
                <a:gd name="T13" fmla="*/ 69 h 654"/>
                <a:gd name="T14" fmla="*/ 349 w 693"/>
                <a:gd name="T15" fmla="*/ 128 h 654"/>
                <a:gd name="T16" fmla="*/ 290 w 693"/>
                <a:gd name="T17" fmla="*/ 107 h 654"/>
                <a:gd name="T18" fmla="*/ 311 w 693"/>
                <a:gd name="T19" fmla="*/ 48 h 654"/>
                <a:gd name="T20" fmla="*/ 370 w 693"/>
                <a:gd name="T21" fmla="*/ 69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3" h="654">
                  <a:moveTo>
                    <a:pt x="693" y="477"/>
                  </a:moveTo>
                  <a:cubicBezTo>
                    <a:pt x="463" y="107"/>
                    <a:pt x="463" y="107"/>
                    <a:pt x="463" y="107"/>
                  </a:cubicBezTo>
                  <a:cubicBezTo>
                    <a:pt x="463" y="107"/>
                    <a:pt x="422" y="5"/>
                    <a:pt x="347" y="3"/>
                  </a:cubicBezTo>
                  <a:cubicBezTo>
                    <a:pt x="258" y="0"/>
                    <a:pt x="223" y="68"/>
                    <a:pt x="223" y="68"/>
                  </a:cubicBezTo>
                  <a:cubicBezTo>
                    <a:pt x="0" y="654"/>
                    <a:pt x="0" y="654"/>
                    <a:pt x="0" y="654"/>
                  </a:cubicBezTo>
                  <a:lnTo>
                    <a:pt x="693" y="477"/>
                  </a:lnTo>
                  <a:close/>
                  <a:moveTo>
                    <a:pt x="370" y="69"/>
                  </a:moveTo>
                  <a:cubicBezTo>
                    <a:pt x="381" y="92"/>
                    <a:pt x="371" y="118"/>
                    <a:pt x="349" y="128"/>
                  </a:cubicBezTo>
                  <a:cubicBezTo>
                    <a:pt x="326" y="139"/>
                    <a:pt x="300" y="129"/>
                    <a:pt x="290" y="107"/>
                  </a:cubicBezTo>
                  <a:cubicBezTo>
                    <a:pt x="279" y="85"/>
                    <a:pt x="289" y="58"/>
                    <a:pt x="311" y="48"/>
                  </a:cubicBezTo>
                  <a:cubicBezTo>
                    <a:pt x="333" y="37"/>
                    <a:pt x="360" y="47"/>
                    <a:pt x="370" y="69"/>
                  </a:cubicBezTo>
                  <a:close/>
                </a:path>
              </a:pathLst>
            </a:custGeom>
            <a:solidFill>
              <a:srgbClr val="3549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 name="îṡ1ïdé"/>
            <p:cNvSpPr/>
            <p:nvPr/>
          </p:nvSpPr>
          <p:spPr bwMode="auto">
            <a:xfrm>
              <a:off x="3303079" y="3854227"/>
              <a:ext cx="488150" cy="91030"/>
            </a:xfrm>
            <a:custGeom>
              <a:avLst/>
              <a:gdLst>
                <a:gd name="T0" fmla="*/ 26 w 302"/>
                <a:gd name="T1" fmla="*/ 0 h 57"/>
                <a:gd name="T2" fmla="*/ 30 w 302"/>
                <a:gd name="T3" fmla="*/ 0 h 57"/>
                <a:gd name="T4" fmla="*/ 272 w 302"/>
                <a:gd name="T5" fmla="*/ 0 h 57"/>
                <a:gd name="T6" fmla="*/ 276 w 302"/>
                <a:gd name="T7" fmla="*/ 0 h 57"/>
                <a:gd name="T8" fmla="*/ 302 w 302"/>
                <a:gd name="T9" fmla="*/ 26 h 57"/>
                <a:gd name="T10" fmla="*/ 302 w 302"/>
                <a:gd name="T11" fmla="*/ 31 h 57"/>
                <a:gd name="T12" fmla="*/ 282 w 302"/>
                <a:gd name="T13" fmla="*/ 56 h 57"/>
                <a:gd name="T14" fmla="*/ 276 w 302"/>
                <a:gd name="T15" fmla="*/ 57 h 57"/>
                <a:gd name="T16" fmla="*/ 26 w 302"/>
                <a:gd name="T17" fmla="*/ 57 h 57"/>
                <a:gd name="T18" fmla="*/ 21 w 302"/>
                <a:gd name="T19" fmla="*/ 56 h 57"/>
                <a:gd name="T20" fmla="*/ 0 w 302"/>
                <a:gd name="T21" fmla="*/ 31 h 57"/>
                <a:gd name="T22" fmla="*/ 0 w 302"/>
                <a:gd name="T23" fmla="*/ 26 h 57"/>
                <a:gd name="T24" fmla="*/ 26 w 302"/>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 h="57">
                  <a:moveTo>
                    <a:pt x="26" y="0"/>
                  </a:moveTo>
                  <a:cubicBezTo>
                    <a:pt x="30" y="0"/>
                    <a:pt x="30" y="0"/>
                    <a:pt x="30" y="0"/>
                  </a:cubicBezTo>
                  <a:cubicBezTo>
                    <a:pt x="272" y="0"/>
                    <a:pt x="272" y="0"/>
                    <a:pt x="272" y="0"/>
                  </a:cubicBezTo>
                  <a:cubicBezTo>
                    <a:pt x="276" y="0"/>
                    <a:pt x="276" y="0"/>
                    <a:pt x="276" y="0"/>
                  </a:cubicBezTo>
                  <a:cubicBezTo>
                    <a:pt x="290" y="0"/>
                    <a:pt x="302" y="11"/>
                    <a:pt x="302" y="26"/>
                  </a:cubicBezTo>
                  <a:cubicBezTo>
                    <a:pt x="302" y="31"/>
                    <a:pt x="302" y="31"/>
                    <a:pt x="302" y="31"/>
                  </a:cubicBezTo>
                  <a:cubicBezTo>
                    <a:pt x="302" y="44"/>
                    <a:pt x="293" y="54"/>
                    <a:pt x="282" y="56"/>
                  </a:cubicBezTo>
                  <a:cubicBezTo>
                    <a:pt x="280" y="57"/>
                    <a:pt x="278" y="57"/>
                    <a:pt x="276" y="57"/>
                  </a:cubicBezTo>
                  <a:cubicBezTo>
                    <a:pt x="26" y="57"/>
                    <a:pt x="26" y="57"/>
                    <a:pt x="26" y="57"/>
                  </a:cubicBezTo>
                  <a:cubicBezTo>
                    <a:pt x="24" y="57"/>
                    <a:pt x="23" y="57"/>
                    <a:pt x="21" y="56"/>
                  </a:cubicBezTo>
                  <a:cubicBezTo>
                    <a:pt x="9" y="54"/>
                    <a:pt x="0" y="44"/>
                    <a:pt x="0" y="31"/>
                  </a:cubicBezTo>
                  <a:cubicBezTo>
                    <a:pt x="0" y="26"/>
                    <a:pt x="0" y="26"/>
                    <a:pt x="0" y="26"/>
                  </a:cubicBezTo>
                  <a:cubicBezTo>
                    <a:pt x="0" y="11"/>
                    <a:pt x="12" y="0"/>
                    <a:pt x="26" y="0"/>
                  </a:cubicBezTo>
                  <a:close/>
                </a:path>
              </a:pathLst>
            </a:custGeom>
            <a:solidFill>
              <a:srgbClr val="FFF7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 name="îśḷîďe"/>
            <p:cNvSpPr/>
            <p:nvPr/>
          </p:nvSpPr>
          <p:spPr bwMode="auto">
            <a:xfrm>
              <a:off x="3337216" y="3944119"/>
              <a:ext cx="422153" cy="26172"/>
            </a:xfrm>
            <a:custGeom>
              <a:avLst/>
              <a:gdLst>
                <a:gd name="T0" fmla="*/ 0 w 261"/>
                <a:gd name="T1" fmla="*/ 0 h 16"/>
                <a:gd name="T2" fmla="*/ 5 w 261"/>
                <a:gd name="T3" fmla="*/ 1 h 16"/>
                <a:gd name="T4" fmla="*/ 255 w 261"/>
                <a:gd name="T5" fmla="*/ 1 h 16"/>
                <a:gd name="T6" fmla="*/ 261 w 261"/>
                <a:gd name="T7" fmla="*/ 0 h 16"/>
                <a:gd name="T8" fmla="*/ 261 w 261"/>
                <a:gd name="T9" fmla="*/ 16 h 16"/>
                <a:gd name="T10" fmla="*/ 0 w 261"/>
                <a:gd name="T11" fmla="*/ 16 h 16"/>
                <a:gd name="T12" fmla="*/ 0 w 261"/>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61" h="16">
                  <a:moveTo>
                    <a:pt x="0" y="0"/>
                  </a:moveTo>
                  <a:cubicBezTo>
                    <a:pt x="2" y="1"/>
                    <a:pt x="3" y="1"/>
                    <a:pt x="5" y="1"/>
                  </a:cubicBezTo>
                  <a:cubicBezTo>
                    <a:pt x="255" y="1"/>
                    <a:pt x="255" y="1"/>
                    <a:pt x="255" y="1"/>
                  </a:cubicBezTo>
                  <a:cubicBezTo>
                    <a:pt x="257" y="1"/>
                    <a:pt x="259" y="1"/>
                    <a:pt x="261" y="0"/>
                  </a:cubicBezTo>
                  <a:cubicBezTo>
                    <a:pt x="261" y="16"/>
                    <a:pt x="261" y="16"/>
                    <a:pt x="261" y="16"/>
                  </a:cubicBezTo>
                  <a:cubicBezTo>
                    <a:pt x="0" y="16"/>
                    <a:pt x="0" y="16"/>
                    <a:pt x="0" y="16"/>
                  </a:cubicBez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ïsļïďé"/>
            <p:cNvSpPr/>
            <p:nvPr/>
          </p:nvSpPr>
          <p:spPr bwMode="auto">
            <a:xfrm>
              <a:off x="3337216" y="3970291"/>
              <a:ext cx="422153" cy="735069"/>
            </a:xfrm>
            <a:prstGeom prst="rect">
              <a:avLst/>
            </a:prstGeom>
            <a:solidFill>
              <a:srgbClr val="E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8" name="ïś1íďè"/>
            <p:cNvSpPr/>
            <p:nvPr/>
          </p:nvSpPr>
          <p:spPr bwMode="auto">
            <a:xfrm>
              <a:off x="3337216" y="4665533"/>
              <a:ext cx="422153" cy="1134464"/>
            </a:xfrm>
            <a:custGeom>
              <a:avLst/>
              <a:gdLst>
                <a:gd name="T0" fmla="*/ 261 w 261"/>
                <a:gd name="T1" fmla="*/ 0 h 704"/>
                <a:gd name="T2" fmla="*/ 261 w 261"/>
                <a:gd name="T3" fmla="*/ 573 h 704"/>
                <a:gd name="T4" fmla="*/ 130 w 261"/>
                <a:gd name="T5" fmla="*/ 704 h 704"/>
                <a:gd name="T6" fmla="*/ 0 w 261"/>
                <a:gd name="T7" fmla="*/ 573 h 704"/>
                <a:gd name="T8" fmla="*/ 0 w 261"/>
                <a:gd name="T9" fmla="*/ 0 h 704"/>
                <a:gd name="T10" fmla="*/ 261 w 261"/>
                <a:gd name="T11" fmla="*/ 0 h 704"/>
              </a:gdLst>
              <a:ahLst/>
              <a:cxnLst>
                <a:cxn ang="0">
                  <a:pos x="T0" y="T1"/>
                </a:cxn>
                <a:cxn ang="0">
                  <a:pos x="T2" y="T3"/>
                </a:cxn>
                <a:cxn ang="0">
                  <a:pos x="T4" y="T5"/>
                </a:cxn>
                <a:cxn ang="0">
                  <a:pos x="T6" y="T7"/>
                </a:cxn>
                <a:cxn ang="0">
                  <a:pos x="T8" y="T9"/>
                </a:cxn>
                <a:cxn ang="0">
                  <a:pos x="T10" y="T11"/>
                </a:cxn>
              </a:cxnLst>
              <a:rect l="0" t="0" r="r" b="b"/>
              <a:pathLst>
                <a:path w="261" h="704">
                  <a:moveTo>
                    <a:pt x="261" y="0"/>
                  </a:moveTo>
                  <a:cubicBezTo>
                    <a:pt x="261" y="573"/>
                    <a:pt x="261" y="573"/>
                    <a:pt x="261" y="573"/>
                  </a:cubicBezTo>
                  <a:cubicBezTo>
                    <a:pt x="261" y="645"/>
                    <a:pt x="202" y="704"/>
                    <a:pt x="130" y="704"/>
                  </a:cubicBezTo>
                  <a:cubicBezTo>
                    <a:pt x="58" y="704"/>
                    <a:pt x="0" y="645"/>
                    <a:pt x="0" y="573"/>
                  </a:cubicBezTo>
                  <a:cubicBezTo>
                    <a:pt x="0" y="0"/>
                    <a:pt x="0" y="0"/>
                    <a:pt x="0" y="0"/>
                  </a:cubicBezTo>
                  <a:lnTo>
                    <a:pt x="261" y="0"/>
                  </a:lnTo>
                  <a:close/>
                </a:path>
              </a:pathLst>
            </a:custGeom>
            <a:solidFill>
              <a:srgbClr val="F1AA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 name="ïṧḻíďe"/>
            <p:cNvSpPr/>
            <p:nvPr/>
          </p:nvSpPr>
          <p:spPr bwMode="auto">
            <a:xfrm>
              <a:off x="3611444" y="4032873"/>
              <a:ext cx="147924" cy="27309"/>
            </a:xfrm>
            <a:custGeom>
              <a:avLst/>
              <a:gdLst>
                <a:gd name="T0" fmla="*/ 9 w 91"/>
                <a:gd name="T1" fmla="*/ 0 h 17"/>
                <a:gd name="T2" fmla="*/ 91 w 91"/>
                <a:gd name="T3" fmla="*/ 0 h 17"/>
                <a:gd name="T4" fmla="*/ 91 w 91"/>
                <a:gd name="T5" fmla="*/ 17 h 17"/>
                <a:gd name="T6" fmla="*/ 9 w 91"/>
                <a:gd name="T7" fmla="*/ 17 h 17"/>
                <a:gd name="T8" fmla="*/ 0 w 91"/>
                <a:gd name="T9" fmla="*/ 8 h 17"/>
                <a:gd name="T10" fmla="*/ 9 w 91"/>
                <a:gd name="T11" fmla="*/ 0 h 17"/>
              </a:gdLst>
              <a:ahLst/>
              <a:cxnLst>
                <a:cxn ang="0">
                  <a:pos x="T0" y="T1"/>
                </a:cxn>
                <a:cxn ang="0">
                  <a:pos x="T2" y="T3"/>
                </a:cxn>
                <a:cxn ang="0">
                  <a:pos x="T4" y="T5"/>
                </a:cxn>
                <a:cxn ang="0">
                  <a:pos x="T6" y="T7"/>
                </a:cxn>
                <a:cxn ang="0">
                  <a:pos x="T8" y="T9"/>
                </a:cxn>
                <a:cxn ang="0">
                  <a:pos x="T10" y="T11"/>
                </a:cxn>
              </a:cxnLst>
              <a:rect l="0" t="0" r="r" b="b"/>
              <a:pathLst>
                <a:path w="91" h="17">
                  <a:moveTo>
                    <a:pt x="9" y="0"/>
                  </a:moveTo>
                  <a:cubicBezTo>
                    <a:pt x="91" y="0"/>
                    <a:pt x="91" y="0"/>
                    <a:pt x="91" y="0"/>
                  </a:cubicBezTo>
                  <a:cubicBezTo>
                    <a:pt x="91" y="17"/>
                    <a:pt x="91" y="17"/>
                    <a:pt x="91" y="17"/>
                  </a:cubicBezTo>
                  <a:cubicBezTo>
                    <a:pt x="9" y="17"/>
                    <a:pt x="9" y="17"/>
                    <a:pt x="9" y="17"/>
                  </a:cubicBezTo>
                  <a:cubicBezTo>
                    <a:pt x="4" y="17"/>
                    <a:pt x="0" y="13"/>
                    <a:pt x="0" y="8"/>
                  </a:cubicBezTo>
                  <a:cubicBezTo>
                    <a:pt x="0" y="4"/>
                    <a:pt x="4" y="0"/>
                    <a:pt x="9" y="0"/>
                  </a:cubicBezTo>
                  <a:close/>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 name="iṥlíḍê"/>
            <p:cNvSpPr/>
            <p:nvPr/>
          </p:nvSpPr>
          <p:spPr bwMode="auto">
            <a:xfrm>
              <a:off x="3611444" y="4219485"/>
              <a:ext cx="147924" cy="27309"/>
            </a:xfrm>
            <a:custGeom>
              <a:avLst/>
              <a:gdLst>
                <a:gd name="T0" fmla="*/ 9 w 91"/>
                <a:gd name="T1" fmla="*/ 0 h 17"/>
                <a:gd name="T2" fmla="*/ 91 w 91"/>
                <a:gd name="T3" fmla="*/ 0 h 17"/>
                <a:gd name="T4" fmla="*/ 91 w 91"/>
                <a:gd name="T5" fmla="*/ 17 h 17"/>
                <a:gd name="T6" fmla="*/ 9 w 91"/>
                <a:gd name="T7" fmla="*/ 17 h 17"/>
                <a:gd name="T8" fmla="*/ 0 w 91"/>
                <a:gd name="T9" fmla="*/ 9 h 17"/>
                <a:gd name="T10" fmla="*/ 9 w 91"/>
                <a:gd name="T11" fmla="*/ 0 h 17"/>
              </a:gdLst>
              <a:ahLst/>
              <a:cxnLst>
                <a:cxn ang="0">
                  <a:pos x="T0" y="T1"/>
                </a:cxn>
                <a:cxn ang="0">
                  <a:pos x="T2" y="T3"/>
                </a:cxn>
                <a:cxn ang="0">
                  <a:pos x="T4" y="T5"/>
                </a:cxn>
                <a:cxn ang="0">
                  <a:pos x="T6" y="T7"/>
                </a:cxn>
                <a:cxn ang="0">
                  <a:pos x="T8" y="T9"/>
                </a:cxn>
                <a:cxn ang="0">
                  <a:pos x="T10" y="T11"/>
                </a:cxn>
              </a:cxnLst>
              <a:rect l="0" t="0" r="r" b="b"/>
              <a:pathLst>
                <a:path w="91" h="17">
                  <a:moveTo>
                    <a:pt x="9" y="0"/>
                  </a:moveTo>
                  <a:cubicBezTo>
                    <a:pt x="91" y="0"/>
                    <a:pt x="91" y="0"/>
                    <a:pt x="91" y="0"/>
                  </a:cubicBezTo>
                  <a:cubicBezTo>
                    <a:pt x="91" y="17"/>
                    <a:pt x="91" y="17"/>
                    <a:pt x="91" y="17"/>
                  </a:cubicBezTo>
                  <a:cubicBezTo>
                    <a:pt x="9" y="17"/>
                    <a:pt x="9" y="17"/>
                    <a:pt x="9" y="17"/>
                  </a:cubicBezTo>
                  <a:cubicBezTo>
                    <a:pt x="4" y="17"/>
                    <a:pt x="0" y="14"/>
                    <a:pt x="0" y="9"/>
                  </a:cubicBezTo>
                  <a:cubicBezTo>
                    <a:pt x="0" y="4"/>
                    <a:pt x="4" y="0"/>
                    <a:pt x="9" y="0"/>
                  </a:cubicBezTo>
                  <a:close/>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 name="îṩḻiḋê"/>
            <p:cNvSpPr/>
            <p:nvPr/>
          </p:nvSpPr>
          <p:spPr bwMode="auto">
            <a:xfrm>
              <a:off x="3611444" y="4408373"/>
              <a:ext cx="147924" cy="27309"/>
            </a:xfrm>
            <a:custGeom>
              <a:avLst/>
              <a:gdLst>
                <a:gd name="T0" fmla="*/ 9 w 91"/>
                <a:gd name="T1" fmla="*/ 0 h 17"/>
                <a:gd name="T2" fmla="*/ 91 w 91"/>
                <a:gd name="T3" fmla="*/ 0 h 17"/>
                <a:gd name="T4" fmla="*/ 91 w 91"/>
                <a:gd name="T5" fmla="*/ 17 h 17"/>
                <a:gd name="T6" fmla="*/ 9 w 91"/>
                <a:gd name="T7" fmla="*/ 17 h 17"/>
                <a:gd name="T8" fmla="*/ 0 w 91"/>
                <a:gd name="T9" fmla="*/ 8 h 17"/>
                <a:gd name="T10" fmla="*/ 9 w 91"/>
                <a:gd name="T11" fmla="*/ 0 h 17"/>
              </a:gdLst>
              <a:ahLst/>
              <a:cxnLst>
                <a:cxn ang="0">
                  <a:pos x="T0" y="T1"/>
                </a:cxn>
                <a:cxn ang="0">
                  <a:pos x="T2" y="T3"/>
                </a:cxn>
                <a:cxn ang="0">
                  <a:pos x="T4" y="T5"/>
                </a:cxn>
                <a:cxn ang="0">
                  <a:pos x="T6" y="T7"/>
                </a:cxn>
                <a:cxn ang="0">
                  <a:pos x="T8" y="T9"/>
                </a:cxn>
                <a:cxn ang="0">
                  <a:pos x="T10" y="T11"/>
                </a:cxn>
              </a:cxnLst>
              <a:rect l="0" t="0" r="r" b="b"/>
              <a:pathLst>
                <a:path w="91" h="17">
                  <a:moveTo>
                    <a:pt x="9" y="0"/>
                  </a:moveTo>
                  <a:cubicBezTo>
                    <a:pt x="91" y="0"/>
                    <a:pt x="91" y="0"/>
                    <a:pt x="91" y="0"/>
                  </a:cubicBezTo>
                  <a:cubicBezTo>
                    <a:pt x="91" y="17"/>
                    <a:pt x="91" y="17"/>
                    <a:pt x="91" y="17"/>
                  </a:cubicBezTo>
                  <a:cubicBezTo>
                    <a:pt x="9" y="17"/>
                    <a:pt x="9" y="17"/>
                    <a:pt x="9" y="17"/>
                  </a:cubicBezTo>
                  <a:cubicBezTo>
                    <a:pt x="4" y="17"/>
                    <a:pt x="0" y="13"/>
                    <a:pt x="0" y="8"/>
                  </a:cubicBezTo>
                  <a:cubicBezTo>
                    <a:pt x="0" y="4"/>
                    <a:pt x="4" y="0"/>
                    <a:pt x="9" y="0"/>
                  </a:cubicBezTo>
                  <a:close/>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 name="ïṥḷiḋé"/>
            <p:cNvSpPr/>
            <p:nvPr/>
          </p:nvSpPr>
          <p:spPr bwMode="auto">
            <a:xfrm>
              <a:off x="3611444" y="4783873"/>
              <a:ext cx="147924" cy="28447"/>
            </a:xfrm>
            <a:custGeom>
              <a:avLst/>
              <a:gdLst>
                <a:gd name="T0" fmla="*/ 9 w 91"/>
                <a:gd name="T1" fmla="*/ 0 h 17"/>
                <a:gd name="T2" fmla="*/ 91 w 91"/>
                <a:gd name="T3" fmla="*/ 0 h 17"/>
                <a:gd name="T4" fmla="*/ 91 w 91"/>
                <a:gd name="T5" fmla="*/ 17 h 17"/>
                <a:gd name="T6" fmla="*/ 9 w 91"/>
                <a:gd name="T7" fmla="*/ 17 h 17"/>
                <a:gd name="T8" fmla="*/ 0 w 91"/>
                <a:gd name="T9" fmla="*/ 9 h 17"/>
                <a:gd name="T10" fmla="*/ 9 w 91"/>
                <a:gd name="T11" fmla="*/ 0 h 17"/>
              </a:gdLst>
              <a:ahLst/>
              <a:cxnLst>
                <a:cxn ang="0">
                  <a:pos x="T0" y="T1"/>
                </a:cxn>
                <a:cxn ang="0">
                  <a:pos x="T2" y="T3"/>
                </a:cxn>
                <a:cxn ang="0">
                  <a:pos x="T4" y="T5"/>
                </a:cxn>
                <a:cxn ang="0">
                  <a:pos x="T6" y="T7"/>
                </a:cxn>
                <a:cxn ang="0">
                  <a:pos x="T8" y="T9"/>
                </a:cxn>
                <a:cxn ang="0">
                  <a:pos x="T10" y="T11"/>
                </a:cxn>
              </a:cxnLst>
              <a:rect l="0" t="0" r="r" b="b"/>
              <a:pathLst>
                <a:path w="91" h="17">
                  <a:moveTo>
                    <a:pt x="9" y="0"/>
                  </a:moveTo>
                  <a:cubicBezTo>
                    <a:pt x="91" y="0"/>
                    <a:pt x="91" y="0"/>
                    <a:pt x="91" y="0"/>
                  </a:cubicBezTo>
                  <a:cubicBezTo>
                    <a:pt x="91" y="17"/>
                    <a:pt x="91" y="17"/>
                    <a:pt x="91" y="17"/>
                  </a:cubicBezTo>
                  <a:cubicBezTo>
                    <a:pt x="9" y="17"/>
                    <a:pt x="9" y="17"/>
                    <a:pt x="9" y="17"/>
                  </a:cubicBezTo>
                  <a:cubicBezTo>
                    <a:pt x="4" y="17"/>
                    <a:pt x="0" y="13"/>
                    <a:pt x="0" y="9"/>
                  </a:cubicBezTo>
                  <a:cubicBezTo>
                    <a:pt x="0" y="4"/>
                    <a:pt x="4" y="0"/>
                    <a:pt x="9" y="0"/>
                  </a:cubicBezTo>
                  <a:close/>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iṧļíḓé"/>
            <p:cNvSpPr/>
            <p:nvPr/>
          </p:nvSpPr>
          <p:spPr bwMode="auto">
            <a:xfrm>
              <a:off x="3611444" y="4972760"/>
              <a:ext cx="147924" cy="27309"/>
            </a:xfrm>
            <a:custGeom>
              <a:avLst/>
              <a:gdLst>
                <a:gd name="T0" fmla="*/ 9 w 91"/>
                <a:gd name="T1" fmla="*/ 0 h 17"/>
                <a:gd name="T2" fmla="*/ 91 w 91"/>
                <a:gd name="T3" fmla="*/ 0 h 17"/>
                <a:gd name="T4" fmla="*/ 91 w 91"/>
                <a:gd name="T5" fmla="*/ 17 h 17"/>
                <a:gd name="T6" fmla="*/ 9 w 91"/>
                <a:gd name="T7" fmla="*/ 17 h 17"/>
                <a:gd name="T8" fmla="*/ 0 w 91"/>
                <a:gd name="T9" fmla="*/ 8 h 17"/>
                <a:gd name="T10" fmla="*/ 9 w 91"/>
                <a:gd name="T11" fmla="*/ 0 h 17"/>
              </a:gdLst>
              <a:ahLst/>
              <a:cxnLst>
                <a:cxn ang="0">
                  <a:pos x="T0" y="T1"/>
                </a:cxn>
                <a:cxn ang="0">
                  <a:pos x="T2" y="T3"/>
                </a:cxn>
                <a:cxn ang="0">
                  <a:pos x="T4" y="T5"/>
                </a:cxn>
                <a:cxn ang="0">
                  <a:pos x="T6" y="T7"/>
                </a:cxn>
                <a:cxn ang="0">
                  <a:pos x="T8" y="T9"/>
                </a:cxn>
                <a:cxn ang="0">
                  <a:pos x="T10" y="T11"/>
                </a:cxn>
              </a:cxnLst>
              <a:rect l="0" t="0" r="r" b="b"/>
              <a:pathLst>
                <a:path w="91" h="17">
                  <a:moveTo>
                    <a:pt x="9" y="0"/>
                  </a:moveTo>
                  <a:cubicBezTo>
                    <a:pt x="91" y="0"/>
                    <a:pt x="91" y="0"/>
                    <a:pt x="91" y="0"/>
                  </a:cubicBezTo>
                  <a:cubicBezTo>
                    <a:pt x="91" y="17"/>
                    <a:pt x="91" y="17"/>
                    <a:pt x="91" y="17"/>
                  </a:cubicBezTo>
                  <a:cubicBezTo>
                    <a:pt x="9" y="17"/>
                    <a:pt x="9" y="17"/>
                    <a:pt x="9" y="17"/>
                  </a:cubicBezTo>
                  <a:cubicBezTo>
                    <a:pt x="4" y="17"/>
                    <a:pt x="0" y="13"/>
                    <a:pt x="0" y="8"/>
                  </a:cubicBezTo>
                  <a:cubicBezTo>
                    <a:pt x="0" y="4"/>
                    <a:pt x="4" y="0"/>
                    <a:pt x="9" y="0"/>
                  </a:cubicBezTo>
                  <a:close/>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íśļïḓè"/>
            <p:cNvSpPr/>
            <p:nvPr/>
          </p:nvSpPr>
          <p:spPr bwMode="auto">
            <a:xfrm>
              <a:off x="3611444" y="5160510"/>
              <a:ext cx="147924" cy="27309"/>
            </a:xfrm>
            <a:custGeom>
              <a:avLst/>
              <a:gdLst>
                <a:gd name="T0" fmla="*/ 9 w 91"/>
                <a:gd name="T1" fmla="*/ 0 h 17"/>
                <a:gd name="T2" fmla="*/ 91 w 91"/>
                <a:gd name="T3" fmla="*/ 0 h 17"/>
                <a:gd name="T4" fmla="*/ 91 w 91"/>
                <a:gd name="T5" fmla="*/ 17 h 17"/>
                <a:gd name="T6" fmla="*/ 9 w 91"/>
                <a:gd name="T7" fmla="*/ 17 h 17"/>
                <a:gd name="T8" fmla="*/ 0 w 91"/>
                <a:gd name="T9" fmla="*/ 9 h 17"/>
                <a:gd name="T10" fmla="*/ 9 w 91"/>
                <a:gd name="T11" fmla="*/ 0 h 17"/>
              </a:gdLst>
              <a:ahLst/>
              <a:cxnLst>
                <a:cxn ang="0">
                  <a:pos x="T0" y="T1"/>
                </a:cxn>
                <a:cxn ang="0">
                  <a:pos x="T2" y="T3"/>
                </a:cxn>
                <a:cxn ang="0">
                  <a:pos x="T4" y="T5"/>
                </a:cxn>
                <a:cxn ang="0">
                  <a:pos x="T6" y="T7"/>
                </a:cxn>
                <a:cxn ang="0">
                  <a:pos x="T8" y="T9"/>
                </a:cxn>
                <a:cxn ang="0">
                  <a:pos x="T10" y="T11"/>
                </a:cxn>
              </a:cxnLst>
              <a:rect l="0" t="0" r="r" b="b"/>
              <a:pathLst>
                <a:path w="91" h="17">
                  <a:moveTo>
                    <a:pt x="9" y="0"/>
                  </a:moveTo>
                  <a:cubicBezTo>
                    <a:pt x="91" y="0"/>
                    <a:pt x="91" y="0"/>
                    <a:pt x="91" y="0"/>
                  </a:cubicBezTo>
                  <a:cubicBezTo>
                    <a:pt x="91" y="17"/>
                    <a:pt x="91" y="17"/>
                    <a:pt x="91" y="17"/>
                  </a:cubicBezTo>
                  <a:cubicBezTo>
                    <a:pt x="9" y="17"/>
                    <a:pt x="9" y="17"/>
                    <a:pt x="9" y="17"/>
                  </a:cubicBezTo>
                  <a:cubicBezTo>
                    <a:pt x="4" y="17"/>
                    <a:pt x="0" y="14"/>
                    <a:pt x="0" y="9"/>
                  </a:cubicBezTo>
                  <a:cubicBezTo>
                    <a:pt x="0" y="4"/>
                    <a:pt x="4" y="0"/>
                    <a:pt x="9" y="0"/>
                  </a:cubicBezTo>
                  <a:close/>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 name="îṡlîḋè"/>
            <p:cNvSpPr/>
            <p:nvPr/>
          </p:nvSpPr>
          <p:spPr bwMode="auto">
            <a:xfrm>
              <a:off x="3611444" y="5349398"/>
              <a:ext cx="147924" cy="27309"/>
            </a:xfrm>
            <a:custGeom>
              <a:avLst/>
              <a:gdLst>
                <a:gd name="T0" fmla="*/ 9 w 91"/>
                <a:gd name="T1" fmla="*/ 0 h 17"/>
                <a:gd name="T2" fmla="*/ 91 w 91"/>
                <a:gd name="T3" fmla="*/ 0 h 17"/>
                <a:gd name="T4" fmla="*/ 91 w 91"/>
                <a:gd name="T5" fmla="*/ 17 h 17"/>
                <a:gd name="T6" fmla="*/ 9 w 91"/>
                <a:gd name="T7" fmla="*/ 17 h 17"/>
                <a:gd name="T8" fmla="*/ 0 w 91"/>
                <a:gd name="T9" fmla="*/ 8 h 17"/>
                <a:gd name="T10" fmla="*/ 9 w 91"/>
                <a:gd name="T11" fmla="*/ 0 h 17"/>
              </a:gdLst>
              <a:ahLst/>
              <a:cxnLst>
                <a:cxn ang="0">
                  <a:pos x="T0" y="T1"/>
                </a:cxn>
                <a:cxn ang="0">
                  <a:pos x="T2" y="T3"/>
                </a:cxn>
                <a:cxn ang="0">
                  <a:pos x="T4" y="T5"/>
                </a:cxn>
                <a:cxn ang="0">
                  <a:pos x="T6" y="T7"/>
                </a:cxn>
                <a:cxn ang="0">
                  <a:pos x="T8" y="T9"/>
                </a:cxn>
                <a:cxn ang="0">
                  <a:pos x="T10" y="T11"/>
                </a:cxn>
              </a:cxnLst>
              <a:rect l="0" t="0" r="r" b="b"/>
              <a:pathLst>
                <a:path w="91" h="17">
                  <a:moveTo>
                    <a:pt x="9" y="0"/>
                  </a:moveTo>
                  <a:cubicBezTo>
                    <a:pt x="91" y="0"/>
                    <a:pt x="91" y="0"/>
                    <a:pt x="91" y="0"/>
                  </a:cubicBezTo>
                  <a:cubicBezTo>
                    <a:pt x="91" y="17"/>
                    <a:pt x="91" y="17"/>
                    <a:pt x="91" y="17"/>
                  </a:cubicBezTo>
                  <a:cubicBezTo>
                    <a:pt x="9" y="17"/>
                    <a:pt x="9" y="17"/>
                    <a:pt x="9" y="17"/>
                  </a:cubicBezTo>
                  <a:cubicBezTo>
                    <a:pt x="4" y="17"/>
                    <a:pt x="0" y="13"/>
                    <a:pt x="0" y="8"/>
                  </a:cubicBezTo>
                  <a:cubicBezTo>
                    <a:pt x="0" y="4"/>
                    <a:pt x="4" y="0"/>
                    <a:pt x="9" y="0"/>
                  </a:cubicBezTo>
                  <a:close/>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 name="ïṩļïḋè"/>
            <p:cNvSpPr/>
            <p:nvPr/>
          </p:nvSpPr>
          <p:spPr bwMode="auto">
            <a:xfrm>
              <a:off x="3611444" y="5536010"/>
              <a:ext cx="147924" cy="28447"/>
            </a:xfrm>
            <a:custGeom>
              <a:avLst/>
              <a:gdLst>
                <a:gd name="T0" fmla="*/ 9 w 91"/>
                <a:gd name="T1" fmla="*/ 0 h 18"/>
                <a:gd name="T2" fmla="*/ 91 w 91"/>
                <a:gd name="T3" fmla="*/ 0 h 18"/>
                <a:gd name="T4" fmla="*/ 91 w 91"/>
                <a:gd name="T5" fmla="*/ 18 h 18"/>
                <a:gd name="T6" fmla="*/ 9 w 91"/>
                <a:gd name="T7" fmla="*/ 18 h 18"/>
                <a:gd name="T8" fmla="*/ 0 w 91"/>
                <a:gd name="T9" fmla="*/ 9 h 18"/>
                <a:gd name="T10" fmla="*/ 9 w 91"/>
                <a:gd name="T11" fmla="*/ 0 h 18"/>
              </a:gdLst>
              <a:ahLst/>
              <a:cxnLst>
                <a:cxn ang="0">
                  <a:pos x="T0" y="T1"/>
                </a:cxn>
                <a:cxn ang="0">
                  <a:pos x="T2" y="T3"/>
                </a:cxn>
                <a:cxn ang="0">
                  <a:pos x="T4" y="T5"/>
                </a:cxn>
                <a:cxn ang="0">
                  <a:pos x="T6" y="T7"/>
                </a:cxn>
                <a:cxn ang="0">
                  <a:pos x="T8" y="T9"/>
                </a:cxn>
                <a:cxn ang="0">
                  <a:pos x="T10" y="T11"/>
                </a:cxn>
              </a:cxnLst>
              <a:rect l="0" t="0" r="r" b="b"/>
              <a:pathLst>
                <a:path w="91" h="18">
                  <a:moveTo>
                    <a:pt x="9" y="0"/>
                  </a:moveTo>
                  <a:cubicBezTo>
                    <a:pt x="91" y="0"/>
                    <a:pt x="91" y="0"/>
                    <a:pt x="91" y="0"/>
                  </a:cubicBezTo>
                  <a:cubicBezTo>
                    <a:pt x="91" y="18"/>
                    <a:pt x="91" y="18"/>
                    <a:pt x="91" y="18"/>
                  </a:cubicBezTo>
                  <a:cubicBezTo>
                    <a:pt x="9" y="18"/>
                    <a:pt x="9" y="18"/>
                    <a:pt x="9" y="18"/>
                  </a:cubicBezTo>
                  <a:cubicBezTo>
                    <a:pt x="4" y="18"/>
                    <a:pt x="0" y="14"/>
                    <a:pt x="0" y="9"/>
                  </a:cubicBezTo>
                  <a:cubicBezTo>
                    <a:pt x="0" y="4"/>
                    <a:pt x="4" y="0"/>
                    <a:pt x="9" y="0"/>
                  </a:cubicBezTo>
                  <a:close/>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îş1iḑè"/>
            <p:cNvSpPr/>
            <p:nvPr/>
          </p:nvSpPr>
          <p:spPr bwMode="auto">
            <a:xfrm>
              <a:off x="3611444" y="4597261"/>
              <a:ext cx="147924" cy="27309"/>
            </a:xfrm>
            <a:custGeom>
              <a:avLst/>
              <a:gdLst>
                <a:gd name="T0" fmla="*/ 9 w 91"/>
                <a:gd name="T1" fmla="*/ 0 h 17"/>
                <a:gd name="T2" fmla="*/ 91 w 91"/>
                <a:gd name="T3" fmla="*/ 0 h 17"/>
                <a:gd name="T4" fmla="*/ 91 w 91"/>
                <a:gd name="T5" fmla="*/ 17 h 17"/>
                <a:gd name="T6" fmla="*/ 9 w 91"/>
                <a:gd name="T7" fmla="*/ 17 h 17"/>
                <a:gd name="T8" fmla="*/ 0 w 91"/>
                <a:gd name="T9" fmla="*/ 8 h 17"/>
                <a:gd name="T10" fmla="*/ 9 w 91"/>
                <a:gd name="T11" fmla="*/ 0 h 17"/>
              </a:gdLst>
              <a:ahLst/>
              <a:cxnLst>
                <a:cxn ang="0">
                  <a:pos x="T0" y="T1"/>
                </a:cxn>
                <a:cxn ang="0">
                  <a:pos x="T2" y="T3"/>
                </a:cxn>
                <a:cxn ang="0">
                  <a:pos x="T4" y="T5"/>
                </a:cxn>
                <a:cxn ang="0">
                  <a:pos x="T6" y="T7"/>
                </a:cxn>
                <a:cxn ang="0">
                  <a:pos x="T8" y="T9"/>
                </a:cxn>
                <a:cxn ang="0">
                  <a:pos x="T10" y="T11"/>
                </a:cxn>
              </a:cxnLst>
              <a:rect l="0" t="0" r="r" b="b"/>
              <a:pathLst>
                <a:path w="91" h="17">
                  <a:moveTo>
                    <a:pt x="9" y="0"/>
                  </a:moveTo>
                  <a:cubicBezTo>
                    <a:pt x="91" y="0"/>
                    <a:pt x="91" y="0"/>
                    <a:pt x="91" y="0"/>
                  </a:cubicBezTo>
                  <a:cubicBezTo>
                    <a:pt x="91" y="17"/>
                    <a:pt x="91" y="17"/>
                    <a:pt x="91" y="17"/>
                  </a:cubicBezTo>
                  <a:cubicBezTo>
                    <a:pt x="9" y="17"/>
                    <a:pt x="9" y="17"/>
                    <a:pt x="9" y="17"/>
                  </a:cubicBezTo>
                  <a:cubicBezTo>
                    <a:pt x="4" y="17"/>
                    <a:pt x="0" y="13"/>
                    <a:pt x="0" y="8"/>
                  </a:cubicBezTo>
                  <a:cubicBezTo>
                    <a:pt x="0" y="3"/>
                    <a:pt x="4" y="0"/>
                    <a:pt x="9" y="0"/>
                  </a:cubicBezTo>
                  <a:close/>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 name="íṧļíḋe"/>
            <p:cNvSpPr/>
            <p:nvPr/>
          </p:nvSpPr>
          <p:spPr bwMode="auto">
            <a:xfrm>
              <a:off x="3672889" y="4126179"/>
              <a:ext cx="86479" cy="27309"/>
            </a:xfrm>
            <a:custGeom>
              <a:avLst/>
              <a:gdLst>
                <a:gd name="T0" fmla="*/ 8 w 53"/>
                <a:gd name="T1" fmla="*/ 0 h 17"/>
                <a:gd name="T2" fmla="*/ 53 w 53"/>
                <a:gd name="T3" fmla="*/ 0 h 17"/>
                <a:gd name="T4" fmla="*/ 53 w 53"/>
                <a:gd name="T5" fmla="*/ 17 h 17"/>
                <a:gd name="T6" fmla="*/ 8 w 53"/>
                <a:gd name="T7" fmla="*/ 17 h 17"/>
                <a:gd name="T8" fmla="*/ 0 w 53"/>
                <a:gd name="T9" fmla="*/ 9 h 17"/>
                <a:gd name="T10" fmla="*/ 8 w 53"/>
                <a:gd name="T11" fmla="*/ 0 h 17"/>
              </a:gdLst>
              <a:ahLst/>
              <a:cxnLst>
                <a:cxn ang="0">
                  <a:pos x="T0" y="T1"/>
                </a:cxn>
                <a:cxn ang="0">
                  <a:pos x="T2" y="T3"/>
                </a:cxn>
                <a:cxn ang="0">
                  <a:pos x="T4" y="T5"/>
                </a:cxn>
                <a:cxn ang="0">
                  <a:pos x="T6" y="T7"/>
                </a:cxn>
                <a:cxn ang="0">
                  <a:pos x="T8" y="T9"/>
                </a:cxn>
                <a:cxn ang="0">
                  <a:pos x="T10" y="T11"/>
                </a:cxn>
              </a:cxnLst>
              <a:rect l="0" t="0" r="r" b="b"/>
              <a:pathLst>
                <a:path w="53" h="17">
                  <a:moveTo>
                    <a:pt x="8" y="0"/>
                  </a:moveTo>
                  <a:cubicBezTo>
                    <a:pt x="53" y="0"/>
                    <a:pt x="53" y="0"/>
                    <a:pt x="53" y="0"/>
                  </a:cubicBezTo>
                  <a:cubicBezTo>
                    <a:pt x="53" y="17"/>
                    <a:pt x="53" y="17"/>
                    <a:pt x="53" y="17"/>
                  </a:cubicBezTo>
                  <a:cubicBezTo>
                    <a:pt x="8" y="17"/>
                    <a:pt x="8" y="17"/>
                    <a:pt x="8" y="17"/>
                  </a:cubicBezTo>
                  <a:cubicBezTo>
                    <a:pt x="4" y="17"/>
                    <a:pt x="0" y="13"/>
                    <a:pt x="0" y="9"/>
                  </a:cubicBezTo>
                  <a:cubicBezTo>
                    <a:pt x="0" y="4"/>
                    <a:pt x="4" y="0"/>
                    <a:pt x="8" y="0"/>
                  </a:cubicBezTo>
                  <a:close/>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 name="íşḷîde"/>
            <p:cNvSpPr/>
            <p:nvPr/>
          </p:nvSpPr>
          <p:spPr bwMode="auto">
            <a:xfrm>
              <a:off x="3672889" y="4315067"/>
              <a:ext cx="86479" cy="27309"/>
            </a:xfrm>
            <a:custGeom>
              <a:avLst/>
              <a:gdLst>
                <a:gd name="T0" fmla="*/ 8 w 53"/>
                <a:gd name="T1" fmla="*/ 0 h 17"/>
                <a:gd name="T2" fmla="*/ 53 w 53"/>
                <a:gd name="T3" fmla="*/ 0 h 17"/>
                <a:gd name="T4" fmla="*/ 53 w 53"/>
                <a:gd name="T5" fmla="*/ 17 h 17"/>
                <a:gd name="T6" fmla="*/ 8 w 53"/>
                <a:gd name="T7" fmla="*/ 17 h 17"/>
                <a:gd name="T8" fmla="*/ 0 w 53"/>
                <a:gd name="T9" fmla="*/ 8 h 17"/>
                <a:gd name="T10" fmla="*/ 8 w 53"/>
                <a:gd name="T11" fmla="*/ 0 h 17"/>
              </a:gdLst>
              <a:ahLst/>
              <a:cxnLst>
                <a:cxn ang="0">
                  <a:pos x="T0" y="T1"/>
                </a:cxn>
                <a:cxn ang="0">
                  <a:pos x="T2" y="T3"/>
                </a:cxn>
                <a:cxn ang="0">
                  <a:pos x="T4" y="T5"/>
                </a:cxn>
                <a:cxn ang="0">
                  <a:pos x="T6" y="T7"/>
                </a:cxn>
                <a:cxn ang="0">
                  <a:pos x="T8" y="T9"/>
                </a:cxn>
                <a:cxn ang="0">
                  <a:pos x="T10" y="T11"/>
                </a:cxn>
              </a:cxnLst>
              <a:rect l="0" t="0" r="r" b="b"/>
              <a:pathLst>
                <a:path w="53" h="17">
                  <a:moveTo>
                    <a:pt x="8" y="0"/>
                  </a:moveTo>
                  <a:cubicBezTo>
                    <a:pt x="53" y="0"/>
                    <a:pt x="53" y="0"/>
                    <a:pt x="53" y="0"/>
                  </a:cubicBezTo>
                  <a:cubicBezTo>
                    <a:pt x="53" y="17"/>
                    <a:pt x="53" y="17"/>
                    <a:pt x="53" y="17"/>
                  </a:cubicBezTo>
                  <a:cubicBezTo>
                    <a:pt x="8" y="17"/>
                    <a:pt x="8" y="17"/>
                    <a:pt x="8" y="17"/>
                  </a:cubicBezTo>
                  <a:cubicBezTo>
                    <a:pt x="4" y="17"/>
                    <a:pt x="0" y="13"/>
                    <a:pt x="0" y="8"/>
                  </a:cubicBezTo>
                  <a:cubicBezTo>
                    <a:pt x="0" y="3"/>
                    <a:pt x="4" y="0"/>
                    <a:pt x="8" y="0"/>
                  </a:cubicBezTo>
                  <a:close/>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 name="íṣļîḋê"/>
            <p:cNvSpPr/>
            <p:nvPr/>
          </p:nvSpPr>
          <p:spPr bwMode="auto">
            <a:xfrm>
              <a:off x="3672889" y="4501679"/>
              <a:ext cx="86479" cy="28447"/>
            </a:xfrm>
            <a:custGeom>
              <a:avLst/>
              <a:gdLst>
                <a:gd name="T0" fmla="*/ 8 w 53"/>
                <a:gd name="T1" fmla="*/ 0 h 17"/>
                <a:gd name="T2" fmla="*/ 53 w 53"/>
                <a:gd name="T3" fmla="*/ 0 h 17"/>
                <a:gd name="T4" fmla="*/ 53 w 53"/>
                <a:gd name="T5" fmla="*/ 17 h 17"/>
                <a:gd name="T6" fmla="*/ 8 w 53"/>
                <a:gd name="T7" fmla="*/ 17 h 17"/>
                <a:gd name="T8" fmla="*/ 0 w 53"/>
                <a:gd name="T9" fmla="*/ 9 h 17"/>
                <a:gd name="T10" fmla="*/ 8 w 53"/>
                <a:gd name="T11" fmla="*/ 0 h 17"/>
              </a:gdLst>
              <a:ahLst/>
              <a:cxnLst>
                <a:cxn ang="0">
                  <a:pos x="T0" y="T1"/>
                </a:cxn>
                <a:cxn ang="0">
                  <a:pos x="T2" y="T3"/>
                </a:cxn>
                <a:cxn ang="0">
                  <a:pos x="T4" y="T5"/>
                </a:cxn>
                <a:cxn ang="0">
                  <a:pos x="T6" y="T7"/>
                </a:cxn>
                <a:cxn ang="0">
                  <a:pos x="T8" y="T9"/>
                </a:cxn>
                <a:cxn ang="0">
                  <a:pos x="T10" y="T11"/>
                </a:cxn>
              </a:cxnLst>
              <a:rect l="0" t="0" r="r" b="b"/>
              <a:pathLst>
                <a:path w="53" h="17">
                  <a:moveTo>
                    <a:pt x="8" y="0"/>
                  </a:moveTo>
                  <a:cubicBezTo>
                    <a:pt x="53" y="0"/>
                    <a:pt x="53" y="0"/>
                    <a:pt x="53" y="0"/>
                  </a:cubicBezTo>
                  <a:cubicBezTo>
                    <a:pt x="53" y="17"/>
                    <a:pt x="53" y="17"/>
                    <a:pt x="53" y="17"/>
                  </a:cubicBezTo>
                  <a:cubicBezTo>
                    <a:pt x="8" y="17"/>
                    <a:pt x="8" y="17"/>
                    <a:pt x="8" y="17"/>
                  </a:cubicBezTo>
                  <a:cubicBezTo>
                    <a:pt x="4" y="17"/>
                    <a:pt x="0" y="13"/>
                    <a:pt x="0" y="9"/>
                  </a:cubicBezTo>
                  <a:cubicBezTo>
                    <a:pt x="0" y="4"/>
                    <a:pt x="4" y="0"/>
                    <a:pt x="8" y="0"/>
                  </a:cubicBezTo>
                  <a:close/>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 name="íslíḋé"/>
            <p:cNvSpPr/>
            <p:nvPr/>
          </p:nvSpPr>
          <p:spPr bwMode="auto">
            <a:xfrm>
              <a:off x="3672889" y="4690567"/>
              <a:ext cx="86479" cy="27309"/>
            </a:xfrm>
            <a:custGeom>
              <a:avLst/>
              <a:gdLst>
                <a:gd name="T0" fmla="*/ 8 w 53"/>
                <a:gd name="T1" fmla="*/ 0 h 17"/>
                <a:gd name="T2" fmla="*/ 53 w 53"/>
                <a:gd name="T3" fmla="*/ 0 h 17"/>
                <a:gd name="T4" fmla="*/ 53 w 53"/>
                <a:gd name="T5" fmla="*/ 17 h 17"/>
                <a:gd name="T6" fmla="*/ 8 w 53"/>
                <a:gd name="T7" fmla="*/ 17 h 17"/>
                <a:gd name="T8" fmla="*/ 0 w 53"/>
                <a:gd name="T9" fmla="*/ 8 h 17"/>
                <a:gd name="T10" fmla="*/ 8 w 53"/>
                <a:gd name="T11" fmla="*/ 0 h 17"/>
              </a:gdLst>
              <a:ahLst/>
              <a:cxnLst>
                <a:cxn ang="0">
                  <a:pos x="T0" y="T1"/>
                </a:cxn>
                <a:cxn ang="0">
                  <a:pos x="T2" y="T3"/>
                </a:cxn>
                <a:cxn ang="0">
                  <a:pos x="T4" y="T5"/>
                </a:cxn>
                <a:cxn ang="0">
                  <a:pos x="T6" y="T7"/>
                </a:cxn>
                <a:cxn ang="0">
                  <a:pos x="T8" y="T9"/>
                </a:cxn>
                <a:cxn ang="0">
                  <a:pos x="T10" y="T11"/>
                </a:cxn>
              </a:cxnLst>
              <a:rect l="0" t="0" r="r" b="b"/>
              <a:pathLst>
                <a:path w="53" h="17">
                  <a:moveTo>
                    <a:pt x="8" y="0"/>
                  </a:moveTo>
                  <a:cubicBezTo>
                    <a:pt x="53" y="0"/>
                    <a:pt x="53" y="0"/>
                    <a:pt x="53" y="0"/>
                  </a:cubicBezTo>
                  <a:cubicBezTo>
                    <a:pt x="53" y="17"/>
                    <a:pt x="53" y="17"/>
                    <a:pt x="53" y="17"/>
                  </a:cubicBezTo>
                  <a:cubicBezTo>
                    <a:pt x="8" y="17"/>
                    <a:pt x="8" y="17"/>
                    <a:pt x="8" y="17"/>
                  </a:cubicBezTo>
                  <a:cubicBezTo>
                    <a:pt x="4" y="17"/>
                    <a:pt x="0" y="13"/>
                    <a:pt x="0" y="8"/>
                  </a:cubicBezTo>
                  <a:cubicBezTo>
                    <a:pt x="0" y="4"/>
                    <a:pt x="4" y="0"/>
                    <a:pt x="8" y="0"/>
                  </a:cubicBezTo>
                  <a:close/>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 name="ïśļiḓé"/>
            <p:cNvSpPr/>
            <p:nvPr/>
          </p:nvSpPr>
          <p:spPr bwMode="auto">
            <a:xfrm>
              <a:off x="3672889" y="4878317"/>
              <a:ext cx="86479" cy="27309"/>
            </a:xfrm>
            <a:custGeom>
              <a:avLst/>
              <a:gdLst>
                <a:gd name="T0" fmla="*/ 8 w 53"/>
                <a:gd name="T1" fmla="*/ 0 h 17"/>
                <a:gd name="T2" fmla="*/ 53 w 53"/>
                <a:gd name="T3" fmla="*/ 0 h 17"/>
                <a:gd name="T4" fmla="*/ 53 w 53"/>
                <a:gd name="T5" fmla="*/ 17 h 17"/>
                <a:gd name="T6" fmla="*/ 8 w 53"/>
                <a:gd name="T7" fmla="*/ 17 h 17"/>
                <a:gd name="T8" fmla="*/ 0 w 53"/>
                <a:gd name="T9" fmla="*/ 9 h 17"/>
                <a:gd name="T10" fmla="*/ 8 w 53"/>
                <a:gd name="T11" fmla="*/ 0 h 17"/>
              </a:gdLst>
              <a:ahLst/>
              <a:cxnLst>
                <a:cxn ang="0">
                  <a:pos x="T0" y="T1"/>
                </a:cxn>
                <a:cxn ang="0">
                  <a:pos x="T2" y="T3"/>
                </a:cxn>
                <a:cxn ang="0">
                  <a:pos x="T4" y="T5"/>
                </a:cxn>
                <a:cxn ang="0">
                  <a:pos x="T6" y="T7"/>
                </a:cxn>
                <a:cxn ang="0">
                  <a:pos x="T8" y="T9"/>
                </a:cxn>
                <a:cxn ang="0">
                  <a:pos x="T10" y="T11"/>
                </a:cxn>
              </a:cxnLst>
              <a:rect l="0" t="0" r="r" b="b"/>
              <a:pathLst>
                <a:path w="53" h="17">
                  <a:moveTo>
                    <a:pt x="8" y="0"/>
                  </a:moveTo>
                  <a:cubicBezTo>
                    <a:pt x="53" y="0"/>
                    <a:pt x="53" y="0"/>
                    <a:pt x="53" y="0"/>
                  </a:cubicBezTo>
                  <a:cubicBezTo>
                    <a:pt x="53" y="17"/>
                    <a:pt x="53" y="17"/>
                    <a:pt x="53" y="17"/>
                  </a:cubicBezTo>
                  <a:cubicBezTo>
                    <a:pt x="8" y="17"/>
                    <a:pt x="8" y="17"/>
                    <a:pt x="8" y="17"/>
                  </a:cubicBezTo>
                  <a:cubicBezTo>
                    <a:pt x="4" y="17"/>
                    <a:pt x="0" y="14"/>
                    <a:pt x="0" y="9"/>
                  </a:cubicBezTo>
                  <a:cubicBezTo>
                    <a:pt x="0" y="4"/>
                    <a:pt x="4" y="0"/>
                    <a:pt x="8" y="0"/>
                  </a:cubicBezTo>
                  <a:close/>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 name="ísḷiḍe"/>
            <p:cNvSpPr/>
            <p:nvPr/>
          </p:nvSpPr>
          <p:spPr bwMode="auto">
            <a:xfrm>
              <a:off x="3672889" y="5066066"/>
              <a:ext cx="86479" cy="28447"/>
            </a:xfrm>
            <a:custGeom>
              <a:avLst/>
              <a:gdLst>
                <a:gd name="T0" fmla="*/ 8 w 53"/>
                <a:gd name="T1" fmla="*/ 0 h 17"/>
                <a:gd name="T2" fmla="*/ 53 w 53"/>
                <a:gd name="T3" fmla="*/ 0 h 17"/>
                <a:gd name="T4" fmla="*/ 53 w 53"/>
                <a:gd name="T5" fmla="*/ 17 h 17"/>
                <a:gd name="T6" fmla="*/ 8 w 53"/>
                <a:gd name="T7" fmla="*/ 17 h 17"/>
                <a:gd name="T8" fmla="*/ 0 w 53"/>
                <a:gd name="T9" fmla="*/ 9 h 17"/>
                <a:gd name="T10" fmla="*/ 8 w 53"/>
                <a:gd name="T11" fmla="*/ 0 h 17"/>
              </a:gdLst>
              <a:ahLst/>
              <a:cxnLst>
                <a:cxn ang="0">
                  <a:pos x="T0" y="T1"/>
                </a:cxn>
                <a:cxn ang="0">
                  <a:pos x="T2" y="T3"/>
                </a:cxn>
                <a:cxn ang="0">
                  <a:pos x="T4" y="T5"/>
                </a:cxn>
                <a:cxn ang="0">
                  <a:pos x="T6" y="T7"/>
                </a:cxn>
                <a:cxn ang="0">
                  <a:pos x="T8" y="T9"/>
                </a:cxn>
                <a:cxn ang="0">
                  <a:pos x="T10" y="T11"/>
                </a:cxn>
              </a:cxnLst>
              <a:rect l="0" t="0" r="r" b="b"/>
              <a:pathLst>
                <a:path w="53" h="17">
                  <a:moveTo>
                    <a:pt x="8" y="0"/>
                  </a:moveTo>
                  <a:cubicBezTo>
                    <a:pt x="53" y="0"/>
                    <a:pt x="53" y="0"/>
                    <a:pt x="53" y="0"/>
                  </a:cubicBezTo>
                  <a:cubicBezTo>
                    <a:pt x="53" y="17"/>
                    <a:pt x="53" y="17"/>
                    <a:pt x="53" y="17"/>
                  </a:cubicBezTo>
                  <a:cubicBezTo>
                    <a:pt x="8" y="17"/>
                    <a:pt x="8" y="17"/>
                    <a:pt x="8" y="17"/>
                  </a:cubicBezTo>
                  <a:cubicBezTo>
                    <a:pt x="4" y="17"/>
                    <a:pt x="0" y="13"/>
                    <a:pt x="0" y="9"/>
                  </a:cubicBezTo>
                  <a:cubicBezTo>
                    <a:pt x="0" y="4"/>
                    <a:pt x="4" y="0"/>
                    <a:pt x="8" y="0"/>
                  </a:cubicBezTo>
                  <a:close/>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 name="îṡ1idè"/>
            <p:cNvSpPr/>
            <p:nvPr/>
          </p:nvSpPr>
          <p:spPr bwMode="auto">
            <a:xfrm>
              <a:off x="3672889" y="5254954"/>
              <a:ext cx="86479" cy="27309"/>
            </a:xfrm>
            <a:custGeom>
              <a:avLst/>
              <a:gdLst>
                <a:gd name="T0" fmla="*/ 8 w 53"/>
                <a:gd name="T1" fmla="*/ 0 h 17"/>
                <a:gd name="T2" fmla="*/ 53 w 53"/>
                <a:gd name="T3" fmla="*/ 0 h 17"/>
                <a:gd name="T4" fmla="*/ 53 w 53"/>
                <a:gd name="T5" fmla="*/ 17 h 17"/>
                <a:gd name="T6" fmla="*/ 8 w 53"/>
                <a:gd name="T7" fmla="*/ 17 h 17"/>
                <a:gd name="T8" fmla="*/ 0 w 53"/>
                <a:gd name="T9" fmla="*/ 8 h 17"/>
                <a:gd name="T10" fmla="*/ 8 w 53"/>
                <a:gd name="T11" fmla="*/ 0 h 17"/>
              </a:gdLst>
              <a:ahLst/>
              <a:cxnLst>
                <a:cxn ang="0">
                  <a:pos x="T0" y="T1"/>
                </a:cxn>
                <a:cxn ang="0">
                  <a:pos x="T2" y="T3"/>
                </a:cxn>
                <a:cxn ang="0">
                  <a:pos x="T4" y="T5"/>
                </a:cxn>
                <a:cxn ang="0">
                  <a:pos x="T6" y="T7"/>
                </a:cxn>
                <a:cxn ang="0">
                  <a:pos x="T8" y="T9"/>
                </a:cxn>
                <a:cxn ang="0">
                  <a:pos x="T10" y="T11"/>
                </a:cxn>
              </a:cxnLst>
              <a:rect l="0" t="0" r="r" b="b"/>
              <a:pathLst>
                <a:path w="53" h="17">
                  <a:moveTo>
                    <a:pt x="8" y="0"/>
                  </a:moveTo>
                  <a:cubicBezTo>
                    <a:pt x="53" y="0"/>
                    <a:pt x="53" y="0"/>
                    <a:pt x="53" y="0"/>
                  </a:cubicBezTo>
                  <a:cubicBezTo>
                    <a:pt x="53" y="17"/>
                    <a:pt x="53" y="17"/>
                    <a:pt x="53" y="17"/>
                  </a:cubicBezTo>
                  <a:cubicBezTo>
                    <a:pt x="8" y="17"/>
                    <a:pt x="8" y="17"/>
                    <a:pt x="8" y="17"/>
                  </a:cubicBezTo>
                  <a:cubicBezTo>
                    <a:pt x="4" y="17"/>
                    <a:pt x="0" y="13"/>
                    <a:pt x="0" y="8"/>
                  </a:cubicBezTo>
                  <a:cubicBezTo>
                    <a:pt x="0" y="3"/>
                    <a:pt x="4" y="0"/>
                    <a:pt x="8" y="0"/>
                  </a:cubicBezTo>
                  <a:close/>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 name="î$ľíḍé"/>
            <p:cNvSpPr/>
            <p:nvPr/>
          </p:nvSpPr>
          <p:spPr bwMode="auto">
            <a:xfrm>
              <a:off x="3672889" y="5442704"/>
              <a:ext cx="86479" cy="27309"/>
            </a:xfrm>
            <a:custGeom>
              <a:avLst/>
              <a:gdLst>
                <a:gd name="T0" fmla="*/ 8 w 53"/>
                <a:gd name="T1" fmla="*/ 0 h 17"/>
                <a:gd name="T2" fmla="*/ 53 w 53"/>
                <a:gd name="T3" fmla="*/ 0 h 17"/>
                <a:gd name="T4" fmla="*/ 53 w 53"/>
                <a:gd name="T5" fmla="*/ 17 h 17"/>
                <a:gd name="T6" fmla="*/ 8 w 53"/>
                <a:gd name="T7" fmla="*/ 17 h 17"/>
                <a:gd name="T8" fmla="*/ 0 w 53"/>
                <a:gd name="T9" fmla="*/ 9 h 17"/>
                <a:gd name="T10" fmla="*/ 8 w 53"/>
                <a:gd name="T11" fmla="*/ 0 h 17"/>
              </a:gdLst>
              <a:ahLst/>
              <a:cxnLst>
                <a:cxn ang="0">
                  <a:pos x="T0" y="T1"/>
                </a:cxn>
                <a:cxn ang="0">
                  <a:pos x="T2" y="T3"/>
                </a:cxn>
                <a:cxn ang="0">
                  <a:pos x="T4" y="T5"/>
                </a:cxn>
                <a:cxn ang="0">
                  <a:pos x="T6" y="T7"/>
                </a:cxn>
                <a:cxn ang="0">
                  <a:pos x="T8" y="T9"/>
                </a:cxn>
                <a:cxn ang="0">
                  <a:pos x="T10" y="T11"/>
                </a:cxn>
              </a:cxnLst>
              <a:rect l="0" t="0" r="r" b="b"/>
              <a:pathLst>
                <a:path w="53" h="17">
                  <a:moveTo>
                    <a:pt x="8" y="0"/>
                  </a:moveTo>
                  <a:cubicBezTo>
                    <a:pt x="53" y="0"/>
                    <a:pt x="53" y="0"/>
                    <a:pt x="53" y="0"/>
                  </a:cubicBezTo>
                  <a:cubicBezTo>
                    <a:pt x="53" y="17"/>
                    <a:pt x="53" y="17"/>
                    <a:pt x="53" y="17"/>
                  </a:cubicBezTo>
                  <a:cubicBezTo>
                    <a:pt x="8" y="17"/>
                    <a:pt x="8" y="17"/>
                    <a:pt x="8" y="17"/>
                  </a:cubicBezTo>
                  <a:cubicBezTo>
                    <a:pt x="4" y="17"/>
                    <a:pt x="0" y="13"/>
                    <a:pt x="0" y="9"/>
                  </a:cubicBezTo>
                  <a:cubicBezTo>
                    <a:pt x="0" y="4"/>
                    <a:pt x="4" y="0"/>
                    <a:pt x="8" y="0"/>
                  </a:cubicBezTo>
                  <a:close/>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实验室安全因素—实验室危险源控制</a:t>
            </a:r>
          </a:p>
        </p:txBody>
      </p:sp>
      <p:sp>
        <p:nvSpPr>
          <p:cNvPr id="2" name="文本框 1"/>
          <p:cNvSpPr txBox="1"/>
          <p:nvPr/>
        </p:nvSpPr>
        <p:spPr>
          <a:xfrm>
            <a:off x="740410" y="934085"/>
            <a:ext cx="7339330" cy="337185"/>
          </a:xfrm>
          <a:prstGeom prst="rect">
            <a:avLst/>
          </a:prstGeom>
          <a:noFill/>
        </p:spPr>
        <p:txBody>
          <a:bodyPr wrap="square" rtlCol="0" anchor="t">
            <a:spAutoFit/>
          </a:bodyPr>
          <a:lstStyle/>
          <a:p>
            <a:r>
              <a:rPr lang="zh-CN" altLang="en-US" sz="1600">
                <a:latin typeface="微软雅黑" panose="020B0503020204020204" charset="-122"/>
                <a:ea typeface="微软雅黑" panose="020B0503020204020204" charset="-122"/>
              </a:rPr>
              <a:t>危险源控制可以从以下三个方面进行：技术控制、人行为控制和管理控制</a:t>
            </a:r>
          </a:p>
        </p:txBody>
      </p:sp>
      <p:sp>
        <p:nvSpPr>
          <p:cNvPr id="14" name="矩形 13"/>
          <p:cNvSpPr/>
          <p:nvPr>
            <p:custDataLst>
              <p:tags r:id="rId2"/>
            </p:custDataLst>
          </p:nvPr>
        </p:nvSpPr>
        <p:spPr>
          <a:xfrm>
            <a:off x="743585" y="1938655"/>
            <a:ext cx="7758430" cy="417830"/>
          </a:xfrm>
          <a:prstGeom prst="rect">
            <a:avLst/>
          </a:prstGeom>
        </p:spPr>
        <p:txBody>
          <a:bodyPr wrap="square">
            <a:noAutofit/>
          </a:bodyPr>
          <a:lstStyle/>
          <a:p>
            <a:pPr marL="0" marR="0" lvl="0" indent="0" algn="l" defTabSz="914400" rtl="0" eaLnBrk="1" fontAlgn="auto" latinLnBrk="0" hangingPunct="1">
              <a:lnSpc>
                <a:spcPct val="130000"/>
              </a:lnSpc>
              <a:spcBef>
                <a:spcPts val="0"/>
              </a:spcBef>
              <a:spcAft>
                <a:spcPts val="0"/>
              </a:spcAft>
              <a:buSzPct val="100000"/>
              <a:buFontTx/>
              <a:buNone/>
              <a:defRPr/>
            </a:pPr>
            <a:r>
              <a:rPr kumimoji="0" lang="zh-CN" altLang="en-US" sz="1300" b="1" i="0" kern="1200" cap="none" spc="150" normalizeH="0" noProof="0">
                <a:ln>
                  <a:noFill/>
                </a:ln>
                <a:solidFill>
                  <a:schemeClr val="tx1">
                    <a:lumMod val="65000"/>
                    <a:lumOff val="35000"/>
                  </a:schemeClr>
                </a:solidFill>
                <a:effectLst/>
                <a:latin typeface="Arial" panose="020B0604020202020204" pitchFamily="34" charset="0"/>
                <a:ea typeface="微软雅黑" panose="020B0503020204020204" charset="-122"/>
                <a:cs typeface="+mn-ea"/>
              </a:rPr>
              <a:t>即采用技术措施对固有危险源进行控制，主要有</a:t>
            </a:r>
            <a:r>
              <a:rPr kumimoji="0" lang="zh-CN" altLang="en-US" sz="1300" b="1" i="0" kern="1200" cap="none" spc="150" normalizeH="0" noProof="0">
                <a:ln>
                  <a:noFill/>
                </a:ln>
                <a:solidFill>
                  <a:srgbClr val="C00000"/>
                </a:solidFill>
                <a:effectLst/>
                <a:latin typeface="Arial" panose="020B0604020202020204" pitchFamily="34" charset="0"/>
                <a:ea typeface="微软雅黑" panose="020B0503020204020204" charset="-122"/>
                <a:cs typeface="+mn-ea"/>
              </a:rPr>
              <a:t>消除、替代、隔离、通风、防护、监控</a:t>
            </a:r>
            <a:r>
              <a:rPr kumimoji="0" lang="zh-CN" altLang="en-US" sz="1300" b="1" i="0" kern="1200" cap="none" spc="150" normalizeH="0" noProof="0">
                <a:ln>
                  <a:noFill/>
                </a:ln>
                <a:solidFill>
                  <a:schemeClr val="tx1">
                    <a:lumMod val="65000"/>
                    <a:lumOff val="35000"/>
                  </a:schemeClr>
                </a:solidFill>
                <a:effectLst/>
                <a:latin typeface="Arial" panose="020B0604020202020204" pitchFamily="34" charset="0"/>
                <a:ea typeface="微软雅黑" panose="020B0503020204020204" charset="-122"/>
                <a:cs typeface="+mn-ea"/>
              </a:rPr>
              <a:t>等;</a:t>
            </a:r>
          </a:p>
        </p:txBody>
      </p:sp>
      <p:sp>
        <p:nvSpPr>
          <p:cNvPr id="19" name="文本框 18"/>
          <p:cNvSpPr txBox="1"/>
          <p:nvPr>
            <p:custDataLst>
              <p:tags r:id="rId3"/>
            </p:custDataLst>
          </p:nvPr>
        </p:nvSpPr>
        <p:spPr>
          <a:xfrm>
            <a:off x="786130" y="1534795"/>
            <a:ext cx="1706245" cy="3067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342900" marR="0" lvl="0" indent="-342900" algn="l" defTabSz="825500" rtl="0" eaLnBrk="1" fontAlgn="auto" latinLnBrk="0" hangingPunct="0">
              <a:lnSpc>
                <a:spcPct val="100000"/>
              </a:lnSpc>
              <a:spcBef>
                <a:spcPts val="0"/>
              </a:spcBef>
              <a:spcAft>
                <a:spcPts val="0"/>
              </a:spcAft>
              <a:buClrTx/>
              <a:buSzTx/>
              <a:buFont typeface="+mj-ea"/>
              <a:defRPr/>
            </a:pPr>
            <a:r>
              <a:rPr kumimoji="0" lang="zh-CN" altLang="en-US" sz="1500" b="1" i="0" kern="1200" cap="none" spc="150" normalizeH="0" noProof="0">
                <a:ln>
                  <a:noFill/>
                </a:ln>
                <a:solidFill>
                  <a:srgbClr val="ED7D31"/>
                </a:solidFill>
                <a:effectLst/>
                <a:latin typeface="Arial" panose="020B0604020202020204" pitchFamily="34" charset="0"/>
                <a:ea typeface="微软雅黑" panose="020B0503020204020204" charset="-122"/>
                <a:cs typeface="+mn-ea"/>
              </a:rPr>
              <a:t>技术控制</a:t>
            </a:r>
          </a:p>
        </p:txBody>
      </p:sp>
      <p:cxnSp>
        <p:nvCxnSpPr>
          <p:cNvPr id="23" name="直接连接符 22"/>
          <p:cNvCxnSpPr/>
          <p:nvPr>
            <p:custDataLst>
              <p:tags r:id="rId4"/>
            </p:custDataLst>
          </p:nvPr>
        </p:nvCxnSpPr>
        <p:spPr>
          <a:xfrm>
            <a:off x="810260" y="1842135"/>
            <a:ext cx="4741545" cy="0"/>
          </a:xfrm>
          <a:prstGeom prst="line">
            <a:avLst/>
          </a:prstGeom>
          <a:noFill/>
          <a:ln w="254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4" name="直接连接符 23"/>
          <p:cNvCxnSpPr/>
          <p:nvPr>
            <p:custDataLst>
              <p:tags r:id="rId5"/>
            </p:custDataLst>
          </p:nvPr>
        </p:nvCxnSpPr>
        <p:spPr>
          <a:xfrm>
            <a:off x="810260" y="1840865"/>
            <a:ext cx="75692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custDataLst>
              <p:tags r:id="rId6"/>
            </p:custDataLst>
          </p:nvPr>
        </p:nvSpPr>
        <p:spPr>
          <a:xfrm>
            <a:off x="782955" y="2463800"/>
            <a:ext cx="1706245" cy="3067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defPPr>
              <a:defRPr lang="zh-CN"/>
            </a:defPPr>
            <a:lvl1pPr marR="0" indent="0" algn="ctr" defTabSz="825500" fontAlgn="auto" hangingPunct="0">
              <a:lnSpc>
                <a:spcPct val="100000"/>
              </a:lnSpc>
              <a:spcBef>
                <a:spcPts val="0"/>
              </a:spcBef>
              <a:spcAft>
                <a:spcPts val="0"/>
              </a:spcAft>
              <a:buClrTx/>
              <a:buSzTx/>
              <a:buFontTx/>
              <a:buNone/>
              <a:defRPr sz="2000" b="1" spc="150">
                <a:solidFill>
                  <a:srgbClr val="42A3E8"/>
                </a:solidFill>
                <a:latin typeface="微软雅黑" panose="020B0503020204020204" charset="-122"/>
                <a:ea typeface="微软雅黑" panose="020B0503020204020204" charset="-122"/>
              </a:defRPr>
            </a:lvl1pPr>
          </a:lstStyle>
          <a:p>
            <a:pPr marL="0" marR="0" lvl="0" indent="0" algn="l" defTabSz="825500" rtl="0" eaLnBrk="1" fontAlgn="auto" latinLnBrk="0" hangingPunct="0">
              <a:lnSpc>
                <a:spcPct val="100000"/>
              </a:lnSpc>
              <a:spcBef>
                <a:spcPts val="0"/>
              </a:spcBef>
              <a:spcAft>
                <a:spcPts val="0"/>
              </a:spcAft>
              <a:buSzPct val="100000"/>
              <a:buFontTx/>
              <a:buNone/>
              <a:defRPr/>
            </a:pPr>
            <a:r>
              <a:rPr kumimoji="0" lang="zh-CN" altLang="en-US" sz="1500" i="0" kern="1200" cap="none" spc="150" normalizeH="0" noProof="0">
                <a:ln>
                  <a:noFill/>
                </a:ln>
                <a:solidFill>
                  <a:srgbClr val="ED7D31"/>
                </a:solidFill>
                <a:effectLst/>
                <a:latin typeface="Arial" panose="020B0604020202020204" pitchFamily="34" charset="0"/>
                <a:ea typeface="微软雅黑" panose="020B0503020204020204" charset="-122"/>
                <a:cs typeface="+mn-ea"/>
              </a:rPr>
              <a:t>人行为控制</a:t>
            </a:r>
          </a:p>
        </p:txBody>
      </p:sp>
      <p:cxnSp>
        <p:nvCxnSpPr>
          <p:cNvPr id="37" name="直接连接符 36"/>
          <p:cNvCxnSpPr/>
          <p:nvPr>
            <p:custDataLst>
              <p:tags r:id="rId7"/>
            </p:custDataLst>
          </p:nvPr>
        </p:nvCxnSpPr>
        <p:spPr>
          <a:xfrm>
            <a:off x="810260" y="2773680"/>
            <a:ext cx="4761230" cy="0"/>
          </a:xfrm>
          <a:prstGeom prst="line">
            <a:avLst/>
          </a:prstGeom>
          <a:noFill/>
          <a:ln w="254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8" name="直接连接符 37"/>
          <p:cNvCxnSpPr/>
          <p:nvPr>
            <p:custDataLst>
              <p:tags r:id="rId8"/>
            </p:custDataLst>
          </p:nvPr>
        </p:nvCxnSpPr>
        <p:spPr>
          <a:xfrm flipV="1">
            <a:off x="810260" y="2772410"/>
            <a:ext cx="756920" cy="63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9" name="矩形 38"/>
          <p:cNvSpPr/>
          <p:nvPr>
            <p:custDataLst>
              <p:tags r:id="rId9"/>
            </p:custDataLst>
          </p:nvPr>
        </p:nvSpPr>
        <p:spPr>
          <a:xfrm>
            <a:off x="743585" y="2857500"/>
            <a:ext cx="7758430" cy="978535"/>
          </a:xfrm>
          <a:prstGeom prst="rect">
            <a:avLst/>
          </a:prstGeom>
        </p:spPr>
        <p:txBody>
          <a:bodyPr wrap="square">
            <a:noAutofit/>
          </a:bodyPr>
          <a:lstStyle/>
          <a:p>
            <a:pPr marL="0" marR="0" lvl="0" indent="0" algn="l" defTabSz="914400" rtl="0" eaLnBrk="1" fontAlgn="auto" latinLnBrk="0" hangingPunct="1">
              <a:lnSpc>
                <a:spcPct val="130000"/>
              </a:lnSpc>
              <a:spcBef>
                <a:spcPts val="0"/>
              </a:spcBef>
              <a:spcAft>
                <a:spcPts val="0"/>
              </a:spcAft>
              <a:buSzPct val="100000"/>
              <a:buFontTx/>
              <a:buNone/>
              <a:defRPr/>
            </a:pPr>
            <a:r>
              <a:rPr kumimoji="0" lang="zh-CN" altLang="en-US" sz="1300" b="1" i="0" kern="1200" cap="none" spc="150" normalizeH="0" noProof="0">
                <a:ln>
                  <a:noFill/>
                </a:ln>
                <a:solidFill>
                  <a:schemeClr val="tx1">
                    <a:lumMod val="65000"/>
                    <a:lumOff val="35000"/>
                  </a:schemeClr>
                </a:solidFill>
                <a:effectLst/>
                <a:latin typeface="Arial" panose="020B0604020202020204" pitchFamily="34" charset="0"/>
                <a:ea typeface="微软雅黑" panose="020B0503020204020204" charset="-122"/>
                <a:cs typeface="+mn-ea"/>
              </a:rPr>
              <a:t>即控制认为失误，减少不正确行为对危险源的触发作用;人为失误主要表现形式有：操作失误、指挥错误、不正确的判断或缺乏判断，无知，粗心大意，遗忘，厌烦，懒散，疲劳，紧张，忙乱，工作没有秩序，疾病或生理缺陷，错误使用防护用品和防护装置等;</a:t>
            </a:r>
          </a:p>
        </p:txBody>
      </p:sp>
      <p:sp>
        <p:nvSpPr>
          <p:cNvPr id="12" name="内容占位符 2"/>
          <p:cNvSpPr txBox="1"/>
          <p:nvPr>
            <p:custDataLst>
              <p:tags r:id="rId10"/>
            </p:custDataLst>
          </p:nvPr>
        </p:nvSpPr>
        <p:spPr>
          <a:xfrm>
            <a:off x="730885" y="4364355"/>
            <a:ext cx="7750175" cy="344805"/>
          </a:xfrm>
          <a:prstGeom prst="rect">
            <a:avLst/>
          </a:prstGeom>
        </p:spPr>
        <p:txBody>
          <a:bodyPr wrap="square">
            <a:noAutofit/>
          </a:bodyPr>
          <a:lstStyle>
            <a:defPPr>
              <a:defRPr lang="zh-CN"/>
            </a:defPPr>
            <a:lvl1pPr marR="0" lvl="0" indent="0" fontAlgn="auto">
              <a:lnSpc>
                <a:spcPct val="130000"/>
              </a:lnSpc>
              <a:spcBef>
                <a:spcPts val="0"/>
              </a:spcBef>
              <a:spcAft>
                <a:spcPts val="0"/>
              </a:spcAft>
              <a:buClrTx/>
              <a:buSzTx/>
              <a:buFontTx/>
              <a:buNone/>
              <a:defRPr kumimoji="0" sz="1600" b="0" i="0" u="none" strike="noStrike" cap="none" spc="150" normalizeH="0" baseline="0">
                <a:ln>
                  <a:noFill/>
                </a:ln>
                <a:solidFill>
                  <a:prstClr val="black">
                    <a:lumMod val="65000"/>
                    <a:lumOff val="35000"/>
                  </a:prstClr>
                </a:solidFill>
                <a:effectLst/>
                <a:uLnTx/>
                <a:uFillTx/>
                <a:latin typeface="微软雅黑" panose="020B0503020204020204" charset="-122"/>
                <a:ea typeface="微软雅黑" panose="020B0503020204020204" charset="-122"/>
              </a:defRPr>
            </a:lvl1pPr>
            <a:lvl2pPr marL="0" marR="0" indent="0" algn="ctr" defTabSz="412750" latinLnBrk="0">
              <a:lnSpc>
                <a:spcPct val="100000"/>
              </a:lnSpc>
              <a:spcBef>
                <a:spcPts val="0"/>
              </a:spcBef>
              <a:spcAft>
                <a:spcPts val="0"/>
              </a:spcAft>
              <a:buClrTx/>
              <a:buSzTx/>
              <a:buFontTx/>
              <a:buNone/>
              <a:defRPr sz="1800" b="0" i="0" u="none" strike="noStrike" cap="none" spc="0" baseline="0">
                <a:ln>
                  <a:noFill/>
                </a:ln>
                <a:solidFill>
                  <a:srgbClr val="000000"/>
                </a:solidFill>
                <a:uFillTx/>
                <a:latin typeface="Roboto Regular"/>
                <a:ea typeface="Roboto Regular"/>
                <a:cs typeface="Roboto Regular"/>
                <a:sym typeface="Roboto Regular"/>
              </a:defRPr>
            </a:lvl2pPr>
            <a:lvl3pPr marL="0" marR="0" indent="0" algn="ctr" defTabSz="412750" latinLnBrk="0">
              <a:lnSpc>
                <a:spcPct val="100000"/>
              </a:lnSpc>
              <a:spcBef>
                <a:spcPts val="0"/>
              </a:spcBef>
              <a:spcAft>
                <a:spcPts val="0"/>
              </a:spcAft>
              <a:buClrTx/>
              <a:buSzTx/>
              <a:buFontTx/>
              <a:buNone/>
              <a:defRPr sz="1800" b="0" i="0" u="none" strike="noStrike" cap="none" spc="0" baseline="0">
                <a:ln>
                  <a:noFill/>
                </a:ln>
                <a:solidFill>
                  <a:srgbClr val="000000"/>
                </a:solidFill>
                <a:uFillTx/>
                <a:latin typeface="Roboto Regular"/>
                <a:ea typeface="Roboto Regular"/>
                <a:cs typeface="Roboto Regular"/>
                <a:sym typeface="Roboto Regular"/>
              </a:defRPr>
            </a:lvl3pPr>
            <a:lvl4pPr marL="0" marR="0" indent="0" algn="ctr" defTabSz="412750" latinLnBrk="0">
              <a:lnSpc>
                <a:spcPct val="100000"/>
              </a:lnSpc>
              <a:spcBef>
                <a:spcPts val="0"/>
              </a:spcBef>
              <a:spcAft>
                <a:spcPts val="0"/>
              </a:spcAft>
              <a:buClrTx/>
              <a:buSzTx/>
              <a:buFontTx/>
              <a:buNone/>
              <a:defRPr sz="1800" b="0" i="0" u="none" strike="noStrike" cap="none" spc="0" baseline="0">
                <a:ln>
                  <a:noFill/>
                </a:ln>
                <a:solidFill>
                  <a:srgbClr val="000000"/>
                </a:solidFill>
                <a:uFillTx/>
                <a:latin typeface="Roboto Regular"/>
                <a:ea typeface="Roboto Regular"/>
                <a:cs typeface="Roboto Regular"/>
                <a:sym typeface="Roboto Regular"/>
              </a:defRPr>
            </a:lvl4pPr>
            <a:lvl5pPr marL="0" marR="0" indent="0" algn="ctr" defTabSz="412750" latinLnBrk="0">
              <a:lnSpc>
                <a:spcPct val="100000"/>
              </a:lnSpc>
              <a:spcBef>
                <a:spcPts val="0"/>
              </a:spcBef>
              <a:spcAft>
                <a:spcPts val="0"/>
              </a:spcAft>
              <a:buClrTx/>
              <a:buSzTx/>
              <a:buFontTx/>
              <a:buNone/>
              <a:defRPr sz="1800" b="0" i="0" u="none" strike="noStrike" cap="none" spc="0" baseline="0">
                <a:ln>
                  <a:noFill/>
                </a:ln>
                <a:solidFill>
                  <a:srgbClr val="000000"/>
                </a:solidFill>
                <a:uFillTx/>
                <a:latin typeface="Roboto Regular"/>
                <a:ea typeface="Roboto Regular"/>
                <a:cs typeface="Roboto Regular"/>
                <a:sym typeface="Roboto Regular"/>
              </a:defRPr>
            </a:lvl5pPr>
            <a:lvl6pPr marL="0" marR="0" indent="177800" algn="ctr" defTabSz="412750" latinLnBrk="0">
              <a:lnSpc>
                <a:spcPct val="100000"/>
              </a:lnSpc>
              <a:spcBef>
                <a:spcPts val="0"/>
              </a:spcBef>
              <a:spcAft>
                <a:spcPts val="0"/>
              </a:spcAft>
              <a:buClrTx/>
              <a:buSzTx/>
              <a:buFontTx/>
              <a:buNone/>
              <a:defRPr sz="1800" b="0" i="0" u="none" strike="noStrike" cap="none" spc="0" baseline="0">
                <a:ln>
                  <a:noFill/>
                </a:ln>
                <a:solidFill>
                  <a:srgbClr val="000000"/>
                </a:solidFill>
                <a:uFillTx/>
                <a:latin typeface="Roboto Regular"/>
                <a:ea typeface="Roboto Regular"/>
                <a:cs typeface="Roboto Regular"/>
                <a:sym typeface="Roboto Regular"/>
              </a:defRPr>
            </a:lvl6pPr>
            <a:lvl7pPr marL="0" marR="0" indent="355600" algn="ctr" defTabSz="412750" latinLnBrk="0">
              <a:lnSpc>
                <a:spcPct val="100000"/>
              </a:lnSpc>
              <a:spcBef>
                <a:spcPts val="0"/>
              </a:spcBef>
              <a:spcAft>
                <a:spcPts val="0"/>
              </a:spcAft>
              <a:buClrTx/>
              <a:buSzTx/>
              <a:buFontTx/>
              <a:buNone/>
              <a:defRPr sz="1800" b="0" i="0" u="none" strike="noStrike" cap="none" spc="0" baseline="0">
                <a:ln>
                  <a:noFill/>
                </a:ln>
                <a:solidFill>
                  <a:srgbClr val="000000"/>
                </a:solidFill>
                <a:uFillTx/>
                <a:latin typeface="Roboto Regular"/>
                <a:ea typeface="Roboto Regular"/>
                <a:cs typeface="Roboto Regular"/>
                <a:sym typeface="Roboto Regular"/>
              </a:defRPr>
            </a:lvl7pPr>
            <a:lvl8pPr marL="0" marR="0" indent="533400" algn="ctr" defTabSz="412750" latinLnBrk="0">
              <a:lnSpc>
                <a:spcPct val="100000"/>
              </a:lnSpc>
              <a:spcBef>
                <a:spcPts val="0"/>
              </a:spcBef>
              <a:spcAft>
                <a:spcPts val="0"/>
              </a:spcAft>
              <a:buClrTx/>
              <a:buSzTx/>
              <a:buFontTx/>
              <a:buNone/>
              <a:defRPr sz="1800" b="0" i="0" u="none" strike="noStrike" cap="none" spc="0" baseline="0">
                <a:ln>
                  <a:noFill/>
                </a:ln>
                <a:solidFill>
                  <a:srgbClr val="000000"/>
                </a:solidFill>
                <a:uFillTx/>
                <a:latin typeface="Roboto Regular"/>
                <a:ea typeface="Roboto Regular"/>
                <a:cs typeface="Roboto Regular"/>
                <a:sym typeface="Roboto Regular"/>
              </a:defRPr>
            </a:lvl8pPr>
            <a:lvl9pPr marL="0" marR="0" indent="711200" algn="ctr" defTabSz="412750" latinLnBrk="0">
              <a:lnSpc>
                <a:spcPct val="100000"/>
              </a:lnSpc>
              <a:spcBef>
                <a:spcPts val="0"/>
              </a:spcBef>
              <a:spcAft>
                <a:spcPts val="0"/>
              </a:spcAft>
              <a:buClrTx/>
              <a:buSzTx/>
              <a:buFontTx/>
              <a:buNone/>
              <a:defRPr sz="1800" b="0" i="0" u="none" strike="noStrike" cap="none" spc="0" baseline="0">
                <a:ln>
                  <a:noFill/>
                </a:ln>
                <a:solidFill>
                  <a:srgbClr val="000000"/>
                </a:solidFill>
                <a:uFillTx/>
                <a:latin typeface="Roboto Regular"/>
                <a:ea typeface="Roboto Regular"/>
                <a:cs typeface="Roboto Regular"/>
                <a:sym typeface="Roboto Regular"/>
              </a:defRPr>
            </a:lvl9pPr>
          </a:lstStyle>
          <a:p>
            <a:pPr marL="0" marR="0" lvl="0" indent="0" algn="l" defTabSz="914400" rtl="0" eaLnBrk="1" fontAlgn="auto" latinLnBrk="0" hangingPunct="1">
              <a:lnSpc>
                <a:spcPct val="130000"/>
              </a:lnSpc>
              <a:spcBef>
                <a:spcPts val="0"/>
              </a:spcBef>
              <a:spcAft>
                <a:spcPts val="0"/>
              </a:spcAft>
              <a:buSzPct val="100000"/>
              <a:buFontTx/>
              <a:buNone/>
              <a:defRPr/>
            </a:pPr>
            <a:r>
              <a:rPr kumimoji="0" lang="zh-CN" altLang="en-US" sz="1300" b="1" i="0" kern="1200" cap="none" spc="150" normalizeH="0" noProof="0">
                <a:ln>
                  <a:noFill/>
                </a:ln>
                <a:solidFill>
                  <a:schemeClr val="tx1">
                    <a:lumMod val="65000"/>
                    <a:lumOff val="35000"/>
                  </a:schemeClr>
                </a:solidFill>
                <a:effectLst/>
                <a:latin typeface="Arial" panose="020B0604020202020204" pitchFamily="34" charset="0"/>
                <a:ea typeface="微软雅黑" panose="020B0503020204020204" charset="-122"/>
                <a:cs typeface="+mn-ea"/>
              </a:rPr>
              <a:t>建立健全危险源管理的规则制度；明确责任、定期检查,加强危险源的日常管理；搞好危险源</a:t>
            </a:r>
          </a:p>
        </p:txBody>
      </p:sp>
      <p:sp>
        <p:nvSpPr>
          <p:cNvPr id="40" name="文本框 39"/>
          <p:cNvSpPr txBox="1"/>
          <p:nvPr>
            <p:custDataLst>
              <p:tags r:id="rId11"/>
            </p:custDataLst>
          </p:nvPr>
        </p:nvSpPr>
        <p:spPr>
          <a:xfrm>
            <a:off x="786130" y="3942715"/>
            <a:ext cx="1706245" cy="3067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defPPr>
              <a:defRPr lang="zh-CN"/>
            </a:defPPr>
            <a:lvl1pPr marR="0" indent="0" algn="ctr" defTabSz="825500" fontAlgn="auto" hangingPunct="0">
              <a:lnSpc>
                <a:spcPct val="100000"/>
              </a:lnSpc>
              <a:spcBef>
                <a:spcPts val="0"/>
              </a:spcBef>
              <a:spcAft>
                <a:spcPts val="0"/>
              </a:spcAft>
              <a:buClrTx/>
              <a:buSzTx/>
              <a:buFontTx/>
              <a:buNone/>
              <a:defRPr sz="2000" b="1" spc="150">
                <a:solidFill>
                  <a:srgbClr val="42A3E8"/>
                </a:solidFill>
                <a:latin typeface="微软雅黑" panose="020B0503020204020204" charset="-122"/>
                <a:ea typeface="微软雅黑" panose="020B0503020204020204" charset="-122"/>
              </a:defRPr>
            </a:lvl1pPr>
          </a:lstStyle>
          <a:p>
            <a:pPr marL="0" marR="0" lvl="0" indent="0" algn="l" defTabSz="825500" rtl="0" eaLnBrk="1" fontAlgn="auto" latinLnBrk="0" hangingPunct="0">
              <a:lnSpc>
                <a:spcPct val="100000"/>
              </a:lnSpc>
              <a:spcBef>
                <a:spcPts val="0"/>
              </a:spcBef>
              <a:spcAft>
                <a:spcPts val="0"/>
              </a:spcAft>
              <a:buSzPct val="100000"/>
              <a:buFontTx/>
              <a:buNone/>
              <a:defRPr/>
            </a:pPr>
            <a:r>
              <a:rPr kumimoji="0" lang="zh-CN" altLang="en-US" sz="1500" i="0" kern="1200" cap="none" spc="150" normalizeH="0" noProof="0">
                <a:ln>
                  <a:noFill/>
                </a:ln>
                <a:solidFill>
                  <a:srgbClr val="ED7D31"/>
                </a:solidFill>
                <a:effectLst/>
                <a:latin typeface="Arial" panose="020B0604020202020204" pitchFamily="34" charset="0"/>
                <a:ea typeface="微软雅黑" panose="020B0503020204020204" charset="-122"/>
                <a:cs typeface="+mn-ea"/>
              </a:rPr>
              <a:t>管理控制</a:t>
            </a:r>
          </a:p>
        </p:txBody>
      </p:sp>
      <p:cxnSp>
        <p:nvCxnSpPr>
          <p:cNvPr id="41" name="直接连接符 40"/>
          <p:cNvCxnSpPr/>
          <p:nvPr>
            <p:custDataLst>
              <p:tags r:id="rId12"/>
            </p:custDataLst>
          </p:nvPr>
        </p:nvCxnSpPr>
        <p:spPr>
          <a:xfrm flipV="1">
            <a:off x="810260" y="4257040"/>
            <a:ext cx="4765675" cy="4445"/>
          </a:xfrm>
          <a:prstGeom prst="line">
            <a:avLst/>
          </a:prstGeom>
          <a:noFill/>
          <a:ln w="254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42" name="直接连接符 41"/>
          <p:cNvCxnSpPr/>
          <p:nvPr>
            <p:custDataLst>
              <p:tags r:id="rId13"/>
            </p:custDataLst>
          </p:nvPr>
        </p:nvCxnSpPr>
        <p:spPr>
          <a:xfrm>
            <a:off x="810260" y="4257040"/>
            <a:ext cx="75565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实验室安全因素—实验室危险源控制</a:t>
            </a:r>
          </a:p>
        </p:txBody>
      </p:sp>
      <p:sp>
        <p:nvSpPr>
          <p:cNvPr id="2" name="文本框 1"/>
          <p:cNvSpPr txBox="1"/>
          <p:nvPr/>
        </p:nvSpPr>
        <p:spPr>
          <a:xfrm>
            <a:off x="749300" y="958850"/>
            <a:ext cx="2540000" cy="368300"/>
          </a:xfrm>
          <a:prstGeom prst="rect">
            <a:avLst/>
          </a:prstGeom>
          <a:noFill/>
        </p:spPr>
        <p:txBody>
          <a:bodyPr wrap="square" rtlCol="0" anchor="t">
            <a:spAutoFit/>
          </a:bodyPr>
          <a:lstStyle/>
          <a:p>
            <a:r>
              <a:rPr lang="zh-CN" altLang="en-US"/>
              <a:t>隔 离</a:t>
            </a:r>
          </a:p>
        </p:txBody>
      </p:sp>
      <p:sp>
        <p:nvSpPr>
          <p:cNvPr id="4" name="文本框 3"/>
          <p:cNvSpPr txBox="1"/>
          <p:nvPr/>
        </p:nvSpPr>
        <p:spPr>
          <a:xfrm>
            <a:off x="1035050" y="1445895"/>
            <a:ext cx="3940175" cy="2181751"/>
          </a:xfrm>
          <a:prstGeom prst="rect">
            <a:avLst/>
          </a:prstGeom>
          <a:noFill/>
        </p:spPr>
        <p:txBody>
          <a:bodyPr wrap="square" rtlCol="0" anchor="t">
            <a:spAutoFit/>
          </a:bodyPr>
          <a:lstStyle/>
          <a:p>
            <a:pPr>
              <a:lnSpc>
                <a:spcPct val="200000"/>
              </a:lnSpc>
            </a:pPr>
            <a:r>
              <a:rPr lang="zh-CN" altLang="en-US" sz="1400" dirty="0">
                <a:latin typeface="微软雅黑" panose="020B0503020204020204" charset="-122"/>
                <a:ea typeface="微软雅黑" panose="020B0503020204020204" charset="-122"/>
              </a:rPr>
              <a:t>通过安全储存有害化学品和严格限制有害化学品在工作场所的存放量，也可以获得隔离的效果，这种安全存储和限量的方法，特别适用于实验室操作人数不多，而且很难采用其他控制手段的情况，当应提供充足的个体防护用品。</a:t>
            </a:r>
          </a:p>
        </p:txBody>
      </p:sp>
      <p:grpSp>
        <p:nvGrpSpPr>
          <p:cNvPr id="5" name="组合 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5055870" y="1187450"/>
            <a:ext cx="3842385" cy="3383915"/>
            <a:chOff x="3808413" y="1409700"/>
            <a:chExt cx="4575175" cy="4029075"/>
          </a:xfrm>
        </p:grpSpPr>
        <p:sp>
          <p:nvSpPr>
            <p:cNvPr id="6" name="ïṧļíḓè"/>
            <p:cNvSpPr/>
            <p:nvPr/>
          </p:nvSpPr>
          <p:spPr bwMode="auto">
            <a:xfrm>
              <a:off x="4108451" y="4117975"/>
              <a:ext cx="411163" cy="220663"/>
            </a:xfrm>
            <a:custGeom>
              <a:avLst/>
              <a:gdLst>
                <a:gd name="T0" fmla="*/ 259 w 259"/>
                <a:gd name="T1" fmla="*/ 63 h 139"/>
                <a:gd name="T2" fmla="*/ 19 w 259"/>
                <a:gd name="T3" fmla="*/ 139 h 139"/>
                <a:gd name="T4" fmla="*/ 0 w 259"/>
                <a:gd name="T5" fmla="*/ 76 h 139"/>
                <a:gd name="T6" fmla="*/ 240 w 259"/>
                <a:gd name="T7" fmla="*/ 0 h 139"/>
                <a:gd name="T8" fmla="*/ 259 w 259"/>
                <a:gd name="T9" fmla="*/ 63 h 139"/>
              </a:gdLst>
              <a:ahLst/>
              <a:cxnLst>
                <a:cxn ang="0">
                  <a:pos x="T0" y="T1"/>
                </a:cxn>
                <a:cxn ang="0">
                  <a:pos x="T2" y="T3"/>
                </a:cxn>
                <a:cxn ang="0">
                  <a:pos x="T4" y="T5"/>
                </a:cxn>
                <a:cxn ang="0">
                  <a:pos x="T6" y="T7"/>
                </a:cxn>
                <a:cxn ang="0">
                  <a:pos x="T8" y="T9"/>
                </a:cxn>
              </a:cxnLst>
              <a:rect l="0" t="0" r="r" b="b"/>
              <a:pathLst>
                <a:path w="259" h="139">
                  <a:moveTo>
                    <a:pt x="259" y="63"/>
                  </a:moveTo>
                  <a:lnTo>
                    <a:pt x="19" y="139"/>
                  </a:lnTo>
                  <a:lnTo>
                    <a:pt x="0" y="76"/>
                  </a:lnTo>
                  <a:lnTo>
                    <a:pt x="240" y="0"/>
                  </a:lnTo>
                  <a:lnTo>
                    <a:pt x="259" y="63"/>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i$ļïḋê"/>
            <p:cNvSpPr/>
            <p:nvPr/>
          </p:nvSpPr>
          <p:spPr bwMode="auto">
            <a:xfrm>
              <a:off x="3978276" y="4787900"/>
              <a:ext cx="341313" cy="611188"/>
            </a:xfrm>
            <a:custGeom>
              <a:avLst/>
              <a:gdLst>
                <a:gd name="T0" fmla="*/ 0 w 34"/>
                <a:gd name="T1" fmla="*/ 5 h 61"/>
                <a:gd name="T2" fmla="*/ 16 w 34"/>
                <a:gd name="T3" fmla="*/ 54 h 61"/>
                <a:gd name="T4" fmla="*/ 27 w 34"/>
                <a:gd name="T5" fmla="*/ 59 h 61"/>
                <a:gd name="T6" fmla="*/ 33 w 34"/>
                <a:gd name="T7" fmla="*/ 48 h 61"/>
                <a:gd name="T8" fmla="*/ 17 w 34"/>
                <a:gd name="T9" fmla="*/ 0 h 61"/>
                <a:gd name="T10" fmla="*/ 0 w 34"/>
                <a:gd name="T11" fmla="*/ 5 h 61"/>
              </a:gdLst>
              <a:ahLst/>
              <a:cxnLst>
                <a:cxn ang="0">
                  <a:pos x="T0" y="T1"/>
                </a:cxn>
                <a:cxn ang="0">
                  <a:pos x="T2" y="T3"/>
                </a:cxn>
                <a:cxn ang="0">
                  <a:pos x="T4" y="T5"/>
                </a:cxn>
                <a:cxn ang="0">
                  <a:pos x="T6" y="T7"/>
                </a:cxn>
                <a:cxn ang="0">
                  <a:pos x="T8" y="T9"/>
                </a:cxn>
                <a:cxn ang="0">
                  <a:pos x="T10" y="T11"/>
                </a:cxn>
              </a:cxnLst>
              <a:rect l="0" t="0" r="r" b="b"/>
              <a:pathLst>
                <a:path w="34" h="61">
                  <a:moveTo>
                    <a:pt x="0" y="5"/>
                  </a:moveTo>
                  <a:cubicBezTo>
                    <a:pt x="16" y="54"/>
                    <a:pt x="16" y="54"/>
                    <a:pt x="16" y="54"/>
                  </a:cubicBezTo>
                  <a:cubicBezTo>
                    <a:pt x="17" y="58"/>
                    <a:pt x="22" y="61"/>
                    <a:pt x="27" y="59"/>
                  </a:cubicBezTo>
                  <a:cubicBezTo>
                    <a:pt x="32" y="58"/>
                    <a:pt x="34" y="53"/>
                    <a:pt x="33" y="48"/>
                  </a:cubicBezTo>
                  <a:cubicBezTo>
                    <a:pt x="17" y="0"/>
                    <a:pt x="17" y="0"/>
                    <a:pt x="17" y="0"/>
                  </a:cubicBezTo>
                  <a:lnTo>
                    <a:pt x="0" y="5"/>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îṡliḋê"/>
            <p:cNvSpPr/>
            <p:nvPr/>
          </p:nvSpPr>
          <p:spPr bwMode="auto">
            <a:xfrm>
              <a:off x="4229101" y="4217988"/>
              <a:ext cx="981075" cy="1150938"/>
            </a:xfrm>
            <a:custGeom>
              <a:avLst/>
              <a:gdLst>
                <a:gd name="T0" fmla="*/ 55 w 98"/>
                <a:gd name="T1" fmla="*/ 51 h 115"/>
                <a:gd name="T2" fmla="*/ 1 w 98"/>
                <a:gd name="T3" fmla="*/ 68 h 115"/>
                <a:gd name="T4" fmla="*/ 0 w 98"/>
                <a:gd name="T5" fmla="*/ 73 h 115"/>
                <a:gd name="T6" fmla="*/ 10 w 98"/>
                <a:gd name="T7" fmla="*/ 104 h 115"/>
                <a:gd name="T8" fmla="*/ 8 w 98"/>
                <a:gd name="T9" fmla="*/ 115 h 115"/>
                <a:gd name="T10" fmla="*/ 98 w 98"/>
                <a:gd name="T11" fmla="*/ 86 h 115"/>
                <a:gd name="T12" fmla="*/ 33 w 98"/>
                <a:gd name="T13" fmla="*/ 26 h 115"/>
                <a:gd name="T14" fmla="*/ 24 w 98"/>
                <a:gd name="T15" fmla="*/ 0 h 115"/>
                <a:gd name="T16" fmla="*/ 21 w 98"/>
                <a:gd name="T17" fmla="*/ 1 h 115"/>
                <a:gd name="T18" fmla="*/ 22 w 98"/>
                <a:gd name="T19" fmla="*/ 4 h 115"/>
                <a:gd name="T20" fmla="*/ 30 w 98"/>
                <a:gd name="T21" fmla="*/ 28 h 115"/>
                <a:gd name="T22" fmla="*/ 55 w 98"/>
                <a:gd name="T23" fmla="*/ 5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15">
                  <a:moveTo>
                    <a:pt x="55" y="51"/>
                  </a:moveTo>
                  <a:cubicBezTo>
                    <a:pt x="1" y="68"/>
                    <a:pt x="1" y="68"/>
                    <a:pt x="1" y="68"/>
                  </a:cubicBezTo>
                  <a:cubicBezTo>
                    <a:pt x="0" y="73"/>
                    <a:pt x="0" y="73"/>
                    <a:pt x="0" y="73"/>
                  </a:cubicBezTo>
                  <a:cubicBezTo>
                    <a:pt x="10" y="104"/>
                    <a:pt x="10" y="104"/>
                    <a:pt x="10" y="104"/>
                  </a:cubicBezTo>
                  <a:cubicBezTo>
                    <a:pt x="11" y="108"/>
                    <a:pt x="10" y="112"/>
                    <a:pt x="8" y="115"/>
                  </a:cubicBezTo>
                  <a:cubicBezTo>
                    <a:pt x="98" y="86"/>
                    <a:pt x="98" y="86"/>
                    <a:pt x="98" y="86"/>
                  </a:cubicBezTo>
                  <a:cubicBezTo>
                    <a:pt x="33" y="26"/>
                    <a:pt x="33" y="26"/>
                    <a:pt x="33" y="26"/>
                  </a:cubicBezTo>
                  <a:cubicBezTo>
                    <a:pt x="24" y="0"/>
                    <a:pt x="24" y="0"/>
                    <a:pt x="24" y="0"/>
                  </a:cubicBezTo>
                  <a:cubicBezTo>
                    <a:pt x="21" y="1"/>
                    <a:pt x="21" y="1"/>
                    <a:pt x="21" y="1"/>
                  </a:cubicBezTo>
                  <a:cubicBezTo>
                    <a:pt x="22" y="4"/>
                    <a:pt x="22" y="4"/>
                    <a:pt x="22" y="4"/>
                  </a:cubicBezTo>
                  <a:cubicBezTo>
                    <a:pt x="30" y="28"/>
                    <a:pt x="30" y="28"/>
                    <a:pt x="30" y="28"/>
                  </a:cubicBezTo>
                  <a:lnTo>
                    <a:pt x="55" y="51"/>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í$lîďê"/>
            <p:cNvSpPr/>
            <p:nvPr/>
          </p:nvSpPr>
          <p:spPr bwMode="auto">
            <a:xfrm>
              <a:off x="4078288" y="5308600"/>
              <a:ext cx="111125" cy="130175"/>
            </a:xfrm>
            <a:custGeom>
              <a:avLst/>
              <a:gdLst>
                <a:gd name="T0" fmla="*/ 6 w 11"/>
                <a:gd name="T1" fmla="*/ 6 h 13"/>
                <a:gd name="T2" fmla="*/ 5 w 11"/>
                <a:gd name="T3" fmla="*/ 7 h 13"/>
                <a:gd name="T4" fmla="*/ 6 w 11"/>
                <a:gd name="T5" fmla="*/ 6 h 13"/>
                <a:gd name="T6" fmla="*/ 4 w 11"/>
                <a:gd name="T7" fmla="*/ 2 h 13"/>
                <a:gd name="T8" fmla="*/ 3 w 11"/>
                <a:gd name="T9" fmla="*/ 0 h 13"/>
                <a:gd name="T10" fmla="*/ 0 w 11"/>
                <a:gd name="T11" fmla="*/ 13 h 13"/>
                <a:gd name="T12" fmla="*/ 11 w 11"/>
                <a:gd name="T13" fmla="*/ 9 h 13"/>
                <a:gd name="T14" fmla="*/ 6 w 11"/>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6" y="6"/>
                  </a:moveTo>
                  <a:cubicBezTo>
                    <a:pt x="5" y="7"/>
                    <a:pt x="5" y="7"/>
                    <a:pt x="5" y="7"/>
                  </a:cubicBezTo>
                  <a:cubicBezTo>
                    <a:pt x="6" y="6"/>
                    <a:pt x="6" y="6"/>
                    <a:pt x="6" y="6"/>
                  </a:cubicBezTo>
                  <a:cubicBezTo>
                    <a:pt x="5" y="5"/>
                    <a:pt x="4" y="3"/>
                    <a:pt x="4" y="2"/>
                  </a:cubicBezTo>
                  <a:cubicBezTo>
                    <a:pt x="3" y="0"/>
                    <a:pt x="3" y="0"/>
                    <a:pt x="3" y="0"/>
                  </a:cubicBezTo>
                  <a:cubicBezTo>
                    <a:pt x="0" y="13"/>
                    <a:pt x="0" y="13"/>
                    <a:pt x="0" y="13"/>
                  </a:cubicBezTo>
                  <a:cubicBezTo>
                    <a:pt x="11" y="9"/>
                    <a:pt x="11" y="9"/>
                    <a:pt x="11" y="9"/>
                  </a:cubicBezTo>
                  <a:cubicBezTo>
                    <a:pt x="9" y="9"/>
                    <a:pt x="7" y="7"/>
                    <a:pt x="6" y="6"/>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îṡ1ïḓê"/>
            <p:cNvSpPr/>
            <p:nvPr/>
          </p:nvSpPr>
          <p:spPr bwMode="auto">
            <a:xfrm>
              <a:off x="4178301" y="4298950"/>
              <a:ext cx="130175" cy="649288"/>
            </a:xfrm>
            <a:custGeom>
              <a:avLst/>
              <a:gdLst>
                <a:gd name="T0" fmla="*/ 32 w 82"/>
                <a:gd name="T1" fmla="*/ 409 h 409"/>
                <a:gd name="T2" fmla="*/ 82 w 82"/>
                <a:gd name="T3" fmla="*/ 170 h 409"/>
                <a:gd name="T4" fmla="*/ 32 w 82"/>
                <a:gd name="T5" fmla="*/ 19 h 409"/>
                <a:gd name="T6" fmla="*/ 26 w 82"/>
                <a:gd name="T7" fmla="*/ 0 h 409"/>
                <a:gd name="T8" fmla="*/ 0 w 82"/>
                <a:gd name="T9" fmla="*/ 6 h 409"/>
                <a:gd name="T10" fmla="*/ 57 w 82"/>
                <a:gd name="T11" fmla="*/ 176 h 409"/>
                <a:gd name="T12" fmla="*/ 13 w 82"/>
                <a:gd name="T13" fmla="*/ 365 h 409"/>
                <a:gd name="T14" fmla="*/ 32 w 82"/>
                <a:gd name="T15" fmla="*/ 409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409">
                  <a:moveTo>
                    <a:pt x="32" y="409"/>
                  </a:moveTo>
                  <a:lnTo>
                    <a:pt x="82" y="170"/>
                  </a:lnTo>
                  <a:lnTo>
                    <a:pt x="32" y="19"/>
                  </a:lnTo>
                  <a:lnTo>
                    <a:pt x="26" y="0"/>
                  </a:lnTo>
                  <a:lnTo>
                    <a:pt x="0" y="6"/>
                  </a:lnTo>
                  <a:lnTo>
                    <a:pt x="57" y="176"/>
                  </a:lnTo>
                  <a:lnTo>
                    <a:pt x="13" y="365"/>
                  </a:lnTo>
                  <a:lnTo>
                    <a:pt x="32" y="409"/>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íṩḻiḋê"/>
            <p:cNvSpPr/>
            <p:nvPr/>
          </p:nvSpPr>
          <p:spPr bwMode="auto">
            <a:xfrm>
              <a:off x="3848101" y="4378325"/>
              <a:ext cx="471488" cy="1020763"/>
            </a:xfrm>
            <a:custGeom>
              <a:avLst/>
              <a:gdLst>
                <a:gd name="T0" fmla="*/ 0 w 47"/>
                <a:gd name="T1" fmla="*/ 6 h 102"/>
                <a:gd name="T2" fmla="*/ 29 w 47"/>
                <a:gd name="T3" fmla="*/ 95 h 102"/>
                <a:gd name="T4" fmla="*/ 40 w 47"/>
                <a:gd name="T5" fmla="*/ 100 h 102"/>
                <a:gd name="T6" fmla="*/ 46 w 47"/>
                <a:gd name="T7" fmla="*/ 89 h 102"/>
                <a:gd name="T8" fmla="*/ 17 w 47"/>
                <a:gd name="T9" fmla="*/ 0 h 102"/>
                <a:gd name="T10" fmla="*/ 0 w 47"/>
                <a:gd name="T11" fmla="*/ 6 h 102"/>
                <a:gd name="T12" fmla="*/ 44 w 47"/>
                <a:gd name="T13" fmla="*/ 90 h 102"/>
                <a:gd name="T14" fmla="*/ 39 w 47"/>
                <a:gd name="T15" fmla="*/ 99 h 102"/>
                <a:gd name="T16" fmla="*/ 30 w 47"/>
                <a:gd name="T17" fmla="*/ 94 h 102"/>
                <a:gd name="T18" fmla="*/ 2 w 47"/>
                <a:gd name="T19" fmla="*/ 7 h 102"/>
                <a:gd name="T20" fmla="*/ 16 w 47"/>
                <a:gd name="T21" fmla="*/ 2 h 102"/>
                <a:gd name="T22" fmla="*/ 44 w 47"/>
                <a:gd name="T23" fmla="*/ 9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102">
                  <a:moveTo>
                    <a:pt x="0" y="6"/>
                  </a:moveTo>
                  <a:cubicBezTo>
                    <a:pt x="29" y="95"/>
                    <a:pt x="29" y="95"/>
                    <a:pt x="29" y="95"/>
                  </a:cubicBezTo>
                  <a:cubicBezTo>
                    <a:pt x="30" y="99"/>
                    <a:pt x="35" y="102"/>
                    <a:pt x="40" y="100"/>
                  </a:cubicBezTo>
                  <a:cubicBezTo>
                    <a:pt x="45" y="99"/>
                    <a:pt x="47" y="94"/>
                    <a:pt x="46" y="89"/>
                  </a:cubicBezTo>
                  <a:cubicBezTo>
                    <a:pt x="17" y="0"/>
                    <a:pt x="17" y="0"/>
                    <a:pt x="17" y="0"/>
                  </a:cubicBezTo>
                  <a:lnTo>
                    <a:pt x="0" y="6"/>
                  </a:lnTo>
                  <a:close/>
                  <a:moveTo>
                    <a:pt x="44" y="90"/>
                  </a:moveTo>
                  <a:cubicBezTo>
                    <a:pt x="45" y="93"/>
                    <a:pt x="43" y="98"/>
                    <a:pt x="39" y="99"/>
                  </a:cubicBezTo>
                  <a:cubicBezTo>
                    <a:pt x="36" y="100"/>
                    <a:pt x="31" y="98"/>
                    <a:pt x="30" y="94"/>
                  </a:cubicBezTo>
                  <a:cubicBezTo>
                    <a:pt x="2" y="7"/>
                    <a:pt x="2" y="7"/>
                    <a:pt x="2" y="7"/>
                  </a:cubicBezTo>
                  <a:cubicBezTo>
                    <a:pt x="16" y="2"/>
                    <a:pt x="16" y="2"/>
                    <a:pt x="16" y="2"/>
                  </a:cubicBezTo>
                  <a:lnTo>
                    <a:pt x="44" y="90"/>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i$ľíde"/>
            <p:cNvSpPr/>
            <p:nvPr/>
          </p:nvSpPr>
          <p:spPr bwMode="auto">
            <a:xfrm>
              <a:off x="3808413" y="4338638"/>
              <a:ext cx="250825" cy="130175"/>
            </a:xfrm>
            <a:custGeom>
              <a:avLst/>
              <a:gdLst>
                <a:gd name="T0" fmla="*/ 158 w 158"/>
                <a:gd name="T1" fmla="*/ 31 h 82"/>
                <a:gd name="T2" fmla="*/ 13 w 158"/>
                <a:gd name="T3" fmla="*/ 82 h 82"/>
                <a:gd name="T4" fmla="*/ 0 w 158"/>
                <a:gd name="T5" fmla="*/ 44 h 82"/>
                <a:gd name="T6" fmla="*/ 145 w 158"/>
                <a:gd name="T7" fmla="*/ 0 h 82"/>
                <a:gd name="T8" fmla="*/ 158 w 158"/>
                <a:gd name="T9" fmla="*/ 31 h 82"/>
              </a:gdLst>
              <a:ahLst/>
              <a:cxnLst>
                <a:cxn ang="0">
                  <a:pos x="T0" y="T1"/>
                </a:cxn>
                <a:cxn ang="0">
                  <a:pos x="T2" y="T3"/>
                </a:cxn>
                <a:cxn ang="0">
                  <a:pos x="T4" y="T5"/>
                </a:cxn>
                <a:cxn ang="0">
                  <a:pos x="T6" y="T7"/>
                </a:cxn>
                <a:cxn ang="0">
                  <a:pos x="T8" y="T9"/>
                </a:cxn>
              </a:cxnLst>
              <a:rect l="0" t="0" r="r" b="b"/>
              <a:pathLst>
                <a:path w="158" h="82">
                  <a:moveTo>
                    <a:pt x="158" y="31"/>
                  </a:moveTo>
                  <a:lnTo>
                    <a:pt x="13" y="82"/>
                  </a:lnTo>
                  <a:lnTo>
                    <a:pt x="0" y="44"/>
                  </a:lnTo>
                  <a:lnTo>
                    <a:pt x="145" y="0"/>
                  </a:lnTo>
                  <a:lnTo>
                    <a:pt x="158" y="31"/>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íš1iḍê"/>
            <p:cNvSpPr/>
            <p:nvPr/>
          </p:nvSpPr>
          <p:spPr bwMode="auto">
            <a:xfrm>
              <a:off x="5219701" y="1409700"/>
              <a:ext cx="280988" cy="179388"/>
            </a:xfrm>
            <a:custGeom>
              <a:avLst/>
              <a:gdLst>
                <a:gd name="T0" fmla="*/ 19 w 177"/>
                <a:gd name="T1" fmla="*/ 113 h 113"/>
                <a:gd name="T2" fmla="*/ 32 w 177"/>
                <a:gd name="T3" fmla="*/ 113 h 113"/>
                <a:gd name="T4" fmla="*/ 32 w 177"/>
                <a:gd name="T5" fmla="*/ 44 h 113"/>
                <a:gd name="T6" fmla="*/ 13 w 177"/>
                <a:gd name="T7" fmla="*/ 44 h 113"/>
                <a:gd name="T8" fmla="*/ 13 w 177"/>
                <a:gd name="T9" fmla="*/ 12 h 113"/>
                <a:gd name="T10" fmla="*/ 164 w 177"/>
                <a:gd name="T11" fmla="*/ 12 h 113"/>
                <a:gd name="T12" fmla="*/ 164 w 177"/>
                <a:gd name="T13" fmla="*/ 44 h 113"/>
                <a:gd name="T14" fmla="*/ 145 w 177"/>
                <a:gd name="T15" fmla="*/ 44 h 113"/>
                <a:gd name="T16" fmla="*/ 145 w 177"/>
                <a:gd name="T17" fmla="*/ 113 h 113"/>
                <a:gd name="T18" fmla="*/ 158 w 177"/>
                <a:gd name="T19" fmla="*/ 113 h 113"/>
                <a:gd name="T20" fmla="*/ 158 w 177"/>
                <a:gd name="T21" fmla="*/ 56 h 113"/>
                <a:gd name="T22" fmla="*/ 177 w 177"/>
                <a:gd name="T23" fmla="*/ 56 h 113"/>
                <a:gd name="T24" fmla="*/ 177 w 177"/>
                <a:gd name="T25" fmla="*/ 0 h 113"/>
                <a:gd name="T26" fmla="*/ 0 w 177"/>
                <a:gd name="T27" fmla="*/ 0 h 113"/>
                <a:gd name="T28" fmla="*/ 0 w 177"/>
                <a:gd name="T29" fmla="*/ 56 h 113"/>
                <a:gd name="T30" fmla="*/ 19 w 177"/>
                <a:gd name="T31" fmla="*/ 56 h 113"/>
                <a:gd name="T32" fmla="*/ 19 w 177"/>
                <a:gd name="T3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 h="113">
                  <a:moveTo>
                    <a:pt x="19" y="113"/>
                  </a:moveTo>
                  <a:lnTo>
                    <a:pt x="32" y="113"/>
                  </a:lnTo>
                  <a:lnTo>
                    <a:pt x="32" y="44"/>
                  </a:lnTo>
                  <a:lnTo>
                    <a:pt x="13" y="44"/>
                  </a:lnTo>
                  <a:lnTo>
                    <a:pt x="13" y="12"/>
                  </a:lnTo>
                  <a:lnTo>
                    <a:pt x="164" y="12"/>
                  </a:lnTo>
                  <a:lnTo>
                    <a:pt x="164" y="44"/>
                  </a:lnTo>
                  <a:lnTo>
                    <a:pt x="145" y="44"/>
                  </a:lnTo>
                  <a:lnTo>
                    <a:pt x="145" y="113"/>
                  </a:lnTo>
                  <a:lnTo>
                    <a:pt x="158" y="113"/>
                  </a:lnTo>
                  <a:lnTo>
                    <a:pt x="158" y="56"/>
                  </a:lnTo>
                  <a:lnTo>
                    <a:pt x="177" y="56"/>
                  </a:lnTo>
                  <a:lnTo>
                    <a:pt x="177" y="0"/>
                  </a:lnTo>
                  <a:lnTo>
                    <a:pt x="0" y="0"/>
                  </a:lnTo>
                  <a:lnTo>
                    <a:pt x="0" y="56"/>
                  </a:lnTo>
                  <a:lnTo>
                    <a:pt x="19" y="56"/>
                  </a:lnTo>
                  <a:lnTo>
                    <a:pt x="19" y="113"/>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iṥ1îdè"/>
            <p:cNvSpPr/>
            <p:nvPr/>
          </p:nvSpPr>
          <p:spPr bwMode="auto">
            <a:xfrm>
              <a:off x="5249863" y="1728788"/>
              <a:ext cx="220663" cy="790575"/>
            </a:xfrm>
            <a:custGeom>
              <a:avLst/>
              <a:gdLst>
                <a:gd name="T0" fmla="*/ 20 w 22"/>
                <a:gd name="T1" fmla="*/ 68 h 79"/>
                <a:gd name="T2" fmla="*/ 11 w 22"/>
                <a:gd name="T3" fmla="*/ 77 h 79"/>
                <a:gd name="T4" fmla="*/ 2 w 22"/>
                <a:gd name="T5" fmla="*/ 68 h 79"/>
                <a:gd name="T6" fmla="*/ 2 w 22"/>
                <a:gd name="T7" fmla="*/ 0 h 79"/>
                <a:gd name="T8" fmla="*/ 0 w 22"/>
                <a:gd name="T9" fmla="*/ 0 h 79"/>
                <a:gd name="T10" fmla="*/ 0 w 22"/>
                <a:gd name="T11" fmla="*/ 68 h 79"/>
                <a:gd name="T12" fmla="*/ 11 w 22"/>
                <a:gd name="T13" fmla="*/ 79 h 79"/>
                <a:gd name="T14" fmla="*/ 22 w 22"/>
                <a:gd name="T15" fmla="*/ 68 h 79"/>
                <a:gd name="T16" fmla="*/ 22 w 22"/>
                <a:gd name="T17" fmla="*/ 0 h 79"/>
                <a:gd name="T18" fmla="*/ 20 w 22"/>
                <a:gd name="T19" fmla="*/ 0 h 79"/>
                <a:gd name="T20" fmla="*/ 20 w 22"/>
                <a:gd name="T21" fmla="*/ 6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79">
                  <a:moveTo>
                    <a:pt x="20" y="68"/>
                  </a:moveTo>
                  <a:cubicBezTo>
                    <a:pt x="20" y="73"/>
                    <a:pt x="16" y="77"/>
                    <a:pt x="11" y="77"/>
                  </a:cubicBezTo>
                  <a:cubicBezTo>
                    <a:pt x="6" y="77"/>
                    <a:pt x="2" y="73"/>
                    <a:pt x="2" y="68"/>
                  </a:cubicBezTo>
                  <a:cubicBezTo>
                    <a:pt x="2" y="0"/>
                    <a:pt x="2" y="0"/>
                    <a:pt x="2" y="0"/>
                  </a:cubicBezTo>
                  <a:cubicBezTo>
                    <a:pt x="0" y="0"/>
                    <a:pt x="0" y="0"/>
                    <a:pt x="0" y="0"/>
                  </a:cubicBezTo>
                  <a:cubicBezTo>
                    <a:pt x="0" y="68"/>
                    <a:pt x="0" y="68"/>
                    <a:pt x="0" y="68"/>
                  </a:cubicBezTo>
                  <a:cubicBezTo>
                    <a:pt x="0" y="74"/>
                    <a:pt x="5" y="79"/>
                    <a:pt x="11" y="79"/>
                  </a:cubicBezTo>
                  <a:cubicBezTo>
                    <a:pt x="17" y="79"/>
                    <a:pt x="22" y="74"/>
                    <a:pt x="22" y="68"/>
                  </a:cubicBezTo>
                  <a:cubicBezTo>
                    <a:pt x="22" y="0"/>
                    <a:pt x="22" y="0"/>
                    <a:pt x="22" y="0"/>
                  </a:cubicBezTo>
                  <a:cubicBezTo>
                    <a:pt x="20" y="0"/>
                    <a:pt x="20" y="0"/>
                    <a:pt x="20" y="0"/>
                  </a:cubicBezTo>
                  <a:lnTo>
                    <a:pt x="20" y="68"/>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í$ḷîḑè"/>
            <p:cNvSpPr/>
            <p:nvPr/>
          </p:nvSpPr>
          <p:spPr bwMode="auto">
            <a:xfrm>
              <a:off x="5559426" y="1728788"/>
              <a:ext cx="220663" cy="790575"/>
            </a:xfrm>
            <a:custGeom>
              <a:avLst/>
              <a:gdLst>
                <a:gd name="T0" fmla="*/ 20 w 22"/>
                <a:gd name="T1" fmla="*/ 68 h 79"/>
                <a:gd name="T2" fmla="*/ 11 w 22"/>
                <a:gd name="T3" fmla="*/ 77 h 79"/>
                <a:gd name="T4" fmla="*/ 2 w 22"/>
                <a:gd name="T5" fmla="*/ 68 h 79"/>
                <a:gd name="T6" fmla="*/ 2 w 22"/>
                <a:gd name="T7" fmla="*/ 0 h 79"/>
                <a:gd name="T8" fmla="*/ 0 w 22"/>
                <a:gd name="T9" fmla="*/ 0 h 79"/>
                <a:gd name="T10" fmla="*/ 0 w 22"/>
                <a:gd name="T11" fmla="*/ 68 h 79"/>
                <a:gd name="T12" fmla="*/ 11 w 22"/>
                <a:gd name="T13" fmla="*/ 79 h 79"/>
                <a:gd name="T14" fmla="*/ 22 w 22"/>
                <a:gd name="T15" fmla="*/ 68 h 79"/>
                <a:gd name="T16" fmla="*/ 22 w 22"/>
                <a:gd name="T17" fmla="*/ 0 h 79"/>
                <a:gd name="T18" fmla="*/ 20 w 22"/>
                <a:gd name="T19" fmla="*/ 0 h 79"/>
                <a:gd name="T20" fmla="*/ 20 w 22"/>
                <a:gd name="T21" fmla="*/ 6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79">
                  <a:moveTo>
                    <a:pt x="20" y="68"/>
                  </a:moveTo>
                  <a:cubicBezTo>
                    <a:pt x="20" y="73"/>
                    <a:pt x="16" y="77"/>
                    <a:pt x="11" y="77"/>
                  </a:cubicBezTo>
                  <a:cubicBezTo>
                    <a:pt x="6" y="77"/>
                    <a:pt x="2" y="73"/>
                    <a:pt x="2" y="68"/>
                  </a:cubicBezTo>
                  <a:cubicBezTo>
                    <a:pt x="2" y="0"/>
                    <a:pt x="2" y="0"/>
                    <a:pt x="2" y="0"/>
                  </a:cubicBezTo>
                  <a:cubicBezTo>
                    <a:pt x="0" y="0"/>
                    <a:pt x="0" y="0"/>
                    <a:pt x="0" y="0"/>
                  </a:cubicBezTo>
                  <a:cubicBezTo>
                    <a:pt x="0" y="68"/>
                    <a:pt x="0" y="68"/>
                    <a:pt x="0" y="68"/>
                  </a:cubicBezTo>
                  <a:cubicBezTo>
                    <a:pt x="0" y="74"/>
                    <a:pt x="5" y="79"/>
                    <a:pt x="11" y="79"/>
                  </a:cubicBezTo>
                  <a:cubicBezTo>
                    <a:pt x="17" y="79"/>
                    <a:pt x="22" y="74"/>
                    <a:pt x="22" y="68"/>
                  </a:cubicBezTo>
                  <a:cubicBezTo>
                    <a:pt x="22" y="0"/>
                    <a:pt x="22" y="0"/>
                    <a:pt x="22" y="0"/>
                  </a:cubicBezTo>
                  <a:cubicBezTo>
                    <a:pt x="20" y="0"/>
                    <a:pt x="20" y="0"/>
                    <a:pt x="20" y="0"/>
                  </a:cubicBezTo>
                  <a:lnTo>
                    <a:pt x="20" y="68"/>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íśľîḑê"/>
            <p:cNvSpPr/>
            <p:nvPr/>
          </p:nvSpPr>
          <p:spPr bwMode="auto">
            <a:xfrm>
              <a:off x="5530851" y="1409700"/>
              <a:ext cx="279400" cy="179388"/>
            </a:xfrm>
            <a:custGeom>
              <a:avLst/>
              <a:gdLst>
                <a:gd name="T0" fmla="*/ 18 w 176"/>
                <a:gd name="T1" fmla="*/ 113 h 113"/>
                <a:gd name="T2" fmla="*/ 31 w 176"/>
                <a:gd name="T3" fmla="*/ 113 h 113"/>
                <a:gd name="T4" fmla="*/ 31 w 176"/>
                <a:gd name="T5" fmla="*/ 44 h 113"/>
                <a:gd name="T6" fmla="*/ 12 w 176"/>
                <a:gd name="T7" fmla="*/ 44 h 113"/>
                <a:gd name="T8" fmla="*/ 12 w 176"/>
                <a:gd name="T9" fmla="*/ 12 h 113"/>
                <a:gd name="T10" fmla="*/ 163 w 176"/>
                <a:gd name="T11" fmla="*/ 12 h 113"/>
                <a:gd name="T12" fmla="*/ 163 w 176"/>
                <a:gd name="T13" fmla="*/ 44 h 113"/>
                <a:gd name="T14" fmla="*/ 145 w 176"/>
                <a:gd name="T15" fmla="*/ 44 h 113"/>
                <a:gd name="T16" fmla="*/ 145 w 176"/>
                <a:gd name="T17" fmla="*/ 113 h 113"/>
                <a:gd name="T18" fmla="*/ 157 w 176"/>
                <a:gd name="T19" fmla="*/ 113 h 113"/>
                <a:gd name="T20" fmla="*/ 157 w 176"/>
                <a:gd name="T21" fmla="*/ 56 h 113"/>
                <a:gd name="T22" fmla="*/ 176 w 176"/>
                <a:gd name="T23" fmla="*/ 56 h 113"/>
                <a:gd name="T24" fmla="*/ 176 w 176"/>
                <a:gd name="T25" fmla="*/ 0 h 113"/>
                <a:gd name="T26" fmla="*/ 0 w 176"/>
                <a:gd name="T27" fmla="*/ 0 h 113"/>
                <a:gd name="T28" fmla="*/ 0 w 176"/>
                <a:gd name="T29" fmla="*/ 56 h 113"/>
                <a:gd name="T30" fmla="*/ 18 w 176"/>
                <a:gd name="T31" fmla="*/ 56 h 113"/>
                <a:gd name="T32" fmla="*/ 18 w 176"/>
                <a:gd name="T3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 h="113">
                  <a:moveTo>
                    <a:pt x="18" y="113"/>
                  </a:moveTo>
                  <a:lnTo>
                    <a:pt x="31" y="113"/>
                  </a:lnTo>
                  <a:lnTo>
                    <a:pt x="31" y="44"/>
                  </a:lnTo>
                  <a:lnTo>
                    <a:pt x="12" y="44"/>
                  </a:lnTo>
                  <a:lnTo>
                    <a:pt x="12" y="12"/>
                  </a:lnTo>
                  <a:lnTo>
                    <a:pt x="163" y="12"/>
                  </a:lnTo>
                  <a:lnTo>
                    <a:pt x="163" y="44"/>
                  </a:lnTo>
                  <a:lnTo>
                    <a:pt x="145" y="44"/>
                  </a:lnTo>
                  <a:lnTo>
                    <a:pt x="145" y="113"/>
                  </a:lnTo>
                  <a:lnTo>
                    <a:pt x="157" y="113"/>
                  </a:lnTo>
                  <a:lnTo>
                    <a:pt x="157" y="56"/>
                  </a:lnTo>
                  <a:lnTo>
                    <a:pt x="176" y="56"/>
                  </a:lnTo>
                  <a:lnTo>
                    <a:pt x="176" y="0"/>
                  </a:lnTo>
                  <a:lnTo>
                    <a:pt x="0" y="0"/>
                  </a:lnTo>
                  <a:lnTo>
                    <a:pt x="0" y="56"/>
                  </a:lnTo>
                  <a:lnTo>
                    <a:pt x="18" y="56"/>
                  </a:lnTo>
                  <a:lnTo>
                    <a:pt x="18" y="113"/>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iṣ1idê"/>
            <p:cNvSpPr/>
            <p:nvPr/>
          </p:nvSpPr>
          <p:spPr bwMode="auto">
            <a:xfrm>
              <a:off x="5870576" y="1728788"/>
              <a:ext cx="220663" cy="790575"/>
            </a:xfrm>
            <a:custGeom>
              <a:avLst/>
              <a:gdLst>
                <a:gd name="T0" fmla="*/ 20 w 22"/>
                <a:gd name="T1" fmla="*/ 68 h 79"/>
                <a:gd name="T2" fmla="*/ 11 w 22"/>
                <a:gd name="T3" fmla="*/ 77 h 79"/>
                <a:gd name="T4" fmla="*/ 2 w 22"/>
                <a:gd name="T5" fmla="*/ 68 h 79"/>
                <a:gd name="T6" fmla="*/ 2 w 22"/>
                <a:gd name="T7" fmla="*/ 0 h 79"/>
                <a:gd name="T8" fmla="*/ 0 w 22"/>
                <a:gd name="T9" fmla="*/ 0 h 79"/>
                <a:gd name="T10" fmla="*/ 0 w 22"/>
                <a:gd name="T11" fmla="*/ 68 h 79"/>
                <a:gd name="T12" fmla="*/ 11 w 22"/>
                <a:gd name="T13" fmla="*/ 79 h 79"/>
                <a:gd name="T14" fmla="*/ 22 w 22"/>
                <a:gd name="T15" fmla="*/ 68 h 79"/>
                <a:gd name="T16" fmla="*/ 22 w 22"/>
                <a:gd name="T17" fmla="*/ 0 h 79"/>
                <a:gd name="T18" fmla="*/ 20 w 22"/>
                <a:gd name="T19" fmla="*/ 0 h 79"/>
                <a:gd name="T20" fmla="*/ 20 w 22"/>
                <a:gd name="T21" fmla="*/ 6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79">
                  <a:moveTo>
                    <a:pt x="20" y="68"/>
                  </a:moveTo>
                  <a:cubicBezTo>
                    <a:pt x="20" y="73"/>
                    <a:pt x="16" y="77"/>
                    <a:pt x="11" y="77"/>
                  </a:cubicBezTo>
                  <a:cubicBezTo>
                    <a:pt x="6" y="77"/>
                    <a:pt x="2" y="73"/>
                    <a:pt x="2" y="68"/>
                  </a:cubicBezTo>
                  <a:cubicBezTo>
                    <a:pt x="2" y="0"/>
                    <a:pt x="2" y="0"/>
                    <a:pt x="2" y="0"/>
                  </a:cubicBezTo>
                  <a:cubicBezTo>
                    <a:pt x="0" y="0"/>
                    <a:pt x="0" y="0"/>
                    <a:pt x="0" y="0"/>
                  </a:cubicBezTo>
                  <a:cubicBezTo>
                    <a:pt x="0" y="68"/>
                    <a:pt x="0" y="68"/>
                    <a:pt x="0" y="68"/>
                  </a:cubicBezTo>
                  <a:cubicBezTo>
                    <a:pt x="0" y="74"/>
                    <a:pt x="5" y="79"/>
                    <a:pt x="11" y="79"/>
                  </a:cubicBezTo>
                  <a:cubicBezTo>
                    <a:pt x="17" y="79"/>
                    <a:pt x="22" y="74"/>
                    <a:pt x="22" y="68"/>
                  </a:cubicBezTo>
                  <a:cubicBezTo>
                    <a:pt x="22" y="0"/>
                    <a:pt x="22" y="0"/>
                    <a:pt x="22" y="0"/>
                  </a:cubicBezTo>
                  <a:cubicBezTo>
                    <a:pt x="20" y="0"/>
                    <a:pt x="20" y="0"/>
                    <a:pt x="20" y="0"/>
                  </a:cubicBezTo>
                  <a:lnTo>
                    <a:pt x="20" y="68"/>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íS1iḋe"/>
            <p:cNvSpPr/>
            <p:nvPr/>
          </p:nvSpPr>
          <p:spPr bwMode="auto">
            <a:xfrm>
              <a:off x="5840413" y="1409700"/>
              <a:ext cx="280988" cy="179388"/>
            </a:xfrm>
            <a:custGeom>
              <a:avLst/>
              <a:gdLst>
                <a:gd name="T0" fmla="*/ 19 w 177"/>
                <a:gd name="T1" fmla="*/ 113 h 113"/>
                <a:gd name="T2" fmla="*/ 32 w 177"/>
                <a:gd name="T3" fmla="*/ 113 h 113"/>
                <a:gd name="T4" fmla="*/ 32 w 177"/>
                <a:gd name="T5" fmla="*/ 44 h 113"/>
                <a:gd name="T6" fmla="*/ 13 w 177"/>
                <a:gd name="T7" fmla="*/ 44 h 113"/>
                <a:gd name="T8" fmla="*/ 13 w 177"/>
                <a:gd name="T9" fmla="*/ 12 h 113"/>
                <a:gd name="T10" fmla="*/ 164 w 177"/>
                <a:gd name="T11" fmla="*/ 12 h 113"/>
                <a:gd name="T12" fmla="*/ 164 w 177"/>
                <a:gd name="T13" fmla="*/ 44 h 113"/>
                <a:gd name="T14" fmla="*/ 145 w 177"/>
                <a:gd name="T15" fmla="*/ 44 h 113"/>
                <a:gd name="T16" fmla="*/ 145 w 177"/>
                <a:gd name="T17" fmla="*/ 113 h 113"/>
                <a:gd name="T18" fmla="*/ 158 w 177"/>
                <a:gd name="T19" fmla="*/ 113 h 113"/>
                <a:gd name="T20" fmla="*/ 158 w 177"/>
                <a:gd name="T21" fmla="*/ 56 h 113"/>
                <a:gd name="T22" fmla="*/ 177 w 177"/>
                <a:gd name="T23" fmla="*/ 56 h 113"/>
                <a:gd name="T24" fmla="*/ 177 w 177"/>
                <a:gd name="T25" fmla="*/ 0 h 113"/>
                <a:gd name="T26" fmla="*/ 0 w 177"/>
                <a:gd name="T27" fmla="*/ 0 h 113"/>
                <a:gd name="T28" fmla="*/ 0 w 177"/>
                <a:gd name="T29" fmla="*/ 56 h 113"/>
                <a:gd name="T30" fmla="*/ 19 w 177"/>
                <a:gd name="T31" fmla="*/ 56 h 113"/>
                <a:gd name="T32" fmla="*/ 19 w 177"/>
                <a:gd name="T3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 h="113">
                  <a:moveTo>
                    <a:pt x="19" y="113"/>
                  </a:moveTo>
                  <a:lnTo>
                    <a:pt x="32" y="113"/>
                  </a:lnTo>
                  <a:lnTo>
                    <a:pt x="32" y="44"/>
                  </a:lnTo>
                  <a:lnTo>
                    <a:pt x="13" y="44"/>
                  </a:lnTo>
                  <a:lnTo>
                    <a:pt x="13" y="12"/>
                  </a:lnTo>
                  <a:lnTo>
                    <a:pt x="164" y="12"/>
                  </a:lnTo>
                  <a:lnTo>
                    <a:pt x="164" y="44"/>
                  </a:lnTo>
                  <a:lnTo>
                    <a:pt x="145" y="44"/>
                  </a:lnTo>
                  <a:lnTo>
                    <a:pt x="145" y="113"/>
                  </a:lnTo>
                  <a:lnTo>
                    <a:pt x="158" y="113"/>
                  </a:lnTo>
                  <a:lnTo>
                    <a:pt x="158" y="56"/>
                  </a:lnTo>
                  <a:lnTo>
                    <a:pt x="177" y="56"/>
                  </a:lnTo>
                  <a:lnTo>
                    <a:pt x="177" y="0"/>
                  </a:lnTo>
                  <a:lnTo>
                    <a:pt x="0" y="0"/>
                  </a:lnTo>
                  <a:lnTo>
                    <a:pt x="0" y="56"/>
                  </a:lnTo>
                  <a:lnTo>
                    <a:pt x="19" y="56"/>
                  </a:lnTo>
                  <a:lnTo>
                    <a:pt x="19" y="113"/>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ïṣḻíḑe"/>
            <p:cNvSpPr/>
            <p:nvPr/>
          </p:nvSpPr>
          <p:spPr bwMode="auto">
            <a:xfrm>
              <a:off x="6149976" y="1409700"/>
              <a:ext cx="280988" cy="179388"/>
            </a:xfrm>
            <a:custGeom>
              <a:avLst/>
              <a:gdLst>
                <a:gd name="T0" fmla="*/ 19 w 177"/>
                <a:gd name="T1" fmla="*/ 113 h 113"/>
                <a:gd name="T2" fmla="*/ 32 w 177"/>
                <a:gd name="T3" fmla="*/ 113 h 113"/>
                <a:gd name="T4" fmla="*/ 32 w 177"/>
                <a:gd name="T5" fmla="*/ 44 h 113"/>
                <a:gd name="T6" fmla="*/ 13 w 177"/>
                <a:gd name="T7" fmla="*/ 44 h 113"/>
                <a:gd name="T8" fmla="*/ 13 w 177"/>
                <a:gd name="T9" fmla="*/ 12 h 113"/>
                <a:gd name="T10" fmla="*/ 164 w 177"/>
                <a:gd name="T11" fmla="*/ 12 h 113"/>
                <a:gd name="T12" fmla="*/ 164 w 177"/>
                <a:gd name="T13" fmla="*/ 44 h 113"/>
                <a:gd name="T14" fmla="*/ 145 w 177"/>
                <a:gd name="T15" fmla="*/ 44 h 113"/>
                <a:gd name="T16" fmla="*/ 145 w 177"/>
                <a:gd name="T17" fmla="*/ 113 h 113"/>
                <a:gd name="T18" fmla="*/ 158 w 177"/>
                <a:gd name="T19" fmla="*/ 113 h 113"/>
                <a:gd name="T20" fmla="*/ 158 w 177"/>
                <a:gd name="T21" fmla="*/ 56 h 113"/>
                <a:gd name="T22" fmla="*/ 177 w 177"/>
                <a:gd name="T23" fmla="*/ 56 h 113"/>
                <a:gd name="T24" fmla="*/ 177 w 177"/>
                <a:gd name="T25" fmla="*/ 0 h 113"/>
                <a:gd name="T26" fmla="*/ 0 w 177"/>
                <a:gd name="T27" fmla="*/ 0 h 113"/>
                <a:gd name="T28" fmla="*/ 0 w 177"/>
                <a:gd name="T29" fmla="*/ 56 h 113"/>
                <a:gd name="T30" fmla="*/ 19 w 177"/>
                <a:gd name="T31" fmla="*/ 56 h 113"/>
                <a:gd name="T32" fmla="*/ 19 w 177"/>
                <a:gd name="T3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 h="113">
                  <a:moveTo>
                    <a:pt x="19" y="113"/>
                  </a:moveTo>
                  <a:lnTo>
                    <a:pt x="32" y="113"/>
                  </a:lnTo>
                  <a:lnTo>
                    <a:pt x="32" y="44"/>
                  </a:lnTo>
                  <a:lnTo>
                    <a:pt x="13" y="44"/>
                  </a:lnTo>
                  <a:lnTo>
                    <a:pt x="13" y="12"/>
                  </a:lnTo>
                  <a:lnTo>
                    <a:pt x="164" y="12"/>
                  </a:lnTo>
                  <a:lnTo>
                    <a:pt x="164" y="44"/>
                  </a:lnTo>
                  <a:lnTo>
                    <a:pt x="145" y="44"/>
                  </a:lnTo>
                  <a:lnTo>
                    <a:pt x="145" y="113"/>
                  </a:lnTo>
                  <a:lnTo>
                    <a:pt x="158" y="113"/>
                  </a:lnTo>
                  <a:lnTo>
                    <a:pt x="158" y="56"/>
                  </a:lnTo>
                  <a:lnTo>
                    <a:pt x="177" y="56"/>
                  </a:lnTo>
                  <a:lnTo>
                    <a:pt x="177" y="0"/>
                  </a:lnTo>
                  <a:lnTo>
                    <a:pt x="0" y="0"/>
                  </a:lnTo>
                  <a:lnTo>
                    <a:pt x="0" y="56"/>
                  </a:lnTo>
                  <a:lnTo>
                    <a:pt x="19" y="56"/>
                  </a:lnTo>
                  <a:lnTo>
                    <a:pt x="19" y="113"/>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ïṧľîḓe"/>
            <p:cNvSpPr/>
            <p:nvPr/>
          </p:nvSpPr>
          <p:spPr bwMode="auto">
            <a:xfrm>
              <a:off x="6180138" y="1728788"/>
              <a:ext cx="220663" cy="790575"/>
            </a:xfrm>
            <a:custGeom>
              <a:avLst/>
              <a:gdLst>
                <a:gd name="T0" fmla="*/ 20 w 22"/>
                <a:gd name="T1" fmla="*/ 68 h 79"/>
                <a:gd name="T2" fmla="*/ 11 w 22"/>
                <a:gd name="T3" fmla="*/ 77 h 79"/>
                <a:gd name="T4" fmla="*/ 2 w 22"/>
                <a:gd name="T5" fmla="*/ 68 h 79"/>
                <a:gd name="T6" fmla="*/ 2 w 22"/>
                <a:gd name="T7" fmla="*/ 0 h 79"/>
                <a:gd name="T8" fmla="*/ 0 w 22"/>
                <a:gd name="T9" fmla="*/ 0 h 79"/>
                <a:gd name="T10" fmla="*/ 0 w 22"/>
                <a:gd name="T11" fmla="*/ 68 h 79"/>
                <a:gd name="T12" fmla="*/ 11 w 22"/>
                <a:gd name="T13" fmla="*/ 79 h 79"/>
                <a:gd name="T14" fmla="*/ 22 w 22"/>
                <a:gd name="T15" fmla="*/ 68 h 79"/>
                <a:gd name="T16" fmla="*/ 22 w 22"/>
                <a:gd name="T17" fmla="*/ 0 h 79"/>
                <a:gd name="T18" fmla="*/ 20 w 22"/>
                <a:gd name="T19" fmla="*/ 0 h 79"/>
                <a:gd name="T20" fmla="*/ 20 w 22"/>
                <a:gd name="T21" fmla="*/ 6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79">
                  <a:moveTo>
                    <a:pt x="20" y="68"/>
                  </a:moveTo>
                  <a:cubicBezTo>
                    <a:pt x="20" y="73"/>
                    <a:pt x="16" y="77"/>
                    <a:pt x="11" y="77"/>
                  </a:cubicBezTo>
                  <a:cubicBezTo>
                    <a:pt x="6" y="77"/>
                    <a:pt x="2" y="73"/>
                    <a:pt x="2" y="68"/>
                  </a:cubicBezTo>
                  <a:cubicBezTo>
                    <a:pt x="2" y="0"/>
                    <a:pt x="2" y="0"/>
                    <a:pt x="2" y="0"/>
                  </a:cubicBezTo>
                  <a:cubicBezTo>
                    <a:pt x="0" y="0"/>
                    <a:pt x="0" y="0"/>
                    <a:pt x="0" y="0"/>
                  </a:cubicBezTo>
                  <a:cubicBezTo>
                    <a:pt x="0" y="68"/>
                    <a:pt x="0" y="68"/>
                    <a:pt x="0" y="68"/>
                  </a:cubicBezTo>
                  <a:cubicBezTo>
                    <a:pt x="0" y="74"/>
                    <a:pt x="5" y="79"/>
                    <a:pt x="11" y="79"/>
                  </a:cubicBezTo>
                  <a:cubicBezTo>
                    <a:pt x="17" y="79"/>
                    <a:pt x="22" y="74"/>
                    <a:pt x="22" y="68"/>
                  </a:cubicBezTo>
                  <a:cubicBezTo>
                    <a:pt x="22" y="0"/>
                    <a:pt x="22" y="0"/>
                    <a:pt x="22" y="0"/>
                  </a:cubicBezTo>
                  <a:cubicBezTo>
                    <a:pt x="20" y="0"/>
                    <a:pt x="20" y="0"/>
                    <a:pt x="20" y="0"/>
                  </a:cubicBezTo>
                  <a:lnTo>
                    <a:pt x="20" y="68"/>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iṡḷidé"/>
            <p:cNvSpPr/>
            <p:nvPr/>
          </p:nvSpPr>
          <p:spPr bwMode="auto">
            <a:xfrm>
              <a:off x="5280026" y="1809750"/>
              <a:ext cx="160338" cy="679450"/>
            </a:xfrm>
            <a:custGeom>
              <a:avLst/>
              <a:gdLst>
                <a:gd name="T0" fmla="*/ 8 w 16"/>
                <a:gd name="T1" fmla="*/ 68 h 68"/>
                <a:gd name="T2" fmla="*/ 16 w 16"/>
                <a:gd name="T3" fmla="*/ 60 h 68"/>
                <a:gd name="T4" fmla="*/ 16 w 16"/>
                <a:gd name="T5" fmla="*/ 0 h 68"/>
                <a:gd name="T6" fmla="*/ 0 w 16"/>
                <a:gd name="T7" fmla="*/ 0 h 68"/>
                <a:gd name="T8" fmla="*/ 0 w 16"/>
                <a:gd name="T9" fmla="*/ 60 h 68"/>
                <a:gd name="T10" fmla="*/ 8 w 16"/>
                <a:gd name="T11" fmla="*/ 68 h 68"/>
              </a:gdLst>
              <a:ahLst/>
              <a:cxnLst>
                <a:cxn ang="0">
                  <a:pos x="T0" y="T1"/>
                </a:cxn>
                <a:cxn ang="0">
                  <a:pos x="T2" y="T3"/>
                </a:cxn>
                <a:cxn ang="0">
                  <a:pos x="T4" y="T5"/>
                </a:cxn>
                <a:cxn ang="0">
                  <a:pos x="T6" y="T7"/>
                </a:cxn>
                <a:cxn ang="0">
                  <a:pos x="T8" y="T9"/>
                </a:cxn>
                <a:cxn ang="0">
                  <a:pos x="T10" y="T11"/>
                </a:cxn>
              </a:cxnLst>
              <a:rect l="0" t="0" r="r" b="b"/>
              <a:pathLst>
                <a:path w="16" h="68">
                  <a:moveTo>
                    <a:pt x="8" y="68"/>
                  </a:moveTo>
                  <a:cubicBezTo>
                    <a:pt x="13" y="68"/>
                    <a:pt x="16" y="64"/>
                    <a:pt x="16" y="60"/>
                  </a:cubicBezTo>
                  <a:cubicBezTo>
                    <a:pt x="16" y="0"/>
                    <a:pt x="16" y="0"/>
                    <a:pt x="16" y="0"/>
                  </a:cubicBezTo>
                  <a:cubicBezTo>
                    <a:pt x="0" y="0"/>
                    <a:pt x="0" y="0"/>
                    <a:pt x="0" y="0"/>
                  </a:cubicBezTo>
                  <a:cubicBezTo>
                    <a:pt x="0" y="60"/>
                    <a:pt x="0" y="60"/>
                    <a:pt x="0" y="60"/>
                  </a:cubicBezTo>
                  <a:cubicBezTo>
                    <a:pt x="0" y="64"/>
                    <a:pt x="4" y="68"/>
                    <a:pt x="8" y="68"/>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îšľíďê"/>
            <p:cNvSpPr/>
            <p:nvPr/>
          </p:nvSpPr>
          <p:spPr bwMode="auto">
            <a:xfrm>
              <a:off x="5589588" y="2109788"/>
              <a:ext cx="160338" cy="379413"/>
            </a:xfrm>
            <a:custGeom>
              <a:avLst/>
              <a:gdLst>
                <a:gd name="T0" fmla="*/ 8 w 16"/>
                <a:gd name="T1" fmla="*/ 38 h 38"/>
                <a:gd name="T2" fmla="*/ 16 w 16"/>
                <a:gd name="T3" fmla="*/ 30 h 38"/>
                <a:gd name="T4" fmla="*/ 16 w 16"/>
                <a:gd name="T5" fmla="*/ 0 h 38"/>
                <a:gd name="T6" fmla="*/ 0 w 16"/>
                <a:gd name="T7" fmla="*/ 0 h 38"/>
                <a:gd name="T8" fmla="*/ 0 w 16"/>
                <a:gd name="T9" fmla="*/ 30 h 38"/>
                <a:gd name="T10" fmla="*/ 8 w 16"/>
                <a:gd name="T11" fmla="*/ 38 h 38"/>
              </a:gdLst>
              <a:ahLst/>
              <a:cxnLst>
                <a:cxn ang="0">
                  <a:pos x="T0" y="T1"/>
                </a:cxn>
                <a:cxn ang="0">
                  <a:pos x="T2" y="T3"/>
                </a:cxn>
                <a:cxn ang="0">
                  <a:pos x="T4" y="T5"/>
                </a:cxn>
                <a:cxn ang="0">
                  <a:pos x="T6" y="T7"/>
                </a:cxn>
                <a:cxn ang="0">
                  <a:pos x="T8" y="T9"/>
                </a:cxn>
                <a:cxn ang="0">
                  <a:pos x="T10" y="T11"/>
                </a:cxn>
              </a:cxnLst>
              <a:rect l="0" t="0" r="r" b="b"/>
              <a:pathLst>
                <a:path w="16" h="38">
                  <a:moveTo>
                    <a:pt x="8" y="38"/>
                  </a:moveTo>
                  <a:cubicBezTo>
                    <a:pt x="12" y="38"/>
                    <a:pt x="16" y="34"/>
                    <a:pt x="16" y="30"/>
                  </a:cubicBezTo>
                  <a:cubicBezTo>
                    <a:pt x="16" y="0"/>
                    <a:pt x="16" y="0"/>
                    <a:pt x="16" y="0"/>
                  </a:cubicBezTo>
                  <a:cubicBezTo>
                    <a:pt x="0" y="0"/>
                    <a:pt x="0" y="0"/>
                    <a:pt x="0" y="0"/>
                  </a:cubicBezTo>
                  <a:cubicBezTo>
                    <a:pt x="0" y="30"/>
                    <a:pt x="0" y="30"/>
                    <a:pt x="0" y="30"/>
                  </a:cubicBezTo>
                  <a:cubicBezTo>
                    <a:pt x="0" y="34"/>
                    <a:pt x="4" y="38"/>
                    <a:pt x="8" y="38"/>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îşľide"/>
            <p:cNvSpPr/>
            <p:nvPr/>
          </p:nvSpPr>
          <p:spPr bwMode="auto">
            <a:xfrm>
              <a:off x="5900738" y="1879600"/>
              <a:ext cx="160338" cy="609600"/>
            </a:xfrm>
            <a:custGeom>
              <a:avLst/>
              <a:gdLst>
                <a:gd name="T0" fmla="*/ 8 w 16"/>
                <a:gd name="T1" fmla="*/ 61 h 61"/>
                <a:gd name="T2" fmla="*/ 16 w 16"/>
                <a:gd name="T3" fmla="*/ 53 h 61"/>
                <a:gd name="T4" fmla="*/ 16 w 16"/>
                <a:gd name="T5" fmla="*/ 0 h 61"/>
                <a:gd name="T6" fmla="*/ 0 w 16"/>
                <a:gd name="T7" fmla="*/ 0 h 61"/>
                <a:gd name="T8" fmla="*/ 0 w 16"/>
                <a:gd name="T9" fmla="*/ 53 h 61"/>
                <a:gd name="T10" fmla="*/ 8 w 16"/>
                <a:gd name="T11" fmla="*/ 61 h 61"/>
              </a:gdLst>
              <a:ahLst/>
              <a:cxnLst>
                <a:cxn ang="0">
                  <a:pos x="T0" y="T1"/>
                </a:cxn>
                <a:cxn ang="0">
                  <a:pos x="T2" y="T3"/>
                </a:cxn>
                <a:cxn ang="0">
                  <a:pos x="T4" y="T5"/>
                </a:cxn>
                <a:cxn ang="0">
                  <a:pos x="T6" y="T7"/>
                </a:cxn>
                <a:cxn ang="0">
                  <a:pos x="T8" y="T9"/>
                </a:cxn>
                <a:cxn ang="0">
                  <a:pos x="T10" y="T11"/>
                </a:cxn>
              </a:cxnLst>
              <a:rect l="0" t="0" r="r" b="b"/>
              <a:pathLst>
                <a:path w="16" h="61">
                  <a:moveTo>
                    <a:pt x="8" y="61"/>
                  </a:moveTo>
                  <a:cubicBezTo>
                    <a:pt x="12" y="61"/>
                    <a:pt x="16" y="57"/>
                    <a:pt x="16" y="53"/>
                  </a:cubicBezTo>
                  <a:cubicBezTo>
                    <a:pt x="16" y="0"/>
                    <a:pt x="16" y="0"/>
                    <a:pt x="16" y="0"/>
                  </a:cubicBezTo>
                  <a:cubicBezTo>
                    <a:pt x="0" y="0"/>
                    <a:pt x="0" y="0"/>
                    <a:pt x="0" y="0"/>
                  </a:cubicBezTo>
                  <a:cubicBezTo>
                    <a:pt x="0" y="53"/>
                    <a:pt x="0" y="53"/>
                    <a:pt x="0" y="53"/>
                  </a:cubicBezTo>
                  <a:cubicBezTo>
                    <a:pt x="0" y="57"/>
                    <a:pt x="3" y="61"/>
                    <a:pt x="8" y="61"/>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i$1îďê"/>
            <p:cNvSpPr/>
            <p:nvPr/>
          </p:nvSpPr>
          <p:spPr bwMode="auto">
            <a:xfrm>
              <a:off x="6210301" y="1979613"/>
              <a:ext cx="160338" cy="509588"/>
            </a:xfrm>
            <a:custGeom>
              <a:avLst/>
              <a:gdLst>
                <a:gd name="T0" fmla="*/ 8 w 16"/>
                <a:gd name="T1" fmla="*/ 51 h 51"/>
                <a:gd name="T2" fmla="*/ 16 w 16"/>
                <a:gd name="T3" fmla="*/ 43 h 51"/>
                <a:gd name="T4" fmla="*/ 16 w 16"/>
                <a:gd name="T5" fmla="*/ 0 h 51"/>
                <a:gd name="T6" fmla="*/ 0 w 16"/>
                <a:gd name="T7" fmla="*/ 0 h 51"/>
                <a:gd name="T8" fmla="*/ 0 w 16"/>
                <a:gd name="T9" fmla="*/ 43 h 51"/>
                <a:gd name="T10" fmla="*/ 8 w 16"/>
                <a:gd name="T11" fmla="*/ 51 h 51"/>
              </a:gdLst>
              <a:ahLst/>
              <a:cxnLst>
                <a:cxn ang="0">
                  <a:pos x="T0" y="T1"/>
                </a:cxn>
                <a:cxn ang="0">
                  <a:pos x="T2" y="T3"/>
                </a:cxn>
                <a:cxn ang="0">
                  <a:pos x="T4" y="T5"/>
                </a:cxn>
                <a:cxn ang="0">
                  <a:pos x="T6" y="T7"/>
                </a:cxn>
                <a:cxn ang="0">
                  <a:pos x="T8" y="T9"/>
                </a:cxn>
                <a:cxn ang="0">
                  <a:pos x="T10" y="T11"/>
                </a:cxn>
              </a:cxnLst>
              <a:rect l="0" t="0" r="r" b="b"/>
              <a:pathLst>
                <a:path w="16" h="51">
                  <a:moveTo>
                    <a:pt x="8" y="51"/>
                  </a:moveTo>
                  <a:cubicBezTo>
                    <a:pt x="12" y="51"/>
                    <a:pt x="16" y="47"/>
                    <a:pt x="16" y="43"/>
                  </a:cubicBezTo>
                  <a:cubicBezTo>
                    <a:pt x="16" y="0"/>
                    <a:pt x="16" y="0"/>
                    <a:pt x="16" y="0"/>
                  </a:cubicBezTo>
                  <a:cubicBezTo>
                    <a:pt x="0" y="0"/>
                    <a:pt x="0" y="0"/>
                    <a:pt x="0" y="0"/>
                  </a:cubicBezTo>
                  <a:cubicBezTo>
                    <a:pt x="0" y="43"/>
                    <a:pt x="0" y="43"/>
                    <a:pt x="0" y="43"/>
                  </a:cubicBezTo>
                  <a:cubicBezTo>
                    <a:pt x="0" y="47"/>
                    <a:pt x="3" y="51"/>
                    <a:pt x="8" y="51"/>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íSļíḑé"/>
            <p:cNvSpPr/>
            <p:nvPr/>
          </p:nvSpPr>
          <p:spPr bwMode="auto">
            <a:xfrm>
              <a:off x="4999038" y="1619250"/>
              <a:ext cx="1652588" cy="1009650"/>
            </a:xfrm>
            <a:custGeom>
              <a:avLst/>
              <a:gdLst>
                <a:gd name="T0" fmla="*/ 1003 w 1041"/>
                <a:gd name="T1" fmla="*/ 63 h 636"/>
                <a:gd name="T2" fmla="*/ 1003 w 1041"/>
                <a:gd name="T3" fmla="*/ 50 h 636"/>
                <a:gd name="T4" fmla="*/ 1041 w 1041"/>
                <a:gd name="T5" fmla="*/ 50 h 636"/>
                <a:gd name="T6" fmla="*/ 1041 w 1041"/>
                <a:gd name="T7" fmla="*/ 0 h 636"/>
                <a:gd name="T8" fmla="*/ 0 w 1041"/>
                <a:gd name="T9" fmla="*/ 0 h 636"/>
                <a:gd name="T10" fmla="*/ 0 w 1041"/>
                <a:gd name="T11" fmla="*/ 50 h 636"/>
                <a:gd name="T12" fmla="*/ 38 w 1041"/>
                <a:gd name="T13" fmla="*/ 50 h 636"/>
                <a:gd name="T14" fmla="*/ 38 w 1041"/>
                <a:gd name="T15" fmla="*/ 63 h 636"/>
                <a:gd name="T16" fmla="*/ 63 w 1041"/>
                <a:gd name="T17" fmla="*/ 63 h 636"/>
                <a:gd name="T18" fmla="*/ 63 w 1041"/>
                <a:gd name="T19" fmla="*/ 592 h 636"/>
                <a:gd name="T20" fmla="*/ 38 w 1041"/>
                <a:gd name="T21" fmla="*/ 592 h 636"/>
                <a:gd name="T22" fmla="*/ 38 w 1041"/>
                <a:gd name="T23" fmla="*/ 605 h 636"/>
                <a:gd name="T24" fmla="*/ 0 w 1041"/>
                <a:gd name="T25" fmla="*/ 605 h 636"/>
                <a:gd name="T26" fmla="*/ 0 w 1041"/>
                <a:gd name="T27" fmla="*/ 636 h 636"/>
                <a:gd name="T28" fmla="*/ 1041 w 1041"/>
                <a:gd name="T29" fmla="*/ 636 h 636"/>
                <a:gd name="T30" fmla="*/ 1041 w 1041"/>
                <a:gd name="T31" fmla="*/ 605 h 636"/>
                <a:gd name="T32" fmla="*/ 1003 w 1041"/>
                <a:gd name="T33" fmla="*/ 605 h 636"/>
                <a:gd name="T34" fmla="*/ 1003 w 1041"/>
                <a:gd name="T35" fmla="*/ 592 h 636"/>
                <a:gd name="T36" fmla="*/ 978 w 1041"/>
                <a:gd name="T37" fmla="*/ 592 h 636"/>
                <a:gd name="T38" fmla="*/ 978 w 1041"/>
                <a:gd name="T39" fmla="*/ 63 h 636"/>
                <a:gd name="T40" fmla="*/ 1003 w 1041"/>
                <a:gd name="T41" fmla="*/ 63 h 636"/>
                <a:gd name="T42" fmla="*/ 946 w 1041"/>
                <a:gd name="T43" fmla="*/ 592 h 636"/>
                <a:gd name="T44" fmla="*/ 921 w 1041"/>
                <a:gd name="T45" fmla="*/ 592 h 636"/>
                <a:gd name="T46" fmla="*/ 921 w 1041"/>
                <a:gd name="T47" fmla="*/ 605 h 636"/>
                <a:gd name="T48" fmla="*/ 120 w 1041"/>
                <a:gd name="T49" fmla="*/ 605 h 636"/>
                <a:gd name="T50" fmla="*/ 120 w 1041"/>
                <a:gd name="T51" fmla="*/ 592 h 636"/>
                <a:gd name="T52" fmla="*/ 95 w 1041"/>
                <a:gd name="T53" fmla="*/ 592 h 636"/>
                <a:gd name="T54" fmla="*/ 95 w 1041"/>
                <a:gd name="T55" fmla="*/ 63 h 636"/>
                <a:gd name="T56" fmla="*/ 120 w 1041"/>
                <a:gd name="T57" fmla="*/ 63 h 636"/>
                <a:gd name="T58" fmla="*/ 120 w 1041"/>
                <a:gd name="T59" fmla="*/ 50 h 636"/>
                <a:gd name="T60" fmla="*/ 921 w 1041"/>
                <a:gd name="T61" fmla="*/ 50 h 636"/>
                <a:gd name="T62" fmla="*/ 921 w 1041"/>
                <a:gd name="T63" fmla="*/ 63 h 636"/>
                <a:gd name="T64" fmla="*/ 946 w 1041"/>
                <a:gd name="T65" fmla="*/ 63 h 636"/>
                <a:gd name="T66" fmla="*/ 946 w 1041"/>
                <a:gd name="T67" fmla="*/ 592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1" h="636">
                  <a:moveTo>
                    <a:pt x="1003" y="63"/>
                  </a:moveTo>
                  <a:lnTo>
                    <a:pt x="1003" y="50"/>
                  </a:lnTo>
                  <a:lnTo>
                    <a:pt x="1041" y="50"/>
                  </a:lnTo>
                  <a:lnTo>
                    <a:pt x="1041" y="0"/>
                  </a:lnTo>
                  <a:lnTo>
                    <a:pt x="0" y="0"/>
                  </a:lnTo>
                  <a:lnTo>
                    <a:pt x="0" y="50"/>
                  </a:lnTo>
                  <a:lnTo>
                    <a:pt x="38" y="50"/>
                  </a:lnTo>
                  <a:lnTo>
                    <a:pt x="38" y="63"/>
                  </a:lnTo>
                  <a:lnTo>
                    <a:pt x="63" y="63"/>
                  </a:lnTo>
                  <a:lnTo>
                    <a:pt x="63" y="592"/>
                  </a:lnTo>
                  <a:lnTo>
                    <a:pt x="38" y="592"/>
                  </a:lnTo>
                  <a:lnTo>
                    <a:pt x="38" y="605"/>
                  </a:lnTo>
                  <a:lnTo>
                    <a:pt x="0" y="605"/>
                  </a:lnTo>
                  <a:lnTo>
                    <a:pt x="0" y="636"/>
                  </a:lnTo>
                  <a:lnTo>
                    <a:pt x="1041" y="636"/>
                  </a:lnTo>
                  <a:lnTo>
                    <a:pt x="1041" y="605"/>
                  </a:lnTo>
                  <a:lnTo>
                    <a:pt x="1003" y="605"/>
                  </a:lnTo>
                  <a:lnTo>
                    <a:pt x="1003" y="592"/>
                  </a:lnTo>
                  <a:lnTo>
                    <a:pt x="978" y="592"/>
                  </a:lnTo>
                  <a:lnTo>
                    <a:pt x="978" y="63"/>
                  </a:lnTo>
                  <a:lnTo>
                    <a:pt x="1003" y="63"/>
                  </a:lnTo>
                  <a:close/>
                  <a:moveTo>
                    <a:pt x="946" y="592"/>
                  </a:moveTo>
                  <a:lnTo>
                    <a:pt x="921" y="592"/>
                  </a:lnTo>
                  <a:lnTo>
                    <a:pt x="921" y="605"/>
                  </a:lnTo>
                  <a:lnTo>
                    <a:pt x="120" y="605"/>
                  </a:lnTo>
                  <a:lnTo>
                    <a:pt x="120" y="592"/>
                  </a:lnTo>
                  <a:lnTo>
                    <a:pt x="95" y="592"/>
                  </a:lnTo>
                  <a:lnTo>
                    <a:pt x="95" y="63"/>
                  </a:lnTo>
                  <a:lnTo>
                    <a:pt x="120" y="63"/>
                  </a:lnTo>
                  <a:lnTo>
                    <a:pt x="120" y="50"/>
                  </a:lnTo>
                  <a:lnTo>
                    <a:pt x="921" y="50"/>
                  </a:lnTo>
                  <a:lnTo>
                    <a:pt x="921" y="63"/>
                  </a:lnTo>
                  <a:lnTo>
                    <a:pt x="946" y="63"/>
                  </a:lnTo>
                  <a:lnTo>
                    <a:pt x="946" y="592"/>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íṥḻidé"/>
            <p:cNvSpPr/>
            <p:nvPr/>
          </p:nvSpPr>
          <p:spPr bwMode="auto">
            <a:xfrm>
              <a:off x="4198938" y="2259013"/>
              <a:ext cx="2613025" cy="2998788"/>
            </a:xfrm>
            <a:custGeom>
              <a:avLst/>
              <a:gdLst>
                <a:gd name="T0" fmla="*/ 1646 w 1646"/>
                <a:gd name="T1" fmla="*/ 1499 h 1889"/>
                <a:gd name="T2" fmla="*/ 517 w 1646"/>
                <a:gd name="T3" fmla="*/ 1889 h 1889"/>
                <a:gd name="T4" fmla="*/ 0 w 1646"/>
                <a:gd name="T5" fmla="*/ 384 h 1889"/>
                <a:gd name="T6" fmla="*/ 1129 w 1646"/>
                <a:gd name="T7" fmla="*/ 0 h 1889"/>
                <a:gd name="T8" fmla="*/ 1646 w 1646"/>
                <a:gd name="T9" fmla="*/ 1499 h 1889"/>
              </a:gdLst>
              <a:ahLst/>
              <a:cxnLst>
                <a:cxn ang="0">
                  <a:pos x="T0" y="T1"/>
                </a:cxn>
                <a:cxn ang="0">
                  <a:pos x="T2" y="T3"/>
                </a:cxn>
                <a:cxn ang="0">
                  <a:pos x="T4" y="T5"/>
                </a:cxn>
                <a:cxn ang="0">
                  <a:pos x="T6" y="T7"/>
                </a:cxn>
                <a:cxn ang="0">
                  <a:pos x="T8" y="T9"/>
                </a:cxn>
              </a:cxnLst>
              <a:rect l="0" t="0" r="r" b="b"/>
              <a:pathLst>
                <a:path w="1646" h="1889">
                  <a:moveTo>
                    <a:pt x="1646" y="1499"/>
                  </a:moveTo>
                  <a:lnTo>
                    <a:pt x="517" y="1889"/>
                  </a:lnTo>
                  <a:lnTo>
                    <a:pt x="0" y="384"/>
                  </a:lnTo>
                  <a:lnTo>
                    <a:pt x="1129" y="0"/>
                  </a:lnTo>
                  <a:lnTo>
                    <a:pt x="1646" y="1499"/>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íṩḻíḋè"/>
            <p:cNvSpPr/>
            <p:nvPr/>
          </p:nvSpPr>
          <p:spPr bwMode="auto">
            <a:xfrm>
              <a:off x="4338638" y="2508250"/>
              <a:ext cx="2343150" cy="2619375"/>
            </a:xfrm>
            <a:custGeom>
              <a:avLst/>
              <a:gdLst>
                <a:gd name="T0" fmla="*/ 832 w 1476"/>
                <a:gd name="T1" fmla="*/ 0 h 1650"/>
                <a:gd name="T2" fmla="*/ 0 w 1476"/>
                <a:gd name="T3" fmla="*/ 290 h 1650"/>
                <a:gd name="T4" fmla="*/ 467 w 1476"/>
                <a:gd name="T5" fmla="*/ 1650 h 1650"/>
                <a:gd name="T6" fmla="*/ 1476 w 1476"/>
                <a:gd name="T7" fmla="*/ 1304 h 1650"/>
                <a:gd name="T8" fmla="*/ 1072 w 1476"/>
                <a:gd name="T9" fmla="*/ 120 h 1650"/>
                <a:gd name="T10" fmla="*/ 832 w 1476"/>
                <a:gd name="T11" fmla="*/ 0 h 1650"/>
              </a:gdLst>
              <a:ahLst/>
              <a:cxnLst>
                <a:cxn ang="0">
                  <a:pos x="T0" y="T1"/>
                </a:cxn>
                <a:cxn ang="0">
                  <a:pos x="T2" y="T3"/>
                </a:cxn>
                <a:cxn ang="0">
                  <a:pos x="T4" y="T5"/>
                </a:cxn>
                <a:cxn ang="0">
                  <a:pos x="T6" y="T7"/>
                </a:cxn>
                <a:cxn ang="0">
                  <a:pos x="T8" y="T9"/>
                </a:cxn>
                <a:cxn ang="0">
                  <a:pos x="T10" y="T11"/>
                </a:cxn>
              </a:cxnLst>
              <a:rect l="0" t="0" r="r" b="b"/>
              <a:pathLst>
                <a:path w="1476" h="1650">
                  <a:moveTo>
                    <a:pt x="832" y="0"/>
                  </a:moveTo>
                  <a:lnTo>
                    <a:pt x="0" y="290"/>
                  </a:lnTo>
                  <a:lnTo>
                    <a:pt x="467" y="1650"/>
                  </a:lnTo>
                  <a:lnTo>
                    <a:pt x="1476" y="1304"/>
                  </a:lnTo>
                  <a:lnTo>
                    <a:pt x="1072" y="120"/>
                  </a:lnTo>
                  <a:lnTo>
                    <a:pt x="83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ïṣļiḑé"/>
            <p:cNvSpPr/>
            <p:nvPr/>
          </p:nvSpPr>
          <p:spPr bwMode="auto">
            <a:xfrm>
              <a:off x="4779963" y="3629025"/>
              <a:ext cx="500063" cy="309563"/>
            </a:xfrm>
            <a:custGeom>
              <a:avLst/>
              <a:gdLst>
                <a:gd name="T0" fmla="*/ 315 w 315"/>
                <a:gd name="T1" fmla="*/ 101 h 195"/>
                <a:gd name="T2" fmla="*/ 37 w 315"/>
                <a:gd name="T3" fmla="*/ 195 h 195"/>
                <a:gd name="T4" fmla="*/ 0 w 315"/>
                <a:gd name="T5" fmla="*/ 101 h 195"/>
                <a:gd name="T6" fmla="*/ 283 w 315"/>
                <a:gd name="T7" fmla="*/ 0 h 195"/>
                <a:gd name="T8" fmla="*/ 315 w 315"/>
                <a:gd name="T9" fmla="*/ 101 h 195"/>
              </a:gdLst>
              <a:ahLst/>
              <a:cxnLst>
                <a:cxn ang="0">
                  <a:pos x="T0" y="T1"/>
                </a:cxn>
                <a:cxn ang="0">
                  <a:pos x="T2" y="T3"/>
                </a:cxn>
                <a:cxn ang="0">
                  <a:pos x="T4" y="T5"/>
                </a:cxn>
                <a:cxn ang="0">
                  <a:pos x="T6" y="T7"/>
                </a:cxn>
                <a:cxn ang="0">
                  <a:pos x="T8" y="T9"/>
                </a:cxn>
              </a:cxnLst>
              <a:rect l="0" t="0" r="r" b="b"/>
              <a:pathLst>
                <a:path w="315" h="195">
                  <a:moveTo>
                    <a:pt x="315" y="101"/>
                  </a:moveTo>
                  <a:lnTo>
                    <a:pt x="37" y="195"/>
                  </a:lnTo>
                  <a:lnTo>
                    <a:pt x="0" y="101"/>
                  </a:lnTo>
                  <a:lnTo>
                    <a:pt x="283" y="0"/>
                  </a:lnTo>
                  <a:lnTo>
                    <a:pt x="315" y="101"/>
                  </a:lnTo>
                  <a:close/>
                </a:path>
              </a:pathLst>
            </a:custGeom>
            <a:solidFill>
              <a:srgbClr val="00D9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îšḷíḍé"/>
            <p:cNvSpPr/>
            <p:nvPr/>
          </p:nvSpPr>
          <p:spPr bwMode="auto">
            <a:xfrm>
              <a:off x="4899026" y="3959225"/>
              <a:ext cx="501650" cy="319088"/>
            </a:xfrm>
            <a:custGeom>
              <a:avLst/>
              <a:gdLst>
                <a:gd name="T0" fmla="*/ 316 w 316"/>
                <a:gd name="T1" fmla="*/ 100 h 201"/>
                <a:gd name="T2" fmla="*/ 32 w 316"/>
                <a:gd name="T3" fmla="*/ 201 h 201"/>
                <a:gd name="T4" fmla="*/ 0 w 316"/>
                <a:gd name="T5" fmla="*/ 100 h 201"/>
                <a:gd name="T6" fmla="*/ 278 w 316"/>
                <a:gd name="T7" fmla="*/ 0 h 201"/>
                <a:gd name="T8" fmla="*/ 316 w 316"/>
                <a:gd name="T9" fmla="*/ 100 h 201"/>
              </a:gdLst>
              <a:ahLst/>
              <a:cxnLst>
                <a:cxn ang="0">
                  <a:pos x="T0" y="T1"/>
                </a:cxn>
                <a:cxn ang="0">
                  <a:pos x="T2" y="T3"/>
                </a:cxn>
                <a:cxn ang="0">
                  <a:pos x="T4" y="T5"/>
                </a:cxn>
                <a:cxn ang="0">
                  <a:pos x="T6" y="T7"/>
                </a:cxn>
                <a:cxn ang="0">
                  <a:pos x="T8" y="T9"/>
                </a:cxn>
              </a:cxnLst>
              <a:rect l="0" t="0" r="r" b="b"/>
              <a:pathLst>
                <a:path w="316" h="201">
                  <a:moveTo>
                    <a:pt x="316" y="100"/>
                  </a:moveTo>
                  <a:lnTo>
                    <a:pt x="32" y="201"/>
                  </a:lnTo>
                  <a:lnTo>
                    <a:pt x="0" y="100"/>
                  </a:lnTo>
                  <a:lnTo>
                    <a:pt x="278" y="0"/>
                  </a:lnTo>
                  <a:lnTo>
                    <a:pt x="316" y="100"/>
                  </a:lnTo>
                  <a:close/>
                </a:path>
              </a:pathLst>
            </a:custGeom>
            <a:solidFill>
              <a:srgbClr val="FA75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iṡľîḑe"/>
            <p:cNvSpPr/>
            <p:nvPr/>
          </p:nvSpPr>
          <p:spPr bwMode="auto">
            <a:xfrm>
              <a:off x="5770563" y="3489325"/>
              <a:ext cx="460375" cy="300038"/>
            </a:xfrm>
            <a:custGeom>
              <a:avLst/>
              <a:gdLst>
                <a:gd name="T0" fmla="*/ 290 w 290"/>
                <a:gd name="T1" fmla="*/ 107 h 189"/>
                <a:gd name="T2" fmla="*/ 38 w 290"/>
                <a:gd name="T3" fmla="*/ 189 h 189"/>
                <a:gd name="T4" fmla="*/ 0 w 290"/>
                <a:gd name="T5" fmla="*/ 82 h 189"/>
                <a:gd name="T6" fmla="*/ 252 w 290"/>
                <a:gd name="T7" fmla="*/ 0 h 189"/>
                <a:gd name="T8" fmla="*/ 290 w 290"/>
                <a:gd name="T9" fmla="*/ 107 h 189"/>
              </a:gdLst>
              <a:ahLst/>
              <a:cxnLst>
                <a:cxn ang="0">
                  <a:pos x="T0" y="T1"/>
                </a:cxn>
                <a:cxn ang="0">
                  <a:pos x="T2" y="T3"/>
                </a:cxn>
                <a:cxn ang="0">
                  <a:pos x="T4" y="T5"/>
                </a:cxn>
                <a:cxn ang="0">
                  <a:pos x="T6" y="T7"/>
                </a:cxn>
                <a:cxn ang="0">
                  <a:pos x="T8" y="T9"/>
                </a:cxn>
              </a:cxnLst>
              <a:rect l="0" t="0" r="r" b="b"/>
              <a:pathLst>
                <a:path w="290" h="189">
                  <a:moveTo>
                    <a:pt x="290" y="107"/>
                  </a:moveTo>
                  <a:lnTo>
                    <a:pt x="38" y="189"/>
                  </a:lnTo>
                  <a:lnTo>
                    <a:pt x="0" y="82"/>
                  </a:lnTo>
                  <a:lnTo>
                    <a:pt x="252" y="0"/>
                  </a:lnTo>
                  <a:lnTo>
                    <a:pt x="290" y="107"/>
                  </a:ln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iṩlîďè"/>
            <p:cNvSpPr/>
            <p:nvPr/>
          </p:nvSpPr>
          <p:spPr bwMode="auto">
            <a:xfrm>
              <a:off x="4799013" y="2389188"/>
              <a:ext cx="650875" cy="479425"/>
            </a:xfrm>
            <a:custGeom>
              <a:avLst/>
              <a:gdLst>
                <a:gd name="T0" fmla="*/ 46 w 65"/>
                <a:gd name="T1" fmla="*/ 8 h 48"/>
                <a:gd name="T2" fmla="*/ 46 w 65"/>
                <a:gd name="T3" fmla="*/ 8 h 48"/>
                <a:gd name="T4" fmla="*/ 25 w 65"/>
                <a:gd name="T5" fmla="*/ 3 h 48"/>
                <a:gd name="T6" fmla="*/ 10 w 65"/>
                <a:gd name="T7" fmla="*/ 20 h 48"/>
                <a:gd name="T8" fmla="*/ 11 w 65"/>
                <a:gd name="T9" fmla="*/ 20 h 48"/>
                <a:gd name="T10" fmla="*/ 0 w 65"/>
                <a:gd name="T11" fmla="*/ 24 h 48"/>
                <a:gd name="T12" fmla="*/ 8 w 65"/>
                <a:gd name="T13" fmla="*/ 48 h 48"/>
                <a:gd name="T14" fmla="*/ 65 w 65"/>
                <a:gd name="T15" fmla="*/ 28 h 48"/>
                <a:gd name="T16" fmla="*/ 56 w 65"/>
                <a:gd name="T17" fmla="*/ 5 h 48"/>
                <a:gd name="T18" fmla="*/ 46 w 65"/>
                <a:gd name="T1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48">
                  <a:moveTo>
                    <a:pt x="46" y="8"/>
                  </a:moveTo>
                  <a:cubicBezTo>
                    <a:pt x="46" y="8"/>
                    <a:pt x="46" y="8"/>
                    <a:pt x="46" y="8"/>
                  </a:cubicBezTo>
                  <a:cubicBezTo>
                    <a:pt x="44" y="2"/>
                    <a:pt x="34" y="0"/>
                    <a:pt x="25" y="3"/>
                  </a:cubicBezTo>
                  <a:cubicBezTo>
                    <a:pt x="15" y="7"/>
                    <a:pt x="8" y="14"/>
                    <a:pt x="10" y="20"/>
                  </a:cubicBezTo>
                  <a:cubicBezTo>
                    <a:pt x="10" y="20"/>
                    <a:pt x="10" y="20"/>
                    <a:pt x="11" y="20"/>
                  </a:cubicBezTo>
                  <a:cubicBezTo>
                    <a:pt x="0" y="24"/>
                    <a:pt x="0" y="24"/>
                    <a:pt x="0" y="24"/>
                  </a:cubicBezTo>
                  <a:cubicBezTo>
                    <a:pt x="8" y="48"/>
                    <a:pt x="8" y="48"/>
                    <a:pt x="8" y="48"/>
                  </a:cubicBezTo>
                  <a:cubicBezTo>
                    <a:pt x="65" y="28"/>
                    <a:pt x="65" y="28"/>
                    <a:pt x="65" y="28"/>
                  </a:cubicBezTo>
                  <a:cubicBezTo>
                    <a:pt x="56" y="5"/>
                    <a:pt x="56" y="5"/>
                    <a:pt x="56" y="5"/>
                  </a:cubicBezTo>
                  <a:lnTo>
                    <a:pt x="46" y="8"/>
                  </a:lnTo>
                  <a:close/>
                </a:path>
              </a:pathLst>
            </a:custGeom>
            <a:solidFill>
              <a:srgbClr val="1A4B6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ïṣḻïḓé"/>
            <p:cNvSpPr/>
            <p:nvPr/>
          </p:nvSpPr>
          <p:spPr bwMode="auto">
            <a:xfrm>
              <a:off x="4538663" y="2878138"/>
              <a:ext cx="731838" cy="360363"/>
            </a:xfrm>
            <a:custGeom>
              <a:avLst/>
              <a:gdLst>
                <a:gd name="T0" fmla="*/ 461 w 461"/>
                <a:gd name="T1" fmla="*/ 76 h 227"/>
                <a:gd name="T2" fmla="*/ 26 w 461"/>
                <a:gd name="T3" fmla="*/ 227 h 227"/>
                <a:gd name="T4" fmla="*/ 0 w 461"/>
                <a:gd name="T5" fmla="*/ 152 h 227"/>
                <a:gd name="T6" fmla="*/ 435 w 461"/>
                <a:gd name="T7" fmla="*/ 0 h 227"/>
                <a:gd name="T8" fmla="*/ 461 w 461"/>
                <a:gd name="T9" fmla="*/ 76 h 227"/>
              </a:gdLst>
              <a:ahLst/>
              <a:cxnLst>
                <a:cxn ang="0">
                  <a:pos x="T0" y="T1"/>
                </a:cxn>
                <a:cxn ang="0">
                  <a:pos x="T2" y="T3"/>
                </a:cxn>
                <a:cxn ang="0">
                  <a:pos x="T4" y="T5"/>
                </a:cxn>
                <a:cxn ang="0">
                  <a:pos x="T6" y="T7"/>
                </a:cxn>
                <a:cxn ang="0">
                  <a:pos x="T8" y="T9"/>
                </a:cxn>
              </a:cxnLst>
              <a:rect l="0" t="0" r="r" b="b"/>
              <a:pathLst>
                <a:path w="461" h="227">
                  <a:moveTo>
                    <a:pt x="461" y="76"/>
                  </a:moveTo>
                  <a:lnTo>
                    <a:pt x="26" y="227"/>
                  </a:lnTo>
                  <a:lnTo>
                    <a:pt x="0" y="152"/>
                  </a:lnTo>
                  <a:lnTo>
                    <a:pt x="435" y="0"/>
                  </a:lnTo>
                  <a:lnTo>
                    <a:pt x="461" y="76"/>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iṣḻîďè"/>
            <p:cNvSpPr/>
            <p:nvPr/>
          </p:nvSpPr>
          <p:spPr bwMode="auto">
            <a:xfrm>
              <a:off x="4608513" y="3098800"/>
              <a:ext cx="731838" cy="360363"/>
            </a:xfrm>
            <a:custGeom>
              <a:avLst/>
              <a:gdLst>
                <a:gd name="T0" fmla="*/ 461 w 461"/>
                <a:gd name="T1" fmla="*/ 82 h 227"/>
                <a:gd name="T2" fmla="*/ 32 w 461"/>
                <a:gd name="T3" fmla="*/ 227 h 227"/>
                <a:gd name="T4" fmla="*/ 0 w 461"/>
                <a:gd name="T5" fmla="*/ 151 h 227"/>
                <a:gd name="T6" fmla="*/ 436 w 461"/>
                <a:gd name="T7" fmla="*/ 0 h 227"/>
                <a:gd name="T8" fmla="*/ 461 w 461"/>
                <a:gd name="T9" fmla="*/ 82 h 227"/>
              </a:gdLst>
              <a:ahLst/>
              <a:cxnLst>
                <a:cxn ang="0">
                  <a:pos x="T0" y="T1"/>
                </a:cxn>
                <a:cxn ang="0">
                  <a:pos x="T2" y="T3"/>
                </a:cxn>
                <a:cxn ang="0">
                  <a:pos x="T4" y="T5"/>
                </a:cxn>
                <a:cxn ang="0">
                  <a:pos x="T6" y="T7"/>
                </a:cxn>
                <a:cxn ang="0">
                  <a:pos x="T8" y="T9"/>
                </a:cxn>
              </a:cxnLst>
              <a:rect l="0" t="0" r="r" b="b"/>
              <a:pathLst>
                <a:path w="461" h="227">
                  <a:moveTo>
                    <a:pt x="461" y="82"/>
                  </a:moveTo>
                  <a:lnTo>
                    <a:pt x="32" y="227"/>
                  </a:lnTo>
                  <a:lnTo>
                    <a:pt x="0" y="151"/>
                  </a:lnTo>
                  <a:lnTo>
                    <a:pt x="436" y="0"/>
                  </a:lnTo>
                  <a:lnTo>
                    <a:pt x="461" y="82"/>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íṡľïḑê"/>
            <p:cNvSpPr/>
            <p:nvPr/>
          </p:nvSpPr>
          <p:spPr bwMode="auto">
            <a:xfrm>
              <a:off x="4689476" y="3319463"/>
              <a:ext cx="730250" cy="358775"/>
            </a:xfrm>
            <a:custGeom>
              <a:avLst/>
              <a:gdLst>
                <a:gd name="T0" fmla="*/ 460 w 460"/>
                <a:gd name="T1" fmla="*/ 81 h 226"/>
                <a:gd name="T2" fmla="*/ 25 w 460"/>
                <a:gd name="T3" fmla="*/ 226 h 226"/>
                <a:gd name="T4" fmla="*/ 0 w 460"/>
                <a:gd name="T5" fmla="*/ 151 h 226"/>
                <a:gd name="T6" fmla="*/ 435 w 460"/>
                <a:gd name="T7" fmla="*/ 0 h 226"/>
                <a:gd name="T8" fmla="*/ 460 w 460"/>
                <a:gd name="T9" fmla="*/ 81 h 226"/>
              </a:gdLst>
              <a:ahLst/>
              <a:cxnLst>
                <a:cxn ang="0">
                  <a:pos x="T0" y="T1"/>
                </a:cxn>
                <a:cxn ang="0">
                  <a:pos x="T2" y="T3"/>
                </a:cxn>
                <a:cxn ang="0">
                  <a:pos x="T4" y="T5"/>
                </a:cxn>
                <a:cxn ang="0">
                  <a:pos x="T6" y="T7"/>
                </a:cxn>
                <a:cxn ang="0">
                  <a:pos x="T8" y="T9"/>
                </a:cxn>
              </a:cxnLst>
              <a:rect l="0" t="0" r="r" b="b"/>
              <a:pathLst>
                <a:path w="460" h="226">
                  <a:moveTo>
                    <a:pt x="460" y="81"/>
                  </a:moveTo>
                  <a:lnTo>
                    <a:pt x="25" y="226"/>
                  </a:lnTo>
                  <a:lnTo>
                    <a:pt x="0" y="151"/>
                  </a:lnTo>
                  <a:lnTo>
                    <a:pt x="435" y="0"/>
                  </a:lnTo>
                  <a:lnTo>
                    <a:pt x="460" y="81"/>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ïS1íďé"/>
            <p:cNvSpPr/>
            <p:nvPr/>
          </p:nvSpPr>
          <p:spPr bwMode="auto">
            <a:xfrm>
              <a:off x="4759326" y="3308350"/>
              <a:ext cx="1771650" cy="1660525"/>
            </a:xfrm>
            <a:custGeom>
              <a:avLst/>
              <a:gdLst>
                <a:gd name="T0" fmla="*/ 19 w 1116"/>
                <a:gd name="T1" fmla="*/ 303 h 1046"/>
                <a:gd name="T2" fmla="*/ 851 w 1116"/>
                <a:gd name="T3" fmla="*/ 19 h 1046"/>
                <a:gd name="T4" fmla="*/ 1103 w 1116"/>
                <a:gd name="T5" fmla="*/ 750 h 1046"/>
                <a:gd name="T6" fmla="*/ 265 w 1116"/>
                <a:gd name="T7" fmla="*/ 1033 h 1046"/>
                <a:gd name="T8" fmla="*/ 19 w 1116"/>
                <a:gd name="T9" fmla="*/ 303 h 1046"/>
                <a:gd name="T10" fmla="*/ 19 w 1116"/>
                <a:gd name="T11" fmla="*/ 303 h 1046"/>
                <a:gd name="T12" fmla="*/ 0 w 1116"/>
                <a:gd name="T13" fmla="*/ 296 h 1046"/>
                <a:gd name="T14" fmla="*/ 259 w 1116"/>
                <a:gd name="T15" fmla="*/ 1046 h 1046"/>
                <a:gd name="T16" fmla="*/ 1116 w 1116"/>
                <a:gd name="T17" fmla="*/ 756 h 1046"/>
                <a:gd name="T18" fmla="*/ 858 w 1116"/>
                <a:gd name="T19" fmla="*/ 0 h 1046"/>
                <a:gd name="T20" fmla="*/ 0 w 1116"/>
                <a:gd name="T21" fmla="*/ 296 h 1046"/>
                <a:gd name="T22" fmla="*/ 0 w 1116"/>
                <a:gd name="T23" fmla="*/ 296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6" h="1046">
                  <a:moveTo>
                    <a:pt x="19" y="303"/>
                  </a:moveTo>
                  <a:lnTo>
                    <a:pt x="851" y="19"/>
                  </a:lnTo>
                  <a:lnTo>
                    <a:pt x="1103" y="750"/>
                  </a:lnTo>
                  <a:lnTo>
                    <a:pt x="265" y="1033"/>
                  </a:lnTo>
                  <a:lnTo>
                    <a:pt x="19" y="303"/>
                  </a:lnTo>
                  <a:lnTo>
                    <a:pt x="19" y="303"/>
                  </a:lnTo>
                  <a:close/>
                  <a:moveTo>
                    <a:pt x="0" y="296"/>
                  </a:moveTo>
                  <a:lnTo>
                    <a:pt x="259" y="1046"/>
                  </a:lnTo>
                  <a:lnTo>
                    <a:pt x="1116" y="756"/>
                  </a:lnTo>
                  <a:lnTo>
                    <a:pt x="858" y="0"/>
                  </a:lnTo>
                  <a:lnTo>
                    <a:pt x="0" y="296"/>
                  </a:lnTo>
                  <a:lnTo>
                    <a:pt x="0" y="296"/>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iṣḻïḍê"/>
            <p:cNvSpPr/>
            <p:nvPr/>
          </p:nvSpPr>
          <p:spPr bwMode="auto">
            <a:xfrm>
              <a:off x="5319713" y="2649538"/>
              <a:ext cx="771525" cy="758825"/>
            </a:xfrm>
            <a:custGeom>
              <a:avLst/>
              <a:gdLst>
                <a:gd name="T0" fmla="*/ 486 w 486"/>
                <a:gd name="T1" fmla="*/ 359 h 478"/>
                <a:gd name="T2" fmla="*/ 120 w 486"/>
                <a:gd name="T3" fmla="*/ 478 h 478"/>
                <a:gd name="T4" fmla="*/ 0 w 486"/>
                <a:gd name="T5" fmla="*/ 126 h 478"/>
                <a:gd name="T6" fmla="*/ 366 w 486"/>
                <a:gd name="T7" fmla="*/ 0 h 478"/>
                <a:gd name="T8" fmla="*/ 486 w 486"/>
                <a:gd name="T9" fmla="*/ 359 h 478"/>
              </a:gdLst>
              <a:ahLst/>
              <a:cxnLst>
                <a:cxn ang="0">
                  <a:pos x="T0" y="T1"/>
                </a:cxn>
                <a:cxn ang="0">
                  <a:pos x="T2" y="T3"/>
                </a:cxn>
                <a:cxn ang="0">
                  <a:pos x="T4" y="T5"/>
                </a:cxn>
                <a:cxn ang="0">
                  <a:pos x="T6" y="T7"/>
                </a:cxn>
                <a:cxn ang="0">
                  <a:pos x="T8" y="T9"/>
                </a:cxn>
              </a:cxnLst>
              <a:rect l="0" t="0" r="r" b="b"/>
              <a:pathLst>
                <a:path w="486" h="478">
                  <a:moveTo>
                    <a:pt x="486" y="359"/>
                  </a:moveTo>
                  <a:lnTo>
                    <a:pt x="120" y="478"/>
                  </a:lnTo>
                  <a:lnTo>
                    <a:pt x="0" y="126"/>
                  </a:lnTo>
                  <a:lnTo>
                    <a:pt x="366" y="0"/>
                  </a:lnTo>
                  <a:lnTo>
                    <a:pt x="486" y="359"/>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isḷidê"/>
            <p:cNvSpPr/>
            <p:nvPr/>
          </p:nvSpPr>
          <p:spPr bwMode="auto">
            <a:xfrm>
              <a:off x="5659438" y="2508250"/>
              <a:ext cx="381000" cy="290513"/>
            </a:xfrm>
            <a:custGeom>
              <a:avLst/>
              <a:gdLst>
                <a:gd name="T0" fmla="*/ 64 w 240"/>
                <a:gd name="T1" fmla="*/ 183 h 183"/>
                <a:gd name="T2" fmla="*/ 240 w 240"/>
                <a:gd name="T3" fmla="*/ 120 h 183"/>
                <a:gd name="T4" fmla="*/ 0 w 240"/>
                <a:gd name="T5" fmla="*/ 0 h 183"/>
                <a:gd name="T6" fmla="*/ 64 w 240"/>
                <a:gd name="T7" fmla="*/ 183 h 183"/>
              </a:gdLst>
              <a:ahLst/>
              <a:cxnLst>
                <a:cxn ang="0">
                  <a:pos x="T0" y="T1"/>
                </a:cxn>
                <a:cxn ang="0">
                  <a:pos x="T2" y="T3"/>
                </a:cxn>
                <a:cxn ang="0">
                  <a:pos x="T4" y="T5"/>
                </a:cxn>
                <a:cxn ang="0">
                  <a:pos x="T6" y="T7"/>
                </a:cxn>
              </a:cxnLst>
              <a:rect l="0" t="0" r="r" b="b"/>
              <a:pathLst>
                <a:path w="240" h="183">
                  <a:moveTo>
                    <a:pt x="64" y="183"/>
                  </a:moveTo>
                  <a:lnTo>
                    <a:pt x="240" y="120"/>
                  </a:lnTo>
                  <a:lnTo>
                    <a:pt x="0" y="0"/>
                  </a:lnTo>
                  <a:lnTo>
                    <a:pt x="64" y="183"/>
                  </a:lnTo>
                  <a:close/>
                </a:path>
              </a:pathLst>
            </a:custGeom>
            <a:solidFill>
              <a:srgbClr val="BDC3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ïš1íḋê"/>
            <p:cNvSpPr/>
            <p:nvPr/>
          </p:nvSpPr>
          <p:spPr bwMode="auto">
            <a:xfrm>
              <a:off x="4829176" y="3478213"/>
              <a:ext cx="1350963" cy="469900"/>
            </a:xfrm>
            <a:custGeom>
              <a:avLst/>
              <a:gdLst>
                <a:gd name="T0" fmla="*/ 134 w 135"/>
                <a:gd name="T1" fmla="*/ 2 h 47"/>
                <a:gd name="T2" fmla="*/ 1 w 135"/>
                <a:gd name="T3" fmla="*/ 47 h 47"/>
                <a:gd name="T4" fmla="*/ 0 w 135"/>
                <a:gd name="T5" fmla="*/ 47 h 47"/>
                <a:gd name="T6" fmla="*/ 0 w 135"/>
                <a:gd name="T7" fmla="*/ 45 h 47"/>
                <a:gd name="T8" fmla="*/ 134 w 135"/>
                <a:gd name="T9" fmla="*/ 0 h 47"/>
                <a:gd name="T10" fmla="*/ 135 w 135"/>
                <a:gd name="T11" fmla="*/ 0 h 47"/>
                <a:gd name="T12" fmla="*/ 134 w 135"/>
                <a:gd name="T13" fmla="*/ 2 h 47"/>
              </a:gdLst>
              <a:ahLst/>
              <a:cxnLst>
                <a:cxn ang="0">
                  <a:pos x="T0" y="T1"/>
                </a:cxn>
                <a:cxn ang="0">
                  <a:pos x="T2" y="T3"/>
                </a:cxn>
                <a:cxn ang="0">
                  <a:pos x="T4" y="T5"/>
                </a:cxn>
                <a:cxn ang="0">
                  <a:pos x="T6" y="T7"/>
                </a:cxn>
                <a:cxn ang="0">
                  <a:pos x="T8" y="T9"/>
                </a:cxn>
                <a:cxn ang="0">
                  <a:pos x="T10" y="T11"/>
                </a:cxn>
                <a:cxn ang="0">
                  <a:pos x="T12" y="T13"/>
                </a:cxn>
              </a:cxnLst>
              <a:rect l="0" t="0" r="r" b="b"/>
              <a:pathLst>
                <a:path w="135" h="47">
                  <a:moveTo>
                    <a:pt x="134" y="2"/>
                  </a:moveTo>
                  <a:cubicBezTo>
                    <a:pt x="1" y="47"/>
                    <a:pt x="1" y="47"/>
                    <a:pt x="1" y="47"/>
                  </a:cubicBezTo>
                  <a:cubicBezTo>
                    <a:pt x="0" y="47"/>
                    <a:pt x="0" y="47"/>
                    <a:pt x="0" y="47"/>
                  </a:cubicBezTo>
                  <a:cubicBezTo>
                    <a:pt x="0" y="46"/>
                    <a:pt x="0" y="46"/>
                    <a:pt x="0" y="45"/>
                  </a:cubicBezTo>
                  <a:cubicBezTo>
                    <a:pt x="134" y="0"/>
                    <a:pt x="134" y="0"/>
                    <a:pt x="134" y="0"/>
                  </a:cubicBezTo>
                  <a:cubicBezTo>
                    <a:pt x="134" y="0"/>
                    <a:pt x="135" y="0"/>
                    <a:pt x="135" y="0"/>
                  </a:cubicBezTo>
                  <a:cubicBezTo>
                    <a:pt x="135" y="1"/>
                    <a:pt x="135" y="1"/>
                    <a:pt x="134" y="2"/>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îṩľiḍe"/>
            <p:cNvSpPr/>
            <p:nvPr/>
          </p:nvSpPr>
          <p:spPr bwMode="auto">
            <a:xfrm>
              <a:off x="4879976" y="3648075"/>
              <a:ext cx="1360488" cy="469900"/>
            </a:xfrm>
            <a:custGeom>
              <a:avLst/>
              <a:gdLst>
                <a:gd name="T0" fmla="*/ 135 w 136"/>
                <a:gd name="T1" fmla="*/ 1 h 47"/>
                <a:gd name="T2" fmla="*/ 2 w 136"/>
                <a:gd name="T3" fmla="*/ 47 h 47"/>
                <a:gd name="T4" fmla="*/ 1 w 136"/>
                <a:gd name="T5" fmla="*/ 47 h 47"/>
                <a:gd name="T6" fmla="*/ 1 w 136"/>
                <a:gd name="T7" fmla="*/ 45 h 47"/>
                <a:gd name="T8" fmla="*/ 134 w 136"/>
                <a:gd name="T9" fmla="*/ 0 h 47"/>
                <a:gd name="T10" fmla="*/ 135 w 136"/>
                <a:gd name="T11" fmla="*/ 0 h 47"/>
                <a:gd name="T12" fmla="*/ 135 w 136"/>
                <a:gd name="T13" fmla="*/ 1 h 47"/>
              </a:gdLst>
              <a:ahLst/>
              <a:cxnLst>
                <a:cxn ang="0">
                  <a:pos x="T0" y="T1"/>
                </a:cxn>
                <a:cxn ang="0">
                  <a:pos x="T2" y="T3"/>
                </a:cxn>
                <a:cxn ang="0">
                  <a:pos x="T4" y="T5"/>
                </a:cxn>
                <a:cxn ang="0">
                  <a:pos x="T6" y="T7"/>
                </a:cxn>
                <a:cxn ang="0">
                  <a:pos x="T8" y="T9"/>
                </a:cxn>
                <a:cxn ang="0">
                  <a:pos x="T10" y="T11"/>
                </a:cxn>
                <a:cxn ang="0">
                  <a:pos x="T12" y="T13"/>
                </a:cxn>
              </a:cxnLst>
              <a:rect l="0" t="0" r="r" b="b"/>
              <a:pathLst>
                <a:path w="136" h="47">
                  <a:moveTo>
                    <a:pt x="135" y="1"/>
                  </a:moveTo>
                  <a:cubicBezTo>
                    <a:pt x="2" y="47"/>
                    <a:pt x="2" y="47"/>
                    <a:pt x="2" y="47"/>
                  </a:cubicBezTo>
                  <a:cubicBezTo>
                    <a:pt x="1" y="47"/>
                    <a:pt x="1" y="47"/>
                    <a:pt x="1" y="47"/>
                  </a:cubicBezTo>
                  <a:cubicBezTo>
                    <a:pt x="0" y="46"/>
                    <a:pt x="1" y="46"/>
                    <a:pt x="1" y="45"/>
                  </a:cubicBezTo>
                  <a:cubicBezTo>
                    <a:pt x="134" y="0"/>
                    <a:pt x="134" y="0"/>
                    <a:pt x="134" y="0"/>
                  </a:cubicBezTo>
                  <a:cubicBezTo>
                    <a:pt x="135" y="0"/>
                    <a:pt x="135" y="0"/>
                    <a:pt x="135" y="0"/>
                  </a:cubicBezTo>
                  <a:cubicBezTo>
                    <a:pt x="136" y="1"/>
                    <a:pt x="135" y="1"/>
                    <a:pt x="135" y="1"/>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îSḷíḓê"/>
            <p:cNvSpPr/>
            <p:nvPr/>
          </p:nvSpPr>
          <p:spPr bwMode="auto">
            <a:xfrm>
              <a:off x="4940301" y="3817938"/>
              <a:ext cx="1350963" cy="469900"/>
            </a:xfrm>
            <a:custGeom>
              <a:avLst/>
              <a:gdLst>
                <a:gd name="T0" fmla="*/ 135 w 135"/>
                <a:gd name="T1" fmla="*/ 1 h 47"/>
                <a:gd name="T2" fmla="*/ 2 w 135"/>
                <a:gd name="T3" fmla="*/ 47 h 47"/>
                <a:gd name="T4" fmla="*/ 0 w 135"/>
                <a:gd name="T5" fmla="*/ 46 h 47"/>
                <a:gd name="T6" fmla="*/ 1 w 135"/>
                <a:gd name="T7" fmla="*/ 45 h 47"/>
                <a:gd name="T8" fmla="*/ 134 w 135"/>
                <a:gd name="T9" fmla="*/ 0 h 47"/>
                <a:gd name="T10" fmla="*/ 135 w 135"/>
                <a:gd name="T11" fmla="*/ 0 h 47"/>
                <a:gd name="T12" fmla="*/ 135 w 135"/>
                <a:gd name="T13" fmla="*/ 1 h 47"/>
              </a:gdLst>
              <a:ahLst/>
              <a:cxnLst>
                <a:cxn ang="0">
                  <a:pos x="T0" y="T1"/>
                </a:cxn>
                <a:cxn ang="0">
                  <a:pos x="T2" y="T3"/>
                </a:cxn>
                <a:cxn ang="0">
                  <a:pos x="T4" y="T5"/>
                </a:cxn>
                <a:cxn ang="0">
                  <a:pos x="T6" y="T7"/>
                </a:cxn>
                <a:cxn ang="0">
                  <a:pos x="T8" y="T9"/>
                </a:cxn>
                <a:cxn ang="0">
                  <a:pos x="T10" y="T11"/>
                </a:cxn>
                <a:cxn ang="0">
                  <a:pos x="T12" y="T13"/>
                </a:cxn>
              </a:cxnLst>
              <a:rect l="0" t="0" r="r" b="b"/>
              <a:pathLst>
                <a:path w="135" h="47">
                  <a:moveTo>
                    <a:pt x="135" y="1"/>
                  </a:moveTo>
                  <a:cubicBezTo>
                    <a:pt x="2" y="47"/>
                    <a:pt x="2" y="47"/>
                    <a:pt x="2" y="47"/>
                  </a:cubicBezTo>
                  <a:cubicBezTo>
                    <a:pt x="1" y="47"/>
                    <a:pt x="1" y="47"/>
                    <a:pt x="0" y="46"/>
                  </a:cubicBezTo>
                  <a:cubicBezTo>
                    <a:pt x="0" y="46"/>
                    <a:pt x="0" y="45"/>
                    <a:pt x="1" y="45"/>
                  </a:cubicBezTo>
                  <a:cubicBezTo>
                    <a:pt x="134" y="0"/>
                    <a:pt x="134" y="0"/>
                    <a:pt x="134" y="0"/>
                  </a:cubicBezTo>
                  <a:cubicBezTo>
                    <a:pt x="135" y="0"/>
                    <a:pt x="135" y="0"/>
                    <a:pt x="135" y="0"/>
                  </a:cubicBezTo>
                  <a:cubicBezTo>
                    <a:pt x="135" y="1"/>
                    <a:pt x="135" y="1"/>
                    <a:pt x="135" y="1"/>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íŝḷiḑe"/>
            <p:cNvSpPr/>
            <p:nvPr/>
          </p:nvSpPr>
          <p:spPr bwMode="auto">
            <a:xfrm>
              <a:off x="4999038" y="3989388"/>
              <a:ext cx="1352550" cy="469900"/>
            </a:xfrm>
            <a:custGeom>
              <a:avLst/>
              <a:gdLst>
                <a:gd name="T0" fmla="*/ 135 w 135"/>
                <a:gd name="T1" fmla="*/ 1 h 47"/>
                <a:gd name="T2" fmla="*/ 1 w 135"/>
                <a:gd name="T3" fmla="*/ 47 h 47"/>
                <a:gd name="T4" fmla="*/ 0 w 135"/>
                <a:gd name="T5" fmla="*/ 46 h 47"/>
                <a:gd name="T6" fmla="*/ 1 w 135"/>
                <a:gd name="T7" fmla="*/ 45 h 47"/>
                <a:gd name="T8" fmla="*/ 134 w 135"/>
                <a:gd name="T9" fmla="*/ 0 h 47"/>
                <a:gd name="T10" fmla="*/ 135 w 135"/>
                <a:gd name="T11" fmla="*/ 0 h 47"/>
                <a:gd name="T12" fmla="*/ 135 w 135"/>
                <a:gd name="T13" fmla="*/ 1 h 47"/>
              </a:gdLst>
              <a:ahLst/>
              <a:cxnLst>
                <a:cxn ang="0">
                  <a:pos x="T0" y="T1"/>
                </a:cxn>
                <a:cxn ang="0">
                  <a:pos x="T2" y="T3"/>
                </a:cxn>
                <a:cxn ang="0">
                  <a:pos x="T4" y="T5"/>
                </a:cxn>
                <a:cxn ang="0">
                  <a:pos x="T6" y="T7"/>
                </a:cxn>
                <a:cxn ang="0">
                  <a:pos x="T8" y="T9"/>
                </a:cxn>
                <a:cxn ang="0">
                  <a:pos x="T10" y="T11"/>
                </a:cxn>
                <a:cxn ang="0">
                  <a:pos x="T12" y="T13"/>
                </a:cxn>
              </a:cxnLst>
              <a:rect l="0" t="0" r="r" b="b"/>
              <a:pathLst>
                <a:path w="135" h="47">
                  <a:moveTo>
                    <a:pt x="135" y="1"/>
                  </a:moveTo>
                  <a:cubicBezTo>
                    <a:pt x="1" y="47"/>
                    <a:pt x="1" y="47"/>
                    <a:pt x="1" y="47"/>
                  </a:cubicBezTo>
                  <a:cubicBezTo>
                    <a:pt x="1" y="47"/>
                    <a:pt x="0" y="47"/>
                    <a:pt x="0" y="46"/>
                  </a:cubicBezTo>
                  <a:cubicBezTo>
                    <a:pt x="0" y="46"/>
                    <a:pt x="0" y="45"/>
                    <a:pt x="1" y="45"/>
                  </a:cubicBezTo>
                  <a:cubicBezTo>
                    <a:pt x="134" y="0"/>
                    <a:pt x="134" y="0"/>
                    <a:pt x="134" y="0"/>
                  </a:cubicBezTo>
                  <a:cubicBezTo>
                    <a:pt x="134" y="0"/>
                    <a:pt x="135" y="0"/>
                    <a:pt x="135" y="0"/>
                  </a:cubicBezTo>
                  <a:cubicBezTo>
                    <a:pt x="135" y="1"/>
                    <a:pt x="135" y="1"/>
                    <a:pt x="135" y="1"/>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î$lïḍê"/>
            <p:cNvSpPr/>
            <p:nvPr/>
          </p:nvSpPr>
          <p:spPr bwMode="auto">
            <a:xfrm>
              <a:off x="5059363" y="4148138"/>
              <a:ext cx="1350963" cy="481013"/>
            </a:xfrm>
            <a:custGeom>
              <a:avLst/>
              <a:gdLst>
                <a:gd name="T0" fmla="*/ 134 w 135"/>
                <a:gd name="T1" fmla="*/ 2 h 48"/>
                <a:gd name="T2" fmla="*/ 1 w 135"/>
                <a:gd name="T3" fmla="*/ 48 h 48"/>
                <a:gd name="T4" fmla="*/ 0 w 135"/>
                <a:gd name="T5" fmla="*/ 47 h 48"/>
                <a:gd name="T6" fmla="*/ 1 w 135"/>
                <a:gd name="T7" fmla="*/ 46 h 48"/>
                <a:gd name="T8" fmla="*/ 134 w 135"/>
                <a:gd name="T9" fmla="*/ 1 h 48"/>
                <a:gd name="T10" fmla="*/ 135 w 135"/>
                <a:gd name="T11" fmla="*/ 1 h 48"/>
                <a:gd name="T12" fmla="*/ 134 w 135"/>
                <a:gd name="T13" fmla="*/ 2 h 48"/>
              </a:gdLst>
              <a:ahLst/>
              <a:cxnLst>
                <a:cxn ang="0">
                  <a:pos x="T0" y="T1"/>
                </a:cxn>
                <a:cxn ang="0">
                  <a:pos x="T2" y="T3"/>
                </a:cxn>
                <a:cxn ang="0">
                  <a:pos x="T4" y="T5"/>
                </a:cxn>
                <a:cxn ang="0">
                  <a:pos x="T6" y="T7"/>
                </a:cxn>
                <a:cxn ang="0">
                  <a:pos x="T8" y="T9"/>
                </a:cxn>
                <a:cxn ang="0">
                  <a:pos x="T10" y="T11"/>
                </a:cxn>
                <a:cxn ang="0">
                  <a:pos x="T12" y="T13"/>
                </a:cxn>
              </a:cxnLst>
              <a:rect l="0" t="0" r="r" b="b"/>
              <a:pathLst>
                <a:path w="135" h="48">
                  <a:moveTo>
                    <a:pt x="134" y="2"/>
                  </a:moveTo>
                  <a:cubicBezTo>
                    <a:pt x="1" y="48"/>
                    <a:pt x="1" y="48"/>
                    <a:pt x="1" y="48"/>
                  </a:cubicBezTo>
                  <a:cubicBezTo>
                    <a:pt x="1" y="48"/>
                    <a:pt x="0" y="48"/>
                    <a:pt x="0" y="47"/>
                  </a:cubicBezTo>
                  <a:cubicBezTo>
                    <a:pt x="0" y="47"/>
                    <a:pt x="0" y="46"/>
                    <a:pt x="1" y="46"/>
                  </a:cubicBezTo>
                  <a:cubicBezTo>
                    <a:pt x="134" y="1"/>
                    <a:pt x="134" y="1"/>
                    <a:pt x="134" y="1"/>
                  </a:cubicBezTo>
                  <a:cubicBezTo>
                    <a:pt x="134" y="0"/>
                    <a:pt x="135" y="1"/>
                    <a:pt x="135" y="1"/>
                  </a:cubicBezTo>
                  <a:cubicBezTo>
                    <a:pt x="135" y="2"/>
                    <a:pt x="135" y="2"/>
                    <a:pt x="134" y="2"/>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îSlíḋê"/>
            <p:cNvSpPr/>
            <p:nvPr/>
          </p:nvSpPr>
          <p:spPr bwMode="auto">
            <a:xfrm>
              <a:off x="5119688" y="4318000"/>
              <a:ext cx="1350963" cy="481013"/>
            </a:xfrm>
            <a:custGeom>
              <a:avLst/>
              <a:gdLst>
                <a:gd name="T0" fmla="*/ 134 w 135"/>
                <a:gd name="T1" fmla="*/ 2 h 48"/>
                <a:gd name="T2" fmla="*/ 1 w 135"/>
                <a:gd name="T3" fmla="*/ 48 h 48"/>
                <a:gd name="T4" fmla="*/ 0 w 135"/>
                <a:gd name="T5" fmla="*/ 47 h 48"/>
                <a:gd name="T6" fmla="*/ 0 w 135"/>
                <a:gd name="T7" fmla="*/ 46 h 48"/>
                <a:gd name="T8" fmla="*/ 134 w 135"/>
                <a:gd name="T9" fmla="*/ 1 h 48"/>
                <a:gd name="T10" fmla="*/ 135 w 135"/>
                <a:gd name="T11" fmla="*/ 1 h 48"/>
                <a:gd name="T12" fmla="*/ 134 w 135"/>
                <a:gd name="T13" fmla="*/ 2 h 48"/>
              </a:gdLst>
              <a:ahLst/>
              <a:cxnLst>
                <a:cxn ang="0">
                  <a:pos x="T0" y="T1"/>
                </a:cxn>
                <a:cxn ang="0">
                  <a:pos x="T2" y="T3"/>
                </a:cxn>
                <a:cxn ang="0">
                  <a:pos x="T4" y="T5"/>
                </a:cxn>
                <a:cxn ang="0">
                  <a:pos x="T6" y="T7"/>
                </a:cxn>
                <a:cxn ang="0">
                  <a:pos x="T8" y="T9"/>
                </a:cxn>
                <a:cxn ang="0">
                  <a:pos x="T10" y="T11"/>
                </a:cxn>
                <a:cxn ang="0">
                  <a:pos x="T12" y="T13"/>
                </a:cxn>
              </a:cxnLst>
              <a:rect l="0" t="0" r="r" b="b"/>
              <a:pathLst>
                <a:path w="135" h="48">
                  <a:moveTo>
                    <a:pt x="134" y="2"/>
                  </a:moveTo>
                  <a:cubicBezTo>
                    <a:pt x="1" y="48"/>
                    <a:pt x="1" y="48"/>
                    <a:pt x="1" y="48"/>
                  </a:cubicBezTo>
                  <a:cubicBezTo>
                    <a:pt x="1" y="48"/>
                    <a:pt x="0" y="48"/>
                    <a:pt x="0" y="47"/>
                  </a:cubicBezTo>
                  <a:cubicBezTo>
                    <a:pt x="0" y="47"/>
                    <a:pt x="0" y="46"/>
                    <a:pt x="0" y="46"/>
                  </a:cubicBezTo>
                  <a:cubicBezTo>
                    <a:pt x="134" y="1"/>
                    <a:pt x="134" y="1"/>
                    <a:pt x="134" y="1"/>
                  </a:cubicBezTo>
                  <a:cubicBezTo>
                    <a:pt x="134" y="0"/>
                    <a:pt x="135" y="1"/>
                    <a:pt x="135" y="1"/>
                  </a:cubicBezTo>
                  <a:cubicBezTo>
                    <a:pt x="135" y="2"/>
                    <a:pt x="135" y="2"/>
                    <a:pt x="134" y="2"/>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îṣḷiḑé"/>
            <p:cNvSpPr/>
            <p:nvPr/>
          </p:nvSpPr>
          <p:spPr bwMode="auto">
            <a:xfrm>
              <a:off x="5219701" y="3619500"/>
              <a:ext cx="420688" cy="1189038"/>
            </a:xfrm>
            <a:custGeom>
              <a:avLst/>
              <a:gdLst>
                <a:gd name="T0" fmla="*/ 41 w 42"/>
                <a:gd name="T1" fmla="*/ 118 h 119"/>
                <a:gd name="T2" fmla="*/ 40 w 42"/>
                <a:gd name="T3" fmla="*/ 118 h 119"/>
                <a:gd name="T4" fmla="*/ 0 w 42"/>
                <a:gd name="T5" fmla="*/ 2 h 119"/>
                <a:gd name="T6" fmla="*/ 1 w 42"/>
                <a:gd name="T7" fmla="*/ 0 h 119"/>
                <a:gd name="T8" fmla="*/ 2 w 42"/>
                <a:gd name="T9" fmla="*/ 1 h 119"/>
                <a:gd name="T10" fmla="*/ 42 w 42"/>
                <a:gd name="T11" fmla="*/ 117 h 119"/>
                <a:gd name="T12" fmla="*/ 41 w 42"/>
                <a:gd name="T13" fmla="*/ 118 h 119"/>
              </a:gdLst>
              <a:ahLst/>
              <a:cxnLst>
                <a:cxn ang="0">
                  <a:pos x="T0" y="T1"/>
                </a:cxn>
                <a:cxn ang="0">
                  <a:pos x="T2" y="T3"/>
                </a:cxn>
                <a:cxn ang="0">
                  <a:pos x="T4" y="T5"/>
                </a:cxn>
                <a:cxn ang="0">
                  <a:pos x="T6" y="T7"/>
                </a:cxn>
                <a:cxn ang="0">
                  <a:pos x="T8" y="T9"/>
                </a:cxn>
                <a:cxn ang="0">
                  <a:pos x="T10" y="T11"/>
                </a:cxn>
                <a:cxn ang="0">
                  <a:pos x="T12" y="T13"/>
                </a:cxn>
              </a:cxnLst>
              <a:rect l="0" t="0" r="r" b="b"/>
              <a:pathLst>
                <a:path w="42" h="119">
                  <a:moveTo>
                    <a:pt x="41" y="118"/>
                  </a:moveTo>
                  <a:cubicBezTo>
                    <a:pt x="40" y="119"/>
                    <a:pt x="40" y="118"/>
                    <a:pt x="40" y="118"/>
                  </a:cubicBezTo>
                  <a:cubicBezTo>
                    <a:pt x="0" y="2"/>
                    <a:pt x="0" y="2"/>
                    <a:pt x="0" y="2"/>
                  </a:cubicBezTo>
                  <a:cubicBezTo>
                    <a:pt x="0" y="1"/>
                    <a:pt x="0" y="1"/>
                    <a:pt x="1" y="0"/>
                  </a:cubicBezTo>
                  <a:cubicBezTo>
                    <a:pt x="1" y="0"/>
                    <a:pt x="2" y="0"/>
                    <a:pt x="2" y="1"/>
                  </a:cubicBezTo>
                  <a:cubicBezTo>
                    <a:pt x="42" y="117"/>
                    <a:pt x="42" y="117"/>
                    <a:pt x="42" y="117"/>
                  </a:cubicBezTo>
                  <a:cubicBezTo>
                    <a:pt x="42" y="118"/>
                    <a:pt x="41" y="118"/>
                    <a:pt x="41" y="118"/>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iSlïḍè"/>
            <p:cNvSpPr/>
            <p:nvPr/>
          </p:nvSpPr>
          <p:spPr bwMode="auto">
            <a:xfrm>
              <a:off x="5710238" y="3448050"/>
              <a:ext cx="420688" cy="1190625"/>
            </a:xfrm>
            <a:custGeom>
              <a:avLst/>
              <a:gdLst>
                <a:gd name="T0" fmla="*/ 41 w 42"/>
                <a:gd name="T1" fmla="*/ 119 h 119"/>
                <a:gd name="T2" fmla="*/ 40 w 42"/>
                <a:gd name="T3" fmla="*/ 118 h 119"/>
                <a:gd name="T4" fmla="*/ 0 w 42"/>
                <a:gd name="T5" fmla="*/ 2 h 119"/>
                <a:gd name="T6" fmla="*/ 0 w 42"/>
                <a:gd name="T7" fmla="*/ 1 h 119"/>
                <a:gd name="T8" fmla="*/ 2 w 42"/>
                <a:gd name="T9" fmla="*/ 1 h 119"/>
                <a:gd name="T10" fmla="*/ 42 w 42"/>
                <a:gd name="T11" fmla="*/ 117 h 119"/>
                <a:gd name="T12" fmla="*/ 41 w 42"/>
                <a:gd name="T13" fmla="*/ 119 h 119"/>
              </a:gdLst>
              <a:ahLst/>
              <a:cxnLst>
                <a:cxn ang="0">
                  <a:pos x="T0" y="T1"/>
                </a:cxn>
                <a:cxn ang="0">
                  <a:pos x="T2" y="T3"/>
                </a:cxn>
                <a:cxn ang="0">
                  <a:pos x="T4" y="T5"/>
                </a:cxn>
                <a:cxn ang="0">
                  <a:pos x="T6" y="T7"/>
                </a:cxn>
                <a:cxn ang="0">
                  <a:pos x="T8" y="T9"/>
                </a:cxn>
                <a:cxn ang="0">
                  <a:pos x="T10" y="T11"/>
                </a:cxn>
                <a:cxn ang="0">
                  <a:pos x="T12" y="T13"/>
                </a:cxn>
              </a:cxnLst>
              <a:rect l="0" t="0" r="r" b="b"/>
              <a:pathLst>
                <a:path w="42" h="119">
                  <a:moveTo>
                    <a:pt x="41" y="119"/>
                  </a:moveTo>
                  <a:cubicBezTo>
                    <a:pt x="40" y="119"/>
                    <a:pt x="40" y="119"/>
                    <a:pt x="40" y="118"/>
                  </a:cubicBezTo>
                  <a:cubicBezTo>
                    <a:pt x="0" y="2"/>
                    <a:pt x="0" y="2"/>
                    <a:pt x="0" y="2"/>
                  </a:cubicBezTo>
                  <a:cubicBezTo>
                    <a:pt x="0" y="1"/>
                    <a:pt x="0" y="1"/>
                    <a:pt x="0" y="1"/>
                  </a:cubicBezTo>
                  <a:cubicBezTo>
                    <a:pt x="1" y="0"/>
                    <a:pt x="1" y="1"/>
                    <a:pt x="2" y="1"/>
                  </a:cubicBezTo>
                  <a:cubicBezTo>
                    <a:pt x="42" y="117"/>
                    <a:pt x="42" y="117"/>
                    <a:pt x="42" y="117"/>
                  </a:cubicBezTo>
                  <a:cubicBezTo>
                    <a:pt x="42" y="118"/>
                    <a:pt x="41" y="118"/>
                    <a:pt x="41" y="119"/>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iŝľïďè"/>
            <p:cNvSpPr/>
            <p:nvPr/>
          </p:nvSpPr>
          <p:spPr bwMode="auto">
            <a:xfrm>
              <a:off x="6270626" y="2359025"/>
              <a:ext cx="1111250" cy="2298700"/>
            </a:xfrm>
            <a:custGeom>
              <a:avLst/>
              <a:gdLst>
                <a:gd name="T0" fmla="*/ 103 w 111"/>
                <a:gd name="T1" fmla="*/ 230 h 230"/>
                <a:gd name="T2" fmla="*/ 31 w 111"/>
                <a:gd name="T3" fmla="*/ 194 h 230"/>
                <a:gd name="T4" fmla="*/ 0 w 111"/>
                <a:gd name="T5" fmla="*/ 117 h 230"/>
                <a:gd name="T6" fmla="*/ 32 w 111"/>
                <a:gd name="T7" fmla="*/ 36 h 230"/>
                <a:gd name="T8" fmla="*/ 111 w 111"/>
                <a:gd name="T9" fmla="*/ 0 h 230"/>
                <a:gd name="T10" fmla="*/ 111 w 111"/>
                <a:gd name="T11" fmla="*/ 43 h 230"/>
                <a:gd name="T12" fmla="*/ 43 w 111"/>
                <a:gd name="T13" fmla="*/ 116 h 230"/>
                <a:gd name="T14" fmla="*/ 107 w 111"/>
                <a:gd name="T15" fmla="*/ 187 h 230"/>
                <a:gd name="T16" fmla="*/ 103 w 111"/>
                <a:gd name="T17"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30">
                  <a:moveTo>
                    <a:pt x="103" y="230"/>
                  </a:moveTo>
                  <a:cubicBezTo>
                    <a:pt x="75" y="228"/>
                    <a:pt x="50" y="215"/>
                    <a:pt x="31" y="194"/>
                  </a:cubicBezTo>
                  <a:cubicBezTo>
                    <a:pt x="12" y="173"/>
                    <a:pt x="1" y="146"/>
                    <a:pt x="0" y="117"/>
                  </a:cubicBezTo>
                  <a:cubicBezTo>
                    <a:pt x="0" y="87"/>
                    <a:pt x="11" y="58"/>
                    <a:pt x="32" y="36"/>
                  </a:cubicBezTo>
                  <a:cubicBezTo>
                    <a:pt x="53" y="13"/>
                    <a:pt x="81" y="1"/>
                    <a:pt x="111" y="0"/>
                  </a:cubicBezTo>
                  <a:cubicBezTo>
                    <a:pt x="111" y="43"/>
                    <a:pt x="111" y="43"/>
                    <a:pt x="111" y="43"/>
                  </a:cubicBezTo>
                  <a:cubicBezTo>
                    <a:pt x="73" y="44"/>
                    <a:pt x="43" y="77"/>
                    <a:pt x="43" y="116"/>
                  </a:cubicBezTo>
                  <a:cubicBezTo>
                    <a:pt x="44" y="154"/>
                    <a:pt x="71" y="184"/>
                    <a:pt x="107" y="187"/>
                  </a:cubicBezTo>
                  <a:lnTo>
                    <a:pt x="103" y="230"/>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iṣlïḓe"/>
            <p:cNvSpPr/>
            <p:nvPr/>
          </p:nvSpPr>
          <p:spPr bwMode="auto">
            <a:xfrm>
              <a:off x="6842126" y="4487863"/>
              <a:ext cx="790575" cy="360363"/>
            </a:xfrm>
            <a:custGeom>
              <a:avLst/>
              <a:gdLst>
                <a:gd name="T0" fmla="*/ 498 w 498"/>
                <a:gd name="T1" fmla="*/ 221 h 227"/>
                <a:gd name="T2" fmla="*/ 0 w 498"/>
                <a:gd name="T3" fmla="*/ 227 h 227"/>
                <a:gd name="T4" fmla="*/ 69 w 498"/>
                <a:gd name="T5" fmla="*/ 7 h 227"/>
                <a:gd name="T6" fmla="*/ 422 w 498"/>
                <a:gd name="T7" fmla="*/ 0 h 227"/>
                <a:gd name="T8" fmla="*/ 498 w 498"/>
                <a:gd name="T9" fmla="*/ 221 h 227"/>
              </a:gdLst>
              <a:ahLst/>
              <a:cxnLst>
                <a:cxn ang="0">
                  <a:pos x="T0" y="T1"/>
                </a:cxn>
                <a:cxn ang="0">
                  <a:pos x="T2" y="T3"/>
                </a:cxn>
                <a:cxn ang="0">
                  <a:pos x="T4" y="T5"/>
                </a:cxn>
                <a:cxn ang="0">
                  <a:pos x="T6" y="T7"/>
                </a:cxn>
                <a:cxn ang="0">
                  <a:pos x="T8" y="T9"/>
                </a:cxn>
              </a:cxnLst>
              <a:rect l="0" t="0" r="r" b="b"/>
              <a:pathLst>
                <a:path w="498" h="227">
                  <a:moveTo>
                    <a:pt x="498" y="221"/>
                  </a:moveTo>
                  <a:lnTo>
                    <a:pt x="0" y="227"/>
                  </a:lnTo>
                  <a:lnTo>
                    <a:pt x="69" y="7"/>
                  </a:lnTo>
                  <a:lnTo>
                    <a:pt x="422" y="0"/>
                  </a:lnTo>
                  <a:lnTo>
                    <a:pt x="498" y="221"/>
                  </a:lnTo>
                  <a:close/>
                </a:path>
              </a:pathLst>
            </a:custGeom>
            <a:solidFill>
              <a:srgbClr val="FB67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îŝḻîḑè"/>
            <p:cNvSpPr/>
            <p:nvPr/>
          </p:nvSpPr>
          <p:spPr bwMode="auto">
            <a:xfrm>
              <a:off x="7342188" y="3989388"/>
              <a:ext cx="1041400" cy="539750"/>
            </a:xfrm>
            <a:custGeom>
              <a:avLst/>
              <a:gdLst>
                <a:gd name="T0" fmla="*/ 656 w 656"/>
                <a:gd name="T1" fmla="*/ 163 h 340"/>
                <a:gd name="T2" fmla="*/ 44 w 656"/>
                <a:gd name="T3" fmla="*/ 340 h 340"/>
                <a:gd name="T4" fmla="*/ 0 w 656"/>
                <a:gd name="T5" fmla="*/ 176 h 340"/>
                <a:gd name="T6" fmla="*/ 611 w 656"/>
                <a:gd name="T7" fmla="*/ 0 h 340"/>
                <a:gd name="T8" fmla="*/ 656 w 656"/>
                <a:gd name="T9" fmla="*/ 163 h 340"/>
              </a:gdLst>
              <a:ahLst/>
              <a:cxnLst>
                <a:cxn ang="0">
                  <a:pos x="T0" y="T1"/>
                </a:cxn>
                <a:cxn ang="0">
                  <a:pos x="T2" y="T3"/>
                </a:cxn>
                <a:cxn ang="0">
                  <a:pos x="T4" y="T5"/>
                </a:cxn>
                <a:cxn ang="0">
                  <a:pos x="T6" y="T7"/>
                </a:cxn>
                <a:cxn ang="0">
                  <a:pos x="T8" y="T9"/>
                </a:cxn>
              </a:cxnLst>
              <a:rect l="0" t="0" r="r" b="b"/>
              <a:pathLst>
                <a:path w="656" h="340">
                  <a:moveTo>
                    <a:pt x="656" y="163"/>
                  </a:moveTo>
                  <a:lnTo>
                    <a:pt x="44" y="340"/>
                  </a:lnTo>
                  <a:lnTo>
                    <a:pt x="0" y="176"/>
                  </a:lnTo>
                  <a:lnTo>
                    <a:pt x="611" y="0"/>
                  </a:lnTo>
                  <a:lnTo>
                    <a:pt x="656" y="163"/>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ïsḻiḓe"/>
            <p:cNvSpPr/>
            <p:nvPr/>
          </p:nvSpPr>
          <p:spPr bwMode="auto">
            <a:xfrm>
              <a:off x="6921501" y="4078288"/>
              <a:ext cx="641350" cy="639763"/>
            </a:xfrm>
            <a:custGeom>
              <a:avLst/>
              <a:gdLst>
                <a:gd name="T0" fmla="*/ 54 w 64"/>
                <a:gd name="T1" fmla="*/ 50 h 64"/>
                <a:gd name="T2" fmla="*/ 51 w 64"/>
                <a:gd name="T3" fmla="*/ 10 h 64"/>
                <a:gd name="T4" fmla="*/ 10 w 64"/>
                <a:gd name="T5" fmla="*/ 14 h 64"/>
                <a:gd name="T6" fmla="*/ 14 w 64"/>
                <a:gd name="T7" fmla="*/ 54 h 64"/>
                <a:gd name="T8" fmla="*/ 54 w 64"/>
                <a:gd name="T9" fmla="*/ 50 h 64"/>
              </a:gdLst>
              <a:ahLst/>
              <a:cxnLst>
                <a:cxn ang="0">
                  <a:pos x="T0" y="T1"/>
                </a:cxn>
                <a:cxn ang="0">
                  <a:pos x="T2" y="T3"/>
                </a:cxn>
                <a:cxn ang="0">
                  <a:pos x="T4" y="T5"/>
                </a:cxn>
                <a:cxn ang="0">
                  <a:pos x="T6" y="T7"/>
                </a:cxn>
                <a:cxn ang="0">
                  <a:pos x="T8" y="T9"/>
                </a:cxn>
              </a:cxnLst>
              <a:rect l="0" t="0" r="r" b="b"/>
              <a:pathLst>
                <a:path w="64" h="64">
                  <a:moveTo>
                    <a:pt x="54" y="50"/>
                  </a:moveTo>
                  <a:cubicBezTo>
                    <a:pt x="64" y="38"/>
                    <a:pt x="63" y="20"/>
                    <a:pt x="51" y="10"/>
                  </a:cubicBezTo>
                  <a:cubicBezTo>
                    <a:pt x="39" y="0"/>
                    <a:pt x="21" y="1"/>
                    <a:pt x="10" y="14"/>
                  </a:cubicBezTo>
                  <a:cubicBezTo>
                    <a:pt x="0" y="26"/>
                    <a:pt x="2" y="44"/>
                    <a:pt x="14" y="54"/>
                  </a:cubicBezTo>
                  <a:cubicBezTo>
                    <a:pt x="26" y="64"/>
                    <a:pt x="44" y="62"/>
                    <a:pt x="54" y="50"/>
                  </a:cubicBez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ïS1iďé"/>
            <p:cNvSpPr/>
            <p:nvPr/>
          </p:nvSpPr>
          <p:spPr bwMode="auto">
            <a:xfrm>
              <a:off x="7100888" y="4259263"/>
              <a:ext cx="290513" cy="279400"/>
            </a:xfrm>
            <a:custGeom>
              <a:avLst/>
              <a:gdLst>
                <a:gd name="T0" fmla="*/ 24 w 29"/>
                <a:gd name="T1" fmla="*/ 22 h 28"/>
                <a:gd name="T2" fmla="*/ 23 w 29"/>
                <a:gd name="T3" fmla="*/ 4 h 28"/>
                <a:gd name="T4" fmla="*/ 5 w 29"/>
                <a:gd name="T5" fmla="*/ 6 h 28"/>
                <a:gd name="T6" fmla="*/ 6 w 29"/>
                <a:gd name="T7" fmla="*/ 24 h 28"/>
                <a:gd name="T8" fmla="*/ 24 w 29"/>
                <a:gd name="T9" fmla="*/ 22 h 28"/>
              </a:gdLst>
              <a:ahLst/>
              <a:cxnLst>
                <a:cxn ang="0">
                  <a:pos x="T0" y="T1"/>
                </a:cxn>
                <a:cxn ang="0">
                  <a:pos x="T2" y="T3"/>
                </a:cxn>
                <a:cxn ang="0">
                  <a:pos x="T4" y="T5"/>
                </a:cxn>
                <a:cxn ang="0">
                  <a:pos x="T6" y="T7"/>
                </a:cxn>
                <a:cxn ang="0">
                  <a:pos x="T8" y="T9"/>
                </a:cxn>
              </a:cxnLst>
              <a:rect l="0" t="0" r="r" b="b"/>
              <a:pathLst>
                <a:path w="29" h="28">
                  <a:moveTo>
                    <a:pt x="24" y="22"/>
                  </a:moveTo>
                  <a:cubicBezTo>
                    <a:pt x="29" y="17"/>
                    <a:pt x="28" y="9"/>
                    <a:pt x="23" y="4"/>
                  </a:cubicBezTo>
                  <a:cubicBezTo>
                    <a:pt x="17" y="0"/>
                    <a:pt x="9" y="0"/>
                    <a:pt x="5" y="6"/>
                  </a:cubicBezTo>
                  <a:cubicBezTo>
                    <a:pt x="0" y="11"/>
                    <a:pt x="1" y="19"/>
                    <a:pt x="6" y="24"/>
                  </a:cubicBezTo>
                  <a:cubicBezTo>
                    <a:pt x="12" y="28"/>
                    <a:pt x="20" y="28"/>
                    <a:pt x="24" y="22"/>
                  </a:cubicBezTo>
                  <a:close/>
                </a:path>
              </a:pathLst>
            </a:custGeom>
            <a:solidFill>
              <a:srgbClr val="FB67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ïṧḻïďê"/>
            <p:cNvSpPr/>
            <p:nvPr/>
          </p:nvSpPr>
          <p:spPr bwMode="auto">
            <a:xfrm>
              <a:off x="7461251" y="2708275"/>
              <a:ext cx="641350" cy="1120775"/>
            </a:xfrm>
            <a:custGeom>
              <a:avLst/>
              <a:gdLst>
                <a:gd name="T0" fmla="*/ 28 w 64"/>
                <a:gd name="T1" fmla="*/ 1 h 112"/>
                <a:gd name="T2" fmla="*/ 36 w 64"/>
                <a:gd name="T3" fmla="*/ 6 h 112"/>
                <a:gd name="T4" fmla="*/ 63 w 64"/>
                <a:gd name="T5" fmla="*/ 96 h 112"/>
                <a:gd name="T6" fmla="*/ 58 w 64"/>
                <a:gd name="T7" fmla="*/ 104 h 112"/>
                <a:gd name="T8" fmla="*/ 35 w 64"/>
                <a:gd name="T9" fmla="*/ 111 h 112"/>
                <a:gd name="T10" fmla="*/ 27 w 64"/>
                <a:gd name="T11" fmla="*/ 106 h 112"/>
                <a:gd name="T12" fmla="*/ 1 w 64"/>
                <a:gd name="T13" fmla="*/ 16 h 112"/>
                <a:gd name="T14" fmla="*/ 5 w 64"/>
                <a:gd name="T15" fmla="*/ 8 h 112"/>
                <a:gd name="T16" fmla="*/ 28 w 64"/>
                <a:gd name="T17" fmla="*/ 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12">
                  <a:moveTo>
                    <a:pt x="28" y="1"/>
                  </a:moveTo>
                  <a:cubicBezTo>
                    <a:pt x="32" y="0"/>
                    <a:pt x="35" y="2"/>
                    <a:pt x="36" y="6"/>
                  </a:cubicBezTo>
                  <a:cubicBezTo>
                    <a:pt x="63" y="96"/>
                    <a:pt x="63" y="96"/>
                    <a:pt x="63" y="96"/>
                  </a:cubicBezTo>
                  <a:cubicBezTo>
                    <a:pt x="64" y="99"/>
                    <a:pt x="62" y="103"/>
                    <a:pt x="58" y="104"/>
                  </a:cubicBezTo>
                  <a:cubicBezTo>
                    <a:pt x="35" y="111"/>
                    <a:pt x="35" y="111"/>
                    <a:pt x="35" y="111"/>
                  </a:cubicBezTo>
                  <a:cubicBezTo>
                    <a:pt x="32" y="112"/>
                    <a:pt x="28" y="110"/>
                    <a:pt x="27" y="106"/>
                  </a:cubicBezTo>
                  <a:cubicBezTo>
                    <a:pt x="1" y="16"/>
                    <a:pt x="1" y="16"/>
                    <a:pt x="1" y="16"/>
                  </a:cubicBezTo>
                  <a:cubicBezTo>
                    <a:pt x="0" y="12"/>
                    <a:pt x="2" y="9"/>
                    <a:pt x="5" y="8"/>
                  </a:cubicBezTo>
                  <a:lnTo>
                    <a:pt x="28" y="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íṣ1ïḋé"/>
            <p:cNvSpPr/>
            <p:nvPr/>
          </p:nvSpPr>
          <p:spPr bwMode="auto">
            <a:xfrm>
              <a:off x="7151688" y="1649413"/>
              <a:ext cx="641350" cy="1119188"/>
            </a:xfrm>
            <a:custGeom>
              <a:avLst/>
              <a:gdLst>
                <a:gd name="T0" fmla="*/ 36 w 64"/>
                <a:gd name="T1" fmla="*/ 111 h 112"/>
                <a:gd name="T2" fmla="*/ 27 w 64"/>
                <a:gd name="T3" fmla="*/ 106 h 112"/>
                <a:gd name="T4" fmla="*/ 1 w 64"/>
                <a:gd name="T5" fmla="*/ 16 h 112"/>
                <a:gd name="T6" fmla="*/ 6 w 64"/>
                <a:gd name="T7" fmla="*/ 8 h 112"/>
                <a:gd name="T8" fmla="*/ 28 w 64"/>
                <a:gd name="T9" fmla="*/ 1 h 112"/>
                <a:gd name="T10" fmla="*/ 37 w 64"/>
                <a:gd name="T11" fmla="*/ 6 h 112"/>
                <a:gd name="T12" fmla="*/ 63 w 64"/>
                <a:gd name="T13" fmla="*/ 96 h 112"/>
                <a:gd name="T14" fmla="*/ 58 w 64"/>
                <a:gd name="T15" fmla="*/ 104 h 112"/>
                <a:gd name="T16" fmla="*/ 36 w 64"/>
                <a:gd name="T17" fmla="*/ 11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12">
                  <a:moveTo>
                    <a:pt x="36" y="111"/>
                  </a:moveTo>
                  <a:cubicBezTo>
                    <a:pt x="32" y="112"/>
                    <a:pt x="28" y="110"/>
                    <a:pt x="27" y="106"/>
                  </a:cubicBezTo>
                  <a:cubicBezTo>
                    <a:pt x="1" y="16"/>
                    <a:pt x="1" y="16"/>
                    <a:pt x="1" y="16"/>
                  </a:cubicBezTo>
                  <a:cubicBezTo>
                    <a:pt x="0" y="12"/>
                    <a:pt x="2" y="9"/>
                    <a:pt x="6" y="8"/>
                  </a:cubicBezTo>
                  <a:cubicBezTo>
                    <a:pt x="28" y="1"/>
                    <a:pt x="28" y="1"/>
                    <a:pt x="28" y="1"/>
                  </a:cubicBezTo>
                  <a:cubicBezTo>
                    <a:pt x="32" y="0"/>
                    <a:pt x="35" y="2"/>
                    <a:pt x="37" y="6"/>
                  </a:cubicBezTo>
                  <a:cubicBezTo>
                    <a:pt x="63" y="96"/>
                    <a:pt x="63" y="96"/>
                    <a:pt x="63" y="96"/>
                  </a:cubicBezTo>
                  <a:cubicBezTo>
                    <a:pt x="64" y="99"/>
                    <a:pt x="62" y="103"/>
                    <a:pt x="58" y="104"/>
                  </a:cubicBezTo>
                  <a:lnTo>
                    <a:pt x="36" y="111"/>
                  </a:ln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îŝḻïḑê"/>
            <p:cNvSpPr/>
            <p:nvPr/>
          </p:nvSpPr>
          <p:spPr bwMode="auto">
            <a:xfrm>
              <a:off x="7161213" y="1989138"/>
              <a:ext cx="911225" cy="1479550"/>
            </a:xfrm>
            <a:custGeom>
              <a:avLst/>
              <a:gdLst>
                <a:gd name="T0" fmla="*/ 45 w 91"/>
                <a:gd name="T1" fmla="*/ 147 h 148"/>
                <a:gd name="T2" fmla="*/ 37 w 91"/>
                <a:gd name="T3" fmla="*/ 143 h 148"/>
                <a:gd name="T4" fmla="*/ 1 w 91"/>
                <a:gd name="T5" fmla="*/ 20 h 148"/>
                <a:gd name="T6" fmla="*/ 5 w 91"/>
                <a:gd name="T7" fmla="*/ 13 h 148"/>
                <a:gd name="T8" fmla="*/ 47 w 91"/>
                <a:gd name="T9" fmla="*/ 1 h 148"/>
                <a:gd name="T10" fmla="*/ 54 w 91"/>
                <a:gd name="T11" fmla="*/ 5 h 148"/>
                <a:gd name="T12" fmla="*/ 90 w 91"/>
                <a:gd name="T13" fmla="*/ 128 h 148"/>
                <a:gd name="T14" fmla="*/ 86 w 91"/>
                <a:gd name="T15" fmla="*/ 135 h 148"/>
                <a:gd name="T16" fmla="*/ 45 w 91"/>
                <a:gd name="T17"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48">
                  <a:moveTo>
                    <a:pt x="45" y="147"/>
                  </a:moveTo>
                  <a:cubicBezTo>
                    <a:pt x="41" y="148"/>
                    <a:pt x="38" y="146"/>
                    <a:pt x="37" y="143"/>
                  </a:cubicBezTo>
                  <a:cubicBezTo>
                    <a:pt x="1" y="20"/>
                    <a:pt x="1" y="20"/>
                    <a:pt x="1" y="20"/>
                  </a:cubicBezTo>
                  <a:cubicBezTo>
                    <a:pt x="0" y="17"/>
                    <a:pt x="2" y="14"/>
                    <a:pt x="5" y="13"/>
                  </a:cubicBezTo>
                  <a:cubicBezTo>
                    <a:pt x="47" y="1"/>
                    <a:pt x="47" y="1"/>
                    <a:pt x="47" y="1"/>
                  </a:cubicBezTo>
                  <a:cubicBezTo>
                    <a:pt x="50" y="0"/>
                    <a:pt x="53" y="2"/>
                    <a:pt x="54" y="5"/>
                  </a:cubicBezTo>
                  <a:cubicBezTo>
                    <a:pt x="90" y="128"/>
                    <a:pt x="90" y="128"/>
                    <a:pt x="90" y="128"/>
                  </a:cubicBezTo>
                  <a:cubicBezTo>
                    <a:pt x="91" y="131"/>
                    <a:pt x="89" y="134"/>
                    <a:pt x="86" y="135"/>
                  </a:cubicBezTo>
                  <a:lnTo>
                    <a:pt x="45" y="147"/>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îṣľïďe"/>
            <p:cNvSpPr/>
            <p:nvPr/>
          </p:nvSpPr>
          <p:spPr bwMode="auto">
            <a:xfrm>
              <a:off x="7151688" y="1649413"/>
              <a:ext cx="381000" cy="200025"/>
            </a:xfrm>
            <a:custGeom>
              <a:avLst/>
              <a:gdLst>
                <a:gd name="T0" fmla="*/ 37 w 38"/>
                <a:gd name="T1" fmla="*/ 6 h 20"/>
                <a:gd name="T2" fmla="*/ 28 w 38"/>
                <a:gd name="T3" fmla="*/ 1 h 20"/>
                <a:gd name="T4" fmla="*/ 6 w 38"/>
                <a:gd name="T5" fmla="*/ 8 h 20"/>
                <a:gd name="T6" fmla="*/ 1 w 38"/>
                <a:gd name="T7" fmla="*/ 16 h 20"/>
                <a:gd name="T8" fmla="*/ 2 w 38"/>
                <a:gd name="T9" fmla="*/ 20 h 20"/>
                <a:gd name="T10" fmla="*/ 38 w 38"/>
                <a:gd name="T11" fmla="*/ 9 h 20"/>
                <a:gd name="T12" fmla="*/ 37 w 38"/>
                <a:gd name="T13" fmla="*/ 6 h 20"/>
              </a:gdLst>
              <a:ahLst/>
              <a:cxnLst>
                <a:cxn ang="0">
                  <a:pos x="T0" y="T1"/>
                </a:cxn>
                <a:cxn ang="0">
                  <a:pos x="T2" y="T3"/>
                </a:cxn>
                <a:cxn ang="0">
                  <a:pos x="T4" y="T5"/>
                </a:cxn>
                <a:cxn ang="0">
                  <a:pos x="T6" y="T7"/>
                </a:cxn>
                <a:cxn ang="0">
                  <a:pos x="T8" y="T9"/>
                </a:cxn>
                <a:cxn ang="0">
                  <a:pos x="T10" y="T11"/>
                </a:cxn>
                <a:cxn ang="0">
                  <a:pos x="T12" y="T13"/>
                </a:cxn>
              </a:cxnLst>
              <a:rect l="0" t="0" r="r" b="b"/>
              <a:pathLst>
                <a:path w="38" h="20">
                  <a:moveTo>
                    <a:pt x="37" y="6"/>
                  </a:moveTo>
                  <a:cubicBezTo>
                    <a:pt x="35" y="2"/>
                    <a:pt x="32" y="0"/>
                    <a:pt x="28" y="1"/>
                  </a:cubicBezTo>
                  <a:cubicBezTo>
                    <a:pt x="6" y="8"/>
                    <a:pt x="6" y="8"/>
                    <a:pt x="6" y="8"/>
                  </a:cubicBezTo>
                  <a:cubicBezTo>
                    <a:pt x="2" y="9"/>
                    <a:pt x="0" y="12"/>
                    <a:pt x="1" y="16"/>
                  </a:cubicBezTo>
                  <a:cubicBezTo>
                    <a:pt x="2" y="20"/>
                    <a:pt x="2" y="20"/>
                    <a:pt x="2" y="20"/>
                  </a:cubicBezTo>
                  <a:cubicBezTo>
                    <a:pt x="38" y="9"/>
                    <a:pt x="38" y="9"/>
                    <a:pt x="38" y="9"/>
                  </a:cubicBezTo>
                  <a:lnTo>
                    <a:pt x="37" y="6"/>
                  </a:lnTo>
                  <a:close/>
                </a:path>
              </a:pathLst>
            </a:custGeom>
            <a:solidFill>
              <a:srgbClr val="FB67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îşḻiďê"/>
            <p:cNvSpPr/>
            <p:nvPr/>
          </p:nvSpPr>
          <p:spPr bwMode="auto">
            <a:xfrm>
              <a:off x="7481888" y="3268663"/>
              <a:ext cx="681038" cy="300038"/>
            </a:xfrm>
            <a:custGeom>
              <a:avLst/>
              <a:gdLst>
                <a:gd name="T0" fmla="*/ 68 w 68"/>
                <a:gd name="T1" fmla="*/ 7 h 30"/>
                <a:gd name="T2" fmla="*/ 64 w 68"/>
                <a:gd name="T3" fmla="*/ 13 h 30"/>
                <a:gd name="T4" fmla="*/ 8 w 68"/>
                <a:gd name="T5" fmla="*/ 29 h 30"/>
                <a:gd name="T6" fmla="*/ 2 w 68"/>
                <a:gd name="T7" fmla="*/ 26 h 30"/>
                <a:gd name="T8" fmla="*/ 1 w 68"/>
                <a:gd name="T9" fmla="*/ 23 h 30"/>
                <a:gd name="T10" fmla="*/ 4 w 68"/>
                <a:gd name="T11" fmla="*/ 17 h 30"/>
                <a:gd name="T12" fmla="*/ 61 w 68"/>
                <a:gd name="T13" fmla="*/ 1 h 30"/>
                <a:gd name="T14" fmla="*/ 67 w 68"/>
                <a:gd name="T15" fmla="*/ 4 h 30"/>
                <a:gd name="T16" fmla="*/ 68 w 68"/>
                <a:gd name="T17"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0">
                  <a:moveTo>
                    <a:pt x="68" y="7"/>
                  </a:moveTo>
                  <a:cubicBezTo>
                    <a:pt x="68" y="9"/>
                    <a:pt x="67" y="12"/>
                    <a:pt x="64" y="13"/>
                  </a:cubicBezTo>
                  <a:cubicBezTo>
                    <a:pt x="8" y="29"/>
                    <a:pt x="8" y="29"/>
                    <a:pt x="8" y="29"/>
                  </a:cubicBezTo>
                  <a:cubicBezTo>
                    <a:pt x="5" y="30"/>
                    <a:pt x="3" y="28"/>
                    <a:pt x="2" y="26"/>
                  </a:cubicBezTo>
                  <a:cubicBezTo>
                    <a:pt x="1" y="23"/>
                    <a:pt x="1" y="23"/>
                    <a:pt x="1" y="23"/>
                  </a:cubicBezTo>
                  <a:cubicBezTo>
                    <a:pt x="0" y="21"/>
                    <a:pt x="2" y="18"/>
                    <a:pt x="4" y="17"/>
                  </a:cubicBezTo>
                  <a:cubicBezTo>
                    <a:pt x="61" y="1"/>
                    <a:pt x="61" y="1"/>
                    <a:pt x="61" y="1"/>
                  </a:cubicBezTo>
                  <a:cubicBezTo>
                    <a:pt x="64" y="0"/>
                    <a:pt x="66" y="2"/>
                    <a:pt x="67" y="4"/>
                  </a:cubicBezTo>
                  <a:lnTo>
                    <a:pt x="68" y="7"/>
                  </a:ln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ísļîďê"/>
            <p:cNvSpPr/>
            <p:nvPr/>
          </p:nvSpPr>
          <p:spPr bwMode="auto">
            <a:xfrm>
              <a:off x="6210301" y="4738688"/>
              <a:ext cx="2052638" cy="260350"/>
            </a:xfrm>
            <a:custGeom>
              <a:avLst/>
              <a:gdLst>
                <a:gd name="T0" fmla="*/ 1293 w 1293"/>
                <a:gd name="T1" fmla="*/ 138 h 164"/>
                <a:gd name="T2" fmla="*/ 0 w 1293"/>
                <a:gd name="T3" fmla="*/ 164 h 164"/>
                <a:gd name="T4" fmla="*/ 0 w 1293"/>
                <a:gd name="T5" fmla="*/ 19 h 164"/>
                <a:gd name="T6" fmla="*/ 1293 w 1293"/>
                <a:gd name="T7" fmla="*/ 0 h 164"/>
                <a:gd name="T8" fmla="*/ 1293 w 1293"/>
                <a:gd name="T9" fmla="*/ 138 h 164"/>
              </a:gdLst>
              <a:ahLst/>
              <a:cxnLst>
                <a:cxn ang="0">
                  <a:pos x="T0" y="T1"/>
                </a:cxn>
                <a:cxn ang="0">
                  <a:pos x="T2" y="T3"/>
                </a:cxn>
                <a:cxn ang="0">
                  <a:pos x="T4" y="T5"/>
                </a:cxn>
                <a:cxn ang="0">
                  <a:pos x="T6" y="T7"/>
                </a:cxn>
                <a:cxn ang="0">
                  <a:pos x="T8" y="T9"/>
                </a:cxn>
              </a:cxnLst>
              <a:rect l="0" t="0" r="r" b="b"/>
              <a:pathLst>
                <a:path w="1293" h="164">
                  <a:moveTo>
                    <a:pt x="1293" y="138"/>
                  </a:moveTo>
                  <a:lnTo>
                    <a:pt x="0" y="164"/>
                  </a:lnTo>
                  <a:lnTo>
                    <a:pt x="0" y="19"/>
                  </a:lnTo>
                  <a:lnTo>
                    <a:pt x="1293" y="0"/>
                  </a:lnTo>
                  <a:lnTo>
                    <a:pt x="1293" y="138"/>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iṧḷide"/>
            <p:cNvSpPr/>
            <p:nvPr/>
          </p:nvSpPr>
          <p:spPr bwMode="auto">
            <a:xfrm>
              <a:off x="7011988" y="2249488"/>
              <a:ext cx="650875" cy="658813"/>
            </a:xfrm>
            <a:custGeom>
              <a:avLst/>
              <a:gdLst>
                <a:gd name="T0" fmla="*/ 47 w 65"/>
                <a:gd name="T1" fmla="*/ 58 h 66"/>
                <a:gd name="T2" fmla="*/ 57 w 65"/>
                <a:gd name="T3" fmla="*/ 19 h 66"/>
                <a:gd name="T4" fmla="*/ 18 w 65"/>
                <a:gd name="T5" fmla="*/ 8 h 66"/>
                <a:gd name="T6" fmla="*/ 8 w 65"/>
                <a:gd name="T7" fmla="*/ 47 h 66"/>
                <a:gd name="T8" fmla="*/ 47 w 65"/>
                <a:gd name="T9" fmla="*/ 58 h 66"/>
              </a:gdLst>
              <a:ahLst/>
              <a:cxnLst>
                <a:cxn ang="0">
                  <a:pos x="T0" y="T1"/>
                </a:cxn>
                <a:cxn ang="0">
                  <a:pos x="T2" y="T3"/>
                </a:cxn>
                <a:cxn ang="0">
                  <a:pos x="T4" y="T5"/>
                </a:cxn>
                <a:cxn ang="0">
                  <a:pos x="T6" y="T7"/>
                </a:cxn>
                <a:cxn ang="0">
                  <a:pos x="T8" y="T9"/>
                </a:cxn>
              </a:cxnLst>
              <a:rect l="0" t="0" r="r" b="b"/>
              <a:pathLst>
                <a:path w="65" h="66">
                  <a:moveTo>
                    <a:pt x="47" y="58"/>
                  </a:moveTo>
                  <a:cubicBezTo>
                    <a:pt x="60" y="50"/>
                    <a:pt x="65" y="32"/>
                    <a:pt x="57" y="19"/>
                  </a:cubicBezTo>
                  <a:cubicBezTo>
                    <a:pt x="49" y="5"/>
                    <a:pt x="32" y="0"/>
                    <a:pt x="18" y="8"/>
                  </a:cubicBezTo>
                  <a:cubicBezTo>
                    <a:pt x="4" y="16"/>
                    <a:pt x="0" y="33"/>
                    <a:pt x="8" y="47"/>
                  </a:cubicBezTo>
                  <a:cubicBezTo>
                    <a:pt x="15" y="61"/>
                    <a:pt x="33" y="66"/>
                    <a:pt x="47" y="58"/>
                  </a:cubicBez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isḻíḑe"/>
            <p:cNvSpPr/>
            <p:nvPr/>
          </p:nvSpPr>
          <p:spPr bwMode="auto">
            <a:xfrm>
              <a:off x="7181851" y="2428875"/>
              <a:ext cx="300038" cy="300038"/>
            </a:xfrm>
            <a:custGeom>
              <a:avLst/>
              <a:gdLst>
                <a:gd name="T0" fmla="*/ 22 w 30"/>
                <a:gd name="T1" fmla="*/ 26 h 30"/>
                <a:gd name="T2" fmla="*/ 27 w 30"/>
                <a:gd name="T3" fmla="*/ 8 h 30"/>
                <a:gd name="T4" fmla="*/ 9 w 30"/>
                <a:gd name="T5" fmla="*/ 4 h 30"/>
                <a:gd name="T6" fmla="*/ 4 w 30"/>
                <a:gd name="T7" fmla="*/ 21 h 30"/>
                <a:gd name="T8" fmla="*/ 22 w 30"/>
                <a:gd name="T9" fmla="*/ 26 h 30"/>
              </a:gdLst>
              <a:ahLst/>
              <a:cxnLst>
                <a:cxn ang="0">
                  <a:pos x="T0" y="T1"/>
                </a:cxn>
                <a:cxn ang="0">
                  <a:pos x="T2" y="T3"/>
                </a:cxn>
                <a:cxn ang="0">
                  <a:pos x="T4" y="T5"/>
                </a:cxn>
                <a:cxn ang="0">
                  <a:pos x="T6" y="T7"/>
                </a:cxn>
                <a:cxn ang="0">
                  <a:pos x="T8" y="T9"/>
                </a:cxn>
              </a:cxnLst>
              <a:rect l="0" t="0" r="r" b="b"/>
              <a:pathLst>
                <a:path w="30" h="30">
                  <a:moveTo>
                    <a:pt x="22" y="26"/>
                  </a:moveTo>
                  <a:cubicBezTo>
                    <a:pt x="28" y="23"/>
                    <a:pt x="30" y="15"/>
                    <a:pt x="27" y="8"/>
                  </a:cubicBezTo>
                  <a:cubicBezTo>
                    <a:pt x="23" y="2"/>
                    <a:pt x="15" y="0"/>
                    <a:pt x="9" y="4"/>
                  </a:cubicBezTo>
                  <a:cubicBezTo>
                    <a:pt x="3" y="7"/>
                    <a:pt x="0" y="15"/>
                    <a:pt x="4" y="21"/>
                  </a:cubicBezTo>
                  <a:cubicBezTo>
                    <a:pt x="8" y="28"/>
                    <a:pt x="16" y="30"/>
                    <a:pt x="22" y="26"/>
                  </a:cubicBezTo>
                  <a:close/>
                </a:path>
              </a:pathLst>
            </a:custGeom>
            <a:solidFill>
              <a:srgbClr val="FB67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i$ļíḑè"/>
            <p:cNvSpPr/>
            <p:nvPr/>
          </p:nvSpPr>
          <p:spPr bwMode="auto">
            <a:xfrm>
              <a:off x="5570538" y="3829050"/>
              <a:ext cx="239713" cy="1349375"/>
            </a:xfrm>
            <a:custGeom>
              <a:avLst/>
              <a:gdLst>
                <a:gd name="T0" fmla="*/ 0 w 24"/>
                <a:gd name="T1" fmla="*/ 0 h 135"/>
                <a:gd name="T2" fmla="*/ 0 w 24"/>
                <a:gd name="T3" fmla="*/ 123 h 135"/>
                <a:gd name="T4" fmla="*/ 12 w 24"/>
                <a:gd name="T5" fmla="*/ 135 h 135"/>
                <a:gd name="T6" fmla="*/ 24 w 24"/>
                <a:gd name="T7" fmla="*/ 123 h 135"/>
                <a:gd name="T8" fmla="*/ 24 w 24"/>
                <a:gd name="T9" fmla="*/ 0 h 135"/>
                <a:gd name="T10" fmla="*/ 0 w 24"/>
                <a:gd name="T11" fmla="*/ 0 h 135"/>
              </a:gdLst>
              <a:ahLst/>
              <a:cxnLst>
                <a:cxn ang="0">
                  <a:pos x="T0" y="T1"/>
                </a:cxn>
                <a:cxn ang="0">
                  <a:pos x="T2" y="T3"/>
                </a:cxn>
                <a:cxn ang="0">
                  <a:pos x="T4" y="T5"/>
                </a:cxn>
                <a:cxn ang="0">
                  <a:pos x="T6" y="T7"/>
                </a:cxn>
                <a:cxn ang="0">
                  <a:pos x="T8" y="T9"/>
                </a:cxn>
                <a:cxn ang="0">
                  <a:pos x="T10" y="T11"/>
                </a:cxn>
              </a:cxnLst>
              <a:rect l="0" t="0" r="r" b="b"/>
              <a:pathLst>
                <a:path w="24" h="135">
                  <a:moveTo>
                    <a:pt x="0" y="0"/>
                  </a:moveTo>
                  <a:cubicBezTo>
                    <a:pt x="0" y="123"/>
                    <a:pt x="0" y="123"/>
                    <a:pt x="0" y="123"/>
                  </a:cubicBezTo>
                  <a:cubicBezTo>
                    <a:pt x="0" y="130"/>
                    <a:pt x="6" y="135"/>
                    <a:pt x="12" y="135"/>
                  </a:cubicBezTo>
                  <a:cubicBezTo>
                    <a:pt x="19" y="135"/>
                    <a:pt x="24" y="130"/>
                    <a:pt x="24" y="123"/>
                  </a:cubicBezTo>
                  <a:cubicBezTo>
                    <a:pt x="24" y="0"/>
                    <a:pt x="24" y="0"/>
                    <a:pt x="24" y="0"/>
                  </a:cubicBezTo>
                  <a:lnTo>
                    <a:pt x="0" y="0"/>
                  </a:lnTo>
                  <a:close/>
                </a:path>
              </a:pathLst>
            </a:custGeom>
            <a:solidFill>
              <a:srgbClr val="00D9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isḻîḍê"/>
            <p:cNvSpPr/>
            <p:nvPr/>
          </p:nvSpPr>
          <p:spPr bwMode="auto">
            <a:xfrm>
              <a:off x="5589588" y="4259263"/>
              <a:ext cx="211138" cy="909638"/>
            </a:xfrm>
            <a:custGeom>
              <a:avLst/>
              <a:gdLst>
                <a:gd name="T0" fmla="*/ 0 w 21"/>
                <a:gd name="T1" fmla="*/ 0 h 91"/>
                <a:gd name="T2" fmla="*/ 0 w 21"/>
                <a:gd name="T3" fmla="*/ 80 h 91"/>
                <a:gd name="T4" fmla="*/ 10 w 21"/>
                <a:gd name="T5" fmla="*/ 91 h 91"/>
                <a:gd name="T6" fmla="*/ 21 w 21"/>
                <a:gd name="T7" fmla="*/ 80 h 91"/>
                <a:gd name="T8" fmla="*/ 21 w 21"/>
                <a:gd name="T9" fmla="*/ 0 h 91"/>
                <a:gd name="T10" fmla="*/ 0 w 21"/>
                <a:gd name="T11" fmla="*/ 0 h 91"/>
              </a:gdLst>
              <a:ahLst/>
              <a:cxnLst>
                <a:cxn ang="0">
                  <a:pos x="T0" y="T1"/>
                </a:cxn>
                <a:cxn ang="0">
                  <a:pos x="T2" y="T3"/>
                </a:cxn>
                <a:cxn ang="0">
                  <a:pos x="T4" y="T5"/>
                </a:cxn>
                <a:cxn ang="0">
                  <a:pos x="T6" y="T7"/>
                </a:cxn>
                <a:cxn ang="0">
                  <a:pos x="T8" y="T9"/>
                </a:cxn>
                <a:cxn ang="0">
                  <a:pos x="T10" y="T11"/>
                </a:cxn>
              </a:cxnLst>
              <a:rect l="0" t="0" r="r" b="b"/>
              <a:pathLst>
                <a:path w="21" h="91">
                  <a:moveTo>
                    <a:pt x="0" y="0"/>
                  </a:moveTo>
                  <a:cubicBezTo>
                    <a:pt x="0" y="80"/>
                    <a:pt x="0" y="80"/>
                    <a:pt x="0" y="80"/>
                  </a:cubicBezTo>
                  <a:cubicBezTo>
                    <a:pt x="0" y="86"/>
                    <a:pt x="5" y="91"/>
                    <a:pt x="10" y="91"/>
                  </a:cubicBezTo>
                  <a:cubicBezTo>
                    <a:pt x="16" y="91"/>
                    <a:pt x="21" y="86"/>
                    <a:pt x="21" y="80"/>
                  </a:cubicBezTo>
                  <a:cubicBezTo>
                    <a:pt x="21" y="0"/>
                    <a:pt x="21" y="0"/>
                    <a:pt x="21" y="0"/>
                  </a:cubicBezTo>
                  <a:lnTo>
                    <a:pt x="0" y="0"/>
                  </a:lnTo>
                  <a:close/>
                </a:path>
              </a:pathLst>
            </a:custGeom>
            <a:solidFill>
              <a:srgbClr val="FA75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ïśḷíḍe"/>
            <p:cNvSpPr/>
            <p:nvPr/>
          </p:nvSpPr>
          <p:spPr bwMode="auto">
            <a:xfrm>
              <a:off x="5540376" y="3759200"/>
              <a:ext cx="309563" cy="69850"/>
            </a:xfrm>
            <a:prstGeom prst="rect">
              <a:avLst/>
            </a:prstGeom>
            <a:solidFill>
              <a:srgbClr val="00D9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2" name="ïšḷiḑê"/>
            <p:cNvSpPr/>
            <p:nvPr/>
          </p:nvSpPr>
          <p:spPr bwMode="auto">
            <a:xfrm>
              <a:off x="5980113" y="3829050"/>
              <a:ext cx="241300" cy="1349375"/>
            </a:xfrm>
            <a:custGeom>
              <a:avLst/>
              <a:gdLst>
                <a:gd name="T0" fmla="*/ 0 w 24"/>
                <a:gd name="T1" fmla="*/ 0 h 135"/>
                <a:gd name="T2" fmla="*/ 0 w 24"/>
                <a:gd name="T3" fmla="*/ 123 h 135"/>
                <a:gd name="T4" fmla="*/ 12 w 24"/>
                <a:gd name="T5" fmla="*/ 135 h 135"/>
                <a:gd name="T6" fmla="*/ 24 w 24"/>
                <a:gd name="T7" fmla="*/ 123 h 135"/>
                <a:gd name="T8" fmla="*/ 24 w 24"/>
                <a:gd name="T9" fmla="*/ 0 h 135"/>
                <a:gd name="T10" fmla="*/ 0 w 24"/>
                <a:gd name="T11" fmla="*/ 0 h 135"/>
              </a:gdLst>
              <a:ahLst/>
              <a:cxnLst>
                <a:cxn ang="0">
                  <a:pos x="T0" y="T1"/>
                </a:cxn>
                <a:cxn ang="0">
                  <a:pos x="T2" y="T3"/>
                </a:cxn>
                <a:cxn ang="0">
                  <a:pos x="T4" y="T5"/>
                </a:cxn>
                <a:cxn ang="0">
                  <a:pos x="T6" y="T7"/>
                </a:cxn>
                <a:cxn ang="0">
                  <a:pos x="T8" y="T9"/>
                </a:cxn>
                <a:cxn ang="0">
                  <a:pos x="T10" y="T11"/>
                </a:cxn>
              </a:cxnLst>
              <a:rect l="0" t="0" r="r" b="b"/>
              <a:pathLst>
                <a:path w="24" h="135">
                  <a:moveTo>
                    <a:pt x="0" y="0"/>
                  </a:moveTo>
                  <a:cubicBezTo>
                    <a:pt x="0" y="123"/>
                    <a:pt x="0" y="123"/>
                    <a:pt x="0" y="123"/>
                  </a:cubicBezTo>
                  <a:cubicBezTo>
                    <a:pt x="0" y="130"/>
                    <a:pt x="6" y="135"/>
                    <a:pt x="12" y="135"/>
                  </a:cubicBezTo>
                  <a:cubicBezTo>
                    <a:pt x="19" y="135"/>
                    <a:pt x="24" y="130"/>
                    <a:pt x="24" y="123"/>
                  </a:cubicBezTo>
                  <a:cubicBezTo>
                    <a:pt x="24" y="0"/>
                    <a:pt x="24" y="0"/>
                    <a:pt x="24" y="0"/>
                  </a:cubicBezTo>
                  <a:lnTo>
                    <a:pt x="0" y="0"/>
                  </a:lnTo>
                  <a:close/>
                </a:path>
              </a:pathLst>
            </a:custGeom>
            <a:solidFill>
              <a:srgbClr val="00D9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iṩľíḓé"/>
            <p:cNvSpPr/>
            <p:nvPr/>
          </p:nvSpPr>
          <p:spPr bwMode="auto">
            <a:xfrm>
              <a:off x="6000751" y="4668838"/>
              <a:ext cx="209550" cy="500063"/>
            </a:xfrm>
            <a:custGeom>
              <a:avLst/>
              <a:gdLst>
                <a:gd name="T0" fmla="*/ 0 w 21"/>
                <a:gd name="T1" fmla="*/ 0 h 50"/>
                <a:gd name="T2" fmla="*/ 0 w 21"/>
                <a:gd name="T3" fmla="*/ 39 h 50"/>
                <a:gd name="T4" fmla="*/ 10 w 21"/>
                <a:gd name="T5" fmla="*/ 50 h 50"/>
                <a:gd name="T6" fmla="*/ 21 w 21"/>
                <a:gd name="T7" fmla="*/ 39 h 50"/>
                <a:gd name="T8" fmla="*/ 21 w 21"/>
                <a:gd name="T9" fmla="*/ 0 h 50"/>
                <a:gd name="T10" fmla="*/ 0 w 21"/>
                <a:gd name="T11" fmla="*/ 0 h 50"/>
              </a:gdLst>
              <a:ahLst/>
              <a:cxnLst>
                <a:cxn ang="0">
                  <a:pos x="T0" y="T1"/>
                </a:cxn>
                <a:cxn ang="0">
                  <a:pos x="T2" y="T3"/>
                </a:cxn>
                <a:cxn ang="0">
                  <a:pos x="T4" y="T5"/>
                </a:cxn>
                <a:cxn ang="0">
                  <a:pos x="T6" y="T7"/>
                </a:cxn>
                <a:cxn ang="0">
                  <a:pos x="T8" y="T9"/>
                </a:cxn>
                <a:cxn ang="0">
                  <a:pos x="T10" y="T11"/>
                </a:cxn>
              </a:cxnLst>
              <a:rect l="0" t="0" r="r" b="b"/>
              <a:pathLst>
                <a:path w="21" h="50">
                  <a:moveTo>
                    <a:pt x="0" y="0"/>
                  </a:moveTo>
                  <a:cubicBezTo>
                    <a:pt x="0" y="39"/>
                    <a:pt x="0" y="39"/>
                    <a:pt x="0" y="39"/>
                  </a:cubicBezTo>
                  <a:cubicBezTo>
                    <a:pt x="0" y="45"/>
                    <a:pt x="4" y="50"/>
                    <a:pt x="10" y="50"/>
                  </a:cubicBezTo>
                  <a:cubicBezTo>
                    <a:pt x="16" y="50"/>
                    <a:pt x="21" y="45"/>
                    <a:pt x="21" y="39"/>
                  </a:cubicBezTo>
                  <a:cubicBezTo>
                    <a:pt x="21" y="0"/>
                    <a:pt x="21" y="0"/>
                    <a:pt x="21" y="0"/>
                  </a:cubicBezTo>
                  <a:lnTo>
                    <a:pt x="0" y="0"/>
                  </a:lnTo>
                  <a:close/>
                </a:path>
              </a:pathLst>
            </a:custGeom>
            <a:solidFill>
              <a:srgbClr val="FA75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í$ľïdé"/>
            <p:cNvSpPr/>
            <p:nvPr/>
          </p:nvSpPr>
          <p:spPr bwMode="auto">
            <a:xfrm>
              <a:off x="5949951" y="3759200"/>
              <a:ext cx="311150" cy="69850"/>
            </a:xfrm>
            <a:prstGeom prst="rect">
              <a:avLst/>
            </a:prstGeom>
            <a:solidFill>
              <a:srgbClr val="00D9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5" name="íSļíḍê"/>
            <p:cNvSpPr/>
            <p:nvPr/>
          </p:nvSpPr>
          <p:spPr bwMode="auto">
            <a:xfrm>
              <a:off x="6391276" y="3829050"/>
              <a:ext cx="239713" cy="1349375"/>
            </a:xfrm>
            <a:custGeom>
              <a:avLst/>
              <a:gdLst>
                <a:gd name="T0" fmla="*/ 0 w 24"/>
                <a:gd name="T1" fmla="*/ 0 h 135"/>
                <a:gd name="T2" fmla="*/ 0 w 24"/>
                <a:gd name="T3" fmla="*/ 123 h 135"/>
                <a:gd name="T4" fmla="*/ 12 w 24"/>
                <a:gd name="T5" fmla="*/ 135 h 135"/>
                <a:gd name="T6" fmla="*/ 24 w 24"/>
                <a:gd name="T7" fmla="*/ 123 h 135"/>
                <a:gd name="T8" fmla="*/ 24 w 24"/>
                <a:gd name="T9" fmla="*/ 0 h 135"/>
                <a:gd name="T10" fmla="*/ 0 w 24"/>
                <a:gd name="T11" fmla="*/ 0 h 135"/>
              </a:gdLst>
              <a:ahLst/>
              <a:cxnLst>
                <a:cxn ang="0">
                  <a:pos x="T0" y="T1"/>
                </a:cxn>
                <a:cxn ang="0">
                  <a:pos x="T2" y="T3"/>
                </a:cxn>
                <a:cxn ang="0">
                  <a:pos x="T4" y="T5"/>
                </a:cxn>
                <a:cxn ang="0">
                  <a:pos x="T6" y="T7"/>
                </a:cxn>
                <a:cxn ang="0">
                  <a:pos x="T8" y="T9"/>
                </a:cxn>
                <a:cxn ang="0">
                  <a:pos x="T10" y="T11"/>
                </a:cxn>
              </a:cxnLst>
              <a:rect l="0" t="0" r="r" b="b"/>
              <a:pathLst>
                <a:path w="24" h="135">
                  <a:moveTo>
                    <a:pt x="0" y="0"/>
                  </a:moveTo>
                  <a:cubicBezTo>
                    <a:pt x="0" y="123"/>
                    <a:pt x="0" y="123"/>
                    <a:pt x="0" y="123"/>
                  </a:cubicBezTo>
                  <a:cubicBezTo>
                    <a:pt x="0" y="130"/>
                    <a:pt x="5" y="135"/>
                    <a:pt x="12" y="135"/>
                  </a:cubicBezTo>
                  <a:cubicBezTo>
                    <a:pt x="19" y="135"/>
                    <a:pt x="24" y="130"/>
                    <a:pt x="24" y="123"/>
                  </a:cubicBezTo>
                  <a:cubicBezTo>
                    <a:pt x="24" y="0"/>
                    <a:pt x="24" y="0"/>
                    <a:pt x="24" y="0"/>
                  </a:cubicBezTo>
                  <a:lnTo>
                    <a:pt x="0" y="0"/>
                  </a:lnTo>
                  <a:close/>
                </a:path>
              </a:pathLst>
            </a:custGeom>
            <a:solidFill>
              <a:srgbClr val="00D9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ïṥľïḋê"/>
            <p:cNvSpPr/>
            <p:nvPr/>
          </p:nvSpPr>
          <p:spPr bwMode="auto">
            <a:xfrm>
              <a:off x="6400801" y="4359275"/>
              <a:ext cx="220663" cy="809625"/>
            </a:xfrm>
            <a:custGeom>
              <a:avLst/>
              <a:gdLst>
                <a:gd name="T0" fmla="*/ 0 w 22"/>
                <a:gd name="T1" fmla="*/ 0 h 81"/>
                <a:gd name="T2" fmla="*/ 0 w 22"/>
                <a:gd name="T3" fmla="*/ 70 h 81"/>
                <a:gd name="T4" fmla="*/ 11 w 22"/>
                <a:gd name="T5" fmla="*/ 81 h 81"/>
                <a:gd name="T6" fmla="*/ 22 w 22"/>
                <a:gd name="T7" fmla="*/ 70 h 81"/>
                <a:gd name="T8" fmla="*/ 22 w 22"/>
                <a:gd name="T9" fmla="*/ 0 h 81"/>
                <a:gd name="T10" fmla="*/ 0 w 22"/>
                <a:gd name="T11" fmla="*/ 0 h 81"/>
              </a:gdLst>
              <a:ahLst/>
              <a:cxnLst>
                <a:cxn ang="0">
                  <a:pos x="T0" y="T1"/>
                </a:cxn>
                <a:cxn ang="0">
                  <a:pos x="T2" y="T3"/>
                </a:cxn>
                <a:cxn ang="0">
                  <a:pos x="T4" y="T5"/>
                </a:cxn>
                <a:cxn ang="0">
                  <a:pos x="T6" y="T7"/>
                </a:cxn>
                <a:cxn ang="0">
                  <a:pos x="T8" y="T9"/>
                </a:cxn>
                <a:cxn ang="0">
                  <a:pos x="T10" y="T11"/>
                </a:cxn>
              </a:cxnLst>
              <a:rect l="0" t="0" r="r" b="b"/>
              <a:pathLst>
                <a:path w="22" h="81">
                  <a:moveTo>
                    <a:pt x="0" y="0"/>
                  </a:moveTo>
                  <a:cubicBezTo>
                    <a:pt x="0" y="70"/>
                    <a:pt x="0" y="70"/>
                    <a:pt x="0" y="70"/>
                  </a:cubicBezTo>
                  <a:cubicBezTo>
                    <a:pt x="0" y="76"/>
                    <a:pt x="5" y="81"/>
                    <a:pt x="11" y="81"/>
                  </a:cubicBezTo>
                  <a:cubicBezTo>
                    <a:pt x="17" y="81"/>
                    <a:pt x="22" y="76"/>
                    <a:pt x="22" y="70"/>
                  </a:cubicBezTo>
                  <a:cubicBezTo>
                    <a:pt x="22" y="0"/>
                    <a:pt x="22" y="0"/>
                    <a:pt x="22" y="0"/>
                  </a:cubicBezTo>
                  <a:lnTo>
                    <a:pt x="0" y="0"/>
                  </a:lnTo>
                  <a:close/>
                </a:path>
              </a:pathLst>
            </a:custGeom>
            <a:solidFill>
              <a:srgbClr val="FA75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íšļîḍé"/>
            <p:cNvSpPr/>
            <p:nvPr/>
          </p:nvSpPr>
          <p:spPr bwMode="auto">
            <a:xfrm>
              <a:off x="6351588" y="3759200"/>
              <a:ext cx="319088" cy="69850"/>
            </a:xfrm>
            <a:prstGeom prst="rect">
              <a:avLst/>
            </a:prstGeom>
            <a:solidFill>
              <a:srgbClr val="00D9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8" name="í$ḷîḋe"/>
            <p:cNvSpPr/>
            <p:nvPr/>
          </p:nvSpPr>
          <p:spPr bwMode="auto">
            <a:xfrm>
              <a:off x="6800851" y="3829050"/>
              <a:ext cx="241300" cy="1349375"/>
            </a:xfrm>
            <a:custGeom>
              <a:avLst/>
              <a:gdLst>
                <a:gd name="T0" fmla="*/ 0 w 24"/>
                <a:gd name="T1" fmla="*/ 0 h 135"/>
                <a:gd name="T2" fmla="*/ 0 w 24"/>
                <a:gd name="T3" fmla="*/ 123 h 135"/>
                <a:gd name="T4" fmla="*/ 12 w 24"/>
                <a:gd name="T5" fmla="*/ 135 h 135"/>
                <a:gd name="T6" fmla="*/ 24 w 24"/>
                <a:gd name="T7" fmla="*/ 123 h 135"/>
                <a:gd name="T8" fmla="*/ 24 w 24"/>
                <a:gd name="T9" fmla="*/ 0 h 135"/>
                <a:gd name="T10" fmla="*/ 0 w 24"/>
                <a:gd name="T11" fmla="*/ 0 h 135"/>
              </a:gdLst>
              <a:ahLst/>
              <a:cxnLst>
                <a:cxn ang="0">
                  <a:pos x="T0" y="T1"/>
                </a:cxn>
                <a:cxn ang="0">
                  <a:pos x="T2" y="T3"/>
                </a:cxn>
                <a:cxn ang="0">
                  <a:pos x="T4" y="T5"/>
                </a:cxn>
                <a:cxn ang="0">
                  <a:pos x="T6" y="T7"/>
                </a:cxn>
                <a:cxn ang="0">
                  <a:pos x="T8" y="T9"/>
                </a:cxn>
                <a:cxn ang="0">
                  <a:pos x="T10" y="T11"/>
                </a:cxn>
              </a:cxnLst>
              <a:rect l="0" t="0" r="r" b="b"/>
              <a:pathLst>
                <a:path w="24" h="135">
                  <a:moveTo>
                    <a:pt x="0" y="0"/>
                  </a:moveTo>
                  <a:cubicBezTo>
                    <a:pt x="0" y="123"/>
                    <a:pt x="0" y="123"/>
                    <a:pt x="0" y="123"/>
                  </a:cubicBezTo>
                  <a:cubicBezTo>
                    <a:pt x="0" y="130"/>
                    <a:pt x="5" y="135"/>
                    <a:pt x="12" y="135"/>
                  </a:cubicBezTo>
                  <a:cubicBezTo>
                    <a:pt x="19" y="135"/>
                    <a:pt x="24" y="130"/>
                    <a:pt x="24" y="123"/>
                  </a:cubicBezTo>
                  <a:cubicBezTo>
                    <a:pt x="24" y="0"/>
                    <a:pt x="24" y="0"/>
                    <a:pt x="24" y="0"/>
                  </a:cubicBezTo>
                  <a:lnTo>
                    <a:pt x="0" y="0"/>
                  </a:lnTo>
                  <a:close/>
                </a:path>
              </a:pathLst>
            </a:custGeom>
            <a:solidFill>
              <a:srgbClr val="00D9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ïṧľiḋe"/>
            <p:cNvSpPr/>
            <p:nvPr/>
          </p:nvSpPr>
          <p:spPr bwMode="auto">
            <a:xfrm>
              <a:off x="6811963" y="4498975"/>
              <a:ext cx="219075" cy="669925"/>
            </a:xfrm>
            <a:custGeom>
              <a:avLst/>
              <a:gdLst>
                <a:gd name="T0" fmla="*/ 0 w 22"/>
                <a:gd name="T1" fmla="*/ 0 h 67"/>
                <a:gd name="T2" fmla="*/ 0 w 22"/>
                <a:gd name="T3" fmla="*/ 56 h 67"/>
                <a:gd name="T4" fmla="*/ 11 w 22"/>
                <a:gd name="T5" fmla="*/ 67 h 67"/>
                <a:gd name="T6" fmla="*/ 22 w 22"/>
                <a:gd name="T7" fmla="*/ 56 h 67"/>
                <a:gd name="T8" fmla="*/ 22 w 22"/>
                <a:gd name="T9" fmla="*/ 0 h 67"/>
                <a:gd name="T10" fmla="*/ 0 w 22"/>
                <a:gd name="T11" fmla="*/ 0 h 67"/>
              </a:gdLst>
              <a:ahLst/>
              <a:cxnLst>
                <a:cxn ang="0">
                  <a:pos x="T0" y="T1"/>
                </a:cxn>
                <a:cxn ang="0">
                  <a:pos x="T2" y="T3"/>
                </a:cxn>
                <a:cxn ang="0">
                  <a:pos x="T4" y="T5"/>
                </a:cxn>
                <a:cxn ang="0">
                  <a:pos x="T6" y="T7"/>
                </a:cxn>
                <a:cxn ang="0">
                  <a:pos x="T8" y="T9"/>
                </a:cxn>
                <a:cxn ang="0">
                  <a:pos x="T10" y="T11"/>
                </a:cxn>
              </a:cxnLst>
              <a:rect l="0" t="0" r="r" b="b"/>
              <a:pathLst>
                <a:path w="22" h="67">
                  <a:moveTo>
                    <a:pt x="0" y="0"/>
                  </a:moveTo>
                  <a:cubicBezTo>
                    <a:pt x="0" y="56"/>
                    <a:pt x="0" y="56"/>
                    <a:pt x="0" y="56"/>
                  </a:cubicBezTo>
                  <a:cubicBezTo>
                    <a:pt x="0" y="62"/>
                    <a:pt x="5" y="67"/>
                    <a:pt x="11" y="67"/>
                  </a:cubicBezTo>
                  <a:cubicBezTo>
                    <a:pt x="17" y="67"/>
                    <a:pt x="22" y="62"/>
                    <a:pt x="22" y="56"/>
                  </a:cubicBezTo>
                  <a:cubicBezTo>
                    <a:pt x="22" y="0"/>
                    <a:pt x="22" y="0"/>
                    <a:pt x="22" y="0"/>
                  </a:cubicBezTo>
                  <a:lnTo>
                    <a:pt x="0" y="0"/>
                  </a:lnTo>
                  <a:close/>
                </a:path>
              </a:pathLst>
            </a:custGeom>
            <a:solidFill>
              <a:srgbClr val="FA75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îslïďè"/>
            <p:cNvSpPr/>
            <p:nvPr/>
          </p:nvSpPr>
          <p:spPr bwMode="auto">
            <a:xfrm>
              <a:off x="6761163" y="3759200"/>
              <a:ext cx="320675" cy="69850"/>
            </a:xfrm>
            <a:prstGeom prst="rect">
              <a:avLst/>
            </a:prstGeom>
            <a:solidFill>
              <a:srgbClr val="00D9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1" name="îṣļidê"/>
            <p:cNvSpPr/>
            <p:nvPr/>
          </p:nvSpPr>
          <p:spPr bwMode="auto">
            <a:xfrm>
              <a:off x="5259388" y="4008438"/>
              <a:ext cx="2182813" cy="120650"/>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2" name="íslîdê"/>
            <p:cNvSpPr/>
            <p:nvPr/>
          </p:nvSpPr>
          <p:spPr bwMode="auto">
            <a:xfrm>
              <a:off x="5259388" y="5287963"/>
              <a:ext cx="2182813" cy="60325"/>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3" name="iṣḻïḑê"/>
            <p:cNvSpPr/>
            <p:nvPr/>
          </p:nvSpPr>
          <p:spPr bwMode="auto">
            <a:xfrm>
              <a:off x="5389563" y="4068763"/>
              <a:ext cx="69850" cy="1249363"/>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4" name="iṣḷíḍé"/>
            <p:cNvSpPr/>
            <p:nvPr/>
          </p:nvSpPr>
          <p:spPr bwMode="auto">
            <a:xfrm>
              <a:off x="7251701" y="4068763"/>
              <a:ext cx="60325" cy="1249363"/>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5" name="íṧlíḍe"/>
            <p:cNvSpPr/>
            <p:nvPr/>
          </p:nvSpPr>
          <p:spPr bwMode="auto">
            <a:xfrm>
              <a:off x="5329238" y="4089400"/>
              <a:ext cx="180975" cy="58738"/>
            </a:xfrm>
            <a:prstGeom prst="rect">
              <a:avLst/>
            </a:prstGeom>
            <a:solidFill>
              <a:srgbClr val="1A4B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6" name="îṡḻidé"/>
            <p:cNvSpPr/>
            <p:nvPr/>
          </p:nvSpPr>
          <p:spPr bwMode="auto">
            <a:xfrm>
              <a:off x="5329238" y="5257800"/>
              <a:ext cx="180975" cy="60325"/>
            </a:xfrm>
            <a:prstGeom prst="rect">
              <a:avLst/>
            </a:prstGeom>
            <a:solidFill>
              <a:srgbClr val="1A4B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7" name="i$1îḍe"/>
            <p:cNvSpPr/>
            <p:nvPr/>
          </p:nvSpPr>
          <p:spPr bwMode="auto">
            <a:xfrm>
              <a:off x="7191376" y="4089400"/>
              <a:ext cx="180975" cy="58738"/>
            </a:xfrm>
            <a:prstGeom prst="rect">
              <a:avLst/>
            </a:prstGeom>
            <a:solidFill>
              <a:srgbClr val="1A4B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8" name="ïṡḷîdé"/>
            <p:cNvSpPr/>
            <p:nvPr/>
          </p:nvSpPr>
          <p:spPr bwMode="auto">
            <a:xfrm>
              <a:off x="7191376" y="5257800"/>
              <a:ext cx="180975" cy="60325"/>
            </a:xfrm>
            <a:prstGeom prst="rect">
              <a:avLst/>
            </a:prstGeom>
            <a:solidFill>
              <a:srgbClr val="1A4B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实验室安全因素—实验室危险源控制</a:t>
            </a:r>
          </a:p>
        </p:txBody>
      </p:sp>
      <p:grpSp>
        <p:nvGrpSpPr>
          <p:cNvPr id="2" name="组合 1"/>
          <p:cNvGrpSpPr/>
          <p:nvPr/>
        </p:nvGrpSpPr>
        <p:grpSpPr>
          <a:xfrm>
            <a:off x="1186180" y="1384300"/>
            <a:ext cx="7330440" cy="2742565"/>
            <a:chOff x="1749" y="2045"/>
            <a:chExt cx="9684" cy="3344"/>
          </a:xfrm>
        </p:grpSpPr>
        <p:pic>
          <p:nvPicPr>
            <p:cNvPr id="56327" name="Picture 2" descr="c:\documents and settings\hys\application data\360se6\User Data\temp\5_164048.JPG"/>
            <p:cNvPicPr>
              <a:picLocks noChangeAspect="1"/>
            </p:cNvPicPr>
            <p:nvPr/>
          </p:nvPicPr>
          <p:blipFill>
            <a:blip r:embed="rId3"/>
            <a:stretch>
              <a:fillRect/>
            </a:stretch>
          </p:blipFill>
          <p:spPr>
            <a:xfrm>
              <a:off x="1749" y="2045"/>
              <a:ext cx="4740" cy="3345"/>
            </a:xfrm>
            <a:prstGeom prst="rect">
              <a:avLst/>
            </a:prstGeom>
            <a:noFill/>
            <a:ln w="9525">
              <a:noFill/>
            </a:ln>
          </p:spPr>
        </p:pic>
        <p:pic>
          <p:nvPicPr>
            <p:cNvPr id="56329" name="Picture 5" descr="C:\Documents and Settings\hys\桌面\1332058802.jpg"/>
            <p:cNvPicPr>
              <a:picLocks noChangeAspect="1"/>
            </p:cNvPicPr>
            <p:nvPr/>
          </p:nvPicPr>
          <p:blipFill>
            <a:blip r:embed="rId4"/>
            <a:stretch>
              <a:fillRect/>
            </a:stretch>
          </p:blipFill>
          <p:spPr>
            <a:xfrm>
              <a:off x="6669" y="2045"/>
              <a:ext cx="4765" cy="3344"/>
            </a:xfrm>
            <a:prstGeom prst="rect">
              <a:avLst/>
            </a:prstGeom>
            <a:noFill/>
            <a:ln w="9525">
              <a:noFill/>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实验室安全因素—实验室危险源控制</a:t>
            </a:r>
          </a:p>
        </p:txBody>
      </p:sp>
      <p:sp>
        <p:nvSpPr>
          <p:cNvPr id="2" name="文本框 1"/>
          <p:cNvSpPr txBox="1"/>
          <p:nvPr/>
        </p:nvSpPr>
        <p:spPr>
          <a:xfrm>
            <a:off x="749300" y="958850"/>
            <a:ext cx="2540000" cy="368300"/>
          </a:xfrm>
          <a:prstGeom prst="rect">
            <a:avLst/>
          </a:prstGeom>
          <a:noFill/>
        </p:spPr>
        <p:txBody>
          <a:bodyPr wrap="square" rtlCol="0" anchor="t">
            <a:spAutoFit/>
          </a:bodyPr>
          <a:lstStyle/>
          <a:p>
            <a:r>
              <a:rPr lang="zh-CN" altLang="en-US"/>
              <a:t>通 风</a:t>
            </a:r>
          </a:p>
        </p:txBody>
      </p:sp>
      <p:sp>
        <p:nvSpPr>
          <p:cNvPr id="4" name="文本框 3"/>
          <p:cNvSpPr txBox="1"/>
          <p:nvPr/>
        </p:nvSpPr>
        <p:spPr>
          <a:xfrm>
            <a:off x="1001395" y="1327150"/>
            <a:ext cx="7625715" cy="737235"/>
          </a:xfrm>
          <a:prstGeom prst="rect">
            <a:avLst/>
          </a:prstGeom>
          <a:noFill/>
        </p:spPr>
        <p:txBody>
          <a:bodyPr wrap="square" rtlCol="0" anchor="t">
            <a:spAutoFit/>
          </a:bodyPr>
          <a:lstStyle/>
          <a:p>
            <a:pPr>
              <a:lnSpc>
                <a:spcPct val="150000"/>
              </a:lnSpc>
            </a:pPr>
            <a:r>
              <a:rPr lang="zh-CN" altLang="en-US" sz="1400">
                <a:latin typeface="微软雅黑" panose="020B0503020204020204" charset="-122"/>
                <a:ea typeface="微软雅黑" panose="020B0503020204020204" charset="-122"/>
              </a:rPr>
              <a:t>实验室通风的主要目的是提供安全、舒适的工作环境，减少人员暴露在危险空气下的可能。通风主要解决的是工作环境对实验人员的身体健康和劳动保护问题。</a:t>
            </a:r>
          </a:p>
        </p:txBody>
      </p:sp>
      <p:pic>
        <p:nvPicPr>
          <p:cNvPr id="58378" name="Picture 4" descr="C:\DOCUME~1\hys\LOCALS~1\Temp\ksohtml\wps1862.tmp.jpg"/>
          <p:cNvPicPr>
            <a:picLocks noChangeAspect="1"/>
          </p:cNvPicPr>
          <p:nvPr/>
        </p:nvPicPr>
        <p:blipFill>
          <a:blip r:embed="rId3"/>
          <a:stretch>
            <a:fillRect/>
          </a:stretch>
        </p:blipFill>
        <p:spPr>
          <a:xfrm>
            <a:off x="2784158" y="2489200"/>
            <a:ext cx="5257800" cy="2209800"/>
          </a:xfrm>
          <a:prstGeom prst="rect">
            <a:avLst/>
          </a:prstGeom>
          <a:noFill/>
          <a:ln w="9525">
            <a:noFill/>
          </a:ln>
        </p:spPr>
      </p:pic>
      <p:sp>
        <p:nvSpPr>
          <p:cNvPr id="5" name="文本框 4"/>
          <p:cNvSpPr txBox="1"/>
          <p:nvPr/>
        </p:nvSpPr>
        <p:spPr>
          <a:xfrm>
            <a:off x="1616075" y="2548890"/>
            <a:ext cx="978535" cy="737235"/>
          </a:xfrm>
          <a:prstGeom prst="rect">
            <a:avLst/>
          </a:prstGeom>
          <a:noFill/>
        </p:spPr>
        <p:txBody>
          <a:bodyPr wrap="square" rtlCol="0" anchor="t">
            <a:spAutoFit/>
          </a:bodyPr>
          <a:lstStyle/>
          <a:p>
            <a:r>
              <a:rPr lang="zh-CN" altLang="en-US" sz="1400" b="1">
                <a:solidFill>
                  <a:schemeClr val="tx1">
                    <a:lumMod val="75000"/>
                    <a:lumOff val="25000"/>
                  </a:schemeClr>
                </a:solidFill>
                <a:latin typeface="微软雅黑" panose="020B0503020204020204" charset="-122"/>
                <a:ea typeface="微软雅黑" panose="020B0503020204020204" charset="-122"/>
              </a:rPr>
              <a:t>局部通风</a:t>
            </a:r>
          </a:p>
          <a:p>
            <a:endParaRPr lang="zh-CN" altLang="en-US" sz="1400" b="1">
              <a:solidFill>
                <a:schemeClr val="tx1">
                  <a:lumMod val="75000"/>
                  <a:lumOff val="25000"/>
                </a:schemeClr>
              </a:solidFill>
              <a:latin typeface="微软雅黑" panose="020B0503020204020204" charset="-122"/>
              <a:ea typeface="微软雅黑" panose="020B0503020204020204" charset="-122"/>
            </a:endParaRPr>
          </a:p>
          <a:p>
            <a:r>
              <a:rPr lang="zh-CN" altLang="en-US" sz="1400" b="1">
                <a:solidFill>
                  <a:schemeClr val="tx1">
                    <a:lumMod val="75000"/>
                    <a:lumOff val="25000"/>
                  </a:schemeClr>
                </a:solidFill>
                <a:latin typeface="微软雅黑" panose="020B0503020204020204" charset="-122"/>
                <a:ea typeface="微软雅黑" panose="020B0503020204020204" charset="-122"/>
              </a:rPr>
              <a:t>全面通风</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实验室安全因素—实验室危险源控制</a:t>
            </a:r>
          </a:p>
        </p:txBody>
      </p:sp>
      <p:sp>
        <p:nvSpPr>
          <p:cNvPr id="4" name="文本框 3"/>
          <p:cNvSpPr txBox="1"/>
          <p:nvPr/>
        </p:nvSpPr>
        <p:spPr>
          <a:xfrm>
            <a:off x="739775" y="1069975"/>
            <a:ext cx="2540000" cy="337185"/>
          </a:xfrm>
          <a:prstGeom prst="rect">
            <a:avLst/>
          </a:prstGeom>
          <a:noFill/>
        </p:spPr>
        <p:txBody>
          <a:bodyPr wrap="square" rtlCol="0" anchor="t">
            <a:spAutoFit/>
          </a:bodyPr>
          <a:lstStyle/>
          <a:p>
            <a:r>
              <a:rPr lang="zh-CN" altLang="en-US" sz="1600" b="1">
                <a:latin typeface="微软雅黑" panose="020B0503020204020204" charset="-122"/>
                <a:ea typeface="微软雅黑" panose="020B0503020204020204" charset="-122"/>
              </a:rPr>
              <a:t>防护器材</a:t>
            </a:r>
          </a:p>
        </p:txBody>
      </p:sp>
      <p:grpSp>
        <p:nvGrpSpPr>
          <p:cNvPr id="13" name="组合 12"/>
          <p:cNvGrpSpPr/>
          <p:nvPr/>
        </p:nvGrpSpPr>
        <p:grpSpPr>
          <a:xfrm>
            <a:off x="1577975" y="2063750"/>
            <a:ext cx="5721350" cy="2227580"/>
            <a:chOff x="2695" y="3025"/>
            <a:chExt cx="9010" cy="3508"/>
          </a:xfrm>
        </p:grpSpPr>
        <p:sp>
          <p:nvSpPr>
            <p:cNvPr id="49" name="矩形 48"/>
            <p:cNvSpPr/>
            <p:nvPr>
              <p:custDataLst>
                <p:tags r:id="rId2"/>
              </p:custDataLst>
            </p:nvPr>
          </p:nvSpPr>
          <p:spPr>
            <a:xfrm>
              <a:off x="3599" y="3384"/>
              <a:ext cx="2558" cy="596"/>
            </a:xfrm>
            <a:prstGeom prst="rect">
              <a:avLst/>
            </a:prstGeom>
          </p:spPr>
          <p:txBody>
            <a:bodyPr wrap="square" anchor="ctr">
              <a:normAutofit/>
            </a:bodyPr>
            <a:lstStyle/>
            <a:p>
              <a:pPr marL="0" lvl="0" indent="0" algn="ctr">
                <a:lnSpc>
                  <a:spcPct val="130000"/>
                </a:lnSpc>
                <a:spcBef>
                  <a:spcPts val="0"/>
                </a:spcBef>
                <a:spcAft>
                  <a:spcPts val="0"/>
                </a:spcAft>
                <a:buSzPct val="100000"/>
              </a:pPr>
              <a:r>
                <a:rPr lang="zh-CN" altLang="en-US" sz="1400" b="1">
                  <a:solidFill>
                    <a:schemeClr val="tx1">
                      <a:lumMod val="75000"/>
                      <a:lumOff val="25000"/>
                    </a:schemeClr>
                  </a:solidFill>
                  <a:latin typeface="微软雅黑" panose="020B0503020204020204" charset="-122"/>
                  <a:ea typeface="微软雅黑" panose="020B0503020204020204" charset="-122"/>
                </a:rPr>
                <a:t>通风橱</a:t>
              </a:r>
            </a:p>
          </p:txBody>
        </p:sp>
        <p:sp>
          <p:nvSpPr>
            <p:cNvPr id="59" name="Freeform 6"/>
            <p:cNvSpPr/>
            <p:nvPr>
              <p:custDataLst>
                <p:tags r:id="rId3"/>
              </p:custDataLst>
            </p:nvPr>
          </p:nvSpPr>
          <p:spPr bwMode="auto">
            <a:xfrm>
              <a:off x="2755" y="3161"/>
              <a:ext cx="637" cy="859"/>
            </a:xfrm>
            <a:custGeom>
              <a:avLst/>
              <a:gdLst>
                <a:gd name="T0" fmla="*/ 0 w 426"/>
                <a:gd name="T1" fmla="*/ 0 h 574"/>
                <a:gd name="T2" fmla="*/ 72 w 426"/>
                <a:gd name="T3" fmla="*/ 574 h 574"/>
                <a:gd name="T4" fmla="*/ 426 w 426"/>
                <a:gd name="T5" fmla="*/ 224 h 574"/>
                <a:gd name="T6" fmla="*/ 0 w 426"/>
                <a:gd name="T7" fmla="*/ 0 h 574"/>
              </a:gdLst>
              <a:ahLst/>
              <a:cxnLst>
                <a:cxn ang="0">
                  <a:pos x="T0" y="T1"/>
                </a:cxn>
                <a:cxn ang="0">
                  <a:pos x="T2" y="T3"/>
                </a:cxn>
                <a:cxn ang="0">
                  <a:pos x="T4" y="T5"/>
                </a:cxn>
                <a:cxn ang="0">
                  <a:pos x="T6" y="T7"/>
                </a:cxn>
              </a:cxnLst>
              <a:rect l="0" t="0" r="r" b="b"/>
              <a:pathLst>
                <a:path w="426" h="574">
                  <a:moveTo>
                    <a:pt x="0" y="0"/>
                  </a:moveTo>
                  <a:lnTo>
                    <a:pt x="72" y="574"/>
                  </a:lnTo>
                  <a:lnTo>
                    <a:pt x="426" y="224"/>
                  </a:lnTo>
                  <a:lnTo>
                    <a:pt x="0" y="0"/>
                  </a:lnTo>
                  <a:close/>
                </a:path>
              </a:pathLst>
            </a:custGeom>
            <a:solidFill>
              <a:srgbClr val="BF9000"/>
            </a:solidFill>
            <a:ln>
              <a:noFill/>
            </a:ln>
          </p:spPr>
          <p:txBody>
            <a:bodyPr vert="horz" wrap="square" lIns="68580" tIns="34290" rIns="68580" bIns="34290" numCol="1" anchor="t" anchorCtr="0" compatLnSpc="1">
              <a:normAutofit/>
            </a:bodyPr>
            <a:lstStyle/>
            <a:p>
              <a:endParaRPr lang="zh-CN" altLang="en-US" sz="1000">
                <a:latin typeface="微软雅黑" panose="020B0503020204020204" charset="-122"/>
                <a:ea typeface="微软雅黑" panose="020B0503020204020204" charset="-122"/>
              </a:endParaRPr>
            </a:p>
          </p:txBody>
        </p:sp>
        <p:sp>
          <p:nvSpPr>
            <p:cNvPr id="60" name="Freeform 5"/>
            <p:cNvSpPr/>
            <p:nvPr>
              <p:custDataLst>
                <p:tags r:id="rId4"/>
              </p:custDataLst>
            </p:nvPr>
          </p:nvSpPr>
          <p:spPr bwMode="auto">
            <a:xfrm>
              <a:off x="2863" y="3025"/>
              <a:ext cx="736" cy="995"/>
            </a:xfrm>
            <a:custGeom>
              <a:avLst/>
              <a:gdLst>
                <a:gd name="T0" fmla="*/ 30 w 492"/>
                <a:gd name="T1" fmla="*/ 0 h 665"/>
                <a:gd name="T2" fmla="*/ 0 w 492"/>
                <a:gd name="T3" fmla="*/ 665 h 665"/>
                <a:gd name="T4" fmla="*/ 492 w 492"/>
                <a:gd name="T5" fmla="*/ 181 h 665"/>
                <a:gd name="T6" fmla="*/ 30 w 492"/>
                <a:gd name="T7" fmla="*/ 0 h 665"/>
              </a:gdLst>
              <a:ahLst/>
              <a:cxnLst>
                <a:cxn ang="0">
                  <a:pos x="T0" y="T1"/>
                </a:cxn>
                <a:cxn ang="0">
                  <a:pos x="T2" y="T3"/>
                </a:cxn>
                <a:cxn ang="0">
                  <a:pos x="T4" y="T5"/>
                </a:cxn>
                <a:cxn ang="0">
                  <a:pos x="T6" y="T7"/>
                </a:cxn>
              </a:cxnLst>
              <a:rect l="0" t="0" r="r" b="b"/>
              <a:pathLst>
                <a:path w="492" h="665">
                  <a:moveTo>
                    <a:pt x="30" y="0"/>
                  </a:moveTo>
                  <a:lnTo>
                    <a:pt x="0" y="665"/>
                  </a:lnTo>
                  <a:lnTo>
                    <a:pt x="492" y="181"/>
                  </a:lnTo>
                  <a:lnTo>
                    <a:pt x="30" y="0"/>
                  </a:lnTo>
                  <a:close/>
                </a:path>
              </a:pathLst>
            </a:custGeom>
            <a:solidFill>
              <a:srgbClr val="FFC000"/>
            </a:solidFill>
            <a:ln>
              <a:noFill/>
            </a:ln>
          </p:spPr>
          <p:txBody>
            <a:bodyPr vert="horz" wrap="square" lIns="68580" tIns="34290" rIns="68580" bIns="34290" numCol="1" anchor="t" anchorCtr="0" compatLnSpc="1">
              <a:normAutofit/>
            </a:bodyPr>
            <a:lstStyle/>
            <a:p>
              <a:endParaRPr lang="zh-CN" altLang="en-US" sz="1000">
                <a:latin typeface="微软雅黑" panose="020B0503020204020204" charset="-122"/>
                <a:ea typeface="微软雅黑" panose="020B0503020204020204" charset="-122"/>
              </a:endParaRPr>
            </a:p>
          </p:txBody>
        </p:sp>
        <p:sp>
          <p:nvSpPr>
            <p:cNvPr id="63" name="Freeform 7"/>
            <p:cNvSpPr/>
            <p:nvPr>
              <p:custDataLst>
                <p:tags r:id="rId5"/>
              </p:custDataLst>
            </p:nvPr>
          </p:nvSpPr>
          <p:spPr bwMode="auto">
            <a:xfrm>
              <a:off x="2695" y="3139"/>
              <a:ext cx="1062" cy="1053"/>
            </a:xfrm>
            <a:custGeom>
              <a:avLst/>
              <a:gdLst>
                <a:gd name="T0" fmla="*/ 705 w 710"/>
                <a:gd name="T1" fmla="*/ 0 h 704"/>
                <a:gd name="T2" fmla="*/ 710 w 710"/>
                <a:gd name="T3" fmla="*/ 5 h 704"/>
                <a:gd name="T4" fmla="*/ 0 w 710"/>
                <a:gd name="T5" fmla="*/ 704 h 704"/>
                <a:gd name="T6" fmla="*/ 0 w 710"/>
                <a:gd name="T7" fmla="*/ 704 h 704"/>
                <a:gd name="T8" fmla="*/ 705 w 710"/>
                <a:gd name="T9" fmla="*/ 0 h 704"/>
              </a:gdLst>
              <a:ahLst/>
              <a:cxnLst>
                <a:cxn ang="0">
                  <a:pos x="T0" y="T1"/>
                </a:cxn>
                <a:cxn ang="0">
                  <a:pos x="T2" y="T3"/>
                </a:cxn>
                <a:cxn ang="0">
                  <a:pos x="T4" y="T5"/>
                </a:cxn>
                <a:cxn ang="0">
                  <a:pos x="T6" y="T7"/>
                </a:cxn>
                <a:cxn ang="0">
                  <a:pos x="T8" y="T9"/>
                </a:cxn>
              </a:cxnLst>
              <a:rect l="0" t="0" r="r" b="b"/>
              <a:pathLst>
                <a:path w="710" h="704">
                  <a:moveTo>
                    <a:pt x="705" y="0"/>
                  </a:moveTo>
                  <a:lnTo>
                    <a:pt x="710" y="5"/>
                  </a:lnTo>
                  <a:lnTo>
                    <a:pt x="0" y="704"/>
                  </a:lnTo>
                  <a:lnTo>
                    <a:pt x="0" y="704"/>
                  </a:lnTo>
                  <a:lnTo>
                    <a:pt x="705" y="0"/>
                  </a:lnTo>
                  <a:close/>
                </a:path>
              </a:pathLst>
            </a:custGeom>
            <a:solidFill>
              <a:schemeClr val="accent1"/>
            </a:solidFill>
            <a:ln>
              <a:noFill/>
            </a:ln>
          </p:spPr>
          <p:txBody>
            <a:bodyPr vert="horz" wrap="square" lIns="68580" tIns="34290" rIns="68580" bIns="34290" numCol="1" anchor="t" anchorCtr="0" compatLnSpc="1">
              <a:normAutofit/>
            </a:bodyPr>
            <a:lstStyle/>
            <a:p>
              <a:endParaRPr lang="zh-CN" altLang="en-US" sz="1000">
                <a:latin typeface="微软雅黑" panose="020B0503020204020204" charset="-122"/>
                <a:ea typeface="微软雅黑" panose="020B0503020204020204" charset="-122"/>
              </a:endParaRPr>
            </a:p>
          </p:txBody>
        </p:sp>
        <p:cxnSp>
          <p:nvCxnSpPr>
            <p:cNvPr id="53" name="直接连接符 52"/>
            <p:cNvCxnSpPr/>
            <p:nvPr>
              <p:custDataLst>
                <p:tags r:id="rId6"/>
              </p:custDataLst>
            </p:nvPr>
          </p:nvCxnSpPr>
          <p:spPr>
            <a:xfrm flipH="1">
              <a:off x="3026" y="4042"/>
              <a:ext cx="291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custDataLst>
                <p:tags r:id="rId7"/>
              </p:custDataLst>
            </p:nvPr>
          </p:nvCxnSpPr>
          <p:spPr>
            <a:xfrm flipH="1">
              <a:off x="3757" y="3412"/>
              <a:ext cx="217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0" name="矩形 69"/>
            <p:cNvSpPr/>
            <p:nvPr>
              <p:custDataLst>
                <p:tags r:id="rId8"/>
              </p:custDataLst>
            </p:nvPr>
          </p:nvSpPr>
          <p:spPr>
            <a:xfrm>
              <a:off x="9147" y="3402"/>
              <a:ext cx="2558" cy="596"/>
            </a:xfrm>
            <a:prstGeom prst="rect">
              <a:avLst/>
            </a:prstGeom>
          </p:spPr>
          <p:txBody>
            <a:bodyPr wrap="square" anchor="ctr">
              <a:normAutofit/>
            </a:bodyPr>
            <a:lstStyle/>
            <a:p>
              <a:pPr marL="0" lvl="0" indent="0" algn="ctr">
                <a:lnSpc>
                  <a:spcPct val="130000"/>
                </a:lnSpc>
                <a:spcBef>
                  <a:spcPts val="0"/>
                </a:spcBef>
                <a:spcAft>
                  <a:spcPts val="0"/>
                </a:spcAft>
                <a:buSzPct val="100000"/>
              </a:pPr>
              <a:r>
                <a:rPr lang="zh-CN" altLang="en-US" sz="1400" b="1">
                  <a:solidFill>
                    <a:schemeClr val="tx1">
                      <a:lumMod val="75000"/>
                      <a:lumOff val="25000"/>
                    </a:schemeClr>
                  </a:solidFill>
                  <a:latin typeface="微软雅黑" panose="020B0503020204020204" charset="-122"/>
                  <a:ea typeface="微软雅黑" panose="020B0503020204020204" charset="-122"/>
                </a:rPr>
                <a:t>集气罩</a:t>
              </a:r>
            </a:p>
          </p:txBody>
        </p:sp>
        <p:cxnSp>
          <p:nvCxnSpPr>
            <p:cNvPr id="71" name="直接连接符 70"/>
            <p:cNvCxnSpPr/>
            <p:nvPr>
              <p:custDataLst>
                <p:tags r:id="rId9"/>
              </p:custDataLst>
            </p:nvPr>
          </p:nvCxnSpPr>
          <p:spPr>
            <a:xfrm flipH="1">
              <a:off x="8613" y="4042"/>
              <a:ext cx="291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custDataLst>
                <p:tags r:id="rId10"/>
              </p:custDataLst>
            </p:nvPr>
          </p:nvCxnSpPr>
          <p:spPr>
            <a:xfrm flipH="1">
              <a:off x="9344" y="3412"/>
              <a:ext cx="217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1" name="矩形 80"/>
            <p:cNvSpPr/>
            <p:nvPr>
              <p:custDataLst>
                <p:tags r:id="rId11"/>
              </p:custDataLst>
            </p:nvPr>
          </p:nvSpPr>
          <p:spPr>
            <a:xfrm>
              <a:off x="3599" y="5741"/>
              <a:ext cx="2558" cy="596"/>
            </a:xfrm>
            <a:prstGeom prst="rect">
              <a:avLst/>
            </a:prstGeom>
          </p:spPr>
          <p:txBody>
            <a:bodyPr wrap="square" anchor="ctr">
              <a:normAutofit/>
            </a:bodyPr>
            <a:lstStyle/>
            <a:p>
              <a:pPr marL="0" lvl="0" indent="0" algn="ctr">
                <a:lnSpc>
                  <a:spcPct val="130000"/>
                </a:lnSpc>
                <a:spcBef>
                  <a:spcPts val="0"/>
                </a:spcBef>
                <a:spcAft>
                  <a:spcPts val="0"/>
                </a:spcAft>
                <a:buSzPct val="100000"/>
              </a:pPr>
              <a:r>
                <a:rPr lang="zh-CN" altLang="en-US" sz="1400" b="1">
                  <a:solidFill>
                    <a:schemeClr val="tx1">
                      <a:lumMod val="75000"/>
                      <a:lumOff val="25000"/>
                    </a:schemeClr>
                  </a:solidFill>
                  <a:latin typeface="微软雅黑" panose="020B0503020204020204" charset="-122"/>
                  <a:ea typeface="微软雅黑" panose="020B0503020204020204" charset="-122"/>
                </a:rPr>
                <a:t>过滤式呼吸器</a:t>
              </a:r>
            </a:p>
          </p:txBody>
        </p:sp>
        <p:cxnSp>
          <p:nvCxnSpPr>
            <p:cNvPr id="82" name="直接连接符 81"/>
            <p:cNvCxnSpPr/>
            <p:nvPr>
              <p:custDataLst>
                <p:tags r:id="rId12"/>
              </p:custDataLst>
            </p:nvPr>
          </p:nvCxnSpPr>
          <p:spPr>
            <a:xfrm flipH="1">
              <a:off x="3026" y="6371"/>
              <a:ext cx="291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custDataLst>
                <p:tags r:id="rId13"/>
              </p:custDataLst>
            </p:nvPr>
          </p:nvCxnSpPr>
          <p:spPr>
            <a:xfrm flipH="1">
              <a:off x="3757" y="5741"/>
              <a:ext cx="217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2" name="Freeform 6"/>
            <p:cNvSpPr/>
            <p:nvPr>
              <p:custDataLst>
                <p:tags r:id="rId14"/>
              </p:custDataLst>
            </p:nvPr>
          </p:nvSpPr>
          <p:spPr bwMode="auto">
            <a:xfrm>
              <a:off x="8303" y="5494"/>
              <a:ext cx="637" cy="859"/>
            </a:xfrm>
            <a:custGeom>
              <a:avLst/>
              <a:gdLst>
                <a:gd name="T0" fmla="*/ 0 w 426"/>
                <a:gd name="T1" fmla="*/ 0 h 574"/>
                <a:gd name="T2" fmla="*/ 72 w 426"/>
                <a:gd name="T3" fmla="*/ 574 h 574"/>
                <a:gd name="T4" fmla="*/ 426 w 426"/>
                <a:gd name="T5" fmla="*/ 224 h 574"/>
                <a:gd name="T6" fmla="*/ 0 w 426"/>
                <a:gd name="T7" fmla="*/ 0 h 574"/>
              </a:gdLst>
              <a:ahLst/>
              <a:cxnLst>
                <a:cxn ang="0">
                  <a:pos x="T0" y="T1"/>
                </a:cxn>
                <a:cxn ang="0">
                  <a:pos x="T2" y="T3"/>
                </a:cxn>
                <a:cxn ang="0">
                  <a:pos x="T4" y="T5"/>
                </a:cxn>
                <a:cxn ang="0">
                  <a:pos x="T6" y="T7"/>
                </a:cxn>
              </a:cxnLst>
              <a:rect l="0" t="0" r="r" b="b"/>
              <a:pathLst>
                <a:path w="426" h="574">
                  <a:moveTo>
                    <a:pt x="0" y="0"/>
                  </a:moveTo>
                  <a:lnTo>
                    <a:pt x="72" y="574"/>
                  </a:lnTo>
                  <a:lnTo>
                    <a:pt x="426" y="224"/>
                  </a:lnTo>
                  <a:lnTo>
                    <a:pt x="0" y="0"/>
                  </a:lnTo>
                  <a:close/>
                </a:path>
              </a:pathLst>
            </a:custGeom>
            <a:solidFill>
              <a:schemeClr val="accent4">
                <a:lumMod val="75000"/>
              </a:schemeClr>
            </a:solidFill>
            <a:ln>
              <a:noFill/>
            </a:ln>
          </p:spPr>
          <p:txBody>
            <a:bodyPr vert="horz" wrap="square" lIns="68580" tIns="34290" rIns="68580" bIns="34290" numCol="1" anchor="t" anchorCtr="0" compatLnSpc="1">
              <a:normAutofit/>
            </a:bodyPr>
            <a:lstStyle/>
            <a:p>
              <a:endParaRPr lang="zh-CN" altLang="en-US" sz="1000">
                <a:latin typeface="微软雅黑" panose="020B0503020204020204" charset="-122"/>
                <a:ea typeface="微软雅黑" panose="020B0503020204020204" charset="-122"/>
              </a:endParaRPr>
            </a:p>
          </p:txBody>
        </p:sp>
        <p:sp>
          <p:nvSpPr>
            <p:cNvPr id="93" name="Freeform 5"/>
            <p:cNvSpPr/>
            <p:nvPr>
              <p:custDataLst>
                <p:tags r:id="rId15"/>
              </p:custDataLst>
            </p:nvPr>
          </p:nvSpPr>
          <p:spPr bwMode="auto">
            <a:xfrm>
              <a:off x="8411" y="5358"/>
              <a:ext cx="736" cy="995"/>
            </a:xfrm>
            <a:custGeom>
              <a:avLst/>
              <a:gdLst>
                <a:gd name="T0" fmla="*/ 30 w 492"/>
                <a:gd name="T1" fmla="*/ 0 h 665"/>
                <a:gd name="T2" fmla="*/ 0 w 492"/>
                <a:gd name="T3" fmla="*/ 665 h 665"/>
                <a:gd name="T4" fmla="*/ 492 w 492"/>
                <a:gd name="T5" fmla="*/ 181 h 665"/>
                <a:gd name="T6" fmla="*/ 30 w 492"/>
                <a:gd name="T7" fmla="*/ 0 h 665"/>
              </a:gdLst>
              <a:ahLst/>
              <a:cxnLst>
                <a:cxn ang="0">
                  <a:pos x="T0" y="T1"/>
                </a:cxn>
                <a:cxn ang="0">
                  <a:pos x="T2" y="T3"/>
                </a:cxn>
                <a:cxn ang="0">
                  <a:pos x="T4" y="T5"/>
                </a:cxn>
                <a:cxn ang="0">
                  <a:pos x="T6" y="T7"/>
                </a:cxn>
              </a:cxnLst>
              <a:rect l="0" t="0" r="r" b="b"/>
              <a:pathLst>
                <a:path w="492" h="665">
                  <a:moveTo>
                    <a:pt x="30" y="0"/>
                  </a:moveTo>
                  <a:lnTo>
                    <a:pt x="0" y="665"/>
                  </a:lnTo>
                  <a:lnTo>
                    <a:pt x="492" y="181"/>
                  </a:lnTo>
                  <a:lnTo>
                    <a:pt x="30" y="0"/>
                  </a:lnTo>
                  <a:close/>
                </a:path>
              </a:pathLst>
            </a:custGeom>
            <a:solidFill>
              <a:schemeClr val="accent4"/>
            </a:solidFill>
            <a:ln>
              <a:noFill/>
            </a:ln>
          </p:spPr>
          <p:txBody>
            <a:bodyPr vert="horz" wrap="square" lIns="68580" tIns="34290" rIns="68580" bIns="34290" numCol="1" anchor="t" anchorCtr="0" compatLnSpc="1">
              <a:normAutofit/>
            </a:bodyPr>
            <a:lstStyle/>
            <a:p>
              <a:endParaRPr lang="zh-CN" altLang="en-US" sz="1000">
                <a:latin typeface="微软雅黑" panose="020B0503020204020204" charset="-122"/>
                <a:ea typeface="微软雅黑" panose="020B0503020204020204" charset="-122"/>
              </a:endParaRPr>
            </a:p>
          </p:txBody>
        </p:sp>
        <p:sp>
          <p:nvSpPr>
            <p:cNvPr id="94" name="Freeform 7"/>
            <p:cNvSpPr/>
            <p:nvPr>
              <p:custDataLst>
                <p:tags r:id="rId16"/>
              </p:custDataLst>
            </p:nvPr>
          </p:nvSpPr>
          <p:spPr bwMode="auto">
            <a:xfrm>
              <a:off x="8243" y="5472"/>
              <a:ext cx="1062" cy="1053"/>
            </a:xfrm>
            <a:custGeom>
              <a:avLst/>
              <a:gdLst>
                <a:gd name="T0" fmla="*/ 705 w 710"/>
                <a:gd name="T1" fmla="*/ 0 h 704"/>
                <a:gd name="T2" fmla="*/ 710 w 710"/>
                <a:gd name="T3" fmla="*/ 5 h 704"/>
                <a:gd name="T4" fmla="*/ 0 w 710"/>
                <a:gd name="T5" fmla="*/ 704 h 704"/>
                <a:gd name="T6" fmla="*/ 0 w 710"/>
                <a:gd name="T7" fmla="*/ 704 h 704"/>
                <a:gd name="T8" fmla="*/ 705 w 710"/>
                <a:gd name="T9" fmla="*/ 0 h 704"/>
              </a:gdLst>
              <a:ahLst/>
              <a:cxnLst>
                <a:cxn ang="0">
                  <a:pos x="T0" y="T1"/>
                </a:cxn>
                <a:cxn ang="0">
                  <a:pos x="T2" y="T3"/>
                </a:cxn>
                <a:cxn ang="0">
                  <a:pos x="T4" y="T5"/>
                </a:cxn>
                <a:cxn ang="0">
                  <a:pos x="T6" y="T7"/>
                </a:cxn>
                <a:cxn ang="0">
                  <a:pos x="T8" y="T9"/>
                </a:cxn>
              </a:cxnLst>
              <a:rect l="0" t="0" r="r" b="b"/>
              <a:pathLst>
                <a:path w="710" h="704">
                  <a:moveTo>
                    <a:pt x="705" y="0"/>
                  </a:moveTo>
                  <a:lnTo>
                    <a:pt x="710" y="5"/>
                  </a:lnTo>
                  <a:lnTo>
                    <a:pt x="0" y="704"/>
                  </a:lnTo>
                  <a:lnTo>
                    <a:pt x="0" y="704"/>
                  </a:lnTo>
                  <a:lnTo>
                    <a:pt x="705" y="0"/>
                  </a:lnTo>
                  <a:close/>
                </a:path>
              </a:pathLst>
            </a:custGeom>
            <a:solidFill>
              <a:schemeClr val="accent4"/>
            </a:solidFill>
            <a:ln>
              <a:noFill/>
            </a:ln>
          </p:spPr>
          <p:txBody>
            <a:bodyPr vert="horz" wrap="square" lIns="68580" tIns="34290" rIns="68580" bIns="34290" numCol="1" anchor="t" anchorCtr="0" compatLnSpc="1">
              <a:normAutofit/>
            </a:bodyPr>
            <a:lstStyle/>
            <a:p>
              <a:endParaRPr lang="zh-CN" altLang="en-US" sz="1000">
                <a:latin typeface="微软雅黑" panose="020B0503020204020204" charset="-122"/>
                <a:ea typeface="微软雅黑" panose="020B0503020204020204" charset="-122"/>
              </a:endParaRPr>
            </a:p>
          </p:txBody>
        </p:sp>
        <p:sp>
          <p:nvSpPr>
            <p:cNvPr id="89" name="矩形 88"/>
            <p:cNvSpPr/>
            <p:nvPr>
              <p:custDataLst>
                <p:tags r:id="rId17"/>
              </p:custDataLst>
            </p:nvPr>
          </p:nvSpPr>
          <p:spPr>
            <a:xfrm>
              <a:off x="9147" y="5729"/>
              <a:ext cx="2558" cy="596"/>
            </a:xfrm>
            <a:prstGeom prst="rect">
              <a:avLst/>
            </a:prstGeom>
          </p:spPr>
          <p:txBody>
            <a:bodyPr wrap="square" anchor="ctr">
              <a:normAutofit/>
            </a:bodyPr>
            <a:lstStyle/>
            <a:p>
              <a:pPr marL="0" lvl="0" indent="0" algn="ctr">
                <a:lnSpc>
                  <a:spcPct val="130000"/>
                </a:lnSpc>
                <a:spcBef>
                  <a:spcPts val="0"/>
                </a:spcBef>
                <a:spcAft>
                  <a:spcPts val="0"/>
                </a:spcAft>
                <a:buSzPct val="100000"/>
              </a:pPr>
              <a:r>
                <a:rPr lang="zh-CN" altLang="en-US" sz="1400" b="1">
                  <a:solidFill>
                    <a:schemeClr val="tx1">
                      <a:lumMod val="75000"/>
                      <a:lumOff val="25000"/>
                    </a:schemeClr>
                  </a:solidFill>
                  <a:latin typeface="微软雅黑" panose="020B0503020204020204" charset="-122"/>
                  <a:ea typeface="微软雅黑" panose="020B0503020204020204" charset="-122"/>
                </a:rPr>
                <a:t>通风设备</a:t>
              </a:r>
            </a:p>
          </p:txBody>
        </p:sp>
        <p:cxnSp>
          <p:nvCxnSpPr>
            <p:cNvPr id="90" name="直接连接符 89"/>
            <p:cNvCxnSpPr/>
            <p:nvPr>
              <p:custDataLst>
                <p:tags r:id="rId18"/>
              </p:custDataLst>
            </p:nvPr>
          </p:nvCxnSpPr>
          <p:spPr>
            <a:xfrm flipH="1">
              <a:off x="8553" y="6380"/>
              <a:ext cx="291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custDataLst>
                <p:tags r:id="rId19"/>
              </p:custDataLst>
            </p:nvPr>
          </p:nvCxnSpPr>
          <p:spPr>
            <a:xfrm flipH="1">
              <a:off x="9285" y="5750"/>
              <a:ext cx="217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1" name="文本框 110"/>
            <p:cNvSpPr txBox="1"/>
            <p:nvPr>
              <p:custDataLst>
                <p:tags r:id="rId20"/>
              </p:custDataLst>
            </p:nvPr>
          </p:nvSpPr>
          <p:spPr>
            <a:xfrm>
              <a:off x="2824" y="3121"/>
              <a:ext cx="651" cy="562"/>
            </a:xfrm>
            <a:prstGeom prst="rect">
              <a:avLst/>
            </a:prstGeom>
            <a:noFill/>
          </p:spPr>
          <p:txBody>
            <a:bodyPr wrap="square" rtlCol="0" anchor="ctr"/>
            <a:lstStyle/>
            <a:p>
              <a:pPr algn="ctr"/>
              <a:r>
                <a:rPr lang="en-US" altLang="zh-CN" sz="1400" dirty="0">
                  <a:solidFill>
                    <a:schemeClr val="bg1"/>
                  </a:solidFill>
                  <a:latin typeface="微软雅黑" panose="020B0503020204020204" charset="-122"/>
                  <a:ea typeface="微软雅黑" panose="020B0503020204020204" charset="-122"/>
                </a:rPr>
                <a:t>01</a:t>
              </a:r>
            </a:p>
          </p:txBody>
        </p:sp>
        <p:grpSp>
          <p:nvGrpSpPr>
            <p:cNvPr id="7" name="组合 6"/>
            <p:cNvGrpSpPr/>
            <p:nvPr/>
          </p:nvGrpSpPr>
          <p:grpSpPr>
            <a:xfrm>
              <a:off x="2695" y="5367"/>
              <a:ext cx="1062" cy="1166"/>
              <a:chOff x="2695" y="5367"/>
              <a:chExt cx="1062" cy="1166"/>
            </a:xfrm>
          </p:grpSpPr>
          <p:sp>
            <p:nvSpPr>
              <p:cNvPr id="84" name="Freeform 6"/>
              <p:cNvSpPr/>
              <p:nvPr>
                <p:custDataLst>
                  <p:tags r:id="rId26"/>
                </p:custDataLst>
              </p:nvPr>
            </p:nvSpPr>
            <p:spPr bwMode="auto">
              <a:xfrm>
                <a:off x="2755" y="5503"/>
                <a:ext cx="637" cy="859"/>
              </a:xfrm>
              <a:custGeom>
                <a:avLst/>
                <a:gdLst>
                  <a:gd name="T0" fmla="*/ 0 w 426"/>
                  <a:gd name="T1" fmla="*/ 0 h 574"/>
                  <a:gd name="T2" fmla="*/ 72 w 426"/>
                  <a:gd name="T3" fmla="*/ 574 h 574"/>
                  <a:gd name="T4" fmla="*/ 426 w 426"/>
                  <a:gd name="T5" fmla="*/ 224 h 574"/>
                  <a:gd name="T6" fmla="*/ 0 w 426"/>
                  <a:gd name="T7" fmla="*/ 0 h 574"/>
                </a:gdLst>
                <a:ahLst/>
                <a:cxnLst>
                  <a:cxn ang="0">
                    <a:pos x="T0" y="T1"/>
                  </a:cxn>
                  <a:cxn ang="0">
                    <a:pos x="T2" y="T3"/>
                  </a:cxn>
                  <a:cxn ang="0">
                    <a:pos x="T4" y="T5"/>
                  </a:cxn>
                  <a:cxn ang="0">
                    <a:pos x="T6" y="T7"/>
                  </a:cxn>
                </a:cxnLst>
                <a:rect l="0" t="0" r="r" b="b"/>
                <a:pathLst>
                  <a:path w="426" h="574">
                    <a:moveTo>
                      <a:pt x="0" y="0"/>
                    </a:moveTo>
                    <a:lnTo>
                      <a:pt x="72" y="574"/>
                    </a:lnTo>
                    <a:lnTo>
                      <a:pt x="426" y="224"/>
                    </a:lnTo>
                    <a:lnTo>
                      <a:pt x="0" y="0"/>
                    </a:lnTo>
                    <a:close/>
                  </a:path>
                </a:pathLst>
              </a:custGeom>
              <a:solidFill>
                <a:schemeClr val="accent2">
                  <a:lumMod val="75000"/>
                </a:schemeClr>
              </a:solidFill>
              <a:ln>
                <a:noFill/>
              </a:ln>
            </p:spPr>
            <p:txBody>
              <a:bodyPr vert="horz" wrap="square" lIns="68580" tIns="34290" rIns="68580" bIns="34290" numCol="1" anchor="t" anchorCtr="0" compatLnSpc="1">
                <a:normAutofit/>
              </a:bodyPr>
              <a:lstStyle/>
              <a:p>
                <a:endParaRPr lang="zh-CN" altLang="en-US" sz="1000">
                  <a:latin typeface="微软雅黑" panose="020B0503020204020204" charset="-122"/>
                  <a:ea typeface="微软雅黑" panose="020B0503020204020204" charset="-122"/>
                </a:endParaRPr>
              </a:p>
            </p:txBody>
          </p:sp>
          <p:sp>
            <p:nvSpPr>
              <p:cNvPr id="85" name="Freeform 5"/>
              <p:cNvSpPr/>
              <p:nvPr>
                <p:custDataLst>
                  <p:tags r:id="rId27"/>
                </p:custDataLst>
              </p:nvPr>
            </p:nvSpPr>
            <p:spPr bwMode="auto">
              <a:xfrm>
                <a:off x="2863" y="5367"/>
                <a:ext cx="736" cy="995"/>
              </a:xfrm>
              <a:custGeom>
                <a:avLst/>
                <a:gdLst>
                  <a:gd name="T0" fmla="*/ 30 w 492"/>
                  <a:gd name="T1" fmla="*/ 0 h 665"/>
                  <a:gd name="T2" fmla="*/ 0 w 492"/>
                  <a:gd name="T3" fmla="*/ 665 h 665"/>
                  <a:gd name="T4" fmla="*/ 492 w 492"/>
                  <a:gd name="T5" fmla="*/ 181 h 665"/>
                  <a:gd name="T6" fmla="*/ 30 w 492"/>
                  <a:gd name="T7" fmla="*/ 0 h 665"/>
                </a:gdLst>
                <a:ahLst/>
                <a:cxnLst>
                  <a:cxn ang="0">
                    <a:pos x="T0" y="T1"/>
                  </a:cxn>
                  <a:cxn ang="0">
                    <a:pos x="T2" y="T3"/>
                  </a:cxn>
                  <a:cxn ang="0">
                    <a:pos x="T4" y="T5"/>
                  </a:cxn>
                  <a:cxn ang="0">
                    <a:pos x="T6" y="T7"/>
                  </a:cxn>
                </a:cxnLst>
                <a:rect l="0" t="0" r="r" b="b"/>
                <a:pathLst>
                  <a:path w="492" h="665">
                    <a:moveTo>
                      <a:pt x="30" y="0"/>
                    </a:moveTo>
                    <a:lnTo>
                      <a:pt x="0" y="665"/>
                    </a:lnTo>
                    <a:lnTo>
                      <a:pt x="492" y="181"/>
                    </a:lnTo>
                    <a:lnTo>
                      <a:pt x="30" y="0"/>
                    </a:lnTo>
                    <a:close/>
                  </a:path>
                </a:pathLst>
              </a:custGeom>
              <a:solidFill>
                <a:schemeClr val="accent2"/>
              </a:solidFill>
              <a:ln>
                <a:noFill/>
              </a:ln>
            </p:spPr>
            <p:txBody>
              <a:bodyPr vert="horz" wrap="square" lIns="68580" tIns="34290" rIns="68580" bIns="34290" numCol="1" anchor="t" anchorCtr="0" compatLnSpc="1">
                <a:normAutofit/>
              </a:bodyPr>
              <a:lstStyle/>
              <a:p>
                <a:endParaRPr lang="zh-CN" altLang="en-US" sz="1000">
                  <a:latin typeface="微软雅黑" panose="020B0503020204020204" charset="-122"/>
                  <a:ea typeface="微软雅黑" panose="020B0503020204020204" charset="-122"/>
                </a:endParaRPr>
              </a:p>
            </p:txBody>
          </p:sp>
          <p:sp>
            <p:nvSpPr>
              <p:cNvPr id="86" name="Freeform 7"/>
              <p:cNvSpPr/>
              <p:nvPr>
                <p:custDataLst>
                  <p:tags r:id="rId28"/>
                </p:custDataLst>
              </p:nvPr>
            </p:nvSpPr>
            <p:spPr bwMode="auto">
              <a:xfrm>
                <a:off x="2695" y="5481"/>
                <a:ext cx="1062" cy="1053"/>
              </a:xfrm>
              <a:custGeom>
                <a:avLst/>
                <a:gdLst>
                  <a:gd name="T0" fmla="*/ 705 w 710"/>
                  <a:gd name="T1" fmla="*/ 0 h 704"/>
                  <a:gd name="T2" fmla="*/ 710 w 710"/>
                  <a:gd name="T3" fmla="*/ 5 h 704"/>
                  <a:gd name="T4" fmla="*/ 0 w 710"/>
                  <a:gd name="T5" fmla="*/ 704 h 704"/>
                  <a:gd name="T6" fmla="*/ 0 w 710"/>
                  <a:gd name="T7" fmla="*/ 704 h 704"/>
                  <a:gd name="T8" fmla="*/ 705 w 710"/>
                  <a:gd name="T9" fmla="*/ 0 h 704"/>
                </a:gdLst>
                <a:ahLst/>
                <a:cxnLst>
                  <a:cxn ang="0">
                    <a:pos x="T0" y="T1"/>
                  </a:cxn>
                  <a:cxn ang="0">
                    <a:pos x="T2" y="T3"/>
                  </a:cxn>
                  <a:cxn ang="0">
                    <a:pos x="T4" y="T5"/>
                  </a:cxn>
                  <a:cxn ang="0">
                    <a:pos x="T6" y="T7"/>
                  </a:cxn>
                  <a:cxn ang="0">
                    <a:pos x="T8" y="T9"/>
                  </a:cxn>
                </a:cxnLst>
                <a:rect l="0" t="0" r="r" b="b"/>
                <a:pathLst>
                  <a:path w="710" h="704">
                    <a:moveTo>
                      <a:pt x="705" y="0"/>
                    </a:moveTo>
                    <a:lnTo>
                      <a:pt x="710" y="5"/>
                    </a:lnTo>
                    <a:lnTo>
                      <a:pt x="0" y="704"/>
                    </a:lnTo>
                    <a:lnTo>
                      <a:pt x="0" y="704"/>
                    </a:lnTo>
                    <a:lnTo>
                      <a:pt x="705" y="0"/>
                    </a:lnTo>
                    <a:close/>
                  </a:path>
                </a:pathLst>
              </a:custGeom>
              <a:solidFill>
                <a:schemeClr val="accent2"/>
              </a:solidFill>
              <a:ln>
                <a:noFill/>
              </a:ln>
            </p:spPr>
            <p:txBody>
              <a:bodyPr vert="horz" wrap="square" lIns="68580" tIns="34290" rIns="68580" bIns="34290" numCol="1" anchor="t" anchorCtr="0" compatLnSpc="1">
                <a:normAutofit/>
              </a:bodyPr>
              <a:lstStyle/>
              <a:p>
                <a:endParaRPr lang="zh-CN" altLang="en-US" sz="1000">
                  <a:latin typeface="微软雅黑" panose="020B0503020204020204" charset="-122"/>
                  <a:ea typeface="微软雅黑" panose="020B0503020204020204" charset="-122"/>
                </a:endParaRPr>
              </a:p>
            </p:txBody>
          </p:sp>
          <p:sp>
            <p:nvSpPr>
              <p:cNvPr id="113" name="文本框 112"/>
              <p:cNvSpPr txBox="1"/>
              <p:nvPr>
                <p:custDataLst>
                  <p:tags r:id="rId29"/>
                </p:custDataLst>
              </p:nvPr>
            </p:nvSpPr>
            <p:spPr>
              <a:xfrm>
                <a:off x="2801" y="5469"/>
                <a:ext cx="651" cy="562"/>
              </a:xfrm>
              <a:prstGeom prst="rect">
                <a:avLst/>
              </a:prstGeom>
              <a:noFill/>
            </p:spPr>
            <p:txBody>
              <a:bodyPr wrap="square" rtlCol="0" anchor="ctr"/>
              <a:lstStyle/>
              <a:p>
                <a:pPr algn="ctr"/>
                <a:r>
                  <a:rPr lang="en-US" altLang="zh-CN" sz="1400" dirty="0">
                    <a:solidFill>
                      <a:schemeClr val="bg1"/>
                    </a:solidFill>
                    <a:latin typeface="微软雅黑" panose="020B0503020204020204" charset="-122"/>
                    <a:ea typeface="微软雅黑" panose="020B0503020204020204" charset="-122"/>
                  </a:rPr>
                  <a:t>03</a:t>
                </a:r>
              </a:p>
            </p:txBody>
          </p:sp>
        </p:grpSp>
        <p:sp>
          <p:nvSpPr>
            <p:cNvPr id="114" name="文本框 113"/>
            <p:cNvSpPr txBox="1"/>
            <p:nvPr>
              <p:custDataLst>
                <p:tags r:id="rId21"/>
              </p:custDataLst>
            </p:nvPr>
          </p:nvSpPr>
          <p:spPr>
            <a:xfrm>
              <a:off x="8359" y="5462"/>
              <a:ext cx="651" cy="562"/>
            </a:xfrm>
            <a:prstGeom prst="rect">
              <a:avLst/>
            </a:prstGeom>
            <a:noFill/>
          </p:spPr>
          <p:txBody>
            <a:bodyPr wrap="square" rtlCol="0" anchor="ctr"/>
            <a:lstStyle/>
            <a:p>
              <a:pPr algn="ctr"/>
              <a:r>
                <a:rPr lang="en-US" altLang="zh-CN" sz="1400" dirty="0">
                  <a:solidFill>
                    <a:schemeClr val="bg1"/>
                  </a:solidFill>
                  <a:latin typeface="微软雅黑" panose="020B0503020204020204" charset="-122"/>
                  <a:ea typeface="微软雅黑" panose="020B0503020204020204" charset="-122"/>
                </a:rPr>
                <a:t>04</a:t>
              </a:r>
            </a:p>
          </p:txBody>
        </p:sp>
        <p:grpSp>
          <p:nvGrpSpPr>
            <p:cNvPr id="8" name="组合 7"/>
            <p:cNvGrpSpPr/>
            <p:nvPr/>
          </p:nvGrpSpPr>
          <p:grpSpPr>
            <a:xfrm>
              <a:off x="8255" y="3029"/>
              <a:ext cx="1062" cy="1166"/>
              <a:chOff x="2695" y="5367"/>
              <a:chExt cx="1062" cy="1166"/>
            </a:xfrm>
          </p:grpSpPr>
          <p:sp>
            <p:nvSpPr>
              <p:cNvPr id="9" name="Freeform 6"/>
              <p:cNvSpPr/>
              <p:nvPr>
                <p:custDataLst>
                  <p:tags r:id="rId22"/>
                </p:custDataLst>
              </p:nvPr>
            </p:nvSpPr>
            <p:spPr bwMode="auto">
              <a:xfrm>
                <a:off x="2755" y="5503"/>
                <a:ext cx="637" cy="859"/>
              </a:xfrm>
              <a:custGeom>
                <a:avLst/>
                <a:gdLst>
                  <a:gd name="T0" fmla="*/ 0 w 426"/>
                  <a:gd name="T1" fmla="*/ 0 h 574"/>
                  <a:gd name="T2" fmla="*/ 72 w 426"/>
                  <a:gd name="T3" fmla="*/ 574 h 574"/>
                  <a:gd name="T4" fmla="*/ 426 w 426"/>
                  <a:gd name="T5" fmla="*/ 224 h 574"/>
                  <a:gd name="T6" fmla="*/ 0 w 426"/>
                  <a:gd name="T7" fmla="*/ 0 h 574"/>
                </a:gdLst>
                <a:ahLst/>
                <a:cxnLst>
                  <a:cxn ang="0">
                    <a:pos x="T0" y="T1"/>
                  </a:cxn>
                  <a:cxn ang="0">
                    <a:pos x="T2" y="T3"/>
                  </a:cxn>
                  <a:cxn ang="0">
                    <a:pos x="T4" y="T5"/>
                  </a:cxn>
                  <a:cxn ang="0">
                    <a:pos x="T6" y="T7"/>
                  </a:cxn>
                </a:cxnLst>
                <a:rect l="0" t="0" r="r" b="b"/>
                <a:pathLst>
                  <a:path w="426" h="574">
                    <a:moveTo>
                      <a:pt x="0" y="0"/>
                    </a:moveTo>
                    <a:lnTo>
                      <a:pt x="72" y="574"/>
                    </a:lnTo>
                    <a:lnTo>
                      <a:pt x="426" y="224"/>
                    </a:lnTo>
                    <a:lnTo>
                      <a:pt x="0" y="0"/>
                    </a:lnTo>
                    <a:close/>
                  </a:path>
                </a:pathLst>
              </a:custGeom>
              <a:solidFill>
                <a:schemeClr val="accent2">
                  <a:lumMod val="75000"/>
                </a:schemeClr>
              </a:solidFill>
              <a:ln>
                <a:noFill/>
              </a:ln>
            </p:spPr>
            <p:txBody>
              <a:bodyPr vert="horz" wrap="square" lIns="68580" tIns="34290" rIns="68580" bIns="34290" numCol="1" anchor="t" anchorCtr="0" compatLnSpc="1">
                <a:normAutofit/>
              </a:bodyPr>
              <a:lstStyle/>
              <a:p>
                <a:endParaRPr lang="zh-CN" altLang="en-US" sz="1000">
                  <a:latin typeface="微软雅黑" panose="020B0503020204020204" charset="-122"/>
                  <a:ea typeface="微软雅黑" panose="020B0503020204020204" charset="-122"/>
                </a:endParaRPr>
              </a:p>
            </p:txBody>
          </p:sp>
          <p:sp>
            <p:nvSpPr>
              <p:cNvPr id="10" name="Freeform 5"/>
              <p:cNvSpPr/>
              <p:nvPr>
                <p:custDataLst>
                  <p:tags r:id="rId23"/>
                </p:custDataLst>
              </p:nvPr>
            </p:nvSpPr>
            <p:spPr bwMode="auto">
              <a:xfrm>
                <a:off x="2863" y="5367"/>
                <a:ext cx="736" cy="995"/>
              </a:xfrm>
              <a:custGeom>
                <a:avLst/>
                <a:gdLst>
                  <a:gd name="T0" fmla="*/ 30 w 492"/>
                  <a:gd name="T1" fmla="*/ 0 h 665"/>
                  <a:gd name="T2" fmla="*/ 0 w 492"/>
                  <a:gd name="T3" fmla="*/ 665 h 665"/>
                  <a:gd name="T4" fmla="*/ 492 w 492"/>
                  <a:gd name="T5" fmla="*/ 181 h 665"/>
                  <a:gd name="T6" fmla="*/ 30 w 492"/>
                  <a:gd name="T7" fmla="*/ 0 h 665"/>
                </a:gdLst>
                <a:ahLst/>
                <a:cxnLst>
                  <a:cxn ang="0">
                    <a:pos x="T0" y="T1"/>
                  </a:cxn>
                  <a:cxn ang="0">
                    <a:pos x="T2" y="T3"/>
                  </a:cxn>
                  <a:cxn ang="0">
                    <a:pos x="T4" y="T5"/>
                  </a:cxn>
                  <a:cxn ang="0">
                    <a:pos x="T6" y="T7"/>
                  </a:cxn>
                </a:cxnLst>
                <a:rect l="0" t="0" r="r" b="b"/>
                <a:pathLst>
                  <a:path w="492" h="665">
                    <a:moveTo>
                      <a:pt x="30" y="0"/>
                    </a:moveTo>
                    <a:lnTo>
                      <a:pt x="0" y="665"/>
                    </a:lnTo>
                    <a:lnTo>
                      <a:pt x="492" y="181"/>
                    </a:lnTo>
                    <a:lnTo>
                      <a:pt x="30" y="0"/>
                    </a:lnTo>
                    <a:close/>
                  </a:path>
                </a:pathLst>
              </a:custGeom>
              <a:solidFill>
                <a:schemeClr val="accent2"/>
              </a:solidFill>
              <a:ln>
                <a:noFill/>
              </a:ln>
            </p:spPr>
            <p:txBody>
              <a:bodyPr vert="horz" wrap="square" lIns="68580" tIns="34290" rIns="68580" bIns="34290" numCol="1" anchor="t" anchorCtr="0" compatLnSpc="1">
                <a:normAutofit/>
              </a:bodyPr>
              <a:lstStyle/>
              <a:p>
                <a:endParaRPr lang="zh-CN" altLang="en-US" sz="1000">
                  <a:latin typeface="微软雅黑" panose="020B0503020204020204" charset="-122"/>
                  <a:ea typeface="微软雅黑" panose="020B0503020204020204" charset="-122"/>
                </a:endParaRPr>
              </a:p>
            </p:txBody>
          </p:sp>
          <p:sp>
            <p:nvSpPr>
              <p:cNvPr id="11" name="Freeform 7"/>
              <p:cNvSpPr/>
              <p:nvPr>
                <p:custDataLst>
                  <p:tags r:id="rId24"/>
                </p:custDataLst>
              </p:nvPr>
            </p:nvSpPr>
            <p:spPr bwMode="auto">
              <a:xfrm>
                <a:off x="2695" y="5481"/>
                <a:ext cx="1062" cy="1053"/>
              </a:xfrm>
              <a:custGeom>
                <a:avLst/>
                <a:gdLst>
                  <a:gd name="T0" fmla="*/ 705 w 710"/>
                  <a:gd name="T1" fmla="*/ 0 h 704"/>
                  <a:gd name="T2" fmla="*/ 710 w 710"/>
                  <a:gd name="T3" fmla="*/ 5 h 704"/>
                  <a:gd name="T4" fmla="*/ 0 w 710"/>
                  <a:gd name="T5" fmla="*/ 704 h 704"/>
                  <a:gd name="T6" fmla="*/ 0 w 710"/>
                  <a:gd name="T7" fmla="*/ 704 h 704"/>
                  <a:gd name="T8" fmla="*/ 705 w 710"/>
                  <a:gd name="T9" fmla="*/ 0 h 704"/>
                </a:gdLst>
                <a:ahLst/>
                <a:cxnLst>
                  <a:cxn ang="0">
                    <a:pos x="T0" y="T1"/>
                  </a:cxn>
                  <a:cxn ang="0">
                    <a:pos x="T2" y="T3"/>
                  </a:cxn>
                  <a:cxn ang="0">
                    <a:pos x="T4" y="T5"/>
                  </a:cxn>
                  <a:cxn ang="0">
                    <a:pos x="T6" y="T7"/>
                  </a:cxn>
                  <a:cxn ang="0">
                    <a:pos x="T8" y="T9"/>
                  </a:cxn>
                </a:cxnLst>
                <a:rect l="0" t="0" r="r" b="b"/>
                <a:pathLst>
                  <a:path w="710" h="704">
                    <a:moveTo>
                      <a:pt x="705" y="0"/>
                    </a:moveTo>
                    <a:lnTo>
                      <a:pt x="710" y="5"/>
                    </a:lnTo>
                    <a:lnTo>
                      <a:pt x="0" y="704"/>
                    </a:lnTo>
                    <a:lnTo>
                      <a:pt x="0" y="704"/>
                    </a:lnTo>
                    <a:lnTo>
                      <a:pt x="705" y="0"/>
                    </a:lnTo>
                    <a:close/>
                  </a:path>
                </a:pathLst>
              </a:custGeom>
              <a:solidFill>
                <a:schemeClr val="accent2"/>
              </a:solidFill>
              <a:ln>
                <a:noFill/>
              </a:ln>
            </p:spPr>
            <p:txBody>
              <a:bodyPr vert="horz" wrap="square" lIns="68580" tIns="34290" rIns="68580" bIns="34290" numCol="1" anchor="t" anchorCtr="0" compatLnSpc="1">
                <a:normAutofit/>
              </a:bodyPr>
              <a:lstStyle/>
              <a:p>
                <a:endParaRPr lang="zh-CN" altLang="en-US" sz="1000">
                  <a:latin typeface="微软雅黑" panose="020B0503020204020204" charset="-122"/>
                  <a:ea typeface="微软雅黑" panose="020B0503020204020204" charset="-122"/>
                </a:endParaRPr>
              </a:p>
            </p:txBody>
          </p:sp>
          <p:sp>
            <p:nvSpPr>
              <p:cNvPr id="12" name="文本框 11"/>
              <p:cNvSpPr txBox="1"/>
              <p:nvPr>
                <p:custDataLst>
                  <p:tags r:id="rId25"/>
                </p:custDataLst>
              </p:nvPr>
            </p:nvSpPr>
            <p:spPr>
              <a:xfrm>
                <a:off x="2801" y="5469"/>
                <a:ext cx="651" cy="562"/>
              </a:xfrm>
              <a:prstGeom prst="rect">
                <a:avLst/>
              </a:prstGeom>
              <a:noFill/>
            </p:spPr>
            <p:txBody>
              <a:bodyPr wrap="square" rtlCol="0" anchor="ctr"/>
              <a:lstStyle/>
              <a:p>
                <a:pPr algn="ctr"/>
                <a:r>
                  <a:rPr lang="en-US" altLang="zh-CN" sz="1400" dirty="0">
                    <a:solidFill>
                      <a:schemeClr val="bg1"/>
                    </a:solidFill>
                    <a:latin typeface="微软雅黑" panose="020B0503020204020204" charset="-122"/>
                    <a:ea typeface="微软雅黑" panose="020B0503020204020204" charset="-122"/>
                  </a:rPr>
                  <a:t>02</a:t>
                </a:r>
              </a:p>
            </p:txBody>
          </p:sp>
        </p:grpSp>
      </p:grpSp>
      <p:sp>
        <p:nvSpPr>
          <p:cNvPr id="14" name="文本框 13"/>
          <p:cNvSpPr txBox="1"/>
          <p:nvPr/>
        </p:nvSpPr>
        <p:spPr>
          <a:xfrm>
            <a:off x="1095375" y="1529080"/>
            <a:ext cx="2540000" cy="299085"/>
          </a:xfrm>
          <a:prstGeom prst="rect">
            <a:avLst/>
          </a:prstGeom>
          <a:noFill/>
        </p:spPr>
        <p:txBody>
          <a:bodyPr wrap="square" rtlCol="0" anchor="t">
            <a:spAutoFit/>
          </a:bodyPr>
          <a:lstStyle/>
          <a:p>
            <a:r>
              <a:rPr lang="zh-CN" altLang="en-US" sz="1350"/>
              <a:t>防护器材的配置</a:t>
            </a: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实验室安全因素—实验室危险源控制</a:t>
            </a:r>
          </a:p>
        </p:txBody>
      </p:sp>
      <p:sp>
        <p:nvSpPr>
          <p:cNvPr id="4" name="文本框 3"/>
          <p:cNvSpPr txBox="1"/>
          <p:nvPr/>
        </p:nvSpPr>
        <p:spPr>
          <a:xfrm>
            <a:off x="777875" y="1155700"/>
            <a:ext cx="2540000" cy="337185"/>
          </a:xfrm>
          <a:prstGeom prst="rect">
            <a:avLst/>
          </a:prstGeom>
          <a:noFill/>
        </p:spPr>
        <p:txBody>
          <a:bodyPr wrap="square" rtlCol="0" anchor="t">
            <a:spAutoFit/>
          </a:bodyPr>
          <a:lstStyle/>
          <a:p>
            <a:r>
              <a:rPr lang="zh-CN" altLang="en-US" sz="1600" b="1">
                <a:latin typeface="微软雅黑" panose="020B0503020204020204" charset="-122"/>
                <a:ea typeface="微软雅黑" panose="020B0503020204020204" charset="-122"/>
              </a:rPr>
              <a:t>个人防护用具</a:t>
            </a:r>
          </a:p>
        </p:txBody>
      </p:sp>
      <p:sp>
        <p:nvSpPr>
          <p:cNvPr id="6" name="任意多边形 5"/>
          <p:cNvSpPr/>
          <p:nvPr>
            <p:custDataLst>
              <p:tags r:id="rId2"/>
            </p:custDataLst>
          </p:nvPr>
        </p:nvSpPr>
        <p:spPr bwMode="auto">
          <a:xfrm>
            <a:off x="1830070" y="1671955"/>
            <a:ext cx="1457960" cy="1217930"/>
          </a:xfrm>
          <a:custGeom>
            <a:avLst/>
            <a:gdLst>
              <a:gd name="connsiteX0" fmla="*/ 481437 w 1946275"/>
              <a:gd name="connsiteY0" fmla="*/ 1465536 h 1625601"/>
              <a:gd name="connsiteX1" fmla="*/ 487586 w 1946275"/>
              <a:gd name="connsiteY1" fmla="*/ 1465719 h 1625601"/>
              <a:gd name="connsiteX2" fmla="*/ 486307 w 1946275"/>
              <a:gd name="connsiteY2" fmla="*/ 1465719 h 1625601"/>
              <a:gd name="connsiteX3" fmla="*/ 191907 w 1946275"/>
              <a:gd name="connsiteY3" fmla="*/ 1457871 h 1625601"/>
              <a:gd name="connsiteX4" fmla="*/ 247607 w 1946275"/>
              <a:gd name="connsiteY4" fmla="*/ 1459230 h 1625601"/>
              <a:gd name="connsiteX5" fmla="*/ 428795 w 1946275"/>
              <a:gd name="connsiteY5" fmla="*/ 1463040 h 1625601"/>
              <a:gd name="connsiteX6" fmla="*/ 472034 w 1946275"/>
              <a:gd name="connsiteY6" fmla="*/ 1465183 h 1625601"/>
              <a:gd name="connsiteX7" fmla="*/ 481437 w 1946275"/>
              <a:gd name="connsiteY7" fmla="*/ 1465536 h 1625601"/>
              <a:gd name="connsiteX8" fmla="*/ 469563 w 1946275"/>
              <a:gd name="connsiteY8" fmla="*/ 1465183 h 1625601"/>
              <a:gd name="connsiteX9" fmla="*/ 383616 w 1946275"/>
              <a:gd name="connsiteY9" fmla="*/ 1463040 h 1625601"/>
              <a:gd name="connsiteX10" fmla="*/ 225488 w 1946275"/>
              <a:gd name="connsiteY10" fmla="*/ 1459230 h 1625601"/>
              <a:gd name="connsiteX11" fmla="*/ 15280 w 1946275"/>
              <a:gd name="connsiteY11" fmla="*/ 1374175 h 1625601"/>
              <a:gd name="connsiteX12" fmla="*/ 15058 w 1946275"/>
              <a:gd name="connsiteY12" fmla="*/ 1387812 h 1625601"/>
              <a:gd name="connsiteX13" fmla="*/ 15334 w 1946275"/>
              <a:gd name="connsiteY13" fmla="*/ 1396572 h 1625601"/>
              <a:gd name="connsiteX14" fmla="*/ 182607 w 1946275"/>
              <a:gd name="connsiteY14" fmla="*/ 914934 h 1625601"/>
              <a:gd name="connsiteX15" fmla="*/ 177371 w 1946275"/>
              <a:gd name="connsiteY15" fmla="*/ 916385 h 1625601"/>
              <a:gd name="connsiteX16" fmla="*/ 173883 w 1946275"/>
              <a:gd name="connsiteY16" fmla="*/ 916385 h 1625601"/>
              <a:gd name="connsiteX17" fmla="*/ 176901 w 1946275"/>
              <a:gd name="connsiteY17" fmla="*/ 915492 h 1625601"/>
              <a:gd name="connsiteX18" fmla="*/ 182607 w 1946275"/>
              <a:gd name="connsiteY18" fmla="*/ 914934 h 1625601"/>
              <a:gd name="connsiteX19" fmla="*/ 1830701 w 1946275"/>
              <a:gd name="connsiteY19" fmla="*/ 858668 h 1625601"/>
              <a:gd name="connsiteX20" fmla="*/ 1840754 w 1946275"/>
              <a:gd name="connsiteY20" fmla="*/ 859434 h 1625601"/>
              <a:gd name="connsiteX21" fmla="*/ 1845108 w 1946275"/>
              <a:gd name="connsiteY21" fmla="*/ 860670 h 1625601"/>
              <a:gd name="connsiteX22" fmla="*/ 1838032 w 1946275"/>
              <a:gd name="connsiteY22" fmla="*/ 859964 h 1625601"/>
              <a:gd name="connsiteX23" fmla="*/ 1830701 w 1946275"/>
              <a:gd name="connsiteY23" fmla="*/ 858668 h 1625601"/>
              <a:gd name="connsiteX24" fmla="*/ 101185 w 1946275"/>
              <a:gd name="connsiteY24" fmla="*/ 780313 h 1625601"/>
              <a:gd name="connsiteX25" fmla="*/ 93644 w 1946275"/>
              <a:gd name="connsiteY25" fmla="*/ 784375 h 1625601"/>
              <a:gd name="connsiteX26" fmla="*/ 87526 w 1946275"/>
              <a:gd name="connsiteY26" fmla="*/ 789985 h 1625601"/>
              <a:gd name="connsiteX27" fmla="*/ 1202371 w 1946275"/>
              <a:gd name="connsiteY27" fmla="*/ 731945 h 1625601"/>
              <a:gd name="connsiteX28" fmla="*/ 1190955 w 1946275"/>
              <a:gd name="connsiteY28" fmla="*/ 732938 h 1625601"/>
              <a:gd name="connsiteX29" fmla="*/ 1000995 w 1946275"/>
              <a:gd name="connsiteY29" fmla="*/ 742369 h 1625601"/>
              <a:gd name="connsiteX30" fmla="*/ 496943 w 1946275"/>
              <a:gd name="connsiteY30" fmla="*/ 749914 h 1625601"/>
              <a:gd name="connsiteX31" fmla="*/ 380334 w 1946275"/>
              <a:gd name="connsiteY31" fmla="*/ 749914 h 1625601"/>
              <a:gd name="connsiteX32" fmla="*/ 196016 w 1946275"/>
              <a:gd name="connsiteY32" fmla="*/ 757458 h 1625601"/>
              <a:gd name="connsiteX33" fmla="*/ 53076 w 1946275"/>
              <a:gd name="connsiteY33" fmla="*/ 847993 h 1625601"/>
              <a:gd name="connsiteX34" fmla="*/ 37912 w 1946275"/>
              <a:gd name="connsiteY34" fmla="*/ 900864 h 1625601"/>
              <a:gd name="connsiteX35" fmla="*/ 36810 w 1946275"/>
              <a:gd name="connsiteY35" fmla="*/ 916385 h 1625601"/>
              <a:gd name="connsiteX36" fmla="*/ 87006 w 1946275"/>
              <a:gd name="connsiteY36" fmla="*/ 916385 h 1625601"/>
              <a:gd name="connsiteX37" fmla="*/ 142072 w 1946275"/>
              <a:gd name="connsiteY37" fmla="*/ 916385 h 1625601"/>
              <a:gd name="connsiteX38" fmla="*/ 173883 w 1946275"/>
              <a:gd name="connsiteY38" fmla="*/ 916385 h 1625601"/>
              <a:gd name="connsiteX39" fmla="*/ 170488 w 1946275"/>
              <a:gd name="connsiteY39" fmla="*/ 917390 h 1625601"/>
              <a:gd name="connsiteX40" fmla="*/ 173606 w 1946275"/>
              <a:gd name="connsiteY40" fmla="*/ 919957 h 1625601"/>
              <a:gd name="connsiteX41" fmla="*/ 248911 w 1946275"/>
              <a:gd name="connsiteY41" fmla="*/ 923529 h 1625601"/>
              <a:gd name="connsiteX42" fmla="*/ 263972 w 1946275"/>
              <a:gd name="connsiteY42" fmla="*/ 927101 h 1625601"/>
              <a:gd name="connsiteX43" fmla="*/ 211258 w 1946275"/>
              <a:gd name="connsiteY43" fmla="*/ 927101 h 1625601"/>
              <a:gd name="connsiteX44" fmla="*/ 200139 w 1946275"/>
              <a:gd name="connsiteY44" fmla="*/ 927101 h 1625601"/>
              <a:gd name="connsiteX45" fmla="*/ 196197 w 1946275"/>
              <a:gd name="connsiteY45" fmla="*/ 927101 h 1625601"/>
              <a:gd name="connsiteX46" fmla="*/ 66893 w 1946275"/>
              <a:gd name="connsiteY46" fmla="*/ 923929 h 1625601"/>
              <a:gd name="connsiteX47" fmla="*/ 36215 w 1946275"/>
              <a:gd name="connsiteY47" fmla="*/ 924754 h 1625601"/>
              <a:gd name="connsiteX48" fmla="*/ 33328 w 1946275"/>
              <a:gd name="connsiteY48" fmla="*/ 965405 h 1625601"/>
              <a:gd name="connsiteX49" fmla="*/ 30507 w 1946275"/>
              <a:gd name="connsiteY49" fmla="*/ 1108280 h 1625601"/>
              <a:gd name="connsiteX50" fmla="*/ 25511 w 1946275"/>
              <a:gd name="connsiteY50" fmla="*/ 1199993 h 1625601"/>
              <a:gd name="connsiteX51" fmla="*/ 23007 w 1946275"/>
              <a:gd name="connsiteY51" fmla="*/ 1270000 h 1625601"/>
              <a:gd name="connsiteX52" fmla="*/ 28574 w 1946275"/>
              <a:gd name="connsiteY52" fmla="*/ 1270000 h 1625601"/>
              <a:gd name="connsiteX53" fmla="*/ 82981 w 1946275"/>
              <a:gd name="connsiteY53" fmla="*/ 1270000 h 1625601"/>
              <a:gd name="connsiteX54" fmla="*/ 90486 w 1946275"/>
              <a:gd name="connsiteY54" fmla="*/ 1281642 h 1625601"/>
              <a:gd name="connsiteX55" fmla="*/ 188045 w 1946275"/>
              <a:gd name="connsiteY55" fmla="*/ 1285522 h 1625601"/>
              <a:gd name="connsiteX56" fmla="*/ 188045 w 1946275"/>
              <a:gd name="connsiteY56" fmla="*/ 1293283 h 1625601"/>
              <a:gd name="connsiteX57" fmla="*/ 161134 w 1946275"/>
              <a:gd name="connsiteY57" fmla="*/ 1298195 h 1625601"/>
              <a:gd name="connsiteX58" fmla="*/ 164157 w 1946275"/>
              <a:gd name="connsiteY58" fmla="*/ 1297486 h 1625601"/>
              <a:gd name="connsiteX59" fmla="*/ 167759 w 1946275"/>
              <a:gd name="connsiteY59" fmla="*/ 1297710 h 1625601"/>
              <a:gd name="connsiteX60" fmla="*/ 165531 w 1946275"/>
              <a:gd name="connsiteY60" fmla="*/ 1297164 h 1625601"/>
              <a:gd name="connsiteX61" fmla="*/ 164157 w 1946275"/>
              <a:gd name="connsiteY61" fmla="*/ 1297486 h 1625601"/>
              <a:gd name="connsiteX62" fmla="*/ 135513 w 1946275"/>
              <a:gd name="connsiteY62" fmla="*/ 1295709 h 1625601"/>
              <a:gd name="connsiteX63" fmla="*/ 105495 w 1946275"/>
              <a:gd name="connsiteY63" fmla="*/ 1297164 h 1625601"/>
              <a:gd name="connsiteX64" fmla="*/ 55895 w 1946275"/>
              <a:gd name="connsiteY64" fmla="*/ 1293344 h 1625601"/>
              <a:gd name="connsiteX65" fmla="*/ 22174 w 1946275"/>
              <a:gd name="connsiteY65" fmla="*/ 1293294 h 1625601"/>
              <a:gd name="connsiteX66" fmla="*/ 21573 w 1946275"/>
              <a:gd name="connsiteY66" fmla="*/ 1310097 h 1625601"/>
              <a:gd name="connsiteX67" fmla="*/ 18340 w 1946275"/>
              <a:gd name="connsiteY67" fmla="*/ 1411712 h 1625601"/>
              <a:gd name="connsiteX68" fmla="*/ 16995 w 1946275"/>
              <a:gd name="connsiteY68" fmla="*/ 1447805 h 1625601"/>
              <a:gd name="connsiteX69" fmla="*/ 20343 w 1946275"/>
              <a:gd name="connsiteY69" fmla="*/ 1447808 h 1625601"/>
              <a:gd name="connsiteX70" fmla="*/ 266902 w 1946275"/>
              <a:gd name="connsiteY70" fmla="*/ 1451610 h 1625601"/>
              <a:gd name="connsiteX71" fmla="*/ 167197 w 1946275"/>
              <a:gd name="connsiteY71" fmla="*/ 1456871 h 1625601"/>
              <a:gd name="connsiteX72" fmla="*/ 191907 w 1946275"/>
              <a:gd name="connsiteY72" fmla="*/ 1457871 h 1625601"/>
              <a:gd name="connsiteX73" fmla="*/ 140247 w 1946275"/>
              <a:gd name="connsiteY73" fmla="*/ 1456611 h 1625601"/>
              <a:gd name="connsiteX74" fmla="*/ 63595 w 1946275"/>
              <a:gd name="connsiteY74" fmla="*/ 1455420 h 1625601"/>
              <a:gd name="connsiteX75" fmla="*/ 25181 w 1946275"/>
              <a:gd name="connsiteY75" fmla="*/ 1456015 h 1625601"/>
              <a:gd name="connsiteX76" fmla="*/ 17229 w 1946275"/>
              <a:gd name="connsiteY76" fmla="*/ 1456721 h 1625601"/>
              <a:gd name="connsiteX77" fmla="*/ 17882 w 1946275"/>
              <a:gd name="connsiteY77" fmla="*/ 1477455 h 1625601"/>
              <a:gd name="connsiteX78" fmla="*/ 26352 w 1946275"/>
              <a:gd name="connsiteY78" fmla="*/ 1538789 h 1625601"/>
              <a:gd name="connsiteX79" fmla="*/ 48939 w 1946275"/>
              <a:gd name="connsiteY79" fmla="*/ 1568985 h 1625601"/>
              <a:gd name="connsiteX80" fmla="*/ 97879 w 1946275"/>
              <a:gd name="connsiteY80" fmla="*/ 1587857 h 1625601"/>
              <a:gd name="connsiteX81" fmla="*/ 319987 w 1946275"/>
              <a:gd name="connsiteY81" fmla="*/ 1602955 h 1625601"/>
              <a:gd name="connsiteX82" fmla="*/ 521862 w 1946275"/>
              <a:gd name="connsiteY82" fmla="*/ 1600124 h 1625601"/>
              <a:gd name="connsiteX83" fmla="*/ 555677 w 1946275"/>
              <a:gd name="connsiteY83" fmla="*/ 1599181 h 1625601"/>
              <a:gd name="connsiteX84" fmla="*/ 620458 w 1946275"/>
              <a:gd name="connsiteY84" fmla="*/ 1594516 h 1625601"/>
              <a:gd name="connsiteX85" fmla="*/ 1065351 w 1946275"/>
              <a:gd name="connsiteY85" fmla="*/ 1582979 h 1625601"/>
              <a:gd name="connsiteX86" fmla="*/ 1178366 w 1946275"/>
              <a:gd name="connsiteY86" fmla="*/ 1582979 h 1625601"/>
              <a:gd name="connsiteX87" fmla="*/ 1366724 w 1946275"/>
              <a:gd name="connsiteY87" fmla="*/ 1590513 h 1625601"/>
              <a:gd name="connsiteX88" fmla="*/ 1509876 w 1946275"/>
              <a:gd name="connsiteY88" fmla="*/ 1598047 h 1625601"/>
              <a:gd name="connsiteX89" fmla="*/ 1637960 w 1946275"/>
              <a:gd name="connsiteY89" fmla="*/ 1601814 h 1625601"/>
              <a:gd name="connsiteX90" fmla="*/ 1796181 w 1946275"/>
              <a:gd name="connsiteY90" fmla="*/ 1601814 h 1625601"/>
              <a:gd name="connsiteX91" fmla="*/ 1901073 w 1946275"/>
              <a:gd name="connsiteY91" fmla="*/ 1544072 h 1625601"/>
              <a:gd name="connsiteX92" fmla="*/ 1903834 w 1946275"/>
              <a:gd name="connsiteY92" fmla="*/ 1532986 h 1625601"/>
              <a:gd name="connsiteX93" fmla="*/ 1877730 w 1946275"/>
              <a:gd name="connsiteY93" fmla="*/ 1530291 h 1625601"/>
              <a:gd name="connsiteX94" fmla="*/ 1683146 w 1946275"/>
              <a:gd name="connsiteY94" fmla="*/ 1535113 h 1625601"/>
              <a:gd name="connsiteX95" fmla="*/ 1660524 w 1946275"/>
              <a:gd name="connsiteY95" fmla="*/ 1531303 h 1625601"/>
              <a:gd name="connsiteX96" fmla="*/ 1592658 w 1946275"/>
              <a:gd name="connsiteY96" fmla="*/ 1531303 h 1625601"/>
              <a:gd name="connsiteX97" fmla="*/ 1611510 w 1946275"/>
              <a:gd name="connsiteY97" fmla="*/ 1527493 h 1625601"/>
              <a:gd name="connsiteX98" fmla="*/ 1709539 w 1946275"/>
              <a:gd name="connsiteY98" fmla="*/ 1523683 h 1625601"/>
              <a:gd name="connsiteX99" fmla="*/ 1699995 w 1946275"/>
              <a:gd name="connsiteY99" fmla="*/ 1518861 h 1625601"/>
              <a:gd name="connsiteX100" fmla="*/ 1705768 w 1946275"/>
              <a:gd name="connsiteY100" fmla="*/ 1519873 h 1625601"/>
              <a:gd name="connsiteX101" fmla="*/ 1822648 w 1946275"/>
              <a:gd name="connsiteY101" fmla="*/ 1519873 h 1625601"/>
              <a:gd name="connsiteX102" fmla="*/ 1899940 w 1946275"/>
              <a:gd name="connsiteY102" fmla="*/ 1519873 h 1625601"/>
              <a:gd name="connsiteX103" fmla="*/ 1907100 w 1946275"/>
              <a:gd name="connsiteY103" fmla="*/ 1519873 h 1625601"/>
              <a:gd name="connsiteX104" fmla="*/ 1912963 w 1946275"/>
              <a:gd name="connsiteY104" fmla="*/ 1496336 h 1625601"/>
              <a:gd name="connsiteX105" fmla="*/ 1920497 w 1946275"/>
              <a:gd name="connsiteY105" fmla="*/ 1387090 h 1625601"/>
              <a:gd name="connsiteX106" fmla="*/ 1916730 w 1946275"/>
              <a:gd name="connsiteY106" fmla="*/ 1119626 h 1625601"/>
              <a:gd name="connsiteX107" fmla="*/ 1919333 w 1946275"/>
              <a:gd name="connsiteY107" fmla="*/ 1085717 h 1625601"/>
              <a:gd name="connsiteX108" fmla="*/ 1893394 w 1946275"/>
              <a:gd name="connsiteY108" fmla="*/ 1085374 h 1625601"/>
              <a:gd name="connsiteX109" fmla="*/ 1836737 w 1946275"/>
              <a:gd name="connsiteY109" fmla="*/ 1082040 h 1625601"/>
              <a:gd name="connsiteX110" fmla="*/ 1855623 w 1946275"/>
              <a:gd name="connsiteY110" fmla="*/ 1074420 h 1625601"/>
              <a:gd name="connsiteX111" fmla="*/ 1791411 w 1946275"/>
              <a:gd name="connsiteY111" fmla="*/ 1070610 h 1625601"/>
              <a:gd name="connsiteX112" fmla="*/ 1772525 w 1946275"/>
              <a:gd name="connsiteY112" fmla="*/ 1066800 h 1625601"/>
              <a:gd name="connsiteX113" fmla="*/ 1919834 w 1946275"/>
              <a:gd name="connsiteY113" fmla="*/ 1078230 h 1625601"/>
              <a:gd name="connsiteX114" fmla="*/ 1919909 w 1946275"/>
              <a:gd name="connsiteY114" fmla="*/ 1078224 h 1625601"/>
              <a:gd name="connsiteX115" fmla="*/ 1921262 w 1946275"/>
              <a:gd name="connsiteY115" fmla="*/ 1060588 h 1625601"/>
              <a:gd name="connsiteX116" fmla="*/ 1925956 w 1946275"/>
              <a:gd name="connsiteY116" fmla="*/ 1014823 h 1625601"/>
              <a:gd name="connsiteX117" fmla="*/ 1930315 w 1946275"/>
              <a:gd name="connsiteY117" fmla="*/ 977039 h 1625601"/>
              <a:gd name="connsiteX118" fmla="*/ 1931217 w 1946275"/>
              <a:gd name="connsiteY118" fmla="*/ 938655 h 1625601"/>
              <a:gd name="connsiteX119" fmla="*/ 1928864 w 1946275"/>
              <a:gd name="connsiteY119" fmla="*/ 887228 h 1625601"/>
              <a:gd name="connsiteX120" fmla="*/ 1928695 w 1946275"/>
              <a:gd name="connsiteY120" fmla="*/ 885826 h 1625601"/>
              <a:gd name="connsiteX121" fmla="*/ 1914393 w 1946275"/>
              <a:gd name="connsiteY121" fmla="*/ 885826 h 1625601"/>
              <a:gd name="connsiteX122" fmla="*/ 1859636 w 1946275"/>
              <a:gd name="connsiteY122" fmla="*/ 885826 h 1625601"/>
              <a:gd name="connsiteX123" fmla="*/ 1855859 w 1946275"/>
              <a:gd name="connsiteY123" fmla="*/ 874515 h 1625601"/>
              <a:gd name="connsiteX124" fmla="*/ 1757675 w 1946275"/>
              <a:gd name="connsiteY124" fmla="*/ 870745 h 1625601"/>
              <a:gd name="connsiteX125" fmla="*/ 1757675 w 1946275"/>
              <a:gd name="connsiteY125" fmla="*/ 863204 h 1625601"/>
              <a:gd name="connsiteX126" fmla="*/ 1757675 w 1946275"/>
              <a:gd name="connsiteY126" fmla="*/ 858491 h 1625601"/>
              <a:gd name="connsiteX127" fmla="*/ 1780333 w 1946275"/>
              <a:gd name="connsiteY127" fmla="*/ 859434 h 1625601"/>
              <a:gd name="connsiteX128" fmla="*/ 1848380 w 1946275"/>
              <a:gd name="connsiteY128" fmla="*/ 861599 h 1625601"/>
              <a:gd name="connsiteX129" fmla="*/ 1845108 w 1946275"/>
              <a:gd name="connsiteY129" fmla="*/ 860670 h 1625601"/>
              <a:gd name="connsiteX130" fmla="*/ 1851611 w 1946275"/>
              <a:gd name="connsiteY130" fmla="*/ 861319 h 1625601"/>
              <a:gd name="connsiteX131" fmla="*/ 1889080 w 1946275"/>
              <a:gd name="connsiteY131" fmla="*/ 863675 h 1625601"/>
              <a:gd name="connsiteX132" fmla="*/ 1925970 w 1946275"/>
              <a:gd name="connsiteY132" fmla="*/ 863224 h 1625601"/>
              <a:gd name="connsiteX133" fmla="*/ 1923688 w 1946275"/>
              <a:gd name="connsiteY133" fmla="*/ 844294 h 1625601"/>
              <a:gd name="connsiteX134" fmla="*/ 1908630 w 1946275"/>
              <a:gd name="connsiteY134" fmla="*/ 817873 h 1625601"/>
              <a:gd name="connsiteX135" fmla="*/ 1870984 w 1946275"/>
              <a:gd name="connsiteY135" fmla="*/ 791452 h 1625601"/>
              <a:gd name="connsiteX136" fmla="*/ 1716637 w 1946275"/>
              <a:gd name="connsiteY136" fmla="*/ 757482 h 1625601"/>
              <a:gd name="connsiteX137" fmla="*/ 1258185 w 1946275"/>
              <a:gd name="connsiteY137" fmla="*/ 732536 h 1625601"/>
              <a:gd name="connsiteX138" fmla="*/ 484353 w 1946275"/>
              <a:gd name="connsiteY138" fmla="*/ 555667 h 1625601"/>
              <a:gd name="connsiteX139" fmla="*/ 481354 w 1946275"/>
              <a:gd name="connsiteY139" fmla="*/ 557472 h 1625601"/>
              <a:gd name="connsiteX140" fmla="*/ 475083 w 1946275"/>
              <a:gd name="connsiteY140" fmla="*/ 563846 h 1625601"/>
              <a:gd name="connsiteX141" fmla="*/ 920312 w 1946275"/>
              <a:gd name="connsiteY141" fmla="*/ 191891 h 1625601"/>
              <a:gd name="connsiteX142" fmla="*/ 895454 w 1946275"/>
              <a:gd name="connsiteY142" fmla="*/ 213713 h 1625601"/>
              <a:gd name="connsiteX143" fmla="*/ 880878 w 1946275"/>
              <a:gd name="connsiteY143" fmla="*/ 237110 h 1625601"/>
              <a:gd name="connsiteX144" fmla="*/ 820573 w 1946275"/>
              <a:gd name="connsiteY144" fmla="*/ 289876 h 1625601"/>
              <a:gd name="connsiteX145" fmla="*/ 774815 w 1946275"/>
              <a:gd name="connsiteY145" fmla="*/ 319617 h 1625601"/>
              <a:gd name="connsiteX146" fmla="*/ 653303 w 1946275"/>
              <a:gd name="connsiteY146" fmla="*/ 426288 h 1625601"/>
              <a:gd name="connsiteX147" fmla="*/ 643425 w 1946275"/>
              <a:gd name="connsiteY147" fmla="*/ 440634 h 1625601"/>
              <a:gd name="connsiteX148" fmla="*/ 571812 w 1946275"/>
              <a:gd name="connsiteY148" fmla="*/ 504707 h 1625601"/>
              <a:gd name="connsiteX149" fmla="*/ 549774 w 1946275"/>
              <a:gd name="connsiteY149" fmla="*/ 517173 h 1625601"/>
              <a:gd name="connsiteX150" fmla="*/ 415727 w 1946275"/>
              <a:gd name="connsiteY150" fmla="*/ 634848 h 1625601"/>
              <a:gd name="connsiteX151" fmla="*/ 398433 w 1946275"/>
              <a:gd name="connsiteY151" fmla="*/ 659234 h 1625601"/>
              <a:gd name="connsiteX152" fmla="*/ 345666 w 1946275"/>
              <a:gd name="connsiteY152" fmla="*/ 710116 h 1625601"/>
              <a:gd name="connsiteX153" fmla="*/ 324814 w 1946275"/>
              <a:gd name="connsiteY153" fmla="*/ 722489 h 1625601"/>
              <a:gd name="connsiteX154" fmla="*/ 468334 w 1946275"/>
              <a:gd name="connsiteY154" fmla="*/ 720740 h 1625601"/>
              <a:gd name="connsiteX155" fmla="*/ 1039017 w 1946275"/>
              <a:gd name="connsiteY155" fmla="*/ 715963 h 1625601"/>
              <a:gd name="connsiteX156" fmla="*/ 1516813 w 1946275"/>
              <a:gd name="connsiteY156" fmla="*/ 724593 h 1625601"/>
              <a:gd name="connsiteX157" fmla="*/ 1629894 w 1946275"/>
              <a:gd name="connsiteY157" fmla="*/ 731838 h 1625601"/>
              <a:gd name="connsiteX158" fmla="*/ 1633536 w 1946275"/>
              <a:gd name="connsiteY158" fmla="*/ 731838 h 1625601"/>
              <a:gd name="connsiteX159" fmla="*/ 1635618 w 1946275"/>
              <a:gd name="connsiteY159" fmla="*/ 732324 h 1625601"/>
              <a:gd name="connsiteX160" fmla="*/ 1667118 w 1946275"/>
              <a:gd name="connsiteY160" fmla="*/ 735498 h 1625601"/>
              <a:gd name="connsiteX161" fmla="*/ 1658225 w 1946275"/>
              <a:gd name="connsiteY161" fmla="*/ 729607 h 1625601"/>
              <a:gd name="connsiteX162" fmla="*/ 1630467 w 1946275"/>
              <a:gd name="connsiteY162" fmla="*/ 704593 h 1625601"/>
              <a:gd name="connsiteX163" fmla="*/ 1594095 w 1946275"/>
              <a:gd name="connsiteY163" fmla="*/ 654071 h 1625601"/>
              <a:gd name="connsiteX164" fmla="*/ 1458600 w 1946275"/>
              <a:gd name="connsiteY164" fmla="*/ 520490 h 1625601"/>
              <a:gd name="connsiteX165" fmla="*/ 1446044 w 1946275"/>
              <a:gd name="connsiteY165" fmla="*/ 512033 h 1625601"/>
              <a:gd name="connsiteX166" fmla="*/ 1318077 w 1946275"/>
              <a:gd name="connsiteY166" fmla="*/ 387436 h 1625601"/>
              <a:gd name="connsiteX167" fmla="*/ 1309221 w 1946275"/>
              <a:gd name="connsiteY167" fmla="*/ 373221 h 1625601"/>
              <a:gd name="connsiteX168" fmla="*/ 1203100 w 1946275"/>
              <a:gd name="connsiteY168" fmla="*/ 268599 h 1625601"/>
              <a:gd name="connsiteX169" fmla="*/ 1165175 w 1946275"/>
              <a:gd name="connsiteY169" fmla="*/ 242073 h 1625601"/>
              <a:gd name="connsiteX170" fmla="*/ 1128373 w 1946275"/>
              <a:gd name="connsiteY170" fmla="*/ 201503 h 1625601"/>
              <a:gd name="connsiteX171" fmla="*/ 1127479 w 1946275"/>
              <a:gd name="connsiteY171" fmla="*/ 202252 h 1625601"/>
              <a:gd name="connsiteX172" fmla="*/ 1128713 w 1946275"/>
              <a:gd name="connsiteY172" fmla="*/ 203490 h 1625601"/>
              <a:gd name="connsiteX173" fmla="*/ 1121958 w 1946275"/>
              <a:gd name="connsiteY173" fmla="*/ 206877 h 1625601"/>
              <a:gd name="connsiteX174" fmla="*/ 1121373 w 1946275"/>
              <a:gd name="connsiteY174" fmla="*/ 207367 h 1625601"/>
              <a:gd name="connsiteX175" fmla="*/ 1120178 w 1946275"/>
              <a:gd name="connsiteY175" fmla="*/ 208269 h 1625601"/>
              <a:gd name="connsiteX176" fmla="*/ 1117402 w 1946275"/>
              <a:gd name="connsiteY176" fmla="*/ 211052 h 1625601"/>
              <a:gd name="connsiteX177" fmla="*/ 1117009 w 1946275"/>
              <a:gd name="connsiteY177" fmla="*/ 210658 h 1625601"/>
              <a:gd name="connsiteX178" fmla="*/ 1101944 w 1946275"/>
              <a:gd name="connsiteY178" fmla="*/ 222017 h 1625601"/>
              <a:gd name="connsiteX179" fmla="*/ 1102320 w 1946275"/>
              <a:gd name="connsiteY179" fmla="*/ 222395 h 1625601"/>
              <a:gd name="connsiteX180" fmla="*/ 1094570 w 1946275"/>
              <a:gd name="connsiteY180" fmla="*/ 227578 h 1625601"/>
              <a:gd name="connsiteX181" fmla="*/ 1091371 w 1946275"/>
              <a:gd name="connsiteY181" fmla="*/ 229989 h 1625601"/>
              <a:gd name="connsiteX182" fmla="*/ 1057620 w 1946275"/>
              <a:gd name="connsiteY182" fmla="*/ 237530 h 1625601"/>
              <a:gd name="connsiteX183" fmla="*/ 1050119 w 1946275"/>
              <a:gd name="connsiteY183" fmla="*/ 241300 h 1625601"/>
              <a:gd name="connsiteX184" fmla="*/ 1049616 w 1946275"/>
              <a:gd name="connsiteY184" fmla="*/ 241261 h 1625601"/>
              <a:gd name="connsiteX185" fmla="*/ 1049536 w 1946275"/>
              <a:gd name="connsiteY185" fmla="*/ 241301 h 1625601"/>
              <a:gd name="connsiteX186" fmla="*/ 1000522 w 1946275"/>
              <a:gd name="connsiteY186" fmla="*/ 237520 h 1625601"/>
              <a:gd name="connsiteX187" fmla="*/ 955278 w 1946275"/>
              <a:gd name="connsiteY187" fmla="*/ 222395 h 1625601"/>
              <a:gd name="connsiteX188" fmla="*/ 947737 w 1946275"/>
              <a:gd name="connsiteY188" fmla="*/ 218614 h 1625601"/>
              <a:gd name="connsiteX189" fmla="*/ 955384 w 1946275"/>
              <a:gd name="connsiteY189" fmla="*/ 221682 h 1625601"/>
              <a:gd name="connsiteX190" fmla="*/ 922613 w 1946275"/>
              <a:gd name="connsiteY190" fmla="*/ 196056 h 1625601"/>
              <a:gd name="connsiteX191" fmla="*/ 1001367 w 1946275"/>
              <a:gd name="connsiteY191" fmla="*/ 15081 h 1625601"/>
              <a:gd name="connsiteX192" fmla="*/ 990116 w 1946275"/>
              <a:gd name="connsiteY192" fmla="*/ 18851 h 1625601"/>
              <a:gd name="connsiteX193" fmla="*/ 956365 w 1946275"/>
              <a:gd name="connsiteY193" fmla="*/ 33933 h 1625601"/>
              <a:gd name="connsiteX194" fmla="*/ 948864 w 1946275"/>
              <a:gd name="connsiteY194" fmla="*/ 41473 h 1625601"/>
              <a:gd name="connsiteX195" fmla="*/ 937614 w 1946275"/>
              <a:gd name="connsiteY195" fmla="*/ 56555 h 1625601"/>
              <a:gd name="connsiteX196" fmla="*/ 926363 w 1946275"/>
              <a:gd name="connsiteY196" fmla="*/ 86717 h 1625601"/>
              <a:gd name="connsiteX197" fmla="*/ 915113 w 1946275"/>
              <a:gd name="connsiteY197" fmla="*/ 135731 h 1625601"/>
              <a:gd name="connsiteX198" fmla="*/ 918863 w 1946275"/>
              <a:gd name="connsiteY198" fmla="*/ 158353 h 1625601"/>
              <a:gd name="connsiteX199" fmla="*/ 933863 w 1946275"/>
              <a:gd name="connsiteY199" fmla="*/ 188516 h 1625601"/>
              <a:gd name="connsiteX200" fmla="*/ 963865 w 1946275"/>
              <a:gd name="connsiteY200" fmla="*/ 207367 h 1625601"/>
              <a:gd name="connsiteX201" fmla="*/ 1005117 w 1946275"/>
              <a:gd name="connsiteY201" fmla="*/ 222449 h 1625601"/>
              <a:gd name="connsiteX202" fmla="*/ 1050119 w 1946275"/>
              <a:gd name="connsiteY202" fmla="*/ 226219 h 1625601"/>
              <a:gd name="connsiteX203" fmla="*/ 1057620 w 1946275"/>
              <a:gd name="connsiteY203" fmla="*/ 222449 h 1625601"/>
              <a:gd name="connsiteX204" fmla="*/ 1087621 w 1946275"/>
              <a:gd name="connsiteY204" fmla="*/ 214908 h 1625601"/>
              <a:gd name="connsiteX205" fmla="*/ 1110122 w 1946275"/>
              <a:gd name="connsiteY205" fmla="*/ 196056 h 1625601"/>
              <a:gd name="connsiteX206" fmla="*/ 1132624 w 1946275"/>
              <a:gd name="connsiteY206" fmla="*/ 180975 h 1625601"/>
              <a:gd name="connsiteX207" fmla="*/ 1140124 w 1946275"/>
              <a:gd name="connsiteY207" fmla="*/ 158353 h 1625601"/>
              <a:gd name="connsiteX208" fmla="*/ 1143874 w 1946275"/>
              <a:gd name="connsiteY208" fmla="*/ 128190 h 1625601"/>
              <a:gd name="connsiteX209" fmla="*/ 1143874 w 1946275"/>
              <a:gd name="connsiteY209" fmla="*/ 116880 h 1625601"/>
              <a:gd name="connsiteX210" fmla="*/ 1136374 w 1946275"/>
              <a:gd name="connsiteY210" fmla="*/ 71636 h 1625601"/>
              <a:gd name="connsiteX211" fmla="*/ 1121373 w 1946275"/>
              <a:gd name="connsiteY211" fmla="*/ 49014 h 1625601"/>
              <a:gd name="connsiteX212" fmla="*/ 1102622 w 1946275"/>
              <a:gd name="connsiteY212" fmla="*/ 33933 h 1625601"/>
              <a:gd name="connsiteX213" fmla="*/ 1057620 w 1946275"/>
              <a:gd name="connsiteY213" fmla="*/ 18851 h 1625601"/>
              <a:gd name="connsiteX214" fmla="*/ 1042619 w 1946275"/>
              <a:gd name="connsiteY214" fmla="*/ 18851 h 1625601"/>
              <a:gd name="connsiteX215" fmla="*/ 1016368 w 1946275"/>
              <a:gd name="connsiteY215" fmla="*/ 18851 h 1625601"/>
              <a:gd name="connsiteX216" fmla="*/ 1001367 w 1946275"/>
              <a:gd name="connsiteY216" fmla="*/ 15081 h 1625601"/>
              <a:gd name="connsiteX217" fmla="*/ 1001367 w 1946275"/>
              <a:gd name="connsiteY217" fmla="*/ 0 h 1625601"/>
              <a:gd name="connsiteX218" fmla="*/ 1016368 w 1946275"/>
              <a:gd name="connsiteY218" fmla="*/ 3770 h 1625601"/>
              <a:gd name="connsiteX219" fmla="*/ 1042619 w 1946275"/>
              <a:gd name="connsiteY219" fmla="*/ 3770 h 1625601"/>
              <a:gd name="connsiteX220" fmla="*/ 1053869 w 1946275"/>
              <a:gd name="connsiteY220" fmla="*/ 3770 h 1625601"/>
              <a:gd name="connsiteX221" fmla="*/ 1057620 w 1946275"/>
              <a:gd name="connsiteY221" fmla="*/ 11311 h 1625601"/>
              <a:gd name="connsiteX222" fmla="*/ 1057620 w 1946275"/>
              <a:gd name="connsiteY222" fmla="*/ 3770 h 1625601"/>
              <a:gd name="connsiteX223" fmla="*/ 1110122 w 1946275"/>
              <a:gd name="connsiteY223" fmla="*/ 22622 h 1625601"/>
              <a:gd name="connsiteX224" fmla="*/ 1129207 w 1946275"/>
              <a:gd name="connsiteY224" fmla="*/ 33586 h 1625601"/>
              <a:gd name="connsiteX225" fmla="*/ 1136253 w 1946275"/>
              <a:gd name="connsiteY225" fmla="*/ 37119 h 1625601"/>
              <a:gd name="connsiteX226" fmla="*/ 1147564 w 1946275"/>
              <a:gd name="connsiteY226" fmla="*/ 63587 h 1625601"/>
              <a:gd name="connsiteX227" fmla="*/ 1158875 w 1946275"/>
              <a:gd name="connsiteY227" fmla="*/ 116523 h 1625601"/>
              <a:gd name="connsiteX228" fmla="*/ 1158875 w 1946275"/>
              <a:gd name="connsiteY228" fmla="*/ 116880 h 1625601"/>
              <a:gd name="connsiteX229" fmla="*/ 1158875 w 1946275"/>
              <a:gd name="connsiteY229" fmla="*/ 127867 h 1625601"/>
              <a:gd name="connsiteX230" fmla="*/ 1158875 w 1946275"/>
              <a:gd name="connsiteY230" fmla="*/ 128190 h 1625601"/>
              <a:gd name="connsiteX231" fmla="*/ 1155125 w 1946275"/>
              <a:gd name="connsiteY231" fmla="*/ 162123 h 1625601"/>
              <a:gd name="connsiteX232" fmla="*/ 1150906 w 1946275"/>
              <a:gd name="connsiteY232" fmla="*/ 176733 h 1625601"/>
              <a:gd name="connsiteX233" fmla="*/ 1144014 w 1946275"/>
              <a:gd name="connsiteY233" fmla="*/ 188281 h 1625601"/>
              <a:gd name="connsiteX234" fmla="*/ 1211007 w 1946275"/>
              <a:gd name="connsiteY234" fmla="*/ 254328 h 1625601"/>
              <a:gd name="connsiteX235" fmla="*/ 1223983 w 1946275"/>
              <a:gd name="connsiteY235" fmla="*/ 262839 h 1625601"/>
              <a:gd name="connsiteX236" fmla="*/ 1280439 w 1946275"/>
              <a:gd name="connsiteY236" fmla="*/ 308147 h 1625601"/>
              <a:gd name="connsiteX237" fmla="*/ 1303963 w 1946275"/>
              <a:gd name="connsiteY237" fmla="*/ 336937 h 1625601"/>
              <a:gd name="connsiteX238" fmla="*/ 1322531 w 1946275"/>
              <a:gd name="connsiteY238" fmla="*/ 364277 h 1625601"/>
              <a:gd name="connsiteX239" fmla="*/ 1456664 w 1946275"/>
              <a:gd name="connsiteY239" fmla="*/ 496514 h 1625601"/>
              <a:gd name="connsiteX240" fmla="*/ 1457335 w 1946275"/>
              <a:gd name="connsiteY240" fmla="*/ 496931 h 1625601"/>
              <a:gd name="connsiteX241" fmla="*/ 1525083 w 1946275"/>
              <a:gd name="connsiteY241" fmla="*/ 553566 h 1625601"/>
              <a:gd name="connsiteX242" fmla="*/ 1596594 w 1946275"/>
              <a:gd name="connsiteY242" fmla="*/ 629079 h 1625601"/>
              <a:gd name="connsiteX243" fmla="*/ 1605861 w 1946275"/>
              <a:gd name="connsiteY243" fmla="*/ 643604 h 1625601"/>
              <a:gd name="connsiteX244" fmla="*/ 1701800 w 1946275"/>
              <a:gd name="connsiteY244" fmla="*/ 738188 h 1625601"/>
              <a:gd name="connsiteX245" fmla="*/ 1701069 w 1946275"/>
              <a:gd name="connsiteY245" fmla="*/ 738919 h 1625601"/>
              <a:gd name="connsiteX246" fmla="*/ 1710285 w 1946275"/>
              <a:gd name="connsiteY246" fmla="*/ 739848 h 1625601"/>
              <a:gd name="connsiteX247" fmla="*/ 1829574 w 1946275"/>
              <a:gd name="connsiteY247" fmla="*/ 761256 h 1625601"/>
              <a:gd name="connsiteX248" fmla="*/ 1919923 w 1946275"/>
              <a:gd name="connsiteY248" fmla="*/ 806549 h 1625601"/>
              <a:gd name="connsiteX249" fmla="*/ 1938746 w 1946275"/>
              <a:gd name="connsiteY249" fmla="*/ 840519 h 1625601"/>
              <a:gd name="connsiteX250" fmla="*/ 1946275 w 1946275"/>
              <a:gd name="connsiteY250" fmla="*/ 938655 h 1625601"/>
              <a:gd name="connsiteX251" fmla="*/ 1934982 w 1946275"/>
              <a:gd name="connsiteY251" fmla="*/ 1259481 h 1625601"/>
              <a:gd name="connsiteX252" fmla="*/ 1938746 w 1946275"/>
              <a:gd name="connsiteY252" fmla="*/ 1357617 h 1625601"/>
              <a:gd name="connsiteX253" fmla="*/ 1942511 w 1946275"/>
              <a:gd name="connsiteY253" fmla="*/ 1433105 h 1625601"/>
              <a:gd name="connsiteX254" fmla="*/ 1935923 w 1946275"/>
              <a:gd name="connsiteY254" fmla="*/ 1504348 h 1625601"/>
              <a:gd name="connsiteX255" fmla="*/ 1929524 w 1946275"/>
              <a:gd name="connsiteY255" fmla="*/ 1519873 h 1625601"/>
              <a:gd name="connsiteX256" fmla="*/ 1931987 w 1946275"/>
              <a:gd name="connsiteY256" fmla="*/ 1519873 h 1625601"/>
              <a:gd name="connsiteX257" fmla="*/ 1924447 w 1946275"/>
              <a:gd name="connsiteY257" fmla="*/ 1535113 h 1625601"/>
              <a:gd name="connsiteX258" fmla="*/ 1923292 w 1946275"/>
              <a:gd name="connsiteY258" fmla="*/ 1534994 h 1625601"/>
              <a:gd name="connsiteX259" fmla="*/ 1912394 w 1946275"/>
              <a:gd name="connsiteY259" fmla="*/ 1561436 h 1625601"/>
              <a:gd name="connsiteX260" fmla="*/ 1814516 w 1946275"/>
              <a:gd name="connsiteY260" fmla="*/ 1621827 h 1625601"/>
              <a:gd name="connsiteX261" fmla="*/ 1720402 w 1946275"/>
              <a:gd name="connsiteY261" fmla="*/ 1625601 h 1625601"/>
              <a:gd name="connsiteX262" fmla="*/ 1050311 w 1946275"/>
              <a:gd name="connsiteY262" fmla="*/ 1602955 h 1625601"/>
              <a:gd name="connsiteX263" fmla="*/ 794321 w 1946275"/>
              <a:gd name="connsiteY263" fmla="*/ 1606729 h 1625601"/>
              <a:gd name="connsiteX264" fmla="*/ 319987 w 1946275"/>
              <a:gd name="connsiteY264" fmla="*/ 1618052 h 1625601"/>
              <a:gd name="connsiteX265" fmla="*/ 131760 w 1946275"/>
              <a:gd name="connsiteY265" fmla="*/ 1610503 h 1625601"/>
              <a:gd name="connsiteX266" fmla="*/ 37646 w 1946275"/>
              <a:gd name="connsiteY266" fmla="*/ 1580308 h 1625601"/>
              <a:gd name="connsiteX267" fmla="*/ 15058 w 1946275"/>
              <a:gd name="connsiteY267" fmla="*/ 1542564 h 1625601"/>
              <a:gd name="connsiteX268" fmla="*/ 0 w 1946275"/>
              <a:gd name="connsiteY268" fmla="*/ 1387812 h 1625601"/>
              <a:gd name="connsiteX269" fmla="*/ 3765 w 1946275"/>
              <a:gd name="connsiteY269" fmla="*/ 1131151 h 1625601"/>
              <a:gd name="connsiteX270" fmla="*/ 0 w 1946275"/>
              <a:gd name="connsiteY270" fmla="*/ 976399 h 1625601"/>
              <a:gd name="connsiteX271" fmla="*/ 0 w 1946275"/>
              <a:gd name="connsiteY271" fmla="*/ 965076 h 1625601"/>
              <a:gd name="connsiteX272" fmla="*/ 33881 w 1946275"/>
              <a:gd name="connsiteY272" fmla="*/ 832971 h 1625601"/>
              <a:gd name="connsiteX273" fmla="*/ 101643 w 1946275"/>
              <a:gd name="connsiteY273" fmla="*/ 757482 h 1625601"/>
              <a:gd name="connsiteX274" fmla="*/ 233403 w 1946275"/>
              <a:gd name="connsiteY274" fmla="*/ 723512 h 1625601"/>
              <a:gd name="connsiteX275" fmla="*/ 240932 w 1946275"/>
              <a:gd name="connsiteY275" fmla="*/ 723512 h 1625601"/>
              <a:gd name="connsiteX276" fmla="*/ 294873 w 1946275"/>
              <a:gd name="connsiteY276" fmla="*/ 722855 h 1625601"/>
              <a:gd name="connsiteX277" fmla="*/ 402341 w 1946275"/>
              <a:gd name="connsiteY277" fmla="*/ 628030 h 1625601"/>
              <a:gd name="connsiteX278" fmla="*/ 421048 w 1946275"/>
              <a:gd name="connsiteY278" fmla="*/ 598931 h 1625601"/>
              <a:gd name="connsiteX279" fmla="*/ 473815 w 1946275"/>
              <a:gd name="connsiteY279" fmla="*/ 546165 h 1625601"/>
              <a:gd name="connsiteX280" fmla="*/ 517631 w 1946275"/>
              <a:gd name="connsiteY280" fmla="*/ 519783 h 1625601"/>
              <a:gd name="connsiteX281" fmla="*/ 538218 w 1946275"/>
              <a:gd name="connsiteY281" fmla="*/ 508138 h 1625601"/>
              <a:gd name="connsiteX282" fmla="*/ 646109 w 1946275"/>
              <a:gd name="connsiteY282" fmla="*/ 412941 h 1625601"/>
              <a:gd name="connsiteX283" fmla="*/ 654968 w 1946275"/>
              <a:gd name="connsiteY283" fmla="*/ 400177 h 1625601"/>
              <a:gd name="connsiteX284" fmla="*/ 737652 w 1946275"/>
              <a:gd name="connsiteY284" fmla="*/ 327565 h 1625601"/>
              <a:gd name="connsiteX285" fmla="*/ 757455 w 1946275"/>
              <a:gd name="connsiteY285" fmla="*/ 314694 h 1625601"/>
              <a:gd name="connsiteX286" fmla="*/ 904405 w 1946275"/>
              <a:gd name="connsiteY286" fmla="*/ 185032 h 1625601"/>
              <a:gd name="connsiteX287" fmla="*/ 911804 w 1946275"/>
              <a:gd name="connsiteY287" fmla="*/ 176495 h 1625601"/>
              <a:gd name="connsiteX288" fmla="*/ 903862 w 1946275"/>
              <a:gd name="connsiteY288" fmla="*/ 162123 h 1625601"/>
              <a:gd name="connsiteX289" fmla="*/ 900112 w 1946275"/>
              <a:gd name="connsiteY289" fmla="*/ 135731 h 1625601"/>
              <a:gd name="connsiteX290" fmla="*/ 911362 w 1946275"/>
              <a:gd name="connsiteY290" fmla="*/ 82947 h 1625601"/>
              <a:gd name="connsiteX291" fmla="*/ 926363 w 1946275"/>
              <a:gd name="connsiteY291" fmla="*/ 49014 h 1625601"/>
              <a:gd name="connsiteX292" fmla="*/ 937614 w 1946275"/>
              <a:gd name="connsiteY292" fmla="*/ 33933 h 1625601"/>
              <a:gd name="connsiteX293" fmla="*/ 945114 w 1946275"/>
              <a:gd name="connsiteY293" fmla="*/ 22622 h 1625601"/>
              <a:gd name="connsiteX294" fmla="*/ 986366 w 1946275"/>
              <a:gd name="connsiteY294" fmla="*/ 3770 h 1625601"/>
              <a:gd name="connsiteX295" fmla="*/ 1001367 w 1946275"/>
              <a:gd name="connsiteY295" fmla="*/ 0 h 162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1946275" h="1625601">
                <a:moveTo>
                  <a:pt x="481437" y="1465536"/>
                </a:moveTo>
                <a:lnTo>
                  <a:pt x="487586" y="1465719"/>
                </a:lnTo>
                <a:cubicBezTo>
                  <a:pt x="494896" y="1465957"/>
                  <a:pt x="493351" y="1465957"/>
                  <a:pt x="486307" y="1465719"/>
                </a:cubicBez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close/>
                <a:moveTo>
                  <a:pt x="15280" y="1374175"/>
                </a:moveTo>
                <a:lnTo>
                  <a:pt x="15058" y="1387812"/>
                </a:lnTo>
                <a:lnTo>
                  <a:pt x="15334" y="1396572"/>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close/>
                <a:moveTo>
                  <a:pt x="484353" y="555667"/>
                </a:moveTo>
                <a:lnTo>
                  <a:pt x="481354" y="557472"/>
                </a:lnTo>
                <a:lnTo>
                  <a:pt x="475083" y="563846"/>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rgbClr val="ED7D31"/>
          </a:solidFill>
          <a:ln>
            <a:noFill/>
          </a:ln>
        </p:spPr>
        <p:txBody>
          <a:bodyPr vert="horz" wrap="square" lIns="68580" tIns="34290" rIns="68580" bIns="34290" numCol="1" anchor="t" anchorCtr="0" compatLnSpc="1">
            <a:normAutofit/>
          </a:bodyPr>
          <a:lstStyle/>
          <a:p>
            <a:endParaRPr lang="zh-CN" altLang="en-US" sz="1400" b="1">
              <a:solidFill>
                <a:schemeClr val="tx1">
                  <a:lumMod val="75000"/>
                  <a:lumOff val="25000"/>
                </a:schemeClr>
              </a:solidFill>
              <a:latin typeface="微软雅黑" panose="020B0503020204020204" charset="-122"/>
              <a:ea typeface="微软雅黑" panose="020B0503020204020204" charset="-122"/>
            </a:endParaRPr>
          </a:p>
        </p:txBody>
      </p:sp>
      <p:sp>
        <p:nvSpPr>
          <p:cNvPr id="14" name="任意多边形 13"/>
          <p:cNvSpPr/>
          <p:nvPr>
            <p:custDataLst>
              <p:tags r:id="rId3"/>
            </p:custDataLst>
          </p:nvPr>
        </p:nvSpPr>
        <p:spPr bwMode="auto">
          <a:xfrm>
            <a:off x="1861185" y="1830070"/>
            <a:ext cx="1445895" cy="1078865"/>
          </a:xfrm>
          <a:custGeom>
            <a:avLst/>
            <a:gdLst>
              <a:gd name="connsiteX0" fmla="*/ 1897912 w 1930133"/>
              <a:gd name="connsiteY0" fmla="*/ 633413 h 1439863"/>
              <a:gd name="connsiteX1" fmla="*/ 1924272 w 1930133"/>
              <a:gd name="connsiteY1" fmla="*/ 671098 h 1439863"/>
              <a:gd name="connsiteX2" fmla="*/ 1924272 w 1930133"/>
              <a:gd name="connsiteY2" fmla="*/ 1191145 h 1439863"/>
              <a:gd name="connsiteX3" fmla="*/ 1788707 w 1930133"/>
              <a:gd name="connsiteY3" fmla="*/ 1432326 h 1439863"/>
              <a:gd name="connsiteX4" fmla="*/ 1668204 w 1930133"/>
              <a:gd name="connsiteY4" fmla="*/ 1439863 h 1439863"/>
              <a:gd name="connsiteX5" fmla="*/ 1442262 w 1930133"/>
              <a:gd name="connsiteY5" fmla="*/ 1432326 h 1439863"/>
              <a:gd name="connsiteX6" fmla="*/ 1099584 w 1930133"/>
              <a:gd name="connsiteY6" fmla="*/ 1424789 h 1439863"/>
              <a:gd name="connsiteX7" fmla="*/ 779500 w 1930133"/>
              <a:gd name="connsiteY7" fmla="*/ 1432326 h 1439863"/>
              <a:gd name="connsiteX8" fmla="*/ 466947 w 1930133"/>
              <a:gd name="connsiteY8" fmla="*/ 1439863 h 1439863"/>
              <a:gd name="connsiteX9" fmla="*/ 0 w 1930133"/>
              <a:gd name="connsiteY9" fmla="*/ 1375799 h 1439863"/>
              <a:gd name="connsiteX10" fmla="*/ 0 w 1930133"/>
              <a:gd name="connsiteY10" fmla="*/ 1368262 h 1439863"/>
              <a:gd name="connsiteX11" fmla="*/ 90377 w 1930133"/>
              <a:gd name="connsiteY11" fmla="*/ 1398410 h 1439863"/>
              <a:gd name="connsiteX12" fmla="*/ 278661 w 1930133"/>
              <a:gd name="connsiteY12" fmla="*/ 1405947 h 1439863"/>
              <a:gd name="connsiteX13" fmla="*/ 753140 w 1930133"/>
              <a:gd name="connsiteY13" fmla="*/ 1394642 h 1439863"/>
              <a:gd name="connsiteX14" fmla="*/ 1009207 w 1930133"/>
              <a:gd name="connsiteY14" fmla="*/ 1390873 h 1439863"/>
              <a:gd name="connsiteX15" fmla="*/ 1679501 w 1930133"/>
              <a:gd name="connsiteY15" fmla="*/ 1413484 h 1439863"/>
              <a:gd name="connsiteX16" fmla="*/ 1773644 w 1930133"/>
              <a:gd name="connsiteY16" fmla="*/ 1409716 h 1439863"/>
              <a:gd name="connsiteX17" fmla="*/ 1871552 w 1930133"/>
              <a:gd name="connsiteY17" fmla="*/ 1349420 h 1439863"/>
              <a:gd name="connsiteX18" fmla="*/ 1901678 w 1930133"/>
              <a:gd name="connsiteY18" fmla="*/ 1221293 h 1439863"/>
              <a:gd name="connsiteX19" fmla="*/ 1897912 w 1930133"/>
              <a:gd name="connsiteY19" fmla="*/ 1145923 h 1439863"/>
              <a:gd name="connsiteX20" fmla="*/ 1894146 w 1930133"/>
              <a:gd name="connsiteY20" fmla="*/ 1047944 h 1439863"/>
              <a:gd name="connsiteX21" fmla="*/ 1905443 w 1930133"/>
              <a:gd name="connsiteY21" fmla="*/ 727625 h 1439863"/>
              <a:gd name="connsiteX22" fmla="*/ 1897912 w 1930133"/>
              <a:gd name="connsiteY22" fmla="*/ 633413 h 1439863"/>
              <a:gd name="connsiteX23" fmla="*/ 1084457 w 1930133"/>
              <a:gd name="connsiteY23" fmla="*/ 19050 h 1439863"/>
              <a:gd name="connsiteX24" fmla="*/ 1148528 w 1930133"/>
              <a:gd name="connsiteY24" fmla="*/ 68084 h 1439863"/>
              <a:gd name="connsiteX25" fmla="*/ 1152297 w 1930133"/>
              <a:gd name="connsiteY25" fmla="*/ 71855 h 1439863"/>
              <a:gd name="connsiteX26" fmla="*/ 1208830 w 1930133"/>
              <a:gd name="connsiteY26" fmla="*/ 113345 h 1439863"/>
              <a:gd name="connsiteX27" fmla="*/ 1246519 w 1930133"/>
              <a:gd name="connsiteY27" fmla="*/ 169922 h 1439863"/>
              <a:gd name="connsiteX28" fmla="*/ 1257826 w 1930133"/>
              <a:gd name="connsiteY28" fmla="*/ 185010 h 1439863"/>
              <a:gd name="connsiteX29" fmla="*/ 1374661 w 1930133"/>
              <a:gd name="connsiteY29" fmla="*/ 294392 h 1439863"/>
              <a:gd name="connsiteX30" fmla="*/ 1382199 w 1930133"/>
              <a:gd name="connsiteY30" fmla="*/ 301935 h 1439863"/>
              <a:gd name="connsiteX31" fmla="*/ 1442501 w 1930133"/>
              <a:gd name="connsiteY31" fmla="*/ 347197 h 1439863"/>
              <a:gd name="connsiteX32" fmla="*/ 1506572 w 1930133"/>
              <a:gd name="connsiteY32" fmla="*/ 418861 h 1439863"/>
              <a:gd name="connsiteX33" fmla="*/ 1514110 w 1930133"/>
              <a:gd name="connsiteY33" fmla="*/ 430177 h 1439863"/>
              <a:gd name="connsiteX34" fmla="*/ 1551799 w 1930133"/>
              <a:gd name="connsiteY34" fmla="*/ 482982 h 1439863"/>
              <a:gd name="connsiteX35" fmla="*/ 1597025 w 1930133"/>
              <a:gd name="connsiteY35" fmla="*/ 516928 h 1439863"/>
              <a:gd name="connsiteX36" fmla="*/ 1593256 w 1930133"/>
              <a:gd name="connsiteY36" fmla="*/ 520700 h 1439863"/>
              <a:gd name="connsiteX37" fmla="*/ 1570643 w 1930133"/>
              <a:gd name="connsiteY37" fmla="*/ 520700 h 1439863"/>
              <a:gd name="connsiteX38" fmla="*/ 1540492 w 1930133"/>
              <a:gd name="connsiteY38" fmla="*/ 494298 h 1439863"/>
              <a:gd name="connsiteX39" fmla="*/ 1502803 w 1930133"/>
              <a:gd name="connsiteY39" fmla="*/ 441492 h 1439863"/>
              <a:gd name="connsiteX40" fmla="*/ 1495265 w 1930133"/>
              <a:gd name="connsiteY40" fmla="*/ 426405 h 1439863"/>
              <a:gd name="connsiteX41" fmla="*/ 1431194 w 1930133"/>
              <a:gd name="connsiteY41" fmla="*/ 358513 h 1439863"/>
              <a:gd name="connsiteX42" fmla="*/ 1370892 w 1930133"/>
              <a:gd name="connsiteY42" fmla="*/ 313251 h 1439863"/>
              <a:gd name="connsiteX43" fmla="*/ 1363354 w 1930133"/>
              <a:gd name="connsiteY43" fmla="*/ 305707 h 1439863"/>
              <a:gd name="connsiteX44" fmla="*/ 1242750 w 1930133"/>
              <a:gd name="connsiteY44" fmla="*/ 192553 h 1439863"/>
              <a:gd name="connsiteX45" fmla="*/ 1235212 w 1930133"/>
              <a:gd name="connsiteY45" fmla="*/ 177466 h 1439863"/>
              <a:gd name="connsiteX46" fmla="*/ 1197523 w 1930133"/>
              <a:gd name="connsiteY46" fmla="*/ 124661 h 1439863"/>
              <a:gd name="connsiteX47" fmla="*/ 1144759 w 1930133"/>
              <a:gd name="connsiteY47" fmla="*/ 86943 h 1439863"/>
              <a:gd name="connsiteX48" fmla="*/ 1137221 w 1930133"/>
              <a:gd name="connsiteY48" fmla="*/ 83171 h 1439863"/>
              <a:gd name="connsiteX49" fmla="*/ 1073150 w 1930133"/>
              <a:gd name="connsiteY49" fmla="*/ 26594 h 1439863"/>
              <a:gd name="connsiteX50" fmla="*/ 1084457 w 1930133"/>
              <a:gd name="connsiteY50" fmla="*/ 19050 h 1439863"/>
              <a:gd name="connsiteX51" fmla="*/ 900825 w 1930133"/>
              <a:gd name="connsiteY51" fmla="*/ 3770 h 1439863"/>
              <a:gd name="connsiteX52" fmla="*/ 902704 w 1930133"/>
              <a:gd name="connsiteY52" fmla="*/ 3770 h 1439863"/>
              <a:gd name="connsiteX53" fmla="*/ 906463 w 1930133"/>
              <a:gd name="connsiteY53" fmla="*/ 7541 h 1439863"/>
              <a:gd name="connsiteX54" fmla="*/ 895187 w 1930133"/>
              <a:gd name="connsiteY54" fmla="*/ 0 h 1439863"/>
              <a:gd name="connsiteX55" fmla="*/ 900825 w 1930133"/>
              <a:gd name="connsiteY55" fmla="*/ 3770 h 1439863"/>
              <a:gd name="connsiteX56" fmla="*/ 898946 w 1930133"/>
              <a:gd name="connsiteY56" fmla="*/ 3770 h 1439863"/>
              <a:gd name="connsiteX57" fmla="*/ 906463 w 1930133"/>
              <a:gd name="connsiteY57" fmla="*/ 7541 h 1439863"/>
              <a:gd name="connsiteX58" fmla="*/ 876393 w 1930133"/>
              <a:gd name="connsiteY58" fmla="*/ 37703 h 1439863"/>
              <a:gd name="connsiteX59" fmla="*/ 868875 w 1930133"/>
              <a:gd name="connsiteY59" fmla="*/ 56555 h 1439863"/>
              <a:gd name="connsiteX60" fmla="*/ 812493 w 1930133"/>
              <a:gd name="connsiteY60" fmla="*/ 109339 h 1439863"/>
              <a:gd name="connsiteX61" fmla="*/ 771147 w 1930133"/>
              <a:gd name="connsiteY61" fmla="*/ 131961 h 1439863"/>
              <a:gd name="connsiteX62" fmla="*/ 741076 w 1930133"/>
              <a:gd name="connsiteY62" fmla="*/ 154583 h 1439863"/>
              <a:gd name="connsiteX63" fmla="*/ 654624 w 1930133"/>
              <a:gd name="connsiteY63" fmla="*/ 237530 h 1439863"/>
              <a:gd name="connsiteX64" fmla="*/ 643348 w 1930133"/>
              <a:gd name="connsiteY64" fmla="*/ 252611 h 1439863"/>
              <a:gd name="connsiteX65" fmla="*/ 575689 w 1930133"/>
              <a:gd name="connsiteY65" fmla="*/ 312936 h 1439863"/>
              <a:gd name="connsiteX66" fmla="*/ 553137 w 1930133"/>
              <a:gd name="connsiteY66" fmla="*/ 324247 h 1439863"/>
              <a:gd name="connsiteX67" fmla="*/ 492996 w 1930133"/>
              <a:gd name="connsiteY67" fmla="*/ 361950 h 1439863"/>
              <a:gd name="connsiteX68" fmla="*/ 444132 w 1930133"/>
              <a:gd name="connsiteY68" fmla="*/ 410965 h 1439863"/>
              <a:gd name="connsiteX69" fmla="*/ 425338 w 1930133"/>
              <a:gd name="connsiteY69" fmla="*/ 437357 h 1439863"/>
              <a:gd name="connsiteX70" fmla="*/ 410302 w 1930133"/>
              <a:gd name="connsiteY70" fmla="*/ 459979 h 1439863"/>
              <a:gd name="connsiteX71" fmla="*/ 353920 w 1930133"/>
              <a:gd name="connsiteY71" fmla="*/ 508993 h 1439863"/>
              <a:gd name="connsiteX72" fmla="*/ 327609 w 1930133"/>
              <a:gd name="connsiteY72" fmla="*/ 512763 h 1439863"/>
              <a:gd name="connsiteX73" fmla="*/ 323850 w 1930133"/>
              <a:gd name="connsiteY73" fmla="*/ 508993 h 1439863"/>
              <a:gd name="connsiteX74" fmla="*/ 327609 w 1930133"/>
              <a:gd name="connsiteY74" fmla="*/ 508993 h 1439863"/>
              <a:gd name="connsiteX75" fmla="*/ 331368 w 1930133"/>
              <a:gd name="connsiteY75" fmla="*/ 505223 h 1439863"/>
              <a:gd name="connsiteX76" fmla="*/ 353920 w 1930133"/>
              <a:gd name="connsiteY76" fmla="*/ 493912 h 1439863"/>
              <a:gd name="connsiteX77" fmla="*/ 399026 w 1930133"/>
              <a:gd name="connsiteY77" fmla="*/ 448668 h 1439863"/>
              <a:gd name="connsiteX78" fmla="*/ 414061 w 1930133"/>
              <a:gd name="connsiteY78" fmla="*/ 426046 h 1439863"/>
              <a:gd name="connsiteX79" fmla="*/ 432855 w 1930133"/>
              <a:gd name="connsiteY79" fmla="*/ 399654 h 1439863"/>
              <a:gd name="connsiteX80" fmla="*/ 481719 w 1930133"/>
              <a:gd name="connsiteY80" fmla="*/ 350640 h 1439863"/>
              <a:gd name="connsiteX81" fmla="*/ 545619 w 1930133"/>
              <a:gd name="connsiteY81" fmla="*/ 312936 h 1439863"/>
              <a:gd name="connsiteX82" fmla="*/ 568172 w 1930133"/>
              <a:gd name="connsiteY82" fmla="*/ 297855 h 1439863"/>
              <a:gd name="connsiteX83" fmla="*/ 632071 w 1930133"/>
              <a:gd name="connsiteY83" fmla="*/ 245071 h 1439863"/>
              <a:gd name="connsiteX84" fmla="*/ 643348 w 1930133"/>
              <a:gd name="connsiteY84" fmla="*/ 226219 h 1439863"/>
              <a:gd name="connsiteX85" fmla="*/ 729800 w 1930133"/>
              <a:gd name="connsiteY85" fmla="*/ 139502 h 1439863"/>
              <a:gd name="connsiteX86" fmla="*/ 759870 w 1930133"/>
              <a:gd name="connsiteY86" fmla="*/ 120650 h 1439863"/>
              <a:gd name="connsiteX87" fmla="*/ 804976 w 1930133"/>
              <a:gd name="connsiteY87" fmla="*/ 94258 h 1439863"/>
              <a:gd name="connsiteX88" fmla="*/ 853840 w 1930133"/>
              <a:gd name="connsiteY88" fmla="*/ 49014 h 1439863"/>
              <a:gd name="connsiteX89" fmla="*/ 865116 w 1930133"/>
              <a:gd name="connsiteY89" fmla="*/ 30163 h 1439863"/>
              <a:gd name="connsiteX90" fmla="*/ 895187 w 1930133"/>
              <a:gd name="connsiteY90" fmla="*/ 0 h 143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30133" h="1439863">
                <a:moveTo>
                  <a:pt x="1897912" y="633413"/>
                </a:moveTo>
                <a:cubicBezTo>
                  <a:pt x="1912975" y="644718"/>
                  <a:pt x="1920506" y="656024"/>
                  <a:pt x="1924272" y="671098"/>
                </a:cubicBezTo>
                <a:cubicBezTo>
                  <a:pt x="1943100" y="791688"/>
                  <a:pt x="1909209" y="1036638"/>
                  <a:pt x="1924272" y="1191145"/>
                </a:cubicBezTo>
                <a:cubicBezTo>
                  <a:pt x="1943100" y="1341883"/>
                  <a:pt x="1897912" y="1413484"/>
                  <a:pt x="1788707" y="1432326"/>
                </a:cubicBezTo>
                <a:cubicBezTo>
                  <a:pt x="1754815" y="1439863"/>
                  <a:pt x="1713393" y="1439863"/>
                  <a:pt x="1668204" y="1439863"/>
                </a:cubicBezTo>
                <a:cubicBezTo>
                  <a:pt x="1607953" y="1439863"/>
                  <a:pt x="1532639" y="1436095"/>
                  <a:pt x="1442262" y="1432326"/>
                </a:cubicBezTo>
                <a:cubicBezTo>
                  <a:pt x="1348120" y="1428558"/>
                  <a:pt x="1238915" y="1424789"/>
                  <a:pt x="1099584" y="1424789"/>
                </a:cubicBezTo>
                <a:cubicBezTo>
                  <a:pt x="1005441" y="1424789"/>
                  <a:pt x="900002" y="1428558"/>
                  <a:pt x="779500" y="1432326"/>
                </a:cubicBezTo>
                <a:cubicBezTo>
                  <a:pt x="658997" y="1436095"/>
                  <a:pt x="553558" y="1439863"/>
                  <a:pt x="466947" y="1439863"/>
                </a:cubicBezTo>
                <a:cubicBezTo>
                  <a:pt x="109205" y="1439863"/>
                  <a:pt x="3766" y="1405947"/>
                  <a:pt x="0" y="1375799"/>
                </a:cubicBezTo>
                <a:cubicBezTo>
                  <a:pt x="0" y="1372031"/>
                  <a:pt x="0" y="1372031"/>
                  <a:pt x="0" y="1368262"/>
                </a:cubicBezTo>
                <a:cubicBezTo>
                  <a:pt x="18828" y="1383336"/>
                  <a:pt x="48954" y="1390873"/>
                  <a:pt x="90377" y="1398410"/>
                </a:cubicBezTo>
                <a:cubicBezTo>
                  <a:pt x="135565" y="1405947"/>
                  <a:pt x="199582" y="1405947"/>
                  <a:pt x="278661" y="1405947"/>
                </a:cubicBezTo>
                <a:cubicBezTo>
                  <a:pt x="391633" y="1405947"/>
                  <a:pt x="546026" y="1402179"/>
                  <a:pt x="753140" y="1394642"/>
                </a:cubicBezTo>
                <a:cubicBezTo>
                  <a:pt x="847282" y="1390873"/>
                  <a:pt x="933893" y="1390873"/>
                  <a:pt x="1009207" y="1390873"/>
                </a:cubicBezTo>
                <a:cubicBezTo>
                  <a:pt x="1348120" y="1390873"/>
                  <a:pt x="1543936" y="1413484"/>
                  <a:pt x="1679501" y="1413484"/>
                </a:cubicBezTo>
                <a:cubicBezTo>
                  <a:pt x="1713393" y="1413484"/>
                  <a:pt x="1747284" y="1413484"/>
                  <a:pt x="1773644" y="1409716"/>
                </a:cubicBezTo>
                <a:cubicBezTo>
                  <a:pt x="1818832" y="1402179"/>
                  <a:pt x="1852723" y="1379568"/>
                  <a:pt x="1871552" y="1349420"/>
                </a:cubicBezTo>
                <a:cubicBezTo>
                  <a:pt x="1894146" y="1315504"/>
                  <a:pt x="1901678" y="1274051"/>
                  <a:pt x="1901678" y="1221293"/>
                </a:cubicBezTo>
                <a:cubicBezTo>
                  <a:pt x="1901678" y="1198682"/>
                  <a:pt x="1901678" y="1172303"/>
                  <a:pt x="1897912" y="1145923"/>
                </a:cubicBezTo>
                <a:cubicBezTo>
                  <a:pt x="1894146" y="1115776"/>
                  <a:pt x="1894146" y="1081860"/>
                  <a:pt x="1894146" y="1047944"/>
                </a:cubicBezTo>
                <a:cubicBezTo>
                  <a:pt x="1894146" y="942427"/>
                  <a:pt x="1905443" y="825604"/>
                  <a:pt x="1905443" y="727625"/>
                </a:cubicBezTo>
                <a:cubicBezTo>
                  <a:pt x="1905443" y="693708"/>
                  <a:pt x="1901678" y="659792"/>
                  <a:pt x="1897912" y="633413"/>
                </a:cubicBezTo>
                <a:close/>
                <a:moveTo>
                  <a:pt x="1084457" y="19050"/>
                </a:moveTo>
                <a:cubicBezTo>
                  <a:pt x="1103301" y="37909"/>
                  <a:pt x="1125915" y="56768"/>
                  <a:pt x="1148528" y="68084"/>
                </a:cubicBezTo>
                <a:cubicBezTo>
                  <a:pt x="1148528" y="71855"/>
                  <a:pt x="1148528" y="71855"/>
                  <a:pt x="1152297" y="71855"/>
                </a:cubicBezTo>
                <a:cubicBezTo>
                  <a:pt x="1174910" y="83171"/>
                  <a:pt x="1189986" y="94486"/>
                  <a:pt x="1208830" y="113345"/>
                </a:cubicBezTo>
                <a:cubicBezTo>
                  <a:pt x="1220137" y="128432"/>
                  <a:pt x="1231443" y="143520"/>
                  <a:pt x="1246519" y="169922"/>
                </a:cubicBezTo>
                <a:cubicBezTo>
                  <a:pt x="1250288" y="173694"/>
                  <a:pt x="1254057" y="177466"/>
                  <a:pt x="1257826" y="185010"/>
                </a:cubicBezTo>
                <a:cubicBezTo>
                  <a:pt x="1295514" y="249130"/>
                  <a:pt x="1340741" y="271761"/>
                  <a:pt x="1374661" y="294392"/>
                </a:cubicBezTo>
                <a:cubicBezTo>
                  <a:pt x="1374661" y="298164"/>
                  <a:pt x="1378430" y="298164"/>
                  <a:pt x="1382199" y="301935"/>
                </a:cubicBezTo>
                <a:cubicBezTo>
                  <a:pt x="1397274" y="313251"/>
                  <a:pt x="1419888" y="328338"/>
                  <a:pt x="1442501" y="347197"/>
                </a:cubicBezTo>
                <a:cubicBezTo>
                  <a:pt x="1468883" y="369828"/>
                  <a:pt x="1491496" y="396231"/>
                  <a:pt x="1506572" y="418861"/>
                </a:cubicBezTo>
                <a:cubicBezTo>
                  <a:pt x="1510341" y="422633"/>
                  <a:pt x="1510341" y="426405"/>
                  <a:pt x="1514110" y="430177"/>
                </a:cubicBezTo>
                <a:cubicBezTo>
                  <a:pt x="1525416" y="449036"/>
                  <a:pt x="1540492" y="467895"/>
                  <a:pt x="1551799" y="482982"/>
                </a:cubicBezTo>
                <a:cubicBezTo>
                  <a:pt x="1566874" y="501841"/>
                  <a:pt x="1585719" y="513157"/>
                  <a:pt x="1597025" y="516928"/>
                </a:cubicBezTo>
                <a:cubicBezTo>
                  <a:pt x="1597025" y="516928"/>
                  <a:pt x="1597025" y="516928"/>
                  <a:pt x="1593256" y="520700"/>
                </a:cubicBezTo>
                <a:cubicBezTo>
                  <a:pt x="1585719" y="520700"/>
                  <a:pt x="1578181" y="520700"/>
                  <a:pt x="1570643" y="520700"/>
                </a:cubicBezTo>
                <a:cubicBezTo>
                  <a:pt x="1559336" y="513157"/>
                  <a:pt x="1551799" y="501841"/>
                  <a:pt x="1540492" y="494298"/>
                </a:cubicBezTo>
                <a:cubicBezTo>
                  <a:pt x="1529185" y="479210"/>
                  <a:pt x="1514110" y="460351"/>
                  <a:pt x="1502803" y="441492"/>
                </a:cubicBezTo>
                <a:cubicBezTo>
                  <a:pt x="1499034" y="437720"/>
                  <a:pt x="1495265" y="433949"/>
                  <a:pt x="1495265" y="426405"/>
                </a:cubicBezTo>
                <a:cubicBezTo>
                  <a:pt x="1480190" y="407546"/>
                  <a:pt x="1457576" y="381143"/>
                  <a:pt x="1431194" y="358513"/>
                </a:cubicBezTo>
                <a:cubicBezTo>
                  <a:pt x="1408581" y="339654"/>
                  <a:pt x="1385968" y="324566"/>
                  <a:pt x="1370892" y="313251"/>
                </a:cubicBezTo>
                <a:cubicBezTo>
                  <a:pt x="1370892" y="309479"/>
                  <a:pt x="1367123" y="309479"/>
                  <a:pt x="1363354" y="305707"/>
                </a:cubicBezTo>
                <a:cubicBezTo>
                  <a:pt x="1333203" y="286848"/>
                  <a:pt x="1284208" y="256674"/>
                  <a:pt x="1242750" y="192553"/>
                </a:cubicBezTo>
                <a:cubicBezTo>
                  <a:pt x="1242750" y="188781"/>
                  <a:pt x="1238981" y="181238"/>
                  <a:pt x="1235212" y="177466"/>
                </a:cubicBezTo>
                <a:cubicBezTo>
                  <a:pt x="1220137" y="154835"/>
                  <a:pt x="1208830" y="135976"/>
                  <a:pt x="1197523" y="124661"/>
                </a:cubicBezTo>
                <a:cubicBezTo>
                  <a:pt x="1182448" y="105802"/>
                  <a:pt x="1167372" y="98258"/>
                  <a:pt x="1144759" y="86943"/>
                </a:cubicBezTo>
                <a:cubicBezTo>
                  <a:pt x="1140990" y="83171"/>
                  <a:pt x="1140990" y="83171"/>
                  <a:pt x="1137221" y="83171"/>
                </a:cubicBezTo>
                <a:cubicBezTo>
                  <a:pt x="1114608" y="68084"/>
                  <a:pt x="1091995" y="49225"/>
                  <a:pt x="1073150" y="26594"/>
                </a:cubicBezTo>
                <a:cubicBezTo>
                  <a:pt x="1076919" y="22822"/>
                  <a:pt x="1080688" y="22822"/>
                  <a:pt x="1084457" y="19050"/>
                </a:cubicBezTo>
                <a:close/>
                <a:moveTo>
                  <a:pt x="900825" y="3770"/>
                </a:moveTo>
                <a:lnTo>
                  <a:pt x="902704" y="3770"/>
                </a:lnTo>
                <a:cubicBezTo>
                  <a:pt x="902704" y="3770"/>
                  <a:pt x="902704" y="3770"/>
                  <a:pt x="906463" y="7541"/>
                </a:cubicBezTo>
                <a:close/>
                <a:moveTo>
                  <a:pt x="895187" y="0"/>
                </a:moveTo>
                <a:lnTo>
                  <a:pt x="900825" y="3770"/>
                </a:lnTo>
                <a:lnTo>
                  <a:pt x="898946" y="3770"/>
                </a:lnTo>
                <a:cubicBezTo>
                  <a:pt x="902704" y="3770"/>
                  <a:pt x="906463" y="7541"/>
                  <a:pt x="906463" y="7541"/>
                </a:cubicBezTo>
                <a:cubicBezTo>
                  <a:pt x="895187" y="18852"/>
                  <a:pt x="887669" y="26392"/>
                  <a:pt x="876393" y="37703"/>
                </a:cubicBezTo>
                <a:cubicBezTo>
                  <a:pt x="872634" y="45244"/>
                  <a:pt x="872634" y="49014"/>
                  <a:pt x="868875" y="56555"/>
                </a:cubicBezTo>
                <a:cubicBezTo>
                  <a:pt x="857599" y="75406"/>
                  <a:pt x="835046" y="90488"/>
                  <a:pt x="812493" y="109339"/>
                </a:cubicBezTo>
                <a:cubicBezTo>
                  <a:pt x="797458" y="116880"/>
                  <a:pt x="782423" y="124421"/>
                  <a:pt x="771147" y="131961"/>
                </a:cubicBezTo>
                <a:cubicBezTo>
                  <a:pt x="759870" y="139502"/>
                  <a:pt x="748594" y="147042"/>
                  <a:pt x="741076" y="154583"/>
                </a:cubicBezTo>
                <a:cubicBezTo>
                  <a:pt x="703488" y="180975"/>
                  <a:pt x="677177" y="199827"/>
                  <a:pt x="654624" y="237530"/>
                </a:cubicBezTo>
                <a:cubicBezTo>
                  <a:pt x="650865" y="241300"/>
                  <a:pt x="647106" y="245071"/>
                  <a:pt x="643348" y="252611"/>
                </a:cubicBezTo>
                <a:cubicBezTo>
                  <a:pt x="628312" y="275233"/>
                  <a:pt x="602001" y="294085"/>
                  <a:pt x="575689" y="312936"/>
                </a:cubicBezTo>
                <a:cubicBezTo>
                  <a:pt x="568172" y="316707"/>
                  <a:pt x="560654" y="320477"/>
                  <a:pt x="553137" y="324247"/>
                </a:cubicBezTo>
                <a:cubicBezTo>
                  <a:pt x="530584" y="335558"/>
                  <a:pt x="508031" y="350640"/>
                  <a:pt x="492996" y="361950"/>
                </a:cubicBezTo>
                <a:cubicBezTo>
                  <a:pt x="466684" y="380802"/>
                  <a:pt x="455408" y="395883"/>
                  <a:pt x="444132" y="410965"/>
                </a:cubicBezTo>
                <a:cubicBezTo>
                  <a:pt x="436614" y="418505"/>
                  <a:pt x="432855" y="426046"/>
                  <a:pt x="425338" y="437357"/>
                </a:cubicBezTo>
                <a:cubicBezTo>
                  <a:pt x="421579" y="441127"/>
                  <a:pt x="417820" y="452438"/>
                  <a:pt x="410302" y="459979"/>
                </a:cubicBezTo>
                <a:cubicBezTo>
                  <a:pt x="395267" y="482601"/>
                  <a:pt x="368956" y="501452"/>
                  <a:pt x="353920" y="508993"/>
                </a:cubicBezTo>
                <a:cubicBezTo>
                  <a:pt x="342644" y="508993"/>
                  <a:pt x="335127" y="512763"/>
                  <a:pt x="327609" y="512763"/>
                </a:cubicBezTo>
                <a:cubicBezTo>
                  <a:pt x="327609" y="512763"/>
                  <a:pt x="327609" y="512763"/>
                  <a:pt x="323850" y="508993"/>
                </a:cubicBezTo>
                <a:cubicBezTo>
                  <a:pt x="323850" y="508993"/>
                  <a:pt x="323850" y="508993"/>
                  <a:pt x="327609" y="508993"/>
                </a:cubicBezTo>
                <a:cubicBezTo>
                  <a:pt x="327609" y="505223"/>
                  <a:pt x="331368" y="505223"/>
                  <a:pt x="331368" y="505223"/>
                </a:cubicBezTo>
                <a:cubicBezTo>
                  <a:pt x="338885" y="501452"/>
                  <a:pt x="346403" y="497682"/>
                  <a:pt x="353920" y="493912"/>
                </a:cubicBezTo>
                <a:cubicBezTo>
                  <a:pt x="368956" y="482601"/>
                  <a:pt x="387750" y="467519"/>
                  <a:pt x="399026" y="448668"/>
                </a:cubicBezTo>
                <a:cubicBezTo>
                  <a:pt x="406544" y="441127"/>
                  <a:pt x="410302" y="433587"/>
                  <a:pt x="414061" y="426046"/>
                </a:cubicBezTo>
                <a:cubicBezTo>
                  <a:pt x="421579" y="418505"/>
                  <a:pt x="425338" y="410965"/>
                  <a:pt x="432855" y="399654"/>
                </a:cubicBezTo>
                <a:cubicBezTo>
                  <a:pt x="444132" y="384572"/>
                  <a:pt x="455408" y="369491"/>
                  <a:pt x="481719" y="350640"/>
                </a:cubicBezTo>
                <a:cubicBezTo>
                  <a:pt x="500513" y="335558"/>
                  <a:pt x="523066" y="324247"/>
                  <a:pt x="545619" y="312936"/>
                </a:cubicBezTo>
                <a:cubicBezTo>
                  <a:pt x="553137" y="309166"/>
                  <a:pt x="560654" y="305396"/>
                  <a:pt x="568172" y="297855"/>
                </a:cubicBezTo>
                <a:cubicBezTo>
                  <a:pt x="594483" y="282774"/>
                  <a:pt x="617036" y="263922"/>
                  <a:pt x="632071" y="245071"/>
                </a:cubicBezTo>
                <a:cubicBezTo>
                  <a:pt x="635830" y="237530"/>
                  <a:pt x="639589" y="233760"/>
                  <a:pt x="643348" y="226219"/>
                </a:cubicBezTo>
                <a:cubicBezTo>
                  <a:pt x="665900" y="188516"/>
                  <a:pt x="692212" y="165894"/>
                  <a:pt x="729800" y="139502"/>
                </a:cubicBezTo>
                <a:cubicBezTo>
                  <a:pt x="741076" y="135732"/>
                  <a:pt x="752353" y="128191"/>
                  <a:pt x="759870" y="120650"/>
                </a:cubicBezTo>
                <a:cubicBezTo>
                  <a:pt x="774905" y="113110"/>
                  <a:pt x="789941" y="105569"/>
                  <a:pt x="804976" y="94258"/>
                </a:cubicBezTo>
                <a:cubicBezTo>
                  <a:pt x="827529" y="79177"/>
                  <a:pt x="846323" y="64096"/>
                  <a:pt x="853840" y="49014"/>
                </a:cubicBezTo>
                <a:cubicBezTo>
                  <a:pt x="857599" y="41474"/>
                  <a:pt x="861358" y="33933"/>
                  <a:pt x="865116" y="30163"/>
                </a:cubicBezTo>
                <a:cubicBezTo>
                  <a:pt x="876393" y="18852"/>
                  <a:pt x="883910" y="7541"/>
                  <a:pt x="895187" y="0"/>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normAutofit/>
          </a:bodyPr>
          <a:lstStyle/>
          <a:p>
            <a:endParaRPr lang="zh-CN" altLang="en-US" sz="1400" b="1">
              <a:solidFill>
                <a:schemeClr val="tx1">
                  <a:lumMod val="75000"/>
                  <a:lumOff val="25000"/>
                </a:schemeClr>
              </a:solidFill>
              <a:latin typeface="微软雅黑" panose="020B0503020204020204" charset="-122"/>
              <a:ea typeface="微软雅黑" panose="020B0503020204020204" charset="-122"/>
            </a:endParaRPr>
          </a:p>
        </p:txBody>
      </p:sp>
      <p:sp>
        <p:nvSpPr>
          <p:cNvPr id="15" name="文本框 14"/>
          <p:cNvSpPr txBox="1"/>
          <p:nvPr>
            <p:custDataLst>
              <p:tags r:id="rId4"/>
            </p:custDataLst>
          </p:nvPr>
        </p:nvSpPr>
        <p:spPr>
          <a:xfrm>
            <a:off x="1984375" y="2231390"/>
            <a:ext cx="1174115" cy="658495"/>
          </a:xfrm>
          <a:prstGeom prst="rect">
            <a:avLst/>
          </a:prstGeom>
          <a:noFill/>
          <a:extLst>
            <a:ext uri="{909E8E84-426E-40DD-AFC4-6F175D3DCCD1}">
              <a14:hiddenFill xmlns:a14="http://schemas.microsoft.com/office/drawing/2010/main">
                <a:solidFill>
                  <a:srgbClr val="ED7D31"/>
                </a:solidFill>
              </a14:hiddenFill>
            </a:ext>
          </a:extLst>
        </p:spPr>
        <p:txBody>
          <a:bodyPr wrap="square" lIns="0" tIns="0" rIns="0" bIns="0" rtlCol="0" anchor="ctr" anchorCtr="0">
            <a:normAutofit/>
          </a:bodyPr>
          <a:lstStyle/>
          <a:p>
            <a:pPr marL="0" lvl="0" indent="0" algn="ctr">
              <a:lnSpc>
                <a:spcPct val="110000"/>
              </a:lnSpc>
              <a:spcBef>
                <a:spcPts val="0"/>
              </a:spcBef>
              <a:spcAft>
                <a:spcPts val="0"/>
              </a:spcAft>
              <a:buSzPct val="100000"/>
            </a:pPr>
            <a:r>
              <a:rPr lang="zh-CN" altLang="en-US" sz="1400" b="1">
                <a:solidFill>
                  <a:schemeClr val="tx1">
                    <a:lumMod val="75000"/>
                    <a:lumOff val="25000"/>
                  </a:schemeClr>
                </a:solidFill>
                <a:latin typeface="微软雅黑" panose="020B0503020204020204" charset="-122"/>
                <a:ea typeface="微软雅黑" panose="020B0503020204020204" charset="-122"/>
              </a:rPr>
              <a:t>洗淋装置</a:t>
            </a:r>
          </a:p>
        </p:txBody>
      </p:sp>
      <p:sp>
        <p:nvSpPr>
          <p:cNvPr id="47" name="任意多边形 46"/>
          <p:cNvSpPr/>
          <p:nvPr>
            <p:custDataLst>
              <p:tags r:id="rId5"/>
            </p:custDataLst>
          </p:nvPr>
        </p:nvSpPr>
        <p:spPr bwMode="auto">
          <a:xfrm>
            <a:off x="3833495" y="1943735"/>
            <a:ext cx="1457960" cy="1217930"/>
          </a:xfrm>
          <a:custGeom>
            <a:avLst/>
            <a:gdLst>
              <a:gd name="connsiteX0" fmla="*/ 481437 w 1946275"/>
              <a:gd name="connsiteY0" fmla="*/ 1465536 h 1625601"/>
              <a:gd name="connsiteX1" fmla="*/ 487586 w 1946275"/>
              <a:gd name="connsiteY1" fmla="*/ 1465719 h 1625601"/>
              <a:gd name="connsiteX2" fmla="*/ 486307 w 1946275"/>
              <a:gd name="connsiteY2" fmla="*/ 1465719 h 1625601"/>
              <a:gd name="connsiteX3" fmla="*/ 191907 w 1946275"/>
              <a:gd name="connsiteY3" fmla="*/ 1457871 h 1625601"/>
              <a:gd name="connsiteX4" fmla="*/ 247607 w 1946275"/>
              <a:gd name="connsiteY4" fmla="*/ 1459230 h 1625601"/>
              <a:gd name="connsiteX5" fmla="*/ 428795 w 1946275"/>
              <a:gd name="connsiteY5" fmla="*/ 1463040 h 1625601"/>
              <a:gd name="connsiteX6" fmla="*/ 472034 w 1946275"/>
              <a:gd name="connsiteY6" fmla="*/ 1465183 h 1625601"/>
              <a:gd name="connsiteX7" fmla="*/ 481437 w 1946275"/>
              <a:gd name="connsiteY7" fmla="*/ 1465536 h 1625601"/>
              <a:gd name="connsiteX8" fmla="*/ 469563 w 1946275"/>
              <a:gd name="connsiteY8" fmla="*/ 1465183 h 1625601"/>
              <a:gd name="connsiteX9" fmla="*/ 383616 w 1946275"/>
              <a:gd name="connsiteY9" fmla="*/ 1463040 h 1625601"/>
              <a:gd name="connsiteX10" fmla="*/ 225488 w 1946275"/>
              <a:gd name="connsiteY10" fmla="*/ 1459230 h 1625601"/>
              <a:gd name="connsiteX11" fmla="*/ 15280 w 1946275"/>
              <a:gd name="connsiteY11" fmla="*/ 1374175 h 1625601"/>
              <a:gd name="connsiteX12" fmla="*/ 15058 w 1946275"/>
              <a:gd name="connsiteY12" fmla="*/ 1387812 h 1625601"/>
              <a:gd name="connsiteX13" fmla="*/ 15334 w 1946275"/>
              <a:gd name="connsiteY13" fmla="*/ 1396572 h 1625601"/>
              <a:gd name="connsiteX14" fmla="*/ 182607 w 1946275"/>
              <a:gd name="connsiteY14" fmla="*/ 914934 h 1625601"/>
              <a:gd name="connsiteX15" fmla="*/ 177371 w 1946275"/>
              <a:gd name="connsiteY15" fmla="*/ 916385 h 1625601"/>
              <a:gd name="connsiteX16" fmla="*/ 173883 w 1946275"/>
              <a:gd name="connsiteY16" fmla="*/ 916385 h 1625601"/>
              <a:gd name="connsiteX17" fmla="*/ 176901 w 1946275"/>
              <a:gd name="connsiteY17" fmla="*/ 915492 h 1625601"/>
              <a:gd name="connsiteX18" fmla="*/ 182607 w 1946275"/>
              <a:gd name="connsiteY18" fmla="*/ 914934 h 1625601"/>
              <a:gd name="connsiteX19" fmla="*/ 1830701 w 1946275"/>
              <a:gd name="connsiteY19" fmla="*/ 858668 h 1625601"/>
              <a:gd name="connsiteX20" fmla="*/ 1840754 w 1946275"/>
              <a:gd name="connsiteY20" fmla="*/ 859434 h 1625601"/>
              <a:gd name="connsiteX21" fmla="*/ 1845108 w 1946275"/>
              <a:gd name="connsiteY21" fmla="*/ 860670 h 1625601"/>
              <a:gd name="connsiteX22" fmla="*/ 1838032 w 1946275"/>
              <a:gd name="connsiteY22" fmla="*/ 859964 h 1625601"/>
              <a:gd name="connsiteX23" fmla="*/ 1830701 w 1946275"/>
              <a:gd name="connsiteY23" fmla="*/ 858668 h 1625601"/>
              <a:gd name="connsiteX24" fmla="*/ 101185 w 1946275"/>
              <a:gd name="connsiteY24" fmla="*/ 780313 h 1625601"/>
              <a:gd name="connsiteX25" fmla="*/ 93644 w 1946275"/>
              <a:gd name="connsiteY25" fmla="*/ 784375 h 1625601"/>
              <a:gd name="connsiteX26" fmla="*/ 87526 w 1946275"/>
              <a:gd name="connsiteY26" fmla="*/ 789985 h 1625601"/>
              <a:gd name="connsiteX27" fmla="*/ 1202371 w 1946275"/>
              <a:gd name="connsiteY27" fmla="*/ 731945 h 1625601"/>
              <a:gd name="connsiteX28" fmla="*/ 1190955 w 1946275"/>
              <a:gd name="connsiteY28" fmla="*/ 732938 h 1625601"/>
              <a:gd name="connsiteX29" fmla="*/ 1000995 w 1946275"/>
              <a:gd name="connsiteY29" fmla="*/ 742369 h 1625601"/>
              <a:gd name="connsiteX30" fmla="*/ 496943 w 1946275"/>
              <a:gd name="connsiteY30" fmla="*/ 749914 h 1625601"/>
              <a:gd name="connsiteX31" fmla="*/ 380334 w 1946275"/>
              <a:gd name="connsiteY31" fmla="*/ 749914 h 1625601"/>
              <a:gd name="connsiteX32" fmla="*/ 196016 w 1946275"/>
              <a:gd name="connsiteY32" fmla="*/ 757458 h 1625601"/>
              <a:gd name="connsiteX33" fmla="*/ 53076 w 1946275"/>
              <a:gd name="connsiteY33" fmla="*/ 847993 h 1625601"/>
              <a:gd name="connsiteX34" fmla="*/ 37912 w 1946275"/>
              <a:gd name="connsiteY34" fmla="*/ 900864 h 1625601"/>
              <a:gd name="connsiteX35" fmla="*/ 36810 w 1946275"/>
              <a:gd name="connsiteY35" fmla="*/ 916385 h 1625601"/>
              <a:gd name="connsiteX36" fmla="*/ 87006 w 1946275"/>
              <a:gd name="connsiteY36" fmla="*/ 916385 h 1625601"/>
              <a:gd name="connsiteX37" fmla="*/ 142072 w 1946275"/>
              <a:gd name="connsiteY37" fmla="*/ 916385 h 1625601"/>
              <a:gd name="connsiteX38" fmla="*/ 173883 w 1946275"/>
              <a:gd name="connsiteY38" fmla="*/ 916385 h 1625601"/>
              <a:gd name="connsiteX39" fmla="*/ 170488 w 1946275"/>
              <a:gd name="connsiteY39" fmla="*/ 917390 h 1625601"/>
              <a:gd name="connsiteX40" fmla="*/ 173606 w 1946275"/>
              <a:gd name="connsiteY40" fmla="*/ 919957 h 1625601"/>
              <a:gd name="connsiteX41" fmla="*/ 248911 w 1946275"/>
              <a:gd name="connsiteY41" fmla="*/ 923529 h 1625601"/>
              <a:gd name="connsiteX42" fmla="*/ 263972 w 1946275"/>
              <a:gd name="connsiteY42" fmla="*/ 927101 h 1625601"/>
              <a:gd name="connsiteX43" fmla="*/ 211258 w 1946275"/>
              <a:gd name="connsiteY43" fmla="*/ 927101 h 1625601"/>
              <a:gd name="connsiteX44" fmla="*/ 200139 w 1946275"/>
              <a:gd name="connsiteY44" fmla="*/ 927101 h 1625601"/>
              <a:gd name="connsiteX45" fmla="*/ 196197 w 1946275"/>
              <a:gd name="connsiteY45" fmla="*/ 927101 h 1625601"/>
              <a:gd name="connsiteX46" fmla="*/ 66893 w 1946275"/>
              <a:gd name="connsiteY46" fmla="*/ 923929 h 1625601"/>
              <a:gd name="connsiteX47" fmla="*/ 36215 w 1946275"/>
              <a:gd name="connsiteY47" fmla="*/ 924754 h 1625601"/>
              <a:gd name="connsiteX48" fmla="*/ 33328 w 1946275"/>
              <a:gd name="connsiteY48" fmla="*/ 965405 h 1625601"/>
              <a:gd name="connsiteX49" fmla="*/ 30507 w 1946275"/>
              <a:gd name="connsiteY49" fmla="*/ 1108280 h 1625601"/>
              <a:gd name="connsiteX50" fmla="*/ 25511 w 1946275"/>
              <a:gd name="connsiteY50" fmla="*/ 1199993 h 1625601"/>
              <a:gd name="connsiteX51" fmla="*/ 23007 w 1946275"/>
              <a:gd name="connsiteY51" fmla="*/ 1270000 h 1625601"/>
              <a:gd name="connsiteX52" fmla="*/ 28574 w 1946275"/>
              <a:gd name="connsiteY52" fmla="*/ 1270000 h 1625601"/>
              <a:gd name="connsiteX53" fmla="*/ 82981 w 1946275"/>
              <a:gd name="connsiteY53" fmla="*/ 1270000 h 1625601"/>
              <a:gd name="connsiteX54" fmla="*/ 90486 w 1946275"/>
              <a:gd name="connsiteY54" fmla="*/ 1281642 h 1625601"/>
              <a:gd name="connsiteX55" fmla="*/ 188045 w 1946275"/>
              <a:gd name="connsiteY55" fmla="*/ 1285522 h 1625601"/>
              <a:gd name="connsiteX56" fmla="*/ 188045 w 1946275"/>
              <a:gd name="connsiteY56" fmla="*/ 1293283 h 1625601"/>
              <a:gd name="connsiteX57" fmla="*/ 161134 w 1946275"/>
              <a:gd name="connsiteY57" fmla="*/ 1298195 h 1625601"/>
              <a:gd name="connsiteX58" fmla="*/ 164157 w 1946275"/>
              <a:gd name="connsiteY58" fmla="*/ 1297486 h 1625601"/>
              <a:gd name="connsiteX59" fmla="*/ 167759 w 1946275"/>
              <a:gd name="connsiteY59" fmla="*/ 1297710 h 1625601"/>
              <a:gd name="connsiteX60" fmla="*/ 165531 w 1946275"/>
              <a:gd name="connsiteY60" fmla="*/ 1297164 h 1625601"/>
              <a:gd name="connsiteX61" fmla="*/ 164157 w 1946275"/>
              <a:gd name="connsiteY61" fmla="*/ 1297486 h 1625601"/>
              <a:gd name="connsiteX62" fmla="*/ 135513 w 1946275"/>
              <a:gd name="connsiteY62" fmla="*/ 1295709 h 1625601"/>
              <a:gd name="connsiteX63" fmla="*/ 105495 w 1946275"/>
              <a:gd name="connsiteY63" fmla="*/ 1297164 h 1625601"/>
              <a:gd name="connsiteX64" fmla="*/ 55895 w 1946275"/>
              <a:gd name="connsiteY64" fmla="*/ 1293344 h 1625601"/>
              <a:gd name="connsiteX65" fmla="*/ 22174 w 1946275"/>
              <a:gd name="connsiteY65" fmla="*/ 1293294 h 1625601"/>
              <a:gd name="connsiteX66" fmla="*/ 21573 w 1946275"/>
              <a:gd name="connsiteY66" fmla="*/ 1310097 h 1625601"/>
              <a:gd name="connsiteX67" fmla="*/ 18340 w 1946275"/>
              <a:gd name="connsiteY67" fmla="*/ 1411712 h 1625601"/>
              <a:gd name="connsiteX68" fmla="*/ 16995 w 1946275"/>
              <a:gd name="connsiteY68" fmla="*/ 1447805 h 1625601"/>
              <a:gd name="connsiteX69" fmla="*/ 20343 w 1946275"/>
              <a:gd name="connsiteY69" fmla="*/ 1447808 h 1625601"/>
              <a:gd name="connsiteX70" fmla="*/ 266902 w 1946275"/>
              <a:gd name="connsiteY70" fmla="*/ 1451610 h 1625601"/>
              <a:gd name="connsiteX71" fmla="*/ 167197 w 1946275"/>
              <a:gd name="connsiteY71" fmla="*/ 1456871 h 1625601"/>
              <a:gd name="connsiteX72" fmla="*/ 191907 w 1946275"/>
              <a:gd name="connsiteY72" fmla="*/ 1457871 h 1625601"/>
              <a:gd name="connsiteX73" fmla="*/ 140247 w 1946275"/>
              <a:gd name="connsiteY73" fmla="*/ 1456611 h 1625601"/>
              <a:gd name="connsiteX74" fmla="*/ 63595 w 1946275"/>
              <a:gd name="connsiteY74" fmla="*/ 1455420 h 1625601"/>
              <a:gd name="connsiteX75" fmla="*/ 25181 w 1946275"/>
              <a:gd name="connsiteY75" fmla="*/ 1456015 h 1625601"/>
              <a:gd name="connsiteX76" fmla="*/ 17229 w 1946275"/>
              <a:gd name="connsiteY76" fmla="*/ 1456721 h 1625601"/>
              <a:gd name="connsiteX77" fmla="*/ 17882 w 1946275"/>
              <a:gd name="connsiteY77" fmla="*/ 1477455 h 1625601"/>
              <a:gd name="connsiteX78" fmla="*/ 26352 w 1946275"/>
              <a:gd name="connsiteY78" fmla="*/ 1538789 h 1625601"/>
              <a:gd name="connsiteX79" fmla="*/ 48939 w 1946275"/>
              <a:gd name="connsiteY79" fmla="*/ 1568985 h 1625601"/>
              <a:gd name="connsiteX80" fmla="*/ 97879 w 1946275"/>
              <a:gd name="connsiteY80" fmla="*/ 1587857 h 1625601"/>
              <a:gd name="connsiteX81" fmla="*/ 319987 w 1946275"/>
              <a:gd name="connsiteY81" fmla="*/ 1602955 h 1625601"/>
              <a:gd name="connsiteX82" fmla="*/ 521862 w 1946275"/>
              <a:gd name="connsiteY82" fmla="*/ 1600124 h 1625601"/>
              <a:gd name="connsiteX83" fmla="*/ 555677 w 1946275"/>
              <a:gd name="connsiteY83" fmla="*/ 1599181 h 1625601"/>
              <a:gd name="connsiteX84" fmla="*/ 620458 w 1946275"/>
              <a:gd name="connsiteY84" fmla="*/ 1594516 h 1625601"/>
              <a:gd name="connsiteX85" fmla="*/ 1065351 w 1946275"/>
              <a:gd name="connsiteY85" fmla="*/ 1582979 h 1625601"/>
              <a:gd name="connsiteX86" fmla="*/ 1178366 w 1946275"/>
              <a:gd name="connsiteY86" fmla="*/ 1582979 h 1625601"/>
              <a:gd name="connsiteX87" fmla="*/ 1366724 w 1946275"/>
              <a:gd name="connsiteY87" fmla="*/ 1590513 h 1625601"/>
              <a:gd name="connsiteX88" fmla="*/ 1509876 w 1946275"/>
              <a:gd name="connsiteY88" fmla="*/ 1598047 h 1625601"/>
              <a:gd name="connsiteX89" fmla="*/ 1637960 w 1946275"/>
              <a:gd name="connsiteY89" fmla="*/ 1601814 h 1625601"/>
              <a:gd name="connsiteX90" fmla="*/ 1796181 w 1946275"/>
              <a:gd name="connsiteY90" fmla="*/ 1601814 h 1625601"/>
              <a:gd name="connsiteX91" fmla="*/ 1901073 w 1946275"/>
              <a:gd name="connsiteY91" fmla="*/ 1544072 h 1625601"/>
              <a:gd name="connsiteX92" fmla="*/ 1903834 w 1946275"/>
              <a:gd name="connsiteY92" fmla="*/ 1532986 h 1625601"/>
              <a:gd name="connsiteX93" fmla="*/ 1877730 w 1946275"/>
              <a:gd name="connsiteY93" fmla="*/ 1530291 h 1625601"/>
              <a:gd name="connsiteX94" fmla="*/ 1683146 w 1946275"/>
              <a:gd name="connsiteY94" fmla="*/ 1535113 h 1625601"/>
              <a:gd name="connsiteX95" fmla="*/ 1660524 w 1946275"/>
              <a:gd name="connsiteY95" fmla="*/ 1531303 h 1625601"/>
              <a:gd name="connsiteX96" fmla="*/ 1592658 w 1946275"/>
              <a:gd name="connsiteY96" fmla="*/ 1531303 h 1625601"/>
              <a:gd name="connsiteX97" fmla="*/ 1611510 w 1946275"/>
              <a:gd name="connsiteY97" fmla="*/ 1527493 h 1625601"/>
              <a:gd name="connsiteX98" fmla="*/ 1709539 w 1946275"/>
              <a:gd name="connsiteY98" fmla="*/ 1523683 h 1625601"/>
              <a:gd name="connsiteX99" fmla="*/ 1699995 w 1946275"/>
              <a:gd name="connsiteY99" fmla="*/ 1518861 h 1625601"/>
              <a:gd name="connsiteX100" fmla="*/ 1705768 w 1946275"/>
              <a:gd name="connsiteY100" fmla="*/ 1519873 h 1625601"/>
              <a:gd name="connsiteX101" fmla="*/ 1822648 w 1946275"/>
              <a:gd name="connsiteY101" fmla="*/ 1519873 h 1625601"/>
              <a:gd name="connsiteX102" fmla="*/ 1899940 w 1946275"/>
              <a:gd name="connsiteY102" fmla="*/ 1519873 h 1625601"/>
              <a:gd name="connsiteX103" fmla="*/ 1907100 w 1946275"/>
              <a:gd name="connsiteY103" fmla="*/ 1519873 h 1625601"/>
              <a:gd name="connsiteX104" fmla="*/ 1912963 w 1946275"/>
              <a:gd name="connsiteY104" fmla="*/ 1496336 h 1625601"/>
              <a:gd name="connsiteX105" fmla="*/ 1920497 w 1946275"/>
              <a:gd name="connsiteY105" fmla="*/ 1387090 h 1625601"/>
              <a:gd name="connsiteX106" fmla="*/ 1916730 w 1946275"/>
              <a:gd name="connsiteY106" fmla="*/ 1119626 h 1625601"/>
              <a:gd name="connsiteX107" fmla="*/ 1919333 w 1946275"/>
              <a:gd name="connsiteY107" fmla="*/ 1085717 h 1625601"/>
              <a:gd name="connsiteX108" fmla="*/ 1893394 w 1946275"/>
              <a:gd name="connsiteY108" fmla="*/ 1085374 h 1625601"/>
              <a:gd name="connsiteX109" fmla="*/ 1836737 w 1946275"/>
              <a:gd name="connsiteY109" fmla="*/ 1082040 h 1625601"/>
              <a:gd name="connsiteX110" fmla="*/ 1855623 w 1946275"/>
              <a:gd name="connsiteY110" fmla="*/ 1074420 h 1625601"/>
              <a:gd name="connsiteX111" fmla="*/ 1791411 w 1946275"/>
              <a:gd name="connsiteY111" fmla="*/ 1070610 h 1625601"/>
              <a:gd name="connsiteX112" fmla="*/ 1772525 w 1946275"/>
              <a:gd name="connsiteY112" fmla="*/ 1066800 h 1625601"/>
              <a:gd name="connsiteX113" fmla="*/ 1919834 w 1946275"/>
              <a:gd name="connsiteY113" fmla="*/ 1078230 h 1625601"/>
              <a:gd name="connsiteX114" fmla="*/ 1919909 w 1946275"/>
              <a:gd name="connsiteY114" fmla="*/ 1078224 h 1625601"/>
              <a:gd name="connsiteX115" fmla="*/ 1921262 w 1946275"/>
              <a:gd name="connsiteY115" fmla="*/ 1060588 h 1625601"/>
              <a:gd name="connsiteX116" fmla="*/ 1925956 w 1946275"/>
              <a:gd name="connsiteY116" fmla="*/ 1014823 h 1625601"/>
              <a:gd name="connsiteX117" fmla="*/ 1930315 w 1946275"/>
              <a:gd name="connsiteY117" fmla="*/ 977039 h 1625601"/>
              <a:gd name="connsiteX118" fmla="*/ 1931217 w 1946275"/>
              <a:gd name="connsiteY118" fmla="*/ 938655 h 1625601"/>
              <a:gd name="connsiteX119" fmla="*/ 1928864 w 1946275"/>
              <a:gd name="connsiteY119" fmla="*/ 887228 h 1625601"/>
              <a:gd name="connsiteX120" fmla="*/ 1928695 w 1946275"/>
              <a:gd name="connsiteY120" fmla="*/ 885826 h 1625601"/>
              <a:gd name="connsiteX121" fmla="*/ 1914393 w 1946275"/>
              <a:gd name="connsiteY121" fmla="*/ 885826 h 1625601"/>
              <a:gd name="connsiteX122" fmla="*/ 1859636 w 1946275"/>
              <a:gd name="connsiteY122" fmla="*/ 885826 h 1625601"/>
              <a:gd name="connsiteX123" fmla="*/ 1855859 w 1946275"/>
              <a:gd name="connsiteY123" fmla="*/ 874515 h 1625601"/>
              <a:gd name="connsiteX124" fmla="*/ 1757675 w 1946275"/>
              <a:gd name="connsiteY124" fmla="*/ 870745 h 1625601"/>
              <a:gd name="connsiteX125" fmla="*/ 1757675 w 1946275"/>
              <a:gd name="connsiteY125" fmla="*/ 863204 h 1625601"/>
              <a:gd name="connsiteX126" fmla="*/ 1757675 w 1946275"/>
              <a:gd name="connsiteY126" fmla="*/ 858491 h 1625601"/>
              <a:gd name="connsiteX127" fmla="*/ 1780333 w 1946275"/>
              <a:gd name="connsiteY127" fmla="*/ 859434 h 1625601"/>
              <a:gd name="connsiteX128" fmla="*/ 1848380 w 1946275"/>
              <a:gd name="connsiteY128" fmla="*/ 861599 h 1625601"/>
              <a:gd name="connsiteX129" fmla="*/ 1845108 w 1946275"/>
              <a:gd name="connsiteY129" fmla="*/ 860670 h 1625601"/>
              <a:gd name="connsiteX130" fmla="*/ 1851611 w 1946275"/>
              <a:gd name="connsiteY130" fmla="*/ 861319 h 1625601"/>
              <a:gd name="connsiteX131" fmla="*/ 1889080 w 1946275"/>
              <a:gd name="connsiteY131" fmla="*/ 863675 h 1625601"/>
              <a:gd name="connsiteX132" fmla="*/ 1925970 w 1946275"/>
              <a:gd name="connsiteY132" fmla="*/ 863224 h 1625601"/>
              <a:gd name="connsiteX133" fmla="*/ 1923688 w 1946275"/>
              <a:gd name="connsiteY133" fmla="*/ 844294 h 1625601"/>
              <a:gd name="connsiteX134" fmla="*/ 1908630 w 1946275"/>
              <a:gd name="connsiteY134" fmla="*/ 817873 h 1625601"/>
              <a:gd name="connsiteX135" fmla="*/ 1870984 w 1946275"/>
              <a:gd name="connsiteY135" fmla="*/ 791452 h 1625601"/>
              <a:gd name="connsiteX136" fmla="*/ 1716637 w 1946275"/>
              <a:gd name="connsiteY136" fmla="*/ 757482 h 1625601"/>
              <a:gd name="connsiteX137" fmla="*/ 1258185 w 1946275"/>
              <a:gd name="connsiteY137" fmla="*/ 732536 h 1625601"/>
              <a:gd name="connsiteX138" fmla="*/ 484353 w 1946275"/>
              <a:gd name="connsiteY138" fmla="*/ 555667 h 1625601"/>
              <a:gd name="connsiteX139" fmla="*/ 481354 w 1946275"/>
              <a:gd name="connsiteY139" fmla="*/ 557472 h 1625601"/>
              <a:gd name="connsiteX140" fmla="*/ 475083 w 1946275"/>
              <a:gd name="connsiteY140" fmla="*/ 563846 h 1625601"/>
              <a:gd name="connsiteX141" fmla="*/ 920312 w 1946275"/>
              <a:gd name="connsiteY141" fmla="*/ 191891 h 1625601"/>
              <a:gd name="connsiteX142" fmla="*/ 895454 w 1946275"/>
              <a:gd name="connsiteY142" fmla="*/ 213713 h 1625601"/>
              <a:gd name="connsiteX143" fmla="*/ 880878 w 1946275"/>
              <a:gd name="connsiteY143" fmla="*/ 237110 h 1625601"/>
              <a:gd name="connsiteX144" fmla="*/ 820573 w 1946275"/>
              <a:gd name="connsiteY144" fmla="*/ 289876 h 1625601"/>
              <a:gd name="connsiteX145" fmla="*/ 774815 w 1946275"/>
              <a:gd name="connsiteY145" fmla="*/ 319617 h 1625601"/>
              <a:gd name="connsiteX146" fmla="*/ 653303 w 1946275"/>
              <a:gd name="connsiteY146" fmla="*/ 426288 h 1625601"/>
              <a:gd name="connsiteX147" fmla="*/ 643425 w 1946275"/>
              <a:gd name="connsiteY147" fmla="*/ 440634 h 1625601"/>
              <a:gd name="connsiteX148" fmla="*/ 571812 w 1946275"/>
              <a:gd name="connsiteY148" fmla="*/ 504707 h 1625601"/>
              <a:gd name="connsiteX149" fmla="*/ 549774 w 1946275"/>
              <a:gd name="connsiteY149" fmla="*/ 517173 h 1625601"/>
              <a:gd name="connsiteX150" fmla="*/ 415727 w 1946275"/>
              <a:gd name="connsiteY150" fmla="*/ 634848 h 1625601"/>
              <a:gd name="connsiteX151" fmla="*/ 398433 w 1946275"/>
              <a:gd name="connsiteY151" fmla="*/ 659234 h 1625601"/>
              <a:gd name="connsiteX152" fmla="*/ 345666 w 1946275"/>
              <a:gd name="connsiteY152" fmla="*/ 710116 h 1625601"/>
              <a:gd name="connsiteX153" fmla="*/ 324814 w 1946275"/>
              <a:gd name="connsiteY153" fmla="*/ 722489 h 1625601"/>
              <a:gd name="connsiteX154" fmla="*/ 468334 w 1946275"/>
              <a:gd name="connsiteY154" fmla="*/ 720740 h 1625601"/>
              <a:gd name="connsiteX155" fmla="*/ 1039017 w 1946275"/>
              <a:gd name="connsiteY155" fmla="*/ 715963 h 1625601"/>
              <a:gd name="connsiteX156" fmla="*/ 1516813 w 1946275"/>
              <a:gd name="connsiteY156" fmla="*/ 724593 h 1625601"/>
              <a:gd name="connsiteX157" fmla="*/ 1629894 w 1946275"/>
              <a:gd name="connsiteY157" fmla="*/ 731838 h 1625601"/>
              <a:gd name="connsiteX158" fmla="*/ 1633536 w 1946275"/>
              <a:gd name="connsiteY158" fmla="*/ 731838 h 1625601"/>
              <a:gd name="connsiteX159" fmla="*/ 1635618 w 1946275"/>
              <a:gd name="connsiteY159" fmla="*/ 732324 h 1625601"/>
              <a:gd name="connsiteX160" fmla="*/ 1667118 w 1946275"/>
              <a:gd name="connsiteY160" fmla="*/ 735498 h 1625601"/>
              <a:gd name="connsiteX161" fmla="*/ 1658225 w 1946275"/>
              <a:gd name="connsiteY161" fmla="*/ 729607 h 1625601"/>
              <a:gd name="connsiteX162" fmla="*/ 1630467 w 1946275"/>
              <a:gd name="connsiteY162" fmla="*/ 704593 h 1625601"/>
              <a:gd name="connsiteX163" fmla="*/ 1594095 w 1946275"/>
              <a:gd name="connsiteY163" fmla="*/ 654071 h 1625601"/>
              <a:gd name="connsiteX164" fmla="*/ 1458600 w 1946275"/>
              <a:gd name="connsiteY164" fmla="*/ 520490 h 1625601"/>
              <a:gd name="connsiteX165" fmla="*/ 1446044 w 1946275"/>
              <a:gd name="connsiteY165" fmla="*/ 512033 h 1625601"/>
              <a:gd name="connsiteX166" fmla="*/ 1318077 w 1946275"/>
              <a:gd name="connsiteY166" fmla="*/ 387436 h 1625601"/>
              <a:gd name="connsiteX167" fmla="*/ 1309221 w 1946275"/>
              <a:gd name="connsiteY167" fmla="*/ 373221 h 1625601"/>
              <a:gd name="connsiteX168" fmla="*/ 1203100 w 1946275"/>
              <a:gd name="connsiteY168" fmla="*/ 268599 h 1625601"/>
              <a:gd name="connsiteX169" fmla="*/ 1165175 w 1946275"/>
              <a:gd name="connsiteY169" fmla="*/ 242073 h 1625601"/>
              <a:gd name="connsiteX170" fmla="*/ 1128373 w 1946275"/>
              <a:gd name="connsiteY170" fmla="*/ 201503 h 1625601"/>
              <a:gd name="connsiteX171" fmla="*/ 1127479 w 1946275"/>
              <a:gd name="connsiteY171" fmla="*/ 202252 h 1625601"/>
              <a:gd name="connsiteX172" fmla="*/ 1128713 w 1946275"/>
              <a:gd name="connsiteY172" fmla="*/ 203490 h 1625601"/>
              <a:gd name="connsiteX173" fmla="*/ 1121958 w 1946275"/>
              <a:gd name="connsiteY173" fmla="*/ 206877 h 1625601"/>
              <a:gd name="connsiteX174" fmla="*/ 1121373 w 1946275"/>
              <a:gd name="connsiteY174" fmla="*/ 207367 h 1625601"/>
              <a:gd name="connsiteX175" fmla="*/ 1120178 w 1946275"/>
              <a:gd name="connsiteY175" fmla="*/ 208269 h 1625601"/>
              <a:gd name="connsiteX176" fmla="*/ 1117402 w 1946275"/>
              <a:gd name="connsiteY176" fmla="*/ 211052 h 1625601"/>
              <a:gd name="connsiteX177" fmla="*/ 1117009 w 1946275"/>
              <a:gd name="connsiteY177" fmla="*/ 210658 h 1625601"/>
              <a:gd name="connsiteX178" fmla="*/ 1101944 w 1946275"/>
              <a:gd name="connsiteY178" fmla="*/ 222017 h 1625601"/>
              <a:gd name="connsiteX179" fmla="*/ 1102320 w 1946275"/>
              <a:gd name="connsiteY179" fmla="*/ 222395 h 1625601"/>
              <a:gd name="connsiteX180" fmla="*/ 1094570 w 1946275"/>
              <a:gd name="connsiteY180" fmla="*/ 227578 h 1625601"/>
              <a:gd name="connsiteX181" fmla="*/ 1091371 w 1946275"/>
              <a:gd name="connsiteY181" fmla="*/ 229989 h 1625601"/>
              <a:gd name="connsiteX182" fmla="*/ 1057620 w 1946275"/>
              <a:gd name="connsiteY182" fmla="*/ 237530 h 1625601"/>
              <a:gd name="connsiteX183" fmla="*/ 1050119 w 1946275"/>
              <a:gd name="connsiteY183" fmla="*/ 241300 h 1625601"/>
              <a:gd name="connsiteX184" fmla="*/ 1049616 w 1946275"/>
              <a:gd name="connsiteY184" fmla="*/ 241261 h 1625601"/>
              <a:gd name="connsiteX185" fmla="*/ 1049536 w 1946275"/>
              <a:gd name="connsiteY185" fmla="*/ 241301 h 1625601"/>
              <a:gd name="connsiteX186" fmla="*/ 1000522 w 1946275"/>
              <a:gd name="connsiteY186" fmla="*/ 237520 h 1625601"/>
              <a:gd name="connsiteX187" fmla="*/ 955278 w 1946275"/>
              <a:gd name="connsiteY187" fmla="*/ 222395 h 1625601"/>
              <a:gd name="connsiteX188" fmla="*/ 947737 w 1946275"/>
              <a:gd name="connsiteY188" fmla="*/ 218614 h 1625601"/>
              <a:gd name="connsiteX189" fmla="*/ 955384 w 1946275"/>
              <a:gd name="connsiteY189" fmla="*/ 221682 h 1625601"/>
              <a:gd name="connsiteX190" fmla="*/ 922613 w 1946275"/>
              <a:gd name="connsiteY190" fmla="*/ 196056 h 1625601"/>
              <a:gd name="connsiteX191" fmla="*/ 1001367 w 1946275"/>
              <a:gd name="connsiteY191" fmla="*/ 15081 h 1625601"/>
              <a:gd name="connsiteX192" fmla="*/ 990116 w 1946275"/>
              <a:gd name="connsiteY192" fmla="*/ 18851 h 1625601"/>
              <a:gd name="connsiteX193" fmla="*/ 956365 w 1946275"/>
              <a:gd name="connsiteY193" fmla="*/ 33933 h 1625601"/>
              <a:gd name="connsiteX194" fmla="*/ 948864 w 1946275"/>
              <a:gd name="connsiteY194" fmla="*/ 41473 h 1625601"/>
              <a:gd name="connsiteX195" fmla="*/ 937614 w 1946275"/>
              <a:gd name="connsiteY195" fmla="*/ 56555 h 1625601"/>
              <a:gd name="connsiteX196" fmla="*/ 926363 w 1946275"/>
              <a:gd name="connsiteY196" fmla="*/ 86717 h 1625601"/>
              <a:gd name="connsiteX197" fmla="*/ 915113 w 1946275"/>
              <a:gd name="connsiteY197" fmla="*/ 135731 h 1625601"/>
              <a:gd name="connsiteX198" fmla="*/ 918863 w 1946275"/>
              <a:gd name="connsiteY198" fmla="*/ 158353 h 1625601"/>
              <a:gd name="connsiteX199" fmla="*/ 933863 w 1946275"/>
              <a:gd name="connsiteY199" fmla="*/ 188516 h 1625601"/>
              <a:gd name="connsiteX200" fmla="*/ 963865 w 1946275"/>
              <a:gd name="connsiteY200" fmla="*/ 207367 h 1625601"/>
              <a:gd name="connsiteX201" fmla="*/ 1005117 w 1946275"/>
              <a:gd name="connsiteY201" fmla="*/ 222449 h 1625601"/>
              <a:gd name="connsiteX202" fmla="*/ 1050119 w 1946275"/>
              <a:gd name="connsiteY202" fmla="*/ 226219 h 1625601"/>
              <a:gd name="connsiteX203" fmla="*/ 1057620 w 1946275"/>
              <a:gd name="connsiteY203" fmla="*/ 222449 h 1625601"/>
              <a:gd name="connsiteX204" fmla="*/ 1087621 w 1946275"/>
              <a:gd name="connsiteY204" fmla="*/ 214908 h 1625601"/>
              <a:gd name="connsiteX205" fmla="*/ 1110122 w 1946275"/>
              <a:gd name="connsiteY205" fmla="*/ 196056 h 1625601"/>
              <a:gd name="connsiteX206" fmla="*/ 1132624 w 1946275"/>
              <a:gd name="connsiteY206" fmla="*/ 180975 h 1625601"/>
              <a:gd name="connsiteX207" fmla="*/ 1140124 w 1946275"/>
              <a:gd name="connsiteY207" fmla="*/ 158353 h 1625601"/>
              <a:gd name="connsiteX208" fmla="*/ 1143874 w 1946275"/>
              <a:gd name="connsiteY208" fmla="*/ 128190 h 1625601"/>
              <a:gd name="connsiteX209" fmla="*/ 1143874 w 1946275"/>
              <a:gd name="connsiteY209" fmla="*/ 116880 h 1625601"/>
              <a:gd name="connsiteX210" fmla="*/ 1136374 w 1946275"/>
              <a:gd name="connsiteY210" fmla="*/ 71636 h 1625601"/>
              <a:gd name="connsiteX211" fmla="*/ 1121373 w 1946275"/>
              <a:gd name="connsiteY211" fmla="*/ 49014 h 1625601"/>
              <a:gd name="connsiteX212" fmla="*/ 1102622 w 1946275"/>
              <a:gd name="connsiteY212" fmla="*/ 33933 h 1625601"/>
              <a:gd name="connsiteX213" fmla="*/ 1057620 w 1946275"/>
              <a:gd name="connsiteY213" fmla="*/ 18851 h 1625601"/>
              <a:gd name="connsiteX214" fmla="*/ 1042619 w 1946275"/>
              <a:gd name="connsiteY214" fmla="*/ 18851 h 1625601"/>
              <a:gd name="connsiteX215" fmla="*/ 1016368 w 1946275"/>
              <a:gd name="connsiteY215" fmla="*/ 18851 h 1625601"/>
              <a:gd name="connsiteX216" fmla="*/ 1001367 w 1946275"/>
              <a:gd name="connsiteY216" fmla="*/ 15081 h 1625601"/>
              <a:gd name="connsiteX217" fmla="*/ 1001367 w 1946275"/>
              <a:gd name="connsiteY217" fmla="*/ 0 h 1625601"/>
              <a:gd name="connsiteX218" fmla="*/ 1016368 w 1946275"/>
              <a:gd name="connsiteY218" fmla="*/ 3770 h 1625601"/>
              <a:gd name="connsiteX219" fmla="*/ 1042619 w 1946275"/>
              <a:gd name="connsiteY219" fmla="*/ 3770 h 1625601"/>
              <a:gd name="connsiteX220" fmla="*/ 1053869 w 1946275"/>
              <a:gd name="connsiteY220" fmla="*/ 3770 h 1625601"/>
              <a:gd name="connsiteX221" fmla="*/ 1057620 w 1946275"/>
              <a:gd name="connsiteY221" fmla="*/ 11311 h 1625601"/>
              <a:gd name="connsiteX222" fmla="*/ 1057620 w 1946275"/>
              <a:gd name="connsiteY222" fmla="*/ 3770 h 1625601"/>
              <a:gd name="connsiteX223" fmla="*/ 1110122 w 1946275"/>
              <a:gd name="connsiteY223" fmla="*/ 22622 h 1625601"/>
              <a:gd name="connsiteX224" fmla="*/ 1129207 w 1946275"/>
              <a:gd name="connsiteY224" fmla="*/ 33586 h 1625601"/>
              <a:gd name="connsiteX225" fmla="*/ 1136253 w 1946275"/>
              <a:gd name="connsiteY225" fmla="*/ 37119 h 1625601"/>
              <a:gd name="connsiteX226" fmla="*/ 1147564 w 1946275"/>
              <a:gd name="connsiteY226" fmla="*/ 63587 h 1625601"/>
              <a:gd name="connsiteX227" fmla="*/ 1158875 w 1946275"/>
              <a:gd name="connsiteY227" fmla="*/ 116523 h 1625601"/>
              <a:gd name="connsiteX228" fmla="*/ 1158875 w 1946275"/>
              <a:gd name="connsiteY228" fmla="*/ 116880 h 1625601"/>
              <a:gd name="connsiteX229" fmla="*/ 1158875 w 1946275"/>
              <a:gd name="connsiteY229" fmla="*/ 127867 h 1625601"/>
              <a:gd name="connsiteX230" fmla="*/ 1158875 w 1946275"/>
              <a:gd name="connsiteY230" fmla="*/ 128190 h 1625601"/>
              <a:gd name="connsiteX231" fmla="*/ 1155125 w 1946275"/>
              <a:gd name="connsiteY231" fmla="*/ 162123 h 1625601"/>
              <a:gd name="connsiteX232" fmla="*/ 1150906 w 1946275"/>
              <a:gd name="connsiteY232" fmla="*/ 176733 h 1625601"/>
              <a:gd name="connsiteX233" fmla="*/ 1144014 w 1946275"/>
              <a:gd name="connsiteY233" fmla="*/ 188281 h 1625601"/>
              <a:gd name="connsiteX234" fmla="*/ 1211007 w 1946275"/>
              <a:gd name="connsiteY234" fmla="*/ 254328 h 1625601"/>
              <a:gd name="connsiteX235" fmla="*/ 1223983 w 1946275"/>
              <a:gd name="connsiteY235" fmla="*/ 262839 h 1625601"/>
              <a:gd name="connsiteX236" fmla="*/ 1280439 w 1946275"/>
              <a:gd name="connsiteY236" fmla="*/ 308147 h 1625601"/>
              <a:gd name="connsiteX237" fmla="*/ 1303963 w 1946275"/>
              <a:gd name="connsiteY237" fmla="*/ 336937 h 1625601"/>
              <a:gd name="connsiteX238" fmla="*/ 1322531 w 1946275"/>
              <a:gd name="connsiteY238" fmla="*/ 364277 h 1625601"/>
              <a:gd name="connsiteX239" fmla="*/ 1456664 w 1946275"/>
              <a:gd name="connsiteY239" fmla="*/ 496514 h 1625601"/>
              <a:gd name="connsiteX240" fmla="*/ 1457335 w 1946275"/>
              <a:gd name="connsiteY240" fmla="*/ 496931 h 1625601"/>
              <a:gd name="connsiteX241" fmla="*/ 1525083 w 1946275"/>
              <a:gd name="connsiteY241" fmla="*/ 553566 h 1625601"/>
              <a:gd name="connsiteX242" fmla="*/ 1596594 w 1946275"/>
              <a:gd name="connsiteY242" fmla="*/ 629079 h 1625601"/>
              <a:gd name="connsiteX243" fmla="*/ 1605861 w 1946275"/>
              <a:gd name="connsiteY243" fmla="*/ 643604 h 1625601"/>
              <a:gd name="connsiteX244" fmla="*/ 1701800 w 1946275"/>
              <a:gd name="connsiteY244" fmla="*/ 738188 h 1625601"/>
              <a:gd name="connsiteX245" fmla="*/ 1701069 w 1946275"/>
              <a:gd name="connsiteY245" fmla="*/ 738919 h 1625601"/>
              <a:gd name="connsiteX246" fmla="*/ 1710285 w 1946275"/>
              <a:gd name="connsiteY246" fmla="*/ 739848 h 1625601"/>
              <a:gd name="connsiteX247" fmla="*/ 1829574 w 1946275"/>
              <a:gd name="connsiteY247" fmla="*/ 761256 h 1625601"/>
              <a:gd name="connsiteX248" fmla="*/ 1919923 w 1946275"/>
              <a:gd name="connsiteY248" fmla="*/ 806549 h 1625601"/>
              <a:gd name="connsiteX249" fmla="*/ 1938746 w 1946275"/>
              <a:gd name="connsiteY249" fmla="*/ 840519 h 1625601"/>
              <a:gd name="connsiteX250" fmla="*/ 1946275 w 1946275"/>
              <a:gd name="connsiteY250" fmla="*/ 938655 h 1625601"/>
              <a:gd name="connsiteX251" fmla="*/ 1934982 w 1946275"/>
              <a:gd name="connsiteY251" fmla="*/ 1259481 h 1625601"/>
              <a:gd name="connsiteX252" fmla="*/ 1938746 w 1946275"/>
              <a:gd name="connsiteY252" fmla="*/ 1357617 h 1625601"/>
              <a:gd name="connsiteX253" fmla="*/ 1942511 w 1946275"/>
              <a:gd name="connsiteY253" fmla="*/ 1433105 h 1625601"/>
              <a:gd name="connsiteX254" fmla="*/ 1935923 w 1946275"/>
              <a:gd name="connsiteY254" fmla="*/ 1504348 h 1625601"/>
              <a:gd name="connsiteX255" fmla="*/ 1929524 w 1946275"/>
              <a:gd name="connsiteY255" fmla="*/ 1519873 h 1625601"/>
              <a:gd name="connsiteX256" fmla="*/ 1931987 w 1946275"/>
              <a:gd name="connsiteY256" fmla="*/ 1519873 h 1625601"/>
              <a:gd name="connsiteX257" fmla="*/ 1924447 w 1946275"/>
              <a:gd name="connsiteY257" fmla="*/ 1535113 h 1625601"/>
              <a:gd name="connsiteX258" fmla="*/ 1923292 w 1946275"/>
              <a:gd name="connsiteY258" fmla="*/ 1534994 h 1625601"/>
              <a:gd name="connsiteX259" fmla="*/ 1912394 w 1946275"/>
              <a:gd name="connsiteY259" fmla="*/ 1561436 h 1625601"/>
              <a:gd name="connsiteX260" fmla="*/ 1814516 w 1946275"/>
              <a:gd name="connsiteY260" fmla="*/ 1621827 h 1625601"/>
              <a:gd name="connsiteX261" fmla="*/ 1720402 w 1946275"/>
              <a:gd name="connsiteY261" fmla="*/ 1625601 h 1625601"/>
              <a:gd name="connsiteX262" fmla="*/ 1050311 w 1946275"/>
              <a:gd name="connsiteY262" fmla="*/ 1602955 h 1625601"/>
              <a:gd name="connsiteX263" fmla="*/ 794321 w 1946275"/>
              <a:gd name="connsiteY263" fmla="*/ 1606729 h 1625601"/>
              <a:gd name="connsiteX264" fmla="*/ 319987 w 1946275"/>
              <a:gd name="connsiteY264" fmla="*/ 1618052 h 1625601"/>
              <a:gd name="connsiteX265" fmla="*/ 131760 w 1946275"/>
              <a:gd name="connsiteY265" fmla="*/ 1610503 h 1625601"/>
              <a:gd name="connsiteX266" fmla="*/ 37646 w 1946275"/>
              <a:gd name="connsiteY266" fmla="*/ 1580308 h 1625601"/>
              <a:gd name="connsiteX267" fmla="*/ 15058 w 1946275"/>
              <a:gd name="connsiteY267" fmla="*/ 1542564 h 1625601"/>
              <a:gd name="connsiteX268" fmla="*/ 0 w 1946275"/>
              <a:gd name="connsiteY268" fmla="*/ 1387812 h 1625601"/>
              <a:gd name="connsiteX269" fmla="*/ 3765 w 1946275"/>
              <a:gd name="connsiteY269" fmla="*/ 1131151 h 1625601"/>
              <a:gd name="connsiteX270" fmla="*/ 0 w 1946275"/>
              <a:gd name="connsiteY270" fmla="*/ 976399 h 1625601"/>
              <a:gd name="connsiteX271" fmla="*/ 0 w 1946275"/>
              <a:gd name="connsiteY271" fmla="*/ 965076 h 1625601"/>
              <a:gd name="connsiteX272" fmla="*/ 33881 w 1946275"/>
              <a:gd name="connsiteY272" fmla="*/ 832971 h 1625601"/>
              <a:gd name="connsiteX273" fmla="*/ 101643 w 1946275"/>
              <a:gd name="connsiteY273" fmla="*/ 757482 h 1625601"/>
              <a:gd name="connsiteX274" fmla="*/ 233403 w 1946275"/>
              <a:gd name="connsiteY274" fmla="*/ 723512 h 1625601"/>
              <a:gd name="connsiteX275" fmla="*/ 240932 w 1946275"/>
              <a:gd name="connsiteY275" fmla="*/ 723512 h 1625601"/>
              <a:gd name="connsiteX276" fmla="*/ 294873 w 1946275"/>
              <a:gd name="connsiteY276" fmla="*/ 722855 h 1625601"/>
              <a:gd name="connsiteX277" fmla="*/ 402341 w 1946275"/>
              <a:gd name="connsiteY277" fmla="*/ 628030 h 1625601"/>
              <a:gd name="connsiteX278" fmla="*/ 421048 w 1946275"/>
              <a:gd name="connsiteY278" fmla="*/ 598931 h 1625601"/>
              <a:gd name="connsiteX279" fmla="*/ 473815 w 1946275"/>
              <a:gd name="connsiteY279" fmla="*/ 546165 h 1625601"/>
              <a:gd name="connsiteX280" fmla="*/ 517631 w 1946275"/>
              <a:gd name="connsiteY280" fmla="*/ 519783 h 1625601"/>
              <a:gd name="connsiteX281" fmla="*/ 538218 w 1946275"/>
              <a:gd name="connsiteY281" fmla="*/ 508138 h 1625601"/>
              <a:gd name="connsiteX282" fmla="*/ 646109 w 1946275"/>
              <a:gd name="connsiteY282" fmla="*/ 412941 h 1625601"/>
              <a:gd name="connsiteX283" fmla="*/ 654968 w 1946275"/>
              <a:gd name="connsiteY283" fmla="*/ 400177 h 1625601"/>
              <a:gd name="connsiteX284" fmla="*/ 737652 w 1946275"/>
              <a:gd name="connsiteY284" fmla="*/ 327565 h 1625601"/>
              <a:gd name="connsiteX285" fmla="*/ 757455 w 1946275"/>
              <a:gd name="connsiteY285" fmla="*/ 314694 h 1625601"/>
              <a:gd name="connsiteX286" fmla="*/ 904405 w 1946275"/>
              <a:gd name="connsiteY286" fmla="*/ 185032 h 1625601"/>
              <a:gd name="connsiteX287" fmla="*/ 911804 w 1946275"/>
              <a:gd name="connsiteY287" fmla="*/ 176495 h 1625601"/>
              <a:gd name="connsiteX288" fmla="*/ 903862 w 1946275"/>
              <a:gd name="connsiteY288" fmla="*/ 162123 h 1625601"/>
              <a:gd name="connsiteX289" fmla="*/ 900112 w 1946275"/>
              <a:gd name="connsiteY289" fmla="*/ 135731 h 1625601"/>
              <a:gd name="connsiteX290" fmla="*/ 911362 w 1946275"/>
              <a:gd name="connsiteY290" fmla="*/ 82947 h 1625601"/>
              <a:gd name="connsiteX291" fmla="*/ 926363 w 1946275"/>
              <a:gd name="connsiteY291" fmla="*/ 49014 h 1625601"/>
              <a:gd name="connsiteX292" fmla="*/ 937614 w 1946275"/>
              <a:gd name="connsiteY292" fmla="*/ 33933 h 1625601"/>
              <a:gd name="connsiteX293" fmla="*/ 945114 w 1946275"/>
              <a:gd name="connsiteY293" fmla="*/ 22622 h 1625601"/>
              <a:gd name="connsiteX294" fmla="*/ 986366 w 1946275"/>
              <a:gd name="connsiteY294" fmla="*/ 3770 h 1625601"/>
              <a:gd name="connsiteX295" fmla="*/ 1001367 w 1946275"/>
              <a:gd name="connsiteY295" fmla="*/ 0 h 162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1946275" h="1625601">
                <a:moveTo>
                  <a:pt x="481437" y="1465536"/>
                </a:moveTo>
                <a:lnTo>
                  <a:pt x="487586" y="1465719"/>
                </a:lnTo>
                <a:cubicBezTo>
                  <a:pt x="494896" y="1465957"/>
                  <a:pt x="493351" y="1465957"/>
                  <a:pt x="486307" y="1465719"/>
                </a:cubicBez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close/>
                <a:moveTo>
                  <a:pt x="15280" y="1374175"/>
                </a:moveTo>
                <a:lnTo>
                  <a:pt x="15058" y="1387812"/>
                </a:lnTo>
                <a:lnTo>
                  <a:pt x="15334" y="1396572"/>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close/>
                <a:moveTo>
                  <a:pt x="484353" y="555667"/>
                </a:moveTo>
                <a:lnTo>
                  <a:pt x="481354" y="557472"/>
                </a:lnTo>
                <a:lnTo>
                  <a:pt x="475083" y="563846"/>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rgbClr val="ED7D31"/>
          </a:solidFill>
          <a:ln>
            <a:noFill/>
          </a:ln>
        </p:spPr>
        <p:txBody>
          <a:bodyPr vert="horz" wrap="square" lIns="68580" tIns="34290" rIns="68580" bIns="34290" numCol="1" anchor="t" anchorCtr="0" compatLnSpc="1">
            <a:normAutofit/>
          </a:bodyPr>
          <a:lstStyle/>
          <a:p>
            <a:endParaRPr lang="zh-CN" altLang="en-US" sz="1400" b="1">
              <a:solidFill>
                <a:schemeClr val="tx1">
                  <a:lumMod val="75000"/>
                  <a:lumOff val="25000"/>
                </a:schemeClr>
              </a:solidFill>
              <a:latin typeface="微软雅黑" panose="020B0503020204020204" charset="-122"/>
              <a:ea typeface="微软雅黑" panose="020B0503020204020204" charset="-122"/>
            </a:endParaRPr>
          </a:p>
        </p:txBody>
      </p:sp>
      <p:sp>
        <p:nvSpPr>
          <p:cNvPr id="48" name="任意多边形 47"/>
          <p:cNvSpPr/>
          <p:nvPr>
            <p:custDataLst>
              <p:tags r:id="rId6"/>
            </p:custDataLst>
          </p:nvPr>
        </p:nvSpPr>
        <p:spPr bwMode="auto">
          <a:xfrm>
            <a:off x="3864610" y="2101850"/>
            <a:ext cx="1445895" cy="1078865"/>
          </a:xfrm>
          <a:custGeom>
            <a:avLst/>
            <a:gdLst>
              <a:gd name="connsiteX0" fmla="*/ 1897912 w 1930133"/>
              <a:gd name="connsiteY0" fmla="*/ 633413 h 1439863"/>
              <a:gd name="connsiteX1" fmla="*/ 1924272 w 1930133"/>
              <a:gd name="connsiteY1" fmla="*/ 671098 h 1439863"/>
              <a:gd name="connsiteX2" fmla="*/ 1924272 w 1930133"/>
              <a:gd name="connsiteY2" fmla="*/ 1191145 h 1439863"/>
              <a:gd name="connsiteX3" fmla="*/ 1788707 w 1930133"/>
              <a:gd name="connsiteY3" fmla="*/ 1432326 h 1439863"/>
              <a:gd name="connsiteX4" fmla="*/ 1668204 w 1930133"/>
              <a:gd name="connsiteY4" fmla="*/ 1439863 h 1439863"/>
              <a:gd name="connsiteX5" fmla="*/ 1442262 w 1930133"/>
              <a:gd name="connsiteY5" fmla="*/ 1432326 h 1439863"/>
              <a:gd name="connsiteX6" fmla="*/ 1099584 w 1930133"/>
              <a:gd name="connsiteY6" fmla="*/ 1424789 h 1439863"/>
              <a:gd name="connsiteX7" fmla="*/ 779500 w 1930133"/>
              <a:gd name="connsiteY7" fmla="*/ 1432326 h 1439863"/>
              <a:gd name="connsiteX8" fmla="*/ 466947 w 1930133"/>
              <a:gd name="connsiteY8" fmla="*/ 1439863 h 1439863"/>
              <a:gd name="connsiteX9" fmla="*/ 0 w 1930133"/>
              <a:gd name="connsiteY9" fmla="*/ 1375799 h 1439863"/>
              <a:gd name="connsiteX10" fmla="*/ 0 w 1930133"/>
              <a:gd name="connsiteY10" fmla="*/ 1368262 h 1439863"/>
              <a:gd name="connsiteX11" fmla="*/ 90377 w 1930133"/>
              <a:gd name="connsiteY11" fmla="*/ 1398410 h 1439863"/>
              <a:gd name="connsiteX12" fmla="*/ 278661 w 1930133"/>
              <a:gd name="connsiteY12" fmla="*/ 1405947 h 1439863"/>
              <a:gd name="connsiteX13" fmla="*/ 753140 w 1930133"/>
              <a:gd name="connsiteY13" fmla="*/ 1394642 h 1439863"/>
              <a:gd name="connsiteX14" fmla="*/ 1009207 w 1930133"/>
              <a:gd name="connsiteY14" fmla="*/ 1390873 h 1439863"/>
              <a:gd name="connsiteX15" fmla="*/ 1679501 w 1930133"/>
              <a:gd name="connsiteY15" fmla="*/ 1413484 h 1439863"/>
              <a:gd name="connsiteX16" fmla="*/ 1773644 w 1930133"/>
              <a:gd name="connsiteY16" fmla="*/ 1409716 h 1439863"/>
              <a:gd name="connsiteX17" fmla="*/ 1871552 w 1930133"/>
              <a:gd name="connsiteY17" fmla="*/ 1349420 h 1439863"/>
              <a:gd name="connsiteX18" fmla="*/ 1901678 w 1930133"/>
              <a:gd name="connsiteY18" fmla="*/ 1221293 h 1439863"/>
              <a:gd name="connsiteX19" fmla="*/ 1897912 w 1930133"/>
              <a:gd name="connsiteY19" fmla="*/ 1145923 h 1439863"/>
              <a:gd name="connsiteX20" fmla="*/ 1894146 w 1930133"/>
              <a:gd name="connsiteY20" fmla="*/ 1047944 h 1439863"/>
              <a:gd name="connsiteX21" fmla="*/ 1905443 w 1930133"/>
              <a:gd name="connsiteY21" fmla="*/ 727625 h 1439863"/>
              <a:gd name="connsiteX22" fmla="*/ 1897912 w 1930133"/>
              <a:gd name="connsiteY22" fmla="*/ 633413 h 1439863"/>
              <a:gd name="connsiteX23" fmla="*/ 1084457 w 1930133"/>
              <a:gd name="connsiteY23" fmla="*/ 19050 h 1439863"/>
              <a:gd name="connsiteX24" fmla="*/ 1148528 w 1930133"/>
              <a:gd name="connsiteY24" fmla="*/ 68084 h 1439863"/>
              <a:gd name="connsiteX25" fmla="*/ 1152297 w 1930133"/>
              <a:gd name="connsiteY25" fmla="*/ 71855 h 1439863"/>
              <a:gd name="connsiteX26" fmla="*/ 1208830 w 1930133"/>
              <a:gd name="connsiteY26" fmla="*/ 113345 h 1439863"/>
              <a:gd name="connsiteX27" fmla="*/ 1246519 w 1930133"/>
              <a:gd name="connsiteY27" fmla="*/ 169922 h 1439863"/>
              <a:gd name="connsiteX28" fmla="*/ 1257826 w 1930133"/>
              <a:gd name="connsiteY28" fmla="*/ 185010 h 1439863"/>
              <a:gd name="connsiteX29" fmla="*/ 1374661 w 1930133"/>
              <a:gd name="connsiteY29" fmla="*/ 294392 h 1439863"/>
              <a:gd name="connsiteX30" fmla="*/ 1382199 w 1930133"/>
              <a:gd name="connsiteY30" fmla="*/ 301935 h 1439863"/>
              <a:gd name="connsiteX31" fmla="*/ 1442501 w 1930133"/>
              <a:gd name="connsiteY31" fmla="*/ 347197 h 1439863"/>
              <a:gd name="connsiteX32" fmla="*/ 1506572 w 1930133"/>
              <a:gd name="connsiteY32" fmla="*/ 418861 h 1439863"/>
              <a:gd name="connsiteX33" fmla="*/ 1514110 w 1930133"/>
              <a:gd name="connsiteY33" fmla="*/ 430177 h 1439863"/>
              <a:gd name="connsiteX34" fmla="*/ 1551799 w 1930133"/>
              <a:gd name="connsiteY34" fmla="*/ 482982 h 1439863"/>
              <a:gd name="connsiteX35" fmla="*/ 1597025 w 1930133"/>
              <a:gd name="connsiteY35" fmla="*/ 516928 h 1439863"/>
              <a:gd name="connsiteX36" fmla="*/ 1593256 w 1930133"/>
              <a:gd name="connsiteY36" fmla="*/ 520700 h 1439863"/>
              <a:gd name="connsiteX37" fmla="*/ 1570643 w 1930133"/>
              <a:gd name="connsiteY37" fmla="*/ 520700 h 1439863"/>
              <a:gd name="connsiteX38" fmla="*/ 1540492 w 1930133"/>
              <a:gd name="connsiteY38" fmla="*/ 494298 h 1439863"/>
              <a:gd name="connsiteX39" fmla="*/ 1502803 w 1930133"/>
              <a:gd name="connsiteY39" fmla="*/ 441492 h 1439863"/>
              <a:gd name="connsiteX40" fmla="*/ 1495265 w 1930133"/>
              <a:gd name="connsiteY40" fmla="*/ 426405 h 1439863"/>
              <a:gd name="connsiteX41" fmla="*/ 1431194 w 1930133"/>
              <a:gd name="connsiteY41" fmla="*/ 358513 h 1439863"/>
              <a:gd name="connsiteX42" fmla="*/ 1370892 w 1930133"/>
              <a:gd name="connsiteY42" fmla="*/ 313251 h 1439863"/>
              <a:gd name="connsiteX43" fmla="*/ 1363354 w 1930133"/>
              <a:gd name="connsiteY43" fmla="*/ 305707 h 1439863"/>
              <a:gd name="connsiteX44" fmla="*/ 1242750 w 1930133"/>
              <a:gd name="connsiteY44" fmla="*/ 192553 h 1439863"/>
              <a:gd name="connsiteX45" fmla="*/ 1235212 w 1930133"/>
              <a:gd name="connsiteY45" fmla="*/ 177466 h 1439863"/>
              <a:gd name="connsiteX46" fmla="*/ 1197523 w 1930133"/>
              <a:gd name="connsiteY46" fmla="*/ 124661 h 1439863"/>
              <a:gd name="connsiteX47" fmla="*/ 1144759 w 1930133"/>
              <a:gd name="connsiteY47" fmla="*/ 86943 h 1439863"/>
              <a:gd name="connsiteX48" fmla="*/ 1137221 w 1930133"/>
              <a:gd name="connsiteY48" fmla="*/ 83171 h 1439863"/>
              <a:gd name="connsiteX49" fmla="*/ 1073150 w 1930133"/>
              <a:gd name="connsiteY49" fmla="*/ 26594 h 1439863"/>
              <a:gd name="connsiteX50" fmla="*/ 1084457 w 1930133"/>
              <a:gd name="connsiteY50" fmla="*/ 19050 h 1439863"/>
              <a:gd name="connsiteX51" fmla="*/ 900825 w 1930133"/>
              <a:gd name="connsiteY51" fmla="*/ 3770 h 1439863"/>
              <a:gd name="connsiteX52" fmla="*/ 902704 w 1930133"/>
              <a:gd name="connsiteY52" fmla="*/ 3770 h 1439863"/>
              <a:gd name="connsiteX53" fmla="*/ 906463 w 1930133"/>
              <a:gd name="connsiteY53" fmla="*/ 7541 h 1439863"/>
              <a:gd name="connsiteX54" fmla="*/ 895187 w 1930133"/>
              <a:gd name="connsiteY54" fmla="*/ 0 h 1439863"/>
              <a:gd name="connsiteX55" fmla="*/ 900825 w 1930133"/>
              <a:gd name="connsiteY55" fmla="*/ 3770 h 1439863"/>
              <a:gd name="connsiteX56" fmla="*/ 898946 w 1930133"/>
              <a:gd name="connsiteY56" fmla="*/ 3770 h 1439863"/>
              <a:gd name="connsiteX57" fmla="*/ 906463 w 1930133"/>
              <a:gd name="connsiteY57" fmla="*/ 7541 h 1439863"/>
              <a:gd name="connsiteX58" fmla="*/ 876393 w 1930133"/>
              <a:gd name="connsiteY58" fmla="*/ 37703 h 1439863"/>
              <a:gd name="connsiteX59" fmla="*/ 868875 w 1930133"/>
              <a:gd name="connsiteY59" fmla="*/ 56555 h 1439863"/>
              <a:gd name="connsiteX60" fmla="*/ 812493 w 1930133"/>
              <a:gd name="connsiteY60" fmla="*/ 109339 h 1439863"/>
              <a:gd name="connsiteX61" fmla="*/ 771147 w 1930133"/>
              <a:gd name="connsiteY61" fmla="*/ 131961 h 1439863"/>
              <a:gd name="connsiteX62" fmla="*/ 741076 w 1930133"/>
              <a:gd name="connsiteY62" fmla="*/ 154583 h 1439863"/>
              <a:gd name="connsiteX63" fmla="*/ 654624 w 1930133"/>
              <a:gd name="connsiteY63" fmla="*/ 237530 h 1439863"/>
              <a:gd name="connsiteX64" fmla="*/ 643348 w 1930133"/>
              <a:gd name="connsiteY64" fmla="*/ 252611 h 1439863"/>
              <a:gd name="connsiteX65" fmla="*/ 575689 w 1930133"/>
              <a:gd name="connsiteY65" fmla="*/ 312936 h 1439863"/>
              <a:gd name="connsiteX66" fmla="*/ 553137 w 1930133"/>
              <a:gd name="connsiteY66" fmla="*/ 324247 h 1439863"/>
              <a:gd name="connsiteX67" fmla="*/ 492996 w 1930133"/>
              <a:gd name="connsiteY67" fmla="*/ 361950 h 1439863"/>
              <a:gd name="connsiteX68" fmla="*/ 444132 w 1930133"/>
              <a:gd name="connsiteY68" fmla="*/ 410965 h 1439863"/>
              <a:gd name="connsiteX69" fmla="*/ 425338 w 1930133"/>
              <a:gd name="connsiteY69" fmla="*/ 437357 h 1439863"/>
              <a:gd name="connsiteX70" fmla="*/ 410302 w 1930133"/>
              <a:gd name="connsiteY70" fmla="*/ 459979 h 1439863"/>
              <a:gd name="connsiteX71" fmla="*/ 353920 w 1930133"/>
              <a:gd name="connsiteY71" fmla="*/ 508993 h 1439863"/>
              <a:gd name="connsiteX72" fmla="*/ 327609 w 1930133"/>
              <a:gd name="connsiteY72" fmla="*/ 512763 h 1439863"/>
              <a:gd name="connsiteX73" fmla="*/ 323850 w 1930133"/>
              <a:gd name="connsiteY73" fmla="*/ 508993 h 1439863"/>
              <a:gd name="connsiteX74" fmla="*/ 327609 w 1930133"/>
              <a:gd name="connsiteY74" fmla="*/ 508993 h 1439863"/>
              <a:gd name="connsiteX75" fmla="*/ 331368 w 1930133"/>
              <a:gd name="connsiteY75" fmla="*/ 505223 h 1439863"/>
              <a:gd name="connsiteX76" fmla="*/ 353920 w 1930133"/>
              <a:gd name="connsiteY76" fmla="*/ 493912 h 1439863"/>
              <a:gd name="connsiteX77" fmla="*/ 399026 w 1930133"/>
              <a:gd name="connsiteY77" fmla="*/ 448668 h 1439863"/>
              <a:gd name="connsiteX78" fmla="*/ 414061 w 1930133"/>
              <a:gd name="connsiteY78" fmla="*/ 426046 h 1439863"/>
              <a:gd name="connsiteX79" fmla="*/ 432855 w 1930133"/>
              <a:gd name="connsiteY79" fmla="*/ 399654 h 1439863"/>
              <a:gd name="connsiteX80" fmla="*/ 481719 w 1930133"/>
              <a:gd name="connsiteY80" fmla="*/ 350640 h 1439863"/>
              <a:gd name="connsiteX81" fmla="*/ 545619 w 1930133"/>
              <a:gd name="connsiteY81" fmla="*/ 312936 h 1439863"/>
              <a:gd name="connsiteX82" fmla="*/ 568172 w 1930133"/>
              <a:gd name="connsiteY82" fmla="*/ 297855 h 1439863"/>
              <a:gd name="connsiteX83" fmla="*/ 632071 w 1930133"/>
              <a:gd name="connsiteY83" fmla="*/ 245071 h 1439863"/>
              <a:gd name="connsiteX84" fmla="*/ 643348 w 1930133"/>
              <a:gd name="connsiteY84" fmla="*/ 226219 h 1439863"/>
              <a:gd name="connsiteX85" fmla="*/ 729800 w 1930133"/>
              <a:gd name="connsiteY85" fmla="*/ 139502 h 1439863"/>
              <a:gd name="connsiteX86" fmla="*/ 759870 w 1930133"/>
              <a:gd name="connsiteY86" fmla="*/ 120650 h 1439863"/>
              <a:gd name="connsiteX87" fmla="*/ 804976 w 1930133"/>
              <a:gd name="connsiteY87" fmla="*/ 94258 h 1439863"/>
              <a:gd name="connsiteX88" fmla="*/ 853840 w 1930133"/>
              <a:gd name="connsiteY88" fmla="*/ 49014 h 1439863"/>
              <a:gd name="connsiteX89" fmla="*/ 865116 w 1930133"/>
              <a:gd name="connsiteY89" fmla="*/ 30163 h 1439863"/>
              <a:gd name="connsiteX90" fmla="*/ 895187 w 1930133"/>
              <a:gd name="connsiteY90" fmla="*/ 0 h 143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30133" h="1439863">
                <a:moveTo>
                  <a:pt x="1897912" y="633413"/>
                </a:moveTo>
                <a:cubicBezTo>
                  <a:pt x="1912975" y="644718"/>
                  <a:pt x="1920506" y="656024"/>
                  <a:pt x="1924272" y="671098"/>
                </a:cubicBezTo>
                <a:cubicBezTo>
                  <a:pt x="1943100" y="791688"/>
                  <a:pt x="1909209" y="1036638"/>
                  <a:pt x="1924272" y="1191145"/>
                </a:cubicBezTo>
                <a:cubicBezTo>
                  <a:pt x="1943100" y="1341883"/>
                  <a:pt x="1897912" y="1413484"/>
                  <a:pt x="1788707" y="1432326"/>
                </a:cubicBezTo>
                <a:cubicBezTo>
                  <a:pt x="1754815" y="1439863"/>
                  <a:pt x="1713393" y="1439863"/>
                  <a:pt x="1668204" y="1439863"/>
                </a:cubicBezTo>
                <a:cubicBezTo>
                  <a:pt x="1607953" y="1439863"/>
                  <a:pt x="1532639" y="1436095"/>
                  <a:pt x="1442262" y="1432326"/>
                </a:cubicBezTo>
                <a:cubicBezTo>
                  <a:pt x="1348120" y="1428558"/>
                  <a:pt x="1238915" y="1424789"/>
                  <a:pt x="1099584" y="1424789"/>
                </a:cubicBezTo>
                <a:cubicBezTo>
                  <a:pt x="1005441" y="1424789"/>
                  <a:pt x="900002" y="1428558"/>
                  <a:pt x="779500" y="1432326"/>
                </a:cubicBezTo>
                <a:cubicBezTo>
                  <a:pt x="658997" y="1436095"/>
                  <a:pt x="553558" y="1439863"/>
                  <a:pt x="466947" y="1439863"/>
                </a:cubicBezTo>
                <a:cubicBezTo>
                  <a:pt x="109205" y="1439863"/>
                  <a:pt x="3766" y="1405947"/>
                  <a:pt x="0" y="1375799"/>
                </a:cubicBezTo>
                <a:cubicBezTo>
                  <a:pt x="0" y="1372031"/>
                  <a:pt x="0" y="1372031"/>
                  <a:pt x="0" y="1368262"/>
                </a:cubicBezTo>
                <a:cubicBezTo>
                  <a:pt x="18828" y="1383336"/>
                  <a:pt x="48954" y="1390873"/>
                  <a:pt x="90377" y="1398410"/>
                </a:cubicBezTo>
                <a:cubicBezTo>
                  <a:pt x="135565" y="1405947"/>
                  <a:pt x="199582" y="1405947"/>
                  <a:pt x="278661" y="1405947"/>
                </a:cubicBezTo>
                <a:cubicBezTo>
                  <a:pt x="391633" y="1405947"/>
                  <a:pt x="546026" y="1402179"/>
                  <a:pt x="753140" y="1394642"/>
                </a:cubicBezTo>
                <a:cubicBezTo>
                  <a:pt x="847282" y="1390873"/>
                  <a:pt x="933893" y="1390873"/>
                  <a:pt x="1009207" y="1390873"/>
                </a:cubicBezTo>
                <a:cubicBezTo>
                  <a:pt x="1348120" y="1390873"/>
                  <a:pt x="1543936" y="1413484"/>
                  <a:pt x="1679501" y="1413484"/>
                </a:cubicBezTo>
                <a:cubicBezTo>
                  <a:pt x="1713393" y="1413484"/>
                  <a:pt x="1747284" y="1413484"/>
                  <a:pt x="1773644" y="1409716"/>
                </a:cubicBezTo>
                <a:cubicBezTo>
                  <a:pt x="1818832" y="1402179"/>
                  <a:pt x="1852723" y="1379568"/>
                  <a:pt x="1871552" y="1349420"/>
                </a:cubicBezTo>
                <a:cubicBezTo>
                  <a:pt x="1894146" y="1315504"/>
                  <a:pt x="1901678" y="1274051"/>
                  <a:pt x="1901678" y="1221293"/>
                </a:cubicBezTo>
                <a:cubicBezTo>
                  <a:pt x="1901678" y="1198682"/>
                  <a:pt x="1901678" y="1172303"/>
                  <a:pt x="1897912" y="1145923"/>
                </a:cubicBezTo>
                <a:cubicBezTo>
                  <a:pt x="1894146" y="1115776"/>
                  <a:pt x="1894146" y="1081860"/>
                  <a:pt x="1894146" y="1047944"/>
                </a:cubicBezTo>
                <a:cubicBezTo>
                  <a:pt x="1894146" y="942427"/>
                  <a:pt x="1905443" y="825604"/>
                  <a:pt x="1905443" y="727625"/>
                </a:cubicBezTo>
                <a:cubicBezTo>
                  <a:pt x="1905443" y="693708"/>
                  <a:pt x="1901678" y="659792"/>
                  <a:pt x="1897912" y="633413"/>
                </a:cubicBezTo>
                <a:close/>
                <a:moveTo>
                  <a:pt x="1084457" y="19050"/>
                </a:moveTo>
                <a:cubicBezTo>
                  <a:pt x="1103301" y="37909"/>
                  <a:pt x="1125915" y="56768"/>
                  <a:pt x="1148528" y="68084"/>
                </a:cubicBezTo>
                <a:cubicBezTo>
                  <a:pt x="1148528" y="71855"/>
                  <a:pt x="1148528" y="71855"/>
                  <a:pt x="1152297" y="71855"/>
                </a:cubicBezTo>
                <a:cubicBezTo>
                  <a:pt x="1174910" y="83171"/>
                  <a:pt x="1189986" y="94486"/>
                  <a:pt x="1208830" y="113345"/>
                </a:cubicBezTo>
                <a:cubicBezTo>
                  <a:pt x="1220137" y="128432"/>
                  <a:pt x="1231443" y="143520"/>
                  <a:pt x="1246519" y="169922"/>
                </a:cubicBezTo>
                <a:cubicBezTo>
                  <a:pt x="1250288" y="173694"/>
                  <a:pt x="1254057" y="177466"/>
                  <a:pt x="1257826" y="185010"/>
                </a:cubicBezTo>
                <a:cubicBezTo>
                  <a:pt x="1295514" y="249130"/>
                  <a:pt x="1340741" y="271761"/>
                  <a:pt x="1374661" y="294392"/>
                </a:cubicBezTo>
                <a:cubicBezTo>
                  <a:pt x="1374661" y="298164"/>
                  <a:pt x="1378430" y="298164"/>
                  <a:pt x="1382199" y="301935"/>
                </a:cubicBezTo>
                <a:cubicBezTo>
                  <a:pt x="1397274" y="313251"/>
                  <a:pt x="1419888" y="328338"/>
                  <a:pt x="1442501" y="347197"/>
                </a:cubicBezTo>
                <a:cubicBezTo>
                  <a:pt x="1468883" y="369828"/>
                  <a:pt x="1491496" y="396231"/>
                  <a:pt x="1506572" y="418861"/>
                </a:cubicBezTo>
                <a:cubicBezTo>
                  <a:pt x="1510341" y="422633"/>
                  <a:pt x="1510341" y="426405"/>
                  <a:pt x="1514110" y="430177"/>
                </a:cubicBezTo>
                <a:cubicBezTo>
                  <a:pt x="1525416" y="449036"/>
                  <a:pt x="1540492" y="467895"/>
                  <a:pt x="1551799" y="482982"/>
                </a:cubicBezTo>
                <a:cubicBezTo>
                  <a:pt x="1566874" y="501841"/>
                  <a:pt x="1585719" y="513157"/>
                  <a:pt x="1597025" y="516928"/>
                </a:cubicBezTo>
                <a:cubicBezTo>
                  <a:pt x="1597025" y="516928"/>
                  <a:pt x="1597025" y="516928"/>
                  <a:pt x="1593256" y="520700"/>
                </a:cubicBezTo>
                <a:cubicBezTo>
                  <a:pt x="1585719" y="520700"/>
                  <a:pt x="1578181" y="520700"/>
                  <a:pt x="1570643" y="520700"/>
                </a:cubicBezTo>
                <a:cubicBezTo>
                  <a:pt x="1559336" y="513157"/>
                  <a:pt x="1551799" y="501841"/>
                  <a:pt x="1540492" y="494298"/>
                </a:cubicBezTo>
                <a:cubicBezTo>
                  <a:pt x="1529185" y="479210"/>
                  <a:pt x="1514110" y="460351"/>
                  <a:pt x="1502803" y="441492"/>
                </a:cubicBezTo>
                <a:cubicBezTo>
                  <a:pt x="1499034" y="437720"/>
                  <a:pt x="1495265" y="433949"/>
                  <a:pt x="1495265" y="426405"/>
                </a:cubicBezTo>
                <a:cubicBezTo>
                  <a:pt x="1480190" y="407546"/>
                  <a:pt x="1457576" y="381143"/>
                  <a:pt x="1431194" y="358513"/>
                </a:cubicBezTo>
                <a:cubicBezTo>
                  <a:pt x="1408581" y="339654"/>
                  <a:pt x="1385968" y="324566"/>
                  <a:pt x="1370892" y="313251"/>
                </a:cubicBezTo>
                <a:cubicBezTo>
                  <a:pt x="1370892" y="309479"/>
                  <a:pt x="1367123" y="309479"/>
                  <a:pt x="1363354" y="305707"/>
                </a:cubicBezTo>
                <a:cubicBezTo>
                  <a:pt x="1333203" y="286848"/>
                  <a:pt x="1284208" y="256674"/>
                  <a:pt x="1242750" y="192553"/>
                </a:cubicBezTo>
                <a:cubicBezTo>
                  <a:pt x="1242750" y="188781"/>
                  <a:pt x="1238981" y="181238"/>
                  <a:pt x="1235212" y="177466"/>
                </a:cubicBezTo>
                <a:cubicBezTo>
                  <a:pt x="1220137" y="154835"/>
                  <a:pt x="1208830" y="135976"/>
                  <a:pt x="1197523" y="124661"/>
                </a:cubicBezTo>
                <a:cubicBezTo>
                  <a:pt x="1182448" y="105802"/>
                  <a:pt x="1167372" y="98258"/>
                  <a:pt x="1144759" y="86943"/>
                </a:cubicBezTo>
                <a:cubicBezTo>
                  <a:pt x="1140990" y="83171"/>
                  <a:pt x="1140990" y="83171"/>
                  <a:pt x="1137221" y="83171"/>
                </a:cubicBezTo>
                <a:cubicBezTo>
                  <a:pt x="1114608" y="68084"/>
                  <a:pt x="1091995" y="49225"/>
                  <a:pt x="1073150" y="26594"/>
                </a:cubicBezTo>
                <a:cubicBezTo>
                  <a:pt x="1076919" y="22822"/>
                  <a:pt x="1080688" y="22822"/>
                  <a:pt x="1084457" y="19050"/>
                </a:cubicBezTo>
                <a:close/>
                <a:moveTo>
                  <a:pt x="900825" y="3770"/>
                </a:moveTo>
                <a:lnTo>
                  <a:pt x="902704" y="3770"/>
                </a:lnTo>
                <a:cubicBezTo>
                  <a:pt x="902704" y="3770"/>
                  <a:pt x="902704" y="3770"/>
                  <a:pt x="906463" y="7541"/>
                </a:cubicBezTo>
                <a:close/>
                <a:moveTo>
                  <a:pt x="895187" y="0"/>
                </a:moveTo>
                <a:lnTo>
                  <a:pt x="900825" y="3770"/>
                </a:lnTo>
                <a:lnTo>
                  <a:pt x="898946" y="3770"/>
                </a:lnTo>
                <a:cubicBezTo>
                  <a:pt x="902704" y="3770"/>
                  <a:pt x="906463" y="7541"/>
                  <a:pt x="906463" y="7541"/>
                </a:cubicBezTo>
                <a:cubicBezTo>
                  <a:pt x="895187" y="18852"/>
                  <a:pt x="887669" y="26392"/>
                  <a:pt x="876393" y="37703"/>
                </a:cubicBezTo>
                <a:cubicBezTo>
                  <a:pt x="872634" y="45244"/>
                  <a:pt x="872634" y="49014"/>
                  <a:pt x="868875" y="56555"/>
                </a:cubicBezTo>
                <a:cubicBezTo>
                  <a:pt x="857599" y="75406"/>
                  <a:pt x="835046" y="90488"/>
                  <a:pt x="812493" y="109339"/>
                </a:cubicBezTo>
                <a:cubicBezTo>
                  <a:pt x="797458" y="116880"/>
                  <a:pt x="782423" y="124421"/>
                  <a:pt x="771147" y="131961"/>
                </a:cubicBezTo>
                <a:cubicBezTo>
                  <a:pt x="759870" y="139502"/>
                  <a:pt x="748594" y="147042"/>
                  <a:pt x="741076" y="154583"/>
                </a:cubicBezTo>
                <a:cubicBezTo>
                  <a:pt x="703488" y="180975"/>
                  <a:pt x="677177" y="199827"/>
                  <a:pt x="654624" y="237530"/>
                </a:cubicBezTo>
                <a:cubicBezTo>
                  <a:pt x="650865" y="241300"/>
                  <a:pt x="647106" y="245071"/>
                  <a:pt x="643348" y="252611"/>
                </a:cubicBezTo>
                <a:cubicBezTo>
                  <a:pt x="628312" y="275233"/>
                  <a:pt x="602001" y="294085"/>
                  <a:pt x="575689" y="312936"/>
                </a:cubicBezTo>
                <a:cubicBezTo>
                  <a:pt x="568172" y="316707"/>
                  <a:pt x="560654" y="320477"/>
                  <a:pt x="553137" y="324247"/>
                </a:cubicBezTo>
                <a:cubicBezTo>
                  <a:pt x="530584" y="335558"/>
                  <a:pt x="508031" y="350640"/>
                  <a:pt x="492996" y="361950"/>
                </a:cubicBezTo>
                <a:cubicBezTo>
                  <a:pt x="466684" y="380802"/>
                  <a:pt x="455408" y="395883"/>
                  <a:pt x="444132" y="410965"/>
                </a:cubicBezTo>
                <a:cubicBezTo>
                  <a:pt x="436614" y="418505"/>
                  <a:pt x="432855" y="426046"/>
                  <a:pt x="425338" y="437357"/>
                </a:cubicBezTo>
                <a:cubicBezTo>
                  <a:pt x="421579" y="441127"/>
                  <a:pt x="417820" y="452438"/>
                  <a:pt x="410302" y="459979"/>
                </a:cubicBezTo>
                <a:cubicBezTo>
                  <a:pt x="395267" y="482601"/>
                  <a:pt x="368956" y="501452"/>
                  <a:pt x="353920" y="508993"/>
                </a:cubicBezTo>
                <a:cubicBezTo>
                  <a:pt x="342644" y="508993"/>
                  <a:pt x="335127" y="512763"/>
                  <a:pt x="327609" y="512763"/>
                </a:cubicBezTo>
                <a:cubicBezTo>
                  <a:pt x="327609" y="512763"/>
                  <a:pt x="327609" y="512763"/>
                  <a:pt x="323850" y="508993"/>
                </a:cubicBezTo>
                <a:cubicBezTo>
                  <a:pt x="323850" y="508993"/>
                  <a:pt x="323850" y="508993"/>
                  <a:pt x="327609" y="508993"/>
                </a:cubicBezTo>
                <a:cubicBezTo>
                  <a:pt x="327609" y="505223"/>
                  <a:pt x="331368" y="505223"/>
                  <a:pt x="331368" y="505223"/>
                </a:cubicBezTo>
                <a:cubicBezTo>
                  <a:pt x="338885" y="501452"/>
                  <a:pt x="346403" y="497682"/>
                  <a:pt x="353920" y="493912"/>
                </a:cubicBezTo>
                <a:cubicBezTo>
                  <a:pt x="368956" y="482601"/>
                  <a:pt x="387750" y="467519"/>
                  <a:pt x="399026" y="448668"/>
                </a:cubicBezTo>
                <a:cubicBezTo>
                  <a:pt x="406544" y="441127"/>
                  <a:pt x="410302" y="433587"/>
                  <a:pt x="414061" y="426046"/>
                </a:cubicBezTo>
                <a:cubicBezTo>
                  <a:pt x="421579" y="418505"/>
                  <a:pt x="425338" y="410965"/>
                  <a:pt x="432855" y="399654"/>
                </a:cubicBezTo>
                <a:cubicBezTo>
                  <a:pt x="444132" y="384572"/>
                  <a:pt x="455408" y="369491"/>
                  <a:pt x="481719" y="350640"/>
                </a:cubicBezTo>
                <a:cubicBezTo>
                  <a:pt x="500513" y="335558"/>
                  <a:pt x="523066" y="324247"/>
                  <a:pt x="545619" y="312936"/>
                </a:cubicBezTo>
                <a:cubicBezTo>
                  <a:pt x="553137" y="309166"/>
                  <a:pt x="560654" y="305396"/>
                  <a:pt x="568172" y="297855"/>
                </a:cubicBezTo>
                <a:cubicBezTo>
                  <a:pt x="594483" y="282774"/>
                  <a:pt x="617036" y="263922"/>
                  <a:pt x="632071" y="245071"/>
                </a:cubicBezTo>
                <a:cubicBezTo>
                  <a:pt x="635830" y="237530"/>
                  <a:pt x="639589" y="233760"/>
                  <a:pt x="643348" y="226219"/>
                </a:cubicBezTo>
                <a:cubicBezTo>
                  <a:pt x="665900" y="188516"/>
                  <a:pt x="692212" y="165894"/>
                  <a:pt x="729800" y="139502"/>
                </a:cubicBezTo>
                <a:cubicBezTo>
                  <a:pt x="741076" y="135732"/>
                  <a:pt x="752353" y="128191"/>
                  <a:pt x="759870" y="120650"/>
                </a:cubicBezTo>
                <a:cubicBezTo>
                  <a:pt x="774905" y="113110"/>
                  <a:pt x="789941" y="105569"/>
                  <a:pt x="804976" y="94258"/>
                </a:cubicBezTo>
                <a:cubicBezTo>
                  <a:pt x="827529" y="79177"/>
                  <a:pt x="846323" y="64096"/>
                  <a:pt x="853840" y="49014"/>
                </a:cubicBezTo>
                <a:cubicBezTo>
                  <a:pt x="857599" y="41474"/>
                  <a:pt x="861358" y="33933"/>
                  <a:pt x="865116" y="30163"/>
                </a:cubicBezTo>
                <a:cubicBezTo>
                  <a:pt x="876393" y="18852"/>
                  <a:pt x="883910" y="7541"/>
                  <a:pt x="895187" y="0"/>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normAutofit/>
          </a:bodyPr>
          <a:lstStyle/>
          <a:p>
            <a:endParaRPr lang="zh-CN" altLang="en-US" sz="1400" b="1">
              <a:solidFill>
                <a:schemeClr val="tx1">
                  <a:lumMod val="75000"/>
                  <a:lumOff val="25000"/>
                </a:schemeClr>
              </a:solidFill>
              <a:latin typeface="微软雅黑" panose="020B0503020204020204" charset="-122"/>
              <a:ea typeface="微软雅黑" panose="020B0503020204020204" charset="-122"/>
            </a:endParaRPr>
          </a:p>
        </p:txBody>
      </p:sp>
      <p:sp>
        <p:nvSpPr>
          <p:cNvPr id="16" name="文本框 15"/>
          <p:cNvSpPr txBox="1"/>
          <p:nvPr>
            <p:custDataLst>
              <p:tags r:id="rId7"/>
            </p:custDataLst>
          </p:nvPr>
        </p:nvSpPr>
        <p:spPr>
          <a:xfrm>
            <a:off x="3987800" y="2503170"/>
            <a:ext cx="1174115" cy="658495"/>
          </a:xfrm>
          <a:prstGeom prst="rect">
            <a:avLst/>
          </a:prstGeom>
          <a:noFill/>
          <a:extLst>
            <a:ext uri="{909E8E84-426E-40DD-AFC4-6F175D3DCCD1}">
              <a14:hiddenFill xmlns:a14="http://schemas.microsoft.com/office/drawing/2010/main">
                <a:solidFill>
                  <a:srgbClr val="ED7D31"/>
                </a:solidFill>
              </a14:hiddenFill>
            </a:ext>
          </a:extLst>
        </p:spPr>
        <p:txBody>
          <a:bodyPr wrap="square" lIns="0" tIns="0" rIns="0" bIns="0" rtlCol="0" anchor="ctr" anchorCtr="0">
            <a:normAutofit/>
          </a:bodyPr>
          <a:lstStyle/>
          <a:p>
            <a:pPr marL="0" lvl="0" indent="0" algn="ctr">
              <a:lnSpc>
                <a:spcPct val="110000"/>
              </a:lnSpc>
              <a:spcBef>
                <a:spcPts val="0"/>
              </a:spcBef>
              <a:spcAft>
                <a:spcPts val="0"/>
              </a:spcAft>
              <a:buSzPct val="100000"/>
            </a:pPr>
            <a:r>
              <a:rPr lang="zh-CN" altLang="en-US" sz="1400" b="1">
                <a:solidFill>
                  <a:schemeClr val="tx1">
                    <a:lumMod val="75000"/>
                    <a:lumOff val="25000"/>
                  </a:schemeClr>
                </a:solidFill>
                <a:latin typeface="微软雅黑" panose="020B0503020204020204" charset="-122"/>
                <a:ea typeface="微软雅黑" panose="020B0503020204020204" charset="-122"/>
              </a:rPr>
              <a:t>洗眼器</a:t>
            </a:r>
          </a:p>
        </p:txBody>
      </p:sp>
      <p:sp>
        <p:nvSpPr>
          <p:cNvPr id="51" name="任意多边形 50"/>
          <p:cNvSpPr/>
          <p:nvPr>
            <p:custDataLst>
              <p:tags r:id="rId8"/>
            </p:custDataLst>
          </p:nvPr>
        </p:nvSpPr>
        <p:spPr bwMode="auto">
          <a:xfrm>
            <a:off x="5837555" y="1671955"/>
            <a:ext cx="1457960" cy="1217930"/>
          </a:xfrm>
          <a:custGeom>
            <a:avLst/>
            <a:gdLst>
              <a:gd name="connsiteX0" fmla="*/ 481437 w 1946275"/>
              <a:gd name="connsiteY0" fmla="*/ 1465536 h 1625601"/>
              <a:gd name="connsiteX1" fmla="*/ 487586 w 1946275"/>
              <a:gd name="connsiteY1" fmla="*/ 1465719 h 1625601"/>
              <a:gd name="connsiteX2" fmla="*/ 486307 w 1946275"/>
              <a:gd name="connsiteY2" fmla="*/ 1465719 h 1625601"/>
              <a:gd name="connsiteX3" fmla="*/ 191907 w 1946275"/>
              <a:gd name="connsiteY3" fmla="*/ 1457871 h 1625601"/>
              <a:gd name="connsiteX4" fmla="*/ 247607 w 1946275"/>
              <a:gd name="connsiteY4" fmla="*/ 1459230 h 1625601"/>
              <a:gd name="connsiteX5" fmla="*/ 428795 w 1946275"/>
              <a:gd name="connsiteY5" fmla="*/ 1463040 h 1625601"/>
              <a:gd name="connsiteX6" fmla="*/ 472034 w 1946275"/>
              <a:gd name="connsiteY6" fmla="*/ 1465183 h 1625601"/>
              <a:gd name="connsiteX7" fmla="*/ 481437 w 1946275"/>
              <a:gd name="connsiteY7" fmla="*/ 1465536 h 1625601"/>
              <a:gd name="connsiteX8" fmla="*/ 469563 w 1946275"/>
              <a:gd name="connsiteY8" fmla="*/ 1465183 h 1625601"/>
              <a:gd name="connsiteX9" fmla="*/ 383616 w 1946275"/>
              <a:gd name="connsiteY9" fmla="*/ 1463040 h 1625601"/>
              <a:gd name="connsiteX10" fmla="*/ 225488 w 1946275"/>
              <a:gd name="connsiteY10" fmla="*/ 1459230 h 1625601"/>
              <a:gd name="connsiteX11" fmla="*/ 15280 w 1946275"/>
              <a:gd name="connsiteY11" fmla="*/ 1374175 h 1625601"/>
              <a:gd name="connsiteX12" fmla="*/ 15058 w 1946275"/>
              <a:gd name="connsiteY12" fmla="*/ 1387812 h 1625601"/>
              <a:gd name="connsiteX13" fmla="*/ 15334 w 1946275"/>
              <a:gd name="connsiteY13" fmla="*/ 1396572 h 1625601"/>
              <a:gd name="connsiteX14" fmla="*/ 182607 w 1946275"/>
              <a:gd name="connsiteY14" fmla="*/ 914934 h 1625601"/>
              <a:gd name="connsiteX15" fmla="*/ 177371 w 1946275"/>
              <a:gd name="connsiteY15" fmla="*/ 916385 h 1625601"/>
              <a:gd name="connsiteX16" fmla="*/ 173883 w 1946275"/>
              <a:gd name="connsiteY16" fmla="*/ 916385 h 1625601"/>
              <a:gd name="connsiteX17" fmla="*/ 176901 w 1946275"/>
              <a:gd name="connsiteY17" fmla="*/ 915492 h 1625601"/>
              <a:gd name="connsiteX18" fmla="*/ 182607 w 1946275"/>
              <a:gd name="connsiteY18" fmla="*/ 914934 h 1625601"/>
              <a:gd name="connsiteX19" fmla="*/ 1830701 w 1946275"/>
              <a:gd name="connsiteY19" fmla="*/ 858668 h 1625601"/>
              <a:gd name="connsiteX20" fmla="*/ 1840754 w 1946275"/>
              <a:gd name="connsiteY20" fmla="*/ 859434 h 1625601"/>
              <a:gd name="connsiteX21" fmla="*/ 1845108 w 1946275"/>
              <a:gd name="connsiteY21" fmla="*/ 860670 h 1625601"/>
              <a:gd name="connsiteX22" fmla="*/ 1838032 w 1946275"/>
              <a:gd name="connsiteY22" fmla="*/ 859964 h 1625601"/>
              <a:gd name="connsiteX23" fmla="*/ 1830701 w 1946275"/>
              <a:gd name="connsiteY23" fmla="*/ 858668 h 1625601"/>
              <a:gd name="connsiteX24" fmla="*/ 101185 w 1946275"/>
              <a:gd name="connsiteY24" fmla="*/ 780313 h 1625601"/>
              <a:gd name="connsiteX25" fmla="*/ 93644 w 1946275"/>
              <a:gd name="connsiteY25" fmla="*/ 784375 h 1625601"/>
              <a:gd name="connsiteX26" fmla="*/ 87526 w 1946275"/>
              <a:gd name="connsiteY26" fmla="*/ 789985 h 1625601"/>
              <a:gd name="connsiteX27" fmla="*/ 1202371 w 1946275"/>
              <a:gd name="connsiteY27" fmla="*/ 731945 h 1625601"/>
              <a:gd name="connsiteX28" fmla="*/ 1190955 w 1946275"/>
              <a:gd name="connsiteY28" fmla="*/ 732938 h 1625601"/>
              <a:gd name="connsiteX29" fmla="*/ 1000995 w 1946275"/>
              <a:gd name="connsiteY29" fmla="*/ 742369 h 1625601"/>
              <a:gd name="connsiteX30" fmla="*/ 496943 w 1946275"/>
              <a:gd name="connsiteY30" fmla="*/ 749914 h 1625601"/>
              <a:gd name="connsiteX31" fmla="*/ 380334 w 1946275"/>
              <a:gd name="connsiteY31" fmla="*/ 749914 h 1625601"/>
              <a:gd name="connsiteX32" fmla="*/ 196016 w 1946275"/>
              <a:gd name="connsiteY32" fmla="*/ 757458 h 1625601"/>
              <a:gd name="connsiteX33" fmla="*/ 53076 w 1946275"/>
              <a:gd name="connsiteY33" fmla="*/ 847993 h 1625601"/>
              <a:gd name="connsiteX34" fmla="*/ 37912 w 1946275"/>
              <a:gd name="connsiteY34" fmla="*/ 900864 h 1625601"/>
              <a:gd name="connsiteX35" fmla="*/ 36810 w 1946275"/>
              <a:gd name="connsiteY35" fmla="*/ 916385 h 1625601"/>
              <a:gd name="connsiteX36" fmla="*/ 87006 w 1946275"/>
              <a:gd name="connsiteY36" fmla="*/ 916385 h 1625601"/>
              <a:gd name="connsiteX37" fmla="*/ 142072 w 1946275"/>
              <a:gd name="connsiteY37" fmla="*/ 916385 h 1625601"/>
              <a:gd name="connsiteX38" fmla="*/ 173883 w 1946275"/>
              <a:gd name="connsiteY38" fmla="*/ 916385 h 1625601"/>
              <a:gd name="connsiteX39" fmla="*/ 170488 w 1946275"/>
              <a:gd name="connsiteY39" fmla="*/ 917390 h 1625601"/>
              <a:gd name="connsiteX40" fmla="*/ 173606 w 1946275"/>
              <a:gd name="connsiteY40" fmla="*/ 919957 h 1625601"/>
              <a:gd name="connsiteX41" fmla="*/ 248911 w 1946275"/>
              <a:gd name="connsiteY41" fmla="*/ 923529 h 1625601"/>
              <a:gd name="connsiteX42" fmla="*/ 263972 w 1946275"/>
              <a:gd name="connsiteY42" fmla="*/ 927101 h 1625601"/>
              <a:gd name="connsiteX43" fmla="*/ 211258 w 1946275"/>
              <a:gd name="connsiteY43" fmla="*/ 927101 h 1625601"/>
              <a:gd name="connsiteX44" fmla="*/ 200139 w 1946275"/>
              <a:gd name="connsiteY44" fmla="*/ 927101 h 1625601"/>
              <a:gd name="connsiteX45" fmla="*/ 196197 w 1946275"/>
              <a:gd name="connsiteY45" fmla="*/ 927101 h 1625601"/>
              <a:gd name="connsiteX46" fmla="*/ 66893 w 1946275"/>
              <a:gd name="connsiteY46" fmla="*/ 923929 h 1625601"/>
              <a:gd name="connsiteX47" fmla="*/ 36215 w 1946275"/>
              <a:gd name="connsiteY47" fmla="*/ 924754 h 1625601"/>
              <a:gd name="connsiteX48" fmla="*/ 33328 w 1946275"/>
              <a:gd name="connsiteY48" fmla="*/ 965405 h 1625601"/>
              <a:gd name="connsiteX49" fmla="*/ 30507 w 1946275"/>
              <a:gd name="connsiteY49" fmla="*/ 1108280 h 1625601"/>
              <a:gd name="connsiteX50" fmla="*/ 25511 w 1946275"/>
              <a:gd name="connsiteY50" fmla="*/ 1199993 h 1625601"/>
              <a:gd name="connsiteX51" fmla="*/ 23007 w 1946275"/>
              <a:gd name="connsiteY51" fmla="*/ 1270000 h 1625601"/>
              <a:gd name="connsiteX52" fmla="*/ 28574 w 1946275"/>
              <a:gd name="connsiteY52" fmla="*/ 1270000 h 1625601"/>
              <a:gd name="connsiteX53" fmla="*/ 82981 w 1946275"/>
              <a:gd name="connsiteY53" fmla="*/ 1270000 h 1625601"/>
              <a:gd name="connsiteX54" fmla="*/ 90486 w 1946275"/>
              <a:gd name="connsiteY54" fmla="*/ 1281642 h 1625601"/>
              <a:gd name="connsiteX55" fmla="*/ 188045 w 1946275"/>
              <a:gd name="connsiteY55" fmla="*/ 1285522 h 1625601"/>
              <a:gd name="connsiteX56" fmla="*/ 188045 w 1946275"/>
              <a:gd name="connsiteY56" fmla="*/ 1293283 h 1625601"/>
              <a:gd name="connsiteX57" fmla="*/ 161134 w 1946275"/>
              <a:gd name="connsiteY57" fmla="*/ 1298195 h 1625601"/>
              <a:gd name="connsiteX58" fmla="*/ 164157 w 1946275"/>
              <a:gd name="connsiteY58" fmla="*/ 1297486 h 1625601"/>
              <a:gd name="connsiteX59" fmla="*/ 167759 w 1946275"/>
              <a:gd name="connsiteY59" fmla="*/ 1297710 h 1625601"/>
              <a:gd name="connsiteX60" fmla="*/ 165531 w 1946275"/>
              <a:gd name="connsiteY60" fmla="*/ 1297164 h 1625601"/>
              <a:gd name="connsiteX61" fmla="*/ 164157 w 1946275"/>
              <a:gd name="connsiteY61" fmla="*/ 1297486 h 1625601"/>
              <a:gd name="connsiteX62" fmla="*/ 135513 w 1946275"/>
              <a:gd name="connsiteY62" fmla="*/ 1295709 h 1625601"/>
              <a:gd name="connsiteX63" fmla="*/ 105495 w 1946275"/>
              <a:gd name="connsiteY63" fmla="*/ 1297164 h 1625601"/>
              <a:gd name="connsiteX64" fmla="*/ 55895 w 1946275"/>
              <a:gd name="connsiteY64" fmla="*/ 1293344 h 1625601"/>
              <a:gd name="connsiteX65" fmla="*/ 22174 w 1946275"/>
              <a:gd name="connsiteY65" fmla="*/ 1293294 h 1625601"/>
              <a:gd name="connsiteX66" fmla="*/ 21573 w 1946275"/>
              <a:gd name="connsiteY66" fmla="*/ 1310097 h 1625601"/>
              <a:gd name="connsiteX67" fmla="*/ 18340 w 1946275"/>
              <a:gd name="connsiteY67" fmla="*/ 1411712 h 1625601"/>
              <a:gd name="connsiteX68" fmla="*/ 16995 w 1946275"/>
              <a:gd name="connsiteY68" fmla="*/ 1447805 h 1625601"/>
              <a:gd name="connsiteX69" fmla="*/ 20343 w 1946275"/>
              <a:gd name="connsiteY69" fmla="*/ 1447808 h 1625601"/>
              <a:gd name="connsiteX70" fmla="*/ 266902 w 1946275"/>
              <a:gd name="connsiteY70" fmla="*/ 1451610 h 1625601"/>
              <a:gd name="connsiteX71" fmla="*/ 167197 w 1946275"/>
              <a:gd name="connsiteY71" fmla="*/ 1456871 h 1625601"/>
              <a:gd name="connsiteX72" fmla="*/ 191907 w 1946275"/>
              <a:gd name="connsiteY72" fmla="*/ 1457871 h 1625601"/>
              <a:gd name="connsiteX73" fmla="*/ 140247 w 1946275"/>
              <a:gd name="connsiteY73" fmla="*/ 1456611 h 1625601"/>
              <a:gd name="connsiteX74" fmla="*/ 63595 w 1946275"/>
              <a:gd name="connsiteY74" fmla="*/ 1455420 h 1625601"/>
              <a:gd name="connsiteX75" fmla="*/ 25181 w 1946275"/>
              <a:gd name="connsiteY75" fmla="*/ 1456015 h 1625601"/>
              <a:gd name="connsiteX76" fmla="*/ 17229 w 1946275"/>
              <a:gd name="connsiteY76" fmla="*/ 1456721 h 1625601"/>
              <a:gd name="connsiteX77" fmla="*/ 17882 w 1946275"/>
              <a:gd name="connsiteY77" fmla="*/ 1477455 h 1625601"/>
              <a:gd name="connsiteX78" fmla="*/ 26352 w 1946275"/>
              <a:gd name="connsiteY78" fmla="*/ 1538789 h 1625601"/>
              <a:gd name="connsiteX79" fmla="*/ 48939 w 1946275"/>
              <a:gd name="connsiteY79" fmla="*/ 1568985 h 1625601"/>
              <a:gd name="connsiteX80" fmla="*/ 97879 w 1946275"/>
              <a:gd name="connsiteY80" fmla="*/ 1587857 h 1625601"/>
              <a:gd name="connsiteX81" fmla="*/ 319987 w 1946275"/>
              <a:gd name="connsiteY81" fmla="*/ 1602955 h 1625601"/>
              <a:gd name="connsiteX82" fmla="*/ 521862 w 1946275"/>
              <a:gd name="connsiteY82" fmla="*/ 1600124 h 1625601"/>
              <a:gd name="connsiteX83" fmla="*/ 555677 w 1946275"/>
              <a:gd name="connsiteY83" fmla="*/ 1599181 h 1625601"/>
              <a:gd name="connsiteX84" fmla="*/ 620458 w 1946275"/>
              <a:gd name="connsiteY84" fmla="*/ 1594516 h 1625601"/>
              <a:gd name="connsiteX85" fmla="*/ 1065351 w 1946275"/>
              <a:gd name="connsiteY85" fmla="*/ 1582979 h 1625601"/>
              <a:gd name="connsiteX86" fmla="*/ 1178366 w 1946275"/>
              <a:gd name="connsiteY86" fmla="*/ 1582979 h 1625601"/>
              <a:gd name="connsiteX87" fmla="*/ 1366724 w 1946275"/>
              <a:gd name="connsiteY87" fmla="*/ 1590513 h 1625601"/>
              <a:gd name="connsiteX88" fmla="*/ 1509876 w 1946275"/>
              <a:gd name="connsiteY88" fmla="*/ 1598047 h 1625601"/>
              <a:gd name="connsiteX89" fmla="*/ 1637960 w 1946275"/>
              <a:gd name="connsiteY89" fmla="*/ 1601814 h 1625601"/>
              <a:gd name="connsiteX90" fmla="*/ 1796181 w 1946275"/>
              <a:gd name="connsiteY90" fmla="*/ 1601814 h 1625601"/>
              <a:gd name="connsiteX91" fmla="*/ 1901073 w 1946275"/>
              <a:gd name="connsiteY91" fmla="*/ 1544072 h 1625601"/>
              <a:gd name="connsiteX92" fmla="*/ 1903834 w 1946275"/>
              <a:gd name="connsiteY92" fmla="*/ 1532986 h 1625601"/>
              <a:gd name="connsiteX93" fmla="*/ 1877730 w 1946275"/>
              <a:gd name="connsiteY93" fmla="*/ 1530291 h 1625601"/>
              <a:gd name="connsiteX94" fmla="*/ 1683146 w 1946275"/>
              <a:gd name="connsiteY94" fmla="*/ 1535113 h 1625601"/>
              <a:gd name="connsiteX95" fmla="*/ 1660524 w 1946275"/>
              <a:gd name="connsiteY95" fmla="*/ 1531303 h 1625601"/>
              <a:gd name="connsiteX96" fmla="*/ 1592658 w 1946275"/>
              <a:gd name="connsiteY96" fmla="*/ 1531303 h 1625601"/>
              <a:gd name="connsiteX97" fmla="*/ 1611510 w 1946275"/>
              <a:gd name="connsiteY97" fmla="*/ 1527493 h 1625601"/>
              <a:gd name="connsiteX98" fmla="*/ 1709539 w 1946275"/>
              <a:gd name="connsiteY98" fmla="*/ 1523683 h 1625601"/>
              <a:gd name="connsiteX99" fmla="*/ 1699995 w 1946275"/>
              <a:gd name="connsiteY99" fmla="*/ 1518861 h 1625601"/>
              <a:gd name="connsiteX100" fmla="*/ 1705768 w 1946275"/>
              <a:gd name="connsiteY100" fmla="*/ 1519873 h 1625601"/>
              <a:gd name="connsiteX101" fmla="*/ 1822648 w 1946275"/>
              <a:gd name="connsiteY101" fmla="*/ 1519873 h 1625601"/>
              <a:gd name="connsiteX102" fmla="*/ 1899940 w 1946275"/>
              <a:gd name="connsiteY102" fmla="*/ 1519873 h 1625601"/>
              <a:gd name="connsiteX103" fmla="*/ 1907100 w 1946275"/>
              <a:gd name="connsiteY103" fmla="*/ 1519873 h 1625601"/>
              <a:gd name="connsiteX104" fmla="*/ 1912963 w 1946275"/>
              <a:gd name="connsiteY104" fmla="*/ 1496336 h 1625601"/>
              <a:gd name="connsiteX105" fmla="*/ 1920497 w 1946275"/>
              <a:gd name="connsiteY105" fmla="*/ 1387090 h 1625601"/>
              <a:gd name="connsiteX106" fmla="*/ 1916730 w 1946275"/>
              <a:gd name="connsiteY106" fmla="*/ 1119626 h 1625601"/>
              <a:gd name="connsiteX107" fmla="*/ 1919333 w 1946275"/>
              <a:gd name="connsiteY107" fmla="*/ 1085717 h 1625601"/>
              <a:gd name="connsiteX108" fmla="*/ 1893394 w 1946275"/>
              <a:gd name="connsiteY108" fmla="*/ 1085374 h 1625601"/>
              <a:gd name="connsiteX109" fmla="*/ 1836737 w 1946275"/>
              <a:gd name="connsiteY109" fmla="*/ 1082040 h 1625601"/>
              <a:gd name="connsiteX110" fmla="*/ 1855623 w 1946275"/>
              <a:gd name="connsiteY110" fmla="*/ 1074420 h 1625601"/>
              <a:gd name="connsiteX111" fmla="*/ 1791411 w 1946275"/>
              <a:gd name="connsiteY111" fmla="*/ 1070610 h 1625601"/>
              <a:gd name="connsiteX112" fmla="*/ 1772525 w 1946275"/>
              <a:gd name="connsiteY112" fmla="*/ 1066800 h 1625601"/>
              <a:gd name="connsiteX113" fmla="*/ 1919834 w 1946275"/>
              <a:gd name="connsiteY113" fmla="*/ 1078230 h 1625601"/>
              <a:gd name="connsiteX114" fmla="*/ 1919909 w 1946275"/>
              <a:gd name="connsiteY114" fmla="*/ 1078224 h 1625601"/>
              <a:gd name="connsiteX115" fmla="*/ 1921262 w 1946275"/>
              <a:gd name="connsiteY115" fmla="*/ 1060588 h 1625601"/>
              <a:gd name="connsiteX116" fmla="*/ 1925956 w 1946275"/>
              <a:gd name="connsiteY116" fmla="*/ 1014823 h 1625601"/>
              <a:gd name="connsiteX117" fmla="*/ 1930315 w 1946275"/>
              <a:gd name="connsiteY117" fmla="*/ 977039 h 1625601"/>
              <a:gd name="connsiteX118" fmla="*/ 1931217 w 1946275"/>
              <a:gd name="connsiteY118" fmla="*/ 938655 h 1625601"/>
              <a:gd name="connsiteX119" fmla="*/ 1928864 w 1946275"/>
              <a:gd name="connsiteY119" fmla="*/ 887228 h 1625601"/>
              <a:gd name="connsiteX120" fmla="*/ 1928695 w 1946275"/>
              <a:gd name="connsiteY120" fmla="*/ 885826 h 1625601"/>
              <a:gd name="connsiteX121" fmla="*/ 1914393 w 1946275"/>
              <a:gd name="connsiteY121" fmla="*/ 885826 h 1625601"/>
              <a:gd name="connsiteX122" fmla="*/ 1859636 w 1946275"/>
              <a:gd name="connsiteY122" fmla="*/ 885826 h 1625601"/>
              <a:gd name="connsiteX123" fmla="*/ 1855859 w 1946275"/>
              <a:gd name="connsiteY123" fmla="*/ 874515 h 1625601"/>
              <a:gd name="connsiteX124" fmla="*/ 1757675 w 1946275"/>
              <a:gd name="connsiteY124" fmla="*/ 870745 h 1625601"/>
              <a:gd name="connsiteX125" fmla="*/ 1757675 w 1946275"/>
              <a:gd name="connsiteY125" fmla="*/ 863204 h 1625601"/>
              <a:gd name="connsiteX126" fmla="*/ 1757675 w 1946275"/>
              <a:gd name="connsiteY126" fmla="*/ 858491 h 1625601"/>
              <a:gd name="connsiteX127" fmla="*/ 1780333 w 1946275"/>
              <a:gd name="connsiteY127" fmla="*/ 859434 h 1625601"/>
              <a:gd name="connsiteX128" fmla="*/ 1848380 w 1946275"/>
              <a:gd name="connsiteY128" fmla="*/ 861599 h 1625601"/>
              <a:gd name="connsiteX129" fmla="*/ 1845108 w 1946275"/>
              <a:gd name="connsiteY129" fmla="*/ 860670 h 1625601"/>
              <a:gd name="connsiteX130" fmla="*/ 1851611 w 1946275"/>
              <a:gd name="connsiteY130" fmla="*/ 861319 h 1625601"/>
              <a:gd name="connsiteX131" fmla="*/ 1889080 w 1946275"/>
              <a:gd name="connsiteY131" fmla="*/ 863675 h 1625601"/>
              <a:gd name="connsiteX132" fmla="*/ 1925970 w 1946275"/>
              <a:gd name="connsiteY132" fmla="*/ 863224 h 1625601"/>
              <a:gd name="connsiteX133" fmla="*/ 1923688 w 1946275"/>
              <a:gd name="connsiteY133" fmla="*/ 844294 h 1625601"/>
              <a:gd name="connsiteX134" fmla="*/ 1908630 w 1946275"/>
              <a:gd name="connsiteY134" fmla="*/ 817873 h 1625601"/>
              <a:gd name="connsiteX135" fmla="*/ 1870984 w 1946275"/>
              <a:gd name="connsiteY135" fmla="*/ 791452 h 1625601"/>
              <a:gd name="connsiteX136" fmla="*/ 1716637 w 1946275"/>
              <a:gd name="connsiteY136" fmla="*/ 757482 h 1625601"/>
              <a:gd name="connsiteX137" fmla="*/ 1258185 w 1946275"/>
              <a:gd name="connsiteY137" fmla="*/ 732536 h 1625601"/>
              <a:gd name="connsiteX138" fmla="*/ 484353 w 1946275"/>
              <a:gd name="connsiteY138" fmla="*/ 555667 h 1625601"/>
              <a:gd name="connsiteX139" fmla="*/ 481354 w 1946275"/>
              <a:gd name="connsiteY139" fmla="*/ 557472 h 1625601"/>
              <a:gd name="connsiteX140" fmla="*/ 475083 w 1946275"/>
              <a:gd name="connsiteY140" fmla="*/ 563846 h 1625601"/>
              <a:gd name="connsiteX141" fmla="*/ 920312 w 1946275"/>
              <a:gd name="connsiteY141" fmla="*/ 191891 h 1625601"/>
              <a:gd name="connsiteX142" fmla="*/ 895454 w 1946275"/>
              <a:gd name="connsiteY142" fmla="*/ 213713 h 1625601"/>
              <a:gd name="connsiteX143" fmla="*/ 880878 w 1946275"/>
              <a:gd name="connsiteY143" fmla="*/ 237110 h 1625601"/>
              <a:gd name="connsiteX144" fmla="*/ 820573 w 1946275"/>
              <a:gd name="connsiteY144" fmla="*/ 289876 h 1625601"/>
              <a:gd name="connsiteX145" fmla="*/ 774815 w 1946275"/>
              <a:gd name="connsiteY145" fmla="*/ 319617 h 1625601"/>
              <a:gd name="connsiteX146" fmla="*/ 653303 w 1946275"/>
              <a:gd name="connsiteY146" fmla="*/ 426288 h 1625601"/>
              <a:gd name="connsiteX147" fmla="*/ 643425 w 1946275"/>
              <a:gd name="connsiteY147" fmla="*/ 440634 h 1625601"/>
              <a:gd name="connsiteX148" fmla="*/ 571812 w 1946275"/>
              <a:gd name="connsiteY148" fmla="*/ 504707 h 1625601"/>
              <a:gd name="connsiteX149" fmla="*/ 549774 w 1946275"/>
              <a:gd name="connsiteY149" fmla="*/ 517173 h 1625601"/>
              <a:gd name="connsiteX150" fmla="*/ 415727 w 1946275"/>
              <a:gd name="connsiteY150" fmla="*/ 634848 h 1625601"/>
              <a:gd name="connsiteX151" fmla="*/ 398433 w 1946275"/>
              <a:gd name="connsiteY151" fmla="*/ 659234 h 1625601"/>
              <a:gd name="connsiteX152" fmla="*/ 345666 w 1946275"/>
              <a:gd name="connsiteY152" fmla="*/ 710116 h 1625601"/>
              <a:gd name="connsiteX153" fmla="*/ 324814 w 1946275"/>
              <a:gd name="connsiteY153" fmla="*/ 722489 h 1625601"/>
              <a:gd name="connsiteX154" fmla="*/ 468334 w 1946275"/>
              <a:gd name="connsiteY154" fmla="*/ 720740 h 1625601"/>
              <a:gd name="connsiteX155" fmla="*/ 1039017 w 1946275"/>
              <a:gd name="connsiteY155" fmla="*/ 715963 h 1625601"/>
              <a:gd name="connsiteX156" fmla="*/ 1516813 w 1946275"/>
              <a:gd name="connsiteY156" fmla="*/ 724593 h 1625601"/>
              <a:gd name="connsiteX157" fmla="*/ 1629894 w 1946275"/>
              <a:gd name="connsiteY157" fmla="*/ 731838 h 1625601"/>
              <a:gd name="connsiteX158" fmla="*/ 1633536 w 1946275"/>
              <a:gd name="connsiteY158" fmla="*/ 731838 h 1625601"/>
              <a:gd name="connsiteX159" fmla="*/ 1635618 w 1946275"/>
              <a:gd name="connsiteY159" fmla="*/ 732324 h 1625601"/>
              <a:gd name="connsiteX160" fmla="*/ 1667118 w 1946275"/>
              <a:gd name="connsiteY160" fmla="*/ 735498 h 1625601"/>
              <a:gd name="connsiteX161" fmla="*/ 1658225 w 1946275"/>
              <a:gd name="connsiteY161" fmla="*/ 729607 h 1625601"/>
              <a:gd name="connsiteX162" fmla="*/ 1630467 w 1946275"/>
              <a:gd name="connsiteY162" fmla="*/ 704593 h 1625601"/>
              <a:gd name="connsiteX163" fmla="*/ 1594095 w 1946275"/>
              <a:gd name="connsiteY163" fmla="*/ 654071 h 1625601"/>
              <a:gd name="connsiteX164" fmla="*/ 1458600 w 1946275"/>
              <a:gd name="connsiteY164" fmla="*/ 520490 h 1625601"/>
              <a:gd name="connsiteX165" fmla="*/ 1446044 w 1946275"/>
              <a:gd name="connsiteY165" fmla="*/ 512033 h 1625601"/>
              <a:gd name="connsiteX166" fmla="*/ 1318077 w 1946275"/>
              <a:gd name="connsiteY166" fmla="*/ 387436 h 1625601"/>
              <a:gd name="connsiteX167" fmla="*/ 1309221 w 1946275"/>
              <a:gd name="connsiteY167" fmla="*/ 373221 h 1625601"/>
              <a:gd name="connsiteX168" fmla="*/ 1203100 w 1946275"/>
              <a:gd name="connsiteY168" fmla="*/ 268599 h 1625601"/>
              <a:gd name="connsiteX169" fmla="*/ 1165175 w 1946275"/>
              <a:gd name="connsiteY169" fmla="*/ 242073 h 1625601"/>
              <a:gd name="connsiteX170" fmla="*/ 1128373 w 1946275"/>
              <a:gd name="connsiteY170" fmla="*/ 201503 h 1625601"/>
              <a:gd name="connsiteX171" fmla="*/ 1127479 w 1946275"/>
              <a:gd name="connsiteY171" fmla="*/ 202252 h 1625601"/>
              <a:gd name="connsiteX172" fmla="*/ 1128713 w 1946275"/>
              <a:gd name="connsiteY172" fmla="*/ 203490 h 1625601"/>
              <a:gd name="connsiteX173" fmla="*/ 1121958 w 1946275"/>
              <a:gd name="connsiteY173" fmla="*/ 206877 h 1625601"/>
              <a:gd name="connsiteX174" fmla="*/ 1121373 w 1946275"/>
              <a:gd name="connsiteY174" fmla="*/ 207367 h 1625601"/>
              <a:gd name="connsiteX175" fmla="*/ 1120178 w 1946275"/>
              <a:gd name="connsiteY175" fmla="*/ 208269 h 1625601"/>
              <a:gd name="connsiteX176" fmla="*/ 1117402 w 1946275"/>
              <a:gd name="connsiteY176" fmla="*/ 211052 h 1625601"/>
              <a:gd name="connsiteX177" fmla="*/ 1117009 w 1946275"/>
              <a:gd name="connsiteY177" fmla="*/ 210658 h 1625601"/>
              <a:gd name="connsiteX178" fmla="*/ 1101944 w 1946275"/>
              <a:gd name="connsiteY178" fmla="*/ 222017 h 1625601"/>
              <a:gd name="connsiteX179" fmla="*/ 1102320 w 1946275"/>
              <a:gd name="connsiteY179" fmla="*/ 222395 h 1625601"/>
              <a:gd name="connsiteX180" fmla="*/ 1094570 w 1946275"/>
              <a:gd name="connsiteY180" fmla="*/ 227578 h 1625601"/>
              <a:gd name="connsiteX181" fmla="*/ 1091371 w 1946275"/>
              <a:gd name="connsiteY181" fmla="*/ 229989 h 1625601"/>
              <a:gd name="connsiteX182" fmla="*/ 1057620 w 1946275"/>
              <a:gd name="connsiteY182" fmla="*/ 237530 h 1625601"/>
              <a:gd name="connsiteX183" fmla="*/ 1050119 w 1946275"/>
              <a:gd name="connsiteY183" fmla="*/ 241300 h 1625601"/>
              <a:gd name="connsiteX184" fmla="*/ 1049616 w 1946275"/>
              <a:gd name="connsiteY184" fmla="*/ 241261 h 1625601"/>
              <a:gd name="connsiteX185" fmla="*/ 1049536 w 1946275"/>
              <a:gd name="connsiteY185" fmla="*/ 241301 h 1625601"/>
              <a:gd name="connsiteX186" fmla="*/ 1000522 w 1946275"/>
              <a:gd name="connsiteY186" fmla="*/ 237520 h 1625601"/>
              <a:gd name="connsiteX187" fmla="*/ 955278 w 1946275"/>
              <a:gd name="connsiteY187" fmla="*/ 222395 h 1625601"/>
              <a:gd name="connsiteX188" fmla="*/ 947737 w 1946275"/>
              <a:gd name="connsiteY188" fmla="*/ 218614 h 1625601"/>
              <a:gd name="connsiteX189" fmla="*/ 955384 w 1946275"/>
              <a:gd name="connsiteY189" fmla="*/ 221682 h 1625601"/>
              <a:gd name="connsiteX190" fmla="*/ 922613 w 1946275"/>
              <a:gd name="connsiteY190" fmla="*/ 196056 h 1625601"/>
              <a:gd name="connsiteX191" fmla="*/ 1001367 w 1946275"/>
              <a:gd name="connsiteY191" fmla="*/ 15081 h 1625601"/>
              <a:gd name="connsiteX192" fmla="*/ 990116 w 1946275"/>
              <a:gd name="connsiteY192" fmla="*/ 18851 h 1625601"/>
              <a:gd name="connsiteX193" fmla="*/ 956365 w 1946275"/>
              <a:gd name="connsiteY193" fmla="*/ 33933 h 1625601"/>
              <a:gd name="connsiteX194" fmla="*/ 948864 w 1946275"/>
              <a:gd name="connsiteY194" fmla="*/ 41473 h 1625601"/>
              <a:gd name="connsiteX195" fmla="*/ 937614 w 1946275"/>
              <a:gd name="connsiteY195" fmla="*/ 56555 h 1625601"/>
              <a:gd name="connsiteX196" fmla="*/ 926363 w 1946275"/>
              <a:gd name="connsiteY196" fmla="*/ 86717 h 1625601"/>
              <a:gd name="connsiteX197" fmla="*/ 915113 w 1946275"/>
              <a:gd name="connsiteY197" fmla="*/ 135731 h 1625601"/>
              <a:gd name="connsiteX198" fmla="*/ 918863 w 1946275"/>
              <a:gd name="connsiteY198" fmla="*/ 158353 h 1625601"/>
              <a:gd name="connsiteX199" fmla="*/ 933863 w 1946275"/>
              <a:gd name="connsiteY199" fmla="*/ 188516 h 1625601"/>
              <a:gd name="connsiteX200" fmla="*/ 963865 w 1946275"/>
              <a:gd name="connsiteY200" fmla="*/ 207367 h 1625601"/>
              <a:gd name="connsiteX201" fmla="*/ 1005117 w 1946275"/>
              <a:gd name="connsiteY201" fmla="*/ 222449 h 1625601"/>
              <a:gd name="connsiteX202" fmla="*/ 1050119 w 1946275"/>
              <a:gd name="connsiteY202" fmla="*/ 226219 h 1625601"/>
              <a:gd name="connsiteX203" fmla="*/ 1057620 w 1946275"/>
              <a:gd name="connsiteY203" fmla="*/ 222449 h 1625601"/>
              <a:gd name="connsiteX204" fmla="*/ 1087621 w 1946275"/>
              <a:gd name="connsiteY204" fmla="*/ 214908 h 1625601"/>
              <a:gd name="connsiteX205" fmla="*/ 1110122 w 1946275"/>
              <a:gd name="connsiteY205" fmla="*/ 196056 h 1625601"/>
              <a:gd name="connsiteX206" fmla="*/ 1132624 w 1946275"/>
              <a:gd name="connsiteY206" fmla="*/ 180975 h 1625601"/>
              <a:gd name="connsiteX207" fmla="*/ 1140124 w 1946275"/>
              <a:gd name="connsiteY207" fmla="*/ 158353 h 1625601"/>
              <a:gd name="connsiteX208" fmla="*/ 1143874 w 1946275"/>
              <a:gd name="connsiteY208" fmla="*/ 128190 h 1625601"/>
              <a:gd name="connsiteX209" fmla="*/ 1143874 w 1946275"/>
              <a:gd name="connsiteY209" fmla="*/ 116880 h 1625601"/>
              <a:gd name="connsiteX210" fmla="*/ 1136374 w 1946275"/>
              <a:gd name="connsiteY210" fmla="*/ 71636 h 1625601"/>
              <a:gd name="connsiteX211" fmla="*/ 1121373 w 1946275"/>
              <a:gd name="connsiteY211" fmla="*/ 49014 h 1625601"/>
              <a:gd name="connsiteX212" fmla="*/ 1102622 w 1946275"/>
              <a:gd name="connsiteY212" fmla="*/ 33933 h 1625601"/>
              <a:gd name="connsiteX213" fmla="*/ 1057620 w 1946275"/>
              <a:gd name="connsiteY213" fmla="*/ 18851 h 1625601"/>
              <a:gd name="connsiteX214" fmla="*/ 1042619 w 1946275"/>
              <a:gd name="connsiteY214" fmla="*/ 18851 h 1625601"/>
              <a:gd name="connsiteX215" fmla="*/ 1016368 w 1946275"/>
              <a:gd name="connsiteY215" fmla="*/ 18851 h 1625601"/>
              <a:gd name="connsiteX216" fmla="*/ 1001367 w 1946275"/>
              <a:gd name="connsiteY216" fmla="*/ 15081 h 1625601"/>
              <a:gd name="connsiteX217" fmla="*/ 1001367 w 1946275"/>
              <a:gd name="connsiteY217" fmla="*/ 0 h 1625601"/>
              <a:gd name="connsiteX218" fmla="*/ 1016368 w 1946275"/>
              <a:gd name="connsiteY218" fmla="*/ 3770 h 1625601"/>
              <a:gd name="connsiteX219" fmla="*/ 1042619 w 1946275"/>
              <a:gd name="connsiteY219" fmla="*/ 3770 h 1625601"/>
              <a:gd name="connsiteX220" fmla="*/ 1053869 w 1946275"/>
              <a:gd name="connsiteY220" fmla="*/ 3770 h 1625601"/>
              <a:gd name="connsiteX221" fmla="*/ 1057620 w 1946275"/>
              <a:gd name="connsiteY221" fmla="*/ 11311 h 1625601"/>
              <a:gd name="connsiteX222" fmla="*/ 1057620 w 1946275"/>
              <a:gd name="connsiteY222" fmla="*/ 3770 h 1625601"/>
              <a:gd name="connsiteX223" fmla="*/ 1110122 w 1946275"/>
              <a:gd name="connsiteY223" fmla="*/ 22622 h 1625601"/>
              <a:gd name="connsiteX224" fmla="*/ 1129207 w 1946275"/>
              <a:gd name="connsiteY224" fmla="*/ 33586 h 1625601"/>
              <a:gd name="connsiteX225" fmla="*/ 1136253 w 1946275"/>
              <a:gd name="connsiteY225" fmla="*/ 37119 h 1625601"/>
              <a:gd name="connsiteX226" fmla="*/ 1147564 w 1946275"/>
              <a:gd name="connsiteY226" fmla="*/ 63587 h 1625601"/>
              <a:gd name="connsiteX227" fmla="*/ 1158875 w 1946275"/>
              <a:gd name="connsiteY227" fmla="*/ 116523 h 1625601"/>
              <a:gd name="connsiteX228" fmla="*/ 1158875 w 1946275"/>
              <a:gd name="connsiteY228" fmla="*/ 116880 h 1625601"/>
              <a:gd name="connsiteX229" fmla="*/ 1158875 w 1946275"/>
              <a:gd name="connsiteY229" fmla="*/ 127867 h 1625601"/>
              <a:gd name="connsiteX230" fmla="*/ 1158875 w 1946275"/>
              <a:gd name="connsiteY230" fmla="*/ 128190 h 1625601"/>
              <a:gd name="connsiteX231" fmla="*/ 1155125 w 1946275"/>
              <a:gd name="connsiteY231" fmla="*/ 162123 h 1625601"/>
              <a:gd name="connsiteX232" fmla="*/ 1150906 w 1946275"/>
              <a:gd name="connsiteY232" fmla="*/ 176733 h 1625601"/>
              <a:gd name="connsiteX233" fmla="*/ 1144014 w 1946275"/>
              <a:gd name="connsiteY233" fmla="*/ 188281 h 1625601"/>
              <a:gd name="connsiteX234" fmla="*/ 1211007 w 1946275"/>
              <a:gd name="connsiteY234" fmla="*/ 254328 h 1625601"/>
              <a:gd name="connsiteX235" fmla="*/ 1223983 w 1946275"/>
              <a:gd name="connsiteY235" fmla="*/ 262839 h 1625601"/>
              <a:gd name="connsiteX236" fmla="*/ 1280439 w 1946275"/>
              <a:gd name="connsiteY236" fmla="*/ 308147 h 1625601"/>
              <a:gd name="connsiteX237" fmla="*/ 1303963 w 1946275"/>
              <a:gd name="connsiteY237" fmla="*/ 336937 h 1625601"/>
              <a:gd name="connsiteX238" fmla="*/ 1322531 w 1946275"/>
              <a:gd name="connsiteY238" fmla="*/ 364277 h 1625601"/>
              <a:gd name="connsiteX239" fmla="*/ 1456664 w 1946275"/>
              <a:gd name="connsiteY239" fmla="*/ 496514 h 1625601"/>
              <a:gd name="connsiteX240" fmla="*/ 1457335 w 1946275"/>
              <a:gd name="connsiteY240" fmla="*/ 496931 h 1625601"/>
              <a:gd name="connsiteX241" fmla="*/ 1525083 w 1946275"/>
              <a:gd name="connsiteY241" fmla="*/ 553566 h 1625601"/>
              <a:gd name="connsiteX242" fmla="*/ 1596594 w 1946275"/>
              <a:gd name="connsiteY242" fmla="*/ 629079 h 1625601"/>
              <a:gd name="connsiteX243" fmla="*/ 1605861 w 1946275"/>
              <a:gd name="connsiteY243" fmla="*/ 643604 h 1625601"/>
              <a:gd name="connsiteX244" fmla="*/ 1701800 w 1946275"/>
              <a:gd name="connsiteY244" fmla="*/ 738188 h 1625601"/>
              <a:gd name="connsiteX245" fmla="*/ 1701069 w 1946275"/>
              <a:gd name="connsiteY245" fmla="*/ 738919 h 1625601"/>
              <a:gd name="connsiteX246" fmla="*/ 1710285 w 1946275"/>
              <a:gd name="connsiteY246" fmla="*/ 739848 h 1625601"/>
              <a:gd name="connsiteX247" fmla="*/ 1829574 w 1946275"/>
              <a:gd name="connsiteY247" fmla="*/ 761256 h 1625601"/>
              <a:gd name="connsiteX248" fmla="*/ 1919923 w 1946275"/>
              <a:gd name="connsiteY248" fmla="*/ 806549 h 1625601"/>
              <a:gd name="connsiteX249" fmla="*/ 1938746 w 1946275"/>
              <a:gd name="connsiteY249" fmla="*/ 840519 h 1625601"/>
              <a:gd name="connsiteX250" fmla="*/ 1946275 w 1946275"/>
              <a:gd name="connsiteY250" fmla="*/ 938655 h 1625601"/>
              <a:gd name="connsiteX251" fmla="*/ 1934982 w 1946275"/>
              <a:gd name="connsiteY251" fmla="*/ 1259481 h 1625601"/>
              <a:gd name="connsiteX252" fmla="*/ 1938746 w 1946275"/>
              <a:gd name="connsiteY252" fmla="*/ 1357617 h 1625601"/>
              <a:gd name="connsiteX253" fmla="*/ 1942511 w 1946275"/>
              <a:gd name="connsiteY253" fmla="*/ 1433105 h 1625601"/>
              <a:gd name="connsiteX254" fmla="*/ 1935923 w 1946275"/>
              <a:gd name="connsiteY254" fmla="*/ 1504348 h 1625601"/>
              <a:gd name="connsiteX255" fmla="*/ 1929524 w 1946275"/>
              <a:gd name="connsiteY255" fmla="*/ 1519873 h 1625601"/>
              <a:gd name="connsiteX256" fmla="*/ 1931987 w 1946275"/>
              <a:gd name="connsiteY256" fmla="*/ 1519873 h 1625601"/>
              <a:gd name="connsiteX257" fmla="*/ 1924447 w 1946275"/>
              <a:gd name="connsiteY257" fmla="*/ 1535113 h 1625601"/>
              <a:gd name="connsiteX258" fmla="*/ 1923292 w 1946275"/>
              <a:gd name="connsiteY258" fmla="*/ 1534994 h 1625601"/>
              <a:gd name="connsiteX259" fmla="*/ 1912394 w 1946275"/>
              <a:gd name="connsiteY259" fmla="*/ 1561436 h 1625601"/>
              <a:gd name="connsiteX260" fmla="*/ 1814516 w 1946275"/>
              <a:gd name="connsiteY260" fmla="*/ 1621827 h 1625601"/>
              <a:gd name="connsiteX261" fmla="*/ 1720402 w 1946275"/>
              <a:gd name="connsiteY261" fmla="*/ 1625601 h 1625601"/>
              <a:gd name="connsiteX262" fmla="*/ 1050311 w 1946275"/>
              <a:gd name="connsiteY262" fmla="*/ 1602955 h 1625601"/>
              <a:gd name="connsiteX263" fmla="*/ 794321 w 1946275"/>
              <a:gd name="connsiteY263" fmla="*/ 1606729 h 1625601"/>
              <a:gd name="connsiteX264" fmla="*/ 319987 w 1946275"/>
              <a:gd name="connsiteY264" fmla="*/ 1618052 h 1625601"/>
              <a:gd name="connsiteX265" fmla="*/ 131760 w 1946275"/>
              <a:gd name="connsiteY265" fmla="*/ 1610503 h 1625601"/>
              <a:gd name="connsiteX266" fmla="*/ 37646 w 1946275"/>
              <a:gd name="connsiteY266" fmla="*/ 1580308 h 1625601"/>
              <a:gd name="connsiteX267" fmla="*/ 15058 w 1946275"/>
              <a:gd name="connsiteY267" fmla="*/ 1542564 h 1625601"/>
              <a:gd name="connsiteX268" fmla="*/ 0 w 1946275"/>
              <a:gd name="connsiteY268" fmla="*/ 1387812 h 1625601"/>
              <a:gd name="connsiteX269" fmla="*/ 3765 w 1946275"/>
              <a:gd name="connsiteY269" fmla="*/ 1131151 h 1625601"/>
              <a:gd name="connsiteX270" fmla="*/ 0 w 1946275"/>
              <a:gd name="connsiteY270" fmla="*/ 976399 h 1625601"/>
              <a:gd name="connsiteX271" fmla="*/ 0 w 1946275"/>
              <a:gd name="connsiteY271" fmla="*/ 965076 h 1625601"/>
              <a:gd name="connsiteX272" fmla="*/ 33881 w 1946275"/>
              <a:gd name="connsiteY272" fmla="*/ 832971 h 1625601"/>
              <a:gd name="connsiteX273" fmla="*/ 101643 w 1946275"/>
              <a:gd name="connsiteY273" fmla="*/ 757482 h 1625601"/>
              <a:gd name="connsiteX274" fmla="*/ 233403 w 1946275"/>
              <a:gd name="connsiteY274" fmla="*/ 723512 h 1625601"/>
              <a:gd name="connsiteX275" fmla="*/ 240932 w 1946275"/>
              <a:gd name="connsiteY275" fmla="*/ 723512 h 1625601"/>
              <a:gd name="connsiteX276" fmla="*/ 294873 w 1946275"/>
              <a:gd name="connsiteY276" fmla="*/ 722855 h 1625601"/>
              <a:gd name="connsiteX277" fmla="*/ 402341 w 1946275"/>
              <a:gd name="connsiteY277" fmla="*/ 628030 h 1625601"/>
              <a:gd name="connsiteX278" fmla="*/ 421048 w 1946275"/>
              <a:gd name="connsiteY278" fmla="*/ 598931 h 1625601"/>
              <a:gd name="connsiteX279" fmla="*/ 473815 w 1946275"/>
              <a:gd name="connsiteY279" fmla="*/ 546165 h 1625601"/>
              <a:gd name="connsiteX280" fmla="*/ 517631 w 1946275"/>
              <a:gd name="connsiteY280" fmla="*/ 519783 h 1625601"/>
              <a:gd name="connsiteX281" fmla="*/ 538218 w 1946275"/>
              <a:gd name="connsiteY281" fmla="*/ 508138 h 1625601"/>
              <a:gd name="connsiteX282" fmla="*/ 646109 w 1946275"/>
              <a:gd name="connsiteY282" fmla="*/ 412941 h 1625601"/>
              <a:gd name="connsiteX283" fmla="*/ 654968 w 1946275"/>
              <a:gd name="connsiteY283" fmla="*/ 400177 h 1625601"/>
              <a:gd name="connsiteX284" fmla="*/ 737652 w 1946275"/>
              <a:gd name="connsiteY284" fmla="*/ 327565 h 1625601"/>
              <a:gd name="connsiteX285" fmla="*/ 757455 w 1946275"/>
              <a:gd name="connsiteY285" fmla="*/ 314694 h 1625601"/>
              <a:gd name="connsiteX286" fmla="*/ 904405 w 1946275"/>
              <a:gd name="connsiteY286" fmla="*/ 185032 h 1625601"/>
              <a:gd name="connsiteX287" fmla="*/ 911804 w 1946275"/>
              <a:gd name="connsiteY287" fmla="*/ 176495 h 1625601"/>
              <a:gd name="connsiteX288" fmla="*/ 903862 w 1946275"/>
              <a:gd name="connsiteY288" fmla="*/ 162123 h 1625601"/>
              <a:gd name="connsiteX289" fmla="*/ 900112 w 1946275"/>
              <a:gd name="connsiteY289" fmla="*/ 135731 h 1625601"/>
              <a:gd name="connsiteX290" fmla="*/ 911362 w 1946275"/>
              <a:gd name="connsiteY290" fmla="*/ 82947 h 1625601"/>
              <a:gd name="connsiteX291" fmla="*/ 926363 w 1946275"/>
              <a:gd name="connsiteY291" fmla="*/ 49014 h 1625601"/>
              <a:gd name="connsiteX292" fmla="*/ 937614 w 1946275"/>
              <a:gd name="connsiteY292" fmla="*/ 33933 h 1625601"/>
              <a:gd name="connsiteX293" fmla="*/ 945114 w 1946275"/>
              <a:gd name="connsiteY293" fmla="*/ 22622 h 1625601"/>
              <a:gd name="connsiteX294" fmla="*/ 986366 w 1946275"/>
              <a:gd name="connsiteY294" fmla="*/ 3770 h 1625601"/>
              <a:gd name="connsiteX295" fmla="*/ 1001367 w 1946275"/>
              <a:gd name="connsiteY295" fmla="*/ 0 h 162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1946275" h="1625601">
                <a:moveTo>
                  <a:pt x="481437" y="1465536"/>
                </a:moveTo>
                <a:lnTo>
                  <a:pt x="487586" y="1465719"/>
                </a:lnTo>
                <a:cubicBezTo>
                  <a:pt x="494896" y="1465957"/>
                  <a:pt x="493351" y="1465957"/>
                  <a:pt x="486307" y="1465719"/>
                </a:cubicBez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close/>
                <a:moveTo>
                  <a:pt x="15280" y="1374175"/>
                </a:moveTo>
                <a:lnTo>
                  <a:pt x="15058" y="1387812"/>
                </a:lnTo>
                <a:lnTo>
                  <a:pt x="15334" y="1396572"/>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close/>
                <a:moveTo>
                  <a:pt x="484353" y="555667"/>
                </a:moveTo>
                <a:lnTo>
                  <a:pt x="481354" y="557472"/>
                </a:lnTo>
                <a:lnTo>
                  <a:pt x="475083" y="563846"/>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rgbClr val="ED7D31"/>
          </a:solidFill>
          <a:ln>
            <a:noFill/>
          </a:ln>
        </p:spPr>
        <p:txBody>
          <a:bodyPr vert="horz" wrap="square" lIns="68580" tIns="34290" rIns="68580" bIns="34290" numCol="1" anchor="t" anchorCtr="0" compatLnSpc="1">
            <a:normAutofit/>
          </a:bodyPr>
          <a:lstStyle/>
          <a:p>
            <a:endParaRPr lang="zh-CN" altLang="en-US" sz="1400" b="1">
              <a:solidFill>
                <a:schemeClr val="tx1">
                  <a:lumMod val="75000"/>
                  <a:lumOff val="25000"/>
                </a:schemeClr>
              </a:solidFill>
              <a:latin typeface="微软雅黑" panose="020B0503020204020204" charset="-122"/>
              <a:ea typeface="微软雅黑" panose="020B0503020204020204" charset="-122"/>
            </a:endParaRPr>
          </a:p>
        </p:txBody>
      </p:sp>
      <p:sp>
        <p:nvSpPr>
          <p:cNvPr id="52" name="任意多边形 51"/>
          <p:cNvSpPr/>
          <p:nvPr>
            <p:custDataLst>
              <p:tags r:id="rId9"/>
            </p:custDataLst>
          </p:nvPr>
        </p:nvSpPr>
        <p:spPr bwMode="auto">
          <a:xfrm>
            <a:off x="5868670" y="1830070"/>
            <a:ext cx="1445895" cy="1078865"/>
          </a:xfrm>
          <a:custGeom>
            <a:avLst/>
            <a:gdLst>
              <a:gd name="connsiteX0" fmla="*/ 1897912 w 1930133"/>
              <a:gd name="connsiteY0" fmla="*/ 633413 h 1439863"/>
              <a:gd name="connsiteX1" fmla="*/ 1924272 w 1930133"/>
              <a:gd name="connsiteY1" fmla="*/ 671098 h 1439863"/>
              <a:gd name="connsiteX2" fmla="*/ 1924272 w 1930133"/>
              <a:gd name="connsiteY2" fmla="*/ 1191145 h 1439863"/>
              <a:gd name="connsiteX3" fmla="*/ 1788707 w 1930133"/>
              <a:gd name="connsiteY3" fmla="*/ 1432326 h 1439863"/>
              <a:gd name="connsiteX4" fmla="*/ 1668204 w 1930133"/>
              <a:gd name="connsiteY4" fmla="*/ 1439863 h 1439863"/>
              <a:gd name="connsiteX5" fmla="*/ 1442262 w 1930133"/>
              <a:gd name="connsiteY5" fmla="*/ 1432326 h 1439863"/>
              <a:gd name="connsiteX6" fmla="*/ 1099584 w 1930133"/>
              <a:gd name="connsiteY6" fmla="*/ 1424789 h 1439863"/>
              <a:gd name="connsiteX7" fmla="*/ 779500 w 1930133"/>
              <a:gd name="connsiteY7" fmla="*/ 1432326 h 1439863"/>
              <a:gd name="connsiteX8" fmla="*/ 466947 w 1930133"/>
              <a:gd name="connsiteY8" fmla="*/ 1439863 h 1439863"/>
              <a:gd name="connsiteX9" fmla="*/ 0 w 1930133"/>
              <a:gd name="connsiteY9" fmla="*/ 1375799 h 1439863"/>
              <a:gd name="connsiteX10" fmla="*/ 0 w 1930133"/>
              <a:gd name="connsiteY10" fmla="*/ 1368262 h 1439863"/>
              <a:gd name="connsiteX11" fmla="*/ 90377 w 1930133"/>
              <a:gd name="connsiteY11" fmla="*/ 1398410 h 1439863"/>
              <a:gd name="connsiteX12" fmla="*/ 278661 w 1930133"/>
              <a:gd name="connsiteY12" fmla="*/ 1405947 h 1439863"/>
              <a:gd name="connsiteX13" fmla="*/ 753140 w 1930133"/>
              <a:gd name="connsiteY13" fmla="*/ 1394642 h 1439863"/>
              <a:gd name="connsiteX14" fmla="*/ 1009207 w 1930133"/>
              <a:gd name="connsiteY14" fmla="*/ 1390873 h 1439863"/>
              <a:gd name="connsiteX15" fmla="*/ 1679501 w 1930133"/>
              <a:gd name="connsiteY15" fmla="*/ 1413484 h 1439863"/>
              <a:gd name="connsiteX16" fmla="*/ 1773644 w 1930133"/>
              <a:gd name="connsiteY16" fmla="*/ 1409716 h 1439863"/>
              <a:gd name="connsiteX17" fmla="*/ 1871552 w 1930133"/>
              <a:gd name="connsiteY17" fmla="*/ 1349420 h 1439863"/>
              <a:gd name="connsiteX18" fmla="*/ 1901678 w 1930133"/>
              <a:gd name="connsiteY18" fmla="*/ 1221293 h 1439863"/>
              <a:gd name="connsiteX19" fmla="*/ 1897912 w 1930133"/>
              <a:gd name="connsiteY19" fmla="*/ 1145923 h 1439863"/>
              <a:gd name="connsiteX20" fmla="*/ 1894146 w 1930133"/>
              <a:gd name="connsiteY20" fmla="*/ 1047944 h 1439863"/>
              <a:gd name="connsiteX21" fmla="*/ 1905443 w 1930133"/>
              <a:gd name="connsiteY21" fmla="*/ 727625 h 1439863"/>
              <a:gd name="connsiteX22" fmla="*/ 1897912 w 1930133"/>
              <a:gd name="connsiteY22" fmla="*/ 633413 h 1439863"/>
              <a:gd name="connsiteX23" fmla="*/ 1084457 w 1930133"/>
              <a:gd name="connsiteY23" fmla="*/ 19050 h 1439863"/>
              <a:gd name="connsiteX24" fmla="*/ 1148528 w 1930133"/>
              <a:gd name="connsiteY24" fmla="*/ 68084 h 1439863"/>
              <a:gd name="connsiteX25" fmla="*/ 1152297 w 1930133"/>
              <a:gd name="connsiteY25" fmla="*/ 71855 h 1439863"/>
              <a:gd name="connsiteX26" fmla="*/ 1208830 w 1930133"/>
              <a:gd name="connsiteY26" fmla="*/ 113345 h 1439863"/>
              <a:gd name="connsiteX27" fmla="*/ 1246519 w 1930133"/>
              <a:gd name="connsiteY27" fmla="*/ 169922 h 1439863"/>
              <a:gd name="connsiteX28" fmla="*/ 1257826 w 1930133"/>
              <a:gd name="connsiteY28" fmla="*/ 185010 h 1439863"/>
              <a:gd name="connsiteX29" fmla="*/ 1374661 w 1930133"/>
              <a:gd name="connsiteY29" fmla="*/ 294392 h 1439863"/>
              <a:gd name="connsiteX30" fmla="*/ 1382199 w 1930133"/>
              <a:gd name="connsiteY30" fmla="*/ 301935 h 1439863"/>
              <a:gd name="connsiteX31" fmla="*/ 1442501 w 1930133"/>
              <a:gd name="connsiteY31" fmla="*/ 347197 h 1439863"/>
              <a:gd name="connsiteX32" fmla="*/ 1506572 w 1930133"/>
              <a:gd name="connsiteY32" fmla="*/ 418861 h 1439863"/>
              <a:gd name="connsiteX33" fmla="*/ 1514110 w 1930133"/>
              <a:gd name="connsiteY33" fmla="*/ 430177 h 1439863"/>
              <a:gd name="connsiteX34" fmla="*/ 1551799 w 1930133"/>
              <a:gd name="connsiteY34" fmla="*/ 482982 h 1439863"/>
              <a:gd name="connsiteX35" fmla="*/ 1597025 w 1930133"/>
              <a:gd name="connsiteY35" fmla="*/ 516928 h 1439863"/>
              <a:gd name="connsiteX36" fmla="*/ 1593256 w 1930133"/>
              <a:gd name="connsiteY36" fmla="*/ 520700 h 1439863"/>
              <a:gd name="connsiteX37" fmla="*/ 1570643 w 1930133"/>
              <a:gd name="connsiteY37" fmla="*/ 520700 h 1439863"/>
              <a:gd name="connsiteX38" fmla="*/ 1540492 w 1930133"/>
              <a:gd name="connsiteY38" fmla="*/ 494298 h 1439863"/>
              <a:gd name="connsiteX39" fmla="*/ 1502803 w 1930133"/>
              <a:gd name="connsiteY39" fmla="*/ 441492 h 1439863"/>
              <a:gd name="connsiteX40" fmla="*/ 1495265 w 1930133"/>
              <a:gd name="connsiteY40" fmla="*/ 426405 h 1439863"/>
              <a:gd name="connsiteX41" fmla="*/ 1431194 w 1930133"/>
              <a:gd name="connsiteY41" fmla="*/ 358513 h 1439863"/>
              <a:gd name="connsiteX42" fmla="*/ 1370892 w 1930133"/>
              <a:gd name="connsiteY42" fmla="*/ 313251 h 1439863"/>
              <a:gd name="connsiteX43" fmla="*/ 1363354 w 1930133"/>
              <a:gd name="connsiteY43" fmla="*/ 305707 h 1439863"/>
              <a:gd name="connsiteX44" fmla="*/ 1242750 w 1930133"/>
              <a:gd name="connsiteY44" fmla="*/ 192553 h 1439863"/>
              <a:gd name="connsiteX45" fmla="*/ 1235212 w 1930133"/>
              <a:gd name="connsiteY45" fmla="*/ 177466 h 1439863"/>
              <a:gd name="connsiteX46" fmla="*/ 1197523 w 1930133"/>
              <a:gd name="connsiteY46" fmla="*/ 124661 h 1439863"/>
              <a:gd name="connsiteX47" fmla="*/ 1144759 w 1930133"/>
              <a:gd name="connsiteY47" fmla="*/ 86943 h 1439863"/>
              <a:gd name="connsiteX48" fmla="*/ 1137221 w 1930133"/>
              <a:gd name="connsiteY48" fmla="*/ 83171 h 1439863"/>
              <a:gd name="connsiteX49" fmla="*/ 1073150 w 1930133"/>
              <a:gd name="connsiteY49" fmla="*/ 26594 h 1439863"/>
              <a:gd name="connsiteX50" fmla="*/ 1084457 w 1930133"/>
              <a:gd name="connsiteY50" fmla="*/ 19050 h 1439863"/>
              <a:gd name="connsiteX51" fmla="*/ 900825 w 1930133"/>
              <a:gd name="connsiteY51" fmla="*/ 3770 h 1439863"/>
              <a:gd name="connsiteX52" fmla="*/ 902704 w 1930133"/>
              <a:gd name="connsiteY52" fmla="*/ 3770 h 1439863"/>
              <a:gd name="connsiteX53" fmla="*/ 906463 w 1930133"/>
              <a:gd name="connsiteY53" fmla="*/ 7541 h 1439863"/>
              <a:gd name="connsiteX54" fmla="*/ 895187 w 1930133"/>
              <a:gd name="connsiteY54" fmla="*/ 0 h 1439863"/>
              <a:gd name="connsiteX55" fmla="*/ 900825 w 1930133"/>
              <a:gd name="connsiteY55" fmla="*/ 3770 h 1439863"/>
              <a:gd name="connsiteX56" fmla="*/ 898946 w 1930133"/>
              <a:gd name="connsiteY56" fmla="*/ 3770 h 1439863"/>
              <a:gd name="connsiteX57" fmla="*/ 906463 w 1930133"/>
              <a:gd name="connsiteY57" fmla="*/ 7541 h 1439863"/>
              <a:gd name="connsiteX58" fmla="*/ 876393 w 1930133"/>
              <a:gd name="connsiteY58" fmla="*/ 37703 h 1439863"/>
              <a:gd name="connsiteX59" fmla="*/ 868875 w 1930133"/>
              <a:gd name="connsiteY59" fmla="*/ 56555 h 1439863"/>
              <a:gd name="connsiteX60" fmla="*/ 812493 w 1930133"/>
              <a:gd name="connsiteY60" fmla="*/ 109339 h 1439863"/>
              <a:gd name="connsiteX61" fmla="*/ 771147 w 1930133"/>
              <a:gd name="connsiteY61" fmla="*/ 131961 h 1439863"/>
              <a:gd name="connsiteX62" fmla="*/ 741076 w 1930133"/>
              <a:gd name="connsiteY62" fmla="*/ 154583 h 1439863"/>
              <a:gd name="connsiteX63" fmla="*/ 654624 w 1930133"/>
              <a:gd name="connsiteY63" fmla="*/ 237530 h 1439863"/>
              <a:gd name="connsiteX64" fmla="*/ 643348 w 1930133"/>
              <a:gd name="connsiteY64" fmla="*/ 252611 h 1439863"/>
              <a:gd name="connsiteX65" fmla="*/ 575689 w 1930133"/>
              <a:gd name="connsiteY65" fmla="*/ 312936 h 1439863"/>
              <a:gd name="connsiteX66" fmla="*/ 553137 w 1930133"/>
              <a:gd name="connsiteY66" fmla="*/ 324247 h 1439863"/>
              <a:gd name="connsiteX67" fmla="*/ 492996 w 1930133"/>
              <a:gd name="connsiteY67" fmla="*/ 361950 h 1439863"/>
              <a:gd name="connsiteX68" fmla="*/ 444132 w 1930133"/>
              <a:gd name="connsiteY68" fmla="*/ 410965 h 1439863"/>
              <a:gd name="connsiteX69" fmla="*/ 425338 w 1930133"/>
              <a:gd name="connsiteY69" fmla="*/ 437357 h 1439863"/>
              <a:gd name="connsiteX70" fmla="*/ 410302 w 1930133"/>
              <a:gd name="connsiteY70" fmla="*/ 459979 h 1439863"/>
              <a:gd name="connsiteX71" fmla="*/ 353920 w 1930133"/>
              <a:gd name="connsiteY71" fmla="*/ 508993 h 1439863"/>
              <a:gd name="connsiteX72" fmla="*/ 327609 w 1930133"/>
              <a:gd name="connsiteY72" fmla="*/ 512763 h 1439863"/>
              <a:gd name="connsiteX73" fmla="*/ 323850 w 1930133"/>
              <a:gd name="connsiteY73" fmla="*/ 508993 h 1439863"/>
              <a:gd name="connsiteX74" fmla="*/ 327609 w 1930133"/>
              <a:gd name="connsiteY74" fmla="*/ 508993 h 1439863"/>
              <a:gd name="connsiteX75" fmla="*/ 331368 w 1930133"/>
              <a:gd name="connsiteY75" fmla="*/ 505223 h 1439863"/>
              <a:gd name="connsiteX76" fmla="*/ 353920 w 1930133"/>
              <a:gd name="connsiteY76" fmla="*/ 493912 h 1439863"/>
              <a:gd name="connsiteX77" fmla="*/ 399026 w 1930133"/>
              <a:gd name="connsiteY77" fmla="*/ 448668 h 1439863"/>
              <a:gd name="connsiteX78" fmla="*/ 414061 w 1930133"/>
              <a:gd name="connsiteY78" fmla="*/ 426046 h 1439863"/>
              <a:gd name="connsiteX79" fmla="*/ 432855 w 1930133"/>
              <a:gd name="connsiteY79" fmla="*/ 399654 h 1439863"/>
              <a:gd name="connsiteX80" fmla="*/ 481719 w 1930133"/>
              <a:gd name="connsiteY80" fmla="*/ 350640 h 1439863"/>
              <a:gd name="connsiteX81" fmla="*/ 545619 w 1930133"/>
              <a:gd name="connsiteY81" fmla="*/ 312936 h 1439863"/>
              <a:gd name="connsiteX82" fmla="*/ 568172 w 1930133"/>
              <a:gd name="connsiteY82" fmla="*/ 297855 h 1439863"/>
              <a:gd name="connsiteX83" fmla="*/ 632071 w 1930133"/>
              <a:gd name="connsiteY83" fmla="*/ 245071 h 1439863"/>
              <a:gd name="connsiteX84" fmla="*/ 643348 w 1930133"/>
              <a:gd name="connsiteY84" fmla="*/ 226219 h 1439863"/>
              <a:gd name="connsiteX85" fmla="*/ 729800 w 1930133"/>
              <a:gd name="connsiteY85" fmla="*/ 139502 h 1439863"/>
              <a:gd name="connsiteX86" fmla="*/ 759870 w 1930133"/>
              <a:gd name="connsiteY86" fmla="*/ 120650 h 1439863"/>
              <a:gd name="connsiteX87" fmla="*/ 804976 w 1930133"/>
              <a:gd name="connsiteY87" fmla="*/ 94258 h 1439863"/>
              <a:gd name="connsiteX88" fmla="*/ 853840 w 1930133"/>
              <a:gd name="connsiteY88" fmla="*/ 49014 h 1439863"/>
              <a:gd name="connsiteX89" fmla="*/ 865116 w 1930133"/>
              <a:gd name="connsiteY89" fmla="*/ 30163 h 1439863"/>
              <a:gd name="connsiteX90" fmla="*/ 895187 w 1930133"/>
              <a:gd name="connsiteY90" fmla="*/ 0 h 143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30133" h="1439863">
                <a:moveTo>
                  <a:pt x="1897912" y="633413"/>
                </a:moveTo>
                <a:cubicBezTo>
                  <a:pt x="1912975" y="644718"/>
                  <a:pt x="1920506" y="656024"/>
                  <a:pt x="1924272" y="671098"/>
                </a:cubicBezTo>
                <a:cubicBezTo>
                  <a:pt x="1943100" y="791688"/>
                  <a:pt x="1909209" y="1036638"/>
                  <a:pt x="1924272" y="1191145"/>
                </a:cubicBezTo>
                <a:cubicBezTo>
                  <a:pt x="1943100" y="1341883"/>
                  <a:pt x="1897912" y="1413484"/>
                  <a:pt x="1788707" y="1432326"/>
                </a:cubicBezTo>
                <a:cubicBezTo>
                  <a:pt x="1754815" y="1439863"/>
                  <a:pt x="1713393" y="1439863"/>
                  <a:pt x="1668204" y="1439863"/>
                </a:cubicBezTo>
                <a:cubicBezTo>
                  <a:pt x="1607953" y="1439863"/>
                  <a:pt x="1532639" y="1436095"/>
                  <a:pt x="1442262" y="1432326"/>
                </a:cubicBezTo>
                <a:cubicBezTo>
                  <a:pt x="1348120" y="1428558"/>
                  <a:pt x="1238915" y="1424789"/>
                  <a:pt x="1099584" y="1424789"/>
                </a:cubicBezTo>
                <a:cubicBezTo>
                  <a:pt x="1005441" y="1424789"/>
                  <a:pt x="900002" y="1428558"/>
                  <a:pt x="779500" y="1432326"/>
                </a:cubicBezTo>
                <a:cubicBezTo>
                  <a:pt x="658997" y="1436095"/>
                  <a:pt x="553558" y="1439863"/>
                  <a:pt x="466947" y="1439863"/>
                </a:cubicBezTo>
                <a:cubicBezTo>
                  <a:pt x="109205" y="1439863"/>
                  <a:pt x="3766" y="1405947"/>
                  <a:pt x="0" y="1375799"/>
                </a:cubicBezTo>
                <a:cubicBezTo>
                  <a:pt x="0" y="1372031"/>
                  <a:pt x="0" y="1372031"/>
                  <a:pt x="0" y="1368262"/>
                </a:cubicBezTo>
                <a:cubicBezTo>
                  <a:pt x="18828" y="1383336"/>
                  <a:pt x="48954" y="1390873"/>
                  <a:pt x="90377" y="1398410"/>
                </a:cubicBezTo>
                <a:cubicBezTo>
                  <a:pt x="135565" y="1405947"/>
                  <a:pt x="199582" y="1405947"/>
                  <a:pt x="278661" y="1405947"/>
                </a:cubicBezTo>
                <a:cubicBezTo>
                  <a:pt x="391633" y="1405947"/>
                  <a:pt x="546026" y="1402179"/>
                  <a:pt x="753140" y="1394642"/>
                </a:cubicBezTo>
                <a:cubicBezTo>
                  <a:pt x="847282" y="1390873"/>
                  <a:pt x="933893" y="1390873"/>
                  <a:pt x="1009207" y="1390873"/>
                </a:cubicBezTo>
                <a:cubicBezTo>
                  <a:pt x="1348120" y="1390873"/>
                  <a:pt x="1543936" y="1413484"/>
                  <a:pt x="1679501" y="1413484"/>
                </a:cubicBezTo>
                <a:cubicBezTo>
                  <a:pt x="1713393" y="1413484"/>
                  <a:pt x="1747284" y="1413484"/>
                  <a:pt x="1773644" y="1409716"/>
                </a:cubicBezTo>
                <a:cubicBezTo>
                  <a:pt x="1818832" y="1402179"/>
                  <a:pt x="1852723" y="1379568"/>
                  <a:pt x="1871552" y="1349420"/>
                </a:cubicBezTo>
                <a:cubicBezTo>
                  <a:pt x="1894146" y="1315504"/>
                  <a:pt x="1901678" y="1274051"/>
                  <a:pt x="1901678" y="1221293"/>
                </a:cubicBezTo>
                <a:cubicBezTo>
                  <a:pt x="1901678" y="1198682"/>
                  <a:pt x="1901678" y="1172303"/>
                  <a:pt x="1897912" y="1145923"/>
                </a:cubicBezTo>
                <a:cubicBezTo>
                  <a:pt x="1894146" y="1115776"/>
                  <a:pt x="1894146" y="1081860"/>
                  <a:pt x="1894146" y="1047944"/>
                </a:cubicBezTo>
                <a:cubicBezTo>
                  <a:pt x="1894146" y="942427"/>
                  <a:pt x="1905443" y="825604"/>
                  <a:pt x="1905443" y="727625"/>
                </a:cubicBezTo>
                <a:cubicBezTo>
                  <a:pt x="1905443" y="693708"/>
                  <a:pt x="1901678" y="659792"/>
                  <a:pt x="1897912" y="633413"/>
                </a:cubicBezTo>
                <a:close/>
                <a:moveTo>
                  <a:pt x="1084457" y="19050"/>
                </a:moveTo>
                <a:cubicBezTo>
                  <a:pt x="1103301" y="37909"/>
                  <a:pt x="1125915" y="56768"/>
                  <a:pt x="1148528" y="68084"/>
                </a:cubicBezTo>
                <a:cubicBezTo>
                  <a:pt x="1148528" y="71855"/>
                  <a:pt x="1148528" y="71855"/>
                  <a:pt x="1152297" y="71855"/>
                </a:cubicBezTo>
                <a:cubicBezTo>
                  <a:pt x="1174910" y="83171"/>
                  <a:pt x="1189986" y="94486"/>
                  <a:pt x="1208830" y="113345"/>
                </a:cubicBezTo>
                <a:cubicBezTo>
                  <a:pt x="1220137" y="128432"/>
                  <a:pt x="1231443" y="143520"/>
                  <a:pt x="1246519" y="169922"/>
                </a:cubicBezTo>
                <a:cubicBezTo>
                  <a:pt x="1250288" y="173694"/>
                  <a:pt x="1254057" y="177466"/>
                  <a:pt x="1257826" y="185010"/>
                </a:cubicBezTo>
                <a:cubicBezTo>
                  <a:pt x="1295514" y="249130"/>
                  <a:pt x="1340741" y="271761"/>
                  <a:pt x="1374661" y="294392"/>
                </a:cubicBezTo>
                <a:cubicBezTo>
                  <a:pt x="1374661" y="298164"/>
                  <a:pt x="1378430" y="298164"/>
                  <a:pt x="1382199" y="301935"/>
                </a:cubicBezTo>
                <a:cubicBezTo>
                  <a:pt x="1397274" y="313251"/>
                  <a:pt x="1419888" y="328338"/>
                  <a:pt x="1442501" y="347197"/>
                </a:cubicBezTo>
                <a:cubicBezTo>
                  <a:pt x="1468883" y="369828"/>
                  <a:pt x="1491496" y="396231"/>
                  <a:pt x="1506572" y="418861"/>
                </a:cubicBezTo>
                <a:cubicBezTo>
                  <a:pt x="1510341" y="422633"/>
                  <a:pt x="1510341" y="426405"/>
                  <a:pt x="1514110" y="430177"/>
                </a:cubicBezTo>
                <a:cubicBezTo>
                  <a:pt x="1525416" y="449036"/>
                  <a:pt x="1540492" y="467895"/>
                  <a:pt x="1551799" y="482982"/>
                </a:cubicBezTo>
                <a:cubicBezTo>
                  <a:pt x="1566874" y="501841"/>
                  <a:pt x="1585719" y="513157"/>
                  <a:pt x="1597025" y="516928"/>
                </a:cubicBezTo>
                <a:cubicBezTo>
                  <a:pt x="1597025" y="516928"/>
                  <a:pt x="1597025" y="516928"/>
                  <a:pt x="1593256" y="520700"/>
                </a:cubicBezTo>
                <a:cubicBezTo>
                  <a:pt x="1585719" y="520700"/>
                  <a:pt x="1578181" y="520700"/>
                  <a:pt x="1570643" y="520700"/>
                </a:cubicBezTo>
                <a:cubicBezTo>
                  <a:pt x="1559336" y="513157"/>
                  <a:pt x="1551799" y="501841"/>
                  <a:pt x="1540492" y="494298"/>
                </a:cubicBezTo>
                <a:cubicBezTo>
                  <a:pt x="1529185" y="479210"/>
                  <a:pt x="1514110" y="460351"/>
                  <a:pt x="1502803" y="441492"/>
                </a:cubicBezTo>
                <a:cubicBezTo>
                  <a:pt x="1499034" y="437720"/>
                  <a:pt x="1495265" y="433949"/>
                  <a:pt x="1495265" y="426405"/>
                </a:cubicBezTo>
                <a:cubicBezTo>
                  <a:pt x="1480190" y="407546"/>
                  <a:pt x="1457576" y="381143"/>
                  <a:pt x="1431194" y="358513"/>
                </a:cubicBezTo>
                <a:cubicBezTo>
                  <a:pt x="1408581" y="339654"/>
                  <a:pt x="1385968" y="324566"/>
                  <a:pt x="1370892" y="313251"/>
                </a:cubicBezTo>
                <a:cubicBezTo>
                  <a:pt x="1370892" y="309479"/>
                  <a:pt x="1367123" y="309479"/>
                  <a:pt x="1363354" y="305707"/>
                </a:cubicBezTo>
                <a:cubicBezTo>
                  <a:pt x="1333203" y="286848"/>
                  <a:pt x="1284208" y="256674"/>
                  <a:pt x="1242750" y="192553"/>
                </a:cubicBezTo>
                <a:cubicBezTo>
                  <a:pt x="1242750" y="188781"/>
                  <a:pt x="1238981" y="181238"/>
                  <a:pt x="1235212" y="177466"/>
                </a:cubicBezTo>
                <a:cubicBezTo>
                  <a:pt x="1220137" y="154835"/>
                  <a:pt x="1208830" y="135976"/>
                  <a:pt x="1197523" y="124661"/>
                </a:cubicBezTo>
                <a:cubicBezTo>
                  <a:pt x="1182448" y="105802"/>
                  <a:pt x="1167372" y="98258"/>
                  <a:pt x="1144759" y="86943"/>
                </a:cubicBezTo>
                <a:cubicBezTo>
                  <a:pt x="1140990" y="83171"/>
                  <a:pt x="1140990" y="83171"/>
                  <a:pt x="1137221" y="83171"/>
                </a:cubicBezTo>
                <a:cubicBezTo>
                  <a:pt x="1114608" y="68084"/>
                  <a:pt x="1091995" y="49225"/>
                  <a:pt x="1073150" y="26594"/>
                </a:cubicBezTo>
                <a:cubicBezTo>
                  <a:pt x="1076919" y="22822"/>
                  <a:pt x="1080688" y="22822"/>
                  <a:pt x="1084457" y="19050"/>
                </a:cubicBezTo>
                <a:close/>
                <a:moveTo>
                  <a:pt x="900825" y="3770"/>
                </a:moveTo>
                <a:lnTo>
                  <a:pt x="902704" y="3770"/>
                </a:lnTo>
                <a:cubicBezTo>
                  <a:pt x="902704" y="3770"/>
                  <a:pt x="902704" y="3770"/>
                  <a:pt x="906463" y="7541"/>
                </a:cubicBezTo>
                <a:close/>
                <a:moveTo>
                  <a:pt x="895187" y="0"/>
                </a:moveTo>
                <a:lnTo>
                  <a:pt x="900825" y="3770"/>
                </a:lnTo>
                <a:lnTo>
                  <a:pt x="898946" y="3770"/>
                </a:lnTo>
                <a:cubicBezTo>
                  <a:pt x="902704" y="3770"/>
                  <a:pt x="906463" y="7541"/>
                  <a:pt x="906463" y="7541"/>
                </a:cubicBezTo>
                <a:cubicBezTo>
                  <a:pt x="895187" y="18852"/>
                  <a:pt x="887669" y="26392"/>
                  <a:pt x="876393" y="37703"/>
                </a:cubicBezTo>
                <a:cubicBezTo>
                  <a:pt x="872634" y="45244"/>
                  <a:pt x="872634" y="49014"/>
                  <a:pt x="868875" y="56555"/>
                </a:cubicBezTo>
                <a:cubicBezTo>
                  <a:pt x="857599" y="75406"/>
                  <a:pt x="835046" y="90488"/>
                  <a:pt x="812493" y="109339"/>
                </a:cubicBezTo>
                <a:cubicBezTo>
                  <a:pt x="797458" y="116880"/>
                  <a:pt x="782423" y="124421"/>
                  <a:pt x="771147" y="131961"/>
                </a:cubicBezTo>
                <a:cubicBezTo>
                  <a:pt x="759870" y="139502"/>
                  <a:pt x="748594" y="147042"/>
                  <a:pt x="741076" y="154583"/>
                </a:cubicBezTo>
                <a:cubicBezTo>
                  <a:pt x="703488" y="180975"/>
                  <a:pt x="677177" y="199827"/>
                  <a:pt x="654624" y="237530"/>
                </a:cubicBezTo>
                <a:cubicBezTo>
                  <a:pt x="650865" y="241300"/>
                  <a:pt x="647106" y="245071"/>
                  <a:pt x="643348" y="252611"/>
                </a:cubicBezTo>
                <a:cubicBezTo>
                  <a:pt x="628312" y="275233"/>
                  <a:pt x="602001" y="294085"/>
                  <a:pt x="575689" y="312936"/>
                </a:cubicBezTo>
                <a:cubicBezTo>
                  <a:pt x="568172" y="316707"/>
                  <a:pt x="560654" y="320477"/>
                  <a:pt x="553137" y="324247"/>
                </a:cubicBezTo>
                <a:cubicBezTo>
                  <a:pt x="530584" y="335558"/>
                  <a:pt x="508031" y="350640"/>
                  <a:pt x="492996" y="361950"/>
                </a:cubicBezTo>
                <a:cubicBezTo>
                  <a:pt x="466684" y="380802"/>
                  <a:pt x="455408" y="395883"/>
                  <a:pt x="444132" y="410965"/>
                </a:cubicBezTo>
                <a:cubicBezTo>
                  <a:pt x="436614" y="418505"/>
                  <a:pt x="432855" y="426046"/>
                  <a:pt x="425338" y="437357"/>
                </a:cubicBezTo>
                <a:cubicBezTo>
                  <a:pt x="421579" y="441127"/>
                  <a:pt x="417820" y="452438"/>
                  <a:pt x="410302" y="459979"/>
                </a:cubicBezTo>
                <a:cubicBezTo>
                  <a:pt x="395267" y="482601"/>
                  <a:pt x="368956" y="501452"/>
                  <a:pt x="353920" y="508993"/>
                </a:cubicBezTo>
                <a:cubicBezTo>
                  <a:pt x="342644" y="508993"/>
                  <a:pt x="335127" y="512763"/>
                  <a:pt x="327609" y="512763"/>
                </a:cubicBezTo>
                <a:cubicBezTo>
                  <a:pt x="327609" y="512763"/>
                  <a:pt x="327609" y="512763"/>
                  <a:pt x="323850" y="508993"/>
                </a:cubicBezTo>
                <a:cubicBezTo>
                  <a:pt x="323850" y="508993"/>
                  <a:pt x="323850" y="508993"/>
                  <a:pt x="327609" y="508993"/>
                </a:cubicBezTo>
                <a:cubicBezTo>
                  <a:pt x="327609" y="505223"/>
                  <a:pt x="331368" y="505223"/>
                  <a:pt x="331368" y="505223"/>
                </a:cubicBezTo>
                <a:cubicBezTo>
                  <a:pt x="338885" y="501452"/>
                  <a:pt x="346403" y="497682"/>
                  <a:pt x="353920" y="493912"/>
                </a:cubicBezTo>
                <a:cubicBezTo>
                  <a:pt x="368956" y="482601"/>
                  <a:pt x="387750" y="467519"/>
                  <a:pt x="399026" y="448668"/>
                </a:cubicBezTo>
                <a:cubicBezTo>
                  <a:pt x="406544" y="441127"/>
                  <a:pt x="410302" y="433587"/>
                  <a:pt x="414061" y="426046"/>
                </a:cubicBezTo>
                <a:cubicBezTo>
                  <a:pt x="421579" y="418505"/>
                  <a:pt x="425338" y="410965"/>
                  <a:pt x="432855" y="399654"/>
                </a:cubicBezTo>
                <a:cubicBezTo>
                  <a:pt x="444132" y="384572"/>
                  <a:pt x="455408" y="369491"/>
                  <a:pt x="481719" y="350640"/>
                </a:cubicBezTo>
                <a:cubicBezTo>
                  <a:pt x="500513" y="335558"/>
                  <a:pt x="523066" y="324247"/>
                  <a:pt x="545619" y="312936"/>
                </a:cubicBezTo>
                <a:cubicBezTo>
                  <a:pt x="553137" y="309166"/>
                  <a:pt x="560654" y="305396"/>
                  <a:pt x="568172" y="297855"/>
                </a:cubicBezTo>
                <a:cubicBezTo>
                  <a:pt x="594483" y="282774"/>
                  <a:pt x="617036" y="263922"/>
                  <a:pt x="632071" y="245071"/>
                </a:cubicBezTo>
                <a:cubicBezTo>
                  <a:pt x="635830" y="237530"/>
                  <a:pt x="639589" y="233760"/>
                  <a:pt x="643348" y="226219"/>
                </a:cubicBezTo>
                <a:cubicBezTo>
                  <a:pt x="665900" y="188516"/>
                  <a:pt x="692212" y="165894"/>
                  <a:pt x="729800" y="139502"/>
                </a:cubicBezTo>
                <a:cubicBezTo>
                  <a:pt x="741076" y="135732"/>
                  <a:pt x="752353" y="128191"/>
                  <a:pt x="759870" y="120650"/>
                </a:cubicBezTo>
                <a:cubicBezTo>
                  <a:pt x="774905" y="113110"/>
                  <a:pt x="789941" y="105569"/>
                  <a:pt x="804976" y="94258"/>
                </a:cubicBezTo>
                <a:cubicBezTo>
                  <a:pt x="827529" y="79177"/>
                  <a:pt x="846323" y="64096"/>
                  <a:pt x="853840" y="49014"/>
                </a:cubicBezTo>
                <a:cubicBezTo>
                  <a:pt x="857599" y="41474"/>
                  <a:pt x="861358" y="33933"/>
                  <a:pt x="865116" y="30163"/>
                </a:cubicBezTo>
                <a:cubicBezTo>
                  <a:pt x="876393" y="18852"/>
                  <a:pt x="883910" y="7541"/>
                  <a:pt x="895187" y="0"/>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normAutofit/>
          </a:bodyPr>
          <a:lstStyle/>
          <a:p>
            <a:endParaRPr lang="zh-CN" altLang="en-US" sz="1400" b="1">
              <a:solidFill>
                <a:schemeClr val="tx1">
                  <a:lumMod val="75000"/>
                  <a:lumOff val="25000"/>
                </a:schemeClr>
              </a:solidFill>
              <a:latin typeface="微软雅黑" panose="020B0503020204020204" charset="-122"/>
              <a:ea typeface="微软雅黑" panose="020B0503020204020204" charset="-122"/>
            </a:endParaRPr>
          </a:p>
        </p:txBody>
      </p:sp>
      <p:sp>
        <p:nvSpPr>
          <p:cNvPr id="17" name="文本框 16"/>
          <p:cNvSpPr txBox="1"/>
          <p:nvPr>
            <p:custDataLst>
              <p:tags r:id="rId10"/>
            </p:custDataLst>
          </p:nvPr>
        </p:nvSpPr>
        <p:spPr>
          <a:xfrm>
            <a:off x="5991860" y="2231390"/>
            <a:ext cx="1174115" cy="658495"/>
          </a:xfrm>
          <a:prstGeom prst="rect">
            <a:avLst/>
          </a:prstGeom>
          <a:noFill/>
          <a:extLst>
            <a:ext uri="{909E8E84-426E-40DD-AFC4-6F175D3DCCD1}">
              <a14:hiddenFill xmlns:a14="http://schemas.microsoft.com/office/drawing/2010/main">
                <a:solidFill>
                  <a:srgbClr val="ED7D31"/>
                </a:solidFill>
              </a14:hiddenFill>
            </a:ext>
          </a:extLst>
        </p:spPr>
        <p:txBody>
          <a:bodyPr wrap="square" lIns="0" tIns="0" rIns="0" bIns="0" rtlCol="0" anchor="ctr" anchorCtr="0">
            <a:normAutofit/>
          </a:bodyPr>
          <a:lstStyle/>
          <a:p>
            <a:pPr marL="0" lvl="0" indent="0" algn="ctr">
              <a:lnSpc>
                <a:spcPct val="110000"/>
              </a:lnSpc>
              <a:spcBef>
                <a:spcPts val="0"/>
              </a:spcBef>
              <a:spcAft>
                <a:spcPts val="0"/>
              </a:spcAft>
              <a:buSzPct val="100000"/>
            </a:pPr>
            <a:r>
              <a:rPr lang="zh-CN" altLang="en-US" sz="1400" b="1">
                <a:solidFill>
                  <a:schemeClr val="tx1">
                    <a:lumMod val="75000"/>
                    <a:lumOff val="25000"/>
                  </a:schemeClr>
                </a:solidFill>
                <a:latin typeface="微软雅黑" panose="020B0503020204020204" charset="-122"/>
                <a:ea typeface="微软雅黑" panose="020B0503020204020204" charset="-122"/>
              </a:rPr>
              <a:t>防护眼镜</a:t>
            </a:r>
          </a:p>
        </p:txBody>
      </p:sp>
      <p:sp>
        <p:nvSpPr>
          <p:cNvPr id="55" name="任意多边形 54"/>
          <p:cNvSpPr/>
          <p:nvPr>
            <p:custDataLst>
              <p:tags r:id="rId11"/>
            </p:custDataLst>
          </p:nvPr>
        </p:nvSpPr>
        <p:spPr bwMode="auto">
          <a:xfrm>
            <a:off x="2767965" y="3341370"/>
            <a:ext cx="1457960" cy="1217930"/>
          </a:xfrm>
          <a:custGeom>
            <a:avLst/>
            <a:gdLst>
              <a:gd name="connsiteX0" fmla="*/ 481437 w 1946275"/>
              <a:gd name="connsiteY0" fmla="*/ 1465536 h 1625601"/>
              <a:gd name="connsiteX1" fmla="*/ 487586 w 1946275"/>
              <a:gd name="connsiteY1" fmla="*/ 1465719 h 1625601"/>
              <a:gd name="connsiteX2" fmla="*/ 486307 w 1946275"/>
              <a:gd name="connsiteY2" fmla="*/ 1465719 h 1625601"/>
              <a:gd name="connsiteX3" fmla="*/ 191907 w 1946275"/>
              <a:gd name="connsiteY3" fmla="*/ 1457871 h 1625601"/>
              <a:gd name="connsiteX4" fmla="*/ 247607 w 1946275"/>
              <a:gd name="connsiteY4" fmla="*/ 1459230 h 1625601"/>
              <a:gd name="connsiteX5" fmla="*/ 428795 w 1946275"/>
              <a:gd name="connsiteY5" fmla="*/ 1463040 h 1625601"/>
              <a:gd name="connsiteX6" fmla="*/ 472034 w 1946275"/>
              <a:gd name="connsiteY6" fmla="*/ 1465183 h 1625601"/>
              <a:gd name="connsiteX7" fmla="*/ 481437 w 1946275"/>
              <a:gd name="connsiteY7" fmla="*/ 1465536 h 1625601"/>
              <a:gd name="connsiteX8" fmla="*/ 469563 w 1946275"/>
              <a:gd name="connsiteY8" fmla="*/ 1465183 h 1625601"/>
              <a:gd name="connsiteX9" fmla="*/ 383616 w 1946275"/>
              <a:gd name="connsiteY9" fmla="*/ 1463040 h 1625601"/>
              <a:gd name="connsiteX10" fmla="*/ 225488 w 1946275"/>
              <a:gd name="connsiteY10" fmla="*/ 1459230 h 1625601"/>
              <a:gd name="connsiteX11" fmla="*/ 15280 w 1946275"/>
              <a:gd name="connsiteY11" fmla="*/ 1374175 h 1625601"/>
              <a:gd name="connsiteX12" fmla="*/ 15058 w 1946275"/>
              <a:gd name="connsiteY12" fmla="*/ 1387812 h 1625601"/>
              <a:gd name="connsiteX13" fmla="*/ 15334 w 1946275"/>
              <a:gd name="connsiteY13" fmla="*/ 1396572 h 1625601"/>
              <a:gd name="connsiteX14" fmla="*/ 182607 w 1946275"/>
              <a:gd name="connsiteY14" fmla="*/ 914934 h 1625601"/>
              <a:gd name="connsiteX15" fmla="*/ 177371 w 1946275"/>
              <a:gd name="connsiteY15" fmla="*/ 916385 h 1625601"/>
              <a:gd name="connsiteX16" fmla="*/ 173883 w 1946275"/>
              <a:gd name="connsiteY16" fmla="*/ 916385 h 1625601"/>
              <a:gd name="connsiteX17" fmla="*/ 176901 w 1946275"/>
              <a:gd name="connsiteY17" fmla="*/ 915492 h 1625601"/>
              <a:gd name="connsiteX18" fmla="*/ 182607 w 1946275"/>
              <a:gd name="connsiteY18" fmla="*/ 914934 h 1625601"/>
              <a:gd name="connsiteX19" fmla="*/ 1830701 w 1946275"/>
              <a:gd name="connsiteY19" fmla="*/ 858668 h 1625601"/>
              <a:gd name="connsiteX20" fmla="*/ 1840754 w 1946275"/>
              <a:gd name="connsiteY20" fmla="*/ 859434 h 1625601"/>
              <a:gd name="connsiteX21" fmla="*/ 1845108 w 1946275"/>
              <a:gd name="connsiteY21" fmla="*/ 860670 h 1625601"/>
              <a:gd name="connsiteX22" fmla="*/ 1838032 w 1946275"/>
              <a:gd name="connsiteY22" fmla="*/ 859964 h 1625601"/>
              <a:gd name="connsiteX23" fmla="*/ 1830701 w 1946275"/>
              <a:gd name="connsiteY23" fmla="*/ 858668 h 1625601"/>
              <a:gd name="connsiteX24" fmla="*/ 101185 w 1946275"/>
              <a:gd name="connsiteY24" fmla="*/ 780313 h 1625601"/>
              <a:gd name="connsiteX25" fmla="*/ 93644 w 1946275"/>
              <a:gd name="connsiteY25" fmla="*/ 784375 h 1625601"/>
              <a:gd name="connsiteX26" fmla="*/ 87526 w 1946275"/>
              <a:gd name="connsiteY26" fmla="*/ 789985 h 1625601"/>
              <a:gd name="connsiteX27" fmla="*/ 1202371 w 1946275"/>
              <a:gd name="connsiteY27" fmla="*/ 731945 h 1625601"/>
              <a:gd name="connsiteX28" fmla="*/ 1190955 w 1946275"/>
              <a:gd name="connsiteY28" fmla="*/ 732938 h 1625601"/>
              <a:gd name="connsiteX29" fmla="*/ 1000995 w 1946275"/>
              <a:gd name="connsiteY29" fmla="*/ 742369 h 1625601"/>
              <a:gd name="connsiteX30" fmla="*/ 496943 w 1946275"/>
              <a:gd name="connsiteY30" fmla="*/ 749914 h 1625601"/>
              <a:gd name="connsiteX31" fmla="*/ 380334 w 1946275"/>
              <a:gd name="connsiteY31" fmla="*/ 749914 h 1625601"/>
              <a:gd name="connsiteX32" fmla="*/ 196016 w 1946275"/>
              <a:gd name="connsiteY32" fmla="*/ 757458 h 1625601"/>
              <a:gd name="connsiteX33" fmla="*/ 53076 w 1946275"/>
              <a:gd name="connsiteY33" fmla="*/ 847993 h 1625601"/>
              <a:gd name="connsiteX34" fmla="*/ 37912 w 1946275"/>
              <a:gd name="connsiteY34" fmla="*/ 900864 h 1625601"/>
              <a:gd name="connsiteX35" fmla="*/ 36810 w 1946275"/>
              <a:gd name="connsiteY35" fmla="*/ 916385 h 1625601"/>
              <a:gd name="connsiteX36" fmla="*/ 87006 w 1946275"/>
              <a:gd name="connsiteY36" fmla="*/ 916385 h 1625601"/>
              <a:gd name="connsiteX37" fmla="*/ 142072 w 1946275"/>
              <a:gd name="connsiteY37" fmla="*/ 916385 h 1625601"/>
              <a:gd name="connsiteX38" fmla="*/ 173883 w 1946275"/>
              <a:gd name="connsiteY38" fmla="*/ 916385 h 1625601"/>
              <a:gd name="connsiteX39" fmla="*/ 170488 w 1946275"/>
              <a:gd name="connsiteY39" fmla="*/ 917390 h 1625601"/>
              <a:gd name="connsiteX40" fmla="*/ 173606 w 1946275"/>
              <a:gd name="connsiteY40" fmla="*/ 919957 h 1625601"/>
              <a:gd name="connsiteX41" fmla="*/ 248911 w 1946275"/>
              <a:gd name="connsiteY41" fmla="*/ 923529 h 1625601"/>
              <a:gd name="connsiteX42" fmla="*/ 263972 w 1946275"/>
              <a:gd name="connsiteY42" fmla="*/ 927101 h 1625601"/>
              <a:gd name="connsiteX43" fmla="*/ 211258 w 1946275"/>
              <a:gd name="connsiteY43" fmla="*/ 927101 h 1625601"/>
              <a:gd name="connsiteX44" fmla="*/ 200139 w 1946275"/>
              <a:gd name="connsiteY44" fmla="*/ 927101 h 1625601"/>
              <a:gd name="connsiteX45" fmla="*/ 196197 w 1946275"/>
              <a:gd name="connsiteY45" fmla="*/ 927101 h 1625601"/>
              <a:gd name="connsiteX46" fmla="*/ 66893 w 1946275"/>
              <a:gd name="connsiteY46" fmla="*/ 923929 h 1625601"/>
              <a:gd name="connsiteX47" fmla="*/ 36215 w 1946275"/>
              <a:gd name="connsiteY47" fmla="*/ 924754 h 1625601"/>
              <a:gd name="connsiteX48" fmla="*/ 33328 w 1946275"/>
              <a:gd name="connsiteY48" fmla="*/ 965405 h 1625601"/>
              <a:gd name="connsiteX49" fmla="*/ 30507 w 1946275"/>
              <a:gd name="connsiteY49" fmla="*/ 1108280 h 1625601"/>
              <a:gd name="connsiteX50" fmla="*/ 25511 w 1946275"/>
              <a:gd name="connsiteY50" fmla="*/ 1199993 h 1625601"/>
              <a:gd name="connsiteX51" fmla="*/ 23007 w 1946275"/>
              <a:gd name="connsiteY51" fmla="*/ 1270000 h 1625601"/>
              <a:gd name="connsiteX52" fmla="*/ 28574 w 1946275"/>
              <a:gd name="connsiteY52" fmla="*/ 1270000 h 1625601"/>
              <a:gd name="connsiteX53" fmla="*/ 82981 w 1946275"/>
              <a:gd name="connsiteY53" fmla="*/ 1270000 h 1625601"/>
              <a:gd name="connsiteX54" fmla="*/ 90486 w 1946275"/>
              <a:gd name="connsiteY54" fmla="*/ 1281642 h 1625601"/>
              <a:gd name="connsiteX55" fmla="*/ 188045 w 1946275"/>
              <a:gd name="connsiteY55" fmla="*/ 1285522 h 1625601"/>
              <a:gd name="connsiteX56" fmla="*/ 188045 w 1946275"/>
              <a:gd name="connsiteY56" fmla="*/ 1293283 h 1625601"/>
              <a:gd name="connsiteX57" fmla="*/ 161134 w 1946275"/>
              <a:gd name="connsiteY57" fmla="*/ 1298195 h 1625601"/>
              <a:gd name="connsiteX58" fmla="*/ 164157 w 1946275"/>
              <a:gd name="connsiteY58" fmla="*/ 1297486 h 1625601"/>
              <a:gd name="connsiteX59" fmla="*/ 167759 w 1946275"/>
              <a:gd name="connsiteY59" fmla="*/ 1297710 h 1625601"/>
              <a:gd name="connsiteX60" fmla="*/ 165531 w 1946275"/>
              <a:gd name="connsiteY60" fmla="*/ 1297164 h 1625601"/>
              <a:gd name="connsiteX61" fmla="*/ 164157 w 1946275"/>
              <a:gd name="connsiteY61" fmla="*/ 1297486 h 1625601"/>
              <a:gd name="connsiteX62" fmla="*/ 135513 w 1946275"/>
              <a:gd name="connsiteY62" fmla="*/ 1295709 h 1625601"/>
              <a:gd name="connsiteX63" fmla="*/ 105495 w 1946275"/>
              <a:gd name="connsiteY63" fmla="*/ 1297164 h 1625601"/>
              <a:gd name="connsiteX64" fmla="*/ 55895 w 1946275"/>
              <a:gd name="connsiteY64" fmla="*/ 1293344 h 1625601"/>
              <a:gd name="connsiteX65" fmla="*/ 22174 w 1946275"/>
              <a:gd name="connsiteY65" fmla="*/ 1293294 h 1625601"/>
              <a:gd name="connsiteX66" fmla="*/ 21573 w 1946275"/>
              <a:gd name="connsiteY66" fmla="*/ 1310097 h 1625601"/>
              <a:gd name="connsiteX67" fmla="*/ 18340 w 1946275"/>
              <a:gd name="connsiteY67" fmla="*/ 1411712 h 1625601"/>
              <a:gd name="connsiteX68" fmla="*/ 16995 w 1946275"/>
              <a:gd name="connsiteY68" fmla="*/ 1447805 h 1625601"/>
              <a:gd name="connsiteX69" fmla="*/ 20343 w 1946275"/>
              <a:gd name="connsiteY69" fmla="*/ 1447808 h 1625601"/>
              <a:gd name="connsiteX70" fmla="*/ 266902 w 1946275"/>
              <a:gd name="connsiteY70" fmla="*/ 1451610 h 1625601"/>
              <a:gd name="connsiteX71" fmla="*/ 167197 w 1946275"/>
              <a:gd name="connsiteY71" fmla="*/ 1456871 h 1625601"/>
              <a:gd name="connsiteX72" fmla="*/ 191907 w 1946275"/>
              <a:gd name="connsiteY72" fmla="*/ 1457871 h 1625601"/>
              <a:gd name="connsiteX73" fmla="*/ 140247 w 1946275"/>
              <a:gd name="connsiteY73" fmla="*/ 1456611 h 1625601"/>
              <a:gd name="connsiteX74" fmla="*/ 63595 w 1946275"/>
              <a:gd name="connsiteY74" fmla="*/ 1455420 h 1625601"/>
              <a:gd name="connsiteX75" fmla="*/ 25181 w 1946275"/>
              <a:gd name="connsiteY75" fmla="*/ 1456015 h 1625601"/>
              <a:gd name="connsiteX76" fmla="*/ 17229 w 1946275"/>
              <a:gd name="connsiteY76" fmla="*/ 1456721 h 1625601"/>
              <a:gd name="connsiteX77" fmla="*/ 17882 w 1946275"/>
              <a:gd name="connsiteY77" fmla="*/ 1477455 h 1625601"/>
              <a:gd name="connsiteX78" fmla="*/ 26352 w 1946275"/>
              <a:gd name="connsiteY78" fmla="*/ 1538789 h 1625601"/>
              <a:gd name="connsiteX79" fmla="*/ 48939 w 1946275"/>
              <a:gd name="connsiteY79" fmla="*/ 1568985 h 1625601"/>
              <a:gd name="connsiteX80" fmla="*/ 97879 w 1946275"/>
              <a:gd name="connsiteY80" fmla="*/ 1587857 h 1625601"/>
              <a:gd name="connsiteX81" fmla="*/ 319987 w 1946275"/>
              <a:gd name="connsiteY81" fmla="*/ 1602955 h 1625601"/>
              <a:gd name="connsiteX82" fmla="*/ 521862 w 1946275"/>
              <a:gd name="connsiteY82" fmla="*/ 1600124 h 1625601"/>
              <a:gd name="connsiteX83" fmla="*/ 555677 w 1946275"/>
              <a:gd name="connsiteY83" fmla="*/ 1599181 h 1625601"/>
              <a:gd name="connsiteX84" fmla="*/ 620458 w 1946275"/>
              <a:gd name="connsiteY84" fmla="*/ 1594516 h 1625601"/>
              <a:gd name="connsiteX85" fmla="*/ 1065351 w 1946275"/>
              <a:gd name="connsiteY85" fmla="*/ 1582979 h 1625601"/>
              <a:gd name="connsiteX86" fmla="*/ 1178366 w 1946275"/>
              <a:gd name="connsiteY86" fmla="*/ 1582979 h 1625601"/>
              <a:gd name="connsiteX87" fmla="*/ 1366724 w 1946275"/>
              <a:gd name="connsiteY87" fmla="*/ 1590513 h 1625601"/>
              <a:gd name="connsiteX88" fmla="*/ 1509876 w 1946275"/>
              <a:gd name="connsiteY88" fmla="*/ 1598047 h 1625601"/>
              <a:gd name="connsiteX89" fmla="*/ 1637960 w 1946275"/>
              <a:gd name="connsiteY89" fmla="*/ 1601814 h 1625601"/>
              <a:gd name="connsiteX90" fmla="*/ 1796181 w 1946275"/>
              <a:gd name="connsiteY90" fmla="*/ 1601814 h 1625601"/>
              <a:gd name="connsiteX91" fmla="*/ 1901073 w 1946275"/>
              <a:gd name="connsiteY91" fmla="*/ 1544072 h 1625601"/>
              <a:gd name="connsiteX92" fmla="*/ 1903834 w 1946275"/>
              <a:gd name="connsiteY92" fmla="*/ 1532986 h 1625601"/>
              <a:gd name="connsiteX93" fmla="*/ 1877730 w 1946275"/>
              <a:gd name="connsiteY93" fmla="*/ 1530291 h 1625601"/>
              <a:gd name="connsiteX94" fmla="*/ 1683146 w 1946275"/>
              <a:gd name="connsiteY94" fmla="*/ 1535113 h 1625601"/>
              <a:gd name="connsiteX95" fmla="*/ 1660524 w 1946275"/>
              <a:gd name="connsiteY95" fmla="*/ 1531303 h 1625601"/>
              <a:gd name="connsiteX96" fmla="*/ 1592658 w 1946275"/>
              <a:gd name="connsiteY96" fmla="*/ 1531303 h 1625601"/>
              <a:gd name="connsiteX97" fmla="*/ 1611510 w 1946275"/>
              <a:gd name="connsiteY97" fmla="*/ 1527493 h 1625601"/>
              <a:gd name="connsiteX98" fmla="*/ 1709539 w 1946275"/>
              <a:gd name="connsiteY98" fmla="*/ 1523683 h 1625601"/>
              <a:gd name="connsiteX99" fmla="*/ 1699995 w 1946275"/>
              <a:gd name="connsiteY99" fmla="*/ 1518861 h 1625601"/>
              <a:gd name="connsiteX100" fmla="*/ 1705768 w 1946275"/>
              <a:gd name="connsiteY100" fmla="*/ 1519873 h 1625601"/>
              <a:gd name="connsiteX101" fmla="*/ 1822648 w 1946275"/>
              <a:gd name="connsiteY101" fmla="*/ 1519873 h 1625601"/>
              <a:gd name="connsiteX102" fmla="*/ 1899940 w 1946275"/>
              <a:gd name="connsiteY102" fmla="*/ 1519873 h 1625601"/>
              <a:gd name="connsiteX103" fmla="*/ 1907100 w 1946275"/>
              <a:gd name="connsiteY103" fmla="*/ 1519873 h 1625601"/>
              <a:gd name="connsiteX104" fmla="*/ 1912963 w 1946275"/>
              <a:gd name="connsiteY104" fmla="*/ 1496336 h 1625601"/>
              <a:gd name="connsiteX105" fmla="*/ 1920497 w 1946275"/>
              <a:gd name="connsiteY105" fmla="*/ 1387090 h 1625601"/>
              <a:gd name="connsiteX106" fmla="*/ 1916730 w 1946275"/>
              <a:gd name="connsiteY106" fmla="*/ 1119626 h 1625601"/>
              <a:gd name="connsiteX107" fmla="*/ 1919333 w 1946275"/>
              <a:gd name="connsiteY107" fmla="*/ 1085717 h 1625601"/>
              <a:gd name="connsiteX108" fmla="*/ 1893394 w 1946275"/>
              <a:gd name="connsiteY108" fmla="*/ 1085374 h 1625601"/>
              <a:gd name="connsiteX109" fmla="*/ 1836737 w 1946275"/>
              <a:gd name="connsiteY109" fmla="*/ 1082040 h 1625601"/>
              <a:gd name="connsiteX110" fmla="*/ 1855623 w 1946275"/>
              <a:gd name="connsiteY110" fmla="*/ 1074420 h 1625601"/>
              <a:gd name="connsiteX111" fmla="*/ 1791411 w 1946275"/>
              <a:gd name="connsiteY111" fmla="*/ 1070610 h 1625601"/>
              <a:gd name="connsiteX112" fmla="*/ 1772525 w 1946275"/>
              <a:gd name="connsiteY112" fmla="*/ 1066800 h 1625601"/>
              <a:gd name="connsiteX113" fmla="*/ 1919834 w 1946275"/>
              <a:gd name="connsiteY113" fmla="*/ 1078230 h 1625601"/>
              <a:gd name="connsiteX114" fmla="*/ 1919909 w 1946275"/>
              <a:gd name="connsiteY114" fmla="*/ 1078224 h 1625601"/>
              <a:gd name="connsiteX115" fmla="*/ 1921262 w 1946275"/>
              <a:gd name="connsiteY115" fmla="*/ 1060588 h 1625601"/>
              <a:gd name="connsiteX116" fmla="*/ 1925956 w 1946275"/>
              <a:gd name="connsiteY116" fmla="*/ 1014823 h 1625601"/>
              <a:gd name="connsiteX117" fmla="*/ 1930315 w 1946275"/>
              <a:gd name="connsiteY117" fmla="*/ 977039 h 1625601"/>
              <a:gd name="connsiteX118" fmla="*/ 1931217 w 1946275"/>
              <a:gd name="connsiteY118" fmla="*/ 938655 h 1625601"/>
              <a:gd name="connsiteX119" fmla="*/ 1928864 w 1946275"/>
              <a:gd name="connsiteY119" fmla="*/ 887228 h 1625601"/>
              <a:gd name="connsiteX120" fmla="*/ 1928695 w 1946275"/>
              <a:gd name="connsiteY120" fmla="*/ 885826 h 1625601"/>
              <a:gd name="connsiteX121" fmla="*/ 1914393 w 1946275"/>
              <a:gd name="connsiteY121" fmla="*/ 885826 h 1625601"/>
              <a:gd name="connsiteX122" fmla="*/ 1859636 w 1946275"/>
              <a:gd name="connsiteY122" fmla="*/ 885826 h 1625601"/>
              <a:gd name="connsiteX123" fmla="*/ 1855859 w 1946275"/>
              <a:gd name="connsiteY123" fmla="*/ 874515 h 1625601"/>
              <a:gd name="connsiteX124" fmla="*/ 1757675 w 1946275"/>
              <a:gd name="connsiteY124" fmla="*/ 870745 h 1625601"/>
              <a:gd name="connsiteX125" fmla="*/ 1757675 w 1946275"/>
              <a:gd name="connsiteY125" fmla="*/ 863204 h 1625601"/>
              <a:gd name="connsiteX126" fmla="*/ 1757675 w 1946275"/>
              <a:gd name="connsiteY126" fmla="*/ 858491 h 1625601"/>
              <a:gd name="connsiteX127" fmla="*/ 1780333 w 1946275"/>
              <a:gd name="connsiteY127" fmla="*/ 859434 h 1625601"/>
              <a:gd name="connsiteX128" fmla="*/ 1848380 w 1946275"/>
              <a:gd name="connsiteY128" fmla="*/ 861599 h 1625601"/>
              <a:gd name="connsiteX129" fmla="*/ 1845108 w 1946275"/>
              <a:gd name="connsiteY129" fmla="*/ 860670 h 1625601"/>
              <a:gd name="connsiteX130" fmla="*/ 1851611 w 1946275"/>
              <a:gd name="connsiteY130" fmla="*/ 861319 h 1625601"/>
              <a:gd name="connsiteX131" fmla="*/ 1889080 w 1946275"/>
              <a:gd name="connsiteY131" fmla="*/ 863675 h 1625601"/>
              <a:gd name="connsiteX132" fmla="*/ 1925970 w 1946275"/>
              <a:gd name="connsiteY132" fmla="*/ 863224 h 1625601"/>
              <a:gd name="connsiteX133" fmla="*/ 1923688 w 1946275"/>
              <a:gd name="connsiteY133" fmla="*/ 844294 h 1625601"/>
              <a:gd name="connsiteX134" fmla="*/ 1908630 w 1946275"/>
              <a:gd name="connsiteY134" fmla="*/ 817873 h 1625601"/>
              <a:gd name="connsiteX135" fmla="*/ 1870984 w 1946275"/>
              <a:gd name="connsiteY135" fmla="*/ 791452 h 1625601"/>
              <a:gd name="connsiteX136" fmla="*/ 1716637 w 1946275"/>
              <a:gd name="connsiteY136" fmla="*/ 757482 h 1625601"/>
              <a:gd name="connsiteX137" fmla="*/ 1258185 w 1946275"/>
              <a:gd name="connsiteY137" fmla="*/ 732536 h 1625601"/>
              <a:gd name="connsiteX138" fmla="*/ 484353 w 1946275"/>
              <a:gd name="connsiteY138" fmla="*/ 555667 h 1625601"/>
              <a:gd name="connsiteX139" fmla="*/ 481354 w 1946275"/>
              <a:gd name="connsiteY139" fmla="*/ 557472 h 1625601"/>
              <a:gd name="connsiteX140" fmla="*/ 475083 w 1946275"/>
              <a:gd name="connsiteY140" fmla="*/ 563846 h 1625601"/>
              <a:gd name="connsiteX141" fmla="*/ 920312 w 1946275"/>
              <a:gd name="connsiteY141" fmla="*/ 191891 h 1625601"/>
              <a:gd name="connsiteX142" fmla="*/ 895454 w 1946275"/>
              <a:gd name="connsiteY142" fmla="*/ 213713 h 1625601"/>
              <a:gd name="connsiteX143" fmla="*/ 880878 w 1946275"/>
              <a:gd name="connsiteY143" fmla="*/ 237110 h 1625601"/>
              <a:gd name="connsiteX144" fmla="*/ 820573 w 1946275"/>
              <a:gd name="connsiteY144" fmla="*/ 289876 h 1625601"/>
              <a:gd name="connsiteX145" fmla="*/ 774815 w 1946275"/>
              <a:gd name="connsiteY145" fmla="*/ 319617 h 1625601"/>
              <a:gd name="connsiteX146" fmla="*/ 653303 w 1946275"/>
              <a:gd name="connsiteY146" fmla="*/ 426288 h 1625601"/>
              <a:gd name="connsiteX147" fmla="*/ 643425 w 1946275"/>
              <a:gd name="connsiteY147" fmla="*/ 440634 h 1625601"/>
              <a:gd name="connsiteX148" fmla="*/ 571812 w 1946275"/>
              <a:gd name="connsiteY148" fmla="*/ 504707 h 1625601"/>
              <a:gd name="connsiteX149" fmla="*/ 549774 w 1946275"/>
              <a:gd name="connsiteY149" fmla="*/ 517173 h 1625601"/>
              <a:gd name="connsiteX150" fmla="*/ 415727 w 1946275"/>
              <a:gd name="connsiteY150" fmla="*/ 634848 h 1625601"/>
              <a:gd name="connsiteX151" fmla="*/ 398433 w 1946275"/>
              <a:gd name="connsiteY151" fmla="*/ 659234 h 1625601"/>
              <a:gd name="connsiteX152" fmla="*/ 345666 w 1946275"/>
              <a:gd name="connsiteY152" fmla="*/ 710116 h 1625601"/>
              <a:gd name="connsiteX153" fmla="*/ 324814 w 1946275"/>
              <a:gd name="connsiteY153" fmla="*/ 722489 h 1625601"/>
              <a:gd name="connsiteX154" fmla="*/ 468334 w 1946275"/>
              <a:gd name="connsiteY154" fmla="*/ 720740 h 1625601"/>
              <a:gd name="connsiteX155" fmla="*/ 1039017 w 1946275"/>
              <a:gd name="connsiteY155" fmla="*/ 715963 h 1625601"/>
              <a:gd name="connsiteX156" fmla="*/ 1516813 w 1946275"/>
              <a:gd name="connsiteY156" fmla="*/ 724593 h 1625601"/>
              <a:gd name="connsiteX157" fmla="*/ 1629894 w 1946275"/>
              <a:gd name="connsiteY157" fmla="*/ 731838 h 1625601"/>
              <a:gd name="connsiteX158" fmla="*/ 1633536 w 1946275"/>
              <a:gd name="connsiteY158" fmla="*/ 731838 h 1625601"/>
              <a:gd name="connsiteX159" fmla="*/ 1635618 w 1946275"/>
              <a:gd name="connsiteY159" fmla="*/ 732324 h 1625601"/>
              <a:gd name="connsiteX160" fmla="*/ 1667118 w 1946275"/>
              <a:gd name="connsiteY160" fmla="*/ 735498 h 1625601"/>
              <a:gd name="connsiteX161" fmla="*/ 1658225 w 1946275"/>
              <a:gd name="connsiteY161" fmla="*/ 729607 h 1625601"/>
              <a:gd name="connsiteX162" fmla="*/ 1630467 w 1946275"/>
              <a:gd name="connsiteY162" fmla="*/ 704593 h 1625601"/>
              <a:gd name="connsiteX163" fmla="*/ 1594095 w 1946275"/>
              <a:gd name="connsiteY163" fmla="*/ 654071 h 1625601"/>
              <a:gd name="connsiteX164" fmla="*/ 1458600 w 1946275"/>
              <a:gd name="connsiteY164" fmla="*/ 520490 h 1625601"/>
              <a:gd name="connsiteX165" fmla="*/ 1446044 w 1946275"/>
              <a:gd name="connsiteY165" fmla="*/ 512033 h 1625601"/>
              <a:gd name="connsiteX166" fmla="*/ 1318077 w 1946275"/>
              <a:gd name="connsiteY166" fmla="*/ 387436 h 1625601"/>
              <a:gd name="connsiteX167" fmla="*/ 1309221 w 1946275"/>
              <a:gd name="connsiteY167" fmla="*/ 373221 h 1625601"/>
              <a:gd name="connsiteX168" fmla="*/ 1203100 w 1946275"/>
              <a:gd name="connsiteY168" fmla="*/ 268599 h 1625601"/>
              <a:gd name="connsiteX169" fmla="*/ 1165175 w 1946275"/>
              <a:gd name="connsiteY169" fmla="*/ 242073 h 1625601"/>
              <a:gd name="connsiteX170" fmla="*/ 1128373 w 1946275"/>
              <a:gd name="connsiteY170" fmla="*/ 201503 h 1625601"/>
              <a:gd name="connsiteX171" fmla="*/ 1127479 w 1946275"/>
              <a:gd name="connsiteY171" fmla="*/ 202252 h 1625601"/>
              <a:gd name="connsiteX172" fmla="*/ 1128713 w 1946275"/>
              <a:gd name="connsiteY172" fmla="*/ 203490 h 1625601"/>
              <a:gd name="connsiteX173" fmla="*/ 1121958 w 1946275"/>
              <a:gd name="connsiteY173" fmla="*/ 206877 h 1625601"/>
              <a:gd name="connsiteX174" fmla="*/ 1121373 w 1946275"/>
              <a:gd name="connsiteY174" fmla="*/ 207367 h 1625601"/>
              <a:gd name="connsiteX175" fmla="*/ 1120178 w 1946275"/>
              <a:gd name="connsiteY175" fmla="*/ 208269 h 1625601"/>
              <a:gd name="connsiteX176" fmla="*/ 1117402 w 1946275"/>
              <a:gd name="connsiteY176" fmla="*/ 211052 h 1625601"/>
              <a:gd name="connsiteX177" fmla="*/ 1117009 w 1946275"/>
              <a:gd name="connsiteY177" fmla="*/ 210658 h 1625601"/>
              <a:gd name="connsiteX178" fmla="*/ 1101944 w 1946275"/>
              <a:gd name="connsiteY178" fmla="*/ 222017 h 1625601"/>
              <a:gd name="connsiteX179" fmla="*/ 1102320 w 1946275"/>
              <a:gd name="connsiteY179" fmla="*/ 222395 h 1625601"/>
              <a:gd name="connsiteX180" fmla="*/ 1094570 w 1946275"/>
              <a:gd name="connsiteY180" fmla="*/ 227578 h 1625601"/>
              <a:gd name="connsiteX181" fmla="*/ 1091371 w 1946275"/>
              <a:gd name="connsiteY181" fmla="*/ 229989 h 1625601"/>
              <a:gd name="connsiteX182" fmla="*/ 1057620 w 1946275"/>
              <a:gd name="connsiteY182" fmla="*/ 237530 h 1625601"/>
              <a:gd name="connsiteX183" fmla="*/ 1050119 w 1946275"/>
              <a:gd name="connsiteY183" fmla="*/ 241300 h 1625601"/>
              <a:gd name="connsiteX184" fmla="*/ 1049616 w 1946275"/>
              <a:gd name="connsiteY184" fmla="*/ 241261 h 1625601"/>
              <a:gd name="connsiteX185" fmla="*/ 1049536 w 1946275"/>
              <a:gd name="connsiteY185" fmla="*/ 241301 h 1625601"/>
              <a:gd name="connsiteX186" fmla="*/ 1000522 w 1946275"/>
              <a:gd name="connsiteY186" fmla="*/ 237520 h 1625601"/>
              <a:gd name="connsiteX187" fmla="*/ 955278 w 1946275"/>
              <a:gd name="connsiteY187" fmla="*/ 222395 h 1625601"/>
              <a:gd name="connsiteX188" fmla="*/ 947737 w 1946275"/>
              <a:gd name="connsiteY188" fmla="*/ 218614 h 1625601"/>
              <a:gd name="connsiteX189" fmla="*/ 955384 w 1946275"/>
              <a:gd name="connsiteY189" fmla="*/ 221682 h 1625601"/>
              <a:gd name="connsiteX190" fmla="*/ 922613 w 1946275"/>
              <a:gd name="connsiteY190" fmla="*/ 196056 h 1625601"/>
              <a:gd name="connsiteX191" fmla="*/ 1001367 w 1946275"/>
              <a:gd name="connsiteY191" fmla="*/ 15081 h 1625601"/>
              <a:gd name="connsiteX192" fmla="*/ 990116 w 1946275"/>
              <a:gd name="connsiteY192" fmla="*/ 18851 h 1625601"/>
              <a:gd name="connsiteX193" fmla="*/ 956365 w 1946275"/>
              <a:gd name="connsiteY193" fmla="*/ 33933 h 1625601"/>
              <a:gd name="connsiteX194" fmla="*/ 948864 w 1946275"/>
              <a:gd name="connsiteY194" fmla="*/ 41473 h 1625601"/>
              <a:gd name="connsiteX195" fmla="*/ 937614 w 1946275"/>
              <a:gd name="connsiteY195" fmla="*/ 56555 h 1625601"/>
              <a:gd name="connsiteX196" fmla="*/ 926363 w 1946275"/>
              <a:gd name="connsiteY196" fmla="*/ 86717 h 1625601"/>
              <a:gd name="connsiteX197" fmla="*/ 915113 w 1946275"/>
              <a:gd name="connsiteY197" fmla="*/ 135731 h 1625601"/>
              <a:gd name="connsiteX198" fmla="*/ 918863 w 1946275"/>
              <a:gd name="connsiteY198" fmla="*/ 158353 h 1625601"/>
              <a:gd name="connsiteX199" fmla="*/ 933863 w 1946275"/>
              <a:gd name="connsiteY199" fmla="*/ 188516 h 1625601"/>
              <a:gd name="connsiteX200" fmla="*/ 963865 w 1946275"/>
              <a:gd name="connsiteY200" fmla="*/ 207367 h 1625601"/>
              <a:gd name="connsiteX201" fmla="*/ 1005117 w 1946275"/>
              <a:gd name="connsiteY201" fmla="*/ 222449 h 1625601"/>
              <a:gd name="connsiteX202" fmla="*/ 1050119 w 1946275"/>
              <a:gd name="connsiteY202" fmla="*/ 226219 h 1625601"/>
              <a:gd name="connsiteX203" fmla="*/ 1057620 w 1946275"/>
              <a:gd name="connsiteY203" fmla="*/ 222449 h 1625601"/>
              <a:gd name="connsiteX204" fmla="*/ 1087621 w 1946275"/>
              <a:gd name="connsiteY204" fmla="*/ 214908 h 1625601"/>
              <a:gd name="connsiteX205" fmla="*/ 1110122 w 1946275"/>
              <a:gd name="connsiteY205" fmla="*/ 196056 h 1625601"/>
              <a:gd name="connsiteX206" fmla="*/ 1132624 w 1946275"/>
              <a:gd name="connsiteY206" fmla="*/ 180975 h 1625601"/>
              <a:gd name="connsiteX207" fmla="*/ 1140124 w 1946275"/>
              <a:gd name="connsiteY207" fmla="*/ 158353 h 1625601"/>
              <a:gd name="connsiteX208" fmla="*/ 1143874 w 1946275"/>
              <a:gd name="connsiteY208" fmla="*/ 128190 h 1625601"/>
              <a:gd name="connsiteX209" fmla="*/ 1143874 w 1946275"/>
              <a:gd name="connsiteY209" fmla="*/ 116880 h 1625601"/>
              <a:gd name="connsiteX210" fmla="*/ 1136374 w 1946275"/>
              <a:gd name="connsiteY210" fmla="*/ 71636 h 1625601"/>
              <a:gd name="connsiteX211" fmla="*/ 1121373 w 1946275"/>
              <a:gd name="connsiteY211" fmla="*/ 49014 h 1625601"/>
              <a:gd name="connsiteX212" fmla="*/ 1102622 w 1946275"/>
              <a:gd name="connsiteY212" fmla="*/ 33933 h 1625601"/>
              <a:gd name="connsiteX213" fmla="*/ 1057620 w 1946275"/>
              <a:gd name="connsiteY213" fmla="*/ 18851 h 1625601"/>
              <a:gd name="connsiteX214" fmla="*/ 1042619 w 1946275"/>
              <a:gd name="connsiteY214" fmla="*/ 18851 h 1625601"/>
              <a:gd name="connsiteX215" fmla="*/ 1016368 w 1946275"/>
              <a:gd name="connsiteY215" fmla="*/ 18851 h 1625601"/>
              <a:gd name="connsiteX216" fmla="*/ 1001367 w 1946275"/>
              <a:gd name="connsiteY216" fmla="*/ 15081 h 1625601"/>
              <a:gd name="connsiteX217" fmla="*/ 1001367 w 1946275"/>
              <a:gd name="connsiteY217" fmla="*/ 0 h 1625601"/>
              <a:gd name="connsiteX218" fmla="*/ 1016368 w 1946275"/>
              <a:gd name="connsiteY218" fmla="*/ 3770 h 1625601"/>
              <a:gd name="connsiteX219" fmla="*/ 1042619 w 1946275"/>
              <a:gd name="connsiteY219" fmla="*/ 3770 h 1625601"/>
              <a:gd name="connsiteX220" fmla="*/ 1053869 w 1946275"/>
              <a:gd name="connsiteY220" fmla="*/ 3770 h 1625601"/>
              <a:gd name="connsiteX221" fmla="*/ 1057620 w 1946275"/>
              <a:gd name="connsiteY221" fmla="*/ 11311 h 1625601"/>
              <a:gd name="connsiteX222" fmla="*/ 1057620 w 1946275"/>
              <a:gd name="connsiteY222" fmla="*/ 3770 h 1625601"/>
              <a:gd name="connsiteX223" fmla="*/ 1110122 w 1946275"/>
              <a:gd name="connsiteY223" fmla="*/ 22622 h 1625601"/>
              <a:gd name="connsiteX224" fmla="*/ 1129207 w 1946275"/>
              <a:gd name="connsiteY224" fmla="*/ 33586 h 1625601"/>
              <a:gd name="connsiteX225" fmla="*/ 1136253 w 1946275"/>
              <a:gd name="connsiteY225" fmla="*/ 37119 h 1625601"/>
              <a:gd name="connsiteX226" fmla="*/ 1147564 w 1946275"/>
              <a:gd name="connsiteY226" fmla="*/ 63587 h 1625601"/>
              <a:gd name="connsiteX227" fmla="*/ 1158875 w 1946275"/>
              <a:gd name="connsiteY227" fmla="*/ 116523 h 1625601"/>
              <a:gd name="connsiteX228" fmla="*/ 1158875 w 1946275"/>
              <a:gd name="connsiteY228" fmla="*/ 116880 h 1625601"/>
              <a:gd name="connsiteX229" fmla="*/ 1158875 w 1946275"/>
              <a:gd name="connsiteY229" fmla="*/ 127867 h 1625601"/>
              <a:gd name="connsiteX230" fmla="*/ 1158875 w 1946275"/>
              <a:gd name="connsiteY230" fmla="*/ 128190 h 1625601"/>
              <a:gd name="connsiteX231" fmla="*/ 1155125 w 1946275"/>
              <a:gd name="connsiteY231" fmla="*/ 162123 h 1625601"/>
              <a:gd name="connsiteX232" fmla="*/ 1150906 w 1946275"/>
              <a:gd name="connsiteY232" fmla="*/ 176733 h 1625601"/>
              <a:gd name="connsiteX233" fmla="*/ 1144014 w 1946275"/>
              <a:gd name="connsiteY233" fmla="*/ 188281 h 1625601"/>
              <a:gd name="connsiteX234" fmla="*/ 1211007 w 1946275"/>
              <a:gd name="connsiteY234" fmla="*/ 254328 h 1625601"/>
              <a:gd name="connsiteX235" fmla="*/ 1223983 w 1946275"/>
              <a:gd name="connsiteY235" fmla="*/ 262839 h 1625601"/>
              <a:gd name="connsiteX236" fmla="*/ 1280439 w 1946275"/>
              <a:gd name="connsiteY236" fmla="*/ 308147 h 1625601"/>
              <a:gd name="connsiteX237" fmla="*/ 1303963 w 1946275"/>
              <a:gd name="connsiteY237" fmla="*/ 336937 h 1625601"/>
              <a:gd name="connsiteX238" fmla="*/ 1322531 w 1946275"/>
              <a:gd name="connsiteY238" fmla="*/ 364277 h 1625601"/>
              <a:gd name="connsiteX239" fmla="*/ 1456664 w 1946275"/>
              <a:gd name="connsiteY239" fmla="*/ 496514 h 1625601"/>
              <a:gd name="connsiteX240" fmla="*/ 1457335 w 1946275"/>
              <a:gd name="connsiteY240" fmla="*/ 496931 h 1625601"/>
              <a:gd name="connsiteX241" fmla="*/ 1525083 w 1946275"/>
              <a:gd name="connsiteY241" fmla="*/ 553566 h 1625601"/>
              <a:gd name="connsiteX242" fmla="*/ 1596594 w 1946275"/>
              <a:gd name="connsiteY242" fmla="*/ 629079 h 1625601"/>
              <a:gd name="connsiteX243" fmla="*/ 1605861 w 1946275"/>
              <a:gd name="connsiteY243" fmla="*/ 643604 h 1625601"/>
              <a:gd name="connsiteX244" fmla="*/ 1701800 w 1946275"/>
              <a:gd name="connsiteY244" fmla="*/ 738188 h 1625601"/>
              <a:gd name="connsiteX245" fmla="*/ 1701069 w 1946275"/>
              <a:gd name="connsiteY245" fmla="*/ 738919 h 1625601"/>
              <a:gd name="connsiteX246" fmla="*/ 1710285 w 1946275"/>
              <a:gd name="connsiteY246" fmla="*/ 739848 h 1625601"/>
              <a:gd name="connsiteX247" fmla="*/ 1829574 w 1946275"/>
              <a:gd name="connsiteY247" fmla="*/ 761256 h 1625601"/>
              <a:gd name="connsiteX248" fmla="*/ 1919923 w 1946275"/>
              <a:gd name="connsiteY248" fmla="*/ 806549 h 1625601"/>
              <a:gd name="connsiteX249" fmla="*/ 1938746 w 1946275"/>
              <a:gd name="connsiteY249" fmla="*/ 840519 h 1625601"/>
              <a:gd name="connsiteX250" fmla="*/ 1946275 w 1946275"/>
              <a:gd name="connsiteY250" fmla="*/ 938655 h 1625601"/>
              <a:gd name="connsiteX251" fmla="*/ 1934982 w 1946275"/>
              <a:gd name="connsiteY251" fmla="*/ 1259481 h 1625601"/>
              <a:gd name="connsiteX252" fmla="*/ 1938746 w 1946275"/>
              <a:gd name="connsiteY252" fmla="*/ 1357617 h 1625601"/>
              <a:gd name="connsiteX253" fmla="*/ 1942511 w 1946275"/>
              <a:gd name="connsiteY253" fmla="*/ 1433105 h 1625601"/>
              <a:gd name="connsiteX254" fmla="*/ 1935923 w 1946275"/>
              <a:gd name="connsiteY254" fmla="*/ 1504348 h 1625601"/>
              <a:gd name="connsiteX255" fmla="*/ 1929524 w 1946275"/>
              <a:gd name="connsiteY255" fmla="*/ 1519873 h 1625601"/>
              <a:gd name="connsiteX256" fmla="*/ 1931987 w 1946275"/>
              <a:gd name="connsiteY256" fmla="*/ 1519873 h 1625601"/>
              <a:gd name="connsiteX257" fmla="*/ 1924447 w 1946275"/>
              <a:gd name="connsiteY257" fmla="*/ 1535113 h 1625601"/>
              <a:gd name="connsiteX258" fmla="*/ 1923292 w 1946275"/>
              <a:gd name="connsiteY258" fmla="*/ 1534994 h 1625601"/>
              <a:gd name="connsiteX259" fmla="*/ 1912394 w 1946275"/>
              <a:gd name="connsiteY259" fmla="*/ 1561436 h 1625601"/>
              <a:gd name="connsiteX260" fmla="*/ 1814516 w 1946275"/>
              <a:gd name="connsiteY260" fmla="*/ 1621827 h 1625601"/>
              <a:gd name="connsiteX261" fmla="*/ 1720402 w 1946275"/>
              <a:gd name="connsiteY261" fmla="*/ 1625601 h 1625601"/>
              <a:gd name="connsiteX262" fmla="*/ 1050311 w 1946275"/>
              <a:gd name="connsiteY262" fmla="*/ 1602955 h 1625601"/>
              <a:gd name="connsiteX263" fmla="*/ 794321 w 1946275"/>
              <a:gd name="connsiteY263" fmla="*/ 1606729 h 1625601"/>
              <a:gd name="connsiteX264" fmla="*/ 319987 w 1946275"/>
              <a:gd name="connsiteY264" fmla="*/ 1618052 h 1625601"/>
              <a:gd name="connsiteX265" fmla="*/ 131760 w 1946275"/>
              <a:gd name="connsiteY265" fmla="*/ 1610503 h 1625601"/>
              <a:gd name="connsiteX266" fmla="*/ 37646 w 1946275"/>
              <a:gd name="connsiteY266" fmla="*/ 1580308 h 1625601"/>
              <a:gd name="connsiteX267" fmla="*/ 15058 w 1946275"/>
              <a:gd name="connsiteY267" fmla="*/ 1542564 h 1625601"/>
              <a:gd name="connsiteX268" fmla="*/ 0 w 1946275"/>
              <a:gd name="connsiteY268" fmla="*/ 1387812 h 1625601"/>
              <a:gd name="connsiteX269" fmla="*/ 3765 w 1946275"/>
              <a:gd name="connsiteY269" fmla="*/ 1131151 h 1625601"/>
              <a:gd name="connsiteX270" fmla="*/ 0 w 1946275"/>
              <a:gd name="connsiteY270" fmla="*/ 976399 h 1625601"/>
              <a:gd name="connsiteX271" fmla="*/ 0 w 1946275"/>
              <a:gd name="connsiteY271" fmla="*/ 965076 h 1625601"/>
              <a:gd name="connsiteX272" fmla="*/ 33881 w 1946275"/>
              <a:gd name="connsiteY272" fmla="*/ 832971 h 1625601"/>
              <a:gd name="connsiteX273" fmla="*/ 101643 w 1946275"/>
              <a:gd name="connsiteY273" fmla="*/ 757482 h 1625601"/>
              <a:gd name="connsiteX274" fmla="*/ 233403 w 1946275"/>
              <a:gd name="connsiteY274" fmla="*/ 723512 h 1625601"/>
              <a:gd name="connsiteX275" fmla="*/ 240932 w 1946275"/>
              <a:gd name="connsiteY275" fmla="*/ 723512 h 1625601"/>
              <a:gd name="connsiteX276" fmla="*/ 294873 w 1946275"/>
              <a:gd name="connsiteY276" fmla="*/ 722855 h 1625601"/>
              <a:gd name="connsiteX277" fmla="*/ 402341 w 1946275"/>
              <a:gd name="connsiteY277" fmla="*/ 628030 h 1625601"/>
              <a:gd name="connsiteX278" fmla="*/ 421048 w 1946275"/>
              <a:gd name="connsiteY278" fmla="*/ 598931 h 1625601"/>
              <a:gd name="connsiteX279" fmla="*/ 473815 w 1946275"/>
              <a:gd name="connsiteY279" fmla="*/ 546165 h 1625601"/>
              <a:gd name="connsiteX280" fmla="*/ 517631 w 1946275"/>
              <a:gd name="connsiteY280" fmla="*/ 519783 h 1625601"/>
              <a:gd name="connsiteX281" fmla="*/ 538218 w 1946275"/>
              <a:gd name="connsiteY281" fmla="*/ 508138 h 1625601"/>
              <a:gd name="connsiteX282" fmla="*/ 646109 w 1946275"/>
              <a:gd name="connsiteY282" fmla="*/ 412941 h 1625601"/>
              <a:gd name="connsiteX283" fmla="*/ 654968 w 1946275"/>
              <a:gd name="connsiteY283" fmla="*/ 400177 h 1625601"/>
              <a:gd name="connsiteX284" fmla="*/ 737652 w 1946275"/>
              <a:gd name="connsiteY284" fmla="*/ 327565 h 1625601"/>
              <a:gd name="connsiteX285" fmla="*/ 757455 w 1946275"/>
              <a:gd name="connsiteY285" fmla="*/ 314694 h 1625601"/>
              <a:gd name="connsiteX286" fmla="*/ 904405 w 1946275"/>
              <a:gd name="connsiteY286" fmla="*/ 185032 h 1625601"/>
              <a:gd name="connsiteX287" fmla="*/ 911804 w 1946275"/>
              <a:gd name="connsiteY287" fmla="*/ 176495 h 1625601"/>
              <a:gd name="connsiteX288" fmla="*/ 903862 w 1946275"/>
              <a:gd name="connsiteY288" fmla="*/ 162123 h 1625601"/>
              <a:gd name="connsiteX289" fmla="*/ 900112 w 1946275"/>
              <a:gd name="connsiteY289" fmla="*/ 135731 h 1625601"/>
              <a:gd name="connsiteX290" fmla="*/ 911362 w 1946275"/>
              <a:gd name="connsiteY290" fmla="*/ 82947 h 1625601"/>
              <a:gd name="connsiteX291" fmla="*/ 926363 w 1946275"/>
              <a:gd name="connsiteY291" fmla="*/ 49014 h 1625601"/>
              <a:gd name="connsiteX292" fmla="*/ 937614 w 1946275"/>
              <a:gd name="connsiteY292" fmla="*/ 33933 h 1625601"/>
              <a:gd name="connsiteX293" fmla="*/ 945114 w 1946275"/>
              <a:gd name="connsiteY293" fmla="*/ 22622 h 1625601"/>
              <a:gd name="connsiteX294" fmla="*/ 986366 w 1946275"/>
              <a:gd name="connsiteY294" fmla="*/ 3770 h 1625601"/>
              <a:gd name="connsiteX295" fmla="*/ 1001367 w 1946275"/>
              <a:gd name="connsiteY295" fmla="*/ 0 h 162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1946275" h="1625601">
                <a:moveTo>
                  <a:pt x="481437" y="1465536"/>
                </a:moveTo>
                <a:lnTo>
                  <a:pt x="487586" y="1465719"/>
                </a:lnTo>
                <a:cubicBezTo>
                  <a:pt x="494896" y="1465957"/>
                  <a:pt x="493351" y="1465957"/>
                  <a:pt x="486307" y="1465719"/>
                </a:cubicBez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close/>
                <a:moveTo>
                  <a:pt x="15280" y="1374175"/>
                </a:moveTo>
                <a:lnTo>
                  <a:pt x="15058" y="1387812"/>
                </a:lnTo>
                <a:lnTo>
                  <a:pt x="15334" y="1396572"/>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close/>
                <a:moveTo>
                  <a:pt x="484353" y="555667"/>
                </a:moveTo>
                <a:lnTo>
                  <a:pt x="481354" y="557472"/>
                </a:lnTo>
                <a:lnTo>
                  <a:pt x="475083" y="563846"/>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rgbClr val="ED7D31"/>
          </a:solidFill>
          <a:ln>
            <a:noFill/>
          </a:ln>
        </p:spPr>
        <p:txBody>
          <a:bodyPr vert="horz" wrap="square" lIns="68580" tIns="34290" rIns="68580" bIns="34290" numCol="1" anchor="t" anchorCtr="0" compatLnSpc="1">
            <a:normAutofit/>
          </a:bodyPr>
          <a:lstStyle/>
          <a:p>
            <a:endParaRPr lang="zh-CN" altLang="en-US" sz="1400" b="1">
              <a:solidFill>
                <a:schemeClr val="tx1">
                  <a:lumMod val="75000"/>
                  <a:lumOff val="25000"/>
                </a:schemeClr>
              </a:solidFill>
              <a:latin typeface="微软雅黑" panose="020B0503020204020204" charset="-122"/>
              <a:ea typeface="微软雅黑" panose="020B0503020204020204" charset="-122"/>
            </a:endParaRPr>
          </a:p>
        </p:txBody>
      </p:sp>
      <p:sp>
        <p:nvSpPr>
          <p:cNvPr id="56" name="任意多边形 55"/>
          <p:cNvSpPr/>
          <p:nvPr>
            <p:custDataLst>
              <p:tags r:id="rId12"/>
            </p:custDataLst>
          </p:nvPr>
        </p:nvSpPr>
        <p:spPr bwMode="auto">
          <a:xfrm>
            <a:off x="2799080" y="3499485"/>
            <a:ext cx="1445895" cy="1078865"/>
          </a:xfrm>
          <a:custGeom>
            <a:avLst/>
            <a:gdLst>
              <a:gd name="connsiteX0" fmla="*/ 1897912 w 1930133"/>
              <a:gd name="connsiteY0" fmla="*/ 633413 h 1439863"/>
              <a:gd name="connsiteX1" fmla="*/ 1924272 w 1930133"/>
              <a:gd name="connsiteY1" fmla="*/ 671098 h 1439863"/>
              <a:gd name="connsiteX2" fmla="*/ 1924272 w 1930133"/>
              <a:gd name="connsiteY2" fmla="*/ 1191145 h 1439863"/>
              <a:gd name="connsiteX3" fmla="*/ 1788707 w 1930133"/>
              <a:gd name="connsiteY3" fmla="*/ 1432326 h 1439863"/>
              <a:gd name="connsiteX4" fmla="*/ 1668204 w 1930133"/>
              <a:gd name="connsiteY4" fmla="*/ 1439863 h 1439863"/>
              <a:gd name="connsiteX5" fmla="*/ 1442262 w 1930133"/>
              <a:gd name="connsiteY5" fmla="*/ 1432326 h 1439863"/>
              <a:gd name="connsiteX6" fmla="*/ 1099584 w 1930133"/>
              <a:gd name="connsiteY6" fmla="*/ 1424789 h 1439863"/>
              <a:gd name="connsiteX7" fmla="*/ 779500 w 1930133"/>
              <a:gd name="connsiteY7" fmla="*/ 1432326 h 1439863"/>
              <a:gd name="connsiteX8" fmla="*/ 466947 w 1930133"/>
              <a:gd name="connsiteY8" fmla="*/ 1439863 h 1439863"/>
              <a:gd name="connsiteX9" fmla="*/ 0 w 1930133"/>
              <a:gd name="connsiteY9" fmla="*/ 1375799 h 1439863"/>
              <a:gd name="connsiteX10" fmla="*/ 0 w 1930133"/>
              <a:gd name="connsiteY10" fmla="*/ 1368262 h 1439863"/>
              <a:gd name="connsiteX11" fmla="*/ 90377 w 1930133"/>
              <a:gd name="connsiteY11" fmla="*/ 1398410 h 1439863"/>
              <a:gd name="connsiteX12" fmla="*/ 278661 w 1930133"/>
              <a:gd name="connsiteY12" fmla="*/ 1405947 h 1439863"/>
              <a:gd name="connsiteX13" fmla="*/ 753140 w 1930133"/>
              <a:gd name="connsiteY13" fmla="*/ 1394642 h 1439863"/>
              <a:gd name="connsiteX14" fmla="*/ 1009207 w 1930133"/>
              <a:gd name="connsiteY14" fmla="*/ 1390873 h 1439863"/>
              <a:gd name="connsiteX15" fmla="*/ 1679501 w 1930133"/>
              <a:gd name="connsiteY15" fmla="*/ 1413484 h 1439863"/>
              <a:gd name="connsiteX16" fmla="*/ 1773644 w 1930133"/>
              <a:gd name="connsiteY16" fmla="*/ 1409716 h 1439863"/>
              <a:gd name="connsiteX17" fmla="*/ 1871552 w 1930133"/>
              <a:gd name="connsiteY17" fmla="*/ 1349420 h 1439863"/>
              <a:gd name="connsiteX18" fmla="*/ 1901678 w 1930133"/>
              <a:gd name="connsiteY18" fmla="*/ 1221293 h 1439863"/>
              <a:gd name="connsiteX19" fmla="*/ 1897912 w 1930133"/>
              <a:gd name="connsiteY19" fmla="*/ 1145923 h 1439863"/>
              <a:gd name="connsiteX20" fmla="*/ 1894146 w 1930133"/>
              <a:gd name="connsiteY20" fmla="*/ 1047944 h 1439863"/>
              <a:gd name="connsiteX21" fmla="*/ 1905443 w 1930133"/>
              <a:gd name="connsiteY21" fmla="*/ 727625 h 1439863"/>
              <a:gd name="connsiteX22" fmla="*/ 1897912 w 1930133"/>
              <a:gd name="connsiteY22" fmla="*/ 633413 h 1439863"/>
              <a:gd name="connsiteX23" fmla="*/ 1084457 w 1930133"/>
              <a:gd name="connsiteY23" fmla="*/ 19050 h 1439863"/>
              <a:gd name="connsiteX24" fmla="*/ 1148528 w 1930133"/>
              <a:gd name="connsiteY24" fmla="*/ 68084 h 1439863"/>
              <a:gd name="connsiteX25" fmla="*/ 1152297 w 1930133"/>
              <a:gd name="connsiteY25" fmla="*/ 71855 h 1439863"/>
              <a:gd name="connsiteX26" fmla="*/ 1208830 w 1930133"/>
              <a:gd name="connsiteY26" fmla="*/ 113345 h 1439863"/>
              <a:gd name="connsiteX27" fmla="*/ 1246519 w 1930133"/>
              <a:gd name="connsiteY27" fmla="*/ 169922 h 1439863"/>
              <a:gd name="connsiteX28" fmla="*/ 1257826 w 1930133"/>
              <a:gd name="connsiteY28" fmla="*/ 185010 h 1439863"/>
              <a:gd name="connsiteX29" fmla="*/ 1374661 w 1930133"/>
              <a:gd name="connsiteY29" fmla="*/ 294392 h 1439863"/>
              <a:gd name="connsiteX30" fmla="*/ 1382199 w 1930133"/>
              <a:gd name="connsiteY30" fmla="*/ 301935 h 1439863"/>
              <a:gd name="connsiteX31" fmla="*/ 1442501 w 1930133"/>
              <a:gd name="connsiteY31" fmla="*/ 347197 h 1439863"/>
              <a:gd name="connsiteX32" fmla="*/ 1506572 w 1930133"/>
              <a:gd name="connsiteY32" fmla="*/ 418861 h 1439863"/>
              <a:gd name="connsiteX33" fmla="*/ 1514110 w 1930133"/>
              <a:gd name="connsiteY33" fmla="*/ 430177 h 1439863"/>
              <a:gd name="connsiteX34" fmla="*/ 1551799 w 1930133"/>
              <a:gd name="connsiteY34" fmla="*/ 482982 h 1439863"/>
              <a:gd name="connsiteX35" fmla="*/ 1597025 w 1930133"/>
              <a:gd name="connsiteY35" fmla="*/ 516928 h 1439863"/>
              <a:gd name="connsiteX36" fmla="*/ 1593256 w 1930133"/>
              <a:gd name="connsiteY36" fmla="*/ 520700 h 1439863"/>
              <a:gd name="connsiteX37" fmla="*/ 1570643 w 1930133"/>
              <a:gd name="connsiteY37" fmla="*/ 520700 h 1439863"/>
              <a:gd name="connsiteX38" fmla="*/ 1540492 w 1930133"/>
              <a:gd name="connsiteY38" fmla="*/ 494298 h 1439863"/>
              <a:gd name="connsiteX39" fmla="*/ 1502803 w 1930133"/>
              <a:gd name="connsiteY39" fmla="*/ 441492 h 1439863"/>
              <a:gd name="connsiteX40" fmla="*/ 1495265 w 1930133"/>
              <a:gd name="connsiteY40" fmla="*/ 426405 h 1439863"/>
              <a:gd name="connsiteX41" fmla="*/ 1431194 w 1930133"/>
              <a:gd name="connsiteY41" fmla="*/ 358513 h 1439863"/>
              <a:gd name="connsiteX42" fmla="*/ 1370892 w 1930133"/>
              <a:gd name="connsiteY42" fmla="*/ 313251 h 1439863"/>
              <a:gd name="connsiteX43" fmla="*/ 1363354 w 1930133"/>
              <a:gd name="connsiteY43" fmla="*/ 305707 h 1439863"/>
              <a:gd name="connsiteX44" fmla="*/ 1242750 w 1930133"/>
              <a:gd name="connsiteY44" fmla="*/ 192553 h 1439863"/>
              <a:gd name="connsiteX45" fmla="*/ 1235212 w 1930133"/>
              <a:gd name="connsiteY45" fmla="*/ 177466 h 1439863"/>
              <a:gd name="connsiteX46" fmla="*/ 1197523 w 1930133"/>
              <a:gd name="connsiteY46" fmla="*/ 124661 h 1439863"/>
              <a:gd name="connsiteX47" fmla="*/ 1144759 w 1930133"/>
              <a:gd name="connsiteY47" fmla="*/ 86943 h 1439863"/>
              <a:gd name="connsiteX48" fmla="*/ 1137221 w 1930133"/>
              <a:gd name="connsiteY48" fmla="*/ 83171 h 1439863"/>
              <a:gd name="connsiteX49" fmla="*/ 1073150 w 1930133"/>
              <a:gd name="connsiteY49" fmla="*/ 26594 h 1439863"/>
              <a:gd name="connsiteX50" fmla="*/ 1084457 w 1930133"/>
              <a:gd name="connsiteY50" fmla="*/ 19050 h 1439863"/>
              <a:gd name="connsiteX51" fmla="*/ 900825 w 1930133"/>
              <a:gd name="connsiteY51" fmla="*/ 3770 h 1439863"/>
              <a:gd name="connsiteX52" fmla="*/ 902704 w 1930133"/>
              <a:gd name="connsiteY52" fmla="*/ 3770 h 1439863"/>
              <a:gd name="connsiteX53" fmla="*/ 906463 w 1930133"/>
              <a:gd name="connsiteY53" fmla="*/ 7541 h 1439863"/>
              <a:gd name="connsiteX54" fmla="*/ 895187 w 1930133"/>
              <a:gd name="connsiteY54" fmla="*/ 0 h 1439863"/>
              <a:gd name="connsiteX55" fmla="*/ 900825 w 1930133"/>
              <a:gd name="connsiteY55" fmla="*/ 3770 h 1439863"/>
              <a:gd name="connsiteX56" fmla="*/ 898946 w 1930133"/>
              <a:gd name="connsiteY56" fmla="*/ 3770 h 1439863"/>
              <a:gd name="connsiteX57" fmla="*/ 906463 w 1930133"/>
              <a:gd name="connsiteY57" fmla="*/ 7541 h 1439863"/>
              <a:gd name="connsiteX58" fmla="*/ 876393 w 1930133"/>
              <a:gd name="connsiteY58" fmla="*/ 37703 h 1439863"/>
              <a:gd name="connsiteX59" fmla="*/ 868875 w 1930133"/>
              <a:gd name="connsiteY59" fmla="*/ 56555 h 1439863"/>
              <a:gd name="connsiteX60" fmla="*/ 812493 w 1930133"/>
              <a:gd name="connsiteY60" fmla="*/ 109339 h 1439863"/>
              <a:gd name="connsiteX61" fmla="*/ 771147 w 1930133"/>
              <a:gd name="connsiteY61" fmla="*/ 131961 h 1439863"/>
              <a:gd name="connsiteX62" fmla="*/ 741076 w 1930133"/>
              <a:gd name="connsiteY62" fmla="*/ 154583 h 1439863"/>
              <a:gd name="connsiteX63" fmla="*/ 654624 w 1930133"/>
              <a:gd name="connsiteY63" fmla="*/ 237530 h 1439863"/>
              <a:gd name="connsiteX64" fmla="*/ 643348 w 1930133"/>
              <a:gd name="connsiteY64" fmla="*/ 252611 h 1439863"/>
              <a:gd name="connsiteX65" fmla="*/ 575689 w 1930133"/>
              <a:gd name="connsiteY65" fmla="*/ 312936 h 1439863"/>
              <a:gd name="connsiteX66" fmla="*/ 553137 w 1930133"/>
              <a:gd name="connsiteY66" fmla="*/ 324247 h 1439863"/>
              <a:gd name="connsiteX67" fmla="*/ 492996 w 1930133"/>
              <a:gd name="connsiteY67" fmla="*/ 361950 h 1439863"/>
              <a:gd name="connsiteX68" fmla="*/ 444132 w 1930133"/>
              <a:gd name="connsiteY68" fmla="*/ 410965 h 1439863"/>
              <a:gd name="connsiteX69" fmla="*/ 425338 w 1930133"/>
              <a:gd name="connsiteY69" fmla="*/ 437357 h 1439863"/>
              <a:gd name="connsiteX70" fmla="*/ 410302 w 1930133"/>
              <a:gd name="connsiteY70" fmla="*/ 459979 h 1439863"/>
              <a:gd name="connsiteX71" fmla="*/ 353920 w 1930133"/>
              <a:gd name="connsiteY71" fmla="*/ 508993 h 1439863"/>
              <a:gd name="connsiteX72" fmla="*/ 327609 w 1930133"/>
              <a:gd name="connsiteY72" fmla="*/ 512763 h 1439863"/>
              <a:gd name="connsiteX73" fmla="*/ 323850 w 1930133"/>
              <a:gd name="connsiteY73" fmla="*/ 508993 h 1439863"/>
              <a:gd name="connsiteX74" fmla="*/ 327609 w 1930133"/>
              <a:gd name="connsiteY74" fmla="*/ 508993 h 1439863"/>
              <a:gd name="connsiteX75" fmla="*/ 331368 w 1930133"/>
              <a:gd name="connsiteY75" fmla="*/ 505223 h 1439863"/>
              <a:gd name="connsiteX76" fmla="*/ 353920 w 1930133"/>
              <a:gd name="connsiteY76" fmla="*/ 493912 h 1439863"/>
              <a:gd name="connsiteX77" fmla="*/ 399026 w 1930133"/>
              <a:gd name="connsiteY77" fmla="*/ 448668 h 1439863"/>
              <a:gd name="connsiteX78" fmla="*/ 414061 w 1930133"/>
              <a:gd name="connsiteY78" fmla="*/ 426046 h 1439863"/>
              <a:gd name="connsiteX79" fmla="*/ 432855 w 1930133"/>
              <a:gd name="connsiteY79" fmla="*/ 399654 h 1439863"/>
              <a:gd name="connsiteX80" fmla="*/ 481719 w 1930133"/>
              <a:gd name="connsiteY80" fmla="*/ 350640 h 1439863"/>
              <a:gd name="connsiteX81" fmla="*/ 545619 w 1930133"/>
              <a:gd name="connsiteY81" fmla="*/ 312936 h 1439863"/>
              <a:gd name="connsiteX82" fmla="*/ 568172 w 1930133"/>
              <a:gd name="connsiteY82" fmla="*/ 297855 h 1439863"/>
              <a:gd name="connsiteX83" fmla="*/ 632071 w 1930133"/>
              <a:gd name="connsiteY83" fmla="*/ 245071 h 1439863"/>
              <a:gd name="connsiteX84" fmla="*/ 643348 w 1930133"/>
              <a:gd name="connsiteY84" fmla="*/ 226219 h 1439863"/>
              <a:gd name="connsiteX85" fmla="*/ 729800 w 1930133"/>
              <a:gd name="connsiteY85" fmla="*/ 139502 h 1439863"/>
              <a:gd name="connsiteX86" fmla="*/ 759870 w 1930133"/>
              <a:gd name="connsiteY86" fmla="*/ 120650 h 1439863"/>
              <a:gd name="connsiteX87" fmla="*/ 804976 w 1930133"/>
              <a:gd name="connsiteY87" fmla="*/ 94258 h 1439863"/>
              <a:gd name="connsiteX88" fmla="*/ 853840 w 1930133"/>
              <a:gd name="connsiteY88" fmla="*/ 49014 h 1439863"/>
              <a:gd name="connsiteX89" fmla="*/ 865116 w 1930133"/>
              <a:gd name="connsiteY89" fmla="*/ 30163 h 1439863"/>
              <a:gd name="connsiteX90" fmla="*/ 895187 w 1930133"/>
              <a:gd name="connsiteY90" fmla="*/ 0 h 143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30133" h="1439863">
                <a:moveTo>
                  <a:pt x="1897912" y="633413"/>
                </a:moveTo>
                <a:cubicBezTo>
                  <a:pt x="1912975" y="644718"/>
                  <a:pt x="1920506" y="656024"/>
                  <a:pt x="1924272" y="671098"/>
                </a:cubicBezTo>
                <a:cubicBezTo>
                  <a:pt x="1943100" y="791688"/>
                  <a:pt x="1909209" y="1036638"/>
                  <a:pt x="1924272" y="1191145"/>
                </a:cubicBezTo>
                <a:cubicBezTo>
                  <a:pt x="1943100" y="1341883"/>
                  <a:pt x="1897912" y="1413484"/>
                  <a:pt x="1788707" y="1432326"/>
                </a:cubicBezTo>
                <a:cubicBezTo>
                  <a:pt x="1754815" y="1439863"/>
                  <a:pt x="1713393" y="1439863"/>
                  <a:pt x="1668204" y="1439863"/>
                </a:cubicBezTo>
                <a:cubicBezTo>
                  <a:pt x="1607953" y="1439863"/>
                  <a:pt x="1532639" y="1436095"/>
                  <a:pt x="1442262" y="1432326"/>
                </a:cubicBezTo>
                <a:cubicBezTo>
                  <a:pt x="1348120" y="1428558"/>
                  <a:pt x="1238915" y="1424789"/>
                  <a:pt x="1099584" y="1424789"/>
                </a:cubicBezTo>
                <a:cubicBezTo>
                  <a:pt x="1005441" y="1424789"/>
                  <a:pt x="900002" y="1428558"/>
                  <a:pt x="779500" y="1432326"/>
                </a:cubicBezTo>
                <a:cubicBezTo>
                  <a:pt x="658997" y="1436095"/>
                  <a:pt x="553558" y="1439863"/>
                  <a:pt x="466947" y="1439863"/>
                </a:cubicBezTo>
                <a:cubicBezTo>
                  <a:pt x="109205" y="1439863"/>
                  <a:pt x="3766" y="1405947"/>
                  <a:pt x="0" y="1375799"/>
                </a:cubicBezTo>
                <a:cubicBezTo>
                  <a:pt x="0" y="1372031"/>
                  <a:pt x="0" y="1372031"/>
                  <a:pt x="0" y="1368262"/>
                </a:cubicBezTo>
                <a:cubicBezTo>
                  <a:pt x="18828" y="1383336"/>
                  <a:pt x="48954" y="1390873"/>
                  <a:pt x="90377" y="1398410"/>
                </a:cubicBezTo>
                <a:cubicBezTo>
                  <a:pt x="135565" y="1405947"/>
                  <a:pt x="199582" y="1405947"/>
                  <a:pt x="278661" y="1405947"/>
                </a:cubicBezTo>
                <a:cubicBezTo>
                  <a:pt x="391633" y="1405947"/>
                  <a:pt x="546026" y="1402179"/>
                  <a:pt x="753140" y="1394642"/>
                </a:cubicBezTo>
                <a:cubicBezTo>
                  <a:pt x="847282" y="1390873"/>
                  <a:pt x="933893" y="1390873"/>
                  <a:pt x="1009207" y="1390873"/>
                </a:cubicBezTo>
                <a:cubicBezTo>
                  <a:pt x="1348120" y="1390873"/>
                  <a:pt x="1543936" y="1413484"/>
                  <a:pt x="1679501" y="1413484"/>
                </a:cubicBezTo>
                <a:cubicBezTo>
                  <a:pt x="1713393" y="1413484"/>
                  <a:pt x="1747284" y="1413484"/>
                  <a:pt x="1773644" y="1409716"/>
                </a:cubicBezTo>
                <a:cubicBezTo>
                  <a:pt x="1818832" y="1402179"/>
                  <a:pt x="1852723" y="1379568"/>
                  <a:pt x="1871552" y="1349420"/>
                </a:cubicBezTo>
                <a:cubicBezTo>
                  <a:pt x="1894146" y="1315504"/>
                  <a:pt x="1901678" y="1274051"/>
                  <a:pt x="1901678" y="1221293"/>
                </a:cubicBezTo>
                <a:cubicBezTo>
                  <a:pt x="1901678" y="1198682"/>
                  <a:pt x="1901678" y="1172303"/>
                  <a:pt x="1897912" y="1145923"/>
                </a:cubicBezTo>
                <a:cubicBezTo>
                  <a:pt x="1894146" y="1115776"/>
                  <a:pt x="1894146" y="1081860"/>
                  <a:pt x="1894146" y="1047944"/>
                </a:cubicBezTo>
                <a:cubicBezTo>
                  <a:pt x="1894146" y="942427"/>
                  <a:pt x="1905443" y="825604"/>
                  <a:pt x="1905443" y="727625"/>
                </a:cubicBezTo>
                <a:cubicBezTo>
                  <a:pt x="1905443" y="693708"/>
                  <a:pt x="1901678" y="659792"/>
                  <a:pt x="1897912" y="633413"/>
                </a:cubicBezTo>
                <a:close/>
                <a:moveTo>
                  <a:pt x="1084457" y="19050"/>
                </a:moveTo>
                <a:cubicBezTo>
                  <a:pt x="1103301" y="37909"/>
                  <a:pt x="1125915" y="56768"/>
                  <a:pt x="1148528" y="68084"/>
                </a:cubicBezTo>
                <a:cubicBezTo>
                  <a:pt x="1148528" y="71855"/>
                  <a:pt x="1148528" y="71855"/>
                  <a:pt x="1152297" y="71855"/>
                </a:cubicBezTo>
                <a:cubicBezTo>
                  <a:pt x="1174910" y="83171"/>
                  <a:pt x="1189986" y="94486"/>
                  <a:pt x="1208830" y="113345"/>
                </a:cubicBezTo>
                <a:cubicBezTo>
                  <a:pt x="1220137" y="128432"/>
                  <a:pt x="1231443" y="143520"/>
                  <a:pt x="1246519" y="169922"/>
                </a:cubicBezTo>
                <a:cubicBezTo>
                  <a:pt x="1250288" y="173694"/>
                  <a:pt x="1254057" y="177466"/>
                  <a:pt x="1257826" y="185010"/>
                </a:cubicBezTo>
                <a:cubicBezTo>
                  <a:pt x="1295514" y="249130"/>
                  <a:pt x="1340741" y="271761"/>
                  <a:pt x="1374661" y="294392"/>
                </a:cubicBezTo>
                <a:cubicBezTo>
                  <a:pt x="1374661" y="298164"/>
                  <a:pt x="1378430" y="298164"/>
                  <a:pt x="1382199" y="301935"/>
                </a:cubicBezTo>
                <a:cubicBezTo>
                  <a:pt x="1397274" y="313251"/>
                  <a:pt x="1419888" y="328338"/>
                  <a:pt x="1442501" y="347197"/>
                </a:cubicBezTo>
                <a:cubicBezTo>
                  <a:pt x="1468883" y="369828"/>
                  <a:pt x="1491496" y="396231"/>
                  <a:pt x="1506572" y="418861"/>
                </a:cubicBezTo>
                <a:cubicBezTo>
                  <a:pt x="1510341" y="422633"/>
                  <a:pt x="1510341" y="426405"/>
                  <a:pt x="1514110" y="430177"/>
                </a:cubicBezTo>
                <a:cubicBezTo>
                  <a:pt x="1525416" y="449036"/>
                  <a:pt x="1540492" y="467895"/>
                  <a:pt x="1551799" y="482982"/>
                </a:cubicBezTo>
                <a:cubicBezTo>
                  <a:pt x="1566874" y="501841"/>
                  <a:pt x="1585719" y="513157"/>
                  <a:pt x="1597025" y="516928"/>
                </a:cubicBezTo>
                <a:cubicBezTo>
                  <a:pt x="1597025" y="516928"/>
                  <a:pt x="1597025" y="516928"/>
                  <a:pt x="1593256" y="520700"/>
                </a:cubicBezTo>
                <a:cubicBezTo>
                  <a:pt x="1585719" y="520700"/>
                  <a:pt x="1578181" y="520700"/>
                  <a:pt x="1570643" y="520700"/>
                </a:cubicBezTo>
                <a:cubicBezTo>
                  <a:pt x="1559336" y="513157"/>
                  <a:pt x="1551799" y="501841"/>
                  <a:pt x="1540492" y="494298"/>
                </a:cubicBezTo>
                <a:cubicBezTo>
                  <a:pt x="1529185" y="479210"/>
                  <a:pt x="1514110" y="460351"/>
                  <a:pt x="1502803" y="441492"/>
                </a:cubicBezTo>
                <a:cubicBezTo>
                  <a:pt x="1499034" y="437720"/>
                  <a:pt x="1495265" y="433949"/>
                  <a:pt x="1495265" y="426405"/>
                </a:cubicBezTo>
                <a:cubicBezTo>
                  <a:pt x="1480190" y="407546"/>
                  <a:pt x="1457576" y="381143"/>
                  <a:pt x="1431194" y="358513"/>
                </a:cubicBezTo>
                <a:cubicBezTo>
                  <a:pt x="1408581" y="339654"/>
                  <a:pt x="1385968" y="324566"/>
                  <a:pt x="1370892" y="313251"/>
                </a:cubicBezTo>
                <a:cubicBezTo>
                  <a:pt x="1370892" y="309479"/>
                  <a:pt x="1367123" y="309479"/>
                  <a:pt x="1363354" y="305707"/>
                </a:cubicBezTo>
                <a:cubicBezTo>
                  <a:pt x="1333203" y="286848"/>
                  <a:pt x="1284208" y="256674"/>
                  <a:pt x="1242750" y="192553"/>
                </a:cubicBezTo>
                <a:cubicBezTo>
                  <a:pt x="1242750" y="188781"/>
                  <a:pt x="1238981" y="181238"/>
                  <a:pt x="1235212" y="177466"/>
                </a:cubicBezTo>
                <a:cubicBezTo>
                  <a:pt x="1220137" y="154835"/>
                  <a:pt x="1208830" y="135976"/>
                  <a:pt x="1197523" y="124661"/>
                </a:cubicBezTo>
                <a:cubicBezTo>
                  <a:pt x="1182448" y="105802"/>
                  <a:pt x="1167372" y="98258"/>
                  <a:pt x="1144759" y="86943"/>
                </a:cubicBezTo>
                <a:cubicBezTo>
                  <a:pt x="1140990" y="83171"/>
                  <a:pt x="1140990" y="83171"/>
                  <a:pt x="1137221" y="83171"/>
                </a:cubicBezTo>
                <a:cubicBezTo>
                  <a:pt x="1114608" y="68084"/>
                  <a:pt x="1091995" y="49225"/>
                  <a:pt x="1073150" y="26594"/>
                </a:cubicBezTo>
                <a:cubicBezTo>
                  <a:pt x="1076919" y="22822"/>
                  <a:pt x="1080688" y="22822"/>
                  <a:pt x="1084457" y="19050"/>
                </a:cubicBezTo>
                <a:close/>
                <a:moveTo>
                  <a:pt x="900825" y="3770"/>
                </a:moveTo>
                <a:lnTo>
                  <a:pt x="902704" y="3770"/>
                </a:lnTo>
                <a:cubicBezTo>
                  <a:pt x="902704" y="3770"/>
                  <a:pt x="902704" y="3770"/>
                  <a:pt x="906463" y="7541"/>
                </a:cubicBezTo>
                <a:close/>
                <a:moveTo>
                  <a:pt x="895187" y="0"/>
                </a:moveTo>
                <a:lnTo>
                  <a:pt x="900825" y="3770"/>
                </a:lnTo>
                <a:lnTo>
                  <a:pt x="898946" y="3770"/>
                </a:lnTo>
                <a:cubicBezTo>
                  <a:pt x="902704" y="3770"/>
                  <a:pt x="906463" y="7541"/>
                  <a:pt x="906463" y="7541"/>
                </a:cubicBezTo>
                <a:cubicBezTo>
                  <a:pt x="895187" y="18852"/>
                  <a:pt x="887669" y="26392"/>
                  <a:pt x="876393" y="37703"/>
                </a:cubicBezTo>
                <a:cubicBezTo>
                  <a:pt x="872634" y="45244"/>
                  <a:pt x="872634" y="49014"/>
                  <a:pt x="868875" y="56555"/>
                </a:cubicBezTo>
                <a:cubicBezTo>
                  <a:pt x="857599" y="75406"/>
                  <a:pt x="835046" y="90488"/>
                  <a:pt x="812493" y="109339"/>
                </a:cubicBezTo>
                <a:cubicBezTo>
                  <a:pt x="797458" y="116880"/>
                  <a:pt x="782423" y="124421"/>
                  <a:pt x="771147" y="131961"/>
                </a:cubicBezTo>
                <a:cubicBezTo>
                  <a:pt x="759870" y="139502"/>
                  <a:pt x="748594" y="147042"/>
                  <a:pt x="741076" y="154583"/>
                </a:cubicBezTo>
                <a:cubicBezTo>
                  <a:pt x="703488" y="180975"/>
                  <a:pt x="677177" y="199827"/>
                  <a:pt x="654624" y="237530"/>
                </a:cubicBezTo>
                <a:cubicBezTo>
                  <a:pt x="650865" y="241300"/>
                  <a:pt x="647106" y="245071"/>
                  <a:pt x="643348" y="252611"/>
                </a:cubicBezTo>
                <a:cubicBezTo>
                  <a:pt x="628312" y="275233"/>
                  <a:pt x="602001" y="294085"/>
                  <a:pt x="575689" y="312936"/>
                </a:cubicBezTo>
                <a:cubicBezTo>
                  <a:pt x="568172" y="316707"/>
                  <a:pt x="560654" y="320477"/>
                  <a:pt x="553137" y="324247"/>
                </a:cubicBezTo>
                <a:cubicBezTo>
                  <a:pt x="530584" y="335558"/>
                  <a:pt x="508031" y="350640"/>
                  <a:pt x="492996" y="361950"/>
                </a:cubicBezTo>
                <a:cubicBezTo>
                  <a:pt x="466684" y="380802"/>
                  <a:pt x="455408" y="395883"/>
                  <a:pt x="444132" y="410965"/>
                </a:cubicBezTo>
                <a:cubicBezTo>
                  <a:pt x="436614" y="418505"/>
                  <a:pt x="432855" y="426046"/>
                  <a:pt x="425338" y="437357"/>
                </a:cubicBezTo>
                <a:cubicBezTo>
                  <a:pt x="421579" y="441127"/>
                  <a:pt x="417820" y="452438"/>
                  <a:pt x="410302" y="459979"/>
                </a:cubicBezTo>
                <a:cubicBezTo>
                  <a:pt x="395267" y="482601"/>
                  <a:pt x="368956" y="501452"/>
                  <a:pt x="353920" y="508993"/>
                </a:cubicBezTo>
                <a:cubicBezTo>
                  <a:pt x="342644" y="508993"/>
                  <a:pt x="335127" y="512763"/>
                  <a:pt x="327609" y="512763"/>
                </a:cubicBezTo>
                <a:cubicBezTo>
                  <a:pt x="327609" y="512763"/>
                  <a:pt x="327609" y="512763"/>
                  <a:pt x="323850" y="508993"/>
                </a:cubicBezTo>
                <a:cubicBezTo>
                  <a:pt x="323850" y="508993"/>
                  <a:pt x="323850" y="508993"/>
                  <a:pt x="327609" y="508993"/>
                </a:cubicBezTo>
                <a:cubicBezTo>
                  <a:pt x="327609" y="505223"/>
                  <a:pt x="331368" y="505223"/>
                  <a:pt x="331368" y="505223"/>
                </a:cubicBezTo>
                <a:cubicBezTo>
                  <a:pt x="338885" y="501452"/>
                  <a:pt x="346403" y="497682"/>
                  <a:pt x="353920" y="493912"/>
                </a:cubicBezTo>
                <a:cubicBezTo>
                  <a:pt x="368956" y="482601"/>
                  <a:pt x="387750" y="467519"/>
                  <a:pt x="399026" y="448668"/>
                </a:cubicBezTo>
                <a:cubicBezTo>
                  <a:pt x="406544" y="441127"/>
                  <a:pt x="410302" y="433587"/>
                  <a:pt x="414061" y="426046"/>
                </a:cubicBezTo>
                <a:cubicBezTo>
                  <a:pt x="421579" y="418505"/>
                  <a:pt x="425338" y="410965"/>
                  <a:pt x="432855" y="399654"/>
                </a:cubicBezTo>
                <a:cubicBezTo>
                  <a:pt x="444132" y="384572"/>
                  <a:pt x="455408" y="369491"/>
                  <a:pt x="481719" y="350640"/>
                </a:cubicBezTo>
                <a:cubicBezTo>
                  <a:pt x="500513" y="335558"/>
                  <a:pt x="523066" y="324247"/>
                  <a:pt x="545619" y="312936"/>
                </a:cubicBezTo>
                <a:cubicBezTo>
                  <a:pt x="553137" y="309166"/>
                  <a:pt x="560654" y="305396"/>
                  <a:pt x="568172" y="297855"/>
                </a:cubicBezTo>
                <a:cubicBezTo>
                  <a:pt x="594483" y="282774"/>
                  <a:pt x="617036" y="263922"/>
                  <a:pt x="632071" y="245071"/>
                </a:cubicBezTo>
                <a:cubicBezTo>
                  <a:pt x="635830" y="237530"/>
                  <a:pt x="639589" y="233760"/>
                  <a:pt x="643348" y="226219"/>
                </a:cubicBezTo>
                <a:cubicBezTo>
                  <a:pt x="665900" y="188516"/>
                  <a:pt x="692212" y="165894"/>
                  <a:pt x="729800" y="139502"/>
                </a:cubicBezTo>
                <a:cubicBezTo>
                  <a:pt x="741076" y="135732"/>
                  <a:pt x="752353" y="128191"/>
                  <a:pt x="759870" y="120650"/>
                </a:cubicBezTo>
                <a:cubicBezTo>
                  <a:pt x="774905" y="113110"/>
                  <a:pt x="789941" y="105569"/>
                  <a:pt x="804976" y="94258"/>
                </a:cubicBezTo>
                <a:cubicBezTo>
                  <a:pt x="827529" y="79177"/>
                  <a:pt x="846323" y="64096"/>
                  <a:pt x="853840" y="49014"/>
                </a:cubicBezTo>
                <a:cubicBezTo>
                  <a:pt x="857599" y="41474"/>
                  <a:pt x="861358" y="33933"/>
                  <a:pt x="865116" y="30163"/>
                </a:cubicBezTo>
                <a:cubicBezTo>
                  <a:pt x="876393" y="18852"/>
                  <a:pt x="883910" y="7541"/>
                  <a:pt x="895187" y="0"/>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normAutofit/>
          </a:bodyPr>
          <a:lstStyle/>
          <a:p>
            <a:endParaRPr lang="zh-CN" altLang="en-US" sz="1400" b="1">
              <a:solidFill>
                <a:schemeClr val="tx1">
                  <a:lumMod val="75000"/>
                  <a:lumOff val="25000"/>
                </a:schemeClr>
              </a:solidFill>
              <a:latin typeface="微软雅黑" panose="020B0503020204020204" charset="-122"/>
              <a:ea typeface="微软雅黑" panose="020B0503020204020204" charset="-122"/>
            </a:endParaRPr>
          </a:p>
        </p:txBody>
      </p:sp>
      <p:sp>
        <p:nvSpPr>
          <p:cNvPr id="57" name="文本框 56"/>
          <p:cNvSpPr txBox="1"/>
          <p:nvPr>
            <p:custDataLst>
              <p:tags r:id="rId13"/>
            </p:custDataLst>
          </p:nvPr>
        </p:nvSpPr>
        <p:spPr>
          <a:xfrm>
            <a:off x="2922270" y="3900805"/>
            <a:ext cx="1174115" cy="658495"/>
          </a:xfrm>
          <a:prstGeom prst="rect">
            <a:avLst/>
          </a:prstGeom>
          <a:noFill/>
          <a:extLst>
            <a:ext uri="{909E8E84-426E-40DD-AFC4-6F175D3DCCD1}">
              <a14:hiddenFill xmlns:a14="http://schemas.microsoft.com/office/drawing/2010/main">
                <a:solidFill>
                  <a:srgbClr val="ED7D31"/>
                </a:solidFill>
              </a14:hiddenFill>
            </a:ext>
          </a:extLst>
        </p:spPr>
        <p:txBody>
          <a:bodyPr wrap="square" lIns="0" tIns="0" rIns="0" bIns="0" rtlCol="0" anchor="ctr" anchorCtr="0">
            <a:normAutofit/>
          </a:bodyPr>
          <a:lstStyle/>
          <a:p>
            <a:pPr marL="0" lvl="0" indent="0" algn="ctr">
              <a:lnSpc>
                <a:spcPct val="110000"/>
              </a:lnSpc>
              <a:spcBef>
                <a:spcPts val="0"/>
              </a:spcBef>
              <a:spcAft>
                <a:spcPts val="0"/>
              </a:spcAft>
              <a:buSzPct val="100000"/>
            </a:pPr>
            <a:r>
              <a:rPr lang="zh-CN" altLang="en-US" sz="1400" b="1">
                <a:solidFill>
                  <a:schemeClr val="tx1">
                    <a:lumMod val="75000"/>
                    <a:lumOff val="25000"/>
                  </a:schemeClr>
                </a:solidFill>
                <a:latin typeface="微软雅黑" panose="020B0503020204020204" charset="-122"/>
                <a:ea typeface="微软雅黑" panose="020B0503020204020204" charset="-122"/>
              </a:rPr>
              <a:t>防护手套</a:t>
            </a:r>
          </a:p>
        </p:txBody>
      </p:sp>
      <p:sp>
        <p:nvSpPr>
          <p:cNvPr id="19" name="任意多边形 18"/>
          <p:cNvSpPr/>
          <p:nvPr>
            <p:custDataLst>
              <p:tags r:id="rId14"/>
            </p:custDataLst>
          </p:nvPr>
        </p:nvSpPr>
        <p:spPr bwMode="auto">
          <a:xfrm>
            <a:off x="4771390" y="3341370"/>
            <a:ext cx="1457960" cy="1217930"/>
          </a:xfrm>
          <a:custGeom>
            <a:avLst/>
            <a:gdLst>
              <a:gd name="connsiteX0" fmla="*/ 481437 w 1946275"/>
              <a:gd name="connsiteY0" fmla="*/ 1465536 h 1625601"/>
              <a:gd name="connsiteX1" fmla="*/ 487586 w 1946275"/>
              <a:gd name="connsiteY1" fmla="*/ 1465719 h 1625601"/>
              <a:gd name="connsiteX2" fmla="*/ 486307 w 1946275"/>
              <a:gd name="connsiteY2" fmla="*/ 1465719 h 1625601"/>
              <a:gd name="connsiteX3" fmla="*/ 191907 w 1946275"/>
              <a:gd name="connsiteY3" fmla="*/ 1457871 h 1625601"/>
              <a:gd name="connsiteX4" fmla="*/ 247607 w 1946275"/>
              <a:gd name="connsiteY4" fmla="*/ 1459230 h 1625601"/>
              <a:gd name="connsiteX5" fmla="*/ 428795 w 1946275"/>
              <a:gd name="connsiteY5" fmla="*/ 1463040 h 1625601"/>
              <a:gd name="connsiteX6" fmla="*/ 472034 w 1946275"/>
              <a:gd name="connsiteY6" fmla="*/ 1465183 h 1625601"/>
              <a:gd name="connsiteX7" fmla="*/ 481437 w 1946275"/>
              <a:gd name="connsiteY7" fmla="*/ 1465536 h 1625601"/>
              <a:gd name="connsiteX8" fmla="*/ 469563 w 1946275"/>
              <a:gd name="connsiteY8" fmla="*/ 1465183 h 1625601"/>
              <a:gd name="connsiteX9" fmla="*/ 383616 w 1946275"/>
              <a:gd name="connsiteY9" fmla="*/ 1463040 h 1625601"/>
              <a:gd name="connsiteX10" fmla="*/ 225488 w 1946275"/>
              <a:gd name="connsiteY10" fmla="*/ 1459230 h 1625601"/>
              <a:gd name="connsiteX11" fmla="*/ 15280 w 1946275"/>
              <a:gd name="connsiteY11" fmla="*/ 1374175 h 1625601"/>
              <a:gd name="connsiteX12" fmla="*/ 15058 w 1946275"/>
              <a:gd name="connsiteY12" fmla="*/ 1387812 h 1625601"/>
              <a:gd name="connsiteX13" fmla="*/ 15334 w 1946275"/>
              <a:gd name="connsiteY13" fmla="*/ 1396572 h 1625601"/>
              <a:gd name="connsiteX14" fmla="*/ 182607 w 1946275"/>
              <a:gd name="connsiteY14" fmla="*/ 914934 h 1625601"/>
              <a:gd name="connsiteX15" fmla="*/ 177371 w 1946275"/>
              <a:gd name="connsiteY15" fmla="*/ 916385 h 1625601"/>
              <a:gd name="connsiteX16" fmla="*/ 173883 w 1946275"/>
              <a:gd name="connsiteY16" fmla="*/ 916385 h 1625601"/>
              <a:gd name="connsiteX17" fmla="*/ 176901 w 1946275"/>
              <a:gd name="connsiteY17" fmla="*/ 915492 h 1625601"/>
              <a:gd name="connsiteX18" fmla="*/ 182607 w 1946275"/>
              <a:gd name="connsiteY18" fmla="*/ 914934 h 1625601"/>
              <a:gd name="connsiteX19" fmla="*/ 1830701 w 1946275"/>
              <a:gd name="connsiteY19" fmla="*/ 858668 h 1625601"/>
              <a:gd name="connsiteX20" fmla="*/ 1840754 w 1946275"/>
              <a:gd name="connsiteY20" fmla="*/ 859434 h 1625601"/>
              <a:gd name="connsiteX21" fmla="*/ 1845108 w 1946275"/>
              <a:gd name="connsiteY21" fmla="*/ 860670 h 1625601"/>
              <a:gd name="connsiteX22" fmla="*/ 1838032 w 1946275"/>
              <a:gd name="connsiteY22" fmla="*/ 859964 h 1625601"/>
              <a:gd name="connsiteX23" fmla="*/ 1830701 w 1946275"/>
              <a:gd name="connsiteY23" fmla="*/ 858668 h 1625601"/>
              <a:gd name="connsiteX24" fmla="*/ 101185 w 1946275"/>
              <a:gd name="connsiteY24" fmla="*/ 780313 h 1625601"/>
              <a:gd name="connsiteX25" fmla="*/ 93644 w 1946275"/>
              <a:gd name="connsiteY25" fmla="*/ 784375 h 1625601"/>
              <a:gd name="connsiteX26" fmla="*/ 87526 w 1946275"/>
              <a:gd name="connsiteY26" fmla="*/ 789985 h 1625601"/>
              <a:gd name="connsiteX27" fmla="*/ 1202371 w 1946275"/>
              <a:gd name="connsiteY27" fmla="*/ 731945 h 1625601"/>
              <a:gd name="connsiteX28" fmla="*/ 1190955 w 1946275"/>
              <a:gd name="connsiteY28" fmla="*/ 732938 h 1625601"/>
              <a:gd name="connsiteX29" fmla="*/ 1000995 w 1946275"/>
              <a:gd name="connsiteY29" fmla="*/ 742369 h 1625601"/>
              <a:gd name="connsiteX30" fmla="*/ 496943 w 1946275"/>
              <a:gd name="connsiteY30" fmla="*/ 749914 h 1625601"/>
              <a:gd name="connsiteX31" fmla="*/ 380334 w 1946275"/>
              <a:gd name="connsiteY31" fmla="*/ 749914 h 1625601"/>
              <a:gd name="connsiteX32" fmla="*/ 196016 w 1946275"/>
              <a:gd name="connsiteY32" fmla="*/ 757458 h 1625601"/>
              <a:gd name="connsiteX33" fmla="*/ 53076 w 1946275"/>
              <a:gd name="connsiteY33" fmla="*/ 847993 h 1625601"/>
              <a:gd name="connsiteX34" fmla="*/ 37912 w 1946275"/>
              <a:gd name="connsiteY34" fmla="*/ 900864 h 1625601"/>
              <a:gd name="connsiteX35" fmla="*/ 36810 w 1946275"/>
              <a:gd name="connsiteY35" fmla="*/ 916385 h 1625601"/>
              <a:gd name="connsiteX36" fmla="*/ 87006 w 1946275"/>
              <a:gd name="connsiteY36" fmla="*/ 916385 h 1625601"/>
              <a:gd name="connsiteX37" fmla="*/ 142072 w 1946275"/>
              <a:gd name="connsiteY37" fmla="*/ 916385 h 1625601"/>
              <a:gd name="connsiteX38" fmla="*/ 173883 w 1946275"/>
              <a:gd name="connsiteY38" fmla="*/ 916385 h 1625601"/>
              <a:gd name="connsiteX39" fmla="*/ 170488 w 1946275"/>
              <a:gd name="connsiteY39" fmla="*/ 917390 h 1625601"/>
              <a:gd name="connsiteX40" fmla="*/ 173606 w 1946275"/>
              <a:gd name="connsiteY40" fmla="*/ 919957 h 1625601"/>
              <a:gd name="connsiteX41" fmla="*/ 248911 w 1946275"/>
              <a:gd name="connsiteY41" fmla="*/ 923529 h 1625601"/>
              <a:gd name="connsiteX42" fmla="*/ 263972 w 1946275"/>
              <a:gd name="connsiteY42" fmla="*/ 927101 h 1625601"/>
              <a:gd name="connsiteX43" fmla="*/ 211258 w 1946275"/>
              <a:gd name="connsiteY43" fmla="*/ 927101 h 1625601"/>
              <a:gd name="connsiteX44" fmla="*/ 200139 w 1946275"/>
              <a:gd name="connsiteY44" fmla="*/ 927101 h 1625601"/>
              <a:gd name="connsiteX45" fmla="*/ 196197 w 1946275"/>
              <a:gd name="connsiteY45" fmla="*/ 927101 h 1625601"/>
              <a:gd name="connsiteX46" fmla="*/ 66893 w 1946275"/>
              <a:gd name="connsiteY46" fmla="*/ 923929 h 1625601"/>
              <a:gd name="connsiteX47" fmla="*/ 36215 w 1946275"/>
              <a:gd name="connsiteY47" fmla="*/ 924754 h 1625601"/>
              <a:gd name="connsiteX48" fmla="*/ 33328 w 1946275"/>
              <a:gd name="connsiteY48" fmla="*/ 965405 h 1625601"/>
              <a:gd name="connsiteX49" fmla="*/ 30507 w 1946275"/>
              <a:gd name="connsiteY49" fmla="*/ 1108280 h 1625601"/>
              <a:gd name="connsiteX50" fmla="*/ 25511 w 1946275"/>
              <a:gd name="connsiteY50" fmla="*/ 1199993 h 1625601"/>
              <a:gd name="connsiteX51" fmla="*/ 23007 w 1946275"/>
              <a:gd name="connsiteY51" fmla="*/ 1270000 h 1625601"/>
              <a:gd name="connsiteX52" fmla="*/ 28574 w 1946275"/>
              <a:gd name="connsiteY52" fmla="*/ 1270000 h 1625601"/>
              <a:gd name="connsiteX53" fmla="*/ 82981 w 1946275"/>
              <a:gd name="connsiteY53" fmla="*/ 1270000 h 1625601"/>
              <a:gd name="connsiteX54" fmla="*/ 90486 w 1946275"/>
              <a:gd name="connsiteY54" fmla="*/ 1281642 h 1625601"/>
              <a:gd name="connsiteX55" fmla="*/ 188045 w 1946275"/>
              <a:gd name="connsiteY55" fmla="*/ 1285522 h 1625601"/>
              <a:gd name="connsiteX56" fmla="*/ 188045 w 1946275"/>
              <a:gd name="connsiteY56" fmla="*/ 1293283 h 1625601"/>
              <a:gd name="connsiteX57" fmla="*/ 161134 w 1946275"/>
              <a:gd name="connsiteY57" fmla="*/ 1298195 h 1625601"/>
              <a:gd name="connsiteX58" fmla="*/ 164157 w 1946275"/>
              <a:gd name="connsiteY58" fmla="*/ 1297486 h 1625601"/>
              <a:gd name="connsiteX59" fmla="*/ 167759 w 1946275"/>
              <a:gd name="connsiteY59" fmla="*/ 1297710 h 1625601"/>
              <a:gd name="connsiteX60" fmla="*/ 165531 w 1946275"/>
              <a:gd name="connsiteY60" fmla="*/ 1297164 h 1625601"/>
              <a:gd name="connsiteX61" fmla="*/ 164157 w 1946275"/>
              <a:gd name="connsiteY61" fmla="*/ 1297486 h 1625601"/>
              <a:gd name="connsiteX62" fmla="*/ 135513 w 1946275"/>
              <a:gd name="connsiteY62" fmla="*/ 1295709 h 1625601"/>
              <a:gd name="connsiteX63" fmla="*/ 105495 w 1946275"/>
              <a:gd name="connsiteY63" fmla="*/ 1297164 h 1625601"/>
              <a:gd name="connsiteX64" fmla="*/ 55895 w 1946275"/>
              <a:gd name="connsiteY64" fmla="*/ 1293344 h 1625601"/>
              <a:gd name="connsiteX65" fmla="*/ 22174 w 1946275"/>
              <a:gd name="connsiteY65" fmla="*/ 1293294 h 1625601"/>
              <a:gd name="connsiteX66" fmla="*/ 21573 w 1946275"/>
              <a:gd name="connsiteY66" fmla="*/ 1310097 h 1625601"/>
              <a:gd name="connsiteX67" fmla="*/ 18340 w 1946275"/>
              <a:gd name="connsiteY67" fmla="*/ 1411712 h 1625601"/>
              <a:gd name="connsiteX68" fmla="*/ 16995 w 1946275"/>
              <a:gd name="connsiteY68" fmla="*/ 1447805 h 1625601"/>
              <a:gd name="connsiteX69" fmla="*/ 20343 w 1946275"/>
              <a:gd name="connsiteY69" fmla="*/ 1447808 h 1625601"/>
              <a:gd name="connsiteX70" fmla="*/ 266902 w 1946275"/>
              <a:gd name="connsiteY70" fmla="*/ 1451610 h 1625601"/>
              <a:gd name="connsiteX71" fmla="*/ 167197 w 1946275"/>
              <a:gd name="connsiteY71" fmla="*/ 1456871 h 1625601"/>
              <a:gd name="connsiteX72" fmla="*/ 191907 w 1946275"/>
              <a:gd name="connsiteY72" fmla="*/ 1457871 h 1625601"/>
              <a:gd name="connsiteX73" fmla="*/ 140247 w 1946275"/>
              <a:gd name="connsiteY73" fmla="*/ 1456611 h 1625601"/>
              <a:gd name="connsiteX74" fmla="*/ 63595 w 1946275"/>
              <a:gd name="connsiteY74" fmla="*/ 1455420 h 1625601"/>
              <a:gd name="connsiteX75" fmla="*/ 25181 w 1946275"/>
              <a:gd name="connsiteY75" fmla="*/ 1456015 h 1625601"/>
              <a:gd name="connsiteX76" fmla="*/ 17229 w 1946275"/>
              <a:gd name="connsiteY76" fmla="*/ 1456721 h 1625601"/>
              <a:gd name="connsiteX77" fmla="*/ 17882 w 1946275"/>
              <a:gd name="connsiteY77" fmla="*/ 1477455 h 1625601"/>
              <a:gd name="connsiteX78" fmla="*/ 26352 w 1946275"/>
              <a:gd name="connsiteY78" fmla="*/ 1538789 h 1625601"/>
              <a:gd name="connsiteX79" fmla="*/ 48939 w 1946275"/>
              <a:gd name="connsiteY79" fmla="*/ 1568985 h 1625601"/>
              <a:gd name="connsiteX80" fmla="*/ 97879 w 1946275"/>
              <a:gd name="connsiteY80" fmla="*/ 1587857 h 1625601"/>
              <a:gd name="connsiteX81" fmla="*/ 319987 w 1946275"/>
              <a:gd name="connsiteY81" fmla="*/ 1602955 h 1625601"/>
              <a:gd name="connsiteX82" fmla="*/ 521862 w 1946275"/>
              <a:gd name="connsiteY82" fmla="*/ 1600124 h 1625601"/>
              <a:gd name="connsiteX83" fmla="*/ 555677 w 1946275"/>
              <a:gd name="connsiteY83" fmla="*/ 1599181 h 1625601"/>
              <a:gd name="connsiteX84" fmla="*/ 620458 w 1946275"/>
              <a:gd name="connsiteY84" fmla="*/ 1594516 h 1625601"/>
              <a:gd name="connsiteX85" fmla="*/ 1065351 w 1946275"/>
              <a:gd name="connsiteY85" fmla="*/ 1582979 h 1625601"/>
              <a:gd name="connsiteX86" fmla="*/ 1178366 w 1946275"/>
              <a:gd name="connsiteY86" fmla="*/ 1582979 h 1625601"/>
              <a:gd name="connsiteX87" fmla="*/ 1366724 w 1946275"/>
              <a:gd name="connsiteY87" fmla="*/ 1590513 h 1625601"/>
              <a:gd name="connsiteX88" fmla="*/ 1509876 w 1946275"/>
              <a:gd name="connsiteY88" fmla="*/ 1598047 h 1625601"/>
              <a:gd name="connsiteX89" fmla="*/ 1637960 w 1946275"/>
              <a:gd name="connsiteY89" fmla="*/ 1601814 h 1625601"/>
              <a:gd name="connsiteX90" fmla="*/ 1796181 w 1946275"/>
              <a:gd name="connsiteY90" fmla="*/ 1601814 h 1625601"/>
              <a:gd name="connsiteX91" fmla="*/ 1901073 w 1946275"/>
              <a:gd name="connsiteY91" fmla="*/ 1544072 h 1625601"/>
              <a:gd name="connsiteX92" fmla="*/ 1903834 w 1946275"/>
              <a:gd name="connsiteY92" fmla="*/ 1532986 h 1625601"/>
              <a:gd name="connsiteX93" fmla="*/ 1877730 w 1946275"/>
              <a:gd name="connsiteY93" fmla="*/ 1530291 h 1625601"/>
              <a:gd name="connsiteX94" fmla="*/ 1683146 w 1946275"/>
              <a:gd name="connsiteY94" fmla="*/ 1535113 h 1625601"/>
              <a:gd name="connsiteX95" fmla="*/ 1660524 w 1946275"/>
              <a:gd name="connsiteY95" fmla="*/ 1531303 h 1625601"/>
              <a:gd name="connsiteX96" fmla="*/ 1592658 w 1946275"/>
              <a:gd name="connsiteY96" fmla="*/ 1531303 h 1625601"/>
              <a:gd name="connsiteX97" fmla="*/ 1611510 w 1946275"/>
              <a:gd name="connsiteY97" fmla="*/ 1527493 h 1625601"/>
              <a:gd name="connsiteX98" fmla="*/ 1709539 w 1946275"/>
              <a:gd name="connsiteY98" fmla="*/ 1523683 h 1625601"/>
              <a:gd name="connsiteX99" fmla="*/ 1699995 w 1946275"/>
              <a:gd name="connsiteY99" fmla="*/ 1518861 h 1625601"/>
              <a:gd name="connsiteX100" fmla="*/ 1705768 w 1946275"/>
              <a:gd name="connsiteY100" fmla="*/ 1519873 h 1625601"/>
              <a:gd name="connsiteX101" fmla="*/ 1822648 w 1946275"/>
              <a:gd name="connsiteY101" fmla="*/ 1519873 h 1625601"/>
              <a:gd name="connsiteX102" fmla="*/ 1899940 w 1946275"/>
              <a:gd name="connsiteY102" fmla="*/ 1519873 h 1625601"/>
              <a:gd name="connsiteX103" fmla="*/ 1907100 w 1946275"/>
              <a:gd name="connsiteY103" fmla="*/ 1519873 h 1625601"/>
              <a:gd name="connsiteX104" fmla="*/ 1912963 w 1946275"/>
              <a:gd name="connsiteY104" fmla="*/ 1496336 h 1625601"/>
              <a:gd name="connsiteX105" fmla="*/ 1920497 w 1946275"/>
              <a:gd name="connsiteY105" fmla="*/ 1387090 h 1625601"/>
              <a:gd name="connsiteX106" fmla="*/ 1916730 w 1946275"/>
              <a:gd name="connsiteY106" fmla="*/ 1119626 h 1625601"/>
              <a:gd name="connsiteX107" fmla="*/ 1919333 w 1946275"/>
              <a:gd name="connsiteY107" fmla="*/ 1085717 h 1625601"/>
              <a:gd name="connsiteX108" fmla="*/ 1893394 w 1946275"/>
              <a:gd name="connsiteY108" fmla="*/ 1085374 h 1625601"/>
              <a:gd name="connsiteX109" fmla="*/ 1836737 w 1946275"/>
              <a:gd name="connsiteY109" fmla="*/ 1082040 h 1625601"/>
              <a:gd name="connsiteX110" fmla="*/ 1855623 w 1946275"/>
              <a:gd name="connsiteY110" fmla="*/ 1074420 h 1625601"/>
              <a:gd name="connsiteX111" fmla="*/ 1791411 w 1946275"/>
              <a:gd name="connsiteY111" fmla="*/ 1070610 h 1625601"/>
              <a:gd name="connsiteX112" fmla="*/ 1772525 w 1946275"/>
              <a:gd name="connsiteY112" fmla="*/ 1066800 h 1625601"/>
              <a:gd name="connsiteX113" fmla="*/ 1919834 w 1946275"/>
              <a:gd name="connsiteY113" fmla="*/ 1078230 h 1625601"/>
              <a:gd name="connsiteX114" fmla="*/ 1919909 w 1946275"/>
              <a:gd name="connsiteY114" fmla="*/ 1078224 h 1625601"/>
              <a:gd name="connsiteX115" fmla="*/ 1921262 w 1946275"/>
              <a:gd name="connsiteY115" fmla="*/ 1060588 h 1625601"/>
              <a:gd name="connsiteX116" fmla="*/ 1925956 w 1946275"/>
              <a:gd name="connsiteY116" fmla="*/ 1014823 h 1625601"/>
              <a:gd name="connsiteX117" fmla="*/ 1930315 w 1946275"/>
              <a:gd name="connsiteY117" fmla="*/ 977039 h 1625601"/>
              <a:gd name="connsiteX118" fmla="*/ 1931217 w 1946275"/>
              <a:gd name="connsiteY118" fmla="*/ 938655 h 1625601"/>
              <a:gd name="connsiteX119" fmla="*/ 1928864 w 1946275"/>
              <a:gd name="connsiteY119" fmla="*/ 887228 h 1625601"/>
              <a:gd name="connsiteX120" fmla="*/ 1928695 w 1946275"/>
              <a:gd name="connsiteY120" fmla="*/ 885826 h 1625601"/>
              <a:gd name="connsiteX121" fmla="*/ 1914393 w 1946275"/>
              <a:gd name="connsiteY121" fmla="*/ 885826 h 1625601"/>
              <a:gd name="connsiteX122" fmla="*/ 1859636 w 1946275"/>
              <a:gd name="connsiteY122" fmla="*/ 885826 h 1625601"/>
              <a:gd name="connsiteX123" fmla="*/ 1855859 w 1946275"/>
              <a:gd name="connsiteY123" fmla="*/ 874515 h 1625601"/>
              <a:gd name="connsiteX124" fmla="*/ 1757675 w 1946275"/>
              <a:gd name="connsiteY124" fmla="*/ 870745 h 1625601"/>
              <a:gd name="connsiteX125" fmla="*/ 1757675 w 1946275"/>
              <a:gd name="connsiteY125" fmla="*/ 863204 h 1625601"/>
              <a:gd name="connsiteX126" fmla="*/ 1757675 w 1946275"/>
              <a:gd name="connsiteY126" fmla="*/ 858491 h 1625601"/>
              <a:gd name="connsiteX127" fmla="*/ 1780333 w 1946275"/>
              <a:gd name="connsiteY127" fmla="*/ 859434 h 1625601"/>
              <a:gd name="connsiteX128" fmla="*/ 1848380 w 1946275"/>
              <a:gd name="connsiteY128" fmla="*/ 861599 h 1625601"/>
              <a:gd name="connsiteX129" fmla="*/ 1845108 w 1946275"/>
              <a:gd name="connsiteY129" fmla="*/ 860670 h 1625601"/>
              <a:gd name="connsiteX130" fmla="*/ 1851611 w 1946275"/>
              <a:gd name="connsiteY130" fmla="*/ 861319 h 1625601"/>
              <a:gd name="connsiteX131" fmla="*/ 1889080 w 1946275"/>
              <a:gd name="connsiteY131" fmla="*/ 863675 h 1625601"/>
              <a:gd name="connsiteX132" fmla="*/ 1925970 w 1946275"/>
              <a:gd name="connsiteY132" fmla="*/ 863224 h 1625601"/>
              <a:gd name="connsiteX133" fmla="*/ 1923688 w 1946275"/>
              <a:gd name="connsiteY133" fmla="*/ 844294 h 1625601"/>
              <a:gd name="connsiteX134" fmla="*/ 1908630 w 1946275"/>
              <a:gd name="connsiteY134" fmla="*/ 817873 h 1625601"/>
              <a:gd name="connsiteX135" fmla="*/ 1870984 w 1946275"/>
              <a:gd name="connsiteY135" fmla="*/ 791452 h 1625601"/>
              <a:gd name="connsiteX136" fmla="*/ 1716637 w 1946275"/>
              <a:gd name="connsiteY136" fmla="*/ 757482 h 1625601"/>
              <a:gd name="connsiteX137" fmla="*/ 1258185 w 1946275"/>
              <a:gd name="connsiteY137" fmla="*/ 732536 h 1625601"/>
              <a:gd name="connsiteX138" fmla="*/ 484353 w 1946275"/>
              <a:gd name="connsiteY138" fmla="*/ 555667 h 1625601"/>
              <a:gd name="connsiteX139" fmla="*/ 481354 w 1946275"/>
              <a:gd name="connsiteY139" fmla="*/ 557472 h 1625601"/>
              <a:gd name="connsiteX140" fmla="*/ 475083 w 1946275"/>
              <a:gd name="connsiteY140" fmla="*/ 563846 h 1625601"/>
              <a:gd name="connsiteX141" fmla="*/ 920312 w 1946275"/>
              <a:gd name="connsiteY141" fmla="*/ 191891 h 1625601"/>
              <a:gd name="connsiteX142" fmla="*/ 895454 w 1946275"/>
              <a:gd name="connsiteY142" fmla="*/ 213713 h 1625601"/>
              <a:gd name="connsiteX143" fmla="*/ 880878 w 1946275"/>
              <a:gd name="connsiteY143" fmla="*/ 237110 h 1625601"/>
              <a:gd name="connsiteX144" fmla="*/ 820573 w 1946275"/>
              <a:gd name="connsiteY144" fmla="*/ 289876 h 1625601"/>
              <a:gd name="connsiteX145" fmla="*/ 774815 w 1946275"/>
              <a:gd name="connsiteY145" fmla="*/ 319617 h 1625601"/>
              <a:gd name="connsiteX146" fmla="*/ 653303 w 1946275"/>
              <a:gd name="connsiteY146" fmla="*/ 426288 h 1625601"/>
              <a:gd name="connsiteX147" fmla="*/ 643425 w 1946275"/>
              <a:gd name="connsiteY147" fmla="*/ 440634 h 1625601"/>
              <a:gd name="connsiteX148" fmla="*/ 571812 w 1946275"/>
              <a:gd name="connsiteY148" fmla="*/ 504707 h 1625601"/>
              <a:gd name="connsiteX149" fmla="*/ 549774 w 1946275"/>
              <a:gd name="connsiteY149" fmla="*/ 517173 h 1625601"/>
              <a:gd name="connsiteX150" fmla="*/ 415727 w 1946275"/>
              <a:gd name="connsiteY150" fmla="*/ 634848 h 1625601"/>
              <a:gd name="connsiteX151" fmla="*/ 398433 w 1946275"/>
              <a:gd name="connsiteY151" fmla="*/ 659234 h 1625601"/>
              <a:gd name="connsiteX152" fmla="*/ 345666 w 1946275"/>
              <a:gd name="connsiteY152" fmla="*/ 710116 h 1625601"/>
              <a:gd name="connsiteX153" fmla="*/ 324814 w 1946275"/>
              <a:gd name="connsiteY153" fmla="*/ 722489 h 1625601"/>
              <a:gd name="connsiteX154" fmla="*/ 468334 w 1946275"/>
              <a:gd name="connsiteY154" fmla="*/ 720740 h 1625601"/>
              <a:gd name="connsiteX155" fmla="*/ 1039017 w 1946275"/>
              <a:gd name="connsiteY155" fmla="*/ 715963 h 1625601"/>
              <a:gd name="connsiteX156" fmla="*/ 1516813 w 1946275"/>
              <a:gd name="connsiteY156" fmla="*/ 724593 h 1625601"/>
              <a:gd name="connsiteX157" fmla="*/ 1629894 w 1946275"/>
              <a:gd name="connsiteY157" fmla="*/ 731838 h 1625601"/>
              <a:gd name="connsiteX158" fmla="*/ 1633536 w 1946275"/>
              <a:gd name="connsiteY158" fmla="*/ 731838 h 1625601"/>
              <a:gd name="connsiteX159" fmla="*/ 1635618 w 1946275"/>
              <a:gd name="connsiteY159" fmla="*/ 732324 h 1625601"/>
              <a:gd name="connsiteX160" fmla="*/ 1667118 w 1946275"/>
              <a:gd name="connsiteY160" fmla="*/ 735498 h 1625601"/>
              <a:gd name="connsiteX161" fmla="*/ 1658225 w 1946275"/>
              <a:gd name="connsiteY161" fmla="*/ 729607 h 1625601"/>
              <a:gd name="connsiteX162" fmla="*/ 1630467 w 1946275"/>
              <a:gd name="connsiteY162" fmla="*/ 704593 h 1625601"/>
              <a:gd name="connsiteX163" fmla="*/ 1594095 w 1946275"/>
              <a:gd name="connsiteY163" fmla="*/ 654071 h 1625601"/>
              <a:gd name="connsiteX164" fmla="*/ 1458600 w 1946275"/>
              <a:gd name="connsiteY164" fmla="*/ 520490 h 1625601"/>
              <a:gd name="connsiteX165" fmla="*/ 1446044 w 1946275"/>
              <a:gd name="connsiteY165" fmla="*/ 512033 h 1625601"/>
              <a:gd name="connsiteX166" fmla="*/ 1318077 w 1946275"/>
              <a:gd name="connsiteY166" fmla="*/ 387436 h 1625601"/>
              <a:gd name="connsiteX167" fmla="*/ 1309221 w 1946275"/>
              <a:gd name="connsiteY167" fmla="*/ 373221 h 1625601"/>
              <a:gd name="connsiteX168" fmla="*/ 1203100 w 1946275"/>
              <a:gd name="connsiteY168" fmla="*/ 268599 h 1625601"/>
              <a:gd name="connsiteX169" fmla="*/ 1165175 w 1946275"/>
              <a:gd name="connsiteY169" fmla="*/ 242073 h 1625601"/>
              <a:gd name="connsiteX170" fmla="*/ 1128373 w 1946275"/>
              <a:gd name="connsiteY170" fmla="*/ 201503 h 1625601"/>
              <a:gd name="connsiteX171" fmla="*/ 1127479 w 1946275"/>
              <a:gd name="connsiteY171" fmla="*/ 202252 h 1625601"/>
              <a:gd name="connsiteX172" fmla="*/ 1128713 w 1946275"/>
              <a:gd name="connsiteY172" fmla="*/ 203490 h 1625601"/>
              <a:gd name="connsiteX173" fmla="*/ 1121958 w 1946275"/>
              <a:gd name="connsiteY173" fmla="*/ 206877 h 1625601"/>
              <a:gd name="connsiteX174" fmla="*/ 1121373 w 1946275"/>
              <a:gd name="connsiteY174" fmla="*/ 207367 h 1625601"/>
              <a:gd name="connsiteX175" fmla="*/ 1120178 w 1946275"/>
              <a:gd name="connsiteY175" fmla="*/ 208269 h 1625601"/>
              <a:gd name="connsiteX176" fmla="*/ 1117402 w 1946275"/>
              <a:gd name="connsiteY176" fmla="*/ 211052 h 1625601"/>
              <a:gd name="connsiteX177" fmla="*/ 1117009 w 1946275"/>
              <a:gd name="connsiteY177" fmla="*/ 210658 h 1625601"/>
              <a:gd name="connsiteX178" fmla="*/ 1101944 w 1946275"/>
              <a:gd name="connsiteY178" fmla="*/ 222017 h 1625601"/>
              <a:gd name="connsiteX179" fmla="*/ 1102320 w 1946275"/>
              <a:gd name="connsiteY179" fmla="*/ 222395 h 1625601"/>
              <a:gd name="connsiteX180" fmla="*/ 1094570 w 1946275"/>
              <a:gd name="connsiteY180" fmla="*/ 227578 h 1625601"/>
              <a:gd name="connsiteX181" fmla="*/ 1091371 w 1946275"/>
              <a:gd name="connsiteY181" fmla="*/ 229989 h 1625601"/>
              <a:gd name="connsiteX182" fmla="*/ 1057620 w 1946275"/>
              <a:gd name="connsiteY182" fmla="*/ 237530 h 1625601"/>
              <a:gd name="connsiteX183" fmla="*/ 1050119 w 1946275"/>
              <a:gd name="connsiteY183" fmla="*/ 241300 h 1625601"/>
              <a:gd name="connsiteX184" fmla="*/ 1049616 w 1946275"/>
              <a:gd name="connsiteY184" fmla="*/ 241261 h 1625601"/>
              <a:gd name="connsiteX185" fmla="*/ 1049536 w 1946275"/>
              <a:gd name="connsiteY185" fmla="*/ 241301 h 1625601"/>
              <a:gd name="connsiteX186" fmla="*/ 1000522 w 1946275"/>
              <a:gd name="connsiteY186" fmla="*/ 237520 h 1625601"/>
              <a:gd name="connsiteX187" fmla="*/ 955278 w 1946275"/>
              <a:gd name="connsiteY187" fmla="*/ 222395 h 1625601"/>
              <a:gd name="connsiteX188" fmla="*/ 947737 w 1946275"/>
              <a:gd name="connsiteY188" fmla="*/ 218614 h 1625601"/>
              <a:gd name="connsiteX189" fmla="*/ 955384 w 1946275"/>
              <a:gd name="connsiteY189" fmla="*/ 221682 h 1625601"/>
              <a:gd name="connsiteX190" fmla="*/ 922613 w 1946275"/>
              <a:gd name="connsiteY190" fmla="*/ 196056 h 1625601"/>
              <a:gd name="connsiteX191" fmla="*/ 1001367 w 1946275"/>
              <a:gd name="connsiteY191" fmla="*/ 15081 h 1625601"/>
              <a:gd name="connsiteX192" fmla="*/ 990116 w 1946275"/>
              <a:gd name="connsiteY192" fmla="*/ 18851 h 1625601"/>
              <a:gd name="connsiteX193" fmla="*/ 956365 w 1946275"/>
              <a:gd name="connsiteY193" fmla="*/ 33933 h 1625601"/>
              <a:gd name="connsiteX194" fmla="*/ 948864 w 1946275"/>
              <a:gd name="connsiteY194" fmla="*/ 41473 h 1625601"/>
              <a:gd name="connsiteX195" fmla="*/ 937614 w 1946275"/>
              <a:gd name="connsiteY195" fmla="*/ 56555 h 1625601"/>
              <a:gd name="connsiteX196" fmla="*/ 926363 w 1946275"/>
              <a:gd name="connsiteY196" fmla="*/ 86717 h 1625601"/>
              <a:gd name="connsiteX197" fmla="*/ 915113 w 1946275"/>
              <a:gd name="connsiteY197" fmla="*/ 135731 h 1625601"/>
              <a:gd name="connsiteX198" fmla="*/ 918863 w 1946275"/>
              <a:gd name="connsiteY198" fmla="*/ 158353 h 1625601"/>
              <a:gd name="connsiteX199" fmla="*/ 933863 w 1946275"/>
              <a:gd name="connsiteY199" fmla="*/ 188516 h 1625601"/>
              <a:gd name="connsiteX200" fmla="*/ 963865 w 1946275"/>
              <a:gd name="connsiteY200" fmla="*/ 207367 h 1625601"/>
              <a:gd name="connsiteX201" fmla="*/ 1005117 w 1946275"/>
              <a:gd name="connsiteY201" fmla="*/ 222449 h 1625601"/>
              <a:gd name="connsiteX202" fmla="*/ 1050119 w 1946275"/>
              <a:gd name="connsiteY202" fmla="*/ 226219 h 1625601"/>
              <a:gd name="connsiteX203" fmla="*/ 1057620 w 1946275"/>
              <a:gd name="connsiteY203" fmla="*/ 222449 h 1625601"/>
              <a:gd name="connsiteX204" fmla="*/ 1087621 w 1946275"/>
              <a:gd name="connsiteY204" fmla="*/ 214908 h 1625601"/>
              <a:gd name="connsiteX205" fmla="*/ 1110122 w 1946275"/>
              <a:gd name="connsiteY205" fmla="*/ 196056 h 1625601"/>
              <a:gd name="connsiteX206" fmla="*/ 1132624 w 1946275"/>
              <a:gd name="connsiteY206" fmla="*/ 180975 h 1625601"/>
              <a:gd name="connsiteX207" fmla="*/ 1140124 w 1946275"/>
              <a:gd name="connsiteY207" fmla="*/ 158353 h 1625601"/>
              <a:gd name="connsiteX208" fmla="*/ 1143874 w 1946275"/>
              <a:gd name="connsiteY208" fmla="*/ 128190 h 1625601"/>
              <a:gd name="connsiteX209" fmla="*/ 1143874 w 1946275"/>
              <a:gd name="connsiteY209" fmla="*/ 116880 h 1625601"/>
              <a:gd name="connsiteX210" fmla="*/ 1136374 w 1946275"/>
              <a:gd name="connsiteY210" fmla="*/ 71636 h 1625601"/>
              <a:gd name="connsiteX211" fmla="*/ 1121373 w 1946275"/>
              <a:gd name="connsiteY211" fmla="*/ 49014 h 1625601"/>
              <a:gd name="connsiteX212" fmla="*/ 1102622 w 1946275"/>
              <a:gd name="connsiteY212" fmla="*/ 33933 h 1625601"/>
              <a:gd name="connsiteX213" fmla="*/ 1057620 w 1946275"/>
              <a:gd name="connsiteY213" fmla="*/ 18851 h 1625601"/>
              <a:gd name="connsiteX214" fmla="*/ 1042619 w 1946275"/>
              <a:gd name="connsiteY214" fmla="*/ 18851 h 1625601"/>
              <a:gd name="connsiteX215" fmla="*/ 1016368 w 1946275"/>
              <a:gd name="connsiteY215" fmla="*/ 18851 h 1625601"/>
              <a:gd name="connsiteX216" fmla="*/ 1001367 w 1946275"/>
              <a:gd name="connsiteY216" fmla="*/ 15081 h 1625601"/>
              <a:gd name="connsiteX217" fmla="*/ 1001367 w 1946275"/>
              <a:gd name="connsiteY217" fmla="*/ 0 h 1625601"/>
              <a:gd name="connsiteX218" fmla="*/ 1016368 w 1946275"/>
              <a:gd name="connsiteY218" fmla="*/ 3770 h 1625601"/>
              <a:gd name="connsiteX219" fmla="*/ 1042619 w 1946275"/>
              <a:gd name="connsiteY219" fmla="*/ 3770 h 1625601"/>
              <a:gd name="connsiteX220" fmla="*/ 1053869 w 1946275"/>
              <a:gd name="connsiteY220" fmla="*/ 3770 h 1625601"/>
              <a:gd name="connsiteX221" fmla="*/ 1057620 w 1946275"/>
              <a:gd name="connsiteY221" fmla="*/ 11311 h 1625601"/>
              <a:gd name="connsiteX222" fmla="*/ 1057620 w 1946275"/>
              <a:gd name="connsiteY222" fmla="*/ 3770 h 1625601"/>
              <a:gd name="connsiteX223" fmla="*/ 1110122 w 1946275"/>
              <a:gd name="connsiteY223" fmla="*/ 22622 h 1625601"/>
              <a:gd name="connsiteX224" fmla="*/ 1129207 w 1946275"/>
              <a:gd name="connsiteY224" fmla="*/ 33586 h 1625601"/>
              <a:gd name="connsiteX225" fmla="*/ 1136253 w 1946275"/>
              <a:gd name="connsiteY225" fmla="*/ 37119 h 1625601"/>
              <a:gd name="connsiteX226" fmla="*/ 1147564 w 1946275"/>
              <a:gd name="connsiteY226" fmla="*/ 63587 h 1625601"/>
              <a:gd name="connsiteX227" fmla="*/ 1158875 w 1946275"/>
              <a:gd name="connsiteY227" fmla="*/ 116523 h 1625601"/>
              <a:gd name="connsiteX228" fmla="*/ 1158875 w 1946275"/>
              <a:gd name="connsiteY228" fmla="*/ 116880 h 1625601"/>
              <a:gd name="connsiteX229" fmla="*/ 1158875 w 1946275"/>
              <a:gd name="connsiteY229" fmla="*/ 127867 h 1625601"/>
              <a:gd name="connsiteX230" fmla="*/ 1158875 w 1946275"/>
              <a:gd name="connsiteY230" fmla="*/ 128190 h 1625601"/>
              <a:gd name="connsiteX231" fmla="*/ 1155125 w 1946275"/>
              <a:gd name="connsiteY231" fmla="*/ 162123 h 1625601"/>
              <a:gd name="connsiteX232" fmla="*/ 1150906 w 1946275"/>
              <a:gd name="connsiteY232" fmla="*/ 176733 h 1625601"/>
              <a:gd name="connsiteX233" fmla="*/ 1144014 w 1946275"/>
              <a:gd name="connsiteY233" fmla="*/ 188281 h 1625601"/>
              <a:gd name="connsiteX234" fmla="*/ 1211007 w 1946275"/>
              <a:gd name="connsiteY234" fmla="*/ 254328 h 1625601"/>
              <a:gd name="connsiteX235" fmla="*/ 1223983 w 1946275"/>
              <a:gd name="connsiteY235" fmla="*/ 262839 h 1625601"/>
              <a:gd name="connsiteX236" fmla="*/ 1280439 w 1946275"/>
              <a:gd name="connsiteY236" fmla="*/ 308147 h 1625601"/>
              <a:gd name="connsiteX237" fmla="*/ 1303963 w 1946275"/>
              <a:gd name="connsiteY237" fmla="*/ 336937 h 1625601"/>
              <a:gd name="connsiteX238" fmla="*/ 1322531 w 1946275"/>
              <a:gd name="connsiteY238" fmla="*/ 364277 h 1625601"/>
              <a:gd name="connsiteX239" fmla="*/ 1456664 w 1946275"/>
              <a:gd name="connsiteY239" fmla="*/ 496514 h 1625601"/>
              <a:gd name="connsiteX240" fmla="*/ 1457335 w 1946275"/>
              <a:gd name="connsiteY240" fmla="*/ 496931 h 1625601"/>
              <a:gd name="connsiteX241" fmla="*/ 1525083 w 1946275"/>
              <a:gd name="connsiteY241" fmla="*/ 553566 h 1625601"/>
              <a:gd name="connsiteX242" fmla="*/ 1596594 w 1946275"/>
              <a:gd name="connsiteY242" fmla="*/ 629079 h 1625601"/>
              <a:gd name="connsiteX243" fmla="*/ 1605861 w 1946275"/>
              <a:gd name="connsiteY243" fmla="*/ 643604 h 1625601"/>
              <a:gd name="connsiteX244" fmla="*/ 1701800 w 1946275"/>
              <a:gd name="connsiteY244" fmla="*/ 738188 h 1625601"/>
              <a:gd name="connsiteX245" fmla="*/ 1701069 w 1946275"/>
              <a:gd name="connsiteY245" fmla="*/ 738919 h 1625601"/>
              <a:gd name="connsiteX246" fmla="*/ 1710285 w 1946275"/>
              <a:gd name="connsiteY246" fmla="*/ 739848 h 1625601"/>
              <a:gd name="connsiteX247" fmla="*/ 1829574 w 1946275"/>
              <a:gd name="connsiteY247" fmla="*/ 761256 h 1625601"/>
              <a:gd name="connsiteX248" fmla="*/ 1919923 w 1946275"/>
              <a:gd name="connsiteY248" fmla="*/ 806549 h 1625601"/>
              <a:gd name="connsiteX249" fmla="*/ 1938746 w 1946275"/>
              <a:gd name="connsiteY249" fmla="*/ 840519 h 1625601"/>
              <a:gd name="connsiteX250" fmla="*/ 1946275 w 1946275"/>
              <a:gd name="connsiteY250" fmla="*/ 938655 h 1625601"/>
              <a:gd name="connsiteX251" fmla="*/ 1934982 w 1946275"/>
              <a:gd name="connsiteY251" fmla="*/ 1259481 h 1625601"/>
              <a:gd name="connsiteX252" fmla="*/ 1938746 w 1946275"/>
              <a:gd name="connsiteY252" fmla="*/ 1357617 h 1625601"/>
              <a:gd name="connsiteX253" fmla="*/ 1942511 w 1946275"/>
              <a:gd name="connsiteY253" fmla="*/ 1433105 h 1625601"/>
              <a:gd name="connsiteX254" fmla="*/ 1935923 w 1946275"/>
              <a:gd name="connsiteY254" fmla="*/ 1504348 h 1625601"/>
              <a:gd name="connsiteX255" fmla="*/ 1929524 w 1946275"/>
              <a:gd name="connsiteY255" fmla="*/ 1519873 h 1625601"/>
              <a:gd name="connsiteX256" fmla="*/ 1931987 w 1946275"/>
              <a:gd name="connsiteY256" fmla="*/ 1519873 h 1625601"/>
              <a:gd name="connsiteX257" fmla="*/ 1924447 w 1946275"/>
              <a:gd name="connsiteY257" fmla="*/ 1535113 h 1625601"/>
              <a:gd name="connsiteX258" fmla="*/ 1923292 w 1946275"/>
              <a:gd name="connsiteY258" fmla="*/ 1534994 h 1625601"/>
              <a:gd name="connsiteX259" fmla="*/ 1912394 w 1946275"/>
              <a:gd name="connsiteY259" fmla="*/ 1561436 h 1625601"/>
              <a:gd name="connsiteX260" fmla="*/ 1814516 w 1946275"/>
              <a:gd name="connsiteY260" fmla="*/ 1621827 h 1625601"/>
              <a:gd name="connsiteX261" fmla="*/ 1720402 w 1946275"/>
              <a:gd name="connsiteY261" fmla="*/ 1625601 h 1625601"/>
              <a:gd name="connsiteX262" fmla="*/ 1050311 w 1946275"/>
              <a:gd name="connsiteY262" fmla="*/ 1602955 h 1625601"/>
              <a:gd name="connsiteX263" fmla="*/ 794321 w 1946275"/>
              <a:gd name="connsiteY263" fmla="*/ 1606729 h 1625601"/>
              <a:gd name="connsiteX264" fmla="*/ 319987 w 1946275"/>
              <a:gd name="connsiteY264" fmla="*/ 1618052 h 1625601"/>
              <a:gd name="connsiteX265" fmla="*/ 131760 w 1946275"/>
              <a:gd name="connsiteY265" fmla="*/ 1610503 h 1625601"/>
              <a:gd name="connsiteX266" fmla="*/ 37646 w 1946275"/>
              <a:gd name="connsiteY266" fmla="*/ 1580308 h 1625601"/>
              <a:gd name="connsiteX267" fmla="*/ 15058 w 1946275"/>
              <a:gd name="connsiteY267" fmla="*/ 1542564 h 1625601"/>
              <a:gd name="connsiteX268" fmla="*/ 0 w 1946275"/>
              <a:gd name="connsiteY268" fmla="*/ 1387812 h 1625601"/>
              <a:gd name="connsiteX269" fmla="*/ 3765 w 1946275"/>
              <a:gd name="connsiteY269" fmla="*/ 1131151 h 1625601"/>
              <a:gd name="connsiteX270" fmla="*/ 0 w 1946275"/>
              <a:gd name="connsiteY270" fmla="*/ 976399 h 1625601"/>
              <a:gd name="connsiteX271" fmla="*/ 0 w 1946275"/>
              <a:gd name="connsiteY271" fmla="*/ 965076 h 1625601"/>
              <a:gd name="connsiteX272" fmla="*/ 33881 w 1946275"/>
              <a:gd name="connsiteY272" fmla="*/ 832971 h 1625601"/>
              <a:gd name="connsiteX273" fmla="*/ 101643 w 1946275"/>
              <a:gd name="connsiteY273" fmla="*/ 757482 h 1625601"/>
              <a:gd name="connsiteX274" fmla="*/ 233403 w 1946275"/>
              <a:gd name="connsiteY274" fmla="*/ 723512 h 1625601"/>
              <a:gd name="connsiteX275" fmla="*/ 240932 w 1946275"/>
              <a:gd name="connsiteY275" fmla="*/ 723512 h 1625601"/>
              <a:gd name="connsiteX276" fmla="*/ 294873 w 1946275"/>
              <a:gd name="connsiteY276" fmla="*/ 722855 h 1625601"/>
              <a:gd name="connsiteX277" fmla="*/ 402341 w 1946275"/>
              <a:gd name="connsiteY277" fmla="*/ 628030 h 1625601"/>
              <a:gd name="connsiteX278" fmla="*/ 421048 w 1946275"/>
              <a:gd name="connsiteY278" fmla="*/ 598931 h 1625601"/>
              <a:gd name="connsiteX279" fmla="*/ 473815 w 1946275"/>
              <a:gd name="connsiteY279" fmla="*/ 546165 h 1625601"/>
              <a:gd name="connsiteX280" fmla="*/ 517631 w 1946275"/>
              <a:gd name="connsiteY280" fmla="*/ 519783 h 1625601"/>
              <a:gd name="connsiteX281" fmla="*/ 538218 w 1946275"/>
              <a:gd name="connsiteY281" fmla="*/ 508138 h 1625601"/>
              <a:gd name="connsiteX282" fmla="*/ 646109 w 1946275"/>
              <a:gd name="connsiteY282" fmla="*/ 412941 h 1625601"/>
              <a:gd name="connsiteX283" fmla="*/ 654968 w 1946275"/>
              <a:gd name="connsiteY283" fmla="*/ 400177 h 1625601"/>
              <a:gd name="connsiteX284" fmla="*/ 737652 w 1946275"/>
              <a:gd name="connsiteY284" fmla="*/ 327565 h 1625601"/>
              <a:gd name="connsiteX285" fmla="*/ 757455 w 1946275"/>
              <a:gd name="connsiteY285" fmla="*/ 314694 h 1625601"/>
              <a:gd name="connsiteX286" fmla="*/ 904405 w 1946275"/>
              <a:gd name="connsiteY286" fmla="*/ 185032 h 1625601"/>
              <a:gd name="connsiteX287" fmla="*/ 911804 w 1946275"/>
              <a:gd name="connsiteY287" fmla="*/ 176495 h 1625601"/>
              <a:gd name="connsiteX288" fmla="*/ 903862 w 1946275"/>
              <a:gd name="connsiteY288" fmla="*/ 162123 h 1625601"/>
              <a:gd name="connsiteX289" fmla="*/ 900112 w 1946275"/>
              <a:gd name="connsiteY289" fmla="*/ 135731 h 1625601"/>
              <a:gd name="connsiteX290" fmla="*/ 911362 w 1946275"/>
              <a:gd name="connsiteY290" fmla="*/ 82947 h 1625601"/>
              <a:gd name="connsiteX291" fmla="*/ 926363 w 1946275"/>
              <a:gd name="connsiteY291" fmla="*/ 49014 h 1625601"/>
              <a:gd name="connsiteX292" fmla="*/ 937614 w 1946275"/>
              <a:gd name="connsiteY292" fmla="*/ 33933 h 1625601"/>
              <a:gd name="connsiteX293" fmla="*/ 945114 w 1946275"/>
              <a:gd name="connsiteY293" fmla="*/ 22622 h 1625601"/>
              <a:gd name="connsiteX294" fmla="*/ 986366 w 1946275"/>
              <a:gd name="connsiteY294" fmla="*/ 3770 h 1625601"/>
              <a:gd name="connsiteX295" fmla="*/ 1001367 w 1946275"/>
              <a:gd name="connsiteY295" fmla="*/ 0 h 162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1946275" h="1625601">
                <a:moveTo>
                  <a:pt x="481437" y="1465536"/>
                </a:moveTo>
                <a:lnTo>
                  <a:pt x="487586" y="1465719"/>
                </a:lnTo>
                <a:cubicBezTo>
                  <a:pt x="494896" y="1465957"/>
                  <a:pt x="493351" y="1465957"/>
                  <a:pt x="486307" y="1465719"/>
                </a:cubicBez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close/>
                <a:moveTo>
                  <a:pt x="15280" y="1374175"/>
                </a:moveTo>
                <a:lnTo>
                  <a:pt x="15058" y="1387812"/>
                </a:lnTo>
                <a:lnTo>
                  <a:pt x="15334" y="1396572"/>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close/>
                <a:moveTo>
                  <a:pt x="484353" y="555667"/>
                </a:moveTo>
                <a:lnTo>
                  <a:pt x="481354" y="557472"/>
                </a:lnTo>
                <a:lnTo>
                  <a:pt x="475083" y="563846"/>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rgbClr val="ED7D31"/>
          </a:solidFill>
          <a:ln>
            <a:noFill/>
          </a:ln>
        </p:spPr>
        <p:txBody>
          <a:bodyPr vert="horz" wrap="square" lIns="68580" tIns="34290" rIns="68580" bIns="34290" numCol="1" anchor="t" anchorCtr="0" compatLnSpc="1">
            <a:normAutofit/>
          </a:bodyPr>
          <a:lstStyle/>
          <a:p>
            <a:endParaRPr lang="zh-CN" altLang="en-US" sz="1400" b="1">
              <a:solidFill>
                <a:schemeClr val="tx1">
                  <a:lumMod val="75000"/>
                  <a:lumOff val="25000"/>
                </a:schemeClr>
              </a:solidFill>
              <a:latin typeface="微软雅黑" panose="020B0503020204020204" charset="-122"/>
              <a:ea typeface="微软雅黑" panose="020B0503020204020204" charset="-122"/>
            </a:endParaRPr>
          </a:p>
        </p:txBody>
      </p:sp>
      <p:sp>
        <p:nvSpPr>
          <p:cNvPr id="20" name="任意多边形 19"/>
          <p:cNvSpPr/>
          <p:nvPr>
            <p:custDataLst>
              <p:tags r:id="rId15"/>
            </p:custDataLst>
          </p:nvPr>
        </p:nvSpPr>
        <p:spPr bwMode="auto">
          <a:xfrm>
            <a:off x="4802505" y="3499485"/>
            <a:ext cx="1445895" cy="1078865"/>
          </a:xfrm>
          <a:custGeom>
            <a:avLst/>
            <a:gdLst>
              <a:gd name="connsiteX0" fmla="*/ 1897912 w 1930133"/>
              <a:gd name="connsiteY0" fmla="*/ 633413 h 1439863"/>
              <a:gd name="connsiteX1" fmla="*/ 1924272 w 1930133"/>
              <a:gd name="connsiteY1" fmla="*/ 671098 h 1439863"/>
              <a:gd name="connsiteX2" fmla="*/ 1924272 w 1930133"/>
              <a:gd name="connsiteY2" fmla="*/ 1191145 h 1439863"/>
              <a:gd name="connsiteX3" fmla="*/ 1788707 w 1930133"/>
              <a:gd name="connsiteY3" fmla="*/ 1432326 h 1439863"/>
              <a:gd name="connsiteX4" fmla="*/ 1668204 w 1930133"/>
              <a:gd name="connsiteY4" fmla="*/ 1439863 h 1439863"/>
              <a:gd name="connsiteX5" fmla="*/ 1442262 w 1930133"/>
              <a:gd name="connsiteY5" fmla="*/ 1432326 h 1439863"/>
              <a:gd name="connsiteX6" fmla="*/ 1099584 w 1930133"/>
              <a:gd name="connsiteY6" fmla="*/ 1424789 h 1439863"/>
              <a:gd name="connsiteX7" fmla="*/ 779500 w 1930133"/>
              <a:gd name="connsiteY7" fmla="*/ 1432326 h 1439863"/>
              <a:gd name="connsiteX8" fmla="*/ 466947 w 1930133"/>
              <a:gd name="connsiteY8" fmla="*/ 1439863 h 1439863"/>
              <a:gd name="connsiteX9" fmla="*/ 0 w 1930133"/>
              <a:gd name="connsiteY9" fmla="*/ 1375799 h 1439863"/>
              <a:gd name="connsiteX10" fmla="*/ 0 w 1930133"/>
              <a:gd name="connsiteY10" fmla="*/ 1368262 h 1439863"/>
              <a:gd name="connsiteX11" fmla="*/ 90377 w 1930133"/>
              <a:gd name="connsiteY11" fmla="*/ 1398410 h 1439863"/>
              <a:gd name="connsiteX12" fmla="*/ 278661 w 1930133"/>
              <a:gd name="connsiteY12" fmla="*/ 1405947 h 1439863"/>
              <a:gd name="connsiteX13" fmla="*/ 753140 w 1930133"/>
              <a:gd name="connsiteY13" fmla="*/ 1394642 h 1439863"/>
              <a:gd name="connsiteX14" fmla="*/ 1009207 w 1930133"/>
              <a:gd name="connsiteY14" fmla="*/ 1390873 h 1439863"/>
              <a:gd name="connsiteX15" fmla="*/ 1679501 w 1930133"/>
              <a:gd name="connsiteY15" fmla="*/ 1413484 h 1439863"/>
              <a:gd name="connsiteX16" fmla="*/ 1773644 w 1930133"/>
              <a:gd name="connsiteY16" fmla="*/ 1409716 h 1439863"/>
              <a:gd name="connsiteX17" fmla="*/ 1871552 w 1930133"/>
              <a:gd name="connsiteY17" fmla="*/ 1349420 h 1439863"/>
              <a:gd name="connsiteX18" fmla="*/ 1901678 w 1930133"/>
              <a:gd name="connsiteY18" fmla="*/ 1221293 h 1439863"/>
              <a:gd name="connsiteX19" fmla="*/ 1897912 w 1930133"/>
              <a:gd name="connsiteY19" fmla="*/ 1145923 h 1439863"/>
              <a:gd name="connsiteX20" fmla="*/ 1894146 w 1930133"/>
              <a:gd name="connsiteY20" fmla="*/ 1047944 h 1439863"/>
              <a:gd name="connsiteX21" fmla="*/ 1905443 w 1930133"/>
              <a:gd name="connsiteY21" fmla="*/ 727625 h 1439863"/>
              <a:gd name="connsiteX22" fmla="*/ 1897912 w 1930133"/>
              <a:gd name="connsiteY22" fmla="*/ 633413 h 1439863"/>
              <a:gd name="connsiteX23" fmla="*/ 1084457 w 1930133"/>
              <a:gd name="connsiteY23" fmla="*/ 19050 h 1439863"/>
              <a:gd name="connsiteX24" fmla="*/ 1148528 w 1930133"/>
              <a:gd name="connsiteY24" fmla="*/ 68084 h 1439863"/>
              <a:gd name="connsiteX25" fmla="*/ 1152297 w 1930133"/>
              <a:gd name="connsiteY25" fmla="*/ 71855 h 1439863"/>
              <a:gd name="connsiteX26" fmla="*/ 1208830 w 1930133"/>
              <a:gd name="connsiteY26" fmla="*/ 113345 h 1439863"/>
              <a:gd name="connsiteX27" fmla="*/ 1246519 w 1930133"/>
              <a:gd name="connsiteY27" fmla="*/ 169922 h 1439863"/>
              <a:gd name="connsiteX28" fmla="*/ 1257826 w 1930133"/>
              <a:gd name="connsiteY28" fmla="*/ 185010 h 1439863"/>
              <a:gd name="connsiteX29" fmla="*/ 1374661 w 1930133"/>
              <a:gd name="connsiteY29" fmla="*/ 294392 h 1439863"/>
              <a:gd name="connsiteX30" fmla="*/ 1382199 w 1930133"/>
              <a:gd name="connsiteY30" fmla="*/ 301935 h 1439863"/>
              <a:gd name="connsiteX31" fmla="*/ 1442501 w 1930133"/>
              <a:gd name="connsiteY31" fmla="*/ 347197 h 1439863"/>
              <a:gd name="connsiteX32" fmla="*/ 1506572 w 1930133"/>
              <a:gd name="connsiteY32" fmla="*/ 418861 h 1439863"/>
              <a:gd name="connsiteX33" fmla="*/ 1514110 w 1930133"/>
              <a:gd name="connsiteY33" fmla="*/ 430177 h 1439863"/>
              <a:gd name="connsiteX34" fmla="*/ 1551799 w 1930133"/>
              <a:gd name="connsiteY34" fmla="*/ 482982 h 1439863"/>
              <a:gd name="connsiteX35" fmla="*/ 1597025 w 1930133"/>
              <a:gd name="connsiteY35" fmla="*/ 516928 h 1439863"/>
              <a:gd name="connsiteX36" fmla="*/ 1593256 w 1930133"/>
              <a:gd name="connsiteY36" fmla="*/ 520700 h 1439863"/>
              <a:gd name="connsiteX37" fmla="*/ 1570643 w 1930133"/>
              <a:gd name="connsiteY37" fmla="*/ 520700 h 1439863"/>
              <a:gd name="connsiteX38" fmla="*/ 1540492 w 1930133"/>
              <a:gd name="connsiteY38" fmla="*/ 494298 h 1439863"/>
              <a:gd name="connsiteX39" fmla="*/ 1502803 w 1930133"/>
              <a:gd name="connsiteY39" fmla="*/ 441492 h 1439863"/>
              <a:gd name="connsiteX40" fmla="*/ 1495265 w 1930133"/>
              <a:gd name="connsiteY40" fmla="*/ 426405 h 1439863"/>
              <a:gd name="connsiteX41" fmla="*/ 1431194 w 1930133"/>
              <a:gd name="connsiteY41" fmla="*/ 358513 h 1439863"/>
              <a:gd name="connsiteX42" fmla="*/ 1370892 w 1930133"/>
              <a:gd name="connsiteY42" fmla="*/ 313251 h 1439863"/>
              <a:gd name="connsiteX43" fmla="*/ 1363354 w 1930133"/>
              <a:gd name="connsiteY43" fmla="*/ 305707 h 1439863"/>
              <a:gd name="connsiteX44" fmla="*/ 1242750 w 1930133"/>
              <a:gd name="connsiteY44" fmla="*/ 192553 h 1439863"/>
              <a:gd name="connsiteX45" fmla="*/ 1235212 w 1930133"/>
              <a:gd name="connsiteY45" fmla="*/ 177466 h 1439863"/>
              <a:gd name="connsiteX46" fmla="*/ 1197523 w 1930133"/>
              <a:gd name="connsiteY46" fmla="*/ 124661 h 1439863"/>
              <a:gd name="connsiteX47" fmla="*/ 1144759 w 1930133"/>
              <a:gd name="connsiteY47" fmla="*/ 86943 h 1439863"/>
              <a:gd name="connsiteX48" fmla="*/ 1137221 w 1930133"/>
              <a:gd name="connsiteY48" fmla="*/ 83171 h 1439863"/>
              <a:gd name="connsiteX49" fmla="*/ 1073150 w 1930133"/>
              <a:gd name="connsiteY49" fmla="*/ 26594 h 1439863"/>
              <a:gd name="connsiteX50" fmla="*/ 1084457 w 1930133"/>
              <a:gd name="connsiteY50" fmla="*/ 19050 h 1439863"/>
              <a:gd name="connsiteX51" fmla="*/ 900825 w 1930133"/>
              <a:gd name="connsiteY51" fmla="*/ 3770 h 1439863"/>
              <a:gd name="connsiteX52" fmla="*/ 902704 w 1930133"/>
              <a:gd name="connsiteY52" fmla="*/ 3770 h 1439863"/>
              <a:gd name="connsiteX53" fmla="*/ 906463 w 1930133"/>
              <a:gd name="connsiteY53" fmla="*/ 7541 h 1439863"/>
              <a:gd name="connsiteX54" fmla="*/ 895187 w 1930133"/>
              <a:gd name="connsiteY54" fmla="*/ 0 h 1439863"/>
              <a:gd name="connsiteX55" fmla="*/ 900825 w 1930133"/>
              <a:gd name="connsiteY55" fmla="*/ 3770 h 1439863"/>
              <a:gd name="connsiteX56" fmla="*/ 898946 w 1930133"/>
              <a:gd name="connsiteY56" fmla="*/ 3770 h 1439863"/>
              <a:gd name="connsiteX57" fmla="*/ 906463 w 1930133"/>
              <a:gd name="connsiteY57" fmla="*/ 7541 h 1439863"/>
              <a:gd name="connsiteX58" fmla="*/ 876393 w 1930133"/>
              <a:gd name="connsiteY58" fmla="*/ 37703 h 1439863"/>
              <a:gd name="connsiteX59" fmla="*/ 868875 w 1930133"/>
              <a:gd name="connsiteY59" fmla="*/ 56555 h 1439863"/>
              <a:gd name="connsiteX60" fmla="*/ 812493 w 1930133"/>
              <a:gd name="connsiteY60" fmla="*/ 109339 h 1439863"/>
              <a:gd name="connsiteX61" fmla="*/ 771147 w 1930133"/>
              <a:gd name="connsiteY61" fmla="*/ 131961 h 1439863"/>
              <a:gd name="connsiteX62" fmla="*/ 741076 w 1930133"/>
              <a:gd name="connsiteY62" fmla="*/ 154583 h 1439863"/>
              <a:gd name="connsiteX63" fmla="*/ 654624 w 1930133"/>
              <a:gd name="connsiteY63" fmla="*/ 237530 h 1439863"/>
              <a:gd name="connsiteX64" fmla="*/ 643348 w 1930133"/>
              <a:gd name="connsiteY64" fmla="*/ 252611 h 1439863"/>
              <a:gd name="connsiteX65" fmla="*/ 575689 w 1930133"/>
              <a:gd name="connsiteY65" fmla="*/ 312936 h 1439863"/>
              <a:gd name="connsiteX66" fmla="*/ 553137 w 1930133"/>
              <a:gd name="connsiteY66" fmla="*/ 324247 h 1439863"/>
              <a:gd name="connsiteX67" fmla="*/ 492996 w 1930133"/>
              <a:gd name="connsiteY67" fmla="*/ 361950 h 1439863"/>
              <a:gd name="connsiteX68" fmla="*/ 444132 w 1930133"/>
              <a:gd name="connsiteY68" fmla="*/ 410965 h 1439863"/>
              <a:gd name="connsiteX69" fmla="*/ 425338 w 1930133"/>
              <a:gd name="connsiteY69" fmla="*/ 437357 h 1439863"/>
              <a:gd name="connsiteX70" fmla="*/ 410302 w 1930133"/>
              <a:gd name="connsiteY70" fmla="*/ 459979 h 1439863"/>
              <a:gd name="connsiteX71" fmla="*/ 353920 w 1930133"/>
              <a:gd name="connsiteY71" fmla="*/ 508993 h 1439863"/>
              <a:gd name="connsiteX72" fmla="*/ 327609 w 1930133"/>
              <a:gd name="connsiteY72" fmla="*/ 512763 h 1439863"/>
              <a:gd name="connsiteX73" fmla="*/ 323850 w 1930133"/>
              <a:gd name="connsiteY73" fmla="*/ 508993 h 1439863"/>
              <a:gd name="connsiteX74" fmla="*/ 327609 w 1930133"/>
              <a:gd name="connsiteY74" fmla="*/ 508993 h 1439863"/>
              <a:gd name="connsiteX75" fmla="*/ 331368 w 1930133"/>
              <a:gd name="connsiteY75" fmla="*/ 505223 h 1439863"/>
              <a:gd name="connsiteX76" fmla="*/ 353920 w 1930133"/>
              <a:gd name="connsiteY76" fmla="*/ 493912 h 1439863"/>
              <a:gd name="connsiteX77" fmla="*/ 399026 w 1930133"/>
              <a:gd name="connsiteY77" fmla="*/ 448668 h 1439863"/>
              <a:gd name="connsiteX78" fmla="*/ 414061 w 1930133"/>
              <a:gd name="connsiteY78" fmla="*/ 426046 h 1439863"/>
              <a:gd name="connsiteX79" fmla="*/ 432855 w 1930133"/>
              <a:gd name="connsiteY79" fmla="*/ 399654 h 1439863"/>
              <a:gd name="connsiteX80" fmla="*/ 481719 w 1930133"/>
              <a:gd name="connsiteY80" fmla="*/ 350640 h 1439863"/>
              <a:gd name="connsiteX81" fmla="*/ 545619 w 1930133"/>
              <a:gd name="connsiteY81" fmla="*/ 312936 h 1439863"/>
              <a:gd name="connsiteX82" fmla="*/ 568172 w 1930133"/>
              <a:gd name="connsiteY82" fmla="*/ 297855 h 1439863"/>
              <a:gd name="connsiteX83" fmla="*/ 632071 w 1930133"/>
              <a:gd name="connsiteY83" fmla="*/ 245071 h 1439863"/>
              <a:gd name="connsiteX84" fmla="*/ 643348 w 1930133"/>
              <a:gd name="connsiteY84" fmla="*/ 226219 h 1439863"/>
              <a:gd name="connsiteX85" fmla="*/ 729800 w 1930133"/>
              <a:gd name="connsiteY85" fmla="*/ 139502 h 1439863"/>
              <a:gd name="connsiteX86" fmla="*/ 759870 w 1930133"/>
              <a:gd name="connsiteY86" fmla="*/ 120650 h 1439863"/>
              <a:gd name="connsiteX87" fmla="*/ 804976 w 1930133"/>
              <a:gd name="connsiteY87" fmla="*/ 94258 h 1439863"/>
              <a:gd name="connsiteX88" fmla="*/ 853840 w 1930133"/>
              <a:gd name="connsiteY88" fmla="*/ 49014 h 1439863"/>
              <a:gd name="connsiteX89" fmla="*/ 865116 w 1930133"/>
              <a:gd name="connsiteY89" fmla="*/ 30163 h 1439863"/>
              <a:gd name="connsiteX90" fmla="*/ 895187 w 1930133"/>
              <a:gd name="connsiteY90" fmla="*/ 0 h 143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30133" h="1439863">
                <a:moveTo>
                  <a:pt x="1897912" y="633413"/>
                </a:moveTo>
                <a:cubicBezTo>
                  <a:pt x="1912975" y="644718"/>
                  <a:pt x="1920506" y="656024"/>
                  <a:pt x="1924272" y="671098"/>
                </a:cubicBezTo>
                <a:cubicBezTo>
                  <a:pt x="1943100" y="791688"/>
                  <a:pt x="1909209" y="1036638"/>
                  <a:pt x="1924272" y="1191145"/>
                </a:cubicBezTo>
                <a:cubicBezTo>
                  <a:pt x="1943100" y="1341883"/>
                  <a:pt x="1897912" y="1413484"/>
                  <a:pt x="1788707" y="1432326"/>
                </a:cubicBezTo>
                <a:cubicBezTo>
                  <a:pt x="1754815" y="1439863"/>
                  <a:pt x="1713393" y="1439863"/>
                  <a:pt x="1668204" y="1439863"/>
                </a:cubicBezTo>
                <a:cubicBezTo>
                  <a:pt x="1607953" y="1439863"/>
                  <a:pt x="1532639" y="1436095"/>
                  <a:pt x="1442262" y="1432326"/>
                </a:cubicBezTo>
                <a:cubicBezTo>
                  <a:pt x="1348120" y="1428558"/>
                  <a:pt x="1238915" y="1424789"/>
                  <a:pt x="1099584" y="1424789"/>
                </a:cubicBezTo>
                <a:cubicBezTo>
                  <a:pt x="1005441" y="1424789"/>
                  <a:pt x="900002" y="1428558"/>
                  <a:pt x="779500" y="1432326"/>
                </a:cubicBezTo>
                <a:cubicBezTo>
                  <a:pt x="658997" y="1436095"/>
                  <a:pt x="553558" y="1439863"/>
                  <a:pt x="466947" y="1439863"/>
                </a:cubicBezTo>
                <a:cubicBezTo>
                  <a:pt x="109205" y="1439863"/>
                  <a:pt x="3766" y="1405947"/>
                  <a:pt x="0" y="1375799"/>
                </a:cubicBezTo>
                <a:cubicBezTo>
                  <a:pt x="0" y="1372031"/>
                  <a:pt x="0" y="1372031"/>
                  <a:pt x="0" y="1368262"/>
                </a:cubicBezTo>
                <a:cubicBezTo>
                  <a:pt x="18828" y="1383336"/>
                  <a:pt x="48954" y="1390873"/>
                  <a:pt x="90377" y="1398410"/>
                </a:cubicBezTo>
                <a:cubicBezTo>
                  <a:pt x="135565" y="1405947"/>
                  <a:pt x="199582" y="1405947"/>
                  <a:pt x="278661" y="1405947"/>
                </a:cubicBezTo>
                <a:cubicBezTo>
                  <a:pt x="391633" y="1405947"/>
                  <a:pt x="546026" y="1402179"/>
                  <a:pt x="753140" y="1394642"/>
                </a:cubicBezTo>
                <a:cubicBezTo>
                  <a:pt x="847282" y="1390873"/>
                  <a:pt x="933893" y="1390873"/>
                  <a:pt x="1009207" y="1390873"/>
                </a:cubicBezTo>
                <a:cubicBezTo>
                  <a:pt x="1348120" y="1390873"/>
                  <a:pt x="1543936" y="1413484"/>
                  <a:pt x="1679501" y="1413484"/>
                </a:cubicBezTo>
                <a:cubicBezTo>
                  <a:pt x="1713393" y="1413484"/>
                  <a:pt x="1747284" y="1413484"/>
                  <a:pt x="1773644" y="1409716"/>
                </a:cubicBezTo>
                <a:cubicBezTo>
                  <a:pt x="1818832" y="1402179"/>
                  <a:pt x="1852723" y="1379568"/>
                  <a:pt x="1871552" y="1349420"/>
                </a:cubicBezTo>
                <a:cubicBezTo>
                  <a:pt x="1894146" y="1315504"/>
                  <a:pt x="1901678" y="1274051"/>
                  <a:pt x="1901678" y="1221293"/>
                </a:cubicBezTo>
                <a:cubicBezTo>
                  <a:pt x="1901678" y="1198682"/>
                  <a:pt x="1901678" y="1172303"/>
                  <a:pt x="1897912" y="1145923"/>
                </a:cubicBezTo>
                <a:cubicBezTo>
                  <a:pt x="1894146" y="1115776"/>
                  <a:pt x="1894146" y="1081860"/>
                  <a:pt x="1894146" y="1047944"/>
                </a:cubicBezTo>
                <a:cubicBezTo>
                  <a:pt x="1894146" y="942427"/>
                  <a:pt x="1905443" y="825604"/>
                  <a:pt x="1905443" y="727625"/>
                </a:cubicBezTo>
                <a:cubicBezTo>
                  <a:pt x="1905443" y="693708"/>
                  <a:pt x="1901678" y="659792"/>
                  <a:pt x="1897912" y="633413"/>
                </a:cubicBezTo>
                <a:close/>
                <a:moveTo>
                  <a:pt x="1084457" y="19050"/>
                </a:moveTo>
                <a:cubicBezTo>
                  <a:pt x="1103301" y="37909"/>
                  <a:pt x="1125915" y="56768"/>
                  <a:pt x="1148528" y="68084"/>
                </a:cubicBezTo>
                <a:cubicBezTo>
                  <a:pt x="1148528" y="71855"/>
                  <a:pt x="1148528" y="71855"/>
                  <a:pt x="1152297" y="71855"/>
                </a:cubicBezTo>
                <a:cubicBezTo>
                  <a:pt x="1174910" y="83171"/>
                  <a:pt x="1189986" y="94486"/>
                  <a:pt x="1208830" y="113345"/>
                </a:cubicBezTo>
                <a:cubicBezTo>
                  <a:pt x="1220137" y="128432"/>
                  <a:pt x="1231443" y="143520"/>
                  <a:pt x="1246519" y="169922"/>
                </a:cubicBezTo>
                <a:cubicBezTo>
                  <a:pt x="1250288" y="173694"/>
                  <a:pt x="1254057" y="177466"/>
                  <a:pt x="1257826" y="185010"/>
                </a:cubicBezTo>
                <a:cubicBezTo>
                  <a:pt x="1295514" y="249130"/>
                  <a:pt x="1340741" y="271761"/>
                  <a:pt x="1374661" y="294392"/>
                </a:cubicBezTo>
                <a:cubicBezTo>
                  <a:pt x="1374661" y="298164"/>
                  <a:pt x="1378430" y="298164"/>
                  <a:pt x="1382199" y="301935"/>
                </a:cubicBezTo>
                <a:cubicBezTo>
                  <a:pt x="1397274" y="313251"/>
                  <a:pt x="1419888" y="328338"/>
                  <a:pt x="1442501" y="347197"/>
                </a:cubicBezTo>
                <a:cubicBezTo>
                  <a:pt x="1468883" y="369828"/>
                  <a:pt x="1491496" y="396231"/>
                  <a:pt x="1506572" y="418861"/>
                </a:cubicBezTo>
                <a:cubicBezTo>
                  <a:pt x="1510341" y="422633"/>
                  <a:pt x="1510341" y="426405"/>
                  <a:pt x="1514110" y="430177"/>
                </a:cubicBezTo>
                <a:cubicBezTo>
                  <a:pt x="1525416" y="449036"/>
                  <a:pt x="1540492" y="467895"/>
                  <a:pt x="1551799" y="482982"/>
                </a:cubicBezTo>
                <a:cubicBezTo>
                  <a:pt x="1566874" y="501841"/>
                  <a:pt x="1585719" y="513157"/>
                  <a:pt x="1597025" y="516928"/>
                </a:cubicBezTo>
                <a:cubicBezTo>
                  <a:pt x="1597025" y="516928"/>
                  <a:pt x="1597025" y="516928"/>
                  <a:pt x="1593256" y="520700"/>
                </a:cubicBezTo>
                <a:cubicBezTo>
                  <a:pt x="1585719" y="520700"/>
                  <a:pt x="1578181" y="520700"/>
                  <a:pt x="1570643" y="520700"/>
                </a:cubicBezTo>
                <a:cubicBezTo>
                  <a:pt x="1559336" y="513157"/>
                  <a:pt x="1551799" y="501841"/>
                  <a:pt x="1540492" y="494298"/>
                </a:cubicBezTo>
                <a:cubicBezTo>
                  <a:pt x="1529185" y="479210"/>
                  <a:pt x="1514110" y="460351"/>
                  <a:pt x="1502803" y="441492"/>
                </a:cubicBezTo>
                <a:cubicBezTo>
                  <a:pt x="1499034" y="437720"/>
                  <a:pt x="1495265" y="433949"/>
                  <a:pt x="1495265" y="426405"/>
                </a:cubicBezTo>
                <a:cubicBezTo>
                  <a:pt x="1480190" y="407546"/>
                  <a:pt x="1457576" y="381143"/>
                  <a:pt x="1431194" y="358513"/>
                </a:cubicBezTo>
                <a:cubicBezTo>
                  <a:pt x="1408581" y="339654"/>
                  <a:pt x="1385968" y="324566"/>
                  <a:pt x="1370892" y="313251"/>
                </a:cubicBezTo>
                <a:cubicBezTo>
                  <a:pt x="1370892" y="309479"/>
                  <a:pt x="1367123" y="309479"/>
                  <a:pt x="1363354" y="305707"/>
                </a:cubicBezTo>
                <a:cubicBezTo>
                  <a:pt x="1333203" y="286848"/>
                  <a:pt x="1284208" y="256674"/>
                  <a:pt x="1242750" y="192553"/>
                </a:cubicBezTo>
                <a:cubicBezTo>
                  <a:pt x="1242750" y="188781"/>
                  <a:pt x="1238981" y="181238"/>
                  <a:pt x="1235212" y="177466"/>
                </a:cubicBezTo>
                <a:cubicBezTo>
                  <a:pt x="1220137" y="154835"/>
                  <a:pt x="1208830" y="135976"/>
                  <a:pt x="1197523" y="124661"/>
                </a:cubicBezTo>
                <a:cubicBezTo>
                  <a:pt x="1182448" y="105802"/>
                  <a:pt x="1167372" y="98258"/>
                  <a:pt x="1144759" y="86943"/>
                </a:cubicBezTo>
                <a:cubicBezTo>
                  <a:pt x="1140990" y="83171"/>
                  <a:pt x="1140990" y="83171"/>
                  <a:pt x="1137221" y="83171"/>
                </a:cubicBezTo>
                <a:cubicBezTo>
                  <a:pt x="1114608" y="68084"/>
                  <a:pt x="1091995" y="49225"/>
                  <a:pt x="1073150" y="26594"/>
                </a:cubicBezTo>
                <a:cubicBezTo>
                  <a:pt x="1076919" y="22822"/>
                  <a:pt x="1080688" y="22822"/>
                  <a:pt x="1084457" y="19050"/>
                </a:cubicBezTo>
                <a:close/>
                <a:moveTo>
                  <a:pt x="900825" y="3770"/>
                </a:moveTo>
                <a:lnTo>
                  <a:pt x="902704" y="3770"/>
                </a:lnTo>
                <a:cubicBezTo>
                  <a:pt x="902704" y="3770"/>
                  <a:pt x="902704" y="3770"/>
                  <a:pt x="906463" y="7541"/>
                </a:cubicBezTo>
                <a:close/>
                <a:moveTo>
                  <a:pt x="895187" y="0"/>
                </a:moveTo>
                <a:lnTo>
                  <a:pt x="900825" y="3770"/>
                </a:lnTo>
                <a:lnTo>
                  <a:pt x="898946" y="3770"/>
                </a:lnTo>
                <a:cubicBezTo>
                  <a:pt x="902704" y="3770"/>
                  <a:pt x="906463" y="7541"/>
                  <a:pt x="906463" y="7541"/>
                </a:cubicBezTo>
                <a:cubicBezTo>
                  <a:pt x="895187" y="18852"/>
                  <a:pt x="887669" y="26392"/>
                  <a:pt x="876393" y="37703"/>
                </a:cubicBezTo>
                <a:cubicBezTo>
                  <a:pt x="872634" y="45244"/>
                  <a:pt x="872634" y="49014"/>
                  <a:pt x="868875" y="56555"/>
                </a:cubicBezTo>
                <a:cubicBezTo>
                  <a:pt x="857599" y="75406"/>
                  <a:pt x="835046" y="90488"/>
                  <a:pt x="812493" y="109339"/>
                </a:cubicBezTo>
                <a:cubicBezTo>
                  <a:pt x="797458" y="116880"/>
                  <a:pt x="782423" y="124421"/>
                  <a:pt x="771147" y="131961"/>
                </a:cubicBezTo>
                <a:cubicBezTo>
                  <a:pt x="759870" y="139502"/>
                  <a:pt x="748594" y="147042"/>
                  <a:pt x="741076" y="154583"/>
                </a:cubicBezTo>
                <a:cubicBezTo>
                  <a:pt x="703488" y="180975"/>
                  <a:pt x="677177" y="199827"/>
                  <a:pt x="654624" y="237530"/>
                </a:cubicBezTo>
                <a:cubicBezTo>
                  <a:pt x="650865" y="241300"/>
                  <a:pt x="647106" y="245071"/>
                  <a:pt x="643348" y="252611"/>
                </a:cubicBezTo>
                <a:cubicBezTo>
                  <a:pt x="628312" y="275233"/>
                  <a:pt x="602001" y="294085"/>
                  <a:pt x="575689" y="312936"/>
                </a:cubicBezTo>
                <a:cubicBezTo>
                  <a:pt x="568172" y="316707"/>
                  <a:pt x="560654" y="320477"/>
                  <a:pt x="553137" y="324247"/>
                </a:cubicBezTo>
                <a:cubicBezTo>
                  <a:pt x="530584" y="335558"/>
                  <a:pt x="508031" y="350640"/>
                  <a:pt x="492996" y="361950"/>
                </a:cubicBezTo>
                <a:cubicBezTo>
                  <a:pt x="466684" y="380802"/>
                  <a:pt x="455408" y="395883"/>
                  <a:pt x="444132" y="410965"/>
                </a:cubicBezTo>
                <a:cubicBezTo>
                  <a:pt x="436614" y="418505"/>
                  <a:pt x="432855" y="426046"/>
                  <a:pt x="425338" y="437357"/>
                </a:cubicBezTo>
                <a:cubicBezTo>
                  <a:pt x="421579" y="441127"/>
                  <a:pt x="417820" y="452438"/>
                  <a:pt x="410302" y="459979"/>
                </a:cubicBezTo>
                <a:cubicBezTo>
                  <a:pt x="395267" y="482601"/>
                  <a:pt x="368956" y="501452"/>
                  <a:pt x="353920" y="508993"/>
                </a:cubicBezTo>
                <a:cubicBezTo>
                  <a:pt x="342644" y="508993"/>
                  <a:pt x="335127" y="512763"/>
                  <a:pt x="327609" y="512763"/>
                </a:cubicBezTo>
                <a:cubicBezTo>
                  <a:pt x="327609" y="512763"/>
                  <a:pt x="327609" y="512763"/>
                  <a:pt x="323850" y="508993"/>
                </a:cubicBezTo>
                <a:cubicBezTo>
                  <a:pt x="323850" y="508993"/>
                  <a:pt x="323850" y="508993"/>
                  <a:pt x="327609" y="508993"/>
                </a:cubicBezTo>
                <a:cubicBezTo>
                  <a:pt x="327609" y="505223"/>
                  <a:pt x="331368" y="505223"/>
                  <a:pt x="331368" y="505223"/>
                </a:cubicBezTo>
                <a:cubicBezTo>
                  <a:pt x="338885" y="501452"/>
                  <a:pt x="346403" y="497682"/>
                  <a:pt x="353920" y="493912"/>
                </a:cubicBezTo>
                <a:cubicBezTo>
                  <a:pt x="368956" y="482601"/>
                  <a:pt x="387750" y="467519"/>
                  <a:pt x="399026" y="448668"/>
                </a:cubicBezTo>
                <a:cubicBezTo>
                  <a:pt x="406544" y="441127"/>
                  <a:pt x="410302" y="433587"/>
                  <a:pt x="414061" y="426046"/>
                </a:cubicBezTo>
                <a:cubicBezTo>
                  <a:pt x="421579" y="418505"/>
                  <a:pt x="425338" y="410965"/>
                  <a:pt x="432855" y="399654"/>
                </a:cubicBezTo>
                <a:cubicBezTo>
                  <a:pt x="444132" y="384572"/>
                  <a:pt x="455408" y="369491"/>
                  <a:pt x="481719" y="350640"/>
                </a:cubicBezTo>
                <a:cubicBezTo>
                  <a:pt x="500513" y="335558"/>
                  <a:pt x="523066" y="324247"/>
                  <a:pt x="545619" y="312936"/>
                </a:cubicBezTo>
                <a:cubicBezTo>
                  <a:pt x="553137" y="309166"/>
                  <a:pt x="560654" y="305396"/>
                  <a:pt x="568172" y="297855"/>
                </a:cubicBezTo>
                <a:cubicBezTo>
                  <a:pt x="594483" y="282774"/>
                  <a:pt x="617036" y="263922"/>
                  <a:pt x="632071" y="245071"/>
                </a:cubicBezTo>
                <a:cubicBezTo>
                  <a:pt x="635830" y="237530"/>
                  <a:pt x="639589" y="233760"/>
                  <a:pt x="643348" y="226219"/>
                </a:cubicBezTo>
                <a:cubicBezTo>
                  <a:pt x="665900" y="188516"/>
                  <a:pt x="692212" y="165894"/>
                  <a:pt x="729800" y="139502"/>
                </a:cubicBezTo>
                <a:cubicBezTo>
                  <a:pt x="741076" y="135732"/>
                  <a:pt x="752353" y="128191"/>
                  <a:pt x="759870" y="120650"/>
                </a:cubicBezTo>
                <a:cubicBezTo>
                  <a:pt x="774905" y="113110"/>
                  <a:pt x="789941" y="105569"/>
                  <a:pt x="804976" y="94258"/>
                </a:cubicBezTo>
                <a:cubicBezTo>
                  <a:pt x="827529" y="79177"/>
                  <a:pt x="846323" y="64096"/>
                  <a:pt x="853840" y="49014"/>
                </a:cubicBezTo>
                <a:cubicBezTo>
                  <a:pt x="857599" y="41474"/>
                  <a:pt x="861358" y="33933"/>
                  <a:pt x="865116" y="30163"/>
                </a:cubicBezTo>
                <a:cubicBezTo>
                  <a:pt x="876393" y="18852"/>
                  <a:pt x="883910" y="7541"/>
                  <a:pt x="895187" y="0"/>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normAutofit/>
          </a:bodyPr>
          <a:lstStyle/>
          <a:p>
            <a:endParaRPr lang="zh-CN" altLang="en-US" sz="1400" b="1">
              <a:solidFill>
                <a:schemeClr val="tx1">
                  <a:lumMod val="75000"/>
                  <a:lumOff val="25000"/>
                </a:schemeClr>
              </a:solidFill>
              <a:latin typeface="微软雅黑" panose="020B0503020204020204" charset="-122"/>
              <a:ea typeface="微软雅黑" panose="020B0503020204020204" charset="-122"/>
            </a:endParaRPr>
          </a:p>
        </p:txBody>
      </p:sp>
      <p:sp>
        <p:nvSpPr>
          <p:cNvPr id="61" name="文本框 60"/>
          <p:cNvSpPr txBox="1"/>
          <p:nvPr>
            <p:custDataLst>
              <p:tags r:id="rId16"/>
            </p:custDataLst>
          </p:nvPr>
        </p:nvSpPr>
        <p:spPr>
          <a:xfrm>
            <a:off x="4925695" y="3900805"/>
            <a:ext cx="1174115" cy="658495"/>
          </a:xfrm>
          <a:prstGeom prst="rect">
            <a:avLst/>
          </a:prstGeom>
          <a:noFill/>
          <a:extLst>
            <a:ext uri="{909E8E84-426E-40DD-AFC4-6F175D3DCCD1}">
              <a14:hiddenFill xmlns:a14="http://schemas.microsoft.com/office/drawing/2010/main">
                <a:solidFill>
                  <a:srgbClr val="ED7D31"/>
                </a:solidFill>
              </a14:hiddenFill>
            </a:ext>
          </a:extLst>
        </p:spPr>
        <p:txBody>
          <a:bodyPr wrap="square" lIns="0" tIns="0" rIns="0" bIns="0" rtlCol="0" anchor="ctr" anchorCtr="0">
            <a:normAutofit/>
          </a:bodyPr>
          <a:lstStyle/>
          <a:p>
            <a:pPr marL="0" lvl="0" indent="0" algn="ctr">
              <a:lnSpc>
                <a:spcPct val="110000"/>
              </a:lnSpc>
              <a:spcBef>
                <a:spcPts val="0"/>
              </a:spcBef>
              <a:spcAft>
                <a:spcPts val="0"/>
              </a:spcAft>
              <a:buSzPct val="100000"/>
            </a:pPr>
            <a:r>
              <a:rPr lang="zh-CN" altLang="en-US" sz="1400" b="1">
                <a:solidFill>
                  <a:schemeClr val="tx1">
                    <a:lumMod val="75000"/>
                    <a:lumOff val="25000"/>
                  </a:schemeClr>
                </a:solidFill>
                <a:latin typeface="微软雅黑" panose="020B0503020204020204" charset="-122"/>
                <a:ea typeface="微软雅黑" panose="020B0503020204020204" charset="-122"/>
              </a:rPr>
              <a:t>工作衣、鞋</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3658235" y="1800225"/>
            <a:ext cx="3027680" cy="583565"/>
          </a:xfrm>
          <a:prstGeom prst="rect">
            <a:avLst/>
          </a:prstGeom>
          <a:noFill/>
        </p:spPr>
        <p:txBody>
          <a:bodyPr wrap="none" rtlCol="0">
            <a:spAutoFit/>
            <a:scene3d>
              <a:camera prst="orthographicFront"/>
              <a:lightRig rig="threePt" dir="t"/>
            </a:scene3d>
            <a:sp3d contourW="12700"/>
          </a:bodyPr>
          <a:lstStyle/>
          <a:p>
            <a:pPr algn="l"/>
            <a:r>
              <a:rPr lang="zh-CN" altLang="en-US" sz="3200" b="1" dirty="0">
                <a:solidFill>
                  <a:schemeClr val="bg1"/>
                </a:solidFill>
                <a:latin typeface="微软雅黑" panose="020B0503020204020204" charset="-122"/>
                <a:ea typeface="微软雅黑" panose="020B0503020204020204" charset="-122"/>
                <a:cs typeface="+mn-ea"/>
                <a:sym typeface="+mn-lt"/>
              </a:rPr>
              <a:t>实验室安全因素</a:t>
            </a:r>
          </a:p>
        </p:txBody>
      </p:sp>
      <p:sp>
        <p:nvSpPr>
          <p:cNvPr id="2" name="文本框 1"/>
          <p:cNvSpPr txBox="1"/>
          <p:nvPr/>
        </p:nvSpPr>
        <p:spPr>
          <a:xfrm>
            <a:off x="2129155" y="1628140"/>
            <a:ext cx="943610" cy="1106805"/>
          </a:xfrm>
          <a:prstGeom prst="rect">
            <a:avLst/>
          </a:prstGeom>
          <a:noFill/>
        </p:spPr>
        <p:txBody>
          <a:bodyPr wrap="square" rtlCol="0">
            <a:spAutoFit/>
          </a:bodyPr>
          <a:lstStyle/>
          <a:p>
            <a:pPr algn="ctr"/>
            <a:r>
              <a:rPr lang="en-US" altLang="zh-CN" sz="6600" b="1">
                <a:solidFill>
                  <a:schemeClr val="bg1"/>
                </a:solidFill>
                <a:latin typeface="微软雅黑" panose="020B0503020204020204" charset="-122"/>
                <a:ea typeface="微软雅黑" panose="020B0503020204020204" charset="-122"/>
              </a:rPr>
              <a:t>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实验室安全因素—实验室危险源控制</a:t>
            </a:r>
          </a:p>
        </p:txBody>
      </p:sp>
      <p:sp>
        <p:nvSpPr>
          <p:cNvPr id="4" name="文本框 3"/>
          <p:cNvSpPr txBox="1"/>
          <p:nvPr/>
        </p:nvSpPr>
        <p:spPr>
          <a:xfrm>
            <a:off x="739775" y="1069975"/>
            <a:ext cx="2540000" cy="337185"/>
          </a:xfrm>
          <a:prstGeom prst="rect">
            <a:avLst/>
          </a:prstGeom>
          <a:noFill/>
        </p:spPr>
        <p:txBody>
          <a:bodyPr wrap="square" rtlCol="0" anchor="t">
            <a:spAutoFit/>
          </a:bodyPr>
          <a:lstStyle/>
          <a:p>
            <a:r>
              <a:rPr lang="zh-CN" altLang="en-US" sz="1600" b="1">
                <a:latin typeface="微软雅黑" panose="020B0503020204020204" charset="-122"/>
                <a:ea typeface="微软雅黑" panose="020B0503020204020204" charset="-122"/>
              </a:rPr>
              <a:t>防护器材</a:t>
            </a:r>
          </a:p>
        </p:txBody>
      </p:sp>
      <p:pic>
        <p:nvPicPr>
          <p:cNvPr id="2" name="图片 1"/>
          <p:cNvPicPr>
            <a:picLocks noChangeAspect="1"/>
          </p:cNvPicPr>
          <p:nvPr/>
        </p:nvPicPr>
        <p:blipFill>
          <a:blip r:embed="rId3"/>
          <a:stretch>
            <a:fillRect/>
          </a:stretch>
        </p:blipFill>
        <p:spPr>
          <a:xfrm>
            <a:off x="5057775" y="1774190"/>
            <a:ext cx="2924810" cy="2374265"/>
          </a:xfrm>
          <a:prstGeom prst="rect">
            <a:avLst/>
          </a:prstGeom>
        </p:spPr>
      </p:pic>
      <p:pic>
        <p:nvPicPr>
          <p:cNvPr id="6" name="图片 5"/>
          <p:cNvPicPr>
            <a:picLocks noChangeAspect="1"/>
          </p:cNvPicPr>
          <p:nvPr/>
        </p:nvPicPr>
        <p:blipFill>
          <a:blip r:embed="rId4"/>
          <a:stretch>
            <a:fillRect/>
          </a:stretch>
        </p:blipFill>
        <p:spPr>
          <a:xfrm>
            <a:off x="1600200" y="1774190"/>
            <a:ext cx="2793365" cy="241046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实验室安全因素—实验室危险源控制</a:t>
            </a:r>
          </a:p>
        </p:txBody>
      </p:sp>
      <p:sp>
        <p:nvSpPr>
          <p:cNvPr id="4" name="文本框 3"/>
          <p:cNvSpPr txBox="1"/>
          <p:nvPr/>
        </p:nvSpPr>
        <p:spPr>
          <a:xfrm>
            <a:off x="739775" y="1069975"/>
            <a:ext cx="2540000" cy="337185"/>
          </a:xfrm>
          <a:prstGeom prst="rect">
            <a:avLst/>
          </a:prstGeom>
          <a:noFill/>
        </p:spPr>
        <p:txBody>
          <a:bodyPr wrap="square" rtlCol="0" anchor="t">
            <a:spAutoFit/>
          </a:bodyPr>
          <a:lstStyle/>
          <a:p>
            <a:r>
              <a:rPr lang="zh-CN" altLang="en-US" sz="1600" b="1">
                <a:latin typeface="微软雅黑" panose="020B0503020204020204" charset="-122"/>
                <a:ea typeface="微软雅黑" panose="020B0503020204020204" charset="-122"/>
              </a:rPr>
              <a:t>防护器材</a:t>
            </a:r>
          </a:p>
        </p:txBody>
      </p:sp>
      <p:pic>
        <p:nvPicPr>
          <p:cNvPr id="5" name="图片 4"/>
          <p:cNvPicPr>
            <a:picLocks noChangeAspect="1"/>
          </p:cNvPicPr>
          <p:nvPr/>
        </p:nvPicPr>
        <p:blipFill>
          <a:blip r:embed="rId3"/>
          <a:stretch>
            <a:fillRect/>
          </a:stretch>
        </p:blipFill>
        <p:spPr>
          <a:xfrm>
            <a:off x="1219200" y="1774190"/>
            <a:ext cx="3118485" cy="2374265"/>
          </a:xfrm>
          <a:prstGeom prst="rect">
            <a:avLst/>
          </a:prstGeom>
        </p:spPr>
      </p:pic>
      <p:pic>
        <p:nvPicPr>
          <p:cNvPr id="7" name="图片 6"/>
          <p:cNvPicPr>
            <a:picLocks noChangeAspect="1"/>
          </p:cNvPicPr>
          <p:nvPr/>
        </p:nvPicPr>
        <p:blipFill>
          <a:blip r:embed="rId4"/>
          <a:stretch>
            <a:fillRect/>
          </a:stretch>
        </p:blipFill>
        <p:spPr>
          <a:xfrm>
            <a:off x="4772025" y="1774190"/>
            <a:ext cx="2876550" cy="237363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实验室安全因素—实验室危险源控制</a:t>
            </a:r>
          </a:p>
        </p:txBody>
      </p:sp>
      <p:pic>
        <p:nvPicPr>
          <p:cNvPr id="64514" name="Picture 4"/>
          <p:cNvPicPr>
            <a:picLocks noChangeAspect="1"/>
          </p:cNvPicPr>
          <p:nvPr/>
        </p:nvPicPr>
        <p:blipFill>
          <a:blip r:embed="rId3"/>
          <a:stretch>
            <a:fillRect/>
          </a:stretch>
        </p:blipFill>
        <p:spPr>
          <a:xfrm>
            <a:off x="929640" y="948055"/>
            <a:ext cx="7273925" cy="3877945"/>
          </a:xfrm>
          <a:prstGeom prst="rect">
            <a:avLst/>
          </a:prstGeom>
          <a:noFill/>
          <a:ln w="9525">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实验室安全因素—实验室危险源控制</a:t>
            </a:r>
          </a:p>
        </p:txBody>
      </p:sp>
      <p:sp>
        <p:nvSpPr>
          <p:cNvPr id="4" name="文本框 3"/>
          <p:cNvSpPr txBox="1"/>
          <p:nvPr/>
        </p:nvSpPr>
        <p:spPr>
          <a:xfrm>
            <a:off x="739775" y="1069975"/>
            <a:ext cx="7473315" cy="337185"/>
          </a:xfrm>
          <a:prstGeom prst="rect">
            <a:avLst/>
          </a:prstGeom>
          <a:noFill/>
        </p:spPr>
        <p:txBody>
          <a:bodyPr wrap="square" rtlCol="0" anchor="t">
            <a:spAutoFit/>
          </a:bodyPr>
          <a:lstStyle/>
          <a:p>
            <a:r>
              <a:rPr lang="zh-CN" altLang="en-US" sz="1600" b="1">
                <a:latin typeface="微软雅黑" panose="020B0503020204020204" charset="-122"/>
                <a:ea typeface="微软雅黑" panose="020B0503020204020204" charset="-122"/>
              </a:rPr>
              <a:t>监 控：烟雾报警器、毒气报警器和危险气体报警</a:t>
            </a:r>
          </a:p>
        </p:txBody>
      </p:sp>
      <p:sp>
        <p:nvSpPr>
          <p:cNvPr id="2" name="文本框 1"/>
          <p:cNvSpPr txBox="1"/>
          <p:nvPr/>
        </p:nvSpPr>
        <p:spPr>
          <a:xfrm>
            <a:off x="825500" y="1439545"/>
            <a:ext cx="7691120" cy="1383665"/>
          </a:xfrm>
          <a:prstGeom prst="rect">
            <a:avLst/>
          </a:prstGeom>
          <a:noFill/>
        </p:spPr>
        <p:txBody>
          <a:bodyPr wrap="square" rtlCol="0" anchor="t">
            <a:spAutoFit/>
          </a:bodyPr>
          <a:lstStyle/>
          <a:p>
            <a:pPr>
              <a:lnSpc>
                <a:spcPct val="150000"/>
              </a:lnSpc>
            </a:pPr>
            <a:r>
              <a:rPr lang="zh-CN" altLang="en-US" sz="1400">
                <a:latin typeface="微软雅黑" panose="020B0503020204020204" charset="-122"/>
                <a:ea typeface="微软雅黑" panose="020B0503020204020204" charset="-122"/>
              </a:rPr>
              <a:t>在实验室作业环境中，存在实验气体泄漏，作业中产生其他有毒、有害气体，危害人身财产安全，就需对现场环境进行有效的监控，包括实验室气体存放区域、实验室作业区域，即当有毒有害、易燃易爆气体超过报警值后，发出声光报警，报警控制器同时发出声光报警，控制中心也可监控到信息，进行及时的防护，以确保实验室人员安全。</a:t>
            </a:r>
          </a:p>
        </p:txBody>
      </p:sp>
      <p:grpSp>
        <p:nvGrpSpPr>
          <p:cNvPr id="5" name="组合 4"/>
          <p:cNvGrpSpPr/>
          <p:nvPr/>
        </p:nvGrpSpPr>
        <p:grpSpPr>
          <a:xfrm>
            <a:off x="891540" y="2851785"/>
            <a:ext cx="7444740" cy="2095500"/>
            <a:chOff x="1449" y="4611"/>
            <a:chExt cx="11724" cy="3300"/>
          </a:xfrm>
        </p:grpSpPr>
        <p:pic>
          <p:nvPicPr>
            <p:cNvPr id="66567" name="Picture 4"/>
            <p:cNvPicPr>
              <a:picLocks noChangeAspect="1"/>
            </p:cNvPicPr>
            <p:nvPr/>
          </p:nvPicPr>
          <p:blipFill>
            <a:blip r:embed="rId3"/>
            <a:stretch>
              <a:fillRect/>
            </a:stretch>
          </p:blipFill>
          <p:spPr>
            <a:xfrm>
              <a:off x="6063" y="4611"/>
              <a:ext cx="7110" cy="3300"/>
            </a:xfrm>
            <a:prstGeom prst="rect">
              <a:avLst/>
            </a:prstGeom>
            <a:noFill/>
            <a:ln w="9525">
              <a:noFill/>
            </a:ln>
          </p:spPr>
        </p:pic>
        <p:pic>
          <p:nvPicPr>
            <p:cNvPr id="66566" name="Picture 3"/>
            <p:cNvPicPr>
              <a:picLocks noChangeAspect="1"/>
            </p:cNvPicPr>
            <p:nvPr/>
          </p:nvPicPr>
          <p:blipFill>
            <a:blip r:embed="rId4"/>
            <a:stretch>
              <a:fillRect/>
            </a:stretch>
          </p:blipFill>
          <p:spPr>
            <a:xfrm>
              <a:off x="1449" y="4702"/>
              <a:ext cx="4275" cy="3209"/>
            </a:xfrm>
            <a:prstGeom prst="rect">
              <a:avLst/>
            </a:prstGeom>
            <a:noFill/>
            <a:ln w="9525">
              <a:noFill/>
            </a:ln>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实验室安全因素—实验室危险源控制</a:t>
            </a:r>
          </a:p>
        </p:txBody>
      </p:sp>
      <p:sp>
        <p:nvSpPr>
          <p:cNvPr id="4" name="文本框 3"/>
          <p:cNvSpPr txBox="1"/>
          <p:nvPr/>
        </p:nvSpPr>
        <p:spPr>
          <a:xfrm>
            <a:off x="739775" y="1069975"/>
            <a:ext cx="2540000" cy="337185"/>
          </a:xfrm>
          <a:prstGeom prst="rect">
            <a:avLst/>
          </a:prstGeom>
          <a:noFill/>
        </p:spPr>
        <p:txBody>
          <a:bodyPr wrap="square" rtlCol="0" anchor="t">
            <a:spAutoFit/>
          </a:bodyPr>
          <a:lstStyle/>
          <a:p>
            <a:r>
              <a:rPr lang="zh-CN" altLang="en-US" sz="1600" b="1">
                <a:latin typeface="微软雅黑" panose="020B0503020204020204" charset="-122"/>
                <a:ea typeface="微软雅黑" panose="020B0503020204020204" charset="-122"/>
              </a:rPr>
              <a:t>人行为控制：</a:t>
            </a:r>
          </a:p>
        </p:txBody>
      </p:sp>
      <p:sp>
        <p:nvSpPr>
          <p:cNvPr id="2" name="文本框 1"/>
          <p:cNvSpPr txBox="1"/>
          <p:nvPr/>
        </p:nvSpPr>
        <p:spPr>
          <a:xfrm>
            <a:off x="1177925" y="1400810"/>
            <a:ext cx="3025775" cy="737235"/>
          </a:xfrm>
          <a:prstGeom prst="rect">
            <a:avLst/>
          </a:prstGeom>
          <a:noFill/>
        </p:spPr>
        <p:txBody>
          <a:bodyPr wrap="square" rtlCol="0" anchor="t">
            <a:spAutoFit/>
          </a:bodyPr>
          <a:lstStyle/>
          <a:p>
            <a:pPr>
              <a:lnSpc>
                <a:spcPct val="150000"/>
              </a:lnSpc>
            </a:pPr>
            <a:r>
              <a:rPr lang="zh-CN" altLang="en-US" sz="1400">
                <a:latin typeface="微软雅黑" panose="020B0503020204020204" charset="-122"/>
                <a:ea typeface="微软雅黑" panose="020B0503020204020204" charset="-122"/>
              </a:rPr>
              <a:t>加强人的教育，做到人的安全化；</a:t>
            </a:r>
          </a:p>
          <a:p>
            <a:pPr>
              <a:lnSpc>
                <a:spcPct val="150000"/>
              </a:lnSpc>
            </a:pPr>
            <a:r>
              <a:rPr lang="zh-CN" altLang="en-US" sz="1400">
                <a:latin typeface="微软雅黑" panose="020B0503020204020204" charset="-122"/>
                <a:ea typeface="微软雅黑" panose="020B0503020204020204" charset="-122"/>
              </a:rPr>
              <a:t>其次应做到操作的安全化</a:t>
            </a:r>
          </a:p>
        </p:txBody>
      </p:sp>
      <p:pic>
        <p:nvPicPr>
          <p:cNvPr id="68612" name="Picture 2"/>
          <p:cNvPicPr>
            <a:picLocks noChangeAspect="1"/>
          </p:cNvPicPr>
          <p:nvPr/>
        </p:nvPicPr>
        <p:blipFill>
          <a:blip r:embed="rId3"/>
          <a:stretch>
            <a:fillRect/>
          </a:stretch>
        </p:blipFill>
        <p:spPr>
          <a:xfrm>
            <a:off x="890270" y="2138045"/>
            <a:ext cx="7363460" cy="2915285"/>
          </a:xfrm>
          <a:prstGeom prst="rect">
            <a:avLst/>
          </a:prstGeom>
          <a:noFill/>
          <a:ln w="9525">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实验室安全因素—实验室危险源控制</a:t>
            </a:r>
          </a:p>
        </p:txBody>
      </p:sp>
      <p:sp>
        <p:nvSpPr>
          <p:cNvPr id="4" name="文本框 3"/>
          <p:cNvSpPr txBox="1"/>
          <p:nvPr/>
        </p:nvSpPr>
        <p:spPr>
          <a:xfrm>
            <a:off x="720725" y="1003300"/>
            <a:ext cx="4035425" cy="337185"/>
          </a:xfrm>
          <a:prstGeom prst="rect">
            <a:avLst/>
          </a:prstGeom>
          <a:noFill/>
        </p:spPr>
        <p:txBody>
          <a:bodyPr wrap="square" rtlCol="0" anchor="t">
            <a:spAutoFit/>
          </a:bodyPr>
          <a:lstStyle/>
          <a:p>
            <a:r>
              <a:rPr lang="zh-CN" altLang="en-US" sz="1600" b="1">
                <a:latin typeface="微软雅黑" panose="020B0503020204020204" charset="-122"/>
                <a:ea typeface="微软雅黑" panose="020B0503020204020204" charset="-122"/>
              </a:rPr>
              <a:t>管理控制（结合总则部分安全管理要求）：</a:t>
            </a:r>
          </a:p>
        </p:txBody>
      </p:sp>
      <p:grpSp>
        <p:nvGrpSpPr>
          <p:cNvPr id="14" name="组合 13"/>
          <p:cNvGrpSpPr/>
          <p:nvPr/>
        </p:nvGrpSpPr>
        <p:grpSpPr>
          <a:xfrm>
            <a:off x="4758690" y="1816735"/>
            <a:ext cx="3331845" cy="2904490"/>
            <a:chOff x="6813" y="2816"/>
            <a:chExt cx="5247" cy="4574"/>
          </a:xfrm>
        </p:grpSpPr>
        <p:sp>
          <p:nvSpPr>
            <p:cNvPr id="38" name="MH_Number_1">
              <a:hlinkClick r:id="" action="ppaction://noaction"/>
            </p:cNvPr>
            <p:cNvSpPr/>
            <p:nvPr>
              <p:custDataLst>
                <p:tags r:id="rId2"/>
              </p:custDataLst>
            </p:nvPr>
          </p:nvSpPr>
          <p:spPr bwMode="auto">
            <a:xfrm>
              <a:off x="6813" y="2921"/>
              <a:ext cx="817" cy="378"/>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ED7D31"/>
            </a:solidFill>
            <a:ln w="12700">
              <a:solidFill>
                <a:srgbClr val="ED7D31"/>
              </a:solidFill>
              <a:miter lim="800000"/>
            </a:ln>
          </p:spPr>
          <p:txBody>
            <a:bodyPr wrap="square" lIns="67500" tIns="35100" rIns="67500" bIns="35100" anchor="ctr">
              <a:noAutofit/>
            </a:bodyPr>
            <a:lstStyle/>
            <a:p>
              <a:pPr algn="ctr">
                <a:spcBef>
                  <a:spcPct val="0"/>
                </a:spcBef>
              </a:pPr>
              <a:endParaRPr lang="zh-CN" altLang="en-US" sz="1300" dirty="0">
                <a:solidFill>
                  <a:schemeClr val="bg1"/>
                </a:solidFill>
                <a:latin typeface="微软雅黑" panose="020B0503020204020204" charset="-122"/>
                <a:ea typeface="微软雅黑" panose="020B0503020204020204" charset="-122"/>
              </a:endParaRPr>
            </a:p>
          </p:txBody>
        </p:sp>
        <p:sp>
          <p:nvSpPr>
            <p:cNvPr id="40" name="MH_Number_2">
              <a:hlinkClick r:id="" action="ppaction://noaction"/>
            </p:cNvPr>
            <p:cNvSpPr/>
            <p:nvPr>
              <p:custDataLst>
                <p:tags r:id="rId3"/>
              </p:custDataLst>
            </p:nvPr>
          </p:nvSpPr>
          <p:spPr bwMode="auto">
            <a:xfrm>
              <a:off x="6813" y="3739"/>
              <a:ext cx="817" cy="378"/>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ED7D31"/>
            </a:solidFill>
            <a:ln w="12700">
              <a:solidFill>
                <a:srgbClr val="ED7D31"/>
              </a:solidFill>
              <a:miter lim="800000"/>
            </a:ln>
          </p:spPr>
          <p:txBody>
            <a:bodyPr wrap="square" lIns="67500" tIns="35100" rIns="67500" bIns="35100" anchor="ctr">
              <a:normAutofit fontScale="95000" lnSpcReduction="10000"/>
            </a:bodyPr>
            <a:lstStyle/>
            <a:p>
              <a:pPr algn="ctr">
                <a:spcBef>
                  <a:spcPct val="0"/>
                </a:spcBef>
              </a:pPr>
              <a:endParaRPr lang="zh-CN" altLang="en-US" sz="1300" dirty="0">
                <a:solidFill>
                  <a:schemeClr val="bg1"/>
                </a:solidFill>
                <a:latin typeface="微软雅黑" panose="020B0503020204020204" charset="-122"/>
                <a:ea typeface="微软雅黑" panose="020B0503020204020204" charset="-122"/>
              </a:endParaRPr>
            </a:p>
          </p:txBody>
        </p:sp>
        <p:sp>
          <p:nvSpPr>
            <p:cNvPr id="46" name="MH_Number_3">
              <a:hlinkClick r:id="" action="ppaction://noaction"/>
            </p:cNvPr>
            <p:cNvSpPr/>
            <p:nvPr>
              <p:custDataLst>
                <p:tags r:id="rId4"/>
              </p:custDataLst>
            </p:nvPr>
          </p:nvSpPr>
          <p:spPr bwMode="auto">
            <a:xfrm>
              <a:off x="6813" y="4555"/>
              <a:ext cx="817" cy="378"/>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ED7D31"/>
            </a:solidFill>
            <a:ln w="12700">
              <a:solidFill>
                <a:srgbClr val="ED7D31"/>
              </a:solidFill>
              <a:miter lim="800000"/>
            </a:ln>
          </p:spPr>
          <p:txBody>
            <a:bodyPr wrap="square" lIns="67500" tIns="35100" rIns="67500" bIns="35100" anchor="ctr">
              <a:normAutofit fontScale="95000" lnSpcReduction="10000"/>
            </a:bodyPr>
            <a:lstStyle/>
            <a:p>
              <a:pPr algn="ctr">
                <a:spcBef>
                  <a:spcPct val="0"/>
                </a:spcBef>
              </a:pPr>
              <a:endParaRPr lang="zh-CN" altLang="en-US" sz="1300" dirty="0">
                <a:solidFill>
                  <a:schemeClr val="bg1"/>
                </a:solidFill>
                <a:latin typeface="微软雅黑" panose="020B0503020204020204" charset="-122"/>
                <a:ea typeface="微软雅黑" panose="020B0503020204020204" charset="-122"/>
              </a:endParaRPr>
            </a:p>
          </p:txBody>
        </p:sp>
        <p:sp>
          <p:nvSpPr>
            <p:cNvPr id="50" name="MH_Number_4">
              <a:hlinkClick r:id="" action="ppaction://noaction"/>
            </p:cNvPr>
            <p:cNvSpPr/>
            <p:nvPr>
              <p:custDataLst>
                <p:tags r:id="rId5"/>
              </p:custDataLst>
            </p:nvPr>
          </p:nvSpPr>
          <p:spPr bwMode="auto">
            <a:xfrm>
              <a:off x="6813" y="5373"/>
              <a:ext cx="817" cy="378"/>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ED7D31"/>
            </a:solidFill>
            <a:ln w="12700">
              <a:solidFill>
                <a:srgbClr val="ED7D31"/>
              </a:solidFill>
              <a:miter lim="800000"/>
            </a:ln>
          </p:spPr>
          <p:txBody>
            <a:bodyPr wrap="square" lIns="67500" tIns="35100" rIns="67500" bIns="35100" anchor="ctr">
              <a:normAutofit fontScale="95000" lnSpcReduction="10000"/>
            </a:bodyPr>
            <a:lstStyle/>
            <a:p>
              <a:pPr algn="ctr">
                <a:spcBef>
                  <a:spcPct val="0"/>
                </a:spcBef>
              </a:pPr>
              <a:endParaRPr lang="zh-CN" altLang="en-US" sz="1300" dirty="0">
                <a:solidFill>
                  <a:schemeClr val="bg1"/>
                </a:solidFill>
                <a:latin typeface="微软雅黑" panose="020B0503020204020204" charset="-122"/>
                <a:ea typeface="微软雅黑" panose="020B0503020204020204" charset="-122"/>
              </a:endParaRPr>
            </a:p>
          </p:txBody>
        </p:sp>
        <p:sp>
          <p:nvSpPr>
            <p:cNvPr id="17" name="MH_Number_4">
              <a:hlinkClick r:id="" action="ppaction://noaction"/>
            </p:cNvPr>
            <p:cNvSpPr/>
            <p:nvPr>
              <p:custDataLst>
                <p:tags r:id="rId6"/>
              </p:custDataLst>
            </p:nvPr>
          </p:nvSpPr>
          <p:spPr bwMode="auto">
            <a:xfrm>
              <a:off x="6813" y="6191"/>
              <a:ext cx="817" cy="378"/>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ED7D31"/>
            </a:solidFill>
            <a:ln w="12700">
              <a:solidFill>
                <a:srgbClr val="ED7D31"/>
              </a:solidFill>
              <a:miter lim="800000"/>
            </a:ln>
          </p:spPr>
          <p:txBody>
            <a:bodyPr wrap="square" lIns="67500" tIns="35100" rIns="67500" bIns="35100" anchor="ctr">
              <a:normAutofit fontScale="95000" lnSpcReduction="10000"/>
            </a:bodyPr>
            <a:lstStyle/>
            <a:p>
              <a:pPr algn="ctr">
                <a:spcBef>
                  <a:spcPct val="0"/>
                </a:spcBef>
              </a:pPr>
              <a:endParaRPr lang="zh-CN" altLang="en-US" sz="1300" dirty="0">
                <a:solidFill>
                  <a:schemeClr val="bg1"/>
                </a:solidFill>
                <a:latin typeface="微软雅黑" panose="020B0503020204020204" charset="-122"/>
                <a:ea typeface="微软雅黑" panose="020B0503020204020204" charset="-122"/>
              </a:endParaRPr>
            </a:p>
          </p:txBody>
        </p:sp>
        <p:sp>
          <p:nvSpPr>
            <p:cNvPr id="20" name="MH_Number_4">
              <a:hlinkClick r:id="" action="ppaction://noaction"/>
            </p:cNvPr>
            <p:cNvSpPr/>
            <p:nvPr>
              <p:custDataLst>
                <p:tags r:id="rId7"/>
              </p:custDataLst>
            </p:nvPr>
          </p:nvSpPr>
          <p:spPr bwMode="auto">
            <a:xfrm>
              <a:off x="6813" y="7007"/>
              <a:ext cx="817" cy="378"/>
            </a:xfrm>
            <a:custGeom>
              <a:avLst/>
              <a:gdLst>
                <a:gd name="connsiteX0" fmla="*/ 0 w 374121"/>
                <a:gd name="connsiteY0" fmla="*/ 0 h 196322"/>
                <a:gd name="connsiteX1" fmla="*/ 274519 w 374121"/>
                <a:gd name="connsiteY1" fmla="*/ 0 h 196322"/>
                <a:gd name="connsiteX2" fmla="*/ 374121 w 374121"/>
                <a:gd name="connsiteY2" fmla="*/ 196322 h 196322"/>
                <a:gd name="connsiteX3" fmla="*/ 0 w 374121"/>
                <a:gd name="connsiteY3" fmla="*/ 196322 h 196322"/>
              </a:gdLst>
              <a:ahLst/>
              <a:cxnLst>
                <a:cxn ang="0">
                  <a:pos x="connsiteX0" y="connsiteY0"/>
                </a:cxn>
                <a:cxn ang="0">
                  <a:pos x="connsiteX1" y="connsiteY1"/>
                </a:cxn>
                <a:cxn ang="0">
                  <a:pos x="connsiteX2" y="connsiteY2"/>
                </a:cxn>
                <a:cxn ang="0">
                  <a:pos x="connsiteX3" y="connsiteY3"/>
                </a:cxn>
              </a:cxnLst>
              <a:rect l="l" t="t" r="r" b="b"/>
              <a:pathLst>
                <a:path w="374121" h="196322">
                  <a:moveTo>
                    <a:pt x="0" y="0"/>
                  </a:moveTo>
                  <a:lnTo>
                    <a:pt x="274519" y="0"/>
                  </a:lnTo>
                  <a:lnTo>
                    <a:pt x="374121" y="196322"/>
                  </a:lnTo>
                  <a:lnTo>
                    <a:pt x="0" y="196322"/>
                  </a:lnTo>
                  <a:close/>
                </a:path>
              </a:pathLst>
            </a:custGeom>
            <a:solidFill>
              <a:srgbClr val="ED7D31"/>
            </a:solidFill>
            <a:ln w="12700">
              <a:solidFill>
                <a:srgbClr val="ED7D31"/>
              </a:solidFill>
              <a:miter lim="800000"/>
            </a:ln>
          </p:spPr>
          <p:txBody>
            <a:bodyPr wrap="square" lIns="67500" tIns="35100" rIns="67500" bIns="35100" anchor="ctr">
              <a:normAutofit fontScale="95000" lnSpcReduction="10000"/>
            </a:bodyPr>
            <a:lstStyle/>
            <a:p>
              <a:pPr algn="ctr">
                <a:spcBef>
                  <a:spcPct val="0"/>
                </a:spcBef>
              </a:pPr>
              <a:endParaRPr lang="zh-CN" altLang="en-US" sz="1300" dirty="0">
                <a:solidFill>
                  <a:schemeClr val="bg1"/>
                </a:solidFill>
                <a:latin typeface="微软雅黑" panose="020B0503020204020204" charset="-122"/>
                <a:ea typeface="微软雅黑" panose="020B0503020204020204" charset="-122"/>
              </a:endParaRPr>
            </a:p>
          </p:txBody>
        </p:sp>
        <p:sp>
          <p:nvSpPr>
            <p:cNvPr id="8" name="文本框 7"/>
            <p:cNvSpPr txBox="1"/>
            <p:nvPr>
              <p:custDataLst>
                <p:tags r:id="rId8"/>
              </p:custDataLst>
            </p:nvPr>
          </p:nvSpPr>
          <p:spPr>
            <a:xfrm>
              <a:off x="6813" y="2921"/>
              <a:ext cx="605" cy="378"/>
            </a:xfrm>
            <a:prstGeom prst="rect">
              <a:avLst/>
            </a:prstGeom>
            <a:solidFill>
              <a:srgbClr val="ED7D31"/>
            </a:solidFill>
            <a:ln>
              <a:solidFill>
                <a:srgbClr val="ED7D31"/>
              </a:solidFill>
            </a:ln>
          </p:spPr>
          <p:txBody>
            <a:bodyPr wrap="square" rtlCol="0" anchor="ctr" anchorCtr="0"/>
            <a:lstStyle/>
            <a:p>
              <a:pPr algn="ctr"/>
              <a:r>
                <a:rPr lang="en-US" altLang="zh-CN" sz="1300" dirty="0">
                  <a:solidFill>
                    <a:schemeClr val="bg1"/>
                  </a:solidFill>
                  <a:latin typeface="微软雅黑" panose="020B0503020204020204" charset="-122"/>
                  <a:ea typeface="微软雅黑" panose="020B0503020204020204" charset="-122"/>
                </a:rPr>
                <a:t>01</a:t>
              </a:r>
            </a:p>
          </p:txBody>
        </p:sp>
        <p:sp>
          <p:nvSpPr>
            <p:cNvPr id="24" name="文本框 23"/>
            <p:cNvSpPr txBox="1"/>
            <p:nvPr>
              <p:custDataLst>
                <p:tags r:id="rId9"/>
              </p:custDataLst>
            </p:nvPr>
          </p:nvSpPr>
          <p:spPr>
            <a:xfrm>
              <a:off x="6813" y="3739"/>
              <a:ext cx="605" cy="378"/>
            </a:xfrm>
            <a:prstGeom prst="rect">
              <a:avLst/>
            </a:prstGeom>
            <a:solidFill>
              <a:srgbClr val="ED7D31"/>
            </a:solidFill>
            <a:ln>
              <a:solidFill>
                <a:srgbClr val="ED7D31"/>
              </a:solidFill>
            </a:ln>
          </p:spPr>
          <p:txBody>
            <a:bodyPr wrap="square" rtlCol="0" anchor="ctr" anchorCtr="0"/>
            <a:lstStyle/>
            <a:p>
              <a:pPr algn="ctr"/>
              <a:r>
                <a:rPr lang="en-US" altLang="zh-CN" sz="1300" dirty="0">
                  <a:solidFill>
                    <a:schemeClr val="bg1"/>
                  </a:solidFill>
                  <a:latin typeface="微软雅黑" panose="020B0503020204020204" charset="-122"/>
                  <a:ea typeface="微软雅黑" panose="020B0503020204020204" charset="-122"/>
                </a:rPr>
                <a:t>02</a:t>
              </a:r>
            </a:p>
          </p:txBody>
        </p:sp>
        <p:sp>
          <p:nvSpPr>
            <p:cNvPr id="25" name="文本框 24"/>
            <p:cNvSpPr txBox="1"/>
            <p:nvPr>
              <p:custDataLst>
                <p:tags r:id="rId10"/>
              </p:custDataLst>
            </p:nvPr>
          </p:nvSpPr>
          <p:spPr>
            <a:xfrm>
              <a:off x="6813" y="4555"/>
              <a:ext cx="605" cy="378"/>
            </a:xfrm>
            <a:prstGeom prst="rect">
              <a:avLst/>
            </a:prstGeom>
            <a:solidFill>
              <a:srgbClr val="ED7D31"/>
            </a:solidFill>
            <a:ln>
              <a:solidFill>
                <a:srgbClr val="ED7D31"/>
              </a:solidFill>
            </a:ln>
          </p:spPr>
          <p:txBody>
            <a:bodyPr wrap="square" rtlCol="0" anchor="ctr" anchorCtr="0"/>
            <a:lstStyle/>
            <a:p>
              <a:pPr algn="ctr"/>
              <a:r>
                <a:rPr lang="en-US" altLang="zh-CN" sz="1300" dirty="0">
                  <a:solidFill>
                    <a:schemeClr val="bg1"/>
                  </a:solidFill>
                  <a:latin typeface="微软雅黑" panose="020B0503020204020204" charset="-122"/>
                  <a:ea typeface="微软雅黑" panose="020B0503020204020204" charset="-122"/>
                </a:rPr>
                <a:t>03</a:t>
              </a:r>
            </a:p>
          </p:txBody>
        </p:sp>
        <p:sp>
          <p:nvSpPr>
            <p:cNvPr id="26" name="文本框 25"/>
            <p:cNvSpPr txBox="1"/>
            <p:nvPr>
              <p:custDataLst>
                <p:tags r:id="rId11"/>
              </p:custDataLst>
            </p:nvPr>
          </p:nvSpPr>
          <p:spPr>
            <a:xfrm>
              <a:off x="6813" y="5373"/>
              <a:ext cx="605" cy="378"/>
            </a:xfrm>
            <a:prstGeom prst="rect">
              <a:avLst/>
            </a:prstGeom>
            <a:solidFill>
              <a:srgbClr val="ED7D31"/>
            </a:solidFill>
            <a:ln>
              <a:solidFill>
                <a:srgbClr val="ED7D31"/>
              </a:solidFill>
            </a:ln>
          </p:spPr>
          <p:txBody>
            <a:bodyPr wrap="square" rtlCol="0" anchor="ctr" anchorCtr="0"/>
            <a:lstStyle/>
            <a:p>
              <a:pPr algn="ctr"/>
              <a:r>
                <a:rPr lang="en-US" altLang="zh-CN" sz="1300" dirty="0">
                  <a:solidFill>
                    <a:schemeClr val="bg1"/>
                  </a:solidFill>
                  <a:latin typeface="微软雅黑" panose="020B0503020204020204" charset="-122"/>
                  <a:ea typeface="微软雅黑" panose="020B0503020204020204" charset="-122"/>
                </a:rPr>
                <a:t>04</a:t>
              </a:r>
            </a:p>
          </p:txBody>
        </p:sp>
        <p:sp>
          <p:nvSpPr>
            <p:cNvPr id="27" name="文本框 26"/>
            <p:cNvSpPr txBox="1"/>
            <p:nvPr>
              <p:custDataLst>
                <p:tags r:id="rId12"/>
              </p:custDataLst>
            </p:nvPr>
          </p:nvSpPr>
          <p:spPr>
            <a:xfrm>
              <a:off x="6813" y="6191"/>
              <a:ext cx="605" cy="378"/>
            </a:xfrm>
            <a:prstGeom prst="rect">
              <a:avLst/>
            </a:prstGeom>
            <a:solidFill>
              <a:srgbClr val="ED7D31"/>
            </a:solidFill>
            <a:ln>
              <a:solidFill>
                <a:srgbClr val="ED7D31"/>
              </a:solidFill>
            </a:ln>
          </p:spPr>
          <p:txBody>
            <a:bodyPr wrap="square" rtlCol="0" anchor="ctr" anchorCtr="0"/>
            <a:lstStyle/>
            <a:p>
              <a:pPr algn="ctr"/>
              <a:r>
                <a:rPr lang="en-US" altLang="zh-CN" sz="1300" dirty="0">
                  <a:solidFill>
                    <a:schemeClr val="bg1"/>
                  </a:solidFill>
                  <a:latin typeface="微软雅黑" panose="020B0503020204020204" charset="-122"/>
                  <a:ea typeface="微软雅黑" panose="020B0503020204020204" charset="-122"/>
                </a:rPr>
                <a:t>05</a:t>
              </a:r>
            </a:p>
          </p:txBody>
        </p:sp>
        <p:sp>
          <p:nvSpPr>
            <p:cNvPr id="28" name="文本框 27"/>
            <p:cNvSpPr txBox="1"/>
            <p:nvPr>
              <p:custDataLst>
                <p:tags r:id="rId13"/>
              </p:custDataLst>
            </p:nvPr>
          </p:nvSpPr>
          <p:spPr>
            <a:xfrm>
              <a:off x="6813" y="7007"/>
              <a:ext cx="605" cy="378"/>
            </a:xfrm>
            <a:prstGeom prst="rect">
              <a:avLst/>
            </a:prstGeom>
            <a:solidFill>
              <a:srgbClr val="ED7D31"/>
            </a:solidFill>
            <a:ln>
              <a:solidFill>
                <a:srgbClr val="ED7D31"/>
              </a:solidFill>
            </a:ln>
          </p:spPr>
          <p:txBody>
            <a:bodyPr wrap="square" rtlCol="0" anchor="ctr" anchorCtr="0"/>
            <a:lstStyle/>
            <a:p>
              <a:pPr algn="ctr"/>
              <a:r>
                <a:rPr lang="en-US" altLang="zh-CN" sz="1300" dirty="0">
                  <a:solidFill>
                    <a:schemeClr val="bg1"/>
                  </a:solidFill>
                  <a:latin typeface="微软雅黑" panose="020B0503020204020204" charset="-122"/>
                  <a:ea typeface="微软雅黑" panose="020B0503020204020204" charset="-122"/>
                </a:rPr>
                <a:t>06</a:t>
              </a:r>
            </a:p>
          </p:txBody>
        </p:sp>
        <p:grpSp>
          <p:nvGrpSpPr>
            <p:cNvPr id="13" name="组合 12"/>
            <p:cNvGrpSpPr/>
            <p:nvPr/>
          </p:nvGrpSpPr>
          <p:grpSpPr>
            <a:xfrm>
              <a:off x="7630" y="3256"/>
              <a:ext cx="4430" cy="4134"/>
              <a:chOff x="7630" y="3256"/>
              <a:chExt cx="5314" cy="4134"/>
            </a:xfrm>
          </p:grpSpPr>
          <p:sp>
            <p:nvSpPr>
              <p:cNvPr id="35" name="MH_Entry_1">
                <a:hlinkClick r:id="" action="ppaction://noaction"/>
              </p:cNvPr>
              <p:cNvSpPr/>
              <p:nvPr>
                <p:custDataLst>
                  <p:tags r:id="rId20"/>
                </p:custDataLst>
              </p:nvPr>
            </p:nvSpPr>
            <p:spPr>
              <a:xfrm>
                <a:off x="7630" y="3256"/>
                <a:ext cx="5314" cy="4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rgbClr val="ED7D31"/>
              </a:solidFill>
              <a:ln w="12700" cap="sq">
                <a:solidFill>
                  <a:srgbClr val="ED7D3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500" tIns="35100" rIns="67500" bIns="35100" numCol="1" spcCol="0" rtlCol="0" fromWordArt="0" anchor="ctr" anchorCtr="0" forceAA="0" compatLnSpc="1">
                <a:normAutofit fontScale="25000" lnSpcReduction="20000"/>
              </a:bodyPr>
              <a:lstStyle/>
              <a:p>
                <a:pPr>
                  <a:lnSpc>
                    <a:spcPct val="130000"/>
                  </a:lnSpc>
                </a:pPr>
                <a:endParaRPr lang="zh-CN" altLang="en-US" sz="1300" dirty="0">
                  <a:solidFill>
                    <a:schemeClr val="tx1"/>
                  </a:solidFill>
                  <a:latin typeface="微软雅黑" panose="020B0503020204020204" charset="-122"/>
                  <a:ea typeface="微软雅黑" panose="020B0503020204020204" charset="-122"/>
                </a:endParaRPr>
              </a:p>
            </p:txBody>
          </p:sp>
          <p:sp>
            <p:nvSpPr>
              <p:cNvPr id="23" name="MH_Entry_1">
                <a:hlinkClick r:id="" action="ppaction://noaction"/>
              </p:cNvPr>
              <p:cNvSpPr/>
              <p:nvPr>
                <p:custDataLst>
                  <p:tags r:id="rId21"/>
                </p:custDataLst>
              </p:nvPr>
            </p:nvSpPr>
            <p:spPr>
              <a:xfrm>
                <a:off x="7630" y="4070"/>
                <a:ext cx="5314" cy="4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rgbClr val="ED7D31"/>
              </a:solidFill>
              <a:ln w="12700" cap="sq">
                <a:solidFill>
                  <a:srgbClr val="ED7D3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500" tIns="35100" rIns="67500" bIns="35100" numCol="1" spcCol="0" rtlCol="0" fromWordArt="0" anchor="ctr" anchorCtr="0" forceAA="0" compatLnSpc="1">
                <a:normAutofit fontScale="25000" lnSpcReduction="20000"/>
              </a:bodyPr>
              <a:lstStyle/>
              <a:p>
                <a:pPr>
                  <a:lnSpc>
                    <a:spcPct val="130000"/>
                  </a:lnSpc>
                </a:pPr>
                <a:endParaRPr lang="zh-CN" altLang="en-US" sz="1300" dirty="0">
                  <a:solidFill>
                    <a:schemeClr val="tx1"/>
                  </a:solidFill>
                  <a:latin typeface="微软雅黑" panose="020B0503020204020204" charset="-122"/>
                  <a:ea typeface="微软雅黑" panose="020B0503020204020204" charset="-122"/>
                </a:endParaRPr>
              </a:p>
            </p:txBody>
          </p:sp>
          <p:sp>
            <p:nvSpPr>
              <p:cNvPr id="32" name="MH_Entry_1">
                <a:hlinkClick r:id="" action="ppaction://noaction"/>
              </p:cNvPr>
              <p:cNvSpPr/>
              <p:nvPr>
                <p:custDataLst>
                  <p:tags r:id="rId22"/>
                </p:custDataLst>
              </p:nvPr>
            </p:nvSpPr>
            <p:spPr>
              <a:xfrm>
                <a:off x="7630" y="4894"/>
                <a:ext cx="5314" cy="4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rgbClr val="ED7D31"/>
              </a:solidFill>
              <a:ln w="12700" cap="sq">
                <a:solidFill>
                  <a:srgbClr val="ED7D3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500" tIns="35100" rIns="67500" bIns="35100" numCol="1" spcCol="0" rtlCol="0" fromWordArt="0" anchor="ctr" anchorCtr="0" forceAA="0" compatLnSpc="1">
                <a:normAutofit fontScale="25000" lnSpcReduction="20000"/>
              </a:bodyPr>
              <a:lstStyle/>
              <a:p>
                <a:pPr>
                  <a:lnSpc>
                    <a:spcPct val="130000"/>
                  </a:lnSpc>
                </a:pPr>
                <a:endParaRPr lang="zh-CN" altLang="en-US" sz="1300" dirty="0">
                  <a:solidFill>
                    <a:schemeClr val="tx1"/>
                  </a:solidFill>
                  <a:latin typeface="微软雅黑" panose="020B0503020204020204" charset="-122"/>
                  <a:ea typeface="微软雅黑" panose="020B0503020204020204" charset="-122"/>
                </a:endParaRPr>
              </a:p>
            </p:txBody>
          </p:sp>
          <p:sp>
            <p:nvSpPr>
              <p:cNvPr id="34" name="MH_Entry_1">
                <a:hlinkClick r:id="" action="ppaction://noaction"/>
              </p:cNvPr>
              <p:cNvSpPr/>
              <p:nvPr>
                <p:custDataLst>
                  <p:tags r:id="rId23"/>
                </p:custDataLst>
              </p:nvPr>
            </p:nvSpPr>
            <p:spPr>
              <a:xfrm>
                <a:off x="7630" y="5713"/>
                <a:ext cx="5314" cy="4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rgbClr val="ED7D31"/>
              </a:solidFill>
              <a:ln w="12700" cap="sq">
                <a:solidFill>
                  <a:srgbClr val="ED7D3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500" tIns="35100" rIns="67500" bIns="35100" numCol="1" spcCol="0" rtlCol="0" fromWordArt="0" anchor="ctr" anchorCtr="0" forceAA="0" compatLnSpc="1">
                <a:normAutofit fontScale="25000" lnSpcReduction="20000"/>
              </a:bodyPr>
              <a:lstStyle/>
              <a:p>
                <a:pPr>
                  <a:lnSpc>
                    <a:spcPct val="130000"/>
                  </a:lnSpc>
                </a:pPr>
                <a:endParaRPr lang="zh-CN" altLang="en-US" sz="1300" dirty="0">
                  <a:solidFill>
                    <a:schemeClr val="tx1"/>
                  </a:solidFill>
                  <a:latin typeface="微软雅黑" panose="020B0503020204020204" charset="-122"/>
                  <a:ea typeface="微软雅黑" panose="020B0503020204020204" charset="-122"/>
                </a:endParaRPr>
              </a:p>
            </p:txBody>
          </p:sp>
          <p:sp>
            <p:nvSpPr>
              <p:cNvPr id="37" name="MH_Entry_1">
                <a:hlinkClick r:id="" action="ppaction://noaction"/>
              </p:cNvPr>
              <p:cNvSpPr/>
              <p:nvPr>
                <p:custDataLst>
                  <p:tags r:id="rId24"/>
                </p:custDataLst>
              </p:nvPr>
            </p:nvSpPr>
            <p:spPr>
              <a:xfrm>
                <a:off x="7630" y="6527"/>
                <a:ext cx="5314" cy="4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rgbClr val="ED7D31"/>
              </a:solidFill>
              <a:ln w="12700" cap="sq">
                <a:solidFill>
                  <a:srgbClr val="ED7D3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500" tIns="35100" rIns="67500" bIns="35100" numCol="1" spcCol="0" rtlCol="0" fromWordArt="0" anchor="ctr" anchorCtr="0" forceAA="0" compatLnSpc="1">
                <a:normAutofit fontScale="25000" lnSpcReduction="20000"/>
              </a:bodyPr>
              <a:lstStyle/>
              <a:p>
                <a:pPr>
                  <a:lnSpc>
                    <a:spcPct val="130000"/>
                  </a:lnSpc>
                </a:pPr>
                <a:endParaRPr lang="zh-CN" altLang="en-US" sz="1300" dirty="0">
                  <a:solidFill>
                    <a:schemeClr val="tx1"/>
                  </a:solidFill>
                  <a:latin typeface="微软雅黑" panose="020B0503020204020204" charset="-122"/>
                  <a:ea typeface="微软雅黑" panose="020B0503020204020204" charset="-122"/>
                </a:endParaRPr>
              </a:p>
            </p:txBody>
          </p:sp>
          <p:sp>
            <p:nvSpPr>
              <p:cNvPr id="41" name="MH_Entry_1">
                <a:hlinkClick r:id="" action="ppaction://noaction"/>
              </p:cNvPr>
              <p:cNvSpPr/>
              <p:nvPr>
                <p:custDataLst>
                  <p:tags r:id="rId25"/>
                </p:custDataLst>
              </p:nvPr>
            </p:nvSpPr>
            <p:spPr>
              <a:xfrm>
                <a:off x="7630" y="7346"/>
                <a:ext cx="5314" cy="4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79" y="connsiteY0-80"/>
                  </a:cxn>
                  <a:cxn ang="0">
                    <a:pos x="connsiteX1-81" y="connsiteY1-82"/>
                  </a:cxn>
                  <a:cxn ang="0">
                    <a:pos x="connsiteX2-83" y="connsiteY2-84"/>
                  </a:cxn>
                  <a:cxn ang="0">
                    <a:pos x="connsiteX3-85" y="connsiteY3-86"/>
                  </a:cxn>
                  <a:cxn ang="0">
                    <a:pos x="connsiteX4-87" y="connsiteY4-88"/>
                  </a:cxn>
                  <a:cxn ang="0">
                    <a:pos x="connsiteX5-89" y="connsiteY5-90"/>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rgbClr val="ED7D31"/>
              </a:solidFill>
              <a:ln w="12700" cap="sq">
                <a:solidFill>
                  <a:srgbClr val="ED7D3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500" tIns="35100" rIns="67500" bIns="35100" numCol="1" spcCol="0" rtlCol="0" fromWordArt="0" anchor="ctr" anchorCtr="0" forceAA="0" compatLnSpc="1">
                <a:normAutofit fontScale="25000" lnSpcReduction="20000"/>
              </a:bodyPr>
              <a:lstStyle/>
              <a:p>
                <a:pPr>
                  <a:lnSpc>
                    <a:spcPct val="130000"/>
                  </a:lnSpc>
                </a:pPr>
                <a:endParaRPr lang="zh-CN" altLang="en-US" sz="1300" dirty="0">
                  <a:solidFill>
                    <a:schemeClr val="tx1"/>
                  </a:solidFill>
                  <a:latin typeface="微软雅黑" panose="020B0503020204020204" charset="-122"/>
                  <a:ea typeface="微软雅黑" panose="020B0503020204020204" charset="-122"/>
                </a:endParaRPr>
              </a:p>
            </p:txBody>
          </p:sp>
        </p:grpSp>
        <p:sp>
          <p:nvSpPr>
            <p:cNvPr id="5" name="文本框 4"/>
            <p:cNvSpPr txBox="1"/>
            <p:nvPr>
              <p:custDataLst>
                <p:tags r:id="rId14"/>
              </p:custDataLst>
            </p:nvPr>
          </p:nvSpPr>
          <p:spPr>
            <a:xfrm>
              <a:off x="7630" y="2816"/>
              <a:ext cx="4429" cy="480"/>
            </a:xfrm>
            <a:prstGeom prst="rect">
              <a:avLst/>
            </a:prstGeom>
            <a:noFill/>
            <a:ln>
              <a:noFill/>
            </a:ln>
            <a:extLst>
              <a:ext uri="{909E8E84-426E-40DD-AFC4-6F175D3DCCD1}">
                <a14:hiddenFill xmlns:a14="http://schemas.microsoft.com/office/drawing/2010/main">
                  <a:grpFill/>
                </a14:hiddenFill>
              </a:ext>
            </a:extLst>
          </p:spPr>
          <p:txBody>
            <a:bodyPr wrap="square" rtlCol="0" anchor="b" anchorCtr="0"/>
            <a:lstStyle>
              <a:defPPr>
                <a:defRPr lang="zh-CN"/>
              </a:defPPr>
              <a:lvl1pPr>
                <a:defRPr sz="2000"/>
              </a:lvl1pPr>
            </a:lstStyle>
            <a:p>
              <a:pPr marL="0" lvl="0" indent="0" algn="l">
                <a:lnSpc>
                  <a:spcPct val="100000"/>
                </a:lnSpc>
                <a:spcBef>
                  <a:spcPts val="0"/>
                </a:spcBef>
                <a:spcAft>
                  <a:spcPts val="0"/>
                </a:spcAft>
                <a:buSzPct val="100000"/>
              </a:pPr>
              <a:r>
                <a:rPr lang="zh-CN" altLang="en-US" sz="1350">
                  <a:solidFill>
                    <a:schemeClr val="tx1"/>
                  </a:solidFill>
                  <a:latin typeface="微软雅黑" panose="020B0503020204020204" charset="-122"/>
                  <a:ea typeface="微软雅黑" panose="020B0503020204020204" charset="-122"/>
                  <a:cs typeface="微软雅黑" panose="020B0503020204020204" charset="-122"/>
                </a:rPr>
                <a:t>建立健全危险源管理的规章制度；</a:t>
              </a:r>
            </a:p>
          </p:txBody>
        </p:sp>
        <p:sp>
          <p:nvSpPr>
            <p:cNvPr id="6" name="文本框 5"/>
            <p:cNvSpPr txBox="1"/>
            <p:nvPr>
              <p:custDataLst>
                <p:tags r:id="rId15"/>
              </p:custDataLst>
            </p:nvPr>
          </p:nvSpPr>
          <p:spPr>
            <a:xfrm>
              <a:off x="7630" y="3629"/>
              <a:ext cx="4429" cy="480"/>
            </a:xfrm>
            <a:prstGeom prst="rect">
              <a:avLst/>
            </a:prstGeom>
            <a:noFill/>
            <a:ln>
              <a:noFill/>
            </a:ln>
            <a:extLst>
              <a:ext uri="{909E8E84-426E-40DD-AFC4-6F175D3DCCD1}">
                <a14:hiddenFill xmlns:a14="http://schemas.microsoft.com/office/drawing/2010/main">
                  <a:grpFill/>
                </a14:hiddenFill>
              </a:ext>
            </a:extLst>
          </p:spPr>
          <p:txBody>
            <a:bodyPr wrap="square" rtlCol="0" anchor="b" anchorCtr="0"/>
            <a:lstStyle>
              <a:defPPr>
                <a:defRPr lang="zh-CN"/>
              </a:defPPr>
              <a:lvl1pPr>
                <a:defRPr sz="2000"/>
              </a:lvl1pPr>
            </a:lstStyle>
            <a:p>
              <a:pPr marL="0" lvl="0" indent="0" algn="l">
                <a:lnSpc>
                  <a:spcPct val="100000"/>
                </a:lnSpc>
                <a:spcBef>
                  <a:spcPts val="0"/>
                </a:spcBef>
                <a:spcAft>
                  <a:spcPts val="0"/>
                </a:spcAft>
                <a:buSzPct val="100000"/>
              </a:pPr>
              <a:r>
                <a:rPr lang="zh-CN" altLang="en-US" sz="1350">
                  <a:solidFill>
                    <a:schemeClr val="tx1"/>
                  </a:solidFill>
                  <a:latin typeface="微软雅黑" panose="020B0503020204020204" charset="-122"/>
                  <a:ea typeface="微软雅黑" panose="020B0503020204020204" charset="-122"/>
                  <a:cs typeface="微软雅黑" panose="020B0503020204020204" charset="-122"/>
                </a:rPr>
                <a:t>明确责任、定期检查</a:t>
              </a:r>
            </a:p>
          </p:txBody>
        </p:sp>
        <p:sp>
          <p:nvSpPr>
            <p:cNvPr id="7" name="文本框 6"/>
            <p:cNvSpPr txBox="1"/>
            <p:nvPr>
              <p:custDataLst>
                <p:tags r:id="rId16"/>
              </p:custDataLst>
            </p:nvPr>
          </p:nvSpPr>
          <p:spPr>
            <a:xfrm>
              <a:off x="7630" y="4454"/>
              <a:ext cx="4429" cy="480"/>
            </a:xfrm>
            <a:prstGeom prst="rect">
              <a:avLst/>
            </a:prstGeom>
            <a:noFill/>
            <a:ln>
              <a:noFill/>
            </a:ln>
            <a:extLst>
              <a:ext uri="{909E8E84-426E-40DD-AFC4-6F175D3DCCD1}">
                <a14:hiddenFill xmlns:a14="http://schemas.microsoft.com/office/drawing/2010/main">
                  <a:grpFill/>
                </a14:hiddenFill>
              </a:ext>
            </a:extLst>
          </p:spPr>
          <p:txBody>
            <a:bodyPr wrap="square" rtlCol="0" anchor="b" anchorCtr="0"/>
            <a:lstStyle>
              <a:defPPr>
                <a:defRPr lang="zh-CN"/>
              </a:defPPr>
              <a:lvl1pPr>
                <a:defRPr sz="2000"/>
              </a:lvl1pPr>
            </a:lstStyle>
            <a:p>
              <a:pPr marL="0" lvl="0" indent="0" algn="l">
                <a:lnSpc>
                  <a:spcPct val="100000"/>
                </a:lnSpc>
                <a:spcBef>
                  <a:spcPts val="0"/>
                </a:spcBef>
                <a:spcAft>
                  <a:spcPts val="0"/>
                </a:spcAft>
                <a:buSzPct val="100000"/>
              </a:pPr>
              <a:r>
                <a:rPr lang="zh-CN" altLang="en-US" sz="1350">
                  <a:solidFill>
                    <a:schemeClr val="tx1"/>
                  </a:solidFill>
                  <a:latin typeface="微软雅黑" panose="020B0503020204020204" charset="-122"/>
                  <a:ea typeface="微软雅黑" panose="020B0503020204020204" charset="-122"/>
                  <a:cs typeface="微软雅黑" panose="020B0503020204020204" charset="-122"/>
                </a:rPr>
                <a:t>加强危险源的日常管理</a:t>
              </a:r>
            </a:p>
          </p:txBody>
        </p:sp>
        <p:sp>
          <p:nvSpPr>
            <p:cNvPr id="9" name="文本框 8"/>
            <p:cNvSpPr txBox="1"/>
            <p:nvPr>
              <p:custDataLst>
                <p:tags r:id="rId17"/>
              </p:custDataLst>
            </p:nvPr>
          </p:nvSpPr>
          <p:spPr>
            <a:xfrm>
              <a:off x="7630" y="5272"/>
              <a:ext cx="4429" cy="480"/>
            </a:xfrm>
            <a:prstGeom prst="rect">
              <a:avLst/>
            </a:prstGeom>
            <a:noFill/>
            <a:ln>
              <a:noFill/>
            </a:ln>
            <a:extLst>
              <a:ext uri="{909E8E84-426E-40DD-AFC4-6F175D3DCCD1}">
                <a14:hiddenFill xmlns:a14="http://schemas.microsoft.com/office/drawing/2010/main">
                  <a:grpFill/>
                </a14:hiddenFill>
              </a:ext>
            </a:extLst>
          </p:spPr>
          <p:txBody>
            <a:bodyPr wrap="square" rtlCol="0" anchor="b" anchorCtr="0"/>
            <a:lstStyle>
              <a:defPPr>
                <a:defRPr lang="zh-CN"/>
              </a:defPPr>
              <a:lvl1pPr>
                <a:defRPr sz="2000"/>
              </a:lvl1pPr>
            </a:lstStyle>
            <a:p>
              <a:pPr marL="0" lvl="0" indent="0" algn="l">
                <a:lnSpc>
                  <a:spcPct val="100000"/>
                </a:lnSpc>
                <a:spcBef>
                  <a:spcPts val="0"/>
                </a:spcBef>
                <a:spcAft>
                  <a:spcPts val="0"/>
                </a:spcAft>
                <a:buSzPct val="100000"/>
              </a:pPr>
              <a:r>
                <a:rPr lang="zh-CN" altLang="en-US" sz="1350">
                  <a:solidFill>
                    <a:schemeClr val="tx1"/>
                  </a:solidFill>
                  <a:latin typeface="微软雅黑" panose="020B0503020204020204" charset="-122"/>
                  <a:ea typeface="微软雅黑" panose="020B0503020204020204" charset="-122"/>
                  <a:cs typeface="微软雅黑" panose="020B0503020204020204" charset="-122"/>
                </a:rPr>
                <a:t>抓好信息反馈，及时整改隐患；</a:t>
              </a:r>
            </a:p>
          </p:txBody>
        </p:sp>
        <p:sp>
          <p:nvSpPr>
            <p:cNvPr id="10" name="文本框 9"/>
            <p:cNvSpPr txBox="1"/>
            <p:nvPr>
              <p:custDataLst>
                <p:tags r:id="rId18"/>
              </p:custDataLst>
            </p:nvPr>
          </p:nvSpPr>
          <p:spPr>
            <a:xfrm>
              <a:off x="7630" y="6088"/>
              <a:ext cx="4429" cy="480"/>
            </a:xfrm>
            <a:prstGeom prst="rect">
              <a:avLst/>
            </a:prstGeom>
            <a:noFill/>
            <a:ln>
              <a:noFill/>
            </a:ln>
            <a:extLst>
              <a:ext uri="{909E8E84-426E-40DD-AFC4-6F175D3DCCD1}">
                <a14:hiddenFill xmlns:a14="http://schemas.microsoft.com/office/drawing/2010/main">
                  <a:grpFill/>
                </a14:hiddenFill>
              </a:ext>
            </a:extLst>
          </p:spPr>
          <p:txBody>
            <a:bodyPr wrap="square" rtlCol="0" anchor="b" anchorCtr="0"/>
            <a:lstStyle>
              <a:defPPr>
                <a:defRPr lang="zh-CN"/>
              </a:defPPr>
              <a:lvl1pPr>
                <a:defRPr sz="2000"/>
              </a:lvl1pPr>
            </a:lstStyle>
            <a:p>
              <a:pPr marL="0" lvl="0" indent="0" algn="l">
                <a:lnSpc>
                  <a:spcPct val="100000"/>
                </a:lnSpc>
                <a:spcBef>
                  <a:spcPts val="0"/>
                </a:spcBef>
                <a:spcAft>
                  <a:spcPts val="0"/>
                </a:spcAft>
                <a:buSzPct val="100000"/>
              </a:pPr>
              <a:r>
                <a:rPr lang="zh-CN" altLang="en-US" sz="1350">
                  <a:solidFill>
                    <a:schemeClr val="tx1"/>
                  </a:solidFill>
                  <a:latin typeface="微软雅黑" panose="020B0503020204020204" charset="-122"/>
                  <a:ea typeface="微软雅黑" panose="020B0503020204020204" charset="-122"/>
                  <a:cs typeface="微软雅黑" panose="020B0503020204020204" charset="-122"/>
                </a:rPr>
                <a:t>完善危险源管理的基础建设工作；</a:t>
              </a:r>
            </a:p>
          </p:txBody>
        </p:sp>
        <p:sp>
          <p:nvSpPr>
            <p:cNvPr id="11" name="文本框 10"/>
            <p:cNvSpPr txBox="1"/>
            <p:nvPr>
              <p:custDataLst>
                <p:tags r:id="rId19"/>
              </p:custDataLst>
            </p:nvPr>
          </p:nvSpPr>
          <p:spPr>
            <a:xfrm>
              <a:off x="7630" y="6907"/>
              <a:ext cx="4429" cy="480"/>
            </a:xfrm>
            <a:prstGeom prst="rect">
              <a:avLst/>
            </a:prstGeom>
            <a:noFill/>
            <a:ln>
              <a:noFill/>
            </a:ln>
            <a:extLst>
              <a:ext uri="{909E8E84-426E-40DD-AFC4-6F175D3DCCD1}">
                <a14:hiddenFill xmlns:a14="http://schemas.microsoft.com/office/drawing/2010/main">
                  <a:grpFill/>
                </a14:hiddenFill>
              </a:ext>
            </a:extLst>
          </p:spPr>
          <p:txBody>
            <a:bodyPr wrap="square" rtlCol="0" anchor="b" anchorCtr="0"/>
            <a:lstStyle>
              <a:defPPr>
                <a:defRPr lang="zh-CN"/>
              </a:defPPr>
              <a:lvl1pPr>
                <a:defRPr sz="2000"/>
              </a:lvl1pPr>
            </a:lstStyle>
            <a:p>
              <a:pPr marL="0" lvl="0" indent="0" algn="l">
                <a:lnSpc>
                  <a:spcPct val="100000"/>
                </a:lnSpc>
                <a:spcBef>
                  <a:spcPts val="0"/>
                </a:spcBef>
                <a:spcAft>
                  <a:spcPts val="0"/>
                </a:spcAft>
                <a:buSzPct val="100000"/>
              </a:pPr>
              <a:r>
                <a:rPr lang="zh-CN" altLang="en-US" sz="1350">
                  <a:solidFill>
                    <a:schemeClr val="tx1"/>
                  </a:solidFill>
                  <a:latin typeface="微软雅黑" panose="020B0503020204020204" charset="-122"/>
                  <a:ea typeface="微软雅黑" panose="020B0503020204020204" charset="-122"/>
                  <a:cs typeface="微软雅黑" panose="020B0503020204020204" charset="-122"/>
                </a:rPr>
                <a:t>搞好危险源控制管理的评价考核。</a:t>
              </a:r>
            </a:p>
          </p:txBody>
        </p:sp>
      </p:grpSp>
      <p:grpSp>
        <p:nvGrpSpPr>
          <p:cNvPr id="2" name="组合 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816610" y="1527810"/>
            <a:ext cx="3186430" cy="3562350"/>
            <a:chOff x="4092576" y="1179513"/>
            <a:chExt cx="4005263" cy="4478337"/>
          </a:xfrm>
        </p:grpSpPr>
        <p:sp>
          <p:nvSpPr>
            <p:cNvPr id="12" name="íŝļíďè"/>
            <p:cNvSpPr/>
            <p:nvPr/>
          </p:nvSpPr>
          <p:spPr bwMode="auto">
            <a:xfrm>
              <a:off x="6475413" y="3367088"/>
              <a:ext cx="1493838" cy="1855788"/>
            </a:xfrm>
            <a:custGeom>
              <a:avLst/>
              <a:gdLst>
                <a:gd name="T0" fmla="*/ 212 w 220"/>
                <a:gd name="T1" fmla="*/ 245 h 274"/>
                <a:gd name="T2" fmla="*/ 143 w 220"/>
                <a:gd name="T3" fmla="*/ 115 h 274"/>
                <a:gd name="T4" fmla="*/ 143 w 220"/>
                <a:gd name="T5" fmla="*/ 0 h 274"/>
                <a:gd name="T6" fmla="*/ 76 w 220"/>
                <a:gd name="T7" fmla="*/ 0 h 274"/>
                <a:gd name="T8" fmla="*/ 76 w 220"/>
                <a:gd name="T9" fmla="*/ 115 h 274"/>
                <a:gd name="T10" fmla="*/ 7 w 220"/>
                <a:gd name="T11" fmla="*/ 245 h 274"/>
                <a:gd name="T12" fmla="*/ 31 w 220"/>
                <a:gd name="T13" fmla="*/ 274 h 274"/>
                <a:gd name="T14" fmla="*/ 189 w 220"/>
                <a:gd name="T15" fmla="*/ 274 h 274"/>
                <a:gd name="T16" fmla="*/ 212 w 220"/>
                <a:gd name="T17" fmla="*/ 24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74">
                  <a:moveTo>
                    <a:pt x="212" y="245"/>
                  </a:moveTo>
                  <a:cubicBezTo>
                    <a:pt x="143" y="115"/>
                    <a:pt x="143" y="115"/>
                    <a:pt x="143" y="115"/>
                  </a:cubicBezTo>
                  <a:cubicBezTo>
                    <a:pt x="143" y="0"/>
                    <a:pt x="143" y="0"/>
                    <a:pt x="143" y="0"/>
                  </a:cubicBezTo>
                  <a:cubicBezTo>
                    <a:pt x="76" y="0"/>
                    <a:pt x="76" y="0"/>
                    <a:pt x="76" y="0"/>
                  </a:cubicBezTo>
                  <a:cubicBezTo>
                    <a:pt x="76" y="115"/>
                    <a:pt x="76" y="115"/>
                    <a:pt x="76" y="115"/>
                  </a:cubicBezTo>
                  <a:cubicBezTo>
                    <a:pt x="7" y="245"/>
                    <a:pt x="7" y="245"/>
                    <a:pt x="7" y="245"/>
                  </a:cubicBezTo>
                  <a:cubicBezTo>
                    <a:pt x="0" y="261"/>
                    <a:pt x="10" y="274"/>
                    <a:pt x="31" y="274"/>
                  </a:cubicBezTo>
                  <a:cubicBezTo>
                    <a:pt x="189" y="274"/>
                    <a:pt x="189" y="274"/>
                    <a:pt x="189" y="274"/>
                  </a:cubicBezTo>
                  <a:cubicBezTo>
                    <a:pt x="209" y="274"/>
                    <a:pt x="220" y="261"/>
                    <a:pt x="212" y="2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îślïḑè"/>
            <p:cNvSpPr/>
            <p:nvPr/>
          </p:nvSpPr>
          <p:spPr bwMode="auto">
            <a:xfrm>
              <a:off x="6618288" y="3455988"/>
              <a:ext cx="1208088" cy="1685925"/>
            </a:xfrm>
            <a:custGeom>
              <a:avLst/>
              <a:gdLst>
                <a:gd name="T0" fmla="*/ 13 w 178"/>
                <a:gd name="T1" fmla="*/ 249 h 249"/>
                <a:gd name="T2" fmla="*/ 1 w 178"/>
                <a:gd name="T3" fmla="*/ 245 h 249"/>
                <a:gd name="T4" fmla="*/ 1 w 178"/>
                <a:gd name="T5" fmla="*/ 238 h 249"/>
                <a:gd name="T6" fmla="*/ 68 w 178"/>
                <a:gd name="T7" fmla="*/ 105 h 249"/>
                <a:gd name="T8" fmla="*/ 68 w 178"/>
                <a:gd name="T9" fmla="*/ 0 h 249"/>
                <a:gd name="T10" fmla="*/ 109 w 178"/>
                <a:gd name="T11" fmla="*/ 0 h 249"/>
                <a:gd name="T12" fmla="*/ 109 w 178"/>
                <a:gd name="T13" fmla="*/ 105 h 249"/>
                <a:gd name="T14" fmla="*/ 176 w 178"/>
                <a:gd name="T15" fmla="*/ 238 h 249"/>
                <a:gd name="T16" fmla="*/ 177 w 178"/>
                <a:gd name="T17" fmla="*/ 245 h 249"/>
                <a:gd name="T18" fmla="*/ 164 w 178"/>
                <a:gd name="T19" fmla="*/ 249 h 249"/>
                <a:gd name="T20" fmla="*/ 13 w 178"/>
                <a:gd name="T21"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249">
                  <a:moveTo>
                    <a:pt x="13" y="249"/>
                  </a:moveTo>
                  <a:cubicBezTo>
                    <a:pt x="6" y="249"/>
                    <a:pt x="2" y="247"/>
                    <a:pt x="1" y="245"/>
                  </a:cubicBezTo>
                  <a:cubicBezTo>
                    <a:pt x="0" y="243"/>
                    <a:pt x="1" y="239"/>
                    <a:pt x="1" y="238"/>
                  </a:cubicBezTo>
                  <a:cubicBezTo>
                    <a:pt x="68" y="105"/>
                    <a:pt x="68" y="105"/>
                    <a:pt x="68" y="105"/>
                  </a:cubicBezTo>
                  <a:cubicBezTo>
                    <a:pt x="68" y="0"/>
                    <a:pt x="68" y="0"/>
                    <a:pt x="68" y="0"/>
                  </a:cubicBezTo>
                  <a:cubicBezTo>
                    <a:pt x="109" y="0"/>
                    <a:pt x="109" y="0"/>
                    <a:pt x="109" y="0"/>
                  </a:cubicBezTo>
                  <a:cubicBezTo>
                    <a:pt x="109" y="105"/>
                    <a:pt x="109" y="105"/>
                    <a:pt x="109" y="105"/>
                  </a:cubicBezTo>
                  <a:cubicBezTo>
                    <a:pt x="176" y="238"/>
                    <a:pt x="176" y="238"/>
                    <a:pt x="176" y="238"/>
                  </a:cubicBezTo>
                  <a:cubicBezTo>
                    <a:pt x="177" y="239"/>
                    <a:pt x="178" y="243"/>
                    <a:pt x="177" y="245"/>
                  </a:cubicBezTo>
                  <a:cubicBezTo>
                    <a:pt x="175" y="247"/>
                    <a:pt x="172" y="249"/>
                    <a:pt x="164" y="249"/>
                  </a:cubicBezTo>
                  <a:lnTo>
                    <a:pt x="13" y="249"/>
                  </a:lnTo>
                  <a:close/>
                </a:path>
              </a:pathLst>
            </a:custGeom>
            <a:solidFill>
              <a:srgbClr val="63CF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îşḷiďé"/>
            <p:cNvSpPr/>
            <p:nvPr/>
          </p:nvSpPr>
          <p:spPr bwMode="auto">
            <a:xfrm>
              <a:off x="6618288" y="3455988"/>
              <a:ext cx="1208088" cy="1685925"/>
            </a:xfrm>
            <a:custGeom>
              <a:avLst/>
              <a:gdLst>
                <a:gd name="T0" fmla="*/ 13 w 178"/>
                <a:gd name="T1" fmla="*/ 249 h 249"/>
                <a:gd name="T2" fmla="*/ 1 w 178"/>
                <a:gd name="T3" fmla="*/ 245 h 249"/>
                <a:gd name="T4" fmla="*/ 1 w 178"/>
                <a:gd name="T5" fmla="*/ 238 h 249"/>
                <a:gd name="T6" fmla="*/ 68 w 178"/>
                <a:gd name="T7" fmla="*/ 105 h 249"/>
                <a:gd name="T8" fmla="*/ 68 w 178"/>
                <a:gd name="T9" fmla="*/ 0 h 249"/>
                <a:gd name="T10" fmla="*/ 109 w 178"/>
                <a:gd name="T11" fmla="*/ 0 h 249"/>
                <a:gd name="T12" fmla="*/ 109 w 178"/>
                <a:gd name="T13" fmla="*/ 105 h 249"/>
                <a:gd name="T14" fmla="*/ 176 w 178"/>
                <a:gd name="T15" fmla="*/ 238 h 249"/>
                <a:gd name="T16" fmla="*/ 177 w 178"/>
                <a:gd name="T17" fmla="*/ 245 h 249"/>
                <a:gd name="T18" fmla="*/ 164 w 178"/>
                <a:gd name="T19" fmla="*/ 249 h 249"/>
                <a:gd name="T20" fmla="*/ 13 w 178"/>
                <a:gd name="T21"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249">
                  <a:moveTo>
                    <a:pt x="13" y="249"/>
                  </a:moveTo>
                  <a:cubicBezTo>
                    <a:pt x="6" y="249"/>
                    <a:pt x="2" y="247"/>
                    <a:pt x="1" y="245"/>
                  </a:cubicBezTo>
                  <a:cubicBezTo>
                    <a:pt x="0" y="243"/>
                    <a:pt x="1" y="239"/>
                    <a:pt x="1" y="238"/>
                  </a:cubicBezTo>
                  <a:cubicBezTo>
                    <a:pt x="68" y="105"/>
                    <a:pt x="68" y="105"/>
                    <a:pt x="68" y="105"/>
                  </a:cubicBezTo>
                  <a:cubicBezTo>
                    <a:pt x="68" y="0"/>
                    <a:pt x="68" y="0"/>
                    <a:pt x="68" y="0"/>
                  </a:cubicBezTo>
                  <a:cubicBezTo>
                    <a:pt x="109" y="0"/>
                    <a:pt x="109" y="0"/>
                    <a:pt x="109" y="0"/>
                  </a:cubicBezTo>
                  <a:cubicBezTo>
                    <a:pt x="109" y="105"/>
                    <a:pt x="109" y="105"/>
                    <a:pt x="109" y="105"/>
                  </a:cubicBezTo>
                  <a:cubicBezTo>
                    <a:pt x="176" y="238"/>
                    <a:pt x="176" y="238"/>
                    <a:pt x="176" y="238"/>
                  </a:cubicBezTo>
                  <a:cubicBezTo>
                    <a:pt x="177" y="239"/>
                    <a:pt x="178" y="243"/>
                    <a:pt x="177" y="245"/>
                  </a:cubicBezTo>
                  <a:cubicBezTo>
                    <a:pt x="175" y="247"/>
                    <a:pt x="172" y="249"/>
                    <a:pt x="164" y="249"/>
                  </a:cubicBezTo>
                  <a:lnTo>
                    <a:pt x="13" y="249"/>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ïşļiḑè"/>
            <p:cNvSpPr/>
            <p:nvPr/>
          </p:nvSpPr>
          <p:spPr bwMode="auto">
            <a:xfrm>
              <a:off x="6618288" y="4573588"/>
              <a:ext cx="1208088" cy="568325"/>
            </a:xfrm>
            <a:custGeom>
              <a:avLst/>
              <a:gdLst>
                <a:gd name="T0" fmla="*/ 176 w 178"/>
                <a:gd name="T1" fmla="*/ 73 h 84"/>
                <a:gd name="T2" fmla="*/ 139 w 178"/>
                <a:gd name="T3" fmla="*/ 0 h 84"/>
                <a:gd name="T4" fmla="*/ 38 w 178"/>
                <a:gd name="T5" fmla="*/ 0 h 84"/>
                <a:gd name="T6" fmla="*/ 1 w 178"/>
                <a:gd name="T7" fmla="*/ 73 h 84"/>
                <a:gd name="T8" fmla="*/ 1 w 178"/>
                <a:gd name="T9" fmla="*/ 80 h 84"/>
                <a:gd name="T10" fmla="*/ 13 w 178"/>
                <a:gd name="T11" fmla="*/ 84 h 84"/>
                <a:gd name="T12" fmla="*/ 164 w 178"/>
                <a:gd name="T13" fmla="*/ 84 h 84"/>
                <a:gd name="T14" fmla="*/ 177 w 178"/>
                <a:gd name="T15" fmla="*/ 80 h 84"/>
                <a:gd name="T16" fmla="*/ 176 w 178"/>
                <a:gd name="T17"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84">
                  <a:moveTo>
                    <a:pt x="176" y="73"/>
                  </a:moveTo>
                  <a:cubicBezTo>
                    <a:pt x="139" y="0"/>
                    <a:pt x="139" y="0"/>
                    <a:pt x="139" y="0"/>
                  </a:cubicBezTo>
                  <a:cubicBezTo>
                    <a:pt x="38" y="0"/>
                    <a:pt x="38" y="0"/>
                    <a:pt x="38" y="0"/>
                  </a:cubicBezTo>
                  <a:cubicBezTo>
                    <a:pt x="1" y="73"/>
                    <a:pt x="1" y="73"/>
                    <a:pt x="1" y="73"/>
                  </a:cubicBezTo>
                  <a:cubicBezTo>
                    <a:pt x="1" y="74"/>
                    <a:pt x="0" y="78"/>
                    <a:pt x="1" y="80"/>
                  </a:cubicBezTo>
                  <a:cubicBezTo>
                    <a:pt x="2" y="82"/>
                    <a:pt x="6" y="84"/>
                    <a:pt x="13" y="84"/>
                  </a:cubicBezTo>
                  <a:cubicBezTo>
                    <a:pt x="164" y="84"/>
                    <a:pt x="164" y="84"/>
                    <a:pt x="164" y="84"/>
                  </a:cubicBezTo>
                  <a:cubicBezTo>
                    <a:pt x="172" y="84"/>
                    <a:pt x="175" y="82"/>
                    <a:pt x="177" y="80"/>
                  </a:cubicBezTo>
                  <a:cubicBezTo>
                    <a:pt x="178" y="78"/>
                    <a:pt x="177" y="74"/>
                    <a:pt x="176" y="73"/>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îślîḍê"/>
            <p:cNvSpPr/>
            <p:nvPr/>
          </p:nvSpPr>
          <p:spPr bwMode="auto">
            <a:xfrm>
              <a:off x="6875463" y="4552950"/>
              <a:ext cx="685800" cy="41275"/>
            </a:xfrm>
            <a:prstGeom prst="ellipse">
              <a:avLst/>
            </a:prstGeom>
            <a:solidFill>
              <a:srgbClr val="9F75C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ïṧḷîdé"/>
            <p:cNvSpPr/>
            <p:nvPr/>
          </p:nvSpPr>
          <p:spPr bwMode="auto">
            <a:xfrm>
              <a:off x="7283451" y="4687888"/>
              <a:ext cx="115888" cy="1158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 name="îśľîḍê"/>
            <p:cNvSpPr/>
            <p:nvPr/>
          </p:nvSpPr>
          <p:spPr bwMode="auto">
            <a:xfrm>
              <a:off x="7208838" y="4125913"/>
              <a:ext cx="115888" cy="115888"/>
            </a:xfrm>
            <a:prstGeom prst="ellipse">
              <a:avLst/>
            </a:prstGeom>
            <a:solidFill>
              <a:srgbClr val="8C67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í$ļïdé"/>
            <p:cNvSpPr/>
            <p:nvPr/>
          </p:nvSpPr>
          <p:spPr bwMode="auto">
            <a:xfrm>
              <a:off x="7167563" y="4884738"/>
              <a:ext cx="115888" cy="1079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íšľiḓe"/>
            <p:cNvSpPr/>
            <p:nvPr/>
          </p:nvSpPr>
          <p:spPr bwMode="auto">
            <a:xfrm>
              <a:off x="7289801" y="5027613"/>
              <a:ext cx="61913"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is1iḑé"/>
            <p:cNvSpPr/>
            <p:nvPr/>
          </p:nvSpPr>
          <p:spPr bwMode="auto">
            <a:xfrm>
              <a:off x="7134226" y="4749800"/>
              <a:ext cx="53975"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isḷídê"/>
            <p:cNvSpPr/>
            <p:nvPr/>
          </p:nvSpPr>
          <p:spPr bwMode="auto">
            <a:xfrm>
              <a:off x="7208838" y="4627563"/>
              <a:ext cx="33338" cy="412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îşḷiḍé"/>
            <p:cNvSpPr/>
            <p:nvPr/>
          </p:nvSpPr>
          <p:spPr bwMode="auto">
            <a:xfrm>
              <a:off x="7235826" y="4438650"/>
              <a:ext cx="68263" cy="66675"/>
            </a:xfrm>
            <a:prstGeom prst="ellipse">
              <a:avLst/>
            </a:prstGeom>
            <a:solidFill>
              <a:srgbClr val="8C67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 name="i$ľîḑè"/>
            <p:cNvSpPr/>
            <p:nvPr/>
          </p:nvSpPr>
          <p:spPr bwMode="auto">
            <a:xfrm>
              <a:off x="7175501" y="4356100"/>
              <a:ext cx="39688" cy="41275"/>
            </a:xfrm>
            <a:prstGeom prst="ellipse">
              <a:avLst/>
            </a:prstGeom>
            <a:solidFill>
              <a:srgbClr val="8C67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îšlîdé"/>
            <p:cNvSpPr/>
            <p:nvPr/>
          </p:nvSpPr>
          <p:spPr bwMode="auto">
            <a:xfrm>
              <a:off x="7045326" y="3171825"/>
              <a:ext cx="354013" cy="398463"/>
            </a:xfrm>
            <a:custGeom>
              <a:avLst/>
              <a:gdLst>
                <a:gd name="T0" fmla="*/ 32 w 52"/>
                <a:gd name="T1" fmla="*/ 59 h 59"/>
                <a:gd name="T2" fmla="*/ 20 w 52"/>
                <a:gd name="T3" fmla="*/ 59 h 59"/>
                <a:gd name="T4" fmla="*/ 6 w 52"/>
                <a:gd name="T5" fmla="*/ 46 h 59"/>
                <a:gd name="T6" fmla="*/ 1 w 52"/>
                <a:gd name="T7" fmla="*/ 13 h 59"/>
                <a:gd name="T8" fmla="*/ 11 w 52"/>
                <a:gd name="T9" fmla="*/ 0 h 59"/>
                <a:gd name="T10" fmla="*/ 40 w 52"/>
                <a:gd name="T11" fmla="*/ 0 h 59"/>
                <a:gd name="T12" fmla="*/ 51 w 52"/>
                <a:gd name="T13" fmla="*/ 13 h 59"/>
                <a:gd name="T14" fmla="*/ 46 w 52"/>
                <a:gd name="T15" fmla="*/ 46 h 59"/>
                <a:gd name="T16" fmla="*/ 32 w 52"/>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9">
                  <a:moveTo>
                    <a:pt x="32" y="59"/>
                  </a:moveTo>
                  <a:cubicBezTo>
                    <a:pt x="20" y="59"/>
                    <a:pt x="20" y="59"/>
                    <a:pt x="20" y="59"/>
                  </a:cubicBezTo>
                  <a:cubicBezTo>
                    <a:pt x="13" y="59"/>
                    <a:pt x="7" y="53"/>
                    <a:pt x="6" y="46"/>
                  </a:cubicBezTo>
                  <a:cubicBezTo>
                    <a:pt x="1" y="13"/>
                    <a:pt x="1" y="13"/>
                    <a:pt x="1" y="13"/>
                  </a:cubicBezTo>
                  <a:cubicBezTo>
                    <a:pt x="0" y="6"/>
                    <a:pt x="4" y="0"/>
                    <a:pt x="11" y="0"/>
                  </a:cubicBezTo>
                  <a:cubicBezTo>
                    <a:pt x="40" y="0"/>
                    <a:pt x="40" y="0"/>
                    <a:pt x="40" y="0"/>
                  </a:cubicBezTo>
                  <a:cubicBezTo>
                    <a:pt x="47" y="0"/>
                    <a:pt x="52" y="6"/>
                    <a:pt x="51" y="13"/>
                  </a:cubicBezTo>
                  <a:cubicBezTo>
                    <a:pt x="46" y="46"/>
                    <a:pt x="46" y="46"/>
                    <a:pt x="46" y="46"/>
                  </a:cubicBezTo>
                  <a:cubicBezTo>
                    <a:pt x="45" y="53"/>
                    <a:pt x="39" y="59"/>
                    <a:pt x="32" y="59"/>
                  </a:cubicBezTo>
                  <a:close/>
                </a:path>
              </a:pathLst>
            </a:custGeom>
            <a:solidFill>
              <a:srgbClr val="8C67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îŝḻîḑê"/>
            <p:cNvSpPr/>
            <p:nvPr/>
          </p:nvSpPr>
          <p:spPr bwMode="auto">
            <a:xfrm>
              <a:off x="6869113" y="3286125"/>
              <a:ext cx="706438" cy="128588"/>
            </a:xfrm>
            <a:custGeom>
              <a:avLst/>
              <a:gdLst>
                <a:gd name="T0" fmla="*/ 98 w 104"/>
                <a:gd name="T1" fmla="*/ 19 h 19"/>
                <a:gd name="T2" fmla="*/ 6 w 104"/>
                <a:gd name="T3" fmla="*/ 19 h 19"/>
                <a:gd name="T4" fmla="*/ 0 w 104"/>
                <a:gd name="T5" fmla="*/ 13 h 19"/>
                <a:gd name="T6" fmla="*/ 0 w 104"/>
                <a:gd name="T7" fmla="*/ 6 h 19"/>
                <a:gd name="T8" fmla="*/ 6 w 104"/>
                <a:gd name="T9" fmla="*/ 0 h 19"/>
                <a:gd name="T10" fmla="*/ 98 w 104"/>
                <a:gd name="T11" fmla="*/ 0 h 19"/>
                <a:gd name="T12" fmla="*/ 104 w 104"/>
                <a:gd name="T13" fmla="*/ 6 h 19"/>
                <a:gd name="T14" fmla="*/ 104 w 104"/>
                <a:gd name="T15" fmla="*/ 13 h 19"/>
                <a:gd name="T16" fmla="*/ 98 w 104"/>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9">
                  <a:moveTo>
                    <a:pt x="98" y="19"/>
                  </a:moveTo>
                  <a:cubicBezTo>
                    <a:pt x="6" y="19"/>
                    <a:pt x="6" y="19"/>
                    <a:pt x="6" y="19"/>
                  </a:cubicBezTo>
                  <a:cubicBezTo>
                    <a:pt x="2" y="19"/>
                    <a:pt x="0" y="16"/>
                    <a:pt x="0" y="13"/>
                  </a:cubicBezTo>
                  <a:cubicBezTo>
                    <a:pt x="0" y="6"/>
                    <a:pt x="0" y="6"/>
                    <a:pt x="0" y="6"/>
                  </a:cubicBezTo>
                  <a:cubicBezTo>
                    <a:pt x="0" y="2"/>
                    <a:pt x="2" y="0"/>
                    <a:pt x="6" y="0"/>
                  </a:cubicBezTo>
                  <a:cubicBezTo>
                    <a:pt x="98" y="0"/>
                    <a:pt x="98" y="0"/>
                    <a:pt x="98" y="0"/>
                  </a:cubicBezTo>
                  <a:cubicBezTo>
                    <a:pt x="101" y="0"/>
                    <a:pt x="104" y="2"/>
                    <a:pt x="104" y="6"/>
                  </a:cubicBezTo>
                  <a:cubicBezTo>
                    <a:pt x="104" y="13"/>
                    <a:pt x="104" y="13"/>
                    <a:pt x="104" y="13"/>
                  </a:cubicBezTo>
                  <a:cubicBezTo>
                    <a:pt x="104" y="16"/>
                    <a:pt x="101" y="19"/>
                    <a:pt x="98"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îṩļïḑè"/>
            <p:cNvSpPr/>
            <p:nvPr/>
          </p:nvSpPr>
          <p:spPr bwMode="auto">
            <a:xfrm>
              <a:off x="7127876" y="3476625"/>
              <a:ext cx="60325" cy="6635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 name="i$1îḋe"/>
            <p:cNvSpPr/>
            <p:nvPr/>
          </p:nvSpPr>
          <p:spPr bwMode="auto">
            <a:xfrm>
              <a:off x="4745038" y="3103563"/>
              <a:ext cx="773113" cy="528638"/>
            </a:xfrm>
            <a:custGeom>
              <a:avLst/>
              <a:gdLst>
                <a:gd name="T0" fmla="*/ 0 w 487"/>
                <a:gd name="T1" fmla="*/ 256 h 333"/>
                <a:gd name="T2" fmla="*/ 43 w 487"/>
                <a:gd name="T3" fmla="*/ 333 h 333"/>
                <a:gd name="T4" fmla="*/ 487 w 487"/>
                <a:gd name="T5" fmla="*/ 77 h 333"/>
                <a:gd name="T6" fmla="*/ 440 w 487"/>
                <a:gd name="T7" fmla="*/ 0 h 333"/>
                <a:gd name="T8" fmla="*/ 0 w 487"/>
                <a:gd name="T9" fmla="*/ 256 h 333"/>
              </a:gdLst>
              <a:ahLst/>
              <a:cxnLst>
                <a:cxn ang="0">
                  <a:pos x="T0" y="T1"/>
                </a:cxn>
                <a:cxn ang="0">
                  <a:pos x="T2" y="T3"/>
                </a:cxn>
                <a:cxn ang="0">
                  <a:pos x="T4" y="T5"/>
                </a:cxn>
                <a:cxn ang="0">
                  <a:pos x="T6" y="T7"/>
                </a:cxn>
                <a:cxn ang="0">
                  <a:pos x="T8" y="T9"/>
                </a:cxn>
              </a:cxnLst>
              <a:rect l="0" t="0" r="r" b="b"/>
              <a:pathLst>
                <a:path w="487" h="333">
                  <a:moveTo>
                    <a:pt x="0" y="256"/>
                  </a:moveTo>
                  <a:lnTo>
                    <a:pt x="43" y="333"/>
                  </a:lnTo>
                  <a:lnTo>
                    <a:pt x="487" y="77"/>
                  </a:lnTo>
                  <a:lnTo>
                    <a:pt x="440" y="0"/>
                  </a:lnTo>
                  <a:lnTo>
                    <a:pt x="0" y="256"/>
                  </a:lnTo>
                  <a:close/>
                </a:path>
              </a:pathLst>
            </a:custGeom>
            <a:solidFill>
              <a:srgbClr val="72C9E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îṡļïďé"/>
            <p:cNvSpPr/>
            <p:nvPr/>
          </p:nvSpPr>
          <p:spPr bwMode="auto">
            <a:xfrm>
              <a:off x="4757738" y="2514600"/>
              <a:ext cx="1012825" cy="1489075"/>
            </a:xfrm>
            <a:custGeom>
              <a:avLst/>
              <a:gdLst>
                <a:gd name="T0" fmla="*/ 0 w 638"/>
                <a:gd name="T1" fmla="*/ 81 h 938"/>
                <a:gd name="T2" fmla="*/ 496 w 638"/>
                <a:gd name="T3" fmla="*/ 938 h 938"/>
                <a:gd name="T4" fmla="*/ 638 w 638"/>
                <a:gd name="T5" fmla="*/ 862 h 938"/>
                <a:gd name="T6" fmla="*/ 137 w 638"/>
                <a:gd name="T7" fmla="*/ 0 h 938"/>
                <a:gd name="T8" fmla="*/ 0 w 638"/>
                <a:gd name="T9" fmla="*/ 81 h 938"/>
              </a:gdLst>
              <a:ahLst/>
              <a:cxnLst>
                <a:cxn ang="0">
                  <a:pos x="T0" y="T1"/>
                </a:cxn>
                <a:cxn ang="0">
                  <a:pos x="T2" y="T3"/>
                </a:cxn>
                <a:cxn ang="0">
                  <a:pos x="T4" y="T5"/>
                </a:cxn>
                <a:cxn ang="0">
                  <a:pos x="T6" y="T7"/>
                </a:cxn>
                <a:cxn ang="0">
                  <a:pos x="T8" y="T9"/>
                </a:cxn>
              </a:cxnLst>
              <a:rect l="0" t="0" r="r" b="b"/>
              <a:pathLst>
                <a:path w="638" h="938">
                  <a:moveTo>
                    <a:pt x="0" y="81"/>
                  </a:moveTo>
                  <a:lnTo>
                    <a:pt x="496" y="938"/>
                  </a:lnTo>
                  <a:lnTo>
                    <a:pt x="638" y="862"/>
                  </a:lnTo>
                  <a:lnTo>
                    <a:pt x="137" y="0"/>
                  </a:lnTo>
                  <a:lnTo>
                    <a:pt x="0" y="81"/>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 name="îśļîḍê"/>
            <p:cNvSpPr/>
            <p:nvPr/>
          </p:nvSpPr>
          <p:spPr bwMode="auto">
            <a:xfrm>
              <a:off x="4799013" y="2622550"/>
              <a:ext cx="957263" cy="1327150"/>
            </a:xfrm>
            <a:custGeom>
              <a:avLst/>
              <a:gdLst>
                <a:gd name="T0" fmla="*/ 0 w 603"/>
                <a:gd name="T1" fmla="*/ 102 h 836"/>
                <a:gd name="T2" fmla="*/ 423 w 603"/>
                <a:gd name="T3" fmla="*/ 836 h 836"/>
                <a:gd name="T4" fmla="*/ 603 w 603"/>
                <a:gd name="T5" fmla="*/ 734 h 836"/>
                <a:gd name="T6" fmla="*/ 175 w 603"/>
                <a:gd name="T7" fmla="*/ 0 h 836"/>
                <a:gd name="T8" fmla="*/ 0 w 603"/>
                <a:gd name="T9" fmla="*/ 102 h 836"/>
              </a:gdLst>
              <a:ahLst/>
              <a:cxnLst>
                <a:cxn ang="0">
                  <a:pos x="T0" y="T1"/>
                </a:cxn>
                <a:cxn ang="0">
                  <a:pos x="T2" y="T3"/>
                </a:cxn>
                <a:cxn ang="0">
                  <a:pos x="T4" y="T5"/>
                </a:cxn>
                <a:cxn ang="0">
                  <a:pos x="T6" y="T7"/>
                </a:cxn>
                <a:cxn ang="0">
                  <a:pos x="T8" y="T9"/>
                </a:cxn>
              </a:cxnLst>
              <a:rect l="0" t="0" r="r" b="b"/>
              <a:pathLst>
                <a:path w="603" h="836">
                  <a:moveTo>
                    <a:pt x="0" y="102"/>
                  </a:moveTo>
                  <a:lnTo>
                    <a:pt x="423" y="836"/>
                  </a:lnTo>
                  <a:lnTo>
                    <a:pt x="603" y="734"/>
                  </a:lnTo>
                  <a:lnTo>
                    <a:pt x="175" y="0"/>
                  </a:lnTo>
                  <a:lnTo>
                    <a:pt x="0" y="10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 name="íṩḻíḓè"/>
            <p:cNvSpPr/>
            <p:nvPr/>
          </p:nvSpPr>
          <p:spPr bwMode="auto">
            <a:xfrm>
              <a:off x="4962526" y="2987675"/>
              <a:ext cx="623888" cy="596900"/>
            </a:xfrm>
            <a:custGeom>
              <a:avLst/>
              <a:gdLst>
                <a:gd name="T0" fmla="*/ 0 w 393"/>
                <a:gd name="T1" fmla="*/ 150 h 376"/>
                <a:gd name="T2" fmla="*/ 132 w 393"/>
                <a:gd name="T3" fmla="*/ 376 h 376"/>
                <a:gd name="T4" fmla="*/ 393 w 393"/>
                <a:gd name="T5" fmla="*/ 227 h 376"/>
                <a:gd name="T6" fmla="*/ 261 w 393"/>
                <a:gd name="T7" fmla="*/ 0 h 376"/>
                <a:gd name="T8" fmla="*/ 0 w 393"/>
                <a:gd name="T9" fmla="*/ 150 h 376"/>
              </a:gdLst>
              <a:ahLst/>
              <a:cxnLst>
                <a:cxn ang="0">
                  <a:pos x="T0" y="T1"/>
                </a:cxn>
                <a:cxn ang="0">
                  <a:pos x="T2" y="T3"/>
                </a:cxn>
                <a:cxn ang="0">
                  <a:pos x="T4" y="T5"/>
                </a:cxn>
                <a:cxn ang="0">
                  <a:pos x="T6" y="T7"/>
                </a:cxn>
                <a:cxn ang="0">
                  <a:pos x="T8" y="T9"/>
                </a:cxn>
              </a:cxnLst>
              <a:rect l="0" t="0" r="r" b="b"/>
              <a:pathLst>
                <a:path w="393" h="376">
                  <a:moveTo>
                    <a:pt x="0" y="150"/>
                  </a:moveTo>
                  <a:lnTo>
                    <a:pt x="132" y="376"/>
                  </a:lnTo>
                  <a:lnTo>
                    <a:pt x="393" y="227"/>
                  </a:lnTo>
                  <a:lnTo>
                    <a:pt x="261" y="0"/>
                  </a:lnTo>
                  <a:lnTo>
                    <a:pt x="0" y="15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 name="ïSľïḍê"/>
            <p:cNvSpPr/>
            <p:nvPr/>
          </p:nvSpPr>
          <p:spPr bwMode="auto">
            <a:xfrm>
              <a:off x="5199063" y="3387725"/>
              <a:ext cx="441325" cy="298450"/>
            </a:xfrm>
            <a:custGeom>
              <a:avLst/>
              <a:gdLst>
                <a:gd name="T0" fmla="*/ 22 w 278"/>
                <a:gd name="T1" fmla="*/ 188 h 188"/>
                <a:gd name="T2" fmla="*/ 0 w 278"/>
                <a:gd name="T3" fmla="*/ 154 h 188"/>
                <a:gd name="T4" fmla="*/ 261 w 278"/>
                <a:gd name="T5" fmla="*/ 0 h 188"/>
                <a:gd name="T6" fmla="*/ 278 w 278"/>
                <a:gd name="T7" fmla="*/ 34 h 188"/>
                <a:gd name="T8" fmla="*/ 22 w 278"/>
                <a:gd name="T9" fmla="*/ 188 h 188"/>
              </a:gdLst>
              <a:ahLst/>
              <a:cxnLst>
                <a:cxn ang="0">
                  <a:pos x="T0" y="T1"/>
                </a:cxn>
                <a:cxn ang="0">
                  <a:pos x="T2" y="T3"/>
                </a:cxn>
                <a:cxn ang="0">
                  <a:pos x="T4" y="T5"/>
                </a:cxn>
                <a:cxn ang="0">
                  <a:pos x="T6" y="T7"/>
                </a:cxn>
                <a:cxn ang="0">
                  <a:pos x="T8" y="T9"/>
                </a:cxn>
              </a:cxnLst>
              <a:rect l="0" t="0" r="r" b="b"/>
              <a:pathLst>
                <a:path w="278" h="188">
                  <a:moveTo>
                    <a:pt x="22" y="188"/>
                  </a:moveTo>
                  <a:lnTo>
                    <a:pt x="0" y="154"/>
                  </a:lnTo>
                  <a:lnTo>
                    <a:pt x="261" y="0"/>
                  </a:lnTo>
                  <a:lnTo>
                    <a:pt x="278" y="34"/>
                  </a:lnTo>
                  <a:lnTo>
                    <a:pt x="22" y="188"/>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 name="iṡļiḓè"/>
            <p:cNvSpPr/>
            <p:nvPr/>
          </p:nvSpPr>
          <p:spPr bwMode="auto">
            <a:xfrm>
              <a:off x="5254626" y="3482975"/>
              <a:ext cx="427038" cy="263525"/>
            </a:xfrm>
            <a:custGeom>
              <a:avLst/>
              <a:gdLst>
                <a:gd name="T0" fmla="*/ 8 w 269"/>
                <a:gd name="T1" fmla="*/ 166 h 166"/>
                <a:gd name="T2" fmla="*/ 0 w 269"/>
                <a:gd name="T3" fmla="*/ 149 h 166"/>
                <a:gd name="T4" fmla="*/ 260 w 269"/>
                <a:gd name="T5" fmla="*/ 0 h 166"/>
                <a:gd name="T6" fmla="*/ 269 w 269"/>
                <a:gd name="T7" fmla="*/ 17 h 166"/>
                <a:gd name="T8" fmla="*/ 8 w 269"/>
                <a:gd name="T9" fmla="*/ 166 h 166"/>
              </a:gdLst>
              <a:ahLst/>
              <a:cxnLst>
                <a:cxn ang="0">
                  <a:pos x="T0" y="T1"/>
                </a:cxn>
                <a:cxn ang="0">
                  <a:pos x="T2" y="T3"/>
                </a:cxn>
                <a:cxn ang="0">
                  <a:pos x="T4" y="T5"/>
                </a:cxn>
                <a:cxn ang="0">
                  <a:pos x="T6" y="T7"/>
                </a:cxn>
                <a:cxn ang="0">
                  <a:pos x="T8" y="T9"/>
                </a:cxn>
              </a:cxnLst>
              <a:rect l="0" t="0" r="r" b="b"/>
              <a:pathLst>
                <a:path w="269" h="166">
                  <a:moveTo>
                    <a:pt x="8" y="166"/>
                  </a:moveTo>
                  <a:lnTo>
                    <a:pt x="0" y="149"/>
                  </a:lnTo>
                  <a:lnTo>
                    <a:pt x="260" y="0"/>
                  </a:lnTo>
                  <a:lnTo>
                    <a:pt x="269" y="17"/>
                  </a:lnTo>
                  <a:lnTo>
                    <a:pt x="8" y="166"/>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íSļíďê"/>
            <p:cNvSpPr/>
            <p:nvPr/>
          </p:nvSpPr>
          <p:spPr bwMode="auto">
            <a:xfrm>
              <a:off x="5281613" y="3530600"/>
              <a:ext cx="427038" cy="263525"/>
            </a:xfrm>
            <a:custGeom>
              <a:avLst/>
              <a:gdLst>
                <a:gd name="T0" fmla="*/ 8 w 269"/>
                <a:gd name="T1" fmla="*/ 166 h 166"/>
                <a:gd name="T2" fmla="*/ 0 w 269"/>
                <a:gd name="T3" fmla="*/ 149 h 166"/>
                <a:gd name="T4" fmla="*/ 261 w 269"/>
                <a:gd name="T5" fmla="*/ 0 h 166"/>
                <a:gd name="T6" fmla="*/ 269 w 269"/>
                <a:gd name="T7" fmla="*/ 17 h 166"/>
                <a:gd name="T8" fmla="*/ 8 w 269"/>
                <a:gd name="T9" fmla="*/ 166 h 166"/>
              </a:gdLst>
              <a:ahLst/>
              <a:cxnLst>
                <a:cxn ang="0">
                  <a:pos x="T0" y="T1"/>
                </a:cxn>
                <a:cxn ang="0">
                  <a:pos x="T2" y="T3"/>
                </a:cxn>
                <a:cxn ang="0">
                  <a:pos x="T4" y="T5"/>
                </a:cxn>
                <a:cxn ang="0">
                  <a:pos x="T6" y="T7"/>
                </a:cxn>
                <a:cxn ang="0">
                  <a:pos x="T8" y="T9"/>
                </a:cxn>
              </a:cxnLst>
              <a:rect l="0" t="0" r="r" b="b"/>
              <a:pathLst>
                <a:path w="269" h="166">
                  <a:moveTo>
                    <a:pt x="8" y="166"/>
                  </a:moveTo>
                  <a:lnTo>
                    <a:pt x="0" y="149"/>
                  </a:lnTo>
                  <a:lnTo>
                    <a:pt x="261" y="0"/>
                  </a:lnTo>
                  <a:lnTo>
                    <a:pt x="269" y="17"/>
                  </a:lnTo>
                  <a:lnTo>
                    <a:pt x="8" y="166"/>
                  </a:lnTo>
                  <a:close/>
                </a:path>
              </a:pathLst>
            </a:custGeom>
            <a:solidFill>
              <a:srgbClr val="8C67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ïŝḷíḓè"/>
            <p:cNvSpPr/>
            <p:nvPr/>
          </p:nvSpPr>
          <p:spPr bwMode="auto">
            <a:xfrm>
              <a:off x="5308601" y="3578225"/>
              <a:ext cx="427038" cy="263525"/>
            </a:xfrm>
            <a:custGeom>
              <a:avLst/>
              <a:gdLst>
                <a:gd name="T0" fmla="*/ 13 w 269"/>
                <a:gd name="T1" fmla="*/ 166 h 166"/>
                <a:gd name="T2" fmla="*/ 0 w 269"/>
                <a:gd name="T3" fmla="*/ 153 h 166"/>
                <a:gd name="T4" fmla="*/ 261 w 269"/>
                <a:gd name="T5" fmla="*/ 0 h 166"/>
                <a:gd name="T6" fmla="*/ 269 w 269"/>
                <a:gd name="T7" fmla="*/ 17 h 166"/>
                <a:gd name="T8" fmla="*/ 13 w 269"/>
                <a:gd name="T9" fmla="*/ 166 h 166"/>
              </a:gdLst>
              <a:ahLst/>
              <a:cxnLst>
                <a:cxn ang="0">
                  <a:pos x="T0" y="T1"/>
                </a:cxn>
                <a:cxn ang="0">
                  <a:pos x="T2" y="T3"/>
                </a:cxn>
                <a:cxn ang="0">
                  <a:pos x="T4" y="T5"/>
                </a:cxn>
                <a:cxn ang="0">
                  <a:pos x="T6" y="T7"/>
                </a:cxn>
                <a:cxn ang="0">
                  <a:pos x="T8" y="T9"/>
                </a:cxn>
              </a:cxnLst>
              <a:rect l="0" t="0" r="r" b="b"/>
              <a:pathLst>
                <a:path w="269" h="166">
                  <a:moveTo>
                    <a:pt x="13" y="166"/>
                  </a:moveTo>
                  <a:lnTo>
                    <a:pt x="0" y="153"/>
                  </a:lnTo>
                  <a:lnTo>
                    <a:pt x="261" y="0"/>
                  </a:lnTo>
                  <a:lnTo>
                    <a:pt x="269" y="17"/>
                  </a:lnTo>
                  <a:lnTo>
                    <a:pt x="13" y="166"/>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 name="íş1ïḑe"/>
            <p:cNvSpPr/>
            <p:nvPr/>
          </p:nvSpPr>
          <p:spPr bwMode="auto">
            <a:xfrm>
              <a:off x="4568826" y="2386013"/>
              <a:ext cx="603250" cy="493713"/>
            </a:xfrm>
            <a:custGeom>
              <a:avLst/>
              <a:gdLst>
                <a:gd name="T0" fmla="*/ 0 w 380"/>
                <a:gd name="T1" fmla="*/ 200 h 311"/>
                <a:gd name="T2" fmla="*/ 124 w 380"/>
                <a:gd name="T3" fmla="*/ 311 h 311"/>
                <a:gd name="T4" fmla="*/ 380 w 380"/>
                <a:gd name="T5" fmla="*/ 158 h 311"/>
                <a:gd name="T6" fmla="*/ 350 w 380"/>
                <a:gd name="T7" fmla="*/ 0 h 311"/>
                <a:gd name="T8" fmla="*/ 0 w 380"/>
                <a:gd name="T9" fmla="*/ 200 h 311"/>
              </a:gdLst>
              <a:ahLst/>
              <a:cxnLst>
                <a:cxn ang="0">
                  <a:pos x="T0" y="T1"/>
                </a:cxn>
                <a:cxn ang="0">
                  <a:pos x="T2" y="T3"/>
                </a:cxn>
                <a:cxn ang="0">
                  <a:pos x="T4" y="T5"/>
                </a:cxn>
                <a:cxn ang="0">
                  <a:pos x="T6" y="T7"/>
                </a:cxn>
                <a:cxn ang="0">
                  <a:pos x="T8" y="T9"/>
                </a:cxn>
              </a:cxnLst>
              <a:rect l="0" t="0" r="r" b="b"/>
              <a:pathLst>
                <a:path w="380" h="311">
                  <a:moveTo>
                    <a:pt x="0" y="200"/>
                  </a:moveTo>
                  <a:lnTo>
                    <a:pt x="124" y="311"/>
                  </a:lnTo>
                  <a:lnTo>
                    <a:pt x="380" y="158"/>
                  </a:lnTo>
                  <a:lnTo>
                    <a:pt x="350" y="0"/>
                  </a:lnTo>
                  <a:lnTo>
                    <a:pt x="0" y="200"/>
                  </a:ln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 name="íŝľîḓe"/>
            <p:cNvSpPr/>
            <p:nvPr/>
          </p:nvSpPr>
          <p:spPr bwMode="auto">
            <a:xfrm>
              <a:off x="4432301" y="4973638"/>
              <a:ext cx="1514475" cy="269875"/>
            </a:xfrm>
            <a:custGeom>
              <a:avLst/>
              <a:gdLst>
                <a:gd name="T0" fmla="*/ 0 w 223"/>
                <a:gd name="T1" fmla="*/ 40 h 40"/>
                <a:gd name="T2" fmla="*/ 112 w 223"/>
                <a:gd name="T3" fmla="*/ 0 h 40"/>
                <a:gd name="T4" fmla="*/ 223 w 223"/>
                <a:gd name="T5" fmla="*/ 40 h 40"/>
                <a:gd name="T6" fmla="*/ 0 w 223"/>
                <a:gd name="T7" fmla="*/ 40 h 40"/>
              </a:gdLst>
              <a:ahLst/>
              <a:cxnLst>
                <a:cxn ang="0">
                  <a:pos x="T0" y="T1"/>
                </a:cxn>
                <a:cxn ang="0">
                  <a:pos x="T2" y="T3"/>
                </a:cxn>
                <a:cxn ang="0">
                  <a:pos x="T4" y="T5"/>
                </a:cxn>
                <a:cxn ang="0">
                  <a:pos x="T6" y="T7"/>
                </a:cxn>
              </a:cxnLst>
              <a:rect l="0" t="0" r="r" b="b"/>
              <a:pathLst>
                <a:path w="223" h="40">
                  <a:moveTo>
                    <a:pt x="0" y="40"/>
                  </a:moveTo>
                  <a:cubicBezTo>
                    <a:pt x="8" y="17"/>
                    <a:pt x="55" y="0"/>
                    <a:pt x="112" y="0"/>
                  </a:cubicBezTo>
                  <a:cubicBezTo>
                    <a:pt x="168" y="0"/>
                    <a:pt x="215" y="17"/>
                    <a:pt x="223" y="40"/>
                  </a:cubicBezTo>
                  <a:lnTo>
                    <a:pt x="0" y="40"/>
                  </a:ln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îṧḻîďè"/>
            <p:cNvSpPr/>
            <p:nvPr/>
          </p:nvSpPr>
          <p:spPr bwMode="auto">
            <a:xfrm>
              <a:off x="4303713" y="3489325"/>
              <a:ext cx="1709738" cy="1646238"/>
            </a:xfrm>
            <a:custGeom>
              <a:avLst/>
              <a:gdLst>
                <a:gd name="T0" fmla="*/ 68 w 252"/>
                <a:gd name="T1" fmla="*/ 0 h 243"/>
                <a:gd name="T2" fmla="*/ 68 w 252"/>
                <a:gd name="T3" fmla="*/ 43 h 243"/>
                <a:gd name="T4" fmla="*/ 36 w 252"/>
                <a:gd name="T5" fmla="*/ 114 h 243"/>
                <a:gd name="T6" fmla="*/ 130 w 252"/>
                <a:gd name="T7" fmla="*/ 207 h 243"/>
                <a:gd name="T8" fmla="*/ 214 w 252"/>
                <a:gd name="T9" fmla="*/ 153 h 243"/>
                <a:gd name="T10" fmla="*/ 252 w 252"/>
                <a:gd name="T11" fmla="*/ 153 h 243"/>
                <a:gd name="T12" fmla="*/ 130 w 252"/>
                <a:gd name="T13" fmla="*/ 243 h 243"/>
                <a:gd name="T14" fmla="*/ 0 w 252"/>
                <a:gd name="T15" fmla="*/ 114 h 243"/>
                <a:gd name="T16" fmla="*/ 68 w 252"/>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243">
                  <a:moveTo>
                    <a:pt x="68" y="0"/>
                  </a:moveTo>
                  <a:cubicBezTo>
                    <a:pt x="68" y="43"/>
                    <a:pt x="68" y="43"/>
                    <a:pt x="68" y="43"/>
                  </a:cubicBezTo>
                  <a:cubicBezTo>
                    <a:pt x="48" y="60"/>
                    <a:pt x="36" y="86"/>
                    <a:pt x="36" y="114"/>
                  </a:cubicBezTo>
                  <a:cubicBezTo>
                    <a:pt x="36" y="165"/>
                    <a:pt x="78" y="207"/>
                    <a:pt x="130" y="207"/>
                  </a:cubicBezTo>
                  <a:cubicBezTo>
                    <a:pt x="167" y="207"/>
                    <a:pt x="199" y="185"/>
                    <a:pt x="214" y="153"/>
                  </a:cubicBezTo>
                  <a:cubicBezTo>
                    <a:pt x="252" y="153"/>
                    <a:pt x="252" y="153"/>
                    <a:pt x="252" y="153"/>
                  </a:cubicBezTo>
                  <a:cubicBezTo>
                    <a:pt x="236" y="205"/>
                    <a:pt x="187" y="243"/>
                    <a:pt x="130" y="243"/>
                  </a:cubicBezTo>
                  <a:cubicBezTo>
                    <a:pt x="58" y="243"/>
                    <a:pt x="0" y="185"/>
                    <a:pt x="0" y="114"/>
                  </a:cubicBezTo>
                  <a:cubicBezTo>
                    <a:pt x="0" y="65"/>
                    <a:pt x="28" y="22"/>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 name="ïṥļiḋè"/>
            <p:cNvSpPr/>
            <p:nvPr/>
          </p:nvSpPr>
          <p:spPr bwMode="auto">
            <a:xfrm>
              <a:off x="4384676" y="3638550"/>
              <a:ext cx="1514475" cy="1416050"/>
            </a:xfrm>
            <a:custGeom>
              <a:avLst/>
              <a:gdLst>
                <a:gd name="T0" fmla="*/ 118 w 223"/>
                <a:gd name="T1" fmla="*/ 209 h 209"/>
                <a:gd name="T2" fmla="*/ 223 w 223"/>
                <a:gd name="T3" fmla="*/ 143 h 209"/>
                <a:gd name="T4" fmla="*/ 209 w 223"/>
                <a:gd name="T5" fmla="*/ 143 h 209"/>
                <a:gd name="T6" fmla="*/ 118 w 223"/>
                <a:gd name="T7" fmla="*/ 197 h 209"/>
                <a:gd name="T8" fmla="*/ 12 w 223"/>
                <a:gd name="T9" fmla="*/ 92 h 209"/>
                <a:gd name="T10" fmla="*/ 44 w 223"/>
                <a:gd name="T11" fmla="*/ 16 h 209"/>
                <a:gd name="T12" fmla="*/ 44 w 223"/>
                <a:gd name="T13" fmla="*/ 0 h 209"/>
                <a:gd name="T14" fmla="*/ 0 w 223"/>
                <a:gd name="T15" fmla="*/ 92 h 209"/>
                <a:gd name="T16" fmla="*/ 118 w 223"/>
                <a:gd name="T17"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209">
                  <a:moveTo>
                    <a:pt x="118" y="209"/>
                  </a:moveTo>
                  <a:cubicBezTo>
                    <a:pt x="163" y="209"/>
                    <a:pt x="203" y="183"/>
                    <a:pt x="223" y="143"/>
                  </a:cubicBezTo>
                  <a:cubicBezTo>
                    <a:pt x="209" y="143"/>
                    <a:pt x="209" y="143"/>
                    <a:pt x="209" y="143"/>
                  </a:cubicBezTo>
                  <a:cubicBezTo>
                    <a:pt x="191" y="176"/>
                    <a:pt x="156" y="197"/>
                    <a:pt x="118" y="197"/>
                  </a:cubicBezTo>
                  <a:cubicBezTo>
                    <a:pt x="59" y="197"/>
                    <a:pt x="12" y="150"/>
                    <a:pt x="12" y="92"/>
                  </a:cubicBezTo>
                  <a:cubicBezTo>
                    <a:pt x="12" y="63"/>
                    <a:pt x="24" y="36"/>
                    <a:pt x="44" y="16"/>
                  </a:cubicBezTo>
                  <a:cubicBezTo>
                    <a:pt x="44" y="0"/>
                    <a:pt x="44" y="0"/>
                    <a:pt x="44" y="0"/>
                  </a:cubicBezTo>
                  <a:cubicBezTo>
                    <a:pt x="17" y="22"/>
                    <a:pt x="0" y="56"/>
                    <a:pt x="0" y="92"/>
                  </a:cubicBezTo>
                  <a:cubicBezTo>
                    <a:pt x="0" y="156"/>
                    <a:pt x="53" y="209"/>
                    <a:pt x="118" y="209"/>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 name="iSľiḋe"/>
            <p:cNvSpPr/>
            <p:nvPr/>
          </p:nvSpPr>
          <p:spPr bwMode="auto">
            <a:xfrm>
              <a:off x="4405313" y="3292475"/>
              <a:ext cx="590550" cy="58261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 name="îṥliḍè"/>
            <p:cNvSpPr/>
            <p:nvPr/>
          </p:nvSpPr>
          <p:spPr bwMode="auto">
            <a:xfrm>
              <a:off x="4514851" y="3394075"/>
              <a:ext cx="373063" cy="379413"/>
            </a:xfrm>
            <a:prstGeom prst="ellipse">
              <a:avLst/>
            </a:pr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 name="ïsḻîḓe"/>
            <p:cNvSpPr/>
            <p:nvPr/>
          </p:nvSpPr>
          <p:spPr bwMode="auto">
            <a:xfrm>
              <a:off x="5457826" y="4376738"/>
              <a:ext cx="712788" cy="292100"/>
            </a:xfrm>
            <a:custGeom>
              <a:avLst/>
              <a:gdLst>
                <a:gd name="T0" fmla="*/ 16 w 105"/>
                <a:gd name="T1" fmla="*/ 42 h 43"/>
                <a:gd name="T2" fmla="*/ 94 w 105"/>
                <a:gd name="T3" fmla="*/ 26 h 43"/>
                <a:gd name="T4" fmla="*/ 103 w 105"/>
                <a:gd name="T5" fmla="*/ 11 h 43"/>
                <a:gd name="T6" fmla="*/ 103 w 105"/>
                <a:gd name="T7" fmla="*/ 10 h 43"/>
                <a:gd name="T8" fmla="*/ 89 w 105"/>
                <a:gd name="T9" fmla="*/ 1 h 43"/>
                <a:gd name="T10" fmla="*/ 11 w 105"/>
                <a:gd name="T11" fmla="*/ 18 h 43"/>
                <a:gd name="T12" fmla="*/ 2 w 105"/>
                <a:gd name="T13" fmla="*/ 32 h 43"/>
                <a:gd name="T14" fmla="*/ 2 w 105"/>
                <a:gd name="T15" fmla="*/ 33 h 43"/>
                <a:gd name="T16" fmla="*/ 16 w 105"/>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43">
                  <a:moveTo>
                    <a:pt x="16" y="42"/>
                  </a:moveTo>
                  <a:cubicBezTo>
                    <a:pt x="94" y="26"/>
                    <a:pt x="94" y="26"/>
                    <a:pt x="94" y="26"/>
                  </a:cubicBezTo>
                  <a:cubicBezTo>
                    <a:pt x="100" y="24"/>
                    <a:pt x="105" y="18"/>
                    <a:pt x="103" y="11"/>
                  </a:cubicBezTo>
                  <a:cubicBezTo>
                    <a:pt x="103" y="10"/>
                    <a:pt x="103" y="10"/>
                    <a:pt x="103" y="10"/>
                  </a:cubicBezTo>
                  <a:cubicBezTo>
                    <a:pt x="101" y="4"/>
                    <a:pt x="95" y="0"/>
                    <a:pt x="89" y="1"/>
                  </a:cubicBezTo>
                  <a:cubicBezTo>
                    <a:pt x="11" y="18"/>
                    <a:pt x="11" y="18"/>
                    <a:pt x="11" y="18"/>
                  </a:cubicBezTo>
                  <a:cubicBezTo>
                    <a:pt x="4" y="19"/>
                    <a:pt x="0" y="25"/>
                    <a:pt x="2" y="32"/>
                  </a:cubicBezTo>
                  <a:cubicBezTo>
                    <a:pt x="2" y="33"/>
                    <a:pt x="2" y="33"/>
                    <a:pt x="2" y="33"/>
                  </a:cubicBezTo>
                  <a:cubicBezTo>
                    <a:pt x="3" y="39"/>
                    <a:pt x="10" y="43"/>
                    <a:pt x="16" y="42"/>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 name="ïṣlíḑe"/>
            <p:cNvSpPr/>
            <p:nvPr/>
          </p:nvSpPr>
          <p:spPr bwMode="auto">
            <a:xfrm>
              <a:off x="7065963" y="1436688"/>
              <a:ext cx="53975" cy="603250"/>
            </a:xfrm>
            <a:custGeom>
              <a:avLst/>
              <a:gdLst>
                <a:gd name="T0" fmla="*/ 0 w 34"/>
                <a:gd name="T1" fmla="*/ 380 h 380"/>
                <a:gd name="T2" fmla="*/ 9 w 34"/>
                <a:gd name="T3" fmla="*/ 0 h 380"/>
                <a:gd name="T4" fmla="*/ 34 w 34"/>
                <a:gd name="T5" fmla="*/ 0 h 380"/>
                <a:gd name="T6" fmla="*/ 26 w 34"/>
                <a:gd name="T7" fmla="*/ 380 h 380"/>
                <a:gd name="T8" fmla="*/ 0 w 34"/>
                <a:gd name="T9" fmla="*/ 380 h 380"/>
              </a:gdLst>
              <a:ahLst/>
              <a:cxnLst>
                <a:cxn ang="0">
                  <a:pos x="T0" y="T1"/>
                </a:cxn>
                <a:cxn ang="0">
                  <a:pos x="T2" y="T3"/>
                </a:cxn>
                <a:cxn ang="0">
                  <a:pos x="T4" y="T5"/>
                </a:cxn>
                <a:cxn ang="0">
                  <a:pos x="T6" y="T7"/>
                </a:cxn>
                <a:cxn ang="0">
                  <a:pos x="T8" y="T9"/>
                </a:cxn>
              </a:cxnLst>
              <a:rect l="0" t="0" r="r" b="b"/>
              <a:pathLst>
                <a:path w="34" h="380">
                  <a:moveTo>
                    <a:pt x="0" y="380"/>
                  </a:moveTo>
                  <a:lnTo>
                    <a:pt x="9" y="0"/>
                  </a:lnTo>
                  <a:lnTo>
                    <a:pt x="34" y="0"/>
                  </a:lnTo>
                  <a:lnTo>
                    <a:pt x="26" y="380"/>
                  </a:lnTo>
                  <a:lnTo>
                    <a:pt x="0" y="380"/>
                  </a:ln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 name="ïṡḻíḍe"/>
            <p:cNvSpPr/>
            <p:nvPr/>
          </p:nvSpPr>
          <p:spPr bwMode="auto">
            <a:xfrm>
              <a:off x="6719888" y="1776413"/>
              <a:ext cx="407988" cy="493713"/>
            </a:xfrm>
            <a:custGeom>
              <a:avLst/>
              <a:gdLst>
                <a:gd name="T0" fmla="*/ 235 w 257"/>
                <a:gd name="T1" fmla="*/ 311 h 311"/>
                <a:gd name="T2" fmla="*/ 0 w 257"/>
                <a:gd name="T3" fmla="*/ 17 h 311"/>
                <a:gd name="T4" fmla="*/ 17 w 257"/>
                <a:gd name="T5" fmla="*/ 0 h 311"/>
                <a:gd name="T6" fmla="*/ 257 w 257"/>
                <a:gd name="T7" fmla="*/ 298 h 311"/>
                <a:gd name="T8" fmla="*/ 235 w 257"/>
                <a:gd name="T9" fmla="*/ 311 h 311"/>
              </a:gdLst>
              <a:ahLst/>
              <a:cxnLst>
                <a:cxn ang="0">
                  <a:pos x="T0" y="T1"/>
                </a:cxn>
                <a:cxn ang="0">
                  <a:pos x="T2" y="T3"/>
                </a:cxn>
                <a:cxn ang="0">
                  <a:pos x="T4" y="T5"/>
                </a:cxn>
                <a:cxn ang="0">
                  <a:pos x="T6" y="T7"/>
                </a:cxn>
                <a:cxn ang="0">
                  <a:pos x="T8" y="T9"/>
                </a:cxn>
              </a:cxnLst>
              <a:rect l="0" t="0" r="r" b="b"/>
              <a:pathLst>
                <a:path w="257" h="311">
                  <a:moveTo>
                    <a:pt x="235" y="311"/>
                  </a:moveTo>
                  <a:lnTo>
                    <a:pt x="0" y="17"/>
                  </a:lnTo>
                  <a:lnTo>
                    <a:pt x="17" y="0"/>
                  </a:lnTo>
                  <a:lnTo>
                    <a:pt x="257" y="298"/>
                  </a:lnTo>
                  <a:lnTo>
                    <a:pt x="235" y="311"/>
                  </a:ln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 name="î$ḷîḓè"/>
            <p:cNvSpPr/>
            <p:nvPr/>
          </p:nvSpPr>
          <p:spPr bwMode="auto">
            <a:xfrm>
              <a:off x="7005638" y="1857375"/>
              <a:ext cx="325438" cy="541338"/>
            </a:xfrm>
            <a:custGeom>
              <a:avLst/>
              <a:gdLst>
                <a:gd name="T0" fmla="*/ 0 w 205"/>
                <a:gd name="T1" fmla="*/ 328 h 341"/>
                <a:gd name="T2" fmla="*/ 184 w 205"/>
                <a:gd name="T3" fmla="*/ 0 h 341"/>
                <a:gd name="T4" fmla="*/ 205 w 205"/>
                <a:gd name="T5" fmla="*/ 13 h 341"/>
                <a:gd name="T6" fmla="*/ 21 w 205"/>
                <a:gd name="T7" fmla="*/ 341 h 341"/>
                <a:gd name="T8" fmla="*/ 0 w 205"/>
                <a:gd name="T9" fmla="*/ 328 h 341"/>
              </a:gdLst>
              <a:ahLst/>
              <a:cxnLst>
                <a:cxn ang="0">
                  <a:pos x="T0" y="T1"/>
                </a:cxn>
                <a:cxn ang="0">
                  <a:pos x="T2" y="T3"/>
                </a:cxn>
                <a:cxn ang="0">
                  <a:pos x="T4" y="T5"/>
                </a:cxn>
                <a:cxn ang="0">
                  <a:pos x="T6" y="T7"/>
                </a:cxn>
                <a:cxn ang="0">
                  <a:pos x="T8" y="T9"/>
                </a:cxn>
              </a:cxnLst>
              <a:rect l="0" t="0" r="r" b="b"/>
              <a:pathLst>
                <a:path w="205" h="341">
                  <a:moveTo>
                    <a:pt x="0" y="328"/>
                  </a:moveTo>
                  <a:lnTo>
                    <a:pt x="184" y="0"/>
                  </a:lnTo>
                  <a:lnTo>
                    <a:pt x="205" y="13"/>
                  </a:lnTo>
                  <a:lnTo>
                    <a:pt x="21" y="341"/>
                  </a:lnTo>
                  <a:lnTo>
                    <a:pt x="0" y="328"/>
                  </a:ln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 name="î$ľídè"/>
            <p:cNvSpPr/>
            <p:nvPr/>
          </p:nvSpPr>
          <p:spPr bwMode="auto">
            <a:xfrm>
              <a:off x="6069013" y="1925638"/>
              <a:ext cx="841375" cy="249238"/>
            </a:xfrm>
            <a:custGeom>
              <a:avLst/>
              <a:gdLst>
                <a:gd name="T0" fmla="*/ 526 w 530"/>
                <a:gd name="T1" fmla="*/ 157 h 157"/>
                <a:gd name="T2" fmla="*/ 0 w 530"/>
                <a:gd name="T3" fmla="*/ 25 h 157"/>
                <a:gd name="T4" fmla="*/ 4 w 530"/>
                <a:gd name="T5" fmla="*/ 0 h 157"/>
                <a:gd name="T6" fmla="*/ 530 w 530"/>
                <a:gd name="T7" fmla="*/ 136 h 157"/>
                <a:gd name="T8" fmla="*/ 526 w 530"/>
                <a:gd name="T9" fmla="*/ 157 h 157"/>
              </a:gdLst>
              <a:ahLst/>
              <a:cxnLst>
                <a:cxn ang="0">
                  <a:pos x="T0" y="T1"/>
                </a:cxn>
                <a:cxn ang="0">
                  <a:pos x="T2" y="T3"/>
                </a:cxn>
                <a:cxn ang="0">
                  <a:pos x="T4" y="T5"/>
                </a:cxn>
                <a:cxn ang="0">
                  <a:pos x="T6" y="T7"/>
                </a:cxn>
                <a:cxn ang="0">
                  <a:pos x="T8" y="T9"/>
                </a:cxn>
              </a:cxnLst>
              <a:rect l="0" t="0" r="r" b="b"/>
              <a:pathLst>
                <a:path w="530" h="157">
                  <a:moveTo>
                    <a:pt x="526" y="157"/>
                  </a:moveTo>
                  <a:lnTo>
                    <a:pt x="0" y="25"/>
                  </a:lnTo>
                  <a:lnTo>
                    <a:pt x="4" y="0"/>
                  </a:lnTo>
                  <a:lnTo>
                    <a:pt x="530" y="136"/>
                  </a:lnTo>
                  <a:lnTo>
                    <a:pt x="526" y="157"/>
                  </a:ln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 name="ïṣlíḓé"/>
            <p:cNvSpPr/>
            <p:nvPr/>
          </p:nvSpPr>
          <p:spPr bwMode="auto">
            <a:xfrm>
              <a:off x="6361113" y="2290763"/>
              <a:ext cx="561975" cy="209550"/>
            </a:xfrm>
            <a:custGeom>
              <a:avLst/>
              <a:gdLst>
                <a:gd name="T0" fmla="*/ 354 w 354"/>
                <a:gd name="T1" fmla="*/ 26 h 132"/>
                <a:gd name="T2" fmla="*/ 8 w 354"/>
                <a:gd name="T3" fmla="*/ 132 h 132"/>
                <a:gd name="T4" fmla="*/ 0 w 354"/>
                <a:gd name="T5" fmla="*/ 111 h 132"/>
                <a:gd name="T6" fmla="*/ 346 w 354"/>
                <a:gd name="T7" fmla="*/ 0 h 132"/>
                <a:gd name="T8" fmla="*/ 354 w 354"/>
                <a:gd name="T9" fmla="*/ 26 h 132"/>
              </a:gdLst>
              <a:ahLst/>
              <a:cxnLst>
                <a:cxn ang="0">
                  <a:pos x="T0" y="T1"/>
                </a:cxn>
                <a:cxn ang="0">
                  <a:pos x="T2" y="T3"/>
                </a:cxn>
                <a:cxn ang="0">
                  <a:pos x="T4" y="T5"/>
                </a:cxn>
                <a:cxn ang="0">
                  <a:pos x="T6" y="T7"/>
                </a:cxn>
                <a:cxn ang="0">
                  <a:pos x="T8" y="T9"/>
                </a:cxn>
              </a:cxnLst>
              <a:rect l="0" t="0" r="r" b="b"/>
              <a:pathLst>
                <a:path w="354" h="132">
                  <a:moveTo>
                    <a:pt x="354" y="26"/>
                  </a:moveTo>
                  <a:lnTo>
                    <a:pt x="8" y="132"/>
                  </a:lnTo>
                  <a:lnTo>
                    <a:pt x="0" y="111"/>
                  </a:lnTo>
                  <a:lnTo>
                    <a:pt x="346" y="0"/>
                  </a:lnTo>
                  <a:lnTo>
                    <a:pt x="354" y="26"/>
                  </a:ln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 name="îṡḷîḋé"/>
            <p:cNvSpPr/>
            <p:nvPr/>
          </p:nvSpPr>
          <p:spPr bwMode="auto">
            <a:xfrm>
              <a:off x="7100888" y="2174875"/>
              <a:ext cx="46038" cy="576263"/>
            </a:xfrm>
            <a:custGeom>
              <a:avLst/>
              <a:gdLst>
                <a:gd name="T0" fmla="*/ 21 w 29"/>
                <a:gd name="T1" fmla="*/ 0 h 363"/>
                <a:gd name="T2" fmla="*/ 29 w 29"/>
                <a:gd name="T3" fmla="*/ 363 h 363"/>
                <a:gd name="T4" fmla="*/ 4 w 29"/>
                <a:gd name="T5" fmla="*/ 363 h 363"/>
                <a:gd name="T6" fmla="*/ 0 w 29"/>
                <a:gd name="T7" fmla="*/ 0 h 363"/>
                <a:gd name="T8" fmla="*/ 21 w 29"/>
                <a:gd name="T9" fmla="*/ 0 h 363"/>
              </a:gdLst>
              <a:ahLst/>
              <a:cxnLst>
                <a:cxn ang="0">
                  <a:pos x="T0" y="T1"/>
                </a:cxn>
                <a:cxn ang="0">
                  <a:pos x="T2" y="T3"/>
                </a:cxn>
                <a:cxn ang="0">
                  <a:pos x="T4" y="T5"/>
                </a:cxn>
                <a:cxn ang="0">
                  <a:pos x="T6" y="T7"/>
                </a:cxn>
                <a:cxn ang="0">
                  <a:pos x="T8" y="T9"/>
                </a:cxn>
              </a:cxnLst>
              <a:rect l="0" t="0" r="r" b="b"/>
              <a:pathLst>
                <a:path w="29" h="363">
                  <a:moveTo>
                    <a:pt x="21" y="0"/>
                  </a:moveTo>
                  <a:lnTo>
                    <a:pt x="29" y="363"/>
                  </a:lnTo>
                  <a:lnTo>
                    <a:pt x="4" y="363"/>
                  </a:lnTo>
                  <a:lnTo>
                    <a:pt x="0" y="0"/>
                  </a:lnTo>
                  <a:lnTo>
                    <a:pt x="21" y="0"/>
                  </a:ln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 name="iṧľíḋê"/>
            <p:cNvSpPr/>
            <p:nvPr/>
          </p:nvSpPr>
          <p:spPr bwMode="auto">
            <a:xfrm>
              <a:off x="7223126" y="1971675"/>
              <a:ext cx="569913" cy="285750"/>
            </a:xfrm>
            <a:custGeom>
              <a:avLst/>
              <a:gdLst>
                <a:gd name="T0" fmla="*/ 0 w 359"/>
                <a:gd name="T1" fmla="*/ 158 h 180"/>
                <a:gd name="T2" fmla="*/ 346 w 359"/>
                <a:gd name="T3" fmla="*/ 0 h 180"/>
                <a:gd name="T4" fmla="*/ 359 w 359"/>
                <a:gd name="T5" fmla="*/ 22 h 180"/>
                <a:gd name="T6" fmla="*/ 12 w 359"/>
                <a:gd name="T7" fmla="*/ 180 h 180"/>
                <a:gd name="T8" fmla="*/ 0 w 359"/>
                <a:gd name="T9" fmla="*/ 158 h 180"/>
              </a:gdLst>
              <a:ahLst/>
              <a:cxnLst>
                <a:cxn ang="0">
                  <a:pos x="T0" y="T1"/>
                </a:cxn>
                <a:cxn ang="0">
                  <a:pos x="T2" y="T3"/>
                </a:cxn>
                <a:cxn ang="0">
                  <a:pos x="T4" y="T5"/>
                </a:cxn>
                <a:cxn ang="0">
                  <a:pos x="T6" y="T7"/>
                </a:cxn>
                <a:cxn ang="0">
                  <a:pos x="T8" y="T9"/>
                </a:cxn>
              </a:cxnLst>
              <a:rect l="0" t="0" r="r" b="b"/>
              <a:pathLst>
                <a:path w="359" h="180">
                  <a:moveTo>
                    <a:pt x="0" y="158"/>
                  </a:moveTo>
                  <a:lnTo>
                    <a:pt x="346" y="0"/>
                  </a:lnTo>
                  <a:lnTo>
                    <a:pt x="359" y="22"/>
                  </a:lnTo>
                  <a:lnTo>
                    <a:pt x="12" y="180"/>
                  </a:lnTo>
                  <a:lnTo>
                    <a:pt x="0" y="158"/>
                  </a:ln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 name="iś1iḋè"/>
            <p:cNvSpPr/>
            <p:nvPr/>
          </p:nvSpPr>
          <p:spPr bwMode="auto">
            <a:xfrm>
              <a:off x="7250113" y="2324100"/>
              <a:ext cx="487363" cy="414338"/>
            </a:xfrm>
            <a:custGeom>
              <a:avLst/>
              <a:gdLst>
                <a:gd name="T0" fmla="*/ 12 w 307"/>
                <a:gd name="T1" fmla="*/ 0 h 261"/>
                <a:gd name="T2" fmla="*/ 307 w 307"/>
                <a:gd name="T3" fmla="*/ 239 h 261"/>
                <a:gd name="T4" fmla="*/ 295 w 307"/>
                <a:gd name="T5" fmla="*/ 261 h 261"/>
                <a:gd name="T6" fmla="*/ 0 w 307"/>
                <a:gd name="T7" fmla="*/ 22 h 261"/>
                <a:gd name="T8" fmla="*/ 12 w 307"/>
                <a:gd name="T9" fmla="*/ 0 h 261"/>
              </a:gdLst>
              <a:ahLst/>
              <a:cxnLst>
                <a:cxn ang="0">
                  <a:pos x="T0" y="T1"/>
                </a:cxn>
                <a:cxn ang="0">
                  <a:pos x="T2" y="T3"/>
                </a:cxn>
                <a:cxn ang="0">
                  <a:pos x="T4" y="T5"/>
                </a:cxn>
                <a:cxn ang="0">
                  <a:pos x="T6" y="T7"/>
                </a:cxn>
                <a:cxn ang="0">
                  <a:pos x="T8" y="T9"/>
                </a:cxn>
              </a:cxnLst>
              <a:rect l="0" t="0" r="r" b="b"/>
              <a:pathLst>
                <a:path w="307" h="261">
                  <a:moveTo>
                    <a:pt x="12" y="0"/>
                  </a:moveTo>
                  <a:lnTo>
                    <a:pt x="307" y="239"/>
                  </a:lnTo>
                  <a:lnTo>
                    <a:pt x="295" y="261"/>
                  </a:lnTo>
                  <a:lnTo>
                    <a:pt x="0" y="22"/>
                  </a:lnTo>
                  <a:lnTo>
                    <a:pt x="12" y="0"/>
                  </a:ln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 name="ïśľídé"/>
            <p:cNvSpPr/>
            <p:nvPr/>
          </p:nvSpPr>
          <p:spPr bwMode="auto">
            <a:xfrm>
              <a:off x="6415088" y="2433638"/>
              <a:ext cx="549275" cy="588963"/>
            </a:xfrm>
            <a:custGeom>
              <a:avLst/>
              <a:gdLst>
                <a:gd name="T0" fmla="*/ 346 w 346"/>
                <a:gd name="T1" fmla="*/ 17 h 371"/>
                <a:gd name="T2" fmla="*/ 17 w 346"/>
                <a:gd name="T3" fmla="*/ 371 h 371"/>
                <a:gd name="T4" fmla="*/ 0 w 346"/>
                <a:gd name="T5" fmla="*/ 354 h 371"/>
                <a:gd name="T6" fmla="*/ 325 w 346"/>
                <a:gd name="T7" fmla="*/ 0 h 371"/>
                <a:gd name="T8" fmla="*/ 346 w 346"/>
                <a:gd name="T9" fmla="*/ 17 h 371"/>
              </a:gdLst>
              <a:ahLst/>
              <a:cxnLst>
                <a:cxn ang="0">
                  <a:pos x="T0" y="T1"/>
                </a:cxn>
                <a:cxn ang="0">
                  <a:pos x="T2" y="T3"/>
                </a:cxn>
                <a:cxn ang="0">
                  <a:pos x="T4" y="T5"/>
                </a:cxn>
                <a:cxn ang="0">
                  <a:pos x="T6" y="T7"/>
                </a:cxn>
                <a:cxn ang="0">
                  <a:pos x="T8" y="T9"/>
                </a:cxn>
              </a:cxnLst>
              <a:rect l="0" t="0" r="r" b="b"/>
              <a:pathLst>
                <a:path w="346" h="371">
                  <a:moveTo>
                    <a:pt x="346" y="17"/>
                  </a:moveTo>
                  <a:lnTo>
                    <a:pt x="17" y="371"/>
                  </a:lnTo>
                  <a:lnTo>
                    <a:pt x="0" y="354"/>
                  </a:lnTo>
                  <a:lnTo>
                    <a:pt x="325" y="0"/>
                  </a:lnTo>
                  <a:lnTo>
                    <a:pt x="346" y="17"/>
                  </a:ln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 name="îṩļïḑe"/>
            <p:cNvSpPr/>
            <p:nvPr/>
          </p:nvSpPr>
          <p:spPr bwMode="auto">
            <a:xfrm>
              <a:off x="5770563" y="1714500"/>
              <a:ext cx="468313" cy="460375"/>
            </a:xfrm>
            <a:custGeom>
              <a:avLst/>
              <a:gdLst>
                <a:gd name="T0" fmla="*/ 27 w 69"/>
                <a:gd name="T1" fmla="*/ 64 h 68"/>
                <a:gd name="T2" fmla="*/ 5 w 69"/>
                <a:gd name="T3" fmla="*/ 26 h 68"/>
                <a:gd name="T4" fmla="*/ 42 w 69"/>
                <a:gd name="T5" fmla="*/ 4 h 68"/>
                <a:gd name="T6" fmla="*/ 65 w 69"/>
                <a:gd name="T7" fmla="*/ 42 h 68"/>
                <a:gd name="T8" fmla="*/ 27 w 69"/>
                <a:gd name="T9" fmla="*/ 64 h 68"/>
              </a:gdLst>
              <a:ahLst/>
              <a:cxnLst>
                <a:cxn ang="0">
                  <a:pos x="T0" y="T1"/>
                </a:cxn>
                <a:cxn ang="0">
                  <a:pos x="T2" y="T3"/>
                </a:cxn>
                <a:cxn ang="0">
                  <a:pos x="T4" y="T5"/>
                </a:cxn>
                <a:cxn ang="0">
                  <a:pos x="T6" y="T7"/>
                </a:cxn>
                <a:cxn ang="0">
                  <a:pos x="T8" y="T9"/>
                </a:cxn>
              </a:cxnLst>
              <a:rect l="0" t="0" r="r" b="b"/>
              <a:pathLst>
                <a:path w="69" h="68">
                  <a:moveTo>
                    <a:pt x="27" y="64"/>
                  </a:moveTo>
                  <a:cubicBezTo>
                    <a:pt x="11" y="60"/>
                    <a:pt x="0" y="43"/>
                    <a:pt x="5" y="26"/>
                  </a:cubicBezTo>
                  <a:cubicBezTo>
                    <a:pt x="9" y="10"/>
                    <a:pt x="26" y="0"/>
                    <a:pt x="42" y="4"/>
                  </a:cubicBezTo>
                  <a:cubicBezTo>
                    <a:pt x="59" y="8"/>
                    <a:pt x="69" y="25"/>
                    <a:pt x="65" y="42"/>
                  </a:cubicBezTo>
                  <a:cubicBezTo>
                    <a:pt x="61" y="58"/>
                    <a:pt x="44" y="68"/>
                    <a:pt x="27" y="64"/>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 name="ïṩļiḓe"/>
            <p:cNvSpPr/>
            <p:nvPr/>
          </p:nvSpPr>
          <p:spPr bwMode="auto">
            <a:xfrm>
              <a:off x="5986463" y="1809750"/>
              <a:ext cx="190500" cy="196850"/>
            </a:xfrm>
            <a:custGeom>
              <a:avLst/>
              <a:gdLst>
                <a:gd name="T0" fmla="*/ 11 w 28"/>
                <a:gd name="T1" fmla="*/ 27 h 29"/>
                <a:gd name="T2" fmla="*/ 1 w 28"/>
                <a:gd name="T3" fmla="*/ 12 h 29"/>
                <a:gd name="T4" fmla="*/ 17 w 28"/>
                <a:gd name="T5" fmla="*/ 2 h 29"/>
                <a:gd name="T6" fmla="*/ 26 w 28"/>
                <a:gd name="T7" fmla="*/ 18 h 29"/>
                <a:gd name="T8" fmla="*/ 11 w 28"/>
                <a:gd name="T9" fmla="*/ 27 h 29"/>
              </a:gdLst>
              <a:ahLst/>
              <a:cxnLst>
                <a:cxn ang="0">
                  <a:pos x="T0" y="T1"/>
                </a:cxn>
                <a:cxn ang="0">
                  <a:pos x="T2" y="T3"/>
                </a:cxn>
                <a:cxn ang="0">
                  <a:pos x="T4" y="T5"/>
                </a:cxn>
                <a:cxn ang="0">
                  <a:pos x="T6" y="T7"/>
                </a:cxn>
                <a:cxn ang="0">
                  <a:pos x="T8" y="T9"/>
                </a:cxn>
              </a:cxnLst>
              <a:rect l="0" t="0" r="r" b="b"/>
              <a:pathLst>
                <a:path w="28" h="29">
                  <a:moveTo>
                    <a:pt x="11" y="27"/>
                  </a:moveTo>
                  <a:cubicBezTo>
                    <a:pt x="4" y="26"/>
                    <a:pt x="0" y="19"/>
                    <a:pt x="1" y="12"/>
                  </a:cubicBezTo>
                  <a:cubicBezTo>
                    <a:pt x="3" y="5"/>
                    <a:pt x="10" y="0"/>
                    <a:pt x="17" y="2"/>
                  </a:cubicBezTo>
                  <a:cubicBezTo>
                    <a:pt x="24" y="4"/>
                    <a:pt x="28" y="11"/>
                    <a:pt x="26" y="18"/>
                  </a:cubicBezTo>
                  <a:cubicBezTo>
                    <a:pt x="25" y="25"/>
                    <a:pt x="18" y="29"/>
                    <a:pt x="11"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3" name="í$ḻiḍê"/>
            <p:cNvSpPr/>
            <p:nvPr/>
          </p:nvSpPr>
          <p:spPr bwMode="auto">
            <a:xfrm>
              <a:off x="6129338" y="2873375"/>
              <a:ext cx="447675" cy="447675"/>
            </a:xfrm>
            <a:custGeom>
              <a:avLst/>
              <a:gdLst>
                <a:gd name="T0" fmla="*/ 29 w 66"/>
                <a:gd name="T1" fmla="*/ 64 h 66"/>
                <a:gd name="T2" fmla="*/ 2 w 66"/>
                <a:gd name="T3" fmla="*/ 30 h 66"/>
                <a:gd name="T4" fmla="*/ 36 w 66"/>
                <a:gd name="T5" fmla="*/ 2 h 66"/>
                <a:gd name="T6" fmla="*/ 64 w 66"/>
                <a:gd name="T7" fmla="*/ 37 h 66"/>
                <a:gd name="T8" fmla="*/ 29 w 66"/>
                <a:gd name="T9" fmla="*/ 64 h 66"/>
              </a:gdLst>
              <a:ahLst/>
              <a:cxnLst>
                <a:cxn ang="0">
                  <a:pos x="T0" y="T1"/>
                </a:cxn>
                <a:cxn ang="0">
                  <a:pos x="T2" y="T3"/>
                </a:cxn>
                <a:cxn ang="0">
                  <a:pos x="T4" y="T5"/>
                </a:cxn>
                <a:cxn ang="0">
                  <a:pos x="T6" y="T7"/>
                </a:cxn>
                <a:cxn ang="0">
                  <a:pos x="T8" y="T9"/>
                </a:cxn>
              </a:cxnLst>
              <a:rect l="0" t="0" r="r" b="b"/>
              <a:pathLst>
                <a:path w="66" h="66">
                  <a:moveTo>
                    <a:pt x="29" y="64"/>
                  </a:moveTo>
                  <a:cubicBezTo>
                    <a:pt x="12" y="62"/>
                    <a:pt x="0" y="47"/>
                    <a:pt x="2" y="30"/>
                  </a:cubicBezTo>
                  <a:cubicBezTo>
                    <a:pt x="4" y="12"/>
                    <a:pt x="19" y="0"/>
                    <a:pt x="36" y="2"/>
                  </a:cubicBezTo>
                  <a:cubicBezTo>
                    <a:pt x="53" y="4"/>
                    <a:pt x="66" y="20"/>
                    <a:pt x="64" y="37"/>
                  </a:cubicBezTo>
                  <a:cubicBezTo>
                    <a:pt x="62" y="54"/>
                    <a:pt x="46" y="66"/>
                    <a:pt x="29" y="64"/>
                  </a:cubicBez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4" name="i$ḻîḋê"/>
            <p:cNvSpPr/>
            <p:nvPr/>
          </p:nvSpPr>
          <p:spPr bwMode="auto">
            <a:xfrm>
              <a:off x="6326188" y="2960688"/>
              <a:ext cx="190500" cy="184150"/>
            </a:xfrm>
            <a:custGeom>
              <a:avLst/>
              <a:gdLst>
                <a:gd name="T0" fmla="*/ 13 w 28"/>
                <a:gd name="T1" fmla="*/ 26 h 27"/>
                <a:gd name="T2" fmla="*/ 1 w 28"/>
                <a:gd name="T3" fmla="*/ 12 h 27"/>
                <a:gd name="T4" fmla="*/ 16 w 28"/>
                <a:gd name="T5" fmla="*/ 1 h 27"/>
                <a:gd name="T6" fmla="*/ 27 w 28"/>
                <a:gd name="T7" fmla="*/ 15 h 27"/>
                <a:gd name="T8" fmla="*/ 13 w 28"/>
                <a:gd name="T9" fmla="*/ 26 h 27"/>
              </a:gdLst>
              <a:ahLst/>
              <a:cxnLst>
                <a:cxn ang="0">
                  <a:pos x="T0" y="T1"/>
                </a:cxn>
                <a:cxn ang="0">
                  <a:pos x="T2" y="T3"/>
                </a:cxn>
                <a:cxn ang="0">
                  <a:pos x="T4" y="T5"/>
                </a:cxn>
                <a:cxn ang="0">
                  <a:pos x="T6" y="T7"/>
                </a:cxn>
                <a:cxn ang="0">
                  <a:pos x="T8" y="T9"/>
                </a:cxn>
              </a:cxnLst>
              <a:rect l="0" t="0" r="r" b="b"/>
              <a:pathLst>
                <a:path w="28" h="27">
                  <a:moveTo>
                    <a:pt x="13" y="26"/>
                  </a:moveTo>
                  <a:cubicBezTo>
                    <a:pt x="5" y="26"/>
                    <a:pt x="0" y="19"/>
                    <a:pt x="1" y="12"/>
                  </a:cubicBezTo>
                  <a:cubicBezTo>
                    <a:pt x="2" y="5"/>
                    <a:pt x="8" y="0"/>
                    <a:pt x="16" y="1"/>
                  </a:cubicBezTo>
                  <a:cubicBezTo>
                    <a:pt x="23" y="1"/>
                    <a:pt x="28" y="8"/>
                    <a:pt x="27" y="15"/>
                  </a:cubicBezTo>
                  <a:cubicBezTo>
                    <a:pt x="26" y="22"/>
                    <a:pt x="20" y="27"/>
                    <a:pt x="13" y="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5" name="iṧliḑè"/>
            <p:cNvSpPr/>
            <p:nvPr/>
          </p:nvSpPr>
          <p:spPr bwMode="auto">
            <a:xfrm>
              <a:off x="6937376" y="1179513"/>
              <a:ext cx="319088" cy="325438"/>
            </a:xfrm>
            <a:custGeom>
              <a:avLst/>
              <a:gdLst>
                <a:gd name="T0" fmla="*/ 21 w 47"/>
                <a:gd name="T1" fmla="*/ 46 h 48"/>
                <a:gd name="T2" fmla="*/ 1 w 47"/>
                <a:gd name="T3" fmla="*/ 21 h 48"/>
                <a:gd name="T4" fmla="*/ 26 w 47"/>
                <a:gd name="T5" fmla="*/ 2 h 48"/>
                <a:gd name="T6" fmla="*/ 46 w 47"/>
                <a:gd name="T7" fmla="*/ 27 h 48"/>
                <a:gd name="T8" fmla="*/ 21 w 47"/>
                <a:gd name="T9" fmla="*/ 46 h 48"/>
              </a:gdLst>
              <a:ahLst/>
              <a:cxnLst>
                <a:cxn ang="0">
                  <a:pos x="T0" y="T1"/>
                </a:cxn>
                <a:cxn ang="0">
                  <a:pos x="T2" y="T3"/>
                </a:cxn>
                <a:cxn ang="0">
                  <a:pos x="T4" y="T5"/>
                </a:cxn>
                <a:cxn ang="0">
                  <a:pos x="T6" y="T7"/>
                </a:cxn>
                <a:cxn ang="0">
                  <a:pos x="T8" y="T9"/>
                </a:cxn>
              </a:cxnLst>
              <a:rect l="0" t="0" r="r" b="b"/>
              <a:pathLst>
                <a:path w="47" h="48">
                  <a:moveTo>
                    <a:pt x="21" y="46"/>
                  </a:moveTo>
                  <a:cubicBezTo>
                    <a:pt x="9" y="45"/>
                    <a:pt x="0" y="34"/>
                    <a:pt x="1" y="21"/>
                  </a:cubicBezTo>
                  <a:cubicBezTo>
                    <a:pt x="3" y="9"/>
                    <a:pt x="14" y="0"/>
                    <a:pt x="26" y="2"/>
                  </a:cubicBezTo>
                  <a:cubicBezTo>
                    <a:pt x="39" y="3"/>
                    <a:pt x="47" y="14"/>
                    <a:pt x="46" y="27"/>
                  </a:cubicBezTo>
                  <a:cubicBezTo>
                    <a:pt x="45" y="39"/>
                    <a:pt x="33" y="48"/>
                    <a:pt x="21" y="46"/>
                  </a:cubicBez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6" name="isliďê"/>
            <p:cNvSpPr/>
            <p:nvPr/>
          </p:nvSpPr>
          <p:spPr bwMode="auto">
            <a:xfrm>
              <a:off x="7080251" y="1241425"/>
              <a:ext cx="134938" cy="134938"/>
            </a:xfrm>
            <a:custGeom>
              <a:avLst/>
              <a:gdLst>
                <a:gd name="T0" fmla="*/ 9 w 20"/>
                <a:gd name="T1" fmla="*/ 19 h 20"/>
                <a:gd name="T2" fmla="*/ 1 w 20"/>
                <a:gd name="T3" fmla="*/ 9 h 20"/>
                <a:gd name="T4" fmla="*/ 11 w 20"/>
                <a:gd name="T5" fmla="*/ 1 h 20"/>
                <a:gd name="T6" fmla="*/ 19 w 20"/>
                <a:gd name="T7" fmla="*/ 11 h 20"/>
                <a:gd name="T8" fmla="*/ 9 w 20"/>
                <a:gd name="T9" fmla="*/ 19 h 20"/>
              </a:gdLst>
              <a:ahLst/>
              <a:cxnLst>
                <a:cxn ang="0">
                  <a:pos x="T0" y="T1"/>
                </a:cxn>
                <a:cxn ang="0">
                  <a:pos x="T2" y="T3"/>
                </a:cxn>
                <a:cxn ang="0">
                  <a:pos x="T4" y="T5"/>
                </a:cxn>
                <a:cxn ang="0">
                  <a:pos x="T6" y="T7"/>
                </a:cxn>
                <a:cxn ang="0">
                  <a:pos x="T8" y="T9"/>
                </a:cxn>
              </a:cxnLst>
              <a:rect l="0" t="0" r="r" b="b"/>
              <a:pathLst>
                <a:path w="20" h="20">
                  <a:moveTo>
                    <a:pt x="9" y="19"/>
                  </a:moveTo>
                  <a:cubicBezTo>
                    <a:pt x="4" y="19"/>
                    <a:pt x="0" y="14"/>
                    <a:pt x="1" y="9"/>
                  </a:cubicBezTo>
                  <a:cubicBezTo>
                    <a:pt x="2" y="4"/>
                    <a:pt x="6" y="0"/>
                    <a:pt x="11" y="1"/>
                  </a:cubicBezTo>
                  <a:cubicBezTo>
                    <a:pt x="16" y="1"/>
                    <a:pt x="20" y="6"/>
                    <a:pt x="19" y="11"/>
                  </a:cubicBezTo>
                  <a:cubicBezTo>
                    <a:pt x="19" y="16"/>
                    <a:pt x="14" y="20"/>
                    <a:pt x="9"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7" name="iślíḍê"/>
            <p:cNvSpPr/>
            <p:nvPr/>
          </p:nvSpPr>
          <p:spPr bwMode="auto">
            <a:xfrm>
              <a:off x="6265863" y="2378075"/>
              <a:ext cx="196850" cy="196850"/>
            </a:xfrm>
            <a:custGeom>
              <a:avLst/>
              <a:gdLst>
                <a:gd name="T0" fmla="*/ 11 w 29"/>
                <a:gd name="T1" fmla="*/ 27 h 29"/>
                <a:gd name="T2" fmla="*/ 2 w 29"/>
                <a:gd name="T3" fmla="*/ 11 h 29"/>
                <a:gd name="T4" fmla="*/ 18 w 29"/>
                <a:gd name="T5" fmla="*/ 2 h 29"/>
                <a:gd name="T6" fmla="*/ 27 w 29"/>
                <a:gd name="T7" fmla="*/ 18 h 29"/>
                <a:gd name="T8" fmla="*/ 11 w 29"/>
                <a:gd name="T9" fmla="*/ 27 h 29"/>
              </a:gdLst>
              <a:ahLst/>
              <a:cxnLst>
                <a:cxn ang="0">
                  <a:pos x="T0" y="T1"/>
                </a:cxn>
                <a:cxn ang="0">
                  <a:pos x="T2" y="T3"/>
                </a:cxn>
                <a:cxn ang="0">
                  <a:pos x="T4" y="T5"/>
                </a:cxn>
                <a:cxn ang="0">
                  <a:pos x="T6" y="T7"/>
                </a:cxn>
                <a:cxn ang="0">
                  <a:pos x="T8" y="T9"/>
                </a:cxn>
              </a:cxnLst>
              <a:rect l="0" t="0" r="r" b="b"/>
              <a:pathLst>
                <a:path w="29" h="29">
                  <a:moveTo>
                    <a:pt x="11" y="27"/>
                  </a:moveTo>
                  <a:cubicBezTo>
                    <a:pt x="4" y="25"/>
                    <a:pt x="0" y="18"/>
                    <a:pt x="2" y="11"/>
                  </a:cubicBezTo>
                  <a:cubicBezTo>
                    <a:pt x="4" y="4"/>
                    <a:pt x="11" y="0"/>
                    <a:pt x="18" y="2"/>
                  </a:cubicBezTo>
                  <a:cubicBezTo>
                    <a:pt x="25" y="4"/>
                    <a:pt x="29" y="11"/>
                    <a:pt x="27" y="18"/>
                  </a:cubicBezTo>
                  <a:cubicBezTo>
                    <a:pt x="25" y="25"/>
                    <a:pt x="18" y="29"/>
                    <a:pt x="11" y="27"/>
                  </a:cubicBezTo>
                  <a:close/>
                </a:path>
              </a:pathLst>
            </a:custGeom>
            <a:solidFill>
              <a:srgbClr val="B4CC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8" name="íSļiḓe"/>
            <p:cNvSpPr/>
            <p:nvPr/>
          </p:nvSpPr>
          <p:spPr bwMode="auto">
            <a:xfrm>
              <a:off x="6353176" y="2419350"/>
              <a:ext cx="88900" cy="88900"/>
            </a:xfrm>
            <a:custGeom>
              <a:avLst/>
              <a:gdLst>
                <a:gd name="T0" fmla="*/ 5 w 13"/>
                <a:gd name="T1" fmla="*/ 12 h 13"/>
                <a:gd name="T2" fmla="*/ 1 w 13"/>
                <a:gd name="T3" fmla="*/ 5 h 13"/>
                <a:gd name="T4" fmla="*/ 8 w 13"/>
                <a:gd name="T5" fmla="*/ 1 h 13"/>
                <a:gd name="T6" fmla="*/ 12 w 13"/>
                <a:gd name="T7" fmla="*/ 8 h 13"/>
                <a:gd name="T8" fmla="*/ 5 w 13"/>
                <a:gd name="T9" fmla="*/ 12 h 13"/>
              </a:gdLst>
              <a:ahLst/>
              <a:cxnLst>
                <a:cxn ang="0">
                  <a:pos x="T0" y="T1"/>
                </a:cxn>
                <a:cxn ang="0">
                  <a:pos x="T2" y="T3"/>
                </a:cxn>
                <a:cxn ang="0">
                  <a:pos x="T4" y="T5"/>
                </a:cxn>
                <a:cxn ang="0">
                  <a:pos x="T6" y="T7"/>
                </a:cxn>
                <a:cxn ang="0">
                  <a:pos x="T8" y="T9"/>
                </a:cxn>
              </a:cxnLst>
              <a:rect l="0" t="0" r="r" b="b"/>
              <a:pathLst>
                <a:path w="13" h="13">
                  <a:moveTo>
                    <a:pt x="5" y="12"/>
                  </a:moveTo>
                  <a:cubicBezTo>
                    <a:pt x="2" y="11"/>
                    <a:pt x="0" y="8"/>
                    <a:pt x="1" y="5"/>
                  </a:cubicBezTo>
                  <a:cubicBezTo>
                    <a:pt x="2" y="2"/>
                    <a:pt x="5" y="0"/>
                    <a:pt x="8" y="1"/>
                  </a:cubicBezTo>
                  <a:cubicBezTo>
                    <a:pt x="11" y="2"/>
                    <a:pt x="13" y="5"/>
                    <a:pt x="12" y="8"/>
                  </a:cubicBezTo>
                  <a:cubicBezTo>
                    <a:pt x="11" y="11"/>
                    <a:pt x="8" y="13"/>
                    <a:pt x="5"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9" name="íṧḻîḋê"/>
            <p:cNvSpPr/>
            <p:nvPr/>
          </p:nvSpPr>
          <p:spPr bwMode="auto">
            <a:xfrm>
              <a:off x="7018338" y="2670175"/>
              <a:ext cx="211138" cy="209550"/>
            </a:xfrm>
            <a:custGeom>
              <a:avLst/>
              <a:gdLst>
                <a:gd name="T0" fmla="*/ 14 w 31"/>
                <a:gd name="T1" fmla="*/ 30 h 31"/>
                <a:gd name="T2" fmla="*/ 1 w 31"/>
                <a:gd name="T3" fmla="*/ 14 h 31"/>
                <a:gd name="T4" fmla="*/ 17 w 31"/>
                <a:gd name="T5" fmla="*/ 1 h 31"/>
                <a:gd name="T6" fmla="*/ 30 w 31"/>
                <a:gd name="T7" fmla="*/ 17 h 31"/>
                <a:gd name="T8" fmla="*/ 14 w 31"/>
                <a:gd name="T9" fmla="*/ 30 h 31"/>
              </a:gdLst>
              <a:ahLst/>
              <a:cxnLst>
                <a:cxn ang="0">
                  <a:pos x="T0" y="T1"/>
                </a:cxn>
                <a:cxn ang="0">
                  <a:pos x="T2" y="T3"/>
                </a:cxn>
                <a:cxn ang="0">
                  <a:pos x="T4" y="T5"/>
                </a:cxn>
                <a:cxn ang="0">
                  <a:pos x="T6" y="T7"/>
                </a:cxn>
                <a:cxn ang="0">
                  <a:pos x="T8" y="T9"/>
                </a:cxn>
              </a:cxnLst>
              <a:rect l="0" t="0" r="r" b="b"/>
              <a:pathLst>
                <a:path w="31" h="31">
                  <a:moveTo>
                    <a:pt x="14" y="30"/>
                  </a:moveTo>
                  <a:cubicBezTo>
                    <a:pt x="6" y="29"/>
                    <a:pt x="0" y="22"/>
                    <a:pt x="1" y="14"/>
                  </a:cubicBezTo>
                  <a:cubicBezTo>
                    <a:pt x="2" y="6"/>
                    <a:pt x="9" y="0"/>
                    <a:pt x="17" y="1"/>
                  </a:cubicBezTo>
                  <a:cubicBezTo>
                    <a:pt x="26" y="2"/>
                    <a:pt x="31" y="9"/>
                    <a:pt x="30" y="17"/>
                  </a:cubicBezTo>
                  <a:cubicBezTo>
                    <a:pt x="29" y="25"/>
                    <a:pt x="22" y="31"/>
                    <a:pt x="14" y="30"/>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0" name="îSlïḓé"/>
            <p:cNvSpPr/>
            <p:nvPr/>
          </p:nvSpPr>
          <p:spPr bwMode="auto">
            <a:xfrm>
              <a:off x="7113588" y="2711450"/>
              <a:ext cx="88900" cy="87313"/>
            </a:xfrm>
            <a:custGeom>
              <a:avLst/>
              <a:gdLst>
                <a:gd name="T0" fmla="*/ 6 w 13"/>
                <a:gd name="T1" fmla="*/ 12 h 13"/>
                <a:gd name="T2" fmla="*/ 1 w 13"/>
                <a:gd name="T3" fmla="*/ 6 h 13"/>
                <a:gd name="T4" fmla="*/ 7 w 13"/>
                <a:gd name="T5" fmla="*/ 0 h 13"/>
                <a:gd name="T6" fmla="*/ 13 w 13"/>
                <a:gd name="T7" fmla="*/ 7 h 13"/>
                <a:gd name="T8" fmla="*/ 6 w 13"/>
                <a:gd name="T9" fmla="*/ 12 h 13"/>
              </a:gdLst>
              <a:ahLst/>
              <a:cxnLst>
                <a:cxn ang="0">
                  <a:pos x="T0" y="T1"/>
                </a:cxn>
                <a:cxn ang="0">
                  <a:pos x="T2" y="T3"/>
                </a:cxn>
                <a:cxn ang="0">
                  <a:pos x="T4" y="T5"/>
                </a:cxn>
                <a:cxn ang="0">
                  <a:pos x="T6" y="T7"/>
                </a:cxn>
                <a:cxn ang="0">
                  <a:pos x="T8" y="T9"/>
                </a:cxn>
              </a:cxnLst>
              <a:rect l="0" t="0" r="r" b="b"/>
              <a:pathLst>
                <a:path w="13" h="13">
                  <a:moveTo>
                    <a:pt x="6" y="12"/>
                  </a:moveTo>
                  <a:cubicBezTo>
                    <a:pt x="3" y="12"/>
                    <a:pt x="0" y="9"/>
                    <a:pt x="1" y="6"/>
                  </a:cubicBezTo>
                  <a:cubicBezTo>
                    <a:pt x="1" y="2"/>
                    <a:pt x="4" y="0"/>
                    <a:pt x="7" y="0"/>
                  </a:cubicBezTo>
                  <a:cubicBezTo>
                    <a:pt x="11" y="1"/>
                    <a:pt x="13" y="4"/>
                    <a:pt x="13" y="7"/>
                  </a:cubicBezTo>
                  <a:cubicBezTo>
                    <a:pt x="12" y="10"/>
                    <a:pt x="9" y="13"/>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ïšḷíďé"/>
            <p:cNvSpPr/>
            <p:nvPr/>
          </p:nvSpPr>
          <p:spPr bwMode="auto">
            <a:xfrm>
              <a:off x="7229476" y="1762125"/>
              <a:ext cx="196850" cy="190500"/>
            </a:xfrm>
            <a:custGeom>
              <a:avLst/>
              <a:gdLst>
                <a:gd name="T0" fmla="*/ 16 w 29"/>
                <a:gd name="T1" fmla="*/ 27 h 28"/>
                <a:gd name="T2" fmla="*/ 2 w 29"/>
                <a:gd name="T3" fmla="*/ 16 h 28"/>
                <a:gd name="T4" fmla="*/ 13 w 29"/>
                <a:gd name="T5" fmla="*/ 1 h 28"/>
                <a:gd name="T6" fmla="*/ 27 w 29"/>
                <a:gd name="T7" fmla="*/ 12 h 28"/>
                <a:gd name="T8" fmla="*/ 16 w 29"/>
                <a:gd name="T9" fmla="*/ 27 h 28"/>
              </a:gdLst>
              <a:ahLst/>
              <a:cxnLst>
                <a:cxn ang="0">
                  <a:pos x="T0" y="T1"/>
                </a:cxn>
                <a:cxn ang="0">
                  <a:pos x="T2" y="T3"/>
                </a:cxn>
                <a:cxn ang="0">
                  <a:pos x="T4" y="T5"/>
                </a:cxn>
                <a:cxn ang="0">
                  <a:pos x="T6" y="T7"/>
                </a:cxn>
                <a:cxn ang="0">
                  <a:pos x="T8" y="T9"/>
                </a:cxn>
              </a:cxnLst>
              <a:rect l="0" t="0" r="r" b="b"/>
              <a:pathLst>
                <a:path w="29" h="28">
                  <a:moveTo>
                    <a:pt x="16" y="27"/>
                  </a:moveTo>
                  <a:cubicBezTo>
                    <a:pt x="9" y="28"/>
                    <a:pt x="3" y="23"/>
                    <a:pt x="2" y="16"/>
                  </a:cubicBezTo>
                  <a:cubicBezTo>
                    <a:pt x="0" y="9"/>
                    <a:pt x="5" y="2"/>
                    <a:pt x="13" y="1"/>
                  </a:cubicBezTo>
                  <a:cubicBezTo>
                    <a:pt x="20" y="0"/>
                    <a:pt x="26" y="5"/>
                    <a:pt x="27" y="12"/>
                  </a:cubicBezTo>
                  <a:cubicBezTo>
                    <a:pt x="29" y="20"/>
                    <a:pt x="24" y="26"/>
                    <a:pt x="16" y="27"/>
                  </a:cubicBezTo>
                  <a:close/>
                </a:path>
              </a:pathLst>
            </a:custGeom>
            <a:solidFill>
              <a:srgbClr val="B4CC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2" name="ï$liďe"/>
            <p:cNvSpPr/>
            <p:nvPr/>
          </p:nvSpPr>
          <p:spPr bwMode="auto">
            <a:xfrm>
              <a:off x="7310438" y="1797050"/>
              <a:ext cx="80963" cy="73025"/>
            </a:xfrm>
            <a:custGeom>
              <a:avLst/>
              <a:gdLst>
                <a:gd name="T0" fmla="*/ 7 w 12"/>
                <a:gd name="T1" fmla="*/ 11 h 11"/>
                <a:gd name="T2" fmla="*/ 1 w 12"/>
                <a:gd name="T3" fmla="*/ 6 h 11"/>
                <a:gd name="T4" fmla="*/ 5 w 12"/>
                <a:gd name="T5" fmla="*/ 0 h 11"/>
                <a:gd name="T6" fmla="*/ 11 w 12"/>
                <a:gd name="T7" fmla="*/ 5 h 11"/>
                <a:gd name="T8" fmla="*/ 7 w 12"/>
                <a:gd name="T9" fmla="*/ 11 h 11"/>
              </a:gdLst>
              <a:ahLst/>
              <a:cxnLst>
                <a:cxn ang="0">
                  <a:pos x="T0" y="T1"/>
                </a:cxn>
                <a:cxn ang="0">
                  <a:pos x="T2" y="T3"/>
                </a:cxn>
                <a:cxn ang="0">
                  <a:pos x="T4" y="T5"/>
                </a:cxn>
                <a:cxn ang="0">
                  <a:pos x="T6" y="T7"/>
                </a:cxn>
                <a:cxn ang="0">
                  <a:pos x="T8" y="T9"/>
                </a:cxn>
              </a:cxnLst>
              <a:rect l="0" t="0" r="r" b="b"/>
              <a:pathLst>
                <a:path w="12" h="11">
                  <a:moveTo>
                    <a:pt x="7" y="11"/>
                  </a:moveTo>
                  <a:cubicBezTo>
                    <a:pt x="4" y="11"/>
                    <a:pt x="1" y="9"/>
                    <a:pt x="1" y="6"/>
                  </a:cubicBezTo>
                  <a:cubicBezTo>
                    <a:pt x="0" y="3"/>
                    <a:pt x="2" y="1"/>
                    <a:pt x="5" y="0"/>
                  </a:cubicBezTo>
                  <a:cubicBezTo>
                    <a:pt x="8" y="0"/>
                    <a:pt x="11" y="2"/>
                    <a:pt x="11" y="5"/>
                  </a:cubicBezTo>
                  <a:cubicBezTo>
                    <a:pt x="12" y="8"/>
                    <a:pt x="10" y="10"/>
                    <a:pt x="7"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3" name="îṧḷiḋe"/>
            <p:cNvSpPr/>
            <p:nvPr/>
          </p:nvSpPr>
          <p:spPr bwMode="auto">
            <a:xfrm>
              <a:off x="6604001" y="1660525"/>
              <a:ext cx="279400" cy="277813"/>
            </a:xfrm>
            <a:custGeom>
              <a:avLst/>
              <a:gdLst>
                <a:gd name="T0" fmla="*/ 18 w 41"/>
                <a:gd name="T1" fmla="*/ 39 h 41"/>
                <a:gd name="T2" fmla="*/ 1 w 41"/>
                <a:gd name="T3" fmla="*/ 18 h 41"/>
                <a:gd name="T4" fmla="*/ 22 w 41"/>
                <a:gd name="T5" fmla="*/ 1 h 41"/>
                <a:gd name="T6" fmla="*/ 39 w 41"/>
                <a:gd name="T7" fmla="*/ 22 h 41"/>
                <a:gd name="T8" fmla="*/ 18 w 41"/>
                <a:gd name="T9" fmla="*/ 39 h 41"/>
              </a:gdLst>
              <a:ahLst/>
              <a:cxnLst>
                <a:cxn ang="0">
                  <a:pos x="T0" y="T1"/>
                </a:cxn>
                <a:cxn ang="0">
                  <a:pos x="T2" y="T3"/>
                </a:cxn>
                <a:cxn ang="0">
                  <a:pos x="T4" y="T5"/>
                </a:cxn>
                <a:cxn ang="0">
                  <a:pos x="T6" y="T7"/>
                </a:cxn>
                <a:cxn ang="0">
                  <a:pos x="T8" y="T9"/>
                </a:cxn>
              </a:cxnLst>
              <a:rect l="0" t="0" r="r" b="b"/>
              <a:pathLst>
                <a:path w="41" h="41">
                  <a:moveTo>
                    <a:pt x="18" y="39"/>
                  </a:moveTo>
                  <a:cubicBezTo>
                    <a:pt x="7" y="38"/>
                    <a:pt x="0" y="28"/>
                    <a:pt x="1" y="18"/>
                  </a:cubicBezTo>
                  <a:cubicBezTo>
                    <a:pt x="2" y="7"/>
                    <a:pt x="12" y="0"/>
                    <a:pt x="22" y="1"/>
                  </a:cubicBezTo>
                  <a:cubicBezTo>
                    <a:pt x="33" y="2"/>
                    <a:pt x="41" y="12"/>
                    <a:pt x="39" y="22"/>
                  </a:cubicBezTo>
                  <a:cubicBezTo>
                    <a:pt x="38" y="33"/>
                    <a:pt x="28" y="41"/>
                    <a:pt x="18" y="39"/>
                  </a:cubicBezTo>
                  <a:close/>
                </a:path>
              </a:pathLst>
            </a:custGeom>
            <a:solidFill>
              <a:srgbClr val="63CF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4" name="is1iḓê"/>
            <p:cNvSpPr/>
            <p:nvPr/>
          </p:nvSpPr>
          <p:spPr bwMode="auto">
            <a:xfrm>
              <a:off x="6726238" y="1708150"/>
              <a:ext cx="115888" cy="115888"/>
            </a:xfrm>
            <a:custGeom>
              <a:avLst/>
              <a:gdLst>
                <a:gd name="T0" fmla="*/ 8 w 17"/>
                <a:gd name="T1" fmla="*/ 17 h 17"/>
                <a:gd name="T2" fmla="*/ 1 w 17"/>
                <a:gd name="T3" fmla="*/ 8 h 17"/>
                <a:gd name="T4" fmla="*/ 9 w 17"/>
                <a:gd name="T5" fmla="*/ 1 h 17"/>
                <a:gd name="T6" fmla="*/ 16 w 17"/>
                <a:gd name="T7" fmla="*/ 10 h 17"/>
                <a:gd name="T8" fmla="*/ 8 w 17"/>
                <a:gd name="T9" fmla="*/ 17 h 17"/>
              </a:gdLst>
              <a:ahLst/>
              <a:cxnLst>
                <a:cxn ang="0">
                  <a:pos x="T0" y="T1"/>
                </a:cxn>
                <a:cxn ang="0">
                  <a:pos x="T2" y="T3"/>
                </a:cxn>
                <a:cxn ang="0">
                  <a:pos x="T4" y="T5"/>
                </a:cxn>
                <a:cxn ang="0">
                  <a:pos x="T6" y="T7"/>
                </a:cxn>
                <a:cxn ang="0">
                  <a:pos x="T8" y="T9"/>
                </a:cxn>
              </a:cxnLst>
              <a:rect l="0" t="0" r="r" b="b"/>
              <a:pathLst>
                <a:path w="17" h="17">
                  <a:moveTo>
                    <a:pt x="8" y="17"/>
                  </a:moveTo>
                  <a:cubicBezTo>
                    <a:pt x="3" y="16"/>
                    <a:pt x="0" y="12"/>
                    <a:pt x="1" y="8"/>
                  </a:cubicBezTo>
                  <a:cubicBezTo>
                    <a:pt x="1" y="4"/>
                    <a:pt x="5" y="0"/>
                    <a:pt x="9" y="1"/>
                  </a:cubicBezTo>
                  <a:cubicBezTo>
                    <a:pt x="14" y="1"/>
                    <a:pt x="17" y="5"/>
                    <a:pt x="16" y="10"/>
                  </a:cubicBezTo>
                  <a:cubicBezTo>
                    <a:pt x="16" y="14"/>
                    <a:pt x="12" y="17"/>
                    <a:pt x="8"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5" name="íṣḻíḍê"/>
            <p:cNvSpPr/>
            <p:nvPr/>
          </p:nvSpPr>
          <p:spPr bwMode="auto">
            <a:xfrm>
              <a:off x="7677151" y="1870075"/>
              <a:ext cx="230188" cy="231775"/>
            </a:xfrm>
            <a:custGeom>
              <a:avLst/>
              <a:gdLst>
                <a:gd name="T0" fmla="*/ 15 w 34"/>
                <a:gd name="T1" fmla="*/ 33 h 34"/>
                <a:gd name="T2" fmla="*/ 1 w 34"/>
                <a:gd name="T3" fmla="*/ 15 h 34"/>
                <a:gd name="T4" fmla="*/ 19 w 34"/>
                <a:gd name="T5" fmla="*/ 1 h 34"/>
                <a:gd name="T6" fmla="*/ 33 w 34"/>
                <a:gd name="T7" fmla="*/ 19 h 34"/>
                <a:gd name="T8" fmla="*/ 15 w 34"/>
                <a:gd name="T9" fmla="*/ 33 h 34"/>
              </a:gdLst>
              <a:ahLst/>
              <a:cxnLst>
                <a:cxn ang="0">
                  <a:pos x="T0" y="T1"/>
                </a:cxn>
                <a:cxn ang="0">
                  <a:pos x="T2" y="T3"/>
                </a:cxn>
                <a:cxn ang="0">
                  <a:pos x="T4" y="T5"/>
                </a:cxn>
                <a:cxn ang="0">
                  <a:pos x="T6" y="T7"/>
                </a:cxn>
                <a:cxn ang="0">
                  <a:pos x="T8" y="T9"/>
                </a:cxn>
              </a:cxnLst>
              <a:rect l="0" t="0" r="r" b="b"/>
              <a:pathLst>
                <a:path w="34" h="34">
                  <a:moveTo>
                    <a:pt x="15" y="33"/>
                  </a:moveTo>
                  <a:cubicBezTo>
                    <a:pt x="6" y="32"/>
                    <a:pt x="0" y="24"/>
                    <a:pt x="1" y="15"/>
                  </a:cubicBezTo>
                  <a:cubicBezTo>
                    <a:pt x="2" y="6"/>
                    <a:pt x="10" y="0"/>
                    <a:pt x="19" y="1"/>
                  </a:cubicBezTo>
                  <a:cubicBezTo>
                    <a:pt x="28" y="2"/>
                    <a:pt x="34" y="10"/>
                    <a:pt x="33" y="19"/>
                  </a:cubicBezTo>
                  <a:cubicBezTo>
                    <a:pt x="32" y="28"/>
                    <a:pt x="24" y="34"/>
                    <a:pt x="15" y="33"/>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6" name="î$ľîḑé"/>
            <p:cNvSpPr/>
            <p:nvPr/>
          </p:nvSpPr>
          <p:spPr bwMode="auto">
            <a:xfrm>
              <a:off x="7778751" y="1911350"/>
              <a:ext cx="101600" cy="95250"/>
            </a:xfrm>
            <a:custGeom>
              <a:avLst/>
              <a:gdLst>
                <a:gd name="T0" fmla="*/ 7 w 15"/>
                <a:gd name="T1" fmla="*/ 14 h 14"/>
                <a:gd name="T2" fmla="*/ 1 w 15"/>
                <a:gd name="T3" fmla="*/ 7 h 14"/>
                <a:gd name="T4" fmla="*/ 8 w 15"/>
                <a:gd name="T5" fmla="*/ 1 h 14"/>
                <a:gd name="T6" fmla="*/ 14 w 15"/>
                <a:gd name="T7" fmla="*/ 8 h 14"/>
                <a:gd name="T8" fmla="*/ 7 w 15"/>
                <a:gd name="T9" fmla="*/ 14 h 14"/>
              </a:gdLst>
              <a:ahLst/>
              <a:cxnLst>
                <a:cxn ang="0">
                  <a:pos x="T0" y="T1"/>
                </a:cxn>
                <a:cxn ang="0">
                  <a:pos x="T2" y="T3"/>
                </a:cxn>
                <a:cxn ang="0">
                  <a:pos x="T4" y="T5"/>
                </a:cxn>
                <a:cxn ang="0">
                  <a:pos x="T6" y="T7"/>
                </a:cxn>
                <a:cxn ang="0">
                  <a:pos x="T8" y="T9"/>
                </a:cxn>
              </a:cxnLst>
              <a:rect l="0" t="0" r="r" b="b"/>
              <a:pathLst>
                <a:path w="15" h="14">
                  <a:moveTo>
                    <a:pt x="7" y="14"/>
                  </a:moveTo>
                  <a:cubicBezTo>
                    <a:pt x="3" y="14"/>
                    <a:pt x="0" y="10"/>
                    <a:pt x="1" y="7"/>
                  </a:cubicBezTo>
                  <a:cubicBezTo>
                    <a:pt x="1" y="3"/>
                    <a:pt x="4" y="0"/>
                    <a:pt x="8" y="1"/>
                  </a:cubicBezTo>
                  <a:cubicBezTo>
                    <a:pt x="12" y="1"/>
                    <a:pt x="15" y="4"/>
                    <a:pt x="14" y="8"/>
                  </a:cubicBezTo>
                  <a:cubicBezTo>
                    <a:pt x="14" y="12"/>
                    <a:pt x="10" y="14"/>
                    <a:pt x="7"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7" name="ïS1ïḋè"/>
            <p:cNvSpPr/>
            <p:nvPr/>
          </p:nvSpPr>
          <p:spPr bwMode="auto">
            <a:xfrm>
              <a:off x="7635876" y="2601913"/>
              <a:ext cx="298450" cy="304800"/>
            </a:xfrm>
            <a:custGeom>
              <a:avLst/>
              <a:gdLst>
                <a:gd name="T0" fmla="*/ 19 w 44"/>
                <a:gd name="T1" fmla="*/ 44 h 45"/>
                <a:gd name="T2" fmla="*/ 1 w 44"/>
                <a:gd name="T3" fmla="*/ 20 h 45"/>
                <a:gd name="T4" fmla="*/ 24 w 44"/>
                <a:gd name="T5" fmla="*/ 2 h 45"/>
                <a:gd name="T6" fmla="*/ 43 w 44"/>
                <a:gd name="T7" fmla="*/ 25 h 45"/>
                <a:gd name="T8" fmla="*/ 19 w 44"/>
                <a:gd name="T9" fmla="*/ 44 h 45"/>
              </a:gdLst>
              <a:ahLst/>
              <a:cxnLst>
                <a:cxn ang="0">
                  <a:pos x="T0" y="T1"/>
                </a:cxn>
                <a:cxn ang="0">
                  <a:pos x="T2" y="T3"/>
                </a:cxn>
                <a:cxn ang="0">
                  <a:pos x="T4" y="T5"/>
                </a:cxn>
                <a:cxn ang="0">
                  <a:pos x="T6" y="T7"/>
                </a:cxn>
                <a:cxn ang="0">
                  <a:pos x="T8" y="T9"/>
                </a:cxn>
              </a:cxnLst>
              <a:rect l="0" t="0" r="r" b="b"/>
              <a:pathLst>
                <a:path w="44" h="45">
                  <a:moveTo>
                    <a:pt x="19" y="44"/>
                  </a:moveTo>
                  <a:cubicBezTo>
                    <a:pt x="8" y="42"/>
                    <a:pt x="0" y="32"/>
                    <a:pt x="1" y="20"/>
                  </a:cubicBezTo>
                  <a:cubicBezTo>
                    <a:pt x="2" y="9"/>
                    <a:pt x="13" y="0"/>
                    <a:pt x="24" y="2"/>
                  </a:cubicBezTo>
                  <a:cubicBezTo>
                    <a:pt x="36" y="3"/>
                    <a:pt x="44" y="14"/>
                    <a:pt x="43" y="25"/>
                  </a:cubicBezTo>
                  <a:cubicBezTo>
                    <a:pt x="42" y="37"/>
                    <a:pt x="31" y="45"/>
                    <a:pt x="19" y="44"/>
                  </a:cubicBezTo>
                  <a:close/>
                </a:path>
              </a:pathLst>
            </a:custGeom>
            <a:solidFill>
              <a:srgbClr val="B4CC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8" name="ïsḻïďè"/>
            <p:cNvSpPr/>
            <p:nvPr/>
          </p:nvSpPr>
          <p:spPr bwMode="auto">
            <a:xfrm>
              <a:off x="7772401" y="2663825"/>
              <a:ext cx="122238" cy="128588"/>
            </a:xfrm>
            <a:custGeom>
              <a:avLst/>
              <a:gdLst>
                <a:gd name="T0" fmla="*/ 8 w 18"/>
                <a:gd name="T1" fmla="*/ 18 h 19"/>
                <a:gd name="T2" fmla="*/ 0 w 18"/>
                <a:gd name="T3" fmla="*/ 8 h 19"/>
                <a:gd name="T4" fmla="*/ 10 w 18"/>
                <a:gd name="T5" fmla="*/ 0 h 19"/>
                <a:gd name="T6" fmla="*/ 18 w 18"/>
                <a:gd name="T7" fmla="*/ 10 h 19"/>
                <a:gd name="T8" fmla="*/ 8 w 18"/>
                <a:gd name="T9" fmla="*/ 18 h 19"/>
              </a:gdLst>
              <a:ahLst/>
              <a:cxnLst>
                <a:cxn ang="0">
                  <a:pos x="T0" y="T1"/>
                </a:cxn>
                <a:cxn ang="0">
                  <a:pos x="T2" y="T3"/>
                </a:cxn>
                <a:cxn ang="0">
                  <a:pos x="T4" y="T5"/>
                </a:cxn>
                <a:cxn ang="0">
                  <a:pos x="T6" y="T7"/>
                </a:cxn>
                <a:cxn ang="0">
                  <a:pos x="T8" y="T9"/>
                </a:cxn>
              </a:cxnLst>
              <a:rect l="0" t="0" r="r" b="b"/>
              <a:pathLst>
                <a:path w="18" h="19">
                  <a:moveTo>
                    <a:pt x="8" y="18"/>
                  </a:moveTo>
                  <a:cubicBezTo>
                    <a:pt x="3" y="17"/>
                    <a:pt x="0" y="13"/>
                    <a:pt x="0" y="8"/>
                  </a:cubicBezTo>
                  <a:cubicBezTo>
                    <a:pt x="1" y="3"/>
                    <a:pt x="5" y="0"/>
                    <a:pt x="10" y="0"/>
                  </a:cubicBezTo>
                  <a:cubicBezTo>
                    <a:pt x="15" y="1"/>
                    <a:pt x="18" y="5"/>
                    <a:pt x="18" y="10"/>
                  </a:cubicBezTo>
                  <a:cubicBezTo>
                    <a:pt x="17" y="15"/>
                    <a:pt x="13" y="19"/>
                    <a:pt x="8"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9" name="iṥḷiḑé"/>
            <p:cNvSpPr/>
            <p:nvPr/>
          </p:nvSpPr>
          <p:spPr bwMode="auto">
            <a:xfrm>
              <a:off x="6767513" y="1965325"/>
              <a:ext cx="644525" cy="636588"/>
            </a:xfrm>
            <a:custGeom>
              <a:avLst/>
              <a:gdLst>
                <a:gd name="T0" fmla="*/ 42 w 95"/>
                <a:gd name="T1" fmla="*/ 92 h 94"/>
                <a:gd name="T2" fmla="*/ 3 w 95"/>
                <a:gd name="T3" fmla="*/ 42 h 94"/>
                <a:gd name="T4" fmla="*/ 53 w 95"/>
                <a:gd name="T5" fmla="*/ 3 h 94"/>
                <a:gd name="T6" fmla="*/ 92 w 95"/>
                <a:gd name="T7" fmla="*/ 52 h 94"/>
                <a:gd name="T8" fmla="*/ 42 w 95"/>
                <a:gd name="T9" fmla="*/ 92 h 94"/>
              </a:gdLst>
              <a:ahLst/>
              <a:cxnLst>
                <a:cxn ang="0">
                  <a:pos x="T0" y="T1"/>
                </a:cxn>
                <a:cxn ang="0">
                  <a:pos x="T2" y="T3"/>
                </a:cxn>
                <a:cxn ang="0">
                  <a:pos x="T4" y="T5"/>
                </a:cxn>
                <a:cxn ang="0">
                  <a:pos x="T6" y="T7"/>
                </a:cxn>
                <a:cxn ang="0">
                  <a:pos x="T8" y="T9"/>
                </a:cxn>
              </a:cxnLst>
              <a:rect l="0" t="0" r="r" b="b"/>
              <a:pathLst>
                <a:path w="95" h="94">
                  <a:moveTo>
                    <a:pt x="42" y="92"/>
                  </a:moveTo>
                  <a:cubicBezTo>
                    <a:pt x="18" y="89"/>
                    <a:pt x="0" y="67"/>
                    <a:pt x="3" y="42"/>
                  </a:cubicBezTo>
                  <a:cubicBezTo>
                    <a:pt x="6" y="17"/>
                    <a:pt x="28" y="0"/>
                    <a:pt x="53" y="3"/>
                  </a:cubicBezTo>
                  <a:cubicBezTo>
                    <a:pt x="77" y="5"/>
                    <a:pt x="95" y="28"/>
                    <a:pt x="92" y="52"/>
                  </a:cubicBezTo>
                  <a:cubicBezTo>
                    <a:pt x="89" y="77"/>
                    <a:pt x="67" y="94"/>
                    <a:pt x="42" y="92"/>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0" name="îṣ1ïḓè"/>
            <p:cNvSpPr/>
            <p:nvPr/>
          </p:nvSpPr>
          <p:spPr bwMode="auto">
            <a:xfrm>
              <a:off x="7059613" y="2087563"/>
              <a:ext cx="265113" cy="263525"/>
            </a:xfrm>
            <a:custGeom>
              <a:avLst/>
              <a:gdLst>
                <a:gd name="T0" fmla="*/ 17 w 39"/>
                <a:gd name="T1" fmla="*/ 38 h 39"/>
                <a:gd name="T2" fmla="*/ 1 w 39"/>
                <a:gd name="T3" fmla="*/ 17 h 39"/>
                <a:gd name="T4" fmla="*/ 22 w 39"/>
                <a:gd name="T5" fmla="*/ 1 h 39"/>
                <a:gd name="T6" fmla="*/ 38 w 39"/>
                <a:gd name="T7" fmla="*/ 22 h 39"/>
                <a:gd name="T8" fmla="*/ 17 w 39"/>
                <a:gd name="T9" fmla="*/ 38 h 39"/>
              </a:gdLst>
              <a:ahLst/>
              <a:cxnLst>
                <a:cxn ang="0">
                  <a:pos x="T0" y="T1"/>
                </a:cxn>
                <a:cxn ang="0">
                  <a:pos x="T2" y="T3"/>
                </a:cxn>
                <a:cxn ang="0">
                  <a:pos x="T4" y="T5"/>
                </a:cxn>
                <a:cxn ang="0">
                  <a:pos x="T6" y="T7"/>
                </a:cxn>
                <a:cxn ang="0">
                  <a:pos x="T8" y="T9"/>
                </a:cxn>
              </a:cxnLst>
              <a:rect l="0" t="0" r="r" b="b"/>
              <a:pathLst>
                <a:path w="39" h="39">
                  <a:moveTo>
                    <a:pt x="17" y="38"/>
                  </a:moveTo>
                  <a:cubicBezTo>
                    <a:pt x="7" y="37"/>
                    <a:pt x="0" y="28"/>
                    <a:pt x="1" y="17"/>
                  </a:cubicBezTo>
                  <a:cubicBezTo>
                    <a:pt x="2" y="7"/>
                    <a:pt x="11" y="0"/>
                    <a:pt x="22" y="1"/>
                  </a:cubicBezTo>
                  <a:cubicBezTo>
                    <a:pt x="32" y="2"/>
                    <a:pt x="39" y="11"/>
                    <a:pt x="38" y="22"/>
                  </a:cubicBezTo>
                  <a:cubicBezTo>
                    <a:pt x="37" y="32"/>
                    <a:pt x="28" y="39"/>
                    <a:pt x="17" y="3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1" name="îṡḷiḑé"/>
            <p:cNvSpPr/>
            <p:nvPr/>
          </p:nvSpPr>
          <p:spPr bwMode="auto">
            <a:xfrm>
              <a:off x="4092576" y="5237163"/>
              <a:ext cx="4005263" cy="223838"/>
            </a:xfrm>
            <a:custGeom>
              <a:avLst/>
              <a:gdLst>
                <a:gd name="T0" fmla="*/ 0 w 590"/>
                <a:gd name="T1" fmla="*/ 15 h 33"/>
                <a:gd name="T2" fmla="*/ 0 w 590"/>
                <a:gd name="T3" fmla="*/ 18 h 33"/>
                <a:gd name="T4" fmla="*/ 15 w 590"/>
                <a:gd name="T5" fmla="*/ 33 h 33"/>
                <a:gd name="T6" fmla="*/ 575 w 590"/>
                <a:gd name="T7" fmla="*/ 33 h 33"/>
                <a:gd name="T8" fmla="*/ 590 w 590"/>
                <a:gd name="T9" fmla="*/ 18 h 33"/>
                <a:gd name="T10" fmla="*/ 590 w 590"/>
                <a:gd name="T11" fmla="*/ 15 h 33"/>
                <a:gd name="T12" fmla="*/ 575 w 590"/>
                <a:gd name="T13" fmla="*/ 0 h 33"/>
                <a:gd name="T14" fmla="*/ 15 w 590"/>
                <a:gd name="T15" fmla="*/ 0 h 33"/>
                <a:gd name="T16" fmla="*/ 0 w 590"/>
                <a:gd name="T17"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0" h="33">
                  <a:moveTo>
                    <a:pt x="0" y="15"/>
                  </a:moveTo>
                  <a:cubicBezTo>
                    <a:pt x="0" y="18"/>
                    <a:pt x="0" y="18"/>
                    <a:pt x="0" y="18"/>
                  </a:cubicBezTo>
                  <a:cubicBezTo>
                    <a:pt x="0" y="26"/>
                    <a:pt x="7" y="33"/>
                    <a:pt x="15" y="33"/>
                  </a:cubicBezTo>
                  <a:cubicBezTo>
                    <a:pt x="575" y="33"/>
                    <a:pt x="575" y="33"/>
                    <a:pt x="575" y="33"/>
                  </a:cubicBezTo>
                  <a:cubicBezTo>
                    <a:pt x="583" y="33"/>
                    <a:pt x="590" y="26"/>
                    <a:pt x="590" y="18"/>
                  </a:cubicBezTo>
                  <a:cubicBezTo>
                    <a:pt x="590" y="15"/>
                    <a:pt x="590" y="15"/>
                    <a:pt x="590" y="15"/>
                  </a:cubicBezTo>
                  <a:cubicBezTo>
                    <a:pt x="590" y="7"/>
                    <a:pt x="583" y="0"/>
                    <a:pt x="575" y="0"/>
                  </a:cubicBezTo>
                  <a:cubicBezTo>
                    <a:pt x="15" y="0"/>
                    <a:pt x="15" y="0"/>
                    <a:pt x="15" y="0"/>
                  </a:cubicBezTo>
                  <a:cubicBezTo>
                    <a:pt x="7" y="0"/>
                    <a:pt x="0" y="7"/>
                    <a:pt x="0" y="15"/>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 name="îSlíḋe"/>
            <p:cNvSpPr/>
            <p:nvPr/>
          </p:nvSpPr>
          <p:spPr bwMode="auto">
            <a:xfrm>
              <a:off x="4092576" y="5446713"/>
              <a:ext cx="327025" cy="203200"/>
            </a:xfrm>
            <a:custGeom>
              <a:avLst/>
              <a:gdLst>
                <a:gd name="T0" fmla="*/ 48 w 48"/>
                <a:gd name="T1" fmla="*/ 15 h 30"/>
                <a:gd name="T2" fmla="*/ 36 w 48"/>
                <a:gd name="T3" fmla="*/ 0 h 30"/>
                <a:gd name="T4" fmla="*/ 12 w 48"/>
                <a:gd name="T5" fmla="*/ 0 h 30"/>
                <a:gd name="T6" fmla="*/ 0 w 48"/>
                <a:gd name="T7" fmla="*/ 15 h 30"/>
                <a:gd name="T8" fmla="*/ 0 w 48"/>
                <a:gd name="T9" fmla="*/ 15 h 30"/>
                <a:gd name="T10" fmla="*/ 12 w 48"/>
                <a:gd name="T11" fmla="*/ 30 h 30"/>
                <a:gd name="T12" fmla="*/ 36 w 48"/>
                <a:gd name="T13" fmla="*/ 30 h 30"/>
                <a:gd name="T14" fmla="*/ 48 w 48"/>
                <a:gd name="T15" fmla="*/ 15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30">
                  <a:moveTo>
                    <a:pt x="48" y="15"/>
                  </a:moveTo>
                  <a:cubicBezTo>
                    <a:pt x="48" y="7"/>
                    <a:pt x="43" y="0"/>
                    <a:pt x="36" y="0"/>
                  </a:cubicBezTo>
                  <a:cubicBezTo>
                    <a:pt x="12" y="0"/>
                    <a:pt x="12" y="0"/>
                    <a:pt x="12" y="0"/>
                  </a:cubicBezTo>
                  <a:cubicBezTo>
                    <a:pt x="6" y="0"/>
                    <a:pt x="0" y="7"/>
                    <a:pt x="0" y="15"/>
                  </a:cubicBezTo>
                  <a:cubicBezTo>
                    <a:pt x="0" y="15"/>
                    <a:pt x="0" y="15"/>
                    <a:pt x="0" y="15"/>
                  </a:cubicBezTo>
                  <a:cubicBezTo>
                    <a:pt x="0" y="24"/>
                    <a:pt x="6" y="30"/>
                    <a:pt x="12" y="30"/>
                  </a:cubicBezTo>
                  <a:cubicBezTo>
                    <a:pt x="36" y="30"/>
                    <a:pt x="36" y="30"/>
                    <a:pt x="36" y="30"/>
                  </a:cubicBezTo>
                  <a:cubicBezTo>
                    <a:pt x="43" y="30"/>
                    <a:pt x="48" y="24"/>
                    <a:pt x="48"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 name="iśḻîḋé"/>
            <p:cNvSpPr/>
            <p:nvPr/>
          </p:nvSpPr>
          <p:spPr bwMode="auto">
            <a:xfrm>
              <a:off x="7745413" y="5454650"/>
              <a:ext cx="331788" cy="203200"/>
            </a:xfrm>
            <a:custGeom>
              <a:avLst/>
              <a:gdLst>
                <a:gd name="T0" fmla="*/ 49 w 49"/>
                <a:gd name="T1" fmla="*/ 15 h 30"/>
                <a:gd name="T2" fmla="*/ 36 w 49"/>
                <a:gd name="T3" fmla="*/ 0 h 30"/>
                <a:gd name="T4" fmla="*/ 12 w 49"/>
                <a:gd name="T5" fmla="*/ 0 h 30"/>
                <a:gd name="T6" fmla="*/ 0 w 49"/>
                <a:gd name="T7" fmla="*/ 15 h 30"/>
                <a:gd name="T8" fmla="*/ 0 w 49"/>
                <a:gd name="T9" fmla="*/ 15 h 30"/>
                <a:gd name="T10" fmla="*/ 12 w 49"/>
                <a:gd name="T11" fmla="*/ 30 h 30"/>
                <a:gd name="T12" fmla="*/ 36 w 49"/>
                <a:gd name="T13" fmla="*/ 30 h 30"/>
                <a:gd name="T14" fmla="*/ 49 w 49"/>
                <a:gd name="T15" fmla="*/ 15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0">
                  <a:moveTo>
                    <a:pt x="49" y="15"/>
                  </a:moveTo>
                  <a:cubicBezTo>
                    <a:pt x="49" y="7"/>
                    <a:pt x="43" y="0"/>
                    <a:pt x="36" y="0"/>
                  </a:cubicBezTo>
                  <a:cubicBezTo>
                    <a:pt x="12" y="0"/>
                    <a:pt x="12" y="0"/>
                    <a:pt x="12" y="0"/>
                  </a:cubicBezTo>
                  <a:cubicBezTo>
                    <a:pt x="6" y="0"/>
                    <a:pt x="0" y="7"/>
                    <a:pt x="0" y="15"/>
                  </a:cubicBezTo>
                  <a:cubicBezTo>
                    <a:pt x="0" y="15"/>
                    <a:pt x="0" y="15"/>
                    <a:pt x="0" y="15"/>
                  </a:cubicBezTo>
                  <a:cubicBezTo>
                    <a:pt x="0" y="24"/>
                    <a:pt x="6" y="30"/>
                    <a:pt x="12" y="30"/>
                  </a:cubicBezTo>
                  <a:cubicBezTo>
                    <a:pt x="36" y="30"/>
                    <a:pt x="36" y="30"/>
                    <a:pt x="36" y="30"/>
                  </a:cubicBezTo>
                  <a:cubicBezTo>
                    <a:pt x="43" y="30"/>
                    <a:pt x="49" y="24"/>
                    <a:pt x="49"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3658235" y="1800225"/>
            <a:ext cx="3434080" cy="583565"/>
          </a:xfrm>
          <a:prstGeom prst="rect">
            <a:avLst/>
          </a:prstGeom>
          <a:noFill/>
        </p:spPr>
        <p:txBody>
          <a:bodyPr wrap="none" rtlCol="0">
            <a:spAutoFit/>
            <a:scene3d>
              <a:camera prst="orthographicFront"/>
              <a:lightRig rig="threePt" dir="t"/>
            </a:scene3d>
            <a:sp3d contourW="12700"/>
          </a:bodyPr>
          <a:lstStyle/>
          <a:p>
            <a:pPr algn="l"/>
            <a:r>
              <a:rPr lang="zh-CN" altLang="en-US" sz="3200" b="1" dirty="0">
                <a:solidFill>
                  <a:schemeClr val="bg1"/>
                </a:solidFill>
                <a:latin typeface="微软雅黑" panose="020B0503020204020204" charset="-122"/>
                <a:ea typeface="微软雅黑" panose="020B0503020204020204" charset="-122"/>
                <a:cs typeface="+mn-ea"/>
                <a:sym typeface="+mn-lt"/>
              </a:rPr>
              <a:t>危化品的储存要求</a:t>
            </a:r>
          </a:p>
        </p:txBody>
      </p:sp>
      <p:sp>
        <p:nvSpPr>
          <p:cNvPr id="2" name="文本框 1"/>
          <p:cNvSpPr txBox="1"/>
          <p:nvPr/>
        </p:nvSpPr>
        <p:spPr>
          <a:xfrm>
            <a:off x="2129155" y="1628140"/>
            <a:ext cx="943610" cy="1106805"/>
          </a:xfrm>
          <a:prstGeom prst="rect">
            <a:avLst/>
          </a:prstGeom>
          <a:noFill/>
        </p:spPr>
        <p:txBody>
          <a:bodyPr wrap="square" rtlCol="0">
            <a:spAutoFit/>
          </a:bodyPr>
          <a:lstStyle/>
          <a:p>
            <a:pPr algn="ctr"/>
            <a:r>
              <a:rPr lang="en-US" altLang="zh-CN" sz="6600" b="1">
                <a:solidFill>
                  <a:schemeClr val="bg1"/>
                </a:solidFill>
                <a:latin typeface="微软雅黑" panose="020B0503020204020204" charset="-122"/>
                <a:ea typeface="微软雅黑" panose="020B0503020204020204" charset="-122"/>
              </a:rPr>
              <a:t>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p>
        </p:txBody>
      </p:sp>
      <p:grpSp>
        <p:nvGrpSpPr>
          <p:cNvPr id="55" name="组合 54"/>
          <p:cNvGrpSpPr/>
          <p:nvPr/>
        </p:nvGrpSpPr>
        <p:grpSpPr>
          <a:xfrm>
            <a:off x="701675" y="1557020"/>
            <a:ext cx="3752850" cy="2586990"/>
            <a:chOff x="8135" y="3228"/>
            <a:chExt cx="5390" cy="2516"/>
          </a:xfrm>
        </p:grpSpPr>
        <p:grpSp>
          <p:nvGrpSpPr>
            <p:cNvPr id="70" name="组合 69"/>
            <p:cNvGrpSpPr/>
            <p:nvPr>
              <p:custDataLst>
                <p:tags r:id="rId2"/>
              </p:custDataLst>
            </p:nvPr>
          </p:nvGrpSpPr>
          <p:grpSpPr>
            <a:xfrm>
              <a:off x="8135" y="3228"/>
              <a:ext cx="5390" cy="698"/>
              <a:chOff x="636954" y="1538287"/>
              <a:chExt cx="4563696" cy="590550"/>
            </a:xfrm>
            <a:effectLst/>
          </p:grpSpPr>
          <p:sp>
            <p:nvSpPr>
              <p:cNvPr id="52" name="任意多边形 51"/>
              <p:cNvSpPr/>
              <p:nvPr>
                <p:custDataLst>
                  <p:tags r:id="rId11"/>
                </p:custDataLst>
              </p:nvPr>
            </p:nvSpPr>
            <p:spPr>
              <a:xfrm>
                <a:off x="1143000" y="1538287"/>
                <a:ext cx="4057650" cy="590550"/>
              </a:xfrm>
              <a:custGeom>
                <a:avLst/>
                <a:gdLst>
                  <a:gd name="connsiteX0" fmla="*/ 3752240 w 4057650"/>
                  <a:gd name="connsiteY0" fmla="*/ 219075 h 590550"/>
                  <a:gd name="connsiteX1" fmla="*/ 3676040 w 4057650"/>
                  <a:gd name="connsiteY1" fmla="*/ 295275 h 590550"/>
                  <a:gd name="connsiteX2" fmla="*/ 3752240 w 4057650"/>
                  <a:gd name="connsiteY2" fmla="*/ 371475 h 590550"/>
                  <a:gd name="connsiteX3" fmla="*/ 3828440 w 4057650"/>
                  <a:gd name="connsiteY3" fmla="*/ 295275 h 590550"/>
                  <a:gd name="connsiteX4" fmla="*/ 3752240 w 4057650"/>
                  <a:gd name="connsiteY4" fmla="*/ 219075 h 590550"/>
                  <a:gd name="connsiteX5" fmla="*/ 305411 w 4057650"/>
                  <a:gd name="connsiteY5" fmla="*/ 219075 h 590550"/>
                  <a:gd name="connsiteX6" fmla="*/ 229211 w 4057650"/>
                  <a:gd name="connsiteY6" fmla="*/ 295275 h 590550"/>
                  <a:gd name="connsiteX7" fmla="*/ 305411 w 4057650"/>
                  <a:gd name="connsiteY7" fmla="*/ 371475 h 590550"/>
                  <a:gd name="connsiteX8" fmla="*/ 381611 w 4057650"/>
                  <a:gd name="connsiteY8" fmla="*/ 295275 h 590550"/>
                  <a:gd name="connsiteX9" fmla="*/ 305411 w 4057650"/>
                  <a:gd name="connsiteY9" fmla="*/ 219075 h 590550"/>
                  <a:gd name="connsiteX10" fmla="*/ 295275 w 4057650"/>
                  <a:gd name="connsiteY10" fmla="*/ 0 h 590550"/>
                  <a:gd name="connsiteX11" fmla="*/ 3762375 w 4057650"/>
                  <a:gd name="connsiteY11" fmla="*/ 0 h 590550"/>
                  <a:gd name="connsiteX12" fmla="*/ 4057650 w 4057650"/>
                  <a:gd name="connsiteY12" fmla="*/ 295275 h 590550"/>
                  <a:gd name="connsiteX13" fmla="*/ 3762375 w 4057650"/>
                  <a:gd name="connsiteY13" fmla="*/ 590550 h 590550"/>
                  <a:gd name="connsiteX14" fmla="*/ 295275 w 4057650"/>
                  <a:gd name="connsiteY14" fmla="*/ 590550 h 590550"/>
                  <a:gd name="connsiteX15" fmla="*/ 0 w 4057650"/>
                  <a:gd name="connsiteY15" fmla="*/ 295275 h 590550"/>
                  <a:gd name="connsiteX16" fmla="*/ 295275 w 4057650"/>
                  <a:gd name="connsiteY16"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7650" h="590550">
                    <a:moveTo>
                      <a:pt x="3752240" y="219075"/>
                    </a:moveTo>
                    <a:cubicBezTo>
                      <a:pt x="3710156" y="219075"/>
                      <a:pt x="3676040" y="253191"/>
                      <a:pt x="3676040" y="295275"/>
                    </a:cubicBezTo>
                    <a:cubicBezTo>
                      <a:pt x="3676040" y="337359"/>
                      <a:pt x="3710156" y="371475"/>
                      <a:pt x="3752240" y="371475"/>
                    </a:cubicBezTo>
                    <a:cubicBezTo>
                      <a:pt x="3794324" y="371475"/>
                      <a:pt x="3828440" y="337359"/>
                      <a:pt x="3828440" y="295275"/>
                    </a:cubicBezTo>
                    <a:cubicBezTo>
                      <a:pt x="3828440" y="253191"/>
                      <a:pt x="3794324" y="219075"/>
                      <a:pt x="3752240" y="219075"/>
                    </a:cubicBezTo>
                    <a:close/>
                    <a:moveTo>
                      <a:pt x="305411" y="219075"/>
                    </a:moveTo>
                    <a:cubicBezTo>
                      <a:pt x="263327" y="219075"/>
                      <a:pt x="229211" y="253191"/>
                      <a:pt x="229211" y="295275"/>
                    </a:cubicBezTo>
                    <a:cubicBezTo>
                      <a:pt x="229211" y="337359"/>
                      <a:pt x="263327" y="371475"/>
                      <a:pt x="305411" y="371475"/>
                    </a:cubicBezTo>
                    <a:cubicBezTo>
                      <a:pt x="347495" y="371475"/>
                      <a:pt x="381611" y="337359"/>
                      <a:pt x="381611" y="295275"/>
                    </a:cubicBezTo>
                    <a:cubicBezTo>
                      <a:pt x="381611" y="253191"/>
                      <a:pt x="347495" y="219075"/>
                      <a:pt x="305411" y="219075"/>
                    </a:cubicBezTo>
                    <a:close/>
                    <a:moveTo>
                      <a:pt x="295275" y="0"/>
                    </a:moveTo>
                    <a:lnTo>
                      <a:pt x="3762375" y="0"/>
                    </a:lnTo>
                    <a:cubicBezTo>
                      <a:pt x="3925451" y="0"/>
                      <a:pt x="4057650" y="132199"/>
                      <a:pt x="4057650" y="295275"/>
                    </a:cubicBezTo>
                    <a:cubicBezTo>
                      <a:pt x="4057650" y="458351"/>
                      <a:pt x="3925451" y="590550"/>
                      <a:pt x="3762375" y="590550"/>
                    </a:cubicBezTo>
                    <a:lnTo>
                      <a:pt x="295275" y="590550"/>
                    </a:lnTo>
                    <a:cubicBezTo>
                      <a:pt x="132199" y="590550"/>
                      <a:pt x="0" y="458351"/>
                      <a:pt x="0" y="295275"/>
                    </a:cubicBezTo>
                    <a:cubicBezTo>
                      <a:pt x="0" y="132199"/>
                      <a:pt x="132199" y="0"/>
                      <a:pt x="295275" y="0"/>
                    </a:cubicBez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350" b="1">
                  <a:solidFill>
                    <a:schemeClr val="tx1">
                      <a:lumMod val="75000"/>
                      <a:lumOff val="25000"/>
                    </a:schemeClr>
                  </a:solidFill>
                  <a:latin typeface="微软雅黑" panose="020B0503020204020204" charset="-122"/>
                  <a:ea typeface="微软雅黑" panose="020B0503020204020204" charset="-122"/>
                </a:endParaRPr>
              </a:p>
            </p:txBody>
          </p:sp>
          <p:sp>
            <p:nvSpPr>
              <p:cNvPr id="51" name="任意多边形 50"/>
              <p:cNvSpPr/>
              <p:nvPr>
                <p:custDataLst>
                  <p:tags r:id="rId12"/>
                </p:custDataLst>
              </p:nvPr>
            </p:nvSpPr>
            <p:spPr>
              <a:xfrm>
                <a:off x="1621693" y="1586044"/>
                <a:ext cx="3100265" cy="495036"/>
              </a:xfrm>
              <a:custGeom>
                <a:avLst/>
                <a:gdLst>
                  <a:gd name="connsiteX0" fmla="*/ 95250 w 3095381"/>
                  <a:gd name="connsiteY0" fmla="*/ 0 h 638175"/>
                  <a:gd name="connsiteX1" fmla="*/ 171694 w 3095381"/>
                  <a:gd name="connsiteY1" fmla="*/ 68799 h 638175"/>
                  <a:gd name="connsiteX2" fmla="*/ 248138 w 3095381"/>
                  <a:gd name="connsiteY2" fmla="*/ 0 h 638175"/>
                  <a:gd name="connsiteX3" fmla="*/ 324582 w 3095381"/>
                  <a:gd name="connsiteY3" fmla="*/ 68799 h 638175"/>
                  <a:gd name="connsiteX4" fmla="*/ 401026 w 3095381"/>
                  <a:gd name="connsiteY4" fmla="*/ 0 h 638175"/>
                  <a:gd name="connsiteX5" fmla="*/ 477470 w 3095381"/>
                  <a:gd name="connsiteY5" fmla="*/ 68799 h 638175"/>
                  <a:gd name="connsiteX6" fmla="*/ 553914 w 3095381"/>
                  <a:gd name="connsiteY6" fmla="*/ 0 h 638175"/>
                  <a:gd name="connsiteX7" fmla="*/ 630358 w 3095381"/>
                  <a:gd name="connsiteY7" fmla="*/ 68799 h 638175"/>
                  <a:gd name="connsiteX8" fmla="*/ 706802 w 3095381"/>
                  <a:gd name="connsiteY8" fmla="*/ 0 h 638175"/>
                  <a:gd name="connsiteX9" fmla="*/ 783246 w 3095381"/>
                  <a:gd name="connsiteY9" fmla="*/ 68799 h 638175"/>
                  <a:gd name="connsiteX10" fmla="*/ 859690 w 3095381"/>
                  <a:gd name="connsiteY10" fmla="*/ 0 h 638175"/>
                  <a:gd name="connsiteX11" fmla="*/ 936134 w 3095381"/>
                  <a:gd name="connsiteY11" fmla="*/ 68799 h 638175"/>
                  <a:gd name="connsiteX12" fmla="*/ 1012578 w 3095381"/>
                  <a:gd name="connsiteY12" fmla="*/ 0 h 638175"/>
                  <a:gd name="connsiteX13" fmla="*/ 1089022 w 3095381"/>
                  <a:gd name="connsiteY13" fmla="*/ 68799 h 638175"/>
                  <a:gd name="connsiteX14" fmla="*/ 1165466 w 3095381"/>
                  <a:gd name="connsiteY14" fmla="*/ 0 h 638175"/>
                  <a:gd name="connsiteX15" fmla="*/ 1241910 w 3095381"/>
                  <a:gd name="connsiteY15" fmla="*/ 68799 h 638175"/>
                  <a:gd name="connsiteX16" fmla="*/ 1318354 w 3095381"/>
                  <a:gd name="connsiteY16" fmla="*/ 0 h 638175"/>
                  <a:gd name="connsiteX17" fmla="*/ 1394798 w 3095381"/>
                  <a:gd name="connsiteY17" fmla="*/ 68799 h 638175"/>
                  <a:gd name="connsiteX18" fmla="*/ 1471242 w 3095381"/>
                  <a:gd name="connsiteY18" fmla="*/ 0 h 638175"/>
                  <a:gd name="connsiteX19" fmla="*/ 1547686 w 3095381"/>
                  <a:gd name="connsiteY19" fmla="*/ 68799 h 638175"/>
                  <a:gd name="connsiteX20" fmla="*/ 1624130 w 3095381"/>
                  <a:gd name="connsiteY20" fmla="*/ 0 h 638175"/>
                  <a:gd name="connsiteX21" fmla="*/ 1700574 w 3095381"/>
                  <a:gd name="connsiteY21" fmla="*/ 68799 h 638175"/>
                  <a:gd name="connsiteX22" fmla="*/ 1777018 w 3095381"/>
                  <a:gd name="connsiteY22" fmla="*/ 0 h 638175"/>
                  <a:gd name="connsiteX23" fmla="*/ 1853462 w 3095381"/>
                  <a:gd name="connsiteY23" fmla="*/ 68799 h 638175"/>
                  <a:gd name="connsiteX24" fmla="*/ 1929906 w 3095381"/>
                  <a:gd name="connsiteY24" fmla="*/ 0 h 638175"/>
                  <a:gd name="connsiteX25" fmla="*/ 2006350 w 3095381"/>
                  <a:gd name="connsiteY25" fmla="*/ 68799 h 638175"/>
                  <a:gd name="connsiteX26" fmla="*/ 2082794 w 3095381"/>
                  <a:gd name="connsiteY26" fmla="*/ 0 h 638175"/>
                  <a:gd name="connsiteX27" fmla="*/ 2159238 w 3095381"/>
                  <a:gd name="connsiteY27" fmla="*/ 68799 h 638175"/>
                  <a:gd name="connsiteX28" fmla="*/ 2235682 w 3095381"/>
                  <a:gd name="connsiteY28" fmla="*/ 0 h 638175"/>
                  <a:gd name="connsiteX29" fmla="*/ 2312126 w 3095381"/>
                  <a:gd name="connsiteY29" fmla="*/ 68799 h 638175"/>
                  <a:gd name="connsiteX30" fmla="*/ 2388570 w 3095381"/>
                  <a:gd name="connsiteY30" fmla="*/ 0 h 638175"/>
                  <a:gd name="connsiteX31" fmla="*/ 2465014 w 3095381"/>
                  <a:gd name="connsiteY31" fmla="*/ 68799 h 638175"/>
                  <a:gd name="connsiteX32" fmla="*/ 2541458 w 3095381"/>
                  <a:gd name="connsiteY32" fmla="*/ 0 h 638175"/>
                  <a:gd name="connsiteX33" fmla="*/ 2617902 w 3095381"/>
                  <a:gd name="connsiteY33" fmla="*/ 68799 h 638175"/>
                  <a:gd name="connsiteX34" fmla="*/ 2694346 w 3095381"/>
                  <a:gd name="connsiteY34" fmla="*/ 0 h 638175"/>
                  <a:gd name="connsiteX35" fmla="*/ 2770790 w 3095381"/>
                  <a:gd name="connsiteY35" fmla="*/ 68799 h 638175"/>
                  <a:gd name="connsiteX36" fmla="*/ 2847234 w 3095381"/>
                  <a:gd name="connsiteY36" fmla="*/ 0 h 638175"/>
                  <a:gd name="connsiteX37" fmla="*/ 2923678 w 3095381"/>
                  <a:gd name="connsiteY37" fmla="*/ 68799 h 638175"/>
                  <a:gd name="connsiteX38" fmla="*/ 3000122 w 3095381"/>
                  <a:gd name="connsiteY38" fmla="*/ 0 h 638175"/>
                  <a:gd name="connsiteX39" fmla="*/ 3095372 w 3095381"/>
                  <a:gd name="connsiteY39" fmla="*/ 85725 h 638175"/>
                  <a:gd name="connsiteX40" fmla="*/ 3095372 w 3095381"/>
                  <a:gd name="connsiteY40" fmla="*/ 552450 h 638175"/>
                  <a:gd name="connsiteX41" fmla="*/ 3095381 w 3095381"/>
                  <a:gd name="connsiteY41" fmla="*/ 552450 h 638175"/>
                  <a:gd name="connsiteX42" fmla="*/ 3000131 w 3095381"/>
                  <a:gd name="connsiteY42" fmla="*/ 638175 h 638175"/>
                  <a:gd name="connsiteX43" fmla="*/ 2923683 w 3095381"/>
                  <a:gd name="connsiteY43" fmla="*/ 569372 h 638175"/>
                  <a:gd name="connsiteX44" fmla="*/ 2847234 w 3095381"/>
                  <a:gd name="connsiteY44" fmla="*/ 638175 h 638175"/>
                  <a:gd name="connsiteX45" fmla="*/ 2770790 w 3095381"/>
                  <a:gd name="connsiteY45" fmla="*/ 569376 h 638175"/>
                  <a:gd name="connsiteX46" fmla="*/ 2694346 w 3095381"/>
                  <a:gd name="connsiteY46" fmla="*/ 638175 h 638175"/>
                  <a:gd name="connsiteX47" fmla="*/ 2617902 w 3095381"/>
                  <a:gd name="connsiteY47" fmla="*/ 569376 h 638175"/>
                  <a:gd name="connsiteX48" fmla="*/ 2541458 w 3095381"/>
                  <a:gd name="connsiteY48" fmla="*/ 638175 h 638175"/>
                  <a:gd name="connsiteX49" fmla="*/ 2465014 w 3095381"/>
                  <a:gd name="connsiteY49" fmla="*/ 569376 h 638175"/>
                  <a:gd name="connsiteX50" fmla="*/ 2388570 w 3095381"/>
                  <a:gd name="connsiteY50" fmla="*/ 638175 h 638175"/>
                  <a:gd name="connsiteX51" fmla="*/ 2312126 w 3095381"/>
                  <a:gd name="connsiteY51" fmla="*/ 569376 h 638175"/>
                  <a:gd name="connsiteX52" fmla="*/ 2235682 w 3095381"/>
                  <a:gd name="connsiteY52" fmla="*/ 638175 h 638175"/>
                  <a:gd name="connsiteX53" fmla="*/ 2159238 w 3095381"/>
                  <a:gd name="connsiteY53" fmla="*/ 569376 h 638175"/>
                  <a:gd name="connsiteX54" fmla="*/ 2082794 w 3095381"/>
                  <a:gd name="connsiteY54" fmla="*/ 638175 h 638175"/>
                  <a:gd name="connsiteX55" fmla="*/ 2006350 w 3095381"/>
                  <a:gd name="connsiteY55" fmla="*/ 569376 h 638175"/>
                  <a:gd name="connsiteX56" fmla="*/ 1929906 w 3095381"/>
                  <a:gd name="connsiteY56" fmla="*/ 638175 h 638175"/>
                  <a:gd name="connsiteX57" fmla="*/ 1853462 w 3095381"/>
                  <a:gd name="connsiteY57" fmla="*/ 569376 h 638175"/>
                  <a:gd name="connsiteX58" fmla="*/ 1777018 w 3095381"/>
                  <a:gd name="connsiteY58" fmla="*/ 638175 h 638175"/>
                  <a:gd name="connsiteX59" fmla="*/ 1700574 w 3095381"/>
                  <a:gd name="connsiteY59" fmla="*/ 569376 h 638175"/>
                  <a:gd name="connsiteX60" fmla="*/ 1624130 w 3095381"/>
                  <a:gd name="connsiteY60" fmla="*/ 638175 h 638175"/>
                  <a:gd name="connsiteX61" fmla="*/ 1547686 w 3095381"/>
                  <a:gd name="connsiteY61" fmla="*/ 569376 h 638175"/>
                  <a:gd name="connsiteX62" fmla="*/ 1471242 w 3095381"/>
                  <a:gd name="connsiteY62" fmla="*/ 638175 h 638175"/>
                  <a:gd name="connsiteX63" fmla="*/ 1394798 w 3095381"/>
                  <a:gd name="connsiteY63" fmla="*/ 569376 h 638175"/>
                  <a:gd name="connsiteX64" fmla="*/ 1318354 w 3095381"/>
                  <a:gd name="connsiteY64" fmla="*/ 638175 h 638175"/>
                  <a:gd name="connsiteX65" fmla="*/ 1241910 w 3095381"/>
                  <a:gd name="connsiteY65" fmla="*/ 569376 h 638175"/>
                  <a:gd name="connsiteX66" fmla="*/ 1165466 w 3095381"/>
                  <a:gd name="connsiteY66" fmla="*/ 638175 h 638175"/>
                  <a:gd name="connsiteX67" fmla="*/ 1089022 w 3095381"/>
                  <a:gd name="connsiteY67" fmla="*/ 569376 h 638175"/>
                  <a:gd name="connsiteX68" fmla="*/ 1012578 w 3095381"/>
                  <a:gd name="connsiteY68" fmla="*/ 638175 h 638175"/>
                  <a:gd name="connsiteX69" fmla="*/ 936134 w 3095381"/>
                  <a:gd name="connsiteY69" fmla="*/ 569376 h 638175"/>
                  <a:gd name="connsiteX70" fmla="*/ 859690 w 3095381"/>
                  <a:gd name="connsiteY70" fmla="*/ 638175 h 638175"/>
                  <a:gd name="connsiteX71" fmla="*/ 783246 w 3095381"/>
                  <a:gd name="connsiteY71" fmla="*/ 569376 h 638175"/>
                  <a:gd name="connsiteX72" fmla="*/ 706802 w 3095381"/>
                  <a:gd name="connsiteY72" fmla="*/ 638175 h 638175"/>
                  <a:gd name="connsiteX73" fmla="*/ 630358 w 3095381"/>
                  <a:gd name="connsiteY73" fmla="*/ 569376 h 638175"/>
                  <a:gd name="connsiteX74" fmla="*/ 553914 w 3095381"/>
                  <a:gd name="connsiteY74" fmla="*/ 638175 h 638175"/>
                  <a:gd name="connsiteX75" fmla="*/ 477470 w 3095381"/>
                  <a:gd name="connsiteY75" fmla="*/ 569376 h 638175"/>
                  <a:gd name="connsiteX76" fmla="*/ 401026 w 3095381"/>
                  <a:gd name="connsiteY76" fmla="*/ 638175 h 638175"/>
                  <a:gd name="connsiteX77" fmla="*/ 324582 w 3095381"/>
                  <a:gd name="connsiteY77" fmla="*/ 569376 h 638175"/>
                  <a:gd name="connsiteX78" fmla="*/ 248138 w 3095381"/>
                  <a:gd name="connsiteY78" fmla="*/ 638175 h 638175"/>
                  <a:gd name="connsiteX79" fmla="*/ 171694 w 3095381"/>
                  <a:gd name="connsiteY79" fmla="*/ 569376 h 638175"/>
                  <a:gd name="connsiteX80" fmla="*/ 95250 w 3095381"/>
                  <a:gd name="connsiteY80" fmla="*/ 638175 h 638175"/>
                  <a:gd name="connsiteX81" fmla="*/ 0 w 3095381"/>
                  <a:gd name="connsiteY81" fmla="*/ 552450 h 638175"/>
                  <a:gd name="connsiteX82" fmla="*/ 0 w 3095381"/>
                  <a:gd name="connsiteY82" fmla="*/ 8572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095381" h="638175">
                    <a:moveTo>
                      <a:pt x="95250" y="0"/>
                    </a:moveTo>
                    <a:lnTo>
                      <a:pt x="171694" y="68799"/>
                    </a:lnTo>
                    <a:lnTo>
                      <a:pt x="248138" y="0"/>
                    </a:lnTo>
                    <a:lnTo>
                      <a:pt x="324582" y="68799"/>
                    </a:lnTo>
                    <a:lnTo>
                      <a:pt x="401026" y="0"/>
                    </a:lnTo>
                    <a:lnTo>
                      <a:pt x="477470" y="68799"/>
                    </a:lnTo>
                    <a:lnTo>
                      <a:pt x="553914" y="0"/>
                    </a:lnTo>
                    <a:lnTo>
                      <a:pt x="630358" y="68799"/>
                    </a:lnTo>
                    <a:lnTo>
                      <a:pt x="706802" y="0"/>
                    </a:lnTo>
                    <a:lnTo>
                      <a:pt x="783246" y="68799"/>
                    </a:lnTo>
                    <a:lnTo>
                      <a:pt x="859690" y="0"/>
                    </a:lnTo>
                    <a:lnTo>
                      <a:pt x="936134" y="68799"/>
                    </a:lnTo>
                    <a:lnTo>
                      <a:pt x="1012578" y="0"/>
                    </a:lnTo>
                    <a:lnTo>
                      <a:pt x="1089022" y="68799"/>
                    </a:lnTo>
                    <a:lnTo>
                      <a:pt x="1165466" y="0"/>
                    </a:lnTo>
                    <a:lnTo>
                      <a:pt x="1241910" y="68799"/>
                    </a:lnTo>
                    <a:lnTo>
                      <a:pt x="1318354" y="0"/>
                    </a:lnTo>
                    <a:lnTo>
                      <a:pt x="1394798" y="68799"/>
                    </a:lnTo>
                    <a:lnTo>
                      <a:pt x="1471242" y="0"/>
                    </a:lnTo>
                    <a:lnTo>
                      <a:pt x="1547686" y="68799"/>
                    </a:lnTo>
                    <a:lnTo>
                      <a:pt x="1624130" y="0"/>
                    </a:lnTo>
                    <a:lnTo>
                      <a:pt x="1700574" y="68799"/>
                    </a:lnTo>
                    <a:lnTo>
                      <a:pt x="1777018" y="0"/>
                    </a:lnTo>
                    <a:lnTo>
                      <a:pt x="1853462" y="68799"/>
                    </a:lnTo>
                    <a:lnTo>
                      <a:pt x="1929906" y="0"/>
                    </a:lnTo>
                    <a:lnTo>
                      <a:pt x="2006350" y="68799"/>
                    </a:lnTo>
                    <a:lnTo>
                      <a:pt x="2082794" y="0"/>
                    </a:lnTo>
                    <a:lnTo>
                      <a:pt x="2159238" y="68799"/>
                    </a:lnTo>
                    <a:lnTo>
                      <a:pt x="2235682" y="0"/>
                    </a:lnTo>
                    <a:lnTo>
                      <a:pt x="2312126" y="68799"/>
                    </a:lnTo>
                    <a:lnTo>
                      <a:pt x="2388570" y="0"/>
                    </a:lnTo>
                    <a:lnTo>
                      <a:pt x="2465014" y="68799"/>
                    </a:lnTo>
                    <a:lnTo>
                      <a:pt x="2541458" y="0"/>
                    </a:lnTo>
                    <a:lnTo>
                      <a:pt x="2617902" y="68799"/>
                    </a:lnTo>
                    <a:lnTo>
                      <a:pt x="2694346" y="0"/>
                    </a:lnTo>
                    <a:lnTo>
                      <a:pt x="2770790" y="68799"/>
                    </a:lnTo>
                    <a:lnTo>
                      <a:pt x="2847234" y="0"/>
                    </a:lnTo>
                    <a:lnTo>
                      <a:pt x="2923678" y="68799"/>
                    </a:lnTo>
                    <a:lnTo>
                      <a:pt x="3000122" y="0"/>
                    </a:lnTo>
                    <a:lnTo>
                      <a:pt x="3095372" y="85725"/>
                    </a:lnTo>
                    <a:lnTo>
                      <a:pt x="3095372" y="552450"/>
                    </a:lnTo>
                    <a:lnTo>
                      <a:pt x="3095381" y="552450"/>
                    </a:lnTo>
                    <a:lnTo>
                      <a:pt x="3000131" y="638175"/>
                    </a:lnTo>
                    <a:lnTo>
                      <a:pt x="2923683" y="569372"/>
                    </a:lnTo>
                    <a:lnTo>
                      <a:pt x="2847234" y="638175"/>
                    </a:lnTo>
                    <a:lnTo>
                      <a:pt x="2770790" y="569376"/>
                    </a:lnTo>
                    <a:lnTo>
                      <a:pt x="2694346" y="638175"/>
                    </a:lnTo>
                    <a:lnTo>
                      <a:pt x="2617902" y="569376"/>
                    </a:lnTo>
                    <a:lnTo>
                      <a:pt x="2541458" y="638175"/>
                    </a:lnTo>
                    <a:lnTo>
                      <a:pt x="2465014" y="569376"/>
                    </a:lnTo>
                    <a:lnTo>
                      <a:pt x="2388570" y="638175"/>
                    </a:lnTo>
                    <a:lnTo>
                      <a:pt x="2312126" y="569376"/>
                    </a:lnTo>
                    <a:lnTo>
                      <a:pt x="2235682" y="638175"/>
                    </a:lnTo>
                    <a:lnTo>
                      <a:pt x="2159238" y="569376"/>
                    </a:lnTo>
                    <a:lnTo>
                      <a:pt x="2082794" y="638175"/>
                    </a:lnTo>
                    <a:lnTo>
                      <a:pt x="2006350" y="569376"/>
                    </a:lnTo>
                    <a:lnTo>
                      <a:pt x="1929906" y="638175"/>
                    </a:lnTo>
                    <a:lnTo>
                      <a:pt x="1853462" y="569376"/>
                    </a:lnTo>
                    <a:lnTo>
                      <a:pt x="1777018" y="638175"/>
                    </a:lnTo>
                    <a:lnTo>
                      <a:pt x="1700574" y="569376"/>
                    </a:lnTo>
                    <a:lnTo>
                      <a:pt x="1624130" y="638175"/>
                    </a:lnTo>
                    <a:lnTo>
                      <a:pt x="1547686" y="569376"/>
                    </a:lnTo>
                    <a:lnTo>
                      <a:pt x="1471242" y="638175"/>
                    </a:lnTo>
                    <a:lnTo>
                      <a:pt x="1394798" y="569376"/>
                    </a:lnTo>
                    <a:lnTo>
                      <a:pt x="1318354" y="638175"/>
                    </a:lnTo>
                    <a:lnTo>
                      <a:pt x="1241910" y="569376"/>
                    </a:lnTo>
                    <a:lnTo>
                      <a:pt x="1165466" y="638175"/>
                    </a:lnTo>
                    <a:lnTo>
                      <a:pt x="1089022" y="569376"/>
                    </a:lnTo>
                    <a:lnTo>
                      <a:pt x="1012578" y="638175"/>
                    </a:lnTo>
                    <a:lnTo>
                      <a:pt x="936134" y="569376"/>
                    </a:lnTo>
                    <a:lnTo>
                      <a:pt x="859690" y="638175"/>
                    </a:lnTo>
                    <a:lnTo>
                      <a:pt x="783246" y="569376"/>
                    </a:lnTo>
                    <a:lnTo>
                      <a:pt x="706802" y="638175"/>
                    </a:lnTo>
                    <a:lnTo>
                      <a:pt x="630358" y="569376"/>
                    </a:lnTo>
                    <a:lnTo>
                      <a:pt x="553914" y="638175"/>
                    </a:lnTo>
                    <a:lnTo>
                      <a:pt x="477470" y="569376"/>
                    </a:lnTo>
                    <a:lnTo>
                      <a:pt x="401026" y="638175"/>
                    </a:lnTo>
                    <a:lnTo>
                      <a:pt x="324582" y="569376"/>
                    </a:lnTo>
                    <a:lnTo>
                      <a:pt x="248138" y="638175"/>
                    </a:lnTo>
                    <a:lnTo>
                      <a:pt x="171694" y="569376"/>
                    </a:lnTo>
                    <a:lnTo>
                      <a:pt x="95250" y="638175"/>
                    </a:lnTo>
                    <a:lnTo>
                      <a:pt x="0" y="552450"/>
                    </a:lnTo>
                    <a:lnTo>
                      <a:pt x="0" y="85725"/>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ctr">
                  <a:lnSpc>
                    <a:spcPct val="100000"/>
                  </a:lnSpc>
                  <a:spcBef>
                    <a:spcPts val="0"/>
                  </a:spcBef>
                  <a:spcAft>
                    <a:spcPts val="0"/>
                  </a:spcAft>
                  <a:buSzPct val="100000"/>
                </a:pPr>
                <a:r>
                  <a:rPr lang="zh-CN" altLang="en-US" sz="1350" b="1">
                    <a:solidFill>
                      <a:schemeClr val="tx1">
                        <a:lumMod val="75000"/>
                        <a:lumOff val="25000"/>
                      </a:schemeClr>
                    </a:solidFill>
                    <a:latin typeface="微软雅黑" panose="020B0503020204020204" charset="-122"/>
                    <a:ea typeface="微软雅黑" panose="020B0503020204020204" charset="-122"/>
                  </a:rPr>
                  <a:t>化学品的分类</a:t>
                </a:r>
              </a:p>
            </p:txBody>
          </p:sp>
          <p:sp>
            <p:nvSpPr>
              <p:cNvPr id="69" name="文本框 68"/>
              <p:cNvSpPr txBox="1"/>
              <p:nvPr>
                <p:custDataLst>
                  <p:tags r:id="rId13"/>
                </p:custDataLst>
              </p:nvPr>
            </p:nvSpPr>
            <p:spPr>
              <a:xfrm>
                <a:off x="636954" y="1602730"/>
                <a:ext cx="446454" cy="461665"/>
              </a:xfrm>
              <a:prstGeom prst="rect">
                <a:avLst/>
              </a:prstGeom>
              <a:noFill/>
            </p:spPr>
            <p:txBody>
              <a:bodyPr wrap="square" rtlCol="0" anchor="ctr">
                <a:normAutofit/>
              </a:bodyPr>
              <a:lstStyle/>
              <a:p>
                <a:pPr algn="ctr"/>
                <a:r>
                  <a:rPr lang="en-US" altLang="zh-CN" b="1" dirty="0">
                    <a:solidFill>
                      <a:schemeClr val="tx1">
                        <a:lumMod val="75000"/>
                        <a:lumOff val="25000"/>
                      </a:schemeClr>
                    </a:solidFill>
                    <a:latin typeface="微软雅黑" panose="020B0503020204020204" charset="-122"/>
                    <a:ea typeface="微软雅黑" panose="020B0503020204020204" charset="-122"/>
                  </a:rPr>
                  <a:t>A</a:t>
                </a:r>
              </a:p>
            </p:txBody>
          </p:sp>
        </p:grpSp>
        <p:grpSp>
          <p:nvGrpSpPr>
            <p:cNvPr id="71" name="组合 70"/>
            <p:cNvGrpSpPr/>
            <p:nvPr>
              <p:custDataLst>
                <p:tags r:id="rId3"/>
              </p:custDataLst>
            </p:nvPr>
          </p:nvGrpSpPr>
          <p:grpSpPr>
            <a:xfrm>
              <a:off x="8135" y="4137"/>
              <a:ext cx="5390" cy="698"/>
              <a:chOff x="636954" y="1538287"/>
              <a:chExt cx="4563696" cy="590550"/>
            </a:xfrm>
            <a:effectLst/>
          </p:grpSpPr>
          <p:sp>
            <p:nvSpPr>
              <p:cNvPr id="72" name="任意多边形 71"/>
              <p:cNvSpPr/>
              <p:nvPr>
                <p:custDataLst>
                  <p:tags r:id="rId8"/>
                </p:custDataLst>
              </p:nvPr>
            </p:nvSpPr>
            <p:spPr>
              <a:xfrm>
                <a:off x="1143000" y="1538287"/>
                <a:ext cx="4057650" cy="590550"/>
              </a:xfrm>
              <a:custGeom>
                <a:avLst/>
                <a:gdLst>
                  <a:gd name="connsiteX0" fmla="*/ 3752240 w 4057650"/>
                  <a:gd name="connsiteY0" fmla="*/ 219075 h 590550"/>
                  <a:gd name="connsiteX1" fmla="*/ 3676040 w 4057650"/>
                  <a:gd name="connsiteY1" fmla="*/ 295275 h 590550"/>
                  <a:gd name="connsiteX2" fmla="*/ 3752240 w 4057650"/>
                  <a:gd name="connsiteY2" fmla="*/ 371475 h 590550"/>
                  <a:gd name="connsiteX3" fmla="*/ 3828440 w 4057650"/>
                  <a:gd name="connsiteY3" fmla="*/ 295275 h 590550"/>
                  <a:gd name="connsiteX4" fmla="*/ 3752240 w 4057650"/>
                  <a:gd name="connsiteY4" fmla="*/ 219075 h 590550"/>
                  <a:gd name="connsiteX5" fmla="*/ 305411 w 4057650"/>
                  <a:gd name="connsiteY5" fmla="*/ 219075 h 590550"/>
                  <a:gd name="connsiteX6" fmla="*/ 229211 w 4057650"/>
                  <a:gd name="connsiteY6" fmla="*/ 295275 h 590550"/>
                  <a:gd name="connsiteX7" fmla="*/ 305411 w 4057650"/>
                  <a:gd name="connsiteY7" fmla="*/ 371475 h 590550"/>
                  <a:gd name="connsiteX8" fmla="*/ 381611 w 4057650"/>
                  <a:gd name="connsiteY8" fmla="*/ 295275 h 590550"/>
                  <a:gd name="connsiteX9" fmla="*/ 305411 w 4057650"/>
                  <a:gd name="connsiteY9" fmla="*/ 219075 h 590550"/>
                  <a:gd name="connsiteX10" fmla="*/ 295275 w 4057650"/>
                  <a:gd name="connsiteY10" fmla="*/ 0 h 590550"/>
                  <a:gd name="connsiteX11" fmla="*/ 3762375 w 4057650"/>
                  <a:gd name="connsiteY11" fmla="*/ 0 h 590550"/>
                  <a:gd name="connsiteX12" fmla="*/ 4057650 w 4057650"/>
                  <a:gd name="connsiteY12" fmla="*/ 295275 h 590550"/>
                  <a:gd name="connsiteX13" fmla="*/ 3762375 w 4057650"/>
                  <a:gd name="connsiteY13" fmla="*/ 590550 h 590550"/>
                  <a:gd name="connsiteX14" fmla="*/ 295275 w 4057650"/>
                  <a:gd name="connsiteY14" fmla="*/ 590550 h 590550"/>
                  <a:gd name="connsiteX15" fmla="*/ 0 w 4057650"/>
                  <a:gd name="connsiteY15" fmla="*/ 295275 h 590550"/>
                  <a:gd name="connsiteX16" fmla="*/ 295275 w 4057650"/>
                  <a:gd name="connsiteY16"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7650" h="590550">
                    <a:moveTo>
                      <a:pt x="3752240" y="219075"/>
                    </a:moveTo>
                    <a:cubicBezTo>
                      <a:pt x="3710156" y="219075"/>
                      <a:pt x="3676040" y="253191"/>
                      <a:pt x="3676040" y="295275"/>
                    </a:cubicBezTo>
                    <a:cubicBezTo>
                      <a:pt x="3676040" y="337359"/>
                      <a:pt x="3710156" y="371475"/>
                      <a:pt x="3752240" y="371475"/>
                    </a:cubicBezTo>
                    <a:cubicBezTo>
                      <a:pt x="3794324" y="371475"/>
                      <a:pt x="3828440" y="337359"/>
                      <a:pt x="3828440" y="295275"/>
                    </a:cubicBezTo>
                    <a:cubicBezTo>
                      <a:pt x="3828440" y="253191"/>
                      <a:pt x="3794324" y="219075"/>
                      <a:pt x="3752240" y="219075"/>
                    </a:cubicBezTo>
                    <a:close/>
                    <a:moveTo>
                      <a:pt x="305411" y="219075"/>
                    </a:moveTo>
                    <a:cubicBezTo>
                      <a:pt x="263327" y="219075"/>
                      <a:pt x="229211" y="253191"/>
                      <a:pt x="229211" y="295275"/>
                    </a:cubicBezTo>
                    <a:cubicBezTo>
                      <a:pt x="229211" y="337359"/>
                      <a:pt x="263327" y="371475"/>
                      <a:pt x="305411" y="371475"/>
                    </a:cubicBezTo>
                    <a:cubicBezTo>
                      <a:pt x="347495" y="371475"/>
                      <a:pt x="381611" y="337359"/>
                      <a:pt x="381611" y="295275"/>
                    </a:cubicBezTo>
                    <a:cubicBezTo>
                      <a:pt x="381611" y="253191"/>
                      <a:pt x="347495" y="219075"/>
                      <a:pt x="305411" y="219075"/>
                    </a:cubicBezTo>
                    <a:close/>
                    <a:moveTo>
                      <a:pt x="295275" y="0"/>
                    </a:moveTo>
                    <a:lnTo>
                      <a:pt x="3762375" y="0"/>
                    </a:lnTo>
                    <a:cubicBezTo>
                      <a:pt x="3925451" y="0"/>
                      <a:pt x="4057650" y="132199"/>
                      <a:pt x="4057650" y="295275"/>
                    </a:cubicBezTo>
                    <a:cubicBezTo>
                      <a:pt x="4057650" y="458351"/>
                      <a:pt x="3925451" y="590550"/>
                      <a:pt x="3762375" y="590550"/>
                    </a:cubicBezTo>
                    <a:lnTo>
                      <a:pt x="295275" y="590550"/>
                    </a:lnTo>
                    <a:cubicBezTo>
                      <a:pt x="132199" y="590550"/>
                      <a:pt x="0" y="458351"/>
                      <a:pt x="0" y="295275"/>
                    </a:cubicBezTo>
                    <a:cubicBezTo>
                      <a:pt x="0" y="132199"/>
                      <a:pt x="132199" y="0"/>
                      <a:pt x="295275" y="0"/>
                    </a:cubicBez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350" b="1">
                  <a:solidFill>
                    <a:schemeClr val="tx1">
                      <a:lumMod val="75000"/>
                      <a:lumOff val="25000"/>
                    </a:schemeClr>
                  </a:solidFill>
                  <a:latin typeface="微软雅黑" panose="020B0503020204020204" charset="-122"/>
                  <a:ea typeface="微软雅黑" panose="020B0503020204020204" charset="-122"/>
                </a:endParaRPr>
              </a:p>
            </p:txBody>
          </p:sp>
          <p:sp>
            <p:nvSpPr>
              <p:cNvPr id="73" name="任意多边形 72"/>
              <p:cNvSpPr/>
              <p:nvPr>
                <p:custDataLst>
                  <p:tags r:id="rId9"/>
                </p:custDataLst>
              </p:nvPr>
            </p:nvSpPr>
            <p:spPr>
              <a:xfrm>
                <a:off x="1621693" y="1586044"/>
                <a:ext cx="3100265" cy="495036"/>
              </a:xfrm>
              <a:custGeom>
                <a:avLst/>
                <a:gdLst>
                  <a:gd name="connsiteX0" fmla="*/ 95250 w 3095381"/>
                  <a:gd name="connsiteY0" fmla="*/ 0 h 638175"/>
                  <a:gd name="connsiteX1" fmla="*/ 171694 w 3095381"/>
                  <a:gd name="connsiteY1" fmla="*/ 68799 h 638175"/>
                  <a:gd name="connsiteX2" fmla="*/ 248138 w 3095381"/>
                  <a:gd name="connsiteY2" fmla="*/ 0 h 638175"/>
                  <a:gd name="connsiteX3" fmla="*/ 324582 w 3095381"/>
                  <a:gd name="connsiteY3" fmla="*/ 68799 h 638175"/>
                  <a:gd name="connsiteX4" fmla="*/ 401026 w 3095381"/>
                  <a:gd name="connsiteY4" fmla="*/ 0 h 638175"/>
                  <a:gd name="connsiteX5" fmla="*/ 477470 w 3095381"/>
                  <a:gd name="connsiteY5" fmla="*/ 68799 h 638175"/>
                  <a:gd name="connsiteX6" fmla="*/ 553914 w 3095381"/>
                  <a:gd name="connsiteY6" fmla="*/ 0 h 638175"/>
                  <a:gd name="connsiteX7" fmla="*/ 630358 w 3095381"/>
                  <a:gd name="connsiteY7" fmla="*/ 68799 h 638175"/>
                  <a:gd name="connsiteX8" fmla="*/ 706802 w 3095381"/>
                  <a:gd name="connsiteY8" fmla="*/ 0 h 638175"/>
                  <a:gd name="connsiteX9" fmla="*/ 783246 w 3095381"/>
                  <a:gd name="connsiteY9" fmla="*/ 68799 h 638175"/>
                  <a:gd name="connsiteX10" fmla="*/ 859690 w 3095381"/>
                  <a:gd name="connsiteY10" fmla="*/ 0 h 638175"/>
                  <a:gd name="connsiteX11" fmla="*/ 936134 w 3095381"/>
                  <a:gd name="connsiteY11" fmla="*/ 68799 h 638175"/>
                  <a:gd name="connsiteX12" fmla="*/ 1012578 w 3095381"/>
                  <a:gd name="connsiteY12" fmla="*/ 0 h 638175"/>
                  <a:gd name="connsiteX13" fmla="*/ 1089022 w 3095381"/>
                  <a:gd name="connsiteY13" fmla="*/ 68799 h 638175"/>
                  <a:gd name="connsiteX14" fmla="*/ 1165466 w 3095381"/>
                  <a:gd name="connsiteY14" fmla="*/ 0 h 638175"/>
                  <a:gd name="connsiteX15" fmla="*/ 1241910 w 3095381"/>
                  <a:gd name="connsiteY15" fmla="*/ 68799 h 638175"/>
                  <a:gd name="connsiteX16" fmla="*/ 1318354 w 3095381"/>
                  <a:gd name="connsiteY16" fmla="*/ 0 h 638175"/>
                  <a:gd name="connsiteX17" fmla="*/ 1394798 w 3095381"/>
                  <a:gd name="connsiteY17" fmla="*/ 68799 h 638175"/>
                  <a:gd name="connsiteX18" fmla="*/ 1471242 w 3095381"/>
                  <a:gd name="connsiteY18" fmla="*/ 0 h 638175"/>
                  <a:gd name="connsiteX19" fmla="*/ 1547686 w 3095381"/>
                  <a:gd name="connsiteY19" fmla="*/ 68799 h 638175"/>
                  <a:gd name="connsiteX20" fmla="*/ 1624130 w 3095381"/>
                  <a:gd name="connsiteY20" fmla="*/ 0 h 638175"/>
                  <a:gd name="connsiteX21" fmla="*/ 1700574 w 3095381"/>
                  <a:gd name="connsiteY21" fmla="*/ 68799 h 638175"/>
                  <a:gd name="connsiteX22" fmla="*/ 1777018 w 3095381"/>
                  <a:gd name="connsiteY22" fmla="*/ 0 h 638175"/>
                  <a:gd name="connsiteX23" fmla="*/ 1853462 w 3095381"/>
                  <a:gd name="connsiteY23" fmla="*/ 68799 h 638175"/>
                  <a:gd name="connsiteX24" fmla="*/ 1929906 w 3095381"/>
                  <a:gd name="connsiteY24" fmla="*/ 0 h 638175"/>
                  <a:gd name="connsiteX25" fmla="*/ 2006350 w 3095381"/>
                  <a:gd name="connsiteY25" fmla="*/ 68799 h 638175"/>
                  <a:gd name="connsiteX26" fmla="*/ 2082794 w 3095381"/>
                  <a:gd name="connsiteY26" fmla="*/ 0 h 638175"/>
                  <a:gd name="connsiteX27" fmla="*/ 2159238 w 3095381"/>
                  <a:gd name="connsiteY27" fmla="*/ 68799 h 638175"/>
                  <a:gd name="connsiteX28" fmla="*/ 2235682 w 3095381"/>
                  <a:gd name="connsiteY28" fmla="*/ 0 h 638175"/>
                  <a:gd name="connsiteX29" fmla="*/ 2312126 w 3095381"/>
                  <a:gd name="connsiteY29" fmla="*/ 68799 h 638175"/>
                  <a:gd name="connsiteX30" fmla="*/ 2388570 w 3095381"/>
                  <a:gd name="connsiteY30" fmla="*/ 0 h 638175"/>
                  <a:gd name="connsiteX31" fmla="*/ 2465014 w 3095381"/>
                  <a:gd name="connsiteY31" fmla="*/ 68799 h 638175"/>
                  <a:gd name="connsiteX32" fmla="*/ 2541458 w 3095381"/>
                  <a:gd name="connsiteY32" fmla="*/ 0 h 638175"/>
                  <a:gd name="connsiteX33" fmla="*/ 2617902 w 3095381"/>
                  <a:gd name="connsiteY33" fmla="*/ 68799 h 638175"/>
                  <a:gd name="connsiteX34" fmla="*/ 2694346 w 3095381"/>
                  <a:gd name="connsiteY34" fmla="*/ 0 h 638175"/>
                  <a:gd name="connsiteX35" fmla="*/ 2770790 w 3095381"/>
                  <a:gd name="connsiteY35" fmla="*/ 68799 h 638175"/>
                  <a:gd name="connsiteX36" fmla="*/ 2847234 w 3095381"/>
                  <a:gd name="connsiteY36" fmla="*/ 0 h 638175"/>
                  <a:gd name="connsiteX37" fmla="*/ 2923678 w 3095381"/>
                  <a:gd name="connsiteY37" fmla="*/ 68799 h 638175"/>
                  <a:gd name="connsiteX38" fmla="*/ 3000122 w 3095381"/>
                  <a:gd name="connsiteY38" fmla="*/ 0 h 638175"/>
                  <a:gd name="connsiteX39" fmla="*/ 3095372 w 3095381"/>
                  <a:gd name="connsiteY39" fmla="*/ 85725 h 638175"/>
                  <a:gd name="connsiteX40" fmla="*/ 3095372 w 3095381"/>
                  <a:gd name="connsiteY40" fmla="*/ 552450 h 638175"/>
                  <a:gd name="connsiteX41" fmla="*/ 3095381 w 3095381"/>
                  <a:gd name="connsiteY41" fmla="*/ 552450 h 638175"/>
                  <a:gd name="connsiteX42" fmla="*/ 3000131 w 3095381"/>
                  <a:gd name="connsiteY42" fmla="*/ 638175 h 638175"/>
                  <a:gd name="connsiteX43" fmla="*/ 2923683 w 3095381"/>
                  <a:gd name="connsiteY43" fmla="*/ 569372 h 638175"/>
                  <a:gd name="connsiteX44" fmla="*/ 2847234 w 3095381"/>
                  <a:gd name="connsiteY44" fmla="*/ 638175 h 638175"/>
                  <a:gd name="connsiteX45" fmla="*/ 2770790 w 3095381"/>
                  <a:gd name="connsiteY45" fmla="*/ 569376 h 638175"/>
                  <a:gd name="connsiteX46" fmla="*/ 2694346 w 3095381"/>
                  <a:gd name="connsiteY46" fmla="*/ 638175 h 638175"/>
                  <a:gd name="connsiteX47" fmla="*/ 2617902 w 3095381"/>
                  <a:gd name="connsiteY47" fmla="*/ 569376 h 638175"/>
                  <a:gd name="connsiteX48" fmla="*/ 2541458 w 3095381"/>
                  <a:gd name="connsiteY48" fmla="*/ 638175 h 638175"/>
                  <a:gd name="connsiteX49" fmla="*/ 2465014 w 3095381"/>
                  <a:gd name="connsiteY49" fmla="*/ 569376 h 638175"/>
                  <a:gd name="connsiteX50" fmla="*/ 2388570 w 3095381"/>
                  <a:gd name="connsiteY50" fmla="*/ 638175 h 638175"/>
                  <a:gd name="connsiteX51" fmla="*/ 2312126 w 3095381"/>
                  <a:gd name="connsiteY51" fmla="*/ 569376 h 638175"/>
                  <a:gd name="connsiteX52" fmla="*/ 2235682 w 3095381"/>
                  <a:gd name="connsiteY52" fmla="*/ 638175 h 638175"/>
                  <a:gd name="connsiteX53" fmla="*/ 2159238 w 3095381"/>
                  <a:gd name="connsiteY53" fmla="*/ 569376 h 638175"/>
                  <a:gd name="connsiteX54" fmla="*/ 2082794 w 3095381"/>
                  <a:gd name="connsiteY54" fmla="*/ 638175 h 638175"/>
                  <a:gd name="connsiteX55" fmla="*/ 2006350 w 3095381"/>
                  <a:gd name="connsiteY55" fmla="*/ 569376 h 638175"/>
                  <a:gd name="connsiteX56" fmla="*/ 1929906 w 3095381"/>
                  <a:gd name="connsiteY56" fmla="*/ 638175 h 638175"/>
                  <a:gd name="connsiteX57" fmla="*/ 1853462 w 3095381"/>
                  <a:gd name="connsiteY57" fmla="*/ 569376 h 638175"/>
                  <a:gd name="connsiteX58" fmla="*/ 1777018 w 3095381"/>
                  <a:gd name="connsiteY58" fmla="*/ 638175 h 638175"/>
                  <a:gd name="connsiteX59" fmla="*/ 1700574 w 3095381"/>
                  <a:gd name="connsiteY59" fmla="*/ 569376 h 638175"/>
                  <a:gd name="connsiteX60" fmla="*/ 1624130 w 3095381"/>
                  <a:gd name="connsiteY60" fmla="*/ 638175 h 638175"/>
                  <a:gd name="connsiteX61" fmla="*/ 1547686 w 3095381"/>
                  <a:gd name="connsiteY61" fmla="*/ 569376 h 638175"/>
                  <a:gd name="connsiteX62" fmla="*/ 1471242 w 3095381"/>
                  <a:gd name="connsiteY62" fmla="*/ 638175 h 638175"/>
                  <a:gd name="connsiteX63" fmla="*/ 1394798 w 3095381"/>
                  <a:gd name="connsiteY63" fmla="*/ 569376 h 638175"/>
                  <a:gd name="connsiteX64" fmla="*/ 1318354 w 3095381"/>
                  <a:gd name="connsiteY64" fmla="*/ 638175 h 638175"/>
                  <a:gd name="connsiteX65" fmla="*/ 1241910 w 3095381"/>
                  <a:gd name="connsiteY65" fmla="*/ 569376 h 638175"/>
                  <a:gd name="connsiteX66" fmla="*/ 1165466 w 3095381"/>
                  <a:gd name="connsiteY66" fmla="*/ 638175 h 638175"/>
                  <a:gd name="connsiteX67" fmla="*/ 1089022 w 3095381"/>
                  <a:gd name="connsiteY67" fmla="*/ 569376 h 638175"/>
                  <a:gd name="connsiteX68" fmla="*/ 1012578 w 3095381"/>
                  <a:gd name="connsiteY68" fmla="*/ 638175 h 638175"/>
                  <a:gd name="connsiteX69" fmla="*/ 936134 w 3095381"/>
                  <a:gd name="connsiteY69" fmla="*/ 569376 h 638175"/>
                  <a:gd name="connsiteX70" fmla="*/ 859690 w 3095381"/>
                  <a:gd name="connsiteY70" fmla="*/ 638175 h 638175"/>
                  <a:gd name="connsiteX71" fmla="*/ 783246 w 3095381"/>
                  <a:gd name="connsiteY71" fmla="*/ 569376 h 638175"/>
                  <a:gd name="connsiteX72" fmla="*/ 706802 w 3095381"/>
                  <a:gd name="connsiteY72" fmla="*/ 638175 h 638175"/>
                  <a:gd name="connsiteX73" fmla="*/ 630358 w 3095381"/>
                  <a:gd name="connsiteY73" fmla="*/ 569376 h 638175"/>
                  <a:gd name="connsiteX74" fmla="*/ 553914 w 3095381"/>
                  <a:gd name="connsiteY74" fmla="*/ 638175 h 638175"/>
                  <a:gd name="connsiteX75" fmla="*/ 477470 w 3095381"/>
                  <a:gd name="connsiteY75" fmla="*/ 569376 h 638175"/>
                  <a:gd name="connsiteX76" fmla="*/ 401026 w 3095381"/>
                  <a:gd name="connsiteY76" fmla="*/ 638175 h 638175"/>
                  <a:gd name="connsiteX77" fmla="*/ 324582 w 3095381"/>
                  <a:gd name="connsiteY77" fmla="*/ 569376 h 638175"/>
                  <a:gd name="connsiteX78" fmla="*/ 248138 w 3095381"/>
                  <a:gd name="connsiteY78" fmla="*/ 638175 h 638175"/>
                  <a:gd name="connsiteX79" fmla="*/ 171694 w 3095381"/>
                  <a:gd name="connsiteY79" fmla="*/ 569376 h 638175"/>
                  <a:gd name="connsiteX80" fmla="*/ 95250 w 3095381"/>
                  <a:gd name="connsiteY80" fmla="*/ 638175 h 638175"/>
                  <a:gd name="connsiteX81" fmla="*/ 0 w 3095381"/>
                  <a:gd name="connsiteY81" fmla="*/ 552450 h 638175"/>
                  <a:gd name="connsiteX82" fmla="*/ 0 w 3095381"/>
                  <a:gd name="connsiteY82" fmla="*/ 8572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095381" h="638175">
                    <a:moveTo>
                      <a:pt x="95250" y="0"/>
                    </a:moveTo>
                    <a:lnTo>
                      <a:pt x="171694" y="68799"/>
                    </a:lnTo>
                    <a:lnTo>
                      <a:pt x="248138" y="0"/>
                    </a:lnTo>
                    <a:lnTo>
                      <a:pt x="324582" y="68799"/>
                    </a:lnTo>
                    <a:lnTo>
                      <a:pt x="401026" y="0"/>
                    </a:lnTo>
                    <a:lnTo>
                      <a:pt x="477470" y="68799"/>
                    </a:lnTo>
                    <a:lnTo>
                      <a:pt x="553914" y="0"/>
                    </a:lnTo>
                    <a:lnTo>
                      <a:pt x="630358" y="68799"/>
                    </a:lnTo>
                    <a:lnTo>
                      <a:pt x="706802" y="0"/>
                    </a:lnTo>
                    <a:lnTo>
                      <a:pt x="783246" y="68799"/>
                    </a:lnTo>
                    <a:lnTo>
                      <a:pt x="859690" y="0"/>
                    </a:lnTo>
                    <a:lnTo>
                      <a:pt x="936134" y="68799"/>
                    </a:lnTo>
                    <a:lnTo>
                      <a:pt x="1012578" y="0"/>
                    </a:lnTo>
                    <a:lnTo>
                      <a:pt x="1089022" y="68799"/>
                    </a:lnTo>
                    <a:lnTo>
                      <a:pt x="1165466" y="0"/>
                    </a:lnTo>
                    <a:lnTo>
                      <a:pt x="1241910" y="68799"/>
                    </a:lnTo>
                    <a:lnTo>
                      <a:pt x="1318354" y="0"/>
                    </a:lnTo>
                    <a:lnTo>
                      <a:pt x="1394798" y="68799"/>
                    </a:lnTo>
                    <a:lnTo>
                      <a:pt x="1471242" y="0"/>
                    </a:lnTo>
                    <a:lnTo>
                      <a:pt x="1547686" y="68799"/>
                    </a:lnTo>
                    <a:lnTo>
                      <a:pt x="1624130" y="0"/>
                    </a:lnTo>
                    <a:lnTo>
                      <a:pt x="1700574" y="68799"/>
                    </a:lnTo>
                    <a:lnTo>
                      <a:pt x="1777018" y="0"/>
                    </a:lnTo>
                    <a:lnTo>
                      <a:pt x="1853462" y="68799"/>
                    </a:lnTo>
                    <a:lnTo>
                      <a:pt x="1929906" y="0"/>
                    </a:lnTo>
                    <a:lnTo>
                      <a:pt x="2006350" y="68799"/>
                    </a:lnTo>
                    <a:lnTo>
                      <a:pt x="2082794" y="0"/>
                    </a:lnTo>
                    <a:lnTo>
                      <a:pt x="2159238" y="68799"/>
                    </a:lnTo>
                    <a:lnTo>
                      <a:pt x="2235682" y="0"/>
                    </a:lnTo>
                    <a:lnTo>
                      <a:pt x="2312126" y="68799"/>
                    </a:lnTo>
                    <a:lnTo>
                      <a:pt x="2388570" y="0"/>
                    </a:lnTo>
                    <a:lnTo>
                      <a:pt x="2465014" y="68799"/>
                    </a:lnTo>
                    <a:lnTo>
                      <a:pt x="2541458" y="0"/>
                    </a:lnTo>
                    <a:lnTo>
                      <a:pt x="2617902" y="68799"/>
                    </a:lnTo>
                    <a:lnTo>
                      <a:pt x="2694346" y="0"/>
                    </a:lnTo>
                    <a:lnTo>
                      <a:pt x="2770790" y="68799"/>
                    </a:lnTo>
                    <a:lnTo>
                      <a:pt x="2847234" y="0"/>
                    </a:lnTo>
                    <a:lnTo>
                      <a:pt x="2923678" y="68799"/>
                    </a:lnTo>
                    <a:lnTo>
                      <a:pt x="3000122" y="0"/>
                    </a:lnTo>
                    <a:lnTo>
                      <a:pt x="3095372" y="85725"/>
                    </a:lnTo>
                    <a:lnTo>
                      <a:pt x="3095372" y="552450"/>
                    </a:lnTo>
                    <a:lnTo>
                      <a:pt x="3095381" y="552450"/>
                    </a:lnTo>
                    <a:lnTo>
                      <a:pt x="3000131" y="638175"/>
                    </a:lnTo>
                    <a:lnTo>
                      <a:pt x="2923683" y="569372"/>
                    </a:lnTo>
                    <a:lnTo>
                      <a:pt x="2847234" y="638175"/>
                    </a:lnTo>
                    <a:lnTo>
                      <a:pt x="2770790" y="569376"/>
                    </a:lnTo>
                    <a:lnTo>
                      <a:pt x="2694346" y="638175"/>
                    </a:lnTo>
                    <a:lnTo>
                      <a:pt x="2617902" y="569376"/>
                    </a:lnTo>
                    <a:lnTo>
                      <a:pt x="2541458" y="638175"/>
                    </a:lnTo>
                    <a:lnTo>
                      <a:pt x="2465014" y="569376"/>
                    </a:lnTo>
                    <a:lnTo>
                      <a:pt x="2388570" y="638175"/>
                    </a:lnTo>
                    <a:lnTo>
                      <a:pt x="2312126" y="569376"/>
                    </a:lnTo>
                    <a:lnTo>
                      <a:pt x="2235682" y="638175"/>
                    </a:lnTo>
                    <a:lnTo>
                      <a:pt x="2159238" y="569376"/>
                    </a:lnTo>
                    <a:lnTo>
                      <a:pt x="2082794" y="638175"/>
                    </a:lnTo>
                    <a:lnTo>
                      <a:pt x="2006350" y="569376"/>
                    </a:lnTo>
                    <a:lnTo>
                      <a:pt x="1929906" y="638175"/>
                    </a:lnTo>
                    <a:lnTo>
                      <a:pt x="1853462" y="569376"/>
                    </a:lnTo>
                    <a:lnTo>
                      <a:pt x="1777018" y="638175"/>
                    </a:lnTo>
                    <a:lnTo>
                      <a:pt x="1700574" y="569376"/>
                    </a:lnTo>
                    <a:lnTo>
                      <a:pt x="1624130" y="638175"/>
                    </a:lnTo>
                    <a:lnTo>
                      <a:pt x="1547686" y="569376"/>
                    </a:lnTo>
                    <a:lnTo>
                      <a:pt x="1471242" y="638175"/>
                    </a:lnTo>
                    <a:lnTo>
                      <a:pt x="1394798" y="569376"/>
                    </a:lnTo>
                    <a:lnTo>
                      <a:pt x="1318354" y="638175"/>
                    </a:lnTo>
                    <a:lnTo>
                      <a:pt x="1241910" y="569376"/>
                    </a:lnTo>
                    <a:lnTo>
                      <a:pt x="1165466" y="638175"/>
                    </a:lnTo>
                    <a:lnTo>
                      <a:pt x="1089022" y="569376"/>
                    </a:lnTo>
                    <a:lnTo>
                      <a:pt x="1012578" y="638175"/>
                    </a:lnTo>
                    <a:lnTo>
                      <a:pt x="936134" y="569376"/>
                    </a:lnTo>
                    <a:lnTo>
                      <a:pt x="859690" y="638175"/>
                    </a:lnTo>
                    <a:lnTo>
                      <a:pt x="783246" y="569376"/>
                    </a:lnTo>
                    <a:lnTo>
                      <a:pt x="706802" y="638175"/>
                    </a:lnTo>
                    <a:lnTo>
                      <a:pt x="630358" y="569376"/>
                    </a:lnTo>
                    <a:lnTo>
                      <a:pt x="553914" y="638175"/>
                    </a:lnTo>
                    <a:lnTo>
                      <a:pt x="477470" y="569376"/>
                    </a:lnTo>
                    <a:lnTo>
                      <a:pt x="401026" y="638175"/>
                    </a:lnTo>
                    <a:lnTo>
                      <a:pt x="324582" y="569376"/>
                    </a:lnTo>
                    <a:lnTo>
                      <a:pt x="248138" y="638175"/>
                    </a:lnTo>
                    <a:lnTo>
                      <a:pt x="171694" y="569376"/>
                    </a:lnTo>
                    <a:lnTo>
                      <a:pt x="95250" y="638175"/>
                    </a:lnTo>
                    <a:lnTo>
                      <a:pt x="0" y="552450"/>
                    </a:lnTo>
                    <a:lnTo>
                      <a:pt x="0" y="85725"/>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ctr">
                  <a:lnSpc>
                    <a:spcPct val="100000"/>
                  </a:lnSpc>
                  <a:spcBef>
                    <a:spcPts val="0"/>
                  </a:spcBef>
                  <a:spcAft>
                    <a:spcPts val="0"/>
                  </a:spcAft>
                  <a:buSzPct val="100000"/>
                </a:pPr>
                <a:r>
                  <a:rPr lang="zh-CN" altLang="en-US" sz="1350" b="1">
                    <a:solidFill>
                      <a:schemeClr val="tx1">
                        <a:lumMod val="75000"/>
                        <a:lumOff val="25000"/>
                      </a:schemeClr>
                    </a:solidFill>
                    <a:latin typeface="微软雅黑" panose="020B0503020204020204" charset="-122"/>
                    <a:ea typeface="微软雅黑" panose="020B0503020204020204" charset="-122"/>
                  </a:rPr>
                  <a:t>化学品的危险特性</a:t>
                </a:r>
              </a:p>
            </p:txBody>
          </p:sp>
          <p:sp>
            <p:nvSpPr>
              <p:cNvPr id="74" name="文本框 73"/>
              <p:cNvSpPr txBox="1"/>
              <p:nvPr>
                <p:custDataLst>
                  <p:tags r:id="rId10"/>
                </p:custDataLst>
              </p:nvPr>
            </p:nvSpPr>
            <p:spPr>
              <a:xfrm>
                <a:off x="636954" y="1602730"/>
                <a:ext cx="446454" cy="461665"/>
              </a:xfrm>
              <a:prstGeom prst="rect">
                <a:avLst/>
              </a:prstGeom>
              <a:noFill/>
            </p:spPr>
            <p:txBody>
              <a:bodyPr wrap="square" rtlCol="0" anchor="ctr">
                <a:normAutofit/>
              </a:bodyPr>
              <a:lstStyle/>
              <a:p>
                <a:pPr algn="ctr"/>
                <a:r>
                  <a:rPr lang="en-US" altLang="zh-CN" b="1" dirty="0">
                    <a:solidFill>
                      <a:schemeClr val="tx1">
                        <a:lumMod val="75000"/>
                        <a:lumOff val="25000"/>
                      </a:schemeClr>
                    </a:solidFill>
                    <a:latin typeface="微软雅黑" panose="020B0503020204020204" charset="-122"/>
                    <a:ea typeface="微软雅黑" panose="020B0503020204020204" charset="-122"/>
                  </a:rPr>
                  <a:t>B</a:t>
                </a:r>
              </a:p>
            </p:txBody>
          </p:sp>
        </p:grpSp>
        <p:grpSp>
          <p:nvGrpSpPr>
            <p:cNvPr id="75" name="组合 74"/>
            <p:cNvGrpSpPr/>
            <p:nvPr>
              <p:custDataLst>
                <p:tags r:id="rId4"/>
              </p:custDataLst>
            </p:nvPr>
          </p:nvGrpSpPr>
          <p:grpSpPr>
            <a:xfrm>
              <a:off x="8135" y="5046"/>
              <a:ext cx="5390" cy="698"/>
              <a:chOff x="636954" y="1538287"/>
              <a:chExt cx="4563696" cy="590550"/>
            </a:xfrm>
            <a:effectLst/>
          </p:grpSpPr>
          <p:sp>
            <p:nvSpPr>
              <p:cNvPr id="76" name="任意多边形 75"/>
              <p:cNvSpPr/>
              <p:nvPr>
                <p:custDataLst>
                  <p:tags r:id="rId5"/>
                </p:custDataLst>
              </p:nvPr>
            </p:nvSpPr>
            <p:spPr>
              <a:xfrm>
                <a:off x="1143000" y="1538287"/>
                <a:ext cx="4057650" cy="590550"/>
              </a:xfrm>
              <a:custGeom>
                <a:avLst/>
                <a:gdLst>
                  <a:gd name="connsiteX0" fmla="*/ 3752240 w 4057650"/>
                  <a:gd name="connsiteY0" fmla="*/ 219075 h 590550"/>
                  <a:gd name="connsiteX1" fmla="*/ 3676040 w 4057650"/>
                  <a:gd name="connsiteY1" fmla="*/ 295275 h 590550"/>
                  <a:gd name="connsiteX2" fmla="*/ 3752240 w 4057650"/>
                  <a:gd name="connsiteY2" fmla="*/ 371475 h 590550"/>
                  <a:gd name="connsiteX3" fmla="*/ 3828440 w 4057650"/>
                  <a:gd name="connsiteY3" fmla="*/ 295275 h 590550"/>
                  <a:gd name="connsiteX4" fmla="*/ 3752240 w 4057650"/>
                  <a:gd name="connsiteY4" fmla="*/ 219075 h 590550"/>
                  <a:gd name="connsiteX5" fmla="*/ 305411 w 4057650"/>
                  <a:gd name="connsiteY5" fmla="*/ 219075 h 590550"/>
                  <a:gd name="connsiteX6" fmla="*/ 229211 w 4057650"/>
                  <a:gd name="connsiteY6" fmla="*/ 295275 h 590550"/>
                  <a:gd name="connsiteX7" fmla="*/ 305411 w 4057650"/>
                  <a:gd name="connsiteY7" fmla="*/ 371475 h 590550"/>
                  <a:gd name="connsiteX8" fmla="*/ 381611 w 4057650"/>
                  <a:gd name="connsiteY8" fmla="*/ 295275 h 590550"/>
                  <a:gd name="connsiteX9" fmla="*/ 305411 w 4057650"/>
                  <a:gd name="connsiteY9" fmla="*/ 219075 h 590550"/>
                  <a:gd name="connsiteX10" fmla="*/ 295275 w 4057650"/>
                  <a:gd name="connsiteY10" fmla="*/ 0 h 590550"/>
                  <a:gd name="connsiteX11" fmla="*/ 3762375 w 4057650"/>
                  <a:gd name="connsiteY11" fmla="*/ 0 h 590550"/>
                  <a:gd name="connsiteX12" fmla="*/ 4057650 w 4057650"/>
                  <a:gd name="connsiteY12" fmla="*/ 295275 h 590550"/>
                  <a:gd name="connsiteX13" fmla="*/ 3762375 w 4057650"/>
                  <a:gd name="connsiteY13" fmla="*/ 590550 h 590550"/>
                  <a:gd name="connsiteX14" fmla="*/ 295275 w 4057650"/>
                  <a:gd name="connsiteY14" fmla="*/ 590550 h 590550"/>
                  <a:gd name="connsiteX15" fmla="*/ 0 w 4057650"/>
                  <a:gd name="connsiteY15" fmla="*/ 295275 h 590550"/>
                  <a:gd name="connsiteX16" fmla="*/ 295275 w 4057650"/>
                  <a:gd name="connsiteY16"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7650" h="590550">
                    <a:moveTo>
                      <a:pt x="3752240" y="219075"/>
                    </a:moveTo>
                    <a:cubicBezTo>
                      <a:pt x="3710156" y="219075"/>
                      <a:pt x="3676040" y="253191"/>
                      <a:pt x="3676040" y="295275"/>
                    </a:cubicBezTo>
                    <a:cubicBezTo>
                      <a:pt x="3676040" y="337359"/>
                      <a:pt x="3710156" y="371475"/>
                      <a:pt x="3752240" y="371475"/>
                    </a:cubicBezTo>
                    <a:cubicBezTo>
                      <a:pt x="3794324" y="371475"/>
                      <a:pt x="3828440" y="337359"/>
                      <a:pt x="3828440" y="295275"/>
                    </a:cubicBezTo>
                    <a:cubicBezTo>
                      <a:pt x="3828440" y="253191"/>
                      <a:pt x="3794324" y="219075"/>
                      <a:pt x="3752240" y="219075"/>
                    </a:cubicBezTo>
                    <a:close/>
                    <a:moveTo>
                      <a:pt x="305411" y="219075"/>
                    </a:moveTo>
                    <a:cubicBezTo>
                      <a:pt x="263327" y="219075"/>
                      <a:pt x="229211" y="253191"/>
                      <a:pt x="229211" y="295275"/>
                    </a:cubicBezTo>
                    <a:cubicBezTo>
                      <a:pt x="229211" y="337359"/>
                      <a:pt x="263327" y="371475"/>
                      <a:pt x="305411" y="371475"/>
                    </a:cubicBezTo>
                    <a:cubicBezTo>
                      <a:pt x="347495" y="371475"/>
                      <a:pt x="381611" y="337359"/>
                      <a:pt x="381611" y="295275"/>
                    </a:cubicBezTo>
                    <a:cubicBezTo>
                      <a:pt x="381611" y="253191"/>
                      <a:pt x="347495" y="219075"/>
                      <a:pt x="305411" y="219075"/>
                    </a:cubicBezTo>
                    <a:close/>
                    <a:moveTo>
                      <a:pt x="295275" y="0"/>
                    </a:moveTo>
                    <a:lnTo>
                      <a:pt x="3762375" y="0"/>
                    </a:lnTo>
                    <a:cubicBezTo>
                      <a:pt x="3925451" y="0"/>
                      <a:pt x="4057650" y="132199"/>
                      <a:pt x="4057650" y="295275"/>
                    </a:cubicBezTo>
                    <a:cubicBezTo>
                      <a:pt x="4057650" y="458351"/>
                      <a:pt x="3925451" y="590550"/>
                      <a:pt x="3762375" y="590550"/>
                    </a:cubicBezTo>
                    <a:lnTo>
                      <a:pt x="295275" y="590550"/>
                    </a:lnTo>
                    <a:cubicBezTo>
                      <a:pt x="132199" y="590550"/>
                      <a:pt x="0" y="458351"/>
                      <a:pt x="0" y="295275"/>
                    </a:cubicBezTo>
                    <a:cubicBezTo>
                      <a:pt x="0" y="132199"/>
                      <a:pt x="132199" y="0"/>
                      <a:pt x="295275" y="0"/>
                    </a:cubicBez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350" b="1">
                  <a:solidFill>
                    <a:schemeClr val="tx1">
                      <a:lumMod val="75000"/>
                      <a:lumOff val="25000"/>
                    </a:schemeClr>
                  </a:solidFill>
                  <a:latin typeface="微软雅黑" panose="020B0503020204020204" charset="-122"/>
                  <a:ea typeface="微软雅黑" panose="020B0503020204020204" charset="-122"/>
                </a:endParaRPr>
              </a:p>
            </p:txBody>
          </p:sp>
          <p:sp>
            <p:nvSpPr>
              <p:cNvPr id="77" name="任意多边形 76"/>
              <p:cNvSpPr/>
              <p:nvPr>
                <p:custDataLst>
                  <p:tags r:id="rId6"/>
                </p:custDataLst>
              </p:nvPr>
            </p:nvSpPr>
            <p:spPr>
              <a:xfrm>
                <a:off x="1621693" y="1586044"/>
                <a:ext cx="3100265" cy="495036"/>
              </a:xfrm>
              <a:custGeom>
                <a:avLst/>
                <a:gdLst>
                  <a:gd name="connsiteX0" fmla="*/ 95250 w 3095381"/>
                  <a:gd name="connsiteY0" fmla="*/ 0 h 638175"/>
                  <a:gd name="connsiteX1" fmla="*/ 171694 w 3095381"/>
                  <a:gd name="connsiteY1" fmla="*/ 68799 h 638175"/>
                  <a:gd name="connsiteX2" fmla="*/ 248138 w 3095381"/>
                  <a:gd name="connsiteY2" fmla="*/ 0 h 638175"/>
                  <a:gd name="connsiteX3" fmla="*/ 324582 w 3095381"/>
                  <a:gd name="connsiteY3" fmla="*/ 68799 h 638175"/>
                  <a:gd name="connsiteX4" fmla="*/ 401026 w 3095381"/>
                  <a:gd name="connsiteY4" fmla="*/ 0 h 638175"/>
                  <a:gd name="connsiteX5" fmla="*/ 477470 w 3095381"/>
                  <a:gd name="connsiteY5" fmla="*/ 68799 h 638175"/>
                  <a:gd name="connsiteX6" fmla="*/ 553914 w 3095381"/>
                  <a:gd name="connsiteY6" fmla="*/ 0 h 638175"/>
                  <a:gd name="connsiteX7" fmla="*/ 630358 w 3095381"/>
                  <a:gd name="connsiteY7" fmla="*/ 68799 h 638175"/>
                  <a:gd name="connsiteX8" fmla="*/ 706802 w 3095381"/>
                  <a:gd name="connsiteY8" fmla="*/ 0 h 638175"/>
                  <a:gd name="connsiteX9" fmla="*/ 783246 w 3095381"/>
                  <a:gd name="connsiteY9" fmla="*/ 68799 h 638175"/>
                  <a:gd name="connsiteX10" fmla="*/ 859690 w 3095381"/>
                  <a:gd name="connsiteY10" fmla="*/ 0 h 638175"/>
                  <a:gd name="connsiteX11" fmla="*/ 936134 w 3095381"/>
                  <a:gd name="connsiteY11" fmla="*/ 68799 h 638175"/>
                  <a:gd name="connsiteX12" fmla="*/ 1012578 w 3095381"/>
                  <a:gd name="connsiteY12" fmla="*/ 0 h 638175"/>
                  <a:gd name="connsiteX13" fmla="*/ 1089022 w 3095381"/>
                  <a:gd name="connsiteY13" fmla="*/ 68799 h 638175"/>
                  <a:gd name="connsiteX14" fmla="*/ 1165466 w 3095381"/>
                  <a:gd name="connsiteY14" fmla="*/ 0 h 638175"/>
                  <a:gd name="connsiteX15" fmla="*/ 1241910 w 3095381"/>
                  <a:gd name="connsiteY15" fmla="*/ 68799 h 638175"/>
                  <a:gd name="connsiteX16" fmla="*/ 1318354 w 3095381"/>
                  <a:gd name="connsiteY16" fmla="*/ 0 h 638175"/>
                  <a:gd name="connsiteX17" fmla="*/ 1394798 w 3095381"/>
                  <a:gd name="connsiteY17" fmla="*/ 68799 h 638175"/>
                  <a:gd name="connsiteX18" fmla="*/ 1471242 w 3095381"/>
                  <a:gd name="connsiteY18" fmla="*/ 0 h 638175"/>
                  <a:gd name="connsiteX19" fmla="*/ 1547686 w 3095381"/>
                  <a:gd name="connsiteY19" fmla="*/ 68799 h 638175"/>
                  <a:gd name="connsiteX20" fmla="*/ 1624130 w 3095381"/>
                  <a:gd name="connsiteY20" fmla="*/ 0 h 638175"/>
                  <a:gd name="connsiteX21" fmla="*/ 1700574 w 3095381"/>
                  <a:gd name="connsiteY21" fmla="*/ 68799 h 638175"/>
                  <a:gd name="connsiteX22" fmla="*/ 1777018 w 3095381"/>
                  <a:gd name="connsiteY22" fmla="*/ 0 h 638175"/>
                  <a:gd name="connsiteX23" fmla="*/ 1853462 w 3095381"/>
                  <a:gd name="connsiteY23" fmla="*/ 68799 h 638175"/>
                  <a:gd name="connsiteX24" fmla="*/ 1929906 w 3095381"/>
                  <a:gd name="connsiteY24" fmla="*/ 0 h 638175"/>
                  <a:gd name="connsiteX25" fmla="*/ 2006350 w 3095381"/>
                  <a:gd name="connsiteY25" fmla="*/ 68799 h 638175"/>
                  <a:gd name="connsiteX26" fmla="*/ 2082794 w 3095381"/>
                  <a:gd name="connsiteY26" fmla="*/ 0 h 638175"/>
                  <a:gd name="connsiteX27" fmla="*/ 2159238 w 3095381"/>
                  <a:gd name="connsiteY27" fmla="*/ 68799 h 638175"/>
                  <a:gd name="connsiteX28" fmla="*/ 2235682 w 3095381"/>
                  <a:gd name="connsiteY28" fmla="*/ 0 h 638175"/>
                  <a:gd name="connsiteX29" fmla="*/ 2312126 w 3095381"/>
                  <a:gd name="connsiteY29" fmla="*/ 68799 h 638175"/>
                  <a:gd name="connsiteX30" fmla="*/ 2388570 w 3095381"/>
                  <a:gd name="connsiteY30" fmla="*/ 0 h 638175"/>
                  <a:gd name="connsiteX31" fmla="*/ 2465014 w 3095381"/>
                  <a:gd name="connsiteY31" fmla="*/ 68799 h 638175"/>
                  <a:gd name="connsiteX32" fmla="*/ 2541458 w 3095381"/>
                  <a:gd name="connsiteY32" fmla="*/ 0 h 638175"/>
                  <a:gd name="connsiteX33" fmla="*/ 2617902 w 3095381"/>
                  <a:gd name="connsiteY33" fmla="*/ 68799 h 638175"/>
                  <a:gd name="connsiteX34" fmla="*/ 2694346 w 3095381"/>
                  <a:gd name="connsiteY34" fmla="*/ 0 h 638175"/>
                  <a:gd name="connsiteX35" fmla="*/ 2770790 w 3095381"/>
                  <a:gd name="connsiteY35" fmla="*/ 68799 h 638175"/>
                  <a:gd name="connsiteX36" fmla="*/ 2847234 w 3095381"/>
                  <a:gd name="connsiteY36" fmla="*/ 0 h 638175"/>
                  <a:gd name="connsiteX37" fmla="*/ 2923678 w 3095381"/>
                  <a:gd name="connsiteY37" fmla="*/ 68799 h 638175"/>
                  <a:gd name="connsiteX38" fmla="*/ 3000122 w 3095381"/>
                  <a:gd name="connsiteY38" fmla="*/ 0 h 638175"/>
                  <a:gd name="connsiteX39" fmla="*/ 3095372 w 3095381"/>
                  <a:gd name="connsiteY39" fmla="*/ 85725 h 638175"/>
                  <a:gd name="connsiteX40" fmla="*/ 3095372 w 3095381"/>
                  <a:gd name="connsiteY40" fmla="*/ 552450 h 638175"/>
                  <a:gd name="connsiteX41" fmla="*/ 3095381 w 3095381"/>
                  <a:gd name="connsiteY41" fmla="*/ 552450 h 638175"/>
                  <a:gd name="connsiteX42" fmla="*/ 3000131 w 3095381"/>
                  <a:gd name="connsiteY42" fmla="*/ 638175 h 638175"/>
                  <a:gd name="connsiteX43" fmla="*/ 2923683 w 3095381"/>
                  <a:gd name="connsiteY43" fmla="*/ 569372 h 638175"/>
                  <a:gd name="connsiteX44" fmla="*/ 2847234 w 3095381"/>
                  <a:gd name="connsiteY44" fmla="*/ 638175 h 638175"/>
                  <a:gd name="connsiteX45" fmla="*/ 2770790 w 3095381"/>
                  <a:gd name="connsiteY45" fmla="*/ 569376 h 638175"/>
                  <a:gd name="connsiteX46" fmla="*/ 2694346 w 3095381"/>
                  <a:gd name="connsiteY46" fmla="*/ 638175 h 638175"/>
                  <a:gd name="connsiteX47" fmla="*/ 2617902 w 3095381"/>
                  <a:gd name="connsiteY47" fmla="*/ 569376 h 638175"/>
                  <a:gd name="connsiteX48" fmla="*/ 2541458 w 3095381"/>
                  <a:gd name="connsiteY48" fmla="*/ 638175 h 638175"/>
                  <a:gd name="connsiteX49" fmla="*/ 2465014 w 3095381"/>
                  <a:gd name="connsiteY49" fmla="*/ 569376 h 638175"/>
                  <a:gd name="connsiteX50" fmla="*/ 2388570 w 3095381"/>
                  <a:gd name="connsiteY50" fmla="*/ 638175 h 638175"/>
                  <a:gd name="connsiteX51" fmla="*/ 2312126 w 3095381"/>
                  <a:gd name="connsiteY51" fmla="*/ 569376 h 638175"/>
                  <a:gd name="connsiteX52" fmla="*/ 2235682 w 3095381"/>
                  <a:gd name="connsiteY52" fmla="*/ 638175 h 638175"/>
                  <a:gd name="connsiteX53" fmla="*/ 2159238 w 3095381"/>
                  <a:gd name="connsiteY53" fmla="*/ 569376 h 638175"/>
                  <a:gd name="connsiteX54" fmla="*/ 2082794 w 3095381"/>
                  <a:gd name="connsiteY54" fmla="*/ 638175 h 638175"/>
                  <a:gd name="connsiteX55" fmla="*/ 2006350 w 3095381"/>
                  <a:gd name="connsiteY55" fmla="*/ 569376 h 638175"/>
                  <a:gd name="connsiteX56" fmla="*/ 1929906 w 3095381"/>
                  <a:gd name="connsiteY56" fmla="*/ 638175 h 638175"/>
                  <a:gd name="connsiteX57" fmla="*/ 1853462 w 3095381"/>
                  <a:gd name="connsiteY57" fmla="*/ 569376 h 638175"/>
                  <a:gd name="connsiteX58" fmla="*/ 1777018 w 3095381"/>
                  <a:gd name="connsiteY58" fmla="*/ 638175 h 638175"/>
                  <a:gd name="connsiteX59" fmla="*/ 1700574 w 3095381"/>
                  <a:gd name="connsiteY59" fmla="*/ 569376 h 638175"/>
                  <a:gd name="connsiteX60" fmla="*/ 1624130 w 3095381"/>
                  <a:gd name="connsiteY60" fmla="*/ 638175 h 638175"/>
                  <a:gd name="connsiteX61" fmla="*/ 1547686 w 3095381"/>
                  <a:gd name="connsiteY61" fmla="*/ 569376 h 638175"/>
                  <a:gd name="connsiteX62" fmla="*/ 1471242 w 3095381"/>
                  <a:gd name="connsiteY62" fmla="*/ 638175 h 638175"/>
                  <a:gd name="connsiteX63" fmla="*/ 1394798 w 3095381"/>
                  <a:gd name="connsiteY63" fmla="*/ 569376 h 638175"/>
                  <a:gd name="connsiteX64" fmla="*/ 1318354 w 3095381"/>
                  <a:gd name="connsiteY64" fmla="*/ 638175 h 638175"/>
                  <a:gd name="connsiteX65" fmla="*/ 1241910 w 3095381"/>
                  <a:gd name="connsiteY65" fmla="*/ 569376 h 638175"/>
                  <a:gd name="connsiteX66" fmla="*/ 1165466 w 3095381"/>
                  <a:gd name="connsiteY66" fmla="*/ 638175 h 638175"/>
                  <a:gd name="connsiteX67" fmla="*/ 1089022 w 3095381"/>
                  <a:gd name="connsiteY67" fmla="*/ 569376 h 638175"/>
                  <a:gd name="connsiteX68" fmla="*/ 1012578 w 3095381"/>
                  <a:gd name="connsiteY68" fmla="*/ 638175 h 638175"/>
                  <a:gd name="connsiteX69" fmla="*/ 936134 w 3095381"/>
                  <a:gd name="connsiteY69" fmla="*/ 569376 h 638175"/>
                  <a:gd name="connsiteX70" fmla="*/ 859690 w 3095381"/>
                  <a:gd name="connsiteY70" fmla="*/ 638175 h 638175"/>
                  <a:gd name="connsiteX71" fmla="*/ 783246 w 3095381"/>
                  <a:gd name="connsiteY71" fmla="*/ 569376 h 638175"/>
                  <a:gd name="connsiteX72" fmla="*/ 706802 w 3095381"/>
                  <a:gd name="connsiteY72" fmla="*/ 638175 h 638175"/>
                  <a:gd name="connsiteX73" fmla="*/ 630358 w 3095381"/>
                  <a:gd name="connsiteY73" fmla="*/ 569376 h 638175"/>
                  <a:gd name="connsiteX74" fmla="*/ 553914 w 3095381"/>
                  <a:gd name="connsiteY74" fmla="*/ 638175 h 638175"/>
                  <a:gd name="connsiteX75" fmla="*/ 477470 w 3095381"/>
                  <a:gd name="connsiteY75" fmla="*/ 569376 h 638175"/>
                  <a:gd name="connsiteX76" fmla="*/ 401026 w 3095381"/>
                  <a:gd name="connsiteY76" fmla="*/ 638175 h 638175"/>
                  <a:gd name="connsiteX77" fmla="*/ 324582 w 3095381"/>
                  <a:gd name="connsiteY77" fmla="*/ 569376 h 638175"/>
                  <a:gd name="connsiteX78" fmla="*/ 248138 w 3095381"/>
                  <a:gd name="connsiteY78" fmla="*/ 638175 h 638175"/>
                  <a:gd name="connsiteX79" fmla="*/ 171694 w 3095381"/>
                  <a:gd name="connsiteY79" fmla="*/ 569376 h 638175"/>
                  <a:gd name="connsiteX80" fmla="*/ 95250 w 3095381"/>
                  <a:gd name="connsiteY80" fmla="*/ 638175 h 638175"/>
                  <a:gd name="connsiteX81" fmla="*/ 0 w 3095381"/>
                  <a:gd name="connsiteY81" fmla="*/ 552450 h 638175"/>
                  <a:gd name="connsiteX82" fmla="*/ 0 w 3095381"/>
                  <a:gd name="connsiteY82" fmla="*/ 8572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095381" h="638175">
                    <a:moveTo>
                      <a:pt x="95250" y="0"/>
                    </a:moveTo>
                    <a:lnTo>
                      <a:pt x="171694" y="68799"/>
                    </a:lnTo>
                    <a:lnTo>
                      <a:pt x="248138" y="0"/>
                    </a:lnTo>
                    <a:lnTo>
                      <a:pt x="324582" y="68799"/>
                    </a:lnTo>
                    <a:lnTo>
                      <a:pt x="401026" y="0"/>
                    </a:lnTo>
                    <a:lnTo>
                      <a:pt x="477470" y="68799"/>
                    </a:lnTo>
                    <a:lnTo>
                      <a:pt x="553914" y="0"/>
                    </a:lnTo>
                    <a:lnTo>
                      <a:pt x="630358" y="68799"/>
                    </a:lnTo>
                    <a:lnTo>
                      <a:pt x="706802" y="0"/>
                    </a:lnTo>
                    <a:lnTo>
                      <a:pt x="783246" y="68799"/>
                    </a:lnTo>
                    <a:lnTo>
                      <a:pt x="859690" y="0"/>
                    </a:lnTo>
                    <a:lnTo>
                      <a:pt x="936134" y="68799"/>
                    </a:lnTo>
                    <a:lnTo>
                      <a:pt x="1012578" y="0"/>
                    </a:lnTo>
                    <a:lnTo>
                      <a:pt x="1089022" y="68799"/>
                    </a:lnTo>
                    <a:lnTo>
                      <a:pt x="1165466" y="0"/>
                    </a:lnTo>
                    <a:lnTo>
                      <a:pt x="1241910" y="68799"/>
                    </a:lnTo>
                    <a:lnTo>
                      <a:pt x="1318354" y="0"/>
                    </a:lnTo>
                    <a:lnTo>
                      <a:pt x="1394798" y="68799"/>
                    </a:lnTo>
                    <a:lnTo>
                      <a:pt x="1471242" y="0"/>
                    </a:lnTo>
                    <a:lnTo>
                      <a:pt x="1547686" y="68799"/>
                    </a:lnTo>
                    <a:lnTo>
                      <a:pt x="1624130" y="0"/>
                    </a:lnTo>
                    <a:lnTo>
                      <a:pt x="1700574" y="68799"/>
                    </a:lnTo>
                    <a:lnTo>
                      <a:pt x="1777018" y="0"/>
                    </a:lnTo>
                    <a:lnTo>
                      <a:pt x="1853462" y="68799"/>
                    </a:lnTo>
                    <a:lnTo>
                      <a:pt x="1929906" y="0"/>
                    </a:lnTo>
                    <a:lnTo>
                      <a:pt x="2006350" y="68799"/>
                    </a:lnTo>
                    <a:lnTo>
                      <a:pt x="2082794" y="0"/>
                    </a:lnTo>
                    <a:lnTo>
                      <a:pt x="2159238" y="68799"/>
                    </a:lnTo>
                    <a:lnTo>
                      <a:pt x="2235682" y="0"/>
                    </a:lnTo>
                    <a:lnTo>
                      <a:pt x="2312126" y="68799"/>
                    </a:lnTo>
                    <a:lnTo>
                      <a:pt x="2388570" y="0"/>
                    </a:lnTo>
                    <a:lnTo>
                      <a:pt x="2465014" y="68799"/>
                    </a:lnTo>
                    <a:lnTo>
                      <a:pt x="2541458" y="0"/>
                    </a:lnTo>
                    <a:lnTo>
                      <a:pt x="2617902" y="68799"/>
                    </a:lnTo>
                    <a:lnTo>
                      <a:pt x="2694346" y="0"/>
                    </a:lnTo>
                    <a:lnTo>
                      <a:pt x="2770790" y="68799"/>
                    </a:lnTo>
                    <a:lnTo>
                      <a:pt x="2847234" y="0"/>
                    </a:lnTo>
                    <a:lnTo>
                      <a:pt x="2923678" y="68799"/>
                    </a:lnTo>
                    <a:lnTo>
                      <a:pt x="3000122" y="0"/>
                    </a:lnTo>
                    <a:lnTo>
                      <a:pt x="3095372" y="85725"/>
                    </a:lnTo>
                    <a:lnTo>
                      <a:pt x="3095372" y="552450"/>
                    </a:lnTo>
                    <a:lnTo>
                      <a:pt x="3095381" y="552450"/>
                    </a:lnTo>
                    <a:lnTo>
                      <a:pt x="3000131" y="638175"/>
                    </a:lnTo>
                    <a:lnTo>
                      <a:pt x="2923683" y="569372"/>
                    </a:lnTo>
                    <a:lnTo>
                      <a:pt x="2847234" y="638175"/>
                    </a:lnTo>
                    <a:lnTo>
                      <a:pt x="2770790" y="569376"/>
                    </a:lnTo>
                    <a:lnTo>
                      <a:pt x="2694346" y="638175"/>
                    </a:lnTo>
                    <a:lnTo>
                      <a:pt x="2617902" y="569376"/>
                    </a:lnTo>
                    <a:lnTo>
                      <a:pt x="2541458" y="638175"/>
                    </a:lnTo>
                    <a:lnTo>
                      <a:pt x="2465014" y="569376"/>
                    </a:lnTo>
                    <a:lnTo>
                      <a:pt x="2388570" y="638175"/>
                    </a:lnTo>
                    <a:lnTo>
                      <a:pt x="2312126" y="569376"/>
                    </a:lnTo>
                    <a:lnTo>
                      <a:pt x="2235682" y="638175"/>
                    </a:lnTo>
                    <a:lnTo>
                      <a:pt x="2159238" y="569376"/>
                    </a:lnTo>
                    <a:lnTo>
                      <a:pt x="2082794" y="638175"/>
                    </a:lnTo>
                    <a:lnTo>
                      <a:pt x="2006350" y="569376"/>
                    </a:lnTo>
                    <a:lnTo>
                      <a:pt x="1929906" y="638175"/>
                    </a:lnTo>
                    <a:lnTo>
                      <a:pt x="1853462" y="569376"/>
                    </a:lnTo>
                    <a:lnTo>
                      <a:pt x="1777018" y="638175"/>
                    </a:lnTo>
                    <a:lnTo>
                      <a:pt x="1700574" y="569376"/>
                    </a:lnTo>
                    <a:lnTo>
                      <a:pt x="1624130" y="638175"/>
                    </a:lnTo>
                    <a:lnTo>
                      <a:pt x="1547686" y="569376"/>
                    </a:lnTo>
                    <a:lnTo>
                      <a:pt x="1471242" y="638175"/>
                    </a:lnTo>
                    <a:lnTo>
                      <a:pt x="1394798" y="569376"/>
                    </a:lnTo>
                    <a:lnTo>
                      <a:pt x="1318354" y="638175"/>
                    </a:lnTo>
                    <a:lnTo>
                      <a:pt x="1241910" y="569376"/>
                    </a:lnTo>
                    <a:lnTo>
                      <a:pt x="1165466" y="638175"/>
                    </a:lnTo>
                    <a:lnTo>
                      <a:pt x="1089022" y="569376"/>
                    </a:lnTo>
                    <a:lnTo>
                      <a:pt x="1012578" y="638175"/>
                    </a:lnTo>
                    <a:lnTo>
                      <a:pt x="936134" y="569376"/>
                    </a:lnTo>
                    <a:lnTo>
                      <a:pt x="859690" y="638175"/>
                    </a:lnTo>
                    <a:lnTo>
                      <a:pt x="783246" y="569376"/>
                    </a:lnTo>
                    <a:lnTo>
                      <a:pt x="706802" y="638175"/>
                    </a:lnTo>
                    <a:lnTo>
                      <a:pt x="630358" y="569376"/>
                    </a:lnTo>
                    <a:lnTo>
                      <a:pt x="553914" y="638175"/>
                    </a:lnTo>
                    <a:lnTo>
                      <a:pt x="477470" y="569376"/>
                    </a:lnTo>
                    <a:lnTo>
                      <a:pt x="401026" y="638175"/>
                    </a:lnTo>
                    <a:lnTo>
                      <a:pt x="324582" y="569376"/>
                    </a:lnTo>
                    <a:lnTo>
                      <a:pt x="248138" y="638175"/>
                    </a:lnTo>
                    <a:lnTo>
                      <a:pt x="171694" y="569376"/>
                    </a:lnTo>
                    <a:lnTo>
                      <a:pt x="95250" y="638175"/>
                    </a:lnTo>
                    <a:lnTo>
                      <a:pt x="0" y="552450"/>
                    </a:lnTo>
                    <a:lnTo>
                      <a:pt x="0" y="85725"/>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ctr">
                  <a:lnSpc>
                    <a:spcPct val="100000"/>
                  </a:lnSpc>
                  <a:spcBef>
                    <a:spcPts val="0"/>
                  </a:spcBef>
                  <a:spcAft>
                    <a:spcPts val="0"/>
                  </a:spcAft>
                  <a:buSzPct val="100000"/>
                </a:pPr>
                <a:r>
                  <a:rPr lang="zh-CN" altLang="en-US" sz="1350" b="1">
                    <a:solidFill>
                      <a:schemeClr val="tx1">
                        <a:lumMod val="75000"/>
                        <a:lumOff val="25000"/>
                      </a:schemeClr>
                    </a:solidFill>
                    <a:latin typeface="微软雅黑" panose="020B0503020204020204" charset="-122"/>
                    <a:ea typeface="微软雅黑" panose="020B0503020204020204" charset="-122"/>
                  </a:rPr>
                  <a:t>化学品的存储要求</a:t>
                </a:r>
              </a:p>
            </p:txBody>
          </p:sp>
          <p:sp>
            <p:nvSpPr>
              <p:cNvPr id="78" name="文本框 77"/>
              <p:cNvSpPr txBox="1"/>
              <p:nvPr>
                <p:custDataLst>
                  <p:tags r:id="rId7"/>
                </p:custDataLst>
              </p:nvPr>
            </p:nvSpPr>
            <p:spPr>
              <a:xfrm>
                <a:off x="636954" y="1602730"/>
                <a:ext cx="446454" cy="461665"/>
              </a:xfrm>
              <a:prstGeom prst="rect">
                <a:avLst/>
              </a:prstGeom>
              <a:noFill/>
            </p:spPr>
            <p:txBody>
              <a:bodyPr wrap="square" rtlCol="0" anchor="ctr">
                <a:normAutofit/>
              </a:bodyPr>
              <a:lstStyle/>
              <a:p>
                <a:pPr algn="ctr"/>
                <a:r>
                  <a:rPr lang="en-US" altLang="zh-CN" b="1" dirty="0">
                    <a:solidFill>
                      <a:schemeClr val="tx1">
                        <a:lumMod val="75000"/>
                        <a:lumOff val="25000"/>
                      </a:schemeClr>
                    </a:solidFill>
                    <a:latin typeface="微软雅黑" panose="020B0503020204020204" charset="-122"/>
                    <a:ea typeface="微软雅黑" panose="020B0503020204020204" charset="-122"/>
                  </a:rPr>
                  <a:t>C</a:t>
                </a:r>
              </a:p>
            </p:txBody>
          </p:sp>
        </p:grpSp>
      </p:grpSp>
      <p:grpSp>
        <p:nvGrpSpPr>
          <p:cNvPr id="2" name="组合 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4903470" y="1181100"/>
            <a:ext cx="3980180" cy="3183890"/>
            <a:chOff x="3351212" y="1473201"/>
            <a:chExt cx="5489576" cy="4391026"/>
          </a:xfrm>
        </p:grpSpPr>
        <p:sp>
          <p:nvSpPr>
            <p:cNvPr id="5" name="iṥļíḍê"/>
            <p:cNvSpPr/>
            <p:nvPr/>
          </p:nvSpPr>
          <p:spPr bwMode="auto">
            <a:xfrm>
              <a:off x="6081712" y="3678239"/>
              <a:ext cx="920750" cy="962025"/>
            </a:xfrm>
            <a:custGeom>
              <a:avLst/>
              <a:gdLst>
                <a:gd name="T0" fmla="*/ 37 w 513"/>
                <a:gd name="T1" fmla="*/ 330 h 537"/>
                <a:gd name="T2" fmla="*/ 70 w 513"/>
                <a:gd name="T3" fmla="*/ 494 h 537"/>
                <a:gd name="T4" fmla="*/ 237 w 513"/>
                <a:gd name="T5" fmla="*/ 489 h 537"/>
                <a:gd name="T6" fmla="*/ 481 w 513"/>
                <a:gd name="T7" fmla="*/ 182 h 537"/>
                <a:gd name="T8" fmla="*/ 281 w 513"/>
                <a:gd name="T9" fmla="*/ 23 h 537"/>
                <a:gd name="T10" fmla="*/ 37 w 513"/>
                <a:gd name="T11" fmla="*/ 330 h 537"/>
              </a:gdLst>
              <a:ahLst/>
              <a:cxnLst>
                <a:cxn ang="0">
                  <a:pos x="T0" y="T1"/>
                </a:cxn>
                <a:cxn ang="0">
                  <a:pos x="T2" y="T3"/>
                </a:cxn>
                <a:cxn ang="0">
                  <a:pos x="T4" y="T5"/>
                </a:cxn>
                <a:cxn ang="0">
                  <a:pos x="T6" y="T7"/>
                </a:cxn>
                <a:cxn ang="0">
                  <a:pos x="T8" y="T9"/>
                </a:cxn>
                <a:cxn ang="0">
                  <a:pos x="T10" y="T11"/>
                </a:cxn>
              </a:cxnLst>
              <a:rect l="0" t="0" r="r" b="b"/>
              <a:pathLst>
                <a:path w="513" h="537">
                  <a:moveTo>
                    <a:pt x="37" y="330"/>
                  </a:moveTo>
                  <a:cubicBezTo>
                    <a:pt x="0" y="376"/>
                    <a:pt x="15" y="450"/>
                    <a:pt x="70" y="494"/>
                  </a:cubicBezTo>
                  <a:cubicBezTo>
                    <a:pt x="125" y="537"/>
                    <a:pt x="200" y="535"/>
                    <a:pt x="237" y="489"/>
                  </a:cubicBezTo>
                  <a:cubicBezTo>
                    <a:pt x="481" y="182"/>
                    <a:pt x="481" y="182"/>
                    <a:pt x="481" y="182"/>
                  </a:cubicBezTo>
                  <a:cubicBezTo>
                    <a:pt x="513" y="158"/>
                    <a:pt x="296" y="0"/>
                    <a:pt x="281" y="23"/>
                  </a:cubicBezTo>
                  <a:lnTo>
                    <a:pt x="37" y="330"/>
                  </a:ln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 name="iṩļïdê"/>
            <p:cNvSpPr/>
            <p:nvPr/>
          </p:nvSpPr>
          <p:spPr bwMode="auto">
            <a:xfrm>
              <a:off x="5143500" y="4164014"/>
              <a:ext cx="1493838" cy="1682750"/>
            </a:xfrm>
            <a:custGeom>
              <a:avLst/>
              <a:gdLst>
                <a:gd name="T0" fmla="*/ 512 w 833"/>
                <a:gd name="T1" fmla="*/ 14 h 938"/>
                <a:gd name="T2" fmla="*/ 513 w 833"/>
                <a:gd name="T3" fmla="*/ 13 h 938"/>
                <a:gd name="T4" fmla="*/ 545 w 833"/>
                <a:gd name="T5" fmla="*/ 7 h 938"/>
                <a:gd name="T6" fmla="*/ 823 w 833"/>
                <a:gd name="T7" fmla="*/ 228 h 938"/>
                <a:gd name="T8" fmla="*/ 824 w 833"/>
                <a:gd name="T9" fmla="*/ 260 h 938"/>
                <a:gd name="T10" fmla="*/ 774 w 833"/>
                <a:gd name="T11" fmla="*/ 324 h 938"/>
                <a:gd name="T12" fmla="*/ 773 w 833"/>
                <a:gd name="T13" fmla="*/ 324 h 938"/>
                <a:gd name="T14" fmla="*/ 410 w 833"/>
                <a:gd name="T15" fmla="*/ 782 h 938"/>
                <a:gd name="T16" fmla="*/ 86 w 833"/>
                <a:gd name="T17" fmla="*/ 869 h 938"/>
                <a:gd name="T18" fmla="*/ 98 w 833"/>
                <a:gd name="T19" fmla="*/ 535 h 938"/>
                <a:gd name="T20" fmla="*/ 512 w 833"/>
                <a:gd name="T21" fmla="*/ 14 h 938"/>
                <a:gd name="T22" fmla="*/ 512 w 833"/>
                <a:gd name="T23" fmla="*/ 14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3" h="938">
                  <a:moveTo>
                    <a:pt x="512" y="14"/>
                  </a:moveTo>
                  <a:cubicBezTo>
                    <a:pt x="513" y="13"/>
                    <a:pt x="513" y="13"/>
                    <a:pt x="513" y="13"/>
                  </a:cubicBezTo>
                  <a:cubicBezTo>
                    <a:pt x="521" y="2"/>
                    <a:pt x="536" y="0"/>
                    <a:pt x="545" y="7"/>
                  </a:cubicBezTo>
                  <a:cubicBezTo>
                    <a:pt x="823" y="228"/>
                    <a:pt x="823" y="228"/>
                    <a:pt x="823" y="228"/>
                  </a:cubicBezTo>
                  <a:cubicBezTo>
                    <a:pt x="832" y="235"/>
                    <a:pt x="833" y="250"/>
                    <a:pt x="824" y="260"/>
                  </a:cubicBezTo>
                  <a:cubicBezTo>
                    <a:pt x="774" y="324"/>
                    <a:pt x="774" y="324"/>
                    <a:pt x="774" y="324"/>
                  </a:cubicBezTo>
                  <a:cubicBezTo>
                    <a:pt x="773" y="324"/>
                    <a:pt x="773" y="324"/>
                    <a:pt x="773" y="324"/>
                  </a:cubicBezTo>
                  <a:cubicBezTo>
                    <a:pt x="410" y="782"/>
                    <a:pt x="410" y="782"/>
                    <a:pt x="410" y="782"/>
                  </a:cubicBezTo>
                  <a:cubicBezTo>
                    <a:pt x="317" y="899"/>
                    <a:pt x="172" y="938"/>
                    <a:pt x="86" y="869"/>
                  </a:cubicBezTo>
                  <a:cubicBezTo>
                    <a:pt x="0" y="801"/>
                    <a:pt x="6" y="651"/>
                    <a:pt x="98" y="535"/>
                  </a:cubicBezTo>
                  <a:cubicBezTo>
                    <a:pt x="512" y="14"/>
                    <a:pt x="512" y="14"/>
                    <a:pt x="512" y="14"/>
                  </a:cubicBezTo>
                  <a:cubicBezTo>
                    <a:pt x="512" y="14"/>
                    <a:pt x="512" y="14"/>
                    <a:pt x="512" y="14"/>
                  </a:cubicBezTo>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 name="íşlïḋê"/>
            <p:cNvSpPr/>
            <p:nvPr/>
          </p:nvSpPr>
          <p:spPr bwMode="auto">
            <a:xfrm>
              <a:off x="6008687" y="1641476"/>
              <a:ext cx="2832101" cy="2830513"/>
            </a:xfrm>
            <a:custGeom>
              <a:avLst/>
              <a:gdLst>
                <a:gd name="T0" fmla="*/ 241 w 1579"/>
                <a:gd name="T1" fmla="*/ 353 h 1578"/>
                <a:gd name="T2" fmla="*/ 354 w 1579"/>
                <a:gd name="T3" fmla="*/ 1337 h 1578"/>
                <a:gd name="T4" fmla="*/ 1338 w 1579"/>
                <a:gd name="T5" fmla="*/ 1224 h 1578"/>
                <a:gd name="T6" fmla="*/ 1225 w 1579"/>
                <a:gd name="T7" fmla="*/ 240 h 1578"/>
                <a:gd name="T8" fmla="*/ 241 w 1579"/>
                <a:gd name="T9" fmla="*/ 353 h 1578"/>
                <a:gd name="T10" fmla="*/ 299 w 1579"/>
                <a:gd name="T11" fmla="*/ 627 h 1578"/>
                <a:gd name="T12" fmla="*/ 385 w 1579"/>
                <a:gd name="T13" fmla="*/ 468 h 1578"/>
                <a:gd name="T14" fmla="*/ 1111 w 1579"/>
                <a:gd name="T15" fmla="*/ 384 h 1578"/>
                <a:gd name="T16" fmla="*/ 1302 w 1579"/>
                <a:gd name="T17" fmla="*/ 723 h 1578"/>
                <a:gd name="T18" fmla="*/ 1194 w 1579"/>
                <a:gd name="T19" fmla="*/ 1110 h 1578"/>
                <a:gd name="T20" fmla="*/ 468 w 1579"/>
                <a:gd name="T21" fmla="*/ 1193 h 1578"/>
                <a:gd name="T22" fmla="*/ 299 w 1579"/>
                <a:gd name="T23" fmla="*/ 627 h 1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9" h="1578">
                  <a:moveTo>
                    <a:pt x="241" y="353"/>
                  </a:moveTo>
                  <a:cubicBezTo>
                    <a:pt x="0" y="656"/>
                    <a:pt x="51" y="1097"/>
                    <a:pt x="354" y="1337"/>
                  </a:cubicBezTo>
                  <a:cubicBezTo>
                    <a:pt x="657" y="1578"/>
                    <a:pt x="1097" y="1527"/>
                    <a:pt x="1338" y="1224"/>
                  </a:cubicBezTo>
                  <a:cubicBezTo>
                    <a:pt x="1579" y="922"/>
                    <a:pt x="1528" y="481"/>
                    <a:pt x="1225" y="240"/>
                  </a:cubicBezTo>
                  <a:cubicBezTo>
                    <a:pt x="922" y="0"/>
                    <a:pt x="482" y="50"/>
                    <a:pt x="241" y="353"/>
                  </a:cubicBezTo>
                  <a:moveTo>
                    <a:pt x="299" y="627"/>
                  </a:moveTo>
                  <a:cubicBezTo>
                    <a:pt x="318" y="570"/>
                    <a:pt x="346" y="517"/>
                    <a:pt x="385" y="468"/>
                  </a:cubicBezTo>
                  <a:cubicBezTo>
                    <a:pt x="563" y="244"/>
                    <a:pt x="887" y="207"/>
                    <a:pt x="1111" y="384"/>
                  </a:cubicBezTo>
                  <a:cubicBezTo>
                    <a:pt x="1220" y="472"/>
                    <a:pt x="1285" y="594"/>
                    <a:pt x="1302" y="723"/>
                  </a:cubicBezTo>
                  <a:cubicBezTo>
                    <a:pt x="1319" y="856"/>
                    <a:pt x="1284" y="996"/>
                    <a:pt x="1194" y="1110"/>
                  </a:cubicBezTo>
                  <a:cubicBezTo>
                    <a:pt x="1017" y="1333"/>
                    <a:pt x="692" y="1371"/>
                    <a:pt x="468" y="1193"/>
                  </a:cubicBezTo>
                  <a:cubicBezTo>
                    <a:pt x="294" y="1055"/>
                    <a:pt x="233" y="826"/>
                    <a:pt x="299" y="627"/>
                  </a:cubicBezTo>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 name="îŝľiḋê"/>
            <p:cNvSpPr/>
            <p:nvPr/>
          </p:nvSpPr>
          <p:spPr bwMode="auto">
            <a:xfrm>
              <a:off x="6375400" y="2008189"/>
              <a:ext cx="2097088" cy="2095500"/>
            </a:xfrm>
            <a:custGeom>
              <a:avLst/>
              <a:gdLst>
                <a:gd name="T0" fmla="*/ 399 w 1169"/>
                <a:gd name="T1" fmla="*/ 103 h 1169"/>
                <a:gd name="T2" fmla="*/ 102 w 1169"/>
                <a:gd name="T3" fmla="*/ 770 h 1169"/>
                <a:gd name="T4" fmla="*/ 770 w 1169"/>
                <a:gd name="T5" fmla="*/ 1067 h 1169"/>
                <a:gd name="T6" fmla="*/ 1067 w 1169"/>
                <a:gd name="T7" fmla="*/ 400 h 1169"/>
                <a:gd name="T8" fmla="*/ 399 w 1169"/>
                <a:gd name="T9" fmla="*/ 103 h 1169"/>
              </a:gdLst>
              <a:ahLst/>
              <a:cxnLst>
                <a:cxn ang="0">
                  <a:pos x="T0" y="T1"/>
                </a:cxn>
                <a:cxn ang="0">
                  <a:pos x="T2" y="T3"/>
                </a:cxn>
                <a:cxn ang="0">
                  <a:pos x="T4" y="T5"/>
                </a:cxn>
                <a:cxn ang="0">
                  <a:pos x="T6" y="T7"/>
                </a:cxn>
                <a:cxn ang="0">
                  <a:pos x="T8" y="T9"/>
                </a:cxn>
              </a:cxnLst>
              <a:rect l="0" t="0" r="r" b="b"/>
              <a:pathLst>
                <a:path w="1169" h="1169">
                  <a:moveTo>
                    <a:pt x="399" y="103"/>
                  </a:moveTo>
                  <a:cubicBezTo>
                    <a:pt x="133" y="205"/>
                    <a:pt x="0" y="504"/>
                    <a:pt x="102" y="770"/>
                  </a:cubicBezTo>
                  <a:cubicBezTo>
                    <a:pt x="205" y="1036"/>
                    <a:pt x="504" y="1169"/>
                    <a:pt x="770" y="1067"/>
                  </a:cubicBezTo>
                  <a:cubicBezTo>
                    <a:pt x="1036" y="965"/>
                    <a:pt x="1169" y="666"/>
                    <a:pt x="1067" y="400"/>
                  </a:cubicBezTo>
                  <a:cubicBezTo>
                    <a:pt x="964" y="133"/>
                    <a:pt x="666" y="0"/>
                    <a:pt x="399" y="10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 name="iŝlîdè"/>
            <p:cNvSpPr/>
            <p:nvPr/>
          </p:nvSpPr>
          <p:spPr bwMode="auto">
            <a:xfrm>
              <a:off x="6977063" y="2157414"/>
              <a:ext cx="1311275" cy="563563"/>
            </a:xfrm>
            <a:custGeom>
              <a:avLst/>
              <a:gdLst>
                <a:gd name="T0" fmla="*/ 710 w 731"/>
                <a:gd name="T1" fmla="*/ 267 h 314"/>
                <a:gd name="T2" fmla="*/ 731 w 731"/>
                <a:gd name="T3" fmla="*/ 314 h 314"/>
                <a:gd name="T4" fmla="*/ 710 w 731"/>
                <a:gd name="T5" fmla="*/ 267 h 314"/>
                <a:gd name="T6" fmla="*/ 69 w 731"/>
                <a:gd name="T7" fmla="*/ 17 h 314"/>
                <a:gd name="T8" fmla="*/ 0 w 731"/>
                <a:gd name="T9" fmla="*/ 48 h 314"/>
                <a:gd name="T10" fmla="*/ 64 w 731"/>
                <a:gd name="T11" fmla="*/ 19 h 314"/>
                <a:gd name="T12" fmla="*/ 69 w 731"/>
                <a:gd name="T13" fmla="*/ 17 h 314"/>
                <a:gd name="T14" fmla="*/ 378 w 731"/>
                <a:gd name="T15" fmla="*/ 0 h 314"/>
                <a:gd name="T16" fmla="*/ 490 w 731"/>
                <a:gd name="T17" fmla="*/ 44 h 314"/>
                <a:gd name="T18" fmla="*/ 378 w 731"/>
                <a:gd name="T19"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1" h="314">
                  <a:moveTo>
                    <a:pt x="710" y="267"/>
                  </a:moveTo>
                  <a:cubicBezTo>
                    <a:pt x="718" y="282"/>
                    <a:pt x="725" y="298"/>
                    <a:pt x="731" y="314"/>
                  </a:cubicBezTo>
                  <a:cubicBezTo>
                    <a:pt x="725" y="298"/>
                    <a:pt x="718" y="282"/>
                    <a:pt x="710" y="267"/>
                  </a:cubicBezTo>
                  <a:moveTo>
                    <a:pt x="69" y="17"/>
                  </a:moveTo>
                  <a:cubicBezTo>
                    <a:pt x="46" y="26"/>
                    <a:pt x="23" y="36"/>
                    <a:pt x="0" y="48"/>
                  </a:cubicBezTo>
                  <a:cubicBezTo>
                    <a:pt x="21" y="37"/>
                    <a:pt x="42" y="27"/>
                    <a:pt x="64" y="19"/>
                  </a:cubicBezTo>
                  <a:cubicBezTo>
                    <a:pt x="66" y="18"/>
                    <a:pt x="68" y="17"/>
                    <a:pt x="69" y="17"/>
                  </a:cubicBezTo>
                  <a:moveTo>
                    <a:pt x="378" y="0"/>
                  </a:moveTo>
                  <a:cubicBezTo>
                    <a:pt x="417" y="10"/>
                    <a:pt x="455" y="25"/>
                    <a:pt x="490" y="44"/>
                  </a:cubicBezTo>
                  <a:cubicBezTo>
                    <a:pt x="454" y="25"/>
                    <a:pt x="416" y="10"/>
                    <a:pt x="378" y="0"/>
                  </a:cubicBezTo>
                </a:path>
              </a:pathLst>
            </a:custGeom>
            <a:solidFill>
              <a:srgbClr val="E7EC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 name="ïšľîďe"/>
            <p:cNvSpPr/>
            <p:nvPr/>
          </p:nvSpPr>
          <p:spPr bwMode="auto">
            <a:xfrm>
              <a:off x="6732588" y="2124076"/>
              <a:ext cx="1614488" cy="809625"/>
            </a:xfrm>
            <a:custGeom>
              <a:avLst/>
              <a:gdLst>
                <a:gd name="T0" fmla="*/ 388 w 900"/>
                <a:gd name="T1" fmla="*/ 0 h 451"/>
                <a:gd name="T2" fmla="*/ 0 w 900"/>
                <a:gd name="T3" fmla="*/ 176 h 451"/>
                <a:gd name="T4" fmla="*/ 136 w 900"/>
                <a:gd name="T5" fmla="*/ 67 h 451"/>
                <a:gd name="T6" fmla="*/ 205 w 900"/>
                <a:gd name="T7" fmla="*/ 36 h 451"/>
                <a:gd name="T8" fmla="*/ 385 w 900"/>
                <a:gd name="T9" fmla="*/ 3 h 451"/>
                <a:gd name="T10" fmla="*/ 514 w 900"/>
                <a:gd name="T11" fmla="*/ 19 h 451"/>
                <a:gd name="T12" fmla="*/ 626 w 900"/>
                <a:gd name="T13" fmla="*/ 63 h 451"/>
                <a:gd name="T14" fmla="*/ 846 w 900"/>
                <a:gd name="T15" fmla="*/ 286 h 451"/>
                <a:gd name="T16" fmla="*/ 867 w 900"/>
                <a:gd name="T17" fmla="*/ 333 h 451"/>
                <a:gd name="T18" fmla="*/ 868 w 900"/>
                <a:gd name="T19" fmla="*/ 335 h 451"/>
                <a:gd name="T20" fmla="*/ 897 w 900"/>
                <a:gd name="T21" fmla="*/ 449 h 451"/>
                <a:gd name="T22" fmla="*/ 900 w 900"/>
                <a:gd name="T23" fmla="*/ 451 h 451"/>
                <a:gd name="T24" fmla="*/ 709 w 900"/>
                <a:gd name="T25" fmla="*/ 112 h 451"/>
                <a:gd name="T26" fmla="*/ 388 w 900"/>
                <a:gd name="T27"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0" h="451">
                  <a:moveTo>
                    <a:pt x="388" y="0"/>
                  </a:moveTo>
                  <a:cubicBezTo>
                    <a:pt x="244" y="0"/>
                    <a:pt x="102" y="60"/>
                    <a:pt x="0" y="176"/>
                  </a:cubicBezTo>
                  <a:cubicBezTo>
                    <a:pt x="38" y="133"/>
                    <a:pt x="84" y="96"/>
                    <a:pt x="136" y="67"/>
                  </a:cubicBezTo>
                  <a:cubicBezTo>
                    <a:pt x="159" y="55"/>
                    <a:pt x="182" y="45"/>
                    <a:pt x="205" y="36"/>
                  </a:cubicBezTo>
                  <a:cubicBezTo>
                    <a:pt x="265" y="14"/>
                    <a:pt x="326" y="3"/>
                    <a:pt x="385" y="3"/>
                  </a:cubicBezTo>
                  <a:cubicBezTo>
                    <a:pt x="429" y="3"/>
                    <a:pt x="472" y="9"/>
                    <a:pt x="514" y="19"/>
                  </a:cubicBezTo>
                  <a:cubicBezTo>
                    <a:pt x="552" y="29"/>
                    <a:pt x="590" y="44"/>
                    <a:pt x="626" y="63"/>
                  </a:cubicBezTo>
                  <a:cubicBezTo>
                    <a:pt x="719" y="111"/>
                    <a:pt x="797" y="188"/>
                    <a:pt x="846" y="286"/>
                  </a:cubicBezTo>
                  <a:cubicBezTo>
                    <a:pt x="854" y="301"/>
                    <a:pt x="861" y="317"/>
                    <a:pt x="867" y="333"/>
                  </a:cubicBezTo>
                  <a:cubicBezTo>
                    <a:pt x="867" y="334"/>
                    <a:pt x="867" y="334"/>
                    <a:pt x="868" y="335"/>
                  </a:cubicBezTo>
                  <a:cubicBezTo>
                    <a:pt x="882" y="372"/>
                    <a:pt x="892" y="411"/>
                    <a:pt x="897" y="449"/>
                  </a:cubicBezTo>
                  <a:cubicBezTo>
                    <a:pt x="899" y="450"/>
                    <a:pt x="900" y="451"/>
                    <a:pt x="900" y="451"/>
                  </a:cubicBezTo>
                  <a:cubicBezTo>
                    <a:pt x="884" y="322"/>
                    <a:pt x="819" y="200"/>
                    <a:pt x="709" y="112"/>
                  </a:cubicBezTo>
                  <a:cubicBezTo>
                    <a:pt x="614" y="37"/>
                    <a:pt x="501" y="0"/>
                    <a:pt x="388" y="0"/>
                  </a:cubicBezTo>
                </a:path>
              </a:pathLst>
            </a:custGeom>
            <a:solidFill>
              <a:srgbClr val="AAB0B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 name="îśḻïde"/>
            <p:cNvSpPr/>
            <p:nvPr/>
          </p:nvSpPr>
          <p:spPr bwMode="auto">
            <a:xfrm>
              <a:off x="6548438" y="2608264"/>
              <a:ext cx="66675" cy="147638"/>
            </a:xfrm>
            <a:custGeom>
              <a:avLst/>
              <a:gdLst>
                <a:gd name="T0" fmla="*/ 37 w 37"/>
                <a:gd name="T1" fmla="*/ 0 h 82"/>
                <a:gd name="T2" fmla="*/ 1 w 37"/>
                <a:gd name="T3" fmla="*/ 80 h 82"/>
                <a:gd name="T4" fmla="*/ 0 w 37"/>
                <a:gd name="T5" fmla="*/ 82 h 82"/>
                <a:gd name="T6" fmla="*/ 37 w 37"/>
                <a:gd name="T7" fmla="*/ 0 h 82"/>
              </a:gdLst>
              <a:ahLst/>
              <a:cxnLst>
                <a:cxn ang="0">
                  <a:pos x="T0" y="T1"/>
                </a:cxn>
                <a:cxn ang="0">
                  <a:pos x="T2" y="T3"/>
                </a:cxn>
                <a:cxn ang="0">
                  <a:pos x="T4" y="T5"/>
                </a:cxn>
                <a:cxn ang="0">
                  <a:pos x="T6" y="T7"/>
                </a:cxn>
              </a:cxnLst>
              <a:rect l="0" t="0" r="r" b="b"/>
              <a:pathLst>
                <a:path w="37" h="82">
                  <a:moveTo>
                    <a:pt x="37" y="0"/>
                  </a:moveTo>
                  <a:cubicBezTo>
                    <a:pt x="22" y="26"/>
                    <a:pt x="10" y="53"/>
                    <a:pt x="1" y="80"/>
                  </a:cubicBezTo>
                  <a:cubicBezTo>
                    <a:pt x="1" y="81"/>
                    <a:pt x="0" y="81"/>
                    <a:pt x="0" y="82"/>
                  </a:cubicBezTo>
                  <a:cubicBezTo>
                    <a:pt x="10" y="53"/>
                    <a:pt x="22" y="26"/>
                    <a:pt x="37" y="0"/>
                  </a:cubicBezTo>
                </a:path>
              </a:pathLst>
            </a:custGeom>
            <a:solidFill>
              <a:srgbClr val="E7EC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 name="iṧ1íďe"/>
            <p:cNvSpPr/>
            <p:nvPr/>
          </p:nvSpPr>
          <p:spPr bwMode="auto">
            <a:xfrm>
              <a:off x="6550025" y="2562226"/>
              <a:ext cx="92075" cy="188913"/>
            </a:xfrm>
            <a:custGeom>
              <a:avLst/>
              <a:gdLst>
                <a:gd name="T0" fmla="*/ 51 w 51"/>
                <a:gd name="T1" fmla="*/ 0 h 106"/>
                <a:gd name="T2" fmla="*/ 0 w 51"/>
                <a:gd name="T3" fmla="*/ 106 h 106"/>
                <a:gd name="T4" fmla="*/ 36 w 51"/>
                <a:gd name="T5" fmla="*/ 26 h 106"/>
                <a:gd name="T6" fmla="*/ 51 w 51"/>
                <a:gd name="T7" fmla="*/ 0 h 106"/>
              </a:gdLst>
              <a:ahLst/>
              <a:cxnLst>
                <a:cxn ang="0">
                  <a:pos x="T0" y="T1"/>
                </a:cxn>
                <a:cxn ang="0">
                  <a:pos x="T2" y="T3"/>
                </a:cxn>
                <a:cxn ang="0">
                  <a:pos x="T4" y="T5"/>
                </a:cxn>
                <a:cxn ang="0">
                  <a:pos x="T6" y="T7"/>
                </a:cxn>
              </a:cxnLst>
              <a:rect l="0" t="0" r="r" b="b"/>
              <a:pathLst>
                <a:path w="51" h="106">
                  <a:moveTo>
                    <a:pt x="51" y="0"/>
                  </a:moveTo>
                  <a:cubicBezTo>
                    <a:pt x="29" y="34"/>
                    <a:pt x="11" y="70"/>
                    <a:pt x="0" y="106"/>
                  </a:cubicBezTo>
                  <a:cubicBezTo>
                    <a:pt x="9" y="79"/>
                    <a:pt x="21" y="52"/>
                    <a:pt x="36" y="26"/>
                  </a:cubicBezTo>
                  <a:cubicBezTo>
                    <a:pt x="40" y="17"/>
                    <a:pt x="45" y="8"/>
                    <a:pt x="51" y="0"/>
                  </a:cubicBezTo>
                </a:path>
              </a:pathLst>
            </a:custGeom>
            <a:solidFill>
              <a:srgbClr val="AAB0B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i$1idè"/>
            <p:cNvSpPr/>
            <p:nvPr/>
          </p:nvSpPr>
          <p:spPr bwMode="auto">
            <a:xfrm>
              <a:off x="6548438" y="2128839"/>
              <a:ext cx="1792288" cy="800100"/>
            </a:xfrm>
            <a:custGeom>
              <a:avLst/>
              <a:gdLst>
                <a:gd name="T0" fmla="*/ 308 w 1000"/>
                <a:gd name="T1" fmla="*/ 33 h 446"/>
                <a:gd name="T2" fmla="*/ 239 w 1000"/>
                <a:gd name="T3" fmla="*/ 64 h 446"/>
                <a:gd name="T4" fmla="*/ 87 w 1000"/>
                <a:gd name="T5" fmla="*/ 193 h 446"/>
                <a:gd name="T6" fmla="*/ 37 w 1000"/>
                <a:gd name="T7" fmla="*/ 267 h 446"/>
                <a:gd name="T8" fmla="*/ 0 w 1000"/>
                <a:gd name="T9" fmla="*/ 349 h 446"/>
                <a:gd name="T10" fmla="*/ 169 w 1000"/>
                <a:gd name="T11" fmla="*/ 309 h 446"/>
                <a:gd name="T12" fmla="*/ 182 w 1000"/>
                <a:gd name="T13" fmla="*/ 251 h 446"/>
                <a:gd name="T14" fmla="*/ 190 w 1000"/>
                <a:gd name="T15" fmla="*/ 227 h 446"/>
                <a:gd name="T16" fmla="*/ 203 w 1000"/>
                <a:gd name="T17" fmla="*/ 204 h 446"/>
                <a:gd name="T18" fmla="*/ 218 w 1000"/>
                <a:gd name="T19" fmla="*/ 183 h 446"/>
                <a:gd name="T20" fmla="*/ 235 w 1000"/>
                <a:gd name="T21" fmla="*/ 163 h 446"/>
                <a:gd name="T22" fmla="*/ 282 w 1000"/>
                <a:gd name="T23" fmla="*/ 127 h 446"/>
                <a:gd name="T24" fmla="*/ 334 w 1000"/>
                <a:gd name="T25" fmla="*/ 100 h 446"/>
                <a:gd name="T26" fmla="*/ 389 w 1000"/>
                <a:gd name="T27" fmla="*/ 82 h 446"/>
                <a:gd name="T28" fmla="*/ 449 w 1000"/>
                <a:gd name="T29" fmla="*/ 76 h 446"/>
                <a:gd name="T30" fmla="*/ 455 w 1000"/>
                <a:gd name="T31" fmla="*/ 76 h 446"/>
                <a:gd name="T32" fmla="*/ 460 w 1000"/>
                <a:gd name="T33" fmla="*/ 77 h 446"/>
                <a:gd name="T34" fmla="*/ 466 w 1000"/>
                <a:gd name="T35" fmla="*/ 77 h 446"/>
                <a:gd name="T36" fmla="*/ 472 w 1000"/>
                <a:gd name="T37" fmla="*/ 79 h 446"/>
                <a:gd name="T38" fmla="*/ 522 w 1000"/>
                <a:gd name="T39" fmla="*/ 85 h 446"/>
                <a:gd name="T40" fmla="*/ 570 w 1000"/>
                <a:gd name="T41" fmla="*/ 98 h 446"/>
                <a:gd name="T42" fmla="*/ 616 w 1000"/>
                <a:gd name="T43" fmla="*/ 114 h 446"/>
                <a:gd name="T44" fmla="*/ 661 w 1000"/>
                <a:gd name="T45" fmla="*/ 133 h 446"/>
                <a:gd name="T46" fmla="*/ 697 w 1000"/>
                <a:gd name="T47" fmla="*/ 158 h 446"/>
                <a:gd name="T48" fmla="*/ 732 w 1000"/>
                <a:gd name="T49" fmla="*/ 186 h 446"/>
                <a:gd name="T50" fmla="*/ 760 w 1000"/>
                <a:gd name="T51" fmla="*/ 219 h 446"/>
                <a:gd name="T52" fmla="*/ 775 w 1000"/>
                <a:gd name="T53" fmla="*/ 258 h 446"/>
                <a:gd name="T54" fmla="*/ 774 w 1000"/>
                <a:gd name="T55" fmla="*/ 274 h 446"/>
                <a:gd name="T56" fmla="*/ 770 w 1000"/>
                <a:gd name="T57" fmla="*/ 289 h 446"/>
                <a:gd name="T58" fmla="*/ 762 w 1000"/>
                <a:gd name="T59" fmla="*/ 302 h 446"/>
                <a:gd name="T60" fmla="*/ 750 w 1000"/>
                <a:gd name="T61" fmla="*/ 313 h 446"/>
                <a:gd name="T62" fmla="*/ 747 w 1000"/>
                <a:gd name="T63" fmla="*/ 332 h 446"/>
                <a:gd name="T64" fmla="*/ 1000 w 1000"/>
                <a:gd name="T65" fmla="*/ 446 h 446"/>
                <a:gd name="T66" fmla="*/ 970 w 1000"/>
                <a:gd name="T67" fmla="*/ 330 h 446"/>
                <a:gd name="T68" fmla="*/ 729 w 1000"/>
                <a:gd name="T69" fmla="*/ 60 h 446"/>
                <a:gd name="T70" fmla="*/ 488 w 1000"/>
                <a:gd name="T71"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0" h="446">
                  <a:moveTo>
                    <a:pt x="488" y="0"/>
                  </a:moveTo>
                  <a:cubicBezTo>
                    <a:pt x="429" y="0"/>
                    <a:pt x="368" y="11"/>
                    <a:pt x="308" y="33"/>
                  </a:cubicBezTo>
                  <a:cubicBezTo>
                    <a:pt x="307" y="33"/>
                    <a:pt x="305" y="34"/>
                    <a:pt x="303" y="35"/>
                  </a:cubicBezTo>
                  <a:cubicBezTo>
                    <a:pt x="281" y="43"/>
                    <a:pt x="260" y="53"/>
                    <a:pt x="239" y="64"/>
                  </a:cubicBezTo>
                  <a:cubicBezTo>
                    <a:pt x="187" y="93"/>
                    <a:pt x="141" y="130"/>
                    <a:pt x="103" y="173"/>
                  </a:cubicBezTo>
                  <a:cubicBezTo>
                    <a:pt x="98" y="179"/>
                    <a:pt x="92" y="186"/>
                    <a:pt x="87" y="193"/>
                  </a:cubicBezTo>
                  <a:cubicBezTo>
                    <a:pt x="74" y="208"/>
                    <a:pt x="62" y="225"/>
                    <a:pt x="52" y="241"/>
                  </a:cubicBezTo>
                  <a:cubicBezTo>
                    <a:pt x="46" y="249"/>
                    <a:pt x="41" y="258"/>
                    <a:pt x="37" y="267"/>
                  </a:cubicBezTo>
                  <a:cubicBezTo>
                    <a:pt x="22" y="293"/>
                    <a:pt x="10" y="320"/>
                    <a:pt x="0" y="349"/>
                  </a:cubicBezTo>
                  <a:cubicBezTo>
                    <a:pt x="0" y="349"/>
                    <a:pt x="0" y="349"/>
                    <a:pt x="0" y="349"/>
                  </a:cubicBezTo>
                  <a:cubicBezTo>
                    <a:pt x="3" y="349"/>
                    <a:pt x="3" y="349"/>
                    <a:pt x="3" y="349"/>
                  </a:cubicBezTo>
                  <a:cubicBezTo>
                    <a:pt x="60" y="332"/>
                    <a:pt x="116" y="319"/>
                    <a:pt x="169" y="309"/>
                  </a:cubicBezTo>
                  <a:cubicBezTo>
                    <a:pt x="174" y="281"/>
                    <a:pt x="174" y="281"/>
                    <a:pt x="174" y="281"/>
                  </a:cubicBezTo>
                  <a:cubicBezTo>
                    <a:pt x="182" y="251"/>
                    <a:pt x="182" y="251"/>
                    <a:pt x="182" y="251"/>
                  </a:cubicBezTo>
                  <a:cubicBezTo>
                    <a:pt x="186" y="239"/>
                    <a:pt x="186" y="239"/>
                    <a:pt x="186" y="239"/>
                  </a:cubicBezTo>
                  <a:cubicBezTo>
                    <a:pt x="190" y="227"/>
                    <a:pt x="190" y="227"/>
                    <a:pt x="190" y="227"/>
                  </a:cubicBezTo>
                  <a:cubicBezTo>
                    <a:pt x="196" y="215"/>
                    <a:pt x="196" y="215"/>
                    <a:pt x="196" y="215"/>
                  </a:cubicBezTo>
                  <a:cubicBezTo>
                    <a:pt x="203" y="204"/>
                    <a:pt x="203" y="204"/>
                    <a:pt x="203" y="204"/>
                  </a:cubicBezTo>
                  <a:cubicBezTo>
                    <a:pt x="210" y="194"/>
                    <a:pt x="210" y="194"/>
                    <a:pt x="210" y="194"/>
                  </a:cubicBezTo>
                  <a:cubicBezTo>
                    <a:pt x="218" y="183"/>
                    <a:pt x="218" y="183"/>
                    <a:pt x="218" y="183"/>
                  </a:cubicBezTo>
                  <a:cubicBezTo>
                    <a:pt x="226" y="173"/>
                    <a:pt x="226" y="173"/>
                    <a:pt x="226" y="173"/>
                  </a:cubicBezTo>
                  <a:cubicBezTo>
                    <a:pt x="235" y="163"/>
                    <a:pt x="235" y="163"/>
                    <a:pt x="235" y="163"/>
                  </a:cubicBezTo>
                  <a:cubicBezTo>
                    <a:pt x="258" y="144"/>
                    <a:pt x="258" y="144"/>
                    <a:pt x="258" y="144"/>
                  </a:cubicBezTo>
                  <a:cubicBezTo>
                    <a:pt x="282" y="127"/>
                    <a:pt x="282" y="127"/>
                    <a:pt x="282" y="127"/>
                  </a:cubicBezTo>
                  <a:cubicBezTo>
                    <a:pt x="308" y="112"/>
                    <a:pt x="308" y="112"/>
                    <a:pt x="308" y="112"/>
                  </a:cubicBezTo>
                  <a:cubicBezTo>
                    <a:pt x="334" y="100"/>
                    <a:pt x="334" y="100"/>
                    <a:pt x="334" y="100"/>
                  </a:cubicBezTo>
                  <a:cubicBezTo>
                    <a:pt x="361" y="90"/>
                    <a:pt x="361" y="90"/>
                    <a:pt x="361" y="90"/>
                  </a:cubicBezTo>
                  <a:cubicBezTo>
                    <a:pt x="389" y="82"/>
                    <a:pt x="389" y="82"/>
                    <a:pt x="389" y="82"/>
                  </a:cubicBezTo>
                  <a:cubicBezTo>
                    <a:pt x="419" y="78"/>
                    <a:pt x="419" y="78"/>
                    <a:pt x="419" y="78"/>
                  </a:cubicBezTo>
                  <a:cubicBezTo>
                    <a:pt x="449" y="76"/>
                    <a:pt x="449" y="76"/>
                    <a:pt x="449" y="76"/>
                  </a:cubicBezTo>
                  <a:cubicBezTo>
                    <a:pt x="452" y="76"/>
                    <a:pt x="452" y="76"/>
                    <a:pt x="452" y="76"/>
                  </a:cubicBezTo>
                  <a:cubicBezTo>
                    <a:pt x="455" y="76"/>
                    <a:pt x="455" y="76"/>
                    <a:pt x="455" y="76"/>
                  </a:cubicBezTo>
                  <a:cubicBezTo>
                    <a:pt x="457" y="77"/>
                    <a:pt x="457" y="77"/>
                    <a:pt x="457" y="77"/>
                  </a:cubicBezTo>
                  <a:cubicBezTo>
                    <a:pt x="460" y="77"/>
                    <a:pt x="460" y="77"/>
                    <a:pt x="460" y="77"/>
                  </a:cubicBezTo>
                  <a:cubicBezTo>
                    <a:pt x="463" y="77"/>
                    <a:pt x="463" y="77"/>
                    <a:pt x="463" y="77"/>
                  </a:cubicBezTo>
                  <a:cubicBezTo>
                    <a:pt x="466" y="77"/>
                    <a:pt x="466" y="77"/>
                    <a:pt x="466" y="77"/>
                  </a:cubicBezTo>
                  <a:cubicBezTo>
                    <a:pt x="469" y="78"/>
                    <a:pt x="469" y="78"/>
                    <a:pt x="469" y="78"/>
                  </a:cubicBezTo>
                  <a:cubicBezTo>
                    <a:pt x="472" y="79"/>
                    <a:pt x="472" y="79"/>
                    <a:pt x="472" y="79"/>
                  </a:cubicBezTo>
                  <a:cubicBezTo>
                    <a:pt x="497" y="81"/>
                    <a:pt x="497" y="81"/>
                    <a:pt x="497" y="81"/>
                  </a:cubicBezTo>
                  <a:cubicBezTo>
                    <a:pt x="522" y="85"/>
                    <a:pt x="522" y="85"/>
                    <a:pt x="522" y="85"/>
                  </a:cubicBezTo>
                  <a:cubicBezTo>
                    <a:pt x="546" y="91"/>
                    <a:pt x="546" y="91"/>
                    <a:pt x="546" y="91"/>
                  </a:cubicBezTo>
                  <a:cubicBezTo>
                    <a:pt x="570" y="98"/>
                    <a:pt x="570" y="98"/>
                    <a:pt x="570" y="98"/>
                  </a:cubicBezTo>
                  <a:cubicBezTo>
                    <a:pt x="593" y="106"/>
                    <a:pt x="593" y="106"/>
                    <a:pt x="593" y="106"/>
                  </a:cubicBezTo>
                  <a:cubicBezTo>
                    <a:pt x="616" y="114"/>
                    <a:pt x="616" y="114"/>
                    <a:pt x="616" y="114"/>
                  </a:cubicBezTo>
                  <a:cubicBezTo>
                    <a:pt x="639" y="123"/>
                    <a:pt x="639" y="123"/>
                    <a:pt x="639" y="123"/>
                  </a:cubicBezTo>
                  <a:cubicBezTo>
                    <a:pt x="661" y="133"/>
                    <a:pt x="661" y="133"/>
                    <a:pt x="661" y="133"/>
                  </a:cubicBezTo>
                  <a:cubicBezTo>
                    <a:pt x="679" y="145"/>
                    <a:pt x="679" y="145"/>
                    <a:pt x="679" y="145"/>
                  </a:cubicBezTo>
                  <a:cubicBezTo>
                    <a:pt x="697" y="158"/>
                    <a:pt x="697" y="158"/>
                    <a:pt x="697" y="158"/>
                  </a:cubicBezTo>
                  <a:cubicBezTo>
                    <a:pt x="715" y="171"/>
                    <a:pt x="715" y="171"/>
                    <a:pt x="715" y="171"/>
                  </a:cubicBezTo>
                  <a:cubicBezTo>
                    <a:pt x="732" y="186"/>
                    <a:pt x="732" y="186"/>
                    <a:pt x="732" y="186"/>
                  </a:cubicBezTo>
                  <a:cubicBezTo>
                    <a:pt x="747" y="201"/>
                    <a:pt x="747" y="201"/>
                    <a:pt x="747" y="201"/>
                  </a:cubicBezTo>
                  <a:cubicBezTo>
                    <a:pt x="760" y="219"/>
                    <a:pt x="760" y="219"/>
                    <a:pt x="760" y="219"/>
                  </a:cubicBezTo>
                  <a:cubicBezTo>
                    <a:pt x="770" y="238"/>
                    <a:pt x="770" y="238"/>
                    <a:pt x="770" y="238"/>
                  </a:cubicBezTo>
                  <a:cubicBezTo>
                    <a:pt x="775" y="258"/>
                    <a:pt x="775" y="258"/>
                    <a:pt x="775" y="258"/>
                  </a:cubicBezTo>
                  <a:cubicBezTo>
                    <a:pt x="775" y="266"/>
                    <a:pt x="775" y="266"/>
                    <a:pt x="775" y="266"/>
                  </a:cubicBezTo>
                  <a:cubicBezTo>
                    <a:pt x="774" y="274"/>
                    <a:pt x="774" y="274"/>
                    <a:pt x="774" y="274"/>
                  </a:cubicBezTo>
                  <a:cubicBezTo>
                    <a:pt x="773" y="282"/>
                    <a:pt x="773" y="282"/>
                    <a:pt x="773" y="282"/>
                  </a:cubicBezTo>
                  <a:cubicBezTo>
                    <a:pt x="770" y="289"/>
                    <a:pt x="770" y="289"/>
                    <a:pt x="770" y="289"/>
                  </a:cubicBezTo>
                  <a:cubicBezTo>
                    <a:pt x="766" y="295"/>
                    <a:pt x="766" y="295"/>
                    <a:pt x="766" y="295"/>
                  </a:cubicBezTo>
                  <a:cubicBezTo>
                    <a:pt x="762" y="302"/>
                    <a:pt x="762" y="302"/>
                    <a:pt x="762" y="302"/>
                  </a:cubicBezTo>
                  <a:cubicBezTo>
                    <a:pt x="756" y="308"/>
                    <a:pt x="756" y="308"/>
                    <a:pt x="756" y="308"/>
                  </a:cubicBezTo>
                  <a:cubicBezTo>
                    <a:pt x="750" y="313"/>
                    <a:pt x="750" y="313"/>
                    <a:pt x="750" y="313"/>
                  </a:cubicBezTo>
                  <a:cubicBezTo>
                    <a:pt x="748" y="322"/>
                    <a:pt x="748" y="322"/>
                    <a:pt x="748" y="322"/>
                  </a:cubicBezTo>
                  <a:cubicBezTo>
                    <a:pt x="747" y="332"/>
                    <a:pt x="747" y="332"/>
                    <a:pt x="747" y="332"/>
                  </a:cubicBezTo>
                  <a:cubicBezTo>
                    <a:pt x="747" y="333"/>
                    <a:pt x="747" y="333"/>
                    <a:pt x="747" y="333"/>
                  </a:cubicBezTo>
                  <a:cubicBezTo>
                    <a:pt x="895" y="376"/>
                    <a:pt x="983" y="434"/>
                    <a:pt x="1000" y="446"/>
                  </a:cubicBezTo>
                  <a:cubicBezTo>
                    <a:pt x="995" y="408"/>
                    <a:pt x="985" y="369"/>
                    <a:pt x="971" y="332"/>
                  </a:cubicBezTo>
                  <a:cubicBezTo>
                    <a:pt x="970" y="331"/>
                    <a:pt x="970" y="331"/>
                    <a:pt x="970" y="330"/>
                  </a:cubicBezTo>
                  <a:cubicBezTo>
                    <a:pt x="964" y="314"/>
                    <a:pt x="957" y="298"/>
                    <a:pt x="949" y="283"/>
                  </a:cubicBezTo>
                  <a:cubicBezTo>
                    <a:pt x="900" y="185"/>
                    <a:pt x="822" y="108"/>
                    <a:pt x="729" y="60"/>
                  </a:cubicBezTo>
                  <a:cubicBezTo>
                    <a:pt x="694" y="41"/>
                    <a:pt x="656" y="26"/>
                    <a:pt x="617" y="16"/>
                  </a:cubicBezTo>
                  <a:cubicBezTo>
                    <a:pt x="575" y="6"/>
                    <a:pt x="532" y="0"/>
                    <a:pt x="488" y="0"/>
                  </a:cubicBezTo>
                </a:path>
              </a:pathLst>
            </a:custGeom>
            <a:solidFill>
              <a:srgbClr val="E7ECE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 name="išlîḋé"/>
            <p:cNvSpPr/>
            <p:nvPr/>
          </p:nvSpPr>
          <p:spPr bwMode="auto">
            <a:xfrm>
              <a:off x="4022725" y="3170239"/>
              <a:ext cx="2955926" cy="2693988"/>
            </a:xfrm>
            <a:custGeom>
              <a:avLst/>
              <a:gdLst>
                <a:gd name="T0" fmla="*/ 1390 w 1648"/>
                <a:gd name="T1" fmla="*/ 1502 h 1502"/>
                <a:gd name="T2" fmla="*/ 259 w 1648"/>
                <a:gd name="T3" fmla="*/ 1502 h 1502"/>
                <a:gd name="T4" fmla="*/ 138 w 1648"/>
                <a:gd name="T5" fmla="*/ 1273 h 1502"/>
                <a:gd name="T6" fmla="*/ 187 w 1648"/>
                <a:gd name="T7" fmla="*/ 1171 h 1502"/>
                <a:gd name="T8" fmla="*/ 202 w 1648"/>
                <a:gd name="T9" fmla="*/ 1142 h 1502"/>
                <a:gd name="T10" fmla="*/ 225 w 1648"/>
                <a:gd name="T11" fmla="*/ 1093 h 1502"/>
                <a:gd name="T12" fmla="*/ 228 w 1648"/>
                <a:gd name="T13" fmla="*/ 1089 h 1502"/>
                <a:gd name="T14" fmla="*/ 240 w 1648"/>
                <a:gd name="T15" fmla="*/ 1063 h 1502"/>
                <a:gd name="T16" fmla="*/ 258 w 1648"/>
                <a:gd name="T17" fmla="*/ 1026 h 1502"/>
                <a:gd name="T18" fmla="*/ 263 w 1648"/>
                <a:gd name="T19" fmla="*/ 1014 h 1502"/>
                <a:gd name="T20" fmla="*/ 278 w 1648"/>
                <a:gd name="T21" fmla="*/ 985 h 1502"/>
                <a:gd name="T22" fmla="*/ 296 w 1648"/>
                <a:gd name="T23" fmla="*/ 947 h 1502"/>
                <a:gd name="T24" fmla="*/ 301 w 1648"/>
                <a:gd name="T25" fmla="*/ 936 h 1502"/>
                <a:gd name="T26" fmla="*/ 316 w 1648"/>
                <a:gd name="T27" fmla="*/ 907 h 1502"/>
                <a:gd name="T28" fmla="*/ 326 w 1648"/>
                <a:gd name="T29" fmla="*/ 884 h 1502"/>
                <a:gd name="T30" fmla="*/ 339 w 1648"/>
                <a:gd name="T31" fmla="*/ 857 h 1502"/>
                <a:gd name="T32" fmla="*/ 353 w 1648"/>
                <a:gd name="T33" fmla="*/ 828 h 1502"/>
                <a:gd name="T34" fmla="*/ 359 w 1648"/>
                <a:gd name="T35" fmla="*/ 816 h 1502"/>
                <a:gd name="T36" fmla="*/ 377 w 1648"/>
                <a:gd name="T37" fmla="*/ 779 h 1502"/>
                <a:gd name="T38" fmla="*/ 390 w 1648"/>
                <a:gd name="T39" fmla="*/ 753 h 1502"/>
                <a:gd name="T40" fmla="*/ 391 w 1648"/>
                <a:gd name="T41" fmla="*/ 750 h 1502"/>
                <a:gd name="T42" fmla="*/ 415 w 1648"/>
                <a:gd name="T43" fmla="*/ 700 h 1502"/>
                <a:gd name="T44" fmla="*/ 420 w 1648"/>
                <a:gd name="T45" fmla="*/ 690 h 1502"/>
                <a:gd name="T46" fmla="*/ 429 w 1648"/>
                <a:gd name="T47" fmla="*/ 671 h 1502"/>
                <a:gd name="T48" fmla="*/ 451 w 1648"/>
                <a:gd name="T49" fmla="*/ 627 h 1502"/>
                <a:gd name="T50" fmla="*/ 453 w 1648"/>
                <a:gd name="T51" fmla="*/ 622 h 1502"/>
                <a:gd name="T52" fmla="*/ 467 w 1648"/>
                <a:gd name="T53" fmla="*/ 593 h 1502"/>
                <a:gd name="T54" fmla="*/ 566 w 1648"/>
                <a:gd name="T55" fmla="*/ 388 h 1502"/>
                <a:gd name="T56" fmla="*/ 593 w 1648"/>
                <a:gd name="T57" fmla="*/ 256 h 1502"/>
                <a:gd name="T58" fmla="*/ 593 w 1648"/>
                <a:gd name="T59" fmla="*/ 0 h 1502"/>
                <a:gd name="T60" fmla="*/ 1056 w 1648"/>
                <a:gd name="T61" fmla="*/ 0 h 1502"/>
                <a:gd name="T62" fmla="*/ 1056 w 1648"/>
                <a:gd name="T63" fmla="*/ 256 h 1502"/>
                <a:gd name="T64" fmla="*/ 1082 w 1648"/>
                <a:gd name="T65" fmla="*/ 388 h 1502"/>
                <a:gd name="T66" fmla="*/ 1510 w 1648"/>
                <a:gd name="T67" fmla="*/ 1273 h 1502"/>
                <a:gd name="T68" fmla="*/ 1390 w 1648"/>
                <a:gd name="T69" fmla="*/ 1502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8" h="1502">
                  <a:moveTo>
                    <a:pt x="1390" y="1502"/>
                  </a:moveTo>
                  <a:cubicBezTo>
                    <a:pt x="259" y="1502"/>
                    <a:pt x="259" y="1502"/>
                    <a:pt x="259" y="1502"/>
                  </a:cubicBezTo>
                  <a:cubicBezTo>
                    <a:pt x="0" y="1496"/>
                    <a:pt x="138" y="1273"/>
                    <a:pt x="138" y="1273"/>
                  </a:cubicBezTo>
                  <a:cubicBezTo>
                    <a:pt x="187" y="1171"/>
                    <a:pt x="187" y="1171"/>
                    <a:pt x="187" y="1171"/>
                  </a:cubicBezTo>
                  <a:cubicBezTo>
                    <a:pt x="202" y="1142"/>
                    <a:pt x="202" y="1142"/>
                    <a:pt x="202" y="1142"/>
                  </a:cubicBezTo>
                  <a:cubicBezTo>
                    <a:pt x="225" y="1093"/>
                    <a:pt x="225" y="1093"/>
                    <a:pt x="225" y="1093"/>
                  </a:cubicBezTo>
                  <a:cubicBezTo>
                    <a:pt x="228" y="1089"/>
                    <a:pt x="228" y="1089"/>
                    <a:pt x="228" y="1089"/>
                  </a:cubicBezTo>
                  <a:cubicBezTo>
                    <a:pt x="240" y="1063"/>
                    <a:pt x="240" y="1063"/>
                    <a:pt x="240" y="1063"/>
                  </a:cubicBezTo>
                  <a:cubicBezTo>
                    <a:pt x="258" y="1026"/>
                    <a:pt x="258" y="1026"/>
                    <a:pt x="258" y="1026"/>
                  </a:cubicBezTo>
                  <a:cubicBezTo>
                    <a:pt x="263" y="1014"/>
                    <a:pt x="263" y="1014"/>
                    <a:pt x="263" y="1014"/>
                  </a:cubicBezTo>
                  <a:cubicBezTo>
                    <a:pt x="278" y="985"/>
                    <a:pt x="278" y="985"/>
                    <a:pt x="278" y="985"/>
                  </a:cubicBezTo>
                  <a:cubicBezTo>
                    <a:pt x="296" y="947"/>
                    <a:pt x="296" y="947"/>
                    <a:pt x="296" y="947"/>
                  </a:cubicBezTo>
                  <a:cubicBezTo>
                    <a:pt x="301" y="936"/>
                    <a:pt x="301" y="936"/>
                    <a:pt x="301" y="936"/>
                  </a:cubicBezTo>
                  <a:cubicBezTo>
                    <a:pt x="316" y="907"/>
                    <a:pt x="316" y="907"/>
                    <a:pt x="316" y="907"/>
                  </a:cubicBezTo>
                  <a:cubicBezTo>
                    <a:pt x="326" y="884"/>
                    <a:pt x="326" y="884"/>
                    <a:pt x="326" y="884"/>
                  </a:cubicBezTo>
                  <a:cubicBezTo>
                    <a:pt x="339" y="857"/>
                    <a:pt x="339" y="857"/>
                    <a:pt x="339" y="857"/>
                  </a:cubicBezTo>
                  <a:cubicBezTo>
                    <a:pt x="353" y="828"/>
                    <a:pt x="353" y="828"/>
                    <a:pt x="353" y="828"/>
                  </a:cubicBezTo>
                  <a:cubicBezTo>
                    <a:pt x="359" y="816"/>
                    <a:pt x="359" y="816"/>
                    <a:pt x="359" y="816"/>
                  </a:cubicBezTo>
                  <a:cubicBezTo>
                    <a:pt x="377" y="779"/>
                    <a:pt x="377" y="779"/>
                    <a:pt x="377" y="779"/>
                  </a:cubicBezTo>
                  <a:cubicBezTo>
                    <a:pt x="390" y="753"/>
                    <a:pt x="390" y="753"/>
                    <a:pt x="390" y="753"/>
                  </a:cubicBezTo>
                  <a:cubicBezTo>
                    <a:pt x="391" y="750"/>
                    <a:pt x="391" y="750"/>
                    <a:pt x="391" y="750"/>
                  </a:cubicBezTo>
                  <a:cubicBezTo>
                    <a:pt x="415" y="700"/>
                    <a:pt x="415" y="700"/>
                    <a:pt x="415" y="700"/>
                  </a:cubicBezTo>
                  <a:cubicBezTo>
                    <a:pt x="420" y="690"/>
                    <a:pt x="420" y="690"/>
                    <a:pt x="420" y="690"/>
                  </a:cubicBezTo>
                  <a:cubicBezTo>
                    <a:pt x="429" y="671"/>
                    <a:pt x="429" y="671"/>
                    <a:pt x="429" y="671"/>
                  </a:cubicBezTo>
                  <a:cubicBezTo>
                    <a:pt x="451" y="627"/>
                    <a:pt x="451" y="627"/>
                    <a:pt x="451" y="627"/>
                  </a:cubicBezTo>
                  <a:cubicBezTo>
                    <a:pt x="453" y="622"/>
                    <a:pt x="453" y="622"/>
                    <a:pt x="453" y="622"/>
                  </a:cubicBezTo>
                  <a:cubicBezTo>
                    <a:pt x="467" y="593"/>
                    <a:pt x="467" y="593"/>
                    <a:pt x="467" y="593"/>
                  </a:cubicBezTo>
                  <a:cubicBezTo>
                    <a:pt x="566" y="388"/>
                    <a:pt x="566" y="388"/>
                    <a:pt x="566" y="388"/>
                  </a:cubicBezTo>
                  <a:cubicBezTo>
                    <a:pt x="591" y="321"/>
                    <a:pt x="593" y="256"/>
                    <a:pt x="593" y="256"/>
                  </a:cubicBezTo>
                  <a:cubicBezTo>
                    <a:pt x="593" y="0"/>
                    <a:pt x="593" y="0"/>
                    <a:pt x="593" y="0"/>
                  </a:cubicBezTo>
                  <a:cubicBezTo>
                    <a:pt x="1056" y="0"/>
                    <a:pt x="1056" y="0"/>
                    <a:pt x="1056" y="0"/>
                  </a:cubicBezTo>
                  <a:cubicBezTo>
                    <a:pt x="1056" y="256"/>
                    <a:pt x="1056" y="256"/>
                    <a:pt x="1056" y="256"/>
                  </a:cubicBezTo>
                  <a:cubicBezTo>
                    <a:pt x="1056" y="256"/>
                    <a:pt x="1058" y="321"/>
                    <a:pt x="1082" y="388"/>
                  </a:cubicBezTo>
                  <a:cubicBezTo>
                    <a:pt x="1510" y="1273"/>
                    <a:pt x="1510" y="1273"/>
                    <a:pt x="1510" y="1273"/>
                  </a:cubicBezTo>
                  <a:cubicBezTo>
                    <a:pt x="1510" y="1273"/>
                    <a:pt x="1648" y="1496"/>
                    <a:pt x="1390" y="1502"/>
                  </a:cubicBezTo>
                </a:path>
              </a:pathLst>
            </a:custGeom>
            <a:solidFill>
              <a:srgbClr val="DDE5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îṥľiďe"/>
            <p:cNvSpPr/>
            <p:nvPr/>
          </p:nvSpPr>
          <p:spPr bwMode="auto">
            <a:xfrm>
              <a:off x="4930775" y="2978151"/>
              <a:ext cx="1143000" cy="198438"/>
            </a:xfrm>
            <a:custGeom>
              <a:avLst/>
              <a:gdLst>
                <a:gd name="T0" fmla="*/ 637 w 637"/>
                <a:gd name="T1" fmla="*/ 56 h 111"/>
                <a:gd name="T2" fmla="*/ 581 w 637"/>
                <a:gd name="T3" fmla="*/ 111 h 111"/>
                <a:gd name="T4" fmla="*/ 55 w 637"/>
                <a:gd name="T5" fmla="*/ 111 h 111"/>
                <a:gd name="T6" fmla="*/ 0 w 637"/>
                <a:gd name="T7" fmla="*/ 56 h 111"/>
                <a:gd name="T8" fmla="*/ 55 w 637"/>
                <a:gd name="T9" fmla="*/ 0 h 111"/>
                <a:gd name="T10" fmla="*/ 581 w 637"/>
                <a:gd name="T11" fmla="*/ 0 h 111"/>
                <a:gd name="T12" fmla="*/ 637 w 637"/>
                <a:gd name="T13" fmla="*/ 56 h 111"/>
              </a:gdLst>
              <a:ahLst/>
              <a:cxnLst>
                <a:cxn ang="0">
                  <a:pos x="T0" y="T1"/>
                </a:cxn>
                <a:cxn ang="0">
                  <a:pos x="T2" y="T3"/>
                </a:cxn>
                <a:cxn ang="0">
                  <a:pos x="T4" y="T5"/>
                </a:cxn>
                <a:cxn ang="0">
                  <a:pos x="T6" y="T7"/>
                </a:cxn>
                <a:cxn ang="0">
                  <a:pos x="T8" y="T9"/>
                </a:cxn>
                <a:cxn ang="0">
                  <a:pos x="T10" y="T11"/>
                </a:cxn>
                <a:cxn ang="0">
                  <a:pos x="T12" y="T13"/>
                </a:cxn>
              </a:cxnLst>
              <a:rect l="0" t="0" r="r" b="b"/>
              <a:pathLst>
                <a:path w="637" h="111">
                  <a:moveTo>
                    <a:pt x="637" y="56"/>
                  </a:moveTo>
                  <a:cubicBezTo>
                    <a:pt x="637" y="86"/>
                    <a:pt x="612" y="111"/>
                    <a:pt x="581" y="111"/>
                  </a:cubicBezTo>
                  <a:cubicBezTo>
                    <a:pt x="55" y="111"/>
                    <a:pt x="55" y="111"/>
                    <a:pt x="55" y="111"/>
                  </a:cubicBezTo>
                  <a:cubicBezTo>
                    <a:pt x="25" y="111"/>
                    <a:pt x="0" y="86"/>
                    <a:pt x="0" y="56"/>
                  </a:cubicBezTo>
                  <a:cubicBezTo>
                    <a:pt x="0" y="25"/>
                    <a:pt x="25" y="0"/>
                    <a:pt x="55" y="0"/>
                  </a:cubicBezTo>
                  <a:cubicBezTo>
                    <a:pt x="581" y="0"/>
                    <a:pt x="581" y="0"/>
                    <a:pt x="581" y="0"/>
                  </a:cubicBezTo>
                  <a:cubicBezTo>
                    <a:pt x="612" y="0"/>
                    <a:pt x="637" y="25"/>
                    <a:pt x="637" y="56"/>
                  </a:cubicBezTo>
                  <a:close/>
                </a:path>
              </a:pathLst>
            </a:custGeom>
            <a:solidFill>
              <a:srgbClr val="DDE5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íš1ïdê"/>
            <p:cNvSpPr/>
            <p:nvPr/>
          </p:nvSpPr>
          <p:spPr bwMode="auto">
            <a:xfrm>
              <a:off x="4322762" y="3927476"/>
              <a:ext cx="2355850" cy="1755775"/>
            </a:xfrm>
            <a:custGeom>
              <a:avLst/>
              <a:gdLst>
                <a:gd name="T0" fmla="*/ 1204 w 1314"/>
                <a:gd name="T1" fmla="*/ 796 h 979"/>
                <a:gd name="T2" fmla="*/ 863 w 1314"/>
                <a:gd name="T3" fmla="*/ 90 h 979"/>
                <a:gd name="T4" fmla="*/ 831 w 1314"/>
                <a:gd name="T5" fmla="*/ 0 h 979"/>
                <a:gd name="T6" fmla="*/ 452 w 1314"/>
                <a:gd name="T7" fmla="*/ 90 h 979"/>
                <a:gd name="T8" fmla="*/ 111 w 1314"/>
                <a:gd name="T9" fmla="*/ 796 h 979"/>
                <a:gd name="T10" fmla="*/ 206 w 1314"/>
                <a:gd name="T11" fmla="*/ 979 h 979"/>
                <a:gd name="T12" fmla="*/ 657 w 1314"/>
                <a:gd name="T13" fmla="*/ 979 h 979"/>
                <a:gd name="T14" fmla="*/ 658 w 1314"/>
                <a:gd name="T15" fmla="*/ 979 h 979"/>
                <a:gd name="T16" fmla="*/ 1108 w 1314"/>
                <a:gd name="T17" fmla="*/ 979 h 979"/>
                <a:gd name="T18" fmla="*/ 1204 w 1314"/>
                <a:gd name="T19" fmla="*/ 796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4" h="979">
                  <a:moveTo>
                    <a:pt x="1204" y="796"/>
                  </a:moveTo>
                  <a:cubicBezTo>
                    <a:pt x="863" y="90"/>
                    <a:pt x="863" y="90"/>
                    <a:pt x="863" y="90"/>
                  </a:cubicBezTo>
                  <a:cubicBezTo>
                    <a:pt x="843" y="37"/>
                    <a:pt x="831" y="0"/>
                    <a:pt x="831" y="0"/>
                  </a:cubicBezTo>
                  <a:cubicBezTo>
                    <a:pt x="831" y="0"/>
                    <a:pt x="471" y="37"/>
                    <a:pt x="452" y="90"/>
                  </a:cubicBezTo>
                  <a:cubicBezTo>
                    <a:pt x="111" y="796"/>
                    <a:pt x="111" y="796"/>
                    <a:pt x="111" y="796"/>
                  </a:cubicBezTo>
                  <a:cubicBezTo>
                    <a:pt x="111" y="796"/>
                    <a:pt x="0" y="973"/>
                    <a:pt x="206" y="979"/>
                  </a:cubicBezTo>
                  <a:cubicBezTo>
                    <a:pt x="657" y="979"/>
                    <a:pt x="657" y="979"/>
                    <a:pt x="657" y="979"/>
                  </a:cubicBezTo>
                  <a:cubicBezTo>
                    <a:pt x="658" y="979"/>
                    <a:pt x="658" y="979"/>
                    <a:pt x="658" y="979"/>
                  </a:cubicBezTo>
                  <a:cubicBezTo>
                    <a:pt x="1108" y="979"/>
                    <a:pt x="1108" y="979"/>
                    <a:pt x="1108" y="979"/>
                  </a:cubicBezTo>
                  <a:cubicBezTo>
                    <a:pt x="1314" y="973"/>
                    <a:pt x="1204" y="796"/>
                    <a:pt x="1204" y="796"/>
                  </a:cubicBezTo>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ïšļídè"/>
            <p:cNvSpPr/>
            <p:nvPr/>
          </p:nvSpPr>
          <p:spPr bwMode="auto">
            <a:xfrm>
              <a:off x="6310313" y="5249864"/>
              <a:ext cx="374650" cy="433388"/>
            </a:xfrm>
            <a:custGeom>
              <a:avLst/>
              <a:gdLst>
                <a:gd name="T0" fmla="*/ 69 w 209"/>
                <a:gd name="T1" fmla="*/ 0 h 241"/>
                <a:gd name="T2" fmla="*/ 68 w 209"/>
                <a:gd name="T3" fmla="*/ 0 h 241"/>
                <a:gd name="T4" fmla="*/ 96 w 209"/>
                <a:gd name="T5" fmla="*/ 58 h 241"/>
                <a:gd name="T6" fmla="*/ 0 w 209"/>
                <a:gd name="T7" fmla="*/ 241 h 241"/>
                <a:gd name="T8" fmla="*/ 3 w 209"/>
                <a:gd name="T9" fmla="*/ 241 h 241"/>
                <a:gd name="T10" fmla="*/ 99 w 209"/>
                <a:gd name="T11" fmla="*/ 61 h 241"/>
                <a:gd name="T12" fmla="*/ 69 w 209"/>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09" h="241">
                  <a:moveTo>
                    <a:pt x="69" y="0"/>
                  </a:moveTo>
                  <a:cubicBezTo>
                    <a:pt x="69" y="0"/>
                    <a:pt x="68" y="0"/>
                    <a:pt x="68" y="0"/>
                  </a:cubicBezTo>
                  <a:cubicBezTo>
                    <a:pt x="96" y="58"/>
                    <a:pt x="96" y="58"/>
                    <a:pt x="96" y="58"/>
                  </a:cubicBezTo>
                  <a:cubicBezTo>
                    <a:pt x="96" y="58"/>
                    <a:pt x="206" y="235"/>
                    <a:pt x="0" y="241"/>
                  </a:cubicBezTo>
                  <a:cubicBezTo>
                    <a:pt x="3" y="241"/>
                    <a:pt x="3" y="241"/>
                    <a:pt x="3" y="241"/>
                  </a:cubicBezTo>
                  <a:cubicBezTo>
                    <a:pt x="209" y="235"/>
                    <a:pt x="99" y="61"/>
                    <a:pt x="99" y="61"/>
                  </a:cubicBezTo>
                  <a:cubicBezTo>
                    <a:pt x="69" y="0"/>
                    <a:pt x="69" y="0"/>
                    <a:pt x="69" y="0"/>
                  </a:cubicBezTo>
                </a:path>
              </a:pathLst>
            </a:custGeom>
            <a:solidFill>
              <a:srgbClr val="DDE5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ïṧḷiḑê"/>
            <p:cNvSpPr/>
            <p:nvPr/>
          </p:nvSpPr>
          <p:spPr bwMode="auto">
            <a:xfrm>
              <a:off x="4541837" y="5249864"/>
              <a:ext cx="2136775" cy="433388"/>
            </a:xfrm>
            <a:custGeom>
              <a:avLst/>
              <a:gdLst>
                <a:gd name="T0" fmla="*/ 1054 w 1192"/>
                <a:gd name="T1" fmla="*/ 0 h 241"/>
                <a:gd name="T2" fmla="*/ 480 w 1192"/>
                <a:gd name="T3" fmla="*/ 187 h 241"/>
                <a:gd name="T4" fmla="*/ 263 w 1192"/>
                <a:gd name="T5" fmla="*/ 201 h 241"/>
                <a:gd name="T6" fmla="*/ 31 w 1192"/>
                <a:gd name="T7" fmla="*/ 184 h 241"/>
                <a:gd name="T8" fmla="*/ 0 w 1192"/>
                <a:gd name="T9" fmla="*/ 220 h 241"/>
                <a:gd name="T10" fmla="*/ 89 w 1192"/>
                <a:gd name="T11" fmla="*/ 241 h 241"/>
                <a:gd name="T12" fmla="*/ 538 w 1192"/>
                <a:gd name="T13" fmla="*/ 241 h 241"/>
                <a:gd name="T14" fmla="*/ 539 w 1192"/>
                <a:gd name="T15" fmla="*/ 241 h 241"/>
                <a:gd name="T16" fmla="*/ 986 w 1192"/>
                <a:gd name="T17" fmla="*/ 241 h 241"/>
                <a:gd name="T18" fmla="*/ 1082 w 1192"/>
                <a:gd name="T19" fmla="*/ 58 h 241"/>
                <a:gd name="T20" fmla="*/ 1054 w 1192"/>
                <a:gd name="T21"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2" h="241">
                  <a:moveTo>
                    <a:pt x="1054" y="0"/>
                  </a:moveTo>
                  <a:cubicBezTo>
                    <a:pt x="899" y="91"/>
                    <a:pt x="700" y="159"/>
                    <a:pt x="480" y="187"/>
                  </a:cubicBezTo>
                  <a:cubicBezTo>
                    <a:pt x="406" y="196"/>
                    <a:pt x="334" y="201"/>
                    <a:pt x="263" y="201"/>
                  </a:cubicBezTo>
                  <a:cubicBezTo>
                    <a:pt x="183" y="201"/>
                    <a:pt x="105" y="195"/>
                    <a:pt x="31" y="184"/>
                  </a:cubicBezTo>
                  <a:cubicBezTo>
                    <a:pt x="22" y="196"/>
                    <a:pt x="11" y="209"/>
                    <a:pt x="0" y="220"/>
                  </a:cubicBezTo>
                  <a:cubicBezTo>
                    <a:pt x="20" y="232"/>
                    <a:pt x="48" y="240"/>
                    <a:pt x="89" y="241"/>
                  </a:cubicBezTo>
                  <a:cubicBezTo>
                    <a:pt x="538" y="241"/>
                    <a:pt x="538" y="241"/>
                    <a:pt x="538" y="241"/>
                  </a:cubicBezTo>
                  <a:cubicBezTo>
                    <a:pt x="539" y="241"/>
                    <a:pt x="539" y="241"/>
                    <a:pt x="539" y="241"/>
                  </a:cubicBezTo>
                  <a:cubicBezTo>
                    <a:pt x="986" y="241"/>
                    <a:pt x="986" y="241"/>
                    <a:pt x="986" y="241"/>
                  </a:cubicBezTo>
                  <a:cubicBezTo>
                    <a:pt x="1192" y="235"/>
                    <a:pt x="1082" y="58"/>
                    <a:pt x="1082" y="58"/>
                  </a:cubicBezTo>
                  <a:cubicBezTo>
                    <a:pt x="1054" y="0"/>
                    <a:pt x="1054" y="0"/>
                    <a:pt x="1054" y="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íŝḻïḍe"/>
            <p:cNvSpPr/>
            <p:nvPr/>
          </p:nvSpPr>
          <p:spPr bwMode="auto">
            <a:xfrm>
              <a:off x="5802312" y="4525964"/>
              <a:ext cx="460375" cy="746125"/>
            </a:xfrm>
            <a:custGeom>
              <a:avLst/>
              <a:gdLst>
                <a:gd name="T0" fmla="*/ 49 w 257"/>
                <a:gd name="T1" fmla="*/ 0 h 416"/>
                <a:gd name="T2" fmla="*/ 29 w 257"/>
                <a:gd name="T3" fmla="*/ 4 h 416"/>
                <a:gd name="T4" fmla="*/ 8 w 257"/>
                <a:gd name="T5" fmla="*/ 52 h 416"/>
                <a:gd name="T6" fmla="*/ 177 w 257"/>
                <a:gd name="T7" fmla="*/ 398 h 416"/>
                <a:gd name="T8" fmla="*/ 208 w 257"/>
                <a:gd name="T9" fmla="*/ 416 h 416"/>
                <a:gd name="T10" fmla="*/ 228 w 257"/>
                <a:gd name="T11" fmla="*/ 411 h 416"/>
                <a:gd name="T12" fmla="*/ 249 w 257"/>
                <a:gd name="T13" fmla="*/ 363 h 416"/>
                <a:gd name="T14" fmla="*/ 80 w 257"/>
                <a:gd name="T15" fmla="*/ 17 h 416"/>
                <a:gd name="T16" fmla="*/ 49 w 257"/>
                <a:gd name="T17"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416">
                  <a:moveTo>
                    <a:pt x="49" y="0"/>
                  </a:moveTo>
                  <a:cubicBezTo>
                    <a:pt x="43" y="0"/>
                    <a:pt x="36" y="1"/>
                    <a:pt x="29" y="4"/>
                  </a:cubicBezTo>
                  <a:cubicBezTo>
                    <a:pt x="10" y="14"/>
                    <a:pt x="0" y="35"/>
                    <a:pt x="8" y="52"/>
                  </a:cubicBezTo>
                  <a:cubicBezTo>
                    <a:pt x="177" y="398"/>
                    <a:pt x="177" y="398"/>
                    <a:pt x="177" y="398"/>
                  </a:cubicBezTo>
                  <a:cubicBezTo>
                    <a:pt x="183" y="409"/>
                    <a:pt x="195" y="416"/>
                    <a:pt x="208" y="416"/>
                  </a:cubicBezTo>
                  <a:cubicBezTo>
                    <a:pt x="215" y="416"/>
                    <a:pt x="221" y="414"/>
                    <a:pt x="228" y="411"/>
                  </a:cubicBezTo>
                  <a:cubicBezTo>
                    <a:pt x="248" y="401"/>
                    <a:pt x="257" y="380"/>
                    <a:pt x="249" y="363"/>
                  </a:cubicBezTo>
                  <a:cubicBezTo>
                    <a:pt x="80" y="17"/>
                    <a:pt x="80" y="17"/>
                    <a:pt x="80" y="17"/>
                  </a:cubicBezTo>
                  <a:cubicBezTo>
                    <a:pt x="74" y="6"/>
                    <a:pt x="62" y="0"/>
                    <a:pt x="49" y="0"/>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ïş1ídé"/>
            <p:cNvSpPr/>
            <p:nvPr/>
          </p:nvSpPr>
          <p:spPr bwMode="auto">
            <a:xfrm>
              <a:off x="5162550" y="4176714"/>
              <a:ext cx="1524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ïšḷïďe"/>
            <p:cNvSpPr/>
            <p:nvPr/>
          </p:nvSpPr>
          <p:spPr bwMode="auto">
            <a:xfrm>
              <a:off x="5064125" y="4398964"/>
              <a:ext cx="349250" cy="349250"/>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 name="iS1iḋe"/>
            <p:cNvSpPr/>
            <p:nvPr/>
          </p:nvSpPr>
          <p:spPr bwMode="auto">
            <a:xfrm>
              <a:off x="3400425" y="4525964"/>
              <a:ext cx="1325563" cy="1323975"/>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 name="ïṧḻïḓè"/>
            <p:cNvSpPr/>
            <p:nvPr/>
          </p:nvSpPr>
          <p:spPr bwMode="auto">
            <a:xfrm>
              <a:off x="4410075" y="4513264"/>
              <a:ext cx="488950" cy="487363"/>
            </a:xfrm>
            <a:custGeom>
              <a:avLst/>
              <a:gdLst>
                <a:gd name="T0" fmla="*/ 107 w 308"/>
                <a:gd name="T1" fmla="*/ 307 h 307"/>
                <a:gd name="T2" fmla="*/ 0 w 308"/>
                <a:gd name="T3" fmla="*/ 201 h 307"/>
                <a:gd name="T4" fmla="*/ 201 w 308"/>
                <a:gd name="T5" fmla="*/ 0 h 307"/>
                <a:gd name="T6" fmla="*/ 308 w 308"/>
                <a:gd name="T7" fmla="*/ 106 h 307"/>
                <a:gd name="T8" fmla="*/ 107 w 308"/>
                <a:gd name="T9" fmla="*/ 307 h 307"/>
              </a:gdLst>
              <a:ahLst/>
              <a:cxnLst>
                <a:cxn ang="0">
                  <a:pos x="T0" y="T1"/>
                </a:cxn>
                <a:cxn ang="0">
                  <a:pos x="T2" y="T3"/>
                </a:cxn>
                <a:cxn ang="0">
                  <a:pos x="T4" y="T5"/>
                </a:cxn>
                <a:cxn ang="0">
                  <a:pos x="T6" y="T7"/>
                </a:cxn>
                <a:cxn ang="0">
                  <a:pos x="T8" y="T9"/>
                </a:cxn>
              </a:cxnLst>
              <a:rect l="0" t="0" r="r" b="b"/>
              <a:pathLst>
                <a:path w="308" h="307">
                  <a:moveTo>
                    <a:pt x="107" y="307"/>
                  </a:moveTo>
                  <a:lnTo>
                    <a:pt x="0" y="201"/>
                  </a:lnTo>
                  <a:lnTo>
                    <a:pt x="201" y="0"/>
                  </a:lnTo>
                  <a:lnTo>
                    <a:pt x="308" y="106"/>
                  </a:lnTo>
                  <a:lnTo>
                    <a:pt x="107" y="30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 name="ïṣḻíďè"/>
            <p:cNvSpPr/>
            <p:nvPr/>
          </p:nvSpPr>
          <p:spPr bwMode="auto">
            <a:xfrm>
              <a:off x="4676775" y="4443414"/>
              <a:ext cx="292100" cy="292100"/>
            </a:xfrm>
            <a:custGeom>
              <a:avLst/>
              <a:gdLst>
                <a:gd name="T0" fmla="*/ 116 w 163"/>
                <a:gd name="T1" fmla="*/ 156 h 163"/>
                <a:gd name="T2" fmla="*/ 7 w 163"/>
                <a:gd name="T3" fmla="*/ 47 h 163"/>
                <a:gd name="T4" fmla="*/ 7 w 163"/>
                <a:gd name="T5" fmla="*/ 21 h 163"/>
                <a:gd name="T6" fmla="*/ 20 w 163"/>
                <a:gd name="T7" fmla="*/ 7 h 163"/>
                <a:gd name="T8" fmla="*/ 47 w 163"/>
                <a:gd name="T9" fmla="*/ 7 h 163"/>
                <a:gd name="T10" fmla="*/ 155 w 163"/>
                <a:gd name="T11" fmla="*/ 116 h 163"/>
                <a:gd name="T12" fmla="*/ 155 w 163"/>
                <a:gd name="T13" fmla="*/ 142 h 163"/>
                <a:gd name="T14" fmla="*/ 142 w 163"/>
                <a:gd name="T15" fmla="*/ 156 h 163"/>
                <a:gd name="T16" fmla="*/ 116 w 163"/>
                <a:gd name="T17" fmla="*/ 15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163">
                  <a:moveTo>
                    <a:pt x="116" y="156"/>
                  </a:moveTo>
                  <a:cubicBezTo>
                    <a:pt x="7" y="47"/>
                    <a:pt x="7" y="47"/>
                    <a:pt x="7" y="47"/>
                  </a:cubicBezTo>
                  <a:cubicBezTo>
                    <a:pt x="0" y="40"/>
                    <a:pt x="0" y="28"/>
                    <a:pt x="7" y="21"/>
                  </a:cubicBezTo>
                  <a:cubicBezTo>
                    <a:pt x="20" y="7"/>
                    <a:pt x="20" y="7"/>
                    <a:pt x="20" y="7"/>
                  </a:cubicBezTo>
                  <a:cubicBezTo>
                    <a:pt x="28" y="0"/>
                    <a:pt x="39" y="0"/>
                    <a:pt x="47" y="7"/>
                  </a:cubicBezTo>
                  <a:cubicBezTo>
                    <a:pt x="155" y="116"/>
                    <a:pt x="155" y="116"/>
                    <a:pt x="155" y="116"/>
                  </a:cubicBezTo>
                  <a:cubicBezTo>
                    <a:pt x="163" y="123"/>
                    <a:pt x="163" y="135"/>
                    <a:pt x="155" y="142"/>
                  </a:cubicBezTo>
                  <a:cubicBezTo>
                    <a:pt x="142" y="156"/>
                    <a:pt x="142" y="156"/>
                    <a:pt x="142" y="156"/>
                  </a:cubicBezTo>
                  <a:cubicBezTo>
                    <a:pt x="135" y="163"/>
                    <a:pt x="123" y="163"/>
                    <a:pt x="116" y="1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 name="íṩľiďe"/>
            <p:cNvSpPr/>
            <p:nvPr/>
          </p:nvSpPr>
          <p:spPr bwMode="auto">
            <a:xfrm>
              <a:off x="3860800" y="3741739"/>
              <a:ext cx="390525" cy="1116013"/>
            </a:xfrm>
            <a:custGeom>
              <a:avLst/>
              <a:gdLst>
                <a:gd name="T0" fmla="*/ 183 w 218"/>
                <a:gd name="T1" fmla="*/ 622 h 622"/>
                <a:gd name="T2" fmla="*/ 35 w 218"/>
                <a:gd name="T3" fmla="*/ 622 h 622"/>
                <a:gd name="T4" fmla="*/ 0 w 218"/>
                <a:gd name="T5" fmla="*/ 587 h 622"/>
                <a:gd name="T6" fmla="*/ 0 w 218"/>
                <a:gd name="T7" fmla="*/ 34 h 622"/>
                <a:gd name="T8" fmla="*/ 35 w 218"/>
                <a:gd name="T9" fmla="*/ 0 h 622"/>
                <a:gd name="T10" fmla="*/ 183 w 218"/>
                <a:gd name="T11" fmla="*/ 0 h 622"/>
                <a:gd name="T12" fmla="*/ 218 w 218"/>
                <a:gd name="T13" fmla="*/ 34 h 622"/>
                <a:gd name="T14" fmla="*/ 218 w 218"/>
                <a:gd name="T15" fmla="*/ 587 h 622"/>
                <a:gd name="T16" fmla="*/ 183 w 218"/>
                <a:gd name="T17" fmla="*/ 622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622">
                  <a:moveTo>
                    <a:pt x="183" y="622"/>
                  </a:moveTo>
                  <a:cubicBezTo>
                    <a:pt x="35" y="622"/>
                    <a:pt x="35" y="622"/>
                    <a:pt x="35" y="622"/>
                  </a:cubicBezTo>
                  <a:cubicBezTo>
                    <a:pt x="16" y="622"/>
                    <a:pt x="0" y="606"/>
                    <a:pt x="0" y="587"/>
                  </a:cubicBezTo>
                  <a:cubicBezTo>
                    <a:pt x="0" y="34"/>
                    <a:pt x="0" y="34"/>
                    <a:pt x="0" y="34"/>
                  </a:cubicBezTo>
                  <a:cubicBezTo>
                    <a:pt x="0" y="15"/>
                    <a:pt x="16" y="0"/>
                    <a:pt x="35" y="0"/>
                  </a:cubicBezTo>
                  <a:cubicBezTo>
                    <a:pt x="183" y="0"/>
                    <a:pt x="183" y="0"/>
                    <a:pt x="183" y="0"/>
                  </a:cubicBezTo>
                  <a:cubicBezTo>
                    <a:pt x="202" y="0"/>
                    <a:pt x="218" y="15"/>
                    <a:pt x="218" y="34"/>
                  </a:cubicBezTo>
                  <a:cubicBezTo>
                    <a:pt x="218" y="587"/>
                    <a:pt x="218" y="587"/>
                    <a:pt x="218" y="587"/>
                  </a:cubicBezTo>
                  <a:cubicBezTo>
                    <a:pt x="218" y="606"/>
                    <a:pt x="202" y="622"/>
                    <a:pt x="183" y="622"/>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 name="ïṥḷiḍe"/>
            <p:cNvSpPr/>
            <p:nvPr/>
          </p:nvSpPr>
          <p:spPr bwMode="auto">
            <a:xfrm>
              <a:off x="3813175" y="3733801"/>
              <a:ext cx="482600" cy="100013"/>
            </a:xfrm>
            <a:custGeom>
              <a:avLst/>
              <a:gdLst>
                <a:gd name="T0" fmla="*/ 244 w 269"/>
                <a:gd name="T1" fmla="*/ 56 h 56"/>
                <a:gd name="T2" fmla="*/ 26 w 269"/>
                <a:gd name="T3" fmla="*/ 56 h 56"/>
                <a:gd name="T4" fmla="*/ 0 w 269"/>
                <a:gd name="T5" fmla="*/ 31 h 56"/>
                <a:gd name="T6" fmla="*/ 0 w 269"/>
                <a:gd name="T7" fmla="*/ 25 h 56"/>
                <a:gd name="T8" fmla="*/ 26 w 269"/>
                <a:gd name="T9" fmla="*/ 0 h 56"/>
                <a:gd name="T10" fmla="*/ 244 w 269"/>
                <a:gd name="T11" fmla="*/ 0 h 56"/>
                <a:gd name="T12" fmla="*/ 269 w 269"/>
                <a:gd name="T13" fmla="*/ 25 h 56"/>
                <a:gd name="T14" fmla="*/ 269 w 269"/>
                <a:gd name="T15" fmla="*/ 31 h 56"/>
                <a:gd name="T16" fmla="*/ 244 w 269"/>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56">
                  <a:moveTo>
                    <a:pt x="244" y="56"/>
                  </a:moveTo>
                  <a:cubicBezTo>
                    <a:pt x="26" y="56"/>
                    <a:pt x="26" y="56"/>
                    <a:pt x="26" y="56"/>
                  </a:cubicBezTo>
                  <a:cubicBezTo>
                    <a:pt x="11" y="56"/>
                    <a:pt x="0" y="45"/>
                    <a:pt x="0" y="31"/>
                  </a:cubicBezTo>
                  <a:cubicBezTo>
                    <a:pt x="0" y="25"/>
                    <a:pt x="0" y="25"/>
                    <a:pt x="0" y="25"/>
                  </a:cubicBezTo>
                  <a:cubicBezTo>
                    <a:pt x="0" y="11"/>
                    <a:pt x="11" y="0"/>
                    <a:pt x="26" y="0"/>
                  </a:cubicBezTo>
                  <a:cubicBezTo>
                    <a:pt x="244" y="0"/>
                    <a:pt x="244" y="0"/>
                    <a:pt x="244" y="0"/>
                  </a:cubicBezTo>
                  <a:cubicBezTo>
                    <a:pt x="258" y="0"/>
                    <a:pt x="269" y="11"/>
                    <a:pt x="269" y="25"/>
                  </a:cubicBezTo>
                  <a:cubicBezTo>
                    <a:pt x="269" y="31"/>
                    <a:pt x="269" y="31"/>
                    <a:pt x="269" y="31"/>
                  </a:cubicBezTo>
                  <a:cubicBezTo>
                    <a:pt x="269" y="45"/>
                    <a:pt x="258" y="56"/>
                    <a:pt x="244" y="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 name="îSḻîďé"/>
            <p:cNvSpPr/>
            <p:nvPr/>
          </p:nvSpPr>
          <p:spPr bwMode="auto">
            <a:xfrm>
              <a:off x="4641850" y="5114926"/>
              <a:ext cx="274638" cy="76200"/>
            </a:xfrm>
            <a:custGeom>
              <a:avLst/>
              <a:gdLst>
                <a:gd name="T0" fmla="*/ 141 w 153"/>
                <a:gd name="T1" fmla="*/ 43 h 43"/>
                <a:gd name="T2" fmla="*/ 12 w 153"/>
                <a:gd name="T3" fmla="*/ 43 h 43"/>
                <a:gd name="T4" fmla="*/ 0 w 153"/>
                <a:gd name="T5" fmla="*/ 32 h 43"/>
                <a:gd name="T6" fmla="*/ 0 w 153"/>
                <a:gd name="T7" fmla="*/ 11 h 43"/>
                <a:gd name="T8" fmla="*/ 12 w 153"/>
                <a:gd name="T9" fmla="*/ 0 h 43"/>
                <a:gd name="T10" fmla="*/ 141 w 153"/>
                <a:gd name="T11" fmla="*/ 0 h 43"/>
                <a:gd name="T12" fmla="*/ 153 w 153"/>
                <a:gd name="T13" fmla="*/ 11 h 43"/>
                <a:gd name="T14" fmla="*/ 153 w 153"/>
                <a:gd name="T15" fmla="*/ 32 h 43"/>
                <a:gd name="T16" fmla="*/ 141 w 153"/>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43">
                  <a:moveTo>
                    <a:pt x="141" y="43"/>
                  </a:moveTo>
                  <a:cubicBezTo>
                    <a:pt x="12" y="43"/>
                    <a:pt x="12" y="43"/>
                    <a:pt x="12" y="43"/>
                  </a:cubicBezTo>
                  <a:cubicBezTo>
                    <a:pt x="6" y="43"/>
                    <a:pt x="0" y="38"/>
                    <a:pt x="0" y="32"/>
                  </a:cubicBezTo>
                  <a:cubicBezTo>
                    <a:pt x="0" y="11"/>
                    <a:pt x="0" y="11"/>
                    <a:pt x="0" y="11"/>
                  </a:cubicBezTo>
                  <a:cubicBezTo>
                    <a:pt x="0" y="5"/>
                    <a:pt x="6" y="0"/>
                    <a:pt x="12" y="0"/>
                  </a:cubicBezTo>
                  <a:cubicBezTo>
                    <a:pt x="141" y="0"/>
                    <a:pt x="141" y="0"/>
                    <a:pt x="141" y="0"/>
                  </a:cubicBezTo>
                  <a:cubicBezTo>
                    <a:pt x="148" y="0"/>
                    <a:pt x="153" y="5"/>
                    <a:pt x="153" y="11"/>
                  </a:cubicBezTo>
                  <a:cubicBezTo>
                    <a:pt x="153" y="32"/>
                    <a:pt x="153" y="32"/>
                    <a:pt x="153" y="32"/>
                  </a:cubicBezTo>
                  <a:cubicBezTo>
                    <a:pt x="153" y="38"/>
                    <a:pt x="148" y="43"/>
                    <a:pt x="141" y="4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 name="ïśļîdé"/>
            <p:cNvSpPr/>
            <p:nvPr/>
          </p:nvSpPr>
          <p:spPr bwMode="auto">
            <a:xfrm>
              <a:off x="4830762" y="4973639"/>
              <a:ext cx="85725" cy="185738"/>
            </a:xfrm>
            <a:custGeom>
              <a:avLst/>
              <a:gdLst>
                <a:gd name="T0" fmla="*/ 27 w 48"/>
                <a:gd name="T1" fmla="*/ 103 h 103"/>
                <a:gd name="T2" fmla="*/ 20 w 48"/>
                <a:gd name="T3" fmla="*/ 103 h 103"/>
                <a:gd name="T4" fmla="*/ 0 w 48"/>
                <a:gd name="T5" fmla="*/ 83 h 103"/>
                <a:gd name="T6" fmla="*/ 0 w 48"/>
                <a:gd name="T7" fmla="*/ 21 h 103"/>
                <a:gd name="T8" fmla="*/ 20 w 48"/>
                <a:gd name="T9" fmla="*/ 0 h 103"/>
                <a:gd name="T10" fmla="*/ 27 w 48"/>
                <a:gd name="T11" fmla="*/ 0 h 103"/>
                <a:gd name="T12" fmla="*/ 48 w 48"/>
                <a:gd name="T13" fmla="*/ 21 h 103"/>
                <a:gd name="T14" fmla="*/ 48 w 48"/>
                <a:gd name="T15" fmla="*/ 83 h 103"/>
                <a:gd name="T16" fmla="*/ 27 w 48"/>
                <a:gd name="T17"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03">
                  <a:moveTo>
                    <a:pt x="27" y="103"/>
                  </a:moveTo>
                  <a:cubicBezTo>
                    <a:pt x="20" y="103"/>
                    <a:pt x="20" y="103"/>
                    <a:pt x="20" y="103"/>
                  </a:cubicBezTo>
                  <a:cubicBezTo>
                    <a:pt x="9" y="103"/>
                    <a:pt x="0" y="94"/>
                    <a:pt x="0" y="83"/>
                  </a:cubicBezTo>
                  <a:cubicBezTo>
                    <a:pt x="0" y="21"/>
                    <a:pt x="0" y="21"/>
                    <a:pt x="0" y="21"/>
                  </a:cubicBezTo>
                  <a:cubicBezTo>
                    <a:pt x="0" y="9"/>
                    <a:pt x="9" y="0"/>
                    <a:pt x="20" y="0"/>
                  </a:cubicBezTo>
                  <a:cubicBezTo>
                    <a:pt x="27" y="0"/>
                    <a:pt x="27" y="0"/>
                    <a:pt x="27" y="0"/>
                  </a:cubicBezTo>
                  <a:cubicBezTo>
                    <a:pt x="39" y="0"/>
                    <a:pt x="48" y="9"/>
                    <a:pt x="48" y="21"/>
                  </a:cubicBezTo>
                  <a:cubicBezTo>
                    <a:pt x="48" y="83"/>
                    <a:pt x="48" y="83"/>
                    <a:pt x="48" y="83"/>
                  </a:cubicBezTo>
                  <a:cubicBezTo>
                    <a:pt x="48" y="94"/>
                    <a:pt x="39" y="103"/>
                    <a:pt x="27" y="10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islîḍé"/>
            <p:cNvSpPr/>
            <p:nvPr/>
          </p:nvSpPr>
          <p:spPr bwMode="auto">
            <a:xfrm>
              <a:off x="3517900" y="5202239"/>
              <a:ext cx="1095375" cy="547688"/>
            </a:xfrm>
            <a:custGeom>
              <a:avLst/>
              <a:gdLst>
                <a:gd name="T0" fmla="*/ 0 w 611"/>
                <a:gd name="T1" fmla="*/ 0 h 305"/>
                <a:gd name="T2" fmla="*/ 0 w 611"/>
                <a:gd name="T3" fmla="*/ 3 h 305"/>
                <a:gd name="T4" fmla="*/ 306 w 611"/>
                <a:gd name="T5" fmla="*/ 305 h 305"/>
                <a:gd name="T6" fmla="*/ 611 w 611"/>
                <a:gd name="T7" fmla="*/ 3 h 305"/>
                <a:gd name="T8" fmla="*/ 611 w 611"/>
                <a:gd name="T9" fmla="*/ 0 h 305"/>
                <a:gd name="T10" fmla="*/ 0 w 611"/>
                <a:gd name="T11" fmla="*/ 0 h 305"/>
              </a:gdLst>
              <a:ahLst/>
              <a:cxnLst>
                <a:cxn ang="0">
                  <a:pos x="T0" y="T1"/>
                </a:cxn>
                <a:cxn ang="0">
                  <a:pos x="T2" y="T3"/>
                </a:cxn>
                <a:cxn ang="0">
                  <a:pos x="T4" y="T5"/>
                </a:cxn>
                <a:cxn ang="0">
                  <a:pos x="T6" y="T7"/>
                </a:cxn>
                <a:cxn ang="0">
                  <a:pos x="T8" y="T9"/>
                </a:cxn>
                <a:cxn ang="0">
                  <a:pos x="T10" y="T11"/>
                </a:cxn>
              </a:cxnLst>
              <a:rect l="0" t="0" r="r" b="b"/>
              <a:pathLst>
                <a:path w="611" h="305">
                  <a:moveTo>
                    <a:pt x="0" y="0"/>
                  </a:moveTo>
                  <a:cubicBezTo>
                    <a:pt x="0" y="0"/>
                    <a:pt x="0" y="2"/>
                    <a:pt x="0" y="3"/>
                  </a:cubicBezTo>
                  <a:cubicBezTo>
                    <a:pt x="0" y="170"/>
                    <a:pt x="137" y="305"/>
                    <a:pt x="306" y="305"/>
                  </a:cubicBezTo>
                  <a:cubicBezTo>
                    <a:pt x="474" y="305"/>
                    <a:pt x="611" y="169"/>
                    <a:pt x="611" y="3"/>
                  </a:cubicBezTo>
                  <a:cubicBezTo>
                    <a:pt x="611" y="2"/>
                    <a:pt x="611" y="0"/>
                    <a:pt x="611" y="0"/>
                  </a:cubicBezTo>
                  <a:cubicBezTo>
                    <a:pt x="0" y="0"/>
                    <a:pt x="0" y="0"/>
                    <a:pt x="0" y="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îṩḻîḑè"/>
            <p:cNvSpPr/>
            <p:nvPr/>
          </p:nvSpPr>
          <p:spPr bwMode="auto">
            <a:xfrm>
              <a:off x="3898900" y="4308476"/>
              <a:ext cx="165100" cy="25400"/>
            </a:xfrm>
            <a:custGeom>
              <a:avLst/>
              <a:gdLst>
                <a:gd name="T0" fmla="*/ 46 w 92"/>
                <a:gd name="T1" fmla="*/ 14 h 14"/>
                <a:gd name="T2" fmla="*/ 83 w 92"/>
                <a:gd name="T3" fmla="*/ 14 h 14"/>
                <a:gd name="T4" fmla="*/ 92 w 92"/>
                <a:gd name="T5" fmla="*/ 7 h 14"/>
                <a:gd name="T6" fmla="*/ 84 w 92"/>
                <a:gd name="T7" fmla="*/ 0 h 14"/>
                <a:gd name="T8" fmla="*/ 8 w 92"/>
                <a:gd name="T9" fmla="*/ 0 h 14"/>
                <a:gd name="T10" fmla="*/ 0 w 92"/>
                <a:gd name="T11" fmla="*/ 7 h 14"/>
                <a:gd name="T12" fmla="*/ 8 w 92"/>
                <a:gd name="T13" fmla="*/ 14 h 14"/>
                <a:gd name="T14" fmla="*/ 46 w 92"/>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4">
                  <a:moveTo>
                    <a:pt x="46" y="14"/>
                  </a:moveTo>
                  <a:cubicBezTo>
                    <a:pt x="58" y="14"/>
                    <a:pt x="71" y="14"/>
                    <a:pt x="83" y="14"/>
                  </a:cubicBezTo>
                  <a:cubicBezTo>
                    <a:pt x="88" y="14"/>
                    <a:pt x="92" y="12"/>
                    <a:pt x="92" y="7"/>
                  </a:cubicBezTo>
                  <a:cubicBezTo>
                    <a:pt x="92" y="1"/>
                    <a:pt x="88" y="0"/>
                    <a:pt x="84" y="0"/>
                  </a:cubicBezTo>
                  <a:cubicBezTo>
                    <a:pt x="58" y="0"/>
                    <a:pt x="33" y="0"/>
                    <a:pt x="8" y="0"/>
                  </a:cubicBezTo>
                  <a:cubicBezTo>
                    <a:pt x="3" y="0"/>
                    <a:pt x="0" y="2"/>
                    <a:pt x="0" y="7"/>
                  </a:cubicBezTo>
                  <a:cubicBezTo>
                    <a:pt x="0" y="12"/>
                    <a:pt x="4" y="14"/>
                    <a:pt x="8" y="14"/>
                  </a:cubicBezTo>
                  <a:cubicBezTo>
                    <a:pt x="21" y="14"/>
                    <a:pt x="33" y="14"/>
                    <a:pt x="46" y="14"/>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îs1ïdé"/>
            <p:cNvSpPr/>
            <p:nvPr/>
          </p:nvSpPr>
          <p:spPr bwMode="auto">
            <a:xfrm>
              <a:off x="3898900" y="4208464"/>
              <a:ext cx="165100" cy="23813"/>
            </a:xfrm>
            <a:custGeom>
              <a:avLst/>
              <a:gdLst>
                <a:gd name="T0" fmla="*/ 46 w 92"/>
                <a:gd name="T1" fmla="*/ 13 h 13"/>
                <a:gd name="T2" fmla="*/ 83 w 92"/>
                <a:gd name="T3" fmla="*/ 13 h 13"/>
                <a:gd name="T4" fmla="*/ 92 w 92"/>
                <a:gd name="T5" fmla="*/ 6 h 13"/>
                <a:gd name="T6" fmla="*/ 83 w 92"/>
                <a:gd name="T7" fmla="*/ 0 h 13"/>
                <a:gd name="T8" fmla="*/ 9 w 92"/>
                <a:gd name="T9" fmla="*/ 0 h 13"/>
                <a:gd name="T10" fmla="*/ 0 w 92"/>
                <a:gd name="T11" fmla="*/ 7 h 13"/>
                <a:gd name="T12" fmla="*/ 9 w 92"/>
                <a:gd name="T13" fmla="*/ 13 h 13"/>
                <a:gd name="T14" fmla="*/ 46 w 92"/>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3">
                  <a:moveTo>
                    <a:pt x="46" y="13"/>
                  </a:moveTo>
                  <a:cubicBezTo>
                    <a:pt x="59" y="13"/>
                    <a:pt x="71" y="13"/>
                    <a:pt x="83" y="13"/>
                  </a:cubicBezTo>
                  <a:cubicBezTo>
                    <a:pt x="88" y="13"/>
                    <a:pt x="92" y="13"/>
                    <a:pt x="92" y="6"/>
                  </a:cubicBezTo>
                  <a:cubicBezTo>
                    <a:pt x="92" y="1"/>
                    <a:pt x="88" y="0"/>
                    <a:pt x="83" y="0"/>
                  </a:cubicBezTo>
                  <a:cubicBezTo>
                    <a:pt x="59" y="0"/>
                    <a:pt x="34" y="0"/>
                    <a:pt x="9" y="0"/>
                  </a:cubicBezTo>
                  <a:cubicBezTo>
                    <a:pt x="4" y="0"/>
                    <a:pt x="0" y="1"/>
                    <a:pt x="0" y="7"/>
                  </a:cubicBezTo>
                  <a:cubicBezTo>
                    <a:pt x="0" y="13"/>
                    <a:pt x="4" y="13"/>
                    <a:pt x="9" y="13"/>
                  </a:cubicBezTo>
                  <a:cubicBezTo>
                    <a:pt x="21" y="13"/>
                    <a:pt x="34" y="13"/>
                    <a:pt x="46" y="13"/>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 name="íṧlîdé"/>
            <p:cNvSpPr/>
            <p:nvPr/>
          </p:nvSpPr>
          <p:spPr bwMode="auto">
            <a:xfrm>
              <a:off x="3898900" y="4410076"/>
              <a:ext cx="165100" cy="22225"/>
            </a:xfrm>
            <a:custGeom>
              <a:avLst/>
              <a:gdLst>
                <a:gd name="T0" fmla="*/ 46 w 92"/>
                <a:gd name="T1" fmla="*/ 13 h 13"/>
                <a:gd name="T2" fmla="*/ 83 w 92"/>
                <a:gd name="T3" fmla="*/ 13 h 13"/>
                <a:gd name="T4" fmla="*/ 92 w 92"/>
                <a:gd name="T5" fmla="*/ 7 h 13"/>
                <a:gd name="T6" fmla="*/ 83 w 92"/>
                <a:gd name="T7" fmla="*/ 0 h 13"/>
                <a:gd name="T8" fmla="*/ 9 w 92"/>
                <a:gd name="T9" fmla="*/ 0 h 13"/>
                <a:gd name="T10" fmla="*/ 0 w 92"/>
                <a:gd name="T11" fmla="*/ 7 h 13"/>
                <a:gd name="T12" fmla="*/ 9 w 92"/>
                <a:gd name="T13" fmla="*/ 13 h 13"/>
                <a:gd name="T14" fmla="*/ 46 w 92"/>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3">
                  <a:moveTo>
                    <a:pt x="46" y="13"/>
                  </a:moveTo>
                  <a:cubicBezTo>
                    <a:pt x="59" y="13"/>
                    <a:pt x="71" y="13"/>
                    <a:pt x="83" y="13"/>
                  </a:cubicBezTo>
                  <a:cubicBezTo>
                    <a:pt x="88" y="13"/>
                    <a:pt x="92" y="13"/>
                    <a:pt x="92" y="7"/>
                  </a:cubicBezTo>
                  <a:cubicBezTo>
                    <a:pt x="92" y="1"/>
                    <a:pt x="88" y="0"/>
                    <a:pt x="83" y="0"/>
                  </a:cubicBezTo>
                  <a:cubicBezTo>
                    <a:pt x="59" y="0"/>
                    <a:pt x="34" y="0"/>
                    <a:pt x="9" y="0"/>
                  </a:cubicBezTo>
                  <a:cubicBezTo>
                    <a:pt x="4" y="0"/>
                    <a:pt x="0" y="1"/>
                    <a:pt x="0" y="7"/>
                  </a:cubicBezTo>
                  <a:cubicBezTo>
                    <a:pt x="0" y="13"/>
                    <a:pt x="4" y="13"/>
                    <a:pt x="9" y="13"/>
                  </a:cubicBezTo>
                  <a:cubicBezTo>
                    <a:pt x="21" y="13"/>
                    <a:pt x="34" y="13"/>
                    <a:pt x="46" y="13"/>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ísḷíḍé"/>
            <p:cNvSpPr/>
            <p:nvPr/>
          </p:nvSpPr>
          <p:spPr bwMode="auto">
            <a:xfrm>
              <a:off x="3898900" y="4359276"/>
              <a:ext cx="95250" cy="25400"/>
            </a:xfrm>
            <a:custGeom>
              <a:avLst/>
              <a:gdLst>
                <a:gd name="T0" fmla="*/ 26 w 53"/>
                <a:gd name="T1" fmla="*/ 14 h 14"/>
                <a:gd name="T2" fmla="*/ 45 w 53"/>
                <a:gd name="T3" fmla="*/ 13 h 14"/>
                <a:gd name="T4" fmla="*/ 52 w 53"/>
                <a:gd name="T5" fmla="*/ 7 h 14"/>
                <a:gd name="T6" fmla="*/ 45 w 53"/>
                <a:gd name="T7" fmla="*/ 0 h 14"/>
                <a:gd name="T8" fmla="*/ 7 w 53"/>
                <a:gd name="T9" fmla="*/ 0 h 14"/>
                <a:gd name="T10" fmla="*/ 0 w 53"/>
                <a:gd name="T11" fmla="*/ 7 h 14"/>
                <a:gd name="T12" fmla="*/ 7 w 53"/>
                <a:gd name="T13" fmla="*/ 14 h 14"/>
                <a:gd name="T14" fmla="*/ 26 w 53"/>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4">
                  <a:moveTo>
                    <a:pt x="26" y="14"/>
                  </a:moveTo>
                  <a:cubicBezTo>
                    <a:pt x="32" y="14"/>
                    <a:pt x="39" y="14"/>
                    <a:pt x="45" y="13"/>
                  </a:cubicBezTo>
                  <a:cubicBezTo>
                    <a:pt x="49" y="13"/>
                    <a:pt x="52" y="12"/>
                    <a:pt x="52" y="7"/>
                  </a:cubicBezTo>
                  <a:cubicBezTo>
                    <a:pt x="53" y="2"/>
                    <a:pt x="49" y="0"/>
                    <a:pt x="45" y="0"/>
                  </a:cubicBezTo>
                  <a:cubicBezTo>
                    <a:pt x="32" y="0"/>
                    <a:pt x="20" y="0"/>
                    <a:pt x="7" y="0"/>
                  </a:cubicBezTo>
                  <a:cubicBezTo>
                    <a:pt x="3" y="0"/>
                    <a:pt x="0" y="2"/>
                    <a:pt x="0" y="7"/>
                  </a:cubicBezTo>
                  <a:cubicBezTo>
                    <a:pt x="0" y="12"/>
                    <a:pt x="3" y="13"/>
                    <a:pt x="7" y="14"/>
                  </a:cubicBezTo>
                  <a:cubicBezTo>
                    <a:pt x="14" y="14"/>
                    <a:pt x="20" y="14"/>
                    <a:pt x="26" y="14"/>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îṥlïďê"/>
            <p:cNvSpPr/>
            <p:nvPr/>
          </p:nvSpPr>
          <p:spPr bwMode="auto">
            <a:xfrm>
              <a:off x="3898900" y="4259264"/>
              <a:ext cx="95250" cy="23813"/>
            </a:xfrm>
            <a:custGeom>
              <a:avLst/>
              <a:gdLst>
                <a:gd name="T0" fmla="*/ 26 w 53"/>
                <a:gd name="T1" fmla="*/ 14 h 14"/>
                <a:gd name="T2" fmla="*/ 45 w 53"/>
                <a:gd name="T3" fmla="*/ 14 h 14"/>
                <a:gd name="T4" fmla="*/ 52 w 53"/>
                <a:gd name="T5" fmla="*/ 7 h 14"/>
                <a:gd name="T6" fmla="*/ 45 w 53"/>
                <a:gd name="T7" fmla="*/ 0 h 14"/>
                <a:gd name="T8" fmla="*/ 7 w 53"/>
                <a:gd name="T9" fmla="*/ 0 h 14"/>
                <a:gd name="T10" fmla="*/ 0 w 53"/>
                <a:gd name="T11" fmla="*/ 7 h 14"/>
                <a:gd name="T12" fmla="*/ 7 w 53"/>
                <a:gd name="T13" fmla="*/ 14 h 14"/>
                <a:gd name="T14" fmla="*/ 26 w 53"/>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4">
                  <a:moveTo>
                    <a:pt x="26" y="14"/>
                  </a:moveTo>
                  <a:cubicBezTo>
                    <a:pt x="32" y="14"/>
                    <a:pt x="39" y="14"/>
                    <a:pt x="45" y="14"/>
                  </a:cubicBezTo>
                  <a:cubicBezTo>
                    <a:pt x="49" y="14"/>
                    <a:pt x="52" y="12"/>
                    <a:pt x="52" y="7"/>
                  </a:cubicBezTo>
                  <a:cubicBezTo>
                    <a:pt x="53" y="2"/>
                    <a:pt x="49" y="0"/>
                    <a:pt x="45" y="0"/>
                  </a:cubicBezTo>
                  <a:cubicBezTo>
                    <a:pt x="32" y="0"/>
                    <a:pt x="20" y="0"/>
                    <a:pt x="7" y="0"/>
                  </a:cubicBezTo>
                  <a:cubicBezTo>
                    <a:pt x="2" y="0"/>
                    <a:pt x="0" y="2"/>
                    <a:pt x="0" y="7"/>
                  </a:cubicBezTo>
                  <a:cubicBezTo>
                    <a:pt x="0" y="12"/>
                    <a:pt x="3" y="13"/>
                    <a:pt x="7" y="14"/>
                  </a:cubicBezTo>
                  <a:cubicBezTo>
                    <a:pt x="13" y="14"/>
                    <a:pt x="20" y="14"/>
                    <a:pt x="26" y="14"/>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 name="ïśliḋe"/>
            <p:cNvSpPr/>
            <p:nvPr/>
          </p:nvSpPr>
          <p:spPr bwMode="auto">
            <a:xfrm>
              <a:off x="3898900" y="4459289"/>
              <a:ext cx="95250" cy="25400"/>
            </a:xfrm>
            <a:custGeom>
              <a:avLst/>
              <a:gdLst>
                <a:gd name="T0" fmla="*/ 26 w 53"/>
                <a:gd name="T1" fmla="*/ 14 h 14"/>
                <a:gd name="T2" fmla="*/ 45 w 53"/>
                <a:gd name="T3" fmla="*/ 14 h 14"/>
                <a:gd name="T4" fmla="*/ 52 w 53"/>
                <a:gd name="T5" fmla="*/ 7 h 14"/>
                <a:gd name="T6" fmla="*/ 45 w 53"/>
                <a:gd name="T7" fmla="*/ 0 h 14"/>
                <a:gd name="T8" fmla="*/ 7 w 53"/>
                <a:gd name="T9" fmla="*/ 0 h 14"/>
                <a:gd name="T10" fmla="*/ 0 w 53"/>
                <a:gd name="T11" fmla="*/ 7 h 14"/>
                <a:gd name="T12" fmla="*/ 7 w 53"/>
                <a:gd name="T13" fmla="*/ 14 h 14"/>
                <a:gd name="T14" fmla="*/ 26 w 53"/>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4">
                  <a:moveTo>
                    <a:pt x="26" y="14"/>
                  </a:moveTo>
                  <a:cubicBezTo>
                    <a:pt x="32" y="14"/>
                    <a:pt x="39" y="14"/>
                    <a:pt x="45" y="14"/>
                  </a:cubicBezTo>
                  <a:cubicBezTo>
                    <a:pt x="49" y="14"/>
                    <a:pt x="52" y="12"/>
                    <a:pt x="52" y="7"/>
                  </a:cubicBezTo>
                  <a:cubicBezTo>
                    <a:pt x="53" y="2"/>
                    <a:pt x="49" y="0"/>
                    <a:pt x="45" y="0"/>
                  </a:cubicBezTo>
                  <a:cubicBezTo>
                    <a:pt x="33" y="0"/>
                    <a:pt x="20" y="0"/>
                    <a:pt x="7" y="0"/>
                  </a:cubicBezTo>
                  <a:cubicBezTo>
                    <a:pt x="2" y="0"/>
                    <a:pt x="0" y="3"/>
                    <a:pt x="0" y="7"/>
                  </a:cubicBezTo>
                  <a:cubicBezTo>
                    <a:pt x="0" y="12"/>
                    <a:pt x="3" y="14"/>
                    <a:pt x="7" y="14"/>
                  </a:cubicBezTo>
                  <a:cubicBezTo>
                    <a:pt x="13" y="14"/>
                    <a:pt x="20" y="14"/>
                    <a:pt x="26" y="14"/>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isľîdé"/>
            <p:cNvSpPr/>
            <p:nvPr/>
          </p:nvSpPr>
          <p:spPr bwMode="auto">
            <a:xfrm>
              <a:off x="3898900" y="4006851"/>
              <a:ext cx="165100" cy="25400"/>
            </a:xfrm>
            <a:custGeom>
              <a:avLst/>
              <a:gdLst>
                <a:gd name="T0" fmla="*/ 46 w 92"/>
                <a:gd name="T1" fmla="*/ 14 h 14"/>
                <a:gd name="T2" fmla="*/ 83 w 92"/>
                <a:gd name="T3" fmla="*/ 14 h 14"/>
                <a:gd name="T4" fmla="*/ 92 w 92"/>
                <a:gd name="T5" fmla="*/ 6 h 14"/>
                <a:gd name="T6" fmla="*/ 84 w 92"/>
                <a:gd name="T7" fmla="*/ 0 h 14"/>
                <a:gd name="T8" fmla="*/ 8 w 92"/>
                <a:gd name="T9" fmla="*/ 0 h 14"/>
                <a:gd name="T10" fmla="*/ 0 w 92"/>
                <a:gd name="T11" fmla="*/ 7 h 14"/>
                <a:gd name="T12" fmla="*/ 8 w 92"/>
                <a:gd name="T13" fmla="*/ 14 h 14"/>
                <a:gd name="T14" fmla="*/ 46 w 92"/>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4">
                  <a:moveTo>
                    <a:pt x="46" y="14"/>
                  </a:moveTo>
                  <a:cubicBezTo>
                    <a:pt x="58" y="14"/>
                    <a:pt x="71" y="14"/>
                    <a:pt x="83" y="14"/>
                  </a:cubicBezTo>
                  <a:cubicBezTo>
                    <a:pt x="88" y="14"/>
                    <a:pt x="92" y="12"/>
                    <a:pt x="92" y="6"/>
                  </a:cubicBezTo>
                  <a:cubicBezTo>
                    <a:pt x="92" y="1"/>
                    <a:pt x="88" y="0"/>
                    <a:pt x="84" y="0"/>
                  </a:cubicBezTo>
                  <a:cubicBezTo>
                    <a:pt x="58" y="0"/>
                    <a:pt x="33" y="0"/>
                    <a:pt x="8" y="0"/>
                  </a:cubicBezTo>
                  <a:cubicBezTo>
                    <a:pt x="3" y="0"/>
                    <a:pt x="0" y="2"/>
                    <a:pt x="0" y="7"/>
                  </a:cubicBezTo>
                  <a:cubicBezTo>
                    <a:pt x="0" y="12"/>
                    <a:pt x="4" y="14"/>
                    <a:pt x="8" y="14"/>
                  </a:cubicBezTo>
                  <a:cubicBezTo>
                    <a:pt x="21" y="14"/>
                    <a:pt x="33" y="14"/>
                    <a:pt x="46" y="14"/>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íSlïḍè"/>
            <p:cNvSpPr/>
            <p:nvPr/>
          </p:nvSpPr>
          <p:spPr bwMode="auto">
            <a:xfrm>
              <a:off x="3898900" y="3906839"/>
              <a:ext cx="165100" cy="23813"/>
            </a:xfrm>
            <a:custGeom>
              <a:avLst/>
              <a:gdLst>
                <a:gd name="T0" fmla="*/ 46 w 92"/>
                <a:gd name="T1" fmla="*/ 13 h 13"/>
                <a:gd name="T2" fmla="*/ 83 w 92"/>
                <a:gd name="T3" fmla="*/ 13 h 13"/>
                <a:gd name="T4" fmla="*/ 92 w 92"/>
                <a:gd name="T5" fmla="*/ 6 h 13"/>
                <a:gd name="T6" fmla="*/ 83 w 92"/>
                <a:gd name="T7" fmla="*/ 0 h 13"/>
                <a:gd name="T8" fmla="*/ 9 w 92"/>
                <a:gd name="T9" fmla="*/ 0 h 13"/>
                <a:gd name="T10" fmla="*/ 0 w 92"/>
                <a:gd name="T11" fmla="*/ 7 h 13"/>
                <a:gd name="T12" fmla="*/ 9 w 92"/>
                <a:gd name="T13" fmla="*/ 13 h 13"/>
                <a:gd name="T14" fmla="*/ 46 w 92"/>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3">
                  <a:moveTo>
                    <a:pt x="46" y="13"/>
                  </a:moveTo>
                  <a:cubicBezTo>
                    <a:pt x="59" y="13"/>
                    <a:pt x="71" y="13"/>
                    <a:pt x="83" y="13"/>
                  </a:cubicBezTo>
                  <a:cubicBezTo>
                    <a:pt x="88" y="13"/>
                    <a:pt x="92" y="12"/>
                    <a:pt x="92" y="6"/>
                  </a:cubicBezTo>
                  <a:cubicBezTo>
                    <a:pt x="92" y="1"/>
                    <a:pt x="88" y="0"/>
                    <a:pt x="83" y="0"/>
                  </a:cubicBezTo>
                  <a:cubicBezTo>
                    <a:pt x="59" y="0"/>
                    <a:pt x="34" y="0"/>
                    <a:pt x="9" y="0"/>
                  </a:cubicBezTo>
                  <a:cubicBezTo>
                    <a:pt x="4" y="0"/>
                    <a:pt x="0" y="1"/>
                    <a:pt x="0" y="7"/>
                  </a:cubicBezTo>
                  <a:cubicBezTo>
                    <a:pt x="0" y="13"/>
                    <a:pt x="4" y="13"/>
                    <a:pt x="9" y="13"/>
                  </a:cubicBezTo>
                  <a:cubicBezTo>
                    <a:pt x="21" y="13"/>
                    <a:pt x="34" y="13"/>
                    <a:pt x="46" y="13"/>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 name="íṥ1îde"/>
            <p:cNvSpPr/>
            <p:nvPr/>
          </p:nvSpPr>
          <p:spPr bwMode="auto">
            <a:xfrm>
              <a:off x="3898900" y="4108451"/>
              <a:ext cx="165100" cy="22225"/>
            </a:xfrm>
            <a:custGeom>
              <a:avLst/>
              <a:gdLst>
                <a:gd name="T0" fmla="*/ 46 w 92"/>
                <a:gd name="T1" fmla="*/ 13 h 13"/>
                <a:gd name="T2" fmla="*/ 83 w 92"/>
                <a:gd name="T3" fmla="*/ 13 h 13"/>
                <a:gd name="T4" fmla="*/ 92 w 92"/>
                <a:gd name="T5" fmla="*/ 6 h 13"/>
                <a:gd name="T6" fmla="*/ 83 w 92"/>
                <a:gd name="T7" fmla="*/ 0 h 13"/>
                <a:gd name="T8" fmla="*/ 9 w 92"/>
                <a:gd name="T9" fmla="*/ 0 h 13"/>
                <a:gd name="T10" fmla="*/ 0 w 92"/>
                <a:gd name="T11" fmla="*/ 7 h 13"/>
                <a:gd name="T12" fmla="*/ 9 w 92"/>
                <a:gd name="T13" fmla="*/ 13 h 13"/>
                <a:gd name="T14" fmla="*/ 46 w 92"/>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3">
                  <a:moveTo>
                    <a:pt x="46" y="13"/>
                  </a:moveTo>
                  <a:cubicBezTo>
                    <a:pt x="59" y="13"/>
                    <a:pt x="71" y="13"/>
                    <a:pt x="83" y="13"/>
                  </a:cubicBezTo>
                  <a:cubicBezTo>
                    <a:pt x="88" y="13"/>
                    <a:pt x="92" y="13"/>
                    <a:pt x="92" y="6"/>
                  </a:cubicBezTo>
                  <a:cubicBezTo>
                    <a:pt x="92" y="1"/>
                    <a:pt x="88" y="0"/>
                    <a:pt x="83" y="0"/>
                  </a:cubicBezTo>
                  <a:cubicBezTo>
                    <a:pt x="59" y="0"/>
                    <a:pt x="34" y="0"/>
                    <a:pt x="9" y="0"/>
                  </a:cubicBezTo>
                  <a:cubicBezTo>
                    <a:pt x="4" y="0"/>
                    <a:pt x="0" y="1"/>
                    <a:pt x="0" y="7"/>
                  </a:cubicBezTo>
                  <a:cubicBezTo>
                    <a:pt x="0" y="13"/>
                    <a:pt x="4" y="13"/>
                    <a:pt x="9" y="13"/>
                  </a:cubicBezTo>
                  <a:cubicBezTo>
                    <a:pt x="21" y="13"/>
                    <a:pt x="34" y="13"/>
                    <a:pt x="46" y="13"/>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 name="ïśḻíḓe"/>
            <p:cNvSpPr/>
            <p:nvPr/>
          </p:nvSpPr>
          <p:spPr bwMode="auto">
            <a:xfrm>
              <a:off x="3898900" y="4057651"/>
              <a:ext cx="95250" cy="23813"/>
            </a:xfrm>
            <a:custGeom>
              <a:avLst/>
              <a:gdLst>
                <a:gd name="T0" fmla="*/ 26 w 53"/>
                <a:gd name="T1" fmla="*/ 13 h 13"/>
                <a:gd name="T2" fmla="*/ 45 w 53"/>
                <a:gd name="T3" fmla="*/ 13 h 13"/>
                <a:gd name="T4" fmla="*/ 52 w 53"/>
                <a:gd name="T5" fmla="*/ 7 h 13"/>
                <a:gd name="T6" fmla="*/ 45 w 53"/>
                <a:gd name="T7" fmla="*/ 0 h 13"/>
                <a:gd name="T8" fmla="*/ 7 w 53"/>
                <a:gd name="T9" fmla="*/ 0 h 13"/>
                <a:gd name="T10" fmla="*/ 0 w 53"/>
                <a:gd name="T11" fmla="*/ 7 h 13"/>
                <a:gd name="T12" fmla="*/ 7 w 53"/>
                <a:gd name="T13" fmla="*/ 13 h 13"/>
                <a:gd name="T14" fmla="*/ 26 w 53"/>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
                  <a:moveTo>
                    <a:pt x="26" y="13"/>
                  </a:moveTo>
                  <a:cubicBezTo>
                    <a:pt x="32" y="13"/>
                    <a:pt x="39" y="13"/>
                    <a:pt x="45" y="13"/>
                  </a:cubicBezTo>
                  <a:cubicBezTo>
                    <a:pt x="49" y="13"/>
                    <a:pt x="52" y="12"/>
                    <a:pt x="52" y="7"/>
                  </a:cubicBezTo>
                  <a:cubicBezTo>
                    <a:pt x="53" y="2"/>
                    <a:pt x="49" y="0"/>
                    <a:pt x="45" y="0"/>
                  </a:cubicBezTo>
                  <a:cubicBezTo>
                    <a:pt x="32" y="0"/>
                    <a:pt x="20" y="0"/>
                    <a:pt x="7" y="0"/>
                  </a:cubicBezTo>
                  <a:cubicBezTo>
                    <a:pt x="3" y="0"/>
                    <a:pt x="0" y="2"/>
                    <a:pt x="0" y="7"/>
                  </a:cubicBezTo>
                  <a:cubicBezTo>
                    <a:pt x="0" y="12"/>
                    <a:pt x="3" y="13"/>
                    <a:pt x="7" y="13"/>
                  </a:cubicBezTo>
                  <a:cubicBezTo>
                    <a:pt x="14" y="13"/>
                    <a:pt x="20" y="13"/>
                    <a:pt x="26" y="13"/>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 name="iṧliďê"/>
            <p:cNvSpPr/>
            <p:nvPr/>
          </p:nvSpPr>
          <p:spPr bwMode="auto">
            <a:xfrm>
              <a:off x="3898900" y="3957639"/>
              <a:ext cx="95250" cy="22225"/>
            </a:xfrm>
            <a:custGeom>
              <a:avLst/>
              <a:gdLst>
                <a:gd name="T0" fmla="*/ 26 w 53"/>
                <a:gd name="T1" fmla="*/ 13 h 13"/>
                <a:gd name="T2" fmla="*/ 45 w 53"/>
                <a:gd name="T3" fmla="*/ 13 h 13"/>
                <a:gd name="T4" fmla="*/ 52 w 53"/>
                <a:gd name="T5" fmla="*/ 7 h 13"/>
                <a:gd name="T6" fmla="*/ 45 w 53"/>
                <a:gd name="T7" fmla="*/ 0 h 13"/>
                <a:gd name="T8" fmla="*/ 7 w 53"/>
                <a:gd name="T9" fmla="*/ 0 h 13"/>
                <a:gd name="T10" fmla="*/ 0 w 53"/>
                <a:gd name="T11" fmla="*/ 7 h 13"/>
                <a:gd name="T12" fmla="*/ 7 w 53"/>
                <a:gd name="T13" fmla="*/ 13 h 13"/>
                <a:gd name="T14" fmla="*/ 26 w 53"/>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
                  <a:moveTo>
                    <a:pt x="26" y="13"/>
                  </a:moveTo>
                  <a:cubicBezTo>
                    <a:pt x="32" y="13"/>
                    <a:pt x="39" y="13"/>
                    <a:pt x="45" y="13"/>
                  </a:cubicBezTo>
                  <a:cubicBezTo>
                    <a:pt x="49" y="13"/>
                    <a:pt x="52" y="12"/>
                    <a:pt x="52" y="7"/>
                  </a:cubicBezTo>
                  <a:cubicBezTo>
                    <a:pt x="53" y="2"/>
                    <a:pt x="49" y="0"/>
                    <a:pt x="45" y="0"/>
                  </a:cubicBezTo>
                  <a:cubicBezTo>
                    <a:pt x="32" y="0"/>
                    <a:pt x="20" y="0"/>
                    <a:pt x="7" y="0"/>
                  </a:cubicBezTo>
                  <a:cubicBezTo>
                    <a:pt x="2" y="0"/>
                    <a:pt x="0" y="2"/>
                    <a:pt x="0" y="7"/>
                  </a:cubicBezTo>
                  <a:cubicBezTo>
                    <a:pt x="0" y="11"/>
                    <a:pt x="3" y="13"/>
                    <a:pt x="7" y="13"/>
                  </a:cubicBezTo>
                  <a:cubicBezTo>
                    <a:pt x="13" y="13"/>
                    <a:pt x="20" y="13"/>
                    <a:pt x="26" y="13"/>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 name="ísļiḍê"/>
            <p:cNvSpPr/>
            <p:nvPr/>
          </p:nvSpPr>
          <p:spPr bwMode="auto">
            <a:xfrm>
              <a:off x="3898900" y="4157664"/>
              <a:ext cx="95250" cy="25400"/>
            </a:xfrm>
            <a:custGeom>
              <a:avLst/>
              <a:gdLst>
                <a:gd name="T0" fmla="*/ 26 w 53"/>
                <a:gd name="T1" fmla="*/ 13 h 14"/>
                <a:gd name="T2" fmla="*/ 45 w 53"/>
                <a:gd name="T3" fmla="*/ 13 h 14"/>
                <a:gd name="T4" fmla="*/ 52 w 53"/>
                <a:gd name="T5" fmla="*/ 7 h 14"/>
                <a:gd name="T6" fmla="*/ 45 w 53"/>
                <a:gd name="T7" fmla="*/ 0 h 14"/>
                <a:gd name="T8" fmla="*/ 7 w 53"/>
                <a:gd name="T9" fmla="*/ 0 h 14"/>
                <a:gd name="T10" fmla="*/ 0 w 53"/>
                <a:gd name="T11" fmla="*/ 7 h 14"/>
                <a:gd name="T12" fmla="*/ 7 w 53"/>
                <a:gd name="T13" fmla="*/ 13 h 14"/>
                <a:gd name="T14" fmla="*/ 26 w 53"/>
                <a:gd name="T15" fmla="*/ 13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4">
                  <a:moveTo>
                    <a:pt x="26" y="13"/>
                  </a:moveTo>
                  <a:cubicBezTo>
                    <a:pt x="32" y="13"/>
                    <a:pt x="39" y="14"/>
                    <a:pt x="45" y="13"/>
                  </a:cubicBezTo>
                  <a:cubicBezTo>
                    <a:pt x="49" y="13"/>
                    <a:pt x="52" y="12"/>
                    <a:pt x="52" y="7"/>
                  </a:cubicBezTo>
                  <a:cubicBezTo>
                    <a:pt x="53" y="2"/>
                    <a:pt x="49" y="0"/>
                    <a:pt x="45" y="0"/>
                  </a:cubicBezTo>
                  <a:cubicBezTo>
                    <a:pt x="33" y="0"/>
                    <a:pt x="20" y="0"/>
                    <a:pt x="7" y="0"/>
                  </a:cubicBezTo>
                  <a:cubicBezTo>
                    <a:pt x="2" y="0"/>
                    <a:pt x="0" y="3"/>
                    <a:pt x="0" y="7"/>
                  </a:cubicBezTo>
                  <a:cubicBezTo>
                    <a:pt x="0" y="12"/>
                    <a:pt x="3" y="13"/>
                    <a:pt x="7" y="13"/>
                  </a:cubicBezTo>
                  <a:cubicBezTo>
                    <a:pt x="13" y="13"/>
                    <a:pt x="20" y="13"/>
                    <a:pt x="26" y="13"/>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iş1ïďè"/>
            <p:cNvSpPr/>
            <p:nvPr/>
          </p:nvSpPr>
          <p:spPr bwMode="auto">
            <a:xfrm>
              <a:off x="3575050" y="2817814"/>
              <a:ext cx="476250" cy="476250"/>
            </a:xfrm>
            <a:custGeom>
              <a:avLst/>
              <a:gdLst>
                <a:gd name="T0" fmla="*/ 133 w 266"/>
                <a:gd name="T1" fmla="*/ 0 h 265"/>
                <a:gd name="T2" fmla="*/ 0 w 266"/>
                <a:gd name="T3" fmla="*/ 133 h 265"/>
                <a:gd name="T4" fmla="*/ 133 w 266"/>
                <a:gd name="T5" fmla="*/ 265 h 265"/>
                <a:gd name="T6" fmla="*/ 266 w 266"/>
                <a:gd name="T7" fmla="*/ 133 h 265"/>
                <a:gd name="T8" fmla="*/ 133 w 266"/>
                <a:gd name="T9" fmla="*/ 0 h 265"/>
                <a:gd name="T10" fmla="*/ 133 w 266"/>
                <a:gd name="T11" fmla="*/ 257 h 265"/>
                <a:gd name="T12" fmla="*/ 70 w 266"/>
                <a:gd name="T13" fmla="*/ 240 h 265"/>
                <a:gd name="T14" fmla="*/ 67 w 266"/>
                <a:gd name="T15" fmla="*/ 238 h 265"/>
                <a:gd name="T16" fmla="*/ 42 w 266"/>
                <a:gd name="T17" fmla="*/ 217 h 265"/>
                <a:gd name="T18" fmla="*/ 40 w 266"/>
                <a:gd name="T19" fmla="*/ 215 h 265"/>
                <a:gd name="T20" fmla="*/ 35 w 266"/>
                <a:gd name="T21" fmla="*/ 209 h 265"/>
                <a:gd name="T22" fmla="*/ 32 w 266"/>
                <a:gd name="T23" fmla="*/ 204 h 265"/>
                <a:gd name="T24" fmla="*/ 29 w 266"/>
                <a:gd name="T25" fmla="*/ 201 h 265"/>
                <a:gd name="T26" fmla="*/ 24 w 266"/>
                <a:gd name="T27" fmla="*/ 193 h 265"/>
                <a:gd name="T28" fmla="*/ 21 w 266"/>
                <a:gd name="T29" fmla="*/ 187 h 265"/>
                <a:gd name="T30" fmla="*/ 9 w 266"/>
                <a:gd name="T31" fmla="*/ 133 h 265"/>
                <a:gd name="T32" fmla="*/ 21 w 266"/>
                <a:gd name="T33" fmla="*/ 79 h 265"/>
                <a:gd name="T34" fmla="*/ 24 w 266"/>
                <a:gd name="T35" fmla="*/ 73 h 265"/>
                <a:gd name="T36" fmla="*/ 29 w 266"/>
                <a:gd name="T37" fmla="*/ 65 h 265"/>
                <a:gd name="T38" fmla="*/ 32 w 266"/>
                <a:gd name="T39" fmla="*/ 61 h 265"/>
                <a:gd name="T40" fmla="*/ 35 w 266"/>
                <a:gd name="T41" fmla="*/ 57 h 265"/>
                <a:gd name="T42" fmla="*/ 40 w 266"/>
                <a:gd name="T43" fmla="*/ 51 h 265"/>
                <a:gd name="T44" fmla="*/ 42 w 266"/>
                <a:gd name="T45" fmla="*/ 49 h 265"/>
                <a:gd name="T46" fmla="*/ 67 w 266"/>
                <a:gd name="T47" fmla="*/ 28 h 265"/>
                <a:gd name="T48" fmla="*/ 70 w 266"/>
                <a:gd name="T49" fmla="*/ 26 h 265"/>
                <a:gd name="T50" fmla="*/ 133 w 266"/>
                <a:gd name="T51" fmla="*/ 9 h 265"/>
                <a:gd name="T52" fmla="*/ 247 w 266"/>
                <a:gd name="T53" fmla="*/ 84 h 265"/>
                <a:gd name="T54" fmla="*/ 248 w 266"/>
                <a:gd name="T55" fmla="*/ 86 h 265"/>
                <a:gd name="T56" fmla="*/ 252 w 266"/>
                <a:gd name="T57" fmla="*/ 98 h 265"/>
                <a:gd name="T58" fmla="*/ 257 w 266"/>
                <a:gd name="T59" fmla="*/ 133 h 265"/>
                <a:gd name="T60" fmla="*/ 252 w 266"/>
                <a:gd name="T61" fmla="*/ 167 h 265"/>
                <a:gd name="T62" fmla="*/ 248 w 266"/>
                <a:gd name="T63" fmla="*/ 180 h 265"/>
                <a:gd name="T64" fmla="*/ 247 w 266"/>
                <a:gd name="T65" fmla="*/ 182 h 265"/>
                <a:gd name="T66" fmla="*/ 133 w 266"/>
                <a:gd name="T67" fmla="*/ 25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6" h="265">
                  <a:moveTo>
                    <a:pt x="133" y="0"/>
                  </a:moveTo>
                  <a:cubicBezTo>
                    <a:pt x="60" y="0"/>
                    <a:pt x="0" y="60"/>
                    <a:pt x="0" y="133"/>
                  </a:cubicBezTo>
                  <a:cubicBezTo>
                    <a:pt x="0" y="206"/>
                    <a:pt x="60" y="265"/>
                    <a:pt x="133" y="265"/>
                  </a:cubicBezTo>
                  <a:cubicBezTo>
                    <a:pt x="206" y="265"/>
                    <a:pt x="266" y="206"/>
                    <a:pt x="266" y="133"/>
                  </a:cubicBezTo>
                  <a:cubicBezTo>
                    <a:pt x="266" y="60"/>
                    <a:pt x="206" y="0"/>
                    <a:pt x="133" y="0"/>
                  </a:cubicBezTo>
                  <a:close/>
                  <a:moveTo>
                    <a:pt x="133" y="257"/>
                  </a:moveTo>
                  <a:cubicBezTo>
                    <a:pt x="110" y="257"/>
                    <a:pt x="88" y="251"/>
                    <a:pt x="70" y="240"/>
                  </a:cubicBezTo>
                  <a:cubicBezTo>
                    <a:pt x="69" y="239"/>
                    <a:pt x="68" y="239"/>
                    <a:pt x="67" y="238"/>
                  </a:cubicBezTo>
                  <a:cubicBezTo>
                    <a:pt x="58" y="232"/>
                    <a:pt x="49" y="225"/>
                    <a:pt x="42" y="217"/>
                  </a:cubicBezTo>
                  <a:cubicBezTo>
                    <a:pt x="41" y="216"/>
                    <a:pt x="41" y="216"/>
                    <a:pt x="40" y="215"/>
                  </a:cubicBezTo>
                  <a:cubicBezTo>
                    <a:pt x="38" y="213"/>
                    <a:pt x="37" y="211"/>
                    <a:pt x="35" y="209"/>
                  </a:cubicBezTo>
                  <a:cubicBezTo>
                    <a:pt x="34" y="207"/>
                    <a:pt x="33" y="206"/>
                    <a:pt x="32" y="204"/>
                  </a:cubicBezTo>
                  <a:cubicBezTo>
                    <a:pt x="31" y="203"/>
                    <a:pt x="30" y="202"/>
                    <a:pt x="29" y="201"/>
                  </a:cubicBezTo>
                  <a:cubicBezTo>
                    <a:pt x="27" y="198"/>
                    <a:pt x="26" y="195"/>
                    <a:pt x="24" y="193"/>
                  </a:cubicBezTo>
                  <a:cubicBezTo>
                    <a:pt x="23" y="191"/>
                    <a:pt x="22" y="189"/>
                    <a:pt x="21" y="187"/>
                  </a:cubicBezTo>
                  <a:cubicBezTo>
                    <a:pt x="13" y="170"/>
                    <a:pt x="9" y="152"/>
                    <a:pt x="9" y="133"/>
                  </a:cubicBezTo>
                  <a:cubicBezTo>
                    <a:pt x="9" y="113"/>
                    <a:pt x="13" y="95"/>
                    <a:pt x="21" y="79"/>
                  </a:cubicBezTo>
                  <a:cubicBezTo>
                    <a:pt x="22" y="77"/>
                    <a:pt x="23" y="75"/>
                    <a:pt x="24" y="73"/>
                  </a:cubicBezTo>
                  <a:cubicBezTo>
                    <a:pt x="26" y="70"/>
                    <a:pt x="27" y="67"/>
                    <a:pt x="29" y="65"/>
                  </a:cubicBezTo>
                  <a:cubicBezTo>
                    <a:pt x="30" y="64"/>
                    <a:pt x="31" y="62"/>
                    <a:pt x="32" y="61"/>
                  </a:cubicBezTo>
                  <a:cubicBezTo>
                    <a:pt x="33" y="60"/>
                    <a:pt x="34" y="58"/>
                    <a:pt x="35" y="57"/>
                  </a:cubicBezTo>
                  <a:cubicBezTo>
                    <a:pt x="37" y="54"/>
                    <a:pt x="38" y="52"/>
                    <a:pt x="40" y="51"/>
                  </a:cubicBezTo>
                  <a:cubicBezTo>
                    <a:pt x="41" y="50"/>
                    <a:pt x="41" y="49"/>
                    <a:pt x="42" y="49"/>
                  </a:cubicBezTo>
                  <a:cubicBezTo>
                    <a:pt x="49" y="41"/>
                    <a:pt x="58" y="34"/>
                    <a:pt x="67" y="28"/>
                  </a:cubicBezTo>
                  <a:cubicBezTo>
                    <a:pt x="68" y="27"/>
                    <a:pt x="69" y="26"/>
                    <a:pt x="70" y="26"/>
                  </a:cubicBezTo>
                  <a:cubicBezTo>
                    <a:pt x="88" y="15"/>
                    <a:pt x="110" y="9"/>
                    <a:pt x="133" y="9"/>
                  </a:cubicBezTo>
                  <a:cubicBezTo>
                    <a:pt x="184" y="9"/>
                    <a:pt x="228" y="40"/>
                    <a:pt x="247" y="84"/>
                  </a:cubicBezTo>
                  <a:cubicBezTo>
                    <a:pt x="247" y="85"/>
                    <a:pt x="248" y="85"/>
                    <a:pt x="248" y="86"/>
                  </a:cubicBezTo>
                  <a:cubicBezTo>
                    <a:pt x="249" y="90"/>
                    <a:pt x="251" y="94"/>
                    <a:pt x="252" y="98"/>
                  </a:cubicBezTo>
                  <a:cubicBezTo>
                    <a:pt x="255" y="109"/>
                    <a:pt x="257" y="121"/>
                    <a:pt x="257" y="133"/>
                  </a:cubicBezTo>
                  <a:cubicBezTo>
                    <a:pt x="257" y="145"/>
                    <a:pt x="255" y="156"/>
                    <a:pt x="252" y="167"/>
                  </a:cubicBezTo>
                  <a:cubicBezTo>
                    <a:pt x="251" y="172"/>
                    <a:pt x="249" y="176"/>
                    <a:pt x="248" y="180"/>
                  </a:cubicBezTo>
                  <a:cubicBezTo>
                    <a:pt x="248" y="180"/>
                    <a:pt x="247" y="181"/>
                    <a:pt x="247" y="182"/>
                  </a:cubicBezTo>
                  <a:cubicBezTo>
                    <a:pt x="228" y="226"/>
                    <a:pt x="184" y="257"/>
                    <a:pt x="133" y="2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íṧlïḍè"/>
            <p:cNvSpPr/>
            <p:nvPr/>
          </p:nvSpPr>
          <p:spPr bwMode="auto">
            <a:xfrm>
              <a:off x="4295775" y="2128839"/>
              <a:ext cx="369888" cy="369888"/>
            </a:xfrm>
            <a:custGeom>
              <a:avLst/>
              <a:gdLst>
                <a:gd name="T0" fmla="*/ 103 w 206"/>
                <a:gd name="T1" fmla="*/ 0 h 206"/>
                <a:gd name="T2" fmla="*/ 0 w 206"/>
                <a:gd name="T3" fmla="*/ 103 h 206"/>
                <a:gd name="T4" fmla="*/ 103 w 206"/>
                <a:gd name="T5" fmla="*/ 206 h 206"/>
                <a:gd name="T6" fmla="*/ 206 w 206"/>
                <a:gd name="T7" fmla="*/ 103 h 206"/>
                <a:gd name="T8" fmla="*/ 103 w 206"/>
                <a:gd name="T9" fmla="*/ 0 h 206"/>
                <a:gd name="T10" fmla="*/ 103 w 206"/>
                <a:gd name="T11" fmla="*/ 199 h 206"/>
                <a:gd name="T12" fmla="*/ 54 w 206"/>
                <a:gd name="T13" fmla="*/ 186 h 206"/>
                <a:gd name="T14" fmla="*/ 52 w 206"/>
                <a:gd name="T15" fmla="*/ 185 h 206"/>
                <a:gd name="T16" fmla="*/ 32 w 206"/>
                <a:gd name="T17" fmla="*/ 168 h 206"/>
                <a:gd name="T18" fmla="*/ 31 w 206"/>
                <a:gd name="T19" fmla="*/ 167 h 206"/>
                <a:gd name="T20" fmla="*/ 27 w 206"/>
                <a:gd name="T21" fmla="*/ 162 h 206"/>
                <a:gd name="T22" fmla="*/ 25 w 206"/>
                <a:gd name="T23" fmla="*/ 158 h 206"/>
                <a:gd name="T24" fmla="*/ 23 w 206"/>
                <a:gd name="T25" fmla="*/ 156 h 206"/>
                <a:gd name="T26" fmla="*/ 19 w 206"/>
                <a:gd name="T27" fmla="*/ 149 h 206"/>
                <a:gd name="T28" fmla="*/ 17 w 206"/>
                <a:gd name="T29" fmla="*/ 145 h 206"/>
                <a:gd name="T30" fmla="*/ 7 w 206"/>
                <a:gd name="T31" fmla="*/ 103 h 206"/>
                <a:gd name="T32" fmla="*/ 17 w 206"/>
                <a:gd name="T33" fmla="*/ 61 h 206"/>
                <a:gd name="T34" fmla="*/ 19 w 206"/>
                <a:gd name="T35" fmla="*/ 57 h 206"/>
                <a:gd name="T36" fmla="*/ 23 w 206"/>
                <a:gd name="T37" fmla="*/ 50 h 206"/>
                <a:gd name="T38" fmla="*/ 25 w 206"/>
                <a:gd name="T39" fmla="*/ 48 h 206"/>
                <a:gd name="T40" fmla="*/ 27 w 206"/>
                <a:gd name="T41" fmla="*/ 44 h 206"/>
                <a:gd name="T42" fmla="*/ 31 w 206"/>
                <a:gd name="T43" fmla="*/ 39 h 206"/>
                <a:gd name="T44" fmla="*/ 32 w 206"/>
                <a:gd name="T45" fmla="*/ 38 h 206"/>
                <a:gd name="T46" fmla="*/ 52 w 206"/>
                <a:gd name="T47" fmla="*/ 22 h 206"/>
                <a:gd name="T48" fmla="*/ 54 w 206"/>
                <a:gd name="T49" fmla="*/ 20 h 206"/>
                <a:gd name="T50" fmla="*/ 103 w 206"/>
                <a:gd name="T51" fmla="*/ 7 h 206"/>
                <a:gd name="T52" fmla="*/ 192 w 206"/>
                <a:gd name="T53" fmla="*/ 65 h 206"/>
                <a:gd name="T54" fmla="*/ 192 w 206"/>
                <a:gd name="T55" fmla="*/ 67 h 206"/>
                <a:gd name="T56" fmla="*/ 196 w 206"/>
                <a:gd name="T57" fmla="*/ 76 h 206"/>
                <a:gd name="T58" fmla="*/ 199 w 206"/>
                <a:gd name="T59" fmla="*/ 103 h 206"/>
                <a:gd name="T60" fmla="*/ 196 w 206"/>
                <a:gd name="T61" fmla="*/ 130 h 206"/>
                <a:gd name="T62" fmla="*/ 192 w 206"/>
                <a:gd name="T63" fmla="*/ 140 h 206"/>
                <a:gd name="T64" fmla="*/ 192 w 206"/>
                <a:gd name="T65" fmla="*/ 141 h 206"/>
                <a:gd name="T66" fmla="*/ 103 w 206"/>
                <a:gd name="T67" fmla="*/ 19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6" h="206">
                  <a:moveTo>
                    <a:pt x="103" y="0"/>
                  </a:moveTo>
                  <a:cubicBezTo>
                    <a:pt x="47" y="0"/>
                    <a:pt x="0" y="46"/>
                    <a:pt x="0" y="103"/>
                  </a:cubicBezTo>
                  <a:cubicBezTo>
                    <a:pt x="0" y="160"/>
                    <a:pt x="47" y="206"/>
                    <a:pt x="103" y="206"/>
                  </a:cubicBezTo>
                  <a:cubicBezTo>
                    <a:pt x="160" y="206"/>
                    <a:pt x="206" y="160"/>
                    <a:pt x="206" y="103"/>
                  </a:cubicBezTo>
                  <a:cubicBezTo>
                    <a:pt x="206" y="46"/>
                    <a:pt x="160" y="0"/>
                    <a:pt x="103" y="0"/>
                  </a:cubicBezTo>
                  <a:close/>
                  <a:moveTo>
                    <a:pt x="103" y="199"/>
                  </a:moveTo>
                  <a:cubicBezTo>
                    <a:pt x="85" y="199"/>
                    <a:pt x="69" y="194"/>
                    <a:pt x="54" y="186"/>
                  </a:cubicBezTo>
                  <a:cubicBezTo>
                    <a:pt x="54" y="185"/>
                    <a:pt x="53" y="185"/>
                    <a:pt x="52" y="185"/>
                  </a:cubicBezTo>
                  <a:cubicBezTo>
                    <a:pt x="45" y="180"/>
                    <a:pt x="38" y="174"/>
                    <a:pt x="32" y="168"/>
                  </a:cubicBezTo>
                  <a:cubicBezTo>
                    <a:pt x="32" y="168"/>
                    <a:pt x="32" y="167"/>
                    <a:pt x="31" y="167"/>
                  </a:cubicBezTo>
                  <a:cubicBezTo>
                    <a:pt x="30" y="165"/>
                    <a:pt x="29" y="164"/>
                    <a:pt x="27" y="162"/>
                  </a:cubicBezTo>
                  <a:cubicBezTo>
                    <a:pt x="26" y="161"/>
                    <a:pt x="25" y="160"/>
                    <a:pt x="25" y="158"/>
                  </a:cubicBezTo>
                  <a:cubicBezTo>
                    <a:pt x="24" y="158"/>
                    <a:pt x="23" y="157"/>
                    <a:pt x="23" y="156"/>
                  </a:cubicBezTo>
                  <a:cubicBezTo>
                    <a:pt x="21" y="154"/>
                    <a:pt x="20" y="152"/>
                    <a:pt x="19" y="149"/>
                  </a:cubicBezTo>
                  <a:cubicBezTo>
                    <a:pt x="18" y="148"/>
                    <a:pt x="17" y="146"/>
                    <a:pt x="17" y="145"/>
                  </a:cubicBezTo>
                  <a:cubicBezTo>
                    <a:pt x="10" y="132"/>
                    <a:pt x="7" y="118"/>
                    <a:pt x="7" y="103"/>
                  </a:cubicBezTo>
                  <a:cubicBezTo>
                    <a:pt x="7" y="88"/>
                    <a:pt x="10" y="74"/>
                    <a:pt x="17" y="61"/>
                  </a:cubicBezTo>
                  <a:cubicBezTo>
                    <a:pt x="17" y="60"/>
                    <a:pt x="18" y="58"/>
                    <a:pt x="19" y="57"/>
                  </a:cubicBezTo>
                  <a:cubicBezTo>
                    <a:pt x="20" y="55"/>
                    <a:pt x="21" y="52"/>
                    <a:pt x="23" y="50"/>
                  </a:cubicBezTo>
                  <a:cubicBezTo>
                    <a:pt x="23" y="49"/>
                    <a:pt x="24" y="49"/>
                    <a:pt x="25" y="48"/>
                  </a:cubicBezTo>
                  <a:cubicBezTo>
                    <a:pt x="25" y="46"/>
                    <a:pt x="26" y="45"/>
                    <a:pt x="27" y="44"/>
                  </a:cubicBezTo>
                  <a:cubicBezTo>
                    <a:pt x="29" y="42"/>
                    <a:pt x="30" y="41"/>
                    <a:pt x="31" y="39"/>
                  </a:cubicBezTo>
                  <a:cubicBezTo>
                    <a:pt x="32" y="39"/>
                    <a:pt x="32" y="39"/>
                    <a:pt x="32" y="38"/>
                  </a:cubicBezTo>
                  <a:cubicBezTo>
                    <a:pt x="38" y="32"/>
                    <a:pt x="45" y="26"/>
                    <a:pt x="52" y="22"/>
                  </a:cubicBezTo>
                  <a:cubicBezTo>
                    <a:pt x="53" y="21"/>
                    <a:pt x="54" y="21"/>
                    <a:pt x="54" y="20"/>
                  </a:cubicBezTo>
                  <a:cubicBezTo>
                    <a:pt x="69" y="12"/>
                    <a:pt x="85" y="7"/>
                    <a:pt x="103" y="7"/>
                  </a:cubicBezTo>
                  <a:cubicBezTo>
                    <a:pt x="143" y="7"/>
                    <a:pt x="177" y="31"/>
                    <a:pt x="192" y="65"/>
                  </a:cubicBezTo>
                  <a:cubicBezTo>
                    <a:pt x="192" y="66"/>
                    <a:pt x="192" y="66"/>
                    <a:pt x="192" y="67"/>
                  </a:cubicBezTo>
                  <a:cubicBezTo>
                    <a:pt x="193" y="70"/>
                    <a:pt x="195" y="73"/>
                    <a:pt x="196" y="76"/>
                  </a:cubicBezTo>
                  <a:cubicBezTo>
                    <a:pt x="198" y="85"/>
                    <a:pt x="199" y="94"/>
                    <a:pt x="199" y="103"/>
                  </a:cubicBezTo>
                  <a:cubicBezTo>
                    <a:pt x="199" y="112"/>
                    <a:pt x="198" y="121"/>
                    <a:pt x="196" y="130"/>
                  </a:cubicBezTo>
                  <a:cubicBezTo>
                    <a:pt x="195" y="133"/>
                    <a:pt x="193" y="136"/>
                    <a:pt x="192" y="140"/>
                  </a:cubicBezTo>
                  <a:cubicBezTo>
                    <a:pt x="192" y="140"/>
                    <a:pt x="192" y="140"/>
                    <a:pt x="192" y="141"/>
                  </a:cubicBezTo>
                  <a:cubicBezTo>
                    <a:pt x="177" y="175"/>
                    <a:pt x="143" y="199"/>
                    <a:pt x="103" y="199"/>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ïṡliḍe"/>
            <p:cNvSpPr/>
            <p:nvPr/>
          </p:nvSpPr>
          <p:spPr bwMode="auto">
            <a:xfrm>
              <a:off x="5180012" y="2384426"/>
              <a:ext cx="368300" cy="366713"/>
            </a:xfrm>
            <a:prstGeom prst="ellipse">
              <a:avLst/>
            </a:pr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 name="išlíḍè"/>
            <p:cNvSpPr/>
            <p:nvPr/>
          </p:nvSpPr>
          <p:spPr bwMode="auto">
            <a:xfrm>
              <a:off x="5291137" y="1473201"/>
              <a:ext cx="369888" cy="369888"/>
            </a:xfrm>
            <a:custGeom>
              <a:avLst/>
              <a:gdLst>
                <a:gd name="T0" fmla="*/ 103 w 206"/>
                <a:gd name="T1" fmla="*/ 0 h 206"/>
                <a:gd name="T2" fmla="*/ 0 w 206"/>
                <a:gd name="T3" fmla="*/ 103 h 206"/>
                <a:gd name="T4" fmla="*/ 103 w 206"/>
                <a:gd name="T5" fmla="*/ 206 h 206"/>
                <a:gd name="T6" fmla="*/ 206 w 206"/>
                <a:gd name="T7" fmla="*/ 103 h 206"/>
                <a:gd name="T8" fmla="*/ 103 w 206"/>
                <a:gd name="T9" fmla="*/ 0 h 206"/>
                <a:gd name="T10" fmla="*/ 103 w 206"/>
                <a:gd name="T11" fmla="*/ 199 h 206"/>
                <a:gd name="T12" fmla="*/ 54 w 206"/>
                <a:gd name="T13" fmla="*/ 186 h 206"/>
                <a:gd name="T14" fmla="*/ 52 w 206"/>
                <a:gd name="T15" fmla="*/ 185 h 206"/>
                <a:gd name="T16" fmla="*/ 32 w 206"/>
                <a:gd name="T17" fmla="*/ 168 h 206"/>
                <a:gd name="T18" fmla="*/ 31 w 206"/>
                <a:gd name="T19" fmla="*/ 167 h 206"/>
                <a:gd name="T20" fmla="*/ 27 w 206"/>
                <a:gd name="T21" fmla="*/ 162 h 206"/>
                <a:gd name="T22" fmla="*/ 24 w 206"/>
                <a:gd name="T23" fmla="*/ 159 h 206"/>
                <a:gd name="T24" fmla="*/ 23 w 206"/>
                <a:gd name="T25" fmla="*/ 156 h 206"/>
                <a:gd name="T26" fmla="*/ 19 w 206"/>
                <a:gd name="T27" fmla="*/ 150 h 206"/>
                <a:gd name="T28" fmla="*/ 16 w 206"/>
                <a:gd name="T29" fmla="*/ 145 h 206"/>
                <a:gd name="T30" fmla="*/ 7 w 206"/>
                <a:gd name="T31" fmla="*/ 103 h 206"/>
                <a:gd name="T32" fmla="*/ 16 w 206"/>
                <a:gd name="T33" fmla="*/ 62 h 206"/>
                <a:gd name="T34" fmla="*/ 19 w 206"/>
                <a:gd name="T35" fmla="*/ 57 h 206"/>
                <a:gd name="T36" fmla="*/ 23 w 206"/>
                <a:gd name="T37" fmla="*/ 51 h 206"/>
                <a:gd name="T38" fmla="*/ 24 w 206"/>
                <a:gd name="T39" fmla="*/ 48 h 206"/>
                <a:gd name="T40" fmla="*/ 27 w 206"/>
                <a:gd name="T41" fmla="*/ 44 h 206"/>
                <a:gd name="T42" fmla="*/ 31 w 206"/>
                <a:gd name="T43" fmla="*/ 39 h 206"/>
                <a:gd name="T44" fmla="*/ 32 w 206"/>
                <a:gd name="T45" fmla="*/ 38 h 206"/>
                <a:gd name="T46" fmla="*/ 52 w 206"/>
                <a:gd name="T47" fmla="*/ 22 h 206"/>
                <a:gd name="T48" fmla="*/ 54 w 206"/>
                <a:gd name="T49" fmla="*/ 20 h 206"/>
                <a:gd name="T50" fmla="*/ 103 w 206"/>
                <a:gd name="T51" fmla="*/ 7 h 206"/>
                <a:gd name="T52" fmla="*/ 191 w 206"/>
                <a:gd name="T53" fmla="*/ 65 h 206"/>
                <a:gd name="T54" fmla="*/ 192 w 206"/>
                <a:gd name="T55" fmla="*/ 67 h 206"/>
                <a:gd name="T56" fmla="*/ 195 w 206"/>
                <a:gd name="T57" fmla="*/ 76 h 206"/>
                <a:gd name="T58" fmla="*/ 199 w 206"/>
                <a:gd name="T59" fmla="*/ 103 h 206"/>
                <a:gd name="T60" fmla="*/ 195 w 206"/>
                <a:gd name="T61" fmla="*/ 130 h 206"/>
                <a:gd name="T62" fmla="*/ 192 w 206"/>
                <a:gd name="T63" fmla="*/ 140 h 206"/>
                <a:gd name="T64" fmla="*/ 191 w 206"/>
                <a:gd name="T65" fmla="*/ 141 h 206"/>
                <a:gd name="T66" fmla="*/ 103 w 206"/>
                <a:gd name="T67" fmla="*/ 19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6" h="206">
                  <a:moveTo>
                    <a:pt x="103" y="0"/>
                  </a:moveTo>
                  <a:cubicBezTo>
                    <a:pt x="46" y="0"/>
                    <a:pt x="0" y="47"/>
                    <a:pt x="0" y="103"/>
                  </a:cubicBezTo>
                  <a:cubicBezTo>
                    <a:pt x="0" y="160"/>
                    <a:pt x="46" y="206"/>
                    <a:pt x="103" y="206"/>
                  </a:cubicBezTo>
                  <a:cubicBezTo>
                    <a:pt x="160" y="206"/>
                    <a:pt x="206" y="160"/>
                    <a:pt x="206" y="103"/>
                  </a:cubicBezTo>
                  <a:cubicBezTo>
                    <a:pt x="206" y="47"/>
                    <a:pt x="160" y="0"/>
                    <a:pt x="103" y="0"/>
                  </a:cubicBezTo>
                  <a:close/>
                  <a:moveTo>
                    <a:pt x="103" y="199"/>
                  </a:moveTo>
                  <a:cubicBezTo>
                    <a:pt x="85" y="199"/>
                    <a:pt x="69" y="194"/>
                    <a:pt x="54" y="186"/>
                  </a:cubicBezTo>
                  <a:cubicBezTo>
                    <a:pt x="54" y="186"/>
                    <a:pt x="53" y="185"/>
                    <a:pt x="52" y="185"/>
                  </a:cubicBezTo>
                  <a:cubicBezTo>
                    <a:pt x="45" y="180"/>
                    <a:pt x="38" y="175"/>
                    <a:pt x="32" y="168"/>
                  </a:cubicBezTo>
                  <a:cubicBezTo>
                    <a:pt x="32" y="168"/>
                    <a:pt x="31" y="167"/>
                    <a:pt x="31" y="167"/>
                  </a:cubicBezTo>
                  <a:cubicBezTo>
                    <a:pt x="30" y="165"/>
                    <a:pt x="28" y="164"/>
                    <a:pt x="27" y="162"/>
                  </a:cubicBezTo>
                  <a:cubicBezTo>
                    <a:pt x="26" y="161"/>
                    <a:pt x="25" y="160"/>
                    <a:pt x="24" y="159"/>
                  </a:cubicBezTo>
                  <a:cubicBezTo>
                    <a:pt x="24" y="158"/>
                    <a:pt x="23" y="157"/>
                    <a:pt x="23" y="156"/>
                  </a:cubicBezTo>
                  <a:cubicBezTo>
                    <a:pt x="21" y="154"/>
                    <a:pt x="20" y="152"/>
                    <a:pt x="19" y="150"/>
                  </a:cubicBezTo>
                  <a:cubicBezTo>
                    <a:pt x="18" y="148"/>
                    <a:pt x="17" y="146"/>
                    <a:pt x="16" y="145"/>
                  </a:cubicBezTo>
                  <a:cubicBezTo>
                    <a:pt x="10" y="132"/>
                    <a:pt x="7" y="118"/>
                    <a:pt x="7" y="103"/>
                  </a:cubicBezTo>
                  <a:cubicBezTo>
                    <a:pt x="7" y="88"/>
                    <a:pt x="10" y="74"/>
                    <a:pt x="16" y="62"/>
                  </a:cubicBezTo>
                  <a:cubicBezTo>
                    <a:pt x="17" y="60"/>
                    <a:pt x="18" y="58"/>
                    <a:pt x="19" y="57"/>
                  </a:cubicBezTo>
                  <a:cubicBezTo>
                    <a:pt x="20" y="55"/>
                    <a:pt x="21" y="53"/>
                    <a:pt x="23" y="51"/>
                  </a:cubicBezTo>
                  <a:cubicBezTo>
                    <a:pt x="23" y="50"/>
                    <a:pt x="24" y="49"/>
                    <a:pt x="24" y="48"/>
                  </a:cubicBezTo>
                  <a:cubicBezTo>
                    <a:pt x="25" y="47"/>
                    <a:pt x="26" y="45"/>
                    <a:pt x="27" y="44"/>
                  </a:cubicBezTo>
                  <a:cubicBezTo>
                    <a:pt x="28" y="43"/>
                    <a:pt x="30" y="41"/>
                    <a:pt x="31" y="39"/>
                  </a:cubicBezTo>
                  <a:cubicBezTo>
                    <a:pt x="31" y="39"/>
                    <a:pt x="32" y="39"/>
                    <a:pt x="32" y="38"/>
                  </a:cubicBezTo>
                  <a:cubicBezTo>
                    <a:pt x="38" y="32"/>
                    <a:pt x="45" y="26"/>
                    <a:pt x="52" y="22"/>
                  </a:cubicBezTo>
                  <a:cubicBezTo>
                    <a:pt x="53" y="21"/>
                    <a:pt x="54" y="21"/>
                    <a:pt x="54" y="20"/>
                  </a:cubicBezTo>
                  <a:cubicBezTo>
                    <a:pt x="69" y="12"/>
                    <a:pt x="85" y="7"/>
                    <a:pt x="103" y="7"/>
                  </a:cubicBezTo>
                  <a:cubicBezTo>
                    <a:pt x="143" y="7"/>
                    <a:pt x="177" y="31"/>
                    <a:pt x="191" y="65"/>
                  </a:cubicBezTo>
                  <a:cubicBezTo>
                    <a:pt x="192" y="66"/>
                    <a:pt x="192" y="66"/>
                    <a:pt x="192" y="67"/>
                  </a:cubicBezTo>
                  <a:cubicBezTo>
                    <a:pt x="193" y="70"/>
                    <a:pt x="194" y="73"/>
                    <a:pt x="195" y="76"/>
                  </a:cubicBezTo>
                  <a:cubicBezTo>
                    <a:pt x="198" y="85"/>
                    <a:pt x="199" y="94"/>
                    <a:pt x="199" y="103"/>
                  </a:cubicBezTo>
                  <a:cubicBezTo>
                    <a:pt x="199" y="112"/>
                    <a:pt x="198" y="121"/>
                    <a:pt x="195" y="130"/>
                  </a:cubicBezTo>
                  <a:cubicBezTo>
                    <a:pt x="194" y="133"/>
                    <a:pt x="193" y="137"/>
                    <a:pt x="192" y="140"/>
                  </a:cubicBezTo>
                  <a:cubicBezTo>
                    <a:pt x="192" y="140"/>
                    <a:pt x="192" y="141"/>
                    <a:pt x="191" y="141"/>
                  </a:cubicBezTo>
                  <a:cubicBezTo>
                    <a:pt x="177" y="175"/>
                    <a:pt x="143" y="199"/>
                    <a:pt x="103" y="1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 name="í$líḍe"/>
            <p:cNvSpPr/>
            <p:nvPr/>
          </p:nvSpPr>
          <p:spPr bwMode="auto">
            <a:xfrm>
              <a:off x="6034087" y="3659189"/>
              <a:ext cx="223838" cy="223838"/>
            </a:xfrm>
            <a:custGeom>
              <a:avLst/>
              <a:gdLst>
                <a:gd name="T0" fmla="*/ 62 w 125"/>
                <a:gd name="T1" fmla="*/ 0 h 125"/>
                <a:gd name="T2" fmla="*/ 0 w 125"/>
                <a:gd name="T3" fmla="*/ 63 h 125"/>
                <a:gd name="T4" fmla="*/ 62 w 125"/>
                <a:gd name="T5" fmla="*/ 125 h 125"/>
                <a:gd name="T6" fmla="*/ 125 w 125"/>
                <a:gd name="T7" fmla="*/ 63 h 125"/>
                <a:gd name="T8" fmla="*/ 62 w 125"/>
                <a:gd name="T9" fmla="*/ 0 h 125"/>
                <a:gd name="T10" fmla="*/ 62 w 125"/>
                <a:gd name="T11" fmla="*/ 121 h 125"/>
                <a:gd name="T12" fmla="*/ 32 w 125"/>
                <a:gd name="T13" fmla="*/ 113 h 125"/>
                <a:gd name="T14" fmla="*/ 31 w 125"/>
                <a:gd name="T15" fmla="*/ 112 h 125"/>
                <a:gd name="T16" fmla="*/ 19 w 125"/>
                <a:gd name="T17" fmla="*/ 102 h 125"/>
                <a:gd name="T18" fmla="*/ 18 w 125"/>
                <a:gd name="T19" fmla="*/ 102 h 125"/>
                <a:gd name="T20" fmla="*/ 16 w 125"/>
                <a:gd name="T21" fmla="*/ 99 h 125"/>
                <a:gd name="T22" fmla="*/ 14 w 125"/>
                <a:gd name="T23" fmla="*/ 97 h 125"/>
                <a:gd name="T24" fmla="*/ 13 w 125"/>
                <a:gd name="T25" fmla="*/ 95 h 125"/>
                <a:gd name="T26" fmla="*/ 11 w 125"/>
                <a:gd name="T27" fmla="*/ 91 h 125"/>
                <a:gd name="T28" fmla="*/ 9 w 125"/>
                <a:gd name="T29" fmla="*/ 88 h 125"/>
                <a:gd name="T30" fmla="*/ 4 w 125"/>
                <a:gd name="T31" fmla="*/ 63 h 125"/>
                <a:gd name="T32" fmla="*/ 9 w 125"/>
                <a:gd name="T33" fmla="*/ 38 h 125"/>
                <a:gd name="T34" fmla="*/ 11 w 125"/>
                <a:gd name="T35" fmla="*/ 35 h 125"/>
                <a:gd name="T36" fmla="*/ 13 w 125"/>
                <a:gd name="T37" fmla="*/ 31 h 125"/>
                <a:gd name="T38" fmla="*/ 14 w 125"/>
                <a:gd name="T39" fmla="*/ 29 h 125"/>
                <a:gd name="T40" fmla="*/ 16 w 125"/>
                <a:gd name="T41" fmla="*/ 27 h 125"/>
                <a:gd name="T42" fmla="*/ 18 w 125"/>
                <a:gd name="T43" fmla="*/ 24 h 125"/>
                <a:gd name="T44" fmla="*/ 19 w 125"/>
                <a:gd name="T45" fmla="*/ 23 h 125"/>
                <a:gd name="T46" fmla="*/ 31 w 125"/>
                <a:gd name="T47" fmla="*/ 13 h 125"/>
                <a:gd name="T48" fmla="*/ 32 w 125"/>
                <a:gd name="T49" fmla="*/ 13 h 125"/>
                <a:gd name="T50" fmla="*/ 62 w 125"/>
                <a:gd name="T51" fmla="*/ 4 h 125"/>
                <a:gd name="T52" fmla="*/ 116 w 125"/>
                <a:gd name="T53" fmla="*/ 40 h 125"/>
                <a:gd name="T54" fmla="*/ 116 w 125"/>
                <a:gd name="T55" fmla="*/ 41 h 125"/>
                <a:gd name="T56" fmla="*/ 118 w 125"/>
                <a:gd name="T57" fmla="*/ 47 h 125"/>
                <a:gd name="T58" fmla="*/ 121 w 125"/>
                <a:gd name="T59" fmla="*/ 63 h 125"/>
                <a:gd name="T60" fmla="*/ 118 w 125"/>
                <a:gd name="T61" fmla="*/ 79 h 125"/>
                <a:gd name="T62" fmla="*/ 116 w 125"/>
                <a:gd name="T63" fmla="*/ 85 h 125"/>
                <a:gd name="T64" fmla="*/ 116 w 125"/>
                <a:gd name="T65" fmla="*/ 86 h 125"/>
                <a:gd name="T66" fmla="*/ 62 w 125"/>
                <a:gd name="T67" fmla="*/ 12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25">
                  <a:moveTo>
                    <a:pt x="62" y="0"/>
                  </a:moveTo>
                  <a:cubicBezTo>
                    <a:pt x="28" y="0"/>
                    <a:pt x="0" y="28"/>
                    <a:pt x="0" y="63"/>
                  </a:cubicBezTo>
                  <a:cubicBezTo>
                    <a:pt x="0" y="97"/>
                    <a:pt x="28" y="125"/>
                    <a:pt x="62" y="125"/>
                  </a:cubicBezTo>
                  <a:cubicBezTo>
                    <a:pt x="97" y="125"/>
                    <a:pt x="125" y="97"/>
                    <a:pt x="125" y="63"/>
                  </a:cubicBezTo>
                  <a:cubicBezTo>
                    <a:pt x="125" y="28"/>
                    <a:pt x="97" y="0"/>
                    <a:pt x="62" y="0"/>
                  </a:cubicBezTo>
                  <a:close/>
                  <a:moveTo>
                    <a:pt x="62" y="121"/>
                  </a:moveTo>
                  <a:cubicBezTo>
                    <a:pt x="51" y="121"/>
                    <a:pt x="41" y="118"/>
                    <a:pt x="32" y="113"/>
                  </a:cubicBezTo>
                  <a:cubicBezTo>
                    <a:pt x="32" y="113"/>
                    <a:pt x="32" y="113"/>
                    <a:pt x="31" y="112"/>
                  </a:cubicBezTo>
                  <a:cubicBezTo>
                    <a:pt x="27" y="110"/>
                    <a:pt x="23" y="106"/>
                    <a:pt x="19" y="102"/>
                  </a:cubicBezTo>
                  <a:cubicBezTo>
                    <a:pt x="18" y="102"/>
                    <a:pt x="18" y="102"/>
                    <a:pt x="18" y="102"/>
                  </a:cubicBezTo>
                  <a:cubicBezTo>
                    <a:pt x="18" y="101"/>
                    <a:pt x="17" y="100"/>
                    <a:pt x="16" y="99"/>
                  </a:cubicBezTo>
                  <a:cubicBezTo>
                    <a:pt x="15" y="98"/>
                    <a:pt x="15" y="97"/>
                    <a:pt x="14" y="97"/>
                  </a:cubicBezTo>
                  <a:cubicBezTo>
                    <a:pt x="14" y="96"/>
                    <a:pt x="14" y="95"/>
                    <a:pt x="13" y="95"/>
                  </a:cubicBezTo>
                  <a:cubicBezTo>
                    <a:pt x="12" y="94"/>
                    <a:pt x="12" y="92"/>
                    <a:pt x="11" y="91"/>
                  </a:cubicBezTo>
                  <a:cubicBezTo>
                    <a:pt x="10" y="90"/>
                    <a:pt x="10" y="89"/>
                    <a:pt x="9" y="88"/>
                  </a:cubicBezTo>
                  <a:cubicBezTo>
                    <a:pt x="6" y="81"/>
                    <a:pt x="4" y="72"/>
                    <a:pt x="4" y="63"/>
                  </a:cubicBezTo>
                  <a:cubicBezTo>
                    <a:pt x="4" y="54"/>
                    <a:pt x="6" y="45"/>
                    <a:pt x="9" y="38"/>
                  </a:cubicBezTo>
                  <a:cubicBezTo>
                    <a:pt x="10" y="37"/>
                    <a:pt x="10" y="36"/>
                    <a:pt x="11" y="35"/>
                  </a:cubicBezTo>
                  <a:cubicBezTo>
                    <a:pt x="12" y="33"/>
                    <a:pt x="12" y="32"/>
                    <a:pt x="13" y="31"/>
                  </a:cubicBezTo>
                  <a:cubicBezTo>
                    <a:pt x="14" y="30"/>
                    <a:pt x="14" y="30"/>
                    <a:pt x="14" y="29"/>
                  </a:cubicBezTo>
                  <a:cubicBezTo>
                    <a:pt x="15" y="29"/>
                    <a:pt x="15" y="28"/>
                    <a:pt x="16" y="27"/>
                  </a:cubicBezTo>
                  <a:cubicBezTo>
                    <a:pt x="17" y="26"/>
                    <a:pt x="18" y="25"/>
                    <a:pt x="18" y="24"/>
                  </a:cubicBezTo>
                  <a:cubicBezTo>
                    <a:pt x="19" y="23"/>
                    <a:pt x="19" y="23"/>
                    <a:pt x="19" y="23"/>
                  </a:cubicBezTo>
                  <a:cubicBezTo>
                    <a:pt x="23" y="20"/>
                    <a:pt x="27" y="16"/>
                    <a:pt x="31" y="13"/>
                  </a:cubicBezTo>
                  <a:cubicBezTo>
                    <a:pt x="32" y="13"/>
                    <a:pt x="32" y="13"/>
                    <a:pt x="32" y="13"/>
                  </a:cubicBezTo>
                  <a:cubicBezTo>
                    <a:pt x="41" y="7"/>
                    <a:pt x="51" y="4"/>
                    <a:pt x="62" y="4"/>
                  </a:cubicBezTo>
                  <a:cubicBezTo>
                    <a:pt x="86" y="4"/>
                    <a:pt x="107" y="19"/>
                    <a:pt x="116" y="40"/>
                  </a:cubicBezTo>
                  <a:cubicBezTo>
                    <a:pt x="116" y="41"/>
                    <a:pt x="116" y="41"/>
                    <a:pt x="116" y="41"/>
                  </a:cubicBezTo>
                  <a:cubicBezTo>
                    <a:pt x="117" y="43"/>
                    <a:pt x="118" y="45"/>
                    <a:pt x="118" y="47"/>
                  </a:cubicBezTo>
                  <a:cubicBezTo>
                    <a:pt x="120" y="52"/>
                    <a:pt x="121" y="57"/>
                    <a:pt x="121" y="63"/>
                  </a:cubicBezTo>
                  <a:cubicBezTo>
                    <a:pt x="121" y="69"/>
                    <a:pt x="120" y="74"/>
                    <a:pt x="118" y="79"/>
                  </a:cubicBezTo>
                  <a:cubicBezTo>
                    <a:pt x="118" y="81"/>
                    <a:pt x="117" y="83"/>
                    <a:pt x="116" y="85"/>
                  </a:cubicBezTo>
                  <a:cubicBezTo>
                    <a:pt x="116" y="86"/>
                    <a:pt x="116" y="86"/>
                    <a:pt x="116" y="86"/>
                  </a:cubicBezTo>
                  <a:cubicBezTo>
                    <a:pt x="107" y="107"/>
                    <a:pt x="86" y="121"/>
                    <a:pt x="62" y="1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ïS1iḍe"/>
            <p:cNvSpPr/>
            <p:nvPr/>
          </p:nvSpPr>
          <p:spPr bwMode="auto">
            <a:xfrm>
              <a:off x="4602162" y="2735264"/>
              <a:ext cx="223838" cy="225425"/>
            </a:xfrm>
            <a:custGeom>
              <a:avLst/>
              <a:gdLst>
                <a:gd name="T0" fmla="*/ 62 w 125"/>
                <a:gd name="T1" fmla="*/ 0 h 125"/>
                <a:gd name="T2" fmla="*/ 0 w 125"/>
                <a:gd name="T3" fmla="*/ 63 h 125"/>
                <a:gd name="T4" fmla="*/ 62 w 125"/>
                <a:gd name="T5" fmla="*/ 125 h 125"/>
                <a:gd name="T6" fmla="*/ 125 w 125"/>
                <a:gd name="T7" fmla="*/ 63 h 125"/>
                <a:gd name="T8" fmla="*/ 62 w 125"/>
                <a:gd name="T9" fmla="*/ 0 h 125"/>
                <a:gd name="T10" fmla="*/ 62 w 125"/>
                <a:gd name="T11" fmla="*/ 121 h 125"/>
                <a:gd name="T12" fmla="*/ 33 w 125"/>
                <a:gd name="T13" fmla="*/ 113 h 125"/>
                <a:gd name="T14" fmla="*/ 31 w 125"/>
                <a:gd name="T15" fmla="*/ 112 h 125"/>
                <a:gd name="T16" fmla="*/ 19 w 125"/>
                <a:gd name="T17" fmla="*/ 102 h 125"/>
                <a:gd name="T18" fmla="*/ 18 w 125"/>
                <a:gd name="T19" fmla="*/ 102 h 125"/>
                <a:gd name="T20" fmla="*/ 16 w 125"/>
                <a:gd name="T21" fmla="*/ 99 h 125"/>
                <a:gd name="T22" fmla="*/ 14 w 125"/>
                <a:gd name="T23" fmla="*/ 97 h 125"/>
                <a:gd name="T24" fmla="*/ 13 w 125"/>
                <a:gd name="T25" fmla="*/ 95 h 125"/>
                <a:gd name="T26" fmla="*/ 11 w 125"/>
                <a:gd name="T27" fmla="*/ 91 h 125"/>
                <a:gd name="T28" fmla="*/ 10 w 125"/>
                <a:gd name="T29" fmla="*/ 88 h 125"/>
                <a:gd name="T30" fmla="*/ 4 w 125"/>
                <a:gd name="T31" fmla="*/ 63 h 125"/>
                <a:gd name="T32" fmla="*/ 10 w 125"/>
                <a:gd name="T33" fmla="*/ 38 h 125"/>
                <a:gd name="T34" fmla="*/ 11 w 125"/>
                <a:gd name="T35" fmla="*/ 35 h 125"/>
                <a:gd name="T36" fmla="*/ 13 w 125"/>
                <a:gd name="T37" fmla="*/ 31 h 125"/>
                <a:gd name="T38" fmla="*/ 14 w 125"/>
                <a:gd name="T39" fmla="*/ 29 h 125"/>
                <a:gd name="T40" fmla="*/ 16 w 125"/>
                <a:gd name="T41" fmla="*/ 27 h 125"/>
                <a:gd name="T42" fmla="*/ 18 w 125"/>
                <a:gd name="T43" fmla="*/ 24 h 125"/>
                <a:gd name="T44" fmla="*/ 19 w 125"/>
                <a:gd name="T45" fmla="*/ 23 h 125"/>
                <a:gd name="T46" fmla="*/ 31 w 125"/>
                <a:gd name="T47" fmla="*/ 13 h 125"/>
                <a:gd name="T48" fmla="*/ 33 w 125"/>
                <a:gd name="T49" fmla="*/ 13 h 125"/>
                <a:gd name="T50" fmla="*/ 62 w 125"/>
                <a:gd name="T51" fmla="*/ 4 h 125"/>
                <a:gd name="T52" fmla="*/ 116 w 125"/>
                <a:gd name="T53" fmla="*/ 40 h 125"/>
                <a:gd name="T54" fmla="*/ 116 w 125"/>
                <a:gd name="T55" fmla="*/ 41 h 125"/>
                <a:gd name="T56" fmla="*/ 118 w 125"/>
                <a:gd name="T57" fmla="*/ 47 h 125"/>
                <a:gd name="T58" fmla="*/ 121 w 125"/>
                <a:gd name="T59" fmla="*/ 63 h 125"/>
                <a:gd name="T60" fmla="*/ 118 w 125"/>
                <a:gd name="T61" fmla="*/ 79 h 125"/>
                <a:gd name="T62" fmla="*/ 116 w 125"/>
                <a:gd name="T63" fmla="*/ 85 h 125"/>
                <a:gd name="T64" fmla="*/ 116 w 125"/>
                <a:gd name="T65" fmla="*/ 86 h 125"/>
                <a:gd name="T66" fmla="*/ 62 w 125"/>
                <a:gd name="T67" fmla="*/ 12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25">
                  <a:moveTo>
                    <a:pt x="62" y="0"/>
                  </a:moveTo>
                  <a:cubicBezTo>
                    <a:pt x="28" y="0"/>
                    <a:pt x="0" y="28"/>
                    <a:pt x="0" y="63"/>
                  </a:cubicBezTo>
                  <a:cubicBezTo>
                    <a:pt x="0" y="97"/>
                    <a:pt x="28" y="125"/>
                    <a:pt x="62" y="125"/>
                  </a:cubicBezTo>
                  <a:cubicBezTo>
                    <a:pt x="97" y="125"/>
                    <a:pt x="125" y="97"/>
                    <a:pt x="125" y="63"/>
                  </a:cubicBezTo>
                  <a:cubicBezTo>
                    <a:pt x="125" y="28"/>
                    <a:pt x="97" y="0"/>
                    <a:pt x="62" y="0"/>
                  </a:cubicBezTo>
                  <a:close/>
                  <a:moveTo>
                    <a:pt x="62" y="121"/>
                  </a:moveTo>
                  <a:cubicBezTo>
                    <a:pt x="51" y="121"/>
                    <a:pt x="41" y="118"/>
                    <a:pt x="33" y="113"/>
                  </a:cubicBezTo>
                  <a:cubicBezTo>
                    <a:pt x="32" y="113"/>
                    <a:pt x="32" y="113"/>
                    <a:pt x="31" y="112"/>
                  </a:cubicBezTo>
                  <a:cubicBezTo>
                    <a:pt x="27" y="110"/>
                    <a:pt x="23" y="106"/>
                    <a:pt x="19" y="102"/>
                  </a:cubicBezTo>
                  <a:cubicBezTo>
                    <a:pt x="18" y="102"/>
                    <a:pt x="18" y="102"/>
                    <a:pt x="18" y="102"/>
                  </a:cubicBezTo>
                  <a:cubicBezTo>
                    <a:pt x="18" y="101"/>
                    <a:pt x="17" y="100"/>
                    <a:pt x="16" y="99"/>
                  </a:cubicBezTo>
                  <a:cubicBezTo>
                    <a:pt x="16" y="98"/>
                    <a:pt x="15" y="97"/>
                    <a:pt x="14" y="97"/>
                  </a:cubicBezTo>
                  <a:cubicBezTo>
                    <a:pt x="14" y="96"/>
                    <a:pt x="14" y="95"/>
                    <a:pt x="13" y="95"/>
                  </a:cubicBezTo>
                  <a:cubicBezTo>
                    <a:pt x="13" y="94"/>
                    <a:pt x="12" y="92"/>
                    <a:pt x="11" y="91"/>
                  </a:cubicBezTo>
                  <a:cubicBezTo>
                    <a:pt x="11" y="90"/>
                    <a:pt x="10" y="89"/>
                    <a:pt x="10" y="88"/>
                  </a:cubicBezTo>
                  <a:cubicBezTo>
                    <a:pt x="6" y="81"/>
                    <a:pt x="4" y="72"/>
                    <a:pt x="4" y="63"/>
                  </a:cubicBezTo>
                  <a:cubicBezTo>
                    <a:pt x="4" y="54"/>
                    <a:pt x="6" y="45"/>
                    <a:pt x="10" y="38"/>
                  </a:cubicBezTo>
                  <a:cubicBezTo>
                    <a:pt x="10" y="37"/>
                    <a:pt x="11" y="36"/>
                    <a:pt x="11" y="35"/>
                  </a:cubicBezTo>
                  <a:cubicBezTo>
                    <a:pt x="12" y="33"/>
                    <a:pt x="13" y="32"/>
                    <a:pt x="13" y="31"/>
                  </a:cubicBezTo>
                  <a:cubicBezTo>
                    <a:pt x="14" y="30"/>
                    <a:pt x="14" y="30"/>
                    <a:pt x="14" y="29"/>
                  </a:cubicBezTo>
                  <a:cubicBezTo>
                    <a:pt x="15" y="29"/>
                    <a:pt x="16" y="28"/>
                    <a:pt x="16" y="27"/>
                  </a:cubicBezTo>
                  <a:cubicBezTo>
                    <a:pt x="17" y="26"/>
                    <a:pt x="18" y="25"/>
                    <a:pt x="18" y="24"/>
                  </a:cubicBezTo>
                  <a:cubicBezTo>
                    <a:pt x="19" y="23"/>
                    <a:pt x="19" y="23"/>
                    <a:pt x="19" y="23"/>
                  </a:cubicBezTo>
                  <a:cubicBezTo>
                    <a:pt x="23" y="20"/>
                    <a:pt x="27" y="16"/>
                    <a:pt x="31" y="13"/>
                  </a:cubicBezTo>
                  <a:cubicBezTo>
                    <a:pt x="32" y="13"/>
                    <a:pt x="32" y="13"/>
                    <a:pt x="33" y="13"/>
                  </a:cubicBezTo>
                  <a:cubicBezTo>
                    <a:pt x="41" y="7"/>
                    <a:pt x="51" y="4"/>
                    <a:pt x="62" y="4"/>
                  </a:cubicBezTo>
                  <a:cubicBezTo>
                    <a:pt x="86" y="4"/>
                    <a:pt x="107" y="19"/>
                    <a:pt x="116" y="40"/>
                  </a:cubicBezTo>
                  <a:cubicBezTo>
                    <a:pt x="116" y="41"/>
                    <a:pt x="116" y="41"/>
                    <a:pt x="116" y="41"/>
                  </a:cubicBezTo>
                  <a:cubicBezTo>
                    <a:pt x="117" y="43"/>
                    <a:pt x="118" y="45"/>
                    <a:pt x="118" y="47"/>
                  </a:cubicBezTo>
                  <a:cubicBezTo>
                    <a:pt x="120" y="52"/>
                    <a:pt x="121" y="57"/>
                    <a:pt x="121" y="63"/>
                  </a:cubicBezTo>
                  <a:cubicBezTo>
                    <a:pt x="121" y="69"/>
                    <a:pt x="120" y="74"/>
                    <a:pt x="118" y="79"/>
                  </a:cubicBezTo>
                  <a:cubicBezTo>
                    <a:pt x="118" y="81"/>
                    <a:pt x="117" y="83"/>
                    <a:pt x="116" y="85"/>
                  </a:cubicBezTo>
                  <a:cubicBezTo>
                    <a:pt x="116" y="86"/>
                    <a:pt x="116" y="86"/>
                    <a:pt x="116" y="86"/>
                  </a:cubicBezTo>
                  <a:cubicBezTo>
                    <a:pt x="107" y="107"/>
                    <a:pt x="86" y="121"/>
                    <a:pt x="62" y="1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 name="iṧľîďê"/>
            <p:cNvSpPr/>
            <p:nvPr/>
          </p:nvSpPr>
          <p:spPr bwMode="auto">
            <a:xfrm>
              <a:off x="5902325" y="2386014"/>
              <a:ext cx="223838" cy="223838"/>
            </a:xfrm>
            <a:custGeom>
              <a:avLst/>
              <a:gdLst>
                <a:gd name="T0" fmla="*/ 62 w 125"/>
                <a:gd name="T1" fmla="*/ 0 h 125"/>
                <a:gd name="T2" fmla="*/ 0 w 125"/>
                <a:gd name="T3" fmla="*/ 63 h 125"/>
                <a:gd name="T4" fmla="*/ 62 w 125"/>
                <a:gd name="T5" fmla="*/ 125 h 125"/>
                <a:gd name="T6" fmla="*/ 125 w 125"/>
                <a:gd name="T7" fmla="*/ 63 h 125"/>
                <a:gd name="T8" fmla="*/ 62 w 125"/>
                <a:gd name="T9" fmla="*/ 0 h 125"/>
                <a:gd name="T10" fmla="*/ 62 w 125"/>
                <a:gd name="T11" fmla="*/ 121 h 125"/>
                <a:gd name="T12" fmla="*/ 33 w 125"/>
                <a:gd name="T13" fmla="*/ 113 h 125"/>
                <a:gd name="T14" fmla="*/ 31 w 125"/>
                <a:gd name="T15" fmla="*/ 112 h 125"/>
                <a:gd name="T16" fmla="*/ 19 w 125"/>
                <a:gd name="T17" fmla="*/ 102 h 125"/>
                <a:gd name="T18" fmla="*/ 19 w 125"/>
                <a:gd name="T19" fmla="*/ 101 h 125"/>
                <a:gd name="T20" fmla="*/ 16 w 125"/>
                <a:gd name="T21" fmla="*/ 99 h 125"/>
                <a:gd name="T22" fmla="*/ 15 w 125"/>
                <a:gd name="T23" fmla="*/ 96 h 125"/>
                <a:gd name="T24" fmla="*/ 13 w 125"/>
                <a:gd name="T25" fmla="*/ 95 h 125"/>
                <a:gd name="T26" fmla="*/ 11 w 125"/>
                <a:gd name="T27" fmla="*/ 91 h 125"/>
                <a:gd name="T28" fmla="*/ 10 w 125"/>
                <a:gd name="T29" fmla="*/ 88 h 125"/>
                <a:gd name="T30" fmla="*/ 4 w 125"/>
                <a:gd name="T31" fmla="*/ 63 h 125"/>
                <a:gd name="T32" fmla="*/ 10 w 125"/>
                <a:gd name="T33" fmla="*/ 37 h 125"/>
                <a:gd name="T34" fmla="*/ 11 w 125"/>
                <a:gd name="T35" fmla="*/ 35 h 125"/>
                <a:gd name="T36" fmla="*/ 13 w 125"/>
                <a:gd name="T37" fmla="*/ 31 h 125"/>
                <a:gd name="T38" fmla="*/ 15 w 125"/>
                <a:gd name="T39" fmla="*/ 29 h 125"/>
                <a:gd name="T40" fmla="*/ 16 w 125"/>
                <a:gd name="T41" fmla="*/ 27 h 125"/>
                <a:gd name="T42" fmla="*/ 19 w 125"/>
                <a:gd name="T43" fmla="*/ 24 h 125"/>
                <a:gd name="T44" fmla="*/ 19 w 125"/>
                <a:gd name="T45" fmla="*/ 23 h 125"/>
                <a:gd name="T46" fmla="*/ 31 w 125"/>
                <a:gd name="T47" fmla="*/ 13 h 125"/>
                <a:gd name="T48" fmla="*/ 33 w 125"/>
                <a:gd name="T49" fmla="*/ 12 h 125"/>
                <a:gd name="T50" fmla="*/ 62 w 125"/>
                <a:gd name="T51" fmla="*/ 4 h 125"/>
                <a:gd name="T52" fmla="*/ 116 w 125"/>
                <a:gd name="T53" fmla="*/ 40 h 125"/>
                <a:gd name="T54" fmla="*/ 116 w 125"/>
                <a:gd name="T55" fmla="*/ 41 h 125"/>
                <a:gd name="T56" fmla="*/ 118 w 125"/>
                <a:gd name="T57" fmla="*/ 46 h 125"/>
                <a:gd name="T58" fmla="*/ 121 w 125"/>
                <a:gd name="T59" fmla="*/ 63 h 125"/>
                <a:gd name="T60" fmla="*/ 118 w 125"/>
                <a:gd name="T61" fmla="*/ 79 h 125"/>
                <a:gd name="T62" fmla="*/ 116 w 125"/>
                <a:gd name="T63" fmla="*/ 85 h 125"/>
                <a:gd name="T64" fmla="*/ 116 w 125"/>
                <a:gd name="T65" fmla="*/ 86 h 125"/>
                <a:gd name="T66" fmla="*/ 62 w 125"/>
                <a:gd name="T67" fmla="*/ 12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25">
                  <a:moveTo>
                    <a:pt x="62" y="0"/>
                  </a:moveTo>
                  <a:cubicBezTo>
                    <a:pt x="28" y="0"/>
                    <a:pt x="0" y="28"/>
                    <a:pt x="0" y="63"/>
                  </a:cubicBezTo>
                  <a:cubicBezTo>
                    <a:pt x="0" y="97"/>
                    <a:pt x="28" y="125"/>
                    <a:pt x="62" y="125"/>
                  </a:cubicBezTo>
                  <a:cubicBezTo>
                    <a:pt x="97" y="125"/>
                    <a:pt x="125" y="97"/>
                    <a:pt x="125" y="63"/>
                  </a:cubicBezTo>
                  <a:cubicBezTo>
                    <a:pt x="125" y="28"/>
                    <a:pt x="97" y="0"/>
                    <a:pt x="62" y="0"/>
                  </a:cubicBezTo>
                  <a:close/>
                  <a:moveTo>
                    <a:pt x="62" y="121"/>
                  </a:moveTo>
                  <a:cubicBezTo>
                    <a:pt x="52" y="121"/>
                    <a:pt x="41" y="118"/>
                    <a:pt x="33" y="113"/>
                  </a:cubicBezTo>
                  <a:cubicBezTo>
                    <a:pt x="32" y="113"/>
                    <a:pt x="32" y="113"/>
                    <a:pt x="31" y="112"/>
                  </a:cubicBezTo>
                  <a:cubicBezTo>
                    <a:pt x="27" y="110"/>
                    <a:pt x="23" y="106"/>
                    <a:pt x="19" y="102"/>
                  </a:cubicBezTo>
                  <a:cubicBezTo>
                    <a:pt x="19" y="101"/>
                    <a:pt x="19" y="101"/>
                    <a:pt x="19" y="101"/>
                  </a:cubicBezTo>
                  <a:cubicBezTo>
                    <a:pt x="18" y="101"/>
                    <a:pt x="17" y="100"/>
                    <a:pt x="16" y="99"/>
                  </a:cubicBezTo>
                  <a:cubicBezTo>
                    <a:pt x="16" y="98"/>
                    <a:pt x="15" y="97"/>
                    <a:pt x="15" y="96"/>
                  </a:cubicBezTo>
                  <a:cubicBezTo>
                    <a:pt x="14" y="96"/>
                    <a:pt x="14" y="95"/>
                    <a:pt x="13" y="95"/>
                  </a:cubicBezTo>
                  <a:cubicBezTo>
                    <a:pt x="13" y="94"/>
                    <a:pt x="12" y="92"/>
                    <a:pt x="11" y="91"/>
                  </a:cubicBezTo>
                  <a:cubicBezTo>
                    <a:pt x="11" y="90"/>
                    <a:pt x="10" y="89"/>
                    <a:pt x="10" y="88"/>
                  </a:cubicBezTo>
                  <a:cubicBezTo>
                    <a:pt x="6" y="80"/>
                    <a:pt x="4" y="72"/>
                    <a:pt x="4" y="63"/>
                  </a:cubicBezTo>
                  <a:cubicBezTo>
                    <a:pt x="4" y="54"/>
                    <a:pt x="6" y="45"/>
                    <a:pt x="10" y="37"/>
                  </a:cubicBezTo>
                  <a:cubicBezTo>
                    <a:pt x="10" y="36"/>
                    <a:pt x="11" y="35"/>
                    <a:pt x="11" y="35"/>
                  </a:cubicBezTo>
                  <a:cubicBezTo>
                    <a:pt x="12" y="33"/>
                    <a:pt x="13" y="32"/>
                    <a:pt x="13" y="31"/>
                  </a:cubicBezTo>
                  <a:cubicBezTo>
                    <a:pt x="14" y="30"/>
                    <a:pt x="14" y="30"/>
                    <a:pt x="15" y="29"/>
                  </a:cubicBezTo>
                  <a:cubicBezTo>
                    <a:pt x="15" y="28"/>
                    <a:pt x="16" y="28"/>
                    <a:pt x="16" y="27"/>
                  </a:cubicBezTo>
                  <a:cubicBezTo>
                    <a:pt x="17" y="26"/>
                    <a:pt x="18" y="25"/>
                    <a:pt x="19" y="24"/>
                  </a:cubicBezTo>
                  <a:cubicBezTo>
                    <a:pt x="19" y="23"/>
                    <a:pt x="19" y="23"/>
                    <a:pt x="19" y="23"/>
                  </a:cubicBezTo>
                  <a:cubicBezTo>
                    <a:pt x="23" y="19"/>
                    <a:pt x="27" y="16"/>
                    <a:pt x="31" y="13"/>
                  </a:cubicBezTo>
                  <a:cubicBezTo>
                    <a:pt x="32" y="13"/>
                    <a:pt x="32" y="13"/>
                    <a:pt x="33" y="12"/>
                  </a:cubicBezTo>
                  <a:cubicBezTo>
                    <a:pt x="41" y="7"/>
                    <a:pt x="52" y="4"/>
                    <a:pt x="62" y="4"/>
                  </a:cubicBezTo>
                  <a:cubicBezTo>
                    <a:pt x="86" y="4"/>
                    <a:pt x="107" y="19"/>
                    <a:pt x="116" y="40"/>
                  </a:cubicBezTo>
                  <a:cubicBezTo>
                    <a:pt x="116" y="41"/>
                    <a:pt x="116" y="41"/>
                    <a:pt x="116" y="41"/>
                  </a:cubicBezTo>
                  <a:cubicBezTo>
                    <a:pt x="117" y="43"/>
                    <a:pt x="118" y="44"/>
                    <a:pt x="118" y="46"/>
                  </a:cubicBezTo>
                  <a:cubicBezTo>
                    <a:pt x="120" y="52"/>
                    <a:pt x="121" y="57"/>
                    <a:pt x="121" y="63"/>
                  </a:cubicBezTo>
                  <a:cubicBezTo>
                    <a:pt x="121" y="68"/>
                    <a:pt x="120" y="74"/>
                    <a:pt x="118" y="79"/>
                  </a:cubicBezTo>
                  <a:cubicBezTo>
                    <a:pt x="118" y="81"/>
                    <a:pt x="117" y="83"/>
                    <a:pt x="116" y="85"/>
                  </a:cubicBezTo>
                  <a:cubicBezTo>
                    <a:pt x="116" y="86"/>
                    <a:pt x="116" y="86"/>
                    <a:pt x="116" y="86"/>
                  </a:cubicBezTo>
                  <a:cubicBezTo>
                    <a:pt x="107" y="107"/>
                    <a:pt x="86" y="121"/>
                    <a:pt x="62" y="121"/>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 name="ïsľïḍé"/>
            <p:cNvSpPr/>
            <p:nvPr/>
          </p:nvSpPr>
          <p:spPr bwMode="auto">
            <a:xfrm>
              <a:off x="4638675" y="3481389"/>
              <a:ext cx="369888" cy="368300"/>
            </a:xfrm>
            <a:custGeom>
              <a:avLst/>
              <a:gdLst>
                <a:gd name="T0" fmla="*/ 103 w 206"/>
                <a:gd name="T1" fmla="*/ 0 h 205"/>
                <a:gd name="T2" fmla="*/ 0 w 206"/>
                <a:gd name="T3" fmla="*/ 103 h 205"/>
                <a:gd name="T4" fmla="*/ 103 w 206"/>
                <a:gd name="T5" fmla="*/ 205 h 205"/>
                <a:gd name="T6" fmla="*/ 206 w 206"/>
                <a:gd name="T7" fmla="*/ 103 h 205"/>
                <a:gd name="T8" fmla="*/ 103 w 206"/>
                <a:gd name="T9" fmla="*/ 0 h 205"/>
                <a:gd name="T10" fmla="*/ 103 w 206"/>
                <a:gd name="T11" fmla="*/ 199 h 205"/>
                <a:gd name="T12" fmla="*/ 54 w 206"/>
                <a:gd name="T13" fmla="*/ 185 h 205"/>
                <a:gd name="T14" fmla="*/ 52 w 206"/>
                <a:gd name="T15" fmla="*/ 184 h 205"/>
                <a:gd name="T16" fmla="*/ 32 w 206"/>
                <a:gd name="T17" fmla="*/ 168 h 205"/>
                <a:gd name="T18" fmla="*/ 31 w 206"/>
                <a:gd name="T19" fmla="*/ 166 h 205"/>
                <a:gd name="T20" fmla="*/ 27 w 206"/>
                <a:gd name="T21" fmla="*/ 162 h 205"/>
                <a:gd name="T22" fmla="*/ 25 w 206"/>
                <a:gd name="T23" fmla="*/ 158 h 205"/>
                <a:gd name="T24" fmla="*/ 23 w 206"/>
                <a:gd name="T25" fmla="*/ 155 h 205"/>
                <a:gd name="T26" fmla="*/ 19 w 206"/>
                <a:gd name="T27" fmla="*/ 149 h 205"/>
                <a:gd name="T28" fmla="*/ 17 w 206"/>
                <a:gd name="T29" fmla="*/ 144 h 205"/>
                <a:gd name="T30" fmla="*/ 7 w 206"/>
                <a:gd name="T31" fmla="*/ 103 h 205"/>
                <a:gd name="T32" fmla="*/ 17 w 206"/>
                <a:gd name="T33" fmla="*/ 61 h 205"/>
                <a:gd name="T34" fmla="*/ 19 w 206"/>
                <a:gd name="T35" fmla="*/ 56 h 205"/>
                <a:gd name="T36" fmla="*/ 23 w 206"/>
                <a:gd name="T37" fmla="*/ 50 h 205"/>
                <a:gd name="T38" fmla="*/ 25 w 206"/>
                <a:gd name="T39" fmla="*/ 47 h 205"/>
                <a:gd name="T40" fmla="*/ 27 w 206"/>
                <a:gd name="T41" fmla="*/ 43 h 205"/>
                <a:gd name="T42" fmla="*/ 31 w 206"/>
                <a:gd name="T43" fmla="*/ 39 h 205"/>
                <a:gd name="T44" fmla="*/ 32 w 206"/>
                <a:gd name="T45" fmla="*/ 38 h 205"/>
                <a:gd name="T46" fmla="*/ 52 w 206"/>
                <a:gd name="T47" fmla="*/ 21 h 205"/>
                <a:gd name="T48" fmla="*/ 54 w 206"/>
                <a:gd name="T49" fmla="*/ 20 h 205"/>
                <a:gd name="T50" fmla="*/ 103 w 206"/>
                <a:gd name="T51" fmla="*/ 6 h 205"/>
                <a:gd name="T52" fmla="*/ 192 w 206"/>
                <a:gd name="T53" fmla="*/ 65 h 205"/>
                <a:gd name="T54" fmla="*/ 192 w 206"/>
                <a:gd name="T55" fmla="*/ 66 h 205"/>
                <a:gd name="T56" fmla="*/ 196 w 206"/>
                <a:gd name="T57" fmla="*/ 76 h 205"/>
                <a:gd name="T58" fmla="*/ 199 w 206"/>
                <a:gd name="T59" fmla="*/ 103 h 205"/>
                <a:gd name="T60" fmla="*/ 196 w 206"/>
                <a:gd name="T61" fmla="*/ 129 h 205"/>
                <a:gd name="T62" fmla="*/ 192 w 206"/>
                <a:gd name="T63" fmla="*/ 139 h 205"/>
                <a:gd name="T64" fmla="*/ 192 w 206"/>
                <a:gd name="T65" fmla="*/ 140 h 205"/>
                <a:gd name="T66" fmla="*/ 103 w 206"/>
                <a:gd name="T67" fmla="*/ 19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6" h="205">
                  <a:moveTo>
                    <a:pt x="103" y="0"/>
                  </a:moveTo>
                  <a:cubicBezTo>
                    <a:pt x="47" y="0"/>
                    <a:pt x="0" y="46"/>
                    <a:pt x="0" y="103"/>
                  </a:cubicBezTo>
                  <a:cubicBezTo>
                    <a:pt x="0" y="159"/>
                    <a:pt x="47" y="205"/>
                    <a:pt x="103" y="205"/>
                  </a:cubicBezTo>
                  <a:cubicBezTo>
                    <a:pt x="160" y="205"/>
                    <a:pt x="206" y="159"/>
                    <a:pt x="206" y="103"/>
                  </a:cubicBezTo>
                  <a:cubicBezTo>
                    <a:pt x="206" y="46"/>
                    <a:pt x="160" y="0"/>
                    <a:pt x="103" y="0"/>
                  </a:cubicBezTo>
                  <a:close/>
                  <a:moveTo>
                    <a:pt x="103" y="199"/>
                  </a:moveTo>
                  <a:cubicBezTo>
                    <a:pt x="85" y="199"/>
                    <a:pt x="69" y="194"/>
                    <a:pt x="54" y="185"/>
                  </a:cubicBezTo>
                  <a:cubicBezTo>
                    <a:pt x="54" y="185"/>
                    <a:pt x="53" y="185"/>
                    <a:pt x="52" y="184"/>
                  </a:cubicBezTo>
                  <a:cubicBezTo>
                    <a:pt x="45" y="179"/>
                    <a:pt x="38" y="174"/>
                    <a:pt x="32" y="168"/>
                  </a:cubicBezTo>
                  <a:cubicBezTo>
                    <a:pt x="32" y="167"/>
                    <a:pt x="32" y="167"/>
                    <a:pt x="31" y="166"/>
                  </a:cubicBezTo>
                  <a:cubicBezTo>
                    <a:pt x="30" y="165"/>
                    <a:pt x="29" y="163"/>
                    <a:pt x="27" y="162"/>
                  </a:cubicBezTo>
                  <a:cubicBezTo>
                    <a:pt x="26" y="160"/>
                    <a:pt x="25" y="159"/>
                    <a:pt x="25" y="158"/>
                  </a:cubicBezTo>
                  <a:cubicBezTo>
                    <a:pt x="24" y="157"/>
                    <a:pt x="23" y="156"/>
                    <a:pt x="23" y="155"/>
                  </a:cubicBezTo>
                  <a:cubicBezTo>
                    <a:pt x="21" y="153"/>
                    <a:pt x="20" y="151"/>
                    <a:pt x="19" y="149"/>
                  </a:cubicBezTo>
                  <a:cubicBezTo>
                    <a:pt x="18" y="147"/>
                    <a:pt x="17" y="146"/>
                    <a:pt x="17" y="144"/>
                  </a:cubicBezTo>
                  <a:cubicBezTo>
                    <a:pt x="10" y="132"/>
                    <a:pt x="7" y="117"/>
                    <a:pt x="7" y="103"/>
                  </a:cubicBezTo>
                  <a:cubicBezTo>
                    <a:pt x="7" y="88"/>
                    <a:pt x="10" y="73"/>
                    <a:pt x="17" y="61"/>
                  </a:cubicBezTo>
                  <a:cubicBezTo>
                    <a:pt x="17" y="59"/>
                    <a:pt x="18" y="58"/>
                    <a:pt x="19" y="56"/>
                  </a:cubicBezTo>
                  <a:cubicBezTo>
                    <a:pt x="20" y="54"/>
                    <a:pt x="21" y="52"/>
                    <a:pt x="23" y="50"/>
                  </a:cubicBezTo>
                  <a:cubicBezTo>
                    <a:pt x="23" y="49"/>
                    <a:pt x="24" y="48"/>
                    <a:pt x="25" y="47"/>
                  </a:cubicBezTo>
                  <a:cubicBezTo>
                    <a:pt x="25" y="46"/>
                    <a:pt x="26" y="45"/>
                    <a:pt x="27" y="43"/>
                  </a:cubicBezTo>
                  <a:cubicBezTo>
                    <a:pt x="29" y="42"/>
                    <a:pt x="30" y="40"/>
                    <a:pt x="31" y="39"/>
                  </a:cubicBezTo>
                  <a:cubicBezTo>
                    <a:pt x="32" y="38"/>
                    <a:pt x="32" y="38"/>
                    <a:pt x="32" y="38"/>
                  </a:cubicBezTo>
                  <a:cubicBezTo>
                    <a:pt x="38" y="31"/>
                    <a:pt x="45" y="26"/>
                    <a:pt x="52" y="21"/>
                  </a:cubicBezTo>
                  <a:cubicBezTo>
                    <a:pt x="53" y="21"/>
                    <a:pt x="54" y="20"/>
                    <a:pt x="54" y="20"/>
                  </a:cubicBezTo>
                  <a:cubicBezTo>
                    <a:pt x="69" y="11"/>
                    <a:pt x="85" y="6"/>
                    <a:pt x="103" y="6"/>
                  </a:cubicBezTo>
                  <a:cubicBezTo>
                    <a:pt x="143" y="6"/>
                    <a:pt x="177" y="30"/>
                    <a:pt x="192" y="65"/>
                  </a:cubicBezTo>
                  <a:cubicBezTo>
                    <a:pt x="192" y="65"/>
                    <a:pt x="192" y="66"/>
                    <a:pt x="192" y="66"/>
                  </a:cubicBezTo>
                  <a:cubicBezTo>
                    <a:pt x="193" y="69"/>
                    <a:pt x="195" y="72"/>
                    <a:pt x="196" y="76"/>
                  </a:cubicBezTo>
                  <a:cubicBezTo>
                    <a:pt x="198" y="84"/>
                    <a:pt x="199" y="93"/>
                    <a:pt x="199" y="103"/>
                  </a:cubicBezTo>
                  <a:cubicBezTo>
                    <a:pt x="199" y="112"/>
                    <a:pt x="198" y="121"/>
                    <a:pt x="196" y="129"/>
                  </a:cubicBezTo>
                  <a:cubicBezTo>
                    <a:pt x="195" y="133"/>
                    <a:pt x="193" y="136"/>
                    <a:pt x="192" y="139"/>
                  </a:cubicBezTo>
                  <a:cubicBezTo>
                    <a:pt x="192" y="140"/>
                    <a:pt x="192" y="140"/>
                    <a:pt x="192" y="140"/>
                  </a:cubicBezTo>
                  <a:cubicBezTo>
                    <a:pt x="177" y="175"/>
                    <a:pt x="143" y="199"/>
                    <a:pt x="103" y="199"/>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 name="îṩḷídé"/>
            <p:cNvSpPr/>
            <p:nvPr/>
          </p:nvSpPr>
          <p:spPr bwMode="auto">
            <a:xfrm>
              <a:off x="4805362" y="1779589"/>
              <a:ext cx="41275" cy="55563"/>
            </a:xfrm>
            <a:custGeom>
              <a:avLst/>
              <a:gdLst>
                <a:gd name="T0" fmla="*/ 21 w 23"/>
                <a:gd name="T1" fmla="*/ 29 h 31"/>
                <a:gd name="T2" fmla="*/ 21 w 23"/>
                <a:gd name="T3" fmla="*/ 29 h 31"/>
                <a:gd name="T4" fmla="*/ 16 w 23"/>
                <a:gd name="T5" fmla="*/ 28 h 31"/>
                <a:gd name="T6" fmla="*/ 1 w 23"/>
                <a:gd name="T7" fmla="*/ 6 h 31"/>
                <a:gd name="T8" fmla="*/ 2 w 23"/>
                <a:gd name="T9" fmla="*/ 1 h 31"/>
                <a:gd name="T10" fmla="*/ 7 w 23"/>
                <a:gd name="T11" fmla="*/ 2 h 31"/>
                <a:gd name="T12" fmla="*/ 22 w 23"/>
                <a:gd name="T13" fmla="*/ 24 h 31"/>
                <a:gd name="T14" fmla="*/ 21 w 23"/>
                <a:gd name="T15" fmla="*/ 29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1">
                  <a:moveTo>
                    <a:pt x="21" y="29"/>
                  </a:moveTo>
                  <a:cubicBezTo>
                    <a:pt x="21" y="29"/>
                    <a:pt x="21" y="29"/>
                    <a:pt x="21" y="29"/>
                  </a:cubicBezTo>
                  <a:cubicBezTo>
                    <a:pt x="20" y="31"/>
                    <a:pt x="17" y="30"/>
                    <a:pt x="16" y="28"/>
                  </a:cubicBezTo>
                  <a:cubicBezTo>
                    <a:pt x="1" y="6"/>
                    <a:pt x="1" y="6"/>
                    <a:pt x="1" y="6"/>
                  </a:cubicBezTo>
                  <a:cubicBezTo>
                    <a:pt x="0" y="4"/>
                    <a:pt x="0" y="2"/>
                    <a:pt x="2" y="1"/>
                  </a:cubicBezTo>
                  <a:cubicBezTo>
                    <a:pt x="3" y="0"/>
                    <a:pt x="6" y="0"/>
                    <a:pt x="7" y="2"/>
                  </a:cubicBezTo>
                  <a:cubicBezTo>
                    <a:pt x="22" y="24"/>
                    <a:pt x="22" y="24"/>
                    <a:pt x="22" y="24"/>
                  </a:cubicBezTo>
                  <a:cubicBezTo>
                    <a:pt x="23" y="26"/>
                    <a:pt x="23" y="28"/>
                    <a:pt x="21" y="29"/>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 name="îŝļïḑé"/>
            <p:cNvSpPr/>
            <p:nvPr/>
          </p:nvSpPr>
          <p:spPr bwMode="auto">
            <a:xfrm>
              <a:off x="4903787" y="1897064"/>
              <a:ext cx="42863" cy="55563"/>
            </a:xfrm>
            <a:custGeom>
              <a:avLst/>
              <a:gdLst>
                <a:gd name="T0" fmla="*/ 22 w 24"/>
                <a:gd name="T1" fmla="*/ 29 h 31"/>
                <a:gd name="T2" fmla="*/ 22 w 24"/>
                <a:gd name="T3" fmla="*/ 29 h 31"/>
                <a:gd name="T4" fmla="*/ 17 w 24"/>
                <a:gd name="T5" fmla="*/ 28 h 31"/>
                <a:gd name="T6" fmla="*/ 1 w 24"/>
                <a:gd name="T7" fmla="*/ 6 h 31"/>
                <a:gd name="T8" fmla="*/ 2 w 24"/>
                <a:gd name="T9" fmla="*/ 1 h 31"/>
                <a:gd name="T10" fmla="*/ 8 w 24"/>
                <a:gd name="T11" fmla="*/ 2 h 31"/>
                <a:gd name="T12" fmla="*/ 23 w 24"/>
                <a:gd name="T13" fmla="*/ 24 h 31"/>
                <a:gd name="T14" fmla="*/ 22 w 24"/>
                <a:gd name="T15" fmla="*/ 29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2" y="29"/>
                  </a:moveTo>
                  <a:cubicBezTo>
                    <a:pt x="22" y="29"/>
                    <a:pt x="22" y="29"/>
                    <a:pt x="22" y="29"/>
                  </a:cubicBezTo>
                  <a:cubicBezTo>
                    <a:pt x="20" y="31"/>
                    <a:pt x="18" y="30"/>
                    <a:pt x="17" y="28"/>
                  </a:cubicBezTo>
                  <a:cubicBezTo>
                    <a:pt x="1" y="6"/>
                    <a:pt x="1" y="6"/>
                    <a:pt x="1" y="6"/>
                  </a:cubicBezTo>
                  <a:cubicBezTo>
                    <a:pt x="0" y="4"/>
                    <a:pt x="1" y="2"/>
                    <a:pt x="2" y="1"/>
                  </a:cubicBezTo>
                  <a:cubicBezTo>
                    <a:pt x="4" y="0"/>
                    <a:pt x="6" y="0"/>
                    <a:pt x="8" y="2"/>
                  </a:cubicBezTo>
                  <a:cubicBezTo>
                    <a:pt x="23" y="24"/>
                    <a:pt x="23" y="24"/>
                    <a:pt x="23" y="24"/>
                  </a:cubicBezTo>
                  <a:cubicBezTo>
                    <a:pt x="24" y="26"/>
                    <a:pt x="24" y="28"/>
                    <a:pt x="22" y="29"/>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işlïdè"/>
            <p:cNvSpPr/>
            <p:nvPr/>
          </p:nvSpPr>
          <p:spPr bwMode="auto">
            <a:xfrm>
              <a:off x="4903787" y="1779589"/>
              <a:ext cx="42863" cy="55563"/>
            </a:xfrm>
            <a:custGeom>
              <a:avLst/>
              <a:gdLst>
                <a:gd name="T0" fmla="*/ 2 w 24"/>
                <a:gd name="T1" fmla="*/ 29 h 31"/>
                <a:gd name="T2" fmla="*/ 2 w 24"/>
                <a:gd name="T3" fmla="*/ 29 h 31"/>
                <a:gd name="T4" fmla="*/ 8 w 24"/>
                <a:gd name="T5" fmla="*/ 28 h 31"/>
                <a:gd name="T6" fmla="*/ 23 w 24"/>
                <a:gd name="T7" fmla="*/ 6 h 31"/>
                <a:gd name="T8" fmla="*/ 22 w 24"/>
                <a:gd name="T9" fmla="*/ 1 h 31"/>
                <a:gd name="T10" fmla="*/ 17 w 24"/>
                <a:gd name="T11" fmla="*/ 2 h 31"/>
                <a:gd name="T12" fmla="*/ 1 w 24"/>
                <a:gd name="T13" fmla="*/ 24 h 31"/>
                <a:gd name="T14" fmla="*/ 2 w 24"/>
                <a:gd name="T15" fmla="*/ 29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 y="29"/>
                  </a:moveTo>
                  <a:cubicBezTo>
                    <a:pt x="2" y="29"/>
                    <a:pt x="2" y="29"/>
                    <a:pt x="2" y="29"/>
                  </a:cubicBezTo>
                  <a:cubicBezTo>
                    <a:pt x="4" y="31"/>
                    <a:pt x="6" y="30"/>
                    <a:pt x="8" y="28"/>
                  </a:cubicBezTo>
                  <a:cubicBezTo>
                    <a:pt x="23" y="6"/>
                    <a:pt x="23" y="6"/>
                    <a:pt x="23" y="6"/>
                  </a:cubicBezTo>
                  <a:cubicBezTo>
                    <a:pt x="24" y="4"/>
                    <a:pt x="24" y="2"/>
                    <a:pt x="22" y="1"/>
                  </a:cubicBezTo>
                  <a:cubicBezTo>
                    <a:pt x="20" y="0"/>
                    <a:pt x="18" y="0"/>
                    <a:pt x="17" y="2"/>
                  </a:cubicBezTo>
                  <a:cubicBezTo>
                    <a:pt x="1" y="24"/>
                    <a:pt x="1" y="24"/>
                    <a:pt x="1" y="24"/>
                  </a:cubicBezTo>
                  <a:cubicBezTo>
                    <a:pt x="0" y="26"/>
                    <a:pt x="1" y="28"/>
                    <a:pt x="2" y="29"/>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iṧḻiďé"/>
            <p:cNvSpPr/>
            <p:nvPr/>
          </p:nvSpPr>
          <p:spPr bwMode="auto">
            <a:xfrm>
              <a:off x="4805362" y="1897064"/>
              <a:ext cx="41275" cy="55563"/>
            </a:xfrm>
            <a:custGeom>
              <a:avLst/>
              <a:gdLst>
                <a:gd name="T0" fmla="*/ 2 w 23"/>
                <a:gd name="T1" fmla="*/ 29 h 31"/>
                <a:gd name="T2" fmla="*/ 2 w 23"/>
                <a:gd name="T3" fmla="*/ 29 h 31"/>
                <a:gd name="T4" fmla="*/ 7 w 23"/>
                <a:gd name="T5" fmla="*/ 28 h 31"/>
                <a:gd name="T6" fmla="*/ 22 w 23"/>
                <a:gd name="T7" fmla="*/ 6 h 31"/>
                <a:gd name="T8" fmla="*/ 21 w 23"/>
                <a:gd name="T9" fmla="*/ 1 h 31"/>
                <a:gd name="T10" fmla="*/ 16 w 23"/>
                <a:gd name="T11" fmla="*/ 2 h 31"/>
                <a:gd name="T12" fmla="*/ 1 w 23"/>
                <a:gd name="T13" fmla="*/ 24 h 31"/>
                <a:gd name="T14" fmla="*/ 2 w 23"/>
                <a:gd name="T15" fmla="*/ 29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1">
                  <a:moveTo>
                    <a:pt x="2" y="29"/>
                  </a:moveTo>
                  <a:cubicBezTo>
                    <a:pt x="2" y="29"/>
                    <a:pt x="2" y="29"/>
                    <a:pt x="2" y="29"/>
                  </a:cubicBezTo>
                  <a:cubicBezTo>
                    <a:pt x="3" y="31"/>
                    <a:pt x="6" y="30"/>
                    <a:pt x="7" y="28"/>
                  </a:cubicBezTo>
                  <a:cubicBezTo>
                    <a:pt x="22" y="6"/>
                    <a:pt x="22" y="6"/>
                    <a:pt x="22" y="6"/>
                  </a:cubicBezTo>
                  <a:cubicBezTo>
                    <a:pt x="23" y="4"/>
                    <a:pt x="23" y="2"/>
                    <a:pt x="21" y="1"/>
                  </a:cubicBezTo>
                  <a:cubicBezTo>
                    <a:pt x="20" y="0"/>
                    <a:pt x="17" y="0"/>
                    <a:pt x="16" y="2"/>
                  </a:cubicBezTo>
                  <a:cubicBezTo>
                    <a:pt x="1" y="24"/>
                    <a:pt x="1" y="24"/>
                    <a:pt x="1" y="24"/>
                  </a:cubicBezTo>
                  <a:cubicBezTo>
                    <a:pt x="0" y="26"/>
                    <a:pt x="0" y="28"/>
                    <a:pt x="2" y="29"/>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 name="îṣḻíḑè"/>
            <p:cNvSpPr/>
            <p:nvPr/>
          </p:nvSpPr>
          <p:spPr bwMode="auto">
            <a:xfrm>
              <a:off x="5868987" y="2689226"/>
              <a:ext cx="42863" cy="55563"/>
            </a:xfrm>
            <a:custGeom>
              <a:avLst/>
              <a:gdLst>
                <a:gd name="T0" fmla="*/ 22 w 24"/>
                <a:gd name="T1" fmla="*/ 30 h 31"/>
                <a:gd name="T2" fmla="*/ 22 w 24"/>
                <a:gd name="T3" fmla="*/ 30 h 31"/>
                <a:gd name="T4" fmla="*/ 17 w 24"/>
                <a:gd name="T5" fmla="*/ 29 h 31"/>
                <a:gd name="T6" fmla="*/ 1 w 24"/>
                <a:gd name="T7" fmla="*/ 6 h 31"/>
                <a:gd name="T8" fmla="*/ 2 w 24"/>
                <a:gd name="T9" fmla="*/ 1 h 31"/>
                <a:gd name="T10" fmla="*/ 7 w 24"/>
                <a:gd name="T11" fmla="*/ 2 h 31"/>
                <a:gd name="T12" fmla="*/ 23 w 24"/>
                <a:gd name="T13" fmla="*/ 25 h 31"/>
                <a:gd name="T14" fmla="*/ 22 w 24"/>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2" y="30"/>
                  </a:moveTo>
                  <a:cubicBezTo>
                    <a:pt x="22" y="30"/>
                    <a:pt x="22" y="30"/>
                    <a:pt x="22" y="30"/>
                  </a:cubicBezTo>
                  <a:cubicBezTo>
                    <a:pt x="20" y="31"/>
                    <a:pt x="18" y="31"/>
                    <a:pt x="17" y="29"/>
                  </a:cubicBezTo>
                  <a:cubicBezTo>
                    <a:pt x="1" y="6"/>
                    <a:pt x="1" y="6"/>
                    <a:pt x="1" y="6"/>
                  </a:cubicBezTo>
                  <a:cubicBezTo>
                    <a:pt x="0" y="5"/>
                    <a:pt x="1" y="2"/>
                    <a:pt x="2" y="1"/>
                  </a:cubicBezTo>
                  <a:cubicBezTo>
                    <a:pt x="4" y="0"/>
                    <a:pt x="6" y="0"/>
                    <a:pt x="7" y="2"/>
                  </a:cubicBezTo>
                  <a:cubicBezTo>
                    <a:pt x="23" y="25"/>
                    <a:pt x="23" y="25"/>
                    <a:pt x="23" y="25"/>
                  </a:cubicBezTo>
                  <a:cubicBezTo>
                    <a:pt x="24" y="26"/>
                    <a:pt x="24" y="29"/>
                    <a:pt x="22"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ïṩḻîḓe"/>
            <p:cNvSpPr/>
            <p:nvPr/>
          </p:nvSpPr>
          <p:spPr bwMode="auto">
            <a:xfrm>
              <a:off x="5969000" y="2805114"/>
              <a:ext cx="42863" cy="55563"/>
            </a:xfrm>
            <a:custGeom>
              <a:avLst/>
              <a:gdLst>
                <a:gd name="T0" fmla="*/ 21 w 24"/>
                <a:gd name="T1" fmla="*/ 30 h 31"/>
                <a:gd name="T2" fmla="*/ 21 w 24"/>
                <a:gd name="T3" fmla="*/ 30 h 31"/>
                <a:gd name="T4" fmla="*/ 16 w 24"/>
                <a:gd name="T5" fmla="*/ 29 h 31"/>
                <a:gd name="T6" fmla="*/ 1 w 24"/>
                <a:gd name="T7" fmla="*/ 6 h 31"/>
                <a:gd name="T8" fmla="*/ 2 w 24"/>
                <a:gd name="T9" fmla="*/ 1 h 31"/>
                <a:gd name="T10" fmla="*/ 7 w 24"/>
                <a:gd name="T11" fmla="*/ 2 h 31"/>
                <a:gd name="T12" fmla="*/ 22 w 24"/>
                <a:gd name="T13" fmla="*/ 25 h 31"/>
                <a:gd name="T14" fmla="*/ 21 w 24"/>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1" y="30"/>
                  </a:moveTo>
                  <a:cubicBezTo>
                    <a:pt x="21" y="30"/>
                    <a:pt x="21" y="30"/>
                    <a:pt x="21" y="30"/>
                  </a:cubicBezTo>
                  <a:cubicBezTo>
                    <a:pt x="20" y="31"/>
                    <a:pt x="17" y="30"/>
                    <a:pt x="16" y="29"/>
                  </a:cubicBezTo>
                  <a:cubicBezTo>
                    <a:pt x="1" y="6"/>
                    <a:pt x="1" y="6"/>
                    <a:pt x="1" y="6"/>
                  </a:cubicBezTo>
                  <a:cubicBezTo>
                    <a:pt x="0" y="5"/>
                    <a:pt x="0" y="2"/>
                    <a:pt x="2" y="1"/>
                  </a:cubicBezTo>
                  <a:cubicBezTo>
                    <a:pt x="4" y="0"/>
                    <a:pt x="6" y="0"/>
                    <a:pt x="7" y="2"/>
                  </a:cubicBezTo>
                  <a:cubicBezTo>
                    <a:pt x="22" y="25"/>
                    <a:pt x="22" y="25"/>
                    <a:pt x="22" y="25"/>
                  </a:cubicBezTo>
                  <a:cubicBezTo>
                    <a:pt x="24" y="26"/>
                    <a:pt x="23" y="29"/>
                    <a:pt x="21"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 name="íṡḻîḍé"/>
            <p:cNvSpPr/>
            <p:nvPr/>
          </p:nvSpPr>
          <p:spPr bwMode="auto">
            <a:xfrm>
              <a:off x="5969000" y="2689226"/>
              <a:ext cx="42863" cy="55563"/>
            </a:xfrm>
            <a:custGeom>
              <a:avLst/>
              <a:gdLst>
                <a:gd name="T0" fmla="*/ 2 w 24"/>
                <a:gd name="T1" fmla="*/ 30 h 31"/>
                <a:gd name="T2" fmla="*/ 2 w 24"/>
                <a:gd name="T3" fmla="*/ 30 h 31"/>
                <a:gd name="T4" fmla="*/ 7 w 24"/>
                <a:gd name="T5" fmla="*/ 29 h 31"/>
                <a:gd name="T6" fmla="*/ 22 w 24"/>
                <a:gd name="T7" fmla="*/ 6 h 31"/>
                <a:gd name="T8" fmla="*/ 21 w 24"/>
                <a:gd name="T9" fmla="*/ 1 h 31"/>
                <a:gd name="T10" fmla="*/ 16 w 24"/>
                <a:gd name="T11" fmla="*/ 2 h 31"/>
                <a:gd name="T12" fmla="*/ 1 w 24"/>
                <a:gd name="T13" fmla="*/ 25 h 31"/>
                <a:gd name="T14" fmla="*/ 2 w 24"/>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 y="30"/>
                  </a:moveTo>
                  <a:cubicBezTo>
                    <a:pt x="2" y="30"/>
                    <a:pt x="2" y="30"/>
                    <a:pt x="2" y="30"/>
                  </a:cubicBezTo>
                  <a:cubicBezTo>
                    <a:pt x="4" y="31"/>
                    <a:pt x="6" y="31"/>
                    <a:pt x="7" y="29"/>
                  </a:cubicBezTo>
                  <a:cubicBezTo>
                    <a:pt x="22" y="6"/>
                    <a:pt x="22" y="6"/>
                    <a:pt x="22" y="6"/>
                  </a:cubicBezTo>
                  <a:cubicBezTo>
                    <a:pt x="24" y="5"/>
                    <a:pt x="23" y="2"/>
                    <a:pt x="21" y="1"/>
                  </a:cubicBezTo>
                  <a:cubicBezTo>
                    <a:pt x="20" y="0"/>
                    <a:pt x="17" y="0"/>
                    <a:pt x="16" y="2"/>
                  </a:cubicBezTo>
                  <a:cubicBezTo>
                    <a:pt x="1" y="25"/>
                    <a:pt x="1" y="25"/>
                    <a:pt x="1" y="25"/>
                  </a:cubicBezTo>
                  <a:cubicBezTo>
                    <a:pt x="0" y="26"/>
                    <a:pt x="0" y="29"/>
                    <a:pt x="2"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 name="îṡlîḋe"/>
            <p:cNvSpPr/>
            <p:nvPr/>
          </p:nvSpPr>
          <p:spPr bwMode="auto">
            <a:xfrm>
              <a:off x="5868987" y="2805114"/>
              <a:ext cx="42863" cy="55563"/>
            </a:xfrm>
            <a:custGeom>
              <a:avLst/>
              <a:gdLst>
                <a:gd name="T0" fmla="*/ 2 w 24"/>
                <a:gd name="T1" fmla="*/ 30 h 31"/>
                <a:gd name="T2" fmla="*/ 2 w 24"/>
                <a:gd name="T3" fmla="*/ 30 h 31"/>
                <a:gd name="T4" fmla="*/ 7 w 24"/>
                <a:gd name="T5" fmla="*/ 29 h 31"/>
                <a:gd name="T6" fmla="*/ 23 w 24"/>
                <a:gd name="T7" fmla="*/ 6 h 31"/>
                <a:gd name="T8" fmla="*/ 22 w 24"/>
                <a:gd name="T9" fmla="*/ 1 h 31"/>
                <a:gd name="T10" fmla="*/ 17 w 24"/>
                <a:gd name="T11" fmla="*/ 2 h 31"/>
                <a:gd name="T12" fmla="*/ 1 w 24"/>
                <a:gd name="T13" fmla="*/ 25 h 31"/>
                <a:gd name="T14" fmla="*/ 2 w 24"/>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 y="30"/>
                  </a:moveTo>
                  <a:cubicBezTo>
                    <a:pt x="2" y="30"/>
                    <a:pt x="2" y="30"/>
                    <a:pt x="2" y="30"/>
                  </a:cubicBezTo>
                  <a:cubicBezTo>
                    <a:pt x="4" y="31"/>
                    <a:pt x="6" y="30"/>
                    <a:pt x="7" y="29"/>
                  </a:cubicBezTo>
                  <a:cubicBezTo>
                    <a:pt x="23" y="6"/>
                    <a:pt x="23" y="6"/>
                    <a:pt x="23" y="6"/>
                  </a:cubicBezTo>
                  <a:cubicBezTo>
                    <a:pt x="24" y="5"/>
                    <a:pt x="24" y="2"/>
                    <a:pt x="22" y="1"/>
                  </a:cubicBezTo>
                  <a:cubicBezTo>
                    <a:pt x="20" y="0"/>
                    <a:pt x="18" y="0"/>
                    <a:pt x="17" y="2"/>
                  </a:cubicBezTo>
                  <a:cubicBezTo>
                    <a:pt x="1" y="25"/>
                    <a:pt x="1" y="25"/>
                    <a:pt x="1" y="25"/>
                  </a:cubicBezTo>
                  <a:cubicBezTo>
                    <a:pt x="0" y="26"/>
                    <a:pt x="1" y="29"/>
                    <a:pt x="2"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 name="îṧḻïḓé"/>
            <p:cNvSpPr/>
            <p:nvPr/>
          </p:nvSpPr>
          <p:spPr bwMode="auto">
            <a:xfrm>
              <a:off x="4308475" y="3240089"/>
              <a:ext cx="41275" cy="55563"/>
            </a:xfrm>
            <a:custGeom>
              <a:avLst/>
              <a:gdLst>
                <a:gd name="T0" fmla="*/ 21 w 23"/>
                <a:gd name="T1" fmla="*/ 30 h 31"/>
                <a:gd name="T2" fmla="*/ 21 w 23"/>
                <a:gd name="T3" fmla="*/ 30 h 31"/>
                <a:gd name="T4" fmla="*/ 16 w 23"/>
                <a:gd name="T5" fmla="*/ 29 h 31"/>
                <a:gd name="T6" fmla="*/ 1 w 23"/>
                <a:gd name="T7" fmla="*/ 7 h 31"/>
                <a:gd name="T8" fmla="*/ 2 w 23"/>
                <a:gd name="T9" fmla="*/ 2 h 31"/>
                <a:gd name="T10" fmla="*/ 7 w 23"/>
                <a:gd name="T11" fmla="*/ 3 h 31"/>
                <a:gd name="T12" fmla="*/ 22 w 23"/>
                <a:gd name="T13" fmla="*/ 25 h 31"/>
                <a:gd name="T14" fmla="*/ 21 w 23"/>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1">
                  <a:moveTo>
                    <a:pt x="21" y="30"/>
                  </a:moveTo>
                  <a:cubicBezTo>
                    <a:pt x="21" y="30"/>
                    <a:pt x="21" y="30"/>
                    <a:pt x="21" y="30"/>
                  </a:cubicBezTo>
                  <a:cubicBezTo>
                    <a:pt x="20" y="31"/>
                    <a:pt x="17" y="31"/>
                    <a:pt x="16" y="29"/>
                  </a:cubicBezTo>
                  <a:cubicBezTo>
                    <a:pt x="1" y="7"/>
                    <a:pt x="1" y="7"/>
                    <a:pt x="1" y="7"/>
                  </a:cubicBezTo>
                  <a:cubicBezTo>
                    <a:pt x="0" y="5"/>
                    <a:pt x="0" y="3"/>
                    <a:pt x="2" y="2"/>
                  </a:cubicBezTo>
                  <a:cubicBezTo>
                    <a:pt x="3" y="0"/>
                    <a:pt x="6" y="1"/>
                    <a:pt x="7" y="3"/>
                  </a:cubicBezTo>
                  <a:cubicBezTo>
                    <a:pt x="22" y="25"/>
                    <a:pt x="22" y="25"/>
                    <a:pt x="22" y="25"/>
                  </a:cubicBezTo>
                  <a:cubicBezTo>
                    <a:pt x="23" y="27"/>
                    <a:pt x="23" y="29"/>
                    <a:pt x="21"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 name="îṩļiḓé"/>
            <p:cNvSpPr/>
            <p:nvPr/>
          </p:nvSpPr>
          <p:spPr bwMode="auto">
            <a:xfrm>
              <a:off x="4406900" y="3355976"/>
              <a:ext cx="42863" cy="55563"/>
            </a:xfrm>
            <a:custGeom>
              <a:avLst/>
              <a:gdLst>
                <a:gd name="T0" fmla="*/ 22 w 24"/>
                <a:gd name="T1" fmla="*/ 30 h 31"/>
                <a:gd name="T2" fmla="*/ 22 w 24"/>
                <a:gd name="T3" fmla="*/ 30 h 31"/>
                <a:gd name="T4" fmla="*/ 17 w 24"/>
                <a:gd name="T5" fmla="*/ 29 h 31"/>
                <a:gd name="T6" fmla="*/ 1 w 24"/>
                <a:gd name="T7" fmla="*/ 7 h 31"/>
                <a:gd name="T8" fmla="*/ 2 w 24"/>
                <a:gd name="T9" fmla="*/ 2 h 31"/>
                <a:gd name="T10" fmla="*/ 7 w 24"/>
                <a:gd name="T11" fmla="*/ 3 h 31"/>
                <a:gd name="T12" fmla="*/ 23 w 24"/>
                <a:gd name="T13" fmla="*/ 25 h 31"/>
                <a:gd name="T14" fmla="*/ 22 w 24"/>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2" y="30"/>
                  </a:moveTo>
                  <a:cubicBezTo>
                    <a:pt x="22" y="30"/>
                    <a:pt x="22" y="30"/>
                    <a:pt x="22" y="30"/>
                  </a:cubicBezTo>
                  <a:cubicBezTo>
                    <a:pt x="20" y="31"/>
                    <a:pt x="18" y="31"/>
                    <a:pt x="17" y="29"/>
                  </a:cubicBezTo>
                  <a:cubicBezTo>
                    <a:pt x="1" y="7"/>
                    <a:pt x="1" y="7"/>
                    <a:pt x="1" y="7"/>
                  </a:cubicBezTo>
                  <a:cubicBezTo>
                    <a:pt x="0" y="5"/>
                    <a:pt x="1" y="3"/>
                    <a:pt x="2" y="2"/>
                  </a:cubicBezTo>
                  <a:cubicBezTo>
                    <a:pt x="4" y="0"/>
                    <a:pt x="6" y="1"/>
                    <a:pt x="7" y="3"/>
                  </a:cubicBezTo>
                  <a:cubicBezTo>
                    <a:pt x="23" y="25"/>
                    <a:pt x="23" y="25"/>
                    <a:pt x="23" y="25"/>
                  </a:cubicBezTo>
                  <a:cubicBezTo>
                    <a:pt x="24" y="27"/>
                    <a:pt x="24" y="29"/>
                    <a:pt x="22"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 name="îṡ1íďe"/>
            <p:cNvSpPr/>
            <p:nvPr/>
          </p:nvSpPr>
          <p:spPr bwMode="auto">
            <a:xfrm>
              <a:off x="4406900" y="3240089"/>
              <a:ext cx="42863" cy="55563"/>
            </a:xfrm>
            <a:custGeom>
              <a:avLst/>
              <a:gdLst>
                <a:gd name="T0" fmla="*/ 2 w 24"/>
                <a:gd name="T1" fmla="*/ 30 h 31"/>
                <a:gd name="T2" fmla="*/ 2 w 24"/>
                <a:gd name="T3" fmla="*/ 30 h 31"/>
                <a:gd name="T4" fmla="*/ 7 w 24"/>
                <a:gd name="T5" fmla="*/ 29 h 31"/>
                <a:gd name="T6" fmla="*/ 23 w 24"/>
                <a:gd name="T7" fmla="*/ 7 h 31"/>
                <a:gd name="T8" fmla="*/ 22 w 24"/>
                <a:gd name="T9" fmla="*/ 2 h 31"/>
                <a:gd name="T10" fmla="*/ 17 w 24"/>
                <a:gd name="T11" fmla="*/ 3 h 31"/>
                <a:gd name="T12" fmla="*/ 1 w 24"/>
                <a:gd name="T13" fmla="*/ 25 h 31"/>
                <a:gd name="T14" fmla="*/ 2 w 24"/>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 y="30"/>
                  </a:moveTo>
                  <a:cubicBezTo>
                    <a:pt x="2" y="30"/>
                    <a:pt x="2" y="30"/>
                    <a:pt x="2" y="30"/>
                  </a:cubicBezTo>
                  <a:cubicBezTo>
                    <a:pt x="4" y="31"/>
                    <a:pt x="6" y="31"/>
                    <a:pt x="7" y="29"/>
                  </a:cubicBezTo>
                  <a:cubicBezTo>
                    <a:pt x="23" y="7"/>
                    <a:pt x="23" y="7"/>
                    <a:pt x="23" y="7"/>
                  </a:cubicBezTo>
                  <a:cubicBezTo>
                    <a:pt x="24" y="5"/>
                    <a:pt x="24" y="3"/>
                    <a:pt x="22" y="2"/>
                  </a:cubicBezTo>
                  <a:cubicBezTo>
                    <a:pt x="20" y="0"/>
                    <a:pt x="18" y="1"/>
                    <a:pt x="17" y="3"/>
                  </a:cubicBezTo>
                  <a:cubicBezTo>
                    <a:pt x="1" y="25"/>
                    <a:pt x="1" y="25"/>
                    <a:pt x="1" y="25"/>
                  </a:cubicBezTo>
                  <a:cubicBezTo>
                    <a:pt x="0" y="27"/>
                    <a:pt x="1" y="29"/>
                    <a:pt x="2"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 name="ïṥ1íḑê"/>
            <p:cNvSpPr/>
            <p:nvPr/>
          </p:nvSpPr>
          <p:spPr bwMode="auto">
            <a:xfrm>
              <a:off x="4308475" y="3355976"/>
              <a:ext cx="41275" cy="55563"/>
            </a:xfrm>
            <a:custGeom>
              <a:avLst/>
              <a:gdLst>
                <a:gd name="T0" fmla="*/ 2 w 23"/>
                <a:gd name="T1" fmla="*/ 30 h 31"/>
                <a:gd name="T2" fmla="*/ 2 w 23"/>
                <a:gd name="T3" fmla="*/ 30 h 31"/>
                <a:gd name="T4" fmla="*/ 7 w 23"/>
                <a:gd name="T5" fmla="*/ 29 h 31"/>
                <a:gd name="T6" fmla="*/ 22 w 23"/>
                <a:gd name="T7" fmla="*/ 7 h 31"/>
                <a:gd name="T8" fmla="*/ 21 w 23"/>
                <a:gd name="T9" fmla="*/ 2 h 31"/>
                <a:gd name="T10" fmla="*/ 16 w 23"/>
                <a:gd name="T11" fmla="*/ 3 h 31"/>
                <a:gd name="T12" fmla="*/ 1 w 23"/>
                <a:gd name="T13" fmla="*/ 25 h 31"/>
                <a:gd name="T14" fmla="*/ 2 w 23"/>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1">
                  <a:moveTo>
                    <a:pt x="2" y="30"/>
                  </a:moveTo>
                  <a:cubicBezTo>
                    <a:pt x="2" y="30"/>
                    <a:pt x="2" y="30"/>
                    <a:pt x="2" y="30"/>
                  </a:cubicBezTo>
                  <a:cubicBezTo>
                    <a:pt x="3" y="31"/>
                    <a:pt x="6" y="31"/>
                    <a:pt x="7" y="29"/>
                  </a:cubicBezTo>
                  <a:cubicBezTo>
                    <a:pt x="22" y="7"/>
                    <a:pt x="22" y="7"/>
                    <a:pt x="22" y="7"/>
                  </a:cubicBezTo>
                  <a:cubicBezTo>
                    <a:pt x="23" y="5"/>
                    <a:pt x="23" y="3"/>
                    <a:pt x="21" y="2"/>
                  </a:cubicBezTo>
                  <a:cubicBezTo>
                    <a:pt x="20" y="0"/>
                    <a:pt x="17" y="1"/>
                    <a:pt x="16" y="3"/>
                  </a:cubicBezTo>
                  <a:cubicBezTo>
                    <a:pt x="1" y="25"/>
                    <a:pt x="1" y="25"/>
                    <a:pt x="1" y="25"/>
                  </a:cubicBezTo>
                  <a:cubicBezTo>
                    <a:pt x="0" y="27"/>
                    <a:pt x="0" y="29"/>
                    <a:pt x="2"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 name="íŝľíḑè"/>
            <p:cNvSpPr/>
            <p:nvPr/>
          </p:nvSpPr>
          <p:spPr bwMode="auto">
            <a:xfrm>
              <a:off x="3351212" y="3646489"/>
              <a:ext cx="42863" cy="55563"/>
            </a:xfrm>
            <a:custGeom>
              <a:avLst/>
              <a:gdLst>
                <a:gd name="T0" fmla="*/ 22 w 24"/>
                <a:gd name="T1" fmla="*/ 30 h 31"/>
                <a:gd name="T2" fmla="*/ 22 w 24"/>
                <a:gd name="T3" fmla="*/ 30 h 31"/>
                <a:gd name="T4" fmla="*/ 17 w 24"/>
                <a:gd name="T5" fmla="*/ 29 h 31"/>
                <a:gd name="T6" fmla="*/ 1 w 24"/>
                <a:gd name="T7" fmla="*/ 6 h 31"/>
                <a:gd name="T8" fmla="*/ 2 w 24"/>
                <a:gd name="T9" fmla="*/ 1 h 31"/>
                <a:gd name="T10" fmla="*/ 7 w 24"/>
                <a:gd name="T11" fmla="*/ 2 h 31"/>
                <a:gd name="T12" fmla="*/ 23 w 24"/>
                <a:gd name="T13" fmla="*/ 25 h 31"/>
                <a:gd name="T14" fmla="*/ 22 w 24"/>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2" y="30"/>
                  </a:moveTo>
                  <a:cubicBezTo>
                    <a:pt x="22" y="30"/>
                    <a:pt x="22" y="30"/>
                    <a:pt x="22" y="30"/>
                  </a:cubicBezTo>
                  <a:cubicBezTo>
                    <a:pt x="20" y="31"/>
                    <a:pt x="18" y="31"/>
                    <a:pt x="17" y="29"/>
                  </a:cubicBezTo>
                  <a:cubicBezTo>
                    <a:pt x="1" y="6"/>
                    <a:pt x="1" y="6"/>
                    <a:pt x="1" y="6"/>
                  </a:cubicBezTo>
                  <a:cubicBezTo>
                    <a:pt x="0" y="5"/>
                    <a:pt x="1" y="2"/>
                    <a:pt x="2" y="1"/>
                  </a:cubicBezTo>
                  <a:cubicBezTo>
                    <a:pt x="4" y="0"/>
                    <a:pt x="6" y="0"/>
                    <a:pt x="7" y="2"/>
                  </a:cubicBezTo>
                  <a:cubicBezTo>
                    <a:pt x="23" y="25"/>
                    <a:pt x="23" y="25"/>
                    <a:pt x="23" y="25"/>
                  </a:cubicBezTo>
                  <a:cubicBezTo>
                    <a:pt x="24" y="26"/>
                    <a:pt x="23" y="29"/>
                    <a:pt x="22"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 name="íSlïḑê"/>
            <p:cNvSpPr/>
            <p:nvPr/>
          </p:nvSpPr>
          <p:spPr bwMode="auto">
            <a:xfrm>
              <a:off x="3451225" y="3763964"/>
              <a:ext cx="42863" cy="55563"/>
            </a:xfrm>
            <a:custGeom>
              <a:avLst/>
              <a:gdLst>
                <a:gd name="T0" fmla="*/ 21 w 24"/>
                <a:gd name="T1" fmla="*/ 30 h 31"/>
                <a:gd name="T2" fmla="*/ 21 w 24"/>
                <a:gd name="T3" fmla="*/ 30 h 31"/>
                <a:gd name="T4" fmla="*/ 16 w 24"/>
                <a:gd name="T5" fmla="*/ 29 h 31"/>
                <a:gd name="T6" fmla="*/ 1 w 24"/>
                <a:gd name="T7" fmla="*/ 6 h 31"/>
                <a:gd name="T8" fmla="*/ 2 w 24"/>
                <a:gd name="T9" fmla="*/ 1 h 31"/>
                <a:gd name="T10" fmla="*/ 7 w 24"/>
                <a:gd name="T11" fmla="*/ 2 h 31"/>
                <a:gd name="T12" fmla="*/ 22 w 24"/>
                <a:gd name="T13" fmla="*/ 25 h 31"/>
                <a:gd name="T14" fmla="*/ 21 w 24"/>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1" y="30"/>
                  </a:moveTo>
                  <a:cubicBezTo>
                    <a:pt x="21" y="30"/>
                    <a:pt x="21" y="30"/>
                    <a:pt x="21" y="30"/>
                  </a:cubicBezTo>
                  <a:cubicBezTo>
                    <a:pt x="20" y="31"/>
                    <a:pt x="17" y="30"/>
                    <a:pt x="16" y="29"/>
                  </a:cubicBezTo>
                  <a:cubicBezTo>
                    <a:pt x="1" y="6"/>
                    <a:pt x="1" y="6"/>
                    <a:pt x="1" y="6"/>
                  </a:cubicBezTo>
                  <a:cubicBezTo>
                    <a:pt x="0" y="5"/>
                    <a:pt x="0" y="2"/>
                    <a:pt x="2" y="1"/>
                  </a:cubicBezTo>
                  <a:cubicBezTo>
                    <a:pt x="4" y="0"/>
                    <a:pt x="6" y="0"/>
                    <a:pt x="7" y="2"/>
                  </a:cubicBezTo>
                  <a:cubicBezTo>
                    <a:pt x="22" y="25"/>
                    <a:pt x="22" y="25"/>
                    <a:pt x="22" y="25"/>
                  </a:cubicBezTo>
                  <a:cubicBezTo>
                    <a:pt x="24" y="26"/>
                    <a:pt x="23" y="29"/>
                    <a:pt x="21"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 name="íşḷidè"/>
            <p:cNvSpPr/>
            <p:nvPr/>
          </p:nvSpPr>
          <p:spPr bwMode="auto">
            <a:xfrm>
              <a:off x="3451225" y="3646489"/>
              <a:ext cx="42863" cy="55563"/>
            </a:xfrm>
            <a:custGeom>
              <a:avLst/>
              <a:gdLst>
                <a:gd name="T0" fmla="*/ 2 w 24"/>
                <a:gd name="T1" fmla="*/ 30 h 31"/>
                <a:gd name="T2" fmla="*/ 2 w 24"/>
                <a:gd name="T3" fmla="*/ 30 h 31"/>
                <a:gd name="T4" fmla="*/ 7 w 24"/>
                <a:gd name="T5" fmla="*/ 29 h 31"/>
                <a:gd name="T6" fmla="*/ 22 w 24"/>
                <a:gd name="T7" fmla="*/ 6 h 31"/>
                <a:gd name="T8" fmla="*/ 21 w 24"/>
                <a:gd name="T9" fmla="*/ 1 h 31"/>
                <a:gd name="T10" fmla="*/ 16 w 24"/>
                <a:gd name="T11" fmla="*/ 2 h 31"/>
                <a:gd name="T12" fmla="*/ 1 w 24"/>
                <a:gd name="T13" fmla="*/ 25 h 31"/>
                <a:gd name="T14" fmla="*/ 2 w 24"/>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 y="30"/>
                  </a:moveTo>
                  <a:cubicBezTo>
                    <a:pt x="2" y="30"/>
                    <a:pt x="2" y="30"/>
                    <a:pt x="2" y="30"/>
                  </a:cubicBezTo>
                  <a:cubicBezTo>
                    <a:pt x="4" y="31"/>
                    <a:pt x="6" y="31"/>
                    <a:pt x="7" y="29"/>
                  </a:cubicBezTo>
                  <a:cubicBezTo>
                    <a:pt x="22" y="6"/>
                    <a:pt x="22" y="6"/>
                    <a:pt x="22" y="6"/>
                  </a:cubicBezTo>
                  <a:cubicBezTo>
                    <a:pt x="24" y="5"/>
                    <a:pt x="23" y="2"/>
                    <a:pt x="21" y="1"/>
                  </a:cubicBezTo>
                  <a:cubicBezTo>
                    <a:pt x="20" y="0"/>
                    <a:pt x="17" y="0"/>
                    <a:pt x="16" y="2"/>
                  </a:cubicBezTo>
                  <a:cubicBezTo>
                    <a:pt x="1" y="25"/>
                    <a:pt x="1" y="25"/>
                    <a:pt x="1" y="25"/>
                  </a:cubicBezTo>
                  <a:cubicBezTo>
                    <a:pt x="0" y="26"/>
                    <a:pt x="0" y="29"/>
                    <a:pt x="2"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 name="î$ļíḓe"/>
            <p:cNvSpPr/>
            <p:nvPr/>
          </p:nvSpPr>
          <p:spPr bwMode="auto">
            <a:xfrm>
              <a:off x="3351212" y="3763964"/>
              <a:ext cx="42863" cy="55563"/>
            </a:xfrm>
            <a:custGeom>
              <a:avLst/>
              <a:gdLst>
                <a:gd name="T0" fmla="*/ 2 w 24"/>
                <a:gd name="T1" fmla="*/ 30 h 31"/>
                <a:gd name="T2" fmla="*/ 2 w 24"/>
                <a:gd name="T3" fmla="*/ 30 h 31"/>
                <a:gd name="T4" fmla="*/ 7 w 24"/>
                <a:gd name="T5" fmla="*/ 29 h 31"/>
                <a:gd name="T6" fmla="*/ 23 w 24"/>
                <a:gd name="T7" fmla="*/ 6 h 31"/>
                <a:gd name="T8" fmla="*/ 22 w 24"/>
                <a:gd name="T9" fmla="*/ 1 h 31"/>
                <a:gd name="T10" fmla="*/ 17 w 24"/>
                <a:gd name="T11" fmla="*/ 2 h 31"/>
                <a:gd name="T12" fmla="*/ 1 w 24"/>
                <a:gd name="T13" fmla="*/ 25 h 31"/>
                <a:gd name="T14" fmla="*/ 2 w 24"/>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 y="30"/>
                  </a:moveTo>
                  <a:cubicBezTo>
                    <a:pt x="2" y="30"/>
                    <a:pt x="2" y="30"/>
                    <a:pt x="2" y="30"/>
                  </a:cubicBezTo>
                  <a:cubicBezTo>
                    <a:pt x="4" y="31"/>
                    <a:pt x="6" y="30"/>
                    <a:pt x="7" y="29"/>
                  </a:cubicBezTo>
                  <a:cubicBezTo>
                    <a:pt x="23" y="6"/>
                    <a:pt x="23" y="6"/>
                    <a:pt x="23" y="6"/>
                  </a:cubicBezTo>
                  <a:cubicBezTo>
                    <a:pt x="24" y="5"/>
                    <a:pt x="23" y="2"/>
                    <a:pt x="22" y="1"/>
                  </a:cubicBezTo>
                  <a:cubicBezTo>
                    <a:pt x="20" y="0"/>
                    <a:pt x="18" y="0"/>
                    <a:pt x="17" y="2"/>
                  </a:cubicBezTo>
                  <a:cubicBezTo>
                    <a:pt x="1" y="25"/>
                    <a:pt x="1" y="25"/>
                    <a:pt x="1" y="25"/>
                  </a:cubicBezTo>
                  <a:cubicBezTo>
                    <a:pt x="0" y="26"/>
                    <a:pt x="1" y="29"/>
                    <a:pt x="2"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 name="î$ļiďé"/>
            <p:cNvSpPr/>
            <p:nvPr/>
          </p:nvSpPr>
          <p:spPr bwMode="auto">
            <a:xfrm>
              <a:off x="3516312" y="4733926"/>
              <a:ext cx="344488" cy="468313"/>
            </a:xfrm>
            <a:custGeom>
              <a:avLst/>
              <a:gdLst>
                <a:gd name="T0" fmla="*/ 192 w 192"/>
                <a:gd name="T1" fmla="*/ 0 h 261"/>
                <a:gd name="T2" fmla="*/ 3 w 192"/>
                <a:gd name="T3" fmla="*/ 209 h 261"/>
                <a:gd name="T4" fmla="*/ 2 w 192"/>
                <a:gd name="T5" fmla="*/ 261 h 261"/>
                <a:gd name="T6" fmla="*/ 66 w 192"/>
                <a:gd name="T7" fmla="*/ 261 h 261"/>
                <a:gd name="T8" fmla="*/ 105 w 192"/>
                <a:gd name="T9" fmla="*/ 92 h 261"/>
                <a:gd name="T10" fmla="*/ 192 w 192"/>
                <a:gd name="T11" fmla="*/ 3 h 261"/>
                <a:gd name="T12" fmla="*/ 192 w 192"/>
                <a:gd name="T13" fmla="*/ 0 h 261"/>
              </a:gdLst>
              <a:ahLst/>
              <a:cxnLst>
                <a:cxn ang="0">
                  <a:pos x="T0" y="T1"/>
                </a:cxn>
                <a:cxn ang="0">
                  <a:pos x="T2" y="T3"/>
                </a:cxn>
                <a:cxn ang="0">
                  <a:pos x="T4" y="T5"/>
                </a:cxn>
                <a:cxn ang="0">
                  <a:pos x="T6" y="T7"/>
                </a:cxn>
                <a:cxn ang="0">
                  <a:pos x="T8" y="T9"/>
                </a:cxn>
                <a:cxn ang="0">
                  <a:pos x="T10" y="T11"/>
                </a:cxn>
                <a:cxn ang="0">
                  <a:pos x="T12" y="T13"/>
                </a:cxn>
              </a:cxnLst>
              <a:rect l="0" t="0" r="r" b="b"/>
              <a:pathLst>
                <a:path w="192" h="261">
                  <a:moveTo>
                    <a:pt x="192" y="0"/>
                  </a:moveTo>
                  <a:cubicBezTo>
                    <a:pt x="143" y="12"/>
                    <a:pt x="25" y="56"/>
                    <a:pt x="3" y="209"/>
                  </a:cubicBezTo>
                  <a:cubicBezTo>
                    <a:pt x="3" y="209"/>
                    <a:pt x="0" y="230"/>
                    <a:pt x="2" y="261"/>
                  </a:cubicBezTo>
                  <a:cubicBezTo>
                    <a:pt x="66" y="261"/>
                    <a:pt x="66" y="261"/>
                    <a:pt x="66" y="261"/>
                  </a:cubicBezTo>
                  <a:cubicBezTo>
                    <a:pt x="64" y="203"/>
                    <a:pt x="77" y="144"/>
                    <a:pt x="105" y="92"/>
                  </a:cubicBezTo>
                  <a:cubicBezTo>
                    <a:pt x="125" y="54"/>
                    <a:pt x="153" y="18"/>
                    <a:pt x="192" y="3"/>
                  </a:cubicBezTo>
                  <a:cubicBezTo>
                    <a:pt x="192" y="0"/>
                    <a:pt x="192" y="0"/>
                    <a:pt x="192" y="0"/>
                  </a:cubicBezTo>
                </a:path>
              </a:pathLst>
            </a:custGeom>
            <a:solidFill>
              <a:srgbClr val="F2F4F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9" name="ïṡliḑê"/>
            <p:cNvSpPr/>
            <p:nvPr/>
          </p:nvSpPr>
          <p:spPr bwMode="auto">
            <a:xfrm>
              <a:off x="3860800" y="4729164"/>
              <a:ext cx="36513" cy="9525"/>
            </a:xfrm>
            <a:custGeom>
              <a:avLst/>
              <a:gdLst>
                <a:gd name="T0" fmla="*/ 21 w 21"/>
                <a:gd name="T1" fmla="*/ 0 h 6"/>
                <a:gd name="T2" fmla="*/ 0 w 21"/>
                <a:gd name="T3" fmla="*/ 3 h 6"/>
                <a:gd name="T4" fmla="*/ 0 w 21"/>
                <a:gd name="T5" fmla="*/ 6 h 6"/>
                <a:gd name="T6" fmla="*/ 21 w 21"/>
                <a:gd name="T7" fmla="*/ 0 h 6"/>
              </a:gdLst>
              <a:ahLst/>
              <a:cxnLst>
                <a:cxn ang="0">
                  <a:pos x="T0" y="T1"/>
                </a:cxn>
                <a:cxn ang="0">
                  <a:pos x="T2" y="T3"/>
                </a:cxn>
                <a:cxn ang="0">
                  <a:pos x="T4" y="T5"/>
                </a:cxn>
                <a:cxn ang="0">
                  <a:pos x="T6" y="T7"/>
                </a:cxn>
              </a:cxnLst>
              <a:rect l="0" t="0" r="r" b="b"/>
              <a:pathLst>
                <a:path w="21" h="6">
                  <a:moveTo>
                    <a:pt x="21" y="0"/>
                  </a:moveTo>
                  <a:cubicBezTo>
                    <a:pt x="21" y="0"/>
                    <a:pt x="13" y="0"/>
                    <a:pt x="0" y="3"/>
                  </a:cubicBezTo>
                  <a:cubicBezTo>
                    <a:pt x="0" y="6"/>
                    <a:pt x="0" y="6"/>
                    <a:pt x="0" y="6"/>
                  </a:cubicBezTo>
                  <a:cubicBezTo>
                    <a:pt x="6" y="3"/>
                    <a:pt x="13" y="1"/>
                    <a:pt x="21" y="0"/>
                  </a:cubicBezTo>
                </a:path>
              </a:pathLst>
            </a:custGeom>
            <a:solidFill>
              <a:srgbClr val="F2F4F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0" name="i$ḻiďé"/>
            <p:cNvSpPr/>
            <p:nvPr/>
          </p:nvSpPr>
          <p:spPr bwMode="auto">
            <a:xfrm>
              <a:off x="3519487" y="5202239"/>
              <a:ext cx="273050" cy="414338"/>
            </a:xfrm>
            <a:custGeom>
              <a:avLst/>
              <a:gdLst>
                <a:gd name="T0" fmla="*/ 64 w 152"/>
                <a:gd name="T1" fmla="*/ 0 h 231"/>
                <a:gd name="T2" fmla="*/ 0 w 152"/>
                <a:gd name="T3" fmla="*/ 0 h 231"/>
                <a:gd name="T4" fmla="*/ 152 w 152"/>
                <a:gd name="T5" fmla="*/ 231 h 231"/>
                <a:gd name="T6" fmla="*/ 77 w 152"/>
                <a:gd name="T7" fmla="*/ 91 h 231"/>
                <a:gd name="T8" fmla="*/ 64 w 152"/>
                <a:gd name="T9" fmla="*/ 0 h 231"/>
              </a:gdLst>
              <a:ahLst/>
              <a:cxnLst>
                <a:cxn ang="0">
                  <a:pos x="T0" y="T1"/>
                </a:cxn>
                <a:cxn ang="0">
                  <a:pos x="T2" y="T3"/>
                </a:cxn>
                <a:cxn ang="0">
                  <a:pos x="T4" y="T5"/>
                </a:cxn>
                <a:cxn ang="0">
                  <a:pos x="T6" y="T7"/>
                </a:cxn>
                <a:cxn ang="0">
                  <a:pos x="T8" y="T9"/>
                </a:cxn>
              </a:cxnLst>
              <a:rect l="0" t="0" r="r" b="b"/>
              <a:pathLst>
                <a:path w="152" h="231">
                  <a:moveTo>
                    <a:pt x="64" y="0"/>
                  </a:moveTo>
                  <a:cubicBezTo>
                    <a:pt x="0" y="0"/>
                    <a:pt x="0" y="0"/>
                    <a:pt x="0" y="0"/>
                  </a:cubicBezTo>
                  <a:cubicBezTo>
                    <a:pt x="6" y="58"/>
                    <a:pt x="34" y="156"/>
                    <a:pt x="152" y="231"/>
                  </a:cubicBezTo>
                  <a:cubicBezTo>
                    <a:pt x="152" y="231"/>
                    <a:pt x="104" y="186"/>
                    <a:pt x="77" y="91"/>
                  </a:cubicBezTo>
                  <a:cubicBezTo>
                    <a:pt x="69" y="61"/>
                    <a:pt x="64" y="30"/>
                    <a:pt x="64" y="0"/>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išḷídê"/>
            <p:cNvSpPr/>
            <p:nvPr/>
          </p:nvSpPr>
          <p:spPr bwMode="auto">
            <a:xfrm>
              <a:off x="6326188" y="1670051"/>
              <a:ext cx="222250" cy="223838"/>
            </a:xfrm>
            <a:prstGeom prst="ellipse">
              <a:avLst/>
            </a:pr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2" name="íṣľïḓè"/>
            <p:cNvSpPr/>
            <p:nvPr/>
          </p:nvSpPr>
          <p:spPr bwMode="auto">
            <a:xfrm>
              <a:off x="3597275" y="2243139"/>
              <a:ext cx="222250" cy="223838"/>
            </a:xfrm>
            <a:prstGeom prst="ellipse">
              <a:avLst/>
            </a:pr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3" name="iSḻíḓè"/>
            <p:cNvSpPr/>
            <p:nvPr/>
          </p:nvSpPr>
          <p:spPr bwMode="auto">
            <a:xfrm>
              <a:off x="6845300" y="2644776"/>
              <a:ext cx="1139825" cy="1189038"/>
            </a:xfrm>
            <a:custGeom>
              <a:avLst/>
              <a:gdLst>
                <a:gd name="T0" fmla="*/ 2 w 635"/>
                <a:gd name="T1" fmla="*/ 26 h 663"/>
                <a:gd name="T2" fmla="*/ 5 w 635"/>
                <a:gd name="T3" fmla="*/ 126 h 663"/>
                <a:gd name="T4" fmla="*/ 26 w 635"/>
                <a:gd name="T5" fmla="*/ 222 h 663"/>
                <a:gd name="T6" fmla="*/ 64 w 635"/>
                <a:gd name="T7" fmla="*/ 297 h 663"/>
                <a:gd name="T8" fmla="*/ 110 w 635"/>
                <a:gd name="T9" fmla="*/ 368 h 663"/>
                <a:gd name="T10" fmla="*/ 149 w 635"/>
                <a:gd name="T11" fmla="*/ 415 h 663"/>
                <a:gd name="T12" fmla="*/ 154 w 635"/>
                <a:gd name="T13" fmla="*/ 426 h 663"/>
                <a:gd name="T14" fmla="*/ 159 w 635"/>
                <a:gd name="T15" fmla="*/ 436 h 663"/>
                <a:gd name="T16" fmla="*/ 153 w 635"/>
                <a:gd name="T17" fmla="*/ 440 h 663"/>
                <a:gd name="T18" fmla="*/ 142 w 635"/>
                <a:gd name="T19" fmla="*/ 440 h 663"/>
                <a:gd name="T20" fmla="*/ 131 w 635"/>
                <a:gd name="T21" fmla="*/ 438 h 663"/>
                <a:gd name="T22" fmla="*/ 117 w 635"/>
                <a:gd name="T23" fmla="*/ 456 h 663"/>
                <a:gd name="T24" fmla="*/ 112 w 635"/>
                <a:gd name="T25" fmla="*/ 480 h 663"/>
                <a:gd name="T26" fmla="*/ 108 w 635"/>
                <a:gd name="T27" fmla="*/ 498 h 663"/>
                <a:gd name="T28" fmla="*/ 106 w 635"/>
                <a:gd name="T29" fmla="*/ 505 h 663"/>
                <a:gd name="T30" fmla="*/ 106 w 635"/>
                <a:gd name="T31" fmla="*/ 512 h 663"/>
                <a:gd name="T32" fmla="*/ 190 w 635"/>
                <a:gd name="T33" fmla="*/ 524 h 663"/>
                <a:gd name="T34" fmla="*/ 309 w 635"/>
                <a:gd name="T35" fmla="*/ 549 h 663"/>
                <a:gd name="T36" fmla="*/ 422 w 635"/>
                <a:gd name="T37" fmla="*/ 592 h 663"/>
                <a:gd name="T38" fmla="*/ 462 w 635"/>
                <a:gd name="T39" fmla="*/ 614 h 663"/>
                <a:gd name="T40" fmla="*/ 501 w 635"/>
                <a:gd name="T41" fmla="*/ 641 h 663"/>
                <a:gd name="T42" fmla="*/ 541 w 635"/>
                <a:gd name="T43" fmla="*/ 662 h 663"/>
                <a:gd name="T44" fmla="*/ 537 w 635"/>
                <a:gd name="T45" fmla="*/ 635 h 663"/>
                <a:gd name="T46" fmla="*/ 524 w 635"/>
                <a:gd name="T47" fmla="*/ 611 h 663"/>
                <a:gd name="T48" fmla="*/ 506 w 635"/>
                <a:gd name="T49" fmla="*/ 587 h 663"/>
                <a:gd name="T50" fmla="*/ 479 w 635"/>
                <a:gd name="T51" fmla="*/ 557 h 663"/>
                <a:gd name="T52" fmla="*/ 450 w 635"/>
                <a:gd name="T53" fmla="*/ 531 h 663"/>
                <a:gd name="T54" fmla="*/ 440 w 635"/>
                <a:gd name="T55" fmla="*/ 508 h 663"/>
                <a:gd name="T56" fmla="*/ 443 w 635"/>
                <a:gd name="T57" fmla="*/ 484 h 663"/>
                <a:gd name="T58" fmla="*/ 449 w 635"/>
                <a:gd name="T59" fmla="*/ 463 h 663"/>
                <a:gd name="T60" fmla="*/ 495 w 635"/>
                <a:gd name="T61" fmla="*/ 473 h 663"/>
                <a:gd name="T62" fmla="*/ 542 w 635"/>
                <a:gd name="T63" fmla="*/ 473 h 663"/>
                <a:gd name="T64" fmla="*/ 572 w 635"/>
                <a:gd name="T65" fmla="*/ 455 h 663"/>
                <a:gd name="T66" fmla="*/ 578 w 635"/>
                <a:gd name="T67" fmla="*/ 446 h 663"/>
                <a:gd name="T68" fmla="*/ 582 w 635"/>
                <a:gd name="T69" fmla="*/ 438 h 663"/>
                <a:gd name="T70" fmla="*/ 578 w 635"/>
                <a:gd name="T71" fmla="*/ 417 h 663"/>
                <a:gd name="T72" fmla="*/ 568 w 635"/>
                <a:gd name="T73" fmla="*/ 393 h 663"/>
                <a:gd name="T74" fmla="*/ 575 w 635"/>
                <a:gd name="T75" fmla="*/ 369 h 663"/>
                <a:gd name="T76" fmla="*/ 586 w 635"/>
                <a:gd name="T77" fmla="*/ 362 h 663"/>
                <a:gd name="T78" fmla="*/ 595 w 635"/>
                <a:gd name="T79" fmla="*/ 354 h 663"/>
                <a:gd name="T80" fmla="*/ 593 w 635"/>
                <a:gd name="T81" fmla="*/ 343 h 663"/>
                <a:gd name="T82" fmla="*/ 586 w 635"/>
                <a:gd name="T83" fmla="*/ 336 h 663"/>
                <a:gd name="T84" fmla="*/ 579 w 635"/>
                <a:gd name="T85" fmla="*/ 330 h 663"/>
                <a:gd name="T86" fmla="*/ 584 w 635"/>
                <a:gd name="T87" fmla="*/ 323 h 663"/>
                <a:gd name="T88" fmla="*/ 597 w 635"/>
                <a:gd name="T89" fmla="*/ 315 h 663"/>
                <a:gd name="T90" fmla="*/ 600 w 635"/>
                <a:gd name="T91" fmla="*/ 301 h 663"/>
                <a:gd name="T92" fmla="*/ 592 w 635"/>
                <a:gd name="T93" fmla="*/ 290 h 663"/>
                <a:gd name="T94" fmla="*/ 586 w 635"/>
                <a:gd name="T95" fmla="*/ 280 h 663"/>
                <a:gd name="T96" fmla="*/ 593 w 635"/>
                <a:gd name="T97" fmla="*/ 269 h 663"/>
                <a:gd name="T98" fmla="*/ 613 w 635"/>
                <a:gd name="T99" fmla="*/ 266 h 663"/>
                <a:gd name="T100" fmla="*/ 631 w 635"/>
                <a:gd name="T101" fmla="*/ 258 h 663"/>
                <a:gd name="T102" fmla="*/ 628 w 635"/>
                <a:gd name="T103" fmla="*/ 231 h 663"/>
                <a:gd name="T104" fmla="*/ 604 w 635"/>
                <a:gd name="T105" fmla="*/ 194 h 663"/>
                <a:gd name="T106" fmla="*/ 576 w 635"/>
                <a:gd name="T107" fmla="*/ 157 h 663"/>
                <a:gd name="T108" fmla="*/ 569 w 635"/>
                <a:gd name="T109" fmla="*/ 140 h 663"/>
                <a:gd name="T110" fmla="*/ 578 w 635"/>
                <a:gd name="T111" fmla="*/ 133 h 663"/>
                <a:gd name="T112" fmla="*/ 585 w 635"/>
                <a:gd name="T113" fmla="*/ 124 h 663"/>
                <a:gd name="T114" fmla="*/ 584 w 635"/>
                <a:gd name="T115" fmla="*/ 116 h 663"/>
                <a:gd name="T116" fmla="*/ 580 w 635"/>
                <a:gd name="T117" fmla="*/ 109 h 663"/>
                <a:gd name="T118" fmla="*/ 579 w 635"/>
                <a:gd name="T119" fmla="*/ 94 h 663"/>
                <a:gd name="T120" fmla="*/ 579 w 635"/>
                <a:gd name="T121" fmla="*/ 65 h 663"/>
                <a:gd name="T122" fmla="*/ 246 w 635"/>
                <a:gd name="T123" fmla="*/ 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5" h="663">
                  <a:moveTo>
                    <a:pt x="246" y="0"/>
                  </a:moveTo>
                  <a:cubicBezTo>
                    <a:pt x="171" y="0"/>
                    <a:pt x="90" y="6"/>
                    <a:pt x="3" y="22"/>
                  </a:cubicBezTo>
                  <a:cubicBezTo>
                    <a:pt x="2" y="26"/>
                    <a:pt x="2" y="26"/>
                    <a:pt x="2" y="26"/>
                  </a:cubicBezTo>
                  <a:cubicBezTo>
                    <a:pt x="0" y="59"/>
                    <a:pt x="0" y="59"/>
                    <a:pt x="0" y="59"/>
                  </a:cubicBezTo>
                  <a:cubicBezTo>
                    <a:pt x="1" y="93"/>
                    <a:pt x="1" y="93"/>
                    <a:pt x="1" y="93"/>
                  </a:cubicBezTo>
                  <a:cubicBezTo>
                    <a:pt x="5" y="126"/>
                    <a:pt x="5" y="126"/>
                    <a:pt x="5" y="126"/>
                  </a:cubicBezTo>
                  <a:cubicBezTo>
                    <a:pt x="10" y="160"/>
                    <a:pt x="10" y="160"/>
                    <a:pt x="10" y="160"/>
                  </a:cubicBezTo>
                  <a:cubicBezTo>
                    <a:pt x="17" y="192"/>
                    <a:pt x="17" y="192"/>
                    <a:pt x="17" y="192"/>
                  </a:cubicBezTo>
                  <a:cubicBezTo>
                    <a:pt x="26" y="222"/>
                    <a:pt x="26" y="222"/>
                    <a:pt x="26" y="222"/>
                  </a:cubicBezTo>
                  <a:cubicBezTo>
                    <a:pt x="38" y="247"/>
                    <a:pt x="38" y="247"/>
                    <a:pt x="38" y="247"/>
                  </a:cubicBezTo>
                  <a:cubicBezTo>
                    <a:pt x="51" y="272"/>
                    <a:pt x="51" y="272"/>
                    <a:pt x="51" y="272"/>
                  </a:cubicBezTo>
                  <a:cubicBezTo>
                    <a:pt x="64" y="297"/>
                    <a:pt x="64" y="297"/>
                    <a:pt x="64" y="297"/>
                  </a:cubicBezTo>
                  <a:cubicBezTo>
                    <a:pt x="78" y="321"/>
                    <a:pt x="78" y="321"/>
                    <a:pt x="78" y="321"/>
                  </a:cubicBezTo>
                  <a:cubicBezTo>
                    <a:pt x="93" y="345"/>
                    <a:pt x="93" y="345"/>
                    <a:pt x="93" y="345"/>
                  </a:cubicBezTo>
                  <a:cubicBezTo>
                    <a:pt x="110" y="368"/>
                    <a:pt x="110" y="368"/>
                    <a:pt x="110" y="368"/>
                  </a:cubicBezTo>
                  <a:cubicBezTo>
                    <a:pt x="128" y="390"/>
                    <a:pt x="128" y="390"/>
                    <a:pt x="128" y="390"/>
                  </a:cubicBezTo>
                  <a:cubicBezTo>
                    <a:pt x="147" y="412"/>
                    <a:pt x="147" y="412"/>
                    <a:pt x="147" y="412"/>
                  </a:cubicBezTo>
                  <a:cubicBezTo>
                    <a:pt x="149" y="415"/>
                    <a:pt x="149" y="415"/>
                    <a:pt x="149" y="415"/>
                  </a:cubicBezTo>
                  <a:cubicBezTo>
                    <a:pt x="150" y="419"/>
                    <a:pt x="150" y="419"/>
                    <a:pt x="150" y="419"/>
                  </a:cubicBezTo>
                  <a:cubicBezTo>
                    <a:pt x="152" y="422"/>
                    <a:pt x="152" y="422"/>
                    <a:pt x="152" y="422"/>
                  </a:cubicBezTo>
                  <a:cubicBezTo>
                    <a:pt x="154" y="426"/>
                    <a:pt x="154" y="426"/>
                    <a:pt x="154" y="426"/>
                  </a:cubicBezTo>
                  <a:cubicBezTo>
                    <a:pt x="155" y="429"/>
                    <a:pt x="155" y="429"/>
                    <a:pt x="155" y="429"/>
                  </a:cubicBezTo>
                  <a:cubicBezTo>
                    <a:pt x="157" y="433"/>
                    <a:pt x="157" y="433"/>
                    <a:pt x="157" y="433"/>
                  </a:cubicBezTo>
                  <a:cubicBezTo>
                    <a:pt x="159" y="436"/>
                    <a:pt x="159" y="436"/>
                    <a:pt x="159" y="436"/>
                  </a:cubicBezTo>
                  <a:cubicBezTo>
                    <a:pt x="160" y="440"/>
                    <a:pt x="160" y="440"/>
                    <a:pt x="160" y="440"/>
                  </a:cubicBezTo>
                  <a:cubicBezTo>
                    <a:pt x="157" y="440"/>
                    <a:pt x="157" y="440"/>
                    <a:pt x="157" y="440"/>
                  </a:cubicBezTo>
                  <a:cubicBezTo>
                    <a:pt x="153" y="440"/>
                    <a:pt x="153" y="440"/>
                    <a:pt x="153" y="440"/>
                  </a:cubicBezTo>
                  <a:cubicBezTo>
                    <a:pt x="150" y="440"/>
                    <a:pt x="150" y="440"/>
                    <a:pt x="150" y="440"/>
                  </a:cubicBezTo>
                  <a:cubicBezTo>
                    <a:pt x="146" y="440"/>
                    <a:pt x="146" y="440"/>
                    <a:pt x="146" y="440"/>
                  </a:cubicBezTo>
                  <a:cubicBezTo>
                    <a:pt x="142" y="440"/>
                    <a:pt x="142" y="440"/>
                    <a:pt x="142" y="440"/>
                  </a:cubicBezTo>
                  <a:cubicBezTo>
                    <a:pt x="139" y="440"/>
                    <a:pt x="139" y="440"/>
                    <a:pt x="139" y="440"/>
                  </a:cubicBezTo>
                  <a:cubicBezTo>
                    <a:pt x="135" y="439"/>
                    <a:pt x="135" y="439"/>
                    <a:pt x="135" y="439"/>
                  </a:cubicBezTo>
                  <a:cubicBezTo>
                    <a:pt x="131" y="438"/>
                    <a:pt x="131" y="438"/>
                    <a:pt x="131" y="438"/>
                  </a:cubicBezTo>
                  <a:cubicBezTo>
                    <a:pt x="125" y="443"/>
                    <a:pt x="125" y="443"/>
                    <a:pt x="125" y="443"/>
                  </a:cubicBezTo>
                  <a:cubicBezTo>
                    <a:pt x="120" y="449"/>
                    <a:pt x="120" y="449"/>
                    <a:pt x="120" y="449"/>
                  </a:cubicBezTo>
                  <a:cubicBezTo>
                    <a:pt x="117" y="456"/>
                    <a:pt x="117" y="456"/>
                    <a:pt x="117" y="456"/>
                  </a:cubicBezTo>
                  <a:cubicBezTo>
                    <a:pt x="115" y="464"/>
                    <a:pt x="115" y="464"/>
                    <a:pt x="115" y="464"/>
                  </a:cubicBezTo>
                  <a:cubicBezTo>
                    <a:pt x="113" y="472"/>
                    <a:pt x="113" y="472"/>
                    <a:pt x="113" y="472"/>
                  </a:cubicBezTo>
                  <a:cubicBezTo>
                    <a:pt x="112" y="480"/>
                    <a:pt x="112" y="480"/>
                    <a:pt x="112" y="480"/>
                  </a:cubicBezTo>
                  <a:cubicBezTo>
                    <a:pt x="110" y="488"/>
                    <a:pt x="110" y="488"/>
                    <a:pt x="110" y="488"/>
                  </a:cubicBezTo>
                  <a:cubicBezTo>
                    <a:pt x="108" y="495"/>
                    <a:pt x="108" y="495"/>
                    <a:pt x="108" y="495"/>
                  </a:cubicBezTo>
                  <a:cubicBezTo>
                    <a:pt x="108" y="498"/>
                    <a:pt x="108" y="498"/>
                    <a:pt x="108" y="498"/>
                  </a:cubicBezTo>
                  <a:cubicBezTo>
                    <a:pt x="107" y="500"/>
                    <a:pt x="107" y="500"/>
                    <a:pt x="107" y="500"/>
                  </a:cubicBezTo>
                  <a:cubicBezTo>
                    <a:pt x="107" y="503"/>
                    <a:pt x="107" y="503"/>
                    <a:pt x="107" y="503"/>
                  </a:cubicBezTo>
                  <a:cubicBezTo>
                    <a:pt x="106" y="505"/>
                    <a:pt x="106" y="505"/>
                    <a:pt x="106" y="505"/>
                  </a:cubicBezTo>
                  <a:cubicBezTo>
                    <a:pt x="106" y="507"/>
                    <a:pt x="106" y="507"/>
                    <a:pt x="106" y="507"/>
                  </a:cubicBezTo>
                  <a:cubicBezTo>
                    <a:pt x="106" y="510"/>
                    <a:pt x="106" y="510"/>
                    <a:pt x="106" y="510"/>
                  </a:cubicBezTo>
                  <a:cubicBezTo>
                    <a:pt x="106" y="512"/>
                    <a:pt x="106" y="512"/>
                    <a:pt x="106" y="512"/>
                  </a:cubicBezTo>
                  <a:cubicBezTo>
                    <a:pt x="107" y="514"/>
                    <a:pt x="107" y="514"/>
                    <a:pt x="107" y="514"/>
                  </a:cubicBezTo>
                  <a:cubicBezTo>
                    <a:pt x="149" y="518"/>
                    <a:pt x="149" y="518"/>
                    <a:pt x="149" y="518"/>
                  </a:cubicBezTo>
                  <a:cubicBezTo>
                    <a:pt x="190" y="524"/>
                    <a:pt x="190" y="524"/>
                    <a:pt x="190" y="524"/>
                  </a:cubicBezTo>
                  <a:cubicBezTo>
                    <a:pt x="230" y="531"/>
                    <a:pt x="230" y="531"/>
                    <a:pt x="230" y="531"/>
                  </a:cubicBezTo>
                  <a:cubicBezTo>
                    <a:pt x="269" y="539"/>
                    <a:pt x="269" y="539"/>
                    <a:pt x="269" y="539"/>
                  </a:cubicBezTo>
                  <a:cubicBezTo>
                    <a:pt x="309" y="549"/>
                    <a:pt x="309" y="549"/>
                    <a:pt x="309" y="549"/>
                  </a:cubicBezTo>
                  <a:cubicBezTo>
                    <a:pt x="347" y="562"/>
                    <a:pt x="347" y="562"/>
                    <a:pt x="347" y="562"/>
                  </a:cubicBezTo>
                  <a:cubicBezTo>
                    <a:pt x="385" y="576"/>
                    <a:pt x="385" y="576"/>
                    <a:pt x="385" y="576"/>
                  </a:cubicBezTo>
                  <a:cubicBezTo>
                    <a:pt x="422" y="592"/>
                    <a:pt x="422" y="592"/>
                    <a:pt x="422" y="592"/>
                  </a:cubicBezTo>
                  <a:cubicBezTo>
                    <a:pt x="436" y="599"/>
                    <a:pt x="436" y="599"/>
                    <a:pt x="436" y="599"/>
                  </a:cubicBezTo>
                  <a:cubicBezTo>
                    <a:pt x="449" y="607"/>
                    <a:pt x="449" y="607"/>
                    <a:pt x="449" y="607"/>
                  </a:cubicBezTo>
                  <a:cubicBezTo>
                    <a:pt x="462" y="614"/>
                    <a:pt x="462" y="614"/>
                    <a:pt x="462" y="614"/>
                  </a:cubicBezTo>
                  <a:cubicBezTo>
                    <a:pt x="476" y="623"/>
                    <a:pt x="476" y="623"/>
                    <a:pt x="476" y="623"/>
                  </a:cubicBezTo>
                  <a:cubicBezTo>
                    <a:pt x="489" y="631"/>
                    <a:pt x="489" y="631"/>
                    <a:pt x="489" y="631"/>
                  </a:cubicBezTo>
                  <a:cubicBezTo>
                    <a:pt x="501" y="641"/>
                    <a:pt x="501" y="641"/>
                    <a:pt x="501" y="641"/>
                  </a:cubicBezTo>
                  <a:cubicBezTo>
                    <a:pt x="514" y="652"/>
                    <a:pt x="514" y="652"/>
                    <a:pt x="514" y="652"/>
                  </a:cubicBezTo>
                  <a:cubicBezTo>
                    <a:pt x="525" y="663"/>
                    <a:pt x="525" y="663"/>
                    <a:pt x="525" y="663"/>
                  </a:cubicBezTo>
                  <a:cubicBezTo>
                    <a:pt x="541" y="662"/>
                    <a:pt x="541" y="662"/>
                    <a:pt x="541" y="662"/>
                  </a:cubicBezTo>
                  <a:cubicBezTo>
                    <a:pt x="541" y="652"/>
                    <a:pt x="541" y="652"/>
                    <a:pt x="541" y="652"/>
                  </a:cubicBezTo>
                  <a:cubicBezTo>
                    <a:pt x="540" y="643"/>
                    <a:pt x="540" y="643"/>
                    <a:pt x="540" y="643"/>
                  </a:cubicBezTo>
                  <a:cubicBezTo>
                    <a:pt x="537" y="635"/>
                    <a:pt x="537" y="635"/>
                    <a:pt x="537" y="635"/>
                  </a:cubicBezTo>
                  <a:cubicBezTo>
                    <a:pt x="533" y="627"/>
                    <a:pt x="533" y="627"/>
                    <a:pt x="533" y="627"/>
                  </a:cubicBezTo>
                  <a:cubicBezTo>
                    <a:pt x="529" y="619"/>
                    <a:pt x="529" y="619"/>
                    <a:pt x="529" y="619"/>
                  </a:cubicBezTo>
                  <a:cubicBezTo>
                    <a:pt x="524" y="611"/>
                    <a:pt x="524" y="611"/>
                    <a:pt x="524" y="611"/>
                  </a:cubicBezTo>
                  <a:cubicBezTo>
                    <a:pt x="519" y="604"/>
                    <a:pt x="519" y="604"/>
                    <a:pt x="519" y="604"/>
                  </a:cubicBezTo>
                  <a:cubicBezTo>
                    <a:pt x="514" y="597"/>
                    <a:pt x="514" y="597"/>
                    <a:pt x="514" y="597"/>
                  </a:cubicBezTo>
                  <a:cubicBezTo>
                    <a:pt x="506" y="587"/>
                    <a:pt x="506" y="587"/>
                    <a:pt x="506" y="587"/>
                  </a:cubicBezTo>
                  <a:cubicBezTo>
                    <a:pt x="498" y="577"/>
                    <a:pt x="498" y="577"/>
                    <a:pt x="498" y="577"/>
                  </a:cubicBezTo>
                  <a:cubicBezTo>
                    <a:pt x="489" y="567"/>
                    <a:pt x="489" y="567"/>
                    <a:pt x="489" y="567"/>
                  </a:cubicBezTo>
                  <a:cubicBezTo>
                    <a:pt x="479" y="557"/>
                    <a:pt x="479" y="557"/>
                    <a:pt x="479" y="557"/>
                  </a:cubicBezTo>
                  <a:cubicBezTo>
                    <a:pt x="470" y="548"/>
                    <a:pt x="470" y="548"/>
                    <a:pt x="470" y="548"/>
                  </a:cubicBezTo>
                  <a:cubicBezTo>
                    <a:pt x="460" y="539"/>
                    <a:pt x="460" y="539"/>
                    <a:pt x="460" y="539"/>
                  </a:cubicBezTo>
                  <a:cubicBezTo>
                    <a:pt x="450" y="531"/>
                    <a:pt x="450" y="531"/>
                    <a:pt x="450" y="531"/>
                  </a:cubicBezTo>
                  <a:cubicBezTo>
                    <a:pt x="439" y="523"/>
                    <a:pt x="439" y="523"/>
                    <a:pt x="439" y="523"/>
                  </a:cubicBezTo>
                  <a:cubicBezTo>
                    <a:pt x="440" y="516"/>
                    <a:pt x="440" y="516"/>
                    <a:pt x="440" y="516"/>
                  </a:cubicBezTo>
                  <a:cubicBezTo>
                    <a:pt x="440" y="508"/>
                    <a:pt x="440" y="508"/>
                    <a:pt x="440" y="508"/>
                  </a:cubicBezTo>
                  <a:cubicBezTo>
                    <a:pt x="441" y="500"/>
                    <a:pt x="441" y="500"/>
                    <a:pt x="441" y="500"/>
                  </a:cubicBezTo>
                  <a:cubicBezTo>
                    <a:pt x="442" y="492"/>
                    <a:pt x="442" y="492"/>
                    <a:pt x="442" y="492"/>
                  </a:cubicBezTo>
                  <a:cubicBezTo>
                    <a:pt x="443" y="484"/>
                    <a:pt x="443" y="484"/>
                    <a:pt x="443" y="484"/>
                  </a:cubicBezTo>
                  <a:cubicBezTo>
                    <a:pt x="444" y="477"/>
                    <a:pt x="444" y="477"/>
                    <a:pt x="444" y="477"/>
                  </a:cubicBezTo>
                  <a:cubicBezTo>
                    <a:pt x="446" y="469"/>
                    <a:pt x="446" y="469"/>
                    <a:pt x="446" y="469"/>
                  </a:cubicBezTo>
                  <a:cubicBezTo>
                    <a:pt x="449" y="463"/>
                    <a:pt x="449" y="463"/>
                    <a:pt x="449" y="463"/>
                  </a:cubicBezTo>
                  <a:cubicBezTo>
                    <a:pt x="464" y="465"/>
                    <a:pt x="464" y="465"/>
                    <a:pt x="464" y="465"/>
                  </a:cubicBezTo>
                  <a:cubicBezTo>
                    <a:pt x="479" y="469"/>
                    <a:pt x="479" y="469"/>
                    <a:pt x="479" y="469"/>
                  </a:cubicBezTo>
                  <a:cubicBezTo>
                    <a:pt x="495" y="473"/>
                    <a:pt x="495" y="473"/>
                    <a:pt x="495" y="473"/>
                  </a:cubicBezTo>
                  <a:cubicBezTo>
                    <a:pt x="511" y="475"/>
                    <a:pt x="511" y="475"/>
                    <a:pt x="511" y="475"/>
                  </a:cubicBezTo>
                  <a:cubicBezTo>
                    <a:pt x="527" y="475"/>
                    <a:pt x="527" y="475"/>
                    <a:pt x="527" y="475"/>
                  </a:cubicBezTo>
                  <a:cubicBezTo>
                    <a:pt x="542" y="473"/>
                    <a:pt x="542" y="473"/>
                    <a:pt x="542" y="473"/>
                  </a:cubicBezTo>
                  <a:cubicBezTo>
                    <a:pt x="556" y="467"/>
                    <a:pt x="556" y="467"/>
                    <a:pt x="556" y="467"/>
                  </a:cubicBezTo>
                  <a:cubicBezTo>
                    <a:pt x="569" y="458"/>
                    <a:pt x="569" y="458"/>
                    <a:pt x="569" y="458"/>
                  </a:cubicBezTo>
                  <a:cubicBezTo>
                    <a:pt x="572" y="455"/>
                    <a:pt x="572" y="455"/>
                    <a:pt x="572" y="455"/>
                  </a:cubicBezTo>
                  <a:cubicBezTo>
                    <a:pt x="574" y="452"/>
                    <a:pt x="574" y="452"/>
                    <a:pt x="574" y="452"/>
                  </a:cubicBezTo>
                  <a:cubicBezTo>
                    <a:pt x="576" y="449"/>
                    <a:pt x="576" y="449"/>
                    <a:pt x="576" y="449"/>
                  </a:cubicBezTo>
                  <a:cubicBezTo>
                    <a:pt x="578" y="446"/>
                    <a:pt x="578" y="446"/>
                    <a:pt x="578" y="446"/>
                  </a:cubicBezTo>
                  <a:cubicBezTo>
                    <a:pt x="580" y="444"/>
                    <a:pt x="580" y="444"/>
                    <a:pt x="580" y="444"/>
                  </a:cubicBezTo>
                  <a:cubicBezTo>
                    <a:pt x="581" y="441"/>
                    <a:pt x="581" y="441"/>
                    <a:pt x="581" y="441"/>
                  </a:cubicBezTo>
                  <a:cubicBezTo>
                    <a:pt x="582" y="438"/>
                    <a:pt x="582" y="438"/>
                    <a:pt x="582" y="438"/>
                  </a:cubicBezTo>
                  <a:cubicBezTo>
                    <a:pt x="583" y="435"/>
                    <a:pt x="583" y="435"/>
                    <a:pt x="583" y="435"/>
                  </a:cubicBezTo>
                  <a:cubicBezTo>
                    <a:pt x="581" y="426"/>
                    <a:pt x="581" y="426"/>
                    <a:pt x="581" y="426"/>
                  </a:cubicBezTo>
                  <a:cubicBezTo>
                    <a:pt x="578" y="417"/>
                    <a:pt x="578" y="417"/>
                    <a:pt x="578" y="417"/>
                  </a:cubicBezTo>
                  <a:cubicBezTo>
                    <a:pt x="575" y="409"/>
                    <a:pt x="575" y="409"/>
                    <a:pt x="575" y="409"/>
                  </a:cubicBezTo>
                  <a:cubicBezTo>
                    <a:pt x="570" y="401"/>
                    <a:pt x="570" y="401"/>
                    <a:pt x="570" y="401"/>
                  </a:cubicBezTo>
                  <a:cubicBezTo>
                    <a:pt x="568" y="393"/>
                    <a:pt x="568" y="393"/>
                    <a:pt x="568" y="393"/>
                  </a:cubicBezTo>
                  <a:cubicBezTo>
                    <a:pt x="568" y="385"/>
                    <a:pt x="568" y="385"/>
                    <a:pt x="568" y="385"/>
                  </a:cubicBezTo>
                  <a:cubicBezTo>
                    <a:pt x="570" y="377"/>
                    <a:pt x="570" y="377"/>
                    <a:pt x="570" y="377"/>
                  </a:cubicBezTo>
                  <a:cubicBezTo>
                    <a:pt x="575" y="369"/>
                    <a:pt x="575" y="369"/>
                    <a:pt x="575" y="369"/>
                  </a:cubicBezTo>
                  <a:cubicBezTo>
                    <a:pt x="579" y="367"/>
                    <a:pt x="579" y="367"/>
                    <a:pt x="579" y="367"/>
                  </a:cubicBezTo>
                  <a:cubicBezTo>
                    <a:pt x="582" y="365"/>
                    <a:pt x="582" y="365"/>
                    <a:pt x="582" y="365"/>
                  </a:cubicBezTo>
                  <a:cubicBezTo>
                    <a:pt x="586" y="362"/>
                    <a:pt x="586" y="362"/>
                    <a:pt x="586" y="362"/>
                  </a:cubicBezTo>
                  <a:cubicBezTo>
                    <a:pt x="589" y="360"/>
                    <a:pt x="589" y="360"/>
                    <a:pt x="589" y="360"/>
                  </a:cubicBezTo>
                  <a:cubicBezTo>
                    <a:pt x="592" y="357"/>
                    <a:pt x="592" y="357"/>
                    <a:pt x="592" y="357"/>
                  </a:cubicBezTo>
                  <a:cubicBezTo>
                    <a:pt x="595" y="354"/>
                    <a:pt x="595" y="354"/>
                    <a:pt x="595" y="354"/>
                  </a:cubicBezTo>
                  <a:cubicBezTo>
                    <a:pt x="595" y="350"/>
                    <a:pt x="595" y="350"/>
                    <a:pt x="595" y="350"/>
                  </a:cubicBezTo>
                  <a:cubicBezTo>
                    <a:pt x="595" y="346"/>
                    <a:pt x="595" y="346"/>
                    <a:pt x="595" y="346"/>
                  </a:cubicBezTo>
                  <a:cubicBezTo>
                    <a:pt x="593" y="343"/>
                    <a:pt x="593" y="343"/>
                    <a:pt x="593" y="343"/>
                  </a:cubicBezTo>
                  <a:cubicBezTo>
                    <a:pt x="590" y="341"/>
                    <a:pt x="590" y="341"/>
                    <a:pt x="590" y="341"/>
                  </a:cubicBezTo>
                  <a:cubicBezTo>
                    <a:pt x="588" y="338"/>
                    <a:pt x="588" y="338"/>
                    <a:pt x="588" y="338"/>
                  </a:cubicBezTo>
                  <a:cubicBezTo>
                    <a:pt x="586" y="336"/>
                    <a:pt x="586" y="336"/>
                    <a:pt x="586" y="336"/>
                  </a:cubicBezTo>
                  <a:cubicBezTo>
                    <a:pt x="584" y="334"/>
                    <a:pt x="584" y="334"/>
                    <a:pt x="584" y="334"/>
                  </a:cubicBezTo>
                  <a:cubicBezTo>
                    <a:pt x="582" y="332"/>
                    <a:pt x="582" y="332"/>
                    <a:pt x="582" y="332"/>
                  </a:cubicBezTo>
                  <a:cubicBezTo>
                    <a:pt x="579" y="330"/>
                    <a:pt x="579" y="330"/>
                    <a:pt x="579" y="330"/>
                  </a:cubicBezTo>
                  <a:cubicBezTo>
                    <a:pt x="576" y="328"/>
                    <a:pt x="576" y="328"/>
                    <a:pt x="576" y="328"/>
                  </a:cubicBezTo>
                  <a:cubicBezTo>
                    <a:pt x="580" y="326"/>
                    <a:pt x="580" y="326"/>
                    <a:pt x="580" y="326"/>
                  </a:cubicBezTo>
                  <a:cubicBezTo>
                    <a:pt x="584" y="323"/>
                    <a:pt x="584" y="323"/>
                    <a:pt x="584" y="323"/>
                  </a:cubicBezTo>
                  <a:cubicBezTo>
                    <a:pt x="589" y="321"/>
                    <a:pt x="589" y="321"/>
                    <a:pt x="589" y="321"/>
                  </a:cubicBezTo>
                  <a:cubicBezTo>
                    <a:pt x="594" y="318"/>
                    <a:pt x="594" y="318"/>
                    <a:pt x="594" y="318"/>
                  </a:cubicBezTo>
                  <a:cubicBezTo>
                    <a:pt x="597" y="315"/>
                    <a:pt x="597" y="315"/>
                    <a:pt x="597" y="315"/>
                  </a:cubicBezTo>
                  <a:cubicBezTo>
                    <a:pt x="600" y="311"/>
                    <a:pt x="600" y="311"/>
                    <a:pt x="600" y="311"/>
                  </a:cubicBezTo>
                  <a:cubicBezTo>
                    <a:pt x="601" y="307"/>
                    <a:pt x="601" y="307"/>
                    <a:pt x="601" y="307"/>
                  </a:cubicBezTo>
                  <a:cubicBezTo>
                    <a:pt x="600" y="301"/>
                    <a:pt x="600" y="301"/>
                    <a:pt x="600" y="301"/>
                  </a:cubicBezTo>
                  <a:cubicBezTo>
                    <a:pt x="598" y="297"/>
                    <a:pt x="598" y="297"/>
                    <a:pt x="598" y="297"/>
                  </a:cubicBezTo>
                  <a:cubicBezTo>
                    <a:pt x="595" y="294"/>
                    <a:pt x="595" y="294"/>
                    <a:pt x="595" y="294"/>
                  </a:cubicBezTo>
                  <a:cubicBezTo>
                    <a:pt x="592" y="290"/>
                    <a:pt x="592" y="290"/>
                    <a:pt x="592" y="290"/>
                  </a:cubicBezTo>
                  <a:cubicBezTo>
                    <a:pt x="589" y="287"/>
                    <a:pt x="589" y="287"/>
                    <a:pt x="589" y="287"/>
                  </a:cubicBezTo>
                  <a:cubicBezTo>
                    <a:pt x="587" y="283"/>
                    <a:pt x="587" y="283"/>
                    <a:pt x="587" y="283"/>
                  </a:cubicBezTo>
                  <a:cubicBezTo>
                    <a:pt x="586" y="280"/>
                    <a:pt x="586" y="280"/>
                    <a:pt x="586" y="280"/>
                  </a:cubicBezTo>
                  <a:cubicBezTo>
                    <a:pt x="585" y="276"/>
                    <a:pt x="585" y="276"/>
                    <a:pt x="585" y="276"/>
                  </a:cubicBezTo>
                  <a:cubicBezTo>
                    <a:pt x="587" y="271"/>
                    <a:pt x="587" y="271"/>
                    <a:pt x="587" y="271"/>
                  </a:cubicBezTo>
                  <a:cubicBezTo>
                    <a:pt x="593" y="269"/>
                    <a:pt x="593" y="269"/>
                    <a:pt x="593" y="269"/>
                  </a:cubicBezTo>
                  <a:cubicBezTo>
                    <a:pt x="600" y="268"/>
                    <a:pt x="600" y="268"/>
                    <a:pt x="600" y="268"/>
                  </a:cubicBezTo>
                  <a:cubicBezTo>
                    <a:pt x="607" y="267"/>
                    <a:pt x="607" y="267"/>
                    <a:pt x="607" y="267"/>
                  </a:cubicBezTo>
                  <a:cubicBezTo>
                    <a:pt x="613" y="266"/>
                    <a:pt x="613" y="266"/>
                    <a:pt x="613" y="266"/>
                  </a:cubicBezTo>
                  <a:cubicBezTo>
                    <a:pt x="620" y="264"/>
                    <a:pt x="620" y="264"/>
                    <a:pt x="620" y="264"/>
                  </a:cubicBezTo>
                  <a:cubicBezTo>
                    <a:pt x="626" y="261"/>
                    <a:pt x="626" y="261"/>
                    <a:pt x="626" y="261"/>
                  </a:cubicBezTo>
                  <a:cubicBezTo>
                    <a:pt x="631" y="258"/>
                    <a:pt x="631" y="258"/>
                    <a:pt x="631" y="258"/>
                  </a:cubicBezTo>
                  <a:cubicBezTo>
                    <a:pt x="635" y="253"/>
                    <a:pt x="635" y="253"/>
                    <a:pt x="635" y="253"/>
                  </a:cubicBezTo>
                  <a:cubicBezTo>
                    <a:pt x="635" y="244"/>
                    <a:pt x="635" y="244"/>
                    <a:pt x="635" y="244"/>
                  </a:cubicBezTo>
                  <a:cubicBezTo>
                    <a:pt x="628" y="231"/>
                    <a:pt x="628" y="231"/>
                    <a:pt x="628" y="231"/>
                  </a:cubicBezTo>
                  <a:cubicBezTo>
                    <a:pt x="620" y="218"/>
                    <a:pt x="620" y="218"/>
                    <a:pt x="620" y="218"/>
                  </a:cubicBezTo>
                  <a:cubicBezTo>
                    <a:pt x="613" y="206"/>
                    <a:pt x="613" y="206"/>
                    <a:pt x="613" y="206"/>
                  </a:cubicBezTo>
                  <a:cubicBezTo>
                    <a:pt x="604" y="194"/>
                    <a:pt x="604" y="194"/>
                    <a:pt x="604" y="194"/>
                  </a:cubicBezTo>
                  <a:cubicBezTo>
                    <a:pt x="596" y="181"/>
                    <a:pt x="596" y="181"/>
                    <a:pt x="596" y="181"/>
                  </a:cubicBezTo>
                  <a:cubicBezTo>
                    <a:pt x="586" y="169"/>
                    <a:pt x="586" y="169"/>
                    <a:pt x="586" y="169"/>
                  </a:cubicBezTo>
                  <a:cubicBezTo>
                    <a:pt x="576" y="157"/>
                    <a:pt x="576" y="157"/>
                    <a:pt x="576" y="157"/>
                  </a:cubicBezTo>
                  <a:cubicBezTo>
                    <a:pt x="565" y="147"/>
                    <a:pt x="565" y="147"/>
                    <a:pt x="565" y="147"/>
                  </a:cubicBezTo>
                  <a:cubicBezTo>
                    <a:pt x="567" y="143"/>
                    <a:pt x="567" y="143"/>
                    <a:pt x="567" y="143"/>
                  </a:cubicBezTo>
                  <a:cubicBezTo>
                    <a:pt x="569" y="140"/>
                    <a:pt x="569" y="140"/>
                    <a:pt x="569" y="140"/>
                  </a:cubicBezTo>
                  <a:cubicBezTo>
                    <a:pt x="572" y="138"/>
                    <a:pt x="572" y="138"/>
                    <a:pt x="572" y="138"/>
                  </a:cubicBezTo>
                  <a:cubicBezTo>
                    <a:pt x="575" y="135"/>
                    <a:pt x="575" y="135"/>
                    <a:pt x="575" y="135"/>
                  </a:cubicBezTo>
                  <a:cubicBezTo>
                    <a:pt x="578" y="133"/>
                    <a:pt x="578" y="133"/>
                    <a:pt x="578" y="133"/>
                  </a:cubicBezTo>
                  <a:cubicBezTo>
                    <a:pt x="581" y="131"/>
                    <a:pt x="581" y="131"/>
                    <a:pt x="581" y="131"/>
                  </a:cubicBezTo>
                  <a:cubicBezTo>
                    <a:pt x="583" y="128"/>
                    <a:pt x="583" y="128"/>
                    <a:pt x="583" y="128"/>
                  </a:cubicBezTo>
                  <a:cubicBezTo>
                    <a:pt x="585" y="124"/>
                    <a:pt x="585" y="124"/>
                    <a:pt x="585" y="124"/>
                  </a:cubicBezTo>
                  <a:cubicBezTo>
                    <a:pt x="585" y="121"/>
                    <a:pt x="585" y="121"/>
                    <a:pt x="585" y="121"/>
                  </a:cubicBezTo>
                  <a:cubicBezTo>
                    <a:pt x="585" y="118"/>
                    <a:pt x="585" y="118"/>
                    <a:pt x="585" y="118"/>
                  </a:cubicBezTo>
                  <a:cubicBezTo>
                    <a:pt x="584" y="116"/>
                    <a:pt x="584" y="116"/>
                    <a:pt x="584" y="116"/>
                  </a:cubicBezTo>
                  <a:cubicBezTo>
                    <a:pt x="583" y="114"/>
                    <a:pt x="583" y="114"/>
                    <a:pt x="583" y="114"/>
                  </a:cubicBezTo>
                  <a:cubicBezTo>
                    <a:pt x="582" y="111"/>
                    <a:pt x="582" y="111"/>
                    <a:pt x="582" y="111"/>
                  </a:cubicBezTo>
                  <a:cubicBezTo>
                    <a:pt x="580" y="109"/>
                    <a:pt x="580" y="109"/>
                    <a:pt x="580" y="109"/>
                  </a:cubicBezTo>
                  <a:cubicBezTo>
                    <a:pt x="579" y="106"/>
                    <a:pt x="579" y="106"/>
                    <a:pt x="579" y="106"/>
                  </a:cubicBezTo>
                  <a:cubicBezTo>
                    <a:pt x="578" y="104"/>
                    <a:pt x="578" y="104"/>
                    <a:pt x="578" y="104"/>
                  </a:cubicBezTo>
                  <a:cubicBezTo>
                    <a:pt x="579" y="94"/>
                    <a:pt x="579" y="94"/>
                    <a:pt x="579" y="94"/>
                  </a:cubicBezTo>
                  <a:cubicBezTo>
                    <a:pt x="578" y="84"/>
                    <a:pt x="578" y="84"/>
                    <a:pt x="578" y="84"/>
                  </a:cubicBezTo>
                  <a:cubicBezTo>
                    <a:pt x="579" y="74"/>
                    <a:pt x="579" y="74"/>
                    <a:pt x="579" y="74"/>
                  </a:cubicBezTo>
                  <a:cubicBezTo>
                    <a:pt x="579" y="65"/>
                    <a:pt x="579" y="65"/>
                    <a:pt x="579" y="65"/>
                  </a:cubicBezTo>
                  <a:cubicBezTo>
                    <a:pt x="580" y="55"/>
                    <a:pt x="580" y="55"/>
                    <a:pt x="580" y="55"/>
                  </a:cubicBezTo>
                  <a:cubicBezTo>
                    <a:pt x="581" y="46"/>
                    <a:pt x="581" y="46"/>
                    <a:pt x="581" y="46"/>
                  </a:cubicBezTo>
                  <a:cubicBezTo>
                    <a:pt x="490" y="20"/>
                    <a:pt x="378" y="0"/>
                    <a:pt x="246" y="0"/>
                  </a:cubicBezTo>
                </a:path>
              </a:pathLst>
            </a:custGeom>
            <a:solidFill>
              <a:srgbClr val="EE966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4" name="ï$lîďe"/>
            <p:cNvSpPr/>
            <p:nvPr/>
          </p:nvSpPr>
          <p:spPr bwMode="auto">
            <a:xfrm>
              <a:off x="6851650" y="2265364"/>
              <a:ext cx="1085850" cy="461963"/>
            </a:xfrm>
            <a:custGeom>
              <a:avLst/>
              <a:gdLst>
                <a:gd name="T0" fmla="*/ 280 w 606"/>
                <a:gd name="T1" fmla="*/ 0 h 257"/>
                <a:gd name="T2" fmla="*/ 250 w 606"/>
                <a:gd name="T3" fmla="*/ 2 h 257"/>
                <a:gd name="T4" fmla="*/ 220 w 606"/>
                <a:gd name="T5" fmla="*/ 6 h 257"/>
                <a:gd name="T6" fmla="*/ 192 w 606"/>
                <a:gd name="T7" fmla="*/ 14 h 257"/>
                <a:gd name="T8" fmla="*/ 165 w 606"/>
                <a:gd name="T9" fmla="*/ 24 h 257"/>
                <a:gd name="T10" fmla="*/ 139 w 606"/>
                <a:gd name="T11" fmla="*/ 36 h 257"/>
                <a:gd name="T12" fmla="*/ 113 w 606"/>
                <a:gd name="T13" fmla="*/ 51 h 257"/>
                <a:gd name="T14" fmla="*/ 89 w 606"/>
                <a:gd name="T15" fmla="*/ 68 h 257"/>
                <a:gd name="T16" fmla="*/ 66 w 606"/>
                <a:gd name="T17" fmla="*/ 87 h 257"/>
                <a:gd name="T18" fmla="*/ 57 w 606"/>
                <a:gd name="T19" fmla="*/ 97 h 257"/>
                <a:gd name="T20" fmla="*/ 49 w 606"/>
                <a:gd name="T21" fmla="*/ 107 h 257"/>
                <a:gd name="T22" fmla="*/ 41 w 606"/>
                <a:gd name="T23" fmla="*/ 118 h 257"/>
                <a:gd name="T24" fmla="*/ 34 w 606"/>
                <a:gd name="T25" fmla="*/ 128 h 257"/>
                <a:gd name="T26" fmla="*/ 27 w 606"/>
                <a:gd name="T27" fmla="*/ 139 h 257"/>
                <a:gd name="T28" fmla="*/ 21 w 606"/>
                <a:gd name="T29" fmla="*/ 151 h 257"/>
                <a:gd name="T30" fmla="*/ 17 w 606"/>
                <a:gd name="T31" fmla="*/ 163 h 257"/>
                <a:gd name="T32" fmla="*/ 13 w 606"/>
                <a:gd name="T33" fmla="*/ 175 h 257"/>
                <a:gd name="T34" fmla="*/ 5 w 606"/>
                <a:gd name="T35" fmla="*/ 205 h 257"/>
                <a:gd name="T36" fmla="*/ 0 w 606"/>
                <a:gd name="T37" fmla="*/ 233 h 257"/>
                <a:gd name="T38" fmla="*/ 243 w 606"/>
                <a:gd name="T39" fmla="*/ 211 h 257"/>
                <a:gd name="T40" fmla="*/ 578 w 606"/>
                <a:gd name="T41" fmla="*/ 257 h 257"/>
                <a:gd name="T42" fmla="*/ 578 w 606"/>
                <a:gd name="T43" fmla="*/ 256 h 257"/>
                <a:gd name="T44" fmla="*/ 579 w 606"/>
                <a:gd name="T45" fmla="*/ 246 h 257"/>
                <a:gd name="T46" fmla="*/ 581 w 606"/>
                <a:gd name="T47" fmla="*/ 237 h 257"/>
                <a:gd name="T48" fmla="*/ 587 w 606"/>
                <a:gd name="T49" fmla="*/ 232 h 257"/>
                <a:gd name="T50" fmla="*/ 593 w 606"/>
                <a:gd name="T51" fmla="*/ 226 h 257"/>
                <a:gd name="T52" fmla="*/ 597 w 606"/>
                <a:gd name="T53" fmla="*/ 219 h 257"/>
                <a:gd name="T54" fmla="*/ 601 w 606"/>
                <a:gd name="T55" fmla="*/ 213 h 257"/>
                <a:gd name="T56" fmla="*/ 604 w 606"/>
                <a:gd name="T57" fmla="*/ 206 h 257"/>
                <a:gd name="T58" fmla="*/ 605 w 606"/>
                <a:gd name="T59" fmla="*/ 198 h 257"/>
                <a:gd name="T60" fmla="*/ 606 w 606"/>
                <a:gd name="T61" fmla="*/ 190 h 257"/>
                <a:gd name="T62" fmla="*/ 606 w 606"/>
                <a:gd name="T63" fmla="*/ 182 h 257"/>
                <a:gd name="T64" fmla="*/ 601 w 606"/>
                <a:gd name="T65" fmla="*/ 162 h 257"/>
                <a:gd name="T66" fmla="*/ 591 w 606"/>
                <a:gd name="T67" fmla="*/ 143 h 257"/>
                <a:gd name="T68" fmla="*/ 578 w 606"/>
                <a:gd name="T69" fmla="*/ 125 h 257"/>
                <a:gd name="T70" fmla="*/ 563 w 606"/>
                <a:gd name="T71" fmla="*/ 110 h 257"/>
                <a:gd name="T72" fmla="*/ 546 w 606"/>
                <a:gd name="T73" fmla="*/ 95 h 257"/>
                <a:gd name="T74" fmla="*/ 528 w 606"/>
                <a:gd name="T75" fmla="*/ 82 h 257"/>
                <a:gd name="T76" fmla="*/ 510 w 606"/>
                <a:gd name="T77" fmla="*/ 69 h 257"/>
                <a:gd name="T78" fmla="*/ 492 w 606"/>
                <a:gd name="T79" fmla="*/ 57 h 257"/>
                <a:gd name="T80" fmla="*/ 470 w 606"/>
                <a:gd name="T81" fmla="*/ 47 h 257"/>
                <a:gd name="T82" fmla="*/ 447 w 606"/>
                <a:gd name="T83" fmla="*/ 38 h 257"/>
                <a:gd name="T84" fmla="*/ 424 w 606"/>
                <a:gd name="T85" fmla="*/ 30 h 257"/>
                <a:gd name="T86" fmla="*/ 401 w 606"/>
                <a:gd name="T87" fmla="*/ 22 h 257"/>
                <a:gd name="T88" fmla="*/ 377 w 606"/>
                <a:gd name="T89" fmla="*/ 15 h 257"/>
                <a:gd name="T90" fmla="*/ 353 w 606"/>
                <a:gd name="T91" fmla="*/ 9 h 257"/>
                <a:gd name="T92" fmla="*/ 328 w 606"/>
                <a:gd name="T93" fmla="*/ 5 h 257"/>
                <a:gd name="T94" fmla="*/ 303 w 606"/>
                <a:gd name="T95" fmla="*/ 3 h 257"/>
                <a:gd name="T96" fmla="*/ 300 w 606"/>
                <a:gd name="T97" fmla="*/ 2 h 257"/>
                <a:gd name="T98" fmla="*/ 297 w 606"/>
                <a:gd name="T99" fmla="*/ 1 h 257"/>
                <a:gd name="T100" fmla="*/ 294 w 606"/>
                <a:gd name="T101" fmla="*/ 1 h 257"/>
                <a:gd name="T102" fmla="*/ 291 w 606"/>
                <a:gd name="T103" fmla="*/ 1 h 257"/>
                <a:gd name="T104" fmla="*/ 288 w 606"/>
                <a:gd name="T105" fmla="*/ 1 h 257"/>
                <a:gd name="T106" fmla="*/ 286 w 606"/>
                <a:gd name="T107" fmla="*/ 0 h 257"/>
                <a:gd name="T108" fmla="*/ 283 w 606"/>
                <a:gd name="T109" fmla="*/ 0 h 257"/>
                <a:gd name="T110" fmla="*/ 280 w 606"/>
                <a:gd name="T111"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06" h="257">
                  <a:moveTo>
                    <a:pt x="280" y="0"/>
                  </a:moveTo>
                  <a:cubicBezTo>
                    <a:pt x="250" y="2"/>
                    <a:pt x="250" y="2"/>
                    <a:pt x="250" y="2"/>
                  </a:cubicBezTo>
                  <a:cubicBezTo>
                    <a:pt x="220" y="6"/>
                    <a:pt x="220" y="6"/>
                    <a:pt x="220" y="6"/>
                  </a:cubicBezTo>
                  <a:cubicBezTo>
                    <a:pt x="192" y="14"/>
                    <a:pt x="192" y="14"/>
                    <a:pt x="192" y="14"/>
                  </a:cubicBezTo>
                  <a:cubicBezTo>
                    <a:pt x="165" y="24"/>
                    <a:pt x="165" y="24"/>
                    <a:pt x="165" y="24"/>
                  </a:cubicBezTo>
                  <a:cubicBezTo>
                    <a:pt x="139" y="36"/>
                    <a:pt x="139" y="36"/>
                    <a:pt x="139" y="36"/>
                  </a:cubicBezTo>
                  <a:cubicBezTo>
                    <a:pt x="113" y="51"/>
                    <a:pt x="113" y="51"/>
                    <a:pt x="113" y="51"/>
                  </a:cubicBezTo>
                  <a:cubicBezTo>
                    <a:pt x="89" y="68"/>
                    <a:pt x="89" y="68"/>
                    <a:pt x="89" y="68"/>
                  </a:cubicBezTo>
                  <a:cubicBezTo>
                    <a:pt x="66" y="87"/>
                    <a:pt x="66" y="87"/>
                    <a:pt x="66" y="87"/>
                  </a:cubicBezTo>
                  <a:cubicBezTo>
                    <a:pt x="57" y="97"/>
                    <a:pt x="57" y="97"/>
                    <a:pt x="57" y="97"/>
                  </a:cubicBezTo>
                  <a:cubicBezTo>
                    <a:pt x="49" y="107"/>
                    <a:pt x="49" y="107"/>
                    <a:pt x="49" y="107"/>
                  </a:cubicBezTo>
                  <a:cubicBezTo>
                    <a:pt x="41" y="118"/>
                    <a:pt x="41" y="118"/>
                    <a:pt x="41" y="118"/>
                  </a:cubicBezTo>
                  <a:cubicBezTo>
                    <a:pt x="34" y="128"/>
                    <a:pt x="34" y="128"/>
                    <a:pt x="34" y="128"/>
                  </a:cubicBezTo>
                  <a:cubicBezTo>
                    <a:pt x="27" y="139"/>
                    <a:pt x="27" y="139"/>
                    <a:pt x="27" y="139"/>
                  </a:cubicBezTo>
                  <a:cubicBezTo>
                    <a:pt x="21" y="151"/>
                    <a:pt x="21" y="151"/>
                    <a:pt x="21" y="151"/>
                  </a:cubicBezTo>
                  <a:cubicBezTo>
                    <a:pt x="17" y="163"/>
                    <a:pt x="17" y="163"/>
                    <a:pt x="17" y="163"/>
                  </a:cubicBezTo>
                  <a:cubicBezTo>
                    <a:pt x="13" y="175"/>
                    <a:pt x="13" y="175"/>
                    <a:pt x="13" y="175"/>
                  </a:cubicBezTo>
                  <a:cubicBezTo>
                    <a:pt x="5" y="205"/>
                    <a:pt x="5" y="205"/>
                    <a:pt x="5" y="205"/>
                  </a:cubicBezTo>
                  <a:cubicBezTo>
                    <a:pt x="0" y="233"/>
                    <a:pt x="0" y="233"/>
                    <a:pt x="0" y="233"/>
                  </a:cubicBezTo>
                  <a:cubicBezTo>
                    <a:pt x="87" y="217"/>
                    <a:pt x="168" y="211"/>
                    <a:pt x="243" y="211"/>
                  </a:cubicBezTo>
                  <a:cubicBezTo>
                    <a:pt x="375" y="211"/>
                    <a:pt x="487" y="231"/>
                    <a:pt x="578" y="257"/>
                  </a:cubicBezTo>
                  <a:cubicBezTo>
                    <a:pt x="578" y="256"/>
                    <a:pt x="578" y="256"/>
                    <a:pt x="578" y="256"/>
                  </a:cubicBezTo>
                  <a:cubicBezTo>
                    <a:pt x="579" y="246"/>
                    <a:pt x="579" y="246"/>
                    <a:pt x="579" y="246"/>
                  </a:cubicBezTo>
                  <a:cubicBezTo>
                    <a:pt x="581" y="237"/>
                    <a:pt x="581" y="237"/>
                    <a:pt x="581" y="237"/>
                  </a:cubicBezTo>
                  <a:cubicBezTo>
                    <a:pt x="587" y="232"/>
                    <a:pt x="587" y="232"/>
                    <a:pt x="587" y="232"/>
                  </a:cubicBezTo>
                  <a:cubicBezTo>
                    <a:pt x="593" y="226"/>
                    <a:pt x="593" y="226"/>
                    <a:pt x="593" y="226"/>
                  </a:cubicBezTo>
                  <a:cubicBezTo>
                    <a:pt x="597" y="219"/>
                    <a:pt x="597" y="219"/>
                    <a:pt x="597" y="219"/>
                  </a:cubicBezTo>
                  <a:cubicBezTo>
                    <a:pt x="601" y="213"/>
                    <a:pt x="601" y="213"/>
                    <a:pt x="601" y="213"/>
                  </a:cubicBezTo>
                  <a:cubicBezTo>
                    <a:pt x="604" y="206"/>
                    <a:pt x="604" y="206"/>
                    <a:pt x="604" y="206"/>
                  </a:cubicBezTo>
                  <a:cubicBezTo>
                    <a:pt x="605" y="198"/>
                    <a:pt x="605" y="198"/>
                    <a:pt x="605" y="198"/>
                  </a:cubicBezTo>
                  <a:cubicBezTo>
                    <a:pt x="606" y="190"/>
                    <a:pt x="606" y="190"/>
                    <a:pt x="606" y="190"/>
                  </a:cubicBezTo>
                  <a:cubicBezTo>
                    <a:pt x="606" y="182"/>
                    <a:pt x="606" y="182"/>
                    <a:pt x="606" y="182"/>
                  </a:cubicBezTo>
                  <a:cubicBezTo>
                    <a:pt x="601" y="162"/>
                    <a:pt x="601" y="162"/>
                    <a:pt x="601" y="162"/>
                  </a:cubicBezTo>
                  <a:cubicBezTo>
                    <a:pt x="591" y="143"/>
                    <a:pt x="591" y="143"/>
                    <a:pt x="591" y="143"/>
                  </a:cubicBezTo>
                  <a:cubicBezTo>
                    <a:pt x="578" y="125"/>
                    <a:pt x="578" y="125"/>
                    <a:pt x="578" y="125"/>
                  </a:cubicBezTo>
                  <a:cubicBezTo>
                    <a:pt x="563" y="110"/>
                    <a:pt x="563" y="110"/>
                    <a:pt x="563" y="110"/>
                  </a:cubicBezTo>
                  <a:cubicBezTo>
                    <a:pt x="546" y="95"/>
                    <a:pt x="546" y="95"/>
                    <a:pt x="546" y="95"/>
                  </a:cubicBezTo>
                  <a:cubicBezTo>
                    <a:pt x="528" y="82"/>
                    <a:pt x="528" y="82"/>
                    <a:pt x="528" y="82"/>
                  </a:cubicBezTo>
                  <a:cubicBezTo>
                    <a:pt x="510" y="69"/>
                    <a:pt x="510" y="69"/>
                    <a:pt x="510" y="69"/>
                  </a:cubicBezTo>
                  <a:cubicBezTo>
                    <a:pt x="492" y="57"/>
                    <a:pt x="492" y="57"/>
                    <a:pt x="492" y="57"/>
                  </a:cubicBezTo>
                  <a:cubicBezTo>
                    <a:pt x="470" y="47"/>
                    <a:pt x="470" y="47"/>
                    <a:pt x="470" y="47"/>
                  </a:cubicBezTo>
                  <a:cubicBezTo>
                    <a:pt x="447" y="38"/>
                    <a:pt x="447" y="38"/>
                    <a:pt x="447" y="38"/>
                  </a:cubicBezTo>
                  <a:cubicBezTo>
                    <a:pt x="424" y="30"/>
                    <a:pt x="424" y="30"/>
                    <a:pt x="424" y="30"/>
                  </a:cubicBezTo>
                  <a:cubicBezTo>
                    <a:pt x="401" y="22"/>
                    <a:pt x="401" y="22"/>
                    <a:pt x="401" y="22"/>
                  </a:cubicBezTo>
                  <a:cubicBezTo>
                    <a:pt x="377" y="15"/>
                    <a:pt x="377" y="15"/>
                    <a:pt x="377" y="15"/>
                  </a:cubicBezTo>
                  <a:cubicBezTo>
                    <a:pt x="353" y="9"/>
                    <a:pt x="353" y="9"/>
                    <a:pt x="353" y="9"/>
                  </a:cubicBezTo>
                  <a:cubicBezTo>
                    <a:pt x="328" y="5"/>
                    <a:pt x="328" y="5"/>
                    <a:pt x="328" y="5"/>
                  </a:cubicBezTo>
                  <a:cubicBezTo>
                    <a:pt x="303" y="3"/>
                    <a:pt x="303" y="3"/>
                    <a:pt x="303" y="3"/>
                  </a:cubicBezTo>
                  <a:cubicBezTo>
                    <a:pt x="300" y="2"/>
                    <a:pt x="300" y="2"/>
                    <a:pt x="300" y="2"/>
                  </a:cubicBezTo>
                  <a:cubicBezTo>
                    <a:pt x="297" y="1"/>
                    <a:pt x="297" y="1"/>
                    <a:pt x="297" y="1"/>
                  </a:cubicBezTo>
                  <a:cubicBezTo>
                    <a:pt x="294" y="1"/>
                    <a:pt x="294" y="1"/>
                    <a:pt x="294" y="1"/>
                  </a:cubicBezTo>
                  <a:cubicBezTo>
                    <a:pt x="291" y="1"/>
                    <a:pt x="291" y="1"/>
                    <a:pt x="291" y="1"/>
                  </a:cubicBezTo>
                  <a:cubicBezTo>
                    <a:pt x="288" y="1"/>
                    <a:pt x="288" y="1"/>
                    <a:pt x="288" y="1"/>
                  </a:cubicBezTo>
                  <a:cubicBezTo>
                    <a:pt x="286" y="0"/>
                    <a:pt x="286" y="0"/>
                    <a:pt x="286" y="0"/>
                  </a:cubicBezTo>
                  <a:cubicBezTo>
                    <a:pt x="283" y="0"/>
                    <a:pt x="283" y="0"/>
                    <a:pt x="283" y="0"/>
                  </a:cubicBezTo>
                  <a:cubicBezTo>
                    <a:pt x="280" y="0"/>
                    <a:pt x="280" y="0"/>
                    <a:pt x="280" y="0"/>
                  </a:cubicBezTo>
                </a:path>
              </a:pathLst>
            </a:custGeom>
            <a:solidFill>
              <a:srgbClr val="EC946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5" name="îSľîdê"/>
            <p:cNvSpPr/>
            <p:nvPr/>
          </p:nvSpPr>
          <p:spPr bwMode="auto">
            <a:xfrm>
              <a:off x="6934200" y="2386014"/>
              <a:ext cx="877888" cy="630238"/>
            </a:xfrm>
            <a:custGeom>
              <a:avLst/>
              <a:gdLst>
                <a:gd name="T0" fmla="*/ 150 w 553"/>
                <a:gd name="T1" fmla="*/ 14 h 397"/>
                <a:gd name="T2" fmla="*/ 110 w 553"/>
                <a:gd name="T3" fmla="*/ 28 h 397"/>
                <a:gd name="T4" fmla="*/ 74 w 553"/>
                <a:gd name="T5" fmla="*/ 53 h 397"/>
                <a:gd name="T6" fmla="*/ 44 w 553"/>
                <a:gd name="T7" fmla="*/ 86 h 397"/>
                <a:gd name="T8" fmla="*/ 22 w 553"/>
                <a:gd name="T9" fmla="*/ 124 h 397"/>
                <a:gd name="T10" fmla="*/ 7 w 553"/>
                <a:gd name="T11" fmla="*/ 168 h 397"/>
                <a:gd name="T12" fmla="*/ 0 w 553"/>
                <a:gd name="T13" fmla="*/ 215 h 397"/>
                <a:gd name="T14" fmla="*/ 7 w 553"/>
                <a:gd name="T15" fmla="*/ 261 h 397"/>
                <a:gd name="T16" fmla="*/ 26 w 553"/>
                <a:gd name="T17" fmla="*/ 302 h 397"/>
                <a:gd name="T18" fmla="*/ 53 w 553"/>
                <a:gd name="T19" fmla="*/ 336 h 397"/>
                <a:gd name="T20" fmla="*/ 87 w 553"/>
                <a:gd name="T21" fmla="*/ 364 h 397"/>
                <a:gd name="T22" fmla="*/ 126 w 553"/>
                <a:gd name="T23" fmla="*/ 381 h 397"/>
                <a:gd name="T24" fmla="*/ 178 w 553"/>
                <a:gd name="T25" fmla="*/ 391 h 397"/>
                <a:gd name="T26" fmla="*/ 243 w 553"/>
                <a:gd name="T27" fmla="*/ 397 h 397"/>
                <a:gd name="T28" fmla="*/ 308 w 553"/>
                <a:gd name="T29" fmla="*/ 392 h 397"/>
                <a:gd name="T30" fmla="*/ 371 w 553"/>
                <a:gd name="T31" fmla="*/ 380 h 397"/>
                <a:gd name="T32" fmla="*/ 424 w 553"/>
                <a:gd name="T33" fmla="*/ 363 h 397"/>
                <a:gd name="T34" fmla="*/ 469 w 553"/>
                <a:gd name="T35" fmla="*/ 340 h 397"/>
                <a:gd name="T36" fmla="*/ 507 w 553"/>
                <a:gd name="T37" fmla="*/ 308 h 397"/>
                <a:gd name="T38" fmla="*/ 534 w 553"/>
                <a:gd name="T39" fmla="*/ 268 h 397"/>
                <a:gd name="T40" fmla="*/ 549 w 553"/>
                <a:gd name="T41" fmla="*/ 225 h 397"/>
                <a:gd name="T42" fmla="*/ 553 w 553"/>
                <a:gd name="T43" fmla="*/ 184 h 397"/>
                <a:gd name="T44" fmla="*/ 548 w 553"/>
                <a:gd name="T45" fmla="*/ 142 h 397"/>
                <a:gd name="T46" fmla="*/ 532 w 553"/>
                <a:gd name="T47" fmla="*/ 105 h 397"/>
                <a:gd name="T48" fmla="*/ 507 w 553"/>
                <a:gd name="T49" fmla="*/ 77 h 397"/>
                <a:gd name="T50" fmla="*/ 481 w 553"/>
                <a:gd name="T51" fmla="*/ 59 h 397"/>
                <a:gd name="T52" fmla="*/ 452 w 553"/>
                <a:gd name="T53" fmla="*/ 45 h 397"/>
                <a:gd name="T54" fmla="*/ 421 w 553"/>
                <a:gd name="T55" fmla="*/ 34 h 397"/>
                <a:gd name="T56" fmla="*/ 388 w 553"/>
                <a:gd name="T57" fmla="*/ 20 h 397"/>
                <a:gd name="T58" fmla="*/ 352 w 553"/>
                <a:gd name="T59" fmla="*/ 11 h 397"/>
                <a:gd name="T60" fmla="*/ 315 w 553"/>
                <a:gd name="T61" fmla="*/ 5 h 397"/>
                <a:gd name="T62" fmla="*/ 276 w 553"/>
                <a:gd name="T63" fmla="*/ 1 h 397"/>
                <a:gd name="T64" fmla="*/ 247 w 553"/>
                <a:gd name="T65" fmla="*/ 1 h 397"/>
                <a:gd name="T66" fmla="*/ 225 w 553"/>
                <a:gd name="T67" fmla="*/ 2 h 397"/>
                <a:gd name="T68" fmla="*/ 203 w 553"/>
                <a:gd name="T69" fmla="*/ 3 h 397"/>
                <a:gd name="T70" fmla="*/ 182 w 553"/>
                <a:gd name="T71" fmla="*/ 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3" h="397">
                  <a:moveTo>
                    <a:pt x="170" y="10"/>
                  </a:moveTo>
                  <a:lnTo>
                    <a:pt x="150" y="14"/>
                  </a:lnTo>
                  <a:lnTo>
                    <a:pt x="130" y="19"/>
                  </a:lnTo>
                  <a:lnTo>
                    <a:pt x="110" y="28"/>
                  </a:lnTo>
                  <a:lnTo>
                    <a:pt x="91" y="40"/>
                  </a:lnTo>
                  <a:lnTo>
                    <a:pt x="74" y="53"/>
                  </a:lnTo>
                  <a:lnTo>
                    <a:pt x="58" y="68"/>
                  </a:lnTo>
                  <a:lnTo>
                    <a:pt x="44" y="86"/>
                  </a:lnTo>
                  <a:lnTo>
                    <a:pt x="32" y="105"/>
                  </a:lnTo>
                  <a:lnTo>
                    <a:pt x="22" y="124"/>
                  </a:lnTo>
                  <a:lnTo>
                    <a:pt x="14" y="147"/>
                  </a:lnTo>
                  <a:lnTo>
                    <a:pt x="7" y="168"/>
                  </a:lnTo>
                  <a:lnTo>
                    <a:pt x="2" y="192"/>
                  </a:lnTo>
                  <a:lnTo>
                    <a:pt x="0" y="215"/>
                  </a:lnTo>
                  <a:lnTo>
                    <a:pt x="1" y="238"/>
                  </a:lnTo>
                  <a:lnTo>
                    <a:pt x="7" y="261"/>
                  </a:lnTo>
                  <a:lnTo>
                    <a:pt x="17" y="284"/>
                  </a:lnTo>
                  <a:lnTo>
                    <a:pt x="26" y="302"/>
                  </a:lnTo>
                  <a:lnTo>
                    <a:pt x="38" y="320"/>
                  </a:lnTo>
                  <a:lnTo>
                    <a:pt x="53" y="336"/>
                  </a:lnTo>
                  <a:lnTo>
                    <a:pt x="69" y="351"/>
                  </a:lnTo>
                  <a:lnTo>
                    <a:pt x="87" y="364"/>
                  </a:lnTo>
                  <a:lnTo>
                    <a:pt x="106" y="374"/>
                  </a:lnTo>
                  <a:lnTo>
                    <a:pt x="126" y="381"/>
                  </a:lnTo>
                  <a:lnTo>
                    <a:pt x="147" y="385"/>
                  </a:lnTo>
                  <a:lnTo>
                    <a:pt x="178" y="391"/>
                  </a:lnTo>
                  <a:lnTo>
                    <a:pt x="210" y="395"/>
                  </a:lnTo>
                  <a:lnTo>
                    <a:pt x="243" y="397"/>
                  </a:lnTo>
                  <a:lnTo>
                    <a:pt x="275" y="395"/>
                  </a:lnTo>
                  <a:lnTo>
                    <a:pt x="308" y="392"/>
                  </a:lnTo>
                  <a:lnTo>
                    <a:pt x="341" y="388"/>
                  </a:lnTo>
                  <a:lnTo>
                    <a:pt x="371" y="380"/>
                  </a:lnTo>
                  <a:lnTo>
                    <a:pt x="401" y="371"/>
                  </a:lnTo>
                  <a:lnTo>
                    <a:pt x="424" y="363"/>
                  </a:lnTo>
                  <a:lnTo>
                    <a:pt x="447" y="353"/>
                  </a:lnTo>
                  <a:lnTo>
                    <a:pt x="469" y="340"/>
                  </a:lnTo>
                  <a:lnTo>
                    <a:pt x="489" y="325"/>
                  </a:lnTo>
                  <a:lnTo>
                    <a:pt x="507" y="308"/>
                  </a:lnTo>
                  <a:lnTo>
                    <a:pt x="522" y="289"/>
                  </a:lnTo>
                  <a:lnTo>
                    <a:pt x="534" y="268"/>
                  </a:lnTo>
                  <a:lnTo>
                    <a:pt x="543" y="244"/>
                  </a:lnTo>
                  <a:lnTo>
                    <a:pt x="549" y="225"/>
                  </a:lnTo>
                  <a:lnTo>
                    <a:pt x="552" y="205"/>
                  </a:lnTo>
                  <a:lnTo>
                    <a:pt x="553" y="184"/>
                  </a:lnTo>
                  <a:lnTo>
                    <a:pt x="552" y="163"/>
                  </a:lnTo>
                  <a:lnTo>
                    <a:pt x="548" y="142"/>
                  </a:lnTo>
                  <a:lnTo>
                    <a:pt x="541" y="123"/>
                  </a:lnTo>
                  <a:lnTo>
                    <a:pt x="532" y="105"/>
                  </a:lnTo>
                  <a:lnTo>
                    <a:pt x="518" y="89"/>
                  </a:lnTo>
                  <a:lnTo>
                    <a:pt x="507" y="77"/>
                  </a:lnTo>
                  <a:lnTo>
                    <a:pt x="494" y="67"/>
                  </a:lnTo>
                  <a:lnTo>
                    <a:pt x="481" y="59"/>
                  </a:lnTo>
                  <a:lnTo>
                    <a:pt x="466" y="51"/>
                  </a:lnTo>
                  <a:lnTo>
                    <a:pt x="452" y="45"/>
                  </a:lnTo>
                  <a:lnTo>
                    <a:pt x="436" y="40"/>
                  </a:lnTo>
                  <a:lnTo>
                    <a:pt x="421" y="34"/>
                  </a:lnTo>
                  <a:lnTo>
                    <a:pt x="406" y="27"/>
                  </a:lnTo>
                  <a:lnTo>
                    <a:pt x="388" y="20"/>
                  </a:lnTo>
                  <a:lnTo>
                    <a:pt x="370" y="15"/>
                  </a:lnTo>
                  <a:lnTo>
                    <a:pt x="352" y="11"/>
                  </a:lnTo>
                  <a:lnTo>
                    <a:pt x="333" y="7"/>
                  </a:lnTo>
                  <a:lnTo>
                    <a:pt x="315" y="5"/>
                  </a:lnTo>
                  <a:lnTo>
                    <a:pt x="296" y="3"/>
                  </a:lnTo>
                  <a:lnTo>
                    <a:pt x="276" y="1"/>
                  </a:lnTo>
                  <a:lnTo>
                    <a:pt x="257" y="0"/>
                  </a:lnTo>
                  <a:lnTo>
                    <a:pt x="247" y="1"/>
                  </a:lnTo>
                  <a:lnTo>
                    <a:pt x="236" y="2"/>
                  </a:lnTo>
                  <a:lnTo>
                    <a:pt x="225" y="2"/>
                  </a:lnTo>
                  <a:lnTo>
                    <a:pt x="213" y="3"/>
                  </a:lnTo>
                  <a:lnTo>
                    <a:pt x="203" y="3"/>
                  </a:lnTo>
                  <a:lnTo>
                    <a:pt x="192" y="5"/>
                  </a:lnTo>
                  <a:lnTo>
                    <a:pt x="182" y="7"/>
                  </a:lnTo>
                  <a:lnTo>
                    <a:pt x="170" y="10"/>
                  </a:lnTo>
                  <a:close/>
                </a:path>
              </a:pathLst>
            </a:custGeom>
            <a:solidFill>
              <a:srgbClr val="D670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6" name="íṩľïḋê"/>
            <p:cNvSpPr/>
            <p:nvPr/>
          </p:nvSpPr>
          <p:spPr bwMode="auto">
            <a:xfrm>
              <a:off x="7081838" y="2487614"/>
              <a:ext cx="357188" cy="355600"/>
            </a:xfrm>
            <a:custGeom>
              <a:avLst/>
              <a:gdLst>
                <a:gd name="T0" fmla="*/ 177 w 199"/>
                <a:gd name="T1" fmla="*/ 77 h 198"/>
                <a:gd name="T2" fmla="*/ 166 w 199"/>
                <a:gd name="T3" fmla="*/ 53 h 198"/>
                <a:gd name="T4" fmla="*/ 176 w 199"/>
                <a:gd name="T5" fmla="*/ 33 h 198"/>
                <a:gd name="T6" fmla="*/ 148 w 199"/>
                <a:gd name="T7" fmla="*/ 16 h 198"/>
                <a:gd name="T8" fmla="*/ 114 w 199"/>
                <a:gd name="T9" fmla="*/ 19 h 198"/>
                <a:gd name="T10" fmla="*/ 113 w 199"/>
                <a:gd name="T11" fmla="*/ 4 h 198"/>
                <a:gd name="T12" fmla="*/ 82 w 199"/>
                <a:gd name="T13" fmla="*/ 1 h 198"/>
                <a:gd name="T14" fmla="*/ 78 w 199"/>
                <a:gd name="T15" fmla="*/ 21 h 198"/>
                <a:gd name="T16" fmla="*/ 54 w 199"/>
                <a:gd name="T17" fmla="*/ 32 h 198"/>
                <a:gd name="T18" fmla="*/ 35 w 199"/>
                <a:gd name="T19" fmla="*/ 22 h 198"/>
                <a:gd name="T20" fmla="*/ 18 w 199"/>
                <a:gd name="T21" fmla="*/ 50 h 198"/>
                <a:gd name="T22" fmla="*/ 21 w 199"/>
                <a:gd name="T23" fmla="*/ 85 h 198"/>
                <a:gd name="T24" fmla="*/ 6 w 199"/>
                <a:gd name="T25" fmla="*/ 86 h 198"/>
                <a:gd name="T26" fmla="*/ 2 w 199"/>
                <a:gd name="T27" fmla="*/ 116 h 198"/>
                <a:gd name="T28" fmla="*/ 22 w 199"/>
                <a:gd name="T29" fmla="*/ 121 h 198"/>
                <a:gd name="T30" fmla="*/ 33 w 199"/>
                <a:gd name="T31" fmla="*/ 144 h 198"/>
                <a:gd name="T32" fmla="*/ 23 w 199"/>
                <a:gd name="T33" fmla="*/ 163 h 198"/>
                <a:gd name="T34" fmla="*/ 51 w 199"/>
                <a:gd name="T35" fmla="*/ 180 h 198"/>
                <a:gd name="T36" fmla="*/ 85 w 199"/>
                <a:gd name="T37" fmla="*/ 178 h 198"/>
                <a:gd name="T38" fmla="*/ 86 w 199"/>
                <a:gd name="T39" fmla="*/ 192 h 198"/>
                <a:gd name="T40" fmla="*/ 118 w 199"/>
                <a:gd name="T41" fmla="*/ 197 h 198"/>
                <a:gd name="T42" fmla="*/ 121 w 199"/>
                <a:gd name="T43" fmla="*/ 176 h 198"/>
                <a:gd name="T44" fmla="*/ 145 w 199"/>
                <a:gd name="T45" fmla="*/ 165 h 198"/>
                <a:gd name="T46" fmla="*/ 165 w 199"/>
                <a:gd name="T47" fmla="*/ 175 h 198"/>
                <a:gd name="T48" fmla="*/ 182 w 199"/>
                <a:gd name="T49" fmla="*/ 147 h 198"/>
                <a:gd name="T50" fmla="*/ 179 w 199"/>
                <a:gd name="T51" fmla="*/ 113 h 198"/>
                <a:gd name="T52" fmla="*/ 194 w 199"/>
                <a:gd name="T53" fmla="*/ 112 h 198"/>
                <a:gd name="T54" fmla="*/ 197 w 199"/>
                <a:gd name="T55" fmla="*/ 81 h 198"/>
                <a:gd name="T56" fmla="*/ 86 w 199"/>
                <a:gd name="T57" fmla="*/ 133 h 198"/>
                <a:gd name="T58" fmla="*/ 82 w 199"/>
                <a:gd name="T59" fmla="*/ 131 h 198"/>
                <a:gd name="T60" fmla="*/ 79 w 199"/>
                <a:gd name="T61" fmla="*/ 129 h 198"/>
                <a:gd name="T62" fmla="*/ 74 w 199"/>
                <a:gd name="T63" fmla="*/ 126 h 198"/>
                <a:gd name="T64" fmla="*/ 70 w 199"/>
                <a:gd name="T65" fmla="*/ 120 h 198"/>
                <a:gd name="T66" fmla="*/ 63 w 199"/>
                <a:gd name="T67" fmla="*/ 100 h 198"/>
                <a:gd name="T68" fmla="*/ 75 w 199"/>
                <a:gd name="T69" fmla="*/ 70 h 198"/>
                <a:gd name="T70" fmla="*/ 77 w 199"/>
                <a:gd name="T71" fmla="*/ 69 h 198"/>
                <a:gd name="T72" fmla="*/ 84 w 199"/>
                <a:gd name="T73" fmla="*/ 65 h 198"/>
                <a:gd name="T74" fmla="*/ 115 w 199"/>
                <a:gd name="T75" fmla="*/ 65 h 198"/>
                <a:gd name="T76" fmla="*/ 119 w 199"/>
                <a:gd name="T77" fmla="*/ 67 h 198"/>
                <a:gd name="T78" fmla="*/ 121 w 199"/>
                <a:gd name="T79" fmla="*/ 68 h 198"/>
                <a:gd name="T80" fmla="*/ 125 w 199"/>
                <a:gd name="T81" fmla="*/ 71 h 198"/>
                <a:gd name="T82" fmla="*/ 129 w 199"/>
                <a:gd name="T83" fmla="*/ 75 h 198"/>
                <a:gd name="T84" fmla="*/ 131 w 199"/>
                <a:gd name="T85" fmla="*/ 78 h 198"/>
                <a:gd name="T86" fmla="*/ 137 w 199"/>
                <a:gd name="T87" fmla="*/ 97 h 198"/>
                <a:gd name="T88" fmla="*/ 136 w 199"/>
                <a:gd name="T89" fmla="*/ 108 h 198"/>
                <a:gd name="T90" fmla="*/ 134 w 199"/>
                <a:gd name="T91" fmla="*/ 112 h 198"/>
                <a:gd name="T92" fmla="*/ 133 w 199"/>
                <a:gd name="T93" fmla="*/ 115 h 198"/>
                <a:gd name="T94" fmla="*/ 131 w 199"/>
                <a:gd name="T95" fmla="*/ 118 h 198"/>
                <a:gd name="T96" fmla="*/ 130 w 199"/>
                <a:gd name="T97" fmla="*/ 120 h 198"/>
                <a:gd name="T98" fmla="*/ 129 w 199"/>
                <a:gd name="T99" fmla="*/ 122 h 198"/>
                <a:gd name="T100" fmla="*/ 127 w 199"/>
                <a:gd name="T101" fmla="*/ 124 h 198"/>
                <a:gd name="T102" fmla="*/ 124 w 199"/>
                <a:gd name="T103" fmla="*/ 127 h 198"/>
                <a:gd name="T104" fmla="*/ 121 w 199"/>
                <a:gd name="T105" fmla="*/ 129 h 198"/>
                <a:gd name="T106" fmla="*/ 118 w 199"/>
                <a:gd name="T107" fmla="*/ 131 h 198"/>
                <a:gd name="T108" fmla="*/ 88 w 199"/>
                <a:gd name="T109" fmla="*/ 134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9" h="198">
                  <a:moveTo>
                    <a:pt x="192" y="76"/>
                  </a:moveTo>
                  <a:cubicBezTo>
                    <a:pt x="177" y="77"/>
                    <a:pt x="177" y="77"/>
                    <a:pt x="177" y="77"/>
                  </a:cubicBezTo>
                  <a:cubicBezTo>
                    <a:pt x="175" y="68"/>
                    <a:pt x="171" y="60"/>
                    <a:pt x="166" y="54"/>
                  </a:cubicBezTo>
                  <a:cubicBezTo>
                    <a:pt x="166" y="53"/>
                    <a:pt x="166" y="53"/>
                    <a:pt x="166" y="53"/>
                  </a:cubicBezTo>
                  <a:cubicBezTo>
                    <a:pt x="176" y="42"/>
                    <a:pt x="176" y="42"/>
                    <a:pt x="176" y="42"/>
                  </a:cubicBezTo>
                  <a:cubicBezTo>
                    <a:pt x="179" y="40"/>
                    <a:pt x="178" y="36"/>
                    <a:pt x="176" y="33"/>
                  </a:cubicBezTo>
                  <a:cubicBezTo>
                    <a:pt x="157" y="16"/>
                    <a:pt x="157" y="16"/>
                    <a:pt x="157" y="16"/>
                  </a:cubicBezTo>
                  <a:cubicBezTo>
                    <a:pt x="154" y="14"/>
                    <a:pt x="151" y="14"/>
                    <a:pt x="148" y="16"/>
                  </a:cubicBezTo>
                  <a:cubicBezTo>
                    <a:pt x="138" y="27"/>
                    <a:pt x="138" y="27"/>
                    <a:pt x="138" y="27"/>
                  </a:cubicBezTo>
                  <a:cubicBezTo>
                    <a:pt x="130" y="23"/>
                    <a:pt x="123" y="21"/>
                    <a:pt x="114" y="19"/>
                  </a:cubicBezTo>
                  <a:cubicBezTo>
                    <a:pt x="114" y="19"/>
                    <a:pt x="114" y="19"/>
                    <a:pt x="114" y="19"/>
                  </a:cubicBezTo>
                  <a:cubicBezTo>
                    <a:pt x="113" y="4"/>
                    <a:pt x="113" y="4"/>
                    <a:pt x="113" y="4"/>
                  </a:cubicBezTo>
                  <a:cubicBezTo>
                    <a:pt x="113" y="1"/>
                    <a:pt x="111" y="0"/>
                    <a:pt x="108" y="0"/>
                  </a:cubicBezTo>
                  <a:cubicBezTo>
                    <a:pt x="82" y="1"/>
                    <a:pt x="82" y="1"/>
                    <a:pt x="82" y="1"/>
                  </a:cubicBezTo>
                  <a:cubicBezTo>
                    <a:pt x="79" y="1"/>
                    <a:pt x="77" y="3"/>
                    <a:pt x="77" y="6"/>
                  </a:cubicBezTo>
                  <a:cubicBezTo>
                    <a:pt x="78" y="21"/>
                    <a:pt x="78" y="21"/>
                    <a:pt x="78" y="21"/>
                  </a:cubicBezTo>
                  <a:cubicBezTo>
                    <a:pt x="69" y="23"/>
                    <a:pt x="62" y="27"/>
                    <a:pt x="55" y="32"/>
                  </a:cubicBezTo>
                  <a:cubicBezTo>
                    <a:pt x="54" y="32"/>
                    <a:pt x="54" y="32"/>
                    <a:pt x="54" y="32"/>
                  </a:cubicBezTo>
                  <a:cubicBezTo>
                    <a:pt x="43" y="22"/>
                    <a:pt x="43" y="22"/>
                    <a:pt x="43" y="22"/>
                  </a:cubicBezTo>
                  <a:cubicBezTo>
                    <a:pt x="41" y="19"/>
                    <a:pt x="37" y="20"/>
                    <a:pt x="35" y="22"/>
                  </a:cubicBezTo>
                  <a:cubicBezTo>
                    <a:pt x="17" y="41"/>
                    <a:pt x="17" y="41"/>
                    <a:pt x="17" y="41"/>
                  </a:cubicBezTo>
                  <a:cubicBezTo>
                    <a:pt x="15" y="44"/>
                    <a:pt x="15" y="47"/>
                    <a:pt x="18" y="50"/>
                  </a:cubicBezTo>
                  <a:cubicBezTo>
                    <a:pt x="29" y="60"/>
                    <a:pt x="29" y="60"/>
                    <a:pt x="29" y="60"/>
                  </a:cubicBezTo>
                  <a:cubicBezTo>
                    <a:pt x="25" y="68"/>
                    <a:pt x="22" y="76"/>
                    <a:pt x="21" y="85"/>
                  </a:cubicBezTo>
                  <a:cubicBezTo>
                    <a:pt x="20" y="85"/>
                    <a:pt x="20" y="85"/>
                    <a:pt x="20" y="85"/>
                  </a:cubicBezTo>
                  <a:cubicBezTo>
                    <a:pt x="6" y="86"/>
                    <a:pt x="6" y="86"/>
                    <a:pt x="6" y="86"/>
                  </a:cubicBezTo>
                  <a:cubicBezTo>
                    <a:pt x="2" y="86"/>
                    <a:pt x="0" y="87"/>
                    <a:pt x="0" y="90"/>
                  </a:cubicBezTo>
                  <a:cubicBezTo>
                    <a:pt x="2" y="116"/>
                    <a:pt x="2" y="116"/>
                    <a:pt x="2" y="116"/>
                  </a:cubicBezTo>
                  <a:cubicBezTo>
                    <a:pt x="2" y="119"/>
                    <a:pt x="4" y="121"/>
                    <a:pt x="7" y="121"/>
                  </a:cubicBezTo>
                  <a:cubicBezTo>
                    <a:pt x="22" y="121"/>
                    <a:pt x="22" y="121"/>
                    <a:pt x="22" y="121"/>
                  </a:cubicBezTo>
                  <a:cubicBezTo>
                    <a:pt x="25" y="129"/>
                    <a:pt x="28" y="137"/>
                    <a:pt x="33" y="144"/>
                  </a:cubicBezTo>
                  <a:cubicBezTo>
                    <a:pt x="33" y="144"/>
                    <a:pt x="33" y="144"/>
                    <a:pt x="33" y="144"/>
                  </a:cubicBezTo>
                  <a:cubicBezTo>
                    <a:pt x="23" y="155"/>
                    <a:pt x="23" y="155"/>
                    <a:pt x="23" y="155"/>
                  </a:cubicBezTo>
                  <a:cubicBezTo>
                    <a:pt x="21" y="157"/>
                    <a:pt x="21" y="161"/>
                    <a:pt x="23" y="163"/>
                  </a:cubicBezTo>
                  <a:cubicBezTo>
                    <a:pt x="43" y="181"/>
                    <a:pt x="43" y="181"/>
                    <a:pt x="43" y="181"/>
                  </a:cubicBezTo>
                  <a:cubicBezTo>
                    <a:pt x="45" y="183"/>
                    <a:pt x="49" y="183"/>
                    <a:pt x="51" y="180"/>
                  </a:cubicBezTo>
                  <a:cubicBezTo>
                    <a:pt x="61" y="169"/>
                    <a:pt x="61" y="169"/>
                    <a:pt x="61" y="169"/>
                  </a:cubicBezTo>
                  <a:cubicBezTo>
                    <a:pt x="69" y="173"/>
                    <a:pt x="76" y="176"/>
                    <a:pt x="85" y="178"/>
                  </a:cubicBezTo>
                  <a:cubicBezTo>
                    <a:pt x="85" y="178"/>
                    <a:pt x="85" y="178"/>
                    <a:pt x="85" y="178"/>
                  </a:cubicBezTo>
                  <a:cubicBezTo>
                    <a:pt x="86" y="192"/>
                    <a:pt x="86" y="192"/>
                    <a:pt x="86" y="192"/>
                  </a:cubicBezTo>
                  <a:cubicBezTo>
                    <a:pt x="86" y="196"/>
                    <a:pt x="88" y="198"/>
                    <a:pt x="92" y="198"/>
                  </a:cubicBezTo>
                  <a:cubicBezTo>
                    <a:pt x="118" y="197"/>
                    <a:pt x="118" y="197"/>
                    <a:pt x="118" y="197"/>
                  </a:cubicBezTo>
                  <a:cubicBezTo>
                    <a:pt x="121" y="196"/>
                    <a:pt x="122" y="194"/>
                    <a:pt x="122" y="191"/>
                  </a:cubicBezTo>
                  <a:cubicBezTo>
                    <a:pt x="121" y="176"/>
                    <a:pt x="121" y="176"/>
                    <a:pt x="121" y="176"/>
                  </a:cubicBezTo>
                  <a:cubicBezTo>
                    <a:pt x="130" y="173"/>
                    <a:pt x="138" y="170"/>
                    <a:pt x="145" y="165"/>
                  </a:cubicBezTo>
                  <a:cubicBezTo>
                    <a:pt x="145" y="165"/>
                    <a:pt x="145" y="165"/>
                    <a:pt x="145" y="165"/>
                  </a:cubicBezTo>
                  <a:cubicBezTo>
                    <a:pt x="156" y="175"/>
                    <a:pt x="156" y="175"/>
                    <a:pt x="156" y="175"/>
                  </a:cubicBezTo>
                  <a:cubicBezTo>
                    <a:pt x="159" y="177"/>
                    <a:pt x="162" y="177"/>
                    <a:pt x="165" y="175"/>
                  </a:cubicBezTo>
                  <a:cubicBezTo>
                    <a:pt x="182" y="155"/>
                    <a:pt x="182" y="155"/>
                    <a:pt x="182" y="155"/>
                  </a:cubicBezTo>
                  <a:cubicBezTo>
                    <a:pt x="184" y="153"/>
                    <a:pt x="184" y="149"/>
                    <a:pt x="182" y="147"/>
                  </a:cubicBezTo>
                  <a:cubicBezTo>
                    <a:pt x="171" y="137"/>
                    <a:pt x="171" y="137"/>
                    <a:pt x="171" y="137"/>
                  </a:cubicBezTo>
                  <a:cubicBezTo>
                    <a:pt x="175" y="129"/>
                    <a:pt x="178" y="122"/>
                    <a:pt x="179" y="113"/>
                  </a:cubicBezTo>
                  <a:cubicBezTo>
                    <a:pt x="179" y="113"/>
                    <a:pt x="179" y="113"/>
                    <a:pt x="179" y="113"/>
                  </a:cubicBezTo>
                  <a:cubicBezTo>
                    <a:pt x="194" y="112"/>
                    <a:pt x="194" y="112"/>
                    <a:pt x="194" y="112"/>
                  </a:cubicBezTo>
                  <a:cubicBezTo>
                    <a:pt x="197" y="112"/>
                    <a:pt x="199" y="110"/>
                    <a:pt x="199" y="106"/>
                  </a:cubicBezTo>
                  <a:cubicBezTo>
                    <a:pt x="197" y="81"/>
                    <a:pt x="197" y="81"/>
                    <a:pt x="197" y="81"/>
                  </a:cubicBezTo>
                  <a:cubicBezTo>
                    <a:pt x="197" y="77"/>
                    <a:pt x="195" y="76"/>
                    <a:pt x="192" y="76"/>
                  </a:cubicBezTo>
                  <a:close/>
                  <a:moveTo>
                    <a:pt x="86" y="133"/>
                  </a:moveTo>
                  <a:cubicBezTo>
                    <a:pt x="86" y="133"/>
                    <a:pt x="86" y="133"/>
                    <a:pt x="85" y="133"/>
                  </a:cubicBezTo>
                  <a:cubicBezTo>
                    <a:pt x="84" y="132"/>
                    <a:pt x="83" y="132"/>
                    <a:pt x="82" y="131"/>
                  </a:cubicBezTo>
                  <a:cubicBezTo>
                    <a:pt x="82" y="131"/>
                    <a:pt x="81" y="131"/>
                    <a:pt x="81" y="130"/>
                  </a:cubicBezTo>
                  <a:cubicBezTo>
                    <a:pt x="80" y="130"/>
                    <a:pt x="80" y="130"/>
                    <a:pt x="79" y="129"/>
                  </a:cubicBezTo>
                  <a:cubicBezTo>
                    <a:pt x="78" y="129"/>
                    <a:pt x="78" y="129"/>
                    <a:pt x="78" y="129"/>
                  </a:cubicBezTo>
                  <a:cubicBezTo>
                    <a:pt x="77" y="128"/>
                    <a:pt x="76" y="127"/>
                    <a:pt x="74" y="126"/>
                  </a:cubicBezTo>
                  <a:cubicBezTo>
                    <a:pt x="73" y="124"/>
                    <a:pt x="72" y="123"/>
                    <a:pt x="71" y="122"/>
                  </a:cubicBezTo>
                  <a:cubicBezTo>
                    <a:pt x="70" y="121"/>
                    <a:pt x="70" y="121"/>
                    <a:pt x="70" y="120"/>
                  </a:cubicBezTo>
                  <a:cubicBezTo>
                    <a:pt x="68" y="118"/>
                    <a:pt x="67" y="117"/>
                    <a:pt x="66" y="115"/>
                  </a:cubicBezTo>
                  <a:cubicBezTo>
                    <a:pt x="64" y="110"/>
                    <a:pt x="63" y="106"/>
                    <a:pt x="63" y="100"/>
                  </a:cubicBezTo>
                  <a:cubicBezTo>
                    <a:pt x="62" y="89"/>
                    <a:pt x="66" y="79"/>
                    <a:pt x="73" y="72"/>
                  </a:cubicBezTo>
                  <a:cubicBezTo>
                    <a:pt x="74" y="72"/>
                    <a:pt x="75" y="71"/>
                    <a:pt x="75" y="70"/>
                  </a:cubicBezTo>
                  <a:cubicBezTo>
                    <a:pt x="76" y="70"/>
                    <a:pt x="76" y="70"/>
                    <a:pt x="76" y="70"/>
                  </a:cubicBezTo>
                  <a:cubicBezTo>
                    <a:pt x="77" y="69"/>
                    <a:pt x="77" y="69"/>
                    <a:pt x="77" y="69"/>
                  </a:cubicBezTo>
                  <a:cubicBezTo>
                    <a:pt x="79" y="68"/>
                    <a:pt x="80" y="67"/>
                    <a:pt x="82" y="66"/>
                  </a:cubicBezTo>
                  <a:cubicBezTo>
                    <a:pt x="83" y="65"/>
                    <a:pt x="83" y="65"/>
                    <a:pt x="84" y="65"/>
                  </a:cubicBezTo>
                  <a:cubicBezTo>
                    <a:pt x="88" y="63"/>
                    <a:pt x="93" y="62"/>
                    <a:pt x="98" y="61"/>
                  </a:cubicBezTo>
                  <a:cubicBezTo>
                    <a:pt x="104" y="61"/>
                    <a:pt x="110" y="62"/>
                    <a:pt x="115" y="65"/>
                  </a:cubicBezTo>
                  <a:cubicBezTo>
                    <a:pt x="116" y="65"/>
                    <a:pt x="116" y="65"/>
                    <a:pt x="117" y="65"/>
                  </a:cubicBezTo>
                  <a:cubicBezTo>
                    <a:pt x="118" y="66"/>
                    <a:pt x="118" y="66"/>
                    <a:pt x="119" y="67"/>
                  </a:cubicBezTo>
                  <a:cubicBezTo>
                    <a:pt x="120" y="67"/>
                    <a:pt x="120" y="67"/>
                    <a:pt x="121" y="68"/>
                  </a:cubicBezTo>
                  <a:cubicBezTo>
                    <a:pt x="121" y="68"/>
                    <a:pt x="121" y="68"/>
                    <a:pt x="121" y="68"/>
                  </a:cubicBezTo>
                  <a:cubicBezTo>
                    <a:pt x="122" y="68"/>
                    <a:pt x="122" y="69"/>
                    <a:pt x="123" y="69"/>
                  </a:cubicBezTo>
                  <a:cubicBezTo>
                    <a:pt x="123" y="70"/>
                    <a:pt x="124" y="70"/>
                    <a:pt x="125" y="71"/>
                  </a:cubicBezTo>
                  <a:cubicBezTo>
                    <a:pt x="125" y="71"/>
                    <a:pt x="126" y="72"/>
                    <a:pt x="126" y="72"/>
                  </a:cubicBezTo>
                  <a:cubicBezTo>
                    <a:pt x="127" y="73"/>
                    <a:pt x="128" y="74"/>
                    <a:pt x="129" y="75"/>
                  </a:cubicBezTo>
                  <a:cubicBezTo>
                    <a:pt x="129" y="76"/>
                    <a:pt x="130" y="76"/>
                    <a:pt x="130" y="77"/>
                  </a:cubicBezTo>
                  <a:cubicBezTo>
                    <a:pt x="131" y="77"/>
                    <a:pt x="131" y="78"/>
                    <a:pt x="131" y="78"/>
                  </a:cubicBezTo>
                  <a:cubicBezTo>
                    <a:pt x="132" y="79"/>
                    <a:pt x="132" y="80"/>
                    <a:pt x="133" y="81"/>
                  </a:cubicBezTo>
                  <a:cubicBezTo>
                    <a:pt x="135" y="85"/>
                    <a:pt x="137" y="91"/>
                    <a:pt x="137" y="97"/>
                  </a:cubicBezTo>
                  <a:cubicBezTo>
                    <a:pt x="137" y="100"/>
                    <a:pt x="137" y="103"/>
                    <a:pt x="136" y="106"/>
                  </a:cubicBezTo>
                  <a:cubicBezTo>
                    <a:pt x="136" y="107"/>
                    <a:pt x="136" y="107"/>
                    <a:pt x="136" y="108"/>
                  </a:cubicBezTo>
                  <a:cubicBezTo>
                    <a:pt x="136" y="109"/>
                    <a:pt x="135" y="110"/>
                    <a:pt x="135" y="110"/>
                  </a:cubicBezTo>
                  <a:cubicBezTo>
                    <a:pt x="135" y="111"/>
                    <a:pt x="135" y="112"/>
                    <a:pt x="134" y="112"/>
                  </a:cubicBezTo>
                  <a:cubicBezTo>
                    <a:pt x="134" y="113"/>
                    <a:pt x="134" y="113"/>
                    <a:pt x="134" y="113"/>
                  </a:cubicBezTo>
                  <a:cubicBezTo>
                    <a:pt x="134" y="114"/>
                    <a:pt x="133" y="115"/>
                    <a:pt x="133" y="115"/>
                  </a:cubicBezTo>
                  <a:cubicBezTo>
                    <a:pt x="133" y="116"/>
                    <a:pt x="132" y="116"/>
                    <a:pt x="132" y="117"/>
                  </a:cubicBezTo>
                  <a:cubicBezTo>
                    <a:pt x="132" y="117"/>
                    <a:pt x="132" y="118"/>
                    <a:pt x="131" y="118"/>
                  </a:cubicBezTo>
                  <a:cubicBezTo>
                    <a:pt x="131" y="119"/>
                    <a:pt x="131" y="119"/>
                    <a:pt x="131" y="119"/>
                  </a:cubicBezTo>
                  <a:cubicBezTo>
                    <a:pt x="130" y="120"/>
                    <a:pt x="130" y="120"/>
                    <a:pt x="130" y="120"/>
                  </a:cubicBezTo>
                  <a:cubicBezTo>
                    <a:pt x="130" y="121"/>
                    <a:pt x="130" y="121"/>
                    <a:pt x="129" y="121"/>
                  </a:cubicBezTo>
                  <a:cubicBezTo>
                    <a:pt x="129" y="122"/>
                    <a:pt x="129" y="122"/>
                    <a:pt x="129" y="122"/>
                  </a:cubicBezTo>
                  <a:cubicBezTo>
                    <a:pt x="128" y="123"/>
                    <a:pt x="128" y="123"/>
                    <a:pt x="127" y="124"/>
                  </a:cubicBezTo>
                  <a:cubicBezTo>
                    <a:pt x="127" y="124"/>
                    <a:pt x="127" y="124"/>
                    <a:pt x="127" y="124"/>
                  </a:cubicBezTo>
                  <a:cubicBezTo>
                    <a:pt x="126" y="125"/>
                    <a:pt x="125" y="126"/>
                    <a:pt x="124" y="127"/>
                  </a:cubicBezTo>
                  <a:cubicBezTo>
                    <a:pt x="124" y="127"/>
                    <a:pt x="124" y="127"/>
                    <a:pt x="124" y="127"/>
                  </a:cubicBezTo>
                  <a:cubicBezTo>
                    <a:pt x="123" y="128"/>
                    <a:pt x="123" y="128"/>
                    <a:pt x="122" y="128"/>
                  </a:cubicBezTo>
                  <a:cubicBezTo>
                    <a:pt x="122" y="129"/>
                    <a:pt x="121" y="129"/>
                    <a:pt x="121" y="129"/>
                  </a:cubicBezTo>
                  <a:cubicBezTo>
                    <a:pt x="120" y="130"/>
                    <a:pt x="120" y="130"/>
                    <a:pt x="120" y="130"/>
                  </a:cubicBezTo>
                  <a:cubicBezTo>
                    <a:pt x="119" y="130"/>
                    <a:pt x="119" y="130"/>
                    <a:pt x="118" y="131"/>
                  </a:cubicBezTo>
                  <a:cubicBezTo>
                    <a:pt x="113" y="134"/>
                    <a:pt x="108" y="135"/>
                    <a:pt x="102" y="136"/>
                  </a:cubicBezTo>
                  <a:cubicBezTo>
                    <a:pt x="97" y="136"/>
                    <a:pt x="92" y="135"/>
                    <a:pt x="88" y="134"/>
                  </a:cubicBezTo>
                  <a:cubicBezTo>
                    <a:pt x="87" y="134"/>
                    <a:pt x="87" y="133"/>
                    <a:pt x="86" y="133"/>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—化学品的分类</a:t>
            </a:r>
          </a:p>
        </p:txBody>
      </p:sp>
      <p:sp>
        <p:nvSpPr>
          <p:cNvPr id="4" name="文本框 3"/>
          <p:cNvSpPr txBox="1"/>
          <p:nvPr/>
        </p:nvSpPr>
        <p:spPr>
          <a:xfrm>
            <a:off x="662940" y="1005840"/>
            <a:ext cx="6321425" cy="337185"/>
          </a:xfrm>
          <a:prstGeom prst="rect">
            <a:avLst/>
          </a:prstGeom>
          <a:noFill/>
        </p:spPr>
        <p:txBody>
          <a:bodyPr wrap="square" rtlCol="0" anchor="t">
            <a:spAutoFit/>
          </a:bodyPr>
          <a:lstStyle/>
          <a:p>
            <a:r>
              <a:rPr lang="zh-CN" altLang="en-US" sz="1600">
                <a:latin typeface="微软雅黑" panose="020B0503020204020204" charset="-122"/>
                <a:ea typeface="微软雅黑" panose="020B0503020204020204" charset="-122"/>
                <a:cs typeface="微软雅黑" panose="020B0503020204020204" charset="-122"/>
              </a:rPr>
              <a:t>危险化学品8类分类体系（危险品分类运输分类与标记体系）</a:t>
            </a:r>
          </a:p>
        </p:txBody>
      </p:sp>
      <p:sp>
        <p:nvSpPr>
          <p:cNvPr id="5" name="文本框 4"/>
          <p:cNvSpPr txBox="1"/>
          <p:nvPr/>
        </p:nvSpPr>
        <p:spPr>
          <a:xfrm>
            <a:off x="2862580" y="2352040"/>
            <a:ext cx="5654675" cy="1383665"/>
          </a:xfrm>
          <a:prstGeom prst="rect">
            <a:avLst/>
          </a:prstGeom>
          <a:noFill/>
        </p:spPr>
        <p:txBody>
          <a:bodyPr wrap="square" rtlCol="0" anchor="t">
            <a:spAutoFit/>
          </a:bodyPr>
          <a:lstStyle/>
          <a:p>
            <a:pPr>
              <a:lnSpc>
                <a:spcPct val="150000"/>
              </a:lnSpc>
            </a:pPr>
            <a:r>
              <a:rPr lang="zh-CN" altLang="en-US" sz="1400"/>
              <a:t>1、《危险化学品名录》（2002版）</a:t>
            </a:r>
          </a:p>
          <a:p>
            <a:pPr>
              <a:lnSpc>
                <a:spcPct val="150000"/>
              </a:lnSpc>
            </a:pPr>
            <a:r>
              <a:rPr lang="zh-CN" altLang="en-US" sz="1400"/>
              <a:t>2、 《常用危险化学品的分类及标志》 （GB 13690-</a:t>
            </a:r>
            <a:r>
              <a:rPr lang="en-US" altLang="zh-CN" sz="1400"/>
              <a:t>19</a:t>
            </a:r>
            <a:r>
              <a:rPr lang="zh-CN" altLang="en-US" sz="1400"/>
              <a:t>92） （已废止）</a:t>
            </a:r>
          </a:p>
          <a:p>
            <a:pPr>
              <a:lnSpc>
                <a:spcPct val="150000"/>
              </a:lnSpc>
            </a:pPr>
            <a:r>
              <a:rPr lang="zh-CN" altLang="en-US" sz="1400"/>
              <a:t>3、 《危险货物分类和品名编号 》 （GB 6944-2012）</a:t>
            </a:r>
          </a:p>
          <a:p>
            <a:pPr>
              <a:lnSpc>
                <a:spcPct val="150000"/>
              </a:lnSpc>
            </a:pPr>
            <a:r>
              <a:rPr lang="zh-CN" altLang="en-US" sz="1400"/>
              <a:t>4、 《危险货物包装标志 》 （GB 190-1990） （已废止）</a:t>
            </a:r>
          </a:p>
        </p:txBody>
      </p:sp>
      <p:sp>
        <p:nvSpPr>
          <p:cNvPr id="6" name="文本框 5"/>
          <p:cNvSpPr txBox="1"/>
          <p:nvPr/>
        </p:nvSpPr>
        <p:spPr>
          <a:xfrm>
            <a:off x="662940" y="1513840"/>
            <a:ext cx="969010" cy="337185"/>
          </a:xfrm>
          <a:prstGeom prst="rect">
            <a:avLst/>
          </a:prstGeom>
          <a:solidFill>
            <a:srgbClr val="ED7D31"/>
          </a:solidFill>
        </p:spPr>
        <p:txBody>
          <a:bodyPr wrap="square" rtlCol="0" anchor="t">
            <a:spAutoFit/>
          </a:bodyPr>
          <a:lstStyle/>
          <a:p>
            <a:pPr algn="ctr"/>
            <a:r>
              <a:rPr lang="zh-CN" altLang="en-US" sz="1600" b="1">
                <a:solidFill>
                  <a:schemeClr val="bg1"/>
                </a:solidFill>
              </a:rPr>
              <a:t>桔皮书</a:t>
            </a:r>
          </a:p>
        </p:txBody>
      </p:sp>
      <p:grpSp>
        <p:nvGrpSpPr>
          <p:cNvPr id="2" name="组合 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851535" y="2165350"/>
            <a:ext cx="1584960" cy="2589530"/>
            <a:chOff x="4721225" y="1177925"/>
            <a:chExt cx="2765425" cy="4518025"/>
          </a:xfrm>
        </p:grpSpPr>
        <p:sp>
          <p:nvSpPr>
            <p:cNvPr id="7" name="ïṩ1ïḓê"/>
            <p:cNvSpPr/>
            <p:nvPr/>
          </p:nvSpPr>
          <p:spPr bwMode="auto">
            <a:xfrm>
              <a:off x="5062538" y="3324225"/>
              <a:ext cx="1920875" cy="371475"/>
            </a:xfrm>
            <a:custGeom>
              <a:avLst/>
              <a:gdLst>
                <a:gd name="T0" fmla="*/ 0 w 118"/>
                <a:gd name="T1" fmla="*/ 11 h 23"/>
                <a:gd name="T2" fmla="*/ 59 w 118"/>
                <a:gd name="T3" fmla="*/ 23 h 23"/>
                <a:gd name="T4" fmla="*/ 118 w 118"/>
                <a:gd name="T5" fmla="*/ 11 h 23"/>
                <a:gd name="T6" fmla="*/ 59 w 118"/>
                <a:gd name="T7" fmla="*/ 0 h 23"/>
                <a:gd name="T8" fmla="*/ 0 w 118"/>
                <a:gd name="T9" fmla="*/ 11 h 23"/>
              </a:gdLst>
              <a:ahLst/>
              <a:cxnLst>
                <a:cxn ang="0">
                  <a:pos x="T0" y="T1"/>
                </a:cxn>
                <a:cxn ang="0">
                  <a:pos x="T2" y="T3"/>
                </a:cxn>
                <a:cxn ang="0">
                  <a:pos x="T4" y="T5"/>
                </a:cxn>
                <a:cxn ang="0">
                  <a:pos x="T6" y="T7"/>
                </a:cxn>
                <a:cxn ang="0">
                  <a:pos x="T8" y="T9"/>
                </a:cxn>
              </a:cxnLst>
              <a:rect l="0" t="0" r="r" b="b"/>
              <a:pathLst>
                <a:path w="118" h="23">
                  <a:moveTo>
                    <a:pt x="0" y="11"/>
                  </a:moveTo>
                  <a:cubicBezTo>
                    <a:pt x="15" y="19"/>
                    <a:pt x="36" y="23"/>
                    <a:pt x="59" y="23"/>
                  </a:cubicBezTo>
                  <a:cubicBezTo>
                    <a:pt x="82" y="23"/>
                    <a:pt x="102" y="19"/>
                    <a:pt x="118" y="11"/>
                  </a:cubicBezTo>
                  <a:cubicBezTo>
                    <a:pt x="102" y="4"/>
                    <a:pt x="82" y="0"/>
                    <a:pt x="59" y="0"/>
                  </a:cubicBezTo>
                  <a:cubicBezTo>
                    <a:pt x="36" y="0"/>
                    <a:pt x="15" y="4"/>
                    <a:pt x="0" y="11"/>
                  </a:cubicBezTo>
                  <a:close/>
                </a:path>
              </a:pathLst>
            </a:custGeom>
            <a:solidFill>
              <a:srgbClr val="E6AE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 name="iSļîḓê"/>
            <p:cNvSpPr/>
            <p:nvPr/>
          </p:nvSpPr>
          <p:spPr bwMode="auto">
            <a:xfrm>
              <a:off x="5291138" y="1677988"/>
              <a:ext cx="1431925" cy="2065338"/>
            </a:xfrm>
            <a:custGeom>
              <a:avLst/>
              <a:gdLst>
                <a:gd name="T0" fmla="*/ 81 w 88"/>
                <a:gd name="T1" fmla="*/ 66 h 128"/>
                <a:gd name="T2" fmla="*/ 88 w 88"/>
                <a:gd name="T3" fmla="*/ 43 h 128"/>
                <a:gd name="T4" fmla="*/ 44 w 88"/>
                <a:gd name="T5" fmla="*/ 0 h 128"/>
                <a:gd name="T6" fmla="*/ 0 w 88"/>
                <a:gd name="T7" fmla="*/ 43 h 128"/>
                <a:gd name="T8" fmla="*/ 6 w 88"/>
                <a:gd name="T9" fmla="*/ 66 h 128"/>
                <a:gd name="T10" fmla="*/ 21 w 88"/>
                <a:gd name="T11" fmla="*/ 102 h 128"/>
                <a:gd name="T12" fmla="*/ 21 w 88"/>
                <a:gd name="T13" fmla="*/ 128 h 128"/>
                <a:gd name="T14" fmla="*/ 44 w 88"/>
                <a:gd name="T15" fmla="*/ 128 h 128"/>
                <a:gd name="T16" fmla="*/ 67 w 88"/>
                <a:gd name="T17" fmla="*/ 128 h 128"/>
                <a:gd name="T18" fmla="*/ 67 w 88"/>
                <a:gd name="T19" fmla="*/ 102 h 128"/>
                <a:gd name="T20" fmla="*/ 81 w 88"/>
                <a:gd name="T21"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128">
                  <a:moveTo>
                    <a:pt x="81" y="66"/>
                  </a:moveTo>
                  <a:cubicBezTo>
                    <a:pt x="85" y="59"/>
                    <a:pt x="88" y="52"/>
                    <a:pt x="88" y="43"/>
                  </a:cubicBezTo>
                  <a:cubicBezTo>
                    <a:pt x="88" y="19"/>
                    <a:pt x="68" y="0"/>
                    <a:pt x="44" y="0"/>
                  </a:cubicBezTo>
                  <a:cubicBezTo>
                    <a:pt x="20" y="0"/>
                    <a:pt x="0" y="19"/>
                    <a:pt x="0" y="43"/>
                  </a:cubicBezTo>
                  <a:cubicBezTo>
                    <a:pt x="0" y="52"/>
                    <a:pt x="2" y="59"/>
                    <a:pt x="6" y="66"/>
                  </a:cubicBezTo>
                  <a:cubicBezTo>
                    <a:pt x="18" y="87"/>
                    <a:pt x="21" y="92"/>
                    <a:pt x="21" y="102"/>
                  </a:cubicBezTo>
                  <a:cubicBezTo>
                    <a:pt x="21" y="116"/>
                    <a:pt x="21" y="128"/>
                    <a:pt x="21" y="128"/>
                  </a:cubicBezTo>
                  <a:cubicBezTo>
                    <a:pt x="44" y="128"/>
                    <a:pt x="44" y="128"/>
                    <a:pt x="44" y="128"/>
                  </a:cubicBezTo>
                  <a:cubicBezTo>
                    <a:pt x="67" y="128"/>
                    <a:pt x="67" y="128"/>
                    <a:pt x="67" y="128"/>
                  </a:cubicBezTo>
                  <a:cubicBezTo>
                    <a:pt x="67" y="128"/>
                    <a:pt x="67" y="116"/>
                    <a:pt x="67" y="102"/>
                  </a:cubicBezTo>
                  <a:cubicBezTo>
                    <a:pt x="67" y="92"/>
                    <a:pt x="69" y="87"/>
                    <a:pt x="81" y="66"/>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 name="i$ḻiďé"/>
            <p:cNvSpPr/>
            <p:nvPr/>
          </p:nvSpPr>
          <p:spPr bwMode="auto">
            <a:xfrm>
              <a:off x="5730875" y="3840163"/>
              <a:ext cx="536575" cy="225425"/>
            </a:xfrm>
            <a:custGeom>
              <a:avLst/>
              <a:gdLst>
                <a:gd name="T0" fmla="*/ 17 w 33"/>
                <a:gd name="T1" fmla="*/ 0 h 14"/>
                <a:gd name="T2" fmla="*/ 0 w 33"/>
                <a:gd name="T3" fmla="*/ 0 h 14"/>
                <a:gd name="T4" fmla="*/ 17 w 33"/>
                <a:gd name="T5" fmla="*/ 14 h 14"/>
                <a:gd name="T6" fmla="*/ 33 w 33"/>
                <a:gd name="T7" fmla="*/ 0 h 14"/>
                <a:gd name="T8" fmla="*/ 17 w 33"/>
                <a:gd name="T9" fmla="*/ 0 h 14"/>
              </a:gdLst>
              <a:ahLst/>
              <a:cxnLst>
                <a:cxn ang="0">
                  <a:pos x="T0" y="T1"/>
                </a:cxn>
                <a:cxn ang="0">
                  <a:pos x="T2" y="T3"/>
                </a:cxn>
                <a:cxn ang="0">
                  <a:pos x="T4" y="T5"/>
                </a:cxn>
                <a:cxn ang="0">
                  <a:pos x="T6" y="T7"/>
                </a:cxn>
                <a:cxn ang="0">
                  <a:pos x="T8" y="T9"/>
                </a:cxn>
              </a:cxnLst>
              <a:rect l="0" t="0" r="r" b="b"/>
              <a:pathLst>
                <a:path w="33" h="14">
                  <a:moveTo>
                    <a:pt x="17" y="0"/>
                  </a:moveTo>
                  <a:cubicBezTo>
                    <a:pt x="0" y="0"/>
                    <a:pt x="0" y="0"/>
                    <a:pt x="0" y="0"/>
                  </a:cubicBezTo>
                  <a:cubicBezTo>
                    <a:pt x="3" y="14"/>
                    <a:pt x="17" y="14"/>
                    <a:pt x="17" y="14"/>
                  </a:cubicBezTo>
                  <a:cubicBezTo>
                    <a:pt x="17" y="14"/>
                    <a:pt x="31" y="14"/>
                    <a:pt x="33" y="0"/>
                  </a:cubicBezTo>
                  <a:lnTo>
                    <a:pt x="17" y="0"/>
                  </a:lnTo>
                  <a:close/>
                </a:path>
              </a:pathLst>
            </a:custGeom>
            <a:solidFill>
              <a:srgbClr val="0022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 name="ïSlîḋè"/>
            <p:cNvSpPr/>
            <p:nvPr/>
          </p:nvSpPr>
          <p:spPr bwMode="auto">
            <a:xfrm>
              <a:off x="5518150" y="3371850"/>
              <a:ext cx="976313" cy="258763"/>
            </a:xfrm>
            <a:custGeom>
              <a:avLst/>
              <a:gdLst>
                <a:gd name="T0" fmla="*/ 60 w 60"/>
                <a:gd name="T1" fmla="*/ 8 h 16"/>
                <a:gd name="T2" fmla="*/ 52 w 60"/>
                <a:gd name="T3" fmla="*/ 16 h 16"/>
                <a:gd name="T4" fmla="*/ 8 w 60"/>
                <a:gd name="T5" fmla="*/ 16 h 16"/>
                <a:gd name="T6" fmla="*/ 0 w 60"/>
                <a:gd name="T7" fmla="*/ 8 h 16"/>
                <a:gd name="T8" fmla="*/ 0 w 60"/>
                <a:gd name="T9" fmla="*/ 8 h 16"/>
                <a:gd name="T10" fmla="*/ 8 w 60"/>
                <a:gd name="T11" fmla="*/ 0 h 16"/>
                <a:gd name="T12" fmla="*/ 52 w 60"/>
                <a:gd name="T13" fmla="*/ 0 h 16"/>
                <a:gd name="T14" fmla="*/ 60 w 60"/>
                <a:gd name="T15" fmla="*/ 8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16">
                  <a:moveTo>
                    <a:pt x="60" y="8"/>
                  </a:moveTo>
                  <a:cubicBezTo>
                    <a:pt x="60" y="12"/>
                    <a:pt x="56" y="16"/>
                    <a:pt x="52" y="16"/>
                  </a:cubicBezTo>
                  <a:cubicBezTo>
                    <a:pt x="8" y="16"/>
                    <a:pt x="8" y="16"/>
                    <a:pt x="8" y="16"/>
                  </a:cubicBezTo>
                  <a:cubicBezTo>
                    <a:pt x="4" y="16"/>
                    <a:pt x="0" y="12"/>
                    <a:pt x="0" y="8"/>
                  </a:cubicBezTo>
                  <a:cubicBezTo>
                    <a:pt x="0" y="8"/>
                    <a:pt x="0" y="8"/>
                    <a:pt x="0" y="8"/>
                  </a:cubicBezTo>
                  <a:cubicBezTo>
                    <a:pt x="0" y="4"/>
                    <a:pt x="4" y="0"/>
                    <a:pt x="8" y="0"/>
                  </a:cubicBezTo>
                  <a:cubicBezTo>
                    <a:pt x="52" y="0"/>
                    <a:pt x="52" y="0"/>
                    <a:pt x="52" y="0"/>
                  </a:cubicBezTo>
                  <a:cubicBezTo>
                    <a:pt x="56" y="0"/>
                    <a:pt x="60" y="4"/>
                    <a:pt x="60" y="8"/>
                  </a:cubicBezTo>
                  <a:close/>
                </a:path>
              </a:pathLst>
            </a:custGeom>
            <a:solidFill>
              <a:srgbClr val="7682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 name="í$1íḍè"/>
            <p:cNvSpPr/>
            <p:nvPr/>
          </p:nvSpPr>
          <p:spPr bwMode="auto">
            <a:xfrm>
              <a:off x="5567363" y="3371850"/>
              <a:ext cx="877888" cy="209550"/>
            </a:xfrm>
            <a:custGeom>
              <a:avLst/>
              <a:gdLst>
                <a:gd name="T0" fmla="*/ 54 w 54"/>
                <a:gd name="T1" fmla="*/ 7 h 13"/>
                <a:gd name="T2" fmla="*/ 47 w 54"/>
                <a:gd name="T3" fmla="*/ 13 h 13"/>
                <a:gd name="T4" fmla="*/ 6 w 54"/>
                <a:gd name="T5" fmla="*/ 13 h 13"/>
                <a:gd name="T6" fmla="*/ 0 w 54"/>
                <a:gd name="T7" fmla="*/ 7 h 13"/>
                <a:gd name="T8" fmla="*/ 0 w 54"/>
                <a:gd name="T9" fmla="*/ 7 h 13"/>
                <a:gd name="T10" fmla="*/ 6 w 54"/>
                <a:gd name="T11" fmla="*/ 0 h 13"/>
                <a:gd name="T12" fmla="*/ 47 w 54"/>
                <a:gd name="T13" fmla="*/ 0 h 13"/>
                <a:gd name="T14" fmla="*/ 54 w 54"/>
                <a:gd name="T15" fmla="*/ 7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13">
                  <a:moveTo>
                    <a:pt x="54" y="7"/>
                  </a:moveTo>
                  <a:cubicBezTo>
                    <a:pt x="54" y="10"/>
                    <a:pt x="51" y="13"/>
                    <a:pt x="47" y="13"/>
                  </a:cubicBezTo>
                  <a:cubicBezTo>
                    <a:pt x="6" y="13"/>
                    <a:pt x="6" y="13"/>
                    <a:pt x="6" y="13"/>
                  </a:cubicBezTo>
                  <a:cubicBezTo>
                    <a:pt x="3" y="13"/>
                    <a:pt x="0" y="10"/>
                    <a:pt x="0" y="7"/>
                  </a:cubicBezTo>
                  <a:cubicBezTo>
                    <a:pt x="0" y="7"/>
                    <a:pt x="0" y="7"/>
                    <a:pt x="0" y="7"/>
                  </a:cubicBezTo>
                  <a:cubicBezTo>
                    <a:pt x="0" y="3"/>
                    <a:pt x="3" y="0"/>
                    <a:pt x="6" y="0"/>
                  </a:cubicBezTo>
                  <a:cubicBezTo>
                    <a:pt x="47" y="0"/>
                    <a:pt x="47" y="0"/>
                    <a:pt x="47" y="0"/>
                  </a:cubicBezTo>
                  <a:cubicBezTo>
                    <a:pt x="51" y="0"/>
                    <a:pt x="54" y="3"/>
                    <a:pt x="54" y="7"/>
                  </a:cubicBezTo>
                  <a:close/>
                </a:path>
              </a:pathLst>
            </a:custGeom>
            <a:solidFill>
              <a:srgbClr val="AEBFC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 name="ïśḷíďé"/>
            <p:cNvSpPr/>
            <p:nvPr/>
          </p:nvSpPr>
          <p:spPr bwMode="auto">
            <a:xfrm>
              <a:off x="5518150" y="3614738"/>
              <a:ext cx="976313" cy="241300"/>
            </a:xfrm>
            <a:custGeom>
              <a:avLst/>
              <a:gdLst>
                <a:gd name="T0" fmla="*/ 60 w 60"/>
                <a:gd name="T1" fmla="*/ 8 h 15"/>
                <a:gd name="T2" fmla="*/ 52 w 60"/>
                <a:gd name="T3" fmla="*/ 15 h 15"/>
                <a:gd name="T4" fmla="*/ 8 w 60"/>
                <a:gd name="T5" fmla="*/ 15 h 15"/>
                <a:gd name="T6" fmla="*/ 0 w 60"/>
                <a:gd name="T7" fmla="*/ 8 h 15"/>
                <a:gd name="T8" fmla="*/ 0 w 60"/>
                <a:gd name="T9" fmla="*/ 8 h 15"/>
                <a:gd name="T10" fmla="*/ 8 w 60"/>
                <a:gd name="T11" fmla="*/ 0 h 15"/>
                <a:gd name="T12" fmla="*/ 52 w 60"/>
                <a:gd name="T13" fmla="*/ 0 h 15"/>
                <a:gd name="T14" fmla="*/ 60 w 60"/>
                <a:gd name="T15" fmla="*/ 8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15">
                  <a:moveTo>
                    <a:pt x="60" y="8"/>
                  </a:moveTo>
                  <a:cubicBezTo>
                    <a:pt x="60" y="12"/>
                    <a:pt x="56" y="15"/>
                    <a:pt x="52" y="15"/>
                  </a:cubicBezTo>
                  <a:cubicBezTo>
                    <a:pt x="8" y="15"/>
                    <a:pt x="8" y="15"/>
                    <a:pt x="8" y="15"/>
                  </a:cubicBezTo>
                  <a:cubicBezTo>
                    <a:pt x="4" y="15"/>
                    <a:pt x="0" y="12"/>
                    <a:pt x="0" y="8"/>
                  </a:cubicBezTo>
                  <a:cubicBezTo>
                    <a:pt x="0" y="8"/>
                    <a:pt x="0" y="8"/>
                    <a:pt x="0" y="8"/>
                  </a:cubicBezTo>
                  <a:cubicBezTo>
                    <a:pt x="0" y="4"/>
                    <a:pt x="4" y="0"/>
                    <a:pt x="8" y="0"/>
                  </a:cubicBezTo>
                  <a:cubicBezTo>
                    <a:pt x="52" y="0"/>
                    <a:pt x="52" y="0"/>
                    <a:pt x="52" y="0"/>
                  </a:cubicBezTo>
                  <a:cubicBezTo>
                    <a:pt x="56" y="0"/>
                    <a:pt x="60" y="4"/>
                    <a:pt x="60" y="8"/>
                  </a:cubicBezTo>
                  <a:close/>
                </a:path>
              </a:pathLst>
            </a:custGeom>
            <a:solidFill>
              <a:srgbClr val="7682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íšḷíḋe"/>
            <p:cNvSpPr/>
            <p:nvPr/>
          </p:nvSpPr>
          <p:spPr bwMode="auto">
            <a:xfrm>
              <a:off x="5973763" y="1177925"/>
              <a:ext cx="98425" cy="371475"/>
            </a:xfrm>
            <a:custGeom>
              <a:avLst/>
              <a:gdLst>
                <a:gd name="T0" fmla="*/ 3 w 6"/>
                <a:gd name="T1" fmla="*/ 0 h 23"/>
                <a:gd name="T2" fmla="*/ 6 w 6"/>
                <a:gd name="T3" fmla="*/ 3 h 23"/>
                <a:gd name="T4" fmla="*/ 6 w 6"/>
                <a:gd name="T5" fmla="*/ 20 h 23"/>
                <a:gd name="T6" fmla="*/ 3 w 6"/>
                <a:gd name="T7" fmla="*/ 23 h 23"/>
                <a:gd name="T8" fmla="*/ 3 w 6"/>
                <a:gd name="T9" fmla="*/ 23 h 23"/>
                <a:gd name="T10" fmla="*/ 0 w 6"/>
                <a:gd name="T11" fmla="*/ 20 h 23"/>
                <a:gd name="T12" fmla="*/ 0 w 6"/>
                <a:gd name="T13" fmla="*/ 3 h 23"/>
                <a:gd name="T14" fmla="*/ 3 w 6"/>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3">
                  <a:moveTo>
                    <a:pt x="3" y="0"/>
                  </a:moveTo>
                  <a:cubicBezTo>
                    <a:pt x="4" y="0"/>
                    <a:pt x="6" y="1"/>
                    <a:pt x="6" y="3"/>
                  </a:cubicBezTo>
                  <a:cubicBezTo>
                    <a:pt x="6" y="20"/>
                    <a:pt x="6" y="20"/>
                    <a:pt x="6" y="20"/>
                  </a:cubicBezTo>
                  <a:cubicBezTo>
                    <a:pt x="6" y="22"/>
                    <a:pt x="4" y="23"/>
                    <a:pt x="3" y="23"/>
                  </a:cubicBezTo>
                  <a:cubicBezTo>
                    <a:pt x="3" y="23"/>
                    <a:pt x="3" y="23"/>
                    <a:pt x="3" y="23"/>
                  </a:cubicBezTo>
                  <a:cubicBezTo>
                    <a:pt x="1" y="23"/>
                    <a:pt x="0" y="22"/>
                    <a:pt x="0" y="20"/>
                  </a:cubicBezTo>
                  <a:cubicBezTo>
                    <a:pt x="0" y="3"/>
                    <a:pt x="0" y="3"/>
                    <a:pt x="0" y="3"/>
                  </a:cubicBezTo>
                  <a:cubicBezTo>
                    <a:pt x="0" y="1"/>
                    <a:pt x="1" y="0"/>
                    <a:pt x="3" y="0"/>
                  </a:cubicBezTo>
                  <a:close/>
                </a:path>
              </a:pathLst>
            </a:custGeom>
            <a:solidFill>
              <a:srgbClr val="FFA2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 name="íṧḻiďê"/>
            <p:cNvSpPr/>
            <p:nvPr/>
          </p:nvSpPr>
          <p:spPr bwMode="auto">
            <a:xfrm>
              <a:off x="5340350" y="1323975"/>
              <a:ext cx="260350" cy="354013"/>
            </a:xfrm>
            <a:custGeom>
              <a:avLst/>
              <a:gdLst>
                <a:gd name="T0" fmla="*/ 2 w 16"/>
                <a:gd name="T1" fmla="*/ 1 h 22"/>
                <a:gd name="T2" fmla="*/ 6 w 16"/>
                <a:gd name="T3" fmla="*/ 2 h 22"/>
                <a:gd name="T4" fmla="*/ 15 w 16"/>
                <a:gd name="T5" fmla="*/ 17 h 22"/>
                <a:gd name="T6" fmla="*/ 14 w 16"/>
                <a:gd name="T7" fmla="*/ 21 h 22"/>
                <a:gd name="T8" fmla="*/ 14 w 16"/>
                <a:gd name="T9" fmla="*/ 21 h 22"/>
                <a:gd name="T10" fmla="*/ 10 w 16"/>
                <a:gd name="T11" fmla="*/ 20 h 22"/>
                <a:gd name="T12" fmla="*/ 1 w 16"/>
                <a:gd name="T13" fmla="*/ 5 h 22"/>
                <a:gd name="T14" fmla="*/ 2 w 16"/>
                <a:gd name="T15" fmla="*/ 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2" y="1"/>
                  </a:moveTo>
                  <a:cubicBezTo>
                    <a:pt x="4" y="0"/>
                    <a:pt x="5" y="1"/>
                    <a:pt x="6" y="2"/>
                  </a:cubicBezTo>
                  <a:cubicBezTo>
                    <a:pt x="15" y="17"/>
                    <a:pt x="15" y="17"/>
                    <a:pt x="15" y="17"/>
                  </a:cubicBezTo>
                  <a:cubicBezTo>
                    <a:pt x="16" y="19"/>
                    <a:pt x="15" y="20"/>
                    <a:pt x="14" y="21"/>
                  </a:cubicBezTo>
                  <a:cubicBezTo>
                    <a:pt x="14" y="21"/>
                    <a:pt x="14" y="21"/>
                    <a:pt x="14" y="21"/>
                  </a:cubicBezTo>
                  <a:cubicBezTo>
                    <a:pt x="12" y="22"/>
                    <a:pt x="11" y="22"/>
                    <a:pt x="10" y="20"/>
                  </a:cubicBezTo>
                  <a:cubicBezTo>
                    <a:pt x="1" y="5"/>
                    <a:pt x="1" y="5"/>
                    <a:pt x="1" y="5"/>
                  </a:cubicBezTo>
                  <a:cubicBezTo>
                    <a:pt x="0" y="4"/>
                    <a:pt x="1" y="2"/>
                    <a:pt x="2" y="1"/>
                  </a:cubicBezTo>
                  <a:close/>
                </a:path>
              </a:pathLst>
            </a:custGeom>
            <a:solidFill>
              <a:srgbClr val="FFA2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îS1íde"/>
            <p:cNvSpPr/>
            <p:nvPr/>
          </p:nvSpPr>
          <p:spPr bwMode="auto">
            <a:xfrm>
              <a:off x="4884738" y="1774825"/>
              <a:ext cx="357188" cy="242888"/>
            </a:xfrm>
            <a:custGeom>
              <a:avLst/>
              <a:gdLst>
                <a:gd name="T0" fmla="*/ 1 w 22"/>
                <a:gd name="T1" fmla="*/ 2 h 15"/>
                <a:gd name="T2" fmla="*/ 5 w 22"/>
                <a:gd name="T3" fmla="*/ 1 h 15"/>
                <a:gd name="T4" fmla="*/ 20 w 22"/>
                <a:gd name="T5" fmla="*/ 9 h 15"/>
                <a:gd name="T6" fmla="*/ 21 w 22"/>
                <a:gd name="T7" fmla="*/ 13 h 15"/>
                <a:gd name="T8" fmla="*/ 21 w 22"/>
                <a:gd name="T9" fmla="*/ 13 h 15"/>
                <a:gd name="T10" fmla="*/ 17 w 22"/>
                <a:gd name="T11" fmla="*/ 15 h 15"/>
                <a:gd name="T12" fmla="*/ 2 w 22"/>
                <a:gd name="T13" fmla="*/ 6 h 15"/>
                <a:gd name="T14" fmla="*/ 1 w 22"/>
                <a:gd name="T15" fmla="*/ 2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5">
                  <a:moveTo>
                    <a:pt x="1" y="2"/>
                  </a:moveTo>
                  <a:cubicBezTo>
                    <a:pt x="2" y="0"/>
                    <a:pt x="4" y="0"/>
                    <a:pt x="5" y="1"/>
                  </a:cubicBezTo>
                  <a:cubicBezTo>
                    <a:pt x="20" y="9"/>
                    <a:pt x="20" y="9"/>
                    <a:pt x="20" y="9"/>
                  </a:cubicBezTo>
                  <a:cubicBezTo>
                    <a:pt x="22" y="10"/>
                    <a:pt x="22" y="12"/>
                    <a:pt x="21" y="13"/>
                  </a:cubicBezTo>
                  <a:cubicBezTo>
                    <a:pt x="21" y="13"/>
                    <a:pt x="21" y="13"/>
                    <a:pt x="21" y="13"/>
                  </a:cubicBezTo>
                  <a:cubicBezTo>
                    <a:pt x="20" y="15"/>
                    <a:pt x="19" y="15"/>
                    <a:pt x="17" y="15"/>
                  </a:cubicBezTo>
                  <a:cubicBezTo>
                    <a:pt x="2" y="6"/>
                    <a:pt x="2" y="6"/>
                    <a:pt x="2" y="6"/>
                  </a:cubicBezTo>
                  <a:cubicBezTo>
                    <a:pt x="1" y="5"/>
                    <a:pt x="0" y="3"/>
                    <a:pt x="1" y="2"/>
                  </a:cubicBezTo>
                  <a:close/>
                </a:path>
              </a:pathLst>
            </a:custGeom>
            <a:solidFill>
              <a:srgbClr val="FFA2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îś1îḍé"/>
            <p:cNvSpPr/>
            <p:nvPr/>
          </p:nvSpPr>
          <p:spPr bwMode="auto">
            <a:xfrm>
              <a:off x="4721225" y="2387600"/>
              <a:ext cx="374650" cy="96838"/>
            </a:xfrm>
            <a:custGeom>
              <a:avLst/>
              <a:gdLst>
                <a:gd name="T0" fmla="*/ 0 w 23"/>
                <a:gd name="T1" fmla="*/ 3 h 6"/>
                <a:gd name="T2" fmla="*/ 3 w 23"/>
                <a:gd name="T3" fmla="*/ 0 h 6"/>
                <a:gd name="T4" fmla="*/ 20 w 23"/>
                <a:gd name="T5" fmla="*/ 0 h 6"/>
                <a:gd name="T6" fmla="*/ 23 w 23"/>
                <a:gd name="T7" fmla="*/ 3 h 6"/>
                <a:gd name="T8" fmla="*/ 23 w 23"/>
                <a:gd name="T9" fmla="*/ 3 h 6"/>
                <a:gd name="T10" fmla="*/ 20 w 23"/>
                <a:gd name="T11" fmla="*/ 6 h 6"/>
                <a:gd name="T12" fmla="*/ 3 w 23"/>
                <a:gd name="T13" fmla="*/ 6 h 6"/>
                <a:gd name="T14" fmla="*/ 0 w 23"/>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6">
                  <a:moveTo>
                    <a:pt x="0" y="3"/>
                  </a:moveTo>
                  <a:cubicBezTo>
                    <a:pt x="0" y="2"/>
                    <a:pt x="1" y="0"/>
                    <a:pt x="3" y="0"/>
                  </a:cubicBezTo>
                  <a:cubicBezTo>
                    <a:pt x="20" y="0"/>
                    <a:pt x="20" y="0"/>
                    <a:pt x="20" y="0"/>
                  </a:cubicBezTo>
                  <a:cubicBezTo>
                    <a:pt x="22" y="0"/>
                    <a:pt x="23" y="2"/>
                    <a:pt x="23" y="3"/>
                  </a:cubicBezTo>
                  <a:cubicBezTo>
                    <a:pt x="23" y="3"/>
                    <a:pt x="23" y="3"/>
                    <a:pt x="23" y="3"/>
                  </a:cubicBezTo>
                  <a:cubicBezTo>
                    <a:pt x="23" y="5"/>
                    <a:pt x="22" y="6"/>
                    <a:pt x="20" y="6"/>
                  </a:cubicBezTo>
                  <a:cubicBezTo>
                    <a:pt x="3" y="6"/>
                    <a:pt x="3" y="6"/>
                    <a:pt x="3" y="6"/>
                  </a:cubicBezTo>
                  <a:cubicBezTo>
                    <a:pt x="1" y="6"/>
                    <a:pt x="0" y="5"/>
                    <a:pt x="0" y="3"/>
                  </a:cubicBezTo>
                  <a:close/>
                </a:path>
              </a:pathLst>
            </a:custGeom>
            <a:solidFill>
              <a:srgbClr val="FFA2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ïŝļiḓé"/>
            <p:cNvSpPr/>
            <p:nvPr/>
          </p:nvSpPr>
          <p:spPr bwMode="auto">
            <a:xfrm>
              <a:off x="4867275" y="2855913"/>
              <a:ext cx="358775" cy="258763"/>
            </a:xfrm>
            <a:custGeom>
              <a:avLst/>
              <a:gdLst>
                <a:gd name="T0" fmla="*/ 1 w 22"/>
                <a:gd name="T1" fmla="*/ 14 h 16"/>
                <a:gd name="T2" fmla="*/ 2 w 22"/>
                <a:gd name="T3" fmla="*/ 10 h 16"/>
                <a:gd name="T4" fmla="*/ 17 w 22"/>
                <a:gd name="T5" fmla="*/ 1 h 16"/>
                <a:gd name="T6" fmla="*/ 22 w 22"/>
                <a:gd name="T7" fmla="*/ 2 h 16"/>
                <a:gd name="T8" fmla="*/ 22 w 22"/>
                <a:gd name="T9" fmla="*/ 2 h 16"/>
                <a:gd name="T10" fmla="*/ 20 w 22"/>
                <a:gd name="T11" fmla="*/ 6 h 16"/>
                <a:gd name="T12" fmla="*/ 5 w 22"/>
                <a:gd name="T13" fmla="*/ 15 h 16"/>
                <a:gd name="T14" fmla="*/ 1 w 22"/>
                <a:gd name="T15" fmla="*/ 14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6">
                  <a:moveTo>
                    <a:pt x="1" y="14"/>
                  </a:moveTo>
                  <a:cubicBezTo>
                    <a:pt x="0" y="12"/>
                    <a:pt x="1" y="11"/>
                    <a:pt x="2" y="10"/>
                  </a:cubicBezTo>
                  <a:cubicBezTo>
                    <a:pt x="17" y="1"/>
                    <a:pt x="17" y="1"/>
                    <a:pt x="17" y="1"/>
                  </a:cubicBezTo>
                  <a:cubicBezTo>
                    <a:pt x="19" y="0"/>
                    <a:pt x="21" y="1"/>
                    <a:pt x="22" y="2"/>
                  </a:cubicBezTo>
                  <a:cubicBezTo>
                    <a:pt x="22" y="2"/>
                    <a:pt x="22" y="2"/>
                    <a:pt x="22" y="2"/>
                  </a:cubicBezTo>
                  <a:cubicBezTo>
                    <a:pt x="22" y="4"/>
                    <a:pt x="22" y="5"/>
                    <a:pt x="20" y="6"/>
                  </a:cubicBezTo>
                  <a:cubicBezTo>
                    <a:pt x="5" y="15"/>
                    <a:pt x="5" y="15"/>
                    <a:pt x="5" y="15"/>
                  </a:cubicBezTo>
                  <a:cubicBezTo>
                    <a:pt x="4" y="16"/>
                    <a:pt x="2" y="15"/>
                    <a:pt x="1" y="14"/>
                  </a:cubicBezTo>
                  <a:close/>
                </a:path>
              </a:pathLst>
            </a:custGeom>
            <a:solidFill>
              <a:srgbClr val="FFA2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iṧliďê"/>
            <p:cNvSpPr/>
            <p:nvPr/>
          </p:nvSpPr>
          <p:spPr bwMode="auto">
            <a:xfrm>
              <a:off x="6445250" y="1323975"/>
              <a:ext cx="244475" cy="354013"/>
            </a:xfrm>
            <a:custGeom>
              <a:avLst/>
              <a:gdLst>
                <a:gd name="T0" fmla="*/ 13 w 15"/>
                <a:gd name="T1" fmla="*/ 1 h 22"/>
                <a:gd name="T2" fmla="*/ 9 w 15"/>
                <a:gd name="T3" fmla="*/ 2 h 22"/>
                <a:gd name="T4" fmla="*/ 1 w 15"/>
                <a:gd name="T5" fmla="*/ 17 h 22"/>
                <a:gd name="T6" fmla="*/ 2 w 15"/>
                <a:gd name="T7" fmla="*/ 21 h 22"/>
                <a:gd name="T8" fmla="*/ 2 w 15"/>
                <a:gd name="T9" fmla="*/ 21 h 22"/>
                <a:gd name="T10" fmla="*/ 6 w 15"/>
                <a:gd name="T11" fmla="*/ 20 h 22"/>
                <a:gd name="T12" fmla="*/ 15 w 15"/>
                <a:gd name="T13" fmla="*/ 5 h 22"/>
                <a:gd name="T14" fmla="*/ 13 w 15"/>
                <a:gd name="T15" fmla="*/ 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2">
                  <a:moveTo>
                    <a:pt x="13" y="1"/>
                  </a:moveTo>
                  <a:cubicBezTo>
                    <a:pt x="12" y="0"/>
                    <a:pt x="10" y="1"/>
                    <a:pt x="9" y="2"/>
                  </a:cubicBezTo>
                  <a:cubicBezTo>
                    <a:pt x="1" y="17"/>
                    <a:pt x="1" y="17"/>
                    <a:pt x="1" y="17"/>
                  </a:cubicBezTo>
                  <a:cubicBezTo>
                    <a:pt x="0" y="19"/>
                    <a:pt x="0" y="20"/>
                    <a:pt x="2" y="21"/>
                  </a:cubicBezTo>
                  <a:cubicBezTo>
                    <a:pt x="2" y="21"/>
                    <a:pt x="2" y="21"/>
                    <a:pt x="2" y="21"/>
                  </a:cubicBezTo>
                  <a:cubicBezTo>
                    <a:pt x="3" y="22"/>
                    <a:pt x="5" y="22"/>
                    <a:pt x="6" y="20"/>
                  </a:cubicBezTo>
                  <a:cubicBezTo>
                    <a:pt x="15" y="5"/>
                    <a:pt x="15" y="5"/>
                    <a:pt x="15" y="5"/>
                  </a:cubicBezTo>
                  <a:cubicBezTo>
                    <a:pt x="15" y="4"/>
                    <a:pt x="15" y="2"/>
                    <a:pt x="13" y="1"/>
                  </a:cubicBezTo>
                  <a:close/>
                </a:path>
              </a:pathLst>
            </a:custGeom>
            <a:solidFill>
              <a:srgbClr val="FFA2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ïṥḻïḋé"/>
            <p:cNvSpPr/>
            <p:nvPr/>
          </p:nvSpPr>
          <p:spPr bwMode="auto">
            <a:xfrm>
              <a:off x="6804025" y="1774825"/>
              <a:ext cx="357188" cy="242888"/>
            </a:xfrm>
            <a:custGeom>
              <a:avLst/>
              <a:gdLst>
                <a:gd name="T0" fmla="*/ 21 w 22"/>
                <a:gd name="T1" fmla="*/ 2 h 15"/>
                <a:gd name="T2" fmla="*/ 17 w 22"/>
                <a:gd name="T3" fmla="*/ 1 h 15"/>
                <a:gd name="T4" fmla="*/ 1 w 22"/>
                <a:gd name="T5" fmla="*/ 9 h 15"/>
                <a:gd name="T6" fmla="*/ 0 w 22"/>
                <a:gd name="T7" fmla="*/ 13 h 15"/>
                <a:gd name="T8" fmla="*/ 0 w 22"/>
                <a:gd name="T9" fmla="*/ 13 h 15"/>
                <a:gd name="T10" fmla="*/ 4 w 22"/>
                <a:gd name="T11" fmla="*/ 15 h 15"/>
                <a:gd name="T12" fmla="*/ 20 w 22"/>
                <a:gd name="T13" fmla="*/ 6 h 15"/>
                <a:gd name="T14" fmla="*/ 21 w 22"/>
                <a:gd name="T15" fmla="*/ 2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5">
                  <a:moveTo>
                    <a:pt x="21" y="2"/>
                  </a:moveTo>
                  <a:cubicBezTo>
                    <a:pt x="20" y="0"/>
                    <a:pt x="18" y="0"/>
                    <a:pt x="17" y="1"/>
                  </a:cubicBezTo>
                  <a:cubicBezTo>
                    <a:pt x="1" y="9"/>
                    <a:pt x="1" y="9"/>
                    <a:pt x="1" y="9"/>
                  </a:cubicBezTo>
                  <a:cubicBezTo>
                    <a:pt x="0" y="10"/>
                    <a:pt x="0" y="12"/>
                    <a:pt x="0" y="13"/>
                  </a:cubicBezTo>
                  <a:cubicBezTo>
                    <a:pt x="0" y="13"/>
                    <a:pt x="0" y="13"/>
                    <a:pt x="0" y="13"/>
                  </a:cubicBezTo>
                  <a:cubicBezTo>
                    <a:pt x="1" y="15"/>
                    <a:pt x="3" y="15"/>
                    <a:pt x="4" y="15"/>
                  </a:cubicBezTo>
                  <a:cubicBezTo>
                    <a:pt x="20" y="6"/>
                    <a:pt x="20" y="6"/>
                    <a:pt x="20" y="6"/>
                  </a:cubicBezTo>
                  <a:cubicBezTo>
                    <a:pt x="21" y="5"/>
                    <a:pt x="22" y="3"/>
                    <a:pt x="21" y="2"/>
                  </a:cubicBezTo>
                  <a:close/>
                </a:path>
              </a:pathLst>
            </a:custGeom>
            <a:solidFill>
              <a:srgbClr val="FFA2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î$ľiḑè"/>
            <p:cNvSpPr/>
            <p:nvPr/>
          </p:nvSpPr>
          <p:spPr bwMode="auto">
            <a:xfrm>
              <a:off x="6934200" y="2387600"/>
              <a:ext cx="390525" cy="96838"/>
            </a:xfrm>
            <a:custGeom>
              <a:avLst/>
              <a:gdLst>
                <a:gd name="T0" fmla="*/ 24 w 24"/>
                <a:gd name="T1" fmla="*/ 3 h 6"/>
                <a:gd name="T2" fmla="*/ 21 w 24"/>
                <a:gd name="T3" fmla="*/ 0 h 6"/>
                <a:gd name="T4" fmla="*/ 3 w 24"/>
                <a:gd name="T5" fmla="*/ 0 h 6"/>
                <a:gd name="T6" fmla="*/ 0 w 24"/>
                <a:gd name="T7" fmla="*/ 3 h 6"/>
                <a:gd name="T8" fmla="*/ 0 w 24"/>
                <a:gd name="T9" fmla="*/ 3 h 6"/>
                <a:gd name="T10" fmla="*/ 3 w 24"/>
                <a:gd name="T11" fmla="*/ 6 h 6"/>
                <a:gd name="T12" fmla="*/ 21 w 24"/>
                <a:gd name="T13" fmla="*/ 6 h 6"/>
                <a:gd name="T14" fmla="*/ 24 w 24"/>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6">
                  <a:moveTo>
                    <a:pt x="24" y="3"/>
                  </a:moveTo>
                  <a:cubicBezTo>
                    <a:pt x="24" y="2"/>
                    <a:pt x="22" y="0"/>
                    <a:pt x="21" y="0"/>
                  </a:cubicBezTo>
                  <a:cubicBezTo>
                    <a:pt x="3" y="0"/>
                    <a:pt x="3" y="0"/>
                    <a:pt x="3" y="0"/>
                  </a:cubicBezTo>
                  <a:cubicBezTo>
                    <a:pt x="2" y="0"/>
                    <a:pt x="0" y="2"/>
                    <a:pt x="0" y="3"/>
                  </a:cubicBezTo>
                  <a:cubicBezTo>
                    <a:pt x="0" y="3"/>
                    <a:pt x="0" y="3"/>
                    <a:pt x="0" y="3"/>
                  </a:cubicBezTo>
                  <a:cubicBezTo>
                    <a:pt x="0" y="5"/>
                    <a:pt x="2" y="6"/>
                    <a:pt x="3" y="6"/>
                  </a:cubicBezTo>
                  <a:cubicBezTo>
                    <a:pt x="21" y="6"/>
                    <a:pt x="21" y="6"/>
                    <a:pt x="21" y="6"/>
                  </a:cubicBezTo>
                  <a:cubicBezTo>
                    <a:pt x="22" y="6"/>
                    <a:pt x="24" y="5"/>
                    <a:pt x="24" y="3"/>
                  </a:cubicBezTo>
                  <a:close/>
                </a:path>
              </a:pathLst>
            </a:custGeom>
            <a:solidFill>
              <a:srgbClr val="FFA2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íṡlîḓé"/>
            <p:cNvSpPr/>
            <p:nvPr/>
          </p:nvSpPr>
          <p:spPr bwMode="auto">
            <a:xfrm>
              <a:off x="6804025" y="2855913"/>
              <a:ext cx="357188" cy="258763"/>
            </a:xfrm>
            <a:custGeom>
              <a:avLst/>
              <a:gdLst>
                <a:gd name="T0" fmla="*/ 21 w 22"/>
                <a:gd name="T1" fmla="*/ 14 h 16"/>
                <a:gd name="T2" fmla="*/ 20 w 22"/>
                <a:gd name="T3" fmla="*/ 10 h 16"/>
                <a:gd name="T4" fmla="*/ 5 w 22"/>
                <a:gd name="T5" fmla="*/ 1 h 16"/>
                <a:gd name="T6" fmla="*/ 1 w 22"/>
                <a:gd name="T7" fmla="*/ 2 h 16"/>
                <a:gd name="T8" fmla="*/ 1 w 22"/>
                <a:gd name="T9" fmla="*/ 2 h 16"/>
                <a:gd name="T10" fmla="*/ 2 w 22"/>
                <a:gd name="T11" fmla="*/ 6 h 16"/>
                <a:gd name="T12" fmla="*/ 17 w 22"/>
                <a:gd name="T13" fmla="*/ 15 h 16"/>
                <a:gd name="T14" fmla="*/ 21 w 22"/>
                <a:gd name="T15" fmla="*/ 14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6">
                  <a:moveTo>
                    <a:pt x="21" y="14"/>
                  </a:moveTo>
                  <a:cubicBezTo>
                    <a:pt x="22" y="12"/>
                    <a:pt x="22" y="11"/>
                    <a:pt x="20" y="10"/>
                  </a:cubicBezTo>
                  <a:cubicBezTo>
                    <a:pt x="5" y="1"/>
                    <a:pt x="5" y="1"/>
                    <a:pt x="5" y="1"/>
                  </a:cubicBezTo>
                  <a:cubicBezTo>
                    <a:pt x="4" y="0"/>
                    <a:pt x="2" y="1"/>
                    <a:pt x="1" y="2"/>
                  </a:cubicBezTo>
                  <a:cubicBezTo>
                    <a:pt x="1" y="2"/>
                    <a:pt x="1" y="2"/>
                    <a:pt x="1" y="2"/>
                  </a:cubicBezTo>
                  <a:cubicBezTo>
                    <a:pt x="0" y="4"/>
                    <a:pt x="1" y="5"/>
                    <a:pt x="2" y="6"/>
                  </a:cubicBezTo>
                  <a:cubicBezTo>
                    <a:pt x="17" y="15"/>
                    <a:pt x="17" y="15"/>
                    <a:pt x="17" y="15"/>
                  </a:cubicBezTo>
                  <a:cubicBezTo>
                    <a:pt x="19" y="16"/>
                    <a:pt x="21" y="15"/>
                    <a:pt x="21" y="14"/>
                  </a:cubicBezTo>
                  <a:close/>
                </a:path>
              </a:pathLst>
            </a:custGeom>
            <a:solidFill>
              <a:srgbClr val="FFA2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 name="îšľíḍè"/>
            <p:cNvSpPr/>
            <p:nvPr/>
          </p:nvSpPr>
          <p:spPr bwMode="auto">
            <a:xfrm>
              <a:off x="5567363" y="3614738"/>
              <a:ext cx="877888" cy="193675"/>
            </a:xfrm>
            <a:custGeom>
              <a:avLst/>
              <a:gdLst>
                <a:gd name="T0" fmla="*/ 54 w 54"/>
                <a:gd name="T1" fmla="*/ 6 h 12"/>
                <a:gd name="T2" fmla="*/ 47 w 54"/>
                <a:gd name="T3" fmla="*/ 12 h 12"/>
                <a:gd name="T4" fmla="*/ 6 w 54"/>
                <a:gd name="T5" fmla="*/ 12 h 12"/>
                <a:gd name="T6" fmla="*/ 0 w 54"/>
                <a:gd name="T7" fmla="*/ 6 h 12"/>
                <a:gd name="T8" fmla="*/ 0 w 54"/>
                <a:gd name="T9" fmla="*/ 6 h 12"/>
                <a:gd name="T10" fmla="*/ 6 w 54"/>
                <a:gd name="T11" fmla="*/ 0 h 12"/>
                <a:gd name="T12" fmla="*/ 47 w 54"/>
                <a:gd name="T13" fmla="*/ 0 h 12"/>
                <a:gd name="T14" fmla="*/ 54 w 54"/>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12">
                  <a:moveTo>
                    <a:pt x="54" y="6"/>
                  </a:moveTo>
                  <a:cubicBezTo>
                    <a:pt x="54" y="10"/>
                    <a:pt x="51" y="12"/>
                    <a:pt x="47" y="12"/>
                  </a:cubicBezTo>
                  <a:cubicBezTo>
                    <a:pt x="6" y="12"/>
                    <a:pt x="6" y="12"/>
                    <a:pt x="6" y="12"/>
                  </a:cubicBezTo>
                  <a:cubicBezTo>
                    <a:pt x="3" y="12"/>
                    <a:pt x="0" y="10"/>
                    <a:pt x="0" y="6"/>
                  </a:cubicBezTo>
                  <a:cubicBezTo>
                    <a:pt x="0" y="6"/>
                    <a:pt x="0" y="6"/>
                    <a:pt x="0" y="6"/>
                  </a:cubicBezTo>
                  <a:cubicBezTo>
                    <a:pt x="0" y="3"/>
                    <a:pt x="3" y="0"/>
                    <a:pt x="6" y="0"/>
                  </a:cubicBezTo>
                  <a:cubicBezTo>
                    <a:pt x="47" y="0"/>
                    <a:pt x="47" y="0"/>
                    <a:pt x="47" y="0"/>
                  </a:cubicBezTo>
                  <a:cubicBezTo>
                    <a:pt x="51" y="0"/>
                    <a:pt x="54" y="3"/>
                    <a:pt x="54" y="6"/>
                  </a:cubicBezTo>
                  <a:close/>
                </a:path>
              </a:pathLst>
            </a:custGeom>
            <a:solidFill>
              <a:srgbClr val="AEBFC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 name="î$ḻíde"/>
            <p:cNvSpPr/>
            <p:nvPr/>
          </p:nvSpPr>
          <p:spPr bwMode="auto">
            <a:xfrm>
              <a:off x="5046663" y="1452563"/>
              <a:ext cx="2325688" cy="2209800"/>
            </a:xfrm>
            <a:custGeom>
              <a:avLst/>
              <a:gdLst>
                <a:gd name="T0" fmla="*/ 72 w 1465"/>
                <a:gd name="T1" fmla="*/ 1392 h 1392"/>
                <a:gd name="T2" fmla="*/ 0 w 1465"/>
                <a:gd name="T3" fmla="*/ 1362 h 1392"/>
                <a:gd name="T4" fmla="*/ 195 w 1465"/>
                <a:gd name="T5" fmla="*/ 884 h 1392"/>
                <a:gd name="T6" fmla="*/ 338 w 1465"/>
                <a:gd name="T7" fmla="*/ 1108 h 1392"/>
                <a:gd name="T8" fmla="*/ 574 w 1465"/>
                <a:gd name="T9" fmla="*/ 610 h 1392"/>
                <a:gd name="T10" fmla="*/ 779 w 1465"/>
                <a:gd name="T11" fmla="*/ 854 h 1392"/>
                <a:gd name="T12" fmla="*/ 1004 w 1465"/>
                <a:gd name="T13" fmla="*/ 346 h 1392"/>
                <a:gd name="T14" fmla="*/ 1107 w 1465"/>
                <a:gd name="T15" fmla="*/ 539 h 1392"/>
                <a:gd name="T16" fmla="*/ 1404 w 1465"/>
                <a:gd name="T17" fmla="*/ 0 h 1392"/>
                <a:gd name="T18" fmla="*/ 1465 w 1465"/>
                <a:gd name="T19" fmla="*/ 31 h 1392"/>
                <a:gd name="T20" fmla="*/ 1107 w 1465"/>
                <a:gd name="T21" fmla="*/ 701 h 1392"/>
                <a:gd name="T22" fmla="*/ 1004 w 1465"/>
                <a:gd name="T23" fmla="*/ 508 h 1392"/>
                <a:gd name="T24" fmla="*/ 789 w 1465"/>
                <a:gd name="T25" fmla="*/ 996 h 1392"/>
                <a:gd name="T26" fmla="*/ 584 w 1465"/>
                <a:gd name="T27" fmla="*/ 752 h 1392"/>
                <a:gd name="T28" fmla="*/ 338 w 1465"/>
                <a:gd name="T29" fmla="*/ 1260 h 1392"/>
                <a:gd name="T30" fmla="*/ 215 w 1465"/>
                <a:gd name="T31" fmla="*/ 1047 h 1392"/>
                <a:gd name="T32" fmla="*/ 72 w 1465"/>
                <a:gd name="T33" fmla="*/ 1392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5" h="1392">
                  <a:moveTo>
                    <a:pt x="72" y="1392"/>
                  </a:moveTo>
                  <a:lnTo>
                    <a:pt x="0" y="1362"/>
                  </a:lnTo>
                  <a:lnTo>
                    <a:pt x="195" y="884"/>
                  </a:lnTo>
                  <a:lnTo>
                    <a:pt x="338" y="1108"/>
                  </a:lnTo>
                  <a:lnTo>
                    <a:pt x="574" y="610"/>
                  </a:lnTo>
                  <a:lnTo>
                    <a:pt x="779" y="854"/>
                  </a:lnTo>
                  <a:lnTo>
                    <a:pt x="1004" y="346"/>
                  </a:lnTo>
                  <a:lnTo>
                    <a:pt x="1107" y="539"/>
                  </a:lnTo>
                  <a:lnTo>
                    <a:pt x="1404" y="0"/>
                  </a:lnTo>
                  <a:lnTo>
                    <a:pt x="1465" y="31"/>
                  </a:lnTo>
                  <a:lnTo>
                    <a:pt x="1107" y="701"/>
                  </a:lnTo>
                  <a:lnTo>
                    <a:pt x="1004" y="508"/>
                  </a:lnTo>
                  <a:lnTo>
                    <a:pt x="789" y="996"/>
                  </a:lnTo>
                  <a:lnTo>
                    <a:pt x="584" y="752"/>
                  </a:lnTo>
                  <a:lnTo>
                    <a:pt x="338" y="1260"/>
                  </a:lnTo>
                  <a:lnTo>
                    <a:pt x="215" y="1047"/>
                  </a:lnTo>
                  <a:lnTo>
                    <a:pt x="72" y="1392"/>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 name="îṩ1iḑé"/>
            <p:cNvSpPr/>
            <p:nvPr/>
          </p:nvSpPr>
          <p:spPr bwMode="auto">
            <a:xfrm>
              <a:off x="7080250" y="1177925"/>
              <a:ext cx="406400" cy="468313"/>
            </a:xfrm>
            <a:custGeom>
              <a:avLst/>
              <a:gdLst>
                <a:gd name="T0" fmla="*/ 256 w 256"/>
                <a:gd name="T1" fmla="*/ 295 h 295"/>
                <a:gd name="T2" fmla="*/ 256 w 256"/>
                <a:gd name="T3" fmla="*/ 0 h 295"/>
                <a:gd name="T4" fmla="*/ 0 w 256"/>
                <a:gd name="T5" fmla="*/ 163 h 295"/>
                <a:gd name="T6" fmla="*/ 256 w 256"/>
                <a:gd name="T7" fmla="*/ 295 h 295"/>
              </a:gdLst>
              <a:ahLst/>
              <a:cxnLst>
                <a:cxn ang="0">
                  <a:pos x="T0" y="T1"/>
                </a:cxn>
                <a:cxn ang="0">
                  <a:pos x="T2" y="T3"/>
                </a:cxn>
                <a:cxn ang="0">
                  <a:pos x="T4" y="T5"/>
                </a:cxn>
                <a:cxn ang="0">
                  <a:pos x="T6" y="T7"/>
                </a:cxn>
              </a:cxnLst>
              <a:rect l="0" t="0" r="r" b="b"/>
              <a:pathLst>
                <a:path w="256" h="295">
                  <a:moveTo>
                    <a:pt x="256" y="295"/>
                  </a:moveTo>
                  <a:lnTo>
                    <a:pt x="256" y="0"/>
                  </a:lnTo>
                  <a:lnTo>
                    <a:pt x="0" y="163"/>
                  </a:lnTo>
                  <a:lnTo>
                    <a:pt x="256" y="295"/>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 name="íṣ1îďè"/>
            <p:cNvSpPr/>
            <p:nvPr/>
          </p:nvSpPr>
          <p:spPr bwMode="auto">
            <a:xfrm>
              <a:off x="4867275" y="3502025"/>
              <a:ext cx="2293938" cy="2193925"/>
            </a:xfrm>
            <a:custGeom>
              <a:avLst/>
              <a:gdLst>
                <a:gd name="T0" fmla="*/ 130 w 141"/>
                <a:gd name="T1" fmla="*/ 48 h 136"/>
                <a:gd name="T2" fmla="*/ 129 w 141"/>
                <a:gd name="T3" fmla="*/ 48 h 136"/>
                <a:gd name="T4" fmla="*/ 130 w 141"/>
                <a:gd name="T5" fmla="*/ 36 h 136"/>
                <a:gd name="T6" fmla="*/ 130 w 141"/>
                <a:gd name="T7" fmla="*/ 0 h 136"/>
                <a:gd name="T8" fmla="*/ 71 w 141"/>
                <a:gd name="T9" fmla="*/ 12 h 136"/>
                <a:gd name="T10" fmla="*/ 12 w 141"/>
                <a:gd name="T11" fmla="*/ 0 h 136"/>
                <a:gd name="T12" fmla="*/ 11 w 141"/>
                <a:gd name="T13" fmla="*/ 36 h 136"/>
                <a:gd name="T14" fmla="*/ 13 w 141"/>
                <a:gd name="T15" fmla="*/ 48 h 136"/>
                <a:gd name="T16" fmla="*/ 12 w 141"/>
                <a:gd name="T17" fmla="*/ 48 h 136"/>
                <a:gd name="T18" fmla="*/ 5 w 141"/>
                <a:gd name="T19" fmla="*/ 67 h 136"/>
                <a:gd name="T20" fmla="*/ 10 w 141"/>
                <a:gd name="T21" fmla="*/ 80 h 136"/>
                <a:gd name="T22" fmla="*/ 17 w 141"/>
                <a:gd name="T23" fmla="*/ 84 h 136"/>
                <a:gd name="T24" fmla="*/ 18 w 141"/>
                <a:gd name="T25" fmla="*/ 91 h 136"/>
                <a:gd name="T26" fmla="*/ 49 w 141"/>
                <a:gd name="T27" fmla="*/ 129 h 136"/>
                <a:gd name="T28" fmla="*/ 67 w 141"/>
                <a:gd name="T29" fmla="*/ 133 h 136"/>
                <a:gd name="T30" fmla="*/ 71 w 141"/>
                <a:gd name="T31" fmla="*/ 133 h 136"/>
                <a:gd name="T32" fmla="*/ 75 w 141"/>
                <a:gd name="T33" fmla="*/ 133 h 136"/>
                <a:gd name="T34" fmla="*/ 92 w 141"/>
                <a:gd name="T35" fmla="*/ 129 h 136"/>
                <a:gd name="T36" fmla="*/ 124 w 141"/>
                <a:gd name="T37" fmla="*/ 91 h 136"/>
                <a:gd name="T38" fmla="*/ 125 w 141"/>
                <a:gd name="T39" fmla="*/ 84 h 136"/>
                <a:gd name="T40" fmla="*/ 131 w 141"/>
                <a:gd name="T41" fmla="*/ 80 h 136"/>
                <a:gd name="T42" fmla="*/ 137 w 141"/>
                <a:gd name="T43" fmla="*/ 67 h 136"/>
                <a:gd name="T44" fmla="*/ 130 w 141"/>
                <a:gd name="T45" fmla="*/ 4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1" h="136">
                  <a:moveTo>
                    <a:pt x="130" y="48"/>
                  </a:moveTo>
                  <a:cubicBezTo>
                    <a:pt x="129" y="48"/>
                    <a:pt x="129" y="48"/>
                    <a:pt x="129" y="48"/>
                  </a:cubicBezTo>
                  <a:cubicBezTo>
                    <a:pt x="129" y="44"/>
                    <a:pt x="130" y="40"/>
                    <a:pt x="130" y="36"/>
                  </a:cubicBezTo>
                  <a:cubicBezTo>
                    <a:pt x="131" y="29"/>
                    <a:pt x="133" y="14"/>
                    <a:pt x="130" y="0"/>
                  </a:cubicBezTo>
                  <a:cubicBezTo>
                    <a:pt x="114" y="8"/>
                    <a:pt x="94" y="12"/>
                    <a:pt x="71" y="12"/>
                  </a:cubicBezTo>
                  <a:cubicBezTo>
                    <a:pt x="48" y="12"/>
                    <a:pt x="27" y="8"/>
                    <a:pt x="12" y="0"/>
                  </a:cubicBezTo>
                  <a:cubicBezTo>
                    <a:pt x="9" y="14"/>
                    <a:pt x="10" y="29"/>
                    <a:pt x="11" y="36"/>
                  </a:cubicBezTo>
                  <a:cubicBezTo>
                    <a:pt x="12" y="40"/>
                    <a:pt x="12" y="44"/>
                    <a:pt x="13" y="48"/>
                  </a:cubicBezTo>
                  <a:cubicBezTo>
                    <a:pt x="12" y="48"/>
                    <a:pt x="12" y="48"/>
                    <a:pt x="12" y="48"/>
                  </a:cubicBezTo>
                  <a:cubicBezTo>
                    <a:pt x="1" y="41"/>
                    <a:pt x="0" y="61"/>
                    <a:pt x="5" y="67"/>
                  </a:cubicBezTo>
                  <a:cubicBezTo>
                    <a:pt x="8" y="73"/>
                    <a:pt x="8" y="74"/>
                    <a:pt x="10" y="80"/>
                  </a:cubicBezTo>
                  <a:cubicBezTo>
                    <a:pt x="12" y="84"/>
                    <a:pt x="15" y="85"/>
                    <a:pt x="17" y="84"/>
                  </a:cubicBezTo>
                  <a:cubicBezTo>
                    <a:pt x="17" y="87"/>
                    <a:pt x="17" y="90"/>
                    <a:pt x="18" y="91"/>
                  </a:cubicBezTo>
                  <a:cubicBezTo>
                    <a:pt x="19" y="102"/>
                    <a:pt x="44" y="123"/>
                    <a:pt x="49" y="129"/>
                  </a:cubicBezTo>
                  <a:cubicBezTo>
                    <a:pt x="55" y="136"/>
                    <a:pt x="64" y="133"/>
                    <a:pt x="67" y="133"/>
                  </a:cubicBezTo>
                  <a:cubicBezTo>
                    <a:pt x="69" y="133"/>
                    <a:pt x="71" y="133"/>
                    <a:pt x="71" y="133"/>
                  </a:cubicBezTo>
                  <a:cubicBezTo>
                    <a:pt x="71" y="133"/>
                    <a:pt x="72" y="133"/>
                    <a:pt x="75" y="133"/>
                  </a:cubicBezTo>
                  <a:cubicBezTo>
                    <a:pt x="78" y="133"/>
                    <a:pt x="87" y="136"/>
                    <a:pt x="92" y="129"/>
                  </a:cubicBezTo>
                  <a:cubicBezTo>
                    <a:pt x="98" y="123"/>
                    <a:pt x="123" y="102"/>
                    <a:pt x="124" y="91"/>
                  </a:cubicBezTo>
                  <a:cubicBezTo>
                    <a:pt x="124" y="90"/>
                    <a:pt x="124" y="87"/>
                    <a:pt x="125" y="84"/>
                  </a:cubicBezTo>
                  <a:cubicBezTo>
                    <a:pt x="127" y="85"/>
                    <a:pt x="130" y="84"/>
                    <a:pt x="131" y="80"/>
                  </a:cubicBezTo>
                  <a:cubicBezTo>
                    <a:pt x="133" y="74"/>
                    <a:pt x="133" y="73"/>
                    <a:pt x="137" y="67"/>
                  </a:cubicBezTo>
                  <a:cubicBezTo>
                    <a:pt x="141" y="61"/>
                    <a:pt x="140" y="41"/>
                    <a:pt x="130" y="48"/>
                  </a:cubicBezTo>
                  <a:close/>
                </a:path>
              </a:pathLst>
            </a:custGeom>
            <a:solidFill>
              <a:srgbClr val="F4C2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—化学品的分类</a:t>
            </a:r>
          </a:p>
        </p:txBody>
      </p:sp>
      <p:sp>
        <p:nvSpPr>
          <p:cNvPr id="4" name="文本框 3"/>
          <p:cNvSpPr txBox="1"/>
          <p:nvPr/>
        </p:nvSpPr>
        <p:spPr>
          <a:xfrm>
            <a:off x="662940" y="1005840"/>
            <a:ext cx="6321425" cy="337185"/>
          </a:xfrm>
          <a:prstGeom prst="rect">
            <a:avLst/>
          </a:prstGeom>
          <a:noFill/>
        </p:spPr>
        <p:txBody>
          <a:bodyPr wrap="square" rtlCol="0" anchor="t">
            <a:spAutoFit/>
          </a:bodyPr>
          <a:lstStyle/>
          <a:p>
            <a:r>
              <a:rPr lang="zh-CN" altLang="en-US" sz="1600">
                <a:latin typeface="微软雅黑" panose="020B0503020204020204" charset="-122"/>
                <a:ea typeface="微软雅黑" panose="020B0503020204020204" charset="-122"/>
                <a:cs typeface="微软雅黑" panose="020B0503020204020204" charset="-122"/>
              </a:rPr>
              <a:t>危险化学品28类分类体系（全球化学品统一分类与标签制度）</a:t>
            </a:r>
          </a:p>
        </p:txBody>
      </p:sp>
      <p:sp>
        <p:nvSpPr>
          <p:cNvPr id="5" name="文本框 4"/>
          <p:cNvSpPr txBox="1"/>
          <p:nvPr/>
        </p:nvSpPr>
        <p:spPr>
          <a:xfrm>
            <a:off x="939165" y="2012950"/>
            <a:ext cx="5654675" cy="1060450"/>
          </a:xfrm>
          <a:prstGeom prst="rect">
            <a:avLst/>
          </a:prstGeom>
          <a:noFill/>
        </p:spPr>
        <p:txBody>
          <a:bodyPr wrap="square" rtlCol="0" anchor="t">
            <a:spAutoFit/>
          </a:bodyPr>
          <a:lstStyle/>
          <a:p>
            <a:pPr>
              <a:lnSpc>
                <a:spcPct val="150000"/>
              </a:lnSpc>
            </a:pPr>
            <a:r>
              <a:rPr lang="zh-CN" altLang="en-US" sz="1400"/>
              <a:t>1、《危险化学品名录》（2015版）</a:t>
            </a:r>
          </a:p>
          <a:p>
            <a:pPr>
              <a:lnSpc>
                <a:spcPct val="150000"/>
              </a:lnSpc>
            </a:pPr>
            <a:r>
              <a:rPr lang="zh-CN" altLang="en-US" sz="1400"/>
              <a:t>2、《常用危险化学品的分类及标志》 （GB 13690-2009）</a:t>
            </a:r>
          </a:p>
          <a:p>
            <a:pPr>
              <a:lnSpc>
                <a:spcPct val="150000"/>
              </a:lnSpc>
            </a:pPr>
            <a:r>
              <a:rPr lang="zh-CN" altLang="en-US" sz="1400"/>
              <a:t>3、 《危险货物包装标志 》 （GB 190-2009）</a:t>
            </a:r>
          </a:p>
        </p:txBody>
      </p:sp>
      <p:sp>
        <p:nvSpPr>
          <p:cNvPr id="6" name="文本框 5"/>
          <p:cNvSpPr txBox="1"/>
          <p:nvPr/>
        </p:nvSpPr>
        <p:spPr>
          <a:xfrm>
            <a:off x="662940" y="1513840"/>
            <a:ext cx="969010" cy="337185"/>
          </a:xfrm>
          <a:prstGeom prst="rect">
            <a:avLst/>
          </a:prstGeom>
          <a:solidFill>
            <a:srgbClr val="7030A0"/>
          </a:solidFill>
        </p:spPr>
        <p:txBody>
          <a:bodyPr wrap="square" rtlCol="0" anchor="t">
            <a:spAutoFit/>
          </a:bodyPr>
          <a:lstStyle/>
          <a:p>
            <a:pPr algn="ctr"/>
            <a:r>
              <a:rPr lang="zh-CN" altLang="en-US" sz="1600" b="1">
                <a:solidFill>
                  <a:schemeClr val="bg1"/>
                </a:solidFill>
              </a:rPr>
              <a:t>紫皮书</a:t>
            </a:r>
          </a:p>
        </p:txBody>
      </p:sp>
      <p:grpSp>
        <p:nvGrpSpPr>
          <p:cNvPr id="80" name="组合 79"/>
          <p:cNvGrpSpPr/>
          <p:nvPr/>
        </p:nvGrpSpPr>
        <p:grpSpPr>
          <a:xfrm>
            <a:off x="5753100" y="2529205"/>
            <a:ext cx="3308350" cy="2536190"/>
            <a:chOff x="9060" y="3983"/>
            <a:chExt cx="5210" cy="3994"/>
          </a:xfrm>
        </p:grpSpPr>
        <p:sp>
          <p:nvSpPr>
            <p:cNvPr id="8" name="íSļïdè"/>
            <p:cNvSpPr/>
            <p:nvPr/>
          </p:nvSpPr>
          <p:spPr bwMode="auto">
            <a:xfrm>
              <a:off x="9090" y="4677"/>
              <a:ext cx="1957" cy="2533"/>
            </a:xfrm>
            <a:custGeom>
              <a:avLst/>
              <a:gdLst>
                <a:gd name="T0" fmla="*/ 4893 w 4893"/>
                <a:gd name="T1" fmla="*/ 3987 h 6341"/>
                <a:gd name="T2" fmla="*/ 3602 w 4893"/>
                <a:gd name="T3" fmla="*/ 6062 h 6341"/>
                <a:gd name="T4" fmla="*/ 2467 w 4893"/>
                <a:gd name="T5" fmla="*/ 6341 h 6341"/>
                <a:gd name="T6" fmla="*/ 1293 w 4893"/>
                <a:gd name="T7" fmla="*/ 6062 h 6341"/>
                <a:gd name="T8" fmla="*/ 0 w 4893"/>
                <a:gd name="T9" fmla="*/ 3987 h 6341"/>
                <a:gd name="T10" fmla="*/ 1733 w 4893"/>
                <a:gd name="T11" fmla="*/ 1737 h 6341"/>
                <a:gd name="T12" fmla="*/ 1733 w 4893"/>
                <a:gd name="T13" fmla="*/ 1 h 6341"/>
                <a:gd name="T14" fmla="*/ 1730 w 4893"/>
                <a:gd name="T15" fmla="*/ 0 h 6341"/>
                <a:gd name="T16" fmla="*/ 3167 w 4893"/>
                <a:gd name="T17" fmla="*/ 0 h 6341"/>
                <a:gd name="T18" fmla="*/ 3157 w 4893"/>
                <a:gd name="T19" fmla="*/ 1 h 6341"/>
                <a:gd name="T20" fmla="*/ 3157 w 4893"/>
                <a:gd name="T21" fmla="*/ 1737 h 6341"/>
                <a:gd name="T22" fmla="*/ 4893 w 4893"/>
                <a:gd name="T23" fmla="*/ 3987 h 6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93" h="6341">
                  <a:moveTo>
                    <a:pt x="4893" y="3987"/>
                  </a:moveTo>
                  <a:cubicBezTo>
                    <a:pt x="4893" y="4856"/>
                    <a:pt x="4399" y="5651"/>
                    <a:pt x="3602" y="6062"/>
                  </a:cubicBezTo>
                  <a:cubicBezTo>
                    <a:pt x="3602" y="6062"/>
                    <a:pt x="3094" y="6341"/>
                    <a:pt x="2467" y="6341"/>
                  </a:cubicBezTo>
                  <a:cubicBezTo>
                    <a:pt x="1841" y="6341"/>
                    <a:pt x="1293" y="6062"/>
                    <a:pt x="1293" y="6062"/>
                  </a:cubicBezTo>
                  <a:cubicBezTo>
                    <a:pt x="496" y="5651"/>
                    <a:pt x="0" y="4856"/>
                    <a:pt x="0" y="3987"/>
                  </a:cubicBezTo>
                  <a:cubicBezTo>
                    <a:pt x="0" y="2946"/>
                    <a:pt x="709" y="2037"/>
                    <a:pt x="1733" y="1737"/>
                  </a:cubicBezTo>
                  <a:cubicBezTo>
                    <a:pt x="1733" y="1"/>
                    <a:pt x="1733" y="1"/>
                    <a:pt x="1733" y="1"/>
                  </a:cubicBezTo>
                  <a:cubicBezTo>
                    <a:pt x="1733" y="0"/>
                    <a:pt x="1731" y="0"/>
                    <a:pt x="1730" y="0"/>
                  </a:cubicBezTo>
                  <a:cubicBezTo>
                    <a:pt x="3167" y="0"/>
                    <a:pt x="3167" y="0"/>
                    <a:pt x="3167" y="0"/>
                  </a:cubicBezTo>
                  <a:cubicBezTo>
                    <a:pt x="3165" y="0"/>
                    <a:pt x="3165" y="0"/>
                    <a:pt x="3157" y="1"/>
                  </a:cubicBezTo>
                  <a:cubicBezTo>
                    <a:pt x="3157" y="1737"/>
                    <a:pt x="3157" y="1737"/>
                    <a:pt x="3157" y="1737"/>
                  </a:cubicBezTo>
                  <a:cubicBezTo>
                    <a:pt x="4189" y="2037"/>
                    <a:pt x="4893" y="2946"/>
                    <a:pt x="4893" y="398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 name="iṧľîdé"/>
            <p:cNvSpPr/>
            <p:nvPr/>
          </p:nvSpPr>
          <p:spPr bwMode="auto">
            <a:xfrm>
              <a:off x="9650" y="4536"/>
              <a:ext cx="837" cy="146"/>
            </a:xfrm>
            <a:custGeom>
              <a:avLst/>
              <a:gdLst>
                <a:gd name="T0" fmla="*/ 2091 w 2091"/>
                <a:gd name="T1" fmla="*/ 182 h 365"/>
                <a:gd name="T2" fmla="*/ 1908 w 2091"/>
                <a:gd name="T3" fmla="*/ 365 h 365"/>
                <a:gd name="T4" fmla="*/ 183 w 2091"/>
                <a:gd name="T5" fmla="*/ 365 h 365"/>
                <a:gd name="T6" fmla="*/ 0 w 2091"/>
                <a:gd name="T7" fmla="*/ 182 h 365"/>
                <a:gd name="T8" fmla="*/ 183 w 2091"/>
                <a:gd name="T9" fmla="*/ 0 h 365"/>
                <a:gd name="T10" fmla="*/ 1908 w 2091"/>
                <a:gd name="T11" fmla="*/ 0 h 365"/>
                <a:gd name="T12" fmla="*/ 2091 w 2091"/>
                <a:gd name="T13" fmla="*/ 182 h 365"/>
              </a:gdLst>
              <a:ahLst/>
              <a:cxnLst>
                <a:cxn ang="0">
                  <a:pos x="T0" y="T1"/>
                </a:cxn>
                <a:cxn ang="0">
                  <a:pos x="T2" y="T3"/>
                </a:cxn>
                <a:cxn ang="0">
                  <a:pos x="T4" y="T5"/>
                </a:cxn>
                <a:cxn ang="0">
                  <a:pos x="T6" y="T7"/>
                </a:cxn>
                <a:cxn ang="0">
                  <a:pos x="T8" y="T9"/>
                </a:cxn>
                <a:cxn ang="0">
                  <a:pos x="T10" y="T11"/>
                </a:cxn>
                <a:cxn ang="0">
                  <a:pos x="T12" y="T13"/>
                </a:cxn>
              </a:cxnLst>
              <a:rect l="0" t="0" r="r" b="b"/>
              <a:pathLst>
                <a:path w="2091" h="365">
                  <a:moveTo>
                    <a:pt x="2091" y="182"/>
                  </a:moveTo>
                  <a:cubicBezTo>
                    <a:pt x="2091" y="283"/>
                    <a:pt x="2009" y="365"/>
                    <a:pt x="1908" y="365"/>
                  </a:cubicBezTo>
                  <a:cubicBezTo>
                    <a:pt x="183" y="365"/>
                    <a:pt x="183" y="365"/>
                    <a:pt x="183" y="365"/>
                  </a:cubicBezTo>
                  <a:cubicBezTo>
                    <a:pt x="82" y="365"/>
                    <a:pt x="0" y="283"/>
                    <a:pt x="0" y="182"/>
                  </a:cubicBezTo>
                  <a:cubicBezTo>
                    <a:pt x="0" y="81"/>
                    <a:pt x="82" y="0"/>
                    <a:pt x="183" y="0"/>
                  </a:cubicBezTo>
                  <a:cubicBezTo>
                    <a:pt x="1908" y="0"/>
                    <a:pt x="1908" y="0"/>
                    <a:pt x="1908" y="0"/>
                  </a:cubicBezTo>
                  <a:cubicBezTo>
                    <a:pt x="2009" y="0"/>
                    <a:pt x="2091" y="81"/>
                    <a:pt x="2091" y="182"/>
                  </a:cubicBezTo>
                  <a:close/>
                </a:path>
              </a:pathLst>
            </a:custGeom>
            <a:solidFill>
              <a:srgbClr val="F9F9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îṣlîḍé"/>
            <p:cNvSpPr/>
            <p:nvPr/>
          </p:nvSpPr>
          <p:spPr bwMode="auto">
            <a:xfrm>
              <a:off x="10041" y="3983"/>
              <a:ext cx="282" cy="280"/>
            </a:xfrm>
            <a:custGeom>
              <a:avLst/>
              <a:gdLst>
                <a:gd name="T0" fmla="*/ 351 w 702"/>
                <a:gd name="T1" fmla="*/ 0 h 702"/>
                <a:gd name="T2" fmla="*/ 0 w 702"/>
                <a:gd name="T3" fmla="*/ 351 h 702"/>
                <a:gd name="T4" fmla="*/ 351 w 702"/>
                <a:gd name="T5" fmla="*/ 702 h 702"/>
                <a:gd name="T6" fmla="*/ 702 w 702"/>
                <a:gd name="T7" fmla="*/ 351 h 702"/>
                <a:gd name="T8" fmla="*/ 351 w 702"/>
                <a:gd name="T9" fmla="*/ 0 h 702"/>
                <a:gd name="T10" fmla="*/ 351 w 702"/>
                <a:gd name="T11" fmla="*/ 680 h 702"/>
                <a:gd name="T12" fmla="*/ 184 w 702"/>
                <a:gd name="T13" fmla="*/ 634 h 702"/>
                <a:gd name="T14" fmla="*/ 177 w 702"/>
                <a:gd name="T15" fmla="*/ 630 h 702"/>
                <a:gd name="T16" fmla="*/ 109 w 702"/>
                <a:gd name="T17" fmla="*/ 573 h 702"/>
                <a:gd name="T18" fmla="*/ 105 w 702"/>
                <a:gd name="T19" fmla="*/ 569 h 702"/>
                <a:gd name="T20" fmla="*/ 92 w 702"/>
                <a:gd name="T21" fmla="*/ 553 h 702"/>
                <a:gd name="T22" fmla="*/ 83 w 702"/>
                <a:gd name="T23" fmla="*/ 540 h 702"/>
                <a:gd name="T24" fmla="*/ 76 w 702"/>
                <a:gd name="T25" fmla="*/ 531 h 702"/>
                <a:gd name="T26" fmla="*/ 64 w 702"/>
                <a:gd name="T27" fmla="*/ 510 h 702"/>
                <a:gd name="T28" fmla="*/ 55 w 702"/>
                <a:gd name="T29" fmla="*/ 494 h 702"/>
                <a:gd name="T30" fmla="*/ 23 w 702"/>
                <a:gd name="T31" fmla="*/ 351 h 702"/>
                <a:gd name="T32" fmla="*/ 55 w 702"/>
                <a:gd name="T33" fmla="*/ 209 h 702"/>
                <a:gd name="T34" fmla="*/ 64 w 702"/>
                <a:gd name="T35" fmla="*/ 193 h 702"/>
                <a:gd name="T36" fmla="*/ 76 w 702"/>
                <a:gd name="T37" fmla="*/ 171 h 702"/>
                <a:gd name="T38" fmla="*/ 83 w 702"/>
                <a:gd name="T39" fmla="*/ 162 h 702"/>
                <a:gd name="T40" fmla="*/ 92 w 702"/>
                <a:gd name="T41" fmla="*/ 150 h 702"/>
                <a:gd name="T42" fmla="*/ 105 w 702"/>
                <a:gd name="T43" fmla="*/ 134 h 702"/>
                <a:gd name="T44" fmla="*/ 109 w 702"/>
                <a:gd name="T45" fmla="*/ 129 h 702"/>
                <a:gd name="T46" fmla="*/ 177 w 702"/>
                <a:gd name="T47" fmla="*/ 73 h 702"/>
                <a:gd name="T48" fmla="*/ 184 w 702"/>
                <a:gd name="T49" fmla="*/ 68 h 702"/>
                <a:gd name="T50" fmla="*/ 351 w 702"/>
                <a:gd name="T51" fmla="*/ 23 h 702"/>
                <a:gd name="T52" fmla="*/ 653 w 702"/>
                <a:gd name="T53" fmla="*/ 222 h 702"/>
                <a:gd name="T54" fmla="*/ 655 w 702"/>
                <a:gd name="T55" fmla="*/ 227 h 702"/>
                <a:gd name="T56" fmla="*/ 666 w 702"/>
                <a:gd name="T57" fmla="*/ 260 h 702"/>
                <a:gd name="T58" fmla="*/ 679 w 702"/>
                <a:gd name="T59" fmla="*/ 351 h 702"/>
                <a:gd name="T60" fmla="*/ 666 w 702"/>
                <a:gd name="T61" fmla="*/ 443 h 702"/>
                <a:gd name="T62" fmla="*/ 655 w 702"/>
                <a:gd name="T63" fmla="*/ 476 h 702"/>
                <a:gd name="T64" fmla="*/ 653 w 702"/>
                <a:gd name="T65" fmla="*/ 480 h 702"/>
                <a:gd name="T66" fmla="*/ 351 w 702"/>
                <a:gd name="T67" fmla="*/ 68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2" h="702">
                  <a:moveTo>
                    <a:pt x="351" y="0"/>
                  </a:moveTo>
                  <a:cubicBezTo>
                    <a:pt x="158" y="0"/>
                    <a:pt x="0" y="158"/>
                    <a:pt x="0" y="351"/>
                  </a:cubicBezTo>
                  <a:cubicBezTo>
                    <a:pt x="0" y="545"/>
                    <a:pt x="158" y="702"/>
                    <a:pt x="351" y="702"/>
                  </a:cubicBezTo>
                  <a:cubicBezTo>
                    <a:pt x="544" y="702"/>
                    <a:pt x="702" y="545"/>
                    <a:pt x="702" y="351"/>
                  </a:cubicBezTo>
                  <a:cubicBezTo>
                    <a:pt x="702" y="158"/>
                    <a:pt x="544" y="0"/>
                    <a:pt x="351" y="0"/>
                  </a:cubicBezTo>
                  <a:close/>
                  <a:moveTo>
                    <a:pt x="351" y="680"/>
                  </a:moveTo>
                  <a:cubicBezTo>
                    <a:pt x="290" y="680"/>
                    <a:pt x="233" y="663"/>
                    <a:pt x="184" y="634"/>
                  </a:cubicBezTo>
                  <a:cubicBezTo>
                    <a:pt x="182" y="633"/>
                    <a:pt x="179" y="631"/>
                    <a:pt x="177" y="630"/>
                  </a:cubicBezTo>
                  <a:cubicBezTo>
                    <a:pt x="152" y="614"/>
                    <a:pt x="129" y="595"/>
                    <a:pt x="109" y="573"/>
                  </a:cubicBezTo>
                  <a:cubicBezTo>
                    <a:pt x="108" y="572"/>
                    <a:pt x="106" y="570"/>
                    <a:pt x="105" y="569"/>
                  </a:cubicBezTo>
                  <a:cubicBezTo>
                    <a:pt x="101" y="564"/>
                    <a:pt x="96" y="558"/>
                    <a:pt x="92" y="553"/>
                  </a:cubicBezTo>
                  <a:cubicBezTo>
                    <a:pt x="89" y="549"/>
                    <a:pt x="86" y="545"/>
                    <a:pt x="83" y="540"/>
                  </a:cubicBezTo>
                  <a:cubicBezTo>
                    <a:pt x="80" y="537"/>
                    <a:pt x="78" y="534"/>
                    <a:pt x="76" y="531"/>
                  </a:cubicBezTo>
                  <a:cubicBezTo>
                    <a:pt x="72" y="524"/>
                    <a:pt x="68" y="517"/>
                    <a:pt x="64" y="510"/>
                  </a:cubicBezTo>
                  <a:cubicBezTo>
                    <a:pt x="61" y="505"/>
                    <a:pt x="58" y="499"/>
                    <a:pt x="55" y="494"/>
                  </a:cubicBezTo>
                  <a:cubicBezTo>
                    <a:pt x="34" y="451"/>
                    <a:pt x="23" y="402"/>
                    <a:pt x="23" y="351"/>
                  </a:cubicBezTo>
                  <a:cubicBezTo>
                    <a:pt x="23" y="300"/>
                    <a:pt x="34" y="252"/>
                    <a:pt x="55" y="209"/>
                  </a:cubicBezTo>
                  <a:cubicBezTo>
                    <a:pt x="58" y="203"/>
                    <a:pt x="61" y="198"/>
                    <a:pt x="64" y="193"/>
                  </a:cubicBezTo>
                  <a:cubicBezTo>
                    <a:pt x="68" y="185"/>
                    <a:pt x="72" y="178"/>
                    <a:pt x="76" y="171"/>
                  </a:cubicBezTo>
                  <a:cubicBezTo>
                    <a:pt x="78" y="168"/>
                    <a:pt x="80" y="165"/>
                    <a:pt x="83" y="162"/>
                  </a:cubicBezTo>
                  <a:cubicBezTo>
                    <a:pt x="86" y="158"/>
                    <a:pt x="89" y="154"/>
                    <a:pt x="92" y="150"/>
                  </a:cubicBezTo>
                  <a:cubicBezTo>
                    <a:pt x="96" y="144"/>
                    <a:pt x="101" y="139"/>
                    <a:pt x="105" y="134"/>
                  </a:cubicBezTo>
                  <a:cubicBezTo>
                    <a:pt x="106" y="132"/>
                    <a:pt x="108" y="131"/>
                    <a:pt x="109" y="129"/>
                  </a:cubicBezTo>
                  <a:cubicBezTo>
                    <a:pt x="129" y="108"/>
                    <a:pt x="152" y="89"/>
                    <a:pt x="177" y="73"/>
                  </a:cubicBezTo>
                  <a:cubicBezTo>
                    <a:pt x="179" y="71"/>
                    <a:pt x="182" y="70"/>
                    <a:pt x="184" y="68"/>
                  </a:cubicBezTo>
                  <a:cubicBezTo>
                    <a:pt x="233" y="40"/>
                    <a:pt x="290" y="23"/>
                    <a:pt x="351" y="23"/>
                  </a:cubicBezTo>
                  <a:cubicBezTo>
                    <a:pt x="486" y="23"/>
                    <a:pt x="603" y="105"/>
                    <a:pt x="653" y="222"/>
                  </a:cubicBezTo>
                  <a:cubicBezTo>
                    <a:pt x="654" y="224"/>
                    <a:pt x="654" y="225"/>
                    <a:pt x="655" y="227"/>
                  </a:cubicBezTo>
                  <a:cubicBezTo>
                    <a:pt x="659" y="237"/>
                    <a:pt x="663" y="248"/>
                    <a:pt x="666" y="260"/>
                  </a:cubicBezTo>
                  <a:cubicBezTo>
                    <a:pt x="675" y="289"/>
                    <a:pt x="679" y="320"/>
                    <a:pt x="679" y="351"/>
                  </a:cubicBezTo>
                  <a:cubicBezTo>
                    <a:pt x="679" y="383"/>
                    <a:pt x="675" y="414"/>
                    <a:pt x="666" y="443"/>
                  </a:cubicBezTo>
                  <a:cubicBezTo>
                    <a:pt x="663" y="454"/>
                    <a:pt x="659" y="465"/>
                    <a:pt x="655" y="476"/>
                  </a:cubicBezTo>
                  <a:cubicBezTo>
                    <a:pt x="654" y="477"/>
                    <a:pt x="654" y="479"/>
                    <a:pt x="653" y="480"/>
                  </a:cubicBezTo>
                  <a:cubicBezTo>
                    <a:pt x="603" y="598"/>
                    <a:pt x="486" y="680"/>
                    <a:pt x="351" y="6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 name="îṩ1íḑê"/>
            <p:cNvSpPr/>
            <p:nvPr/>
          </p:nvSpPr>
          <p:spPr bwMode="auto">
            <a:xfrm>
              <a:off x="9060" y="4109"/>
              <a:ext cx="32" cy="42"/>
            </a:xfrm>
            <a:custGeom>
              <a:avLst/>
              <a:gdLst>
                <a:gd name="T0" fmla="*/ 74 w 81"/>
                <a:gd name="T1" fmla="*/ 102 h 106"/>
                <a:gd name="T2" fmla="*/ 74 w 81"/>
                <a:gd name="T3" fmla="*/ 102 h 106"/>
                <a:gd name="T4" fmla="*/ 56 w 81"/>
                <a:gd name="T5" fmla="*/ 99 h 106"/>
                <a:gd name="T6" fmla="*/ 4 w 81"/>
                <a:gd name="T7" fmla="*/ 22 h 106"/>
                <a:gd name="T8" fmla="*/ 7 w 81"/>
                <a:gd name="T9" fmla="*/ 4 h 106"/>
                <a:gd name="T10" fmla="*/ 25 w 81"/>
                <a:gd name="T11" fmla="*/ 7 h 106"/>
                <a:gd name="T12" fmla="*/ 77 w 81"/>
                <a:gd name="T13" fmla="*/ 85 h 106"/>
                <a:gd name="T14" fmla="*/ 74 w 81"/>
                <a:gd name="T15" fmla="*/ 102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06">
                  <a:moveTo>
                    <a:pt x="74" y="102"/>
                  </a:moveTo>
                  <a:cubicBezTo>
                    <a:pt x="74" y="102"/>
                    <a:pt x="74" y="102"/>
                    <a:pt x="74" y="102"/>
                  </a:cubicBezTo>
                  <a:cubicBezTo>
                    <a:pt x="68" y="106"/>
                    <a:pt x="60" y="105"/>
                    <a:pt x="56" y="99"/>
                  </a:cubicBezTo>
                  <a:cubicBezTo>
                    <a:pt x="4" y="22"/>
                    <a:pt x="4" y="22"/>
                    <a:pt x="4" y="22"/>
                  </a:cubicBezTo>
                  <a:cubicBezTo>
                    <a:pt x="0" y="16"/>
                    <a:pt x="2" y="8"/>
                    <a:pt x="7" y="4"/>
                  </a:cubicBezTo>
                  <a:cubicBezTo>
                    <a:pt x="13" y="0"/>
                    <a:pt x="21" y="2"/>
                    <a:pt x="25" y="7"/>
                  </a:cubicBezTo>
                  <a:cubicBezTo>
                    <a:pt x="77" y="85"/>
                    <a:pt x="77" y="85"/>
                    <a:pt x="77" y="85"/>
                  </a:cubicBezTo>
                  <a:cubicBezTo>
                    <a:pt x="81" y="90"/>
                    <a:pt x="80" y="98"/>
                    <a:pt x="74" y="10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 name="iSḻíḋê"/>
            <p:cNvSpPr/>
            <p:nvPr/>
          </p:nvSpPr>
          <p:spPr bwMode="auto">
            <a:xfrm>
              <a:off x="9136" y="4197"/>
              <a:ext cx="32" cy="43"/>
            </a:xfrm>
            <a:custGeom>
              <a:avLst/>
              <a:gdLst>
                <a:gd name="T0" fmla="*/ 74 w 81"/>
                <a:gd name="T1" fmla="*/ 102 h 106"/>
                <a:gd name="T2" fmla="*/ 74 w 81"/>
                <a:gd name="T3" fmla="*/ 102 h 106"/>
                <a:gd name="T4" fmla="*/ 56 w 81"/>
                <a:gd name="T5" fmla="*/ 99 h 106"/>
                <a:gd name="T6" fmla="*/ 4 w 81"/>
                <a:gd name="T7" fmla="*/ 21 h 106"/>
                <a:gd name="T8" fmla="*/ 7 w 81"/>
                <a:gd name="T9" fmla="*/ 4 h 106"/>
                <a:gd name="T10" fmla="*/ 25 w 81"/>
                <a:gd name="T11" fmla="*/ 7 h 106"/>
                <a:gd name="T12" fmla="*/ 77 w 81"/>
                <a:gd name="T13" fmla="*/ 84 h 106"/>
                <a:gd name="T14" fmla="*/ 74 w 81"/>
                <a:gd name="T15" fmla="*/ 102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06">
                  <a:moveTo>
                    <a:pt x="74" y="102"/>
                  </a:moveTo>
                  <a:cubicBezTo>
                    <a:pt x="74" y="102"/>
                    <a:pt x="74" y="102"/>
                    <a:pt x="74" y="102"/>
                  </a:cubicBezTo>
                  <a:cubicBezTo>
                    <a:pt x="68" y="106"/>
                    <a:pt x="60" y="104"/>
                    <a:pt x="56" y="99"/>
                  </a:cubicBezTo>
                  <a:cubicBezTo>
                    <a:pt x="4" y="21"/>
                    <a:pt x="4" y="21"/>
                    <a:pt x="4" y="21"/>
                  </a:cubicBezTo>
                  <a:cubicBezTo>
                    <a:pt x="0" y="16"/>
                    <a:pt x="2" y="8"/>
                    <a:pt x="7" y="4"/>
                  </a:cubicBezTo>
                  <a:cubicBezTo>
                    <a:pt x="13" y="0"/>
                    <a:pt x="21" y="1"/>
                    <a:pt x="25" y="7"/>
                  </a:cubicBezTo>
                  <a:cubicBezTo>
                    <a:pt x="77" y="84"/>
                    <a:pt x="77" y="84"/>
                    <a:pt x="77" y="84"/>
                  </a:cubicBezTo>
                  <a:cubicBezTo>
                    <a:pt x="81" y="90"/>
                    <a:pt x="80" y="98"/>
                    <a:pt x="74" y="10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îšḻíḓé"/>
            <p:cNvSpPr/>
            <p:nvPr/>
          </p:nvSpPr>
          <p:spPr bwMode="auto">
            <a:xfrm>
              <a:off x="9806" y="4752"/>
              <a:ext cx="115" cy="6"/>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0" name="ïṥḷïḋe"/>
            <p:cNvSpPr/>
            <p:nvPr/>
          </p:nvSpPr>
          <p:spPr bwMode="auto">
            <a:xfrm>
              <a:off x="9806" y="4814"/>
              <a:ext cx="115" cy="6"/>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1" name="iśļiḓe"/>
            <p:cNvSpPr/>
            <p:nvPr/>
          </p:nvSpPr>
          <p:spPr bwMode="auto">
            <a:xfrm>
              <a:off x="9806" y="4877"/>
              <a:ext cx="115" cy="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 name="íŝḻïde"/>
            <p:cNvSpPr/>
            <p:nvPr/>
          </p:nvSpPr>
          <p:spPr bwMode="auto">
            <a:xfrm>
              <a:off x="9806" y="4938"/>
              <a:ext cx="115" cy="6"/>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 name="ïs1iḓe"/>
            <p:cNvSpPr/>
            <p:nvPr/>
          </p:nvSpPr>
          <p:spPr bwMode="auto">
            <a:xfrm>
              <a:off x="9806" y="5000"/>
              <a:ext cx="115" cy="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4" name="îSļíďè"/>
            <p:cNvSpPr/>
            <p:nvPr/>
          </p:nvSpPr>
          <p:spPr bwMode="auto">
            <a:xfrm>
              <a:off x="9806" y="5063"/>
              <a:ext cx="115" cy="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 name="ïṥľíďê"/>
            <p:cNvSpPr/>
            <p:nvPr/>
          </p:nvSpPr>
          <p:spPr bwMode="auto">
            <a:xfrm>
              <a:off x="9806" y="5124"/>
              <a:ext cx="115" cy="6"/>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 name="is1ïḋe"/>
            <p:cNvSpPr/>
            <p:nvPr/>
          </p:nvSpPr>
          <p:spPr bwMode="auto">
            <a:xfrm>
              <a:off x="9806" y="5186"/>
              <a:ext cx="115" cy="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7" name="íŝḷiḑê"/>
            <p:cNvSpPr/>
            <p:nvPr/>
          </p:nvSpPr>
          <p:spPr bwMode="auto">
            <a:xfrm>
              <a:off x="9806" y="5247"/>
              <a:ext cx="115" cy="6"/>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8" name="îŝḻïḍé"/>
            <p:cNvSpPr/>
            <p:nvPr/>
          </p:nvSpPr>
          <p:spPr bwMode="auto">
            <a:xfrm>
              <a:off x="9128" y="5965"/>
              <a:ext cx="1881" cy="1204"/>
            </a:xfrm>
            <a:custGeom>
              <a:avLst/>
              <a:gdLst>
                <a:gd name="T0" fmla="*/ 4703 w 4703"/>
                <a:gd name="T1" fmla="*/ 698 h 3015"/>
                <a:gd name="T2" fmla="*/ 2351 w 4703"/>
                <a:gd name="T3" fmla="*/ 3015 h 3015"/>
                <a:gd name="T4" fmla="*/ 0 w 4703"/>
                <a:gd name="T5" fmla="*/ 727 h 3015"/>
                <a:gd name="T6" fmla="*/ 137 w 4703"/>
                <a:gd name="T7" fmla="*/ 0 h 3015"/>
                <a:gd name="T8" fmla="*/ 4561 w 4703"/>
                <a:gd name="T9" fmla="*/ 0 h 3015"/>
                <a:gd name="T10" fmla="*/ 4703 w 4703"/>
                <a:gd name="T11" fmla="*/ 698 h 3015"/>
              </a:gdLst>
              <a:ahLst/>
              <a:cxnLst>
                <a:cxn ang="0">
                  <a:pos x="T0" y="T1"/>
                </a:cxn>
                <a:cxn ang="0">
                  <a:pos x="T2" y="T3"/>
                </a:cxn>
                <a:cxn ang="0">
                  <a:pos x="T4" y="T5"/>
                </a:cxn>
                <a:cxn ang="0">
                  <a:pos x="T6" y="T7"/>
                </a:cxn>
                <a:cxn ang="0">
                  <a:pos x="T8" y="T9"/>
                </a:cxn>
                <a:cxn ang="0">
                  <a:pos x="T10" y="T11"/>
                </a:cxn>
              </a:cxnLst>
              <a:rect l="0" t="0" r="r" b="b"/>
              <a:pathLst>
                <a:path w="4703" h="3015">
                  <a:moveTo>
                    <a:pt x="4703" y="698"/>
                  </a:moveTo>
                  <a:cubicBezTo>
                    <a:pt x="4703" y="1978"/>
                    <a:pt x="3650" y="3015"/>
                    <a:pt x="2351" y="3015"/>
                  </a:cubicBezTo>
                  <a:cubicBezTo>
                    <a:pt x="1053" y="3015"/>
                    <a:pt x="0" y="2006"/>
                    <a:pt x="0" y="727"/>
                  </a:cubicBezTo>
                  <a:cubicBezTo>
                    <a:pt x="0" y="484"/>
                    <a:pt x="67" y="216"/>
                    <a:pt x="137" y="0"/>
                  </a:cubicBezTo>
                  <a:cubicBezTo>
                    <a:pt x="4561" y="0"/>
                    <a:pt x="4561" y="0"/>
                    <a:pt x="4561" y="0"/>
                  </a:cubicBezTo>
                  <a:cubicBezTo>
                    <a:pt x="4632" y="216"/>
                    <a:pt x="4703" y="455"/>
                    <a:pt x="4703" y="698"/>
                  </a:cubicBezTo>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 name="íṣḻîḋe"/>
            <p:cNvSpPr/>
            <p:nvPr/>
          </p:nvSpPr>
          <p:spPr bwMode="auto">
            <a:xfrm>
              <a:off x="9609" y="6715"/>
              <a:ext cx="192" cy="19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 name="îšľide"/>
            <p:cNvSpPr/>
            <p:nvPr/>
          </p:nvSpPr>
          <p:spPr bwMode="auto">
            <a:xfrm>
              <a:off x="9466" y="6419"/>
              <a:ext cx="162" cy="16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 name="îSḷiḓê"/>
            <p:cNvSpPr/>
            <p:nvPr/>
          </p:nvSpPr>
          <p:spPr bwMode="auto">
            <a:xfrm>
              <a:off x="9712" y="6195"/>
              <a:ext cx="111" cy="11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iSḻiḓê"/>
            <p:cNvSpPr/>
            <p:nvPr/>
          </p:nvSpPr>
          <p:spPr bwMode="auto">
            <a:xfrm>
              <a:off x="9888" y="6041"/>
              <a:ext cx="111" cy="11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íṥľîḓe"/>
            <p:cNvSpPr/>
            <p:nvPr/>
          </p:nvSpPr>
          <p:spPr bwMode="auto">
            <a:xfrm>
              <a:off x="10442" y="5856"/>
              <a:ext cx="114" cy="114"/>
            </a:xfrm>
            <a:prstGeom prst="ellipse">
              <a:avLst/>
            </a:prstGeom>
            <a:solidFill>
              <a:srgbClr val="ADB5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íS1ïdè"/>
            <p:cNvSpPr/>
            <p:nvPr/>
          </p:nvSpPr>
          <p:spPr bwMode="auto">
            <a:xfrm>
              <a:off x="10572" y="6218"/>
              <a:ext cx="78" cy="7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 name="ïṥḷïḋè"/>
            <p:cNvSpPr/>
            <p:nvPr/>
          </p:nvSpPr>
          <p:spPr bwMode="auto">
            <a:xfrm>
              <a:off x="9415" y="5923"/>
              <a:ext cx="162" cy="16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 name="î$ļíḑé"/>
            <p:cNvSpPr/>
            <p:nvPr/>
          </p:nvSpPr>
          <p:spPr bwMode="auto">
            <a:xfrm>
              <a:off x="9953" y="5492"/>
              <a:ext cx="114" cy="114"/>
            </a:xfrm>
            <a:prstGeom prst="ellipse">
              <a:avLst/>
            </a:prstGeom>
            <a:solidFill>
              <a:srgbClr val="ADB5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ïṩḻiḓè"/>
            <p:cNvSpPr/>
            <p:nvPr/>
          </p:nvSpPr>
          <p:spPr bwMode="auto">
            <a:xfrm>
              <a:off x="10051" y="4855"/>
              <a:ext cx="114" cy="114"/>
            </a:xfrm>
            <a:prstGeom prst="ellipse">
              <a:avLst/>
            </a:prstGeom>
            <a:solidFill>
              <a:srgbClr val="ADB5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 name="îśḷïdé"/>
            <p:cNvSpPr/>
            <p:nvPr/>
          </p:nvSpPr>
          <p:spPr bwMode="auto">
            <a:xfrm>
              <a:off x="10000" y="5288"/>
              <a:ext cx="157" cy="157"/>
            </a:xfrm>
            <a:prstGeom prst="ellipse">
              <a:avLst/>
            </a:prstGeom>
            <a:solidFill>
              <a:srgbClr val="ADB5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 name="ïš1iḓe"/>
            <p:cNvSpPr/>
            <p:nvPr/>
          </p:nvSpPr>
          <p:spPr bwMode="auto">
            <a:xfrm>
              <a:off x="10165" y="5067"/>
              <a:ext cx="114" cy="114"/>
            </a:xfrm>
            <a:prstGeom prst="ellipse">
              <a:avLst/>
            </a:prstGeom>
            <a:solidFill>
              <a:srgbClr val="ADB5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 name="iŝ1îḋè"/>
            <p:cNvSpPr/>
            <p:nvPr/>
          </p:nvSpPr>
          <p:spPr bwMode="auto">
            <a:xfrm>
              <a:off x="10064" y="6386"/>
              <a:ext cx="162" cy="16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 name="iśḷîḍé"/>
            <p:cNvSpPr/>
            <p:nvPr/>
          </p:nvSpPr>
          <p:spPr bwMode="auto">
            <a:xfrm>
              <a:off x="10145" y="6717"/>
              <a:ext cx="294" cy="29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 name="íş1ïḓe"/>
            <p:cNvSpPr/>
            <p:nvPr/>
          </p:nvSpPr>
          <p:spPr bwMode="auto">
            <a:xfrm>
              <a:off x="10477" y="6557"/>
              <a:ext cx="105" cy="10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íṡlîdé"/>
            <p:cNvSpPr/>
            <p:nvPr/>
          </p:nvSpPr>
          <p:spPr bwMode="auto">
            <a:xfrm>
              <a:off x="9324" y="5624"/>
              <a:ext cx="409" cy="340"/>
            </a:xfrm>
            <a:custGeom>
              <a:avLst/>
              <a:gdLst>
                <a:gd name="T0" fmla="*/ 810 w 1022"/>
                <a:gd name="T1" fmla="*/ 0 h 850"/>
                <a:gd name="T2" fmla="*/ 635 w 1022"/>
                <a:gd name="T3" fmla="*/ 50 h 850"/>
                <a:gd name="T4" fmla="*/ 0 w 1022"/>
                <a:gd name="T5" fmla="*/ 850 h 850"/>
                <a:gd name="T6" fmla="*/ 255 w 1022"/>
                <a:gd name="T7" fmla="*/ 850 h 850"/>
                <a:gd name="T8" fmla="*/ 431 w 1022"/>
                <a:gd name="T9" fmla="*/ 748 h 850"/>
                <a:gd name="T10" fmla="*/ 445 w 1022"/>
                <a:gd name="T11" fmla="*/ 748 h 850"/>
                <a:gd name="T12" fmla="*/ 893 w 1022"/>
                <a:gd name="T13" fmla="*/ 271 h 850"/>
                <a:gd name="T14" fmla="*/ 946 w 1022"/>
                <a:gd name="T15" fmla="*/ 227 h 850"/>
                <a:gd name="T16" fmla="*/ 831 w 1022"/>
                <a:gd name="T17" fmla="*/ 0 h 850"/>
                <a:gd name="T18" fmla="*/ 810 w 1022"/>
                <a:gd name="T19" fmla="*/ 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2" h="850">
                  <a:moveTo>
                    <a:pt x="810" y="0"/>
                  </a:moveTo>
                  <a:cubicBezTo>
                    <a:pt x="749" y="0"/>
                    <a:pt x="688" y="18"/>
                    <a:pt x="635" y="50"/>
                  </a:cubicBezTo>
                  <a:cubicBezTo>
                    <a:pt x="480" y="143"/>
                    <a:pt x="170" y="377"/>
                    <a:pt x="0" y="850"/>
                  </a:cubicBezTo>
                  <a:cubicBezTo>
                    <a:pt x="255" y="850"/>
                    <a:pt x="255" y="850"/>
                    <a:pt x="255" y="850"/>
                  </a:cubicBezTo>
                  <a:cubicBezTo>
                    <a:pt x="290" y="789"/>
                    <a:pt x="356" y="748"/>
                    <a:pt x="431" y="748"/>
                  </a:cubicBezTo>
                  <a:cubicBezTo>
                    <a:pt x="436" y="748"/>
                    <a:pt x="441" y="748"/>
                    <a:pt x="445" y="748"/>
                  </a:cubicBezTo>
                  <a:cubicBezTo>
                    <a:pt x="545" y="575"/>
                    <a:pt x="688" y="407"/>
                    <a:pt x="893" y="271"/>
                  </a:cubicBezTo>
                  <a:cubicBezTo>
                    <a:pt x="904" y="264"/>
                    <a:pt x="938" y="237"/>
                    <a:pt x="946" y="227"/>
                  </a:cubicBezTo>
                  <a:cubicBezTo>
                    <a:pt x="990" y="173"/>
                    <a:pt x="1022" y="13"/>
                    <a:pt x="831" y="0"/>
                  </a:cubicBezTo>
                  <a:cubicBezTo>
                    <a:pt x="824" y="0"/>
                    <a:pt x="817" y="0"/>
                    <a:pt x="81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íşľiďè"/>
            <p:cNvSpPr/>
            <p:nvPr/>
          </p:nvSpPr>
          <p:spPr bwMode="auto">
            <a:xfrm>
              <a:off x="9276" y="5965"/>
              <a:ext cx="166" cy="419"/>
            </a:xfrm>
            <a:custGeom>
              <a:avLst/>
              <a:gdLst>
                <a:gd name="T0" fmla="*/ 375 w 418"/>
                <a:gd name="T1" fmla="*/ 0 h 1049"/>
                <a:gd name="T2" fmla="*/ 120 w 418"/>
                <a:gd name="T3" fmla="*/ 0 h 1049"/>
                <a:gd name="T4" fmla="*/ 4 w 418"/>
                <a:gd name="T5" fmla="*/ 594 h 1049"/>
                <a:gd name="T6" fmla="*/ 25 w 418"/>
                <a:gd name="T7" fmla="*/ 848 h 1049"/>
                <a:gd name="T8" fmla="*/ 47 w 418"/>
                <a:gd name="T9" fmla="*/ 931 h 1049"/>
                <a:gd name="T10" fmla="*/ 194 w 418"/>
                <a:gd name="T11" fmla="*/ 1049 h 1049"/>
                <a:gd name="T12" fmla="*/ 209 w 418"/>
                <a:gd name="T13" fmla="*/ 1049 h 1049"/>
                <a:gd name="T14" fmla="*/ 321 w 418"/>
                <a:gd name="T15" fmla="*/ 983 h 1049"/>
                <a:gd name="T16" fmla="*/ 349 w 418"/>
                <a:gd name="T17" fmla="*/ 862 h 1049"/>
                <a:gd name="T18" fmla="*/ 418 w 418"/>
                <a:gd name="T19" fmla="*/ 251 h 1049"/>
                <a:gd name="T20" fmla="*/ 349 w 418"/>
                <a:gd name="T21" fmla="*/ 99 h 1049"/>
                <a:gd name="T22" fmla="*/ 375 w 418"/>
                <a:gd name="T23"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8" h="1049">
                  <a:moveTo>
                    <a:pt x="375" y="0"/>
                  </a:moveTo>
                  <a:cubicBezTo>
                    <a:pt x="120" y="0"/>
                    <a:pt x="120" y="0"/>
                    <a:pt x="120" y="0"/>
                  </a:cubicBezTo>
                  <a:cubicBezTo>
                    <a:pt x="60" y="167"/>
                    <a:pt x="17" y="364"/>
                    <a:pt x="4" y="594"/>
                  </a:cubicBezTo>
                  <a:cubicBezTo>
                    <a:pt x="0" y="680"/>
                    <a:pt x="6" y="765"/>
                    <a:pt x="25" y="848"/>
                  </a:cubicBezTo>
                  <a:cubicBezTo>
                    <a:pt x="31" y="876"/>
                    <a:pt x="38" y="905"/>
                    <a:pt x="47" y="931"/>
                  </a:cubicBezTo>
                  <a:cubicBezTo>
                    <a:pt x="70" y="995"/>
                    <a:pt x="126" y="1042"/>
                    <a:pt x="194" y="1049"/>
                  </a:cubicBezTo>
                  <a:cubicBezTo>
                    <a:pt x="199" y="1049"/>
                    <a:pt x="204" y="1049"/>
                    <a:pt x="209" y="1049"/>
                  </a:cubicBezTo>
                  <a:cubicBezTo>
                    <a:pt x="248" y="1049"/>
                    <a:pt x="290" y="1034"/>
                    <a:pt x="321" y="983"/>
                  </a:cubicBezTo>
                  <a:cubicBezTo>
                    <a:pt x="343" y="947"/>
                    <a:pt x="352" y="904"/>
                    <a:pt x="349" y="862"/>
                  </a:cubicBezTo>
                  <a:cubicBezTo>
                    <a:pt x="344" y="770"/>
                    <a:pt x="339" y="528"/>
                    <a:pt x="418" y="251"/>
                  </a:cubicBezTo>
                  <a:cubicBezTo>
                    <a:pt x="376" y="214"/>
                    <a:pt x="349" y="160"/>
                    <a:pt x="349" y="99"/>
                  </a:cubicBezTo>
                  <a:cubicBezTo>
                    <a:pt x="349" y="63"/>
                    <a:pt x="359" y="29"/>
                    <a:pt x="375" y="0"/>
                  </a:cubicBezTo>
                </a:path>
              </a:pathLst>
            </a:custGeom>
            <a:solidFill>
              <a:srgbClr val="EFA19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 name="iṥľîḋê"/>
            <p:cNvSpPr/>
            <p:nvPr/>
          </p:nvSpPr>
          <p:spPr bwMode="auto">
            <a:xfrm>
              <a:off x="9415" y="5923"/>
              <a:ext cx="87" cy="142"/>
            </a:xfrm>
            <a:custGeom>
              <a:avLst/>
              <a:gdLst>
                <a:gd name="T0" fmla="*/ 202 w 216"/>
                <a:gd name="T1" fmla="*/ 0 h 353"/>
                <a:gd name="T2" fmla="*/ 26 w 216"/>
                <a:gd name="T3" fmla="*/ 102 h 353"/>
                <a:gd name="T4" fmla="*/ 0 w 216"/>
                <a:gd name="T5" fmla="*/ 201 h 353"/>
                <a:gd name="T6" fmla="*/ 69 w 216"/>
                <a:gd name="T7" fmla="*/ 353 h 353"/>
                <a:gd name="T8" fmla="*/ 216 w 216"/>
                <a:gd name="T9" fmla="*/ 0 h 353"/>
                <a:gd name="T10" fmla="*/ 202 w 216"/>
                <a:gd name="T11" fmla="*/ 0 h 353"/>
              </a:gdLst>
              <a:ahLst/>
              <a:cxnLst>
                <a:cxn ang="0">
                  <a:pos x="T0" y="T1"/>
                </a:cxn>
                <a:cxn ang="0">
                  <a:pos x="T2" y="T3"/>
                </a:cxn>
                <a:cxn ang="0">
                  <a:pos x="T4" y="T5"/>
                </a:cxn>
                <a:cxn ang="0">
                  <a:pos x="T6" y="T7"/>
                </a:cxn>
                <a:cxn ang="0">
                  <a:pos x="T8" y="T9"/>
                </a:cxn>
                <a:cxn ang="0">
                  <a:pos x="T10" y="T11"/>
                </a:cxn>
              </a:cxnLst>
              <a:rect l="0" t="0" r="r" b="b"/>
              <a:pathLst>
                <a:path w="216" h="353">
                  <a:moveTo>
                    <a:pt x="202" y="0"/>
                  </a:moveTo>
                  <a:cubicBezTo>
                    <a:pt x="127" y="0"/>
                    <a:pt x="61" y="41"/>
                    <a:pt x="26" y="102"/>
                  </a:cubicBezTo>
                  <a:cubicBezTo>
                    <a:pt x="10" y="131"/>
                    <a:pt x="0" y="165"/>
                    <a:pt x="0" y="201"/>
                  </a:cubicBezTo>
                  <a:cubicBezTo>
                    <a:pt x="0" y="262"/>
                    <a:pt x="27" y="316"/>
                    <a:pt x="69" y="353"/>
                  </a:cubicBezTo>
                  <a:cubicBezTo>
                    <a:pt x="102" y="239"/>
                    <a:pt x="149" y="118"/>
                    <a:pt x="216" y="0"/>
                  </a:cubicBezTo>
                  <a:cubicBezTo>
                    <a:pt x="212" y="0"/>
                    <a:pt x="207" y="0"/>
                    <a:pt x="202"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 name="íṩ1îďè"/>
            <p:cNvSpPr/>
            <p:nvPr/>
          </p:nvSpPr>
          <p:spPr bwMode="auto">
            <a:xfrm>
              <a:off x="10253" y="7057"/>
              <a:ext cx="4016" cy="920"/>
            </a:xfrm>
            <a:custGeom>
              <a:avLst/>
              <a:gdLst>
                <a:gd name="T0" fmla="*/ 623 w 10040"/>
                <a:gd name="T1" fmla="*/ 2305 h 2305"/>
                <a:gd name="T2" fmla="*/ 0 w 10040"/>
                <a:gd name="T3" fmla="*/ 1752 h 2305"/>
                <a:gd name="T4" fmla="*/ 0 w 10040"/>
                <a:gd name="T5" fmla="*/ 553 h 2305"/>
                <a:gd name="T6" fmla="*/ 623 w 10040"/>
                <a:gd name="T7" fmla="*/ 0 h 2305"/>
                <a:gd name="T8" fmla="*/ 9417 w 10040"/>
                <a:gd name="T9" fmla="*/ 0 h 2305"/>
                <a:gd name="T10" fmla="*/ 10040 w 10040"/>
                <a:gd name="T11" fmla="*/ 553 h 2305"/>
                <a:gd name="T12" fmla="*/ 10040 w 10040"/>
                <a:gd name="T13" fmla="*/ 1752 h 2305"/>
                <a:gd name="T14" fmla="*/ 9417 w 10040"/>
                <a:gd name="T15" fmla="*/ 2305 h 2305"/>
                <a:gd name="T16" fmla="*/ 623 w 10040"/>
                <a:gd name="T17" fmla="*/ 2305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40" h="2305">
                  <a:moveTo>
                    <a:pt x="623" y="2305"/>
                  </a:moveTo>
                  <a:cubicBezTo>
                    <a:pt x="279" y="2305"/>
                    <a:pt x="0" y="2058"/>
                    <a:pt x="0" y="1752"/>
                  </a:cubicBezTo>
                  <a:cubicBezTo>
                    <a:pt x="0" y="553"/>
                    <a:pt x="0" y="553"/>
                    <a:pt x="0" y="553"/>
                  </a:cubicBezTo>
                  <a:cubicBezTo>
                    <a:pt x="0" y="247"/>
                    <a:pt x="279" y="0"/>
                    <a:pt x="623" y="0"/>
                  </a:cubicBezTo>
                  <a:cubicBezTo>
                    <a:pt x="9417" y="0"/>
                    <a:pt x="9417" y="0"/>
                    <a:pt x="9417" y="0"/>
                  </a:cubicBezTo>
                  <a:cubicBezTo>
                    <a:pt x="9761" y="0"/>
                    <a:pt x="10040" y="247"/>
                    <a:pt x="10040" y="553"/>
                  </a:cubicBezTo>
                  <a:cubicBezTo>
                    <a:pt x="10040" y="1752"/>
                    <a:pt x="10040" y="1752"/>
                    <a:pt x="10040" y="1752"/>
                  </a:cubicBezTo>
                  <a:cubicBezTo>
                    <a:pt x="10040" y="2058"/>
                    <a:pt x="9761" y="2305"/>
                    <a:pt x="9417" y="2305"/>
                  </a:cubicBezTo>
                  <a:lnTo>
                    <a:pt x="623" y="2305"/>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îSḻiḑe"/>
            <p:cNvSpPr/>
            <p:nvPr/>
          </p:nvSpPr>
          <p:spPr bwMode="auto">
            <a:xfrm>
              <a:off x="10254" y="7055"/>
              <a:ext cx="4016" cy="461"/>
            </a:xfrm>
            <a:custGeom>
              <a:avLst/>
              <a:gdLst>
                <a:gd name="T0" fmla="*/ 10039 w 10039"/>
                <a:gd name="T1" fmla="*/ 554 h 1156"/>
                <a:gd name="T2" fmla="*/ 9416 w 10039"/>
                <a:gd name="T3" fmla="*/ 0 h 1156"/>
                <a:gd name="T4" fmla="*/ 623 w 10039"/>
                <a:gd name="T5" fmla="*/ 0 h 1156"/>
                <a:gd name="T6" fmla="*/ 0 w 10039"/>
                <a:gd name="T7" fmla="*/ 554 h 1156"/>
                <a:gd name="T8" fmla="*/ 0 w 10039"/>
                <a:gd name="T9" fmla="*/ 1156 h 1156"/>
                <a:gd name="T10" fmla="*/ 10039 w 10039"/>
                <a:gd name="T11" fmla="*/ 1156 h 1156"/>
                <a:gd name="T12" fmla="*/ 10039 w 10039"/>
                <a:gd name="T13" fmla="*/ 554 h 1156"/>
              </a:gdLst>
              <a:ahLst/>
              <a:cxnLst>
                <a:cxn ang="0">
                  <a:pos x="T0" y="T1"/>
                </a:cxn>
                <a:cxn ang="0">
                  <a:pos x="T2" y="T3"/>
                </a:cxn>
                <a:cxn ang="0">
                  <a:pos x="T4" y="T5"/>
                </a:cxn>
                <a:cxn ang="0">
                  <a:pos x="T6" y="T7"/>
                </a:cxn>
                <a:cxn ang="0">
                  <a:pos x="T8" y="T9"/>
                </a:cxn>
                <a:cxn ang="0">
                  <a:pos x="T10" y="T11"/>
                </a:cxn>
                <a:cxn ang="0">
                  <a:pos x="T12" y="T13"/>
                </a:cxn>
              </a:cxnLst>
              <a:rect l="0" t="0" r="r" b="b"/>
              <a:pathLst>
                <a:path w="10039" h="1156">
                  <a:moveTo>
                    <a:pt x="10039" y="554"/>
                  </a:moveTo>
                  <a:cubicBezTo>
                    <a:pt x="10039" y="248"/>
                    <a:pt x="9760" y="0"/>
                    <a:pt x="9416" y="0"/>
                  </a:cubicBezTo>
                  <a:cubicBezTo>
                    <a:pt x="623" y="0"/>
                    <a:pt x="623" y="0"/>
                    <a:pt x="623" y="0"/>
                  </a:cubicBezTo>
                  <a:cubicBezTo>
                    <a:pt x="279" y="0"/>
                    <a:pt x="0" y="248"/>
                    <a:pt x="0" y="554"/>
                  </a:cubicBezTo>
                  <a:cubicBezTo>
                    <a:pt x="0" y="1156"/>
                    <a:pt x="0" y="1156"/>
                    <a:pt x="0" y="1156"/>
                  </a:cubicBezTo>
                  <a:cubicBezTo>
                    <a:pt x="10039" y="1156"/>
                    <a:pt x="10039" y="1156"/>
                    <a:pt x="10039" y="1156"/>
                  </a:cubicBezTo>
                  <a:lnTo>
                    <a:pt x="10039" y="554"/>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 name="îš1ïďè"/>
            <p:cNvSpPr/>
            <p:nvPr/>
          </p:nvSpPr>
          <p:spPr bwMode="auto">
            <a:xfrm>
              <a:off x="10717" y="7057"/>
              <a:ext cx="557" cy="920"/>
            </a:xfrm>
            <a:prstGeom prst="rect">
              <a:avLst/>
            </a:prstGeom>
            <a:solidFill>
              <a:srgbClr val="E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9" name="ïṣļídè"/>
            <p:cNvSpPr/>
            <p:nvPr/>
          </p:nvSpPr>
          <p:spPr bwMode="auto">
            <a:xfrm>
              <a:off x="10717" y="7055"/>
              <a:ext cx="557" cy="460"/>
            </a:xfrm>
            <a:prstGeom prst="rect">
              <a:avLst/>
            </a:prstGeom>
            <a:solidFill>
              <a:srgbClr val="FCFBF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0" name="ïşľíḍê"/>
            <p:cNvSpPr/>
            <p:nvPr/>
          </p:nvSpPr>
          <p:spPr bwMode="auto">
            <a:xfrm>
              <a:off x="10570" y="5323"/>
              <a:ext cx="2755" cy="588"/>
            </a:xfrm>
            <a:prstGeom prst="rect">
              <a:avLst/>
            </a:prstGeom>
            <a:solidFill>
              <a:srgbClr val="67738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1" name="iŝḷiḍè"/>
            <p:cNvSpPr/>
            <p:nvPr/>
          </p:nvSpPr>
          <p:spPr bwMode="auto">
            <a:xfrm>
              <a:off x="10570" y="5323"/>
              <a:ext cx="2755" cy="294"/>
            </a:xfrm>
            <a:prstGeom prst="rect">
              <a:avLst/>
            </a:prstGeom>
            <a:solidFill>
              <a:srgbClr val="ADB5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2" name="iṣľïde"/>
            <p:cNvSpPr/>
            <p:nvPr/>
          </p:nvSpPr>
          <p:spPr bwMode="auto">
            <a:xfrm>
              <a:off x="13017" y="5323"/>
              <a:ext cx="122" cy="588"/>
            </a:xfrm>
            <a:prstGeom prst="rect">
              <a:avLst/>
            </a:prstGeom>
            <a:solidFill>
              <a:srgbClr val="E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3" name="ï$liḍe"/>
            <p:cNvSpPr/>
            <p:nvPr/>
          </p:nvSpPr>
          <p:spPr bwMode="auto">
            <a:xfrm>
              <a:off x="13017" y="5323"/>
              <a:ext cx="122" cy="294"/>
            </a:xfrm>
            <a:prstGeom prst="rect">
              <a:avLst/>
            </a:prstGeom>
            <a:solidFill>
              <a:srgbClr val="FCFBF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4" name="i$ļiḓé"/>
            <p:cNvSpPr/>
            <p:nvPr/>
          </p:nvSpPr>
          <p:spPr bwMode="auto">
            <a:xfrm>
              <a:off x="12761" y="5323"/>
              <a:ext cx="124" cy="588"/>
            </a:xfrm>
            <a:prstGeom prst="rect">
              <a:avLst/>
            </a:prstGeom>
            <a:solidFill>
              <a:srgbClr val="E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5" name="islïḓe"/>
            <p:cNvSpPr/>
            <p:nvPr/>
          </p:nvSpPr>
          <p:spPr bwMode="auto">
            <a:xfrm>
              <a:off x="12761" y="5323"/>
              <a:ext cx="124" cy="294"/>
            </a:xfrm>
            <a:prstGeom prst="rect">
              <a:avLst/>
            </a:prstGeom>
            <a:solidFill>
              <a:srgbClr val="FCFBF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6" name="isļïdê"/>
            <p:cNvSpPr/>
            <p:nvPr/>
          </p:nvSpPr>
          <p:spPr bwMode="auto">
            <a:xfrm>
              <a:off x="10807" y="5323"/>
              <a:ext cx="124" cy="588"/>
            </a:xfrm>
            <a:prstGeom prst="rect">
              <a:avLst/>
            </a:prstGeom>
            <a:solidFill>
              <a:srgbClr val="E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7" name="íṩľïḓè"/>
            <p:cNvSpPr/>
            <p:nvPr/>
          </p:nvSpPr>
          <p:spPr bwMode="auto">
            <a:xfrm>
              <a:off x="10807" y="5323"/>
              <a:ext cx="124" cy="294"/>
            </a:xfrm>
            <a:prstGeom prst="rect">
              <a:avLst/>
            </a:prstGeom>
            <a:solidFill>
              <a:srgbClr val="FCFBF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8" name="ïSļîḍê"/>
            <p:cNvSpPr/>
            <p:nvPr/>
          </p:nvSpPr>
          <p:spPr bwMode="auto">
            <a:xfrm>
              <a:off x="10570" y="4425"/>
              <a:ext cx="2831" cy="518"/>
            </a:xfrm>
            <a:prstGeom prst="rect">
              <a:avLst/>
            </a:prstGeom>
            <a:solidFill>
              <a:srgbClr val="464E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9" name="iŝļiḋe"/>
            <p:cNvSpPr/>
            <p:nvPr/>
          </p:nvSpPr>
          <p:spPr bwMode="auto">
            <a:xfrm>
              <a:off x="10570" y="4684"/>
              <a:ext cx="2831" cy="258"/>
            </a:xfrm>
            <a:prstGeom prst="rect">
              <a:avLst/>
            </a:prstGeom>
            <a:solidFill>
              <a:srgbClr val="5B637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0" name="íşḻidè"/>
            <p:cNvSpPr/>
            <p:nvPr/>
          </p:nvSpPr>
          <p:spPr bwMode="auto">
            <a:xfrm>
              <a:off x="12960" y="4518"/>
              <a:ext cx="333" cy="333"/>
            </a:xfrm>
            <a:prstGeom prst="ellipse">
              <a:avLst/>
            </a:prstGeom>
            <a:solidFill>
              <a:srgbClr val="FCFBF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 name="ïṡḻíḑê"/>
            <p:cNvSpPr/>
            <p:nvPr/>
          </p:nvSpPr>
          <p:spPr bwMode="auto">
            <a:xfrm>
              <a:off x="12960" y="4519"/>
              <a:ext cx="334" cy="166"/>
            </a:xfrm>
            <a:custGeom>
              <a:avLst/>
              <a:gdLst>
                <a:gd name="T0" fmla="*/ 417 w 834"/>
                <a:gd name="T1" fmla="*/ 0 h 417"/>
                <a:gd name="T2" fmla="*/ 0 w 834"/>
                <a:gd name="T3" fmla="*/ 417 h 417"/>
                <a:gd name="T4" fmla="*/ 834 w 834"/>
                <a:gd name="T5" fmla="*/ 417 h 417"/>
                <a:gd name="T6" fmla="*/ 417 w 834"/>
                <a:gd name="T7" fmla="*/ 0 h 417"/>
              </a:gdLst>
              <a:ahLst/>
              <a:cxnLst>
                <a:cxn ang="0">
                  <a:pos x="T0" y="T1"/>
                </a:cxn>
                <a:cxn ang="0">
                  <a:pos x="T2" y="T3"/>
                </a:cxn>
                <a:cxn ang="0">
                  <a:pos x="T4" y="T5"/>
                </a:cxn>
                <a:cxn ang="0">
                  <a:pos x="T6" y="T7"/>
                </a:cxn>
              </a:cxnLst>
              <a:rect l="0" t="0" r="r" b="b"/>
              <a:pathLst>
                <a:path w="834" h="417">
                  <a:moveTo>
                    <a:pt x="417" y="0"/>
                  </a:moveTo>
                  <a:cubicBezTo>
                    <a:pt x="187" y="0"/>
                    <a:pt x="0" y="180"/>
                    <a:pt x="0" y="417"/>
                  </a:cubicBezTo>
                  <a:cubicBezTo>
                    <a:pt x="834" y="417"/>
                    <a:pt x="834" y="417"/>
                    <a:pt x="834" y="417"/>
                  </a:cubicBezTo>
                  <a:cubicBezTo>
                    <a:pt x="834" y="180"/>
                    <a:pt x="647" y="0"/>
                    <a:pt x="417" y="0"/>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 name="íšlíḓê"/>
            <p:cNvSpPr/>
            <p:nvPr/>
          </p:nvSpPr>
          <p:spPr bwMode="auto">
            <a:xfrm>
              <a:off x="11469" y="4425"/>
              <a:ext cx="759" cy="5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3" name="ïṡľíḋê"/>
            <p:cNvSpPr/>
            <p:nvPr/>
          </p:nvSpPr>
          <p:spPr bwMode="auto">
            <a:xfrm>
              <a:off x="11469" y="4425"/>
              <a:ext cx="759" cy="259"/>
            </a:xfrm>
            <a:prstGeom prst="rect">
              <a:avLst/>
            </a:prstGeom>
            <a:solidFill>
              <a:srgbClr val="E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4" name="iṣļíḑe"/>
            <p:cNvSpPr/>
            <p:nvPr/>
          </p:nvSpPr>
          <p:spPr bwMode="auto">
            <a:xfrm>
              <a:off x="10527" y="5976"/>
              <a:ext cx="3524" cy="1015"/>
            </a:xfrm>
            <a:custGeom>
              <a:avLst/>
              <a:gdLst>
                <a:gd name="T0" fmla="*/ 8808 w 8808"/>
                <a:gd name="T1" fmla="*/ 1269 h 2539"/>
                <a:gd name="T2" fmla="*/ 7208 w 8808"/>
                <a:gd name="T3" fmla="*/ 2539 h 2539"/>
                <a:gd name="T4" fmla="*/ 101 w 8808"/>
                <a:gd name="T5" fmla="*/ 2539 h 2539"/>
                <a:gd name="T6" fmla="*/ 0 w 8808"/>
                <a:gd name="T7" fmla="*/ 2536 h 2539"/>
                <a:gd name="T8" fmla="*/ 0 w 8808"/>
                <a:gd name="T9" fmla="*/ 3 h 2539"/>
                <a:gd name="T10" fmla="*/ 101 w 8808"/>
                <a:gd name="T11" fmla="*/ 0 h 2539"/>
                <a:gd name="T12" fmla="*/ 7208 w 8808"/>
                <a:gd name="T13" fmla="*/ 0 h 2539"/>
                <a:gd name="T14" fmla="*/ 8808 w 8808"/>
                <a:gd name="T15" fmla="*/ 1269 h 25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08" h="2539">
                  <a:moveTo>
                    <a:pt x="8808" y="1269"/>
                  </a:moveTo>
                  <a:cubicBezTo>
                    <a:pt x="8808" y="1968"/>
                    <a:pt x="8088" y="2539"/>
                    <a:pt x="7208" y="2539"/>
                  </a:cubicBezTo>
                  <a:cubicBezTo>
                    <a:pt x="101" y="2539"/>
                    <a:pt x="101" y="2539"/>
                    <a:pt x="101" y="2539"/>
                  </a:cubicBezTo>
                  <a:cubicBezTo>
                    <a:pt x="67" y="2539"/>
                    <a:pt x="34" y="2538"/>
                    <a:pt x="0" y="2536"/>
                  </a:cubicBezTo>
                  <a:cubicBezTo>
                    <a:pt x="0" y="3"/>
                    <a:pt x="0" y="3"/>
                    <a:pt x="0" y="3"/>
                  </a:cubicBezTo>
                  <a:cubicBezTo>
                    <a:pt x="34" y="1"/>
                    <a:pt x="67" y="0"/>
                    <a:pt x="101" y="0"/>
                  </a:cubicBezTo>
                  <a:cubicBezTo>
                    <a:pt x="7208" y="0"/>
                    <a:pt x="7208" y="0"/>
                    <a:pt x="7208" y="0"/>
                  </a:cubicBezTo>
                  <a:cubicBezTo>
                    <a:pt x="8088" y="0"/>
                    <a:pt x="8808" y="571"/>
                    <a:pt x="8808" y="126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5" name="íşḻíḓe"/>
            <p:cNvSpPr/>
            <p:nvPr/>
          </p:nvSpPr>
          <p:spPr bwMode="auto">
            <a:xfrm>
              <a:off x="12875" y="6467"/>
              <a:ext cx="370" cy="321"/>
            </a:xfrm>
            <a:custGeom>
              <a:avLst/>
              <a:gdLst>
                <a:gd name="T0" fmla="*/ 302 w 302"/>
                <a:gd name="T1" fmla="*/ 262 h 262"/>
                <a:gd name="T2" fmla="*/ 151 w 302"/>
                <a:gd name="T3" fmla="*/ 130 h 262"/>
                <a:gd name="T4" fmla="*/ 0 w 302"/>
                <a:gd name="T5" fmla="*/ 262 h 262"/>
                <a:gd name="T6" fmla="*/ 0 w 302"/>
                <a:gd name="T7" fmla="*/ 0 h 262"/>
                <a:gd name="T8" fmla="*/ 302 w 302"/>
                <a:gd name="T9" fmla="*/ 0 h 262"/>
                <a:gd name="T10" fmla="*/ 302 w 302"/>
                <a:gd name="T11" fmla="*/ 262 h 262"/>
              </a:gdLst>
              <a:ahLst/>
              <a:cxnLst>
                <a:cxn ang="0">
                  <a:pos x="T0" y="T1"/>
                </a:cxn>
                <a:cxn ang="0">
                  <a:pos x="T2" y="T3"/>
                </a:cxn>
                <a:cxn ang="0">
                  <a:pos x="T4" y="T5"/>
                </a:cxn>
                <a:cxn ang="0">
                  <a:pos x="T6" y="T7"/>
                </a:cxn>
                <a:cxn ang="0">
                  <a:pos x="T8" y="T9"/>
                </a:cxn>
                <a:cxn ang="0">
                  <a:pos x="T10" y="T11"/>
                </a:cxn>
              </a:cxnLst>
              <a:rect l="0" t="0" r="r" b="b"/>
              <a:pathLst>
                <a:path w="302" h="262">
                  <a:moveTo>
                    <a:pt x="302" y="262"/>
                  </a:moveTo>
                  <a:lnTo>
                    <a:pt x="151" y="130"/>
                  </a:lnTo>
                  <a:lnTo>
                    <a:pt x="0" y="262"/>
                  </a:lnTo>
                  <a:lnTo>
                    <a:pt x="0" y="0"/>
                  </a:lnTo>
                  <a:lnTo>
                    <a:pt x="302" y="0"/>
                  </a:lnTo>
                  <a:lnTo>
                    <a:pt x="302" y="262"/>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6" name="iśľïďè"/>
            <p:cNvSpPr/>
            <p:nvPr/>
          </p:nvSpPr>
          <p:spPr bwMode="auto">
            <a:xfrm>
              <a:off x="10458" y="5911"/>
              <a:ext cx="3678" cy="1144"/>
            </a:xfrm>
            <a:custGeom>
              <a:avLst/>
              <a:gdLst>
                <a:gd name="T0" fmla="*/ 9194 w 9194"/>
                <a:gd name="T1" fmla="*/ 1432 h 2866"/>
                <a:gd name="T2" fmla="*/ 9052 w 9194"/>
                <a:gd name="T3" fmla="*/ 1995 h 2866"/>
                <a:gd name="T4" fmla="*/ 8667 w 9194"/>
                <a:gd name="T5" fmla="*/ 2450 h 2866"/>
                <a:gd name="T6" fmla="*/ 7419 w 9194"/>
                <a:gd name="T7" fmla="*/ 2866 h 2866"/>
                <a:gd name="T8" fmla="*/ 0 w 9194"/>
                <a:gd name="T9" fmla="*/ 2862 h 2866"/>
                <a:gd name="T10" fmla="*/ 0 w 9194"/>
                <a:gd name="T11" fmla="*/ 2702 h 2866"/>
                <a:gd name="T12" fmla="*/ 170 w 9194"/>
                <a:gd name="T13" fmla="*/ 2699 h 2866"/>
                <a:gd name="T14" fmla="*/ 271 w 9194"/>
                <a:gd name="T15" fmla="*/ 2702 h 2866"/>
                <a:gd name="T16" fmla="*/ 7378 w 9194"/>
                <a:gd name="T17" fmla="*/ 2702 h 2866"/>
                <a:gd name="T18" fmla="*/ 8978 w 9194"/>
                <a:gd name="T19" fmla="*/ 1432 h 2866"/>
                <a:gd name="T20" fmla="*/ 7378 w 9194"/>
                <a:gd name="T21" fmla="*/ 163 h 2866"/>
                <a:gd name="T22" fmla="*/ 271 w 9194"/>
                <a:gd name="T23" fmla="*/ 163 h 2866"/>
                <a:gd name="T24" fmla="*/ 170 w 9194"/>
                <a:gd name="T25" fmla="*/ 166 h 2866"/>
                <a:gd name="T26" fmla="*/ 0 w 9194"/>
                <a:gd name="T27" fmla="*/ 163 h 2866"/>
                <a:gd name="T28" fmla="*/ 0 w 9194"/>
                <a:gd name="T29" fmla="*/ 6 h 2866"/>
                <a:gd name="T30" fmla="*/ 86 w 9194"/>
                <a:gd name="T31" fmla="*/ 2 h 2866"/>
                <a:gd name="T32" fmla="*/ 196 w 9194"/>
                <a:gd name="T33" fmla="*/ 0 h 2866"/>
                <a:gd name="T34" fmla="*/ 7419 w 9194"/>
                <a:gd name="T35" fmla="*/ 0 h 2866"/>
                <a:gd name="T36" fmla="*/ 8667 w 9194"/>
                <a:gd name="T37" fmla="*/ 415 h 2866"/>
                <a:gd name="T38" fmla="*/ 9052 w 9194"/>
                <a:gd name="T39" fmla="*/ 870 h 2866"/>
                <a:gd name="T40" fmla="*/ 9194 w 9194"/>
                <a:gd name="T41" fmla="*/ 1432 h 2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94" h="2866">
                  <a:moveTo>
                    <a:pt x="9194" y="1432"/>
                  </a:moveTo>
                  <a:cubicBezTo>
                    <a:pt x="9194" y="1627"/>
                    <a:pt x="9146" y="1817"/>
                    <a:pt x="9052" y="1995"/>
                  </a:cubicBezTo>
                  <a:cubicBezTo>
                    <a:pt x="8961" y="2166"/>
                    <a:pt x="8831" y="2319"/>
                    <a:pt x="8667" y="2450"/>
                  </a:cubicBezTo>
                  <a:cubicBezTo>
                    <a:pt x="8332" y="2719"/>
                    <a:pt x="7889" y="2866"/>
                    <a:pt x="7419" y="2866"/>
                  </a:cubicBezTo>
                  <a:cubicBezTo>
                    <a:pt x="0" y="2862"/>
                    <a:pt x="0" y="2862"/>
                    <a:pt x="0" y="2862"/>
                  </a:cubicBezTo>
                  <a:cubicBezTo>
                    <a:pt x="0" y="2702"/>
                    <a:pt x="0" y="2702"/>
                    <a:pt x="0" y="2702"/>
                  </a:cubicBezTo>
                  <a:cubicBezTo>
                    <a:pt x="170" y="2699"/>
                    <a:pt x="170" y="2699"/>
                    <a:pt x="170" y="2699"/>
                  </a:cubicBezTo>
                  <a:cubicBezTo>
                    <a:pt x="204" y="2701"/>
                    <a:pt x="237" y="2702"/>
                    <a:pt x="271" y="2702"/>
                  </a:cubicBezTo>
                  <a:cubicBezTo>
                    <a:pt x="7378" y="2702"/>
                    <a:pt x="7378" y="2702"/>
                    <a:pt x="7378" y="2702"/>
                  </a:cubicBezTo>
                  <a:cubicBezTo>
                    <a:pt x="8258" y="2702"/>
                    <a:pt x="8978" y="2131"/>
                    <a:pt x="8978" y="1432"/>
                  </a:cubicBezTo>
                  <a:cubicBezTo>
                    <a:pt x="8978" y="734"/>
                    <a:pt x="8258" y="163"/>
                    <a:pt x="7378" y="163"/>
                  </a:cubicBezTo>
                  <a:cubicBezTo>
                    <a:pt x="271" y="163"/>
                    <a:pt x="271" y="163"/>
                    <a:pt x="271" y="163"/>
                  </a:cubicBezTo>
                  <a:cubicBezTo>
                    <a:pt x="237" y="163"/>
                    <a:pt x="204" y="164"/>
                    <a:pt x="170" y="166"/>
                  </a:cubicBezTo>
                  <a:cubicBezTo>
                    <a:pt x="0" y="163"/>
                    <a:pt x="0" y="163"/>
                    <a:pt x="0" y="163"/>
                  </a:cubicBezTo>
                  <a:cubicBezTo>
                    <a:pt x="0" y="6"/>
                    <a:pt x="0" y="6"/>
                    <a:pt x="0" y="6"/>
                  </a:cubicBezTo>
                  <a:cubicBezTo>
                    <a:pt x="86" y="2"/>
                    <a:pt x="86" y="2"/>
                    <a:pt x="86" y="2"/>
                  </a:cubicBezTo>
                  <a:cubicBezTo>
                    <a:pt x="128" y="0"/>
                    <a:pt x="163" y="0"/>
                    <a:pt x="196" y="0"/>
                  </a:cubicBezTo>
                  <a:cubicBezTo>
                    <a:pt x="7419" y="0"/>
                    <a:pt x="7419" y="0"/>
                    <a:pt x="7419" y="0"/>
                  </a:cubicBezTo>
                  <a:cubicBezTo>
                    <a:pt x="7889" y="0"/>
                    <a:pt x="8332" y="147"/>
                    <a:pt x="8667" y="415"/>
                  </a:cubicBezTo>
                  <a:cubicBezTo>
                    <a:pt x="8831" y="547"/>
                    <a:pt x="8961" y="699"/>
                    <a:pt x="9052" y="870"/>
                  </a:cubicBezTo>
                  <a:cubicBezTo>
                    <a:pt x="9146" y="1048"/>
                    <a:pt x="9194" y="1238"/>
                    <a:pt x="9194" y="1432"/>
                  </a:cubicBezTo>
                  <a:close/>
                </a:path>
              </a:pathLst>
            </a:custGeom>
            <a:solidFill>
              <a:srgbClr val="464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7" name="íṩľîdé"/>
            <p:cNvSpPr/>
            <p:nvPr/>
          </p:nvSpPr>
          <p:spPr bwMode="auto">
            <a:xfrm>
              <a:off x="10668" y="4989"/>
              <a:ext cx="2668" cy="278"/>
            </a:xfrm>
            <a:custGeom>
              <a:avLst/>
              <a:gdLst>
                <a:gd name="T0" fmla="*/ 6670 w 6670"/>
                <a:gd name="T1" fmla="*/ 347 h 695"/>
                <a:gd name="T2" fmla="*/ 6395 w 6670"/>
                <a:gd name="T3" fmla="*/ 695 h 695"/>
                <a:gd name="T4" fmla="*/ 0 w 6670"/>
                <a:gd name="T5" fmla="*/ 695 h 695"/>
                <a:gd name="T6" fmla="*/ 0 w 6670"/>
                <a:gd name="T7" fmla="*/ 0 h 695"/>
                <a:gd name="T8" fmla="*/ 6395 w 6670"/>
                <a:gd name="T9" fmla="*/ 0 h 695"/>
                <a:gd name="T10" fmla="*/ 6670 w 6670"/>
                <a:gd name="T11" fmla="*/ 347 h 695"/>
              </a:gdLst>
              <a:ahLst/>
              <a:cxnLst>
                <a:cxn ang="0">
                  <a:pos x="T0" y="T1"/>
                </a:cxn>
                <a:cxn ang="0">
                  <a:pos x="T2" y="T3"/>
                </a:cxn>
                <a:cxn ang="0">
                  <a:pos x="T4" y="T5"/>
                </a:cxn>
                <a:cxn ang="0">
                  <a:pos x="T6" y="T7"/>
                </a:cxn>
                <a:cxn ang="0">
                  <a:pos x="T8" y="T9"/>
                </a:cxn>
                <a:cxn ang="0">
                  <a:pos x="T10" y="T11"/>
                </a:cxn>
              </a:cxnLst>
              <a:rect l="0" t="0" r="r" b="b"/>
              <a:pathLst>
                <a:path w="6670" h="695">
                  <a:moveTo>
                    <a:pt x="6670" y="347"/>
                  </a:moveTo>
                  <a:cubicBezTo>
                    <a:pt x="6670" y="540"/>
                    <a:pt x="6603" y="695"/>
                    <a:pt x="6395" y="695"/>
                  </a:cubicBezTo>
                  <a:cubicBezTo>
                    <a:pt x="0" y="695"/>
                    <a:pt x="0" y="695"/>
                    <a:pt x="0" y="695"/>
                  </a:cubicBezTo>
                  <a:cubicBezTo>
                    <a:pt x="0" y="0"/>
                    <a:pt x="0" y="0"/>
                    <a:pt x="0" y="0"/>
                  </a:cubicBezTo>
                  <a:cubicBezTo>
                    <a:pt x="6395" y="0"/>
                    <a:pt x="6395" y="0"/>
                    <a:pt x="6395" y="0"/>
                  </a:cubicBezTo>
                  <a:cubicBezTo>
                    <a:pt x="6603" y="0"/>
                    <a:pt x="6670" y="155"/>
                    <a:pt x="6670" y="3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8" name="îṧḻîḍê"/>
            <p:cNvSpPr/>
            <p:nvPr/>
          </p:nvSpPr>
          <p:spPr bwMode="auto">
            <a:xfrm>
              <a:off x="10641" y="4943"/>
              <a:ext cx="2761" cy="381"/>
            </a:xfrm>
            <a:custGeom>
              <a:avLst/>
              <a:gdLst>
                <a:gd name="T0" fmla="*/ 6905 w 6905"/>
                <a:gd name="T1" fmla="*/ 476 h 953"/>
                <a:gd name="T2" fmla="*/ 6516 w 6905"/>
                <a:gd name="T3" fmla="*/ 953 h 953"/>
                <a:gd name="T4" fmla="*/ 0 w 6905"/>
                <a:gd name="T5" fmla="*/ 953 h 953"/>
                <a:gd name="T6" fmla="*/ 0 w 6905"/>
                <a:gd name="T7" fmla="*/ 811 h 953"/>
                <a:gd name="T8" fmla="*/ 67 w 6905"/>
                <a:gd name="T9" fmla="*/ 811 h 953"/>
                <a:gd name="T10" fmla="*/ 6462 w 6905"/>
                <a:gd name="T11" fmla="*/ 811 h 953"/>
                <a:gd name="T12" fmla="*/ 6737 w 6905"/>
                <a:gd name="T13" fmla="*/ 463 h 953"/>
                <a:gd name="T14" fmla="*/ 6462 w 6905"/>
                <a:gd name="T15" fmla="*/ 116 h 953"/>
                <a:gd name="T16" fmla="*/ 67 w 6905"/>
                <a:gd name="T17" fmla="*/ 116 h 953"/>
                <a:gd name="T18" fmla="*/ 0 w 6905"/>
                <a:gd name="T19" fmla="*/ 116 h 953"/>
                <a:gd name="T20" fmla="*/ 0 w 6905"/>
                <a:gd name="T21" fmla="*/ 0 h 953"/>
                <a:gd name="T22" fmla="*/ 6516 w 6905"/>
                <a:gd name="T23" fmla="*/ 0 h 953"/>
                <a:gd name="T24" fmla="*/ 6905 w 6905"/>
                <a:gd name="T25" fmla="*/ 476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05" h="953">
                  <a:moveTo>
                    <a:pt x="6905" y="476"/>
                  </a:moveTo>
                  <a:cubicBezTo>
                    <a:pt x="6905" y="739"/>
                    <a:pt x="6731" y="953"/>
                    <a:pt x="6516" y="953"/>
                  </a:cubicBezTo>
                  <a:cubicBezTo>
                    <a:pt x="0" y="953"/>
                    <a:pt x="0" y="953"/>
                    <a:pt x="0" y="953"/>
                  </a:cubicBezTo>
                  <a:cubicBezTo>
                    <a:pt x="0" y="811"/>
                    <a:pt x="0" y="811"/>
                    <a:pt x="0" y="811"/>
                  </a:cubicBezTo>
                  <a:cubicBezTo>
                    <a:pt x="67" y="811"/>
                    <a:pt x="67" y="811"/>
                    <a:pt x="67" y="811"/>
                  </a:cubicBezTo>
                  <a:cubicBezTo>
                    <a:pt x="6462" y="811"/>
                    <a:pt x="6462" y="811"/>
                    <a:pt x="6462" y="811"/>
                  </a:cubicBezTo>
                  <a:cubicBezTo>
                    <a:pt x="6670" y="811"/>
                    <a:pt x="6737" y="656"/>
                    <a:pt x="6737" y="463"/>
                  </a:cubicBezTo>
                  <a:cubicBezTo>
                    <a:pt x="6737" y="271"/>
                    <a:pt x="6670" y="116"/>
                    <a:pt x="6462" y="116"/>
                  </a:cubicBezTo>
                  <a:cubicBezTo>
                    <a:pt x="67" y="116"/>
                    <a:pt x="67" y="116"/>
                    <a:pt x="67" y="116"/>
                  </a:cubicBezTo>
                  <a:cubicBezTo>
                    <a:pt x="0" y="116"/>
                    <a:pt x="0" y="116"/>
                    <a:pt x="0" y="116"/>
                  </a:cubicBezTo>
                  <a:cubicBezTo>
                    <a:pt x="0" y="0"/>
                    <a:pt x="0" y="0"/>
                    <a:pt x="0" y="0"/>
                  </a:cubicBezTo>
                  <a:cubicBezTo>
                    <a:pt x="6516" y="0"/>
                    <a:pt x="6516" y="0"/>
                    <a:pt x="6516" y="0"/>
                  </a:cubicBezTo>
                  <a:cubicBezTo>
                    <a:pt x="6731" y="0"/>
                    <a:pt x="6905" y="213"/>
                    <a:pt x="6905" y="476"/>
                  </a:cubicBezTo>
                  <a:close/>
                </a:path>
              </a:pathLst>
            </a:custGeom>
            <a:solidFill>
              <a:srgbClr val="464E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9" name="ïşḷidè"/>
            <p:cNvSpPr/>
            <p:nvPr/>
          </p:nvSpPr>
          <p:spPr bwMode="auto">
            <a:xfrm>
              <a:off x="11118" y="5086"/>
              <a:ext cx="335" cy="291"/>
            </a:xfrm>
            <a:custGeom>
              <a:avLst/>
              <a:gdLst>
                <a:gd name="T0" fmla="*/ 274 w 274"/>
                <a:gd name="T1" fmla="*/ 238 h 238"/>
                <a:gd name="T2" fmla="*/ 137 w 274"/>
                <a:gd name="T3" fmla="*/ 119 h 238"/>
                <a:gd name="T4" fmla="*/ 0 w 274"/>
                <a:gd name="T5" fmla="*/ 238 h 238"/>
                <a:gd name="T6" fmla="*/ 0 w 274"/>
                <a:gd name="T7" fmla="*/ 0 h 238"/>
                <a:gd name="T8" fmla="*/ 274 w 274"/>
                <a:gd name="T9" fmla="*/ 0 h 238"/>
                <a:gd name="T10" fmla="*/ 274 w 274"/>
                <a:gd name="T11" fmla="*/ 238 h 238"/>
              </a:gdLst>
              <a:ahLst/>
              <a:cxnLst>
                <a:cxn ang="0">
                  <a:pos x="T0" y="T1"/>
                </a:cxn>
                <a:cxn ang="0">
                  <a:pos x="T2" y="T3"/>
                </a:cxn>
                <a:cxn ang="0">
                  <a:pos x="T4" y="T5"/>
                </a:cxn>
                <a:cxn ang="0">
                  <a:pos x="T6" y="T7"/>
                </a:cxn>
                <a:cxn ang="0">
                  <a:pos x="T8" y="T9"/>
                </a:cxn>
                <a:cxn ang="0">
                  <a:pos x="T10" y="T11"/>
                </a:cxn>
              </a:cxnLst>
              <a:rect l="0" t="0" r="r" b="b"/>
              <a:pathLst>
                <a:path w="274" h="238">
                  <a:moveTo>
                    <a:pt x="274" y="238"/>
                  </a:moveTo>
                  <a:lnTo>
                    <a:pt x="137" y="119"/>
                  </a:lnTo>
                  <a:lnTo>
                    <a:pt x="0" y="238"/>
                  </a:lnTo>
                  <a:lnTo>
                    <a:pt x="0" y="0"/>
                  </a:lnTo>
                  <a:lnTo>
                    <a:pt x="274" y="0"/>
                  </a:lnTo>
                  <a:lnTo>
                    <a:pt x="274" y="238"/>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254000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a:t>
            </a:r>
          </a:p>
        </p:txBody>
      </p:sp>
      <p:sp>
        <p:nvSpPr>
          <p:cNvPr id="22" name="任意多边形 21"/>
          <p:cNvSpPr/>
          <p:nvPr>
            <p:custDataLst>
              <p:tags r:id="rId2"/>
            </p:custDataLst>
          </p:nvPr>
        </p:nvSpPr>
        <p:spPr>
          <a:xfrm>
            <a:off x="2306320" y="1007110"/>
            <a:ext cx="1167765" cy="1127125"/>
          </a:xfrm>
          <a:custGeom>
            <a:avLst/>
            <a:gdLst>
              <a:gd name="connsiteX0" fmla="*/ 0 w 1469707"/>
              <a:gd name="connsiteY0" fmla="*/ 1090584 h 1419196"/>
              <a:gd name="connsiteX1" fmla="*/ 45719 w 1469707"/>
              <a:gd name="connsiteY1" fmla="*/ 1090584 h 1419196"/>
              <a:gd name="connsiteX2" fmla="*/ 45719 w 1469707"/>
              <a:gd name="connsiteY2" fmla="*/ 1373477 h 1419196"/>
              <a:gd name="connsiteX3" fmla="*/ 1423988 w 1469707"/>
              <a:gd name="connsiteY3" fmla="*/ 1373477 h 1419196"/>
              <a:gd name="connsiteX4" fmla="*/ 1423988 w 1469707"/>
              <a:gd name="connsiteY4" fmla="*/ 1090584 h 1419196"/>
              <a:gd name="connsiteX5" fmla="*/ 1469707 w 1469707"/>
              <a:gd name="connsiteY5" fmla="*/ 1090584 h 1419196"/>
              <a:gd name="connsiteX6" fmla="*/ 1469707 w 1469707"/>
              <a:gd name="connsiteY6" fmla="*/ 1373477 h 1419196"/>
              <a:gd name="connsiteX7" fmla="*/ 1469707 w 1469707"/>
              <a:gd name="connsiteY7" fmla="*/ 1419196 h 1419196"/>
              <a:gd name="connsiteX8" fmla="*/ 1423988 w 1469707"/>
              <a:gd name="connsiteY8" fmla="*/ 1419196 h 1419196"/>
              <a:gd name="connsiteX9" fmla="*/ 45719 w 1469707"/>
              <a:gd name="connsiteY9" fmla="*/ 1419196 h 1419196"/>
              <a:gd name="connsiteX10" fmla="*/ 0 w 1469707"/>
              <a:gd name="connsiteY10" fmla="*/ 1419196 h 1419196"/>
              <a:gd name="connsiteX11" fmla="*/ 0 w 1469707"/>
              <a:gd name="connsiteY11" fmla="*/ 1373477 h 1419196"/>
              <a:gd name="connsiteX12" fmla="*/ 0 w 1469707"/>
              <a:gd name="connsiteY12" fmla="*/ 0 h 1419196"/>
              <a:gd name="connsiteX13" fmla="*/ 45719 w 1469707"/>
              <a:gd name="connsiteY13" fmla="*/ 0 h 1419196"/>
              <a:gd name="connsiteX14" fmla="*/ 1423988 w 1469707"/>
              <a:gd name="connsiteY14" fmla="*/ 0 h 1419196"/>
              <a:gd name="connsiteX15" fmla="*/ 1469707 w 1469707"/>
              <a:gd name="connsiteY15" fmla="*/ 0 h 1419196"/>
              <a:gd name="connsiteX16" fmla="*/ 1469707 w 1469707"/>
              <a:gd name="connsiteY16" fmla="*/ 45719 h 1419196"/>
              <a:gd name="connsiteX17" fmla="*/ 1469707 w 1469707"/>
              <a:gd name="connsiteY17" fmla="*/ 328612 h 1419196"/>
              <a:gd name="connsiteX18" fmla="*/ 1423988 w 1469707"/>
              <a:gd name="connsiteY18" fmla="*/ 328612 h 1419196"/>
              <a:gd name="connsiteX19" fmla="*/ 1423988 w 1469707"/>
              <a:gd name="connsiteY19" fmla="*/ 45719 h 1419196"/>
              <a:gd name="connsiteX20" fmla="*/ 45719 w 1469707"/>
              <a:gd name="connsiteY20" fmla="*/ 45719 h 1419196"/>
              <a:gd name="connsiteX21" fmla="*/ 45719 w 1469707"/>
              <a:gd name="connsiteY21" fmla="*/ 328612 h 1419196"/>
              <a:gd name="connsiteX22" fmla="*/ 0 w 1469707"/>
              <a:gd name="connsiteY22" fmla="*/ 328612 h 1419196"/>
              <a:gd name="connsiteX23" fmla="*/ 0 w 1469707"/>
              <a:gd name="connsiteY23" fmla="*/ 45719 h 141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9707" h="1419196">
                <a:moveTo>
                  <a:pt x="0" y="1090584"/>
                </a:moveTo>
                <a:lnTo>
                  <a:pt x="45719" y="1090584"/>
                </a:lnTo>
                <a:lnTo>
                  <a:pt x="45719" y="1373477"/>
                </a:lnTo>
                <a:lnTo>
                  <a:pt x="1423988" y="1373477"/>
                </a:lnTo>
                <a:lnTo>
                  <a:pt x="1423988" y="1090584"/>
                </a:lnTo>
                <a:lnTo>
                  <a:pt x="1469707" y="1090584"/>
                </a:lnTo>
                <a:lnTo>
                  <a:pt x="1469707" y="1373477"/>
                </a:lnTo>
                <a:lnTo>
                  <a:pt x="1469707" y="1419196"/>
                </a:lnTo>
                <a:lnTo>
                  <a:pt x="1423988" y="1419196"/>
                </a:lnTo>
                <a:lnTo>
                  <a:pt x="45719" y="1419196"/>
                </a:lnTo>
                <a:lnTo>
                  <a:pt x="0" y="1419196"/>
                </a:lnTo>
                <a:lnTo>
                  <a:pt x="0" y="1373477"/>
                </a:lnTo>
                <a:close/>
                <a:moveTo>
                  <a:pt x="0" y="0"/>
                </a:moveTo>
                <a:lnTo>
                  <a:pt x="45719" y="0"/>
                </a:lnTo>
                <a:lnTo>
                  <a:pt x="1423988" y="0"/>
                </a:lnTo>
                <a:lnTo>
                  <a:pt x="1469707" y="0"/>
                </a:lnTo>
                <a:lnTo>
                  <a:pt x="1469707" y="45719"/>
                </a:lnTo>
                <a:lnTo>
                  <a:pt x="1469707" y="328612"/>
                </a:lnTo>
                <a:lnTo>
                  <a:pt x="1423988" y="328612"/>
                </a:lnTo>
                <a:lnTo>
                  <a:pt x="1423988" y="45719"/>
                </a:lnTo>
                <a:lnTo>
                  <a:pt x="45719" y="45719"/>
                </a:lnTo>
                <a:lnTo>
                  <a:pt x="45719" y="328612"/>
                </a:lnTo>
                <a:lnTo>
                  <a:pt x="0" y="328612"/>
                </a:lnTo>
                <a:lnTo>
                  <a:pt x="0" y="45719"/>
                </a:lnTo>
                <a:close/>
              </a:path>
            </a:pathLst>
          </a:custGeom>
          <a:solidFill>
            <a:srgbClr val="ED7D31"/>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25" name="矩形 24"/>
          <p:cNvSpPr/>
          <p:nvPr>
            <p:custDataLst>
              <p:tags r:id="rId3"/>
            </p:custDataLst>
          </p:nvPr>
        </p:nvSpPr>
        <p:spPr>
          <a:xfrm>
            <a:off x="1319530" y="1424305"/>
            <a:ext cx="3141345" cy="293370"/>
          </a:xfrm>
          <a:prstGeom prst="rect">
            <a:avLst/>
          </a:prstGeom>
          <a:noFill/>
          <a:extLst>
            <a:ext uri="{909E8E84-426E-40DD-AFC4-6F175D3DCCD1}">
              <a14:hiddenFill xmlns:a14="http://schemas.microsoft.com/office/drawing/2010/main">
                <a:solidFill>
                  <a:srgbClr val="ED7D31"/>
                </a:solidFill>
              </a14:hiddenFill>
            </a:ext>
          </a:extLst>
        </p:spPr>
        <p:txBody>
          <a:bodyPr wrap="square" anchor="ctr" anchorCtr="0"/>
          <a:lstStyle/>
          <a:p>
            <a:pPr marL="0" lvl="0" indent="0" algn="ctr">
              <a:lnSpc>
                <a:spcPct val="100000"/>
              </a:lnSpc>
              <a:spcBef>
                <a:spcPts val="0"/>
              </a:spcBef>
              <a:spcAft>
                <a:spcPts val="0"/>
              </a:spcAft>
              <a:buSzPct val="100000"/>
            </a:pPr>
            <a:r>
              <a:rPr lang="zh-CN" altLang="en-US" sz="1400" b="1" kern="0">
                <a:solidFill>
                  <a:schemeClr val="tx1">
                    <a:lumMod val="75000"/>
                    <a:lumOff val="25000"/>
                  </a:schemeClr>
                </a:solidFill>
                <a:latin typeface="微软雅黑" panose="020B0503020204020204" charset="-122"/>
                <a:ea typeface="微软雅黑" panose="020B0503020204020204" charset="-122"/>
              </a:rPr>
              <a:t>实验室组成及安全要素</a:t>
            </a:r>
          </a:p>
        </p:txBody>
      </p:sp>
      <p:sp>
        <p:nvSpPr>
          <p:cNvPr id="26" name="任意多边形 25"/>
          <p:cNvSpPr/>
          <p:nvPr>
            <p:custDataLst>
              <p:tags r:id="rId4"/>
            </p:custDataLst>
          </p:nvPr>
        </p:nvSpPr>
        <p:spPr>
          <a:xfrm>
            <a:off x="1229360" y="1196340"/>
            <a:ext cx="1468120" cy="518160"/>
          </a:xfrm>
          <a:custGeom>
            <a:avLst/>
            <a:gdLst>
              <a:gd name="connsiteX0" fmla="*/ 101600 w 1847850"/>
              <a:gd name="connsiteY0" fmla="*/ 0 h 652225"/>
              <a:gd name="connsiteX1" fmla="*/ 112400 w 1847850"/>
              <a:gd name="connsiteY1" fmla="*/ 0 h 652225"/>
              <a:gd name="connsiteX2" fmla="*/ 112400 w 1847850"/>
              <a:gd name="connsiteY2" fmla="*/ 213573 h 652225"/>
              <a:gd name="connsiteX3" fmla="*/ 1847850 w 1847850"/>
              <a:gd name="connsiteY3" fmla="*/ 213573 h 652225"/>
              <a:gd name="connsiteX4" fmla="*/ 1847850 w 1847850"/>
              <a:gd name="connsiteY4" fmla="*/ 224373 h 652225"/>
              <a:gd name="connsiteX5" fmla="*/ 112400 w 1847850"/>
              <a:gd name="connsiteY5" fmla="*/ 224373 h 652225"/>
              <a:gd name="connsiteX6" fmla="*/ 112400 w 1847850"/>
              <a:gd name="connsiteY6" fmla="*/ 652225 h 652225"/>
              <a:gd name="connsiteX7" fmla="*/ 101600 w 1847850"/>
              <a:gd name="connsiteY7" fmla="*/ 652225 h 652225"/>
              <a:gd name="connsiteX8" fmla="*/ 101600 w 1847850"/>
              <a:gd name="connsiteY8" fmla="*/ 224373 h 652225"/>
              <a:gd name="connsiteX9" fmla="*/ 0 w 1847850"/>
              <a:gd name="connsiteY9" fmla="*/ 224373 h 652225"/>
              <a:gd name="connsiteX10" fmla="*/ 0 w 1847850"/>
              <a:gd name="connsiteY10" fmla="*/ 213573 h 652225"/>
              <a:gd name="connsiteX11" fmla="*/ 101600 w 1847850"/>
              <a:gd name="connsiteY11" fmla="*/ 213573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01600" y="0"/>
                </a:moveTo>
                <a:lnTo>
                  <a:pt x="112400" y="0"/>
                </a:lnTo>
                <a:lnTo>
                  <a:pt x="112400" y="213573"/>
                </a:lnTo>
                <a:lnTo>
                  <a:pt x="1847850" y="213573"/>
                </a:lnTo>
                <a:lnTo>
                  <a:pt x="1847850" y="224373"/>
                </a:lnTo>
                <a:lnTo>
                  <a:pt x="112400" y="224373"/>
                </a:lnTo>
                <a:lnTo>
                  <a:pt x="112400" y="652225"/>
                </a:lnTo>
                <a:lnTo>
                  <a:pt x="101600" y="652225"/>
                </a:lnTo>
                <a:lnTo>
                  <a:pt x="101600" y="224373"/>
                </a:lnTo>
                <a:lnTo>
                  <a:pt x="0" y="224373"/>
                </a:lnTo>
                <a:lnTo>
                  <a:pt x="0" y="213573"/>
                </a:lnTo>
                <a:lnTo>
                  <a:pt x="101600" y="213573"/>
                </a:lnTo>
                <a:close/>
              </a:path>
            </a:pathLst>
          </a:custGeom>
          <a:solidFill>
            <a:srgbClr val="ED7D31"/>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29" name="任意多边形 28"/>
          <p:cNvSpPr/>
          <p:nvPr>
            <p:custDataLst>
              <p:tags r:id="rId5"/>
            </p:custDataLst>
          </p:nvPr>
        </p:nvSpPr>
        <p:spPr>
          <a:xfrm>
            <a:off x="1186180" y="1158875"/>
            <a:ext cx="1468120" cy="518160"/>
          </a:xfrm>
          <a:custGeom>
            <a:avLst/>
            <a:gdLst>
              <a:gd name="connsiteX0" fmla="*/ 101600 w 1847850"/>
              <a:gd name="connsiteY0" fmla="*/ 0 h 652225"/>
              <a:gd name="connsiteX1" fmla="*/ 112400 w 1847850"/>
              <a:gd name="connsiteY1" fmla="*/ 0 h 652225"/>
              <a:gd name="connsiteX2" fmla="*/ 112400 w 1847850"/>
              <a:gd name="connsiteY2" fmla="*/ 213573 h 652225"/>
              <a:gd name="connsiteX3" fmla="*/ 1847850 w 1847850"/>
              <a:gd name="connsiteY3" fmla="*/ 213573 h 652225"/>
              <a:gd name="connsiteX4" fmla="*/ 1847850 w 1847850"/>
              <a:gd name="connsiteY4" fmla="*/ 224373 h 652225"/>
              <a:gd name="connsiteX5" fmla="*/ 112400 w 1847850"/>
              <a:gd name="connsiteY5" fmla="*/ 224373 h 652225"/>
              <a:gd name="connsiteX6" fmla="*/ 112400 w 1847850"/>
              <a:gd name="connsiteY6" fmla="*/ 652225 h 652225"/>
              <a:gd name="connsiteX7" fmla="*/ 101600 w 1847850"/>
              <a:gd name="connsiteY7" fmla="*/ 652225 h 652225"/>
              <a:gd name="connsiteX8" fmla="*/ 101600 w 1847850"/>
              <a:gd name="connsiteY8" fmla="*/ 224373 h 652225"/>
              <a:gd name="connsiteX9" fmla="*/ 0 w 1847850"/>
              <a:gd name="connsiteY9" fmla="*/ 224373 h 652225"/>
              <a:gd name="connsiteX10" fmla="*/ 0 w 1847850"/>
              <a:gd name="connsiteY10" fmla="*/ 213573 h 652225"/>
              <a:gd name="connsiteX11" fmla="*/ 101600 w 1847850"/>
              <a:gd name="connsiteY11" fmla="*/ 213573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01600" y="0"/>
                </a:moveTo>
                <a:lnTo>
                  <a:pt x="112400" y="0"/>
                </a:lnTo>
                <a:lnTo>
                  <a:pt x="112400" y="213573"/>
                </a:lnTo>
                <a:lnTo>
                  <a:pt x="1847850" y="213573"/>
                </a:lnTo>
                <a:lnTo>
                  <a:pt x="1847850" y="224373"/>
                </a:lnTo>
                <a:lnTo>
                  <a:pt x="112400" y="224373"/>
                </a:lnTo>
                <a:lnTo>
                  <a:pt x="112400" y="652225"/>
                </a:lnTo>
                <a:lnTo>
                  <a:pt x="101600" y="652225"/>
                </a:lnTo>
                <a:lnTo>
                  <a:pt x="101600" y="224373"/>
                </a:lnTo>
                <a:lnTo>
                  <a:pt x="0" y="224373"/>
                </a:lnTo>
                <a:lnTo>
                  <a:pt x="0" y="213573"/>
                </a:lnTo>
                <a:lnTo>
                  <a:pt x="101600" y="213573"/>
                </a:lnTo>
                <a:close/>
              </a:path>
            </a:pathLst>
          </a:custGeom>
          <a:solidFill>
            <a:srgbClr val="ED7D31"/>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37" name="任意多边形 36"/>
          <p:cNvSpPr/>
          <p:nvPr>
            <p:custDataLst>
              <p:tags r:id="rId6"/>
            </p:custDataLst>
          </p:nvPr>
        </p:nvSpPr>
        <p:spPr>
          <a:xfrm>
            <a:off x="3085465" y="1426210"/>
            <a:ext cx="1468120" cy="518160"/>
          </a:xfrm>
          <a:custGeom>
            <a:avLst/>
            <a:gdLst>
              <a:gd name="connsiteX0" fmla="*/ 1735450 w 1847850"/>
              <a:gd name="connsiteY0" fmla="*/ 0 h 652225"/>
              <a:gd name="connsiteX1" fmla="*/ 1746250 w 1847850"/>
              <a:gd name="connsiteY1" fmla="*/ 0 h 652225"/>
              <a:gd name="connsiteX2" fmla="*/ 1746250 w 1847850"/>
              <a:gd name="connsiteY2" fmla="*/ 427852 h 652225"/>
              <a:gd name="connsiteX3" fmla="*/ 1847850 w 1847850"/>
              <a:gd name="connsiteY3" fmla="*/ 427852 h 652225"/>
              <a:gd name="connsiteX4" fmla="*/ 1847850 w 1847850"/>
              <a:gd name="connsiteY4" fmla="*/ 438652 h 652225"/>
              <a:gd name="connsiteX5" fmla="*/ 1746250 w 1847850"/>
              <a:gd name="connsiteY5" fmla="*/ 438652 h 652225"/>
              <a:gd name="connsiteX6" fmla="*/ 1746250 w 1847850"/>
              <a:gd name="connsiteY6" fmla="*/ 652225 h 652225"/>
              <a:gd name="connsiteX7" fmla="*/ 1735450 w 1847850"/>
              <a:gd name="connsiteY7" fmla="*/ 652225 h 652225"/>
              <a:gd name="connsiteX8" fmla="*/ 1735450 w 1847850"/>
              <a:gd name="connsiteY8" fmla="*/ 438652 h 652225"/>
              <a:gd name="connsiteX9" fmla="*/ 0 w 1847850"/>
              <a:gd name="connsiteY9" fmla="*/ 438652 h 652225"/>
              <a:gd name="connsiteX10" fmla="*/ 0 w 1847850"/>
              <a:gd name="connsiteY10" fmla="*/ 427852 h 652225"/>
              <a:gd name="connsiteX11" fmla="*/ 1735450 w 1847850"/>
              <a:gd name="connsiteY11" fmla="*/ 427852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735450" y="0"/>
                </a:moveTo>
                <a:lnTo>
                  <a:pt x="1746250" y="0"/>
                </a:lnTo>
                <a:lnTo>
                  <a:pt x="1746250" y="427852"/>
                </a:lnTo>
                <a:lnTo>
                  <a:pt x="1847850" y="427852"/>
                </a:lnTo>
                <a:lnTo>
                  <a:pt x="1847850" y="438652"/>
                </a:lnTo>
                <a:lnTo>
                  <a:pt x="1746250" y="438652"/>
                </a:lnTo>
                <a:lnTo>
                  <a:pt x="1746250" y="652225"/>
                </a:lnTo>
                <a:lnTo>
                  <a:pt x="1735450" y="652225"/>
                </a:lnTo>
                <a:lnTo>
                  <a:pt x="1735450" y="438652"/>
                </a:lnTo>
                <a:lnTo>
                  <a:pt x="0" y="438652"/>
                </a:lnTo>
                <a:lnTo>
                  <a:pt x="0" y="427852"/>
                </a:lnTo>
                <a:lnTo>
                  <a:pt x="1735450" y="427852"/>
                </a:lnTo>
                <a:close/>
              </a:path>
            </a:pathLst>
          </a:custGeom>
          <a:solidFill>
            <a:srgbClr val="ED7D31"/>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32" name="任意多边形 31"/>
          <p:cNvSpPr/>
          <p:nvPr>
            <p:custDataLst>
              <p:tags r:id="rId7"/>
            </p:custDataLst>
          </p:nvPr>
        </p:nvSpPr>
        <p:spPr>
          <a:xfrm>
            <a:off x="3125470" y="1464945"/>
            <a:ext cx="1468120" cy="518160"/>
          </a:xfrm>
          <a:custGeom>
            <a:avLst/>
            <a:gdLst>
              <a:gd name="connsiteX0" fmla="*/ 1735450 w 1847850"/>
              <a:gd name="connsiteY0" fmla="*/ 0 h 652225"/>
              <a:gd name="connsiteX1" fmla="*/ 1746250 w 1847850"/>
              <a:gd name="connsiteY1" fmla="*/ 0 h 652225"/>
              <a:gd name="connsiteX2" fmla="*/ 1746250 w 1847850"/>
              <a:gd name="connsiteY2" fmla="*/ 427852 h 652225"/>
              <a:gd name="connsiteX3" fmla="*/ 1847850 w 1847850"/>
              <a:gd name="connsiteY3" fmla="*/ 427852 h 652225"/>
              <a:gd name="connsiteX4" fmla="*/ 1847850 w 1847850"/>
              <a:gd name="connsiteY4" fmla="*/ 438652 h 652225"/>
              <a:gd name="connsiteX5" fmla="*/ 1746250 w 1847850"/>
              <a:gd name="connsiteY5" fmla="*/ 438652 h 652225"/>
              <a:gd name="connsiteX6" fmla="*/ 1746250 w 1847850"/>
              <a:gd name="connsiteY6" fmla="*/ 652225 h 652225"/>
              <a:gd name="connsiteX7" fmla="*/ 1735450 w 1847850"/>
              <a:gd name="connsiteY7" fmla="*/ 652225 h 652225"/>
              <a:gd name="connsiteX8" fmla="*/ 1735450 w 1847850"/>
              <a:gd name="connsiteY8" fmla="*/ 438652 h 652225"/>
              <a:gd name="connsiteX9" fmla="*/ 0 w 1847850"/>
              <a:gd name="connsiteY9" fmla="*/ 438652 h 652225"/>
              <a:gd name="connsiteX10" fmla="*/ 0 w 1847850"/>
              <a:gd name="connsiteY10" fmla="*/ 427852 h 652225"/>
              <a:gd name="connsiteX11" fmla="*/ 1735450 w 1847850"/>
              <a:gd name="connsiteY11" fmla="*/ 427852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735450" y="0"/>
                </a:moveTo>
                <a:lnTo>
                  <a:pt x="1746250" y="0"/>
                </a:lnTo>
                <a:lnTo>
                  <a:pt x="1746250" y="427852"/>
                </a:lnTo>
                <a:lnTo>
                  <a:pt x="1847850" y="427852"/>
                </a:lnTo>
                <a:lnTo>
                  <a:pt x="1847850" y="438652"/>
                </a:lnTo>
                <a:lnTo>
                  <a:pt x="1746250" y="438652"/>
                </a:lnTo>
                <a:lnTo>
                  <a:pt x="1746250" y="652225"/>
                </a:lnTo>
                <a:lnTo>
                  <a:pt x="1735450" y="652225"/>
                </a:lnTo>
                <a:lnTo>
                  <a:pt x="1735450" y="438652"/>
                </a:lnTo>
                <a:lnTo>
                  <a:pt x="0" y="438652"/>
                </a:lnTo>
                <a:lnTo>
                  <a:pt x="0" y="427852"/>
                </a:lnTo>
                <a:lnTo>
                  <a:pt x="1735450" y="427852"/>
                </a:lnTo>
                <a:close/>
              </a:path>
            </a:pathLst>
          </a:custGeom>
          <a:solidFill>
            <a:srgbClr val="ED7D31"/>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41" name="任意多边形 40"/>
          <p:cNvSpPr/>
          <p:nvPr>
            <p:custDataLst>
              <p:tags r:id="rId8"/>
            </p:custDataLst>
          </p:nvPr>
        </p:nvSpPr>
        <p:spPr>
          <a:xfrm>
            <a:off x="2306320" y="2308860"/>
            <a:ext cx="1167765" cy="1127125"/>
          </a:xfrm>
          <a:custGeom>
            <a:avLst/>
            <a:gdLst>
              <a:gd name="connsiteX0" fmla="*/ 0 w 1469707"/>
              <a:gd name="connsiteY0" fmla="*/ 1090584 h 1419196"/>
              <a:gd name="connsiteX1" fmla="*/ 45719 w 1469707"/>
              <a:gd name="connsiteY1" fmla="*/ 1090584 h 1419196"/>
              <a:gd name="connsiteX2" fmla="*/ 45719 w 1469707"/>
              <a:gd name="connsiteY2" fmla="*/ 1373477 h 1419196"/>
              <a:gd name="connsiteX3" fmla="*/ 1423988 w 1469707"/>
              <a:gd name="connsiteY3" fmla="*/ 1373477 h 1419196"/>
              <a:gd name="connsiteX4" fmla="*/ 1423988 w 1469707"/>
              <a:gd name="connsiteY4" fmla="*/ 1090584 h 1419196"/>
              <a:gd name="connsiteX5" fmla="*/ 1469707 w 1469707"/>
              <a:gd name="connsiteY5" fmla="*/ 1090584 h 1419196"/>
              <a:gd name="connsiteX6" fmla="*/ 1469707 w 1469707"/>
              <a:gd name="connsiteY6" fmla="*/ 1373477 h 1419196"/>
              <a:gd name="connsiteX7" fmla="*/ 1469707 w 1469707"/>
              <a:gd name="connsiteY7" fmla="*/ 1419196 h 1419196"/>
              <a:gd name="connsiteX8" fmla="*/ 1423988 w 1469707"/>
              <a:gd name="connsiteY8" fmla="*/ 1419196 h 1419196"/>
              <a:gd name="connsiteX9" fmla="*/ 45719 w 1469707"/>
              <a:gd name="connsiteY9" fmla="*/ 1419196 h 1419196"/>
              <a:gd name="connsiteX10" fmla="*/ 0 w 1469707"/>
              <a:gd name="connsiteY10" fmla="*/ 1419196 h 1419196"/>
              <a:gd name="connsiteX11" fmla="*/ 0 w 1469707"/>
              <a:gd name="connsiteY11" fmla="*/ 1373477 h 1419196"/>
              <a:gd name="connsiteX12" fmla="*/ 0 w 1469707"/>
              <a:gd name="connsiteY12" fmla="*/ 0 h 1419196"/>
              <a:gd name="connsiteX13" fmla="*/ 45719 w 1469707"/>
              <a:gd name="connsiteY13" fmla="*/ 0 h 1419196"/>
              <a:gd name="connsiteX14" fmla="*/ 1423988 w 1469707"/>
              <a:gd name="connsiteY14" fmla="*/ 0 h 1419196"/>
              <a:gd name="connsiteX15" fmla="*/ 1469707 w 1469707"/>
              <a:gd name="connsiteY15" fmla="*/ 0 h 1419196"/>
              <a:gd name="connsiteX16" fmla="*/ 1469707 w 1469707"/>
              <a:gd name="connsiteY16" fmla="*/ 45719 h 1419196"/>
              <a:gd name="connsiteX17" fmla="*/ 1469707 w 1469707"/>
              <a:gd name="connsiteY17" fmla="*/ 328612 h 1419196"/>
              <a:gd name="connsiteX18" fmla="*/ 1423988 w 1469707"/>
              <a:gd name="connsiteY18" fmla="*/ 328612 h 1419196"/>
              <a:gd name="connsiteX19" fmla="*/ 1423988 w 1469707"/>
              <a:gd name="connsiteY19" fmla="*/ 45719 h 1419196"/>
              <a:gd name="connsiteX20" fmla="*/ 45719 w 1469707"/>
              <a:gd name="connsiteY20" fmla="*/ 45719 h 1419196"/>
              <a:gd name="connsiteX21" fmla="*/ 45719 w 1469707"/>
              <a:gd name="connsiteY21" fmla="*/ 328612 h 1419196"/>
              <a:gd name="connsiteX22" fmla="*/ 0 w 1469707"/>
              <a:gd name="connsiteY22" fmla="*/ 328612 h 1419196"/>
              <a:gd name="connsiteX23" fmla="*/ 0 w 1469707"/>
              <a:gd name="connsiteY23" fmla="*/ 45719 h 141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9707" h="1419196">
                <a:moveTo>
                  <a:pt x="0" y="1090584"/>
                </a:moveTo>
                <a:lnTo>
                  <a:pt x="45719" y="1090584"/>
                </a:lnTo>
                <a:lnTo>
                  <a:pt x="45719" y="1373477"/>
                </a:lnTo>
                <a:lnTo>
                  <a:pt x="1423988" y="1373477"/>
                </a:lnTo>
                <a:lnTo>
                  <a:pt x="1423988" y="1090584"/>
                </a:lnTo>
                <a:lnTo>
                  <a:pt x="1469707" y="1090584"/>
                </a:lnTo>
                <a:lnTo>
                  <a:pt x="1469707" y="1373477"/>
                </a:lnTo>
                <a:lnTo>
                  <a:pt x="1469707" y="1419196"/>
                </a:lnTo>
                <a:lnTo>
                  <a:pt x="1423988" y="1419196"/>
                </a:lnTo>
                <a:lnTo>
                  <a:pt x="45719" y="1419196"/>
                </a:lnTo>
                <a:lnTo>
                  <a:pt x="0" y="1419196"/>
                </a:lnTo>
                <a:lnTo>
                  <a:pt x="0" y="1373477"/>
                </a:lnTo>
                <a:close/>
                <a:moveTo>
                  <a:pt x="0" y="0"/>
                </a:moveTo>
                <a:lnTo>
                  <a:pt x="45719" y="0"/>
                </a:lnTo>
                <a:lnTo>
                  <a:pt x="1423988" y="0"/>
                </a:lnTo>
                <a:lnTo>
                  <a:pt x="1469707" y="0"/>
                </a:lnTo>
                <a:lnTo>
                  <a:pt x="1469707" y="45719"/>
                </a:lnTo>
                <a:lnTo>
                  <a:pt x="1469707" y="328612"/>
                </a:lnTo>
                <a:lnTo>
                  <a:pt x="1423988" y="328612"/>
                </a:lnTo>
                <a:lnTo>
                  <a:pt x="1423988" y="45719"/>
                </a:lnTo>
                <a:lnTo>
                  <a:pt x="45719" y="45719"/>
                </a:lnTo>
                <a:lnTo>
                  <a:pt x="45719" y="328612"/>
                </a:lnTo>
                <a:lnTo>
                  <a:pt x="0" y="328612"/>
                </a:lnTo>
                <a:lnTo>
                  <a:pt x="0" y="45719"/>
                </a:lnTo>
                <a:close/>
              </a:path>
            </a:pathLst>
          </a:custGeom>
          <a:solidFill>
            <a:srgbClr val="FFC000"/>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42" name="矩形 41"/>
          <p:cNvSpPr/>
          <p:nvPr>
            <p:custDataLst>
              <p:tags r:id="rId9"/>
            </p:custDataLst>
          </p:nvPr>
        </p:nvSpPr>
        <p:spPr>
          <a:xfrm>
            <a:off x="1319530" y="2726055"/>
            <a:ext cx="3141345" cy="293370"/>
          </a:xfrm>
          <a:prstGeom prst="rect">
            <a:avLst/>
          </a:prstGeom>
          <a:noFill/>
          <a:extLst>
            <a:ext uri="{909E8E84-426E-40DD-AFC4-6F175D3DCCD1}">
              <a14:hiddenFill xmlns:a14="http://schemas.microsoft.com/office/drawing/2010/main">
                <a:solidFill>
                  <a:srgbClr val="FFC000"/>
                </a:solidFill>
              </a14:hiddenFill>
            </a:ext>
          </a:extLst>
        </p:spPr>
        <p:txBody>
          <a:bodyPr wrap="square" anchor="ctr" anchorCtr="0"/>
          <a:lstStyle/>
          <a:p>
            <a:pPr marL="0" lvl="0" indent="0" algn="ctr">
              <a:lnSpc>
                <a:spcPct val="100000"/>
              </a:lnSpc>
              <a:spcBef>
                <a:spcPts val="0"/>
              </a:spcBef>
              <a:spcAft>
                <a:spcPts val="0"/>
              </a:spcAft>
              <a:buSzPct val="100000"/>
            </a:pPr>
            <a:r>
              <a:rPr lang="zh-CN" altLang="en-US" sz="1400" b="1" kern="0">
                <a:solidFill>
                  <a:schemeClr val="tx1">
                    <a:lumMod val="75000"/>
                    <a:lumOff val="25000"/>
                  </a:schemeClr>
                </a:solidFill>
                <a:latin typeface="微软雅黑" panose="020B0503020204020204" charset="-122"/>
                <a:ea typeface="微软雅黑" panose="020B0503020204020204" charset="-122"/>
              </a:rPr>
              <a:t>安全事故的主要类型</a:t>
            </a:r>
          </a:p>
        </p:txBody>
      </p:sp>
      <p:sp>
        <p:nvSpPr>
          <p:cNvPr id="43" name="任意多边形 42"/>
          <p:cNvSpPr/>
          <p:nvPr>
            <p:custDataLst>
              <p:tags r:id="rId10"/>
            </p:custDataLst>
          </p:nvPr>
        </p:nvSpPr>
        <p:spPr>
          <a:xfrm>
            <a:off x="1229360" y="2498090"/>
            <a:ext cx="1468120" cy="518160"/>
          </a:xfrm>
          <a:custGeom>
            <a:avLst/>
            <a:gdLst>
              <a:gd name="connsiteX0" fmla="*/ 101600 w 1847850"/>
              <a:gd name="connsiteY0" fmla="*/ 0 h 652225"/>
              <a:gd name="connsiteX1" fmla="*/ 112400 w 1847850"/>
              <a:gd name="connsiteY1" fmla="*/ 0 h 652225"/>
              <a:gd name="connsiteX2" fmla="*/ 112400 w 1847850"/>
              <a:gd name="connsiteY2" fmla="*/ 213573 h 652225"/>
              <a:gd name="connsiteX3" fmla="*/ 1847850 w 1847850"/>
              <a:gd name="connsiteY3" fmla="*/ 213573 h 652225"/>
              <a:gd name="connsiteX4" fmla="*/ 1847850 w 1847850"/>
              <a:gd name="connsiteY4" fmla="*/ 224373 h 652225"/>
              <a:gd name="connsiteX5" fmla="*/ 112400 w 1847850"/>
              <a:gd name="connsiteY5" fmla="*/ 224373 h 652225"/>
              <a:gd name="connsiteX6" fmla="*/ 112400 w 1847850"/>
              <a:gd name="connsiteY6" fmla="*/ 652225 h 652225"/>
              <a:gd name="connsiteX7" fmla="*/ 101600 w 1847850"/>
              <a:gd name="connsiteY7" fmla="*/ 652225 h 652225"/>
              <a:gd name="connsiteX8" fmla="*/ 101600 w 1847850"/>
              <a:gd name="connsiteY8" fmla="*/ 224373 h 652225"/>
              <a:gd name="connsiteX9" fmla="*/ 0 w 1847850"/>
              <a:gd name="connsiteY9" fmla="*/ 224373 h 652225"/>
              <a:gd name="connsiteX10" fmla="*/ 0 w 1847850"/>
              <a:gd name="connsiteY10" fmla="*/ 213573 h 652225"/>
              <a:gd name="connsiteX11" fmla="*/ 101600 w 1847850"/>
              <a:gd name="connsiteY11" fmla="*/ 213573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01600" y="0"/>
                </a:moveTo>
                <a:lnTo>
                  <a:pt x="112400" y="0"/>
                </a:lnTo>
                <a:lnTo>
                  <a:pt x="112400" y="213573"/>
                </a:lnTo>
                <a:lnTo>
                  <a:pt x="1847850" y="213573"/>
                </a:lnTo>
                <a:lnTo>
                  <a:pt x="1847850" y="224373"/>
                </a:lnTo>
                <a:lnTo>
                  <a:pt x="112400" y="224373"/>
                </a:lnTo>
                <a:lnTo>
                  <a:pt x="112400" y="652225"/>
                </a:lnTo>
                <a:lnTo>
                  <a:pt x="101600" y="652225"/>
                </a:lnTo>
                <a:lnTo>
                  <a:pt x="101600" y="224373"/>
                </a:lnTo>
                <a:lnTo>
                  <a:pt x="0" y="224373"/>
                </a:lnTo>
                <a:lnTo>
                  <a:pt x="0" y="213573"/>
                </a:lnTo>
                <a:lnTo>
                  <a:pt x="101600" y="213573"/>
                </a:lnTo>
                <a:close/>
              </a:path>
            </a:pathLst>
          </a:custGeom>
          <a:solidFill>
            <a:srgbClr val="FFC000"/>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33" name="任意多边形 32"/>
          <p:cNvSpPr/>
          <p:nvPr>
            <p:custDataLst>
              <p:tags r:id="rId11"/>
            </p:custDataLst>
          </p:nvPr>
        </p:nvSpPr>
        <p:spPr>
          <a:xfrm>
            <a:off x="1186180" y="2460625"/>
            <a:ext cx="1468120" cy="518160"/>
          </a:xfrm>
          <a:custGeom>
            <a:avLst/>
            <a:gdLst>
              <a:gd name="connsiteX0" fmla="*/ 101600 w 1847850"/>
              <a:gd name="connsiteY0" fmla="*/ 0 h 652225"/>
              <a:gd name="connsiteX1" fmla="*/ 112400 w 1847850"/>
              <a:gd name="connsiteY1" fmla="*/ 0 h 652225"/>
              <a:gd name="connsiteX2" fmla="*/ 112400 w 1847850"/>
              <a:gd name="connsiteY2" fmla="*/ 213573 h 652225"/>
              <a:gd name="connsiteX3" fmla="*/ 1847850 w 1847850"/>
              <a:gd name="connsiteY3" fmla="*/ 213573 h 652225"/>
              <a:gd name="connsiteX4" fmla="*/ 1847850 w 1847850"/>
              <a:gd name="connsiteY4" fmla="*/ 224373 h 652225"/>
              <a:gd name="connsiteX5" fmla="*/ 112400 w 1847850"/>
              <a:gd name="connsiteY5" fmla="*/ 224373 h 652225"/>
              <a:gd name="connsiteX6" fmla="*/ 112400 w 1847850"/>
              <a:gd name="connsiteY6" fmla="*/ 652225 h 652225"/>
              <a:gd name="connsiteX7" fmla="*/ 101600 w 1847850"/>
              <a:gd name="connsiteY7" fmla="*/ 652225 h 652225"/>
              <a:gd name="connsiteX8" fmla="*/ 101600 w 1847850"/>
              <a:gd name="connsiteY8" fmla="*/ 224373 h 652225"/>
              <a:gd name="connsiteX9" fmla="*/ 0 w 1847850"/>
              <a:gd name="connsiteY9" fmla="*/ 224373 h 652225"/>
              <a:gd name="connsiteX10" fmla="*/ 0 w 1847850"/>
              <a:gd name="connsiteY10" fmla="*/ 213573 h 652225"/>
              <a:gd name="connsiteX11" fmla="*/ 101600 w 1847850"/>
              <a:gd name="connsiteY11" fmla="*/ 213573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01600" y="0"/>
                </a:moveTo>
                <a:lnTo>
                  <a:pt x="112400" y="0"/>
                </a:lnTo>
                <a:lnTo>
                  <a:pt x="112400" y="213573"/>
                </a:lnTo>
                <a:lnTo>
                  <a:pt x="1847850" y="213573"/>
                </a:lnTo>
                <a:lnTo>
                  <a:pt x="1847850" y="224373"/>
                </a:lnTo>
                <a:lnTo>
                  <a:pt x="112400" y="224373"/>
                </a:lnTo>
                <a:lnTo>
                  <a:pt x="112400" y="652225"/>
                </a:lnTo>
                <a:lnTo>
                  <a:pt x="101600" y="652225"/>
                </a:lnTo>
                <a:lnTo>
                  <a:pt x="101600" y="224373"/>
                </a:lnTo>
                <a:lnTo>
                  <a:pt x="0" y="224373"/>
                </a:lnTo>
                <a:lnTo>
                  <a:pt x="0" y="213573"/>
                </a:lnTo>
                <a:lnTo>
                  <a:pt x="101600" y="213573"/>
                </a:lnTo>
                <a:close/>
              </a:path>
            </a:pathLst>
          </a:custGeom>
          <a:solidFill>
            <a:srgbClr val="FFC000"/>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34" name="任意多边形 33"/>
          <p:cNvSpPr/>
          <p:nvPr>
            <p:custDataLst>
              <p:tags r:id="rId12"/>
            </p:custDataLst>
          </p:nvPr>
        </p:nvSpPr>
        <p:spPr>
          <a:xfrm>
            <a:off x="3085465" y="2727960"/>
            <a:ext cx="1468120" cy="518160"/>
          </a:xfrm>
          <a:custGeom>
            <a:avLst/>
            <a:gdLst>
              <a:gd name="connsiteX0" fmla="*/ 1735450 w 1847850"/>
              <a:gd name="connsiteY0" fmla="*/ 0 h 652225"/>
              <a:gd name="connsiteX1" fmla="*/ 1746250 w 1847850"/>
              <a:gd name="connsiteY1" fmla="*/ 0 h 652225"/>
              <a:gd name="connsiteX2" fmla="*/ 1746250 w 1847850"/>
              <a:gd name="connsiteY2" fmla="*/ 427852 h 652225"/>
              <a:gd name="connsiteX3" fmla="*/ 1847850 w 1847850"/>
              <a:gd name="connsiteY3" fmla="*/ 427852 h 652225"/>
              <a:gd name="connsiteX4" fmla="*/ 1847850 w 1847850"/>
              <a:gd name="connsiteY4" fmla="*/ 438652 h 652225"/>
              <a:gd name="connsiteX5" fmla="*/ 1746250 w 1847850"/>
              <a:gd name="connsiteY5" fmla="*/ 438652 h 652225"/>
              <a:gd name="connsiteX6" fmla="*/ 1746250 w 1847850"/>
              <a:gd name="connsiteY6" fmla="*/ 652225 h 652225"/>
              <a:gd name="connsiteX7" fmla="*/ 1735450 w 1847850"/>
              <a:gd name="connsiteY7" fmla="*/ 652225 h 652225"/>
              <a:gd name="connsiteX8" fmla="*/ 1735450 w 1847850"/>
              <a:gd name="connsiteY8" fmla="*/ 438652 h 652225"/>
              <a:gd name="connsiteX9" fmla="*/ 0 w 1847850"/>
              <a:gd name="connsiteY9" fmla="*/ 438652 h 652225"/>
              <a:gd name="connsiteX10" fmla="*/ 0 w 1847850"/>
              <a:gd name="connsiteY10" fmla="*/ 427852 h 652225"/>
              <a:gd name="connsiteX11" fmla="*/ 1735450 w 1847850"/>
              <a:gd name="connsiteY11" fmla="*/ 427852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735450" y="0"/>
                </a:moveTo>
                <a:lnTo>
                  <a:pt x="1746250" y="0"/>
                </a:lnTo>
                <a:lnTo>
                  <a:pt x="1746250" y="427852"/>
                </a:lnTo>
                <a:lnTo>
                  <a:pt x="1847850" y="427852"/>
                </a:lnTo>
                <a:lnTo>
                  <a:pt x="1847850" y="438652"/>
                </a:lnTo>
                <a:lnTo>
                  <a:pt x="1746250" y="438652"/>
                </a:lnTo>
                <a:lnTo>
                  <a:pt x="1746250" y="652225"/>
                </a:lnTo>
                <a:lnTo>
                  <a:pt x="1735450" y="652225"/>
                </a:lnTo>
                <a:lnTo>
                  <a:pt x="1735450" y="438652"/>
                </a:lnTo>
                <a:lnTo>
                  <a:pt x="0" y="438652"/>
                </a:lnTo>
                <a:lnTo>
                  <a:pt x="0" y="427852"/>
                </a:lnTo>
                <a:lnTo>
                  <a:pt x="1735450" y="427852"/>
                </a:lnTo>
                <a:close/>
              </a:path>
            </a:pathLst>
          </a:custGeom>
          <a:solidFill>
            <a:srgbClr val="FFC000"/>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35" name="任意多边形 34"/>
          <p:cNvSpPr/>
          <p:nvPr>
            <p:custDataLst>
              <p:tags r:id="rId13"/>
            </p:custDataLst>
          </p:nvPr>
        </p:nvSpPr>
        <p:spPr>
          <a:xfrm>
            <a:off x="3125470" y="2766695"/>
            <a:ext cx="1468120" cy="518160"/>
          </a:xfrm>
          <a:custGeom>
            <a:avLst/>
            <a:gdLst>
              <a:gd name="connsiteX0" fmla="*/ 1735450 w 1847850"/>
              <a:gd name="connsiteY0" fmla="*/ 0 h 652225"/>
              <a:gd name="connsiteX1" fmla="*/ 1746250 w 1847850"/>
              <a:gd name="connsiteY1" fmla="*/ 0 h 652225"/>
              <a:gd name="connsiteX2" fmla="*/ 1746250 w 1847850"/>
              <a:gd name="connsiteY2" fmla="*/ 427852 h 652225"/>
              <a:gd name="connsiteX3" fmla="*/ 1847850 w 1847850"/>
              <a:gd name="connsiteY3" fmla="*/ 427852 h 652225"/>
              <a:gd name="connsiteX4" fmla="*/ 1847850 w 1847850"/>
              <a:gd name="connsiteY4" fmla="*/ 438652 h 652225"/>
              <a:gd name="connsiteX5" fmla="*/ 1746250 w 1847850"/>
              <a:gd name="connsiteY5" fmla="*/ 438652 h 652225"/>
              <a:gd name="connsiteX6" fmla="*/ 1746250 w 1847850"/>
              <a:gd name="connsiteY6" fmla="*/ 652225 h 652225"/>
              <a:gd name="connsiteX7" fmla="*/ 1735450 w 1847850"/>
              <a:gd name="connsiteY7" fmla="*/ 652225 h 652225"/>
              <a:gd name="connsiteX8" fmla="*/ 1735450 w 1847850"/>
              <a:gd name="connsiteY8" fmla="*/ 438652 h 652225"/>
              <a:gd name="connsiteX9" fmla="*/ 0 w 1847850"/>
              <a:gd name="connsiteY9" fmla="*/ 438652 h 652225"/>
              <a:gd name="connsiteX10" fmla="*/ 0 w 1847850"/>
              <a:gd name="connsiteY10" fmla="*/ 427852 h 652225"/>
              <a:gd name="connsiteX11" fmla="*/ 1735450 w 1847850"/>
              <a:gd name="connsiteY11" fmla="*/ 427852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735450" y="0"/>
                </a:moveTo>
                <a:lnTo>
                  <a:pt x="1746250" y="0"/>
                </a:lnTo>
                <a:lnTo>
                  <a:pt x="1746250" y="427852"/>
                </a:lnTo>
                <a:lnTo>
                  <a:pt x="1847850" y="427852"/>
                </a:lnTo>
                <a:lnTo>
                  <a:pt x="1847850" y="438652"/>
                </a:lnTo>
                <a:lnTo>
                  <a:pt x="1746250" y="438652"/>
                </a:lnTo>
                <a:lnTo>
                  <a:pt x="1746250" y="652225"/>
                </a:lnTo>
                <a:lnTo>
                  <a:pt x="1735450" y="652225"/>
                </a:lnTo>
                <a:lnTo>
                  <a:pt x="1735450" y="438652"/>
                </a:lnTo>
                <a:lnTo>
                  <a:pt x="0" y="438652"/>
                </a:lnTo>
                <a:lnTo>
                  <a:pt x="0" y="427852"/>
                </a:lnTo>
                <a:lnTo>
                  <a:pt x="1735450" y="427852"/>
                </a:lnTo>
                <a:close/>
              </a:path>
            </a:pathLst>
          </a:custGeom>
          <a:solidFill>
            <a:srgbClr val="FFC000"/>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36" name="任意多边形 35"/>
          <p:cNvSpPr/>
          <p:nvPr>
            <p:custDataLst>
              <p:tags r:id="rId14"/>
            </p:custDataLst>
          </p:nvPr>
        </p:nvSpPr>
        <p:spPr>
          <a:xfrm>
            <a:off x="2306320" y="3609340"/>
            <a:ext cx="1167765" cy="1127125"/>
          </a:xfrm>
          <a:custGeom>
            <a:avLst/>
            <a:gdLst>
              <a:gd name="connsiteX0" fmla="*/ 0 w 1469707"/>
              <a:gd name="connsiteY0" fmla="*/ 1090584 h 1419196"/>
              <a:gd name="connsiteX1" fmla="*/ 45719 w 1469707"/>
              <a:gd name="connsiteY1" fmla="*/ 1090584 h 1419196"/>
              <a:gd name="connsiteX2" fmla="*/ 45719 w 1469707"/>
              <a:gd name="connsiteY2" fmla="*/ 1373477 h 1419196"/>
              <a:gd name="connsiteX3" fmla="*/ 1423988 w 1469707"/>
              <a:gd name="connsiteY3" fmla="*/ 1373477 h 1419196"/>
              <a:gd name="connsiteX4" fmla="*/ 1423988 w 1469707"/>
              <a:gd name="connsiteY4" fmla="*/ 1090584 h 1419196"/>
              <a:gd name="connsiteX5" fmla="*/ 1469707 w 1469707"/>
              <a:gd name="connsiteY5" fmla="*/ 1090584 h 1419196"/>
              <a:gd name="connsiteX6" fmla="*/ 1469707 w 1469707"/>
              <a:gd name="connsiteY6" fmla="*/ 1373477 h 1419196"/>
              <a:gd name="connsiteX7" fmla="*/ 1469707 w 1469707"/>
              <a:gd name="connsiteY7" fmla="*/ 1419196 h 1419196"/>
              <a:gd name="connsiteX8" fmla="*/ 1423988 w 1469707"/>
              <a:gd name="connsiteY8" fmla="*/ 1419196 h 1419196"/>
              <a:gd name="connsiteX9" fmla="*/ 45719 w 1469707"/>
              <a:gd name="connsiteY9" fmla="*/ 1419196 h 1419196"/>
              <a:gd name="connsiteX10" fmla="*/ 0 w 1469707"/>
              <a:gd name="connsiteY10" fmla="*/ 1419196 h 1419196"/>
              <a:gd name="connsiteX11" fmla="*/ 0 w 1469707"/>
              <a:gd name="connsiteY11" fmla="*/ 1373477 h 1419196"/>
              <a:gd name="connsiteX12" fmla="*/ 0 w 1469707"/>
              <a:gd name="connsiteY12" fmla="*/ 0 h 1419196"/>
              <a:gd name="connsiteX13" fmla="*/ 45719 w 1469707"/>
              <a:gd name="connsiteY13" fmla="*/ 0 h 1419196"/>
              <a:gd name="connsiteX14" fmla="*/ 1423988 w 1469707"/>
              <a:gd name="connsiteY14" fmla="*/ 0 h 1419196"/>
              <a:gd name="connsiteX15" fmla="*/ 1469707 w 1469707"/>
              <a:gd name="connsiteY15" fmla="*/ 0 h 1419196"/>
              <a:gd name="connsiteX16" fmla="*/ 1469707 w 1469707"/>
              <a:gd name="connsiteY16" fmla="*/ 45719 h 1419196"/>
              <a:gd name="connsiteX17" fmla="*/ 1469707 w 1469707"/>
              <a:gd name="connsiteY17" fmla="*/ 328612 h 1419196"/>
              <a:gd name="connsiteX18" fmla="*/ 1423988 w 1469707"/>
              <a:gd name="connsiteY18" fmla="*/ 328612 h 1419196"/>
              <a:gd name="connsiteX19" fmla="*/ 1423988 w 1469707"/>
              <a:gd name="connsiteY19" fmla="*/ 45719 h 1419196"/>
              <a:gd name="connsiteX20" fmla="*/ 45719 w 1469707"/>
              <a:gd name="connsiteY20" fmla="*/ 45719 h 1419196"/>
              <a:gd name="connsiteX21" fmla="*/ 45719 w 1469707"/>
              <a:gd name="connsiteY21" fmla="*/ 328612 h 1419196"/>
              <a:gd name="connsiteX22" fmla="*/ 0 w 1469707"/>
              <a:gd name="connsiteY22" fmla="*/ 328612 h 1419196"/>
              <a:gd name="connsiteX23" fmla="*/ 0 w 1469707"/>
              <a:gd name="connsiteY23" fmla="*/ 45719 h 141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9707" h="1419196">
                <a:moveTo>
                  <a:pt x="0" y="1090584"/>
                </a:moveTo>
                <a:lnTo>
                  <a:pt x="45719" y="1090584"/>
                </a:lnTo>
                <a:lnTo>
                  <a:pt x="45719" y="1373477"/>
                </a:lnTo>
                <a:lnTo>
                  <a:pt x="1423988" y="1373477"/>
                </a:lnTo>
                <a:lnTo>
                  <a:pt x="1423988" y="1090584"/>
                </a:lnTo>
                <a:lnTo>
                  <a:pt x="1469707" y="1090584"/>
                </a:lnTo>
                <a:lnTo>
                  <a:pt x="1469707" y="1373477"/>
                </a:lnTo>
                <a:lnTo>
                  <a:pt x="1469707" y="1419196"/>
                </a:lnTo>
                <a:lnTo>
                  <a:pt x="1423988" y="1419196"/>
                </a:lnTo>
                <a:lnTo>
                  <a:pt x="45719" y="1419196"/>
                </a:lnTo>
                <a:lnTo>
                  <a:pt x="0" y="1419196"/>
                </a:lnTo>
                <a:lnTo>
                  <a:pt x="0" y="1373477"/>
                </a:lnTo>
                <a:close/>
                <a:moveTo>
                  <a:pt x="0" y="0"/>
                </a:moveTo>
                <a:lnTo>
                  <a:pt x="45719" y="0"/>
                </a:lnTo>
                <a:lnTo>
                  <a:pt x="1423988" y="0"/>
                </a:lnTo>
                <a:lnTo>
                  <a:pt x="1469707" y="0"/>
                </a:lnTo>
                <a:lnTo>
                  <a:pt x="1469707" y="45719"/>
                </a:lnTo>
                <a:lnTo>
                  <a:pt x="1469707" y="328612"/>
                </a:lnTo>
                <a:lnTo>
                  <a:pt x="1423988" y="328612"/>
                </a:lnTo>
                <a:lnTo>
                  <a:pt x="1423988" y="45719"/>
                </a:lnTo>
                <a:lnTo>
                  <a:pt x="45719" y="45719"/>
                </a:lnTo>
                <a:lnTo>
                  <a:pt x="45719" y="328612"/>
                </a:lnTo>
                <a:lnTo>
                  <a:pt x="0" y="328612"/>
                </a:lnTo>
                <a:lnTo>
                  <a:pt x="0" y="45719"/>
                </a:lnTo>
                <a:close/>
              </a:path>
            </a:pathLst>
          </a:custGeom>
          <a:solidFill>
            <a:srgbClr val="ED7D31"/>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49" name="矩形 48"/>
          <p:cNvSpPr/>
          <p:nvPr>
            <p:custDataLst>
              <p:tags r:id="rId15"/>
            </p:custDataLst>
          </p:nvPr>
        </p:nvSpPr>
        <p:spPr>
          <a:xfrm>
            <a:off x="1319530" y="4026535"/>
            <a:ext cx="3141345" cy="293370"/>
          </a:xfrm>
          <a:prstGeom prst="rect">
            <a:avLst/>
          </a:prstGeom>
          <a:noFill/>
          <a:extLst>
            <a:ext uri="{909E8E84-426E-40DD-AFC4-6F175D3DCCD1}">
              <a14:hiddenFill xmlns:a14="http://schemas.microsoft.com/office/drawing/2010/main">
                <a:solidFill>
                  <a:srgbClr val="ED7D31"/>
                </a:solidFill>
              </a14:hiddenFill>
            </a:ext>
          </a:extLst>
        </p:spPr>
        <p:txBody>
          <a:bodyPr wrap="square" anchor="ctr" anchorCtr="0"/>
          <a:lstStyle/>
          <a:p>
            <a:pPr marL="0" lvl="0" indent="0" algn="ctr">
              <a:lnSpc>
                <a:spcPct val="100000"/>
              </a:lnSpc>
              <a:spcBef>
                <a:spcPts val="0"/>
              </a:spcBef>
              <a:spcAft>
                <a:spcPts val="0"/>
              </a:spcAft>
              <a:buSzPct val="100000"/>
            </a:pPr>
            <a:r>
              <a:rPr lang="zh-CN" altLang="en-US" sz="1400" b="1" kern="0">
                <a:solidFill>
                  <a:schemeClr val="tx1">
                    <a:lumMod val="75000"/>
                    <a:lumOff val="25000"/>
                  </a:schemeClr>
                </a:solidFill>
                <a:latin typeface="微软雅黑" panose="020B0503020204020204" charset="-122"/>
                <a:ea typeface="微软雅黑" panose="020B0503020204020204" charset="-122"/>
              </a:rPr>
              <a:t>危险源与重大危险源</a:t>
            </a:r>
          </a:p>
        </p:txBody>
      </p:sp>
      <p:sp>
        <p:nvSpPr>
          <p:cNvPr id="50" name="任意多边形 49"/>
          <p:cNvSpPr/>
          <p:nvPr>
            <p:custDataLst>
              <p:tags r:id="rId16"/>
            </p:custDataLst>
          </p:nvPr>
        </p:nvSpPr>
        <p:spPr>
          <a:xfrm>
            <a:off x="1229360" y="3798570"/>
            <a:ext cx="1468120" cy="518160"/>
          </a:xfrm>
          <a:custGeom>
            <a:avLst/>
            <a:gdLst>
              <a:gd name="connsiteX0" fmla="*/ 101600 w 1847850"/>
              <a:gd name="connsiteY0" fmla="*/ 0 h 652225"/>
              <a:gd name="connsiteX1" fmla="*/ 112400 w 1847850"/>
              <a:gd name="connsiteY1" fmla="*/ 0 h 652225"/>
              <a:gd name="connsiteX2" fmla="*/ 112400 w 1847850"/>
              <a:gd name="connsiteY2" fmla="*/ 213573 h 652225"/>
              <a:gd name="connsiteX3" fmla="*/ 1847850 w 1847850"/>
              <a:gd name="connsiteY3" fmla="*/ 213573 h 652225"/>
              <a:gd name="connsiteX4" fmla="*/ 1847850 w 1847850"/>
              <a:gd name="connsiteY4" fmla="*/ 224373 h 652225"/>
              <a:gd name="connsiteX5" fmla="*/ 112400 w 1847850"/>
              <a:gd name="connsiteY5" fmla="*/ 224373 h 652225"/>
              <a:gd name="connsiteX6" fmla="*/ 112400 w 1847850"/>
              <a:gd name="connsiteY6" fmla="*/ 652225 h 652225"/>
              <a:gd name="connsiteX7" fmla="*/ 101600 w 1847850"/>
              <a:gd name="connsiteY7" fmla="*/ 652225 h 652225"/>
              <a:gd name="connsiteX8" fmla="*/ 101600 w 1847850"/>
              <a:gd name="connsiteY8" fmla="*/ 224373 h 652225"/>
              <a:gd name="connsiteX9" fmla="*/ 0 w 1847850"/>
              <a:gd name="connsiteY9" fmla="*/ 224373 h 652225"/>
              <a:gd name="connsiteX10" fmla="*/ 0 w 1847850"/>
              <a:gd name="connsiteY10" fmla="*/ 213573 h 652225"/>
              <a:gd name="connsiteX11" fmla="*/ 101600 w 1847850"/>
              <a:gd name="connsiteY11" fmla="*/ 213573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01600" y="0"/>
                </a:moveTo>
                <a:lnTo>
                  <a:pt x="112400" y="0"/>
                </a:lnTo>
                <a:lnTo>
                  <a:pt x="112400" y="213573"/>
                </a:lnTo>
                <a:lnTo>
                  <a:pt x="1847850" y="213573"/>
                </a:lnTo>
                <a:lnTo>
                  <a:pt x="1847850" y="224373"/>
                </a:lnTo>
                <a:lnTo>
                  <a:pt x="112400" y="224373"/>
                </a:lnTo>
                <a:lnTo>
                  <a:pt x="112400" y="652225"/>
                </a:lnTo>
                <a:lnTo>
                  <a:pt x="101600" y="652225"/>
                </a:lnTo>
                <a:lnTo>
                  <a:pt x="101600" y="224373"/>
                </a:lnTo>
                <a:lnTo>
                  <a:pt x="0" y="224373"/>
                </a:lnTo>
                <a:lnTo>
                  <a:pt x="0" y="213573"/>
                </a:lnTo>
                <a:lnTo>
                  <a:pt x="101600" y="213573"/>
                </a:lnTo>
                <a:close/>
              </a:path>
            </a:pathLst>
          </a:custGeom>
          <a:solidFill>
            <a:srgbClr val="ED7D31"/>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51" name="任意多边形 50"/>
          <p:cNvSpPr/>
          <p:nvPr>
            <p:custDataLst>
              <p:tags r:id="rId17"/>
            </p:custDataLst>
          </p:nvPr>
        </p:nvSpPr>
        <p:spPr>
          <a:xfrm>
            <a:off x="1186180" y="3761105"/>
            <a:ext cx="1468120" cy="518160"/>
          </a:xfrm>
          <a:custGeom>
            <a:avLst/>
            <a:gdLst>
              <a:gd name="connsiteX0" fmla="*/ 101600 w 1847850"/>
              <a:gd name="connsiteY0" fmla="*/ 0 h 652225"/>
              <a:gd name="connsiteX1" fmla="*/ 112400 w 1847850"/>
              <a:gd name="connsiteY1" fmla="*/ 0 h 652225"/>
              <a:gd name="connsiteX2" fmla="*/ 112400 w 1847850"/>
              <a:gd name="connsiteY2" fmla="*/ 213573 h 652225"/>
              <a:gd name="connsiteX3" fmla="*/ 1847850 w 1847850"/>
              <a:gd name="connsiteY3" fmla="*/ 213573 h 652225"/>
              <a:gd name="connsiteX4" fmla="*/ 1847850 w 1847850"/>
              <a:gd name="connsiteY4" fmla="*/ 224373 h 652225"/>
              <a:gd name="connsiteX5" fmla="*/ 112400 w 1847850"/>
              <a:gd name="connsiteY5" fmla="*/ 224373 h 652225"/>
              <a:gd name="connsiteX6" fmla="*/ 112400 w 1847850"/>
              <a:gd name="connsiteY6" fmla="*/ 652225 h 652225"/>
              <a:gd name="connsiteX7" fmla="*/ 101600 w 1847850"/>
              <a:gd name="connsiteY7" fmla="*/ 652225 h 652225"/>
              <a:gd name="connsiteX8" fmla="*/ 101600 w 1847850"/>
              <a:gd name="connsiteY8" fmla="*/ 224373 h 652225"/>
              <a:gd name="connsiteX9" fmla="*/ 0 w 1847850"/>
              <a:gd name="connsiteY9" fmla="*/ 224373 h 652225"/>
              <a:gd name="connsiteX10" fmla="*/ 0 w 1847850"/>
              <a:gd name="connsiteY10" fmla="*/ 213573 h 652225"/>
              <a:gd name="connsiteX11" fmla="*/ 101600 w 1847850"/>
              <a:gd name="connsiteY11" fmla="*/ 213573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01600" y="0"/>
                </a:moveTo>
                <a:lnTo>
                  <a:pt x="112400" y="0"/>
                </a:lnTo>
                <a:lnTo>
                  <a:pt x="112400" y="213573"/>
                </a:lnTo>
                <a:lnTo>
                  <a:pt x="1847850" y="213573"/>
                </a:lnTo>
                <a:lnTo>
                  <a:pt x="1847850" y="224373"/>
                </a:lnTo>
                <a:lnTo>
                  <a:pt x="112400" y="224373"/>
                </a:lnTo>
                <a:lnTo>
                  <a:pt x="112400" y="652225"/>
                </a:lnTo>
                <a:lnTo>
                  <a:pt x="101600" y="652225"/>
                </a:lnTo>
                <a:lnTo>
                  <a:pt x="101600" y="224373"/>
                </a:lnTo>
                <a:lnTo>
                  <a:pt x="0" y="224373"/>
                </a:lnTo>
                <a:lnTo>
                  <a:pt x="0" y="213573"/>
                </a:lnTo>
                <a:lnTo>
                  <a:pt x="101600" y="213573"/>
                </a:lnTo>
                <a:close/>
              </a:path>
            </a:pathLst>
          </a:custGeom>
          <a:solidFill>
            <a:srgbClr val="ED7D31"/>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52" name="任意多边形 51"/>
          <p:cNvSpPr/>
          <p:nvPr>
            <p:custDataLst>
              <p:tags r:id="rId18"/>
            </p:custDataLst>
          </p:nvPr>
        </p:nvSpPr>
        <p:spPr>
          <a:xfrm>
            <a:off x="3085465" y="4028440"/>
            <a:ext cx="1468120" cy="518160"/>
          </a:xfrm>
          <a:custGeom>
            <a:avLst/>
            <a:gdLst>
              <a:gd name="connsiteX0" fmla="*/ 1735450 w 1847850"/>
              <a:gd name="connsiteY0" fmla="*/ 0 h 652225"/>
              <a:gd name="connsiteX1" fmla="*/ 1746250 w 1847850"/>
              <a:gd name="connsiteY1" fmla="*/ 0 h 652225"/>
              <a:gd name="connsiteX2" fmla="*/ 1746250 w 1847850"/>
              <a:gd name="connsiteY2" fmla="*/ 427852 h 652225"/>
              <a:gd name="connsiteX3" fmla="*/ 1847850 w 1847850"/>
              <a:gd name="connsiteY3" fmla="*/ 427852 h 652225"/>
              <a:gd name="connsiteX4" fmla="*/ 1847850 w 1847850"/>
              <a:gd name="connsiteY4" fmla="*/ 438652 h 652225"/>
              <a:gd name="connsiteX5" fmla="*/ 1746250 w 1847850"/>
              <a:gd name="connsiteY5" fmla="*/ 438652 h 652225"/>
              <a:gd name="connsiteX6" fmla="*/ 1746250 w 1847850"/>
              <a:gd name="connsiteY6" fmla="*/ 652225 h 652225"/>
              <a:gd name="connsiteX7" fmla="*/ 1735450 w 1847850"/>
              <a:gd name="connsiteY7" fmla="*/ 652225 h 652225"/>
              <a:gd name="connsiteX8" fmla="*/ 1735450 w 1847850"/>
              <a:gd name="connsiteY8" fmla="*/ 438652 h 652225"/>
              <a:gd name="connsiteX9" fmla="*/ 0 w 1847850"/>
              <a:gd name="connsiteY9" fmla="*/ 438652 h 652225"/>
              <a:gd name="connsiteX10" fmla="*/ 0 w 1847850"/>
              <a:gd name="connsiteY10" fmla="*/ 427852 h 652225"/>
              <a:gd name="connsiteX11" fmla="*/ 1735450 w 1847850"/>
              <a:gd name="connsiteY11" fmla="*/ 427852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735450" y="0"/>
                </a:moveTo>
                <a:lnTo>
                  <a:pt x="1746250" y="0"/>
                </a:lnTo>
                <a:lnTo>
                  <a:pt x="1746250" y="427852"/>
                </a:lnTo>
                <a:lnTo>
                  <a:pt x="1847850" y="427852"/>
                </a:lnTo>
                <a:lnTo>
                  <a:pt x="1847850" y="438652"/>
                </a:lnTo>
                <a:lnTo>
                  <a:pt x="1746250" y="438652"/>
                </a:lnTo>
                <a:lnTo>
                  <a:pt x="1746250" y="652225"/>
                </a:lnTo>
                <a:lnTo>
                  <a:pt x="1735450" y="652225"/>
                </a:lnTo>
                <a:lnTo>
                  <a:pt x="1735450" y="438652"/>
                </a:lnTo>
                <a:lnTo>
                  <a:pt x="0" y="438652"/>
                </a:lnTo>
                <a:lnTo>
                  <a:pt x="0" y="427852"/>
                </a:lnTo>
                <a:lnTo>
                  <a:pt x="1735450" y="427852"/>
                </a:lnTo>
                <a:close/>
              </a:path>
            </a:pathLst>
          </a:custGeom>
          <a:solidFill>
            <a:srgbClr val="ED7D31"/>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47" name="任意多边形 46"/>
          <p:cNvSpPr/>
          <p:nvPr>
            <p:custDataLst>
              <p:tags r:id="rId19"/>
            </p:custDataLst>
          </p:nvPr>
        </p:nvSpPr>
        <p:spPr>
          <a:xfrm>
            <a:off x="3125470" y="4067175"/>
            <a:ext cx="1468120" cy="518160"/>
          </a:xfrm>
          <a:custGeom>
            <a:avLst/>
            <a:gdLst>
              <a:gd name="connsiteX0" fmla="*/ 1735450 w 1847850"/>
              <a:gd name="connsiteY0" fmla="*/ 0 h 652225"/>
              <a:gd name="connsiteX1" fmla="*/ 1746250 w 1847850"/>
              <a:gd name="connsiteY1" fmla="*/ 0 h 652225"/>
              <a:gd name="connsiteX2" fmla="*/ 1746250 w 1847850"/>
              <a:gd name="connsiteY2" fmla="*/ 427852 h 652225"/>
              <a:gd name="connsiteX3" fmla="*/ 1847850 w 1847850"/>
              <a:gd name="connsiteY3" fmla="*/ 427852 h 652225"/>
              <a:gd name="connsiteX4" fmla="*/ 1847850 w 1847850"/>
              <a:gd name="connsiteY4" fmla="*/ 438652 h 652225"/>
              <a:gd name="connsiteX5" fmla="*/ 1746250 w 1847850"/>
              <a:gd name="connsiteY5" fmla="*/ 438652 h 652225"/>
              <a:gd name="connsiteX6" fmla="*/ 1746250 w 1847850"/>
              <a:gd name="connsiteY6" fmla="*/ 652225 h 652225"/>
              <a:gd name="connsiteX7" fmla="*/ 1735450 w 1847850"/>
              <a:gd name="connsiteY7" fmla="*/ 652225 h 652225"/>
              <a:gd name="connsiteX8" fmla="*/ 1735450 w 1847850"/>
              <a:gd name="connsiteY8" fmla="*/ 438652 h 652225"/>
              <a:gd name="connsiteX9" fmla="*/ 0 w 1847850"/>
              <a:gd name="connsiteY9" fmla="*/ 438652 h 652225"/>
              <a:gd name="connsiteX10" fmla="*/ 0 w 1847850"/>
              <a:gd name="connsiteY10" fmla="*/ 427852 h 652225"/>
              <a:gd name="connsiteX11" fmla="*/ 1735450 w 1847850"/>
              <a:gd name="connsiteY11" fmla="*/ 427852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735450" y="0"/>
                </a:moveTo>
                <a:lnTo>
                  <a:pt x="1746250" y="0"/>
                </a:lnTo>
                <a:lnTo>
                  <a:pt x="1746250" y="427852"/>
                </a:lnTo>
                <a:lnTo>
                  <a:pt x="1847850" y="427852"/>
                </a:lnTo>
                <a:lnTo>
                  <a:pt x="1847850" y="438652"/>
                </a:lnTo>
                <a:lnTo>
                  <a:pt x="1746250" y="438652"/>
                </a:lnTo>
                <a:lnTo>
                  <a:pt x="1746250" y="652225"/>
                </a:lnTo>
                <a:lnTo>
                  <a:pt x="1735450" y="652225"/>
                </a:lnTo>
                <a:lnTo>
                  <a:pt x="1735450" y="438652"/>
                </a:lnTo>
                <a:lnTo>
                  <a:pt x="0" y="438652"/>
                </a:lnTo>
                <a:lnTo>
                  <a:pt x="0" y="427852"/>
                </a:lnTo>
                <a:lnTo>
                  <a:pt x="1735450" y="427852"/>
                </a:lnTo>
                <a:close/>
              </a:path>
            </a:pathLst>
          </a:custGeom>
          <a:solidFill>
            <a:srgbClr val="ED7D31"/>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97" name="任意多边形 96"/>
          <p:cNvSpPr/>
          <p:nvPr>
            <p:custDataLst>
              <p:tags r:id="rId20"/>
            </p:custDataLst>
          </p:nvPr>
        </p:nvSpPr>
        <p:spPr>
          <a:xfrm>
            <a:off x="5671820" y="1007110"/>
            <a:ext cx="1167765" cy="1127125"/>
          </a:xfrm>
          <a:custGeom>
            <a:avLst/>
            <a:gdLst>
              <a:gd name="connsiteX0" fmla="*/ 0 w 1469707"/>
              <a:gd name="connsiteY0" fmla="*/ 1090584 h 1419196"/>
              <a:gd name="connsiteX1" fmla="*/ 45719 w 1469707"/>
              <a:gd name="connsiteY1" fmla="*/ 1090584 h 1419196"/>
              <a:gd name="connsiteX2" fmla="*/ 45719 w 1469707"/>
              <a:gd name="connsiteY2" fmla="*/ 1373477 h 1419196"/>
              <a:gd name="connsiteX3" fmla="*/ 1423988 w 1469707"/>
              <a:gd name="connsiteY3" fmla="*/ 1373477 h 1419196"/>
              <a:gd name="connsiteX4" fmla="*/ 1423988 w 1469707"/>
              <a:gd name="connsiteY4" fmla="*/ 1090584 h 1419196"/>
              <a:gd name="connsiteX5" fmla="*/ 1469707 w 1469707"/>
              <a:gd name="connsiteY5" fmla="*/ 1090584 h 1419196"/>
              <a:gd name="connsiteX6" fmla="*/ 1469707 w 1469707"/>
              <a:gd name="connsiteY6" fmla="*/ 1373477 h 1419196"/>
              <a:gd name="connsiteX7" fmla="*/ 1469707 w 1469707"/>
              <a:gd name="connsiteY7" fmla="*/ 1419196 h 1419196"/>
              <a:gd name="connsiteX8" fmla="*/ 1423988 w 1469707"/>
              <a:gd name="connsiteY8" fmla="*/ 1419196 h 1419196"/>
              <a:gd name="connsiteX9" fmla="*/ 45719 w 1469707"/>
              <a:gd name="connsiteY9" fmla="*/ 1419196 h 1419196"/>
              <a:gd name="connsiteX10" fmla="*/ 0 w 1469707"/>
              <a:gd name="connsiteY10" fmla="*/ 1419196 h 1419196"/>
              <a:gd name="connsiteX11" fmla="*/ 0 w 1469707"/>
              <a:gd name="connsiteY11" fmla="*/ 1373477 h 1419196"/>
              <a:gd name="connsiteX12" fmla="*/ 0 w 1469707"/>
              <a:gd name="connsiteY12" fmla="*/ 0 h 1419196"/>
              <a:gd name="connsiteX13" fmla="*/ 45719 w 1469707"/>
              <a:gd name="connsiteY13" fmla="*/ 0 h 1419196"/>
              <a:gd name="connsiteX14" fmla="*/ 1423988 w 1469707"/>
              <a:gd name="connsiteY14" fmla="*/ 0 h 1419196"/>
              <a:gd name="connsiteX15" fmla="*/ 1469707 w 1469707"/>
              <a:gd name="connsiteY15" fmla="*/ 0 h 1419196"/>
              <a:gd name="connsiteX16" fmla="*/ 1469707 w 1469707"/>
              <a:gd name="connsiteY16" fmla="*/ 45719 h 1419196"/>
              <a:gd name="connsiteX17" fmla="*/ 1469707 w 1469707"/>
              <a:gd name="connsiteY17" fmla="*/ 328612 h 1419196"/>
              <a:gd name="connsiteX18" fmla="*/ 1423988 w 1469707"/>
              <a:gd name="connsiteY18" fmla="*/ 328612 h 1419196"/>
              <a:gd name="connsiteX19" fmla="*/ 1423988 w 1469707"/>
              <a:gd name="connsiteY19" fmla="*/ 45719 h 1419196"/>
              <a:gd name="connsiteX20" fmla="*/ 45719 w 1469707"/>
              <a:gd name="connsiteY20" fmla="*/ 45719 h 1419196"/>
              <a:gd name="connsiteX21" fmla="*/ 45719 w 1469707"/>
              <a:gd name="connsiteY21" fmla="*/ 328612 h 1419196"/>
              <a:gd name="connsiteX22" fmla="*/ 0 w 1469707"/>
              <a:gd name="connsiteY22" fmla="*/ 328612 h 1419196"/>
              <a:gd name="connsiteX23" fmla="*/ 0 w 1469707"/>
              <a:gd name="connsiteY23" fmla="*/ 45719 h 141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9707" h="1419196">
                <a:moveTo>
                  <a:pt x="0" y="1090584"/>
                </a:moveTo>
                <a:lnTo>
                  <a:pt x="45719" y="1090584"/>
                </a:lnTo>
                <a:lnTo>
                  <a:pt x="45719" y="1373477"/>
                </a:lnTo>
                <a:lnTo>
                  <a:pt x="1423988" y="1373477"/>
                </a:lnTo>
                <a:lnTo>
                  <a:pt x="1423988" y="1090584"/>
                </a:lnTo>
                <a:lnTo>
                  <a:pt x="1469707" y="1090584"/>
                </a:lnTo>
                <a:lnTo>
                  <a:pt x="1469707" y="1373477"/>
                </a:lnTo>
                <a:lnTo>
                  <a:pt x="1469707" y="1419196"/>
                </a:lnTo>
                <a:lnTo>
                  <a:pt x="1423988" y="1419196"/>
                </a:lnTo>
                <a:lnTo>
                  <a:pt x="45719" y="1419196"/>
                </a:lnTo>
                <a:lnTo>
                  <a:pt x="0" y="1419196"/>
                </a:lnTo>
                <a:lnTo>
                  <a:pt x="0" y="1373477"/>
                </a:lnTo>
                <a:close/>
                <a:moveTo>
                  <a:pt x="0" y="0"/>
                </a:moveTo>
                <a:lnTo>
                  <a:pt x="45719" y="0"/>
                </a:lnTo>
                <a:lnTo>
                  <a:pt x="1423988" y="0"/>
                </a:lnTo>
                <a:lnTo>
                  <a:pt x="1469707" y="0"/>
                </a:lnTo>
                <a:lnTo>
                  <a:pt x="1469707" y="45719"/>
                </a:lnTo>
                <a:lnTo>
                  <a:pt x="1469707" y="328612"/>
                </a:lnTo>
                <a:lnTo>
                  <a:pt x="1423988" y="328612"/>
                </a:lnTo>
                <a:lnTo>
                  <a:pt x="1423988" y="45719"/>
                </a:lnTo>
                <a:lnTo>
                  <a:pt x="45719" y="45719"/>
                </a:lnTo>
                <a:lnTo>
                  <a:pt x="45719" y="328612"/>
                </a:lnTo>
                <a:lnTo>
                  <a:pt x="0" y="328612"/>
                </a:lnTo>
                <a:lnTo>
                  <a:pt x="0" y="45719"/>
                </a:lnTo>
                <a:close/>
              </a:path>
            </a:pathLst>
          </a:custGeom>
          <a:solidFill>
            <a:srgbClr val="FFC000"/>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98" name="矩形 97"/>
          <p:cNvSpPr/>
          <p:nvPr>
            <p:custDataLst>
              <p:tags r:id="rId21"/>
            </p:custDataLst>
          </p:nvPr>
        </p:nvSpPr>
        <p:spPr>
          <a:xfrm>
            <a:off x="4685030" y="1424305"/>
            <a:ext cx="3141345" cy="293370"/>
          </a:xfrm>
          <a:prstGeom prst="rect">
            <a:avLst/>
          </a:prstGeom>
          <a:noFill/>
          <a:extLst>
            <a:ext uri="{909E8E84-426E-40DD-AFC4-6F175D3DCCD1}">
              <a14:hiddenFill xmlns:a14="http://schemas.microsoft.com/office/drawing/2010/main">
                <a:solidFill>
                  <a:srgbClr val="FFC000"/>
                </a:solidFill>
              </a14:hiddenFill>
            </a:ext>
          </a:extLst>
        </p:spPr>
        <p:txBody>
          <a:bodyPr wrap="square" anchor="ctr" anchorCtr="0"/>
          <a:lstStyle/>
          <a:p>
            <a:pPr marL="0" lvl="0" indent="0" algn="ctr">
              <a:lnSpc>
                <a:spcPct val="100000"/>
              </a:lnSpc>
              <a:spcBef>
                <a:spcPts val="0"/>
              </a:spcBef>
              <a:spcAft>
                <a:spcPts val="0"/>
              </a:spcAft>
              <a:buSzPct val="100000"/>
            </a:pPr>
            <a:r>
              <a:rPr lang="zh-CN" altLang="en-US" sz="1400" b="1" kern="0">
                <a:solidFill>
                  <a:schemeClr val="tx1">
                    <a:lumMod val="75000"/>
                    <a:lumOff val="25000"/>
                  </a:schemeClr>
                </a:solidFill>
                <a:latin typeface="微软雅黑" panose="020B0503020204020204" charset="-122"/>
                <a:ea typeface="微软雅黑" panose="020B0503020204020204" charset="-122"/>
              </a:rPr>
              <a:t>实验室潜在危险来源</a:t>
            </a:r>
          </a:p>
        </p:txBody>
      </p:sp>
      <p:sp>
        <p:nvSpPr>
          <p:cNvPr id="99" name="任意多边形 98"/>
          <p:cNvSpPr/>
          <p:nvPr>
            <p:custDataLst>
              <p:tags r:id="rId22"/>
            </p:custDataLst>
          </p:nvPr>
        </p:nvSpPr>
        <p:spPr>
          <a:xfrm>
            <a:off x="4594860" y="1196340"/>
            <a:ext cx="1468120" cy="518160"/>
          </a:xfrm>
          <a:custGeom>
            <a:avLst/>
            <a:gdLst>
              <a:gd name="connsiteX0" fmla="*/ 101600 w 1847850"/>
              <a:gd name="connsiteY0" fmla="*/ 0 h 652225"/>
              <a:gd name="connsiteX1" fmla="*/ 112400 w 1847850"/>
              <a:gd name="connsiteY1" fmla="*/ 0 h 652225"/>
              <a:gd name="connsiteX2" fmla="*/ 112400 w 1847850"/>
              <a:gd name="connsiteY2" fmla="*/ 213573 h 652225"/>
              <a:gd name="connsiteX3" fmla="*/ 1847850 w 1847850"/>
              <a:gd name="connsiteY3" fmla="*/ 213573 h 652225"/>
              <a:gd name="connsiteX4" fmla="*/ 1847850 w 1847850"/>
              <a:gd name="connsiteY4" fmla="*/ 224373 h 652225"/>
              <a:gd name="connsiteX5" fmla="*/ 112400 w 1847850"/>
              <a:gd name="connsiteY5" fmla="*/ 224373 h 652225"/>
              <a:gd name="connsiteX6" fmla="*/ 112400 w 1847850"/>
              <a:gd name="connsiteY6" fmla="*/ 652225 h 652225"/>
              <a:gd name="connsiteX7" fmla="*/ 101600 w 1847850"/>
              <a:gd name="connsiteY7" fmla="*/ 652225 h 652225"/>
              <a:gd name="connsiteX8" fmla="*/ 101600 w 1847850"/>
              <a:gd name="connsiteY8" fmla="*/ 224373 h 652225"/>
              <a:gd name="connsiteX9" fmla="*/ 0 w 1847850"/>
              <a:gd name="connsiteY9" fmla="*/ 224373 h 652225"/>
              <a:gd name="connsiteX10" fmla="*/ 0 w 1847850"/>
              <a:gd name="connsiteY10" fmla="*/ 213573 h 652225"/>
              <a:gd name="connsiteX11" fmla="*/ 101600 w 1847850"/>
              <a:gd name="connsiteY11" fmla="*/ 213573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01600" y="0"/>
                </a:moveTo>
                <a:lnTo>
                  <a:pt x="112400" y="0"/>
                </a:lnTo>
                <a:lnTo>
                  <a:pt x="112400" y="213573"/>
                </a:lnTo>
                <a:lnTo>
                  <a:pt x="1847850" y="213573"/>
                </a:lnTo>
                <a:lnTo>
                  <a:pt x="1847850" y="224373"/>
                </a:lnTo>
                <a:lnTo>
                  <a:pt x="112400" y="224373"/>
                </a:lnTo>
                <a:lnTo>
                  <a:pt x="112400" y="652225"/>
                </a:lnTo>
                <a:lnTo>
                  <a:pt x="101600" y="652225"/>
                </a:lnTo>
                <a:lnTo>
                  <a:pt x="101600" y="224373"/>
                </a:lnTo>
                <a:lnTo>
                  <a:pt x="0" y="224373"/>
                </a:lnTo>
                <a:lnTo>
                  <a:pt x="0" y="213573"/>
                </a:lnTo>
                <a:lnTo>
                  <a:pt x="101600" y="213573"/>
                </a:lnTo>
                <a:close/>
              </a:path>
            </a:pathLst>
          </a:custGeom>
          <a:solidFill>
            <a:srgbClr val="FFC000"/>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100" name="任意多边形 99"/>
          <p:cNvSpPr/>
          <p:nvPr>
            <p:custDataLst>
              <p:tags r:id="rId23"/>
            </p:custDataLst>
          </p:nvPr>
        </p:nvSpPr>
        <p:spPr>
          <a:xfrm>
            <a:off x="4551680" y="1158875"/>
            <a:ext cx="1468120" cy="518160"/>
          </a:xfrm>
          <a:custGeom>
            <a:avLst/>
            <a:gdLst>
              <a:gd name="connsiteX0" fmla="*/ 101600 w 1847850"/>
              <a:gd name="connsiteY0" fmla="*/ 0 h 652225"/>
              <a:gd name="connsiteX1" fmla="*/ 112400 w 1847850"/>
              <a:gd name="connsiteY1" fmla="*/ 0 h 652225"/>
              <a:gd name="connsiteX2" fmla="*/ 112400 w 1847850"/>
              <a:gd name="connsiteY2" fmla="*/ 213573 h 652225"/>
              <a:gd name="connsiteX3" fmla="*/ 1847850 w 1847850"/>
              <a:gd name="connsiteY3" fmla="*/ 213573 h 652225"/>
              <a:gd name="connsiteX4" fmla="*/ 1847850 w 1847850"/>
              <a:gd name="connsiteY4" fmla="*/ 224373 h 652225"/>
              <a:gd name="connsiteX5" fmla="*/ 112400 w 1847850"/>
              <a:gd name="connsiteY5" fmla="*/ 224373 h 652225"/>
              <a:gd name="connsiteX6" fmla="*/ 112400 w 1847850"/>
              <a:gd name="connsiteY6" fmla="*/ 652225 h 652225"/>
              <a:gd name="connsiteX7" fmla="*/ 101600 w 1847850"/>
              <a:gd name="connsiteY7" fmla="*/ 652225 h 652225"/>
              <a:gd name="connsiteX8" fmla="*/ 101600 w 1847850"/>
              <a:gd name="connsiteY8" fmla="*/ 224373 h 652225"/>
              <a:gd name="connsiteX9" fmla="*/ 0 w 1847850"/>
              <a:gd name="connsiteY9" fmla="*/ 224373 h 652225"/>
              <a:gd name="connsiteX10" fmla="*/ 0 w 1847850"/>
              <a:gd name="connsiteY10" fmla="*/ 213573 h 652225"/>
              <a:gd name="connsiteX11" fmla="*/ 101600 w 1847850"/>
              <a:gd name="connsiteY11" fmla="*/ 213573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01600" y="0"/>
                </a:moveTo>
                <a:lnTo>
                  <a:pt x="112400" y="0"/>
                </a:lnTo>
                <a:lnTo>
                  <a:pt x="112400" y="213573"/>
                </a:lnTo>
                <a:lnTo>
                  <a:pt x="1847850" y="213573"/>
                </a:lnTo>
                <a:lnTo>
                  <a:pt x="1847850" y="224373"/>
                </a:lnTo>
                <a:lnTo>
                  <a:pt x="112400" y="224373"/>
                </a:lnTo>
                <a:lnTo>
                  <a:pt x="112400" y="652225"/>
                </a:lnTo>
                <a:lnTo>
                  <a:pt x="101600" y="652225"/>
                </a:lnTo>
                <a:lnTo>
                  <a:pt x="101600" y="224373"/>
                </a:lnTo>
                <a:lnTo>
                  <a:pt x="0" y="224373"/>
                </a:lnTo>
                <a:lnTo>
                  <a:pt x="0" y="213573"/>
                </a:lnTo>
                <a:lnTo>
                  <a:pt x="101600" y="213573"/>
                </a:lnTo>
                <a:close/>
              </a:path>
            </a:pathLst>
          </a:custGeom>
          <a:solidFill>
            <a:srgbClr val="FFC000"/>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101" name="任意多边形 100"/>
          <p:cNvSpPr/>
          <p:nvPr>
            <p:custDataLst>
              <p:tags r:id="rId24"/>
            </p:custDataLst>
          </p:nvPr>
        </p:nvSpPr>
        <p:spPr>
          <a:xfrm>
            <a:off x="6450965" y="1426210"/>
            <a:ext cx="1468120" cy="518160"/>
          </a:xfrm>
          <a:custGeom>
            <a:avLst/>
            <a:gdLst>
              <a:gd name="connsiteX0" fmla="*/ 1735450 w 1847850"/>
              <a:gd name="connsiteY0" fmla="*/ 0 h 652225"/>
              <a:gd name="connsiteX1" fmla="*/ 1746250 w 1847850"/>
              <a:gd name="connsiteY1" fmla="*/ 0 h 652225"/>
              <a:gd name="connsiteX2" fmla="*/ 1746250 w 1847850"/>
              <a:gd name="connsiteY2" fmla="*/ 427852 h 652225"/>
              <a:gd name="connsiteX3" fmla="*/ 1847850 w 1847850"/>
              <a:gd name="connsiteY3" fmla="*/ 427852 h 652225"/>
              <a:gd name="connsiteX4" fmla="*/ 1847850 w 1847850"/>
              <a:gd name="connsiteY4" fmla="*/ 438652 h 652225"/>
              <a:gd name="connsiteX5" fmla="*/ 1746250 w 1847850"/>
              <a:gd name="connsiteY5" fmla="*/ 438652 h 652225"/>
              <a:gd name="connsiteX6" fmla="*/ 1746250 w 1847850"/>
              <a:gd name="connsiteY6" fmla="*/ 652225 h 652225"/>
              <a:gd name="connsiteX7" fmla="*/ 1735450 w 1847850"/>
              <a:gd name="connsiteY7" fmla="*/ 652225 h 652225"/>
              <a:gd name="connsiteX8" fmla="*/ 1735450 w 1847850"/>
              <a:gd name="connsiteY8" fmla="*/ 438652 h 652225"/>
              <a:gd name="connsiteX9" fmla="*/ 0 w 1847850"/>
              <a:gd name="connsiteY9" fmla="*/ 438652 h 652225"/>
              <a:gd name="connsiteX10" fmla="*/ 0 w 1847850"/>
              <a:gd name="connsiteY10" fmla="*/ 427852 h 652225"/>
              <a:gd name="connsiteX11" fmla="*/ 1735450 w 1847850"/>
              <a:gd name="connsiteY11" fmla="*/ 427852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735450" y="0"/>
                </a:moveTo>
                <a:lnTo>
                  <a:pt x="1746250" y="0"/>
                </a:lnTo>
                <a:lnTo>
                  <a:pt x="1746250" y="427852"/>
                </a:lnTo>
                <a:lnTo>
                  <a:pt x="1847850" y="427852"/>
                </a:lnTo>
                <a:lnTo>
                  <a:pt x="1847850" y="438652"/>
                </a:lnTo>
                <a:lnTo>
                  <a:pt x="1746250" y="438652"/>
                </a:lnTo>
                <a:lnTo>
                  <a:pt x="1746250" y="652225"/>
                </a:lnTo>
                <a:lnTo>
                  <a:pt x="1735450" y="652225"/>
                </a:lnTo>
                <a:lnTo>
                  <a:pt x="1735450" y="438652"/>
                </a:lnTo>
                <a:lnTo>
                  <a:pt x="0" y="438652"/>
                </a:lnTo>
                <a:lnTo>
                  <a:pt x="0" y="427852"/>
                </a:lnTo>
                <a:lnTo>
                  <a:pt x="1735450" y="427852"/>
                </a:lnTo>
                <a:close/>
              </a:path>
            </a:pathLst>
          </a:custGeom>
          <a:solidFill>
            <a:srgbClr val="FFC000"/>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102" name="任意多边形 101"/>
          <p:cNvSpPr/>
          <p:nvPr>
            <p:custDataLst>
              <p:tags r:id="rId25"/>
            </p:custDataLst>
          </p:nvPr>
        </p:nvSpPr>
        <p:spPr>
          <a:xfrm>
            <a:off x="6490970" y="1464945"/>
            <a:ext cx="1468120" cy="518160"/>
          </a:xfrm>
          <a:custGeom>
            <a:avLst/>
            <a:gdLst>
              <a:gd name="connsiteX0" fmla="*/ 1735450 w 1847850"/>
              <a:gd name="connsiteY0" fmla="*/ 0 h 652225"/>
              <a:gd name="connsiteX1" fmla="*/ 1746250 w 1847850"/>
              <a:gd name="connsiteY1" fmla="*/ 0 h 652225"/>
              <a:gd name="connsiteX2" fmla="*/ 1746250 w 1847850"/>
              <a:gd name="connsiteY2" fmla="*/ 427852 h 652225"/>
              <a:gd name="connsiteX3" fmla="*/ 1847850 w 1847850"/>
              <a:gd name="connsiteY3" fmla="*/ 427852 h 652225"/>
              <a:gd name="connsiteX4" fmla="*/ 1847850 w 1847850"/>
              <a:gd name="connsiteY4" fmla="*/ 438652 h 652225"/>
              <a:gd name="connsiteX5" fmla="*/ 1746250 w 1847850"/>
              <a:gd name="connsiteY5" fmla="*/ 438652 h 652225"/>
              <a:gd name="connsiteX6" fmla="*/ 1746250 w 1847850"/>
              <a:gd name="connsiteY6" fmla="*/ 652225 h 652225"/>
              <a:gd name="connsiteX7" fmla="*/ 1735450 w 1847850"/>
              <a:gd name="connsiteY7" fmla="*/ 652225 h 652225"/>
              <a:gd name="connsiteX8" fmla="*/ 1735450 w 1847850"/>
              <a:gd name="connsiteY8" fmla="*/ 438652 h 652225"/>
              <a:gd name="connsiteX9" fmla="*/ 0 w 1847850"/>
              <a:gd name="connsiteY9" fmla="*/ 438652 h 652225"/>
              <a:gd name="connsiteX10" fmla="*/ 0 w 1847850"/>
              <a:gd name="connsiteY10" fmla="*/ 427852 h 652225"/>
              <a:gd name="connsiteX11" fmla="*/ 1735450 w 1847850"/>
              <a:gd name="connsiteY11" fmla="*/ 427852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735450" y="0"/>
                </a:moveTo>
                <a:lnTo>
                  <a:pt x="1746250" y="0"/>
                </a:lnTo>
                <a:lnTo>
                  <a:pt x="1746250" y="427852"/>
                </a:lnTo>
                <a:lnTo>
                  <a:pt x="1847850" y="427852"/>
                </a:lnTo>
                <a:lnTo>
                  <a:pt x="1847850" y="438652"/>
                </a:lnTo>
                <a:lnTo>
                  <a:pt x="1746250" y="438652"/>
                </a:lnTo>
                <a:lnTo>
                  <a:pt x="1746250" y="652225"/>
                </a:lnTo>
                <a:lnTo>
                  <a:pt x="1735450" y="652225"/>
                </a:lnTo>
                <a:lnTo>
                  <a:pt x="1735450" y="438652"/>
                </a:lnTo>
                <a:lnTo>
                  <a:pt x="0" y="438652"/>
                </a:lnTo>
                <a:lnTo>
                  <a:pt x="0" y="427852"/>
                </a:lnTo>
                <a:lnTo>
                  <a:pt x="1735450" y="427852"/>
                </a:lnTo>
                <a:close/>
              </a:path>
            </a:pathLst>
          </a:custGeom>
          <a:solidFill>
            <a:srgbClr val="FFC000"/>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104" name="任意多边形 103"/>
          <p:cNvSpPr/>
          <p:nvPr>
            <p:custDataLst>
              <p:tags r:id="rId26"/>
            </p:custDataLst>
          </p:nvPr>
        </p:nvSpPr>
        <p:spPr>
          <a:xfrm>
            <a:off x="5671820" y="2308860"/>
            <a:ext cx="1167765" cy="1127125"/>
          </a:xfrm>
          <a:custGeom>
            <a:avLst/>
            <a:gdLst>
              <a:gd name="connsiteX0" fmla="*/ 0 w 1469707"/>
              <a:gd name="connsiteY0" fmla="*/ 1090584 h 1419196"/>
              <a:gd name="connsiteX1" fmla="*/ 45719 w 1469707"/>
              <a:gd name="connsiteY1" fmla="*/ 1090584 h 1419196"/>
              <a:gd name="connsiteX2" fmla="*/ 45719 w 1469707"/>
              <a:gd name="connsiteY2" fmla="*/ 1373477 h 1419196"/>
              <a:gd name="connsiteX3" fmla="*/ 1423988 w 1469707"/>
              <a:gd name="connsiteY3" fmla="*/ 1373477 h 1419196"/>
              <a:gd name="connsiteX4" fmla="*/ 1423988 w 1469707"/>
              <a:gd name="connsiteY4" fmla="*/ 1090584 h 1419196"/>
              <a:gd name="connsiteX5" fmla="*/ 1469707 w 1469707"/>
              <a:gd name="connsiteY5" fmla="*/ 1090584 h 1419196"/>
              <a:gd name="connsiteX6" fmla="*/ 1469707 w 1469707"/>
              <a:gd name="connsiteY6" fmla="*/ 1373477 h 1419196"/>
              <a:gd name="connsiteX7" fmla="*/ 1469707 w 1469707"/>
              <a:gd name="connsiteY7" fmla="*/ 1419196 h 1419196"/>
              <a:gd name="connsiteX8" fmla="*/ 1423988 w 1469707"/>
              <a:gd name="connsiteY8" fmla="*/ 1419196 h 1419196"/>
              <a:gd name="connsiteX9" fmla="*/ 45719 w 1469707"/>
              <a:gd name="connsiteY9" fmla="*/ 1419196 h 1419196"/>
              <a:gd name="connsiteX10" fmla="*/ 0 w 1469707"/>
              <a:gd name="connsiteY10" fmla="*/ 1419196 h 1419196"/>
              <a:gd name="connsiteX11" fmla="*/ 0 w 1469707"/>
              <a:gd name="connsiteY11" fmla="*/ 1373477 h 1419196"/>
              <a:gd name="connsiteX12" fmla="*/ 0 w 1469707"/>
              <a:gd name="connsiteY12" fmla="*/ 0 h 1419196"/>
              <a:gd name="connsiteX13" fmla="*/ 45719 w 1469707"/>
              <a:gd name="connsiteY13" fmla="*/ 0 h 1419196"/>
              <a:gd name="connsiteX14" fmla="*/ 1423988 w 1469707"/>
              <a:gd name="connsiteY14" fmla="*/ 0 h 1419196"/>
              <a:gd name="connsiteX15" fmla="*/ 1469707 w 1469707"/>
              <a:gd name="connsiteY15" fmla="*/ 0 h 1419196"/>
              <a:gd name="connsiteX16" fmla="*/ 1469707 w 1469707"/>
              <a:gd name="connsiteY16" fmla="*/ 45719 h 1419196"/>
              <a:gd name="connsiteX17" fmla="*/ 1469707 w 1469707"/>
              <a:gd name="connsiteY17" fmla="*/ 328612 h 1419196"/>
              <a:gd name="connsiteX18" fmla="*/ 1423988 w 1469707"/>
              <a:gd name="connsiteY18" fmla="*/ 328612 h 1419196"/>
              <a:gd name="connsiteX19" fmla="*/ 1423988 w 1469707"/>
              <a:gd name="connsiteY19" fmla="*/ 45719 h 1419196"/>
              <a:gd name="connsiteX20" fmla="*/ 45719 w 1469707"/>
              <a:gd name="connsiteY20" fmla="*/ 45719 h 1419196"/>
              <a:gd name="connsiteX21" fmla="*/ 45719 w 1469707"/>
              <a:gd name="connsiteY21" fmla="*/ 328612 h 1419196"/>
              <a:gd name="connsiteX22" fmla="*/ 0 w 1469707"/>
              <a:gd name="connsiteY22" fmla="*/ 328612 h 1419196"/>
              <a:gd name="connsiteX23" fmla="*/ 0 w 1469707"/>
              <a:gd name="connsiteY23" fmla="*/ 45719 h 141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9707" h="1419196">
                <a:moveTo>
                  <a:pt x="0" y="1090584"/>
                </a:moveTo>
                <a:lnTo>
                  <a:pt x="45719" y="1090584"/>
                </a:lnTo>
                <a:lnTo>
                  <a:pt x="45719" y="1373477"/>
                </a:lnTo>
                <a:lnTo>
                  <a:pt x="1423988" y="1373477"/>
                </a:lnTo>
                <a:lnTo>
                  <a:pt x="1423988" y="1090584"/>
                </a:lnTo>
                <a:lnTo>
                  <a:pt x="1469707" y="1090584"/>
                </a:lnTo>
                <a:lnTo>
                  <a:pt x="1469707" y="1373477"/>
                </a:lnTo>
                <a:lnTo>
                  <a:pt x="1469707" y="1419196"/>
                </a:lnTo>
                <a:lnTo>
                  <a:pt x="1423988" y="1419196"/>
                </a:lnTo>
                <a:lnTo>
                  <a:pt x="45719" y="1419196"/>
                </a:lnTo>
                <a:lnTo>
                  <a:pt x="0" y="1419196"/>
                </a:lnTo>
                <a:lnTo>
                  <a:pt x="0" y="1373477"/>
                </a:lnTo>
                <a:close/>
                <a:moveTo>
                  <a:pt x="0" y="0"/>
                </a:moveTo>
                <a:lnTo>
                  <a:pt x="45719" y="0"/>
                </a:lnTo>
                <a:lnTo>
                  <a:pt x="1423988" y="0"/>
                </a:lnTo>
                <a:lnTo>
                  <a:pt x="1469707" y="0"/>
                </a:lnTo>
                <a:lnTo>
                  <a:pt x="1469707" y="45719"/>
                </a:lnTo>
                <a:lnTo>
                  <a:pt x="1469707" y="328612"/>
                </a:lnTo>
                <a:lnTo>
                  <a:pt x="1423988" y="328612"/>
                </a:lnTo>
                <a:lnTo>
                  <a:pt x="1423988" y="45719"/>
                </a:lnTo>
                <a:lnTo>
                  <a:pt x="45719" y="45719"/>
                </a:lnTo>
                <a:lnTo>
                  <a:pt x="45719" y="328612"/>
                </a:lnTo>
                <a:lnTo>
                  <a:pt x="0" y="328612"/>
                </a:lnTo>
                <a:lnTo>
                  <a:pt x="0" y="45719"/>
                </a:lnTo>
                <a:close/>
              </a:path>
            </a:pathLst>
          </a:custGeom>
          <a:solidFill>
            <a:srgbClr val="ED7D31"/>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105" name="矩形 104"/>
          <p:cNvSpPr/>
          <p:nvPr>
            <p:custDataLst>
              <p:tags r:id="rId27"/>
            </p:custDataLst>
          </p:nvPr>
        </p:nvSpPr>
        <p:spPr>
          <a:xfrm>
            <a:off x="4685030" y="2726055"/>
            <a:ext cx="3141345" cy="293370"/>
          </a:xfrm>
          <a:prstGeom prst="rect">
            <a:avLst/>
          </a:prstGeom>
          <a:noFill/>
          <a:extLst>
            <a:ext uri="{909E8E84-426E-40DD-AFC4-6F175D3DCCD1}">
              <a14:hiddenFill xmlns:a14="http://schemas.microsoft.com/office/drawing/2010/main">
                <a:solidFill>
                  <a:srgbClr val="ED7D31"/>
                </a:solidFill>
              </a14:hiddenFill>
            </a:ext>
          </a:extLst>
        </p:spPr>
        <p:txBody>
          <a:bodyPr wrap="square" anchor="ctr" anchorCtr="0"/>
          <a:lstStyle/>
          <a:p>
            <a:pPr marL="0" lvl="0" indent="0" algn="ctr">
              <a:lnSpc>
                <a:spcPct val="100000"/>
              </a:lnSpc>
              <a:spcBef>
                <a:spcPts val="0"/>
              </a:spcBef>
              <a:spcAft>
                <a:spcPts val="0"/>
              </a:spcAft>
              <a:buSzPct val="100000"/>
            </a:pPr>
            <a:r>
              <a:rPr lang="zh-CN" altLang="en-US" sz="1400" b="1" kern="0">
                <a:solidFill>
                  <a:schemeClr val="tx1">
                    <a:lumMod val="75000"/>
                    <a:lumOff val="25000"/>
                  </a:schemeClr>
                </a:solidFill>
                <a:latin typeface="微软雅黑" panose="020B0503020204020204" charset="-122"/>
                <a:ea typeface="微软雅黑" panose="020B0503020204020204" charset="-122"/>
              </a:rPr>
              <a:t>常见事故具体原因分析</a:t>
            </a:r>
          </a:p>
        </p:txBody>
      </p:sp>
      <p:sp>
        <p:nvSpPr>
          <p:cNvPr id="106" name="任意多边形 105"/>
          <p:cNvSpPr/>
          <p:nvPr>
            <p:custDataLst>
              <p:tags r:id="rId28"/>
            </p:custDataLst>
          </p:nvPr>
        </p:nvSpPr>
        <p:spPr>
          <a:xfrm>
            <a:off x="4594860" y="2498090"/>
            <a:ext cx="1468120" cy="518160"/>
          </a:xfrm>
          <a:custGeom>
            <a:avLst/>
            <a:gdLst>
              <a:gd name="connsiteX0" fmla="*/ 101600 w 1847850"/>
              <a:gd name="connsiteY0" fmla="*/ 0 h 652225"/>
              <a:gd name="connsiteX1" fmla="*/ 112400 w 1847850"/>
              <a:gd name="connsiteY1" fmla="*/ 0 h 652225"/>
              <a:gd name="connsiteX2" fmla="*/ 112400 w 1847850"/>
              <a:gd name="connsiteY2" fmla="*/ 213573 h 652225"/>
              <a:gd name="connsiteX3" fmla="*/ 1847850 w 1847850"/>
              <a:gd name="connsiteY3" fmla="*/ 213573 h 652225"/>
              <a:gd name="connsiteX4" fmla="*/ 1847850 w 1847850"/>
              <a:gd name="connsiteY4" fmla="*/ 224373 h 652225"/>
              <a:gd name="connsiteX5" fmla="*/ 112400 w 1847850"/>
              <a:gd name="connsiteY5" fmla="*/ 224373 h 652225"/>
              <a:gd name="connsiteX6" fmla="*/ 112400 w 1847850"/>
              <a:gd name="connsiteY6" fmla="*/ 652225 h 652225"/>
              <a:gd name="connsiteX7" fmla="*/ 101600 w 1847850"/>
              <a:gd name="connsiteY7" fmla="*/ 652225 h 652225"/>
              <a:gd name="connsiteX8" fmla="*/ 101600 w 1847850"/>
              <a:gd name="connsiteY8" fmla="*/ 224373 h 652225"/>
              <a:gd name="connsiteX9" fmla="*/ 0 w 1847850"/>
              <a:gd name="connsiteY9" fmla="*/ 224373 h 652225"/>
              <a:gd name="connsiteX10" fmla="*/ 0 w 1847850"/>
              <a:gd name="connsiteY10" fmla="*/ 213573 h 652225"/>
              <a:gd name="connsiteX11" fmla="*/ 101600 w 1847850"/>
              <a:gd name="connsiteY11" fmla="*/ 213573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01600" y="0"/>
                </a:moveTo>
                <a:lnTo>
                  <a:pt x="112400" y="0"/>
                </a:lnTo>
                <a:lnTo>
                  <a:pt x="112400" y="213573"/>
                </a:lnTo>
                <a:lnTo>
                  <a:pt x="1847850" y="213573"/>
                </a:lnTo>
                <a:lnTo>
                  <a:pt x="1847850" y="224373"/>
                </a:lnTo>
                <a:lnTo>
                  <a:pt x="112400" y="224373"/>
                </a:lnTo>
                <a:lnTo>
                  <a:pt x="112400" y="652225"/>
                </a:lnTo>
                <a:lnTo>
                  <a:pt x="101600" y="652225"/>
                </a:lnTo>
                <a:lnTo>
                  <a:pt x="101600" y="224373"/>
                </a:lnTo>
                <a:lnTo>
                  <a:pt x="0" y="224373"/>
                </a:lnTo>
                <a:lnTo>
                  <a:pt x="0" y="213573"/>
                </a:lnTo>
                <a:lnTo>
                  <a:pt x="101600" y="213573"/>
                </a:lnTo>
                <a:close/>
              </a:path>
            </a:pathLst>
          </a:custGeom>
          <a:solidFill>
            <a:srgbClr val="ED7D31"/>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107" name="任意多边形 106"/>
          <p:cNvSpPr/>
          <p:nvPr>
            <p:custDataLst>
              <p:tags r:id="rId29"/>
            </p:custDataLst>
          </p:nvPr>
        </p:nvSpPr>
        <p:spPr>
          <a:xfrm>
            <a:off x="4551680" y="2460625"/>
            <a:ext cx="1468120" cy="518160"/>
          </a:xfrm>
          <a:custGeom>
            <a:avLst/>
            <a:gdLst>
              <a:gd name="connsiteX0" fmla="*/ 101600 w 1847850"/>
              <a:gd name="connsiteY0" fmla="*/ 0 h 652225"/>
              <a:gd name="connsiteX1" fmla="*/ 112400 w 1847850"/>
              <a:gd name="connsiteY1" fmla="*/ 0 h 652225"/>
              <a:gd name="connsiteX2" fmla="*/ 112400 w 1847850"/>
              <a:gd name="connsiteY2" fmla="*/ 213573 h 652225"/>
              <a:gd name="connsiteX3" fmla="*/ 1847850 w 1847850"/>
              <a:gd name="connsiteY3" fmla="*/ 213573 h 652225"/>
              <a:gd name="connsiteX4" fmla="*/ 1847850 w 1847850"/>
              <a:gd name="connsiteY4" fmla="*/ 224373 h 652225"/>
              <a:gd name="connsiteX5" fmla="*/ 112400 w 1847850"/>
              <a:gd name="connsiteY5" fmla="*/ 224373 h 652225"/>
              <a:gd name="connsiteX6" fmla="*/ 112400 w 1847850"/>
              <a:gd name="connsiteY6" fmla="*/ 652225 h 652225"/>
              <a:gd name="connsiteX7" fmla="*/ 101600 w 1847850"/>
              <a:gd name="connsiteY7" fmla="*/ 652225 h 652225"/>
              <a:gd name="connsiteX8" fmla="*/ 101600 w 1847850"/>
              <a:gd name="connsiteY8" fmla="*/ 224373 h 652225"/>
              <a:gd name="connsiteX9" fmla="*/ 0 w 1847850"/>
              <a:gd name="connsiteY9" fmla="*/ 224373 h 652225"/>
              <a:gd name="connsiteX10" fmla="*/ 0 w 1847850"/>
              <a:gd name="connsiteY10" fmla="*/ 213573 h 652225"/>
              <a:gd name="connsiteX11" fmla="*/ 101600 w 1847850"/>
              <a:gd name="connsiteY11" fmla="*/ 213573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01600" y="0"/>
                </a:moveTo>
                <a:lnTo>
                  <a:pt x="112400" y="0"/>
                </a:lnTo>
                <a:lnTo>
                  <a:pt x="112400" y="213573"/>
                </a:lnTo>
                <a:lnTo>
                  <a:pt x="1847850" y="213573"/>
                </a:lnTo>
                <a:lnTo>
                  <a:pt x="1847850" y="224373"/>
                </a:lnTo>
                <a:lnTo>
                  <a:pt x="112400" y="224373"/>
                </a:lnTo>
                <a:lnTo>
                  <a:pt x="112400" y="652225"/>
                </a:lnTo>
                <a:lnTo>
                  <a:pt x="101600" y="652225"/>
                </a:lnTo>
                <a:lnTo>
                  <a:pt x="101600" y="224373"/>
                </a:lnTo>
                <a:lnTo>
                  <a:pt x="0" y="224373"/>
                </a:lnTo>
                <a:lnTo>
                  <a:pt x="0" y="213573"/>
                </a:lnTo>
                <a:lnTo>
                  <a:pt x="101600" y="213573"/>
                </a:lnTo>
                <a:close/>
              </a:path>
            </a:pathLst>
          </a:custGeom>
          <a:solidFill>
            <a:srgbClr val="ED7D31"/>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108" name="任意多边形 107"/>
          <p:cNvSpPr/>
          <p:nvPr>
            <p:custDataLst>
              <p:tags r:id="rId30"/>
            </p:custDataLst>
          </p:nvPr>
        </p:nvSpPr>
        <p:spPr>
          <a:xfrm>
            <a:off x="6450965" y="2727960"/>
            <a:ext cx="1468120" cy="518160"/>
          </a:xfrm>
          <a:custGeom>
            <a:avLst/>
            <a:gdLst>
              <a:gd name="connsiteX0" fmla="*/ 1735450 w 1847850"/>
              <a:gd name="connsiteY0" fmla="*/ 0 h 652225"/>
              <a:gd name="connsiteX1" fmla="*/ 1746250 w 1847850"/>
              <a:gd name="connsiteY1" fmla="*/ 0 h 652225"/>
              <a:gd name="connsiteX2" fmla="*/ 1746250 w 1847850"/>
              <a:gd name="connsiteY2" fmla="*/ 427852 h 652225"/>
              <a:gd name="connsiteX3" fmla="*/ 1847850 w 1847850"/>
              <a:gd name="connsiteY3" fmla="*/ 427852 h 652225"/>
              <a:gd name="connsiteX4" fmla="*/ 1847850 w 1847850"/>
              <a:gd name="connsiteY4" fmla="*/ 438652 h 652225"/>
              <a:gd name="connsiteX5" fmla="*/ 1746250 w 1847850"/>
              <a:gd name="connsiteY5" fmla="*/ 438652 h 652225"/>
              <a:gd name="connsiteX6" fmla="*/ 1746250 w 1847850"/>
              <a:gd name="connsiteY6" fmla="*/ 652225 h 652225"/>
              <a:gd name="connsiteX7" fmla="*/ 1735450 w 1847850"/>
              <a:gd name="connsiteY7" fmla="*/ 652225 h 652225"/>
              <a:gd name="connsiteX8" fmla="*/ 1735450 w 1847850"/>
              <a:gd name="connsiteY8" fmla="*/ 438652 h 652225"/>
              <a:gd name="connsiteX9" fmla="*/ 0 w 1847850"/>
              <a:gd name="connsiteY9" fmla="*/ 438652 h 652225"/>
              <a:gd name="connsiteX10" fmla="*/ 0 w 1847850"/>
              <a:gd name="connsiteY10" fmla="*/ 427852 h 652225"/>
              <a:gd name="connsiteX11" fmla="*/ 1735450 w 1847850"/>
              <a:gd name="connsiteY11" fmla="*/ 427852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735450" y="0"/>
                </a:moveTo>
                <a:lnTo>
                  <a:pt x="1746250" y="0"/>
                </a:lnTo>
                <a:lnTo>
                  <a:pt x="1746250" y="427852"/>
                </a:lnTo>
                <a:lnTo>
                  <a:pt x="1847850" y="427852"/>
                </a:lnTo>
                <a:lnTo>
                  <a:pt x="1847850" y="438652"/>
                </a:lnTo>
                <a:lnTo>
                  <a:pt x="1746250" y="438652"/>
                </a:lnTo>
                <a:lnTo>
                  <a:pt x="1746250" y="652225"/>
                </a:lnTo>
                <a:lnTo>
                  <a:pt x="1735450" y="652225"/>
                </a:lnTo>
                <a:lnTo>
                  <a:pt x="1735450" y="438652"/>
                </a:lnTo>
                <a:lnTo>
                  <a:pt x="0" y="438652"/>
                </a:lnTo>
                <a:lnTo>
                  <a:pt x="0" y="427852"/>
                </a:lnTo>
                <a:lnTo>
                  <a:pt x="1735450" y="427852"/>
                </a:lnTo>
                <a:close/>
              </a:path>
            </a:pathLst>
          </a:custGeom>
          <a:solidFill>
            <a:srgbClr val="ED7D31"/>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109" name="任意多边形 108"/>
          <p:cNvSpPr/>
          <p:nvPr>
            <p:custDataLst>
              <p:tags r:id="rId31"/>
            </p:custDataLst>
          </p:nvPr>
        </p:nvSpPr>
        <p:spPr>
          <a:xfrm>
            <a:off x="6490970" y="2766695"/>
            <a:ext cx="1468120" cy="518160"/>
          </a:xfrm>
          <a:custGeom>
            <a:avLst/>
            <a:gdLst>
              <a:gd name="connsiteX0" fmla="*/ 1735450 w 1847850"/>
              <a:gd name="connsiteY0" fmla="*/ 0 h 652225"/>
              <a:gd name="connsiteX1" fmla="*/ 1746250 w 1847850"/>
              <a:gd name="connsiteY1" fmla="*/ 0 h 652225"/>
              <a:gd name="connsiteX2" fmla="*/ 1746250 w 1847850"/>
              <a:gd name="connsiteY2" fmla="*/ 427852 h 652225"/>
              <a:gd name="connsiteX3" fmla="*/ 1847850 w 1847850"/>
              <a:gd name="connsiteY3" fmla="*/ 427852 h 652225"/>
              <a:gd name="connsiteX4" fmla="*/ 1847850 w 1847850"/>
              <a:gd name="connsiteY4" fmla="*/ 438652 h 652225"/>
              <a:gd name="connsiteX5" fmla="*/ 1746250 w 1847850"/>
              <a:gd name="connsiteY5" fmla="*/ 438652 h 652225"/>
              <a:gd name="connsiteX6" fmla="*/ 1746250 w 1847850"/>
              <a:gd name="connsiteY6" fmla="*/ 652225 h 652225"/>
              <a:gd name="connsiteX7" fmla="*/ 1735450 w 1847850"/>
              <a:gd name="connsiteY7" fmla="*/ 652225 h 652225"/>
              <a:gd name="connsiteX8" fmla="*/ 1735450 w 1847850"/>
              <a:gd name="connsiteY8" fmla="*/ 438652 h 652225"/>
              <a:gd name="connsiteX9" fmla="*/ 0 w 1847850"/>
              <a:gd name="connsiteY9" fmla="*/ 438652 h 652225"/>
              <a:gd name="connsiteX10" fmla="*/ 0 w 1847850"/>
              <a:gd name="connsiteY10" fmla="*/ 427852 h 652225"/>
              <a:gd name="connsiteX11" fmla="*/ 1735450 w 1847850"/>
              <a:gd name="connsiteY11" fmla="*/ 427852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735450" y="0"/>
                </a:moveTo>
                <a:lnTo>
                  <a:pt x="1746250" y="0"/>
                </a:lnTo>
                <a:lnTo>
                  <a:pt x="1746250" y="427852"/>
                </a:lnTo>
                <a:lnTo>
                  <a:pt x="1847850" y="427852"/>
                </a:lnTo>
                <a:lnTo>
                  <a:pt x="1847850" y="438652"/>
                </a:lnTo>
                <a:lnTo>
                  <a:pt x="1746250" y="438652"/>
                </a:lnTo>
                <a:lnTo>
                  <a:pt x="1746250" y="652225"/>
                </a:lnTo>
                <a:lnTo>
                  <a:pt x="1735450" y="652225"/>
                </a:lnTo>
                <a:lnTo>
                  <a:pt x="1735450" y="438652"/>
                </a:lnTo>
                <a:lnTo>
                  <a:pt x="0" y="438652"/>
                </a:lnTo>
                <a:lnTo>
                  <a:pt x="0" y="427852"/>
                </a:lnTo>
                <a:lnTo>
                  <a:pt x="1735450" y="427852"/>
                </a:lnTo>
                <a:close/>
              </a:path>
            </a:pathLst>
          </a:custGeom>
          <a:solidFill>
            <a:srgbClr val="ED7D31"/>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111" name="任意多边形 110"/>
          <p:cNvSpPr/>
          <p:nvPr>
            <p:custDataLst>
              <p:tags r:id="rId32"/>
            </p:custDataLst>
          </p:nvPr>
        </p:nvSpPr>
        <p:spPr>
          <a:xfrm>
            <a:off x="5671820" y="3609340"/>
            <a:ext cx="1167765" cy="1127125"/>
          </a:xfrm>
          <a:custGeom>
            <a:avLst/>
            <a:gdLst>
              <a:gd name="connsiteX0" fmla="*/ 0 w 1469707"/>
              <a:gd name="connsiteY0" fmla="*/ 1090584 h 1419196"/>
              <a:gd name="connsiteX1" fmla="*/ 45719 w 1469707"/>
              <a:gd name="connsiteY1" fmla="*/ 1090584 h 1419196"/>
              <a:gd name="connsiteX2" fmla="*/ 45719 w 1469707"/>
              <a:gd name="connsiteY2" fmla="*/ 1373477 h 1419196"/>
              <a:gd name="connsiteX3" fmla="*/ 1423988 w 1469707"/>
              <a:gd name="connsiteY3" fmla="*/ 1373477 h 1419196"/>
              <a:gd name="connsiteX4" fmla="*/ 1423988 w 1469707"/>
              <a:gd name="connsiteY4" fmla="*/ 1090584 h 1419196"/>
              <a:gd name="connsiteX5" fmla="*/ 1469707 w 1469707"/>
              <a:gd name="connsiteY5" fmla="*/ 1090584 h 1419196"/>
              <a:gd name="connsiteX6" fmla="*/ 1469707 w 1469707"/>
              <a:gd name="connsiteY6" fmla="*/ 1373477 h 1419196"/>
              <a:gd name="connsiteX7" fmla="*/ 1469707 w 1469707"/>
              <a:gd name="connsiteY7" fmla="*/ 1419196 h 1419196"/>
              <a:gd name="connsiteX8" fmla="*/ 1423988 w 1469707"/>
              <a:gd name="connsiteY8" fmla="*/ 1419196 h 1419196"/>
              <a:gd name="connsiteX9" fmla="*/ 45719 w 1469707"/>
              <a:gd name="connsiteY9" fmla="*/ 1419196 h 1419196"/>
              <a:gd name="connsiteX10" fmla="*/ 0 w 1469707"/>
              <a:gd name="connsiteY10" fmla="*/ 1419196 h 1419196"/>
              <a:gd name="connsiteX11" fmla="*/ 0 w 1469707"/>
              <a:gd name="connsiteY11" fmla="*/ 1373477 h 1419196"/>
              <a:gd name="connsiteX12" fmla="*/ 0 w 1469707"/>
              <a:gd name="connsiteY12" fmla="*/ 0 h 1419196"/>
              <a:gd name="connsiteX13" fmla="*/ 45719 w 1469707"/>
              <a:gd name="connsiteY13" fmla="*/ 0 h 1419196"/>
              <a:gd name="connsiteX14" fmla="*/ 1423988 w 1469707"/>
              <a:gd name="connsiteY14" fmla="*/ 0 h 1419196"/>
              <a:gd name="connsiteX15" fmla="*/ 1469707 w 1469707"/>
              <a:gd name="connsiteY15" fmla="*/ 0 h 1419196"/>
              <a:gd name="connsiteX16" fmla="*/ 1469707 w 1469707"/>
              <a:gd name="connsiteY16" fmla="*/ 45719 h 1419196"/>
              <a:gd name="connsiteX17" fmla="*/ 1469707 w 1469707"/>
              <a:gd name="connsiteY17" fmla="*/ 328612 h 1419196"/>
              <a:gd name="connsiteX18" fmla="*/ 1423988 w 1469707"/>
              <a:gd name="connsiteY18" fmla="*/ 328612 h 1419196"/>
              <a:gd name="connsiteX19" fmla="*/ 1423988 w 1469707"/>
              <a:gd name="connsiteY19" fmla="*/ 45719 h 1419196"/>
              <a:gd name="connsiteX20" fmla="*/ 45719 w 1469707"/>
              <a:gd name="connsiteY20" fmla="*/ 45719 h 1419196"/>
              <a:gd name="connsiteX21" fmla="*/ 45719 w 1469707"/>
              <a:gd name="connsiteY21" fmla="*/ 328612 h 1419196"/>
              <a:gd name="connsiteX22" fmla="*/ 0 w 1469707"/>
              <a:gd name="connsiteY22" fmla="*/ 328612 h 1419196"/>
              <a:gd name="connsiteX23" fmla="*/ 0 w 1469707"/>
              <a:gd name="connsiteY23" fmla="*/ 45719 h 141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9707" h="1419196">
                <a:moveTo>
                  <a:pt x="0" y="1090584"/>
                </a:moveTo>
                <a:lnTo>
                  <a:pt x="45719" y="1090584"/>
                </a:lnTo>
                <a:lnTo>
                  <a:pt x="45719" y="1373477"/>
                </a:lnTo>
                <a:lnTo>
                  <a:pt x="1423988" y="1373477"/>
                </a:lnTo>
                <a:lnTo>
                  <a:pt x="1423988" y="1090584"/>
                </a:lnTo>
                <a:lnTo>
                  <a:pt x="1469707" y="1090584"/>
                </a:lnTo>
                <a:lnTo>
                  <a:pt x="1469707" y="1373477"/>
                </a:lnTo>
                <a:lnTo>
                  <a:pt x="1469707" y="1419196"/>
                </a:lnTo>
                <a:lnTo>
                  <a:pt x="1423988" y="1419196"/>
                </a:lnTo>
                <a:lnTo>
                  <a:pt x="45719" y="1419196"/>
                </a:lnTo>
                <a:lnTo>
                  <a:pt x="0" y="1419196"/>
                </a:lnTo>
                <a:lnTo>
                  <a:pt x="0" y="1373477"/>
                </a:lnTo>
                <a:close/>
                <a:moveTo>
                  <a:pt x="0" y="0"/>
                </a:moveTo>
                <a:lnTo>
                  <a:pt x="45719" y="0"/>
                </a:lnTo>
                <a:lnTo>
                  <a:pt x="1423988" y="0"/>
                </a:lnTo>
                <a:lnTo>
                  <a:pt x="1469707" y="0"/>
                </a:lnTo>
                <a:lnTo>
                  <a:pt x="1469707" y="45719"/>
                </a:lnTo>
                <a:lnTo>
                  <a:pt x="1469707" y="328612"/>
                </a:lnTo>
                <a:lnTo>
                  <a:pt x="1423988" y="328612"/>
                </a:lnTo>
                <a:lnTo>
                  <a:pt x="1423988" y="45719"/>
                </a:lnTo>
                <a:lnTo>
                  <a:pt x="45719" y="45719"/>
                </a:lnTo>
                <a:lnTo>
                  <a:pt x="45719" y="328612"/>
                </a:lnTo>
                <a:lnTo>
                  <a:pt x="0" y="328612"/>
                </a:lnTo>
                <a:lnTo>
                  <a:pt x="0" y="45719"/>
                </a:lnTo>
                <a:close/>
              </a:path>
            </a:pathLst>
          </a:custGeom>
          <a:solidFill>
            <a:srgbClr val="FFC000"/>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112" name="矩形 111"/>
          <p:cNvSpPr/>
          <p:nvPr>
            <p:custDataLst>
              <p:tags r:id="rId33"/>
            </p:custDataLst>
          </p:nvPr>
        </p:nvSpPr>
        <p:spPr>
          <a:xfrm>
            <a:off x="4685030" y="4026535"/>
            <a:ext cx="3141345" cy="293370"/>
          </a:xfrm>
          <a:prstGeom prst="rect">
            <a:avLst/>
          </a:prstGeom>
          <a:noFill/>
          <a:extLst>
            <a:ext uri="{909E8E84-426E-40DD-AFC4-6F175D3DCCD1}">
              <a14:hiddenFill xmlns:a14="http://schemas.microsoft.com/office/drawing/2010/main">
                <a:solidFill>
                  <a:srgbClr val="FFC000"/>
                </a:solidFill>
              </a14:hiddenFill>
            </a:ext>
          </a:extLst>
        </p:spPr>
        <p:txBody>
          <a:bodyPr wrap="square" anchor="ctr" anchorCtr="0"/>
          <a:lstStyle/>
          <a:p>
            <a:pPr marL="0" lvl="0" indent="0" algn="ctr">
              <a:lnSpc>
                <a:spcPct val="100000"/>
              </a:lnSpc>
              <a:spcBef>
                <a:spcPts val="0"/>
              </a:spcBef>
              <a:spcAft>
                <a:spcPts val="0"/>
              </a:spcAft>
              <a:buSzPct val="100000"/>
            </a:pPr>
            <a:r>
              <a:rPr lang="zh-CN" altLang="en-US" sz="1400" b="1" kern="0">
                <a:solidFill>
                  <a:schemeClr val="tx1">
                    <a:lumMod val="75000"/>
                    <a:lumOff val="25000"/>
                  </a:schemeClr>
                </a:solidFill>
                <a:latin typeface="微软雅黑" panose="020B0503020204020204" charset="-122"/>
                <a:ea typeface="微软雅黑" panose="020B0503020204020204" charset="-122"/>
              </a:rPr>
              <a:t>实验室危险源控制</a:t>
            </a:r>
          </a:p>
        </p:txBody>
      </p:sp>
      <p:sp>
        <p:nvSpPr>
          <p:cNvPr id="113" name="任意多边形 112"/>
          <p:cNvSpPr/>
          <p:nvPr>
            <p:custDataLst>
              <p:tags r:id="rId34"/>
            </p:custDataLst>
          </p:nvPr>
        </p:nvSpPr>
        <p:spPr>
          <a:xfrm>
            <a:off x="4594860" y="3798570"/>
            <a:ext cx="1468120" cy="518160"/>
          </a:xfrm>
          <a:custGeom>
            <a:avLst/>
            <a:gdLst>
              <a:gd name="connsiteX0" fmla="*/ 101600 w 1847850"/>
              <a:gd name="connsiteY0" fmla="*/ 0 h 652225"/>
              <a:gd name="connsiteX1" fmla="*/ 112400 w 1847850"/>
              <a:gd name="connsiteY1" fmla="*/ 0 h 652225"/>
              <a:gd name="connsiteX2" fmla="*/ 112400 w 1847850"/>
              <a:gd name="connsiteY2" fmla="*/ 213573 h 652225"/>
              <a:gd name="connsiteX3" fmla="*/ 1847850 w 1847850"/>
              <a:gd name="connsiteY3" fmla="*/ 213573 h 652225"/>
              <a:gd name="connsiteX4" fmla="*/ 1847850 w 1847850"/>
              <a:gd name="connsiteY4" fmla="*/ 224373 h 652225"/>
              <a:gd name="connsiteX5" fmla="*/ 112400 w 1847850"/>
              <a:gd name="connsiteY5" fmla="*/ 224373 h 652225"/>
              <a:gd name="connsiteX6" fmla="*/ 112400 w 1847850"/>
              <a:gd name="connsiteY6" fmla="*/ 652225 h 652225"/>
              <a:gd name="connsiteX7" fmla="*/ 101600 w 1847850"/>
              <a:gd name="connsiteY7" fmla="*/ 652225 h 652225"/>
              <a:gd name="connsiteX8" fmla="*/ 101600 w 1847850"/>
              <a:gd name="connsiteY8" fmla="*/ 224373 h 652225"/>
              <a:gd name="connsiteX9" fmla="*/ 0 w 1847850"/>
              <a:gd name="connsiteY9" fmla="*/ 224373 h 652225"/>
              <a:gd name="connsiteX10" fmla="*/ 0 w 1847850"/>
              <a:gd name="connsiteY10" fmla="*/ 213573 h 652225"/>
              <a:gd name="connsiteX11" fmla="*/ 101600 w 1847850"/>
              <a:gd name="connsiteY11" fmla="*/ 213573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01600" y="0"/>
                </a:moveTo>
                <a:lnTo>
                  <a:pt x="112400" y="0"/>
                </a:lnTo>
                <a:lnTo>
                  <a:pt x="112400" y="213573"/>
                </a:lnTo>
                <a:lnTo>
                  <a:pt x="1847850" y="213573"/>
                </a:lnTo>
                <a:lnTo>
                  <a:pt x="1847850" y="224373"/>
                </a:lnTo>
                <a:lnTo>
                  <a:pt x="112400" y="224373"/>
                </a:lnTo>
                <a:lnTo>
                  <a:pt x="112400" y="652225"/>
                </a:lnTo>
                <a:lnTo>
                  <a:pt x="101600" y="652225"/>
                </a:lnTo>
                <a:lnTo>
                  <a:pt x="101600" y="224373"/>
                </a:lnTo>
                <a:lnTo>
                  <a:pt x="0" y="224373"/>
                </a:lnTo>
                <a:lnTo>
                  <a:pt x="0" y="213573"/>
                </a:lnTo>
                <a:lnTo>
                  <a:pt x="101600" y="213573"/>
                </a:lnTo>
                <a:close/>
              </a:path>
            </a:pathLst>
          </a:custGeom>
          <a:solidFill>
            <a:srgbClr val="FFC000"/>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114" name="任意多边形 113"/>
          <p:cNvSpPr/>
          <p:nvPr>
            <p:custDataLst>
              <p:tags r:id="rId35"/>
            </p:custDataLst>
          </p:nvPr>
        </p:nvSpPr>
        <p:spPr>
          <a:xfrm>
            <a:off x="4551680" y="3761105"/>
            <a:ext cx="1468120" cy="518160"/>
          </a:xfrm>
          <a:custGeom>
            <a:avLst/>
            <a:gdLst>
              <a:gd name="connsiteX0" fmla="*/ 101600 w 1847850"/>
              <a:gd name="connsiteY0" fmla="*/ 0 h 652225"/>
              <a:gd name="connsiteX1" fmla="*/ 112400 w 1847850"/>
              <a:gd name="connsiteY1" fmla="*/ 0 h 652225"/>
              <a:gd name="connsiteX2" fmla="*/ 112400 w 1847850"/>
              <a:gd name="connsiteY2" fmla="*/ 213573 h 652225"/>
              <a:gd name="connsiteX3" fmla="*/ 1847850 w 1847850"/>
              <a:gd name="connsiteY3" fmla="*/ 213573 h 652225"/>
              <a:gd name="connsiteX4" fmla="*/ 1847850 w 1847850"/>
              <a:gd name="connsiteY4" fmla="*/ 224373 h 652225"/>
              <a:gd name="connsiteX5" fmla="*/ 112400 w 1847850"/>
              <a:gd name="connsiteY5" fmla="*/ 224373 h 652225"/>
              <a:gd name="connsiteX6" fmla="*/ 112400 w 1847850"/>
              <a:gd name="connsiteY6" fmla="*/ 652225 h 652225"/>
              <a:gd name="connsiteX7" fmla="*/ 101600 w 1847850"/>
              <a:gd name="connsiteY7" fmla="*/ 652225 h 652225"/>
              <a:gd name="connsiteX8" fmla="*/ 101600 w 1847850"/>
              <a:gd name="connsiteY8" fmla="*/ 224373 h 652225"/>
              <a:gd name="connsiteX9" fmla="*/ 0 w 1847850"/>
              <a:gd name="connsiteY9" fmla="*/ 224373 h 652225"/>
              <a:gd name="connsiteX10" fmla="*/ 0 w 1847850"/>
              <a:gd name="connsiteY10" fmla="*/ 213573 h 652225"/>
              <a:gd name="connsiteX11" fmla="*/ 101600 w 1847850"/>
              <a:gd name="connsiteY11" fmla="*/ 213573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01600" y="0"/>
                </a:moveTo>
                <a:lnTo>
                  <a:pt x="112400" y="0"/>
                </a:lnTo>
                <a:lnTo>
                  <a:pt x="112400" y="213573"/>
                </a:lnTo>
                <a:lnTo>
                  <a:pt x="1847850" y="213573"/>
                </a:lnTo>
                <a:lnTo>
                  <a:pt x="1847850" y="224373"/>
                </a:lnTo>
                <a:lnTo>
                  <a:pt x="112400" y="224373"/>
                </a:lnTo>
                <a:lnTo>
                  <a:pt x="112400" y="652225"/>
                </a:lnTo>
                <a:lnTo>
                  <a:pt x="101600" y="652225"/>
                </a:lnTo>
                <a:lnTo>
                  <a:pt x="101600" y="224373"/>
                </a:lnTo>
                <a:lnTo>
                  <a:pt x="0" y="224373"/>
                </a:lnTo>
                <a:lnTo>
                  <a:pt x="0" y="213573"/>
                </a:lnTo>
                <a:lnTo>
                  <a:pt x="101600" y="213573"/>
                </a:lnTo>
                <a:close/>
              </a:path>
            </a:pathLst>
          </a:custGeom>
          <a:solidFill>
            <a:srgbClr val="FFC000"/>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115" name="任意多边形 114"/>
          <p:cNvSpPr/>
          <p:nvPr>
            <p:custDataLst>
              <p:tags r:id="rId36"/>
            </p:custDataLst>
          </p:nvPr>
        </p:nvSpPr>
        <p:spPr>
          <a:xfrm>
            <a:off x="6450965" y="4028440"/>
            <a:ext cx="1468120" cy="518160"/>
          </a:xfrm>
          <a:custGeom>
            <a:avLst/>
            <a:gdLst>
              <a:gd name="connsiteX0" fmla="*/ 1735450 w 1847850"/>
              <a:gd name="connsiteY0" fmla="*/ 0 h 652225"/>
              <a:gd name="connsiteX1" fmla="*/ 1746250 w 1847850"/>
              <a:gd name="connsiteY1" fmla="*/ 0 h 652225"/>
              <a:gd name="connsiteX2" fmla="*/ 1746250 w 1847850"/>
              <a:gd name="connsiteY2" fmla="*/ 427852 h 652225"/>
              <a:gd name="connsiteX3" fmla="*/ 1847850 w 1847850"/>
              <a:gd name="connsiteY3" fmla="*/ 427852 h 652225"/>
              <a:gd name="connsiteX4" fmla="*/ 1847850 w 1847850"/>
              <a:gd name="connsiteY4" fmla="*/ 438652 h 652225"/>
              <a:gd name="connsiteX5" fmla="*/ 1746250 w 1847850"/>
              <a:gd name="connsiteY5" fmla="*/ 438652 h 652225"/>
              <a:gd name="connsiteX6" fmla="*/ 1746250 w 1847850"/>
              <a:gd name="connsiteY6" fmla="*/ 652225 h 652225"/>
              <a:gd name="connsiteX7" fmla="*/ 1735450 w 1847850"/>
              <a:gd name="connsiteY7" fmla="*/ 652225 h 652225"/>
              <a:gd name="connsiteX8" fmla="*/ 1735450 w 1847850"/>
              <a:gd name="connsiteY8" fmla="*/ 438652 h 652225"/>
              <a:gd name="connsiteX9" fmla="*/ 0 w 1847850"/>
              <a:gd name="connsiteY9" fmla="*/ 438652 h 652225"/>
              <a:gd name="connsiteX10" fmla="*/ 0 w 1847850"/>
              <a:gd name="connsiteY10" fmla="*/ 427852 h 652225"/>
              <a:gd name="connsiteX11" fmla="*/ 1735450 w 1847850"/>
              <a:gd name="connsiteY11" fmla="*/ 427852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735450" y="0"/>
                </a:moveTo>
                <a:lnTo>
                  <a:pt x="1746250" y="0"/>
                </a:lnTo>
                <a:lnTo>
                  <a:pt x="1746250" y="427852"/>
                </a:lnTo>
                <a:lnTo>
                  <a:pt x="1847850" y="427852"/>
                </a:lnTo>
                <a:lnTo>
                  <a:pt x="1847850" y="438652"/>
                </a:lnTo>
                <a:lnTo>
                  <a:pt x="1746250" y="438652"/>
                </a:lnTo>
                <a:lnTo>
                  <a:pt x="1746250" y="652225"/>
                </a:lnTo>
                <a:lnTo>
                  <a:pt x="1735450" y="652225"/>
                </a:lnTo>
                <a:lnTo>
                  <a:pt x="1735450" y="438652"/>
                </a:lnTo>
                <a:lnTo>
                  <a:pt x="0" y="438652"/>
                </a:lnTo>
                <a:lnTo>
                  <a:pt x="0" y="427852"/>
                </a:lnTo>
                <a:lnTo>
                  <a:pt x="1735450" y="427852"/>
                </a:lnTo>
                <a:close/>
              </a:path>
            </a:pathLst>
          </a:custGeom>
          <a:solidFill>
            <a:srgbClr val="FFC000"/>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
        <p:nvSpPr>
          <p:cNvPr id="116" name="任意多边形 115"/>
          <p:cNvSpPr/>
          <p:nvPr>
            <p:custDataLst>
              <p:tags r:id="rId37"/>
            </p:custDataLst>
          </p:nvPr>
        </p:nvSpPr>
        <p:spPr>
          <a:xfrm>
            <a:off x="6490970" y="4067175"/>
            <a:ext cx="1468120" cy="518160"/>
          </a:xfrm>
          <a:custGeom>
            <a:avLst/>
            <a:gdLst>
              <a:gd name="connsiteX0" fmla="*/ 1735450 w 1847850"/>
              <a:gd name="connsiteY0" fmla="*/ 0 h 652225"/>
              <a:gd name="connsiteX1" fmla="*/ 1746250 w 1847850"/>
              <a:gd name="connsiteY1" fmla="*/ 0 h 652225"/>
              <a:gd name="connsiteX2" fmla="*/ 1746250 w 1847850"/>
              <a:gd name="connsiteY2" fmla="*/ 427852 h 652225"/>
              <a:gd name="connsiteX3" fmla="*/ 1847850 w 1847850"/>
              <a:gd name="connsiteY3" fmla="*/ 427852 h 652225"/>
              <a:gd name="connsiteX4" fmla="*/ 1847850 w 1847850"/>
              <a:gd name="connsiteY4" fmla="*/ 438652 h 652225"/>
              <a:gd name="connsiteX5" fmla="*/ 1746250 w 1847850"/>
              <a:gd name="connsiteY5" fmla="*/ 438652 h 652225"/>
              <a:gd name="connsiteX6" fmla="*/ 1746250 w 1847850"/>
              <a:gd name="connsiteY6" fmla="*/ 652225 h 652225"/>
              <a:gd name="connsiteX7" fmla="*/ 1735450 w 1847850"/>
              <a:gd name="connsiteY7" fmla="*/ 652225 h 652225"/>
              <a:gd name="connsiteX8" fmla="*/ 1735450 w 1847850"/>
              <a:gd name="connsiteY8" fmla="*/ 438652 h 652225"/>
              <a:gd name="connsiteX9" fmla="*/ 0 w 1847850"/>
              <a:gd name="connsiteY9" fmla="*/ 438652 h 652225"/>
              <a:gd name="connsiteX10" fmla="*/ 0 w 1847850"/>
              <a:gd name="connsiteY10" fmla="*/ 427852 h 652225"/>
              <a:gd name="connsiteX11" fmla="*/ 1735450 w 1847850"/>
              <a:gd name="connsiteY11" fmla="*/ 427852 h 65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850" h="652225">
                <a:moveTo>
                  <a:pt x="1735450" y="0"/>
                </a:moveTo>
                <a:lnTo>
                  <a:pt x="1746250" y="0"/>
                </a:lnTo>
                <a:lnTo>
                  <a:pt x="1746250" y="427852"/>
                </a:lnTo>
                <a:lnTo>
                  <a:pt x="1847850" y="427852"/>
                </a:lnTo>
                <a:lnTo>
                  <a:pt x="1847850" y="438652"/>
                </a:lnTo>
                <a:lnTo>
                  <a:pt x="1746250" y="438652"/>
                </a:lnTo>
                <a:lnTo>
                  <a:pt x="1746250" y="652225"/>
                </a:lnTo>
                <a:lnTo>
                  <a:pt x="1735450" y="652225"/>
                </a:lnTo>
                <a:lnTo>
                  <a:pt x="1735450" y="438652"/>
                </a:lnTo>
                <a:lnTo>
                  <a:pt x="0" y="438652"/>
                </a:lnTo>
                <a:lnTo>
                  <a:pt x="0" y="427852"/>
                </a:lnTo>
                <a:lnTo>
                  <a:pt x="1735450" y="427852"/>
                </a:lnTo>
                <a:close/>
              </a:path>
            </a:pathLst>
          </a:custGeom>
          <a:solidFill>
            <a:srgbClr val="FFC000"/>
          </a:solidFill>
        </p:spPr>
        <p:txBody>
          <a:bodyPr rot="0" spcFirstLastPara="0" vertOverflow="overflow" horzOverflow="overflow" vert="horz" wrap="square" lIns="68580" tIns="34290" rIns="68580" bIns="34290" numCol="1" spcCol="0" rtlCol="0" fromWordArt="0" anchor="ctr" anchorCtr="0" forceAA="0" compatLnSpc="1">
            <a:normAutofit/>
          </a:bodyPr>
          <a:lstStyle/>
          <a:p>
            <a:pPr algn="just">
              <a:lnSpc>
                <a:spcPct val="130000"/>
              </a:lnSpc>
            </a:pPr>
            <a:endParaRPr lang="zh-CN" altLang="en-US" sz="1400" b="1" dirty="0" err="1">
              <a:solidFill>
                <a:schemeClr val="tx1">
                  <a:lumMod val="75000"/>
                  <a:lumOff val="25000"/>
                </a:schemeClr>
              </a:solidFill>
              <a:latin typeface="微软雅黑" panose="020B0503020204020204" charset="-122"/>
              <a:ea typeface="微软雅黑" panose="020B0503020204020204" charset="-122"/>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—化学品的分类</a:t>
            </a:r>
          </a:p>
        </p:txBody>
      </p:sp>
      <p:sp>
        <p:nvSpPr>
          <p:cNvPr id="4" name="文本框 3"/>
          <p:cNvSpPr txBox="1"/>
          <p:nvPr/>
        </p:nvSpPr>
        <p:spPr>
          <a:xfrm>
            <a:off x="662940" y="1005840"/>
            <a:ext cx="6321425" cy="368300"/>
          </a:xfrm>
          <a:prstGeom prst="rect">
            <a:avLst/>
          </a:prstGeom>
          <a:noFill/>
        </p:spPr>
        <p:txBody>
          <a:bodyPr wrap="square" rtlCol="0" anchor="t">
            <a:spAutoFit/>
          </a:bodyPr>
          <a:lstStyle/>
          <a:p>
            <a:r>
              <a:rPr lang="zh-CN" altLang="en-US">
                <a:latin typeface="微软雅黑" panose="020B0503020204020204" charset="-122"/>
                <a:ea typeface="微软雅黑" panose="020B0503020204020204" charset="-122"/>
                <a:cs typeface="微软雅黑" panose="020B0503020204020204" charset="-122"/>
              </a:rPr>
              <a:t>一、危化品的定义及确定原则</a:t>
            </a:r>
          </a:p>
        </p:txBody>
      </p:sp>
      <p:sp>
        <p:nvSpPr>
          <p:cNvPr id="2" name="文本框 1"/>
          <p:cNvSpPr txBox="1"/>
          <p:nvPr/>
        </p:nvSpPr>
        <p:spPr>
          <a:xfrm>
            <a:off x="854075" y="1474470"/>
            <a:ext cx="3818890" cy="3107690"/>
          </a:xfrm>
          <a:prstGeom prst="rect">
            <a:avLst/>
          </a:prstGeom>
          <a:noFill/>
        </p:spPr>
        <p:txBody>
          <a:bodyPr wrap="square" rtlCol="0" anchor="t">
            <a:spAutoFit/>
          </a:bodyPr>
          <a:lstStyle/>
          <a:p>
            <a:pPr>
              <a:lnSpc>
                <a:spcPct val="200000"/>
              </a:lnSpc>
            </a:pPr>
            <a:r>
              <a:rPr lang="zh-CN" altLang="en-US" sz="1400"/>
              <a:t>指具</a:t>
            </a:r>
            <a:r>
              <a:rPr lang="zh-CN" altLang="en-US" sz="1400" b="1">
                <a:solidFill>
                  <a:srgbClr val="C00000"/>
                </a:solidFill>
              </a:rPr>
              <a:t>有毒害、腐蚀、爆炸、燃烧、助燃</a:t>
            </a:r>
            <a:r>
              <a:rPr lang="zh-CN" altLang="en-US" sz="1400"/>
              <a:t>等性质，对</a:t>
            </a:r>
            <a:r>
              <a:rPr lang="zh-CN" altLang="en-US" sz="1400" b="1">
                <a:solidFill>
                  <a:srgbClr val="C00000"/>
                </a:solidFill>
              </a:rPr>
              <a:t>人体、设施、环境</a:t>
            </a:r>
            <a:r>
              <a:rPr lang="zh-CN" altLang="en-US" sz="1400"/>
              <a:t>具有危害的</a:t>
            </a:r>
            <a:r>
              <a:rPr lang="zh-CN" altLang="en-US" sz="1400" b="1">
                <a:solidFill>
                  <a:srgbClr val="C00000"/>
                </a:solidFill>
              </a:rPr>
              <a:t>剧毒化学品和其他化学品</a:t>
            </a:r>
            <a:r>
              <a:rPr lang="zh-CN" altLang="en-US" sz="1400"/>
              <a:t>。</a:t>
            </a:r>
          </a:p>
          <a:p>
            <a:pPr>
              <a:lnSpc>
                <a:spcPct val="200000"/>
              </a:lnSpc>
            </a:pPr>
            <a:r>
              <a:rPr lang="zh-CN" altLang="en-US" sz="1400"/>
              <a:t>确定原则：危险化学品的品种依据化学品分类和标签国家标准，从下列危险和危害特性类别中确定：</a:t>
            </a:r>
          </a:p>
          <a:p>
            <a:pPr algn="r">
              <a:lnSpc>
                <a:spcPct val="200000"/>
              </a:lnSpc>
            </a:pPr>
            <a:r>
              <a:rPr lang="zh-CN" altLang="en-US" sz="1400"/>
              <a:t>——</a:t>
            </a:r>
            <a:r>
              <a:rPr lang="zh-CN" altLang="en-US" sz="1400" b="1"/>
              <a:t>《危险化学品目录（2015版）》</a:t>
            </a:r>
          </a:p>
        </p:txBody>
      </p:sp>
      <p:grpSp>
        <p:nvGrpSpPr>
          <p:cNvPr id="5" name="组合 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5124450" y="923925"/>
            <a:ext cx="3665855" cy="3838575"/>
            <a:chOff x="3830638" y="1057275"/>
            <a:chExt cx="4530725" cy="4743450"/>
          </a:xfrm>
        </p:grpSpPr>
        <p:sp>
          <p:nvSpPr>
            <p:cNvPr id="6" name="ïṣḷïďé"/>
            <p:cNvSpPr/>
            <p:nvPr/>
          </p:nvSpPr>
          <p:spPr bwMode="auto">
            <a:xfrm>
              <a:off x="3830638" y="1057275"/>
              <a:ext cx="4511675" cy="3651250"/>
            </a:xfrm>
            <a:custGeom>
              <a:avLst/>
              <a:gdLst>
                <a:gd name="T0" fmla="*/ 1650 w 1671"/>
                <a:gd name="T1" fmla="*/ 590 h 1355"/>
                <a:gd name="T2" fmla="*/ 1550 w 1671"/>
                <a:gd name="T3" fmla="*/ 502 h 1355"/>
                <a:gd name="T4" fmla="*/ 1595 w 1671"/>
                <a:gd name="T5" fmla="*/ 296 h 1355"/>
                <a:gd name="T6" fmla="*/ 1449 w 1671"/>
                <a:gd name="T7" fmla="*/ 175 h 1355"/>
                <a:gd name="T8" fmla="*/ 1321 w 1671"/>
                <a:gd name="T9" fmla="*/ 31 h 1355"/>
                <a:gd name="T10" fmla="*/ 1068 w 1671"/>
                <a:gd name="T11" fmla="*/ 101 h 1355"/>
                <a:gd name="T12" fmla="*/ 844 w 1671"/>
                <a:gd name="T13" fmla="*/ 4 h 1355"/>
                <a:gd name="T14" fmla="*/ 590 w 1671"/>
                <a:gd name="T15" fmla="*/ 104 h 1355"/>
                <a:gd name="T16" fmla="*/ 376 w 1671"/>
                <a:gd name="T17" fmla="*/ 93 h 1355"/>
                <a:gd name="T18" fmla="*/ 208 w 1671"/>
                <a:gd name="T19" fmla="*/ 314 h 1355"/>
                <a:gd name="T20" fmla="*/ 121 w 1671"/>
                <a:gd name="T21" fmla="*/ 316 h 1355"/>
                <a:gd name="T22" fmla="*/ 19 w 1671"/>
                <a:gd name="T23" fmla="*/ 418 h 1355"/>
                <a:gd name="T24" fmla="*/ 24 w 1671"/>
                <a:gd name="T25" fmla="*/ 578 h 1355"/>
                <a:gd name="T26" fmla="*/ 95 w 1671"/>
                <a:gd name="T27" fmla="*/ 680 h 1355"/>
                <a:gd name="T28" fmla="*/ 35 w 1671"/>
                <a:gd name="T29" fmla="*/ 776 h 1355"/>
                <a:gd name="T30" fmla="*/ 69 w 1671"/>
                <a:gd name="T31" fmla="*/ 937 h 1355"/>
                <a:gd name="T32" fmla="*/ 313 w 1671"/>
                <a:gd name="T33" fmla="*/ 1065 h 1355"/>
                <a:gd name="T34" fmla="*/ 391 w 1671"/>
                <a:gd name="T35" fmla="*/ 1165 h 1355"/>
                <a:gd name="T36" fmla="*/ 565 w 1671"/>
                <a:gd name="T37" fmla="*/ 1162 h 1355"/>
                <a:gd name="T38" fmla="*/ 628 w 1671"/>
                <a:gd name="T39" fmla="*/ 1219 h 1355"/>
                <a:gd name="T40" fmla="*/ 716 w 1671"/>
                <a:gd name="T41" fmla="*/ 1202 h 1355"/>
                <a:gd name="T42" fmla="*/ 820 w 1671"/>
                <a:gd name="T43" fmla="*/ 1350 h 1355"/>
                <a:gd name="T44" fmla="*/ 844 w 1671"/>
                <a:gd name="T45" fmla="*/ 1335 h 1355"/>
                <a:gd name="T46" fmla="*/ 861 w 1671"/>
                <a:gd name="T47" fmla="*/ 1186 h 1355"/>
                <a:gd name="T48" fmla="*/ 996 w 1671"/>
                <a:gd name="T49" fmla="*/ 1206 h 1355"/>
                <a:gd name="T50" fmla="*/ 1086 w 1671"/>
                <a:gd name="T51" fmla="*/ 1116 h 1355"/>
                <a:gd name="T52" fmla="*/ 1345 w 1671"/>
                <a:gd name="T53" fmla="*/ 1118 h 1355"/>
                <a:gd name="T54" fmla="*/ 1445 w 1671"/>
                <a:gd name="T55" fmla="*/ 937 h 1355"/>
                <a:gd name="T56" fmla="*/ 1658 w 1671"/>
                <a:gd name="T57" fmla="*/ 750 h 1355"/>
                <a:gd name="T58" fmla="*/ 1650 w 1671"/>
                <a:gd name="T59" fmla="*/ 590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71" h="1355">
                  <a:moveTo>
                    <a:pt x="1650" y="590"/>
                  </a:moveTo>
                  <a:cubicBezTo>
                    <a:pt x="1630" y="545"/>
                    <a:pt x="1593" y="521"/>
                    <a:pt x="1550" y="502"/>
                  </a:cubicBezTo>
                  <a:cubicBezTo>
                    <a:pt x="1595" y="444"/>
                    <a:pt x="1618" y="367"/>
                    <a:pt x="1595" y="296"/>
                  </a:cubicBezTo>
                  <a:cubicBezTo>
                    <a:pt x="1574" y="232"/>
                    <a:pt x="1517" y="182"/>
                    <a:pt x="1449" y="175"/>
                  </a:cubicBezTo>
                  <a:cubicBezTo>
                    <a:pt x="1435" y="110"/>
                    <a:pt x="1385" y="54"/>
                    <a:pt x="1321" y="31"/>
                  </a:cubicBezTo>
                  <a:cubicBezTo>
                    <a:pt x="1232" y="0"/>
                    <a:pt x="1132" y="36"/>
                    <a:pt x="1068" y="101"/>
                  </a:cubicBezTo>
                  <a:cubicBezTo>
                    <a:pt x="1033" y="23"/>
                    <a:pt x="926" y="0"/>
                    <a:pt x="844" y="4"/>
                  </a:cubicBezTo>
                  <a:cubicBezTo>
                    <a:pt x="751" y="8"/>
                    <a:pt x="661" y="44"/>
                    <a:pt x="590" y="104"/>
                  </a:cubicBezTo>
                  <a:cubicBezTo>
                    <a:pt x="529" y="65"/>
                    <a:pt x="443" y="66"/>
                    <a:pt x="376" y="93"/>
                  </a:cubicBezTo>
                  <a:cubicBezTo>
                    <a:pt x="282" y="131"/>
                    <a:pt x="219" y="216"/>
                    <a:pt x="208" y="314"/>
                  </a:cubicBezTo>
                  <a:cubicBezTo>
                    <a:pt x="180" y="306"/>
                    <a:pt x="150" y="307"/>
                    <a:pt x="121" y="316"/>
                  </a:cubicBezTo>
                  <a:cubicBezTo>
                    <a:pt x="73" y="332"/>
                    <a:pt x="37" y="372"/>
                    <a:pt x="19" y="418"/>
                  </a:cubicBezTo>
                  <a:cubicBezTo>
                    <a:pt x="0" y="470"/>
                    <a:pt x="4" y="527"/>
                    <a:pt x="24" y="578"/>
                  </a:cubicBezTo>
                  <a:cubicBezTo>
                    <a:pt x="38" y="614"/>
                    <a:pt x="60" y="658"/>
                    <a:pt x="95" y="680"/>
                  </a:cubicBezTo>
                  <a:cubicBezTo>
                    <a:pt x="64" y="704"/>
                    <a:pt x="43" y="738"/>
                    <a:pt x="35" y="776"/>
                  </a:cubicBezTo>
                  <a:cubicBezTo>
                    <a:pt x="23" y="832"/>
                    <a:pt x="40" y="889"/>
                    <a:pt x="69" y="937"/>
                  </a:cubicBezTo>
                  <a:cubicBezTo>
                    <a:pt x="117" y="1018"/>
                    <a:pt x="215" y="1086"/>
                    <a:pt x="313" y="1065"/>
                  </a:cubicBezTo>
                  <a:cubicBezTo>
                    <a:pt x="318" y="1109"/>
                    <a:pt x="349" y="1146"/>
                    <a:pt x="391" y="1165"/>
                  </a:cubicBezTo>
                  <a:cubicBezTo>
                    <a:pt x="446" y="1191"/>
                    <a:pt x="509" y="1180"/>
                    <a:pt x="565" y="1162"/>
                  </a:cubicBezTo>
                  <a:cubicBezTo>
                    <a:pt x="572" y="1190"/>
                    <a:pt x="597" y="1212"/>
                    <a:pt x="628" y="1219"/>
                  </a:cubicBezTo>
                  <a:cubicBezTo>
                    <a:pt x="658" y="1226"/>
                    <a:pt x="688" y="1216"/>
                    <a:pt x="716" y="1202"/>
                  </a:cubicBezTo>
                  <a:cubicBezTo>
                    <a:pt x="728" y="1264"/>
                    <a:pt x="759" y="1322"/>
                    <a:pt x="820" y="1350"/>
                  </a:cubicBezTo>
                  <a:cubicBezTo>
                    <a:pt x="830" y="1355"/>
                    <a:pt x="846" y="1347"/>
                    <a:pt x="844" y="1335"/>
                  </a:cubicBezTo>
                  <a:cubicBezTo>
                    <a:pt x="836" y="1285"/>
                    <a:pt x="827" y="1228"/>
                    <a:pt x="861" y="1186"/>
                  </a:cubicBezTo>
                  <a:cubicBezTo>
                    <a:pt x="900" y="1213"/>
                    <a:pt x="951" y="1222"/>
                    <a:pt x="996" y="1206"/>
                  </a:cubicBezTo>
                  <a:cubicBezTo>
                    <a:pt x="1039" y="1191"/>
                    <a:pt x="1071" y="1157"/>
                    <a:pt x="1086" y="1116"/>
                  </a:cubicBezTo>
                  <a:cubicBezTo>
                    <a:pt x="1168" y="1149"/>
                    <a:pt x="1265" y="1162"/>
                    <a:pt x="1345" y="1118"/>
                  </a:cubicBezTo>
                  <a:cubicBezTo>
                    <a:pt x="1410" y="1082"/>
                    <a:pt x="1454" y="1010"/>
                    <a:pt x="1445" y="937"/>
                  </a:cubicBezTo>
                  <a:cubicBezTo>
                    <a:pt x="1550" y="932"/>
                    <a:pt x="1634" y="849"/>
                    <a:pt x="1658" y="750"/>
                  </a:cubicBezTo>
                  <a:cubicBezTo>
                    <a:pt x="1670" y="699"/>
                    <a:pt x="1671" y="639"/>
                    <a:pt x="1650" y="590"/>
                  </a:cubicBezTo>
                  <a:close/>
                </a:path>
              </a:pathLst>
            </a:custGeom>
            <a:solidFill>
              <a:schemeClr val="bg1">
                <a:lumMod val="85000"/>
              </a:schemeClr>
            </a:solidFill>
            <a:ln>
              <a:noFill/>
            </a:ln>
          </p:spPr>
          <p:txBody>
            <a:bodyPr anchor="ctr"/>
            <a:lstStyle/>
            <a:p>
              <a:pPr algn="ctr"/>
              <a:endParaRPr/>
            </a:p>
          </p:txBody>
        </p:sp>
        <p:sp>
          <p:nvSpPr>
            <p:cNvPr id="7" name="ïSliḍè"/>
            <p:cNvSpPr/>
            <p:nvPr/>
          </p:nvSpPr>
          <p:spPr bwMode="auto">
            <a:xfrm>
              <a:off x="7575551" y="2162175"/>
              <a:ext cx="88900" cy="123825"/>
            </a:xfrm>
            <a:custGeom>
              <a:avLst/>
              <a:gdLst>
                <a:gd name="T0" fmla="*/ 15 w 33"/>
                <a:gd name="T1" fmla="*/ 0 h 46"/>
                <a:gd name="T2" fmla="*/ 15 w 33"/>
                <a:gd name="T3" fmla="*/ 0 h 46"/>
                <a:gd name="T4" fmla="*/ 20 w 33"/>
                <a:gd name="T5" fmla="*/ 0 h 46"/>
                <a:gd name="T6" fmla="*/ 21 w 33"/>
                <a:gd name="T7" fmla="*/ 1 h 46"/>
                <a:gd name="T8" fmla="*/ 21 w 33"/>
                <a:gd name="T9" fmla="*/ 1 h 46"/>
                <a:gd name="T10" fmla="*/ 22 w 33"/>
                <a:gd name="T11" fmla="*/ 3 h 46"/>
                <a:gd name="T12" fmla="*/ 23 w 33"/>
                <a:gd name="T13" fmla="*/ 5 h 46"/>
                <a:gd name="T14" fmla="*/ 22 w 33"/>
                <a:gd name="T15" fmla="*/ 10 h 46"/>
                <a:gd name="T16" fmla="*/ 26 w 33"/>
                <a:gd name="T17" fmla="*/ 10 h 46"/>
                <a:gd name="T18" fmla="*/ 29 w 33"/>
                <a:gd name="T19" fmla="*/ 4 h 46"/>
                <a:gd name="T20" fmla="*/ 33 w 33"/>
                <a:gd name="T21" fmla="*/ 4 h 46"/>
                <a:gd name="T22" fmla="*/ 20 w 33"/>
                <a:gd name="T23" fmla="*/ 46 h 46"/>
                <a:gd name="T24" fmla="*/ 8 w 33"/>
                <a:gd name="T25" fmla="*/ 42 h 46"/>
                <a:gd name="T26" fmla="*/ 0 w 33"/>
                <a:gd name="T27" fmla="*/ 7 h 46"/>
                <a:gd name="T28" fmla="*/ 1 w 33"/>
                <a:gd name="T29" fmla="*/ 6 h 46"/>
                <a:gd name="T30" fmla="*/ 3 w 33"/>
                <a:gd name="T31" fmla="*/ 5 h 46"/>
                <a:gd name="T32" fmla="*/ 7 w 33"/>
                <a:gd name="T33" fmla="*/ 2 h 46"/>
                <a:gd name="T34" fmla="*/ 9 w 33"/>
                <a:gd name="T35" fmla="*/ 4 h 46"/>
                <a:gd name="T36" fmla="*/ 9 w 33"/>
                <a:gd name="T37" fmla="*/ 7 h 46"/>
                <a:gd name="T38" fmla="*/ 9 w 33"/>
                <a:gd name="T39" fmla="*/ 7 h 46"/>
                <a:gd name="T40" fmla="*/ 10 w 33"/>
                <a:gd name="T41" fmla="*/ 9 h 46"/>
                <a:gd name="T42" fmla="*/ 13 w 33"/>
                <a:gd name="T43" fmla="*/ 7 h 46"/>
                <a:gd name="T44" fmla="*/ 13 w 33"/>
                <a:gd name="T45" fmla="*/ 5 h 46"/>
                <a:gd name="T46" fmla="*/ 15 w 33"/>
                <a:gd name="T47" fmla="*/ 3 h 46"/>
                <a:gd name="T48" fmla="*/ 15 w 33"/>
                <a:gd name="T4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46">
                  <a:moveTo>
                    <a:pt x="15" y="0"/>
                  </a:moveTo>
                  <a:cubicBezTo>
                    <a:pt x="15" y="0"/>
                    <a:pt x="15" y="0"/>
                    <a:pt x="15" y="0"/>
                  </a:cubicBezTo>
                  <a:cubicBezTo>
                    <a:pt x="16" y="3"/>
                    <a:pt x="20" y="3"/>
                    <a:pt x="20" y="0"/>
                  </a:cubicBezTo>
                  <a:cubicBezTo>
                    <a:pt x="20" y="0"/>
                    <a:pt x="21" y="1"/>
                    <a:pt x="21" y="1"/>
                  </a:cubicBezTo>
                  <a:cubicBezTo>
                    <a:pt x="21" y="1"/>
                    <a:pt x="21" y="1"/>
                    <a:pt x="21" y="1"/>
                  </a:cubicBezTo>
                  <a:cubicBezTo>
                    <a:pt x="21" y="2"/>
                    <a:pt x="22" y="3"/>
                    <a:pt x="22" y="3"/>
                  </a:cubicBezTo>
                  <a:cubicBezTo>
                    <a:pt x="23" y="4"/>
                    <a:pt x="23" y="4"/>
                    <a:pt x="23" y="5"/>
                  </a:cubicBezTo>
                  <a:cubicBezTo>
                    <a:pt x="22" y="6"/>
                    <a:pt x="22" y="8"/>
                    <a:pt x="22" y="10"/>
                  </a:cubicBezTo>
                  <a:cubicBezTo>
                    <a:pt x="23" y="12"/>
                    <a:pt x="26" y="12"/>
                    <a:pt x="26" y="10"/>
                  </a:cubicBezTo>
                  <a:cubicBezTo>
                    <a:pt x="26" y="7"/>
                    <a:pt x="27" y="5"/>
                    <a:pt x="29" y="4"/>
                  </a:cubicBezTo>
                  <a:cubicBezTo>
                    <a:pt x="30" y="3"/>
                    <a:pt x="32" y="3"/>
                    <a:pt x="33" y="4"/>
                  </a:cubicBezTo>
                  <a:cubicBezTo>
                    <a:pt x="30" y="18"/>
                    <a:pt x="25" y="32"/>
                    <a:pt x="20" y="46"/>
                  </a:cubicBezTo>
                  <a:cubicBezTo>
                    <a:pt x="17" y="42"/>
                    <a:pt x="13" y="41"/>
                    <a:pt x="8" y="42"/>
                  </a:cubicBezTo>
                  <a:cubicBezTo>
                    <a:pt x="4" y="31"/>
                    <a:pt x="1" y="20"/>
                    <a:pt x="0" y="7"/>
                  </a:cubicBezTo>
                  <a:cubicBezTo>
                    <a:pt x="0" y="7"/>
                    <a:pt x="0" y="7"/>
                    <a:pt x="1" y="6"/>
                  </a:cubicBezTo>
                  <a:cubicBezTo>
                    <a:pt x="1" y="6"/>
                    <a:pt x="2" y="6"/>
                    <a:pt x="3" y="5"/>
                  </a:cubicBezTo>
                  <a:cubicBezTo>
                    <a:pt x="3" y="3"/>
                    <a:pt x="5" y="1"/>
                    <a:pt x="7" y="2"/>
                  </a:cubicBezTo>
                  <a:cubicBezTo>
                    <a:pt x="8" y="2"/>
                    <a:pt x="8" y="3"/>
                    <a:pt x="9" y="4"/>
                  </a:cubicBezTo>
                  <a:cubicBezTo>
                    <a:pt x="9" y="5"/>
                    <a:pt x="9" y="6"/>
                    <a:pt x="9" y="7"/>
                  </a:cubicBezTo>
                  <a:cubicBezTo>
                    <a:pt x="9" y="7"/>
                    <a:pt x="9" y="7"/>
                    <a:pt x="9" y="7"/>
                  </a:cubicBezTo>
                  <a:cubicBezTo>
                    <a:pt x="9" y="8"/>
                    <a:pt x="9" y="8"/>
                    <a:pt x="10" y="9"/>
                  </a:cubicBezTo>
                  <a:cubicBezTo>
                    <a:pt x="11" y="11"/>
                    <a:pt x="14" y="9"/>
                    <a:pt x="13" y="7"/>
                  </a:cubicBezTo>
                  <a:cubicBezTo>
                    <a:pt x="13" y="6"/>
                    <a:pt x="13" y="5"/>
                    <a:pt x="13" y="5"/>
                  </a:cubicBezTo>
                  <a:cubicBezTo>
                    <a:pt x="14" y="5"/>
                    <a:pt x="15" y="4"/>
                    <a:pt x="15" y="3"/>
                  </a:cubicBezTo>
                  <a:cubicBezTo>
                    <a:pt x="15" y="2"/>
                    <a:pt x="15" y="1"/>
                    <a:pt x="15" y="0"/>
                  </a:cubicBezTo>
                  <a:close/>
                </a:path>
              </a:pathLst>
            </a:custGeom>
            <a:solidFill>
              <a:srgbClr val="EBCA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 name="íṧļïďê"/>
            <p:cNvSpPr/>
            <p:nvPr/>
          </p:nvSpPr>
          <p:spPr bwMode="auto">
            <a:xfrm>
              <a:off x="7575551" y="1547812"/>
              <a:ext cx="111125" cy="63500"/>
            </a:xfrm>
            <a:custGeom>
              <a:avLst/>
              <a:gdLst>
                <a:gd name="T0" fmla="*/ 2 w 41"/>
                <a:gd name="T1" fmla="*/ 7 h 24"/>
                <a:gd name="T2" fmla="*/ 19 w 41"/>
                <a:gd name="T3" fmla="*/ 1 h 24"/>
                <a:gd name="T4" fmla="*/ 34 w 41"/>
                <a:gd name="T5" fmla="*/ 6 h 24"/>
                <a:gd name="T6" fmla="*/ 38 w 41"/>
                <a:gd name="T7" fmla="*/ 22 h 24"/>
                <a:gd name="T8" fmla="*/ 41 w 41"/>
                <a:gd name="T9" fmla="*/ 23 h 24"/>
                <a:gd name="T10" fmla="*/ 41 w 41"/>
                <a:gd name="T11" fmla="*/ 23 h 24"/>
                <a:gd name="T12" fmla="*/ 40 w 41"/>
                <a:gd name="T13" fmla="*/ 24 h 24"/>
                <a:gd name="T14" fmla="*/ 3 w 41"/>
                <a:gd name="T15" fmla="*/ 22 h 24"/>
                <a:gd name="T16" fmla="*/ 2 w 41"/>
                <a:gd name="T17" fmla="*/ 7 h 24"/>
                <a:gd name="T18" fmla="*/ 15 w 41"/>
                <a:gd name="T19" fmla="*/ 5 h 24"/>
                <a:gd name="T20" fmla="*/ 4 w 41"/>
                <a:gd name="T21" fmla="*/ 14 h 24"/>
                <a:gd name="T22" fmla="*/ 7 w 41"/>
                <a:gd name="T23" fmla="*/ 13 h 24"/>
                <a:gd name="T24" fmla="*/ 13 w 41"/>
                <a:gd name="T25" fmla="*/ 9 h 24"/>
                <a:gd name="T26" fmla="*/ 15 w 41"/>
                <a:gd name="T2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4">
                  <a:moveTo>
                    <a:pt x="2" y="7"/>
                  </a:moveTo>
                  <a:cubicBezTo>
                    <a:pt x="4" y="0"/>
                    <a:pt x="13" y="1"/>
                    <a:pt x="19" y="1"/>
                  </a:cubicBezTo>
                  <a:cubicBezTo>
                    <a:pt x="24" y="2"/>
                    <a:pt x="30" y="2"/>
                    <a:pt x="34" y="6"/>
                  </a:cubicBezTo>
                  <a:cubicBezTo>
                    <a:pt x="38" y="10"/>
                    <a:pt x="37" y="16"/>
                    <a:pt x="38" y="22"/>
                  </a:cubicBezTo>
                  <a:cubicBezTo>
                    <a:pt x="39" y="23"/>
                    <a:pt x="40" y="23"/>
                    <a:pt x="41" y="23"/>
                  </a:cubicBezTo>
                  <a:cubicBezTo>
                    <a:pt x="41" y="23"/>
                    <a:pt x="41" y="23"/>
                    <a:pt x="41" y="23"/>
                  </a:cubicBezTo>
                  <a:cubicBezTo>
                    <a:pt x="41" y="24"/>
                    <a:pt x="41" y="24"/>
                    <a:pt x="40" y="24"/>
                  </a:cubicBezTo>
                  <a:cubicBezTo>
                    <a:pt x="28" y="23"/>
                    <a:pt x="15" y="22"/>
                    <a:pt x="3" y="22"/>
                  </a:cubicBezTo>
                  <a:cubicBezTo>
                    <a:pt x="1" y="18"/>
                    <a:pt x="0" y="12"/>
                    <a:pt x="2" y="7"/>
                  </a:cubicBezTo>
                  <a:close/>
                  <a:moveTo>
                    <a:pt x="15" y="5"/>
                  </a:moveTo>
                  <a:cubicBezTo>
                    <a:pt x="9" y="2"/>
                    <a:pt x="2" y="8"/>
                    <a:pt x="4" y="14"/>
                  </a:cubicBezTo>
                  <a:cubicBezTo>
                    <a:pt x="5" y="16"/>
                    <a:pt x="7" y="15"/>
                    <a:pt x="7" y="13"/>
                  </a:cubicBezTo>
                  <a:cubicBezTo>
                    <a:pt x="6" y="10"/>
                    <a:pt x="10" y="8"/>
                    <a:pt x="13" y="9"/>
                  </a:cubicBezTo>
                  <a:cubicBezTo>
                    <a:pt x="15" y="10"/>
                    <a:pt x="16" y="6"/>
                    <a:pt x="15" y="5"/>
                  </a:cubicBezTo>
                  <a:close/>
                </a:path>
              </a:pathLst>
            </a:custGeom>
            <a:solidFill>
              <a:srgbClr val="DCA1A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 name="íśļiḓê"/>
            <p:cNvSpPr/>
            <p:nvPr/>
          </p:nvSpPr>
          <p:spPr bwMode="auto">
            <a:xfrm>
              <a:off x="7564438" y="1652587"/>
              <a:ext cx="122238" cy="26988"/>
            </a:xfrm>
            <a:custGeom>
              <a:avLst/>
              <a:gdLst>
                <a:gd name="T0" fmla="*/ 0 w 45"/>
                <a:gd name="T1" fmla="*/ 1 h 10"/>
                <a:gd name="T2" fmla="*/ 3 w 45"/>
                <a:gd name="T3" fmla="*/ 0 h 10"/>
                <a:gd name="T4" fmla="*/ 43 w 45"/>
                <a:gd name="T5" fmla="*/ 0 h 10"/>
                <a:gd name="T6" fmla="*/ 45 w 45"/>
                <a:gd name="T7" fmla="*/ 3 h 10"/>
                <a:gd name="T8" fmla="*/ 41 w 45"/>
                <a:gd name="T9" fmla="*/ 8 h 10"/>
                <a:gd name="T10" fmla="*/ 41 w 45"/>
                <a:gd name="T11" fmla="*/ 8 h 10"/>
                <a:gd name="T12" fmla="*/ 40 w 45"/>
                <a:gd name="T13" fmla="*/ 8 h 10"/>
                <a:gd name="T14" fmla="*/ 5 w 45"/>
                <a:gd name="T15" fmla="*/ 9 h 10"/>
                <a:gd name="T16" fmla="*/ 2 w 45"/>
                <a:gd name="T17" fmla="*/ 10 h 10"/>
                <a:gd name="T18" fmla="*/ 0 w 45"/>
                <a:gd name="T19" fmla="*/ 6 h 10"/>
                <a:gd name="T20" fmla="*/ 0 w 45"/>
                <a:gd name="T21" fmla="*/ 1 h 10"/>
                <a:gd name="T22" fmla="*/ 0 w 45"/>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10">
                  <a:moveTo>
                    <a:pt x="0" y="1"/>
                  </a:moveTo>
                  <a:cubicBezTo>
                    <a:pt x="2" y="2"/>
                    <a:pt x="3" y="1"/>
                    <a:pt x="3" y="0"/>
                  </a:cubicBezTo>
                  <a:cubicBezTo>
                    <a:pt x="16" y="1"/>
                    <a:pt x="30" y="1"/>
                    <a:pt x="43" y="0"/>
                  </a:cubicBezTo>
                  <a:cubicBezTo>
                    <a:pt x="44" y="1"/>
                    <a:pt x="45" y="2"/>
                    <a:pt x="45" y="3"/>
                  </a:cubicBezTo>
                  <a:cubicBezTo>
                    <a:pt x="45" y="6"/>
                    <a:pt x="43" y="7"/>
                    <a:pt x="41" y="8"/>
                  </a:cubicBezTo>
                  <a:cubicBezTo>
                    <a:pt x="41" y="8"/>
                    <a:pt x="41" y="8"/>
                    <a:pt x="41" y="8"/>
                  </a:cubicBezTo>
                  <a:cubicBezTo>
                    <a:pt x="41" y="8"/>
                    <a:pt x="41" y="8"/>
                    <a:pt x="40" y="8"/>
                  </a:cubicBezTo>
                  <a:cubicBezTo>
                    <a:pt x="29" y="7"/>
                    <a:pt x="16" y="7"/>
                    <a:pt x="5" y="9"/>
                  </a:cubicBezTo>
                  <a:cubicBezTo>
                    <a:pt x="5" y="8"/>
                    <a:pt x="3" y="8"/>
                    <a:pt x="2" y="10"/>
                  </a:cubicBezTo>
                  <a:cubicBezTo>
                    <a:pt x="1" y="9"/>
                    <a:pt x="1" y="8"/>
                    <a:pt x="0" y="6"/>
                  </a:cubicBezTo>
                  <a:cubicBezTo>
                    <a:pt x="0" y="4"/>
                    <a:pt x="0" y="3"/>
                    <a:pt x="0" y="1"/>
                  </a:cubicBezTo>
                  <a:cubicBezTo>
                    <a:pt x="0" y="1"/>
                    <a:pt x="0" y="1"/>
                    <a:pt x="0" y="1"/>
                  </a:cubicBezTo>
                  <a:close/>
                </a:path>
              </a:pathLst>
            </a:custGeom>
            <a:solidFill>
              <a:srgbClr val="C4C4C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 name="iŝļiḑé"/>
            <p:cNvSpPr/>
            <p:nvPr/>
          </p:nvSpPr>
          <p:spPr bwMode="auto">
            <a:xfrm>
              <a:off x="7559676" y="1617662"/>
              <a:ext cx="131763" cy="23813"/>
            </a:xfrm>
            <a:custGeom>
              <a:avLst/>
              <a:gdLst>
                <a:gd name="T0" fmla="*/ 3 w 49"/>
                <a:gd name="T1" fmla="*/ 1 h 9"/>
                <a:gd name="T2" fmla="*/ 3 w 49"/>
                <a:gd name="T3" fmla="*/ 0 h 9"/>
                <a:gd name="T4" fmla="*/ 47 w 49"/>
                <a:gd name="T5" fmla="*/ 1 h 9"/>
                <a:gd name="T6" fmla="*/ 47 w 49"/>
                <a:gd name="T7" fmla="*/ 1 h 9"/>
                <a:gd name="T8" fmla="*/ 47 w 49"/>
                <a:gd name="T9" fmla="*/ 9 h 9"/>
                <a:gd name="T10" fmla="*/ 46 w 49"/>
                <a:gd name="T11" fmla="*/ 8 h 9"/>
                <a:gd name="T12" fmla="*/ 2 w 49"/>
                <a:gd name="T13" fmla="*/ 9 h 9"/>
                <a:gd name="T14" fmla="*/ 3 w 49"/>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9">
                  <a:moveTo>
                    <a:pt x="3" y="1"/>
                  </a:moveTo>
                  <a:cubicBezTo>
                    <a:pt x="3" y="1"/>
                    <a:pt x="3" y="0"/>
                    <a:pt x="3" y="0"/>
                  </a:cubicBezTo>
                  <a:cubicBezTo>
                    <a:pt x="17" y="3"/>
                    <a:pt x="33" y="3"/>
                    <a:pt x="47" y="1"/>
                  </a:cubicBezTo>
                  <a:cubicBezTo>
                    <a:pt x="47" y="1"/>
                    <a:pt x="47" y="1"/>
                    <a:pt x="47" y="1"/>
                  </a:cubicBezTo>
                  <a:cubicBezTo>
                    <a:pt x="49" y="3"/>
                    <a:pt x="49" y="7"/>
                    <a:pt x="47" y="9"/>
                  </a:cubicBezTo>
                  <a:cubicBezTo>
                    <a:pt x="47" y="9"/>
                    <a:pt x="46" y="9"/>
                    <a:pt x="46" y="8"/>
                  </a:cubicBezTo>
                  <a:cubicBezTo>
                    <a:pt x="31" y="7"/>
                    <a:pt x="16" y="8"/>
                    <a:pt x="2" y="9"/>
                  </a:cubicBezTo>
                  <a:cubicBezTo>
                    <a:pt x="0" y="7"/>
                    <a:pt x="1" y="3"/>
                    <a:pt x="3" y="1"/>
                  </a:cubicBezTo>
                  <a:close/>
                </a:path>
              </a:pathLst>
            </a:custGeom>
            <a:solidFill>
              <a:srgbClr val="C4C4C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 name="íšliḋè"/>
            <p:cNvSpPr/>
            <p:nvPr/>
          </p:nvSpPr>
          <p:spPr bwMode="auto">
            <a:xfrm>
              <a:off x="7643813" y="1684337"/>
              <a:ext cx="26988" cy="482600"/>
            </a:xfrm>
            <a:custGeom>
              <a:avLst/>
              <a:gdLst>
                <a:gd name="T0" fmla="*/ 1 w 10"/>
                <a:gd name="T1" fmla="*/ 1 h 179"/>
                <a:gd name="T2" fmla="*/ 10 w 10"/>
                <a:gd name="T3" fmla="*/ 0 h 179"/>
                <a:gd name="T4" fmla="*/ 8 w 10"/>
                <a:gd name="T5" fmla="*/ 177 h 179"/>
                <a:gd name="T6" fmla="*/ 1 w 10"/>
                <a:gd name="T7" fmla="*/ 179 h 179"/>
                <a:gd name="T8" fmla="*/ 1 w 10"/>
                <a:gd name="T9" fmla="*/ 179 h 179"/>
                <a:gd name="T10" fmla="*/ 1 w 10"/>
                <a:gd name="T11" fmla="*/ 178 h 179"/>
                <a:gd name="T12" fmla="*/ 2 w 10"/>
                <a:gd name="T13" fmla="*/ 3 h 179"/>
                <a:gd name="T14" fmla="*/ 1 w 10"/>
                <a:gd name="T15" fmla="*/ 1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79">
                  <a:moveTo>
                    <a:pt x="1" y="1"/>
                  </a:moveTo>
                  <a:cubicBezTo>
                    <a:pt x="4" y="1"/>
                    <a:pt x="7" y="0"/>
                    <a:pt x="10" y="0"/>
                  </a:cubicBezTo>
                  <a:cubicBezTo>
                    <a:pt x="6" y="59"/>
                    <a:pt x="7" y="119"/>
                    <a:pt x="8" y="177"/>
                  </a:cubicBezTo>
                  <a:cubicBezTo>
                    <a:pt x="6" y="177"/>
                    <a:pt x="3" y="177"/>
                    <a:pt x="1" y="179"/>
                  </a:cubicBezTo>
                  <a:cubicBezTo>
                    <a:pt x="1" y="179"/>
                    <a:pt x="1" y="179"/>
                    <a:pt x="1" y="179"/>
                  </a:cubicBezTo>
                  <a:cubicBezTo>
                    <a:pt x="1" y="179"/>
                    <a:pt x="1" y="178"/>
                    <a:pt x="1" y="178"/>
                  </a:cubicBezTo>
                  <a:cubicBezTo>
                    <a:pt x="3" y="120"/>
                    <a:pt x="0" y="62"/>
                    <a:pt x="2" y="3"/>
                  </a:cubicBezTo>
                  <a:cubicBezTo>
                    <a:pt x="2" y="2"/>
                    <a:pt x="1" y="2"/>
                    <a:pt x="1" y="1"/>
                  </a:cubicBezTo>
                  <a:close/>
                </a:path>
              </a:pathLst>
            </a:custGeom>
            <a:solidFill>
              <a:srgbClr val="E7BC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 name="îṣľîḓe"/>
            <p:cNvSpPr/>
            <p:nvPr/>
          </p:nvSpPr>
          <p:spPr bwMode="auto">
            <a:xfrm>
              <a:off x="7578726" y="1690687"/>
              <a:ext cx="26988" cy="471488"/>
            </a:xfrm>
            <a:custGeom>
              <a:avLst/>
              <a:gdLst>
                <a:gd name="T0" fmla="*/ 1 w 10"/>
                <a:gd name="T1" fmla="*/ 0 h 175"/>
                <a:gd name="T2" fmla="*/ 7 w 10"/>
                <a:gd name="T3" fmla="*/ 0 h 175"/>
                <a:gd name="T4" fmla="*/ 10 w 10"/>
                <a:gd name="T5" fmla="*/ 174 h 175"/>
                <a:gd name="T6" fmla="*/ 9 w 10"/>
                <a:gd name="T7" fmla="*/ 175 h 175"/>
                <a:gd name="T8" fmla="*/ 7 w 10"/>
                <a:gd name="T9" fmla="*/ 174 h 175"/>
                <a:gd name="T10" fmla="*/ 0 w 10"/>
                <a:gd name="T11" fmla="*/ 175 h 175"/>
                <a:gd name="T12" fmla="*/ 1 w 10"/>
                <a:gd name="T13" fmla="*/ 88 h 175"/>
                <a:gd name="T14" fmla="*/ 1 w 10"/>
                <a:gd name="T15" fmla="*/ 0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75">
                  <a:moveTo>
                    <a:pt x="1" y="0"/>
                  </a:moveTo>
                  <a:cubicBezTo>
                    <a:pt x="3" y="0"/>
                    <a:pt x="5" y="0"/>
                    <a:pt x="7" y="0"/>
                  </a:cubicBezTo>
                  <a:cubicBezTo>
                    <a:pt x="7" y="58"/>
                    <a:pt x="6" y="116"/>
                    <a:pt x="10" y="174"/>
                  </a:cubicBezTo>
                  <a:cubicBezTo>
                    <a:pt x="9" y="174"/>
                    <a:pt x="9" y="175"/>
                    <a:pt x="9" y="175"/>
                  </a:cubicBezTo>
                  <a:cubicBezTo>
                    <a:pt x="8" y="174"/>
                    <a:pt x="8" y="174"/>
                    <a:pt x="7" y="174"/>
                  </a:cubicBezTo>
                  <a:cubicBezTo>
                    <a:pt x="4" y="173"/>
                    <a:pt x="2" y="173"/>
                    <a:pt x="0" y="175"/>
                  </a:cubicBezTo>
                  <a:cubicBezTo>
                    <a:pt x="2" y="146"/>
                    <a:pt x="1" y="117"/>
                    <a:pt x="1" y="88"/>
                  </a:cubicBezTo>
                  <a:cubicBezTo>
                    <a:pt x="1" y="59"/>
                    <a:pt x="2" y="29"/>
                    <a:pt x="1" y="0"/>
                  </a:cubicBezTo>
                  <a:close/>
                </a:path>
              </a:pathLst>
            </a:custGeom>
            <a:solidFill>
              <a:srgbClr val="E7BC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íṥľíḋé"/>
            <p:cNvSpPr/>
            <p:nvPr/>
          </p:nvSpPr>
          <p:spPr bwMode="auto">
            <a:xfrm>
              <a:off x="7548563" y="1533525"/>
              <a:ext cx="160338" cy="806450"/>
            </a:xfrm>
            <a:custGeom>
              <a:avLst/>
              <a:gdLst>
                <a:gd name="T0" fmla="*/ 27 w 59"/>
                <a:gd name="T1" fmla="*/ 1 h 299"/>
                <a:gd name="T2" fmla="*/ 51 w 59"/>
                <a:gd name="T3" fmla="*/ 28 h 299"/>
                <a:gd name="T4" fmla="*/ 44 w 59"/>
                <a:gd name="T5" fmla="*/ 11 h 299"/>
                <a:gd name="T6" fmla="*/ 12 w 59"/>
                <a:gd name="T7" fmla="*/ 12 h 299"/>
                <a:gd name="T8" fmla="*/ 50 w 59"/>
                <a:gd name="T9" fmla="*/ 29 h 299"/>
                <a:gd name="T10" fmla="*/ 54 w 59"/>
                <a:gd name="T11" fmla="*/ 28 h 299"/>
                <a:gd name="T12" fmla="*/ 55 w 59"/>
                <a:gd name="T13" fmla="*/ 48 h 299"/>
                <a:gd name="T14" fmla="*/ 50 w 59"/>
                <a:gd name="T15" fmla="*/ 54 h 299"/>
                <a:gd name="T16" fmla="*/ 47 w 59"/>
                <a:gd name="T17" fmla="*/ 239 h 299"/>
                <a:gd name="T18" fmla="*/ 25 w 59"/>
                <a:gd name="T19" fmla="*/ 297 h 299"/>
                <a:gd name="T20" fmla="*/ 5 w 59"/>
                <a:gd name="T21" fmla="*/ 239 h 299"/>
                <a:gd name="T22" fmla="*/ 7 w 59"/>
                <a:gd name="T23" fmla="*/ 146 h 299"/>
                <a:gd name="T24" fmla="*/ 2 w 59"/>
                <a:gd name="T25" fmla="*/ 52 h 299"/>
                <a:gd name="T26" fmla="*/ 4 w 59"/>
                <a:gd name="T27" fmla="*/ 30 h 299"/>
                <a:gd name="T28" fmla="*/ 6 w 59"/>
                <a:gd name="T29" fmla="*/ 27 h 299"/>
                <a:gd name="T30" fmla="*/ 8 w 59"/>
                <a:gd name="T31" fmla="*/ 7 h 299"/>
                <a:gd name="T32" fmla="*/ 7 w 59"/>
                <a:gd name="T33" fmla="*/ 32 h 299"/>
                <a:gd name="T34" fmla="*/ 50 w 59"/>
                <a:gd name="T35" fmla="*/ 39 h 299"/>
                <a:gd name="T36" fmla="*/ 51 w 59"/>
                <a:gd name="T37" fmla="*/ 32 h 299"/>
                <a:gd name="T38" fmla="*/ 7 w 59"/>
                <a:gd name="T39" fmla="*/ 31 h 299"/>
                <a:gd name="T40" fmla="*/ 6 w 59"/>
                <a:gd name="T41" fmla="*/ 45 h 299"/>
                <a:gd name="T42" fmla="*/ 6 w 59"/>
                <a:gd name="T43" fmla="*/ 50 h 299"/>
                <a:gd name="T44" fmla="*/ 11 w 59"/>
                <a:gd name="T45" fmla="*/ 53 h 299"/>
                <a:gd name="T46" fmla="*/ 47 w 59"/>
                <a:gd name="T47" fmla="*/ 52 h 299"/>
                <a:gd name="T48" fmla="*/ 51 w 59"/>
                <a:gd name="T49" fmla="*/ 47 h 299"/>
                <a:gd name="T50" fmla="*/ 9 w 59"/>
                <a:gd name="T51" fmla="*/ 44 h 299"/>
                <a:gd name="T52" fmla="*/ 36 w 59"/>
                <a:gd name="T53" fmla="*/ 57 h 299"/>
                <a:gd name="T54" fmla="*/ 36 w 59"/>
                <a:gd name="T55" fmla="*/ 234 h 299"/>
                <a:gd name="T56" fmla="*/ 36 w 59"/>
                <a:gd name="T57" fmla="*/ 235 h 299"/>
                <a:gd name="T58" fmla="*/ 45 w 59"/>
                <a:gd name="T59" fmla="*/ 56 h 299"/>
                <a:gd name="T60" fmla="*/ 12 w 59"/>
                <a:gd name="T61" fmla="*/ 58 h 299"/>
                <a:gd name="T62" fmla="*/ 11 w 59"/>
                <a:gd name="T63" fmla="*/ 233 h 299"/>
                <a:gd name="T64" fmla="*/ 20 w 59"/>
                <a:gd name="T65" fmla="*/ 233 h 299"/>
                <a:gd name="T66" fmla="*/ 18 w 59"/>
                <a:gd name="T67" fmla="*/ 58 h 299"/>
                <a:gd name="T68" fmla="*/ 25 w 59"/>
                <a:gd name="T69" fmla="*/ 233 h 299"/>
                <a:gd name="T70" fmla="*/ 23 w 59"/>
                <a:gd name="T71" fmla="*/ 238 h 299"/>
                <a:gd name="T72" fmla="*/ 20 w 59"/>
                <a:gd name="T73" fmla="*/ 242 h 299"/>
                <a:gd name="T74" fmla="*/ 19 w 59"/>
                <a:gd name="T75" fmla="*/ 240 h 299"/>
                <a:gd name="T76" fmla="*/ 17 w 59"/>
                <a:gd name="T77" fmla="*/ 235 h 299"/>
                <a:gd name="T78" fmla="*/ 11 w 59"/>
                <a:gd name="T79" fmla="*/ 239 h 299"/>
                <a:gd name="T80" fmla="*/ 18 w 59"/>
                <a:gd name="T81" fmla="*/ 275 h 299"/>
                <a:gd name="T82" fmla="*/ 43 w 59"/>
                <a:gd name="T83" fmla="*/ 237 h 299"/>
                <a:gd name="T84" fmla="*/ 36 w 59"/>
                <a:gd name="T85" fmla="*/ 243 h 299"/>
                <a:gd name="T86" fmla="*/ 33 w 59"/>
                <a:gd name="T87" fmla="*/ 238 h 299"/>
                <a:gd name="T88" fmla="*/ 31 w 59"/>
                <a:gd name="T89" fmla="*/ 234 h 299"/>
                <a:gd name="T90" fmla="*/ 30 w 59"/>
                <a:gd name="T91" fmla="*/ 233 h 299"/>
                <a:gd name="T92" fmla="*/ 29 w 59"/>
                <a:gd name="T93" fmla="*/ 281 h 299"/>
                <a:gd name="T94" fmla="*/ 28 w 59"/>
                <a:gd name="T95" fmla="*/ 282 h 299"/>
                <a:gd name="T96" fmla="*/ 29 w 59"/>
                <a:gd name="T97" fmla="*/ 28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 h="299">
                  <a:moveTo>
                    <a:pt x="8" y="7"/>
                  </a:moveTo>
                  <a:cubicBezTo>
                    <a:pt x="13" y="0"/>
                    <a:pt x="21" y="0"/>
                    <a:pt x="27" y="1"/>
                  </a:cubicBezTo>
                  <a:cubicBezTo>
                    <a:pt x="41" y="2"/>
                    <a:pt x="59" y="10"/>
                    <a:pt x="51" y="27"/>
                  </a:cubicBezTo>
                  <a:cubicBezTo>
                    <a:pt x="51" y="27"/>
                    <a:pt x="51" y="27"/>
                    <a:pt x="51" y="28"/>
                  </a:cubicBezTo>
                  <a:cubicBezTo>
                    <a:pt x="50" y="28"/>
                    <a:pt x="49" y="28"/>
                    <a:pt x="48" y="27"/>
                  </a:cubicBezTo>
                  <a:cubicBezTo>
                    <a:pt x="47" y="21"/>
                    <a:pt x="48" y="15"/>
                    <a:pt x="44" y="11"/>
                  </a:cubicBezTo>
                  <a:cubicBezTo>
                    <a:pt x="40" y="7"/>
                    <a:pt x="34" y="7"/>
                    <a:pt x="29" y="6"/>
                  </a:cubicBezTo>
                  <a:cubicBezTo>
                    <a:pt x="23" y="6"/>
                    <a:pt x="14" y="5"/>
                    <a:pt x="12" y="12"/>
                  </a:cubicBezTo>
                  <a:cubicBezTo>
                    <a:pt x="10" y="17"/>
                    <a:pt x="11" y="23"/>
                    <a:pt x="13" y="27"/>
                  </a:cubicBezTo>
                  <a:cubicBezTo>
                    <a:pt x="25" y="27"/>
                    <a:pt x="38" y="28"/>
                    <a:pt x="50" y="29"/>
                  </a:cubicBezTo>
                  <a:cubicBezTo>
                    <a:pt x="51" y="29"/>
                    <a:pt x="51" y="29"/>
                    <a:pt x="51" y="28"/>
                  </a:cubicBezTo>
                  <a:cubicBezTo>
                    <a:pt x="51" y="28"/>
                    <a:pt x="53" y="27"/>
                    <a:pt x="54" y="28"/>
                  </a:cubicBezTo>
                  <a:cubicBezTo>
                    <a:pt x="58" y="32"/>
                    <a:pt x="57" y="39"/>
                    <a:pt x="53" y="42"/>
                  </a:cubicBezTo>
                  <a:cubicBezTo>
                    <a:pt x="54" y="44"/>
                    <a:pt x="55" y="46"/>
                    <a:pt x="55" y="48"/>
                  </a:cubicBezTo>
                  <a:cubicBezTo>
                    <a:pt x="54" y="51"/>
                    <a:pt x="52" y="53"/>
                    <a:pt x="50" y="54"/>
                  </a:cubicBezTo>
                  <a:cubicBezTo>
                    <a:pt x="50" y="54"/>
                    <a:pt x="50" y="54"/>
                    <a:pt x="50" y="54"/>
                  </a:cubicBezTo>
                  <a:cubicBezTo>
                    <a:pt x="51" y="115"/>
                    <a:pt x="50" y="176"/>
                    <a:pt x="48" y="237"/>
                  </a:cubicBezTo>
                  <a:cubicBezTo>
                    <a:pt x="48" y="238"/>
                    <a:pt x="48" y="238"/>
                    <a:pt x="47" y="239"/>
                  </a:cubicBezTo>
                  <a:cubicBezTo>
                    <a:pt x="45" y="259"/>
                    <a:pt x="38" y="279"/>
                    <a:pt x="29" y="297"/>
                  </a:cubicBezTo>
                  <a:cubicBezTo>
                    <a:pt x="28" y="299"/>
                    <a:pt x="25" y="298"/>
                    <a:pt x="25" y="297"/>
                  </a:cubicBezTo>
                  <a:cubicBezTo>
                    <a:pt x="24" y="297"/>
                    <a:pt x="23" y="297"/>
                    <a:pt x="22" y="296"/>
                  </a:cubicBezTo>
                  <a:cubicBezTo>
                    <a:pt x="11" y="279"/>
                    <a:pt x="6" y="258"/>
                    <a:pt x="5" y="239"/>
                  </a:cubicBezTo>
                  <a:cubicBezTo>
                    <a:pt x="5" y="237"/>
                    <a:pt x="6" y="237"/>
                    <a:pt x="7" y="237"/>
                  </a:cubicBezTo>
                  <a:cubicBezTo>
                    <a:pt x="5" y="207"/>
                    <a:pt x="6" y="176"/>
                    <a:pt x="7" y="146"/>
                  </a:cubicBezTo>
                  <a:cubicBezTo>
                    <a:pt x="7" y="117"/>
                    <a:pt x="6" y="87"/>
                    <a:pt x="8" y="58"/>
                  </a:cubicBezTo>
                  <a:cubicBezTo>
                    <a:pt x="5" y="57"/>
                    <a:pt x="3" y="55"/>
                    <a:pt x="2" y="52"/>
                  </a:cubicBezTo>
                  <a:cubicBezTo>
                    <a:pt x="1" y="49"/>
                    <a:pt x="0" y="44"/>
                    <a:pt x="3" y="42"/>
                  </a:cubicBezTo>
                  <a:cubicBezTo>
                    <a:pt x="1" y="38"/>
                    <a:pt x="0" y="33"/>
                    <a:pt x="4" y="30"/>
                  </a:cubicBezTo>
                  <a:cubicBezTo>
                    <a:pt x="4" y="30"/>
                    <a:pt x="4" y="29"/>
                    <a:pt x="4" y="29"/>
                  </a:cubicBezTo>
                  <a:cubicBezTo>
                    <a:pt x="4" y="28"/>
                    <a:pt x="5" y="27"/>
                    <a:pt x="6" y="27"/>
                  </a:cubicBezTo>
                  <a:cubicBezTo>
                    <a:pt x="7" y="27"/>
                    <a:pt x="7" y="27"/>
                    <a:pt x="7" y="27"/>
                  </a:cubicBezTo>
                  <a:cubicBezTo>
                    <a:pt x="6" y="21"/>
                    <a:pt x="4" y="13"/>
                    <a:pt x="8" y="7"/>
                  </a:cubicBezTo>
                  <a:close/>
                  <a:moveTo>
                    <a:pt x="7" y="31"/>
                  </a:moveTo>
                  <a:cubicBezTo>
                    <a:pt x="7" y="31"/>
                    <a:pt x="7" y="32"/>
                    <a:pt x="7" y="32"/>
                  </a:cubicBezTo>
                  <a:cubicBezTo>
                    <a:pt x="5" y="34"/>
                    <a:pt x="4" y="38"/>
                    <a:pt x="6" y="40"/>
                  </a:cubicBezTo>
                  <a:cubicBezTo>
                    <a:pt x="20" y="39"/>
                    <a:pt x="35" y="38"/>
                    <a:pt x="50" y="39"/>
                  </a:cubicBezTo>
                  <a:cubicBezTo>
                    <a:pt x="50" y="40"/>
                    <a:pt x="51" y="40"/>
                    <a:pt x="51" y="40"/>
                  </a:cubicBezTo>
                  <a:cubicBezTo>
                    <a:pt x="53" y="38"/>
                    <a:pt x="53" y="34"/>
                    <a:pt x="51" y="32"/>
                  </a:cubicBezTo>
                  <a:cubicBezTo>
                    <a:pt x="51" y="32"/>
                    <a:pt x="51" y="32"/>
                    <a:pt x="51" y="32"/>
                  </a:cubicBezTo>
                  <a:cubicBezTo>
                    <a:pt x="37" y="34"/>
                    <a:pt x="21" y="34"/>
                    <a:pt x="7" y="31"/>
                  </a:cubicBezTo>
                  <a:close/>
                  <a:moveTo>
                    <a:pt x="9" y="44"/>
                  </a:moveTo>
                  <a:cubicBezTo>
                    <a:pt x="9" y="45"/>
                    <a:pt x="8" y="46"/>
                    <a:pt x="6" y="45"/>
                  </a:cubicBezTo>
                  <a:cubicBezTo>
                    <a:pt x="6" y="45"/>
                    <a:pt x="6" y="45"/>
                    <a:pt x="6" y="45"/>
                  </a:cubicBezTo>
                  <a:cubicBezTo>
                    <a:pt x="6" y="47"/>
                    <a:pt x="6" y="48"/>
                    <a:pt x="6" y="50"/>
                  </a:cubicBezTo>
                  <a:cubicBezTo>
                    <a:pt x="7" y="52"/>
                    <a:pt x="7" y="53"/>
                    <a:pt x="8" y="54"/>
                  </a:cubicBezTo>
                  <a:cubicBezTo>
                    <a:pt x="9" y="52"/>
                    <a:pt x="11" y="52"/>
                    <a:pt x="11" y="53"/>
                  </a:cubicBezTo>
                  <a:cubicBezTo>
                    <a:pt x="22" y="51"/>
                    <a:pt x="35" y="51"/>
                    <a:pt x="46" y="52"/>
                  </a:cubicBezTo>
                  <a:cubicBezTo>
                    <a:pt x="47" y="52"/>
                    <a:pt x="47" y="52"/>
                    <a:pt x="47" y="52"/>
                  </a:cubicBezTo>
                  <a:cubicBezTo>
                    <a:pt x="47" y="52"/>
                    <a:pt x="47" y="52"/>
                    <a:pt x="47" y="52"/>
                  </a:cubicBezTo>
                  <a:cubicBezTo>
                    <a:pt x="49" y="51"/>
                    <a:pt x="51" y="50"/>
                    <a:pt x="51" y="47"/>
                  </a:cubicBezTo>
                  <a:cubicBezTo>
                    <a:pt x="51" y="46"/>
                    <a:pt x="50" y="45"/>
                    <a:pt x="49" y="44"/>
                  </a:cubicBezTo>
                  <a:cubicBezTo>
                    <a:pt x="36" y="45"/>
                    <a:pt x="22" y="45"/>
                    <a:pt x="9" y="44"/>
                  </a:cubicBezTo>
                  <a:close/>
                  <a:moveTo>
                    <a:pt x="45" y="56"/>
                  </a:moveTo>
                  <a:cubicBezTo>
                    <a:pt x="42" y="56"/>
                    <a:pt x="39" y="57"/>
                    <a:pt x="36" y="57"/>
                  </a:cubicBezTo>
                  <a:cubicBezTo>
                    <a:pt x="36" y="58"/>
                    <a:pt x="37" y="58"/>
                    <a:pt x="37" y="59"/>
                  </a:cubicBezTo>
                  <a:cubicBezTo>
                    <a:pt x="35" y="118"/>
                    <a:pt x="38" y="176"/>
                    <a:pt x="36" y="234"/>
                  </a:cubicBezTo>
                  <a:cubicBezTo>
                    <a:pt x="36" y="234"/>
                    <a:pt x="36" y="235"/>
                    <a:pt x="36" y="235"/>
                  </a:cubicBezTo>
                  <a:cubicBezTo>
                    <a:pt x="36" y="235"/>
                    <a:pt x="36" y="235"/>
                    <a:pt x="36" y="235"/>
                  </a:cubicBezTo>
                  <a:cubicBezTo>
                    <a:pt x="38" y="233"/>
                    <a:pt x="41" y="233"/>
                    <a:pt x="43" y="233"/>
                  </a:cubicBezTo>
                  <a:cubicBezTo>
                    <a:pt x="42" y="175"/>
                    <a:pt x="41" y="115"/>
                    <a:pt x="45" y="56"/>
                  </a:cubicBezTo>
                  <a:close/>
                  <a:moveTo>
                    <a:pt x="18" y="58"/>
                  </a:moveTo>
                  <a:cubicBezTo>
                    <a:pt x="16" y="58"/>
                    <a:pt x="14" y="58"/>
                    <a:pt x="12" y="58"/>
                  </a:cubicBezTo>
                  <a:cubicBezTo>
                    <a:pt x="13" y="87"/>
                    <a:pt x="12" y="117"/>
                    <a:pt x="12" y="146"/>
                  </a:cubicBezTo>
                  <a:cubicBezTo>
                    <a:pt x="12" y="175"/>
                    <a:pt x="13" y="204"/>
                    <a:pt x="11" y="233"/>
                  </a:cubicBezTo>
                  <a:cubicBezTo>
                    <a:pt x="13" y="231"/>
                    <a:pt x="15" y="231"/>
                    <a:pt x="18" y="232"/>
                  </a:cubicBezTo>
                  <a:cubicBezTo>
                    <a:pt x="19" y="232"/>
                    <a:pt x="19" y="232"/>
                    <a:pt x="20" y="233"/>
                  </a:cubicBezTo>
                  <a:cubicBezTo>
                    <a:pt x="20" y="233"/>
                    <a:pt x="20" y="232"/>
                    <a:pt x="21" y="232"/>
                  </a:cubicBezTo>
                  <a:cubicBezTo>
                    <a:pt x="17" y="174"/>
                    <a:pt x="18" y="116"/>
                    <a:pt x="18" y="58"/>
                  </a:cubicBezTo>
                  <a:close/>
                  <a:moveTo>
                    <a:pt x="25" y="233"/>
                  </a:moveTo>
                  <a:cubicBezTo>
                    <a:pt x="25" y="233"/>
                    <a:pt x="25" y="233"/>
                    <a:pt x="25" y="233"/>
                  </a:cubicBezTo>
                  <a:cubicBezTo>
                    <a:pt x="25" y="234"/>
                    <a:pt x="25" y="235"/>
                    <a:pt x="25" y="236"/>
                  </a:cubicBezTo>
                  <a:cubicBezTo>
                    <a:pt x="25" y="237"/>
                    <a:pt x="24" y="238"/>
                    <a:pt x="23" y="238"/>
                  </a:cubicBezTo>
                  <a:cubicBezTo>
                    <a:pt x="23" y="238"/>
                    <a:pt x="23" y="239"/>
                    <a:pt x="23" y="240"/>
                  </a:cubicBezTo>
                  <a:cubicBezTo>
                    <a:pt x="24" y="242"/>
                    <a:pt x="21" y="244"/>
                    <a:pt x="20" y="242"/>
                  </a:cubicBezTo>
                  <a:cubicBezTo>
                    <a:pt x="19" y="241"/>
                    <a:pt x="19" y="241"/>
                    <a:pt x="19" y="240"/>
                  </a:cubicBezTo>
                  <a:cubicBezTo>
                    <a:pt x="19" y="240"/>
                    <a:pt x="19" y="240"/>
                    <a:pt x="19" y="240"/>
                  </a:cubicBezTo>
                  <a:cubicBezTo>
                    <a:pt x="19" y="239"/>
                    <a:pt x="19" y="238"/>
                    <a:pt x="19" y="237"/>
                  </a:cubicBezTo>
                  <a:cubicBezTo>
                    <a:pt x="18" y="236"/>
                    <a:pt x="18" y="235"/>
                    <a:pt x="17" y="235"/>
                  </a:cubicBezTo>
                  <a:cubicBezTo>
                    <a:pt x="15" y="234"/>
                    <a:pt x="13" y="236"/>
                    <a:pt x="13" y="238"/>
                  </a:cubicBezTo>
                  <a:cubicBezTo>
                    <a:pt x="12" y="239"/>
                    <a:pt x="11" y="239"/>
                    <a:pt x="11" y="239"/>
                  </a:cubicBezTo>
                  <a:cubicBezTo>
                    <a:pt x="10" y="240"/>
                    <a:pt x="10" y="240"/>
                    <a:pt x="10" y="240"/>
                  </a:cubicBezTo>
                  <a:cubicBezTo>
                    <a:pt x="11" y="253"/>
                    <a:pt x="14" y="264"/>
                    <a:pt x="18" y="275"/>
                  </a:cubicBezTo>
                  <a:cubicBezTo>
                    <a:pt x="23" y="274"/>
                    <a:pt x="27" y="275"/>
                    <a:pt x="30" y="279"/>
                  </a:cubicBezTo>
                  <a:cubicBezTo>
                    <a:pt x="35" y="265"/>
                    <a:pt x="40" y="251"/>
                    <a:pt x="43" y="237"/>
                  </a:cubicBezTo>
                  <a:cubicBezTo>
                    <a:pt x="42" y="236"/>
                    <a:pt x="40" y="236"/>
                    <a:pt x="39" y="237"/>
                  </a:cubicBezTo>
                  <a:cubicBezTo>
                    <a:pt x="37" y="238"/>
                    <a:pt x="36" y="240"/>
                    <a:pt x="36" y="243"/>
                  </a:cubicBezTo>
                  <a:cubicBezTo>
                    <a:pt x="36" y="245"/>
                    <a:pt x="33" y="245"/>
                    <a:pt x="32" y="243"/>
                  </a:cubicBezTo>
                  <a:cubicBezTo>
                    <a:pt x="32" y="241"/>
                    <a:pt x="32" y="239"/>
                    <a:pt x="33" y="238"/>
                  </a:cubicBezTo>
                  <a:cubicBezTo>
                    <a:pt x="33" y="237"/>
                    <a:pt x="33" y="237"/>
                    <a:pt x="32" y="236"/>
                  </a:cubicBezTo>
                  <a:cubicBezTo>
                    <a:pt x="32" y="236"/>
                    <a:pt x="31" y="235"/>
                    <a:pt x="31" y="234"/>
                  </a:cubicBezTo>
                  <a:cubicBezTo>
                    <a:pt x="31" y="234"/>
                    <a:pt x="31" y="234"/>
                    <a:pt x="31" y="234"/>
                  </a:cubicBezTo>
                  <a:cubicBezTo>
                    <a:pt x="31" y="234"/>
                    <a:pt x="30" y="233"/>
                    <a:pt x="30" y="233"/>
                  </a:cubicBezTo>
                  <a:cubicBezTo>
                    <a:pt x="30" y="236"/>
                    <a:pt x="26" y="236"/>
                    <a:pt x="25" y="233"/>
                  </a:cubicBezTo>
                  <a:close/>
                  <a:moveTo>
                    <a:pt x="29" y="281"/>
                  </a:moveTo>
                  <a:cubicBezTo>
                    <a:pt x="27" y="280"/>
                    <a:pt x="25" y="279"/>
                    <a:pt x="23" y="279"/>
                  </a:cubicBezTo>
                  <a:cubicBezTo>
                    <a:pt x="25" y="280"/>
                    <a:pt x="26" y="281"/>
                    <a:pt x="28" y="282"/>
                  </a:cubicBezTo>
                  <a:cubicBezTo>
                    <a:pt x="29" y="282"/>
                    <a:pt x="29" y="282"/>
                    <a:pt x="29" y="283"/>
                  </a:cubicBezTo>
                  <a:cubicBezTo>
                    <a:pt x="29" y="282"/>
                    <a:pt x="29" y="282"/>
                    <a:pt x="29" y="281"/>
                  </a:cubicBezTo>
                  <a:cubicBezTo>
                    <a:pt x="29" y="281"/>
                    <a:pt x="29" y="281"/>
                    <a:pt x="29" y="281"/>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 name="íṧ1ïḓê"/>
            <p:cNvSpPr/>
            <p:nvPr/>
          </p:nvSpPr>
          <p:spPr bwMode="auto">
            <a:xfrm>
              <a:off x="7581901" y="1552575"/>
              <a:ext cx="36513" cy="38100"/>
            </a:xfrm>
            <a:custGeom>
              <a:avLst/>
              <a:gdLst>
                <a:gd name="T0" fmla="*/ 2 w 14"/>
                <a:gd name="T1" fmla="*/ 12 h 14"/>
                <a:gd name="T2" fmla="*/ 13 w 14"/>
                <a:gd name="T3" fmla="*/ 3 h 14"/>
                <a:gd name="T4" fmla="*/ 11 w 14"/>
                <a:gd name="T5" fmla="*/ 7 h 14"/>
                <a:gd name="T6" fmla="*/ 5 w 14"/>
                <a:gd name="T7" fmla="*/ 11 h 14"/>
                <a:gd name="T8" fmla="*/ 2 w 14"/>
                <a:gd name="T9" fmla="*/ 12 h 14"/>
              </a:gdLst>
              <a:ahLst/>
              <a:cxnLst>
                <a:cxn ang="0">
                  <a:pos x="T0" y="T1"/>
                </a:cxn>
                <a:cxn ang="0">
                  <a:pos x="T2" y="T3"/>
                </a:cxn>
                <a:cxn ang="0">
                  <a:pos x="T4" y="T5"/>
                </a:cxn>
                <a:cxn ang="0">
                  <a:pos x="T6" y="T7"/>
                </a:cxn>
                <a:cxn ang="0">
                  <a:pos x="T8" y="T9"/>
                </a:cxn>
              </a:cxnLst>
              <a:rect l="0" t="0" r="r" b="b"/>
              <a:pathLst>
                <a:path w="14" h="14">
                  <a:moveTo>
                    <a:pt x="2" y="12"/>
                  </a:moveTo>
                  <a:cubicBezTo>
                    <a:pt x="0" y="6"/>
                    <a:pt x="7" y="0"/>
                    <a:pt x="13" y="3"/>
                  </a:cubicBezTo>
                  <a:cubicBezTo>
                    <a:pt x="14" y="4"/>
                    <a:pt x="13" y="8"/>
                    <a:pt x="11" y="7"/>
                  </a:cubicBezTo>
                  <a:cubicBezTo>
                    <a:pt x="8" y="6"/>
                    <a:pt x="4" y="8"/>
                    <a:pt x="5" y="11"/>
                  </a:cubicBezTo>
                  <a:cubicBezTo>
                    <a:pt x="5" y="13"/>
                    <a:pt x="3" y="14"/>
                    <a:pt x="2" y="12"/>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ïṧḻïḓe"/>
            <p:cNvSpPr/>
            <p:nvPr/>
          </p:nvSpPr>
          <p:spPr bwMode="auto">
            <a:xfrm>
              <a:off x="7632701" y="2843212"/>
              <a:ext cx="461963" cy="269875"/>
            </a:xfrm>
            <a:custGeom>
              <a:avLst/>
              <a:gdLst>
                <a:gd name="T0" fmla="*/ 121 w 171"/>
                <a:gd name="T1" fmla="*/ 100 h 100"/>
                <a:gd name="T2" fmla="*/ 119 w 171"/>
                <a:gd name="T3" fmla="*/ 98 h 100"/>
                <a:gd name="T4" fmla="*/ 100 w 171"/>
                <a:gd name="T5" fmla="*/ 85 h 100"/>
                <a:gd name="T6" fmla="*/ 105 w 171"/>
                <a:gd name="T7" fmla="*/ 78 h 100"/>
                <a:gd name="T8" fmla="*/ 102 w 171"/>
                <a:gd name="T9" fmla="*/ 76 h 100"/>
                <a:gd name="T10" fmla="*/ 98 w 171"/>
                <a:gd name="T11" fmla="*/ 83 h 100"/>
                <a:gd name="T12" fmla="*/ 78 w 171"/>
                <a:gd name="T13" fmla="*/ 70 h 100"/>
                <a:gd name="T14" fmla="*/ 84 w 171"/>
                <a:gd name="T15" fmla="*/ 62 h 100"/>
                <a:gd name="T16" fmla="*/ 82 w 171"/>
                <a:gd name="T17" fmla="*/ 60 h 100"/>
                <a:gd name="T18" fmla="*/ 75 w 171"/>
                <a:gd name="T19" fmla="*/ 68 h 100"/>
                <a:gd name="T20" fmla="*/ 59 w 171"/>
                <a:gd name="T21" fmla="*/ 58 h 100"/>
                <a:gd name="T22" fmla="*/ 61 w 171"/>
                <a:gd name="T23" fmla="*/ 55 h 100"/>
                <a:gd name="T24" fmla="*/ 64 w 171"/>
                <a:gd name="T25" fmla="*/ 53 h 100"/>
                <a:gd name="T26" fmla="*/ 62 w 171"/>
                <a:gd name="T27" fmla="*/ 50 h 100"/>
                <a:gd name="T28" fmla="*/ 56 w 171"/>
                <a:gd name="T29" fmla="*/ 56 h 100"/>
                <a:gd name="T30" fmla="*/ 41 w 171"/>
                <a:gd name="T31" fmla="*/ 46 h 100"/>
                <a:gd name="T32" fmla="*/ 44 w 171"/>
                <a:gd name="T33" fmla="*/ 41 h 100"/>
                <a:gd name="T34" fmla="*/ 47 w 171"/>
                <a:gd name="T35" fmla="*/ 37 h 100"/>
                <a:gd name="T36" fmla="*/ 44 w 171"/>
                <a:gd name="T37" fmla="*/ 35 h 100"/>
                <a:gd name="T38" fmla="*/ 41 w 171"/>
                <a:gd name="T39" fmla="*/ 40 h 100"/>
                <a:gd name="T40" fmla="*/ 38 w 171"/>
                <a:gd name="T41" fmla="*/ 44 h 100"/>
                <a:gd name="T42" fmla="*/ 19 w 171"/>
                <a:gd name="T43" fmla="*/ 32 h 100"/>
                <a:gd name="T44" fmla="*/ 24 w 171"/>
                <a:gd name="T45" fmla="*/ 24 h 100"/>
                <a:gd name="T46" fmla="*/ 21 w 171"/>
                <a:gd name="T47" fmla="*/ 23 h 100"/>
                <a:gd name="T48" fmla="*/ 17 w 171"/>
                <a:gd name="T49" fmla="*/ 30 h 100"/>
                <a:gd name="T50" fmla="*/ 0 w 171"/>
                <a:gd name="T51" fmla="*/ 19 h 100"/>
                <a:gd name="T52" fmla="*/ 5 w 171"/>
                <a:gd name="T53" fmla="*/ 11 h 100"/>
                <a:gd name="T54" fmla="*/ 4 w 171"/>
                <a:gd name="T55" fmla="*/ 9 h 100"/>
                <a:gd name="T56" fmla="*/ 11 w 171"/>
                <a:gd name="T57" fmla="*/ 3 h 100"/>
                <a:gd name="T58" fmla="*/ 11 w 171"/>
                <a:gd name="T59" fmla="*/ 3 h 100"/>
                <a:gd name="T60" fmla="*/ 101 w 171"/>
                <a:gd name="T61" fmla="*/ 56 h 100"/>
                <a:gd name="T62" fmla="*/ 103 w 171"/>
                <a:gd name="T63" fmla="*/ 56 h 100"/>
                <a:gd name="T64" fmla="*/ 104 w 171"/>
                <a:gd name="T65" fmla="*/ 56 h 100"/>
                <a:gd name="T66" fmla="*/ 147 w 171"/>
                <a:gd name="T67" fmla="*/ 0 h 100"/>
                <a:gd name="T68" fmla="*/ 152 w 171"/>
                <a:gd name="T69" fmla="*/ 3 h 100"/>
                <a:gd name="T70" fmla="*/ 147 w 171"/>
                <a:gd name="T71" fmla="*/ 14 h 100"/>
                <a:gd name="T72" fmla="*/ 149 w 171"/>
                <a:gd name="T73" fmla="*/ 15 h 100"/>
                <a:gd name="T74" fmla="*/ 151 w 171"/>
                <a:gd name="T75" fmla="*/ 17 h 100"/>
                <a:gd name="T76" fmla="*/ 148 w 171"/>
                <a:gd name="T77" fmla="*/ 21 h 100"/>
                <a:gd name="T78" fmla="*/ 151 w 171"/>
                <a:gd name="T79" fmla="*/ 23 h 100"/>
                <a:gd name="T80" fmla="*/ 164 w 171"/>
                <a:gd name="T81" fmla="*/ 4 h 100"/>
                <a:gd name="T82" fmla="*/ 171 w 171"/>
                <a:gd name="T83" fmla="*/ 8 h 100"/>
                <a:gd name="T84" fmla="*/ 152 w 171"/>
                <a:gd name="T85" fmla="*/ 41 h 100"/>
                <a:gd name="T86" fmla="*/ 121 w 171"/>
                <a:gd name="T8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1" h="100">
                  <a:moveTo>
                    <a:pt x="121" y="100"/>
                  </a:moveTo>
                  <a:cubicBezTo>
                    <a:pt x="121" y="100"/>
                    <a:pt x="120" y="99"/>
                    <a:pt x="119" y="98"/>
                  </a:cubicBezTo>
                  <a:cubicBezTo>
                    <a:pt x="113" y="94"/>
                    <a:pt x="107" y="89"/>
                    <a:pt x="100" y="85"/>
                  </a:cubicBezTo>
                  <a:cubicBezTo>
                    <a:pt x="102" y="83"/>
                    <a:pt x="104" y="80"/>
                    <a:pt x="105" y="78"/>
                  </a:cubicBezTo>
                  <a:cubicBezTo>
                    <a:pt x="106" y="76"/>
                    <a:pt x="103" y="74"/>
                    <a:pt x="102" y="76"/>
                  </a:cubicBezTo>
                  <a:cubicBezTo>
                    <a:pt x="100" y="78"/>
                    <a:pt x="99" y="81"/>
                    <a:pt x="98" y="83"/>
                  </a:cubicBezTo>
                  <a:cubicBezTo>
                    <a:pt x="91" y="79"/>
                    <a:pt x="84" y="75"/>
                    <a:pt x="78" y="70"/>
                  </a:cubicBezTo>
                  <a:cubicBezTo>
                    <a:pt x="80" y="67"/>
                    <a:pt x="82" y="65"/>
                    <a:pt x="84" y="62"/>
                  </a:cubicBezTo>
                  <a:cubicBezTo>
                    <a:pt x="85" y="61"/>
                    <a:pt x="83" y="59"/>
                    <a:pt x="82" y="60"/>
                  </a:cubicBezTo>
                  <a:cubicBezTo>
                    <a:pt x="80" y="63"/>
                    <a:pt x="77" y="65"/>
                    <a:pt x="75" y="68"/>
                  </a:cubicBezTo>
                  <a:cubicBezTo>
                    <a:pt x="70" y="65"/>
                    <a:pt x="65" y="61"/>
                    <a:pt x="59" y="58"/>
                  </a:cubicBezTo>
                  <a:cubicBezTo>
                    <a:pt x="60" y="57"/>
                    <a:pt x="60" y="56"/>
                    <a:pt x="61" y="55"/>
                  </a:cubicBezTo>
                  <a:cubicBezTo>
                    <a:pt x="62" y="54"/>
                    <a:pt x="63" y="54"/>
                    <a:pt x="64" y="53"/>
                  </a:cubicBezTo>
                  <a:cubicBezTo>
                    <a:pt x="65" y="51"/>
                    <a:pt x="64" y="50"/>
                    <a:pt x="62" y="50"/>
                  </a:cubicBezTo>
                  <a:cubicBezTo>
                    <a:pt x="60" y="50"/>
                    <a:pt x="58" y="53"/>
                    <a:pt x="56" y="56"/>
                  </a:cubicBezTo>
                  <a:cubicBezTo>
                    <a:pt x="51" y="52"/>
                    <a:pt x="46" y="49"/>
                    <a:pt x="41" y="46"/>
                  </a:cubicBezTo>
                  <a:cubicBezTo>
                    <a:pt x="42" y="44"/>
                    <a:pt x="43" y="43"/>
                    <a:pt x="44" y="41"/>
                  </a:cubicBezTo>
                  <a:cubicBezTo>
                    <a:pt x="45" y="40"/>
                    <a:pt x="46" y="38"/>
                    <a:pt x="47" y="37"/>
                  </a:cubicBezTo>
                  <a:cubicBezTo>
                    <a:pt x="47" y="35"/>
                    <a:pt x="45" y="34"/>
                    <a:pt x="44" y="35"/>
                  </a:cubicBezTo>
                  <a:cubicBezTo>
                    <a:pt x="43" y="36"/>
                    <a:pt x="42" y="38"/>
                    <a:pt x="41" y="40"/>
                  </a:cubicBezTo>
                  <a:cubicBezTo>
                    <a:pt x="40" y="41"/>
                    <a:pt x="39" y="43"/>
                    <a:pt x="38" y="44"/>
                  </a:cubicBezTo>
                  <a:cubicBezTo>
                    <a:pt x="32" y="40"/>
                    <a:pt x="26" y="36"/>
                    <a:pt x="19" y="32"/>
                  </a:cubicBezTo>
                  <a:cubicBezTo>
                    <a:pt x="21" y="29"/>
                    <a:pt x="23" y="27"/>
                    <a:pt x="24" y="24"/>
                  </a:cubicBezTo>
                  <a:cubicBezTo>
                    <a:pt x="24" y="23"/>
                    <a:pt x="22" y="22"/>
                    <a:pt x="21" y="23"/>
                  </a:cubicBezTo>
                  <a:cubicBezTo>
                    <a:pt x="19" y="25"/>
                    <a:pt x="18" y="27"/>
                    <a:pt x="17" y="30"/>
                  </a:cubicBezTo>
                  <a:cubicBezTo>
                    <a:pt x="11" y="26"/>
                    <a:pt x="5" y="23"/>
                    <a:pt x="0" y="19"/>
                  </a:cubicBezTo>
                  <a:cubicBezTo>
                    <a:pt x="1" y="17"/>
                    <a:pt x="3" y="14"/>
                    <a:pt x="5" y="11"/>
                  </a:cubicBezTo>
                  <a:cubicBezTo>
                    <a:pt x="5" y="10"/>
                    <a:pt x="5" y="10"/>
                    <a:pt x="4" y="9"/>
                  </a:cubicBezTo>
                  <a:cubicBezTo>
                    <a:pt x="11" y="3"/>
                    <a:pt x="11" y="3"/>
                    <a:pt x="11" y="3"/>
                  </a:cubicBezTo>
                  <a:cubicBezTo>
                    <a:pt x="11" y="3"/>
                    <a:pt x="11" y="3"/>
                    <a:pt x="11" y="3"/>
                  </a:cubicBezTo>
                  <a:cubicBezTo>
                    <a:pt x="41" y="20"/>
                    <a:pt x="72" y="37"/>
                    <a:pt x="101" y="56"/>
                  </a:cubicBezTo>
                  <a:cubicBezTo>
                    <a:pt x="101" y="56"/>
                    <a:pt x="102" y="56"/>
                    <a:pt x="103" y="56"/>
                  </a:cubicBezTo>
                  <a:cubicBezTo>
                    <a:pt x="103" y="56"/>
                    <a:pt x="104" y="56"/>
                    <a:pt x="104" y="56"/>
                  </a:cubicBezTo>
                  <a:cubicBezTo>
                    <a:pt x="120" y="40"/>
                    <a:pt x="135" y="19"/>
                    <a:pt x="147" y="0"/>
                  </a:cubicBezTo>
                  <a:cubicBezTo>
                    <a:pt x="152" y="3"/>
                    <a:pt x="152" y="3"/>
                    <a:pt x="152" y="3"/>
                  </a:cubicBezTo>
                  <a:cubicBezTo>
                    <a:pt x="149" y="6"/>
                    <a:pt x="148" y="10"/>
                    <a:pt x="147" y="14"/>
                  </a:cubicBezTo>
                  <a:cubicBezTo>
                    <a:pt x="146" y="16"/>
                    <a:pt x="148" y="17"/>
                    <a:pt x="149" y="15"/>
                  </a:cubicBezTo>
                  <a:cubicBezTo>
                    <a:pt x="151" y="17"/>
                    <a:pt x="151" y="17"/>
                    <a:pt x="151" y="17"/>
                  </a:cubicBezTo>
                  <a:cubicBezTo>
                    <a:pt x="150" y="18"/>
                    <a:pt x="149" y="19"/>
                    <a:pt x="148" y="21"/>
                  </a:cubicBezTo>
                  <a:cubicBezTo>
                    <a:pt x="146" y="23"/>
                    <a:pt x="149" y="24"/>
                    <a:pt x="151" y="23"/>
                  </a:cubicBezTo>
                  <a:cubicBezTo>
                    <a:pt x="156" y="17"/>
                    <a:pt x="161" y="10"/>
                    <a:pt x="164" y="4"/>
                  </a:cubicBezTo>
                  <a:cubicBezTo>
                    <a:pt x="171" y="8"/>
                    <a:pt x="171" y="8"/>
                    <a:pt x="171" y="8"/>
                  </a:cubicBezTo>
                  <a:cubicBezTo>
                    <a:pt x="165" y="19"/>
                    <a:pt x="159" y="30"/>
                    <a:pt x="152" y="41"/>
                  </a:cubicBezTo>
                  <a:cubicBezTo>
                    <a:pt x="142" y="60"/>
                    <a:pt x="128" y="80"/>
                    <a:pt x="121" y="100"/>
                  </a:cubicBezTo>
                  <a:close/>
                </a:path>
              </a:pathLst>
            </a:custGeom>
            <a:solidFill>
              <a:srgbClr val="68A9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išľîḓè"/>
            <p:cNvSpPr/>
            <p:nvPr/>
          </p:nvSpPr>
          <p:spPr bwMode="auto">
            <a:xfrm>
              <a:off x="7416801" y="2776537"/>
              <a:ext cx="731838" cy="115888"/>
            </a:xfrm>
            <a:custGeom>
              <a:avLst/>
              <a:gdLst>
                <a:gd name="T0" fmla="*/ 270 w 271"/>
                <a:gd name="T1" fmla="*/ 1 h 43"/>
                <a:gd name="T2" fmla="*/ 251 w 271"/>
                <a:gd name="T3" fmla="*/ 33 h 43"/>
                <a:gd name="T4" fmla="*/ 244 w 271"/>
                <a:gd name="T5" fmla="*/ 29 h 43"/>
                <a:gd name="T6" fmla="*/ 243 w 271"/>
                <a:gd name="T7" fmla="*/ 28 h 43"/>
                <a:gd name="T8" fmla="*/ 231 w 271"/>
                <a:gd name="T9" fmla="*/ 42 h 43"/>
                <a:gd name="T10" fmla="*/ 229 w 271"/>
                <a:gd name="T11" fmla="*/ 40 h 43"/>
                <a:gd name="T12" fmla="*/ 229 w 271"/>
                <a:gd name="T13" fmla="*/ 40 h 43"/>
                <a:gd name="T14" fmla="*/ 234 w 271"/>
                <a:gd name="T15" fmla="*/ 30 h 43"/>
                <a:gd name="T16" fmla="*/ 240 w 271"/>
                <a:gd name="T17" fmla="*/ 21 h 43"/>
                <a:gd name="T18" fmla="*/ 238 w 271"/>
                <a:gd name="T19" fmla="*/ 19 h 43"/>
                <a:gd name="T20" fmla="*/ 232 w 271"/>
                <a:gd name="T21" fmla="*/ 28 h 43"/>
                <a:gd name="T22" fmla="*/ 227 w 271"/>
                <a:gd name="T23" fmla="*/ 25 h 43"/>
                <a:gd name="T24" fmla="*/ 227 w 271"/>
                <a:gd name="T25" fmla="*/ 24 h 43"/>
                <a:gd name="T26" fmla="*/ 227 w 271"/>
                <a:gd name="T27" fmla="*/ 22 h 43"/>
                <a:gd name="T28" fmla="*/ 223 w 271"/>
                <a:gd name="T29" fmla="*/ 18 h 43"/>
                <a:gd name="T30" fmla="*/ 93 w 271"/>
                <a:gd name="T31" fmla="*/ 23 h 43"/>
                <a:gd name="T32" fmla="*/ 92 w 271"/>
                <a:gd name="T33" fmla="*/ 24 h 43"/>
                <a:gd name="T34" fmla="*/ 91 w 271"/>
                <a:gd name="T35" fmla="*/ 28 h 43"/>
                <a:gd name="T36" fmla="*/ 84 w 271"/>
                <a:gd name="T37" fmla="*/ 34 h 43"/>
                <a:gd name="T38" fmla="*/ 82 w 271"/>
                <a:gd name="T39" fmla="*/ 34 h 43"/>
                <a:gd name="T40" fmla="*/ 77 w 271"/>
                <a:gd name="T41" fmla="*/ 43 h 43"/>
                <a:gd name="T42" fmla="*/ 56 w 271"/>
                <a:gd name="T43" fmla="*/ 30 h 43"/>
                <a:gd name="T44" fmla="*/ 61 w 271"/>
                <a:gd name="T45" fmla="*/ 22 h 43"/>
                <a:gd name="T46" fmla="*/ 58 w 271"/>
                <a:gd name="T47" fmla="*/ 20 h 43"/>
                <a:gd name="T48" fmla="*/ 53 w 271"/>
                <a:gd name="T49" fmla="*/ 29 h 43"/>
                <a:gd name="T50" fmla="*/ 37 w 271"/>
                <a:gd name="T51" fmla="*/ 19 h 43"/>
                <a:gd name="T52" fmla="*/ 42 w 271"/>
                <a:gd name="T53" fmla="*/ 12 h 43"/>
                <a:gd name="T54" fmla="*/ 40 w 271"/>
                <a:gd name="T55" fmla="*/ 10 h 43"/>
                <a:gd name="T56" fmla="*/ 34 w 271"/>
                <a:gd name="T57" fmla="*/ 18 h 43"/>
                <a:gd name="T58" fmla="*/ 0 w 271"/>
                <a:gd name="T59" fmla="*/ 0 h 43"/>
                <a:gd name="T60" fmla="*/ 271 w 271"/>
                <a:gd name="T61" fmla="*/ 0 h 43"/>
                <a:gd name="T62" fmla="*/ 270 w 271"/>
                <a:gd name="T63"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1" h="43">
                  <a:moveTo>
                    <a:pt x="270" y="1"/>
                  </a:moveTo>
                  <a:cubicBezTo>
                    <a:pt x="264" y="12"/>
                    <a:pt x="258" y="22"/>
                    <a:pt x="251" y="33"/>
                  </a:cubicBezTo>
                  <a:cubicBezTo>
                    <a:pt x="244" y="29"/>
                    <a:pt x="244" y="29"/>
                    <a:pt x="244" y="29"/>
                  </a:cubicBezTo>
                  <a:cubicBezTo>
                    <a:pt x="245" y="28"/>
                    <a:pt x="244" y="27"/>
                    <a:pt x="243" y="28"/>
                  </a:cubicBezTo>
                  <a:cubicBezTo>
                    <a:pt x="239" y="32"/>
                    <a:pt x="235" y="37"/>
                    <a:pt x="231" y="42"/>
                  </a:cubicBezTo>
                  <a:cubicBezTo>
                    <a:pt x="229" y="40"/>
                    <a:pt x="229" y="40"/>
                    <a:pt x="229" y="40"/>
                  </a:cubicBezTo>
                  <a:cubicBezTo>
                    <a:pt x="229" y="40"/>
                    <a:pt x="229" y="40"/>
                    <a:pt x="229" y="40"/>
                  </a:cubicBezTo>
                  <a:cubicBezTo>
                    <a:pt x="231" y="37"/>
                    <a:pt x="232" y="34"/>
                    <a:pt x="234" y="30"/>
                  </a:cubicBezTo>
                  <a:cubicBezTo>
                    <a:pt x="236" y="27"/>
                    <a:pt x="238" y="24"/>
                    <a:pt x="240" y="21"/>
                  </a:cubicBezTo>
                  <a:cubicBezTo>
                    <a:pt x="240" y="20"/>
                    <a:pt x="239" y="18"/>
                    <a:pt x="238" y="19"/>
                  </a:cubicBezTo>
                  <a:cubicBezTo>
                    <a:pt x="236" y="22"/>
                    <a:pt x="233" y="25"/>
                    <a:pt x="232" y="28"/>
                  </a:cubicBezTo>
                  <a:cubicBezTo>
                    <a:pt x="227" y="25"/>
                    <a:pt x="227" y="25"/>
                    <a:pt x="227" y="25"/>
                  </a:cubicBezTo>
                  <a:cubicBezTo>
                    <a:pt x="227" y="25"/>
                    <a:pt x="227" y="24"/>
                    <a:pt x="227" y="24"/>
                  </a:cubicBezTo>
                  <a:cubicBezTo>
                    <a:pt x="227" y="23"/>
                    <a:pt x="227" y="22"/>
                    <a:pt x="227" y="22"/>
                  </a:cubicBezTo>
                  <a:cubicBezTo>
                    <a:pt x="227" y="20"/>
                    <a:pt x="226" y="17"/>
                    <a:pt x="223" y="18"/>
                  </a:cubicBezTo>
                  <a:cubicBezTo>
                    <a:pt x="179" y="26"/>
                    <a:pt x="137" y="25"/>
                    <a:pt x="93" y="23"/>
                  </a:cubicBezTo>
                  <a:cubicBezTo>
                    <a:pt x="93" y="23"/>
                    <a:pt x="92" y="23"/>
                    <a:pt x="92" y="24"/>
                  </a:cubicBezTo>
                  <a:cubicBezTo>
                    <a:pt x="90" y="24"/>
                    <a:pt x="89" y="26"/>
                    <a:pt x="91" y="28"/>
                  </a:cubicBezTo>
                  <a:cubicBezTo>
                    <a:pt x="84" y="34"/>
                    <a:pt x="84" y="34"/>
                    <a:pt x="84" y="34"/>
                  </a:cubicBezTo>
                  <a:cubicBezTo>
                    <a:pt x="83" y="34"/>
                    <a:pt x="83" y="34"/>
                    <a:pt x="82" y="34"/>
                  </a:cubicBezTo>
                  <a:cubicBezTo>
                    <a:pt x="80" y="37"/>
                    <a:pt x="79" y="40"/>
                    <a:pt x="77" y="43"/>
                  </a:cubicBezTo>
                  <a:cubicBezTo>
                    <a:pt x="70" y="38"/>
                    <a:pt x="63" y="34"/>
                    <a:pt x="56" y="30"/>
                  </a:cubicBezTo>
                  <a:cubicBezTo>
                    <a:pt x="58" y="28"/>
                    <a:pt x="60" y="25"/>
                    <a:pt x="61" y="22"/>
                  </a:cubicBezTo>
                  <a:cubicBezTo>
                    <a:pt x="62" y="20"/>
                    <a:pt x="60" y="19"/>
                    <a:pt x="58" y="20"/>
                  </a:cubicBezTo>
                  <a:cubicBezTo>
                    <a:pt x="56" y="23"/>
                    <a:pt x="55" y="26"/>
                    <a:pt x="53" y="29"/>
                  </a:cubicBezTo>
                  <a:cubicBezTo>
                    <a:pt x="48" y="25"/>
                    <a:pt x="43" y="22"/>
                    <a:pt x="37" y="19"/>
                  </a:cubicBezTo>
                  <a:cubicBezTo>
                    <a:pt x="39" y="17"/>
                    <a:pt x="40" y="14"/>
                    <a:pt x="42" y="12"/>
                  </a:cubicBezTo>
                  <a:cubicBezTo>
                    <a:pt x="43" y="10"/>
                    <a:pt x="41" y="9"/>
                    <a:pt x="40" y="10"/>
                  </a:cubicBezTo>
                  <a:cubicBezTo>
                    <a:pt x="37" y="12"/>
                    <a:pt x="36" y="15"/>
                    <a:pt x="34" y="18"/>
                  </a:cubicBezTo>
                  <a:cubicBezTo>
                    <a:pt x="23" y="12"/>
                    <a:pt x="12" y="6"/>
                    <a:pt x="0" y="0"/>
                  </a:cubicBezTo>
                  <a:cubicBezTo>
                    <a:pt x="90" y="5"/>
                    <a:pt x="181" y="0"/>
                    <a:pt x="271" y="0"/>
                  </a:cubicBezTo>
                  <a:cubicBezTo>
                    <a:pt x="270" y="0"/>
                    <a:pt x="270" y="0"/>
                    <a:pt x="270" y="1"/>
                  </a:cubicBezTo>
                  <a:close/>
                </a:path>
              </a:pathLst>
            </a:custGeom>
            <a:solidFill>
              <a:srgbClr val="68A9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iṡļiḋè"/>
            <p:cNvSpPr/>
            <p:nvPr/>
          </p:nvSpPr>
          <p:spPr bwMode="auto">
            <a:xfrm>
              <a:off x="7959726" y="2776537"/>
              <a:ext cx="201613" cy="341313"/>
            </a:xfrm>
            <a:custGeom>
              <a:avLst/>
              <a:gdLst>
                <a:gd name="T0" fmla="*/ 36 w 75"/>
                <a:gd name="T1" fmla="*/ 69 h 127"/>
                <a:gd name="T2" fmla="*/ 1 w 75"/>
                <a:gd name="T3" fmla="*/ 127 h 127"/>
                <a:gd name="T4" fmla="*/ 0 w 75"/>
                <a:gd name="T5" fmla="*/ 126 h 127"/>
                <a:gd name="T6" fmla="*/ 0 w 75"/>
                <a:gd name="T7" fmla="*/ 125 h 127"/>
                <a:gd name="T8" fmla="*/ 31 w 75"/>
                <a:gd name="T9" fmla="*/ 66 h 127"/>
                <a:gd name="T10" fmla="*/ 50 w 75"/>
                <a:gd name="T11" fmla="*/ 33 h 127"/>
                <a:gd name="T12" fmla="*/ 69 w 75"/>
                <a:gd name="T13" fmla="*/ 1 h 127"/>
                <a:gd name="T14" fmla="*/ 70 w 75"/>
                <a:gd name="T15" fmla="*/ 0 h 127"/>
                <a:gd name="T16" fmla="*/ 72 w 75"/>
                <a:gd name="T17" fmla="*/ 0 h 127"/>
                <a:gd name="T18" fmla="*/ 74 w 75"/>
                <a:gd name="T19" fmla="*/ 4 h 127"/>
                <a:gd name="T20" fmla="*/ 36 w 75"/>
                <a:gd name="T21" fmla="*/ 6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7">
                  <a:moveTo>
                    <a:pt x="36" y="69"/>
                  </a:moveTo>
                  <a:cubicBezTo>
                    <a:pt x="25" y="88"/>
                    <a:pt x="16" y="110"/>
                    <a:pt x="1" y="127"/>
                  </a:cubicBezTo>
                  <a:cubicBezTo>
                    <a:pt x="1" y="127"/>
                    <a:pt x="0" y="127"/>
                    <a:pt x="0" y="126"/>
                  </a:cubicBezTo>
                  <a:cubicBezTo>
                    <a:pt x="0" y="125"/>
                    <a:pt x="0" y="125"/>
                    <a:pt x="0" y="125"/>
                  </a:cubicBezTo>
                  <a:cubicBezTo>
                    <a:pt x="7" y="105"/>
                    <a:pt x="21" y="85"/>
                    <a:pt x="31" y="66"/>
                  </a:cubicBezTo>
                  <a:cubicBezTo>
                    <a:pt x="38" y="55"/>
                    <a:pt x="44" y="44"/>
                    <a:pt x="50" y="33"/>
                  </a:cubicBezTo>
                  <a:cubicBezTo>
                    <a:pt x="57" y="22"/>
                    <a:pt x="63" y="12"/>
                    <a:pt x="69" y="1"/>
                  </a:cubicBezTo>
                  <a:cubicBezTo>
                    <a:pt x="69" y="0"/>
                    <a:pt x="69" y="0"/>
                    <a:pt x="70" y="0"/>
                  </a:cubicBezTo>
                  <a:cubicBezTo>
                    <a:pt x="72" y="0"/>
                    <a:pt x="72" y="0"/>
                    <a:pt x="72" y="0"/>
                  </a:cubicBezTo>
                  <a:cubicBezTo>
                    <a:pt x="74" y="0"/>
                    <a:pt x="75" y="2"/>
                    <a:pt x="74" y="4"/>
                  </a:cubicBezTo>
                  <a:cubicBezTo>
                    <a:pt x="61" y="26"/>
                    <a:pt x="49" y="47"/>
                    <a:pt x="36" y="69"/>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íŝļîḑe"/>
            <p:cNvSpPr/>
            <p:nvPr/>
          </p:nvSpPr>
          <p:spPr bwMode="auto">
            <a:xfrm>
              <a:off x="7400926" y="2749550"/>
              <a:ext cx="763588" cy="374650"/>
            </a:xfrm>
            <a:custGeom>
              <a:avLst/>
              <a:gdLst>
                <a:gd name="T0" fmla="*/ 207 w 283"/>
                <a:gd name="T1" fmla="*/ 136 h 139"/>
                <a:gd name="T2" fmla="*/ 202 w 283"/>
                <a:gd name="T3" fmla="*/ 138 h 139"/>
                <a:gd name="T4" fmla="*/ 1 w 283"/>
                <a:gd name="T5" fmla="*/ 11 h 139"/>
                <a:gd name="T6" fmla="*/ 1 w 283"/>
                <a:gd name="T7" fmla="*/ 9 h 139"/>
                <a:gd name="T8" fmla="*/ 2 w 283"/>
                <a:gd name="T9" fmla="*/ 6 h 139"/>
                <a:gd name="T10" fmla="*/ 279 w 283"/>
                <a:gd name="T11" fmla="*/ 3 h 139"/>
                <a:gd name="T12" fmla="*/ 279 w 283"/>
                <a:gd name="T13" fmla="*/ 10 h 139"/>
                <a:gd name="T14" fmla="*/ 277 w 283"/>
                <a:gd name="T15" fmla="*/ 10 h 139"/>
                <a:gd name="T16" fmla="*/ 6 w 283"/>
                <a:gd name="T17" fmla="*/ 10 h 139"/>
                <a:gd name="T18" fmla="*/ 40 w 283"/>
                <a:gd name="T19" fmla="*/ 28 h 139"/>
                <a:gd name="T20" fmla="*/ 46 w 283"/>
                <a:gd name="T21" fmla="*/ 20 h 139"/>
                <a:gd name="T22" fmla="*/ 48 w 283"/>
                <a:gd name="T23" fmla="*/ 22 h 139"/>
                <a:gd name="T24" fmla="*/ 43 w 283"/>
                <a:gd name="T25" fmla="*/ 29 h 139"/>
                <a:gd name="T26" fmla="*/ 59 w 283"/>
                <a:gd name="T27" fmla="*/ 39 h 139"/>
                <a:gd name="T28" fmla="*/ 64 w 283"/>
                <a:gd name="T29" fmla="*/ 30 h 139"/>
                <a:gd name="T30" fmla="*/ 67 w 283"/>
                <a:gd name="T31" fmla="*/ 32 h 139"/>
                <a:gd name="T32" fmla="*/ 62 w 283"/>
                <a:gd name="T33" fmla="*/ 40 h 139"/>
                <a:gd name="T34" fmla="*/ 83 w 283"/>
                <a:gd name="T35" fmla="*/ 53 h 139"/>
                <a:gd name="T36" fmla="*/ 88 w 283"/>
                <a:gd name="T37" fmla="*/ 44 h 139"/>
                <a:gd name="T38" fmla="*/ 90 w 283"/>
                <a:gd name="T39" fmla="*/ 44 h 139"/>
                <a:gd name="T40" fmla="*/ 91 w 283"/>
                <a:gd name="T41" fmla="*/ 46 h 139"/>
                <a:gd name="T42" fmla="*/ 86 w 283"/>
                <a:gd name="T43" fmla="*/ 54 h 139"/>
                <a:gd name="T44" fmla="*/ 103 w 283"/>
                <a:gd name="T45" fmla="*/ 65 h 139"/>
                <a:gd name="T46" fmla="*/ 107 w 283"/>
                <a:gd name="T47" fmla="*/ 58 h 139"/>
                <a:gd name="T48" fmla="*/ 110 w 283"/>
                <a:gd name="T49" fmla="*/ 59 h 139"/>
                <a:gd name="T50" fmla="*/ 105 w 283"/>
                <a:gd name="T51" fmla="*/ 67 h 139"/>
                <a:gd name="T52" fmla="*/ 124 w 283"/>
                <a:gd name="T53" fmla="*/ 79 h 139"/>
                <a:gd name="T54" fmla="*/ 127 w 283"/>
                <a:gd name="T55" fmla="*/ 75 h 139"/>
                <a:gd name="T56" fmla="*/ 130 w 283"/>
                <a:gd name="T57" fmla="*/ 70 h 139"/>
                <a:gd name="T58" fmla="*/ 133 w 283"/>
                <a:gd name="T59" fmla="*/ 72 h 139"/>
                <a:gd name="T60" fmla="*/ 130 w 283"/>
                <a:gd name="T61" fmla="*/ 76 h 139"/>
                <a:gd name="T62" fmla="*/ 127 w 283"/>
                <a:gd name="T63" fmla="*/ 81 h 139"/>
                <a:gd name="T64" fmla="*/ 142 w 283"/>
                <a:gd name="T65" fmla="*/ 91 h 139"/>
                <a:gd name="T66" fmla="*/ 148 w 283"/>
                <a:gd name="T67" fmla="*/ 85 h 139"/>
                <a:gd name="T68" fmla="*/ 150 w 283"/>
                <a:gd name="T69" fmla="*/ 88 h 139"/>
                <a:gd name="T70" fmla="*/ 147 w 283"/>
                <a:gd name="T71" fmla="*/ 90 h 139"/>
                <a:gd name="T72" fmla="*/ 145 w 283"/>
                <a:gd name="T73" fmla="*/ 93 h 139"/>
                <a:gd name="T74" fmla="*/ 161 w 283"/>
                <a:gd name="T75" fmla="*/ 103 h 139"/>
                <a:gd name="T76" fmla="*/ 168 w 283"/>
                <a:gd name="T77" fmla="*/ 95 h 139"/>
                <a:gd name="T78" fmla="*/ 170 w 283"/>
                <a:gd name="T79" fmla="*/ 97 h 139"/>
                <a:gd name="T80" fmla="*/ 164 w 283"/>
                <a:gd name="T81" fmla="*/ 105 h 139"/>
                <a:gd name="T82" fmla="*/ 184 w 283"/>
                <a:gd name="T83" fmla="*/ 118 h 139"/>
                <a:gd name="T84" fmla="*/ 188 w 283"/>
                <a:gd name="T85" fmla="*/ 111 h 139"/>
                <a:gd name="T86" fmla="*/ 191 w 283"/>
                <a:gd name="T87" fmla="*/ 113 h 139"/>
                <a:gd name="T88" fmla="*/ 186 w 283"/>
                <a:gd name="T89" fmla="*/ 120 h 139"/>
                <a:gd name="T90" fmla="*/ 205 w 283"/>
                <a:gd name="T91" fmla="*/ 133 h 139"/>
                <a:gd name="T92" fmla="*/ 207 w 283"/>
                <a:gd name="T93" fmla="*/ 135 h 139"/>
                <a:gd name="T94" fmla="*/ 207 w 283"/>
                <a:gd name="T95" fmla="*/ 13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3" h="139">
                  <a:moveTo>
                    <a:pt x="207" y="136"/>
                  </a:moveTo>
                  <a:cubicBezTo>
                    <a:pt x="206" y="138"/>
                    <a:pt x="204" y="139"/>
                    <a:pt x="202" y="138"/>
                  </a:cubicBezTo>
                  <a:cubicBezTo>
                    <a:pt x="137" y="94"/>
                    <a:pt x="67" y="56"/>
                    <a:pt x="1" y="11"/>
                  </a:cubicBezTo>
                  <a:cubicBezTo>
                    <a:pt x="0" y="11"/>
                    <a:pt x="0" y="9"/>
                    <a:pt x="1" y="9"/>
                  </a:cubicBezTo>
                  <a:cubicBezTo>
                    <a:pt x="0" y="7"/>
                    <a:pt x="1" y="6"/>
                    <a:pt x="2" y="6"/>
                  </a:cubicBezTo>
                  <a:cubicBezTo>
                    <a:pt x="94" y="0"/>
                    <a:pt x="187" y="3"/>
                    <a:pt x="279" y="3"/>
                  </a:cubicBezTo>
                  <a:cubicBezTo>
                    <a:pt x="283" y="3"/>
                    <a:pt x="283" y="9"/>
                    <a:pt x="279" y="10"/>
                  </a:cubicBezTo>
                  <a:cubicBezTo>
                    <a:pt x="277" y="10"/>
                    <a:pt x="277" y="10"/>
                    <a:pt x="277" y="10"/>
                  </a:cubicBezTo>
                  <a:cubicBezTo>
                    <a:pt x="187" y="10"/>
                    <a:pt x="96" y="15"/>
                    <a:pt x="6" y="10"/>
                  </a:cubicBezTo>
                  <a:cubicBezTo>
                    <a:pt x="18" y="16"/>
                    <a:pt x="29" y="22"/>
                    <a:pt x="40" y="28"/>
                  </a:cubicBezTo>
                  <a:cubicBezTo>
                    <a:pt x="42" y="25"/>
                    <a:pt x="43" y="22"/>
                    <a:pt x="46" y="20"/>
                  </a:cubicBezTo>
                  <a:cubicBezTo>
                    <a:pt x="47" y="19"/>
                    <a:pt x="49" y="20"/>
                    <a:pt x="48" y="22"/>
                  </a:cubicBezTo>
                  <a:cubicBezTo>
                    <a:pt x="46" y="24"/>
                    <a:pt x="45" y="27"/>
                    <a:pt x="43" y="29"/>
                  </a:cubicBezTo>
                  <a:cubicBezTo>
                    <a:pt x="49" y="32"/>
                    <a:pt x="54" y="35"/>
                    <a:pt x="59" y="39"/>
                  </a:cubicBezTo>
                  <a:cubicBezTo>
                    <a:pt x="61" y="36"/>
                    <a:pt x="62" y="33"/>
                    <a:pt x="64" y="30"/>
                  </a:cubicBezTo>
                  <a:cubicBezTo>
                    <a:pt x="66" y="29"/>
                    <a:pt x="68" y="30"/>
                    <a:pt x="67" y="32"/>
                  </a:cubicBezTo>
                  <a:cubicBezTo>
                    <a:pt x="66" y="35"/>
                    <a:pt x="64" y="38"/>
                    <a:pt x="62" y="40"/>
                  </a:cubicBezTo>
                  <a:cubicBezTo>
                    <a:pt x="69" y="44"/>
                    <a:pt x="76" y="48"/>
                    <a:pt x="83" y="53"/>
                  </a:cubicBezTo>
                  <a:cubicBezTo>
                    <a:pt x="85" y="50"/>
                    <a:pt x="86" y="47"/>
                    <a:pt x="88" y="44"/>
                  </a:cubicBezTo>
                  <a:cubicBezTo>
                    <a:pt x="89" y="44"/>
                    <a:pt x="89" y="44"/>
                    <a:pt x="90" y="44"/>
                  </a:cubicBezTo>
                  <a:cubicBezTo>
                    <a:pt x="91" y="45"/>
                    <a:pt x="91" y="45"/>
                    <a:pt x="91" y="46"/>
                  </a:cubicBezTo>
                  <a:cubicBezTo>
                    <a:pt x="89" y="49"/>
                    <a:pt x="87" y="52"/>
                    <a:pt x="86" y="54"/>
                  </a:cubicBezTo>
                  <a:cubicBezTo>
                    <a:pt x="91" y="58"/>
                    <a:pt x="97" y="61"/>
                    <a:pt x="103" y="65"/>
                  </a:cubicBezTo>
                  <a:cubicBezTo>
                    <a:pt x="104" y="62"/>
                    <a:pt x="105" y="60"/>
                    <a:pt x="107" y="58"/>
                  </a:cubicBezTo>
                  <a:cubicBezTo>
                    <a:pt x="108" y="57"/>
                    <a:pt x="110" y="58"/>
                    <a:pt x="110" y="59"/>
                  </a:cubicBezTo>
                  <a:cubicBezTo>
                    <a:pt x="109" y="62"/>
                    <a:pt x="107" y="64"/>
                    <a:pt x="105" y="67"/>
                  </a:cubicBezTo>
                  <a:cubicBezTo>
                    <a:pt x="112" y="71"/>
                    <a:pt x="118" y="75"/>
                    <a:pt x="124" y="79"/>
                  </a:cubicBezTo>
                  <a:cubicBezTo>
                    <a:pt x="125" y="78"/>
                    <a:pt x="126" y="76"/>
                    <a:pt x="127" y="75"/>
                  </a:cubicBezTo>
                  <a:cubicBezTo>
                    <a:pt x="128" y="73"/>
                    <a:pt x="129" y="71"/>
                    <a:pt x="130" y="70"/>
                  </a:cubicBezTo>
                  <a:cubicBezTo>
                    <a:pt x="131" y="69"/>
                    <a:pt x="133" y="70"/>
                    <a:pt x="133" y="72"/>
                  </a:cubicBezTo>
                  <a:cubicBezTo>
                    <a:pt x="132" y="73"/>
                    <a:pt x="131" y="75"/>
                    <a:pt x="130" y="76"/>
                  </a:cubicBezTo>
                  <a:cubicBezTo>
                    <a:pt x="129" y="78"/>
                    <a:pt x="128" y="79"/>
                    <a:pt x="127" y="81"/>
                  </a:cubicBezTo>
                  <a:cubicBezTo>
                    <a:pt x="132" y="84"/>
                    <a:pt x="137" y="87"/>
                    <a:pt x="142" y="91"/>
                  </a:cubicBezTo>
                  <a:cubicBezTo>
                    <a:pt x="144" y="88"/>
                    <a:pt x="146" y="85"/>
                    <a:pt x="148" y="85"/>
                  </a:cubicBezTo>
                  <a:cubicBezTo>
                    <a:pt x="150" y="85"/>
                    <a:pt x="151" y="86"/>
                    <a:pt x="150" y="88"/>
                  </a:cubicBezTo>
                  <a:cubicBezTo>
                    <a:pt x="149" y="89"/>
                    <a:pt x="148" y="89"/>
                    <a:pt x="147" y="90"/>
                  </a:cubicBezTo>
                  <a:cubicBezTo>
                    <a:pt x="146" y="91"/>
                    <a:pt x="146" y="92"/>
                    <a:pt x="145" y="93"/>
                  </a:cubicBezTo>
                  <a:cubicBezTo>
                    <a:pt x="151" y="96"/>
                    <a:pt x="156" y="100"/>
                    <a:pt x="161" y="103"/>
                  </a:cubicBezTo>
                  <a:cubicBezTo>
                    <a:pt x="163" y="100"/>
                    <a:pt x="166" y="98"/>
                    <a:pt x="168" y="95"/>
                  </a:cubicBezTo>
                  <a:cubicBezTo>
                    <a:pt x="169" y="94"/>
                    <a:pt x="171" y="96"/>
                    <a:pt x="170" y="97"/>
                  </a:cubicBezTo>
                  <a:cubicBezTo>
                    <a:pt x="168" y="100"/>
                    <a:pt x="166" y="102"/>
                    <a:pt x="164" y="105"/>
                  </a:cubicBezTo>
                  <a:cubicBezTo>
                    <a:pt x="170" y="110"/>
                    <a:pt x="177" y="114"/>
                    <a:pt x="184" y="118"/>
                  </a:cubicBezTo>
                  <a:cubicBezTo>
                    <a:pt x="185" y="116"/>
                    <a:pt x="186" y="113"/>
                    <a:pt x="188" y="111"/>
                  </a:cubicBezTo>
                  <a:cubicBezTo>
                    <a:pt x="189" y="109"/>
                    <a:pt x="192" y="111"/>
                    <a:pt x="191" y="113"/>
                  </a:cubicBezTo>
                  <a:cubicBezTo>
                    <a:pt x="190" y="115"/>
                    <a:pt x="188" y="118"/>
                    <a:pt x="186" y="120"/>
                  </a:cubicBezTo>
                  <a:cubicBezTo>
                    <a:pt x="193" y="124"/>
                    <a:pt x="199" y="129"/>
                    <a:pt x="205" y="133"/>
                  </a:cubicBezTo>
                  <a:cubicBezTo>
                    <a:pt x="206" y="134"/>
                    <a:pt x="207" y="135"/>
                    <a:pt x="207" y="135"/>
                  </a:cubicBezTo>
                  <a:lnTo>
                    <a:pt x="207" y="136"/>
                  </a:ln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íṣľïḓê"/>
            <p:cNvSpPr/>
            <p:nvPr/>
          </p:nvSpPr>
          <p:spPr bwMode="auto">
            <a:xfrm>
              <a:off x="8026401" y="2849562"/>
              <a:ext cx="52388" cy="58738"/>
            </a:xfrm>
            <a:custGeom>
              <a:avLst/>
              <a:gdLst>
                <a:gd name="T0" fmla="*/ 18 w 19"/>
                <a:gd name="T1" fmla="*/ 2 h 22"/>
                <a:gd name="T2" fmla="*/ 5 w 19"/>
                <a:gd name="T3" fmla="*/ 21 h 22"/>
                <a:gd name="T4" fmla="*/ 2 w 19"/>
                <a:gd name="T5" fmla="*/ 19 h 22"/>
                <a:gd name="T6" fmla="*/ 5 w 19"/>
                <a:gd name="T7" fmla="*/ 15 h 22"/>
                <a:gd name="T8" fmla="*/ 17 w 19"/>
                <a:gd name="T9" fmla="*/ 1 h 22"/>
                <a:gd name="T10" fmla="*/ 18 w 19"/>
                <a:gd name="T11" fmla="*/ 2 h 22"/>
              </a:gdLst>
              <a:ahLst/>
              <a:cxnLst>
                <a:cxn ang="0">
                  <a:pos x="T0" y="T1"/>
                </a:cxn>
                <a:cxn ang="0">
                  <a:pos x="T2" y="T3"/>
                </a:cxn>
                <a:cxn ang="0">
                  <a:pos x="T4" y="T5"/>
                </a:cxn>
                <a:cxn ang="0">
                  <a:pos x="T6" y="T7"/>
                </a:cxn>
                <a:cxn ang="0">
                  <a:pos x="T8" y="T9"/>
                </a:cxn>
                <a:cxn ang="0">
                  <a:pos x="T10" y="T11"/>
                </a:cxn>
              </a:cxnLst>
              <a:rect l="0" t="0" r="r" b="b"/>
              <a:pathLst>
                <a:path w="19" h="22">
                  <a:moveTo>
                    <a:pt x="18" y="2"/>
                  </a:moveTo>
                  <a:cubicBezTo>
                    <a:pt x="15" y="8"/>
                    <a:pt x="10" y="15"/>
                    <a:pt x="5" y="21"/>
                  </a:cubicBezTo>
                  <a:cubicBezTo>
                    <a:pt x="3" y="22"/>
                    <a:pt x="0" y="21"/>
                    <a:pt x="2" y="19"/>
                  </a:cubicBezTo>
                  <a:cubicBezTo>
                    <a:pt x="3" y="17"/>
                    <a:pt x="4" y="16"/>
                    <a:pt x="5" y="15"/>
                  </a:cubicBezTo>
                  <a:cubicBezTo>
                    <a:pt x="9" y="10"/>
                    <a:pt x="13" y="5"/>
                    <a:pt x="17" y="1"/>
                  </a:cubicBezTo>
                  <a:cubicBezTo>
                    <a:pt x="18" y="0"/>
                    <a:pt x="19" y="1"/>
                    <a:pt x="18" y="2"/>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îṥ1íḋè"/>
            <p:cNvSpPr/>
            <p:nvPr/>
          </p:nvSpPr>
          <p:spPr bwMode="auto">
            <a:xfrm>
              <a:off x="8026401" y="2824162"/>
              <a:ext cx="38100" cy="65088"/>
            </a:xfrm>
            <a:custGeom>
              <a:avLst/>
              <a:gdLst>
                <a:gd name="T0" fmla="*/ 3 w 14"/>
                <a:gd name="T1" fmla="*/ 22 h 24"/>
                <a:gd name="T2" fmla="*/ 3 w 14"/>
                <a:gd name="T3" fmla="*/ 22 h 24"/>
                <a:gd name="T4" fmla="*/ 1 w 14"/>
                <a:gd name="T5" fmla="*/ 21 h 24"/>
                <a:gd name="T6" fmla="*/ 6 w 14"/>
                <a:gd name="T7" fmla="*/ 10 h 24"/>
                <a:gd name="T8" fmla="*/ 12 w 14"/>
                <a:gd name="T9" fmla="*/ 1 h 24"/>
                <a:gd name="T10" fmla="*/ 14 w 14"/>
                <a:gd name="T11" fmla="*/ 3 h 24"/>
                <a:gd name="T12" fmla="*/ 8 w 14"/>
                <a:gd name="T13" fmla="*/ 12 h 24"/>
                <a:gd name="T14" fmla="*/ 3 w 14"/>
                <a:gd name="T15" fmla="*/ 22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4">
                  <a:moveTo>
                    <a:pt x="3" y="22"/>
                  </a:moveTo>
                  <a:cubicBezTo>
                    <a:pt x="3" y="22"/>
                    <a:pt x="3" y="22"/>
                    <a:pt x="3" y="22"/>
                  </a:cubicBezTo>
                  <a:cubicBezTo>
                    <a:pt x="2" y="24"/>
                    <a:pt x="0" y="23"/>
                    <a:pt x="1" y="21"/>
                  </a:cubicBezTo>
                  <a:cubicBezTo>
                    <a:pt x="2" y="17"/>
                    <a:pt x="3" y="13"/>
                    <a:pt x="6" y="10"/>
                  </a:cubicBezTo>
                  <a:cubicBezTo>
                    <a:pt x="7" y="7"/>
                    <a:pt x="10" y="4"/>
                    <a:pt x="12" y="1"/>
                  </a:cubicBezTo>
                  <a:cubicBezTo>
                    <a:pt x="13" y="0"/>
                    <a:pt x="14" y="2"/>
                    <a:pt x="14" y="3"/>
                  </a:cubicBezTo>
                  <a:cubicBezTo>
                    <a:pt x="12" y="6"/>
                    <a:pt x="10" y="9"/>
                    <a:pt x="8" y="12"/>
                  </a:cubicBezTo>
                  <a:cubicBezTo>
                    <a:pt x="6" y="16"/>
                    <a:pt x="5" y="19"/>
                    <a:pt x="3" y="22"/>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íşḻíḑê"/>
            <p:cNvSpPr/>
            <p:nvPr/>
          </p:nvSpPr>
          <p:spPr bwMode="auto">
            <a:xfrm>
              <a:off x="7656513" y="2822575"/>
              <a:ext cx="373063" cy="171450"/>
            </a:xfrm>
            <a:custGeom>
              <a:avLst/>
              <a:gdLst>
                <a:gd name="T0" fmla="*/ 138 w 138"/>
                <a:gd name="T1" fmla="*/ 7 h 64"/>
                <a:gd name="T2" fmla="*/ 138 w 138"/>
                <a:gd name="T3" fmla="*/ 8 h 64"/>
                <a:gd name="T4" fmla="*/ 95 w 138"/>
                <a:gd name="T5" fmla="*/ 64 h 64"/>
                <a:gd name="T6" fmla="*/ 94 w 138"/>
                <a:gd name="T7" fmla="*/ 64 h 64"/>
                <a:gd name="T8" fmla="*/ 92 w 138"/>
                <a:gd name="T9" fmla="*/ 64 h 64"/>
                <a:gd name="T10" fmla="*/ 2 w 138"/>
                <a:gd name="T11" fmla="*/ 11 h 64"/>
                <a:gd name="T12" fmla="*/ 2 w 138"/>
                <a:gd name="T13" fmla="*/ 11 h 64"/>
                <a:gd name="T14" fmla="*/ 3 w 138"/>
                <a:gd name="T15" fmla="*/ 7 h 64"/>
                <a:gd name="T16" fmla="*/ 4 w 138"/>
                <a:gd name="T17" fmla="*/ 6 h 64"/>
                <a:gd name="T18" fmla="*/ 134 w 138"/>
                <a:gd name="T19" fmla="*/ 1 h 64"/>
                <a:gd name="T20" fmla="*/ 138 w 138"/>
                <a:gd name="T21" fmla="*/ 5 h 64"/>
                <a:gd name="T22" fmla="*/ 138 w 138"/>
                <a:gd name="T23" fmla="*/ 7 h 64"/>
                <a:gd name="T24" fmla="*/ 95 w 138"/>
                <a:gd name="T25" fmla="*/ 58 h 64"/>
                <a:gd name="T26" fmla="*/ 131 w 138"/>
                <a:gd name="T27" fmla="*/ 8 h 64"/>
                <a:gd name="T28" fmla="*/ 11 w 138"/>
                <a:gd name="T29" fmla="*/ 10 h 64"/>
                <a:gd name="T30" fmla="*/ 95 w 138"/>
                <a:gd name="T31"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64">
                  <a:moveTo>
                    <a:pt x="138" y="7"/>
                  </a:moveTo>
                  <a:cubicBezTo>
                    <a:pt x="138" y="7"/>
                    <a:pt x="138" y="8"/>
                    <a:pt x="138" y="8"/>
                  </a:cubicBezTo>
                  <a:cubicBezTo>
                    <a:pt x="126" y="27"/>
                    <a:pt x="111" y="48"/>
                    <a:pt x="95" y="64"/>
                  </a:cubicBezTo>
                  <a:cubicBezTo>
                    <a:pt x="95" y="64"/>
                    <a:pt x="94" y="64"/>
                    <a:pt x="94" y="64"/>
                  </a:cubicBezTo>
                  <a:cubicBezTo>
                    <a:pt x="93" y="64"/>
                    <a:pt x="92" y="64"/>
                    <a:pt x="92" y="64"/>
                  </a:cubicBezTo>
                  <a:cubicBezTo>
                    <a:pt x="63" y="45"/>
                    <a:pt x="32" y="28"/>
                    <a:pt x="2" y="11"/>
                  </a:cubicBezTo>
                  <a:cubicBezTo>
                    <a:pt x="2" y="11"/>
                    <a:pt x="2" y="11"/>
                    <a:pt x="2" y="11"/>
                  </a:cubicBezTo>
                  <a:cubicBezTo>
                    <a:pt x="0" y="9"/>
                    <a:pt x="1" y="7"/>
                    <a:pt x="3" y="7"/>
                  </a:cubicBezTo>
                  <a:cubicBezTo>
                    <a:pt x="3" y="6"/>
                    <a:pt x="4" y="6"/>
                    <a:pt x="4" y="6"/>
                  </a:cubicBezTo>
                  <a:cubicBezTo>
                    <a:pt x="48" y="8"/>
                    <a:pt x="90" y="9"/>
                    <a:pt x="134" y="1"/>
                  </a:cubicBezTo>
                  <a:cubicBezTo>
                    <a:pt x="137" y="0"/>
                    <a:pt x="138" y="3"/>
                    <a:pt x="138" y="5"/>
                  </a:cubicBezTo>
                  <a:cubicBezTo>
                    <a:pt x="138" y="5"/>
                    <a:pt x="138" y="6"/>
                    <a:pt x="138" y="7"/>
                  </a:cubicBezTo>
                  <a:close/>
                  <a:moveTo>
                    <a:pt x="95" y="58"/>
                  </a:moveTo>
                  <a:cubicBezTo>
                    <a:pt x="104" y="41"/>
                    <a:pt x="118" y="23"/>
                    <a:pt x="131" y="8"/>
                  </a:cubicBezTo>
                  <a:cubicBezTo>
                    <a:pt x="92" y="15"/>
                    <a:pt x="50" y="18"/>
                    <a:pt x="11" y="10"/>
                  </a:cubicBezTo>
                  <a:cubicBezTo>
                    <a:pt x="40" y="24"/>
                    <a:pt x="68" y="40"/>
                    <a:pt x="95" y="58"/>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 name="îšḷïḋê"/>
            <p:cNvSpPr/>
            <p:nvPr/>
          </p:nvSpPr>
          <p:spPr bwMode="auto">
            <a:xfrm>
              <a:off x="5264151" y="3032125"/>
              <a:ext cx="76200" cy="96838"/>
            </a:xfrm>
            <a:custGeom>
              <a:avLst/>
              <a:gdLst>
                <a:gd name="T0" fmla="*/ 7 w 28"/>
                <a:gd name="T1" fmla="*/ 6 h 36"/>
                <a:gd name="T2" fmla="*/ 26 w 28"/>
                <a:gd name="T3" fmla="*/ 18 h 36"/>
                <a:gd name="T4" fmla="*/ 28 w 28"/>
                <a:gd name="T5" fmla="*/ 20 h 36"/>
                <a:gd name="T6" fmla="*/ 20 w 28"/>
                <a:gd name="T7" fmla="*/ 32 h 36"/>
                <a:gd name="T8" fmla="*/ 1 w 28"/>
                <a:gd name="T9" fmla="*/ 24 h 36"/>
                <a:gd name="T10" fmla="*/ 0 w 28"/>
                <a:gd name="T11" fmla="*/ 19 h 36"/>
                <a:gd name="T12" fmla="*/ 0 w 28"/>
                <a:gd name="T13" fmla="*/ 20 h 36"/>
                <a:gd name="T14" fmla="*/ 1 w 28"/>
                <a:gd name="T15" fmla="*/ 18 h 36"/>
                <a:gd name="T16" fmla="*/ 2 w 28"/>
                <a:gd name="T17" fmla="*/ 13 h 36"/>
                <a:gd name="T18" fmla="*/ 1 w 28"/>
                <a:gd name="T19" fmla="*/ 13 h 36"/>
                <a:gd name="T20" fmla="*/ 7 w 28"/>
                <a:gd name="T21" fmla="*/ 6 h 36"/>
                <a:gd name="T22" fmla="*/ 17 w 28"/>
                <a:gd name="T23" fmla="*/ 28 h 36"/>
                <a:gd name="T24" fmla="*/ 17 w 28"/>
                <a:gd name="T25" fmla="*/ 25 h 36"/>
                <a:gd name="T26" fmla="*/ 11 w 28"/>
                <a:gd name="T27" fmla="*/ 23 h 36"/>
                <a:gd name="T28" fmla="*/ 8 w 28"/>
                <a:gd name="T29" fmla="*/ 16 h 36"/>
                <a:gd name="T30" fmla="*/ 5 w 28"/>
                <a:gd name="T31" fmla="*/ 16 h 36"/>
                <a:gd name="T32" fmla="*/ 17 w 28"/>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6">
                  <a:moveTo>
                    <a:pt x="7" y="6"/>
                  </a:moveTo>
                  <a:cubicBezTo>
                    <a:pt x="17" y="0"/>
                    <a:pt x="27" y="7"/>
                    <a:pt x="26" y="18"/>
                  </a:cubicBezTo>
                  <a:cubicBezTo>
                    <a:pt x="25" y="19"/>
                    <a:pt x="27" y="20"/>
                    <a:pt x="28" y="20"/>
                  </a:cubicBezTo>
                  <a:cubicBezTo>
                    <a:pt x="27" y="25"/>
                    <a:pt x="25" y="30"/>
                    <a:pt x="20" y="32"/>
                  </a:cubicBezTo>
                  <a:cubicBezTo>
                    <a:pt x="13" y="36"/>
                    <a:pt x="3" y="31"/>
                    <a:pt x="1" y="24"/>
                  </a:cubicBezTo>
                  <a:cubicBezTo>
                    <a:pt x="0" y="23"/>
                    <a:pt x="0" y="21"/>
                    <a:pt x="0" y="19"/>
                  </a:cubicBezTo>
                  <a:cubicBezTo>
                    <a:pt x="0" y="20"/>
                    <a:pt x="0" y="20"/>
                    <a:pt x="0" y="20"/>
                  </a:cubicBezTo>
                  <a:cubicBezTo>
                    <a:pt x="0" y="19"/>
                    <a:pt x="0" y="19"/>
                    <a:pt x="1" y="18"/>
                  </a:cubicBezTo>
                  <a:cubicBezTo>
                    <a:pt x="1" y="16"/>
                    <a:pt x="1" y="15"/>
                    <a:pt x="2" y="13"/>
                  </a:cubicBezTo>
                  <a:cubicBezTo>
                    <a:pt x="2" y="13"/>
                    <a:pt x="1" y="13"/>
                    <a:pt x="1" y="13"/>
                  </a:cubicBezTo>
                  <a:cubicBezTo>
                    <a:pt x="3" y="10"/>
                    <a:pt x="5" y="8"/>
                    <a:pt x="7" y="6"/>
                  </a:cubicBezTo>
                  <a:close/>
                  <a:moveTo>
                    <a:pt x="17" y="28"/>
                  </a:moveTo>
                  <a:cubicBezTo>
                    <a:pt x="19" y="28"/>
                    <a:pt x="18" y="25"/>
                    <a:pt x="17" y="25"/>
                  </a:cubicBezTo>
                  <a:cubicBezTo>
                    <a:pt x="15" y="25"/>
                    <a:pt x="13" y="24"/>
                    <a:pt x="11" y="23"/>
                  </a:cubicBezTo>
                  <a:cubicBezTo>
                    <a:pt x="9" y="21"/>
                    <a:pt x="8" y="19"/>
                    <a:pt x="8" y="16"/>
                  </a:cubicBezTo>
                  <a:cubicBezTo>
                    <a:pt x="8" y="15"/>
                    <a:pt x="6" y="15"/>
                    <a:pt x="5" y="16"/>
                  </a:cubicBezTo>
                  <a:cubicBezTo>
                    <a:pt x="5" y="22"/>
                    <a:pt x="10" y="29"/>
                    <a:pt x="17" y="28"/>
                  </a:cubicBezTo>
                  <a:close/>
                </a:path>
              </a:pathLst>
            </a:custGeom>
            <a:solidFill>
              <a:srgbClr val="7E52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 name="ïsļïḍe"/>
            <p:cNvSpPr/>
            <p:nvPr/>
          </p:nvSpPr>
          <p:spPr bwMode="auto">
            <a:xfrm>
              <a:off x="5518151" y="2587625"/>
              <a:ext cx="73025" cy="85725"/>
            </a:xfrm>
            <a:custGeom>
              <a:avLst/>
              <a:gdLst>
                <a:gd name="T0" fmla="*/ 17 w 27"/>
                <a:gd name="T1" fmla="*/ 4 h 32"/>
                <a:gd name="T2" fmla="*/ 23 w 27"/>
                <a:gd name="T3" fmla="*/ 22 h 32"/>
                <a:gd name="T4" fmla="*/ 8 w 27"/>
                <a:gd name="T5" fmla="*/ 29 h 32"/>
                <a:gd name="T6" fmla="*/ 0 w 27"/>
                <a:gd name="T7" fmla="*/ 16 h 32"/>
                <a:gd name="T8" fmla="*/ 1 w 27"/>
                <a:gd name="T9" fmla="*/ 15 h 32"/>
                <a:gd name="T10" fmla="*/ 17 w 27"/>
                <a:gd name="T11" fmla="*/ 4 h 32"/>
                <a:gd name="T12" fmla="*/ 15 w 27"/>
                <a:gd name="T13" fmla="*/ 24 h 32"/>
                <a:gd name="T14" fmla="*/ 13 w 27"/>
                <a:gd name="T15" fmla="*/ 21 h 32"/>
                <a:gd name="T16" fmla="*/ 7 w 27"/>
                <a:gd name="T17" fmla="*/ 18 h 32"/>
                <a:gd name="T18" fmla="*/ 4 w 27"/>
                <a:gd name="T19" fmla="*/ 19 h 32"/>
                <a:gd name="T20" fmla="*/ 15 w 27"/>
                <a:gd name="T21"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2">
                  <a:moveTo>
                    <a:pt x="17" y="4"/>
                  </a:moveTo>
                  <a:cubicBezTo>
                    <a:pt x="24" y="7"/>
                    <a:pt x="27" y="15"/>
                    <a:pt x="23" y="22"/>
                  </a:cubicBezTo>
                  <a:cubicBezTo>
                    <a:pt x="21" y="28"/>
                    <a:pt x="14" y="32"/>
                    <a:pt x="8" y="29"/>
                  </a:cubicBezTo>
                  <a:cubicBezTo>
                    <a:pt x="3" y="26"/>
                    <a:pt x="0" y="21"/>
                    <a:pt x="0" y="16"/>
                  </a:cubicBezTo>
                  <a:cubicBezTo>
                    <a:pt x="1" y="16"/>
                    <a:pt x="1" y="15"/>
                    <a:pt x="1" y="15"/>
                  </a:cubicBezTo>
                  <a:cubicBezTo>
                    <a:pt x="1" y="7"/>
                    <a:pt x="9" y="0"/>
                    <a:pt x="17" y="4"/>
                  </a:cubicBezTo>
                  <a:close/>
                  <a:moveTo>
                    <a:pt x="15" y="24"/>
                  </a:moveTo>
                  <a:cubicBezTo>
                    <a:pt x="16" y="23"/>
                    <a:pt x="15" y="20"/>
                    <a:pt x="13" y="21"/>
                  </a:cubicBezTo>
                  <a:cubicBezTo>
                    <a:pt x="11" y="22"/>
                    <a:pt x="8" y="21"/>
                    <a:pt x="7" y="18"/>
                  </a:cubicBezTo>
                  <a:cubicBezTo>
                    <a:pt x="6" y="17"/>
                    <a:pt x="4" y="17"/>
                    <a:pt x="4" y="19"/>
                  </a:cubicBezTo>
                  <a:cubicBezTo>
                    <a:pt x="5" y="23"/>
                    <a:pt x="11" y="27"/>
                    <a:pt x="15" y="24"/>
                  </a:cubicBezTo>
                  <a:close/>
                </a:path>
              </a:pathLst>
            </a:custGeom>
            <a:solidFill>
              <a:srgbClr val="7E52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 name="íś1îḍe"/>
            <p:cNvSpPr/>
            <p:nvPr/>
          </p:nvSpPr>
          <p:spPr bwMode="auto">
            <a:xfrm>
              <a:off x="4994276" y="2619375"/>
              <a:ext cx="100013" cy="68263"/>
            </a:xfrm>
            <a:custGeom>
              <a:avLst/>
              <a:gdLst>
                <a:gd name="T0" fmla="*/ 18 w 37"/>
                <a:gd name="T1" fmla="*/ 0 h 25"/>
                <a:gd name="T2" fmla="*/ 30 w 37"/>
                <a:gd name="T3" fmla="*/ 18 h 25"/>
                <a:gd name="T4" fmla="*/ 13 w 37"/>
                <a:gd name="T5" fmla="*/ 25 h 25"/>
                <a:gd name="T6" fmla="*/ 2 w 37"/>
                <a:gd name="T7" fmla="*/ 11 h 25"/>
                <a:gd name="T8" fmla="*/ 18 w 37"/>
                <a:gd name="T9" fmla="*/ 0 h 25"/>
                <a:gd name="T10" fmla="*/ 25 w 37"/>
                <a:gd name="T11" fmla="*/ 15 h 25"/>
                <a:gd name="T12" fmla="*/ 22 w 37"/>
                <a:gd name="T13" fmla="*/ 7 h 25"/>
                <a:gd name="T14" fmla="*/ 13 w 37"/>
                <a:gd name="T15" fmla="*/ 6 h 25"/>
                <a:gd name="T16" fmla="*/ 14 w 37"/>
                <a:gd name="T17" fmla="*/ 8 h 25"/>
                <a:gd name="T18" fmla="*/ 20 w 37"/>
                <a:gd name="T19" fmla="*/ 10 h 25"/>
                <a:gd name="T20" fmla="*/ 22 w 37"/>
                <a:gd name="T21" fmla="*/ 15 h 25"/>
                <a:gd name="T22" fmla="*/ 25 w 37"/>
                <a:gd name="T23"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5">
                  <a:moveTo>
                    <a:pt x="18" y="0"/>
                  </a:moveTo>
                  <a:cubicBezTo>
                    <a:pt x="27" y="1"/>
                    <a:pt x="37" y="10"/>
                    <a:pt x="30" y="18"/>
                  </a:cubicBezTo>
                  <a:cubicBezTo>
                    <a:pt x="26" y="23"/>
                    <a:pt x="19" y="24"/>
                    <a:pt x="13" y="25"/>
                  </a:cubicBezTo>
                  <a:cubicBezTo>
                    <a:pt x="7" y="22"/>
                    <a:pt x="0" y="19"/>
                    <a:pt x="2" y="11"/>
                  </a:cubicBezTo>
                  <a:cubicBezTo>
                    <a:pt x="4" y="3"/>
                    <a:pt x="11" y="0"/>
                    <a:pt x="18" y="0"/>
                  </a:cubicBezTo>
                  <a:close/>
                  <a:moveTo>
                    <a:pt x="25" y="15"/>
                  </a:moveTo>
                  <a:cubicBezTo>
                    <a:pt x="27" y="12"/>
                    <a:pt x="24" y="9"/>
                    <a:pt x="22" y="7"/>
                  </a:cubicBezTo>
                  <a:cubicBezTo>
                    <a:pt x="19" y="5"/>
                    <a:pt x="16" y="5"/>
                    <a:pt x="13" y="6"/>
                  </a:cubicBezTo>
                  <a:cubicBezTo>
                    <a:pt x="12" y="6"/>
                    <a:pt x="13" y="9"/>
                    <a:pt x="14" y="8"/>
                  </a:cubicBezTo>
                  <a:cubicBezTo>
                    <a:pt x="16" y="8"/>
                    <a:pt x="18" y="8"/>
                    <a:pt x="20" y="10"/>
                  </a:cubicBezTo>
                  <a:cubicBezTo>
                    <a:pt x="22" y="11"/>
                    <a:pt x="22" y="13"/>
                    <a:pt x="22" y="15"/>
                  </a:cubicBezTo>
                  <a:cubicBezTo>
                    <a:pt x="22" y="17"/>
                    <a:pt x="25" y="17"/>
                    <a:pt x="25" y="15"/>
                  </a:cubicBezTo>
                  <a:close/>
                </a:path>
              </a:pathLst>
            </a:custGeom>
            <a:solidFill>
              <a:srgbClr val="7E52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 name="ïślîḓè"/>
            <p:cNvSpPr/>
            <p:nvPr/>
          </p:nvSpPr>
          <p:spPr bwMode="auto">
            <a:xfrm>
              <a:off x="5245101" y="2749550"/>
              <a:ext cx="87313" cy="66675"/>
            </a:xfrm>
            <a:custGeom>
              <a:avLst/>
              <a:gdLst>
                <a:gd name="T0" fmla="*/ 30 w 32"/>
                <a:gd name="T1" fmla="*/ 8 h 25"/>
                <a:gd name="T2" fmla="*/ 21 w 32"/>
                <a:gd name="T3" fmla="*/ 24 h 25"/>
                <a:gd name="T4" fmla="*/ 3 w 32"/>
                <a:gd name="T5" fmla="*/ 16 h 25"/>
                <a:gd name="T6" fmla="*/ 12 w 32"/>
                <a:gd name="T7" fmla="*/ 0 h 25"/>
                <a:gd name="T8" fmla="*/ 30 w 32"/>
                <a:gd name="T9" fmla="*/ 8 h 25"/>
                <a:gd name="T10" fmla="*/ 27 w 32"/>
                <a:gd name="T11" fmla="*/ 13 h 25"/>
                <a:gd name="T12" fmla="*/ 28 w 32"/>
                <a:gd name="T13" fmla="*/ 10 h 25"/>
                <a:gd name="T14" fmla="*/ 15 w 32"/>
                <a:gd name="T15" fmla="*/ 6 h 25"/>
                <a:gd name="T16" fmla="*/ 16 w 32"/>
                <a:gd name="T17" fmla="*/ 8 h 25"/>
                <a:gd name="T18" fmla="*/ 23 w 32"/>
                <a:gd name="T19" fmla="*/ 9 h 25"/>
                <a:gd name="T20" fmla="*/ 22 w 32"/>
                <a:gd name="T21" fmla="*/ 9 h 25"/>
                <a:gd name="T22" fmla="*/ 22 w 32"/>
                <a:gd name="T23" fmla="*/ 12 h 25"/>
                <a:gd name="T24" fmla="*/ 27 w 32"/>
                <a:gd name="T25"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25">
                  <a:moveTo>
                    <a:pt x="30" y="8"/>
                  </a:moveTo>
                  <a:cubicBezTo>
                    <a:pt x="32" y="15"/>
                    <a:pt x="28" y="22"/>
                    <a:pt x="21" y="24"/>
                  </a:cubicBezTo>
                  <a:cubicBezTo>
                    <a:pt x="14" y="25"/>
                    <a:pt x="6" y="23"/>
                    <a:pt x="3" y="16"/>
                  </a:cubicBezTo>
                  <a:cubicBezTo>
                    <a:pt x="0" y="9"/>
                    <a:pt x="6" y="2"/>
                    <a:pt x="12" y="0"/>
                  </a:cubicBezTo>
                  <a:cubicBezTo>
                    <a:pt x="20" y="0"/>
                    <a:pt x="28" y="0"/>
                    <a:pt x="30" y="8"/>
                  </a:cubicBezTo>
                  <a:close/>
                  <a:moveTo>
                    <a:pt x="27" y="13"/>
                  </a:moveTo>
                  <a:cubicBezTo>
                    <a:pt x="28" y="13"/>
                    <a:pt x="29" y="11"/>
                    <a:pt x="28" y="10"/>
                  </a:cubicBezTo>
                  <a:cubicBezTo>
                    <a:pt x="26" y="5"/>
                    <a:pt x="19" y="4"/>
                    <a:pt x="15" y="6"/>
                  </a:cubicBezTo>
                  <a:cubicBezTo>
                    <a:pt x="14" y="7"/>
                    <a:pt x="15" y="8"/>
                    <a:pt x="16" y="8"/>
                  </a:cubicBezTo>
                  <a:cubicBezTo>
                    <a:pt x="18" y="7"/>
                    <a:pt x="21" y="8"/>
                    <a:pt x="23" y="9"/>
                  </a:cubicBezTo>
                  <a:cubicBezTo>
                    <a:pt x="22" y="9"/>
                    <a:pt x="22" y="9"/>
                    <a:pt x="22" y="9"/>
                  </a:cubicBezTo>
                  <a:cubicBezTo>
                    <a:pt x="20" y="9"/>
                    <a:pt x="20" y="12"/>
                    <a:pt x="22" y="12"/>
                  </a:cubicBezTo>
                  <a:cubicBezTo>
                    <a:pt x="24" y="13"/>
                    <a:pt x="25" y="13"/>
                    <a:pt x="27" y="13"/>
                  </a:cubicBezTo>
                  <a:close/>
                </a:path>
              </a:pathLst>
            </a:custGeom>
            <a:solidFill>
              <a:srgbClr val="7E52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 name="íŝ1iḓè"/>
            <p:cNvSpPr/>
            <p:nvPr/>
          </p:nvSpPr>
          <p:spPr bwMode="auto">
            <a:xfrm>
              <a:off x="4981576" y="2498725"/>
              <a:ext cx="625475" cy="649288"/>
            </a:xfrm>
            <a:custGeom>
              <a:avLst/>
              <a:gdLst>
                <a:gd name="T0" fmla="*/ 220 w 232"/>
                <a:gd name="T1" fmla="*/ 66 h 241"/>
                <a:gd name="T2" fmla="*/ 214 w 232"/>
                <a:gd name="T3" fmla="*/ 129 h 241"/>
                <a:gd name="T4" fmla="*/ 138 w 232"/>
                <a:gd name="T5" fmla="*/ 217 h 241"/>
                <a:gd name="T6" fmla="*/ 99 w 232"/>
                <a:gd name="T7" fmla="*/ 215 h 241"/>
                <a:gd name="T8" fmla="*/ 29 w 232"/>
                <a:gd name="T9" fmla="*/ 164 h 241"/>
                <a:gd name="T10" fmla="*/ 11 w 232"/>
                <a:gd name="T11" fmla="*/ 74 h 241"/>
                <a:gd name="T12" fmla="*/ 34 w 232"/>
                <a:gd name="T13" fmla="*/ 43 h 241"/>
                <a:gd name="T14" fmla="*/ 112 w 232"/>
                <a:gd name="T15" fmla="*/ 1 h 241"/>
                <a:gd name="T16" fmla="*/ 198 w 232"/>
                <a:gd name="T17" fmla="*/ 38 h 241"/>
                <a:gd name="T18" fmla="*/ 216 w 232"/>
                <a:gd name="T19" fmla="*/ 37 h 241"/>
                <a:gd name="T20" fmla="*/ 207 w 232"/>
                <a:gd name="T21" fmla="*/ 62 h 241"/>
                <a:gd name="T22" fmla="*/ 200 w 232"/>
                <a:gd name="T23" fmla="*/ 123 h 241"/>
                <a:gd name="T24" fmla="*/ 159 w 232"/>
                <a:gd name="T25" fmla="*/ 162 h 241"/>
                <a:gd name="T26" fmla="*/ 211 w 232"/>
                <a:gd name="T27" fmla="*/ 68 h 241"/>
                <a:gd name="T28" fmla="*/ 195 w 232"/>
                <a:gd name="T29" fmla="*/ 44 h 241"/>
                <a:gd name="T30" fmla="*/ 158 w 232"/>
                <a:gd name="T31" fmla="*/ 86 h 241"/>
                <a:gd name="T32" fmla="*/ 209 w 232"/>
                <a:gd name="T33" fmla="*/ 79 h 241"/>
                <a:gd name="T34" fmla="*/ 183 w 232"/>
                <a:gd name="T35" fmla="*/ 108 h 241"/>
                <a:gd name="T36" fmla="*/ 159 w 232"/>
                <a:gd name="T37" fmla="*/ 129 h 241"/>
                <a:gd name="T38" fmla="*/ 133 w 232"/>
                <a:gd name="T39" fmla="*/ 155 h 241"/>
                <a:gd name="T40" fmla="*/ 149 w 232"/>
                <a:gd name="T41" fmla="*/ 45 h 241"/>
                <a:gd name="T42" fmla="*/ 152 w 232"/>
                <a:gd name="T43" fmla="*/ 83 h 241"/>
                <a:gd name="T44" fmla="*/ 152 w 232"/>
                <a:gd name="T45" fmla="*/ 92 h 241"/>
                <a:gd name="T46" fmla="*/ 79 w 232"/>
                <a:gd name="T47" fmla="*/ 113 h 241"/>
                <a:gd name="T48" fmla="*/ 125 w 232"/>
                <a:gd name="T49" fmla="*/ 152 h 241"/>
                <a:gd name="T50" fmla="*/ 137 w 232"/>
                <a:gd name="T51" fmla="*/ 209 h 241"/>
                <a:gd name="T52" fmla="*/ 125 w 232"/>
                <a:gd name="T53" fmla="*/ 160 h 241"/>
                <a:gd name="T54" fmla="*/ 116 w 232"/>
                <a:gd name="T55" fmla="*/ 196 h 241"/>
                <a:gd name="T56" fmla="*/ 117 w 232"/>
                <a:gd name="T57" fmla="*/ 8 h 241"/>
                <a:gd name="T58" fmla="*/ 148 w 232"/>
                <a:gd name="T59" fmla="*/ 38 h 241"/>
                <a:gd name="T60" fmla="*/ 106 w 232"/>
                <a:gd name="T61" fmla="*/ 211 h 241"/>
                <a:gd name="T62" fmla="*/ 105 w 232"/>
                <a:gd name="T63" fmla="*/ 218 h 241"/>
                <a:gd name="T64" fmla="*/ 125 w 232"/>
                <a:gd name="T65" fmla="*/ 230 h 241"/>
                <a:gd name="T66" fmla="*/ 107 w 232"/>
                <a:gd name="T67" fmla="*/ 164 h 241"/>
                <a:gd name="T68" fmla="*/ 83 w 232"/>
                <a:gd name="T69" fmla="*/ 179 h 241"/>
                <a:gd name="T70" fmla="*/ 78 w 232"/>
                <a:gd name="T71" fmla="*/ 62 h 241"/>
                <a:gd name="T72" fmla="*/ 74 w 232"/>
                <a:gd name="T73" fmla="*/ 108 h 241"/>
                <a:gd name="T74" fmla="*/ 73 w 232"/>
                <a:gd name="T75" fmla="*/ 127 h 241"/>
                <a:gd name="T76" fmla="*/ 77 w 232"/>
                <a:gd name="T77" fmla="*/ 181 h 241"/>
                <a:gd name="T78" fmla="*/ 49 w 232"/>
                <a:gd name="T79" fmla="*/ 125 h 241"/>
                <a:gd name="T80" fmla="*/ 73 w 232"/>
                <a:gd name="T81" fmla="*/ 91 h 241"/>
                <a:gd name="T82" fmla="*/ 41 w 232"/>
                <a:gd name="T83" fmla="*/ 52 h 241"/>
                <a:gd name="T84" fmla="*/ 22 w 232"/>
                <a:gd name="T85" fmla="*/ 83 h 241"/>
                <a:gd name="T86" fmla="*/ 50 w 232"/>
                <a:gd name="T87" fmla="*/ 113 h 241"/>
                <a:gd name="T88" fmla="*/ 35 w 232"/>
                <a:gd name="T89" fmla="*/ 63 h 241"/>
                <a:gd name="T90" fmla="*/ 18 w 232"/>
                <a:gd name="T91" fmla="*/ 7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41">
                  <a:moveTo>
                    <a:pt x="215" y="30"/>
                  </a:moveTo>
                  <a:cubicBezTo>
                    <a:pt x="225" y="32"/>
                    <a:pt x="232" y="44"/>
                    <a:pt x="229" y="54"/>
                  </a:cubicBezTo>
                  <a:cubicBezTo>
                    <a:pt x="228" y="59"/>
                    <a:pt x="224" y="64"/>
                    <a:pt x="220" y="66"/>
                  </a:cubicBezTo>
                  <a:cubicBezTo>
                    <a:pt x="220" y="81"/>
                    <a:pt x="208" y="95"/>
                    <a:pt x="198" y="105"/>
                  </a:cubicBezTo>
                  <a:cubicBezTo>
                    <a:pt x="197" y="106"/>
                    <a:pt x="196" y="107"/>
                    <a:pt x="195" y="108"/>
                  </a:cubicBezTo>
                  <a:cubicBezTo>
                    <a:pt x="202" y="113"/>
                    <a:pt x="209" y="120"/>
                    <a:pt x="214" y="129"/>
                  </a:cubicBezTo>
                  <a:cubicBezTo>
                    <a:pt x="220" y="140"/>
                    <a:pt x="227" y="160"/>
                    <a:pt x="214" y="170"/>
                  </a:cubicBezTo>
                  <a:cubicBezTo>
                    <a:pt x="200" y="179"/>
                    <a:pt x="177" y="174"/>
                    <a:pt x="159" y="170"/>
                  </a:cubicBezTo>
                  <a:cubicBezTo>
                    <a:pt x="157" y="190"/>
                    <a:pt x="152" y="209"/>
                    <a:pt x="138" y="217"/>
                  </a:cubicBezTo>
                  <a:cubicBezTo>
                    <a:pt x="139" y="225"/>
                    <a:pt x="134" y="233"/>
                    <a:pt x="126" y="236"/>
                  </a:cubicBezTo>
                  <a:cubicBezTo>
                    <a:pt x="115" y="241"/>
                    <a:pt x="102" y="234"/>
                    <a:pt x="99" y="223"/>
                  </a:cubicBezTo>
                  <a:cubicBezTo>
                    <a:pt x="99" y="220"/>
                    <a:pt x="99" y="217"/>
                    <a:pt x="99" y="215"/>
                  </a:cubicBezTo>
                  <a:cubicBezTo>
                    <a:pt x="89" y="209"/>
                    <a:pt x="82" y="199"/>
                    <a:pt x="79" y="188"/>
                  </a:cubicBezTo>
                  <a:cubicBezTo>
                    <a:pt x="74" y="190"/>
                    <a:pt x="69" y="191"/>
                    <a:pt x="63" y="191"/>
                  </a:cubicBezTo>
                  <a:cubicBezTo>
                    <a:pt x="46" y="191"/>
                    <a:pt x="32" y="181"/>
                    <a:pt x="29" y="164"/>
                  </a:cubicBezTo>
                  <a:cubicBezTo>
                    <a:pt x="25" y="147"/>
                    <a:pt x="33" y="132"/>
                    <a:pt x="44" y="119"/>
                  </a:cubicBezTo>
                  <a:cubicBezTo>
                    <a:pt x="36" y="114"/>
                    <a:pt x="29" y="106"/>
                    <a:pt x="23" y="98"/>
                  </a:cubicBezTo>
                  <a:cubicBezTo>
                    <a:pt x="18" y="92"/>
                    <a:pt x="13" y="83"/>
                    <a:pt x="11" y="74"/>
                  </a:cubicBezTo>
                  <a:cubicBezTo>
                    <a:pt x="5" y="72"/>
                    <a:pt x="0" y="65"/>
                    <a:pt x="0" y="59"/>
                  </a:cubicBezTo>
                  <a:cubicBezTo>
                    <a:pt x="0" y="48"/>
                    <a:pt x="10" y="40"/>
                    <a:pt x="21" y="40"/>
                  </a:cubicBezTo>
                  <a:cubicBezTo>
                    <a:pt x="25" y="40"/>
                    <a:pt x="30" y="41"/>
                    <a:pt x="34" y="43"/>
                  </a:cubicBezTo>
                  <a:cubicBezTo>
                    <a:pt x="45" y="44"/>
                    <a:pt x="58" y="49"/>
                    <a:pt x="66" y="51"/>
                  </a:cubicBezTo>
                  <a:cubicBezTo>
                    <a:pt x="68" y="52"/>
                    <a:pt x="70" y="52"/>
                    <a:pt x="72" y="53"/>
                  </a:cubicBezTo>
                  <a:cubicBezTo>
                    <a:pt x="74" y="25"/>
                    <a:pt x="83" y="0"/>
                    <a:pt x="112" y="1"/>
                  </a:cubicBezTo>
                  <a:cubicBezTo>
                    <a:pt x="136" y="2"/>
                    <a:pt x="147" y="17"/>
                    <a:pt x="153" y="37"/>
                  </a:cubicBezTo>
                  <a:cubicBezTo>
                    <a:pt x="161" y="35"/>
                    <a:pt x="168" y="34"/>
                    <a:pt x="176" y="34"/>
                  </a:cubicBezTo>
                  <a:cubicBezTo>
                    <a:pt x="183" y="34"/>
                    <a:pt x="191" y="35"/>
                    <a:pt x="198" y="38"/>
                  </a:cubicBezTo>
                  <a:cubicBezTo>
                    <a:pt x="201" y="32"/>
                    <a:pt x="208" y="29"/>
                    <a:pt x="215" y="30"/>
                  </a:cubicBezTo>
                  <a:close/>
                  <a:moveTo>
                    <a:pt x="222" y="55"/>
                  </a:moveTo>
                  <a:cubicBezTo>
                    <a:pt x="226" y="48"/>
                    <a:pt x="223" y="40"/>
                    <a:pt x="216" y="37"/>
                  </a:cubicBezTo>
                  <a:cubicBezTo>
                    <a:pt x="208" y="33"/>
                    <a:pt x="200" y="40"/>
                    <a:pt x="200" y="48"/>
                  </a:cubicBezTo>
                  <a:cubicBezTo>
                    <a:pt x="200" y="48"/>
                    <a:pt x="200" y="49"/>
                    <a:pt x="199" y="49"/>
                  </a:cubicBezTo>
                  <a:cubicBezTo>
                    <a:pt x="199" y="54"/>
                    <a:pt x="202" y="59"/>
                    <a:pt x="207" y="62"/>
                  </a:cubicBezTo>
                  <a:cubicBezTo>
                    <a:pt x="213" y="65"/>
                    <a:pt x="220" y="61"/>
                    <a:pt x="222" y="55"/>
                  </a:cubicBezTo>
                  <a:close/>
                  <a:moveTo>
                    <a:pt x="213" y="155"/>
                  </a:moveTo>
                  <a:cubicBezTo>
                    <a:pt x="216" y="146"/>
                    <a:pt x="206" y="130"/>
                    <a:pt x="200" y="123"/>
                  </a:cubicBezTo>
                  <a:cubicBezTo>
                    <a:pt x="197" y="119"/>
                    <a:pt x="193" y="116"/>
                    <a:pt x="189" y="113"/>
                  </a:cubicBezTo>
                  <a:cubicBezTo>
                    <a:pt x="180" y="121"/>
                    <a:pt x="169" y="129"/>
                    <a:pt x="159" y="137"/>
                  </a:cubicBezTo>
                  <a:cubicBezTo>
                    <a:pt x="159" y="145"/>
                    <a:pt x="159" y="154"/>
                    <a:pt x="159" y="162"/>
                  </a:cubicBezTo>
                  <a:cubicBezTo>
                    <a:pt x="165" y="163"/>
                    <a:pt x="170" y="164"/>
                    <a:pt x="176" y="165"/>
                  </a:cubicBezTo>
                  <a:cubicBezTo>
                    <a:pt x="187" y="167"/>
                    <a:pt x="209" y="171"/>
                    <a:pt x="213" y="155"/>
                  </a:cubicBezTo>
                  <a:close/>
                  <a:moveTo>
                    <a:pt x="211" y="68"/>
                  </a:moveTo>
                  <a:cubicBezTo>
                    <a:pt x="209" y="69"/>
                    <a:pt x="208" y="68"/>
                    <a:pt x="206" y="68"/>
                  </a:cubicBezTo>
                  <a:cubicBezTo>
                    <a:pt x="196" y="64"/>
                    <a:pt x="191" y="53"/>
                    <a:pt x="195" y="44"/>
                  </a:cubicBezTo>
                  <a:cubicBezTo>
                    <a:pt x="195" y="44"/>
                    <a:pt x="195" y="44"/>
                    <a:pt x="195" y="44"/>
                  </a:cubicBezTo>
                  <a:cubicBezTo>
                    <a:pt x="194" y="43"/>
                    <a:pt x="192" y="42"/>
                    <a:pt x="190" y="42"/>
                  </a:cubicBezTo>
                  <a:cubicBezTo>
                    <a:pt x="178" y="38"/>
                    <a:pt x="166" y="40"/>
                    <a:pt x="155" y="43"/>
                  </a:cubicBezTo>
                  <a:cubicBezTo>
                    <a:pt x="158" y="57"/>
                    <a:pt x="158" y="72"/>
                    <a:pt x="158" y="86"/>
                  </a:cubicBezTo>
                  <a:cubicBezTo>
                    <a:pt x="169" y="91"/>
                    <a:pt x="180" y="97"/>
                    <a:pt x="189" y="103"/>
                  </a:cubicBezTo>
                  <a:cubicBezTo>
                    <a:pt x="189" y="103"/>
                    <a:pt x="190" y="102"/>
                    <a:pt x="190" y="102"/>
                  </a:cubicBezTo>
                  <a:cubicBezTo>
                    <a:pt x="197" y="95"/>
                    <a:pt x="206" y="88"/>
                    <a:pt x="209" y="79"/>
                  </a:cubicBezTo>
                  <a:cubicBezTo>
                    <a:pt x="211" y="75"/>
                    <a:pt x="211" y="72"/>
                    <a:pt x="211" y="68"/>
                  </a:cubicBezTo>
                  <a:close/>
                  <a:moveTo>
                    <a:pt x="159" y="129"/>
                  </a:moveTo>
                  <a:cubicBezTo>
                    <a:pt x="167" y="122"/>
                    <a:pt x="175" y="115"/>
                    <a:pt x="183" y="108"/>
                  </a:cubicBezTo>
                  <a:cubicBezTo>
                    <a:pt x="175" y="103"/>
                    <a:pt x="167" y="99"/>
                    <a:pt x="158" y="95"/>
                  </a:cubicBezTo>
                  <a:cubicBezTo>
                    <a:pt x="158" y="102"/>
                    <a:pt x="158" y="108"/>
                    <a:pt x="158" y="113"/>
                  </a:cubicBezTo>
                  <a:cubicBezTo>
                    <a:pt x="158" y="117"/>
                    <a:pt x="158" y="123"/>
                    <a:pt x="159" y="129"/>
                  </a:cubicBezTo>
                  <a:close/>
                  <a:moveTo>
                    <a:pt x="152" y="161"/>
                  </a:moveTo>
                  <a:cubicBezTo>
                    <a:pt x="153" y="154"/>
                    <a:pt x="153" y="148"/>
                    <a:pt x="153" y="142"/>
                  </a:cubicBezTo>
                  <a:cubicBezTo>
                    <a:pt x="146" y="146"/>
                    <a:pt x="140" y="151"/>
                    <a:pt x="133" y="155"/>
                  </a:cubicBezTo>
                  <a:cubicBezTo>
                    <a:pt x="140" y="157"/>
                    <a:pt x="146" y="159"/>
                    <a:pt x="152" y="161"/>
                  </a:cubicBezTo>
                  <a:close/>
                  <a:moveTo>
                    <a:pt x="152" y="84"/>
                  </a:moveTo>
                  <a:cubicBezTo>
                    <a:pt x="153" y="71"/>
                    <a:pt x="152" y="57"/>
                    <a:pt x="149" y="45"/>
                  </a:cubicBezTo>
                  <a:cubicBezTo>
                    <a:pt x="142" y="48"/>
                    <a:pt x="136" y="51"/>
                    <a:pt x="130" y="54"/>
                  </a:cubicBezTo>
                  <a:cubicBezTo>
                    <a:pt x="123" y="58"/>
                    <a:pt x="117" y="62"/>
                    <a:pt x="111" y="67"/>
                  </a:cubicBezTo>
                  <a:cubicBezTo>
                    <a:pt x="125" y="72"/>
                    <a:pt x="138" y="77"/>
                    <a:pt x="152" y="83"/>
                  </a:cubicBezTo>
                  <a:cubicBezTo>
                    <a:pt x="152" y="84"/>
                    <a:pt x="152" y="84"/>
                    <a:pt x="152" y="84"/>
                  </a:cubicBezTo>
                  <a:close/>
                  <a:moveTo>
                    <a:pt x="152" y="113"/>
                  </a:moveTo>
                  <a:cubicBezTo>
                    <a:pt x="152" y="107"/>
                    <a:pt x="152" y="100"/>
                    <a:pt x="152" y="92"/>
                  </a:cubicBezTo>
                  <a:cubicBezTo>
                    <a:pt x="137" y="85"/>
                    <a:pt x="121" y="78"/>
                    <a:pt x="105" y="71"/>
                  </a:cubicBezTo>
                  <a:cubicBezTo>
                    <a:pt x="95" y="78"/>
                    <a:pt x="87" y="86"/>
                    <a:pt x="79" y="94"/>
                  </a:cubicBezTo>
                  <a:cubicBezTo>
                    <a:pt x="79" y="102"/>
                    <a:pt x="79" y="108"/>
                    <a:pt x="79" y="113"/>
                  </a:cubicBezTo>
                  <a:cubicBezTo>
                    <a:pt x="79" y="113"/>
                    <a:pt x="79" y="114"/>
                    <a:pt x="79" y="114"/>
                  </a:cubicBezTo>
                  <a:cubicBezTo>
                    <a:pt x="79" y="119"/>
                    <a:pt x="79" y="126"/>
                    <a:pt x="79" y="133"/>
                  </a:cubicBezTo>
                  <a:cubicBezTo>
                    <a:pt x="94" y="140"/>
                    <a:pt x="109" y="147"/>
                    <a:pt x="125" y="152"/>
                  </a:cubicBezTo>
                  <a:cubicBezTo>
                    <a:pt x="134" y="146"/>
                    <a:pt x="143" y="140"/>
                    <a:pt x="152" y="133"/>
                  </a:cubicBezTo>
                  <a:cubicBezTo>
                    <a:pt x="152" y="125"/>
                    <a:pt x="152" y="118"/>
                    <a:pt x="152" y="113"/>
                  </a:cubicBezTo>
                  <a:close/>
                  <a:moveTo>
                    <a:pt x="137" y="209"/>
                  </a:moveTo>
                  <a:cubicBezTo>
                    <a:pt x="147" y="201"/>
                    <a:pt x="151" y="185"/>
                    <a:pt x="152" y="168"/>
                  </a:cubicBezTo>
                  <a:cubicBezTo>
                    <a:pt x="150" y="168"/>
                    <a:pt x="148" y="167"/>
                    <a:pt x="146" y="167"/>
                  </a:cubicBezTo>
                  <a:cubicBezTo>
                    <a:pt x="139" y="165"/>
                    <a:pt x="132" y="163"/>
                    <a:pt x="125" y="160"/>
                  </a:cubicBezTo>
                  <a:cubicBezTo>
                    <a:pt x="113" y="169"/>
                    <a:pt x="99" y="180"/>
                    <a:pt x="85" y="186"/>
                  </a:cubicBezTo>
                  <a:cubicBezTo>
                    <a:pt x="88" y="195"/>
                    <a:pt x="93" y="203"/>
                    <a:pt x="101" y="208"/>
                  </a:cubicBezTo>
                  <a:cubicBezTo>
                    <a:pt x="104" y="202"/>
                    <a:pt x="109" y="197"/>
                    <a:pt x="116" y="196"/>
                  </a:cubicBezTo>
                  <a:cubicBezTo>
                    <a:pt x="125" y="195"/>
                    <a:pt x="135" y="200"/>
                    <a:pt x="137" y="209"/>
                  </a:cubicBezTo>
                  <a:close/>
                  <a:moveTo>
                    <a:pt x="148" y="38"/>
                  </a:moveTo>
                  <a:cubicBezTo>
                    <a:pt x="143" y="23"/>
                    <a:pt x="134" y="11"/>
                    <a:pt x="117" y="8"/>
                  </a:cubicBezTo>
                  <a:cubicBezTo>
                    <a:pt x="88" y="2"/>
                    <a:pt x="80" y="27"/>
                    <a:pt x="78" y="55"/>
                  </a:cubicBezTo>
                  <a:cubicBezTo>
                    <a:pt x="86" y="58"/>
                    <a:pt x="95" y="60"/>
                    <a:pt x="103" y="63"/>
                  </a:cubicBezTo>
                  <a:cubicBezTo>
                    <a:pt x="117" y="53"/>
                    <a:pt x="132" y="44"/>
                    <a:pt x="148" y="38"/>
                  </a:cubicBezTo>
                  <a:close/>
                  <a:moveTo>
                    <a:pt x="131" y="216"/>
                  </a:moveTo>
                  <a:cubicBezTo>
                    <a:pt x="132" y="205"/>
                    <a:pt x="122" y="198"/>
                    <a:pt x="112" y="204"/>
                  </a:cubicBezTo>
                  <a:cubicBezTo>
                    <a:pt x="110" y="206"/>
                    <a:pt x="108" y="208"/>
                    <a:pt x="106" y="211"/>
                  </a:cubicBezTo>
                  <a:cubicBezTo>
                    <a:pt x="106" y="211"/>
                    <a:pt x="107" y="211"/>
                    <a:pt x="107" y="211"/>
                  </a:cubicBezTo>
                  <a:cubicBezTo>
                    <a:pt x="106" y="213"/>
                    <a:pt x="106" y="214"/>
                    <a:pt x="106" y="216"/>
                  </a:cubicBezTo>
                  <a:cubicBezTo>
                    <a:pt x="105" y="217"/>
                    <a:pt x="105" y="217"/>
                    <a:pt x="105" y="218"/>
                  </a:cubicBezTo>
                  <a:cubicBezTo>
                    <a:pt x="105" y="218"/>
                    <a:pt x="105" y="218"/>
                    <a:pt x="105" y="217"/>
                  </a:cubicBezTo>
                  <a:cubicBezTo>
                    <a:pt x="105" y="219"/>
                    <a:pt x="105" y="221"/>
                    <a:pt x="106" y="222"/>
                  </a:cubicBezTo>
                  <a:cubicBezTo>
                    <a:pt x="108" y="229"/>
                    <a:pt x="118" y="234"/>
                    <a:pt x="125" y="230"/>
                  </a:cubicBezTo>
                  <a:cubicBezTo>
                    <a:pt x="130" y="228"/>
                    <a:pt x="132" y="223"/>
                    <a:pt x="133" y="218"/>
                  </a:cubicBezTo>
                  <a:cubicBezTo>
                    <a:pt x="132" y="218"/>
                    <a:pt x="130" y="217"/>
                    <a:pt x="131" y="216"/>
                  </a:cubicBezTo>
                  <a:close/>
                  <a:moveTo>
                    <a:pt x="107" y="164"/>
                  </a:moveTo>
                  <a:cubicBezTo>
                    <a:pt x="110" y="162"/>
                    <a:pt x="114" y="160"/>
                    <a:pt x="117" y="157"/>
                  </a:cubicBezTo>
                  <a:cubicBezTo>
                    <a:pt x="104" y="153"/>
                    <a:pt x="91" y="147"/>
                    <a:pt x="79" y="141"/>
                  </a:cubicBezTo>
                  <a:cubicBezTo>
                    <a:pt x="79" y="154"/>
                    <a:pt x="80" y="167"/>
                    <a:pt x="83" y="179"/>
                  </a:cubicBezTo>
                  <a:cubicBezTo>
                    <a:pt x="92" y="175"/>
                    <a:pt x="100" y="168"/>
                    <a:pt x="107" y="164"/>
                  </a:cubicBezTo>
                  <a:close/>
                  <a:moveTo>
                    <a:pt x="97" y="68"/>
                  </a:moveTo>
                  <a:cubicBezTo>
                    <a:pt x="90" y="66"/>
                    <a:pt x="84" y="64"/>
                    <a:pt x="78" y="62"/>
                  </a:cubicBezTo>
                  <a:cubicBezTo>
                    <a:pt x="78" y="70"/>
                    <a:pt x="78" y="78"/>
                    <a:pt x="78" y="85"/>
                  </a:cubicBezTo>
                  <a:cubicBezTo>
                    <a:pt x="84" y="79"/>
                    <a:pt x="90" y="74"/>
                    <a:pt x="97" y="68"/>
                  </a:cubicBezTo>
                  <a:close/>
                  <a:moveTo>
                    <a:pt x="74" y="108"/>
                  </a:moveTo>
                  <a:cubicBezTo>
                    <a:pt x="74" y="105"/>
                    <a:pt x="74" y="102"/>
                    <a:pt x="74" y="99"/>
                  </a:cubicBezTo>
                  <a:cubicBezTo>
                    <a:pt x="67" y="105"/>
                    <a:pt x="61" y="112"/>
                    <a:pt x="55" y="118"/>
                  </a:cubicBezTo>
                  <a:cubicBezTo>
                    <a:pt x="61" y="121"/>
                    <a:pt x="67" y="124"/>
                    <a:pt x="73" y="127"/>
                  </a:cubicBezTo>
                  <a:cubicBezTo>
                    <a:pt x="73" y="121"/>
                    <a:pt x="73" y="116"/>
                    <a:pt x="73" y="111"/>
                  </a:cubicBezTo>
                  <a:cubicBezTo>
                    <a:pt x="73" y="109"/>
                    <a:pt x="73" y="108"/>
                    <a:pt x="74" y="108"/>
                  </a:cubicBezTo>
                  <a:close/>
                  <a:moveTo>
                    <a:pt x="77" y="181"/>
                  </a:moveTo>
                  <a:cubicBezTo>
                    <a:pt x="74" y="168"/>
                    <a:pt x="73" y="152"/>
                    <a:pt x="73" y="138"/>
                  </a:cubicBezTo>
                  <a:cubicBezTo>
                    <a:pt x="72" y="138"/>
                    <a:pt x="71" y="137"/>
                    <a:pt x="71" y="137"/>
                  </a:cubicBezTo>
                  <a:cubicBezTo>
                    <a:pt x="63" y="135"/>
                    <a:pt x="54" y="130"/>
                    <a:pt x="49" y="125"/>
                  </a:cubicBezTo>
                  <a:cubicBezTo>
                    <a:pt x="35" y="143"/>
                    <a:pt x="26" y="171"/>
                    <a:pt x="54" y="183"/>
                  </a:cubicBezTo>
                  <a:cubicBezTo>
                    <a:pt x="61" y="186"/>
                    <a:pt x="69" y="184"/>
                    <a:pt x="77" y="181"/>
                  </a:cubicBezTo>
                  <a:close/>
                  <a:moveTo>
                    <a:pt x="73" y="91"/>
                  </a:moveTo>
                  <a:cubicBezTo>
                    <a:pt x="72" y="81"/>
                    <a:pt x="72" y="71"/>
                    <a:pt x="72" y="60"/>
                  </a:cubicBezTo>
                  <a:cubicBezTo>
                    <a:pt x="63" y="57"/>
                    <a:pt x="55" y="55"/>
                    <a:pt x="46" y="53"/>
                  </a:cubicBezTo>
                  <a:cubicBezTo>
                    <a:pt x="45" y="53"/>
                    <a:pt x="43" y="52"/>
                    <a:pt x="41" y="52"/>
                  </a:cubicBezTo>
                  <a:cubicBezTo>
                    <a:pt x="42" y="54"/>
                    <a:pt x="42" y="56"/>
                    <a:pt x="42" y="58"/>
                  </a:cubicBezTo>
                  <a:cubicBezTo>
                    <a:pt x="41" y="70"/>
                    <a:pt x="29" y="74"/>
                    <a:pt x="19" y="74"/>
                  </a:cubicBezTo>
                  <a:cubicBezTo>
                    <a:pt x="19" y="77"/>
                    <a:pt x="20" y="80"/>
                    <a:pt x="22" y="83"/>
                  </a:cubicBezTo>
                  <a:cubicBezTo>
                    <a:pt x="25" y="89"/>
                    <a:pt x="29" y="95"/>
                    <a:pt x="34" y="101"/>
                  </a:cubicBezTo>
                  <a:cubicBezTo>
                    <a:pt x="38" y="106"/>
                    <a:pt x="44" y="110"/>
                    <a:pt x="49" y="114"/>
                  </a:cubicBezTo>
                  <a:cubicBezTo>
                    <a:pt x="49" y="114"/>
                    <a:pt x="50" y="113"/>
                    <a:pt x="50" y="113"/>
                  </a:cubicBezTo>
                  <a:cubicBezTo>
                    <a:pt x="51" y="112"/>
                    <a:pt x="53" y="112"/>
                    <a:pt x="54" y="113"/>
                  </a:cubicBezTo>
                  <a:cubicBezTo>
                    <a:pt x="59" y="105"/>
                    <a:pt x="66" y="98"/>
                    <a:pt x="73" y="91"/>
                  </a:cubicBezTo>
                  <a:close/>
                  <a:moveTo>
                    <a:pt x="35" y="63"/>
                  </a:moveTo>
                  <a:cubicBezTo>
                    <a:pt x="42" y="55"/>
                    <a:pt x="32" y="46"/>
                    <a:pt x="23" y="45"/>
                  </a:cubicBezTo>
                  <a:cubicBezTo>
                    <a:pt x="16" y="45"/>
                    <a:pt x="9" y="48"/>
                    <a:pt x="7" y="56"/>
                  </a:cubicBezTo>
                  <a:cubicBezTo>
                    <a:pt x="5" y="64"/>
                    <a:pt x="12" y="67"/>
                    <a:pt x="18" y="70"/>
                  </a:cubicBezTo>
                  <a:cubicBezTo>
                    <a:pt x="24" y="69"/>
                    <a:pt x="31" y="68"/>
                    <a:pt x="35" y="63"/>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 name="ís1îďê"/>
            <p:cNvSpPr/>
            <p:nvPr/>
          </p:nvSpPr>
          <p:spPr bwMode="auto">
            <a:xfrm>
              <a:off x="5529263" y="2633662"/>
              <a:ext cx="31750" cy="26988"/>
            </a:xfrm>
            <a:custGeom>
              <a:avLst/>
              <a:gdLst>
                <a:gd name="T0" fmla="*/ 9 w 12"/>
                <a:gd name="T1" fmla="*/ 4 h 10"/>
                <a:gd name="T2" fmla="*/ 11 w 12"/>
                <a:gd name="T3" fmla="*/ 7 h 10"/>
                <a:gd name="T4" fmla="*/ 0 w 12"/>
                <a:gd name="T5" fmla="*/ 2 h 10"/>
                <a:gd name="T6" fmla="*/ 3 w 12"/>
                <a:gd name="T7" fmla="*/ 1 h 10"/>
                <a:gd name="T8" fmla="*/ 9 w 12"/>
                <a:gd name="T9" fmla="*/ 4 h 10"/>
              </a:gdLst>
              <a:ahLst/>
              <a:cxnLst>
                <a:cxn ang="0">
                  <a:pos x="T0" y="T1"/>
                </a:cxn>
                <a:cxn ang="0">
                  <a:pos x="T2" y="T3"/>
                </a:cxn>
                <a:cxn ang="0">
                  <a:pos x="T4" y="T5"/>
                </a:cxn>
                <a:cxn ang="0">
                  <a:pos x="T6" y="T7"/>
                </a:cxn>
                <a:cxn ang="0">
                  <a:pos x="T8" y="T9"/>
                </a:cxn>
              </a:cxnLst>
              <a:rect l="0" t="0" r="r" b="b"/>
              <a:pathLst>
                <a:path w="12" h="10">
                  <a:moveTo>
                    <a:pt x="9" y="4"/>
                  </a:moveTo>
                  <a:cubicBezTo>
                    <a:pt x="11" y="3"/>
                    <a:pt x="12" y="6"/>
                    <a:pt x="11" y="7"/>
                  </a:cubicBezTo>
                  <a:cubicBezTo>
                    <a:pt x="7" y="10"/>
                    <a:pt x="1" y="6"/>
                    <a:pt x="0" y="2"/>
                  </a:cubicBezTo>
                  <a:cubicBezTo>
                    <a:pt x="0" y="0"/>
                    <a:pt x="2" y="0"/>
                    <a:pt x="3" y="1"/>
                  </a:cubicBezTo>
                  <a:cubicBezTo>
                    <a:pt x="4" y="4"/>
                    <a:pt x="7" y="5"/>
                    <a:pt x="9" y="4"/>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 name="íṥľîďé"/>
            <p:cNvSpPr/>
            <p:nvPr/>
          </p:nvSpPr>
          <p:spPr bwMode="auto">
            <a:xfrm>
              <a:off x="5235576" y="2730500"/>
              <a:ext cx="109538" cy="101600"/>
            </a:xfrm>
            <a:custGeom>
              <a:avLst/>
              <a:gdLst>
                <a:gd name="T0" fmla="*/ 40 w 41"/>
                <a:gd name="T1" fmla="*/ 16 h 38"/>
                <a:gd name="T2" fmla="*/ 25 w 41"/>
                <a:gd name="T3" fmla="*/ 36 h 38"/>
                <a:gd name="T4" fmla="*/ 2 w 41"/>
                <a:gd name="T5" fmla="*/ 22 h 38"/>
                <a:gd name="T6" fmla="*/ 13 w 41"/>
                <a:gd name="T7" fmla="*/ 4 h 38"/>
                <a:gd name="T8" fmla="*/ 15 w 41"/>
                <a:gd name="T9" fmla="*/ 2 h 38"/>
                <a:gd name="T10" fmla="*/ 40 w 41"/>
                <a:gd name="T11" fmla="*/ 16 h 38"/>
                <a:gd name="T12" fmla="*/ 25 w 41"/>
                <a:gd name="T13" fmla="*/ 31 h 38"/>
                <a:gd name="T14" fmla="*/ 34 w 41"/>
                <a:gd name="T15" fmla="*/ 15 h 38"/>
                <a:gd name="T16" fmla="*/ 16 w 41"/>
                <a:gd name="T17" fmla="*/ 7 h 38"/>
                <a:gd name="T18" fmla="*/ 7 w 41"/>
                <a:gd name="T19" fmla="*/ 23 h 38"/>
                <a:gd name="T20" fmla="*/ 25 w 41"/>
                <a:gd name="T21"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38">
                  <a:moveTo>
                    <a:pt x="40" y="16"/>
                  </a:moveTo>
                  <a:cubicBezTo>
                    <a:pt x="41" y="26"/>
                    <a:pt x="34" y="34"/>
                    <a:pt x="25" y="36"/>
                  </a:cubicBezTo>
                  <a:cubicBezTo>
                    <a:pt x="15" y="38"/>
                    <a:pt x="4" y="32"/>
                    <a:pt x="2" y="22"/>
                  </a:cubicBezTo>
                  <a:cubicBezTo>
                    <a:pt x="0" y="14"/>
                    <a:pt x="5" y="6"/>
                    <a:pt x="13" y="4"/>
                  </a:cubicBezTo>
                  <a:cubicBezTo>
                    <a:pt x="13" y="3"/>
                    <a:pt x="13" y="2"/>
                    <a:pt x="15" y="2"/>
                  </a:cubicBezTo>
                  <a:cubicBezTo>
                    <a:pt x="26" y="0"/>
                    <a:pt x="38" y="3"/>
                    <a:pt x="40" y="16"/>
                  </a:cubicBezTo>
                  <a:close/>
                  <a:moveTo>
                    <a:pt x="25" y="31"/>
                  </a:moveTo>
                  <a:cubicBezTo>
                    <a:pt x="32" y="29"/>
                    <a:pt x="36" y="22"/>
                    <a:pt x="34" y="15"/>
                  </a:cubicBezTo>
                  <a:cubicBezTo>
                    <a:pt x="32" y="7"/>
                    <a:pt x="24" y="7"/>
                    <a:pt x="16" y="7"/>
                  </a:cubicBezTo>
                  <a:cubicBezTo>
                    <a:pt x="10" y="9"/>
                    <a:pt x="4" y="16"/>
                    <a:pt x="7" y="23"/>
                  </a:cubicBezTo>
                  <a:cubicBezTo>
                    <a:pt x="10" y="30"/>
                    <a:pt x="18" y="32"/>
                    <a:pt x="25" y="31"/>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iš1iḋê"/>
            <p:cNvSpPr/>
            <p:nvPr/>
          </p:nvSpPr>
          <p:spPr bwMode="auto">
            <a:xfrm>
              <a:off x="5283201" y="2760662"/>
              <a:ext cx="41275" cy="23813"/>
            </a:xfrm>
            <a:custGeom>
              <a:avLst/>
              <a:gdLst>
                <a:gd name="T0" fmla="*/ 14 w 15"/>
                <a:gd name="T1" fmla="*/ 6 h 9"/>
                <a:gd name="T2" fmla="*/ 13 w 15"/>
                <a:gd name="T3" fmla="*/ 9 h 9"/>
                <a:gd name="T4" fmla="*/ 8 w 15"/>
                <a:gd name="T5" fmla="*/ 8 h 9"/>
                <a:gd name="T6" fmla="*/ 8 w 15"/>
                <a:gd name="T7" fmla="*/ 5 h 9"/>
                <a:gd name="T8" fmla="*/ 9 w 15"/>
                <a:gd name="T9" fmla="*/ 5 h 9"/>
                <a:gd name="T10" fmla="*/ 2 w 15"/>
                <a:gd name="T11" fmla="*/ 4 h 9"/>
                <a:gd name="T12" fmla="*/ 1 w 15"/>
                <a:gd name="T13" fmla="*/ 2 h 9"/>
                <a:gd name="T14" fmla="*/ 14 w 15"/>
                <a:gd name="T15" fmla="*/ 6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9">
                  <a:moveTo>
                    <a:pt x="14" y="6"/>
                  </a:moveTo>
                  <a:cubicBezTo>
                    <a:pt x="15" y="7"/>
                    <a:pt x="14" y="9"/>
                    <a:pt x="13" y="9"/>
                  </a:cubicBezTo>
                  <a:cubicBezTo>
                    <a:pt x="11" y="9"/>
                    <a:pt x="10" y="9"/>
                    <a:pt x="8" y="8"/>
                  </a:cubicBezTo>
                  <a:cubicBezTo>
                    <a:pt x="6" y="8"/>
                    <a:pt x="6" y="5"/>
                    <a:pt x="8" y="5"/>
                  </a:cubicBezTo>
                  <a:cubicBezTo>
                    <a:pt x="8" y="5"/>
                    <a:pt x="8" y="5"/>
                    <a:pt x="9" y="5"/>
                  </a:cubicBezTo>
                  <a:cubicBezTo>
                    <a:pt x="7" y="4"/>
                    <a:pt x="4" y="3"/>
                    <a:pt x="2" y="4"/>
                  </a:cubicBezTo>
                  <a:cubicBezTo>
                    <a:pt x="1" y="4"/>
                    <a:pt x="0" y="3"/>
                    <a:pt x="1" y="2"/>
                  </a:cubicBezTo>
                  <a:cubicBezTo>
                    <a:pt x="5" y="0"/>
                    <a:pt x="12" y="1"/>
                    <a:pt x="14" y="6"/>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íŝļïḍè"/>
            <p:cNvSpPr/>
            <p:nvPr/>
          </p:nvSpPr>
          <p:spPr bwMode="auto">
            <a:xfrm>
              <a:off x="5278438" y="3071812"/>
              <a:ext cx="38100" cy="38100"/>
            </a:xfrm>
            <a:custGeom>
              <a:avLst/>
              <a:gdLst>
                <a:gd name="T0" fmla="*/ 12 w 14"/>
                <a:gd name="T1" fmla="*/ 10 h 14"/>
                <a:gd name="T2" fmla="*/ 12 w 14"/>
                <a:gd name="T3" fmla="*/ 13 h 14"/>
                <a:gd name="T4" fmla="*/ 0 w 14"/>
                <a:gd name="T5" fmla="*/ 1 h 14"/>
                <a:gd name="T6" fmla="*/ 3 w 14"/>
                <a:gd name="T7" fmla="*/ 1 h 14"/>
                <a:gd name="T8" fmla="*/ 6 w 14"/>
                <a:gd name="T9" fmla="*/ 8 h 14"/>
                <a:gd name="T10" fmla="*/ 12 w 14"/>
                <a:gd name="T11" fmla="*/ 10 h 14"/>
              </a:gdLst>
              <a:ahLst/>
              <a:cxnLst>
                <a:cxn ang="0">
                  <a:pos x="T0" y="T1"/>
                </a:cxn>
                <a:cxn ang="0">
                  <a:pos x="T2" y="T3"/>
                </a:cxn>
                <a:cxn ang="0">
                  <a:pos x="T4" y="T5"/>
                </a:cxn>
                <a:cxn ang="0">
                  <a:pos x="T6" y="T7"/>
                </a:cxn>
                <a:cxn ang="0">
                  <a:pos x="T8" y="T9"/>
                </a:cxn>
                <a:cxn ang="0">
                  <a:pos x="T10" y="T11"/>
                </a:cxn>
              </a:cxnLst>
              <a:rect l="0" t="0" r="r" b="b"/>
              <a:pathLst>
                <a:path w="14" h="14">
                  <a:moveTo>
                    <a:pt x="12" y="10"/>
                  </a:moveTo>
                  <a:cubicBezTo>
                    <a:pt x="13" y="10"/>
                    <a:pt x="14" y="13"/>
                    <a:pt x="12" y="13"/>
                  </a:cubicBezTo>
                  <a:cubicBezTo>
                    <a:pt x="5" y="14"/>
                    <a:pt x="0" y="7"/>
                    <a:pt x="0" y="1"/>
                  </a:cubicBezTo>
                  <a:cubicBezTo>
                    <a:pt x="1" y="0"/>
                    <a:pt x="3" y="0"/>
                    <a:pt x="3" y="1"/>
                  </a:cubicBezTo>
                  <a:cubicBezTo>
                    <a:pt x="3" y="4"/>
                    <a:pt x="4" y="6"/>
                    <a:pt x="6" y="8"/>
                  </a:cubicBezTo>
                  <a:cubicBezTo>
                    <a:pt x="8" y="9"/>
                    <a:pt x="10" y="10"/>
                    <a:pt x="12" y="10"/>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îš1íḑé"/>
            <p:cNvSpPr/>
            <p:nvPr/>
          </p:nvSpPr>
          <p:spPr bwMode="auto">
            <a:xfrm>
              <a:off x="5027613" y="2633662"/>
              <a:ext cx="39688" cy="31750"/>
            </a:xfrm>
            <a:custGeom>
              <a:avLst/>
              <a:gdLst>
                <a:gd name="T0" fmla="*/ 10 w 15"/>
                <a:gd name="T1" fmla="*/ 2 h 12"/>
                <a:gd name="T2" fmla="*/ 13 w 15"/>
                <a:gd name="T3" fmla="*/ 10 h 12"/>
                <a:gd name="T4" fmla="*/ 10 w 15"/>
                <a:gd name="T5" fmla="*/ 10 h 12"/>
                <a:gd name="T6" fmla="*/ 8 w 15"/>
                <a:gd name="T7" fmla="*/ 5 h 12"/>
                <a:gd name="T8" fmla="*/ 2 w 15"/>
                <a:gd name="T9" fmla="*/ 3 h 12"/>
                <a:gd name="T10" fmla="*/ 1 w 15"/>
                <a:gd name="T11" fmla="*/ 1 h 12"/>
                <a:gd name="T12" fmla="*/ 10 w 15"/>
                <a:gd name="T13" fmla="*/ 2 h 12"/>
              </a:gdLst>
              <a:ahLst/>
              <a:cxnLst>
                <a:cxn ang="0">
                  <a:pos x="T0" y="T1"/>
                </a:cxn>
                <a:cxn ang="0">
                  <a:pos x="T2" y="T3"/>
                </a:cxn>
                <a:cxn ang="0">
                  <a:pos x="T4" y="T5"/>
                </a:cxn>
                <a:cxn ang="0">
                  <a:pos x="T6" y="T7"/>
                </a:cxn>
                <a:cxn ang="0">
                  <a:pos x="T8" y="T9"/>
                </a:cxn>
                <a:cxn ang="0">
                  <a:pos x="T10" y="T11"/>
                </a:cxn>
                <a:cxn ang="0">
                  <a:pos x="T12" y="T13"/>
                </a:cxn>
              </a:cxnLst>
              <a:rect l="0" t="0" r="r" b="b"/>
              <a:pathLst>
                <a:path w="15" h="12">
                  <a:moveTo>
                    <a:pt x="10" y="2"/>
                  </a:moveTo>
                  <a:cubicBezTo>
                    <a:pt x="12" y="4"/>
                    <a:pt x="15" y="7"/>
                    <a:pt x="13" y="10"/>
                  </a:cubicBezTo>
                  <a:cubicBezTo>
                    <a:pt x="13" y="12"/>
                    <a:pt x="10" y="12"/>
                    <a:pt x="10" y="10"/>
                  </a:cubicBezTo>
                  <a:cubicBezTo>
                    <a:pt x="10" y="8"/>
                    <a:pt x="10" y="6"/>
                    <a:pt x="8" y="5"/>
                  </a:cubicBezTo>
                  <a:cubicBezTo>
                    <a:pt x="6" y="3"/>
                    <a:pt x="4" y="3"/>
                    <a:pt x="2" y="3"/>
                  </a:cubicBezTo>
                  <a:cubicBezTo>
                    <a:pt x="1" y="4"/>
                    <a:pt x="0" y="1"/>
                    <a:pt x="1" y="1"/>
                  </a:cubicBezTo>
                  <a:cubicBezTo>
                    <a:pt x="4" y="0"/>
                    <a:pt x="7" y="0"/>
                    <a:pt x="10" y="2"/>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 name="ïŝliḍè"/>
            <p:cNvSpPr/>
            <p:nvPr/>
          </p:nvSpPr>
          <p:spPr bwMode="auto">
            <a:xfrm>
              <a:off x="5930901" y="2498725"/>
              <a:ext cx="300038" cy="339725"/>
            </a:xfrm>
            <a:custGeom>
              <a:avLst/>
              <a:gdLst>
                <a:gd name="T0" fmla="*/ 54 w 111"/>
                <a:gd name="T1" fmla="*/ 16 h 126"/>
                <a:gd name="T2" fmla="*/ 111 w 111"/>
                <a:gd name="T3" fmla="*/ 54 h 126"/>
                <a:gd name="T4" fmla="*/ 106 w 111"/>
                <a:gd name="T5" fmla="*/ 85 h 126"/>
                <a:gd name="T6" fmla="*/ 58 w 111"/>
                <a:gd name="T7" fmla="*/ 106 h 126"/>
                <a:gd name="T8" fmla="*/ 58 w 111"/>
                <a:gd name="T9" fmla="*/ 106 h 126"/>
                <a:gd name="T10" fmla="*/ 59 w 111"/>
                <a:gd name="T11" fmla="*/ 104 h 126"/>
                <a:gd name="T12" fmla="*/ 54 w 111"/>
                <a:gd name="T13" fmla="*/ 101 h 126"/>
                <a:gd name="T14" fmla="*/ 5 w 111"/>
                <a:gd name="T15" fmla="*/ 90 h 126"/>
                <a:gd name="T16" fmla="*/ 2 w 111"/>
                <a:gd name="T17" fmla="*/ 47 h 126"/>
                <a:gd name="T18" fmla="*/ 38 w 111"/>
                <a:gd name="T19" fmla="*/ 14 h 126"/>
                <a:gd name="T20" fmla="*/ 70 w 111"/>
                <a:gd name="T21" fmla="*/ 34 h 126"/>
                <a:gd name="T22" fmla="*/ 72 w 111"/>
                <a:gd name="T23" fmla="*/ 30 h 126"/>
                <a:gd name="T24" fmla="*/ 50 w 111"/>
                <a:gd name="T25" fmla="*/ 15 h 126"/>
                <a:gd name="T26" fmla="*/ 51 w 111"/>
                <a:gd name="T27" fmla="*/ 15 h 126"/>
                <a:gd name="T28" fmla="*/ 54 w 111"/>
                <a:gd name="T29" fmla="*/ 16 h 126"/>
                <a:gd name="T30" fmla="*/ 31 w 111"/>
                <a:gd name="T31" fmla="*/ 102 h 126"/>
                <a:gd name="T32" fmla="*/ 32 w 111"/>
                <a:gd name="T33" fmla="*/ 99 h 126"/>
                <a:gd name="T34" fmla="*/ 20 w 111"/>
                <a:gd name="T35" fmla="*/ 89 h 126"/>
                <a:gd name="T36" fmla="*/ 18 w 111"/>
                <a:gd name="T37" fmla="*/ 90 h 126"/>
                <a:gd name="T38" fmla="*/ 31 w 111"/>
                <a:gd name="T39" fmla="*/ 102 h 126"/>
                <a:gd name="T40" fmla="*/ 26 w 111"/>
                <a:gd name="T41" fmla="*/ 105 h 126"/>
                <a:gd name="T42" fmla="*/ 26 w 111"/>
                <a:gd name="T43" fmla="*/ 102 h 126"/>
                <a:gd name="T44" fmla="*/ 17 w 111"/>
                <a:gd name="T45" fmla="*/ 95 h 126"/>
                <a:gd name="T46" fmla="*/ 11 w 111"/>
                <a:gd name="T47" fmla="*/ 87 h 126"/>
                <a:gd name="T48" fmla="*/ 10 w 111"/>
                <a:gd name="T49" fmla="*/ 87 h 126"/>
                <a:gd name="T50" fmla="*/ 26 w 111"/>
                <a:gd name="T51" fmla="*/ 10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126">
                  <a:moveTo>
                    <a:pt x="54" y="16"/>
                  </a:moveTo>
                  <a:cubicBezTo>
                    <a:pt x="85" y="0"/>
                    <a:pt x="111" y="19"/>
                    <a:pt x="111" y="54"/>
                  </a:cubicBezTo>
                  <a:cubicBezTo>
                    <a:pt x="111" y="64"/>
                    <a:pt x="109" y="75"/>
                    <a:pt x="106" y="85"/>
                  </a:cubicBezTo>
                  <a:cubicBezTo>
                    <a:pt x="100" y="105"/>
                    <a:pt x="76" y="126"/>
                    <a:pt x="58" y="106"/>
                  </a:cubicBezTo>
                  <a:cubicBezTo>
                    <a:pt x="58" y="106"/>
                    <a:pt x="58" y="106"/>
                    <a:pt x="58" y="106"/>
                  </a:cubicBezTo>
                  <a:cubicBezTo>
                    <a:pt x="58" y="105"/>
                    <a:pt x="59" y="105"/>
                    <a:pt x="59" y="104"/>
                  </a:cubicBezTo>
                  <a:cubicBezTo>
                    <a:pt x="61" y="101"/>
                    <a:pt x="55" y="98"/>
                    <a:pt x="54" y="101"/>
                  </a:cubicBezTo>
                  <a:cubicBezTo>
                    <a:pt x="41" y="126"/>
                    <a:pt x="12" y="109"/>
                    <a:pt x="5" y="90"/>
                  </a:cubicBezTo>
                  <a:cubicBezTo>
                    <a:pt x="0" y="76"/>
                    <a:pt x="1" y="61"/>
                    <a:pt x="2" y="47"/>
                  </a:cubicBezTo>
                  <a:cubicBezTo>
                    <a:pt x="4" y="26"/>
                    <a:pt x="14" y="9"/>
                    <a:pt x="38" y="14"/>
                  </a:cubicBezTo>
                  <a:cubicBezTo>
                    <a:pt x="49" y="16"/>
                    <a:pt x="59" y="29"/>
                    <a:pt x="70" y="34"/>
                  </a:cubicBezTo>
                  <a:cubicBezTo>
                    <a:pt x="72" y="35"/>
                    <a:pt x="74" y="32"/>
                    <a:pt x="72" y="30"/>
                  </a:cubicBezTo>
                  <a:cubicBezTo>
                    <a:pt x="65" y="26"/>
                    <a:pt x="58" y="20"/>
                    <a:pt x="50" y="15"/>
                  </a:cubicBezTo>
                  <a:cubicBezTo>
                    <a:pt x="50" y="15"/>
                    <a:pt x="51" y="15"/>
                    <a:pt x="51" y="15"/>
                  </a:cubicBezTo>
                  <a:cubicBezTo>
                    <a:pt x="51" y="16"/>
                    <a:pt x="52" y="16"/>
                    <a:pt x="54" y="16"/>
                  </a:cubicBezTo>
                  <a:close/>
                  <a:moveTo>
                    <a:pt x="31" y="102"/>
                  </a:moveTo>
                  <a:cubicBezTo>
                    <a:pt x="34" y="102"/>
                    <a:pt x="34" y="99"/>
                    <a:pt x="32" y="99"/>
                  </a:cubicBezTo>
                  <a:cubicBezTo>
                    <a:pt x="26" y="97"/>
                    <a:pt x="22" y="95"/>
                    <a:pt x="20" y="89"/>
                  </a:cubicBezTo>
                  <a:cubicBezTo>
                    <a:pt x="19" y="88"/>
                    <a:pt x="18" y="89"/>
                    <a:pt x="18" y="90"/>
                  </a:cubicBezTo>
                  <a:cubicBezTo>
                    <a:pt x="19" y="96"/>
                    <a:pt x="25" y="102"/>
                    <a:pt x="31" y="102"/>
                  </a:cubicBezTo>
                  <a:close/>
                  <a:moveTo>
                    <a:pt x="26" y="105"/>
                  </a:moveTo>
                  <a:cubicBezTo>
                    <a:pt x="28" y="106"/>
                    <a:pt x="28" y="102"/>
                    <a:pt x="26" y="102"/>
                  </a:cubicBezTo>
                  <a:cubicBezTo>
                    <a:pt x="23" y="100"/>
                    <a:pt x="20" y="98"/>
                    <a:pt x="17" y="95"/>
                  </a:cubicBezTo>
                  <a:cubicBezTo>
                    <a:pt x="15" y="93"/>
                    <a:pt x="13" y="90"/>
                    <a:pt x="11" y="87"/>
                  </a:cubicBezTo>
                  <a:cubicBezTo>
                    <a:pt x="11" y="86"/>
                    <a:pt x="10" y="86"/>
                    <a:pt x="10" y="87"/>
                  </a:cubicBezTo>
                  <a:cubicBezTo>
                    <a:pt x="10" y="95"/>
                    <a:pt x="18" y="102"/>
                    <a:pt x="26" y="105"/>
                  </a:cubicBezTo>
                  <a:close/>
                </a:path>
              </a:pathLst>
            </a:custGeom>
            <a:solidFill>
              <a:srgbClr val="C83B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ïṣľíḋê"/>
            <p:cNvSpPr/>
            <p:nvPr/>
          </p:nvSpPr>
          <p:spPr bwMode="auto">
            <a:xfrm>
              <a:off x="6007101" y="2436812"/>
              <a:ext cx="58738" cy="55563"/>
            </a:xfrm>
            <a:custGeom>
              <a:avLst/>
              <a:gdLst>
                <a:gd name="T0" fmla="*/ 22 w 22"/>
                <a:gd name="T1" fmla="*/ 16 h 21"/>
                <a:gd name="T2" fmla="*/ 21 w 22"/>
                <a:gd name="T3" fmla="*/ 18 h 21"/>
                <a:gd name="T4" fmla="*/ 21 w 22"/>
                <a:gd name="T5" fmla="*/ 18 h 21"/>
                <a:gd name="T6" fmla="*/ 20 w 22"/>
                <a:gd name="T7" fmla="*/ 16 h 21"/>
                <a:gd name="T8" fmla="*/ 0 w 22"/>
                <a:gd name="T9" fmla="*/ 0 h 21"/>
                <a:gd name="T10" fmla="*/ 22 w 22"/>
                <a:gd name="T11" fmla="*/ 16 h 21"/>
              </a:gdLst>
              <a:ahLst/>
              <a:cxnLst>
                <a:cxn ang="0">
                  <a:pos x="T0" y="T1"/>
                </a:cxn>
                <a:cxn ang="0">
                  <a:pos x="T2" y="T3"/>
                </a:cxn>
                <a:cxn ang="0">
                  <a:pos x="T4" y="T5"/>
                </a:cxn>
                <a:cxn ang="0">
                  <a:pos x="T6" y="T7"/>
                </a:cxn>
                <a:cxn ang="0">
                  <a:pos x="T8" y="T9"/>
                </a:cxn>
                <a:cxn ang="0">
                  <a:pos x="T10" y="T11"/>
                </a:cxn>
              </a:cxnLst>
              <a:rect l="0" t="0" r="r" b="b"/>
              <a:pathLst>
                <a:path w="22" h="21">
                  <a:moveTo>
                    <a:pt x="22" y="16"/>
                  </a:moveTo>
                  <a:cubicBezTo>
                    <a:pt x="22" y="17"/>
                    <a:pt x="22" y="17"/>
                    <a:pt x="21" y="18"/>
                  </a:cubicBezTo>
                  <a:cubicBezTo>
                    <a:pt x="21" y="18"/>
                    <a:pt x="21" y="18"/>
                    <a:pt x="21" y="18"/>
                  </a:cubicBezTo>
                  <a:cubicBezTo>
                    <a:pt x="22" y="17"/>
                    <a:pt x="21" y="15"/>
                    <a:pt x="20" y="16"/>
                  </a:cubicBezTo>
                  <a:cubicBezTo>
                    <a:pt x="9" y="21"/>
                    <a:pt x="3" y="10"/>
                    <a:pt x="0" y="0"/>
                  </a:cubicBezTo>
                  <a:cubicBezTo>
                    <a:pt x="6" y="7"/>
                    <a:pt x="14" y="12"/>
                    <a:pt x="22" y="16"/>
                  </a:cubicBezTo>
                  <a:close/>
                </a:path>
              </a:pathLst>
            </a:custGeom>
            <a:solidFill>
              <a:srgbClr val="68A9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î$ľîḍê"/>
            <p:cNvSpPr/>
            <p:nvPr/>
          </p:nvSpPr>
          <p:spPr bwMode="auto">
            <a:xfrm>
              <a:off x="6007101" y="2425700"/>
              <a:ext cx="65088" cy="42863"/>
            </a:xfrm>
            <a:custGeom>
              <a:avLst/>
              <a:gdLst>
                <a:gd name="T0" fmla="*/ 0 w 24"/>
                <a:gd name="T1" fmla="*/ 0 h 16"/>
                <a:gd name="T2" fmla="*/ 24 w 24"/>
                <a:gd name="T3" fmla="*/ 16 h 16"/>
                <a:gd name="T4" fmla="*/ 1 w 24"/>
                <a:gd name="T5" fmla="*/ 0 h 16"/>
                <a:gd name="T6" fmla="*/ 0 w 24"/>
                <a:gd name="T7" fmla="*/ 0 h 16"/>
              </a:gdLst>
              <a:ahLst/>
              <a:cxnLst>
                <a:cxn ang="0">
                  <a:pos x="T0" y="T1"/>
                </a:cxn>
                <a:cxn ang="0">
                  <a:pos x="T2" y="T3"/>
                </a:cxn>
                <a:cxn ang="0">
                  <a:pos x="T4" y="T5"/>
                </a:cxn>
                <a:cxn ang="0">
                  <a:pos x="T6" y="T7"/>
                </a:cxn>
              </a:cxnLst>
              <a:rect l="0" t="0" r="r" b="b"/>
              <a:pathLst>
                <a:path w="24" h="16">
                  <a:moveTo>
                    <a:pt x="0" y="0"/>
                  </a:moveTo>
                  <a:cubicBezTo>
                    <a:pt x="11" y="1"/>
                    <a:pt x="24" y="4"/>
                    <a:pt x="24" y="16"/>
                  </a:cubicBezTo>
                  <a:cubicBezTo>
                    <a:pt x="15" y="12"/>
                    <a:pt x="8" y="7"/>
                    <a:pt x="1" y="0"/>
                  </a:cubicBezTo>
                  <a:cubicBezTo>
                    <a:pt x="1" y="0"/>
                    <a:pt x="1" y="0"/>
                    <a:pt x="0" y="0"/>
                  </a:cubicBezTo>
                  <a:close/>
                </a:path>
              </a:pathLst>
            </a:custGeom>
            <a:solidFill>
              <a:srgbClr val="68A9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 name="i$ľiďe"/>
            <p:cNvSpPr/>
            <p:nvPr/>
          </p:nvSpPr>
          <p:spPr bwMode="auto">
            <a:xfrm>
              <a:off x="5918201" y="2413000"/>
              <a:ext cx="331788" cy="425450"/>
            </a:xfrm>
            <a:custGeom>
              <a:avLst/>
              <a:gdLst>
                <a:gd name="T0" fmla="*/ 103 w 123"/>
                <a:gd name="T1" fmla="*/ 41 h 158"/>
                <a:gd name="T2" fmla="*/ 122 w 123"/>
                <a:gd name="T3" fmla="*/ 92 h 158"/>
                <a:gd name="T4" fmla="*/ 98 w 123"/>
                <a:gd name="T5" fmla="*/ 147 h 158"/>
                <a:gd name="T6" fmla="*/ 61 w 123"/>
                <a:gd name="T7" fmla="*/ 140 h 158"/>
                <a:gd name="T8" fmla="*/ 22 w 123"/>
                <a:gd name="T9" fmla="*/ 147 h 158"/>
                <a:gd name="T10" fmla="*/ 1 w 123"/>
                <a:gd name="T11" fmla="*/ 92 h 158"/>
                <a:gd name="T12" fmla="*/ 19 w 123"/>
                <a:gd name="T13" fmla="*/ 42 h 158"/>
                <a:gd name="T14" fmla="*/ 52 w 123"/>
                <a:gd name="T15" fmla="*/ 45 h 158"/>
                <a:gd name="T16" fmla="*/ 53 w 123"/>
                <a:gd name="T17" fmla="*/ 30 h 158"/>
                <a:gd name="T18" fmla="*/ 54 w 123"/>
                <a:gd name="T19" fmla="*/ 27 h 158"/>
                <a:gd name="T20" fmla="*/ 55 w 123"/>
                <a:gd name="T21" fmla="*/ 25 h 158"/>
                <a:gd name="T22" fmla="*/ 33 w 123"/>
                <a:gd name="T23" fmla="*/ 9 h 158"/>
                <a:gd name="T24" fmla="*/ 53 w 123"/>
                <a:gd name="T25" fmla="*/ 25 h 158"/>
                <a:gd name="T26" fmla="*/ 54 w 123"/>
                <a:gd name="T27" fmla="*/ 27 h 158"/>
                <a:gd name="T28" fmla="*/ 54 w 123"/>
                <a:gd name="T29" fmla="*/ 27 h 158"/>
                <a:gd name="T30" fmla="*/ 37 w 123"/>
                <a:gd name="T31" fmla="*/ 25 h 158"/>
                <a:gd name="T32" fmla="*/ 27 w 123"/>
                <a:gd name="T33" fmla="*/ 3 h 158"/>
                <a:gd name="T34" fmla="*/ 30 w 123"/>
                <a:gd name="T35" fmla="*/ 0 h 158"/>
                <a:gd name="T36" fmla="*/ 56 w 123"/>
                <a:gd name="T37" fmla="*/ 7 h 158"/>
                <a:gd name="T38" fmla="*/ 61 w 123"/>
                <a:gd name="T39" fmla="*/ 17 h 158"/>
                <a:gd name="T40" fmla="*/ 66 w 123"/>
                <a:gd name="T41" fmla="*/ 13 h 158"/>
                <a:gd name="T42" fmla="*/ 68 w 123"/>
                <a:gd name="T43" fmla="*/ 16 h 158"/>
                <a:gd name="T44" fmla="*/ 62 w 123"/>
                <a:gd name="T45" fmla="*/ 24 h 158"/>
                <a:gd name="T46" fmla="*/ 61 w 123"/>
                <a:gd name="T47" fmla="*/ 27 h 158"/>
                <a:gd name="T48" fmla="*/ 60 w 123"/>
                <a:gd name="T49" fmla="*/ 27 h 158"/>
                <a:gd name="T50" fmla="*/ 60 w 123"/>
                <a:gd name="T51" fmla="*/ 28 h 158"/>
                <a:gd name="T52" fmla="*/ 58 w 123"/>
                <a:gd name="T53" fmla="*/ 33 h 158"/>
                <a:gd name="T54" fmla="*/ 56 w 123"/>
                <a:gd name="T55" fmla="*/ 44 h 158"/>
                <a:gd name="T56" fmla="*/ 103 w 123"/>
                <a:gd name="T57" fmla="*/ 41 h 158"/>
                <a:gd name="T58" fmla="*/ 116 w 123"/>
                <a:gd name="T59" fmla="*/ 86 h 158"/>
                <a:gd name="T60" fmla="*/ 59 w 123"/>
                <a:gd name="T61" fmla="*/ 48 h 158"/>
                <a:gd name="T62" fmla="*/ 56 w 123"/>
                <a:gd name="T63" fmla="*/ 47 h 158"/>
                <a:gd name="T64" fmla="*/ 55 w 123"/>
                <a:gd name="T65" fmla="*/ 47 h 158"/>
                <a:gd name="T66" fmla="*/ 77 w 123"/>
                <a:gd name="T67" fmla="*/ 62 h 158"/>
                <a:gd name="T68" fmla="*/ 75 w 123"/>
                <a:gd name="T69" fmla="*/ 66 h 158"/>
                <a:gd name="T70" fmla="*/ 43 w 123"/>
                <a:gd name="T71" fmla="*/ 46 h 158"/>
                <a:gd name="T72" fmla="*/ 7 w 123"/>
                <a:gd name="T73" fmla="*/ 79 h 158"/>
                <a:gd name="T74" fmla="*/ 10 w 123"/>
                <a:gd name="T75" fmla="*/ 122 h 158"/>
                <a:gd name="T76" fmla="*/ 59 w 123"/>
                <a:gd name="T77" fmla="*/ 133 h 158"/>
                <a:gd name="T78" fmla="*/ 64 w 123"/>
                <a:gd name="T79" fmla="*/ 136 h 158"/>
                <a:gd name="T80" fmla="*/ 63 w 123"/>
                <a:gd name="T81" fmla="*/ 138 h 158"/>
                <a:gd name="T82" fmla="*/ 63 w 123"/>
                <a:gd name="T83" fmla="*/ 138 h 158"/>
                <a:gd name="T84" fmla="*/ 111 w 123"/>
                <a:gd name="T85" fmla="*/ 117 h 158"/>
                <a:gd name="T86" fmla="*/ 116 w 123"/>
                <a:gd name="T87" fmla="*/ 86 h 158"/>
                <a:gd name="T88" fmla="*/ 57 w 123"/>
                <a:gd name="T89" fmla="*/ 21 h 158"/>
                <a:gd name="T90" fmla="*/ 33 w 123"/>
                <a:gd name="T91" fmla="*/ 5 h 158"/>
                <a:gd name="T92" fmla="*/ 34 w 123"/>
                <a:gd name="T93" fmla="*/ 5 h 158"/>
                <a:gd name="T94" fmla="*/ 57 w 123"/>
                <a:gd name="T95" fmla="*/ 2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 h="158">
                  <a:moveTo>
                    <a:pt x="103" y="41"/>
                  </a:moveTo>
                  <a:cubicBezTo>
                    <a:pt x="120" y="52"/>
                    <a:pt x="123" y="73"/>
                    <a:pt x="122" y="92"/>
                  </a:cubicBezTo>
                  <a:cubicBezTo>
                    <a:pt x="120" y="111"/>
                    <a:pt x="116" y="135"/>
                    <a:pt x="98" y="147"/>
                  </a:cubicBezTo>
                  <a:cubicBezTo>
                    <a:pt x="86" y="156"/>
                    <a:pt x="69" y="154"/>
                    <a:pt x="61" y="140"/>
                  </a:cubicBezTo>
                  <a:cubicBezTo>
                    <a:pt x="52" y="152"/>
                    <a:pt x="35" y="155"/>
                    <a:pt x="22" y="147"/>
                  </a:cubicBezTo>
                  <a:cubicBezTo>
                    <a:pt x="3" y="136"/>
                    <a:pt x="0" y="112"/>
                    <a:pt x="1" y="92"/>
                  </a:cubicBezTo>
                  <a:cubicBezTo>
                    <a:pt x="1" y="74"/>
                    <a:pt x="0" y="51"/>
                    <a:pt x="19" y="42"/>
                  </a:cubicBezTo>
                  <a:cubicBezTo>
                    <a:pt x="32" y="36"/>
                    <a:pt x="42" y="39"/>
                    <a:pt x="52" y="45"/>
                  </a:cubicBezTo>
                  <a:cubicBezTo>
                    <a:pt x="50" y="40"/>
                    <a:pt x="52" y="34"/>
                    <a:pt x="53" y="30"/>
                  </a:cubicBezTo>
                  <a:cubicBezTo>
                    <a:pt x="54" y="29"/>
                    <a:pt x="54" y="28"/>
                    <a:pt x="54" y="27"/>
                  </a:cubicBezTo>
                  <a:cubicBezTo>
                    <a:pt x="55" y="26"/>
                    <a:pt x="55" y="26"/>
                    <a:pt x="55" y="25"/>
                  </a:cubicBezTo>
                  <a:cubicBezTo>
                    <a:pt x="47" y="21"/>
                    <a:pt x="39" y="16"/>
                    <a:pt x="33" y="9"/>
                  </a:cubicBezTo>
                  <a:cubicBezTo>
                    <a:pt x="36" y="19"/>
                    <a:pt x="42" y="30"/>
                    <a:pt x="53" y="25"/>
                  </a:cubicBezTo>
                  <a:cubicBezTo>
                    <a:pt x="54" y="24"/>
                    <a:pt x="55" y="26"/>
                    <a:pt x="54" y="27"/>
                  </a:cubicBezTo>
                  <a:cubicBezTo>
                    <a:pt x="54" y="27"/>
                    <a:pt x="54" y="27"/>
                    <a:pt x="54" y="27"/>
                  </a:cubicBezTo>
                  <a:cubicBezTo>
                    <a:pt x="48" y="30"/>
                    <a:pt x="41" y="29"/>
                    <a:pt x="37" y="25"/>
                  </a:cubicBezTo>
                  <a:cubicBezTo>
                    <a:pt x="30" y="19"/>
                    <a:pt x="29" y="11"/>
                    <a:pt x="27" y="3"/>
                  </a:cubicBezTo>
                  <a:cubicBezTo>
                    <a:pt x="27" y="2"/>
                    <a:pt x="28" y="0"/>
                    <a:pt x="30" y="0"/>
                  </a:cubicBezTo>
                  <a:cubicBezTo>
                    <a:pt x="39" y="0"/>
                    <a:pt x="49" y="1"/>
                    <a:pt x="56" y="7"/>
                  </a:cubicBezTo>
                  <a:cubicBezTo>
                    <a:pt x="58" y="10"/>
                    <a:pt x="60" y="13"/>
                    <a:pt x="61" y="17"/>
                  </a:cubicBezTo>
                  <a:cubicBezTo>
                    <a:pt x="63" y="15"/>
                    <a:pt x="64" y="14"/>
                    <a:pt x="66" y="13"/>
                  </a:cubicBezTo>
                  <a:cubicBezTo>
                    <a:pt x="68" y="12"/>
                    <a:pt x="69" y="15"/>
                    <a:pt x="68" y="16"/>
                  </a:cubicBezTo>
                  <a:cubicBezTo>
                    <a:pt x="66" y="19"/>
                    <a:pt x="64" y="22"/>
                    <a:pt x="62" y="24"/>
                  </a:cubicBezTo>
                  <a:cubicBezTo>
                    <a:pt x="62" y="25"/>
                    <a:pt x="61" y="26"/>
                    <a:pt x="61" y="27"/>
                  </a:cubicBezTo>
                  <a:cubicBezTo>
                    <a:pt x="60" y="27"/>
                    <a:pt x="60" y="27"/>
                    <a:pt x="60" y="27"/>
                  </a:cubicBezTo>
                  <a:cubicBezTo>
                    <a:pt x="60" y="27"/>
                    <a:pt x="60" y="28"/>
                    <a:pt x="60" y="28"/>
                  </a:cubicBezTo>
                  <a:cubicBezTo>
                    <a:pt x="59" y="29"/>
                    <a:pt x="58" y="31"/>
                    <a:pt x="58" y="33"/>
                  </a:cubicBezTo>
                  <a:cubicBezTo>
                    <a:pt x="57" y="36"/>
                    <a:pt x="57" y="40"/>
                    <a:pt x="56" y="44"/>
                  </a:cubicBezTo>
                  <a:cubicBezTo>
                    <a:pt x="69" y="32"/>
                    <a:pt x="89" y="32"/>
                    <a:pt x="103" y="41"/>
                  </a:cubicBezTo>
                  <a:close/>
                  <a:moveTo>
                    <a:pt x="116" y="86"/>
                  </a:moveTo>
                  <a:cubicBezTo>
                    <a:pt x="116" y="51"/>
                    <a:pt x="90" y="32"/>
                    <a:pt x="59" y="48"/>
                  </a:cubicBezTo>
                  <a:cubicBezTo>
                    <a:pt x="57" y="48"/>
                    <a:pt x="56" y="48"/>
                    <a:pt x="56" y="47"/>
                  </a:cubicBezTo>
                  <a:cubicBezTo>
                    <a:pt x="56" y="47"/>
                    <a:pt x="55" y="47"/>
                    <a:pt x="55" y="47"/>
                  </a:cubicBezTo>
                  <a:cubicBezTo>
                    <a:pt x="63" y="52"/>
                    <a:pt x="70" y="58"/>
                    <a:pt x="77" y="62"/>
                  </a:cubicBezTo>
                  <a:cubicBezTo>
                    <a:pt x="79" y="64"/>
                    <a:pt x="77" y="67"/>
                    <a:pt x="75" y="66"/>
                  </a:cubicBezTo>
                  <a:cubicBezTo>
                    <a:pt x="64" y="61"/>
                    <a:pt x="54" y="48"/>
                    <a:pt x="43" y="46"/>
                  </a:cubicBezTo>
                  <a:cubicBezTo>
                    <a:pt x="19" y="41"/>
                    <a:pt x="9" y="58"/>
                    <a:pt x="7" y="79"/>
                  </a:cubicBezTo>
                  <a:cubicBezTo>
                    <a:pt x="6" y="93"/>
                    <a:pt x="5" y="108"/>
                    <a:pt x="10" y="122"/>
                  </a:cubicBezTo>
                  <a:cubicBezTo>
                    <a:pt x="17" y="141"/>
                    <a:pt x="46" y="158"/>
                    <a:pt x="59" y="133"/>
                  </a:cubicBezTo>
                  <a:cubicBezTo>
                    <a:pt x="60" y="130"/>
                    <a:pt x="66" y="133"/>
                    <a:pt x="64" y="136"/>
                  </a:cubicBezTo>
                  <a:cubicBezTo>
                    <a:pt x="64" y="137"/>
                    <a:pt x="63" y="137"/>
                    <a:pt x="63" y="138"/>
                  </a:cubicBezTo>
                  <a:cubicBezTo>
                    <a:pt x="63" y="138"/>
                    <a:pt x="63" y="138"/>
                    <a:pt x="63" y="138"/>
                  </a:cubicBezTo>
                  <a:cubicBezTo>
                    <a:pt x="81" y="158"/>
                    <a:pt x="105" y="137"/>
                    <a:pt x="111" y="117"/>
                  </a:cubicBezTo>
                  <a:cubicBezTo>
                    <a:pt x="114" y="107"/>
                    <a:pt x="116" y="96"/>
                    <a:pt x="116" y="86"/>
                  </a:cubicBezTo>
                  <a:close/>
                  <a:moveTo>
                    <a:pt x="57" y="21"/>
                  </a:moveTo>
                  <a:cubicBezTo>
                    <a:pt x="57" y="9"/>
                    <a:pt x="44" y="6"/>
                    <a:pt x="33" y="5"/>
                  </a:cubicBezTo>
                  <a:cubicBezTo>
                    <a:pt x="34" y="5"/>
                    <a:pt x="34" y="5"/>
                    <a:pt x="34" y="5"/>
                  </a:cubicBezTo>
                  <a:cubicBezTo>
                    <a:pt x="41" y="12"/>
                    <a:pt x="48" y="17"/>
                    <a:pt x="57" y="21"/>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ïṩļïďe"/>
            <p:cNvSpPr/>
            <p:nvPr/>
          </p:nvSpPr>
          <p:spPr bwMode="auto">
            <a:xfrm>
              <a:off x="5980113" y="2735262"/>
              <a:ext cx="42863" cy="38100"/>
            </a:xfrm>
            <a:custGeom>
              <a:avLst/>
              <a:gdLst>
                <a:gd name="T0" fmla="*/ 14 w 16"/>
                <a:gd name="T1" fmla="*/ 11 h 14"/>
                <a:gd name="T2" fmla="*/ 13 w 16"/>
                <a:gd name="T3" fmla="*/ 14 h 14"/>
                <a:gd name="T4" fmla="*/ 0 w 16"/>
                <a:gd name="T5" fmla="*/ 2 h 14"/>
                <a:gd name="T6" fmla="*/ 2 w 16"/>
                <a:gd name="T7" fmla="*/ 1 h 14"/>
                <a:gd name="T8" fmla="*/ 14 w 16"/>
                <a:gd name="T9" fmla="*/ 11 h 14"/>
              </a:gdLst>
              <a:ahLst/>
              <a:cxnLst>
                <a:cxn ang="0">
                  <a:pos x="T0" y="T1"/>
                </a:cxn>
                <a:cxn ang="0">
                  <a:pos x="T2" y="T3"/>
                </a:cxn>
                <a:cxn ang="0">
                  <a:pos x="T4" y="T5"/>
                </a:cxn>
                <a:cxn ang="0">
                  <a:pos x="T6" y="T7"/>
                </a:cxn>
                <a:cxn ang="0">
                  <a:pos x="T8" y="T9"/>
                </a:cxn>
              </a:cxnLst>
              <a:rect l="0" t="0" r="r" b="b"/>
              <a:pathLst>
                <a:path w="16" h="14">
                  <a:moveTo>
                    <a:pt x="14" y="11"/>
                  </a:moveTo>
                  <a:cubicBezTo>
                    <a:pt x="16" y="11"/>
                    <a:pt x="16" y="14"/>
                    <a:pt x="13" y="14"/>
                  </a:cubicBezTo>
                  <a:cubicBezTo>
                    <a:pt x="7" y="14"/>
                    <a:pt x="1" y="8"/>
                    <a:pt x="0" y="2"/>
                  </a:cubicBezTo>
                  <a:cubicBezTo>
                    <a:pt x="0" y="1"/>
                    <a:pt x="1" y="0"/>
                    <a:pt x="2" y="1"/>
                  </a:cubicBezTo>
                  <a:cubicBezTo>
                    <a:pt x="4" y="7"/>
                    <a:pt x="8" y="9"/>
                    <a:pt x="14" y="11"/>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îşḻïḓe"/>
            <p:cNvSpPr/>
            <p:nvPr/>
          </p:nvSpPr>
          <p:spPr bwMode="auto">
            <a:xfrm>
              <a:off x="5957888" y="2730500"/>
              <a:ext cx="49213" cy="53975"/>
            </a:xfrm>
            <a:custGeom>
              <a:avLst/>
              <a:gdLst>
                <a:gd name="T0" fmla="*/ 16 w 18"/>
                <a:gd name="T1" fmla="*/ 16 h 20"/>
                <a:gd name="T2" fmla="*/ 16 w 18"/>
                <a:gd name="T3" fmla="*/ 19 h 20"/>
                <a:gd name="T4" fmla="*/ 0 w 18"/>
                <a:gd name="T5" fmla="*/ 1 h 20"/>
                <a:gd name="T6" fmla="*/ 1 w 18"/>
                <a:gd name="T7" fmla="*/ 1 h 20"/>
                <a:gd name="T8" fmla="*/ 7 w 18"/>
                <a:gd name="T9" fmla="*/ 9 h 20"/>
                <a:gd name="T10" fmla="*/ 16 w 18"/>
                <a:gd name="T11" fmla="*/ 16 h 20"/>
              </a:gdLst>
              <a:ahLst/>
              <a:cxnLst>
                <a:cxn ang="0">
                  <a:pos x="T0" y="T1"/>
                </a:cxn>
                <a:cxn ang="0">
                  <a:pos x="T2" y="T3"/>
                </a:cxn>
                <a:cxn ang="0">
                  <a:pos x="T4" y="T5"/>
                </a:cxn>
                <a:cxn ang="0">
                  <a:pos x="T6" y="T7"/>
                </a:cxn>
                <a:cxn ang="0">
                  <a:pos x="T8" y="T9"/>
                </a:cxn>
                <a:cxn ang="0">
                  <a:pos x="T10" y="T11"/>
                </a:cxn>
              </a:cxnLst>
              <a:rect l="0" t="0" r="r" b="b"/>
              <a:pathLst>
                <a:path w="18" h="20">
                  <a:moveTo>
                    <a:pt x="16" y="16"/>
                  </a:moveTo>
                  <a:cubicBezTo>
                    <a:pt x="18" y="16"/>
                    <a:pt x="18" y="20"/>
                    <a:pt x="16" y="19"/>
                  </a:cubicBezTo>
                  <a:cubicBezTo>
                    <a:pt x="8" y="16"/>
                    <a:pt x="0" y="9"/>
                    <a:pt x="0" y="1"/>
                  </a:cubicBezTo>
                  <a:cubicBezTo>
                    <a:pt x="0" y="0"/>
                    <a:pt x="1" y="0"/>
                    <a:pt x="1" y="1"/>
                  </a:cubicBezTo>
                  <a:cubicBezTo>
                    <a:pt x="3" y="4"/>
                    <a:pt x="5" y="7"/>
                    <a:pt x="7" y="9"/>
                  </a:cubicBezTo>
                  <a:cubicBezTo>
                    <a:pt x="10" y="12"/>
                    <a:pt x="13" y="14"/>
                    <a:pt x="16" y="16"/>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 name="íşľîdé"/>
            <p:cNvSpPr/>
            <p:nvPr/>
          </p:nvSpPr>
          <p:spPr bwMode="auto">
            <a:xfrm>
              <a:off x="6992938" y="2490787"/>
              <a:ext cx="146050" cy="142875"/>
            </a:xfrm>
            <a:custGeom>
              <a:avLst/>
              <a:gdLst>
                <a:gd name="T0" fmla="*/ 53 w 54"/>
                <a:gd name="T1" fmla="*/ 50 h 53"/>
                <a:gd name="T2" fmla="*/ 51 w 54"/>
                <a:gd name="T3" fmla="*/ 52 h 53"/>
                <a:gd name="T4" fmla="*/ 46 w 54"/>
                <a:gd name="T5" fmla="*/ 52 h 53"/>
                <a:gd name="T6" fmla="*/ 45 w 54"/>
                <a:gd name="T7" fmla="*/ 51 h 53"/>
                <a:gd name="T8" fmla="*/ 1 w 54"/>
                <a:gd name="T9" fmla="*/ 8 h 53"/>
                <a:gd name="T10" fmla="*/ 0 w 54"/>
                <a:gd name="T11" fmla="*/ 8 h 53"/>
                <a:gd name="T12" fmla="*/ 6 w 54"/>
                <a:gd name="T13" fmla="*/ 0 h 53"/>
                <a:gd name="T14" fmla="*/ 54 w 54"/>
                <a:gd name="T15" fmla="*/ 49 h 53"/>
                <a:gd name="T16" fmla="*/ 53 w 54"/>
                <a:gd name="T17" fmla="*/ 5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3">
                  <a:moveTo>
                    <a:pt x="53" y="50"/>
                  </a:moveTo>
                  <a:cubicBezTo>
                    <a:pt x="53" y="51"/>
                    <a:pt x="52" y="51"/>
                    <a:pt x="51" y="52"/>
                  </a:cubicBezTo>
                  <a:cubicBezTo>
                    <a:pt x="49" y="53"/>
                    <a:pt x="47" y="53"/>
                    <a:pt x="46" y="52"/>
                  </a:cubicBezTo>
                  <a:cubicBezTo>
                    <a:pt x="46" y="52"/>
                    <a:pt x="46" y="51"/>
                    <a:pt x="45" y="51"/>
                  </a:cubicBezTo>
                  <a:cubicBezTo>
                    <a:pt x="31" y="36"/>
                    <a:pt x="16" y="22"/>
                    <a:pt x="1" y="8"/>
                  </a:cubicBezTo>
                  <a:cubicBezTo>
                    <a:pt x="1" y="8"/>
                    <a:pt x="1" y="8"/>
                    <a:pt x="0" y="8"/>
                  </a:cubicBezTo>
                  <a:cubicBezTo>
                    <a:pt x="0" y="5"/>
                    <a:pt x="3" y="1"/>
                    <a:pt x="6" y="0"/>
                  </a:cubicBezTo>
                  <a:cubicBezTo>
                    <a:pt x="21" y="17"/>
                    <a:pt x="38" y="33"/>
                    <a:pt x="54" y="49"/>
                  </a:cubicBezTo>
                  <a:cubicBezTo>
                    <a:pt x="54" y="49"/>
                    <a:pt x="54" y="50"/>
                    <a:pt x="53" y="50"/>
                  </a:cubicBezTo>
                  <a:close/>
                </a:path>
              </a:pathLst>
            </a:custGeom>
            <a:solidFill>
              <a:srgbClr val="D4E7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 name="îšľîḋè"/>
            <p:cNvSpPr/>
            <p:nvPr/>
          </p:nvSpPr>
          <p:spPr bwMode="auto">
            <a:xfrm>
              <a:off x="6878638" y="2541587"/>
              <a:ext cx="207963" cy="207963"/>
            </a:xfrm>
            <a:custGeom>
              <a:avLst/>
              <a:gdLst>
                <a:gd name="T0" fmla="*/ 77 w 77"/>
                <a:gd name="T1" fmla="*/ 30 h 77"/>
                <a:gd name="T2" fmla="*/ 77 w 77"/>
                <a:gd name="T3" fmla="*/ 30 h 77"/>
                <a:gd name="T4" fmla="*/ 24 w 77"/>
                <a:gd name="T5" fmla="*/ 76 h 77"/>
                <a:gd name="T6" fmla="*/ 22 w 77"/>
                <a:gd name="T7" fmla="*/ 77 h 77"/>
                <a:gd name="T8" fmla="*/ 18 w 77"/>
                <a:gd name="T9" fmla="*/ 72 h 77"/>
                <a:gd name="T10" fmla="*/ 21 w 77"/>
                <a:gd name="T11" fmla="*/ 68 h 77"/>
                <a:gd name="T12" fmla="*/ 17 w 77"/>
                <a:gd name="T13" fmla="*/ 58 h 77"/>
                <a:gd name="T14" fmla="*/ 16 w 77"/>
                <a:gd name="T15" fmla="*/ 58 h 77"/>
                <a:gd name="T16" fmla="*/ 7 w 77"/>
                <a:gd name="T17" fmla="*/ 60 h 77"/>
                <a:gd name="T18" fmla="*/ 0 w 77"/>
                <a:gd name="T19" fmla="*/ 54 h 77"/>
                <a:gd name="T20" fmla="*/ 1 w 77"/>
                <a:gd name="T21" fmla="*/ 53 h 77"/>
                <a:gd name="T22" fmla="*/ 48 w 77"/>
                <a:gd name="T23" fmla="*/ 0 h 77"/>
                <a:gd name="T24" fmla="*/ 77 w 77"/>
                <a:gd name="T25"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77">
                  <a:moveTo>
                    <a:pt x="77" y="30"/>
                  </a:moveTo>
                  <a:cubicBezTo>
                    <a:pt x="77" y="30"/>
                    <a:pt x="77" y="30"/>
                    <a:pt x="77" y="30"/>
                  </a:cubicBezTo>
                  <a:cubicBezTo>
                    <a:pt x="58" y="44"/>
                    <a:pt x="40" y="60"/>
                    <a:pt x="24" y="76"/>
                  </a:cubicBezTo>
                  <a:cubicBezTo>
                    <a:pt x="24" y="76"/>
                    <a:pt x="23" y="76"/>
                    <a:pt x="22" y="77"/>
                  </a:cubicBezTo>
                  <a:cubicBezTo>
                    <a:pt x="18" y="72"/>
                    <a:pt x="18" y="72"/>
                    <a:pt x="18" y="72"/>
                  </a:cubicBezTo>
                  <a:cubicBezTo>
                    <a:pt x="19" y="71"/>
                    <a:pt x="20" y="69"/>
                    <a:pt x="21" y="68"/>
                  </a:cubicBezTo>
                  <a:cubicBezTo>
                    <a:pt x="21" y="64"/>
                    <a:pt x="20" y="60"/>
                    <a:pt x="17" y="58"/>
                  </a:cubicBezTo>
                  <a:cubicBezTo>
                    <a:pt x="17" y="58"/>
                    <a:pt x="16" y="58"/>
                    <a:pt x="16" y="58"/>
                  </a:cubicBezTo>
                  <a:cubicBezTo>
                    <a:pt x="13" y="56"/>
                    <a:pt x="9" y="57"/>
                    <a:pt x="7" y="60"/>
                  </a:cubicBezTo>
                  <a:cubicBezTo>
                    <a:pt x="0" y="54"/>
                    <a:pt x="0" y="54"/>
                    <a:pt x="0" y="54"/>
                  </a:cubicBezTo>
                  <a:cubicBezTo>
                    <a:pt x="0" y="54"/>
                    <a:pt x="1" y="53"/>
                    <a:pt x="1" y="53"/>
                  </a:cubicBezTo>
                  <a:cubicBezTo>
                    <a:pt x="14" y="34"/>
                    <a:pt x="33" y="18"/>
                    <a:pt x="48" y="0"/>
                  </a:cubicBezTo>
                  <a:cubicBezTo>
                    <a:pt x="58" y="10"/>
                    <a:pt x="68" y="20"/>
                    <a:pt x="77" y="30"/>
                  </a:cubicBezTo>
                  <a:close/>
                </a:path>
              </a:pathLst>
            </a:custGeom>
            <a:solidFill>
              <a:srgbClr val="D4E7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 name="ïsľiḋè"/>
            <p:cNvSpPr/>
            <p:nvPr/>
          </p:nvSpPr>
          <p:spPr bwMode="auto">
            <a:xfrm>
              <a:off x="6488113" y="2622550"/>
              <a:ext cx="493713" cy="514350"/>
            </a:xfrm>
            <a:custGeom>
              <a:avLst/>
              <a:gdLst>
                <a:gd name="T0" fmla="*/ 166 w 183"/>
                <a:gd name="T1" fmla="*/ 50 h 191"/>
                <a:gd name="T2" fmla="*/ 148 w 183"/>
                <a:gd name="T3" fmla="*/ 158 h 191"/>
                <a:gd name="T4" fmla="*/ 31 w 183"/>
                <a:gd name="T5" fmla="*/ 149 h 191"/>
                <a:gd name="T6" fmla="*/ 33 w 183"/>
                <a:gd name="T7" fmla="*/ 30 h 191"/>
                <a:gd name="T8" fmla="*/ 141 w 183"/>
                <a:gd name="T9" fmla="*/ 21 h 191"/>
                <a:gd name="T10" fmla="*/ 145 w 183"/>
                <a:gd name="T11" fmla="*/ 24 h 191"/>
                <a:gd name="T12" fmla="*/ 152 w 183"/>
                <a:gd name="T13" fmla="*/ 30 h 191"/>
                <a:gd name="T14" fmla="*/ 150 w 183"/>
                <a:gd name="T15" fmla="*/ 32 h 191"/>
                <a:gd name="T16" fmla="*/ 155 w 183"/>
                <a:gd name="T17" fmla="*/ 43 h 191"/>
                <a:gd name="T18" fmla="*/ 163 w 183"/>
                <a:gd name="T19" fmla="*/ 42 h 191"/>
                <a:gd name="T20" fmla="*/ 167 w 183"/>
                <a:gd name="T21" fmla="*/ 47 h 191"/>
                <a:gd name="T22" fmla="*/ 166 w 183"/>
                <a:gd name="T23" fmla="*/ 50 h 191"/>
                <a:gd name="T24" fmla="*/ 41 w 183"/>
                <a:gd name="T25" fmla="*/ 148 h 191"/>
                <a:gd name="T26" fmla="*/ 151 w 183"/>
                <a:gd name="T27" fmla="*/ 131 h 191"/>
                <a:gd name="T28" fmla="*/ 150 w 183"/>
                <a:gd name="T29" fmla="*/ 127 h 191"/>
                <a:gd name="T30" fmla="*/ 147 w 183"/>
                <a:gd name="T31" fmla="*/ 125 h 191"/>
                <a:gd name="T32" fmla="*/ 56 w 183"/>
                <a:gd name="T33" fmla="*/ 29 h 191"/>
                <a:gd name="T34" fmla="*/ 53 w 183"/>
                <a:gd name="T35" fmla="*/ 29 h 191"/>
                <a:gd name="T36" fmla="*/ 41 w 183"/>
                <a:gd name="T37" fmla="*/ 148 h 191"/>
                <a:gd name="T38" fmla="*/ 140 w 183"/>
                <a:gd name="T39" fmla="*/ 105 h 191"/>
                <a:gd name="T40" fmla="*/ 142 w 183"/>
                <a:gd name="T41" fmla="*/ 88 h 191"/>
                <a:gd name="T42" fmla="*/ 141 w 183"/>
                <a:gd name="T43" fmla="*/ 87 h 191"/>
                <a:gd name="T44" fmla="*/ 140 w 183"/>
                <a:gd name="T45" fmla="*/ 85 h 191"/>
                <a:gd name="T46" fmla="*/ 122 w 183"/>
                <a:gd name="T47" fmla="*/ 86 h 191"/>
                <a:gd name="T48" fmla="*/ 123 w 183"/>
                <a:gd name="T49" fmla="*/ 103 h 191"/>
                <a:gd name="T50" fmla="*/ 140 w 183"/>
                <a:gd name="T51" fmla="*/ 105 h 191"/>
                <a:gd name="T52" fmla="*/ 118 w 183"/>
                <a:gd name="T53" fmla="*/ 60 h 191"/>
                <a:gd name="T54" fmla="*/ 131 w 183"/>
                <a:gd name="T55" fmla="*/ 60 h 191"/>
                <a:gd name="T56" fmla="*/ 131 w 183"/>
                <a:gd name="T57" fmla="*/ 47 h 191"/>
                <a:gd name="T58" fmla="*/ 129 w 183"/>
                <a:gd name="T59" fmla="*/ 47 h 191"/>
                <a:gd name="T60" fmla="*/ 129 w 183"/>
                <a:gd name="T61" fmla="*/ 47 h 191"/>
                <a:gd name="T62" fmla="*/ 128 w 183"/>
                <a:gd name="T63" fmla="*/ 45 h 191"/>
                <a:gd name="T64" fmla="*/ 116 w 183"/>
                <a:gd name="T65" fmla="*/ 48 h 191"/>
                <a:gd name="T66" fmla="*/ 118 w 183"/>
                <a:gd name="T67" fmla="*/ 60 h 191"/>
                <a:gd name="T68" fmla="*/ 115 w 183"/>
                <a:gd name="T69" fmla="*/ 30 h 191"/>
                <a:gd name="T70" fmla="*/ 117 w 183"/>
                <a:gd name="T71" fmla="*/ 27 h 191"/>
                <a:gd name="T72" fmla="*/ 89 w 183"/>
                <a:gd name="T73" fmla="*/ 19 h 191"/>
                <a:gd name="T74" fmla="*/ 89 w 183"/>
                <a:gd name="T75" fmla="*/ 21 h 191"/>
                <a:gd name="T76" fmla="*/ 103 w 183"/>
                <a:gd name="T77" fmla="*/ 24 h 191"/>
                <a:gd name="T78" fmla="*/ 115 w 183"/>
                <a:gd name="T79" fmla="*/ 30 h 191"/>
                <a:gd name="T80" fmla="*/ 112 w 183"/>
                <a:gd name="T81" fmla="*/ 19 h 191"/>
                <a:gd name="T82" fmla="*/ 113 w 183"/>
                <a:gd name="T83" fmla="*/ 16 h 191"/>
                <a:gd name="T84" fmla="*/ 79 w 183"/>
                <a:gd name="T85" fmla="*/ 13 h 191"/>
                <a:gd name="T86" fmla="*/ 80 w 183"/>
                <a:gd name="T87" fmla="*/ 15 h 191"/>
                <a:gd name="T88" fmla="*/ 95 w 183"/>
                <a:gd name="T89" fmla="*/ 15 h 191"/>
                <a:gd name="T90" fmla="*/ 112 w 183"/>
                <a:gd name="T91" fmla="*/ 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3" h="191">
                  <a:moveTo>
                    <a:pt x="166" y="50"/>
                  </a:moveTo>
                  <a:cubicBezTo>
                    <a:pt x="183" y="86"/>
                    <a:pt x="177" y="131"/>
                    <a:pt x="148" y="158"/>
                  </a:cubicBezTo>
                  <a:cubicBezTo>
                    <a:pt x="112" y="191"/>
                    <a:pt x="62" y="185"/>
                    <a:pt x="31" y="149"/>
                  </a:cubicBezTo>
                  <a:cubicBezTo>
                    <a:pt x="1" y="114"/>
                    <a:pt x="0" y="63"/>
                    <a:pt x="33" y="30"/>
                  </a:cubicBezTo>
                  <a:cubicBezTo>
                    <a:pt x="63" y="0"/>
                    <a:pt x="107" y="1"/>
                    <a:pt x="141" y="21"/>
                  </a:cubicBezTo>
                  <a:cubicBezTo>
                    <a:pt x="140" y="23"/>
                    <a:pt x="143" y="26"/>
                    <a:pt x="145" y="24"/>
                  </a:cubicBezTo>
                  <a:cubicBezTo>
                    <a:pt x="152" y="30"/>
                    <a:pt x="152" y="30"/>
                    <a:pt x="152" y="30"/>
                  </a:cubicBezTo>
                  <a:cubicBezTo>
                    <a:pt x="151" y="30"/>
                    <a:pt x="150" y="31"/>
                    <a:pt x="150" y="32"/>
                  </a:cubicBezTo>
                  <a:cubicBezTo>
                    <a:pt x="148" y="36"/>
                    <a:pt x="150" y="41"/>
                    <a:pt x="155" y="43"/>
                  </a:cubicBezTo>
                  <a:cubicBezTo>
                    <a:pt x="158" y="44"/>
                    <a:pt x="161" y="44"/>
                    <a:pt x="163" y="42"/>
                  </a:cubicBezTo>
                  <a:cubicBezTo>
                    <a:pt x="167" y="47"/>
                    <a:pt x="167" y="47"/>
                    <a:pt x="167" y="47"/>
                  </a:cubicBezTo>
                  <a:cubicBezTo>
                    <a:pt x="166" y="47"/>
                    <a:pt x="165" y="49"/>
                    <a:pt x="166" y="50"/>
                  </a:cubicBezTo>
                  <a:close/>
                  <a:moveTo>
                    <a:pt x="41" y="148"/>
                  </a:moveTo>
                  <a:cubicBezTo>
                    <a:pt x="74" y="183"/>
                    <a:pt x="129" y="171"/>
                    <a:pt x="151" y="131"/>
                  </a:cubicBezTo>
                  <a:cubicBezTo>
                    <a:pt x="152" y="129"/>
                    <a:pt x="151" y="128"/>
                    <a:pt x="150" y="127"/>
                  </a:cubicBezTo>
                  <a:cubicBezTo>
                    <a:pt x="150" y="126"/>
                    <a:pt x="148" y="124"/>
                    <a:pt x="147" y="125"/>
                  </a:cubicBezTo>
                  <a:cubicBezTo>
                    <a:pt x="83" y="136"/>
                    <a:pt x="106" y="43"/>
                    <a:pt x="56" y="29"/>
                  </a:cubicBezTo>
                  <a:cubicBezTo>
                    <a:pt x="55" y="28"/>
                    <a:pt x="54" y="28"/>
                    <a:pt x="53" y="29"/>
                  </a:cubicBezTo>
                  <a:cubicBezTo>
                    <a:pt x="18" y="58"/>
                    <a:pt x="7" y="113"/>
                    <a:pt x="41" y="148"/>
                  </a:cubicBezTo>
                  <a:close/>
                  <a:moveTo>
                    <a:pt x="140" y="105"/>
                  </a:moveTo>
                  <a:cubicBezTo>
                    <a:pt x="144" y="100"/>
                    <a:pt x="146" y="92"/>
                    <a:pt x="142" y="88"/>
                  </a:cubicBezTo>
                  <a:cubicBezTo>
                    <a:pt x="141" y="87"/>
                    <a:pt x="141" y="87"/>
                    <a:pt x="141" y="87"/>
                  </a:cubicBezTo>
                  <a:cubicBezTo>
                    <a:pt x="141" y="87"/>
                    <a:pt x="141" y="86"/>
                    <a:pt x="140" y="85"/>
                  </a:cubicBezTo>
                  <a:cubicBezTo>
                    <a:pt x="136" y="80"/>
                    <a:pt x="127" y="81"/>
                    <a:pt x="122" y="86"/>
                  </a:cubicBezTo>
                  <a:cubicBezTo>
                    <a:pt x="117" y="91"/>
                    <a:pt x="118" y="98"/>
                    <a:pt x="123" y="103"/>
                  </a:cubicBezTo>
                  <a:cubicBezTo>
                    <a:pt x="127" y="108"/>
                    <a:pt x="135" y="109"/>
                    <a:pt x="140" y="105"/>
                  </a:cubicBezTo>
                  <a:close/>
                  <a:moveTo>
                    <a:pt x="118" y="60"/>
                  </a:moveTo>
                  <a:cubicBezTo>
                    <a:pt x="121" y="64"/>
                    <a:pt x="127" y="64"/>
                    <a:pt x="131" y="60"/>
                  </a:cubicBezTo>
                  <a:cubicBezTo>
                    <a:pt x="134" y="57"/>
                    <a:pt x="134" y="50"/>
                    <a:pt x="131" y="47"/>
                  </a:cubicBezTo>
                  <a:cubicBezTo>
                    <a:pt x="130" y="46"/>
                    <a:pt x="129" y="47"/>
                    <a:pt x="129" y="47"/>
                  </a:cubicBezTo>
                  <a:cubicBezTo>
                    <a:pt x="129" y="47"/>
                    <a:pt x="129" y="47"/>
                    <a:pt x="129" y="47"/>
                  </a:cubicBezTo>
                  <a:cubicBezTo>
                    <a:pt x="129" y="46"/>
                    <a:pt x="129" y="46"/>
                    <a:pt x="128" y="45"/>
                  </a:cubicBezTo>
                  <a:cubicBezTo>
                    <a:pt x="125" y="42"/>
                    <a:pt x="119" y="44"/>
                    <a:pt x="116" y="48"/>
                  </a:cubicBezTo>
                  <a:cubicBezTo>
                    <a:pt x="113" y="52"/>
                    <a:pt x="114" y="57"/>
                    <a:pt x="118" y="60"/>
                  </a:cubicBezTo>
                  <a:close/>
                  <a:moveTo>
                    <a:pt x="115" y="30"/>
                  </a:moveTo>
                  <a:cubicBezTo>
                    <a:pt x="117" y="31"/>
                    <a:pt x="119" y="29"/>
                    <a:pt x="117" y="27"/>
                  </a:cubicBezTo>
                  <a:cubicBezTo>
                    <a:pt x="110" y="21"/>
                    <a:pt x="99" y="19"/>
                    <a:pt x="89" y="19"/>
                  </a:cubicBezTo>
                  <a:cubicBezTo>
                    <a:pt x="88" y="19"/>
                    <a:pt x="88" y="21"/>
                    <a:pt x="89" y="21"/>
                  </a:cubicBezTo>
                  <a:cubicBezTo>
                    <a:pt x="94" y="22"/>
                    <a:pt x="98" y="23"/>
                    <a:pt x="103" y="24"/>
                  </a:cubicBezTo>
                  <a:cubicBezTo>
                    <a:pt x="107" y="25"/>
                    <a:pt x="111" y="28"/>
                    <a:pt x="115" y="30"/>
                  </a:cubicBezTo>
                  <a:close/>
                  <a:moveTo>
                    <a:pt x="112" y="19"/>
                  </a:moveTo>
                  <a:cubicBezTo>
                    <a:pt x="114" y="19"/>
                    <a:pt x="114" y="17"/>
                    <a:pt x="113" y="16"/>
                  </a:cubicBezTo>
                  <a:cubicBezTo>
                    <a:pt x="103" y="12"/>
                    <a:pt x="90" y="11"/>
                    <a:pt x="79" y="13"/>
                  </a:cubicBezTo>
                  <a:cubicBezTo>
                    <a:pt x="78" y="13"/>
                    <a:pt x="78" y="15"/>
                    <a:pt x="80" y="15"/>
                  </a:cubicBezTo>
                  <a:cubicBezTo>
                    <a:pt x="85" y="15"/>
                    <a:pt x="90" y="15"/>
                    <a:pt x="95" y="15"/>
                  </a:cubicBezTo>
                  <a:cubicBezTo>
                    <a:pt x="101" y="16"/>
                    <a:pt x="106" y="17"/>
                    <a:pt x="112" y="19"/>
                  </a:cubicBezTo>
                  <a:close/>
                </a:path>
              </a:pathLst>
            </a:custGeom>
            <a:solidFill>
              <a:srgbClr val="D4E7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 name="iŝḷiḍê"/>
            <p:cNvSpPr/>
            <p:nvPr/>
          </p:nvSpPr>
          <p:spPr bwMode="auto">
            <a:xfrm>
              <a:off x="6896101" y="2703512"/>
              <a:ext cx="31750" cy="26988"/>
            </a:xfrm>
            <a:custGeom>
              <a:avLst/>
              <a:gdLst>
                <a:gd name="T0" fmla="*/ 11 w 12"/>
                <a:gd name="T1" fmla="*/ 7 h 10"/>
                <a:gd name="T2" fmla="*/ 5 w 12"/>
                <a:gd name="T3" fmla="*/ 9 h 10"/>
                <a:gd name="T4" fmla="*/ 7 w 12"/>
                <a:gd name="T5" fmla="*/ 0 h 10"/>
                <a:gd name="T6" fmla="*/ 7 w 12"/>
                <a:gd name="T7" fmla="*/ 1 h 10"/>
                <a:gd name="T8" fmla="*/ 11 w 12"/>
                <a:gd name="T9" fmla="*/ 7 h 10"/>
              </a:gdLst>
              <a:ahLst/>
              <a:cxnLst>
                <a:cxn ang="0">
                  <a:pos x="T0" y="T1"/>
                </a:cxn>
                <a:cxn ang="0">
                  <a:pos x="T2" y="T3"/>
                </a:cxn>
                <a:cxn ang="0">
                  <a:pos x="T4" y="T5"/>
                </a:cxn>
                <a:cxn ang="0">
                  <a:pos x="T6" y="T7"/>
                </a:cxn>
                <a:cxn ang="0">
                  <a:pos x="T8" y="T9"/>
                </a:cxn>
              </a:cxnLst>
              <a:rect l="0" t="0" r="r" b="b"/>
              <a:pathLst>
                <a:path w="12" h="10">
                  <a:moveTo>
                    <a:pt x="11" y="7"/>
                  </a:moveTo>
                  <a:cubicBezTo>
                    <a:pt x="10" y="9"/>
                    <a:pt x="7" y="10"/>
                    <a:pt x="5" y="9"/>
                  </a:cubicBezTo>
                  <a:cubicBezTo>
                    <a:pt x="0" y="7"/>
                    <a:pt x="3" y="1"/>
                    <a:pt x="7" y="0"/>
                  </a:cubicBezTo>
                  <a:cubicBezTo>
                    <a:pt x="7" y="0"/>
                    <a:pt x="7" y="1"/>
                    <a:pt x="7" y="1"/>
                  </a:cubicBezTo>
                  <a:cubicBezTo>
                    <a:pt x="10" y="2"/>
                    <a:pt x="12" y="4"/>
                    <a:pt x="11" y="7"/>
                  </a:cubicBezTo>
                  <a:close/>
                </a:path>
              </a:pathLst>
            </a:custGeom>
            <a:solidFill>
              <a:srgbClr val="68A9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ï$ḷíḓè"/>
            <p:cNvSpPr/>
            <p:nvPr/>
          </p:nvSpPr>
          <p:spPr bwMode="auto">
            <a:xfrm>
              <a:off x="6805613" y="2749550"/>
              <a:ext cx="36513" cy="31750"/>
            </a:xfrm>
            <a:custGeom>
              <a:avLst/>
              <a:gdLst>
                <a:gd name="T0" fmla="*/ 10 w 13"/>
                <a:gd name="T1" fmla="*/ 10 h 12"/>
                <a:gd name="T2" fmla="*/ 2 w 13"/>
                <a:gd name="T3" fmla="*/ 10 h 12"/>
                <a:gd name="T4" fmla="*/ 2 w 13"/>
                <a:gd name="T5" fmla="*/ 3 h 12"/>
                <a:gd name="T6" fmla="*/ 9 w 13"/>
                <a:gd name="T7" fmla="*/ 0 h 12"/>
                <a:gd name="T8" fmla="*/ 11 w 13"/>
                <a:gd name="T9" fmla="*/ 0 h 12"/>
                <a:gd name="T10" fmla="*/ 11 w 13"/>
                <a:gd name="T11" fmla="*/ 0 h 12"/>
                <a:gd name="T12" fmla="*/ 11 w 13"/>
                <a:gd name="T13" fmla="*/ 1 h 12"/>
                <a:gd name="T14" fmla="*/ 10 w 13"/>
                <a:gd name="T15" fmla="*/ 1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10" y="10"/>
                  </a:moveTo>
                  <a:cubicBezTo>
                    <a:pt x="8" y="12"/>
                    <a:pt x="4" y="12"/>
                    <a:pt x="2" y="10"/>
                  </a:cubicBezTo>
                  <a:cubicBezTo>
                    <a:pt x="0" y="8"/>
                    <a:pt x="0" y="5"/>
                    <a:pt x="2" y="3"/>
                  </a:cubicBezTo>
                  <a:cubicBezTo>
                    <a:pt x="4" y="0"/>
                    <a:pt x="6" y="0"/>
                    <a:pt x="9" y="0"/>
                  </a:cubicBezTo>
                  <a:cubicBezTo>
                    <a:pt x="10" y="0"/>
                    <a:pt x="10" y="0"/>
                    <a:pt x="11" y="0"/>
                  </a:cubicBezTo>
                  <a:cubicBezTo>
                    <a:pt x="11" y="0"/>
                    <a:pt x="11" y="0"/>
                    <a:pt x="11" y="0"/>
                  </a:cubicBezTo>
                  <a:cubicBezTo>
                    <a:pt x="10" y="0"/>
                    <a:pt x="10" y="1"/>
                    <a:pt x="11" y="1"/>
                  </a:cubicBezTo>
                  <a:cubicBezTo>
                    <a:pt x="13" y="4"/>
                    <a:pt x="13" y="8"/>
                    <a:pt x="10" y="10"/>
                  </a:cubicBezTo>
                  <a:close/>
                </a:path>
              </a:pathLst>
            </a:custGeom>
            <a:solidFill>
              <a:srgbClr val="68A9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ïşļiḋé"/>
            <p:cNvSpPr/>
            <p:nvPr/>
          </p:nvSpPr>
          <p:spPr bwMode="auto">
            <a:xfrm>
              <a:off x="6805613" y="2846387"/>
              <a:ext cx="65088" cy="58738"/>
            </a:xfrm>
            <a:custGeom>
              <a:avLst/>
              <a:gdLst>
                <a:gd name="T0" fmla="*/ 22 w 24"/>
                <a:gd name="T1" fmla="*/ 6 h 22"/>
                <a:gd name="T2" fmla="*/ 19 w 24"/>
                <a:gd name="T3" fmla="*/ 19 h 22"/>
                <a:gd name="T4" fmla="*/ 8 w 24"/>
                <a:gd name="T5" fmla="*/ 17 h 22"/>
                <a:gd name="T6" fmla="*/ 20 w 24"/>
                <a:gd name="T7" fmla="*/ 5 h 22"/>
                <a:gd name="T8" fmla="*/ 22 w 24"/>
                <a:gd name="T9" fmla="*/ 5 h 22"/>
                <a:gd name="T10" fmla="*/ 22 w 24"/>
                <a:gd name="T11" fmla="*/ 6 h 22"/>
              </a:gdLst>
              <a:ahLst/>
              <a:cxnLst>
                <a:cxn ang="0">
                  <a:pos x="T0" y="T1"/>
                </a:cxn>
                <a:cxn ang="0">
                  <a:pos x="T2" y="T3"/>
                </a:cxn>
                <a:cxn ang="0">
                  <a:pos x="T4" y="T5"/>
                </a:cxn>
                <a:cxn ang="0">
                  <a:pos x="T6" y="T7"/>
                </a:cxn>
                <a:cxn ang="0">
                  <a:pos x="T8" y="T9"/>
                </a:cxn>
                <a:cxn ang="0">
                  <a:pos x="T10" y="T11"/>
                </a:cxn>
              </a:cxnLst>
              <a:rect l="0" t="0" r="r" b="b"/>
              <a:pathLst>
                <a:path w="24" h="22">
                  <a:moveTo>
                    <a:pt x="22" y="6"/>
                  </a:moveTo>
                  <a:cubicBezTo>
                    <a:pt x="24" y="10"/>
                    <a:pt x="23" y="16"/>
                    <a:pt x="19" y="19"/>
                  </a:cubicBezTo>
                  <a:cubicBezTo>
                    <a:pt x="16" y="22"/>
                    <a:pt x="11" y="21"/>
                    <a:pt x="8" y="17"/>
                  </a:cubicBezTo>
                  <a:cubicBezTo>
                    <a:pt x="0" y="9"/>
                    <a:pt x="12" y="0"/>
                    <a:pt x="20" y="5"/>
                  </a:cubicBezTo>
                  <a:cubicBezTo>
                    <a:pt x="21" y="5"/>
                    <a:pt x="22" y="5"/>
                    <a:pt x="22" y="5"/>
                  </a:cubicBezTo>
                  <a:cubicBezTo>
                    <a:pt x="22" y="5"/>
                    <a:pt x="22" y="5"/>
                    <a:pt x="22" y="6"/>
                  </a:cubicBezTo>
                  <a:close/>
                </a:path>
              </a:pathLst>
            </a:custGeom>
            <a:solidFill>
              <a:srgbClr val="68A9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íṥ1ïḑe"/>
            <p:cNvSpPr/>
            <p:nvPr/>
          </p:nvSpPr>
          <p:spPr bwMode="auto">
            <a:xfrm>
              <a:off x="6523038" y="2711450"/>
              <a:ext cx="354013" cy="382588"/>
            </a:xfrm>
            <a:custGeom>
              <a:avLst/>
              <a:gdLst>
                <a:gd name="T0" fmla="*/ 131 w 131"/>
                <a:gd name="T1" fmla="*/ 99 h 142"/>
                <a:gd name="T2" fmla="*/ 26 w 131"/>
                <a:gd name="T3" fmla="*/ 105 h 142"/>
                <a:gd name="T4" fmla="*/ 41 w 131"/>
                <a:gd name="T5" fmla="*/ 0 h 142"/>
                <a:gd name="T6" fmla="*/ 41 w 131"/>
                <a:gd name="T7" fmla="*/ 0 h 142"/>
                <a:gd name="T8" fmla="*/ 131 w 131"/>
                <a:gd name="T9" fmla="*/ 99 h 142"/>
                <a:gd name="T10" fmla="*/ 71 w 131"/>
                <a:gd name="T11" fmla="*/ 121 h 142"/>
                <a:gd name="T12" fmla="*/ 70 w 131"/>
                <a:gd name="T13" fmla="*/ 117 h 142"/>
                <a:gd name="T14" fmla="*/ 44 w 131"/>
                <a:gd name="T15" fmla="*/ 108 h 142"/>
                <a:gd name="T16" fmla="*/ 42 w 131"/>
                <a:gd name="T17" fmla="*/ 110 h 142"/>
                <a:gd name="T18" fmla="*/ 71 w 131"/>
                <a:gd name="T19" fmla="*/ 121 h 142"/>
                <a:gd name="T20" fmla="*/ 74 w 131"/>
                <a:gd name="T21" fmla="*/ 117 h 142"/>
                <a:gd name="T22" fmla="*/ 76 w 131"/>
                <a:gd name="T23" fmla="*/ 112 h 142"/>
                <a:gd name="T24" fmla="*/ 53 w 131"/>
                <a:gd name="T25" fmla="*/ 103 h 142"/>
                <a:gd name="T26" fmla="*/ 51 w 131"/>
                <a:gd name="T27" fmla="*/ 105 h 142"/>
                <a:gd name="T28" fmla="*/ 74 w 131"/>
                <a:gd name="T29" fmla="*/ 11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1" h="142">
                  <a:moveTo>
                    <a:pt x="131" y="99"/>
                  </a:moveTo>
                  <a:cubicBezTo>
                    <a:pt x="107" y="136"/>
                    <a:pt x="54" y="142"/>
                    <a:pt x="26" y="105"/>
                  </a:cubicBezTo>
                  <a:cubicBezTo>
                    <a:pt x="0" y="71"/>
                    <a:pt x="13" y="28"/>
                    <a:pt x="41" y="0"/>
                  </a:cubicBezTo>
                  <a:cubicBezTo>
                    <a:pt x="41" y="0"/>
                    <a:pt x="41" y="0"/>
                    <a:pt x="41" y="0"/>
                  </a:cubicBezTo>
                  <a:cubicBezTo>
                    <a:pt x="85" y="18"/>
                    <a:pt x="70" y="110"/>
                    <a:pt x="131" y="99"/>
                  </a:cubicBezTo>
                  <a:close/>
                  <a:moveTo>
                    <a:pt x="71" y="121"/>
                  </a:moveTo>
                  <a:cubicBezTo>
                    <a:pt x="73" y="121"/>
                    <a:pt x="72" y="117"/>
                    <a:pt x="70" y="117"/>
                  </a:cubicBezTo>
                  <a:cubicBezTo>
                    <a:pt x="60" y="117"/>
                    <a:pt x="51" y="115"/>
                    <a:pt x="44" y="108"/>
                  </a:cubicBezTo>
                  <a:cubicBezTo>
                    <a:pt x="43" y="107"/>
                    <a:pt x="41" y="108"/>
                    <a:pt x="42" y="110"/>
                  </a:cubicBezTo>
                  <a:cubicBezTo>
                    <a:pt x="49" y="117"/>
                    <a:pt x="60" y="122"/>
                    <a:pt x="71" y="121"/>
                  </a:cubicBezTo>
                  <a:close/>
                  <a:moveTo>
                    <a:pt x="74" y="117"/>
                  </a:moveTo>
                  <a:cubicBezTo>
                    <a:pt x="77" y="117"/>
                    <a:pt x="79" y="113"/>
                    <a:pt x="76" y="112"/>
                  </a:cubicBezTo>
                  <a:cubicBezTo>
                    <a:pt x="67" y="110"/>
                    <a:pt x="60" y="108"/>
                    <a:pt x="53" y="103"/>
                  </a:cubicBezTo>
                  <a:cubicBezTo>
                    <a:pt x="51" y="102"/>
                    <a:pt x="50" y="104"/>
                    <a:pt x="51" y="105"/>
                  </a:cubicBezTo>
                  <a:cubicBezTo>
                    <a:pt x="57" y="111"/>
                    <a:pt x="66" y="115"/>
                    <a:pt x="74" y="117"/>
                  </a:cubicBezTo>
                  <a:close/>
                </a:path>
              </a:pathLst>
            </a:custGeom>
            <a:solidFill>
              <a:srgbClr val="68A9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 name="îSlíḓê"/>
            <p:cNvSpPr/>
            <p:nvPr/>
          </p:nvSpPr>
          <p:spPr bwMode="auto">
            <a:xfrm>
              <a:off x="6472238" y="2476500"/>
              <a:ext cx="679450" cy="676275"/>
            </a:xfrm>
            <a:custGeom>
              <a:avLst/>
              <a:gdLst>
                <a:gd name="T0" fmla="*/ 178 w 252"/>
                <a:gd name="T1" fmla="*/ 105 h 251"/>
                <a:gd name="T2" fmla="*/ 151 w 252"/>
                <a:gd name="T3" fmla="*/ 222 h 251"/>
                <a:gd name="T4" fmla="*/ 33 w 252"/>
                <a:gd name="T5" fmla="*/ 207 h 251"/>
                <a:gd name="T6" fmla="*/ 31 w 252"/>
                <a:gd name="T7" fmla="*/ 84 h 251"/>
                <a:gd name="T8" fmla="*/ 150 w 252"/>
                <a:gd name="T9" fmla="*/ 71 h 251"/>
                <a:gd name="T10" fmla="*/ 197 w 252"/>
                <a:gd name="T11" fmla="*/ 21 h 251"/>
                <a:gd name="T12" fmla="*/ 191 w 252"/>
                <a:gd name="T13" fmla="*/ 16 h 251"/>
                <a:gd name="T14" fmla="*/ 191 w 252"/>
                <a:gd name="T15" fmla="*/ 14 h 251"/>
                <a:gd name="T16" fmla="*/ 190 w 252"/>
                <a:gd name="T17" fmla="*/ 14 h 251"/>
                <a:gd name="T18" fmla="*/ 201 w 252"/>
                <a:gd name="T19" fmla="*/ 0 h 251"/>
                <a:gd name="T20" fmla="*/ 203 w 252"/>
                <a:gd name="T21" fmla="*/ 3 h 251"/>
                <a:gd name="T22" fmla="*/ 251 w 252"/>
                <a:gd name="T23" fmla="*/ 51 h 251"/>
                <a:gd name="T24" fmla="*/ 252 w 252"/>
                <a:gd name="T25" fmla="*/ 53 h 251"/>
                <a:gd name="T26" fmla="*/ 245 w 252"/>
                <a:gd name="T27" fmla="*/ 61 h 251"/>
                <a:gd name="T28" fmla="*/ 237 w 252"/>
                <a:gd name="T29" fmla="*/ 60 h 251"/>
                <a:gd name="T30" fmla="*/ 234 w 252"/>
                <a:gd name="T31" fmla="*/ 60 h 251"/>
                <a:gd name="T32" fmla="*/ 230 w 252"/>
                <a:gd name="T33" fmla="*/ 55 h 251"/>
                <a:gd name="T34" fmla="*/ 230 w 252"/>
                <a:gd name="T35" fmla="*/ 56 h 251"/>
                <a:gd name="T36" fmla="*/ 178 w 252"/>
                <a:gd name="T37" fmla="*/ 105 h 251"/>
                <a:gd name="T38" fmla="*/ 154 w 252"/>
                <a:gd name="T39" fmla="*/ 212 h 251"/>
                <a:gd name="T40" fmla="*/ 172 w 252"/>
                <a:gd name="T41" fmla="*/ 104 h 251"/>
                <a:gd name="T42" fmla="*/ 173 w 252"/>
                <a:gd name="T43" fmla="*/ 101 h 251"/>
                <a:gd name="T44" fmla="*/ 175 w 252"/>
                <a:gd name="T45" fmla="*/ 100 h 251"/>
                <a:gd name="T46" fmla="*/ 228 w 252"/>
                <a:gd name="T47" fmla="*/ 54 h 251"/>
                <a:gd name="T48" fmla="*/ 228 w 252"/>
                <a:gd name="T49" fmla="*/ 54 h 251"/>
                <a:gd name="T50" fmla="*/ 199 w 252"/>
                <a:gd name="T51" fmla="*/ 24 h 251"/>
                <a:gd name="T52" fmla="*/ 152 w 252"/>
                <a:gd name="T53" fmla="*/ 77 h 251"/>
                <a:gd name="T54" fmla="*/ 151 w 252"/>
                <a:gd name="T55" fmla="*/ 78 h 251"/>
                <a:gd name="T56" fmla="*/ 147 w 252"/>
                <a:gd name="T57" fmla="*/ 75 h 251"/>
                <a:gd name="T58" fmla="*/ 39 w 252"/>
                <a:gd name="T59" fmla="*/ 84 h 251"/>
                <a:gd name="T60" fmla="*/ 37 w 252"/>
                <a:gd name="T61" fmla="*/ 203 h 251"/>
                <a:gd name="T62" fmla="*/ 154 w 252"/>
                <a:gd name="T63" fmla="*/ 212 h 251"/>
                <a:gd name="T64" fmla="*/ 244 w 252"/>
                <a:gd name="T65" fmla="*/ 57 h 251"/>
                <a:gd name="T66" fmla="*/ 246 w 252"/>
                <a:gd name="T67" fmla="*/ 55 h 251"/>
                <a:gd name="T68" fmla="*/ 247 w 252"/>
                <a:gd name="T69" fmla="*/ 54 h 251"/>
                <a:gd name="T70" fmla="*/ 199 w 252"/>
                <a:gd name="T71" fmla="*/ 5 h 251"/>
                <a:gd name="T72" fmla="*/ 193 w 252"/>
                <a:gd name="T73" fmla="*/ 13 h 251"/>
                <a:gd name="T74" fmla="*/ 194 w 252"/>
                <a:gd name="T75" fmla="*/ 13 h 251"/>
                <a:gd name="T76" fmla="*/ 238 w 252"/>
                <a:gd name="T77" fmla="*/ 56 h 251"/>
                <a:gd name="T78" fmla="*/ 239 w 252"/>
                <a:gd name="T79" fmla="*/ 57 h 251"/>
                <a:gd name="T80" fmla="*/ 244 w 252"/>
                <a:gd name="T81" fmla="*/ 5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2" h="251">
                  <a:moveTo>
                    <a:pt x="178" y="105"/>
                  </a:moveTo>
                  <a:cubicBezTo>
                    <a:pt x="196" y="144"/>
                    <a:pt x="187" y="195"/>
                    <a:pt x="151" y="222"/>
                  </a:cubicBezTo>
                  <a:cubicBezTo>
                    <a:pt x="113" y="251"/>
                    <a:pt x="64" y="242"/>
                    <a:pt x="33" y="207"/>
                  </a:cubicBezTo>
                  <a:cubicBezTo>
                    <a:pt x="2" y="172"/>
                    <a:pt x="0" y="120"/>
                    <a:pt x="31" y="84"/>
                  </a:cubicBezTo>
                  <a:cubicBezTo>
                    <a:pt x="60" y="51"/>
                    <a:pt x="114" y="45"/>
                    <a:pt x="150" y="71"/>
                  </a:cubicBezTo>
                  <a:cubicBezTo>
                    <a:pt x="162" y="53"/>
                    <a:pt x="181" y="36"/>
                    <a:pt x="197" y="21"/>
                  </a:cubicBezTo>
                  <a:cubicBezTo>
                    <a:pt x="195" y="19"/>
                    <a:pt x="193" y="17"/>
                    <a:pt x="191" y="16"/>
                  </a:cubicBezTo>
                  <a:cubicBezTo>
                    <a:pt x="191" y="15"/>
                    <a:pt x="191" y="15"/>
                    <a:pt x="191" y="14"/>
                  </a:cubicBezTo>
                  <a:cubicBezTo>
                    <a:pt x="191" y="14"/>
                    <a:pt x="190" y="14"/>
                    <a:pt x="190" y="14"/>
                  </a:cubicBezTo>
                  <a:cubicBezTo>
                    <a:pt x="188" y="7"/>
                    <a:pt x="194" y="0"/>
                    <a:pt x="201" y="0"/>
                  </a:cubicBezTo>
                  <a:cubicBezTo>
                    <a:pt x="203" y="0"/>
                    <a:pt x="203" y="2"/>
                    <a:pt x="203" y="3"/>
                  </a:cubicBezTo>
                  <a:cubicBezTo>
                    <a:pt x="220" y="19"/>
                    <a:pt x="235" y="35"/>
                    <a:pt x="251" y="51"/>
                  </a:cubicBezTo>
                  <a:cubicBezTo>
                    <a:pt x="252" y="52"/>
                    <a:pt x="252" y="53"/>
                    <a:pt x="252" y="53"/>
                  </a:cubicBezTo>
                  <a:cubicBezTo>
                    <a:pt x="252" y="57"/>
                    <a:pt x="248" y="60"/>
                    <a:pt x="245" y="61"/>
                  </a:cubicBezTo>
                  <a:cubicBezTo>
                    <a:pt x="242" y="62"/>
                    <a:pt x="239" y="62"/>
                    <a:pt x="237" y="60"/>
                  </a:cubicBezTo>
                  <a:cubicBezTo>
                    <a:pt x="236" y="60"/>
                    <a:pt x="235" y="60"/>
                    <a:pt x="234" y="60"/>
                  </a:cubicBezTo>
                  <a:cubicBezTo>
                    <a:pt x="233" y="58"/>
                    <a:pt x="232" y="57"/>
                    <a:pt x="230" y="55"/>
                  </a:cubicBezTo>
                  <a:cubicBezTo>
                    <a:pt x="230" y="56"/>
                    <a:pt x="230" y="56"/>
                    <a:pt x="230" y="56"/>
                  </a:cubicBezTo>
                  <a:cubicBezTo>
                    <a:pt x="214" y="73"/>
                    <a:pt x="196" y="90"/>
                    <a:pt x="178" y="105"/>
                  </a:cubicBezTo>
                  <a:close/>
                  <a:moveTo>
                    <a:pt x="154" y="212"/>
                  </a:moveTo>
                  <a:cubicBezTo>
                    <a:pt x="183" y="185"/>
                    <a:pt x="189" y="140"/>
                    <a:pt x="172" y="104"/>
                  </a:cubicBezTo>
                  <a:cubicBezTo>
                    <a:pt x="171" y="103"/>
                    <a:pt x="172" y="101"/>
                    <a:pt x="173" y="101"/>
                  </a:cubicBezTo>
                  <a:cubicBezTo>
                    <a:pt x="174" y="100"/>
                    <a:pt x="175" y="100"/>
                    <a:pt x="175" y="100"/>
                  </a:cubicBezTo>
                  <a:cubicBezTo>
                    <a:pt x="191" y="84"/>
                    <a:pt x="209" y="68"/>
                    <a:pt x="228" y="54"/>
                  </a:cubicBezTo>
                  <a:cubicBezTo>
                    <a:pt x="228" y="54"/>
                    <a:pt x="228" y="54"/>
                    <a:pt x="228" y="54"/>
                  </a:cubicBezTo>
                  <a:cubicBezTo>
                    <a:pt x="219" y="44"/>
                    <a:pt x="209" y="34"/>
                    <a:pt x="199" y="24"/>
                  </a:cubicBezTo>
                  <a:cubicBezTo>
                    <a:pt x="184" y="42"/>
                    <a:pt x="165" y="58"/>
                    <a:pt x="152" y="77"/>
                  </a:cubicBezTo>
                  <a:cubicBezTo>
                    <a:pt x="152" y="77"/>
                    <a:pt x="151" y="78"/>
                    <a:pt x="151" y="78"/>
                  </a:cubicBezTo>
                  <a:cubicBezTo>
                    <a:pt x="149" y="80"/>
                    <a:pt x="146" y="77"/>
                    <a:pt x="147" y="75"/>
                  </a:cubicBezTo>
                  <a:cubicBezTo>
                    <a:pt x="113" y="55"/>
                    <a:pt x="69" y="54"/>
                    <a:pt x="39" y="84"/>
                  </a:cubicBezTo>
                  <a:cubicBezTo>
                    <a:pt x="6" y="117"/>
                    <a:pt x="7" y="168"/>
                    <a:pt x="37" y="203"/>
                  </a:cubicBezTo>
                  <a:cubicBezTo>
                    <a:pt x="68" y="239"/>
                    <a:pt x="118" y="245"/>
                    <a:pt x="154" y="212"/>
                  </a:cubicBezTo>
                  <a:close/>
                  <a:moveTo>
                    <a:pt x="244" y="57"/>
                  </a:moveTo>
                  <a:cubicBezTo>
                    <a:pt x="245" y="56"/>
                    <a:pt x="246" y="56"/>
                    <a:pt x="246" y="55"/>
                  </a:cubicBezTo>
                  <a:cubicBezTo>
                    <a:pt x="247" y="55"/>
                    <a:pt x="247" y="54"/>
                    <a:pt x="247" y="54"/>
                  </a:cubicBezTo>
                  <a:cubicBezTo>
                    <a:pt x="231" y="38"/>
                    <a:pt x="214" y="22"/>
                    <a:pt x="199" y="5"/>
                  </a:cubicBezTo>
                  <a:cubicBezTo>
                    <a:pt x="196" y="6"/>
                    <a:pt x="193" y="10"/>
                    <a:pt x="193" y="13"/>
                  </a:cubicBezTo>
                  <a:cubicBezTo>
                    <a:pt x="194" y="13"/>
                    <a:pt x="194" y="13"/>
                    <a:pt x="194" y="13"/>
                  </a:cubicBezTo>
                  <a:cubicBezTo>
                    <a:pt x="209" y="27"/>
                    <a:pt x="224" y="41"/>
                    <a:pt x="238" y="56"/>
                  </a:cubicBezTo>
                  <a:cubicBezTo>
                    <a:pt x="239" y="56"/>
                    <a:pt x="239" y="57"/>
                    <a:pt x="239" y="57"/>
                  </a:cubicBezTo>
                  <a:cubicBezTo>
                    <a:pt x="240" y="58"/>
                    <a:pt x="242" y="58"/>
                    <a:pt x="244" y="57"/>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 name="îṣļîḑe"/>
            <p:cNvSpPr/>
            <p:nvPr/>
          </p:nvSpPr>
          <p:spPr bwMode="auto">
            <a:xfrm>
              <a:off x="6507163" y="2697162"/>
              <a:ext cx="390525" cy="419100"/>
            </a:xfrm>
            <a:custGeom>
              <a:avLst/>
              <a:gdLst>
                <a:gd name="T0" fmla="*/ 144 w 145"/>
                <a:gd name="T1" fmla="*/ 103 h 155"/>
                <a:gd name="T2" fmla="*/ 34 w 145"/>
                <a:gd name="T3" fmla="*/ 120 h 155"/>
                <a:gd name="T4" fmla="*/ 46 w 145"/>
                <a:gd name="T5" fmla="*/ 1 h 155"/>
                <a:gd name="T6" fmla="*/ 49 w 145"/>
                <a:gd name="T7" fmla="*/ 1 h 155"/>
                <a:gd name="T8" fmla="*/ 140 w 145"/>
                <a:gd name="T9" fmla="*/ 97 h 155"/>
                <a:gd name="T10" fmla="*/ 143 w 145"/>
                <a:gd name="T11" fmla="*/ 99 h 155"/>
                <a:gd name="T12" fmla="*/ 144 w 145"/>
                <a:gd name="T13" fmla="*/ 103 h 155"/>
                <a:gd name="T14" fmla="*/ 32 w 145"/>
                <a:gd name="T15" fmla="*/ 110 h 155"/>
                <a:gd name="T16" fmla="*/ 137 w 145"/>
                <a:gd name="T17" fmla="*/ 104 h 155"/>
                <a:gd name="T18" fmla="*/ 47 w 145"/>
                <a:gd name="T19" fmla="*/ 5 h 155"/>
                <a:gd name="T20" fmla="*/ 47 w 145"/>
                <a:gd name="T21" fmla="*/ 5 h 155"/>
                <a:gd name="T22" fmla="*/ 32 w 145"/>
                <a:gd name="T23" fmla="*/ 11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55">
                  <a:moveTo>
                    <a:pt x="144" y="103"/>
                  </a:moveTo>
                  <a:cubicBezTo>
                    <a:pt x="122" y="143"/>
                    <a:pt x="67" y="155"/>
                    <a:pt x="34" y="120"/>
                  </a:cubicBezTo>
                  <a:cubicBezTo>
                    <a:pt x="0" y="85"/>
                    <a:pt x="11" y="30"/>
                    <a:pt x="46" y="1"/>
                  </a:cubicBezTo>
                  <a:cubicBezTo>
                    <a:pt x="47" y="0"/>
                    <a:pt x="48" y="0"/>
                    <a:pt x="49" y="1"/>
                  </a:cubicBezTo>
                  <a:cubicBezTo>
                    <a:pt x="99" y="15"/>
                    <a:pt x="76" y="108"/>
                    <a:pt x="140" y="97"/>
                  </a:cubicBezTo>
                  <a:cubicBezTo>
                    <a:pt x="141" y="96"/>
                    <a:pt x="143" y="98"/>
                    <a:pt x="143" y="99"/>
                  </a:cubicBezTo>
                  <a:cubicBezTo>
                    <a:pt x="144" y="100"/>
                    <a:pt x="145" y="101"/>
                    <a:pt x="144" y="103"/>
                  </a:cubicBezTo>
                  <a:close/>
                  <a:moveTo>
                    <a:pt x="32" y="110"/>
                  </a:moveTo>
                  <a:cubicBezTo>
                    <a:pt x="60" y="147"/>
                    <a:pt x="113" y="141"/>
                    <a:pt x="137" y="104"/>
                  </a:cubicBezTo>
                  <a:cubicBezTo>
                    <a:pt x="76" y="115"/>
                    <a:pt x="91" y="23"/>
                    <a:pt x="47" y="5"/>
                  </a:cubicBezTo>
                  <a:cubicBezTo>
                    <a:pt x="47" y="5"/>
                    <a:pt x="47" y="5"/>
                    <a:pt x="47" y="5"/>
                  </a:cubicBezTo>
                  <a:cubicBezTo>
                    <a:pt x="19" y="33"/>
                    <a:pt x="6" y="76"/>
                    <a:pt x="32" y="110"/>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í$ľíďê"/>
            <p:cNvSpPr/>
            <p:nvPr/>
          </p:nvSpPr>
          <p:spPr bwMode="auto">
            <a:xfrm>
              <a:off x="6804026" y="2838450"/>
              <a:ext cx="77788" cy="77788"/>
            </a:xfrm>
            <a:custGeom>
              <a:avLst/>
              <a:gdLst>
                <a:gd name="T0" fmla="*/ 25 w 29"/>
                <a:gd name="T1" fmla="*/ 8 h 29"/>
                <a:gd name="T2" fmla="*/ 23 w 29"/>
                <a:gd name="T3" fmla="*/ 25 h 29"/>
                <a:gd name="T4" fmla="*/ 6 w 29"/>
                <a:gd name="T5" fmla="*/ 23 h 29"/>
                <a:gd name="T6" fmla="*/ 5 w 29"/>
                <a:gd name="T7" fmla="*/ 6 h 29"/>
                <a:gd name="T8" fmla="*/ 23 w 29"/>
                <a:gd name="T9" fmla="*/ 5 h 29"/>
                <a:gd name="T10" fmla="*/ 24 w 29"/>
                <a:gd name="T11" fmla="*/ 7 h 29"/>
                <a:gd name="T12" fmla="*/ 25 w 29"/>
                <a:gd name="T13" fmla="*/ 8 h 29"/>
                <a:gd name="T14" fmla="*/ 20 w 29"/>
                <a:gd name="T15" fmla="*/ 22 h 29"/>
                <a:gd name="T16" fmla="*/ 23 w 29"/>
                <a:gd name="T17" fmla="*/ 9 h 29"/>
                <a:gd name="T18" fmla="*/ 23 w 29"/>
                <a:gd name="T19" fmla="*/ 8 h 29"/>
                <a:gd name="T20" fmla="*/ 21 w 29"/>
                <a:gd name="T21" fmla="*/ 8 h 29"/>
                <a:gd name="T22" fmla="*/ 9 w 29"/>
                <a:gd name="T23" fmla="*/ 20 h 29"/>
                <a:gd name="T24" fmla="*/ 20 w 29"/>
                <a:gd name="T25"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9">
                  <a:moveTo>
                    <a:pt x="25" y="8"/>
                  </a:moveTo>
                  <a:cubicBezTo>
                    <a:pt x="29" y="12"/>
                    <a:pt x="27" y="20"/>
                    <a:pt x="23" y="25"/>
                  </a:cubicBezTo>
                  <a:cubicBezTo>
                    <a:pt x="18" y="29"/>
                    <a:pt x="10" y="28"/>
                    <a:pt x="6" y="23"/>
                  </a:cubicBezTo>
                  <a:cubicBezTo>
                    <a:pt x="1" y="18"/>
                    <a:pt x="0" y="11"/>
                    <a:pt x="5" y="6"/>
                  </a:cubicBezTo>
                  <a:cubicBezTo>
                    <a:pt x="10" y="1"/>
                    <a:pt x="19" y="0"/>
                    <a:pt x="23" y="5"/>
                  </a:cubicBezTo>
                  <a:cubicBezTo>
                    <a:pt x="24" y="6"/>
                    <a:pt x="24" y="7"/>
                    <a:pt x="24" y="7"/>
                  </a:cubicBezTo>
                  <a:cubicBezTo>
                    <a:pt x="24" y="7"/>
                    <a:pt x="24" y="7"/>
                    <a:pt x="25" y="8"/>
                  </a:cubicBezTo>
                  <a:close/>
                  <a:moveTo>
                    <a:pt x="20" y="22"/>
                  </a:moveTo>
                  <a:cubicBezTo>
                    <a:pt x="24" y="19"/>
                    <a:pt x="25" y="13"/>
                    <a:pt x="23" y="9"/>
                  </a:cubicBezTo>
                  <a:cubicBezTo>
                    <a:pt x="23" y="8"/>
                    <a:pt x="23" y="8"/>
                    <a:pt x="23" y="8"/>
                  </a:cubicBezTo>
                  <a:cubicBezTo>
                    <a:pt x="23" y="8"/>
                    <a:pt x="22" y="8"/>
                    <a:pt x="21" y="8"/>
                  </a:cubicBezTo>
                  <a:cubicBezTo>
                    <a:pt x="13" y="3"/>
                    <a:pt x="1" y="12"/>
                    <a:pt x="9" y="20"/>
                  </a:cubicBezTo>
                  <a:cubicBezTo>
                    <a:pt x="12" y="24"/>
                    <a:pt x="17" y="25"/>
                    <a:pt x="20" y="22"/>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 name="ï$liďe"/>
            <p:cNvSpPr/>
            <p:nvPr/>
          </p:nvSpPr>
          <p:spPr bwMode="auto">
            <a:xfrm>
              <a:off x="6634163" y="3000375"/>
              <a:ext cx="85725" cy="39688"/>
            </a:xfrm>
            <a:custGeom>
              <a:avLst/>
              <a:gdLst>
                <a:gd name="T0" fmla="*/ 29 w 32"/>
                <a:gd name="T1" fmla="*/ 10 h 15"/>
                <a:gd name="T2" fmla="*/ 30 w 32"/>
                <a:gd name="T3" fmla="*/ 14 h 15"/>
                <a:gd name="T4" fmla="*/ 1 w 32"/>
                <a:gd name="T5" fmla="*/ 3 h 15"/>
                <a:gd name="T6" fmla="*/ 3 w 32"/>
                <a:gd name="T7" fmla="*/ 1 h 15"/>
                <a:gd name="T8" fmla="*/ 29 w 32"/>
                <a:gd name="T9" fmla="*/ 10 h 15"/>
              </a:gdLst>
              <a:ahLst/>
              <a:cxnLst>
                <a:cxn ang="0">
                  <a:pos x="T0" y="T1"/>
                </a:cxn>
                <a:cxn ang="0">
                  <a:pos x="T2" y="T3"/>
                </a:cxn>
                <a:cxn ang="0">
                  <a:pos x="T4" y="T5"/>
                </a:cxn>
                <a:cxn ang="0">
                  <a:pos x="T6" y="T7"/>
                </a:cxn>
                <a:cxn ang="0">
                  <a:pos x="T8" y="T9"/>
                </a:cxn>
              </a:cxnLst>
              <a:rect l="0" t="0" r="r" b="b"/>
              <a:pathLst>
                <a:path w="32" h="15">
                  <a:moveTo>
                    <a:pt x="29" y="10"/>
                  </a:moveTo>
                  <a:cubicBezTo>
                    <a:pt x="31" y="10"/>
                    <a:pt x="32" y="14"/>
                    <a:pt x="30" y="14"/>
                  </a:cubicBezTo>
                  <a:cubicBezTo>
                    <a:pt x="19" y="15"/>
                    <a:pt x="8" y="10"/>
                    <a:pt x="1" y="3"/>
                  </a:cubicBezTo>
                  <a:cubicBezTo>
                    <a:pt x="0" y="1"/>
                    <a:pt x="2" y="0"/>
                    <a:pt x="3" y="1"/>
                  </a:cubicBezTo>
                  <a:cubicBezTo>
                    <a:pt x="10" y="8"/>
                    <a:pt x="19" y="10"/>
                    <a:pt x="29" y="10"/>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 name="ïṧḻïḑê"/>
            <p:cNvSpPr/>
            <p:nvPr/>
          </p:nvSpPr>
          <p:spPr bwMode="auto">
            <a:xfrm>
              <a:off x="6657976" y="2986087"/>
              <a:ext cx="77788" cy="41275"/>
            </a:xfrm>
            <a:custGeom>
              <a:avLst/>
              <a:gdLst>
                <a:gd name="T0" fmla="*/ 26 w 29"/>
                <a:gd name="T1" fmla="*/ 10 h 15"/>
                <a:gd name="T2" fmla="*/ 24 w 29"/>
                <a:gd name="T3" fmla="*/ 15 h 15"/>
                <a:gd name="T4" fmla="*/ 1 w 29"/>
                <a:gd name="T5" fmla="*/ 3 h 15"/>
                <a:gd name="T6" fmla="*/ 3 w 29"/>
                <a:gd name="T7" fmla="*/ 1 h 15"/>
                <a:gd name="T8" fmla="*/ 26 w 29"/>
                <a:gd name="T9" fmla="*/ 10 h 15"/>
              </a:gdLst>
              <a:ahLst/>
              <a:cxnLst>
                <a:cxn ang="0">
                  <a:pos x="T0" y="T1"/>
                </a:cxn>
                <a:cxn ang="0">
                  <a:pos x="T2" y="T3"/>
                </a:cxn>
                <a:cxn ang="0">
                  <a:pos x="T4" y="T5"/>
                </a:cxn>
                <a:cxn ang="0">
                  <a:pos x="T6" y="T7"/>
                </a:cxn>
                <a:cxn ang="0">
                  <a:pos x="T8" y="T9"/>
                </a:cxn>
              </a:cxnLst>
              <a:rect l="0" t="0" r="r" b="b"/>
              <a:pathLst>
                <a:path w="29" h="15">
                  <a:moveTo>
                    <a:pt x="26" y="10"/>
                  </a:moveTo>
                  <a:cubicBezTo>
                    <a:pt x="29" y="11"/>
                    <a:pt x="27" y="15"/>
                    <a:pt x="24" y="15"/>
                  </a:cubicBezTo>
                  <a:cubicBezTo>
                    <a:pt x="16" y="13"/>
                    <a:pt x="7" y="9"/>
                    <a:pt x="1" y="3"/>
                  </a:cubicBezTo>
                  <a:cubicBezTo>
                    <a:pt x="0" y="2"/>
                    <a:pt x="1" y="0"/>
                    <a:pt x="3" y="1"/>
                  </a:cubicBezTo>
                  <a:cubicBezTo>
                    <a:pt x="10" y="6"/>
                    <a:pt x="17" y="8"/>
                    <a:pt x="26" y="10"/>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 name="í$1îḑè"/>
            <p:cNvSpPr/>
            <p:nvPr/>
          </p:nvSpPr>
          <p:spPr bwMode="auto">
            <a:xfrm>
              <a:off x="6888163" y="2692400"/>
              <a:ext cx="47625" cy="49213"/>
            </a:xfrm>
            <a:custGeom>
              <a:avLst/>
              <a:gdLst>
                <a:gd name="T0" fmla="*/ 18 w 18"/>
                <a:gd name="T1" fmla="*/ 12 h 18"/>
                <a:gd name="T2" fmla="*/ 15 w 18"/>
                <a:gd name="T3" fmla="*/ 16 h 18"/>
                <a:gd name="T4" fmla="*/ 7 w 18"/>
                <a:gd name="T5" fmla="*/ 17 h 18"/>
                <a:gd name="T6" fmla="*/ 2 w 18"/>
                <a:gd name="T7" fmla="*/ 6 h 18"/>
                <a:gd name="T8" fmla="*/ 4 w 18"/>
                <a:gd name="T9" fmla="*/ 4 h 18"/>
                <a:gd name="T10" fmla="*/ 13 w 18"/>
                <a:gd name="T11" fmla="*/ 2 h 18"/>
                <a:gd name="T12" fmla="*/ 14 w 18"/>
                <a:gd name="T13" fmla="*/ 2 h 18"/>
                <a:gd name="T14" fmla="*/ 18 w 18"/>
                <a:gd name="T15" fmla="*/ 12 h 18"/>
                <a:gd name="T16" fmla="*/ 8 w 18"/>
                <a:gd name="T17" fmla="*/ 13 h 18"/>
                <a:gd name="T18" fmla="*/ 14 w 18"/>
                <a:gd name="T19" fmla="*/ 11 h 18"/>
                <a:gd name="T20" fmla="*/ 10 w 18"/>
                <a:gd name="T21" fmla="*/ 5 h 18"/>
                <a:gd name="T22" fmla="*/ 10 w 18"/>
                <a:gd name="T23" fmla="*/ 4 h 18"/>
                <a:gd name="T24" fmla="*/ 8 w 18"/>
                <a:gd name="T25"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8">
                  <a:moveTo>
                    <a:pt x="18" y="12"/>
                  </a:moveTo>
                  <a:cubicBezTo>
                    <a:pt x="17" y="13"/>
                    <a:pt x="16" y="15"/>
                    <a:pt x="15" y="16"/>
                  </a:cubicBezTo>
                  <a:cubicBezTo>
                    <a:pt x="13" y="18"/>
                    <a:pt x="10" y="18"/>
                    <a:pt x="7" y="17"/>
                  </a:cubicBezTo>
                  <a:cubicBezTo>
                    <a:pt x="2" y="15"/>
                    <a:pt x="0" y="10"/>
                    <a:pt x="2" y="6"/>
                  </a:cubicBezTo>
                  <a:cubicBezTo>
                    <a:pt x="2" y="5"/>
                    <a:pt x="3" y="4"/>
                    <a:pt x="4" y="4"/>
                  </a:cubicBezTo>
                  <a:cubicBezTo>
                    <a:pt x="6" y="1"/>
                    <a:pt x="10" y="0"/>
                    <a:pt x="13" y="2"/>
                  </a:cubicBezTo>
                  <a:cubicBezTo>
                    <a:pt x="13" y="2"/>
                    <a:pt x="14" y="2"/>
                    <a:pt x="14" y="2"/>
                  </a:cubicBezTo>
                  <a:cubicBezTo>
                    <a:pt x="17" y="4"/>
                    <a:pt x="18" y="8"/>
                    <a:pt x="18" y="12"/>
                  </a:cubicBezTo>
                  <a:close/>
                  <a:moveTo>
                    <a:pt x="8" y="13"/>
                  </a:moveTo>
                  <a:cubicBezTo>
                    <a:pt x="10" y="14"/>
                    <a:pt x="13" y="13"/>
                    <a:pt x="14" y="11"/>
                  </a:cubicBezTo>
                  <a:cubicBezTo>
                    <a:pt x="15" y="8"/>
                    <a:pt x="13" y="6"/>
                    <a:pt x="10" y="5"/>
                  </a:cubicBezTo>
                  <a:cubicBezTo>
                    <a:pt x="10" y="5"/>
                    <a:pt x="10" y="4"/>
                    <a:pt x="10" y="4"/>
                  </a:cubicBezTo>
                  <a:cubicBezTo>
                    <a:pt x="6" y="5"/>
                    <a:pt x="3" y="11"/>
                    <a:pt x="8" y="13"/>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 name="îṩľïḑe"/>
            <p:cNvSpPr/>
            <p:nvPr/>
          </p:nvSpPr>
          <p:spPr bwMode="auto">
            <a:xfrm>
              <a:off x="6792913" y="2735262"/>
              <a:ext cx="57150" cy="60325"/>
            </a:xfrm>
            <a:custGeom>
              <a:avLst/>
              <a:gdLst>
                <a:gd name="T0" fmla="*/ 18 w 21"/>
                <a:gd name="T1" fmla="*/ 18 h 22"/>
                <a:gd name="T2" fmla="*/ 5 w 21"/>
                <a:gd name="T3" fmla="*/ 18 h 22"/>
                <a:gd name="T4" fmla="*/ 3 w 21"/>
                <a:gd name="T5" fmla="*/ 6 h 22"/>
                <a:gd name="T6" fmla="*/ 15 w 21"/>
                <a:gd name="T7" fmla="*/ 3 h 22"/>
                <a:gd name="T8" fmla="*/ 16 w 21"/>
                <a:gd name="T9" fmla="*/ 5 h 22"/>
                <a:gd name="T10" fmla="*/ 14 w 21"/>
                <a:gd name="T11" fmla="*/ 5 h 22"/>
                <a:gd name="T12" fmla="*/ 7 w 21"/>
                <a:gd name="T13" fmla="*/ 8 h 22"/>
                <a:gd name="T14" fmla="*/ 7 w 21"/>
                <a:gd name="T15" fmla="*/ 15 h 22"/>
                <a:gd name="T16" fmla="*/ 15 w 21"/>
                <a:gd name="T17" fmla="*/ 15 h 22"/>
                <a:gd name="T18" fmla="*/ 16 w 21"/>
                <a:gd name="T19" fmla="*/ 6 h 22"/>
                <a:gd name="T20" fmla="*/ 16 w 21"/>
                <a:gd name="T21" fmla="*/ 5 h 22"/>
                <a:gd name="T22" fmla="*/ 18 w 21"/>
                <a:gd name="T23" fmla="*/ 5 h 22"/>
                <a:gd name="T24" fmla="*/ 18 w 21"/>
                <a:gd name="T25"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18" y="18"/>
                  </a:moveTo>
                  <a:cubicBezTo>
                    <a:pt x="14" y="22"/>
                    <a:pt x="8" y="22"/>
                    <a:pt x="5" y="18"/>
                  </a:cubicBezTo>
                  <a:cubicBezTo>
                    <a:pt x="1" y="15"/>
                    <a:pt x="0" y="10"/>
                    <a:pt x="3" y="6"/>
                  </a:cubicBezTo>
                  <a:cubicBezTo>
                    <a:pt x="6" y="2"/>
                    <a:pt x="12" y="0"/>
                    <a:pt x="15" y="3"/>
                  </a:cubicBezTo>
                  <a:cubicBezTo>
                    <a:pt x="16" y="4"/>
                    <a:pt x="16" y="4"/>
                    <a:pt x="16" y="5"/>
                  </a:cubicBezTo>
                  <a:cubicBezTo>
                    <a:pt x="15" y="5"/>
                    <a:pt x="15" y="5"/>
                    <a:pt x="14" y="5"/>
                  </a:cubicBezTo>
                  <a:cubicBezTo>
                    <a:pt x="11" y="5"/>
                    <a:pt x="9" y="5"/>
                    <a:pt x="7" y="8"/>
                  </a:cubicBezTo>
                  <a:cubicBezTo>
                    <a:pt x="5" y="10"/>
                    <a:pt x="5" y="13"/>
                    <a:pt x="7" y="15"/>
                  </a:cubicBezTo>
                  <a:cubicBezTo>
                    <a:pt x="9" y="17"/>
                    <a:pt x="13" y="17"/>
                    <a:pt x="15" y="15"/>
                  </a:cubicBezTo>
                  <a:cubicBezTo>
                    <a:pt x="18" y="13"/>
                    <a:pt x="18" y="9"/>
                    <a:pt x="16" y="6"/>
                  </a:cubicBezTo>
                  <a:cubicBezTo>
                    <a:pt x="15" y="6"/>
                    <a:pt x="15" y="5"/>
                    <a:pt x="16" y="5"/>
                  </a:cubicBezTo>
                  <a:cubicBezTo>
                    <a:pt x="16" y="5"/>
                    <a:pt x="17" y="4"/>
                    <a:pt x="18" y="5"/>
                  </a:cubicBezTo>
                  <a:cubicBezTo>
                    <a:pt x="21" y="8"/>
                    <a:pt x="21" y="15"/>
                    <a:pt x="18" y="18"/>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 name="îṡlíḓe"/>
            <p:cNvSpPr/>
            <p:nvPr/>
          </p:nvSpPr>
          <p:spPr bwMode="auto">
            <a:xfrm>
              <a:off x="6724651" y="2673350"/>
              <a:ext cx="84138" cy="33338"/>
            </a:xfrm>
            <a:custGeom>
              <a:avLst/>
              <a:gdLst>
                <a:gd name="T0" fmla="*/ 29 w 31"/>
                <a:gd name="T1" fmla="*/ 8 h 12"/>
                <a:gd name="T2" fmla="*/ 27 w 31"/>
                <a:gd name="T3" fmla="*/ 11 h 12"/>
                <a:gd name="T4" fmla="*/ 15 w 31"/>
                <a:gd name="T5" fmla="*/ 5 h 12"/>
                <a:gd name="T6" fmla="*/ 1 w 31"/>
                <a:gd name="T7" fmla="*/ 2 h 12"/>
                <a:gd name="T8" fmla="*/ 1 w 31"/>
                <a:gd name="T9" fmla="*/ 0 h 12"/>
                <a:gd name="T10" fmla="*/ 29 w 31"/>
                <a:gd name="T11" fmla="*/ 8 h 12"/>
              </a:gdLst>
              <a:ahLst/>
              <a:cxnLst>
                <a:cxn ang="0">
                  <a:pos x="T0" y="T1"/>
                </a:cxn>
                <a:cxn ang="0">
                  <a:pos x="T2" y="T3"/>
                </a:cxn>
                <a:cxn ang="0">
                  <a:pos x="T4" y="T5"/>
                </a:cxn>
                <a:cxn ang="0">
                  <a:pos x="T6" y="T7"/>
                </a:cxn>
                <a:cxn ang="0">
                  <a:pos x="T8" y="T9"/>
                </a:cxn>
                <a:cxn ang="0">
                  <a:pos x="T10" y="T11"/>
                </a:cxn>
              </a:cxnLst>
              <a:rect l="0" t="0" r="r" b="b"/>
              <a:pathLst>
                <a:path w="31" h="12">
                  <a:moveTo>
                    <a:pt x="29" y="8"/>
                  </a:moveTo>
                  <a:cubicBezTo>
                    <a:pt x="31" y="10"/>
                    <a:pt x="29" y="12"/>
                    <a:pt x="27" y="11"/>
                  </a:cubicBezTo>
                  <a:cubicBezTo>
                    <a:pt x="23" y="9"/>
                    <a:pt x="19" y="6"/>
                    <a:pt x="15" y="5"/>
                  </a:cubicBezTo>
                  <a:cubicBezTo>
                    <a:pt x="10" y="4"/>
                    <a:pt x="6" y="3"/>
                    <a:pt x="1" y="2"/>
                  </a:cubicBezTo>
                  <a:cubicBezTo>
                    <a:pt x="0" y="2"/>
                    <a:pt x="0" y="0"/>
                    <a:pt x="1" y="0"/>
                  </a:cubicBezTo>
                  <a:cubicBezTo>
                    <a:pt x="11" y="0"/>
                    <a:pt x="22" y="2"/>
                    <a:pt x="29" y="8"/>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iSļiďè"/>
            <p:cNvSpPr/>
            <p:nvPr/>
          </p:nvSpPr>
          <p:spPr bwMode="auto">
            <a:xfrm>
              <a:off x="6697663" y="2652712"/>
              <a:ext cx="98425" cy="20638"/>
            </a:xfrm>
            <a:custGeom>
              <a:avLst/>
              <a:gdLst>
                <a:gd name="T0" fmla="*/ 35 w 36"/>
                <a:gd name="T1" fmla="*/ 5 h 8"/>
                <a:gd name="T2" fmla="*/ 34 w 36"/>
                <a:gd name="T3" fmla="*/ 8 h 8"/>
                <a:gd name="T4" fmla="*/ 17 w 36"/>
                <a:gd name="T5" fmla="*/ 4 h 8"/>
                <a:gd name="T6" fmla="*/ 2 w 36"/>
                <a:gd name="T7" fmla="*/ 4 h 8"/>
                <a:gd name="T8" fmla="*/ 1 w 36"/>
                <a:gd name="T9" fmla="*/ 2 h 8"/>
                <a:gd name="T10" fmla="*/ 35 w 36"/>
                <a:gd name="T11" fmla="*/ 5 h 8"/>
              </a:gdLst>
              <a:ahLst/>
              <a:cxnLst>
                <a:cxn ang="0">
                  <a:pos x="T0" y="T1"/>
                </a:cxn>
                <a:cxn ang="0">
                  <a:pos x="T2" y="T3"/>
                </a:cxn>
                <a:cxn ang="0">
                  <a:pos x="T4" y="T5"/>
                </a:cxn>
                <a:cxn ang="0">
                  <a:pos x="T6" y="T7"/>
                </a:cxn>
                <a:cxn ang="0">
                  <a:pos x="T8" y="T9"/>
                </a:cxn>
                <a:cxn ang="0">
                  <a:pos x="T10" y="T11"/>
                </a:cxn>
              </a:cxnLst>
              <a:rect l="0" t="0" r="r" b="b"/>
              <a:pathLst>
                <a:path w="36" h="8">
                  <a:moveTo>
                    <a:pt x="35" y="5"/>
                  </a:moveTo>
                  <a:cubicBezTo>
                    <a:pt x="36" y="6"/>
                    <a:pt x="36" y="8"/>
                    <a:pt x="34" y="8"/>
                  </a:cubicBezTo>
                  <a:cubicBezTo>
                    <a:pt x="28" y="6"/>
                    <a:pt x="23" y="5"/>
                    <a:pt x="17" y="4"/>
                  </a:cubicBezTo>
                  <a:cubicBezTo>
                    <a:pt x="12" y="4"/>
                    <a:pt x="7" y="4"/>
                    <a:pt x="2" y="4"/>
                  </a:cubicBezTo>
                  <a:cubicBezTo>
                    <a:pt x="0" y="4"/>
                    <a:pt x="0" y="2"/>
                    <a:pt x="1" y="2"/>
                  </a:cubicBezTo>
                  <a:cubicBezTo>
                    <a:pt x="12" y="0"/>
                    <a:pt x="25" y="1"/>
                    <a:pt x="35" y="5"/>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ïṩliḑê"/>
            <p:cNvSpPr/>
            <p:nvPr/>
          </p:nvSpPr>
          <p:spPr bwMode="auto">
            <a:xfrm>
              <a:off x="4081463" y="2205037"/>
              <a:ext cx="647700" cy="676275"/>
            </a:xfrm>
            <a:custGeom>
              <a:avLst/>
              <a:gdLst>
                <a:gd name="T0" fmla="*/ 171 w 240"/>
                <a:gd name="T1" fmla="*/ 0 h 251"/>
                <a:gd name="T2" fmla="*/ 240 w 240"/>
                <a:gd name="T3" fmla="*/ 178 h 251"/>
                <a:gd name="T4" fmla="*/ 74 w 240"/>
                <a:gd name="T5" fmla="*/ 236 h 251"/>
                <a:gd name="T6" fmla="*/ 71 w 240"/>
                <a:gd name="T7" fmla="*/ 236 h 251"/>
                <a:gd name="T8" fmla="*/ 65 w 240"/>
                <a:gd name="T9" fmla="*/ 251 h 251"/>
                <a:gd name="T10" fmla="*/ 6 w 240"/>
                <a:gd name="T11" fmla="*/ 83 h 251"/>
                <a:gd name="T12" fmla="*/ 13 w 240"/>
                <a:gd name="T13" fmla="*/ 48 h 251"/>
                <a:gd name="T14" fmla="*/ 34 w 240"/>
                <a:gd name="T15" fmla="*/ 39 h 251"/>
                <a:gd name="T16" fmla="*/ 79 w 240"/>
                <a:gd name="T17" fmla="*/ 24 h 251"/>
                <a:gd name="T18" fmla="*/ 170 w 240"/>
                <a:gd name="T19" fmla="*/ 0 h 251"/>
                <a:gd name="T20" fmla="*/ 171 w 240"/>
                <a:gd name="T21" fmla="*/ 0 h 251"/>
                <a:gd name="T22" fmla="*/ 191 w 240"/>
                <a:gd name="T23" fmla="*/ 116 h 251"/>
                <a:gd name="T24" fmla="*/ 190 w 240"/>
                <a:gd name="T25" fmla="*/ 113 h 251"/>
                <a:gd name="T26" fmla="*/ 174 w 240"/>
                <a:gd name="T27" fmla="*/ 118 h 251"/>
                <a:gd name="T28" fmla="*/ 175 w 240"/>
                <a:gd name="T29" fmla="*/ 121 h 251"/>
                <a:gd name="T30" fmla="*/ 191 w 240"/>
                <a:gd name="T31" fmla="*/ 116 h 251"/>
                <a:gd name="T32" fmla="*/ 209 w 240"/>
                <a:gd name="T33" fmla="*/ 173 h 251"/>
                <a:gd name="T34" fmla="*/ 208 w 240"/>
                <a:gd name="T35" fmla="*/ 168 h 251"/>
                <a:gd name="T36" fmla="*/ 193 w 240"/>
                <a:gd name="T37" fmla="*/ 137 h 251"/>
                <a:gd name="T38" fmla="*/ 190 w 240"/>
                <a:gd name="T39" fmla="*/ 137 h 251"/>
                <a:gd name="T40" fmla="*/ 187 w 240"/>
                <a:gd name="T41" fmla="*/ 134 h 251"/>
                <a:gd name="T42" fmla="*/ 90 w 240"/>
                <a:gd name="T43" fmla="*/ 166 h 251"/>
                <a:gd name="T44" fmla="*/ 88 w 240"/>
                <a:gd name="T45" fmla="*/ 170 h 251"/>
                <a:gd name="T46" fmla="*/ 101 w 240"/>
                <a:gd name="T47" fmla="*/ 206 h 251"/>
                <a:gd name="T48" fmla="*/ 102 w 240"/>
                <a:gd name="T49" fmla="*/ 207 h 251"/>
                <a:gd name="T50" fmla="*/ 104 w 240"/>
                <a:gd name="T51" fmla="*/ 208 h 251"/>
                <a:gd name="T52" fmla="*/ 206 w 240"/>
                <a:gd name="T53" fmla="*/ 174 h 251"/>
                <a:gd name="T54" fmla="*/ 209 w 240"/>
                <a:gd name="T55" fmla="*/ 173 h 251"/>
                <a:gd name="T56" fmla="*/ 189 w 240"/>
                <a:gd name="T57" fmla="*/ 123 h 251"/>
                <a:gd name="T58" fmla="*/ 188 w 240"/>
                <a:gd name="T59" fmla="*/ 121 h 251"/>
                <a:gd name="T60" fmla="*/ 171 w 240"/>
                <a:gd name="T61" fmla="*/ 130 h 251"/>
                <a:gd name="T62" fmla="*/ 172 w 240"/>
                <a:gd name="T63" fmla="*/ 132 h 251"/>
                <a:gd name="T64" fmla="*/ 189 w 240"/>
                <a:gd name="T65" fmla="*/ 123 h 251"/>
                <a:gd name="T66" fmla="*/ 29 w 240"/>
                <a:gd name="T67" fmla="*/ 55 h 251"/>
                <a:gd name="T68" fmla="*/ 28 w 240"/>
                <a:gd name="T69" fmla="*/ 52 h 251"/>
                <a:gd name="T70" fmla="*/ 18 w 240"/>
                <a:gd name="T71" fmla="*/ 69 h 251"/>
                <a:gd name="T72" fmla="*/ 21 w 240"/>
                <a:gd name="T73" fmla="*/ 68 h 251"/>
                <a:gd name="T74" fmla="*/ 23 w 240"/>
                <a:gd name="T75" fmla="*/ 60 h 251"/>
                <a:gd name="T76" fmla="*/ 29 w 240"/>
                <a:gd name="T77" fmla="*/ 55 h 251"/>
                <a:gd name="T78" fmla="*/ 17 w 240"/>
                <a:gd name="T79" fmla="*/ 55 h 251"/>
                <a:gd name="T80" fmla="*/ 14 w 240"/>
                <a:gd name="T81" fmla="*/ 52 h 251"/>
                <a:gd name="T82" fmla="*/ 7 w 240"/>
                <a:gd name="T83" fmla="*/ 72 h 251"/>
                <a:gd name="T84" fmla="*/ 10 w 240"/>
                <a:gd name="T85" fmla="*/ 72 h 251"/>
                <a:gd name="T86" fmla="*/ 11 w 240"/>
                <a:gd name="T87" fmla="*/ 62 h 251"/>
                <a:gd name="T88" fmla="*/ 17 w 240"/>
                <a:gd name="T89" fmla="*/ 5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0" h="251">
                  <a:moveTo>
                    <a:pt x="171" y="0"/>
                  </a:moveTo>
                  <a:cubicBezTo>
                    <a:pt x="190" y="60"/>
                    <a:pt x="212" y="122"/>
                    <a:pt x="240" y="178"/>
                  </a:cubicBezTo>
                  <a:cubicBezTo>
                    <a:pt x="185" y="196"/>
                    <a:pt x="127" y="213"/>
                    <a:pt x="74" y="236"/>
                  </a:cubicBezTo>
                  <a:cubicBezTo>
                    <a:pt x="73" y="236"/>
                    <a:pt x="72" y="236"/>
                    <a:pt x="71" y="236"/>
                  </a:cubicBezTo>
                  <a:cubicBezTo>
                    <a:pt x="68" y="240"/>
                    <a:pt x="66" y="246"/>
                    <a:pt x="65" y="251"/>
                  </a:cubicBezTo>
                  <a:cubicBezTo>
                    <a:pt x="52" y="194"/>
                    <a:pt x="22" y="140"/>
                    <a:pt x="6" y="83"/>
                  </a:cubicBezTo>
                  <a:cubicBezTo>
                    <a:pt x="2" y="70"/>
                    <a:pt x="0" y="56"/>
                    <a:pt x="13" y="48"/>
                  </a:cubicBezTo>
                  <a:cubicBezTo>
                    <a:pt x="19" y="44"/>
                    <a:pt x="27" y="41"/>
                    <a:pt x="34" y="39"/>
                  </a:cubicBezTo>
                  <a:cubicBezTo>
                    <a:pt x="49" y="33"/>
                    <a:pt x="64" y="29"/>
                    <a:pt x="79" y="24"/>
                  </a:cubicBezTo>
                  <a:cubicBezTo>
                    <a:pt x="109" y="15"/>
                    <a:pt x="140" y="7"/>
                    <a:pt x="170" y="0"/>
                  </a:cubicBezTo>
                  <a:cubicBezTo>
                    <a:pt x="171" y="0"/>
                    <a:pt x="171" y="0"/>
                    <a:pt x="171" y="0"/>
                  </a:cubicBezTo>
                  <a:close/>
                  <a:moveTo>
                    <a:pt x="191" y="116"/>
                  </a:moveTo>
                  <a:cubicBezTo>
                    <a:pt x="193" y="116"/>
                    <a:pt x="192" y="113"/>
                    <a:pt x="190" y="113"/>
                  </a:cubicBezTo>
                  <a:cubicBezTo>
                    <a:pt x="185" y="114"/>
                    <a:pt x="179" y="117"/>
                    <a:pt x="174" y="118"/>
                  </a:cubicBezTo>
                  <a:cubicBezTo>
                    <a:pt x="172" y="119"/>
                    <a:pt x="173" y="122"/>
                    <a:pt x="175" y="121"/>
                  </a:cubicBezTo>
                  <a:cubicBezTo>
                    <a:pt x="180" y="120"/>
                    <a:pt x="186" y="118"/>
                    <a:pt x="191" y="116"/>
                  </a:cubicBezTo>
                  <a:close/>
                  <a:moveTo>
                    <a:pt x="209" y="173"/>
                  </a:moveTo>
                  <a:cubicBezTo>
                    <a:pt x="211" y="171"/>
                    <a:pt x="210" y="168"/>
                    <a:pt x="208" y="168"/>
                  </a:cubicBezTo>
                  <a:cubicBezTo>
                    <a:pt x="205" y="157"/>
                    <a:pt x="201" y="145"/>
                    <a:pt x="193" y="137"/>
                  </a:cubicBezTo>
                  <a:cubicBezTo>
                    <a:pt x="192" y="136"/>
                    <a:pt x="191" y="136"/>
                    <a:pt x="190" y="137"/>
                  </a:cubicBezTo>
                  <a:cubicBezTo>
                    <a:pt x="190" y="135"/>
                    <a:pt x="189" y="134"/>
                    <a:pt x="187" y="134"/>
                  </a:cubicBezTo>
                  <a:cubicBezTo>
                    <a:pt x="154" y="145"/>
                    <a:pt x="122" y="156"/>
                    <a:pt x="90" y="166"/>
                  </a:cubicBezTo>
                  <a:cubicBezTo>
                    <a:pt x="88" y="167"/>
                    <a:pt x="87" y="168"/>
                    <a:pt x="88" y="170"/>
                  </a:cubicBezTo>
                  <a:cubicBezTo>
                    <a:pt x="91" y="182"/>
                    <a:pt x="95" y="195"/>
                    <a:pt x="101" y="206"/>
                  </a:cubicBezTo>
                  <a:cubicBezTo>
                    <a:pt x="101" y="207"/>
                    <a:pt x="102" y="207"/>
                    <a:pt x="102" y="207"/>
                  </a:cubicBezTo>
                  <a:cubicBezTo>
                    <a:pt x="103" y="207"/>
                    <a:pt x="103" y="208"/>
                    <a:pt x="104" y="208"/>
                  </a:cubicBezTo>
                  <a:cubicBezTo>
                    <a:pt x="139" y="199"/>
                    <a:pt x="173" y="188"/>
                    <a:pt x="206" y="174"/>
                  </a:cubicBezTo>
                  <a:cubicBezTo>
                    <a:pt x="207" y="175"/>
                    <a:pt x="209" y="174"/>
                    <a:pt x="209" y="173"/>
                  </a:cubicBezTo>
                  <a:close/>
                  <a:moveTo>
                    <a:pt x="189" y="123"/>
                  </a:moveTo>
                  <a:cubicBezTo>
                    <a:pt x="191" y="123"/>
                    <a:pt x="190" y="120"/>
                    <a:pt x="188" y="121"/>
                  </a:cubicBezTo>
                  <a:cubicBezTo>
                    <a:pt x="182" y="123"/>
                    <a:pt x="176" y="127"/>
                    <a:pt x="171" y="130"/>
                  </a:cubicBezTo>
                  <a:cubicBezTo>
                    <a:pt x="169" y="131"/>
                    <a:pt x="171" y="133"/>
                    <a:pt x="172" y="132"/>
                  </a:cubicBezTo>
                  <a:cubicBezTo>
                    <a:pt x="178" y="129"/>
                    <a:pt x="184" y="127"/>
                    <a:pt x="189" y="123"/>
                  </a:cubicBezTo>
                  <a:close/>
                  <a:moveTo>
                    <a:pt x="29" y="55"/>
                  </a:moveTo>
                  <a:cubicBezTo>
                    <a:pt x="32" y="54"/>
                    <a:pt x="30" y="51"/>
                    <a:pt x="28" y="52"/>
                  </a:cubicBezTo>
                  <a:cubicBezTo>
                    <a:pt x="21" y="53"/>
                    <a:pt x="16" y="62"/>
                    <a:pt x="18" y="69"/>
                  </a:cubicBezTo>
                  <a:cubicBezTo>
                    <a:pt x="18" y="71"/>
                    <a:pt x="21" y="70"/>
                    <a:pt x="21" y="68"/>
                  </a:cubicBezTo>
                  <a:cubicBezTo>
                    <a:pt x="21" y="65"/>
                    <a:pt x="22" y="63"/>
                    <a:pt x="23" y="60"/>
                  </a:cubicBezTo>
                  <a:cubicBezTo>
                    <a:pt x="25" y="58"/>
                    <a:pt x="27" y="57"/>
                    <a:pt x="29" y="55"/>
                  </a:cubicBezTo>
                  <a:close/>
                  <a:moveTo>
                    <a:pt x="17" y="55"/>
                  </a:moveTo>
                  <a:cubicBezTo>
                    <a:pt x="18" y="53"/>
                    <a:pt x="16" y="51"/>
                    <a:pt x="14" y="52"/>
                  </a:cubicBezTo>
                  <a:cubicBezTo>
                    <a:pt x="8" y="56"/>
                    <a:pt x="5" y="66"/>
                    <a:pt x="7" y="72"/>
                  </a:cubicBezTo>
                  <a:cubicBezTo>
                    <a:pt x="7" y="74"/>
                    <a:pt x="10" y="74"/>
                    <a:pt x="10" y="72"/>
                  </a:cubicBezTo>
                  <a:cubicBezTo>
                    <a:pt x="10" y="69"/>
                    <a:pt x="10" y="65"/>
                    <a:pt x="11" y="62"/>
                  </a:cubicBezTo>
                  <a:cubicBezTo>
                    <a:pt x="13" y="60"/>
                    <a:pt x="15" y="58"/>
                    <a:pt x="17" y="55"/>
                  </a:cubicBezTo>
                  <a:close/>
                </a:path>
              </a:pathLst>
            </a:custGeom>
            <a:solidFill>
              <a:srgbClr val="68A9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 name="ïṧḻïḋè"/>
            <p:cNvSpPr/>
            <p:nvPr/>
          </p:nvSpPr>
          <p:spPr bwMode="auto">
            <a:xfrm>
              <a:off x="4335463" y="2581275"/>
              <a:ext cx="293688" cy="173038"/>
            </a:xfrm>
            <a:custGeom>
              <a:avLst/>
              <a:gdLst>
                <a:gd name="T0" fmla="*/ 103 w 109"/>
                <a:gd name="T1" fmla="*/ 14 h 64"/>
                <a:gd name="T2" fmla="*/ 109 w 109"/>
                <a:gd name="T3" fmla="*/ 29 h 64"/>
                <a:gd name="T4" fmla="*/ 10 w 109"/>
                <a:gd name="T5" fmla="*/ 64 h 64"/>
                <a:gd name="T6" fmla="*/ 1 w 109"/>
                <a:gd name="T7" fmla="*/ 35 h 64"/>
                <a:gd name="T8" fmla="*/ 31 w 109"/>
                <a:gd name="T9" fmla="*/ 21 h 64"/>
                <a:gd name="T10" fmla="*/ 95 w 109"/>
                <a:gd name="T11" fmla="*/ 0 h 64"/>
                <a:gd name="T12" fmla="*/ 95 w 109"/>
                <a:gd name="T13" fmla="*/ 0 h 64"/>
                <a:gd name="T14" fmla="*/ 103 w 109"/>
                <a:gd name="T15" fmla="*/ 1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64">
                  <a:moveTo>
                    <a:pt x="103" y="14"/>
                  </a:moveTo>
                  <a:cubicBezTo>
                    <a:pt x="105" y="19"/>
                    <a:pt x="107" y="24"/>
                    <a:pt x="109" y="29"/>
                  </a:cubicBezTo>
                  <a:cubicBezTo>
                    <a:pt x="76" y="41"/>
                    <a:pt x="43" y="52"/>
                    <a:pt x="10" y="64"/>
                  </a:cubicBezTo>
                  <a:cubicBezTo>
                    <a:pt x="8" y="56"/>
                    <a:pt x="0" y="42"/>
                    <a:pt x="1" y="35"/>
                  </a:cubicBezTo>
                  <a:cubicBezTo>
                    <a:pt x="4" y="26"/>
                    <a:pt x="23" y="23"/>
                    <a:pt x="31" y="21"/>
                  </a:cubicBezTo>
                  <a:cubicBezTo>
                    <a:pt x="52" y="14"/>
                    <a:pt x="73" y="7"/>
                    <a:pt x="95" y="0"/>
                  </a:cubicBezTo>
                  <a:cubicBezTo>
                    <a:pt x="95" y="0"/>
                    <a:pt x="95" y="0"/>
                    <a:pt x="95" y="0"/>
                  </a:cubicBezTo>
                  <a:cubicBezTo>
                    <a:pt x="97" y="5"/>
                    <a:pt x="101" y="9"/>
                    <a:pt x="103" y="14"/>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 name="ïŝļïḓè"/>
            <p:cNvSpPr/>
            <p:nvPr/>
          </p:nvSpPr>
          <p:spPr bwMode="auto">
            <a:xfrm>
              <a:off x="4265613" y="2703512"/>
              <a:ext cx="455613" cy="234950"/>
            </a:xfrm>
            <a:custGeom>
              <a:avLst/>
              <a:gdLst>
                <a:gd name="T0" fmla="*/ 169 w 169"/>
                <a:gd name="T1" fmla="*/ 0 h 87"/>
                <a:gd name="T2" fmla="*/ 168 w 169"/>
                <a:gd name="T3" fmla="*/ 10 h 87"/>
                <a:gd name="T4" fmla="*/ 166 w 169"/>
                <a:gd name="T5" fmla="*/ 11 h 87"/>
                <a:gd name="T6" fmla="*/ 164 w 169"/>
                <a:gd name="T7" fmla="*/ 9 h 87"/>
                <a:gd name="T8" fmla="*/ 19 w 169"/>
                <a:gd name="T9" fmla="*/ 62 h 87"/>
                <a:gd name="T10" fmla="*/ 19 w 169"/>
                <a:gd name="T11" fmla="*/ 64 h 87"/>
                <a:gd name="T12" fmla="*/ 34 w 169"/>
                <a:gd name="T13" fmla="*/ 60 h 87"/>
                <a:gd name="T14" fmla="*/ 34 w 169"/>
                <a:gd name="T15" fmla="*/ 60 h 87"/>
                <a:gd name="T16" fmla="*/ 38 w 169"/>
                <a:gd name="T17" fmla="*/ 81 h 87"/>
                <a:gd name="T18" fmla="*/ 38 w 169"/>
                <a:gd name="T19" fmla="*/ 81 h 87"/>
                <a:gd name="T20" fmla="*/ 28 w 169"/>
                <a:gd name="T21" fmla="*/ 86 h 87"/>
                <a:gd name="T22" fmla="*/ 12 w 169"/>
                <a:gd name="T23" fmla="*/ 84 h 87"/>
                <a:gd name="T24" fmla="*/ 7 w 169"/>
                <a:gd name="T25" fmla="*/ 55 h 87"/>
                <a:gd name="T26" fmla="*/ 7 w 169"/>
                <a:gd name="T27" fmla="*/ 54 h 87"/>
                <a:gd name="T28" fmla="*/ 169 w 169"/>
                <a:gd name="T2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9" h="87">
                  <a:moveTo>
                    <a:pt x="169" y="0"/>
                  </a:moveTo>
                  <a:cubicBezTo>
                    <a:pt x="167" y="3"/>
                    <a:pt x="167" y="6"/>
                    <a:pt x="168" y="10"/>
                  </a:cubicBezTo>
                  <a:cubicBezTo>
                    <a:pt x="166" y="11"/>
                    <a:pt x="166" y="11"/>
                    <a:pt x="166" y="11"/>
                  </a:cubicBezTo>
                  <a:cubicBezTo>
                    <a:pt x="166" y="10"/>
                    <a:pt x="165" y="9"/>
                    <a:pt x="164" y="9"/>
                  </a:cubicBezTo>
                  <a:cubicBezTo>
                    <a:pt x="115" y="25"/>
                    <a:pt x="66" y="42"/>
                    <a:pt x="19" y="62"/>
                  </a:cubicBezTo>
                  <a:cubicBezTo>
                    <a:pt x="17" y="63"/>
                    <a:pt x="18" y="65"/>
                    <a:pt x="19" y="64"/>
                  </a:cubicBezTo>
                  <a:cubicBezTo>
                    <a:pt x="24" y="63"/>
                    <a:pt x="29" y="61"/>
                    <a:pt x="34" y="60"/>
                  </a:cubicBezTo>
                  <a:cubicBezTo>
                    <a:pt x="34" y="60"/>
                    <a:pt x="34" y="60"/>
                    <a:pt x="34" y="60"/>
                  </a:cubicBezTo>
                  <a:cubicBezTo>
                    <a:pt x="33" y="67"/>
                    <a:pt x="35" y="75"/>
                    <a:pt x="38" y="81"/>
                  </a:cubicBezTo>
                  <a:cubicBezTo>
                    <a:pt x="38" y="81"/>
                    <a:pt x="38" y="81"/>
                    <a:pt x="38" y="81"/>
                  </a:cubicBezTo>
                  <a:cubicBezTo>
                    <a:pt x="34" y="81"/>
                    <a:pt x="31" y="85"/>
                    <a:pt x="28" y="86"/>
                  </a:cubicBezTo>
                  <a:cubicBezTo>
                    <a:pt x="23" y="87"/>
                    <a:pt x="17" y="87"/>
                    <a:pt x="12" y="84"/>
                  </a:cubicBezTo>
                  <a:cubicBezTo>
                    <a:pt x="1" y="79"/>
                    <a:pt x="0" y="64"/>
                    <a:pt x="7" y="55"/>
                  </a:cubicBezTo>
                  <a:cubicBezTo>
                    <a:pt x="7" y="54"/>
                    <a:pt x="7" y="54"/>
                    <a:pt x="7" y="54"/>
                  </a:cubicBezTo>
                  <a:cubicBezTo>
                    <a:pt x="62" y="40"/>
                    <a:pt x="116" y="19"/>
                    <a:pt x="169"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îSļiḑè"/>
            <p:cNvSpPr/>
            <p:nvPr/>
          </p:nvSpPr>
          <p:spPr bwMode="auto">
            <a:xfrm>
              <a:off x="4422776" y="2730500"/>
              <a:ext cx="331788" cy="155575"/>
            </a:xfrm>
            <a:custGeom>
              <a:avLst/>
              <a:gdLst>
                <a:gd name="T0" fmla="*/ 123 w 123"/>
                <a:gd name="T1" fmla="*/ 19 h 58"/>
                <a:gd name="T2" fmla="*/ 3 w 123"/>
                <a:gd name="T3" fmla="*/ 58 h 58"/>
                <a:gd name="T4" fmla="*/ 1 w 123"/>
                <a:gd name="T5" fmla="*/ 52 h 58"/>
                <a:gd name="T6" fmla="*/ 78 w 123"/>
                <a:gd name="T7" fmla="*/ 27 h 58"/>
                <a:gd name="T8" fmla="*/ 76 w 123"/>
                <a:gd name="T9" fmla="*/ 23 h 58"/>
                <a:gd name="T10" fmla="*/ 1 w 123"/>
                <a:gd name="T11" fmla="*/ 49 h 58"/>
                <a:gd name="T12" fmla="*/ 0 w 123"/>
                <a:gd name="T13" fmla="*/ 42 h 58"/>
                <a:gd name="T14" fmla="*/ 107 w 123"/>
                <a:gd name="T15" fmla="*/ 3 h 58"/>
                <a:gd name="T16" fmla="*/ 108 w 123"/>
                <a:gd name="T17" fmla="*/ 1 h 58"/>
                <a:gd name="T18" fmla="*/ 110 w 123"/>
                <a:gd name="T19" fmla="*/ 0 h 58"/>
                <a:gd name="T20" fmla="*/ 123 w 123"/>
                <a:gd name="T21" fmla="*/ 1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58">
                  <a:moveTo>
                    <a:pt x="123" y="19"/>
                  </a:moveTo>
                  <a:cubicBezTo>
                    <a:pt x="83" y="32"/>
                    <a:pt x="43" y="45"/>
                    <a:pt x="3" y="58"/>
                  </a:cubicBezTo>
                  <a:cubicBezTo>
                    <a:pt x="2" y="56"/>
                    <a:pt x="2" y="54"/>
                    <a:pt x="1" y="52"/>
                  </a:cubicBezTo>
                  <a:cubicBezTo>
                    <a:pt x="27" y="44"/>
                    <a:pt x="52" y="35"/>
                    <a:pt x="78" y="27"/>
                  </a:cubicBezTo>
                  <a:cubicBezTo>
                    <a:pt x="81" y="26"/>
                    <a:pt x="79" y="22"/>
                    <a:pt x="76" y="23"/>
                  </a:cubicBezTo>
                  <a:cubicBezTo>
                    <a:pt x="51" y="30"/>
                    <a:pt x="25" y="39"/>
                    <a:pt x="1" y="49"/>
                  </a:cubicBezTo>
                  <a:cubicBezTo>
                    <a:pt x="0" y="47"/>
                    <a:pt x="0" y="44"/>
                    <a:pt x="0" y="42"/>
                  </a:cubicBezTo>
                  <a:cubicBezTo>
                    <a:pt x="36" y="30"/>
                    <a:pt x="72" y="17"/>
                    <a:pt x="107" y="3"/>
                  </a:cubicBezTo>
                  <a:cubicBezTo>
                    <a:pt x="108" y="3"/>
                    <a:pt x="109" y="2"/>
                    <a:pt x="108" y="1"/>
                  </a:cubicBezTo>
                  <a:cubicBezTo>
                    <a:pt x="110" y="0"/>
                    <a:pt x="110" y="0"/>
                    <a:pt x="110" y="0"/>
                  </a:cubicBezTo>
                  <a:cubicBezTo>
                    <a:pt x="112" y="7"/>
                    <a:pt x="117" y="15"/>
                    <a:pt x="123" y="19"/>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 name="ïś1ïḓé"/>
            <p:cNvSpPr/>
            <p:nvPr/>
          </p:nvSpPr>
          <p:spPr bwMode="auto">
            <a:xfrm>
              <a:off x="4365626" y="2849562"/>
              <a:ext cx="84138" cy="109538"/>
            </a:xfrm>
            <a:custGeom>
              <a:avLst/>
              <a:gdLst>
                <a:gd name="T0" fmla="*/ 31 w 31"/>
                <a:gd name="T1" fmla="*/ 29 h 41"/>
                <a:gd name="T2" fmla="*/ 21 w 31"/>
                <a:gd name="T3" fmla="*/ 27 h 41"/>
                <a:gd name="T4" fmla="*/ 18 w 31"/>
                <a:gd name="T5" fmla="*/ 30 h 41"/>
                <a:gd name="T6" fmla="*/ 22 w 31"/>
                <a:gd name="T7" fmla="*/ 41 h 41"/>
                <a:gd name="T8" fmla="*/ 0 w 31"/>
                <a:gd name="T9" fmla="*/ 6 h 41"/>
                <a:gd name="T10" fmla="*/ 0 w 31"/>
                <a:gd name="T11" fmla="*/ 5 h 41"/>
                <a:gd name="T12" fmla="*/ 16 w 31"/>
                <a:gd name="T13" fmla="*/ 0 h 41"/>
                <a:gd name="T14" fmla="*/ 31 w 31"/>
                <a:gd name="T15" fmla="*/ 29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41">
                  <a:moveTo>
                    <a:pt x="31" y="29"/>
                  </a:moveTo>
                  <a:cubicBezTo>
                    <a:pt x="21" y="27"/>
                    <a:pt x="21" y="27"/>
                    <a:pt x="21" y="27"/>
                  </a:cubicBezTo>
                  <a:cubicBezTo>
                    <a:pt x="19" y="27"/>
                    <a:pt x="18" y="28"/>
                    <a:pt x="18" y="30"/>
                  </a:cubicBezTo>
                  <a:cubicBezTo>
                    <a:pt x="20" y="34"/>
                    <a:pt x="21" y="37"/>
                    <a:pt x="22" y="41"/>
                  </a:cubicBezTo>
                  <a:cubicBezTo>
                    <a:pt x="10" y="33"/>
                    <a:pt x="2" y="22"/>
                    <a:pt x="0" y="6"/>
                  </a:cubicBezTo>
                  <a:cubicBezTo>
                    <a:pt x="0" y="5"/>
                    <a:pt x="0" y="5"/>
                    <a:pt x="0" y="5"/>
                  </a:cubicBezTo>
                  <a:cubicBezTo>
                    <a:pt x="5" y="3"/>
                    <a:pt x="10" y="1"/>
                    <a:pt x="16" y="0"/>
                  </a:cubicBezTo>
                  <a:cubicBezTo>
                    <a:pt x="16" y="12"/>
                    <a:pt x="21" y="21"/>
                    <a:pt x="31" y="29"/>
                  </a:cubicBezTo>
                  <a:close/>
                </a:path>
              </a:pathLst>
            </a:custGeom>
            <a:solidFill>
              <a:srgbClr val="C83B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 name="islîḓe"/>
            <p:cNvSpPr/>
            <p:nvPr/>
          </p:nvSpPr>
          <p:spPr bwMode="auto">
            <a:xfrm>
              <a:off x="4062413" y="2189162"/>
              <a:ext cx="719138" cy="785813"/>
            </a:xfrm>
            <a:custGeom>
              <a:avLst/>
              <a:gdLst>
                <a:gd name="T0" fmla="*/ 253 w 266"/>
                <a:gd name="T1" fmla="*/ 190 h 292"/>
                <a:gd name="T2" fmla="*/ 261 w 266"/>
                <a:gd name="T3" fmla="*/ 219 h 292"/>
                <a:gd name="T4" fmla="*/ 138 w 266"/>
                <a:gd name="T5" fmla="*/ 263 h 292"/>
                <a:gd name="T6" fmla="*/ 146 w 266"/>
                <a:gd name="T7" fmla="*/ 274 h 292"/>
                <a:gd name="T8" fmla="*/ 147 w 266"/>
                <a:gd name="T9" fmla="*/ 279 h 292"/>
                <a:gd name="T10" fmla="*/ 139 w 266"/>
                <a:gd name="T11" fmla="*/ 289 h 292"/>
                <a:gd name="T12" fmla="*/ 133 w 266"/>
                <a:gd name="T13" fmla="*/ 291 h 292"/>
                <a:gd name="T14" fmla="*/ 101 w 266"/>
                <a:gd name="T15" fmla="*/ 283 h 292"/>
                <a:gd name="T16" fmla="*/ 73 w 266"/>
                <a:gd name="T17" fmla="*/ 265 h 292"/>
                <a:gd name="T18" fmla="*/ 13 w 266"/>
                <a:gd name="T19" fmla="*/ 105 h 292"/>
                <a:gd name="T20" fmla="*/ 61 w 266"/>
                <a:gd name="T21" fmla="*/ 32 h 292"/>
                <a:gd name="T22" fmla="*/ 178 w 266"/>
                <a:gd name="T23" fmla="*/ 1 h 292"/>
                <a:gd name="T24" fmla="*/ 217 w 266"/>
                <a:gd name="T25" fmla="*/ 97 h 292"/>
                <a:gd name="T26" fmla="*/ 251 w 266"/>
                <a:gd name="T27" fmla="*/ 185 h 292"/>
                <a:gd name="T28" fmla="*/ 256 w 266"/>
                <a:gd name="T29" fmla="*/ 220 h 292"/>
                <a:gd name="T30" fmla="*/ 244 w 266"/>
                <a:gd name="T31" fmla="*/ 191 h 292"/>
                <a:gd name="T32" fmla="*/ 82 w 266"/>
                <a:gd name="T33" fmla="*/ 246 h 292"/>
                <a:gd name="T34" fmla="*/ 103 w 266"/>
                <a:gd name="T35" fmla="*/ 277 h 292"/>
                <a:gd name="T36" fmla="*/ 113 w 266"/>
                <a:gd name="T37" fmla="*/ 272 h 292"/>
                <a:gd name="T38" fmla="*/ 109 w 266"/>
                <a:gd name="T39" fmla="*/ 251 h 292"/>
                <a:gd name="T40" fmla="*/ 94 w 266"/>
                <a:gd name="T41" fmla="*/ 253 h 292"/>
                <a:gd name="T42" fmla="*/ 241 w 266"/>
                <a:gd name="T43" fmla="*/ 202 h 292"/>
                <a:gd name="T44" fmla="*/ 133 w 266"/>
                <a:gd name="T45" fmla="*/ 243 h 292"/>
                <a:gd name="T46" fmla="*/ 209 w 266"/>
                <a:gd name="T47" fmla="*/ 224 h 292"/>
                <a:gd name="T48" fmla="*/ 134 w 266"/>
                <a:gd name="T49" fmla="*/ 253 h 292"/>
                <a:gd name="T50" fmla="*/ 247 w 266"/>
                <a:gd name="T51" fmla="*/ 184 h 292"/>
                <a:gd name="T52" fmla="*/ 177 w 266"/>
                <a:gd name="T53" fmla="*/ 6 h 292"/>
                <a:gd name="T54" fmla="*/ 41 w 266"/>
                <a:gd name="T55" fmla="*/ 45 h 292"/>
                <a:gd name="T56" fmla="*/ 13 w 266"/>
                <a:gd name="T57" fmla="*/ 89 h 292"/>
                <a:gd name="T58" fmla="*/ 78 w 266"/>
                <a:gd name="T59" fmla="*/ 242 h 292"/>
                <a:gd name="T60" fmla="*/ 247 w 266"/>
                <a:gd name="T61" fmla="*/ 184 h 292"/>
                <a:gd name="T62" fmla="*/ 143 w 266"/>
                <a:gd name="T63" fmla="*/ 274 h 292"/>
                <a:gd name="T64" fmla="*/ 112 w 266"/>
                <a:gd name="T65" fmla="*/ 250 h 292"/>
                <a:gd name="T66" fmla="*/ 134 w 266"/>
                <a:gd name="T67" fmla="*/ 286 h 292"/>
                <a:gd name="T68" fmla="*/ 133 w 266"/>
                <a:gd name="T69" fmla="*/ 27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6" h="292">
                  <a:moveTo>
                    <a:pt x="251" y="185"/>
                  </a:moveTo>
                  <a:cubicBezTo>
                    <a:pt x="254" y="184"/>
                    <a:pt x="256" y="188"/>
                    <a:pt x="253" y="190"/>
                  </a:cubicBezTo>
                  <a:cubicBezTo>
                    <a:pt x="239" y="195"/>
                    <a:pt x="254" y="213"/>
                    <a:pt x="261" y="219"/>
                  </a:cubicBezTo>
                  <a:cubicBezTo>
                    <a:pt x="261" y="219"/>
                    <a:pt x="261" y="219"/>
                    <a:pt x="261" y="219"/>
                  </a:cubicBezTo>
                  <a:cubicBezTo>
                    <a:pt x="264" y="218"/>
                    <a:pt x="266" y="222"/>
                    <a:pt x="263" y="224"/>
                  </a:cubicBezTo>
                  <a:cubicBezTo>
                    <a:pt x="223" y="240"/>
                    <a:pt x="180" y="253"/>
                    <a:pt x="138" y="263"/>
                  </a:cubicBezTo>
                  <a:cubicBezTo>
                    <a:pt x="140" y="266"/>
                    <a:pt x="143" y="269"/>
                    <a:pt x="146" y="272"/>
                  </a:cubicBezTo>
                  <a:cubicBezTo>
                    <a:pt x="147" y="273"/>
                    <a:pt x="147" y="274"/>
                    <a:pt x="146" y="274"/>
                  </a:cubicBezTo>
                  <a:cubicBezTo>
                    <a:pt x="148" y="275"/>
                    <a:pt x="148" y="275"/>
                    <a:pt x="148" y="275"/>
                  </a:cubicBezTo>
                  <a:cubicBezTo>
                    <a:pt x="151" y="275"/>
                    <a:pt x="150" y="280"/>
                    <a:pt x="147" y="279"/>
                  </a:cubicBezTo>
                  <a:cubicBezTo>
                    <a:pt x="143" y="278"/>
                    <a:pt x="139" y="278"/>
                    <a:pt x="135" y="277"/>
                  </a:cubicBezTo>
                  <a:cubicBezTo>
                    <a:pt x="137" y="281"/>
                    <a:pt x="138" y="285"/>
                    <a:pt x="139" y="289"/>
                  </a:cubicBezTo>
                  <a:cubicBezTo>
                    <a:pt x="139" y="291"/>
                    <a:pt x="137" y="292"/>
                    <a:pt x="136" y="291"/>
                  </a:cubicBezTo>
                  <a:cubicBezTo>
                    <a:pt x="136" y="291"/>
                    <a:pt x="135" y="292"/>
                    <a:pt x="133" y="291"/>
                  </a:cubicBezTo>
                  <a:cubicBezTo>
                    <a:pt x="125" y="288"/>
                    <a:pt x="118" y="281"/>
                    <a:pt x="114" y="273"/>
                  </a:cubicBezTo>
                  <a:cubicBezTo>
                    <a:pt x="114" y="279"/>
                    <a:pt x="105" y="282"/>
                    <a:pt x="101" y="283"/>
                  </a:cubicBezTo>
                  <a:cubicBezTo>
                    <a:pt x="94" y="284"/>
                    <a:pt x="87" y="283"/>
                    <a:pt x="82" y="279"/>
                  </a:cubicBezTo>
                  <a:cubicBezTo>
                    <a:pt x="77" y="275"/>
                    <a:pt x="74" y="270"/>
                    <a:pt x="73" y="265"/>
                  </a:cubicBezTo>
                  <a:cubicBezTo>
                    <a:pt x="55" y="233"/>
                    <a:pt x="45" y="195"/>
                    <a:pt x="33" y="160"/>
                  </a:cubicBezTo>
                  <a:cubicBezTo>
                    <a:pt x="26" y="142"/>
                    <a:pt x="19" y="124"/>
                    <a:pt x="13" y="105"/>
                  </a:cubicBezTo>
                  <a:cubicBezTo>
                    <a:pt x="9" y="94"/>
                    <a:pt x="0" y="79"/>
                    <a:pt x="3" y="67"/>
                  </a:cubicBezTo>
                  <a:cubicBezTo>
                    <a:pt x="7" y="44"/>
                    <a:pt x="44" y="38"/>
                    <a:pt x="61" y="32"/>
                  </a:cubicBezTo>
                  <a:cubicBezTo>
                    <a:pt x="99" y="19"/>
                    <a:pt x="137" y="9"/>
                    <a:pt x="176" y="1"/>
                  </a:cubicBezTo>
                  <a:cubicBezTo>
                    <a:pt x="176" y="0"/>
                    <a:pt x="177" y="1"/>
                    <a:pt x="178" y="1"/>
                  </a:cubicBezTo>
                  <a:cubicBezTo>
                    <a:pt x="179" y="0"/>
                    <a:pt x="182" y="0"/>
                    <a:pt x="183" y="2"/>
                  </a:cubicBezTo>
                  <a:cubicBezTo>
                    <a:pt x="194" y="33"/>
                    <a:pt x="205" y="65"/>
                    <a:pt x="217" y="97"/>
                  </a:cubicBezTo>
                  <a:cubicBezTo>
                    <a:pt x="228" y="126"/>
                    <a:pt x="241" y="155"/>
                    <a:pt x="251" y="185"/>
                  </a:cubicBezTo>
                  <a:cubicBezTo>
                    <a:pt x="251" y="185"/>
                    <a:pt x="251" y="185"/>
                    <a:pt x="251" y="185"/>
                  </a:cubicBezTo>
                  <a:close/>
                  <a:moveTo>
                    <a:pt x="136" y="259"/>
                  </a:moveTo>
                  <a:cubicBezTo>
                    <a:pt x="176" y="246"/>
                    <a:pt x="216" y="233"/>
                    <a:pt x="256" y="220"/>
                  </a:cubicBezTo>
                  <a:cubicBezTo>
                    <a:pt x="250" y="216"/>
                    <a:pt x="245" y="208"/>
                    <a:pt x="243" y="201"/>
                  </a:cubicBezTo>
                  <a:cubicBezTo>
                    <a:pt x="242" y="197"/>
                    <a:pt x="242" y="194"/>
                    <a:pt x="244" y="191"/>
                  </a:cubicBezTo>
                  <a:cubicBezTo>
                    <a:pt x="191" y="210"/>
                    <a:pt x="137" y="231"/>
                    <a:pt x="82" y="245"/>
                  </a:cubicBezTo>
                  <a:cubicBezTo>
                    <a:pt x="82" y="245"/>
                    <a:pt x="82" y="245"/>
                    <a:pt x="82" y="246"/>
                  </a:cubicBezTo>
                  <a:cubicBezTo>
                    <a:pt x="75" y="255"/>
                    <a:pt x="76" y="270"/>
                    <a:pt x="87" y="275"/>
                  </a:cubicBezTo>
                  <a:cubicBezTo>
                    <a:pt x="92" y="278"/>
                    <a:pt x="98" y="278"/>
                    <a:pt x="103" y="277"/>
                  </a:cubicBezTo>
                  <a:cubicBezTo>
                    <a:pt x="106" y="276"/>
                    <a:pt x="109" y="272"/>
                    <a:pt x="113" y="272"/>
                  </a:cubicBezTo>
                  <a:cubicBezTo>
                    <a:pt x="113" y="272"/>
                    <a:pt x="113" y="272"/>
                    <a:pt x="113" y="272"/>
                  </a:cubicBezTo>
                  <a:cubicBezTo>
                    <a:pt x="110" y="266"/>
                    <a:pt x="108" y="258"/>
                    <a:pt x="109" y="251"/>
                  </a:cubicBezTo>
                  <a:cubicBezTo>
                    <a:pt x="109" y="251"/>
                    <a:pt x="109" y="251"/>
                    <a:pt x="109" y="251"/>
                  </a:cubicBezTo>
                  <a:cubicBezTo>
                    <a:pt x="104" y="252"/>
                    <a:pt x="99" y="254"/>
                    <a:pt x="94" y="255"/>
                  </a:cubicBezTo>
                  <a:cubicBezTo>
                    <a:pt x="93" y="256"/>
                    <a:pt x="92" y="254"/>
                    <a:pt x="94" y="253"/>
                  </a:cubicBezTo>
                  <a:cubicBezTo>
                    <a:pt x="141" y="233"/>
                    <a:pt x="190" y="216"/>
                    <a:pt x="239" y="200"/>
                  </a:cubicBezTo>
                  <a:cubicBezTo>
                    <a:pt x="240" y="200"/>
                    <a:pt x="241" y="201"/>
                    <a:pt x="241" y="202"/>
                  </a:cubicBezTo>
                  <a:cubicBezTo>
                    <a:pt x="242" y="203"/>
                    <a:pt x="241" y="204"/>
                    <a:pt x="240" y="204"/>
                  </a:cubicBezTo>
                  <a:cubicBezTo>
                    <a:pt x="205" y="218"/>
                    <a:pt x="169" y="231"/>
                    <a:pt x="133" y="243"/>
                  </a:cubicBezTo>
                  <a:cubicBezTo>
                    <a:pt x="133" y="245"/>
                    <a:pt x="133" y="248"/>
                    <a:pt x="134" y="250"/>
                  </a:cubicBezTo>
                  <a:cubicBezTo>
                    <a:pt x="158" y="240"/>
                    <a:pt x="184" y="231"/>
                    <a:pt x="209" y="224"/>
                  </a:cubicBezTo>
                  <a:cubicBezTo>
                    <a:pt x="212" y="223"/>
                    <a:pt x="214" y="227"/>
                    <a:pt x="211" y="228"/>
                  </a:cubicBezTo>
                  <a:cubicBezTo>
                    <a:pt x="185" y="236"/>
                    <a:pt x="160" y="245"/>
                    <a:pt x="134" y="253"/>
                  </a:cubicBezTo>
                  <a:cubicBezTo>
                    <a:pt x="135" y="255"/>
                    <a:pt x="135" y="257"/>
                    <a:pt x="136" y="259"/>
                  </a:cubicBezTo>
                  <a:close/>
                  <a:moveTo>
                    <a:pt x="247" y="184"/>
                  </a:moveTo>
                  <a:cubicBezTo>
                    <a:pt x="219" y="128"/>
                    <a:pt x="197" y="66"/>
                    <a:pt x="178" y="6"/>
                  </a:cubicBezTo>
                  <a:cubicBezTo>
                    <a:pt x="178" y="6"/>
                    <a:pt x="178" y="6"/>
                    <a:pt x="177" y="6"/>
                  </a:cubicBezTo>
                  <a:cubicBezTo>
                    <a:pt x="147" y="13"/>
                    <a:pt x="116" y="21"/>
                    <a:pt x="86" y="30"/>
                  </a:cubicBezTo>
                  <a:cubicBezTo>
                    <a:pt x="71" y="35"/>
                    <a:pt x="56" y="39"/>
                    <a:pt x="41" y="45"/>
                  </a:cubicBezTo>
                  <a:cubicBezTo>
                    <a:pt x="34" y="47"/>
                    <a:pt x="26" y="50"/>
                    <a:pt x="20" y="54"/>
                  </a:cubicBezTo>
                  <a:cubicBezTo>
                    <a:pt x="7" y="62"/>
                    <a:pt x="9" y="76"/>
                    <a:pt x="13" y="89"/>
                  </a:cubicBezTo>
                  <a:cubicBezTo>
                    <a:pt x="29" y="146"/>
                    <a:pt x="59" y="200"/>
                    <a:pt x="72" y="257"/>
                  </a:cubicBezTo>
                  <a:cubicBezTo>
                    <a:pt x="73" y="252"/>
                    <a:pt x="75" y="246"/>
                    <a:pt x="78" y="242"/>
                  </a:cubicBezTo>
                  <a:cubicBezTo>
                    <a:pt x="79" y="242"/>
                    <a:pt x="80" y="242"/>
                    <a:pt x="81" y="242"/>
                  </a:cubicBezTo>
                  <a:cubicBezTo>
                    <a:pt x="134" y="219"/>
                    <a:pt x="192" y="202"/>
                    <a:pt x="247" y="184"/>
                  </a:cubicBezTo>
                  <a:close/>
                  <a:moveTo>
                    <a:pt x="133" y="272"/>
                  </a:moveTo>
                  <a:cubicBezTo>
                    <a:pt x="143" y="274"/>
                    <a:pt x="143" y="274"/>
                    <a:pt x="143" y="274"/>
                  </a:cubicBezTo>
                  <a:cubicBezTo>
                    <a:pt x="133" y="266"/>
                    <a:pt x="128" y="257"/>
                    <a:pt x="128" y="245"/>
                  </a:cubicBezTo>
                  <a:cubicBezTo>
                    <a:pt x="122" y="246"/>
                    <a:pt x="117" y="248"/>
                    <a:pt x="112" y="250"/>
                  </a:cubicBezTo>
                  <a:cubicBezTo>
                    <a:pt x="112" y="250"/>
                    <a:pt x="112" y="250"/>
                    <a:pt x="112" y="251"/>
                  </a:cubicBezTo>
                  <a:cubicBezTo>
                    <a:pt x="114" y="267"/>
                    <a:pt x="122" y="278"/>
                    <a:pt x="134" y="286"/>
                  </a:cubicBezTo>
                  <a:cubicBezTo>
                    <a:pt x="133" y="282"/>
                    <a:pt x="132" y="279"/>
                    <a:pt x="130" y="275"/>
                  </a:cubicBezTo>
                  <a:cubicBezTo>
                    <a:pt x="130" y="273"/>
                    <a:pt x="131" y="272"/>
                    <a:pt x="133" y="272"/>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 name="íŝḻíďê"/>
            <p:cNvSpPr/>
            <p:nvPr/>
          </p:nvSpPr>
          <p:spPr bwMode="auto">
            <a:xfrm>
              <a:off x="4546601" y="2509837"/>
              <a:ext cx="55563" cy="23813"/>
            </a:xfrm>
            <a:custGeom>
              <a:avLst/>
              <a:gdLst>
                <a:gd name="T0" fmla="*/ 18 w 21"/>
                <a:gd name="T1" fmla="*/ 0 h 9"/>
                <a:gd name="T2" fmla="*/ 19 w 21"/>
                <a:gd name="T3" fmla="*/ 3 h 9"/>
                <a:gd name="T4" fmla="*/ 3 w 21"/>
                <a:gd name="T5" fmla="*/ 8 h 9"/>
                <a:gd name="T6" fmla="*/ 2 w 21"/>
                <a:gd name="T7" fmla="*/ 5 h 9"/>
                <a:gd name="T8" fmla="*/ 18 w 21"/>
                <a:gd name="T9" fmla="*/ 0 h 9"/>
              </a:gdLst>
              <a:ahLst/>
              <a:cxnLst>
                <a:cxn ang="0">
                  <a:pos x="T0" y="T1"/>
                </a:cxn>
                <a:cxn ang="0">
                  <a:pos x="T2" y="T3"/>
                </a:cxn>
                <a:cxn ang="0">
                  <a:pos x="T4" y="T5"/>
                </a:cxn>
                <a:cxn ang="0">
                  <a:pos x="T6" y="T7"/>
                </a:cxn>
                <a:cxn ang="0">
                  <a:pos x="T8" y="T9"/>
                </a:cxn>
              </a:cxnLst>
              <a:rect l="0" t="0" r="r" b="b"/>
              <a:pathLst>
                <a:path w="21" h="9">
                  <a:moveTo>
                    <a:pt x="18" y="0"/>
                  </a:moveTo>
                  <a:cubicBezTo>
                    <a:pt x="20" y="0"/>
                    <a:pt x="21" y="3"/>
                    <a:pt x="19" y="3"/>
                  </a:cubicBezTo>
                  <a:cubicBezTo>
                    <a:pt x="14" y="5"/>
                    <a:pt x="8" y="7"/>
                    <a:pt x="3" y="8"/>
                  </a:cubicBezTo>
                  <a:cubicBezTo>
                    <a:pt x="1" y="9"/>
                    <a:pt x="0" y="6"/>
                    <a:pt x="2" y="5"/>
                  </a:cubicBezTo>
                  <a:cubicBezTo>
                    <a:pt x="7" y="4"/>
                    <a:pt x="13" y="1"/>
                    <a:pt x="18" y="0"/>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 name="iṧ1ïḑe"/>
            <p:cNvSpPr/>
            <p:nvPr/>
          </p:nvSpPr>
          <p:spPr bwMode="auto">
            <a:xfrm>
              <a:off x="4316413" y="2565400"/>
              <a:ext cx="334963" cy="200025"/>
            </a:xfrm>
            <a:custGeom>
              <a:avLst/>
              <a:gdLst>
                <a:gd name="T0" fmla="*/ 121 w 124"/>
                <a:gd name="T1" fmla="*/ 34 h 74"/>
                <a:gd name="T2" fmla="*/ 122 w 124"/>
                <a:gd name="T3" fmla="*/ 39 h 74"/>
                <a:gd name="T4" fmla="*/ 119 w 124"/>
                <a:gd name="T5" fmla="*/ 40 h 74"/>
                <a:gd name="T6" fmla="*/ 17 w 124"/>
                <a:gd name="T7" fmla="*/ 74 h 74"/>
                <a:gd name="T8" fmla="*/ 15 w 124"/>
                <a:gd name="T9" fmla="*/ 73 h 74"/>
                <a:gd name="T10" fmla="*/ 14 w 124"/>
                <a:gd name="T11" fmla="*/ 72 h 74"/>
                <a:gd name="T12" fmla="*/ 1 w 124"/>
                <a:gd name="T13" fmla="*/ 36 h 74"/>
                <a:gd name="T14" fmla="*/ 3 w 124"/>
                <a:gd name="T15" fmla="*/ 32 h 74"/>
                <a:gd name="T16" fmla="*/ 100 w 124"/>
                <a:gd name="T17" fmla="*/ 0 h 74"/>
                <a:gd name="T18" fmla="*/ 103 w 124"/>
                <a:gd name="T19" fmla="*/ 3 h 74"/>
                <a:gd name="T20" fmla="*/ 106 w 124"/>
                <a:gd name="T21" fmla="*/ 3 h 74"/>
                <a:gd name="T22" fmla="*/ 121 w 124"/>
                <a:gd name="T23" fmla="*/ 34 h 74"/>
                <a:gd name="T24" fmla="*/ 116 w 124"/>
                <a:gd name="T25" fmla="*/ 35 h 74"/>
                <a:gd name="T26" fmla="*/ 110 w 124"/>
                <a:gd name="T27" fmla="*/ 20 h 74"/>
                <a:gd name="T28" fmla="*/ 102 w 124"/>
                <a:gd name="T29" fmla="*/ 6 h 74"/>
                <a:gd name="T30" fmla="*/ 102 w 124"/>
                <a:gd name="T31" fmla="*/ 6 h 74"/>
                <a:gd name="T32" fmla="*/ 38 w 124"/>
                <a:gd name="T33" fmla="*/ 27 h 74"/>
                <a:gd name="T34" fmla="*/ 8 w 124"/>
                <a:gd name="T35" fmla="*/ 41 h 74"/>
                <a:gd name="T36" fmla="*/ 17 w 124"/>
                <a:gd name="T37" fmla="*/ 70 h 74"/>
                <a:gd name="T38" fmla="*/ 116 w 124"/>
                <a:gd name="T39"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74">
                  <a:moveTo>
                    <a:pt x="121" y="34"/>
                  </a:moveTo>
                  <a:cubicBezTo>
                    <a:pt x="123" y="34"/>
                    <a:pt x="124" y="37"/>
                    <a:pt x="122" y="39"/>
                  </a:cubicBezTo>
                  <a:cubicBezTo>
                    <a:pt x="122" y="40"/>
                    <a:pt x="120" y="41"/>
                    <a:pt x="119" y="40"/>
                  </a:cubicBezTo>
                  <a:cubicBezTo>
                    <a:pt x="86" y="54"/>
                    <a:pt x="52" y="65"/>
                    <a:pt x="17" y="74"/>
                  </a:cubicBezTo>
                  <a:cubicBezTo>
                    <a:pt x="16" y="74"/>
                    <a:pt x="16" y="73"/>
                    <a:pt x="15" y="73"/>
                  </a:cubicBezTo>
                  <a:cubicBezTo>
                    <a:pt x="15" y="73"/>
                    <a:pt x="14" y="73"/>
                    <a:pt x="14" y="72"/>
                  </a:cubicBezTo>
                  <a:cubicBezTo>
                    <a:pt x="8" y="61"/>
                    <a:pt x="4" y="48"/>
                    <a:pt x="1" y="36"/>
                  </a:cubicBezTo>
                  <a:cubicBezTo>
                    <a:pt x="0" y="34"/>
                    <a:pt x="1" y="33"/>
                    <a:pt x="3" y="32"/>
                  </a:cubicBezTo>
                  <a:cubicBezTo>
                    <a:pt x="35" y="22"/>
                    <a:pt x="67" y="11"/>
                    <a:pt x="100" y="0"/>
                  </a:cubicBezTo>
                  <a:cubicBezTo>
                    <a:pt x="102" y="0"/>
                    <a:pt x="103" y="1"/>
                    <a:pt x="103" y="3"/>
                  </a:cubicBezTo>
                  <a:cubicBezTo>
                    <a:pt x="104" y="2"/>
                    <a:pt x="105" y="2"/>
                    <a:pt x="106" y="3"/>
                  </a:cubicBezTo>
                  <a:cubicBezTo>
                    <a:pt x="114" y="11"/>
                    <a:pt x="118" y="23"/>
                    <a:pt x="121" y="34"/>
                  </a:cubicBezTo>
                  <a:close/>
                  <a:moveTo>
                    <a:pt x="116" y="35"/>
                  </a:moveTo>
                  <a:cubicBezTo>
                    <a:pt x="114" y="30"/>
                    <a:pt x="112" y="25"/>
                    <a:pt x="110" y="20"/>
                  </a:cubicBezTo>
                  <a:cubicBezTo>
                    <a:pt x="108" y="15"/>
                    <a:pt x="104" y="11"/>
                    <a:pt x="102" y="6"/>
                  </a:cubicBezTo>
                  <a:cubicBezTo>
                    <a:pt x="102" y="6"/>
                    <a:pt x="102" y="6"/>
                    <a:pt x="102" y="6"/>
                  </a:cubicBezTo>
                  <a:cubicBezTo>
                    <a:pt x="80" y="13"/>
                    <a:pt x="59" y="20"/>
                    <a:pt x="38" y="27"/>
                  </a:cubicBezTo>
                  <a:cubicBezTo>
                    <a:pt x="30" y="29"/>
                    <a:pt x="11" y="32"/>
                    <a:pt x="8" y="41"/>
                  </a:cubicBezTo>
                  <a:cubicBezTo>
                    <a:pt x="7" y="48"/>
                    <a:pt x="15" y="62"/>
                    <a:pt x="17" y="70"/>
                  </a:cubicBezTo>
                  <a:cubicBezTo>
                    <a:pt x="50" y="58"/>
                    <a:pt x="83" y="47"/>
                    <a:pt x="116" y="35"/>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 name="íSliḑê"/>
            <p:cNvSpPr/>
            <p:nvPr/>
          </p:nvSpPr>
          <p:spPr bwMode="auto">
            <a:xfrm>
              <a:off x="4538663" y="2528887"/>
              <a:ext cx="58738" cy="34925"/>
            </a:xfrm>
            <a:custGeom>
              <a:avLst/>
              <a:gdLst>
                <a:gd name="T0" fmla="*/ 19 w 22"/>
                <a:gd name="T1" fmla="*/ 1 h 13"/>
                <a:gd name="T2" fmla="*/ 20 w 22"/>
                <a:gd name="T3" fmla="*/ 3 h 13"/>
                <a:gd name="T4" fmla="*/ 3 w 22"/>
                <a:gd name="T5" fmla="*/ 12 h 13"/>
                <a:gd name="T6" fmla="*/ 2 w 22"/>
                <a:gd name="T7" fmla="*/ 10 h 13"/>
                <a:gd name="T8" fmla="*/ 19 w 22"/>
                <a:gd name="T9" fmla="*/ 1 h 13"/>
              </a:gdLst>
              <a:ahLst/>
              <a:cxnLst>
                <a:cxn ang="0">
                  <a:pos x="T0" y="T1"/>
                </a:cxn>
                <a:cxn ang="0">
                  <a:pos x="T2" y="T3"/>
                </a:cxn>
                <a:cxn ang="0">
                  <a:pos x="T4" y="T5"/>
                </a:cxn>
                <a:cxn ang="0">
                  <a:pos x="T6" y="T7"/>
                </a:cxn>
                <a:cxn ang="0">
                  <a:pos x="T8" y="T9"/>
                </a:cxn>
              </a:cxnLst>
              <a:rect l="0" t="0" r="r" b="b"/>
              <a:pathLst>
                <a:path w="22" h="13">
                  <a:moveTo>
                    <a:pt x="19" y="1"/>
                  </a:moveTo>
                  <a:cubicBezTo>
                    <a:pt x="21" y="0"/>
                    <a:pt x="22" y="3"/>
                    <a:pt x="20" y="3"/>
                  </a:cubicBezTo>
                  <a:cubicBezTo>
                    <a:pt x="15" y="7"/>
                    <a:pt x="9" y="9"/>
                    <a:pt x="3" y="12"/>
                  </a:cubicBezTo>
                  <a:cubicBezTo>
                    <a:pt x="2" y="13"/>
                    <a:pt x="0" y="11"/>
                    <a:pt x="2" y="10"/>
                  </a:cubicBezTo>
                  <a:cubicBezTo>
                    <a:pt x="7" y="7"/>
                    <a:pt x="13" y="3"/>
                    <a:pt x="19" y="1"/>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 name="îṧḻîdè"/>
            <p:cNvSpPr/>
            <p:nvPr/>
          </p:nvSpPr>
          <p:spPr bwMode="auto">
            <a:xfrm>
              <a:off x="4124326" y="2341562"/>
              <a:ext cx="44450" cy="53975"/>
            </a:xfrm>
            <a:custGeom>
              <a:avLst/>
              <a:gdLst>
                <a:gd name="T0" fmla="*/ 12 w 16"/>
                <a:gd name="T1" fmla="*/ 1 h 20"/>
                <a:gd name="T2" fmla="*/ 13 w 16"/>
                <a:gd name="T3" fmla="*/ 4 h 20"/>
                <a:gd name="T4" fmla="*/ 7 w 16"/>
                <a:gd name="T5" fmla="*/ 9 h 20"/>
                <a:gd name="T6" fmla="*/ 5 w 16"/>
                <a:gd name="T7" fmla="*/ 17 h 20"/>
                <a:gd name="T8" fmla="*/ 2 w 16"/>
                <a:gd name="T9" fmla="*/ 18 h 20"/>
                <a:gd name="T10" fmla="*/ 12 w 16"/>
                <a:gd name="T11" fmla="*/ 1 h 20"/>
              </a:gdLst>
              <a:ahLst/>
              <a:cxnLst>
                <a:cxn ang="0">
                  <a:pos x="T0" y="T1"/>
                </a:cxn>
                <a:cxn ang="0">
                  <a:pos x="T2" y="T3"/>
                </a:cxn>
                <a:cxn ang="0">
                  <a:pos x="T4" y="T5"/>
                </a:cxn>
                <a:cxn ang="0">
                  <a:pos x="T6" y="T7"/>
                </a:cxn>
                <a:cxn ang="0">
                  <a:pos x="T8" y="T9"/>
                </a:cxn>
                <a:cxn ang="0">
                  <a:pos x="T10" y="T11"/>
                </a:cxn>
              </a:cxnLst>
              <a:rect l="0" t="0" r="r" b="b"/>
              <a:pathLst>
                <a:path w="16" h="20">
                  <a:moveTo>
                    <a:pt x="12" y="1"/>
                  </a:moveTo>
                  <a:cubicBezTo>
                    <a:pt x="14" y="0"/>
                    <a:pt x="16" y="3"/>
                    <a:pt x="13" y="4"/>
                  </a:cubicBezTo>
                  <a:cubicBezTo>
                    <a:pt x="11" y="6"/>
                    <a:pt x="9" y="7"/>
                    <a:pt x="7" y="9"/>
                  </a:cubicBezTo>
                  <a:cubicBezTo>
                    <a:pt x="6" y="12"/>
                    <a:pt x="5" y="14"/>
                    <a:pt x="5" y="17"/>
                  </a:cubicBezTo>
                  <a:cubicBezTo>
                    <a:pt x="5" y="19"/>
                    <a:pt x="2" y="20"/>
                    <a:pt x="2" y="18"/>
                  </a:cubicBezTo>
                  <a:cubicBezTo>
                    <a:pt x="0" y="11"/>
                    <a:pt x="5" y="2"/>
                    <a:pt x="12" y="1"/>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 name="ïS1íḓe"/>
            <p:cNvSpPr/>
            <p:nvPr/>
          </p:nvSpPr>
          <p:spPr bwMode="auto">
            <a:xfrm>
              <a:off x="4095751" y="2341562"/>
              <a:ext cx="34925" cy="61913"/>
            </a:xfrm>
            <a:custGeom>
              <a:avLst/>
              <a:gdLst>
                <a:gd name="T0" fmla="*/ 9 w 13"/>
                <a:gd name="T1" fmla="*/ 1 h 23"/>
                <a:gd name="T2" fmla="*/ 12 w 13"/>
                <a:gd name="T3" fmla="*/ 4 h 23"/>
                <a:gd name="T4" fmla="*/ 6 w 13"/>
                <a:gd name="T5" fmla="*/ 11 h 23"/>
                <a:gd name="T6" fmla="*/ 5 w 13"/>
                <a:gd name="T7" fmla="*/ 21 h 23"/>
                <a:gd name="T8" fmla="*/ 2 w 13"/>
                <a:gd name="T9" fmla="*/ 21 h 23"/>
                <a:gd name="T10" fmla="*/ 9 w 13"/>
                <a:gd name="T11" fmla="*/ 1 h 23"/>
              </a:gdLst>
              <a:ahLst/>
              <a:cxnLst>
                <a:cxn ang="0">
                  <a:pos x="T0" y="T1"/>
                </a:cxn>
                <a:cxn ang="0">
                  <a:pos x="T2" y="T3"/>
                </a:cxn>
                <a:cxn ang="0">
                  <a:pos x="T4" y="T5"/>
                </a:cxn>
                <a:cxn ang="0">
                  <a:pos x="T6" y="T7"/>
                </a:cxn>
                <a:cxn ang="0">
                  <a:pos x="T8" y="T9"/>
                </a:cxn>
                <a:cxn ang="0">
                  <a:pos x="T10" y="T11"/>
                </a:cxn>
              </a:cxnLst>
              <a:rect l="0" t="0" r="r" b="b"/>
              <a:pathLst>
                <a:path w="13" h="23">
                  <a:moveTo>
                    <a:pt x="9" y="1"/>
                  </a:moveTo>
                  <a:cubicBezTo>
                    <a:pt x="11" y="0"/>
                    <a:pt x="13" y="2"/>
                    <a:pt x="12" y="4"/>
                  </a:cubicBezTo>
                  <a:cubicBezTo>
                    <a:pt x="10" y="7"/>
                    <a:pt x="8" y="9"/>
                    <a:pt x="6" y="11"/>
                  </a:cubicBezTo>
                  <a:cubicBezTo>
                    <a:pt x="5" y="14"/>
                    <a:pt x="5" y="18"/>
                    <a:pt x="5" y="21"/>
                  </a:cubicBezTo>
                  <a:cubicBezTo>
                    <a:pt x="5" y="23"/>
                    <a:pt x="2" y="23"/>
                    <a:pt x="2" y="21"/>
                  </a:cubicBezTo>
                  <a:cubicBezTo>
                    <a:pt x="0" y="15"/>
                    <a:pt x="3" y="5"/>
                    <a:pt x="9" y="1"/>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 name="i$ḻîḓe"/>
            <p:cNvSpPr/>
            <p:nvPr/>
          </p:nvSpPr>
          <p:spPr bwMode="auto">
            <a:xfrm>
              <a:off x="7394576" y="3108325"/>
              <a:ext cx="26988" cy="20638"/>
            </a:xfrm>
            <a:custGeom>
              <a:avLst/>
              <a:gdLst>
                <a:gd name="T0" fmla="*/ 10 w 10"/>
                <a:gd name="T1" fmla="*/ 3 h 8"/>
                <a:gd name="T2" fmla="*/ 7 w 10"/>
                <a:gd name="T3" fmla="*/ 6 h 8"/>
                <a:gd name="T4" fmla="*/ 4 w 10"/>
                <a:gd name="T5" fmla="*/ 8 h 8"/>
                <a:gd name="T6" fmla="*/ 0 w 10"/>
                <a:gd name="T7" fmla="*/ 5 h 8"/>
                <a:gd name="T8" fmla="*/ 7 w 10"/>
                <a:gd name="T9" fmla="*/ 0 h 8"/>
                <a:gd name="T10" fmla="*/ 10 w 10"/>
                <a:gd name="T11" fmla="*/ 3 h 8"/>
              </a:gdLst>
              <a:ahLst/>
              <a:cxnLst>
                <a:cxn ang="0">
                  <a:pos x="T0" y="T1"/>
                </a:cxn>
                <a:cxn ang="0">
                  <a:pos x="T2" y="T3"/>
                </a:cxn>
                <a:cxn ang="0">
                  <a:pos x="T4" y="T5"/>
                </a:cxn>
                <a:cxn ang="0">
                  <a:pos x="T6" y="T7"/>
                </a:cxn>
                <a:cxn ang="0">
                  <a:pos x="T8" y="T9"/>
                </a:cxn>
                <a:cxn ang="0">
                  <a:pos x="T10" y="T11"/>
                </a:cxn>
              </a:cxnLst>
              <a:rect l="0" t="0" r="r" b="b"/>
              <a:pathLst>
                <a:path w="10" h="8">
                  <a:moveTo>
                    <a:pt x="10" y="3"/>
                  </a:moveTo>
                  <a:cubicBezTo>
                    <a:pt x="9" y="4"/>
                    <a:pt x="8" y="5"/>
                    <a:pt x="7" y="6"/>
                  </a:cubicBezTo>
                  <a:cubicBezTo>
                    <a:pt x="6" y="7"/>
                    <a:pt x="5" y="7"/>
                    <a:pt x="4" y="8"/>
                  </a:cubicBezTo>
                  <a:cubicBezTo>
                    <a:pt x="3" y="7"/>
                    <a:pt x="2" y="6"/>
                    <a:pt x="0" y="5"/>
                  </a:cubicBezTo>
                  <a:cubicBezTo>
                    <a:pt x="3" y="4"/>
                    <a:pt x="5" y="2"/>
                    <a:pt x="7" y="0"/>
                  </a:cubicBezTo>
                  <a:cubicBezTo>
                    <a:pt x="8" y="1"/>
                    <a:pt x="9" y="2"/>
                    <a:pt x="10" y="3"/>
                  </a:cubicBezTo>
                  <a:close/>
                </a:path>
              </a:pathLst>
            </a:custGeom>
            <a:solidFill>
              <a:srgbClr val="5E3E1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 name="îs1ïďé"/>
            <p:cNvSpPr/>
            <p:nvPr/>
          </p:nvSpPr>
          <p:spPr bwMode="auto">
            <a:xfrm>
              <a:off x="7446963" y="3035300"/>
              <a:ext cx="36513" cy="47625"/>
            </a:xfrm>
            <a:custGeom>
              <a:avLst/>
              <a:gdLst>
                <a:gd name="T0" fmla="*/ 13 w 14"/>
                <a:gd name="T1" fmla="*/ 6 h 18"/>
                <a:gd name="T2" fmla="*/ 13 w 14"/>
                <a:gd name="T3" fmla="*/ 13 h 18"/>
                <a:gd name="T4" fmla="*/ 9 w 14"/>
                <a:gd name="T5" fmla="*/ 18 h 18"/>
                <a:gd name="T6" fmla="*/ 0 w 14"/>
                <a:gd name="T7" fmla="*/ 9 h 18"/>
                <a:gd name="T8" fmla="*/ 13 w 14"/>
                <a:gd name="T9" fmla="*/ 6 h 18"/>
              </a:gdLst>
              <a:ahLst/>
              <a:cxnLst>
                <a:cxn ang="0">
                  <a:pos x="T0" y="T1"/>
                </a:cxn>
                <a:cxn ang="0">
                  <a:pos x="T2" y="T3"/>
                </a:cxn>
                <a:cxn ang="0">
                  <a:pos x="T4" y="T5"/>
                </a:cxn>
                <a:cxn ang="0">
                  <a:pos x="T6" y="T7"/>
                </a:cxn>
                <a:cxn ang="0">
                  <a:pos x="T8" y="T9"/>
                </a:cxn>
              </a:cxnLst>
              <a:rect l="0" t="0" r="r" b="b"/>
              <a:pathLst>
                <a:path w="14" h="18">
                  <a:moveTo>
                    <a:pt x="13" y="6"/>
                  </a:moveTo>
                  <a:cubicBezTo>
                    <a:pt x="14" y="8"/>
                    <a:pt x="14" y="11"/>
                    <a:pt x="13" y="13"/>
                  </a:cubicBezTo>
                  <a:cubicBezTo>
                    <a:pt x="12" y="15"/>
                    <a:pt x="10" y="16"/>
                    <a:pt x="9" y="18"/>
                  </a:cubicBezTo>
                  <a:cubicBezTo>
                    <a:pt x="6" y="15"/>
                    <a:pt x="3" y="12"/>
                    <a:pt x="0" y="9"/>
                  </a:cubicBezTo>
                  <a:cubicBezTo>
                    <a:pt x="1" y="4"/>
                    <a:pt x="10" y="0"/>
                    <a:pt x="13" y="6"/>
                  </a:cubicBezTo>
                  <a:close/>
                </a:path>
              </a:pathLst>
            </a:custGeom>
            <a:solidFill>
              <a:srgbClr val="5E3E1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 name="íSḷïḑê"/>
            <p:cNvSpPr/>
            <p:nvPr/>
          </p:nvSpPr>
          <p:spPr bwMode="auto">
            <a:xfrm>
              <a:off x="6977063" y="3616325"/>
              <a:ext cx="28575" cy="38100"/>
            </a:xfrm>
            <a:custGeom>
              <a:avLst/>
              <a:gdLst>
                <a:gd name="T0" fmla="*/ 11 w 11"/>
                <a:gd name="T1" fmla="*/ 4 h 14"/>
                <a:gd name="T2" fmla="*/ 11 w 11"/>
                <a:gd name="T3" fmla="*/ 4 h 14"/>
                <a:gd name="T4" fmla="*/ 7 w 11"/>
                <a:gd name="T5" fmla="*/ 13 h 14"/>
                <a:gd name="T6" fmla="*/ 7 w 11"/>
                <a:gd name="T7" fmla="*/ 14 h 14"/>
                <a:gd name="T8" fmla="*/ 0 w 11"/>
                <a:gd name="T9" fmla="*/ 11 h 14"/>
                <a:gd name="T10" fmla="*/ 5 w 11"/>
                <a:gd name="T11" fmla="*/ 5 h 14"/>
                <a:gd name="T12" fmla="*/ 9 w 11"/>
                <a:gd name="T13" fmla="*/ 0 h 14"/>
                <a:gd name="T14" fmla="*/ 11 w 11"/>
                <a:gd name="T15" fmla="*/ 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4"/>
                  </a:moveTo>
                  <a:cubicBezTo>
                    <a:pt x="11" y="4"/>
                    <a:pt x="11" y="4"/>
                    <a:pt x="11" y="4"/>
                  </a:cubicBezTo>
                  <a:cubicBezTo>
                    <a:pt x="9" y="7"/>
                    <a:pt x="7" y="11"/>
                    <a:pt x="7" y="13"/>
                  </a:cubicBezTo>
                  <a:cubicBezTo>
                    <a:pt x="7" y="13"/>
                    <a:pt x="7" y="14"/>
                    <a:pt x="7" y="14"/>
                  </a:cubicBezTo>
                  <a:cubicBezTo>
                    <a:pt x="4" y="13"/>
                    <a:pt x="2" y="12"/>
                    <a:pt x="0" y="11"/>
                  </a:cubicBezTo>
                  <a:cubicBezTo>
                    <a:pt x="2" y="9"/>
                    <a:pt x="4" y="7"/>
                    <a:pt x="5" y="5"/>
                  </a:cubicBezTo>
                  <a:cubicBezTo>
                    <a:pt x="6" y="4"/>
                    <a:pt x="8" y="2"/>
                    <a:pt x="9" y="0"/>
                  </a:cubicBezTo>
                  <a:cubicBezTo>
                    <a:pt x="9" y="1"/>
                    <a:pt x="9" y="3"/>
                    <a:pt x="11" y="4"/>
                  </a:cubicBezTo>
                  <a:close/>
                </a:path>
              </a:pathLst>
            </a:custGeom>
            <a:solidFill>
              <a:srgbClr val="5E3E1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 name="ísļídê"/>
            <p:cNvSpPr/>
            <p:nvPr/>
          </p:nvSpPr>
          <p:spPr bwMode="auto">
            <a:xfrm>
              <a:off x="6923088" y="3692525"/>
              <a:ext cx="39688" cy="42863"/>
            </a:xfrm>
            <a:custGeom>
              <a:avLst/>
              <a:gdLst>
                <a:gd name="T0" fmla="*/ 15 w 15"/>
                <a:gd name="T1" fmla="*/ 7 h 16"/>
                <a:gd name="T2" fmla="*/ 15 w 15"/>
                <a:gd name="T3" fmla="*/ 8 h 16"/>
                <a:gd name="T4" fmla="*/ 11 w 15"/>
                <a:gd name="T5" fmla="*/ 14 h 16"/>
                <a:gd name="T6" fmla="*/ 4 w 15"/>
                <a:gd name="T7" fmla="*/ 14 h 16"/>
                <a:gd name="T8" fmla="*/ 3 w 15"/>
                <a:gd name="T9" fmla="*/ 2 h 16"/>
                <a:gd name="T10" fmla="*/ 4 w 15"/>
                <a:gd name="T11" fmla="*/ 0 h 16"/>
                <a:gd name="T12" fmla="*/ 15 w 15"/>
                <a:gd name="T13" fmla="*/ 7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15" y="7"/>
                  </a:moveTo>
                  <a:cubicBezTo>
                    <a:pt x="15" y="7"/>
                    <a:pt x="15" y="7"/>
                    <a:pt x="15" y="8"/>
                  </a:cubicBezTo>
                  <a:cubicBezTo>
                    <a:pt x="14" y="10"/>
                    <a:pt x="14" y="12"/>
                    <a:pt x="11" y="14"/>
                  </a:cubicBezTo>
                  <a:cubicBezTo>
                    <a:pt x="9" y="15"/>
                    <a:pt x="7" y="16"/>
                    <a:pt x="4" y="14"/>
                  </a:cubicBezTo>
                  <a:cubicBezTo>
                    <a:pt x="0" y="12"/>
                    <a:pt x="0" y="5"/>
                    <a:pt x="3" y="2"/>
                  </a:cubicBezTo>
                  <a:cubicBezTo>
                    <a:pt x="4" y="2"/>
                    <a:pt x="4" y="1"/>
                    <a:pt x="4" y="0"/>
                  </a:cubicBezTo>
                  <a:cubicBezTo>
                    <a:pt x="8" y="3"/>
                    <a:pt x="12" y="5"/>
                    <a:pt x="15" y="7"/>
                  </a:cubicBezTo>
                  <a:close/>
                </a:path>
              </a:pathLst>
            </a:custGeom>
            <a:solidFill>
              <a:srgbClr val="5E3E1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 name="iṣļîḑê"/>
            <p:cNvSpPr/>
            <p:nvPr/>
          </p:nvSpPr>
          <p:spPr bwMode="auto">
            <a:xfrm>
              <a:off x="7348538" y="3024187"/>
              <a:ext cx="279400" cy="636588"/>
            </a:xfrm>
            <a:custGeom>
              <a:avLst/>
              <a:gdLst>
                <a:gd name="T0" fmla="*/ 44 w 103"/>
                <a:gd name="T1" fmla="*/ 206 h 236"/>
                <a:gd name="T2" fmla="*/ 67 w 103"/>
                <a:gd name="T3" fmla="*/ 99 h 236"/>
                <a:gd name="T4" fmla="*/ 46 w 103"/>
                <a:gd name="T5" fmla="*/ 44 h 236"/>
                <a:gd name="T6" fmla="*/ 2 w 103"/>
                <a:gd name="T7" fmla="*/ 7 h 236"/>
                <a:gd name="T8" fmla="*/ 0 w 103"/>
                <a:gd name="T9" fmla="*/ 7 h 236"/>
                <a:gd name="T10" fmla="*/ 1 w 103"/>
                <a:gd name="T11" fmla="*/ 3 h 236"/>
                <a:gd name="T12" fmla="*/ 4 w 103"/>
                <a:gd name="T13" fmla="*/ 0 h 236"/>
                <a:gd name="T14" fmla="*/ 55 w 103"/>
                <a:gd name="T15" fmla="*/ 210 h 236"/>
                <a:gd name="T16" fmla="*/ 31 w 103"/>
                <a:gd name="T17" fmla="*/ 236 h 236"/>
                <a:gd name="T18" fmla="*/ 29 w 103"/>
                <a:gd name="T19" fmla="*/ 233 h 236"/>
                <a:gd name="T20" fmla="*/ 29 w 103"/>
                <a:gd name="T21" fmla="*/ 232 h 236"/>
                <a:gd name="T22" fmla="*/ 48 w 103"/>
                <a:gd name="T23" fmla="*/ 212 h 236"/>
                <a:gd name="T24" fmla="*/ 45 w 103"/>
                <a:gd name="T25" fmla="*/ 209 h 236"/>
                <a:gd name="T26" fmla="*/ 43 w 103"/>
                <a:gd name="T27" fmla="*/ 207 h 236"/>
                <a:gd name="T28" fmla="*/ 44 w 103"/>
                <a:gd name="T29" fmla="*/ 20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236">
                  <a:moveTo>
                    <a:pt x="44" y="206"/>
                  </a:moveTo>
                  <a:cubicBezTo>
                    <a:pt x="66" y="176"/>
                    <a:pt x="75" y="136"/>
                    <a:pt x="67" y="99"/>
                  </a:cubicBezTo>
                  <a:cubicBezTo>
                    <a:pt x="62" y="78"/>
                    <a:pt x="59" y="61"/>
                    <a:pt x="46" y="44"/>
                  </a:cubicBezTo>
                  <a:cubicBezTo>
                    <a:pt x="34" y="29"/>
                    <a:pt x="19" y="17"/>
                    <a:pt x="2" y="7"/>
                  </a:cubicBezTo>
                  <a:cubicBezTo>
                    <a:pt x="1" y="7"/>
                    <a:pt x="0" y="7"/>
                    <a:pt x="0" y="7"/>
                  </a:cubicBezTo>
                  <a:cubicBezTo>
                    <a:pt x="0" y="5"/>
                    <a:pt x="0" y="4"/>
                    <a:pt x="1" y="3"/>
                  </a:cubicBezTo>
                  <a:cubicBezTo>
                    <a:pt x="2" y="2"/>
                    <a:pt x="3" y="1"/>
                    <a:pt x="4" y="0"/>
                  </a:cubicBezTo>
                  <a:cubicBezTo>
                    <a:pt x="80" y="39"/>
                    <a:pt x="103" y="139"/>
                    <a:pt x="55" y="210"/>
                  </a:cubicBezTo>
                  <a:cubicBezTo>
                    <a:pt x="48" y="219"/>
                    <a:pt x="40" y="228"/>
                    <a:pt x="31" y="236"/>
                  </a:cubicBezTo>
                  <a:cubicBezTo>
                    <a:pt x="29" y="233"/>
                    <a:pt x="29" y="233"/>
                    <a:pt x="29" y="233"/>
                  </a:cubicBezTo>
                  <a:cubicBezTo>
                    <a:pt x="29" y="233"/>
                    <a:pt x="29" y="233"/>
                    <a:pt x="29" y="232"/>
                  </a:cubicBezTo>
                  <a:cubicBezTo>
                    <a:pt x="37" y="227"/>
                    <a:pt x="43" y="220"/>
                    <a:pt x="48" y="212"/>
                  </a:cubicBezTo>
                  <a:cubicBezTo>
                    <a:pt x="50" y="209"/>
                    <a:pt x="46" y="207"/>
                    <a:pt x="45" y="209"/>
                  </a:cubicBezTo>
                  <a:cubicBezTo>
                    <a:pt x="43" y="207"/>
                    <a:pt x="43" y="207"/>
                    <a:pt x="43" y="207"/>
                  </a:cubicBezTo>
                  <a:cubicBezTo>
                    <a:pt x="43" y="207"/>
                    <a:pt x="43" y="206"/>
                    <a:pt x="44" y="206"/>
                  </a:cubicBezTo>
                  <a:close/>
                </a:path>
              </a:pathLst>
            </a:custGeom>
            <a:solidFill>
              <a:srgbClr val="8560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 name="ïŝ1iḓè"/>
            <p:cNvSpPr/>
            <p:nvPr/>
          </p:nvSpPr>
          <p:spPr bwMode="auto">
            <a:xfrm>
              <a:off x="6900863" y="3581400"/>
              <a:ext cx="569913" cy="177800"/>
            </a:xfrm>
            <a:custGeom>
              <a:avLst/>
              <a:gdLst>
                <a:gd name="T0" fmla="*/ 211 w 211"/>
                <a:gd name="T1" fmla="*/ 2 h 66"/>
                <a:gd name="T2" fmla="*/ 210 w 211"/>
                <a:gd name="T3" fmla="*/ 2 h 66"/>
                <a:gd name="T4" fmla="*/ 194 w 211"/>
                <a:gd name="T5" fmla="*/ 23 h 66"/>
                <a:gd name="T6" fmla="*/ 195 w 211"/>
                <a:gd name="T7" fmla="*/ 26 h 66"/>
                <a:gd name="T8" fmla="*/ 197 w 211"/>
                <a:gd name="T9" fmla="*/ 29 h 66"/>
                <a:gd name="T10" fmla="*/ 126 w 211"/>
                <a:gd name="T11" fmla="*/ 60 h 66"/>
                <a:gd name="T12" fmla="*/ 0 w 211"/>
                <a:gd name="T13" fmla="*/ 28 h 66"/>
                <a:gd name="T14" fmla="*/ 0 w 211"/>
                <a:gd name="T15" fmla="*/ 27 h 66"/>
                <a:gd name="T16" fmla="*/ 4 w 211"/>
                <a:gd name="T17" fmla="*/ 20 h 66"/>
                <a:gd name="T18" fmla="*/ 8 w 211"/>
                <a:gd name="T19" fmla="*/ 18 h 66"/>
                <a:gd name="T20" fmla="*/ 9 w 211"/>
                <a:gd name="T21" fmla="*/ 17 h 66"/>
                <a:gd name="T22" fmla="*/ 209 w 211"/>
                <a:gd name="T23" fmla="*/ 0 h 66"/>
                <a:gd name="T24" fmla="*/ 211 w 211"/>
                <a:gd name="T25"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1" h="66">
                  <a:moveTo>
                    <a:pt x="211" y="2"/>
                  </a:moveTo>
                  <a:cubicBezTo>
                    <a:pt x="211" y="2"/>
                    <a:pt x="211" y="2"/>
                    <a:pt x="210" y="2"/>
                  </a:cubicBezTo>
                  <a:cubicBezTo>
                    <a:pt x="206" y="10"/>
                    <a:pt x="200" y="17"/>
                    <a:pt x="194" y="23"/>
                  </a:cubicBezTo>
                  <a:cubicBezTo>
                    <a:pt x="193" y="24"/>
                    <a:pt x="193" y="26"/>
                    <a:pt x="195" y="26"/>
                  </a:cubicBezTo>
                  <a:cubicBezTo>
                    <a:pt x="197" y="29"/>
                    <a:pt x="197" y="29"/>
                    <a:pt x="197" y="29"/>
                  </a:cubicBezTo>
                  <a:cubicBezTo>
                    <a:pt x="176" y="45"/>
                    <a:pt x="151" y="56"/>
                    <a:pt x="126" y="60"/>
                  </a:cubicBezTo>
                  <a:cubicBezTo>
                    <a:pt x="80" y="66"/>
                    <a:pt x="39" y="51"/>
                    <a:pt x="0" y="28"/>
                  </a:cubicBezTo>
                  <a:cubicBezTo>
                    <a:pt x="0" y="28"/>
                    <a:pt x="0" y="28"/>
                    <a:pt x="0" y="27"/>
                  </a:cubicBezTo>
                  <a:cubicBezTo>
                    <a:pt x="1" y="24"/>
                    <a:pt x="2" y="22"/>
                    <a:pt x="4" y="20"/>
                  </a:cubicBezTo>
                  <a:cubicBezTo>
                    <a:pt x="5" y="19"/>
                    <a:pt x="6" y="18"/>
                    <a:pt x="8" y="18"/>
                  </a:cubicBezTo>
                  <a:cubicBezTo>
                    <a:pt x="8" y="17"/>
                    <a:pt x="8" y="17"/>
                    <a:pt x="9" y="17"/>
                  </a:cubicBezTo>
                  <a:cubicBezTo>
                    <a:pt x="68" y="65"/>
                    <a:pt x="160" y="63"/>
                    <a:pt x="209" y="0"/>
                  </a:cubicBezTo>
                  <a:lnTo>
                    <a:pt x="211" y="2"/>
                  </a:lnTo>
                  <a:close/>
                </a:path>
              </a:pathLst>
            </a:custGeom>
            <a:solidFill>
              <a:srgbClr val="8560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 name="iṧľiḍé"/>
            <p:cNvSpPr/>
            <p:nvPr/>
          </p:nvSpPr>
          <p:spPr bwMode="auto">
            <a:xfrm>
              <a:off x="7181851" y="3762375"/>
              <a:ext cx="23813" cy="53975"/>
            </a:xfrm>
            <a:custGeom>
              <a:avLst/>
              <a:gdLst>
                <a:gd name="T0" fmla="*/ 9 w 9"/>
                <a:gd name="T1" fmla="*/ 0 h 20"/>
                <a:gd name="T2" fmla="*/ 9 w 9"/>
                <a:gd name="T3" fmla="*/ 20 h 20"/>
                <a:gd name="T4" fmla="*/ 0 w 9"/>
                <a:gd name="T5" fmla="*/ 20 h 20"/>
                <a:gd name="T6" fmla="*/ 0 w 9"/>
                <a:gd name="T7" fmla="*/ 9 h 20"/>
                <a:gd name="T8" fmla="*/ 2 w 9"/>
                <a:gd name="T9" fmla="*/ 0 h 20"/>
                <a:gd name="T10" fmla="*/ 9 w 9"/>
                <a:gd name="T11" fmla="*/ 0 h 20"/>
              </a:gdLst>
              <a:ahLst/>
              <a:cxnLst>
                <a:cxn ang="0">
                  <a:pos x="T0" y="T1"/>
                </a:cxn>
                <a:cxn ang="0">
                  <a:pos x="T2" y="T3"/>
                </a:cxn>
                <a:cxn ang="0">
                  <a:pos x="T4" y="T5"/>
                </a:cxn>
                <a:cxn ang="0">
                  <a:pos x="T6" y="T7"/>
                </a:cxn>
                <a:cxn ang="0">
                  <a:pos x="T8" y="T9"/>
                </a:cxn>
                <a:cxn ang="0">
                  <a:pos x="T10" y="T11"/>
                </a:cxn>
              </a:cxnLst>
              <a:rect l="0" t="0" r="r" b="b"/>
              <a:pathLst>
                <a:path w="9" h="20">
                  <a:moveTo>
                    <a:pt x="9" y="0"/>
                  </a:moveTo>
                  <a:cubicBezTo>
                    <a:pt x="9" y="6"/>
                    <a:pt x="8" y="13"/>
                    <a:pt x="9" y="20"/>
                  </a:cubicBezTo>
                  <a:cubicBezTo>
                    <a:pt x="6" y="20"/>
                    <a:pt x="3" y="20"/>
                    <a:pt x="0" y="20"/>
                  </a:cubicBezTo>
                  <a:cubicBezTo>
                    <a:pt x="0" y="16"/>
                    <a:pt x="0" y="12"/>
                    <a:pt x="0" y="9"/>
                  </a:cubicBezTo>
                  <a:cubicBezTo>
                    <a:pt x="1" y="6"/>
                    <a:pt x="1" y="3"/>
                    <a:pt x="2" y="0"/>
                  </a:cubicBezTo>
                  <a:cubicBezTo>
                    <a:pt x="4" y="0"/>
                    <a:pt x="7" y="0"/>
                    <a:pt x="9" y="0"/>
                  </a:cubicBezTo>
                  <a:close/>
                </a:path>
              </a:pathLst>
            </a:custGeom>
            <a:solidFill>
              <a:srgbClr val="8560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 name="îşḻiḍe"/>
            <p:cNvSpPr/>
            <p:nvPr/>
          </p:nvSpPr>
          <p:spPr bwMode="auto">
            <a:xfrm>
              <a:off x="7011988" y="3832225"/>
              <a:ext cx="363538" cy="100013"/>
            </a:xfrm>
            <a:custGeom>
              <a:avLst/>
              <a:gdLst>
                <a:gd name="T0" fmla="*/ 67 w 135"/>
                <a:gd name="T1" fmla="*/ 0 h 37"/>
                <a:gd name="T2" fmla="*/ 135 w 135"/>
                <a:gd name="T3" fmla="*/ 36 h 37"/>
                <a:gd name="T4" fmla="*/ 67 w 135"/>
                <a:gd name="T5" fmla="*/ 36 h 37"/>
                <a:gd name="T6" fmla="*/ 0 w 135"/>
                <a:gd name="T7" fmla="*/ 35 h 37"/>
                <a:gd name="T8" fmla="*/ 67 w 135"/>
                <a:gd name="T9" fmla="*/ 0 h 37"/>
                <a:gd name="T10" fmla="*/ 40 w 135"/>
                <a:gd name="T11" fmla="*/ 17 h 37"/>
                <a:gd name="T12" fmla="*/ 37 w 135"/>
                <a:gd name="T13" fmla="*/ 14 h 37"/>
                <a:gd name="T14" fmla="*/ 21 w 135"/>
                <a:gd name="T15" fmla="*/ 28 h 37"/>
                <a:gd name="T16" fmla="*/ 23 w 135"/>
                <a:gd name="T17" fmla="*/ 31 h 37"/>
                <a:gd name="T18" fmla="*/ 40 w 135"/>
                <a:gd name="T19" fmla="*/ 17 h 37"/>
                <a:gd name="T20" fmla="*/ 28 w 135"/>
                <a:gd name="T21" fmla="*/ 17 h 37"/>
                <a:gd name="T22" fmla="*/ 27 w 135"/>
                <a:gd name="T23" fmla="*/ 15 h 37"/>
                <a:gd name="T24" fmla="*/ 17 w 135"/>
                <a:gd name="T25" fmla="*/ 21 h 37"/>
                <a:gd name="T26" fmla="*/ 11 w 135"/>
                <a:gd name="T27" fmla="*/ 30 h 37"/>
                <a:gd name="T28" fmla="*/ 13 w 135"/>
                <a:gd name="T29" fmla="*/ 31 h 37"/>
                <a:gd name="T30" fmla="*/ 20 w 135"/>
                <a:gd name="T31" fmla="*/ 23 h 37"/>
                <a:gd name="T32" fmla="*/ 28 w 135"/>
                <a:gd name="T33"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5" h="37">
                  <a:moveTo>
                    <a:pt x="67" y="0"/>
                  </a:moveTo>
                  <a:cubicBezTo>
                    <a:pt x="93" y="1"/>
                    <a:pt x="122" y="13"/>
                    <a:pt x="135" y="36"/>
                  </a:cubicBezTo>
                  <a:cubicBezTo>
                    <a:pt x="113" y="36"/>
                    <a:pt x="90" y="37"/>
                    <a:pt x="67" y="36"/>
                  </a:cubicBezTo>
                  <a:cubicBezTo>
                    <a:pt x="45" y="36"/>
                    <a:pt x="22" y="33"/>
                    <a:pt x="0" y="35"/>
                  </a:cubicBezTo>
                  <a:cubicBezTo>
                    <a:pt x="15" y="12"/>
                    <a:pt x="38" y="0"/>
                    <a:pt x="67" y="0"/>
                  </a:cubicBezTo>
                  <a:close/>
                  <a:moveTo>
                    <a:pt x="40" y="17"/>
                  </a:moveTo>
                  <a:cubicBezTo>
                    <a:pt x="41" y="15"/>
                    <a:pt x="39" y="12"/>
                    <a:pt x="37" y="14"/>
                  </a:cubicBezTo>
                  <a:cubicBezTo>
                    <a:pt x="32" y="18"/>
                    <a:pt x="26" y="23"/>
                    <a:pt x="21" y="28"/>
                  </a:cubicBezTo>
                  <a:cubicBezTo>
                    <a:pt x="20" y="29"/>
                    <a:pt x="21" y="32"/>
                    <a:pt x="23" y="31"/>
                  </a:cubicBezTo>
                  <a:cubicBezTo>
                    <a:pt x="29" y="26"/>
                    <a:pt x="35" y="22"/>
                    <a:pt x="40" y="17"/>
                  </a:cubicBezTo>
                  <a:close/>
                  <a:moveTo>
                    <a:pt x="28" y="17"/>
                  </a:moveTo>
                  <a:cubicBezTo>
                    <a:pt x="28" y="16"/>
                    <a:pt x="28" y="15"/>
                    <a:pt x="27" y="15"/>
                  </a:cubicBezTo>
                  <a:cubicBezTo>
                    <a:pt x="23" y="15"/>
                    <a:pt x="20" y="18"/>
                    <a:pt x="17" y="21"/>
                  </a:cubicBezTo>
                  <a:cubicBezTo>
                    <a:pt x="15" y="23"/>
                    <a:pt x="12" y="26"/>
                    <a:pt x="11" y="30"/>
                  </a:cubicBezTo>
                  <a:cubicBezTo>
                    <a:pt x="10" y="31"/>
                    <a:pt x="12" y="32"/>
                    <a:pt x="13" y="31"/>
                  </a:cubicBezTo>
                  <a:cubicBezTo>
                    <a:pt x="15" y="29"/>
                    <a:pt x="17" y="26"/>
                    <a:pt x="20" y="23"/>
                  </a:cubicBezTo>
                  <a:cubicBezTo>
                    <a:pt x="22" y="21"/>
                    <a:pt x="26" y="19"/>
                    <a:pt x="28" y="17"/>
                  </a:cubicBezTo>
                  <a:close/>
                </a:path>
              </a:pathLst>
            </a:custGeom>
            <a:solidFill>
              <a:srgbClr val="8560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3" name="îşľidé"/>
            <p:cNvSpPr/>
            <p:nvPr/>
          </p:nvSpPr>
          <p:spPr bwMode="auto">
            <a:xfrm>
              <a:off x="7162801" y="3143250"/>
              <a:ext cx="334963" cy="374650"/>
            </a:xfrm>
            <a:custGeom>
              <a:avLst/>
              <a:gdLst>
                <a:gd name="T0" fmla="*/ 89 w 124"/>
                <a:gd name="T1" fmla="*/ 3 h 139"/>
                <a:gd name="T2" fmla="*/ 121 w 124"/>
                <a:gd name="T3" fmla="*/ 95 h 139"/>
                <a:gd name="T4" fmla="*/ 105 w 124"/>
                <a:gd name="T5" fmla="*/ 84 h 139"/>
                <a:gd name="T6" fmla="*/ 102 w 124"/>
                <a:gd name="T7" fmla="*/ 82 h 139"/>
                <a:gd name="T8" fmla="*/ 90 w 124"/>
                <a:gd name="T9" fmla="*/ 93 h 139"/>
                <a:gd name="T10" fmla="*/ 73 w 124"/>
                <a:gd name="T11" fmla="*/ 75 h 139"/>
                <a:gd name="T12" fmla="*/ 64 w 124"/>
                <a:gd name="T13" fmla="*/ 80 h 139"/>
                <a:gd name="T14" fmla="*/ 61 w 124"/>
                <a:gd name="T15" fmla="*/ 82 h 139"/>
                <a:gd name="T16" fmla="*/ 52 w 124"/>
                <a:gd name="T17" fmla="*/ 97 h 139"/>
                <a:gd name="T18" fmla="*/ 51 w 124"/>
                <a:gd name="T19" fmla="*/ 104 h 139"/>
                <a:gd name="T20" fmla="*/ 38 w 124"/>
                <a:gd name="T21" fmla="*/ 139 h 139"/>
                <a:gd name="T22" fmla="*/ 38 w 124"/>
                <a:gd name="T23" fmla="*/ 139 h 139"/>
                <a:gd name="T24" fmla="*/ 26 w 124"/>
                <a:gd name="T25" fmla="*/ 104 h 139"/>
                <a:gd name="T26" fmla="*/ 2 w 124"/>
                <a:gd name="T27" fmla="*/ 91 h 139"/>
                <a:gd name="T28" fmla="*/ 0 w 124"/>
                <a:gd name="T29" fmla="*/ 90 h 139"/>
                <a:gd name="T30" fmla="*/ 33 w 124"/>
                <a:gd name="T31" fmla="*/ 70 h 139"/>
                <a:gd name="T32" fmla="*/ 49 w 124"/>
                <a:gd name="T33" fmla="*/ 63 h 139"/>
                <a:gd name="T34" fmla="*/ 48 w 124"/>
                <a:gd name="T35" fmla="*/ 62 h 139"/>
                <a:gd name="T36" fmla="*/ 47 w 124"/>
                <a:gd name="T37" fmla="*/ 61 h 139"/>
                <a:gd name="T38" fmla="*/ 26 w 124"/>
                <a:gd name="T39" fmla="*/ 55 h 139"/>
                <a:gd name="T40" fmla="*/ 19 w 124"/>
                <a:gd name="T41" fmla="*/ 57 h 139"/>
                <a:gd name="T42" fmla="*/ 8 w 124"/>
                <a:gd name="T43" fmla="*/ 66 h 139"/>
                <a:gd name="T44" fmla="*/ 5 w 124"/>
                <a:gd name="T45" fmla="*/ 64 h 139"/>
                <a:gd name="T46" fmla="*/ 7 w 124"/>
                <a:gd name="T47" fmla="*/ 58 h 139"/>
                <a:gd name="T48" fmla="*/ 10 w 124"/>
                <a:gd name="T49" fmla="*/ 52 h 139"/>
                <a:gd name="T50" fmla="*/ 13 w 124"/>
                <a:gd name="T51" fmla="*/ 42 h 139"/>
                <a:gd name="T52" fmla="*/ 42 w 124"/>
                <a:gd name="T53" fmla="*/ 32 h 139"/>
                <a:gd name="T54" fmla="*/ 36 w 124"/>
                <a:gd name="T55" fmla="*/ 26 h 139"/>
                <a:gd name="T56" fmla="*/ 24 w 124"/>
                <a:gd name="T57" fmla="*/ 32 h 139"/>
                <a:gd name="T58" fmla="*/ 34 w 124"/>
                <a:gd name="T59" fmla="*/ 18 h 139"/>
                <a:gd name="T60" fmla="*/ 51 w 124"/>
                <a:gd name="T61" fmla="*/ 18 h 139"/>
                <a:gd name="T62" fmla="*/ 52 w 124"/>
                <a:gd name="T63" fmla="*/ 18 h 139"/>
                <a:gd name="T64" fmla="*/ 89 w 124"/>
                <a:gd name="T65"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 h="139">
                  <a:moveTo>
                    <a:pt x="89" y="3"/>
                  </a:moveTo>
                  <a:cubicBezTo>
                    <a:pt x="113" y="28"/>
                    <a:pt x="124" y="62"/>
                    <a:pt x="121" y="95"/>
                  </a:cubicBezTo>
                  <a:cubicBezTo>
                    <a:pt x="118" y="89"/>
                    <a:pt x="112" y="84"/>
                    <a:pt x="105" y="84"/>
                  </a:cubicBezTo>
                  <a:cubicBezTo>
                    <a:pt x="105" y="83"/>
                    <a:pt x="104" y="82"/>
                    <a:pt x="102" y="82"/>
                  </a:cubicBezTo>
                  <a:cubicBezTo>
                    <a:pt x="97" y="84"/>
                    <a:pt x="93" y="88"/>
                    <a:pt x="90" y="93"/>
                  </a:cubicBezTo>
                  <a:cubicBezTo>
                    <a:pt x="84" y="87"/>
                    <a:pt x="82" y="76"/>
                    <a:pt x="73" y="75"/>
                  </a:cubicBezTo>
                  <a:cubicBezTo>
                    <a:pt x="69" y="75"/>
                    <a:pt x="65" y="77"/>
                    <a:pt x="64" y="80"/>
                  </a:cubicBezTo>
                  <a:cubicBezTo>
                    <a:pt x="63" y="79"/>
                    <a:pt x="61" y="80"/>
                    <a:pt x="61" y="82"/>
                  </a:cubicBezTo>
                  <a:cubicBezTo>
                    <a:pt x="62" y="89"/>
                    <a:pt x="54" y="92"/>
                    <a:pt x="52" y="97"/>
                  </a:cubicBezTo>
                  <a:cubicBezTo>
                    <a:pt x="51" y="100"/>
                    <a:pt x="51" y="102"/>
                    <a:pt x="51" y="104"/>
                  </a:cubicBezTo>
                  <a:cubicBezTo>
                    <a:pt x="50" y="117"/>
                    <a:pt x="52" y="133"/>
                    <a:pt x="38" y="139"/>
                  </a:cubicBezTo>
                  <a:cubicBezTo>
                    <a:pt x="38" y="139"/>
                    <a:pt x="38" y="139"/>
                    <a:pt x="38" y="139"/>
                  </a:cubicBezTo>
                  <a:cubicBezTo>
                    <a:pt x="26" y="130"/>
                    <a:pt x="31" y="116"/>
                    <a:pt x="26" y="104"/>
                  </a:cubicBezTo>
                  <a:cubicBezTo>
                    <a:pt x="20" y="93"/>
                    <a:pt x="9" y="101"/>
                    <a:pt x="2" y="91"/>
                  </a:cubicBezTo>
                  <a:cubicBezTo>
                    <a:pt x="1" y="90"/>
                    <a:pt x="1" y="90"/>
                    <a:pt x="0" y="90"/>
                  </a:cubicBezTo>
                  <a:cubicBezTo>
                    <a:pt x="1" y="72"/>
                    <a:pt x="18" y="70"/>
                    <a:pt x="33" y="70"/>
                  </a:cubicBezTo>
                  <a:cubicBezTo>
                    <a:pt x="40" y="71"/>
                    <a:pt x="46" y="70"/>
                    <a:pt x="49" y="63"/>
                  </a:cubicBezTo>
                  <a:cubicBezTo>
                    <a:pt x="49" y="63"/>
                    <a:pt x="49" y="62"/>
                    <a:pt x="48" y="62"/>
                  </a:cubicBezTo>
                  <a:cubicBezTo>
                    <a:pt x="48" y="62"/>
                    <a:pt x="48" y="61"/>
                    <a:pt x="47" y="61"/>
                  </a:cubicBezTo>
                  <a:cubicBezTo>
                    <a:pt x="40" y="60"/>
                    <a:pt x="33" y="54"/>
                    <a:pt x="26" y="55"/>
                  </a:cubicBezTo>
                  <a:cubicBezTo>
                    <a:pt x="23" y="55"/>
                    <a:pt x="21" y="56"/>
                    <a:pt x="19" y="57"/>
                  </a:cubicBezTo>
                  <a:cubicBezTo>
                    <a:pt x="16" y="59"/>
                    <a:pt x="12" y="67"/>
                    <a:pt x="8" y="66"/>
                  </a:cubicBezTo>
                  <a:cubicBezTo>
                    <a:pt x="8" y="64"/>
                    <a:pt x="7" y="63"/>
                    <a:pt x="5" y="64"/>
                  </a:cubicBezTo>
                  <a:cubicBezTo>
                    <a:pt x="6" y="63"/>
                    <a:pt x="7" y="59"/>
                    <a:pt x="7" y="58"/>
                  </a:cubicBezTo>
                  <a:cubicBezTo>
                    <a:pt x="8" y="56"/>
                    <a:pt x="9" y="54"/>
                    <a:pt x="10" y="52"/>
                  </a:cubicBezTo>
                  <a:cubicBezTo>
                    <a:pt x="11" y="49"/>
                    <a:pt x="12" y="46"/>
                    <a:pt x="13" y="42"/>
                  </a:cubicBezTo>
                  <a:cubicBezTo>
                    <a:pt x="21" y="44"/>
                    <a:pt x="41" y="43"/>
                    <a:pt x="42" y="32"/>
                  </a:cubicBezTo>
                  <a:cubicBezTo>
                    <a:pt x="42" y="29"/>
                    <a:pt x="40" y="26"/>
                    <a:pt x="36" y="26"/>
                  </a:cubicBezTo>
                  <a:cubicBezTo>
                    <a:pt x="31" y="27"/>
                    <a:pt x="29" y="32"/>
                    <a:pt x="24" y="32"/>
                  </a:cubicBezTo>
                  <a:cubicBezTo>
                    <a:pt x="20" y="26"/>
                    <a:pt x="29" y="20"/>
                    <a:pt x="34" y="18"/>
                  </a:cubicBezTo>
                  <a:cubicBezTo>
                    <a:pt x="40" y="16"/>
                    <a:pt x="45" y="16"/>
                    <a:pt x="51" y="18"/>
                  </a:cubicBezTo>
                  <a:cubicBezTo>
                    <a:pt x="51" y="18"/>
                    <a:pt x="51" y="18"/>
                    <a:pt x="52" y="18"/>
                  </a:cubicBezTo>
                  <a:cubicBezTo>
                    <a:pt x="67" y="26"/>
                    <a:pt x="75" y="0"/>
                    <a:pt x="89" y="3"/>
                  </a:cubicBezTo>
                  <a:close/>
                </a:path>
              </a:pathLst>
            </a:custGeom>
            <a:solidFill>
              <a:srgbClr val="68A9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4" name="îšliḍe"/>
            <p:cNvSpPr/>
            <p:nvPr/>
          </p:nvSpPr>
          <p:spPr bwMode="auto">
            <a:xfrm>
              <a:off x="7011988" y="3105150"/>
              <a:ext cx="131763" cy="107950"/>
            </a:xfrm>
            <a:custGeom>
              <a:avLst/>
              <a:gdLst>
                <a:gd name="T0" fmla="*/ 23 w 49"/>
                <a:gd name="T1" fmla="*/ 1 h 40"/>
                <a:gd name="T2" fmla="*/ 43 w 49"/>
                <a:gd name="T3" fmla="*/ 21 h 40"/>
                <a:gd name="T4" fmla="*/ 43 w 49"/>
                <a:gd name="T5" fmla="*/ 23 h 40"/>
                <a:gd name="T6" fmla="*/ 40 w 49"/>
                <a:gd name="T7" fmla="*/ 28 h 40"/>
                <a:gd name="T8" fmla="*/ 25 w 49"/>
                <a:gd name="T9" fmla="*/ 37 h 40"/>
                <a:gd name="T10" fmla="*/ 21 w 49"/>
                <a:gd name="T11" fmla="*/ 22 h 40"/>
                <a:gd name="T12" fmla="*/ 0 w 49"/>
                <a:gd name="T13" fmla="*/ 9 h 40"/>
                <a:gd name="T14" fmla="*/ 1 w 49"/>
                <a:gd name="T15" fmla="*/ 9 h 40"/>
                <a:gd name="T16" fmla="*/ 23 w 49"/>
                <a:gd name="T17"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0">
                  <a:moveTo>
                    <a:pt x="23" y="1"/>
                  </a:moveTo>
                  <a:cubicBezTo>
                    <a:pt x="34" y="0"/>
                    <a:pt x="49" y="8"/>
                    <a:pt x="43" y="21"/>
                  </a:cubicBezTo>
                  <a:cubicBezTo>
                    <a:pt x="43" y="22"/>
                    <a:pt x="43" y="22"/>
                    <a:pt x="43" y="23"/>
                  </a:cubicBezTo>
                  <a:cubicBezTo>
                    <a:pt x="42" y="24"/>
                    <a:pt x="41" y="26"/>
                    <a:pt x="40" y="28"/>
                  </a:cubicBezTo>
                  <a:cubicBezTo>
                    <a:pt x="37" y="34"/>
                    <a:pt x="32" y="40"/>
                    <a:pt x="25" y="37"/>
                  </a:cubicBezTo>
                  <a:cubicBezTo>
                    <a:pt x="19" y="34"/>
                    <a:pt x="23" y="26"/>
                    <a:pt x="21" y="22"/>
                  </a:cubicBezTo>
                  <a:cubicBezTo>
                    <a:pt x="18" y="13"/>
                    <a:pt x="9" y="10"/>
                    <a:pt x="0" y="9"/>
                  </a:cubicBezTo>
                  <a:cubicBezTo>
                    <a:pt x="0" y="9"/>
                    <a:pt x="0" y="9"/>
                    <a:pt x="1" y="9"/>
                  </a:cubicBezTo>
                  <a:cubicBezTo>
                    <a:pt x="8" y="6"/>
                    <a:pt x="15" y="2"/>
                    <a:pt x="23" y="1"/>
                  </a:cubicBezTo>
                  <a:close/>
                </a:path>
              </a:pathLst>
            </a:custGeom>
            <a:solidFill>
              <a:srgbClr val="68A9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5" name="íSļíďe"/>
            <p:cNvSpPr/>
            <p:nvPr/>
          </p:nvSpPr>
          <p:spPr bwMode="auto">
            <a:xfrm>
              <a:off x="6969126" y="3365500"/>
              <a:ext cx="125413" cy="222250"/>
            </a:xfrm>
            <a:custGeom>
              <a:avLst/>
              <a:gdLst>
                <a:gd name="T0" fmla="*/ 41 w 47"/>
                <a:gd name="T1" fmla="*/ 20 h 82"/>
                <a:gd name="T2" fmla="*/ 41 w 47"/>
                <a:gd name="T3" fmla="*/ 43 h 82"/>
                <a:gd name="T4" fmla="*/ 24 w 47"/>
                <a:gd name="T5" fmla="*/ 64 h 82"/>
                <a:gd name="T6" fmla="*/ 16 w 47"/>
                <a:gd name="T7" fmla="*/ 82 h 82"/>
                <a:gd name="T8" fmla="*/ 18 w 47"/>
                <a:gd name="T9" fmla="*/ 56 h 82"/>
                <a:gd name="T10" fmla="*/ 11 w 47"/>
                <a:gd name="T11" fmla="*/ 37 h 82"/>
                <a:gd name="T12" fmla="*/ 0 w 47"/>
                <a:gd name="T13" fmla="*/ 7 h 82"/>
                <a:gd name="T14" fmla="*/ 1 w 47"/>
                <a:gd name="T15" fmla="*/ 0 h 82"/>
                <a:gd name="T16" fmla="*/ 6 w 47"/>
                <a:gd name="T17" fmla="*/ 1 h 82"/>
                <a:gd name="T18" fmla="*/ 31 w 47"/>
                <a:gd name="T19" fmla="*/ 17 h 82"/>
                <a:gd name="T20" fmla="*/ 41 w 47"/>
                <a:gd name="T21" fmla="*/ 2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82">
                  <a:moveTo>
                    <a:pt x="41" y="20"/>
                  </a:moveTo>
                  <a:cubicBezTo>
                    <a:pt x="46" y="29"/>
                    <a:pt x="47" y="36"/>
                    <a:pt x="41" y="43"/>
                  </a:cubicBezTo>
                  <a:cubicBezTo>
                    <a:pt x="37" y="51"/>
                    <a:pt x="29" y="57"/>
                    <a:pt x="24" y="64"/>
                  </a:cubicBezTo>
                  <a:cubicBezTo>
                    <a:pt x="20" y="70"/>
                    <a:pt x="17" y="75"/>
                    <a:pt x="16" y="82"/>
                  </a:cubicBezTo>
                  <a:cubicBezTo>
                    <a:pt x="15" y="73"/>
                    <a:pt x="19" y="65"/>
                    <a:pt x="18" y="56"/>
                  </a:cubicBezTo>
                  <a:cubicBezTo>
                    <a:pt x="17" y="49"/>
                    <a:pt x="12" y="43"/>
                    <a:pt x="11" y="37"/>
                  </a:cubicBezTo>
                  <a:cubicBezTo>
                    <a:pt x="8" y="26"/>
                    <a:pt x="12" y="12"/>
                    <a:pt x="0" y="7"/>
                  </a:cubicBezTo>
                  <a:cubicBezTo>
                    <a:pt x="1" y="0"/>
                    <a:pt x="1" y="0"/>
                    <a:pt x="1" y="0"/>
                  </a:cubicBezTo>
                  <a:cubicBezTo>
                    <a:pt x="2" y="0"/>
                    <a:pt x="4" y="0"/>
                    <a:pt x="6" y="1"/>
                  </a:cubicBezTo>
                  <a:cubicBezTo>
                    <a:pt x="18" y="4"/>
                    <a:pt x="20" y="13"/>
                    <a:pt x="31" y="17"/>
                  </a:cubicBezTo>
                  <a:cubicBezTo>
                    <a:pt x="34" y="19"/>
                    <a:pt x="37" y="19"/>
                    <a:pt x="41" y="20"/>
                  </a:cubicBezTo>
                  <a:close/>
                </a:path>
              </a:pathLst>
            </a:custGeom>
            <a:solidFill>
              <a:srgbClr val="68A9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6" name="îṡľíḓê"/>
            <p:cNvSpPr/>
            <p:nvPr/>
          </p:nvSpPr>
          <p:spPr bwMode="auto">
            <a:xfrm>
              <a:off x="6870701" y="3152775"/>
              <a:ext cx="160338" cy="231775"/>
            </a:xfrm>
            <a:custGeom>
              <a:avLst/>
              <a:gdLst>
                <a:gd name="T0" fmla="*/ 52 w 59"/>
                <a:gd name="T1" fmla="*/ 34 h 86"/>
                <a:gd name="T2" fmla="*/ 58 w 59"/>
                <a:gd name="T3" fmla="*/ 38 h 86"/>
                <a:gd name="T4" fmla="*/ 58 w 59"/>
                <a:gd name="T5" fmla="*/ 40 h 86"/>
                <a:gd name="T6" fmla="*/ 57 w 59"/>
                <a:gd name="T7" fmla="*/ 43 h 86"/>
                <a:gd name="T8" fmla="*/ 55 w 59"/>
                <a:gd name="T9" fmla="*/ 52 h 86"/>
                <a:gd name="T10" fmla="*/ 45 w 59"/>
                <a:gd name="T11" fmla="*/ 60 h 86"/>
                <a:gd name="T12" fmla="*/ 32 w 59"/>
                <a:gd name="T13" fmla="*/ 77 h 86"/>
                <a:gd name="T14" fmla="*/ 33 w 59"/>
                <a:gd name="T15" fmla="*/ 78 h 86"/>
                <a:gd name="T16" fmla="*/ 37 w 59"/>
                <a:gd name="T17" fmla="*/ 79 h 86"/>
                <a:gd name="T18" fmla="*/ 36 w 59"/>
                <a:gd name="T19" fmla="*/ 86 h 86"/>
                <a:gd name="T20" fmla="*/ 34 w 59"/>
                <a:gd name="T21" fmla="*/ 86 h 86"/>
                <a:gd name="T22" fmla="*/ 32 w 59"/>
                <a:gd name="T23" fmla="*/ 86 h 86"/>
                <a:gd name="T24" fmla="*/ 16 w 59"/>
                <a:gd name="T25" fmla="*/ 68 h 86"/>
                <a:gd name="T26" fmla="*/ 0 w 59"/>
                <a:gd name="T27" fmla="*/ 59 h 86"/>
                <a:gd name="T28" fmla="*/ 17 w 59"/>
                <a:gd name="T29" fmla="*/ 15 h 86"/>
                <a:gd name="T30" fmla="*/ 28 w 59"/>
                <a:gd name="T31" fmla="*/ 0 h 86"/>
                <a:gd name="T32" fmla="*/ 30 w 59"/>
                <a:gd name="T33" fmla="*/ 9 h 86"/>
                <a:gd name="T34" fmla="*/ 33 w 59"/>
                <a:gd name="T35" fmla="*/ 8 h 86"/>
                <a:gd name="T36" fmla="*/ 33 w 59"/>
                <a:gd name="T37" fmla="*/ 8 h 86"/>
                <a:gd name="T38" fmla="*/ 35 w 59"/>
                <a:gd name="T39" fmla="*/ 15 h 86"/>
                <a:gd name="T40" fmla="*/ 39 w 59"/>
                <a:gd name="T41" fmla="*/ 17 h 86"/>
                <a:gd name="T42" fmla="*/ 44 w 59"/>
                <a:gd name="T43" fmla="*/ 20 h 86"/>
                <a:gd name="T44" fmla="*/ 48 w 59"/>
                <a:gd name="T45" fmla="*/ 30 h 86"/>
                <a:gd name="T46" fmla="*/ 52 w 59"/>
                <a:gd name="T47"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86">
                  <a:moveTo>
                    <a:pt x="52" y="34"/>
                  </a:moveTo>
                  <a:cubicBezTo>
                    <a:pt x="53" y="35"/>
                    <a:pt x="59" y="36"/>
                    <a:pt x="58" y="38"/>
                  </a:cubicBezTo>
                  <a:cubicBezTo>
                    <a:pt x="58" y="39"/>
                    <a:pt x="58" y="39"/>
                    <a:pt x="58" y="40"/>
                  </a:cubicBezTo>
                  <a:cubicBezTo>
                    <a:pt x="58" y="41"/>
                    <a:pt x="57" y="42"/>
                    <a:pt x="57" y="43"/>
                  </a:cubicBezTo>
                  <a:cubicBezTo>
                    <a:pt x="56" y="46"/>
                    <a:pt x="56" y="49"/>
                    <a:pt x="55" y="52"/>
                  </a:cubicBezTo>
                  <a:cubicBezTo>
                    <a:pt x="53" y="55"/>
                    <a:pt x="49" y="58"/>
                    <a:pt x="45" y="60"/>
                  </a:cubicBezTo>
                  <a:cubicBezTo>
                    <a:pt x="41" y="63"/>
                    <a:pt x="23" y="69"/>
                    <a:pt x="32" y="77"/>
                  </a:cubicBezTo>
                  <a:cubicBezTo>
                    <a:pt x="33" y="78"/>
                    <a:pt x="33" y="78"/>
                    <a:pt x="33" y="78"/>
                  </a:cubicBezTo>
                  <a:cubicBezTo>
                    <a:pt x="34" y="79"/>
                    <a:pt x="36" y="79"/>
                    <a:pt x="37" y="79"/>
                  </a:cubicBezTo>
                  <a:cubicBezTo>
                    <a:pt x="36" y="86"/>
                    <a:pt x="36" y="86"/>
                    <a:pt x="36" y="86"/>
                  </a:cubicBezTo>
                  <a:cubicBezTo>
                    <a:pt x="36" y="86"/>
                    <a:pt x="35" y="86"/>
                    <a:pt x="34" y="86"/>
                  </a:cubicBezTo>
                  <a:cubicBezTo>
                    <a:pt x="33" y="85"/>
                    <a:pt x="32" y="86"/>
                    <a:pt x="32" y="86"/>
                  </a:cubicBezTo>
                  <a:cubicBezTo>
                    <a:pt x="25" y="83"/>
                    <a:pt x="22" y="72"/>
                    <a:pt x="16" y="68"/>
                  </a:cubicBezTo>
                  <a:cubicBezTo>
                    <a:pt x="11" y="64"/>
                    <a:pt x="4" y="64"/>
                    <a:pt x="0" y="59"/>
                  </a:cubicBezTo>
                  <a:cubicBezTo>
                    <a:pt x="2" y="44"/>
                    <a:pt x="7" y="29"/>
                    <a:pt x="17" y="15"/>
                  </a:cubicBezTo>
                  <a:cubicBezTo>
                    <a:pt x="20" y="10"/>
                    <a:pt x="24" y="5"/>
                    <a:pt x="28" y="0"/>
                  </a:cubicBezTo>
                  <a:cubicBezTo>
                    <a:pt x="28" y="3"/>
                    <a:pt x="29" y="6"/>
                    <a:pt x="30" y="9"/>
                  </a:cubicBezTo>
                  <a:cubicBezTo>
                    <a:pt x="31" y="10"/>
                    <a:pt x="33" y="9"/>
                    <a:pt x="33" y="8"/>
                  </a:cubicBezTo>
                  <a:cubicBezTo>
                    <a:pt x="33" y="8"/>
                    <a:pt x="33" y="8"/>
                    <a:pt x="33" y="8"/>
                  </a:cubicBezTo>
                  <a:cubicBezTo>
                    <a:pt x="32" y="11"/>
                    <a:pt x="33" y="13"/>
                    <a:pt x="35" y="15"/>
                  </a:cubicBezTo>
                  <a:cubicBezTo>
                    <a:pt x="36" y="16"/>
                    <a:pt x="37" y="17"/>
                    <a:pt x="39" y="17"/>
                  </a:cubicBezTo>
                  <a:cubicBezTo>
                    <a:pt x="41" y="18"/>
                    <a:pt x="43" y="16"/>
                    <a:pt x="44" y="20"/>
                  </a:cubicBezTo>
                  <a:cubicBezTo>
                    <a:pt x="45" y="24"/>
                    <a:pt x="45" y="26"/>
                    <a:pt x="48" y="30"/>
                  </a:cubicBezTo>
                  <a:cubicBezTo>
                    <a:pt x="49" y="31"/>
                    <a:pt x="50" y="33"/>
                    <a:pt x="52" y="34"/>
                  </a:cubicBezTo>
                  <a:close/>
                </a:path>
              </a:pathLst>
            </a:custGeom>
            <a:solidFill>
              <a:srgbClr val="68A9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7" name="íSļiḑe"/>
            <p:cNvSpPr/>
            <p:nvPr/>
          </p:nvSpPr>
          <p:spPr bwMode="auto">
            <a:xfrm>
              <a:off x="7200901" y="3302000"/>
              <a:ext cx="84138" cy="23813"/>
            </a:xfrm>
            <a:custGeom>
              <a:avLst/>
              <a:gdLst>
                <a:gd name="T0" fmla="*/ 31 w 31"/>
                <a:gd name="T1" fmla="*/ 5 h 9"/>
                <a:gd name="T2" fmla="*/ 11 w 31"/>
                <a:gd name="T3" fmla="*/ 6 h 9"/>
                <a:gd name="T4" fmla="*/ 0 w 31"/>
                <a:gd name="T5" fmla="*/ 8 h 9"/>
                <a:gd name="T6" fmla="*/ 2 w 31"/>
                <a:gd name="T7" fmla="*/ 7 h 9"/>
                <a:gd name="T8" fmla="*/ 12 w 31"/>
                <a:gd name="T9" fmla="*/ 0 h 9"/>
                <a:gd name="T10" fmla="*/ 19 w 31"/>
                <a:gd name="T11" fmla="*/ 2 h 9"/>
                <a:gd name="T12" fmla="*/ 31 w 31"/>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31" h="9">
                  <a:moveTo>
                    <a:pt x="31" y="5"/>
                  </a:moveTo>
                  <a:cubicBezTo>
                    <a:pt x="25" y="9"/>
                    <a:pt x="17" y="6"/>
                    <a:pt x="11" y="6"/>
                  </a:cubicBezTo>
                  <a:cubicBezTo>
                    <a:pt x="7" y="6"/>
                    <a:pt x="4" y="7"/>
                    <a:pt x="0" y="8"/>
                  </a:cubicBezTo>
                  <a:cubicBezTo>
                    <a:pt x="1" y="7"/>
                    <a:pt x="2" y="7"/>
                    <a:pt x="2" y="7"/>
                  </a:cubicBezTo>
                  <a:cubicBezTo>
                    <a:pt x="5" y="4"/>
                    <a:pt x="7" y="0"/>
                    <a:pt x="12" y="0"/>
                  </a:cubicBezTo>
                  <a:cubicBezTo>
                    <a:pt x="14" y="0"/>
                    <a:pt x="17" y="1"/>
                    <a:pt x="19" y="2"/>
                  </a:cubicBezTo>
                  <a:cubicBezTo>
                    <a:pt x="23" y="3"/>
                    <a:pt x="27" y="5"/>
                    <a:pt x="31" y="5"/>
                  </a:cubicBezTo>
                  <a:close/>
                </a:path>
              </a:pathLst>
            </a:custGeom>
            <a:solidFill>
              <a:srgbClr val="8CC5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8" name="işlîdé"/>
            <p:cNvSpPr/>
            <p:nvPr/>
          </p:nvSpPr>
          <p:spPr bwMode="auto">
            <a:xfrm>
              <a:off x="6861176" y="3328987"/>
              <a:ext cx="144463" cy="274638"/>
            </a:xfrm>
            <a:custGeom>
              <a:avLst/>
              <a:gdLst>
                <a:gd name="T0" fmla="*/ 53 w 54"/>
                <a:gd name="T1" fmla="*/ 75 h 102"/>
                <a:gd name="T2" fmla="*/ 54 w 54"/>
                <a:gd name="T3" fmla="*/ 102 h 102"/>
                <a:gd name="T4" fmla="*/ 3 w 54"/>
                <a:gd name="T5" fmla="*/ 0 h 102"/>
                <a:gd name="T6" fmla="*/ 20 w 54"/>
                <a:gd name="T7" fmla="*/ 9 h 102"/>
                <a:gd name="T8" fmla="*/ 37 w 54"/>
                <a:gd name="T9" fmla="*/ 25 h 102"/>
                <a:gd name="T10" fmla="*/ 44 w 54"/>
                <a:gd name="T11" fmla="*/ 44 h 102"/>
                <a:gd name="T12" fmla="*/ 45 w 54"/>
                <a:gd name="T13" fmla="*/ 53 h 102"/>
                <a:gd name="T14" fmla="*/ 53 w 54"/>
                <a:gd name="T15" fmla="*/ 75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102">
                  <a:moveTo>
                    <a:pt x="53" y="75"/>
                  </a:moveTo>
                  <a:cubicBezTo>
                    <a:pt x="54" y="85"/>
                    <a:pt x="49" y="93"/>
                    <a:pt x="54" y="102"/>
                  </a:cubicBezTo>
                  <a:cubicBezTo>
                    <a:pt x="20" y="78"/>
                    <a:pt x="0" y="39"/>
                    <a:pt x="3" y="0"/>
                  </a:cubicBezTo>
                  <a:cubicBezTo>
                    <a:pt x="8" y="4"/>
                    <a:pt x="15" y="4"/>
                    <a:pt x="20" y="9"/>
                  </a:cubicBezTo>
                  <a:cubicBezTo>
                    <a:pt x="25" y="15"/>
                    <a:pt x="28" y="26"/>
                    <a:pt x="37" y="25"/>
                  </a:cubicBezTo>
                  <a:cubicBezTo>
                    <a:pt x="42" y="27"/>
                    <a:pt x="43" y="40"/>
                    <a:pt x="44" y="44"/>
                  </a:cubicBezTo>
                  <a:cubicBezTo>
                    <a:pt x="45" y="50"/>
                    <a:pt x="44" y="49"/>
                    <a:pt x="45" y="53"/>
                  </a:cubicBezTo>
                  <a:cubicBezTo>
                    <a:pt x="47" y="60"/>
                    <a:pt x="53" y="66"/>
                    <a:pt x="53" y="75"/>
                  </a:cubicBezTo>
                  <a:close/>
                </a:path>
              </a:pathLst>
            </a:custGeom>
            <a:solidFill>
              <a:srgbClr val="8CC5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9" name="íṥḷîḍê"/>
            <p:cNvSpPr/>
            <p:nvPr/>
          </p:nvSpPr>
          <p:spPr bwMode="auto">
            <a:xfrm>
              <a:off x="6959601" y="3027362"/>
              <a:ext cx="527050" cy="676275"/>
            </a:xfrm>
            <a:custGeom>
              <a:avLst/>
              <a:gdLst>
                <a:gd name="T0" fmla="*/ 195 w 195"/>
                <a:gd name="T1" fmla="*/ 142 h 251"/>
                <a:gd name="T2" fmla="*/ 25 w 195"/>
                <a:gd name="T3" fmla="*/ 219 h 251"/>
                <a:gd name="T4" fmla="*/ 22 w 195"/>
                <a:gd name="T5" fmla="*/ 218 h 251"/>
                <a:gd name="T6" fmla="*/ 21 w 195"/>
                <a:gd name="T7" fmla="*/ 217 h 251"/>
                <a:gd name="T8" fmla="*/ 50 w 195"/>
                <a:gd name="T9" fmla="*/ 169 h 251"/>
                <a:gd name="T10" fmla="*/ 50 w 195"/>
                <a:gd name="T11" fmla="*/ 143 h 251"/>
                <a:gd name="T12" fmla="*/ 24 w 195"/>
                <a:gd name="T13" fmla="*/ 127 h 251"/>
                <a:gd name="T14" fmla="*/ 2 w 195"/>
                <a:gd name="T15" fmla="*/ 120 h 251"/>
                <a:gd name="T16" fmla="*/ 13 w 195"/>
                <a:gd name="T17" fmla="*/ 113 h 251"/>
                <a:gd name="T18" fmla="*/ 27 w 195"/>
                <a:gd name="T19" fmla="*/ 99 h 251"/>
                <a:gd name="T20" fmla="*/ 30 w 195"/>
                <a:gd name="T21" fmla="*/ 84 h 251"/>
                <a:gd name="T22" fmla="*/ 28 w 195"/>
                <a:gd name="T23" fmla="*/ 81 h 251"/>
                <a:gd name="T24" fmla="*/ 15 w 195"/>
                <a:gd name="T25" fmla="*/ 61 h 251"/>
                <a:gd name="T26" fmla="*/ 9 w 195"/>
                <a:gd name="T27" fmla="*/ 60 h 251"/>
                <a:gd name="T28" fmla="*/ 0 w 195"/>
                <a:gd name="T29" fmla="*/ 53 h 251"/>
                <a:gd name="T30" fmla="*/ 0 w 195"/>
                <a:gd name="T31" fmla="*/ 55 h 251"/>
                <a:gd name="T32" fmla="*/ 1 w 195"/>
                <a:gd name="T33" fmla="*/ 41 h 251"/>
                <a:gd name="T34" fmla="*/ 160 w 195"/>
                <a:gd name="T35" fmla="*/ 42 h 251"/>
                <a:gd name="T36" fmla="*/ 101 w 195"/>
                <a:gd name="T37" fmla="*/ 61 h 251"/>
                <a:gd name="T38" fmla="*/ 100 w 195"/>
                <a:gd name="T39" fmla="*/ 78 h 251"/>
                <a:gd name="T40" fmla="*/ 111 w 195"/>
                <a:gd name="T41" fmla="*/ 73 h 251"/>
                <a:gd name="T42" fmla="*/ 108 w 195"/>
                <a:gd name="T43" fmla="*/ 79 h 251"/>
                <a:gd name="T44" fmla="*/ 88 w 195"/>
                <a:gd name="T45" fmla="*/ 82 h 251"/>
                <a:gd name="T46" fmla="*/ 81 w 195"/>
                <a:gd name="T47" fmla="*/ 95 h 251"/>
                <a:gd name="T48" fmla="*/ 81 w 195"/>
                <a:gd name="T49" fmla="*/ 110 h 251"/>
                <a:gd name="T50" fmla="*/ 83 w 195"/>
                <a:gd name="T51" fmla="*/ 112 h 251"/>
                <a:gd name="T52" fmla="*/ 75 w 195"/>
                <a:gd name="T53" fmla="*/ 136 h 251"/>
                <a:gd name="T54" fmla="*/ 84 w 195"/>
                <a:gd name="T55" fmla="*/ 143 h 251"/>
                <a:gd name="T56" fmla="*/ 98 w 195"/>
                <a:gd name="T57" fmla="*/ 157 h 251"/>
                <a:gd name="T58" fmla="*/ 112 w 195"/>
                <a:gd name="T59" fmla="*/ 185 h 251"/>
                <a:gd name="T60" fmla="*/ 131 w 195"/>
                <a:gd name="T61" fmla="*/ 154 h 251"/>
                <a:gd name="T62" fmla="*/ 140 w 195"/>
                <a:gd name="T63" fmla="*/ 129 h 251"/>
                <a:gd name="T64" fmla="*/ 153 w 195"/>
                <a:gd name="T65" fmla="*/ 127 h 251"/>
                <a:gd name="T66" fmla="*/ 158 w 195"/>
                <a:gd name="T67" fmla="*/ 135 h 251"/>
                <a:gd name="T68" fmla="*/ 167 w 195"/>
                <a:gd name="T69" fmla="*/ 140 h 251"/>
                <a:gd name="T70" fmla="*/ 178 w 195"/>
                <a:gd name="T71" fmla="*/ 131 h 251"/>
                <a:gd name="T72" fmla="*/ 117 w 195"/>
                <a:gd name="T73" fmla="*/ 224 h 251"/>
                <a:gd name="T74" fmla="*/ 104 w 195"/>
                <a:gd name="T75" fmla="*/ 226 h 251"/>
                <a:gd name="T76" fmla="*/ 89 w 195"/>
                <a:gd name="T77" fmla="*/ 230 h 251"/>
                <a:gd name="T78" fmla="*/ 114 w 195"/>
                <a:gd name="T79" fmla="*/ 218 h 251"/>
                <a:gd name="T80" fmla="*/ 98 w 195"/>
                <a:gd name="T81" fmla="*/ 221 h 251"/>
                <a:gd name="T82" fmla="*/ 114 w 195"/>
                <a:gd name="T83" fmla="*/ 218 h 251"/>
                <a:gd name="T84" fmla="*/ 55 w 195"/>
                <a:gd name="T85" fmla="*/ 27 h 251"/>
                <a:gd name="T86" fmla="*/ 18 w 195"/>
                <a:gd name="T87" fmla="*/ 38 h 251"/>
                <a:gd name="T88" fmla="*/ 16 w 195"/>
                <a:gd name="T89" fmla="*/ 41 h 251"/>
                <a:gd name="T90" fmla="*/ 36 w 195"/>
                <a:gd name="T91" fmla="*/ 58 h 251"/>
                <a:gd name="T92" fmla="*/ 43 w 195"/>
                <a:gd name="T93" fmla="*/ 70 h 251"/>
                <a:gd name="T94" fmla="*/ 63 w 195"/>
                <a:gd name="T95" fmla="*/ 56 h 251"/>
                <a:gd name="T96" fmla="*/ 65 w 195"/>
                <a:gd name="T97" fmla="*/ 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5" h="251">
                  <a:moveTo>
                    <a:pt x="191" y="141"/>
                  </a:moveTo>
                  <a:cubicBezTo>
                    <a:pt x="192" y="142"/>
                    <a:pt x="194" y="142"/>
                    <a:pt x="195" y="142"/>
                  </a:cubicBezTo>
                  <a:cubicBezTo>
                    <a:pt x="193" y="156"/>
                    <a:pt x="189" y="170"/>
                    <a:pt x="181" y="183"/>
                  </a:cubicBezTo>
                  <a:cubicBezTo>
                    <a:pt x="150" y="238"/>
                    <a:pt x="77" y="251"/>
                    <a:pt x="25" y="219"/>
                  </a:cubicBezTo>
                  <a:cubicBezTo>
                    <a:pt x="25" y="219"/>
                    <a:pt x="24" y="219"/>
                    <a:pt x="24" y="219"/>
                  </a:cubicBezTo>
                  <a:cubicBezTo>
                    <a:pt x="24" y="219"/>
                    <a:pt x="23" y="218"/>
                    <a:pt x="22" y="218"/>
                  </a:cubicBezTo>
                  <a:cubicBezTo>
                    <a:pt x="22" y="218"/>
                    <a:pt x="22" y="218"/>
                    <a:pt x="22" y="218"/>
                  </a:cubicBezTo>
                  <a:cubicBezTo>
                    <a:pt x="22" y="218"/>
                    <a:pt x="21" y="217"/>
                    <a:pt x="21" y="217"/>
                  </a:cubicBezTo>
                  <a:cubicBezTo>
                    <a:pt x="21" y="217"/>
                    <a:pt x="21" y="217"/>
                    <a:pt x="22" y="216"/>
                  </a:cubicBezTo>
                  <a:cubicBezTo>
                    <a:pt x="23" y="196"/>
                    <a:pt x="40" y="185"/>
                    <a:pt x="50" y="169"/>
                  </a:cubicBezTo>
                  <a:cubicBezTo>
                    <a:pt x="53" y="164"/>
                    <a:pt x="59" y="152"/>
                    <a:pt x="55" y="146"/>
                  </a:cubicBezTo>
                  <a:cubicBezTo>
                    <a:pt x="54" y="144"/>
                    <a:pt x="51" y="143"/>
                    <a:pt x="50" y="143"/>
                  </a:cubicBezTo>
                  <a:cubicBezTo>
                    <a:pt x="47" y="141"/>
                    <a:pt x="43" y="141"/>
                    <a:pt x="40" y="140"/>
                  </a:cubicBezTo>
                  <a:cubicBezTo>
                    <a:pt x="31" y="137"/>
                    <a:pt x="31" y="133"/>
                    <a:pt x="24" y="127"/>
                  </a:cubicBezTo>
                  <a:cubicBezTo>
                    <a:pt x="23" y="125"/>
                    <a:pt x="22" y="123"/>
                    <a:pt x="20" y="122"/>
                  </a:cubicBezTo>
                  <a:cubicBezTo>
                    <a:pt x="16" y="119"/>
                    <a:pt x="4" y="123"/>
                    <a:pt x="2" y="120"/>
                  </a:cubicBezTo>
                  <a:cubicBezTo>
                    <a:pt x="2" y="119"/>
                    <a:pt x="2" y="119"/>
                    <a:pt x="1" y="119"/>
                  </a:cubicBezTo>
                  <a:cubicBezTo>
                    <a:pt x="4" y="116"/>
                    <a:pt x="11" y="114"/>
                    <a:pt x="13" y="113"/>
                  </a:cubicBezTo>
                  <a:cubicBezTo>
                    <a:pt x="16" y="111"/>
                    <a:pt x="19" y="109"/>
                    <a:pt x="22" y="106"/>
                  </a:cubicBezTo>
                  <a:cubicBezTo>
                    <a:pt x="24" y="104"/>
                    <a:pt x="26" y="102"/>
                    <a:pt x="27" y="99"/>
                  </a:cubicBezTo>
                  <a:cubicBezTo>
                    <a:pt x="28" y="96"/>
                    <a:pt x="28" y="90"/>
                    <a:pt x="31" y="89"/>
                  </a:cubicBezTo>
                  <a:cubicBezTo>
                    <a:pt x="34" y="88"/>
                    <a:pt x="33" y="84"/>
                    <a:pt x="30" y="84"/>
                  </a:cubicBezTo>
                  <a:cubicBezTo>
                    <a:pt x="30" y="84"/>
                    <a:pt x="29" y="84"/>
                    <a:pt x="29" y="84"/>
                  </a:cubicBezTo>
                  <a:cubicBezTo>
                    <a:pt x="29" y="83"/>
                    <a:pt x="29" y="82"/>
                    <a:pt x="28" y="81"/>
                  </a:cubicBezTo>
                  <a:cubicBezTo>
                    <a:pt x="26" y="77"/>
                    <a:pt x="20" y="77"/>
                    <a:pt x="18" y="73"/>
                  </a:cubicBezTo>
                  <a:cubicBezTo>
                    <a:pt x="16" y="69"/>
                    <a:pt x="18" y="64"/>
                    <a:pt x="15" y="61"/>
                  </a:cubicBezTo>
                  <a:cubicBezTo>
                    <a:pt x="14" y="60"/>
                    <a:pt x="13" y="60"/>
                    <a:pt x="12" y="59"/>
                  </a:cubicBezTo>
                  <a:cubicBezTo>
                    <a:pt x="11" y="59"/>
                    <a:pt x="10" y="60"/>
                    <a:pt x="9" y="60"/>
                  </a:cubicBezTo>
                  <a:cubicBezTo>
                    <a:pt x="7" y="59"/>
                    <a:pt x="4" y="56"/>
                    <a:pt x="4" y="54"/>
                  </a:cubicBezTo>
                  <a:cubicBezTo>
                    <a:pt x="4" y="51"/>
                    <a:pt x="1" y="51"/>
                    <a:pt x="0" y="53"/>
                  </a:cubicBezTo>
                  <a:cubicBezTo>
                    <a:pt x="0" y="54"/>
                    <a:pt x="0" y="55"/>
                    <a:pt x="0" y="55"/>
                  </a:cubicBezTo>
                  <a:cubicBezTo>
                    <a:pt x="0" y="55"/>
                    <a:pt x="0" y="55"/>
                    <a:pt x="0" y="55"/>
                  </a:cubicBezTo>
                  <a:cubicBezTo>
                    <a:pt x="0" y="52"/>
                    <a:pt x="0" y="49"/>
                    <a:pt x="0" y="46"/>
                  </a:cubicBezTo>
                  <a:cubicBezTo>
                    <a:pt x="0" y="45"/>
                    <a:pt x="1" y="43"/>
                    <a:pt x="1" y="41"/>
                  </a:cubicBezTo>
                  <a:cubicBezTo>
                    <a:pt x="39" y="7"/>
                    <a:pt x="96" y="0"/>
                    <a:pt x="141" y="28"/>
                  </a:cubicBezTo>
                  <a:cubicBezTo>
                    <a:pt x="148" y="32"/>
                    <a:pt x="154" y="37"/>
                    <a:pt x="160" y="42"/>
                  </a:cubicBezTo>
                  <a:cubicBezTo>
                    <a:pt x="149" y="43"/>
                    <a:pt x="141" y="59"/>
                    <a:pt x="129" y="59"/>
                  </a:cubicBezTo>
                  <a:cubicBezTo>
                    <a:pt x="120" y="54"/>
                    <a:pt x="109" y="55"/>
                    <a:pt x="101" y="61"/>
                  </a:cubicBezTo>
                  <a:cubicBezTo>
                    <a:pt x="96" y="64"/>
                    <a:pt x="90" y="75"/>
                    <a:pt x="98" y="79"/>
                  </a:cubicBezTo>
                  <a:cubicBezTo>
                    <a:pt x="98" y="79"/>
                    <a:pt x="99" y="79"/>
                    <a:pt x="100" y="78"/>
                  </a:cubicBezTo>
                  <a:cubicBezTo>
                    <a:pt x="101" y="78"/>
                    <a:pt x="102" y="78"/>
                    <a:pt x="103" y="77"/>
                  </a:cubicBezTo>
                  <a:cubicBezTo>
                    <a:pt x="105" y="76"/>
                    <a:pt x="109" y="73"/>
                    <a:pt x="111" y="73"/>
                  </a:cubicBezTo>
                  <a:cubicBezTo>
                    <a:pt x="113" y="76"/>
                    <a:pt x="113" y="77"/>
                    <a:pt x="110" y="79"/>
                  </a:cubicBezTo>
                  <a:cubicBezTo>
                    <a:pt x="109" y="79"/>
                    <a:pt x="109" y="79"/>
                    <a:pt x="108" y="79"/>
                  </a:cubicBezTo>
                  <a:cubicBezTo>
                    <a:pt x="106" y="80"/>
                    <a:pt x="104" y="81"/>
                    <a:pt x="101" y="81"/>
                  </a:cubicBezTo>
                  <a:cubicBezTo>
                    <a:pt x="97" y="82"/>
                    <a:pt x="92" y="82"/>
                    <a:pt x="88" y="82"/>
                  </a:cubicBezTo>
                  <a:cubicBezTo>
                    <a:pt x="87" y="82"/>
                    <a:pt x="86" y="83"/>
                    <a:pt x="86" y="83"/>
                  </a:cubicBezTo>
                  <a:cubicBezTo>
                    <a:pt x="84" y="87"/>
                    <a:pt x="83" y="91"/>
                    <a:pt x="81" y="95"/>
                  </a:cubicBezTo>
                  <a:cubicBezTo>
                    <a:pt x="80" y="98"/>
                    <a:pt x="77" y="102"/>
                    <a:pt x="77" y="105"/>
                  </a:cubicBezTo>
                  <a:cubicBezTo>
                    <a:pt x="76" y="108"/>
                    <a:pt x="78" y="111"/>
                    <a:pt x="81" y="110"/>
                  </a:cubicBezTo>
                  <a:cubicBezTo>
                    <a:pt x="82" y="111"/>
                    <a:pt x="84" y="111"/>
                    <a:pt x="85" y="111"/>
                  </a:cubicBezTo>
                  <a:cubicBezTo>
                    <a:pt x="84" y="112"/>
                    <a:pt x="84" y="112"/>
                    <a:pt x="83" y="112"/>
                  </a:cubicBezTo>
                  <a:cubicBezTo>
                    <a:pt x="75" y="117"/>
                    <a:pt x="69" y="127"/>
                    <a:pt x="72" y="136"/>
                  </a:cubicBezTo>
                  <a:cubicBezTo>
                    <a:pt x="73" y="138"/>
                    <a:pt x="75" y="138"/>
                    <a:pt x="75" y="136"/>
                  </a:cubicBezTo>
                  <a:cubicBezTo>
                    <a:pt x="75" y="136"/>
                    <a:pt x="75" y="136"/>
                    <a:pt x="75" y="135"/>
                  </a:cubicBezTo>
                  <a:cubicBezTo>
                    <a:pt x="78" y="139"/>
                    <a:pt x="80" y="142"/>
                    <a:pt x="84" y="143"/>
                  </a:cubicBezTo>
                  <a:cubicBezTo>
                    <a:pt x="87" y="144"/>
                    <a:pt x="88" y="144"/>
                    <a:pt x="90" y="145"/>
                  </a:cubicBezTo>
                  <a:cubicBezTo>
                    <a:pt x="97" y="147"/>
                    <a:pt x="97" y="151"/>
                    <a:pt x="98" y="157"/>
                  </a:cubicBezTo>
                  <a:cubicBezTo>
                    <a:pt x="100" y="168"/>
                    <a:pt x="100" y="179"/>
                    <a:pt x="110" y="185"/>
                  </a:cubicBezTo>
                  <a:cubicBezTo>
                    <a:pt x="111" y="186"/>
                    <a:pt x="111" y="186"/>
                    <a:pt x="112" y="185"/>
                  </a:cubicBezTo>
                  <a:cubicBezTo>
                    <a:pt x="123" y="183"/>
                    <a:pt x="129" y="174"/>
                    <a:pt x="131" y="163"/>
                  </a:cubicBezTo>
                  <a:cubicBezTo>
                    <a:pt x="131" y="160"/>
                    <a:pt x="131" y="157"/>
                    <a:pt x="131" y="154"/>
                  </a:cubicBezTo>
                  <a:cubicBezTo>
                    <a:pt x="132" y="147"/>
                    <a:pt x="135" y="142"/>
                    <a:pt x="137" y="136"/>
                  </a:cubicBezTo>
                  <a:cubicBezTo>
                    <a:pt x="139" y="133"/>
                    <a:pt x="140" y="131"/>
                    <a:pt x="140" y="129"/>
                  </a:cubicBezTo>
                  <a:cubicBezTo>
                    <a:pt x="141" y="129"/>
                    <a:pt x="142" y="128"/>
                    <a:pt x="142" y="127"/>
                  </a:cubicBezTo>
                  <a:cubicBezTo>
                    <a:pt x="147" y="123"/>
                    <a:pt x="151" y="123"/>
                    <a:pt x="153" y="127"/>
                  </a:cubicBezTo>
                  <a:cubicBezTo>
                    <a:pt x="154" y="128"/>
                    <a:pt x="155" y="129"/>
                    <a:pt x="155" y="130"/>
                  </a:cubicBezTo>
                  <a:cubicBezTo>
                    <a:pt x="156" y="132"/>
                    <a:pt x="157" y="133"/>
                    <a:pt x="158" y="135"/>
                  </a:cubicBezTo>
                  <a:cubicBezTo>
                    <a:pt x="160" y="137"/>
                    <a:pt x="162" y="139"/>
                    <a:pt x="164" y="141"/>
                  </a:cubicBezTo>
                  <a:cubicBezTo>
                    <a:pt x="165" y="141"/>
                    <a:pt x="167" y="141"/>
                    <a:pt x="167" y="140"/>
                  </a:cubicBezTo>
                  <a:cubicBezTo>
                    <a:pt x="170" y="136"/>
                    <a:pt x="173" y="133"/>
                    <a:pt x="177" y="131"/>
                  </a:cubicBezTo>
                  <a:cubicBezTo>
                    <a:pt x="177" y="131"/>
                    <a:pt x="177" y="131"/>
                    <a:pt x="178" y="131"/>
                  </a:cubicBezTo>
                  <a:cubicBezTo>
                    <a:pt x="184" y="131"/>
                    <a:pt x="189" y="135"/>
                    <a:pt x="191" y="141"/>
                  </a:cubicBezTo>
                  <a:close/>
                  <a:moveTo>
                    <a:pt x="117" y="224"/>
                  </a:moveTo>
                  <a:cubicBezTo>
                    <a:pt x="118" y="223"/>
                    <a:pt x="117" y="222"/>
                    <a:pt x="116" y="222"/>
                  </a:cubicBezTo>
                  <a:cubicBezTo>
                    <a:pt x="112" y="223"/>
                    <a:pt x="108" y="225"/>
                    <a:pt x="104" y="226"/>
                  </a:cubicBezTo>
                  <a:cubicBezTo>
                    <a:pt x="99" y="227"/>
                    <a:pt x="94" y="227"/>
                    <a:pt x="89" y="228"/>
                  </a:cubicBezTo>
                  <a:cubicBezTo>
                    <a:pt x="88" y="228"/>
                    <a:pt x="88" y="230"/>
                    <a:pt x="89" y="230"/>
                  </a:cubicBezTo>
                  <a:cubicBezTo>
                    <a:pt x="98" y="230"/>
                    <a:pt x="110" y="229"/>
                    <a:pt x="117" y="224"/>
                  </a:cubicBezTo>
                  <a:close/>
                  <a:moveTo>
                    <a:pt x="114" y="218"/>
                  </a:moveTo>
                  <a:cubicBezTo>
                    <a:pt x="116" y="217"/>
                    <a:pt x="115" y="215"/>
                    <a:pt x="113" y="215"/>
                  </a:cubicBezTo>
                  <a:cubicBezTo>
                    <a:pt x="108" y="217"/>
                    <a:pt x="103" y="219"/>
                    <a:pt x="98" y="221"/>
                  </a:cubicBezTo>
                  <a:cubicBezTo>
                    <a:pt x="97" y="221"/>
                    <a:pt x="97" y="224"/>
                    <a:pt x="99" y="223"/>
                  </a:cubicBezTo>
                  <a:cubicBezTo>
                    <a:pt x="104" y="221"/>
                    <a:pt x="109" y="220"/>
                    <a:pt x="114" y="218"/>
                  </a:cubicBezTo>
                  <a:close/>
                  <a:moveTo>
                    <a:pt x="65" y="51"/>
                  </a:moveTo>
                  <a:cubicBezTo>
                    <a:pt x="69" y="42"/>
                    <a:pt x="64" y="32"/>
                    <a:pt x="55" y="27"/>
                  </a:cubicBezTo>
                  <a:cubicBezTo>
                    <a:pt x="44" y="22"/>
                    <a:pt x="28" y="27"/>
                    <a:pt x="18" y="34"/>
                  </a:cubicBezTo>
                  <a:cubicBezTo>
                    <a:pt x="17" y="35"/>
                    <a:pt x="17" y="37"/>
                    <a:pt x="18" y="38"/>
                  </a:cubicBezTo>
                  <a:cubicBezTo>
                    <a:pt x="18" y="38"/>
                    <a:pt x="17" y="38"/>
                    <a:pt x="17" y="38"/>
                  </a:cubicBezTo>
                  <a:cubicBezTo>
                    <a:pt x="15" y="37"/>
                    <a:pt x="14" y="41"/>
                    <a:pt x="16" y="41"/>
                  </a:cubicBezTo>
                  <a:cubicBezTo>
                    <a:pt x="21" y="42"/>
                    <a:pt x="27" y="43"/>
                    <a:pt x="31" y="46"/>
                  </a:cubicBezTo>
                  <a:cubicBezTo>
                    <a:pt x="35" y="49"/>
                    <a:pt x="36" y="53"/>
                    <a:pt x="36" y="58"/>
                  </a:cubicBezTo>
                  <a:cubicBezTo>
                    <a:pt x="36" y="60"/>
                    <a:pt x="35" y="61"/>
                    <a:pt x="35" y="62"/>
                  </a:cubicBezTo>
                  <a:cubicBezTo>
                    <a:pt x="35" y="66"/>
                    <a:pt x="39" y="69"/>
                    <a:pt x="43" y="70"/>
                  </a:cubicBezTo>
                  <a:cubicBezTo>
                    <a:pt x="51" y="73"/>
                    <a:pt x="63" y="67"/>
                    <a:pt x="63" y="58"/>
                  </a:cubicBezTo>
                  <a:cubicBezTo>
                    <a:pt x="63" y="57"/>
                    <a:pt x="63" y="57"/>
                    <a:pt x="63" y="56"/>
                  </a:cubicBezTo>
                  <a:cubicBezTo>
                    <a:pt x="64" y="55"/>
                    <a:pt x="65" y="54"/>
                    <a:pt x="65" y="52"/>
                  </a:cubicBezTo>
                  <a:cubicBezTo>
                    <a:pt x="65" y="52"/>
                    <a:pt x="65" y="51"/>
                    <a:pt x="65" y="51"/>
                  </a:cubicBezTo>
                  <a:close/>
                </a:path>
              </a:pathLst>
            </a:custGeom>
            <a:solidFill>
              <a:srgbClr val="8CC5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0" name="isľíḓè"/>
            <p:cNvSpPr/>
            <p:nvPr/>
          </p:nvSpPr>
          <p:spPr bwMode="auto">
            <a:xfrm>
              <a:off x="6819901" y="3005137"/>
              <a:ext cx="808038" cy="946150"/>
            </a:xfrm>
            <a:custGeom>
              <a:avLst/>
              <a:gdLst>
                <a:gd name="T0" fmla="*/ 174 w 299"/>
                <a:gd name="T1" fmla="*/ 112 h 351"/>
                <a:gd name="T2" fmla="*/ 129 w 299"/>
                <a:gd name="T3" fmla="*/ 142 h 351"/>
                <a:gd name="T4" fmla="*/ 179 w 299"/>
                <a:gd name="T5" fmla="*/ 148 h 351"/>
                <a:gd name="T6" fmla="*/ 229 w 299"/>
                <a:gd name="T7" fmla="*/ 133 h 351"/>
                <a:gd name="T8" fmla="*/ 178 w 299"/>
                <a:gd name="T9" fmla="*/ 69 h 351"/>
                <a:gd name="T10" fmla="*/ 140 w 299"/>
                <a:gd name="T11" fmla="*/ 93 h 351"/>
                <a:gd name="T12" fmla="*/ 41 w 299"/>
                <a:gd name="T13" fmla="*/ 228 h 351"/>
                <a:gd name="T14" fmla="*/ 134 w 299"/>
                <a:gd name="T15" fmla="*/ 12 h 351"/>
                <a:gd name="T16" fmla="*/ 192 w 299"/>
                <a:gd name="T17" fmla="*/ 19 h 351"/>
                <a:gd name="T18" fmla="*/ 228 w 299"/>
                <a:gd name="T19" fmla="*/ 17 h 351"/>
                <a:gd name="T20" fmla="*/ 149 w 299"/>
                <a:gd name="T21" fmla="*/ 281 h 351"/>
                <a:gd name="T22" fmla="*/ 64 w 299"/>
                <a:gd name="T23" fmla="*/ 346 h 351"/>
                <a:gd name="T24" fmla="*/ 130 w 299"/>
                <a:gd name="T25" fmla="*/ 281 h 351"/>
                <a:gd name="T26" fmla="*/ 28 w 299"/>
                <a:gd name="T27" fmla="*/ 246 h 351"/>
                <a:gd name="T28" fmla="*/ 38 w 299"/>
                <a:gd name="T29" fmla="*/ 226 h 351"/>
                <a:gd name="T30" fmla="*/ 240 w 299"/>
                <a:gd name="T31" fmla="*/ 213 h 351"/>
                <a:gd name="T32" fmla="*/ 30 w 299"/>
                <a:gd name="T33" fmla="*/ 241 h 351"/>
                <a:gd name="T34" fmla="*/ 200 w 299"/>
                <a:gd name="T35" fmla="*/ 7 h 351"/>
                <a:gd name="T36" fmla="*/ 263 w 299"/>
                <a:gd name="T37" fmla="*/ 106 h 351"/>
                <a:gd name="T38" fmla="*/ 223 w 299"/>
                <a:gd name="T39" fmla="*/ 47 h 351"/>
                <a:gd name="T40" fmla="*/ 72 w 299"/>
                <a:gd name="T41" fmla="*/ 235 h 351"/>
                <a:gd name="T42" fmla="*/ 247 w 299"/>
                <a:gd name="T43" fmla="*/ 150 h 351"/>
                <a:gd name="T44" fmla="*/ 216 w 299"/>
                <a:gd name="T45" fmla="*/ 149 h 351"/>
                <a:gd name="T46" fmla="*/ 192 w 299"/>
                <a:gd name="T47" fmla="*/ 137 h 351"/>
                <a:gd name="T48" fmla="*/ 162 w 299"/>
                <a:gd name="T49" fmla="*/ 193 h 351"/>
                <a:gd name="T50" fmla="*/ 127 w 299"/>
                <a:gd name="T51" fmla="*/ 144 h 351"/>
                <a:gd name="T52" fmla="*/ 129 w 299"/>
                <a:gd name="T53" fmla="*/ 113 h 351"/>
                <a:gd name="T54" fmla="*/ 160 w 299"/>
                <a:gd name="T55" fmla="*/ 87 h 351"/>
                <a:gd name="T56" fmla="*/ 150 w 299"/>
                <a:gd name="T57" fmla="*/ 87 h 351"/>
                <a:gd name="T58" fmla="*/ 53 w 299"/>
                <a:gd name="T59" fmla="*/ 49 h 351"/>
                <a:gd name="T60" fmla="*/ 36 w 299"/>
                <a:gd name="T61" fmla="*/ 70 h 351"/>
                <a:gd name="T62" fmla="*/ 55 w 299"/>
                <a:gd name="T63" fmla="*/ 141 h 351"/>
                <a:gd name="T64" fmla="*/ 96 w 299"/>
                <a:gd name="T65" fmla="*/ 177 h 351"/>
                <a:gd name="T66" fmla="*/ 52 w 299"/>
                <a:gd name="T67" fmla="*/ 133 h 351"/>
                <a:gd name="T68" fmla="*/ 77 w 299"/>
                <a:gd name="T69" fmla="*/ 95 h 351"/>
                <a:gd name="T70" fmla="*/ 58 w 299"/>
                <a:gd name="T71" fmla="*/ 72 h 351"/>
                <a:gd name="T72" fmla="*/ 61 w 299"/>
                <a:gd name="T73" fmla="*/ 68 h 351"/>
                <a:gd name="T74" fmla="*/ 81 w 299"/>
                <a:gd name="T75" fmla="*/ 92 h 351"/>
                <a:gd name="T76" fmla="*/ 65 w 299"/>
                <a:gd name="T77" fmla="*/ 121 h 351"/>
                <a:gd name="T78" fmla="*/ 92 w 299"/>
                <a:gd name="T79" fmla="*/ 148 h 351"/>
                <a:gd name="T80" fmla="*/ 73 w 299"/>
                <a:gd name="T81" fmla="*/ 225 h 351"/>
                <a:gd name="T82" fmla="*/ 233 w 299"/>
                <a:gd name="T83" fmla="*/ 191 h 351"/>
                <a:gd name="T84" fmla="*/ 241 w 299"/>
                <a:gd name="T85" fmla="*/ 29 h 351"/>
                <a:gd name="T86" fmla="*/ 213 w 299"/>
                <a:gd name="T87" fmla="*/ 43 h 351"/>
                <a:gd name="T88" fmla="*/ 71 w 299"/>
                <a:gd name="T89" fmla="*/ 342 h 351"/>
                <a:gd name="T90" fmla="*/ 160 w 299"/>
                <a:gd name="T91" fmla="*/ 112 h 351"/>
                <a:gd name="T92" fmla="*/ 143 w 299"/>
                <a:gd name="T93" fmla="*/ 301 h 351"/>
                <a:gd name="T94" fmla="*/ 143 w 299"/>
                <a:gd name="T95" fmla="*/ 301 h 351"/>
                <a:gd name="T96" fmla="*/ 58 w 299"/>
                <a:gd name="T97" fmla="*/ 238 h 351"/>
                <a:gd name="T98" fmla="*/ 68 w 299"/>
                <a:gd name="T99" fmla="*/ 195 h 351"/>
                <a:gd name="T100" fmla="*/ 18 w 299"/>
                <a:gd name="T101" fmla="*/ 120 h 351"/>
                <a:gd name="T102" fmla="*/ 41 w 299"/>
                <a:gd name="T103" fmla="*/ 25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9" h="351">
                  <a:moveTo>
                    <a:pt x="132" y="115"/>
                  </a:moveTo>
                  <a:cubicBezTo>
                    <a:pt x="134" y="114"/>
                    <a:pt x="135" y="115"/>
                    <a:pt x="135" y="117"/>
                  </a:cubicBezTo>
                  <a:cubicBezTo>
                    <a:pt x="139" y="118"/>
                    <a:pt x="143" y="110"/>
                    <a:pt x="146" y="108"/>
                  </a:cubicBezTo>
                  <a:cubicBezTo>
                    <a:pt x="148" y="107"/>
                    <a:pt x="150" y="106"/>
                    <a:pt x="153" y="106"/>
                  </a:cubicBezTo>
                  <a:cubicBezTo>
                    <a:pt x="160" y="105"/>
                    <a:pt x="167" y="111"/>
                    <a:pt x="174" y="112"/>
                  </a:cubicBezTo>
                  <a:cubicBezTo>
                    <a:pt x="175" y="112"/>
                    <a:pt x="175" y="113"/>
                    <a:pt x="175" y="113"/>
                  </a:cubicBezTo>
                  <a:cubicBezTo>
                    <a:pt x="176" y="113"/>
                    <a:pt x="176" y="114"/>
                    <a:pt x="176" y="114"/>
                  </a:cubicBezTo>
                  <a:cubicBezTo>
                    <a:pt x="173" y="121"/>
                    <a:pt x="167" y="122"/>
                    <a:pt x="160" y="121"/>
                  </a:cubicBezTo>
                  <a:cubicBezTo>
                    <a:pt x="145" y="121"/>
                    <a:pt x="128" y="123"/>
                    <a:pt x="127" y="141"/>
                  </a:cubicBezTo>
                  <a:cubicBezTo>
                    <a:pt x="128" y="141"/>
                    <a:pt x="128" y="141"/>
                    <a:pt x="129" y="142"/>
                  </a:cubicBezTo>
                  <a:cubicBezTo>
                    <a:pt x="136" y="152"/>
                    <a:pt x="147" y="144"/>
                    <a:pt x="153" y="155"/>
                  </a:cubicBezTo>
                  <a:cubicBezTo>
                    <a:pt x="158" y="167"/>
                    <a:pt x="153" y="181"/>
                    <a:pt x="165" y="190"/>
                  </a:cubicBezTo>
                  <a:cubicBezTo>
                    <a:pt x="165" y="190"/>
                    <a:pt x="165" y="190"/>
                    <a:pt x="165" y="190"/>
                  </a:cubicBezTo>
                  <a:cubicBezTo>
                    <a:pt x="179" y="184"/>
                    <a:pt x="177" y="168"/>
                    <a:pt x="178" y="155"/>
                  </a:cubicBezTo>
                  <a:cubicBezTo>
                    <a:pt x="178" y="153"/>
                    <a:pt x="178" y="151"/>
                    <a:pt x="179" y="148"/>
                  </a:cubicBezTo>
                  <a:cubicBezTo>
                    <a:pt x="181" y="143"/>
                    <a:pt x="189" y="140"/>
                    <a:pt x="188" y="133"/>
                  </a:cubicBezTo>
                  <a:cubicBezTo>
                    <a:pt x="188" y="131"/>
                    <a:pt x="190" y="130"/>
                    <a:pt x="191" y="131"/>
                  </a:cubicBezTo>
                  <a:cubicBezTo>
                    <a:pt x="192" y="128"/>
                    <a:pt x="196" y="126"/>
                    <a:pt x="200" y="126"/>
                  </a:cubicBezTo>
                  <a:cubicBezTo>
                    <a:pt x="209" y="127"/>
                    <a:pt x="211" y="138"/>
                    <a:pt x="217" y="144"/>
                  </a:cubicBezTo>
                  <a:cubicBezTo>
                    <a:pt x="220" y="139"/>
                    <a:pt x="224" y="135"/>
                    <a:pt x="229" y="133"/>
                  </a:cubicBezTo>
                  <a:cubicBezTo>
                    <a:pt x="231" y="133"/>
                    <a:pt x="232" y="134"/>
                    <a:pt x="232" y="135"/>
                  </a:cubicBezTo>
                  <a:cubicBezTo>
                    <a:pt x="239" y="135"/>
                    <a:pt x="245" y="140"/>
                    <a:pt x="248" y="146"/>
                  </a:cubicBezTo>
                  <a:cubicBezTo>
                    <a:pt x="251" y="113"/>
                    <a:pt x="240" y="79"/>
                    <a:pt x="216" y="54"/>
                  </a:cubicBezTo>
                  <a:cubicBezTo>
                    <a:pt x="202" y="51"/>
                    <a:pt x="194" y="77"/>
                    <a:pt x="179" y="69"/>
                  </a:cubicBezTo>
                  <a:cubicBezTo>
                    <a:pt x="178" y="69"/>
                    <a:pt x="178" y="69"/>
                    <a:pt x="178" y="69"/>
                  </a:cubicBezTo>
                  <a:cubicBezTo>
                    <a:pt x="172" y="67"/>
                    <a:pt x="167" y="67"/>
                    <a:pt x="161" y="69"/>
                  </a:cubicBezTo>
                  <a:cubicBezTo>
                    <a:pt x="156" y="71"/>
                    <a:pt x="147" y="77"/>
                    <a:pt x="151" y="83"/>
                  </a:cubicBezTo>
                  <a:cubicBezTo>
                    <a:pt x="156" y="83"/>
                    <a:pt x="158" y="78"/>
                    <a:pt x="163" y="77"/>
                  </a:cubicBezTo>
                  <a:cubicBezTo>
                    <a:pt x="167" y="77"/>
                    <a:pt x="169" y="80"/>
                    <a:pt x="169" y="83"/>
                  </a:cubicBezTo>
                  <a:cubicBezTo>
                    <a:pt x="168" y="94"/>
                    <a:pt x="148" y="95"/>
                    <a:pt x="140" y="93"/>
                  </a:cubicBezTo>
                  <a:cubicBezTo>
                    <a:pt x="139" y="97"/>
                    <a:pt x="138" y="100"/>
                    <a:pt x="137" y="103"/>
                  </a:cubicBezTo>
                  <a:cubicBezTo>
                    <a:pt x="136" y="105"/>
                    <a:pt x="135" y="107"/>
                    <a:pt x="134" y="109"/>
                  </a:cubicBezTo>
                  <a:cubicBezTo>
                    <a:pt x="134" y="110"/>
                    <a:pt x="133" y="114"/>
                    <a:pt x="132" y="115"/>
                  </a:cubicBezTo>
                  <a:close/>
                  <a:moveTo>
                    <a:pt x="40" y="227"/>
                  </a:moveTo>
                  <a:cubicBezTo>
                    <a:pt x="41" y="227"/>
                    <a:pt x="41" y="228"/>
                    <a:pt x="41" y="228"/>
                  </a:cubicBezTo>
                  <a:cubicBezTo>
                    <a:pt x="46" y="231"/>
                    <a:pt x="50" y="233"/>
                    <a:pt x="55" y="236"/>
                  </a:cubicBezTo>
                  <a:cubicBezTo>
                    <a:pt x="56" y="234"/>
                    <a:pt x="58" y="232"/>
                    <a:pt x="59" y="230"/>
                  </a:cubicBezTo>
                  <a:cubicBezTo>
                    <a:pt x="61" y="228"/>
                    <a:pt x="62" y="226"/>
                    <a:pt x="63" y="225"/>
                  </a:cubicBezTo>
                  <a:cubicBezTo>
                    <a:pt x="18" y="198"/>
                    <a:pt x="0" y="136"/>
                    <a:pt x="19" y="87"/>
                  </a:cubicBezTo>
                  <a:cubicBezTo>
                    <a:pt x="38" y="41"/>
                    <a:pt x="84" y="10"/>
                    <a:pt x="134" y="12"/>
                  </a:cubicBezTo>
                  <a:cubicBezTo>
                    <a:pt x="161" y="13"/>
                    <a:pt x="188" y="23"/>
                    <a:pt x="210" y="40"/>
                  </a:cubicBezTo>
                  <a:cubicBezTo>
                    <a:pt x="211" y="39"/>
                    <a:pt x="213" y="38"/>
                    <a:pt x="214" y="37"/>
                  </a:cubicBezTo>
                  <a:cubicBezTo>
                    <a:pt x="215" y="36"/>
                    <a:pt x="215" y="36"/>
                    <a:pt x="216" y="35"/>
                  </a:cubicBezTo>
                  <a:cubicBezTo>
                    <a:pt x="209" y="30"/>
                    <a:pt x="202" y="25"/>
                    <a:pt x="194" y="21"/>
                  </a:cubicBezTo>
                  <a:cubicBezTo>
                    <a:pt x="193" y="20"/>
                    <a:pt x="192" y="20"/>
                    <a:pt x="192" y="19"/>
                  </a:cubicBezTo>
                  <a:cubicBezTo>
                    <a:pt x="192" y="18"/>
                    <a:pt x="191" y="18"/>
                    <a:pt x="191" y="17"/>
                  </a:cubicBezTo>
                  <a:cubicBezTo>
                    <a:pt x="189" y="14"/>
                    <a:pt x="190" y="10"/>
                    <a:pt x="192" y="7"/>
                  </a:cubicBezTo>
                  <a:cubicBezTo>
                    <a:pt x="193" y="5"/>
                    <a:pt x="196" y="2"/>
                    <a:pt x="199" y="2"/>
                  </a:cubicBezTo>
                  <a:cubicBezTo>
                    <a:pt x="200" y="1"/>
                    <a:pt x="202" y="0"/>
                    <a:pt x="203" y="1"/>
                  </a:cubicBezTo>
                  <a:cubicBezTo>
                    <a:pt x="212" y="5"/>
                    <a:pt x="220" y="11"/>
                    <a:pt x="228" y="17"/>
                  </a:cubicBezTo>
                  <a:cubicBezTo>
                    <a:pt x="231" y="9"/>
                    <a:pt x="242" y="5"/>
                    <a:pt x="248" y="12"/>
                  </a:cubicBezTo>
                  <a:cubicBezTo>
                    <a:pt x="252" y="15"/>
                    <a:pt x="253" y="21"/>
                    <a:pt x="251" y="25"/>
                  </a:cubicBezTo>
                  <a:cubicBezTo>
                    <a:pt x="250" y="28"/>
                    <a:pt x="248" y="32"/>
                    <a:pt x="245" y="33"/>
                  </a:cubicBezTo>
                  <a:cubicBezTo>
                    <a:pt x="289" y="83"/>
                    <a:pt x="296" y="162"/>
                    <a:pt x="257" y="220"/>
                  </a:cubicBezTo>
                  <a:cubicBezTo>
                    <a:pt x="231" y="257"/>
                    <a:pt x="191" y="277"/>
                    <a:pt x="149" y="281"/>
                  </a:cubicBezTo>
                  <a:cubicBezTo>
                    <a:pt x="149" y="287"/>
                    <a:pt x="148" y="294"/>
                    <a:pt x="147" y="301"/>
                  </a:cubicBezTo>
                  <a:cubicBezTo>
                    <a:pt x="176" y="303"/>
                    <a:pt x="202" y="317"/>
                    <a:pt x="213" y="343"/>
                  </a:cubicBezTo>
                  <a:cubicBezTo>
                    <a:pt x="216" y="344"/>
                    <a:pt x="215" y="348"/>
                    <a:pt x="212" y="348"/>
                  </a:cubicBezTo>
                  <a:cubicBezTo>
                    <a:pt x="186" y="350"/>
                    <a:pt x="160" y="350"/>
                    <a:pt x="134" y="350"/>
                  </a:cubicBezTo>
                  <a:cubicBezTo>
                    <a:pt x="111" y="350"/>
                    <a:pt x="86" y="351"/>
                    <a:pt x="64" y="346"/>
                  </a:cubicBezTo>
                  <a:cubicBezTo>
                    <a:pt x="62" y="345"/>
                    <a:pt x="63" y="343"/>
                    <a:pt x="65" y="342"/>
                  </a:cubicBezTo>
                  <a:cubicBezTo>
                    <a:pt x="65" y="342"/>
                    <a:pt x="65" y="342"/>
                    <a:pt x="65" y="342"/>
                  </a:cubicBezTo>
                  <a:cubicBezTo>
                    <a:pt x="65" y="342"/>
                    <a:pt x="65" y="342"/>
                    <a:pt x="65" y="342"/>
                  </a:cubicBezTo>
                  <a:cubicBezTo>
                    <a:pt x="76" y="317"/>
                    <a:pt x="102" y="304"/>
                    <a:pt x="129" y="301"/>
                  </a:cubicBezTo>
                  <a:cubicBezTo>
                    <a:pt x="128" y="295"/>
                    <a:pt x="128" y="287"/>
                    <a:pt x="130" y="281"/>
                  </a:cubicBezTo>
                  <a:cubicBezTo>
                    <a:pt x="105" y="281"/>
                    <a:pt x="80" y="275"/>
                    <a:pt x="58" y="264"/>
                  </a:cubicBezTo>
                  <a:cubicBezTo>
                    <a:pt x="59" y="273"/>
                    <a:pt x="46" y="278"/>
                    <a:pt x="40" y="274"/>
                  </a:cubicBezTo>
                  <a:cubicBezTo>
                    <a:pt x="32" y="270"/>
                    <a:pt x="32" y="258"/>
                    <a:pt x="39" y="254"/>
                  </a:cubicBezTo>
                  <a:cubicBezTo>
                    <a:pt x="39" y="254"/>
                    <a:pt x="39" y="254"/>
                    <a:pt x="39" y="254"/>
                  </a:cubicBezTo>
                  <a:cubicBezTo>
                    <a:pt x="35" y="251"/>
                    <a:pt x="31" y="248"/>
                    <a:pt x="28" y="246"/>
                  </a:cubicBezTo>
                  <a:cubicBezTo>
                    <a:pt x="27" y="245"/>
                    <a:pt x="27" y="244"/>
                    <a:pt x="27" y="243"/>
                  </a:cubicBezTo>
                  <a:cubicBezTo>
                    <a:pt x="26" y="243"/>
                    <a:pt x="25" y="242"/>
                    <a:pt x="25" y="241"/>
                  </a:cubicBezTo>
                  <a:cubicBezTo>
                    <a:pt x="25" y="237"/>
                    <a:pt x="27" y="233"/>
                    <a:pt x="30" y="230"/>
                  </a:cubicBezTo>
                  <a:cubicBezTo>
                    <a:pt x="32" y="229"/>
                    <a:pt x="34" y="227"/>
                    <a:pt x="36" y="227"/>
                  </a:cubicBezTo>
                  <a:cubicBezTo>
                    <a:pt x="36" y="227"/>
                    <a:pt x="37" y="226"/>
                    <a:pt x="38" y="226"/>
                  </a:cubicBezTo>
                  <a:cubicBezTo>
                    <a:pt x="39" y="226"/>
                    <a:pt x="39" y="226"/>
                    <a:pt x="40" y="227"/>
                  </a:cubicBezTo>
                  <a:cubicBezTo>
                    <a:pt x="40" y="227"/>
                    <a:pt x="40" y="227"/>
                    <a:pt x="40" y="227"/>
                  </a:cubicBezTo>
                  <a:cubicBezTo>
                    <a:pt x="40" y="227"/>
                    <a:pt x="40" y="227"/>
                    <a:pt x="40" y="227"/>
                  </a:cubicBezTo>
                  <a:close/>
                  <a:moveTo>
                    <a:pt x="263" y="106"/>
                  </a:moveTo>
                  <a:cubicBezTo>
                    <a:pt x="271" y="143"/>
                    <a:pt x="262" y="183"/>
                    <a:pt x="240" y="213"/>
                  </a:cubicBezTo>
                  <a:cubicBezTo>
                    <a:pt x="239" y="213"/>
                    <a:pt x="239" y="214"/>
                    <a:pt x="239" y="214"/>
                  </a:cubicBezTo>
                  <a:cubicBezTo>
                    <a:pt x="190" y="277"/>
                    <a:pt x="98" y="279"/>
                    <a:pt x="39" y="231"/>
                  </a:cubicBezTo>
                  <a:cubicBezTo>
                    <a:pt x="38" y="231"/>
                    <a:pt x="38" y="231"/>
                    <a:pt x="38" y="232"/>
                  </a:cubicBezTo>
                  <a:cubicBezTo>
                    <a:pt x="36" y="232"/>
                    <a:pt x="35" y="233"/>
                    <a:pt x="34" y="234"/>
                  </a:cubicBezTo>
                  <a:cubicBezTo>
                    <a:pt x="32" y="236"/>
                    <a:pt x="31" y="238"/>
                    <a:pt x="30" y="241"/>
                  </a:cubicBezTo>
                  <a:cubicBezTo>
                    <a:pt x="30" y="242"/>
                    <a:pt x="30" y="242"/>
                    <a:pt x="30" y="242"/>
                  </a:cubicBezTo>
                  <a:cubicBezTo>
                    <a:pt x="69" y="265"/>
                    <a:pt x="110" y="280"/>
                    <a:pt x="156" y="274"/>
                  </a:cubicBezTo>
                  <a:cubicBezTo>
                    <a:pt x="181" y="270"/>
                    <a:pt x="206" y="259"/>
                    <a:pt x="227" y="243"/>
                  </a:cubicBezTo>
                  <a:cubicBezTo>
                    <a:pt x="236" y="235"/>
                    <a:pt x="244" y="226"/>
                    <a:pt x="251" y="217"/>
                  </a:cubicBezTo>
                  <a:cubicBezTo>
                    <a:pt x="299" y="146"/>
                    <a:pt x="276" y="46"/>
                    <a:pt x="200" y="7"/>
                  </a:cubicBezTo>
                  <a:cubicBezTo>
                    <a:pt x="199" y="8"/>
                    <a:pt x="198" y="9"/>
                    <a:pt x="197" y="10"/>
                  </a:cubicBezTo>
                  <a:cubicBezTo>
                    <a:pt x="196" y="11"/>
                    <a:pt x="196" y="12"/>
                    <a:pt x="196" y="14"/>
                  </a:cubicBezTo>
                  <a:cubicBezTo>
                    <a:pt x="196" y="14"/>
                    <a:pt x="197" y="14"/>
                    <a:pt x="198" y="14"/>
                  </a:cubicBezTo>
                  <a:cubicBezTo>
                    <a:pt x="215" y="24"/>
                    <a:pt x="230" y="36"/>
                    <a:pt x="242" y="51"/>
                  </a:cubicBezTo>
                  <a:cubicBezTo>
                    <a:pt x="255" y="68"/>
                    <a:pt x="258" y="85"/>
                    <a:pt x="263" y="106"/>
                  </a:cubicBezTo>
                  <a:close/>
                  <a:moveTo>
                    <a:pt x="234" y="209"/>
                  </a:moveTo>
                  <a:cubicBezTo>
                    <a:pt x="257" y="179"/>
                    <a:pt x="265" y="141"/>
                    <a:pt x="256" y="104"/>
                  </a:cubicBezTo>
                  <a:cubicBezTo>
                    <a:pt x="253" y="89"/>
                    <a:pt x="249" y="73"/>
                    <a:pt x="240" y="60"/>
                  </a:cubicBezTo>
                  <a:cubicBezTo>
                    <a:pt x="236" y="54"/>
                    <a:pt x="231" y="49"/>
                    <a:pt x="226" y="44"/>
                  </a:cubicBezTo>
                  <a:cubicBezTo>
                    <a:pt x="225" y="45"/>
                    <a:pt x="224" y="46"/>
                    <a:pt x="223" y="47"/>
                  </a:cubicBezTo>
                  <a:cubicBezTo>
                    <a:pt x="222" y="48"/>
                    <a:pt x="221" y="49"/>
                    <a:pt x="221" y="49"/>
                  </a:cubicBezTo>
                  <a:cubicBezTo>
                    <a:pt x="233" y="62"/>
                    <a:pt x="243" y="77"/>
                    <a:pt x="249" y="95"/>
                  </a:cubicBezTo>
                  <a:cubicBezTo>
                    <a:pt x="265" y="142"/>
                    <a:pt x="249" y="199"/>
                    <a:pt x="209" y="228"/>
                  </a:cubicBezTo>
                  <a:cubicBezTo>
                    <a:pt x="170" y="258"/>
                    <a:pt x="115" y="259"/>
                    <a:pt x="74" y="234"/>
                  </a:cubicBezTo>
                  <a:cubicBezTo>
                    <a:pt x="73" y="234"/>
                    <a:pt x="72" y="234"/>
                    <a:pt x="72" y="235"/>
                  </a:cubicBezTo>
                  <a:cubicBezTo>
                    <a:pt x="70" y="236"/>
                    <a:pt x="68" y="239"/>
                    <a:pt x="67" y="241"/>
                  </a:cubicBezTo>
                  <a:cubicBezTo>
                    <a:pt x="67" y="241"/>
                    <a:pt x="67" y="242"/>
                    <a:pt x="67" y="242"/>
                  </a:cubicBezTo>
                  <a:cubicBezTo>
                    <a:pt x="91" y="253"/>
                    <a:pt x="116" y="261"/>
                    <a:pt x="145" y="259"/>
                  </a:cubicBezTo>
                  <a:cubicBezTo>
                    <a:pt x="180" y="256"/>
                    <a:pt x="213" y="237"/>
                    <a:pt x="234" y="209"/>
                  </a:cubicBezTo>
                  <a:close/>
                  <a:moveTo>
                    <a:pt x="247" y="150"/>
                  </a:moveTo>
                  <a:cubicBezTo>
                    <a:pt x="246" y="150"/>
                    <a:pt x="244" y="150"/>
                    <a:pt x="243" y="149"/>
                  </a:cubicBezTo>
                  <a:cubicBezTo>
                    <a:pt x="241" y="143"/>
                    <a:pt x="236" y="139"/>
                    <a:pt x="230" y="139"/>
                  </a:cubicBezTo>
                  <a:cubicBezTo>
                    <a:pt x="229" y="139"/>
                    <a:pt x="229" y="139"/>
                    <a:pt x="229" y="139"/>
                  </a:cubicBezTo>
                  <a:cubicBezTo>
                    <a:pt x="225" y="141"/>
                    <a:pt x="222" y="144"/>
                    <a:pt x="219" y="148"/>
                  </a:cubicBezTo>
                  <a:cubicBezTo>
                    <a:pt x="219" y="149"/>
                    <a:pt x="217" y="149"/>
                    <a:pt x="216" y="149"/>
                  </a:cubicBezTo>
                  <a:cubicBezTo>
                    <a:pt x="214" y="147"/>
                    <a:pt x="212" y="145"/>
                    <a:pt x="210" y="143"/>
                  </a:cubicBezTo>
                  <a:cubicBezTo>
                    <a:pt x="209" y="141"/>
                    <a:pt x="208" y="140"/>
                    <a:pt x="207" y="138"/>
                  </a:cubicBezTo>
                  <a:cubicBezTo>
                    <a:pt x="207" y="137"/>
                    <a:pt x="206" y="136"/>
                    <a:pt x="205" y="135"/>
                  </a:cubicBezTo>
                  <a:cubicBezTo>
                    <a:pt x="203" y="131"/>
                    <a:pt x="199" y="131"/>
                    <a:pt x="194" y="135"/>
                  </a:cubicBezTo>
                  <a:cubicBezTo>
                    <a:pt x="194" y="136"/>
                    <a:pt x="193" y="137"/>
                    <a:pt x="192" y="137"/>
                  </a:cubicBezTo>
                  <a:cubicBezTo>
                    <a:pt x="192" y="139"/>
                    <a:pt x="191" y="141"/>
                    <a:pt x="189" y="144"/>
                  </a:cubicBezTo>
                  <a:cubicBezTo>
                    <a:pt x="187" y="150"/>
                    <a:pt x="184" y="155"/>
                    <a:pt x="183" y="162"/>
                  </a:cubicBezTo>
                  <a:cubicBezTo>
                    <a:pt x="183" y="165"/>
                    <a:pt x="183" y="168"/>
                    <a:pt x="183" y="171"/>
                  </a:cubicBezTo>
                  <a:cubicBezTo>
                    <a:pt x="181" y="182"/>
                    <a:pt x="175" y="191"/>
                    <a:pt x="164" y="193"/>
                  </a:cubicBezTo>
                  <a:cubicBezTo>
                    <a:pt x="163" y="194"/>
                    <a:pt x="163" y="194"/>
                    <a:pt x="162" y="193"/>
                  </a:cubicBezTo>
                  <a:cubicBezTo>
                    <a:pt x="152" y="187"/>
                    <a:pt x="152" y="176"/>
                    <a:pt x="150" y="165"/>
                  </a:cubicBezTo>
                  <a:cubicBezTo>
                    <a:pt x="149" y="159"/>
                    <a:pt x="149" y="155"/>
                    <a:pt x="142" y="153"/>
                  </a:cubicBezTo>
                  <a:cubicBezTo>
                    <a:pt x="140" y="152"/>
                    <a:pt x="139" y="152"/>
                    <a:pt x="136" y="151"/>
                  </a:cubicBezTo>
                  <a:cubicBezTo>
                    <a:pt x="132" y="150"/>
                    <a:pt x="130" y="147"/>
                    <a:pt x="127" y="143"/>
                  </a:cubicBezTo>
                  <a:cubicBezTo>
                    <a:pt x="127" y="144"/>
                    <a:pt x="127" y="144"/>
                    <a:pt x="127" y="144"/>
                  </a:cubicBezTo>
                  <a:cubicBezTo>
                    <a:pt x="127" y="146"/>
                    <a:pt x="125" y="146"/>
                    <a:pt x="124" y="144"/>
                  </a:cubicBezTo>
                  <a:cubicBezTo>
                    <a:pt x="121" y="135"/>
                    <a:pt x="127" y="125"/>
                    <a:pt x="135" y="120"/>
                  </a:cubicBezTo>
                  <a:cubicBezTo>
                    <a:pt x="136" y="120"/>
                    <a:pt x="136" y="120"/>
                    <a:pt x="137" y="119"/>
                  </a:cubicBezTo>
                  <a:cubicBezTo>
                    <a:pt x="136" y="119"/>
                    <a:pt x="134" y="119"/>
                    <a:pt x="133" y="118"/>
                  </a:cubicBezTo>
                  <a:cubicBezTo>
                    <a:pt x="130" y="119"/>
                    <a:pt x="128" y="116"/>
                    <a:pt x="129" y="113"/>
                  </a:cubicBezTo>
                  <a:cubicBezTo>
                    <a:pt x="129" y="110"/>
                    <a:pt x="132" y="106"/>
                    <a:pt x="133" y="103"/>
                  </a:cubicBezTo>
                  <a:cubicBezTo>
                    <a:pt x="135" y="99"/>
                    <a:pt x="136" y="95"/>
                    <a:pt x="138" y="91"/>
                  </a:cubicBezTo>
                  <a:cubicBezTo>
                    <a:pt x="138" y="91"/>
                    <a:pt x="139" y="90"/>
                    <a:pt x="140" y="90"/>
                  </a:cubicBezTo>
                  <a:cubicBezTo>
                    <a:pt x="144" y="90"/>
                    <a:pt x="149" y="90"/>
                    <a:pt x="153" y="89"/>
                  </a:cubicBezTo>
                  <a:cubicBezTo>
                    <a:pt x="156" y="89"/>
                    <a:pt x="158" y="88"/>
                    <a:pt x="160" y="87"/>
                  </a:cubicBezTo>
                  <a:cubicBezTo>
                    <a:pt x="161" y="87"/>
                    <a:pt x="161" y="87"/>
                    <a:pt x="162" y="87"/>
                  </a:cubicBezTo>
                  <a:cubicBezTo>
                    <a:pt x="165" y="85"/>
                    <a:pt x="165" y="84"/>
                    <a:pt x="163" y="81"/>
                  </a:cubicBezTo>
                  <a:cubicBezTo>
                    <a:pt x="161" y="81"/>
                    <a:pt x="157" y="84"/>
                    <a:pt x="155" y="85"/>
                  </a:cubicBezTo>
                  <a:cubicBezTo>
                    <a:pt x="154" y="86"/>
                    <a:pt x="153" y="86"/>
                    <a:pt x="152" y="86"/>
                  </a:cubicBezTo>
                  <a:cubicBezTo>
                    <a:pt x="151" y="87"/>
                    <a:pt x="150" y="87"/>
                    <a:pt x="150" y="87"/>
                  </a:cubicBezTo>
                  <a:cubicBezTo>
                    <a:pt x="142" y="83"/>
                    <a:pt x="148" y="72"/>
                    <a:pt x="153" y="69"/>
                  </a:cubicBezTo>
                  <a:cubicBezTo>
                    <a:pt x="161" y="63"/>
                    <a:pt x="172" y="62"/>
                    <a:pt x="181" y="67"/>
                  </a:cubicBezTo>
                  <a:cubicBezTo>
                    <a:pt x="193" y="67"/>
                    <a:pt x="201" y="51"/>
                    <a:pt x="212" y="50"/>
                  </a:cubicBezTo>
                  <a:cubicBezTo>
                    <a:pt x="206" y="45"/>
                    <a:pt x="200" y="40"/>
                    <a:pt x="193" y="36"/>
                  </a:cubicBezTo>
                  <a:cubicBezTo>
                    <a:pt x="148" y="8"/>
                    <a:pt x="91" y="15"/>
                    <a:pt x="53" y="49"/>
                  </a:cubicBezTo>
                  <a:cubicBezTo>
                    <a:pt x="53" y="51"/>
                    <a:pt x="52" y="53"/>
                    <a:pt x="52" y="54"/>
                  </a:cubicBezTo>
                  <a:cubicBezTo>
                    <a:pt x="52" y="57"/>
                    <a:pt x="52" y="60"/>
                    <a:pt x="52" y="63"/>
                  </a:cubicBezTo>
                  <a:cubicBezTo>
                    <a:pt x="52" y="64"/>
                    <a:pt x="50" y="65"/>
                    <a:pt x="49" y="64"/>
                  </a:cubicBezTo>
                  <a:cubicBezTo>
                    <a:pt x="48" y="61"/>
                    <a:pt x="47" y="58"/>
                    <a:pt x="47" y="55"/>
                  </a:cubicBezTo>
                  <a:cubicBezTo>
                    <a:pt x="43" y="60"/>
                    <a:pt x="39" y="65"/>
                    <a:pt x="36" y="70"/>
                  </a:cubicBezTo>
                  <a:cubicBezTo>
                    <a:pt x="26" y="84"/>
                    <a:pt x="21" y="99"/>
                    <a:pt x="19" y="114"/>
                  </a:cubicBezTo>
                  <a:cubicBezTo>
                    <a:pt x="23" y="119"/>
                    <a:pt x="30" y="119"/>
                    <a:pt x="35" y="123"/>
                  </a:cubicBezTo>
                  <a:cubicBezTo>
                    <a:pt x="41" y="127"/>
                    <a:pt x="44" y="138"/>
                    <a:pt x="51" y="141"/>
                  </a:cubicBezTo>
                  <a:cubicBezTo>
                    <a:pt x="51" y="141"/>
                    <a:pt x="52" y="140"/>
                    <a:pt x="53" y="141"/>
                  </a:cubicBezTo>
                  <a:cubicBezTo>
                    <a:pt x="54" y="141"/>
                    <a:pt x="55" y="141"/>
                    <a:pt x="55" y="141"/>
                  </a:cubicBezTo>
                  <a:cubicBezTo>
                    <a:pt x="67" y="146"/>
                    <a:pt x="63" y="160"/>
                    <a:pt x="66" y="171"/>
                  </a:cubicBezTo>
                  <a:cubicBezTo>
                    <a:pt x="67" y="177"/>
                    <a:pt x="72" y="183"/>
                    <a:pt x="73" y="190"/>
                  </a:cubicBezTo>
                  <a:cubicBezTo>
                    <a:pt x="74" y="199"/>
                    <a:pt x="70" y="207"/>
                    <a:pt x="71" y="216"/>
                  </a:cubicBezTo>
                  <a:cubicBezTo>
                    <a:pt x="72" y="209"/>
                    <a:pt x="75" y="204"/>
                    <a:pt x="79" y="198"/>
                  </a:cubicBezTo>
                  <a:cubicBezTo>
                    <a:pt x="84" y="191"/>
                    <a:pt x="92" y="185"/>
                    <a:pt x="96" y="177"/>
                  </a:cubicBezTo>
                  <a:cubicBezTo>
                    <a:pt x="102" y="170"/>
                    <a:pt x="101" y="163"/>
                    <a:pt x="96" y="154"/>
                  </a:cubicBezTo>
                  <a:cubicBezTo>
                    <a:pt x="92" y="153"/>
                    <a:pt x="89" y="153"/>
                    <a:pt x="86" y="151"/>
                  </a:cubicBezTo>
                  <a:cubicBezTo>
                    <a:pt x="75" y="147"/>
                    <a:pt x="73" y="138"/>
                    <a:pt x="61" y="135"/>
                  </a:cubicBezTo>
                  <a:cubicBezTo>
                    <a:pt x="59" y="134"/>
                    <a:pt x="57" y="134"/>
                    <a:pt x="56" y="134"/>
                  </a:cubicBezTo>
                  <a:cubicBezTo>
                    <a:pt x="55" y="134"/>
                    <a:pt x="53" y="134"/>
                    <a:pt x="52" y="133"/>
                  </a:cubicBezTo>
                  <a:cubicBezTo>
                    <a:pt x="52" y="133"/>
                    <a:pt x="52" y="133"/>
                    <a:pt x="51" y="132"/>
                  </a:cubicBezTo>
                  <a:cubicBezTo>
                    <a:pt x="42" y="124"/>
                    <a:pt x="60" y="118"/>
                    <a:pt x="64" y="115"/>
                  </a:cubicBezTo>
                  <a:cubicBezTo>
                    <a:pt x="68" y="113"/>
                    <a:pt x="72" y="110"/>
                    <a:pt x="74" y="107"/>
                  </a:cubicBezTo>
                  <a:cubicBezTo>
                    <a:pt x="75" y="104"/>
                    <a:pt x="75" y="101"/>
                    <a:pt x="76" y="98"/>
                  </a:cubicBezTo>
                  <a:cubicBezTo>
                    <a:pt x="76" y="97"/>
                    <a:pt x="77" y="96"/>
                    <a:pt x="77" y="95"/>
                  </a:cubicBezTo>
                  <a:cubicBezTo>
                    <a:pt x="77" y="94"/>
                    <a:pt x="77" y="94"/>
                    <a:pt x="77" y="93"/>
                  </a:cubicBezTo>
                  <a:cubicBezTo>
                    <a:pt x="78" y="91"/>
                    <a:pt x="72" y="90"/>
                    <a:pt x="71" y="89"/>
                  </a:cubicBezTo>
                  <a:cubicBezTo>
                    <a:pt x="69" y="88"/>
                    <a:pt x="68" y="86"/>
                    <a:pt x="67" y="85"/>
                  </a:cubicBezTo>
                  <a:cubicBezTo>
                    <a:pt x="64" y="81"/>
                    <a:pt x="64" y="79"/>
                    <a:pt x="63" y="75"/>
                  </a:cubicBezTo>
                  <a:cubicBezTo>
                    <a:pt x="62" y="71"/>
                    <a:pt x="60" y="73"/>
                    <a:pt x="58" y="72"/>
                  </a:cubicBezTo>
                  <a:cubicBezTo>
                    <a:pt x="56" y="72"/>
                    <a:pt x="55" y="71"/>
                    <a:pt x="54" y="70"/>
                  </a:cubicBezTo>
                  <a:cubicBezTo>
                    <a:pt x="52" y="68"/>
                    <a:pt x="51" y="66"/>
                    <a:pt x="52" y="63"/>
                  </a:cubicBezTo>
                  <a:cubicBezTo>
                    <a:pt x="52" y="63"/>
                    <a:pt x="52" y="62"/>
                    <a:pt x="52" y="61"/>
                  </a:cubicBezTo>
                  <a:cubicBezTo>
                    <a:pt x="53" y="59"/>
                    <a:pt x="56" y="59"/>
                    <a:pt x="56" y="62"/>
                  </a:cubicBezTo>
                  <a:cubicBezTo>
                    <a:pt x="56" y="64"/>
                    <a:pt x="59" y="67"/>
                    <a:pt x="61" y="68"/>
                  </a:cubicBezTo>
                  <a:cubicBezTo>
                    <a:pt x="62" y="68"/>
                    <a:pt x="63" y="67"/>
                    <a:pt x="64" y="67"/>
                  </a:cubicBezTo>
                  <a:cubicBezTo>
                    <a:pt x="65" y="68"/>
                    <a:pt x="66" y="68"/>
                    <a:pt x="67" y="69"/>
                  </a:cubicBezTo>
                  <a:cubicBezTo>
                    <a:pt x="70" y="72"/>
                    <a:pt x="68" y="77"/>
                    <a:pt x="70" y="81"/>
                  </a:cubicBezTo>
                  <a:cubicBezTo>
                    <a:pt x="72" y="85"/>
                    <a:pt x="78" y="85"/>
                    <a:pt x="80" y="89"/>
                  </a:cubicBezTo>
                  <a:cubicBezTo>
                    <a:pt x="81" y="90"/>
                    <a:pt x="81" y="91"/>
                    <a:pt x="81" y="92"/>
                  </a:cubicBezTo>
                  <a:cubicBezTo>
                    <a:pt x="81" y="92"/>
                    <a:pt x="82" y="92"/>
                    <a:pt x="82" y="92"/>
                  </a:cubicBezTo>
                  <a:cubicBezTo>
                    <a:pt x="85" y="92"/>
                    <a:pt x="86" y="96"/>
                    <a:pt x="83" y="97"/>
                  </a:cubicBezTo>
                  <a:cubicBezTo>
                    <a:pt x="80" y="98"/>
                    <a:pt x="80" y="104"/>
                    <a:pt x="79" y="107"/>
                  </a:cubicBezTo>
                  <a:cubicBezTo>
                    <a:pt x="78" y="110"/>
                    <a:pt x="76" y="112"/>
                    <a:pt x="74" y="114"/>
                  </a:cubicBezTo>
                  <a:cubicBezTo>
                    <a:pt x="71" y="117"/>
                    <a:pt x="68" y="119"/>
                    <a:pt x="65" y="121"/>
                  </a:cubicBezTo>
                  <a:cubicBezTo>
                    <a:pt x="63" y="122"/>
                    <a:pt x="56" y="124"/>
                    <a:pt x="53" y="127"/>
                  </a:cubicBezTo>
                  <a:cubicBezTo>
                    <a:pt x="54" y="127"/>
                    <a:pt x="54" y="127"/>
                    <a:pt x="54" y="128"/>
                  </a:cubicBezTo>
                  <a:cubicBezTo>
                    <a:pt x="56" y="131"/>
                    <a:pt x="68" y="127"/>
                    <a:pt x="72" y="130"/>
                  </a:cubicBezTo>
                  <a:cubicBezTo>
                    <a:pt x="74" y="131"/>
                    <a:pt x="75" y="133"/>
                    <a:pt x="76" y="135"/>
                  </a:cubicBezTo>
                  <a:cubicBezTo>
                    <a:pt x="83" y="141"/>
                    <a:pt x="83" y="145"/>
                    <a:pt x="92" y="148"/>
                  </a:cubicBezTo>
                  <a:cubicBezTo>
                    <a:pt x="95" y="149"/>
                    <a:pt x="99" y="149"/>
                    <a:pt x="102" y="151"/>
                  </a:cubicBezTo>
                  <a:cubicBezTo>
                    <a:pt x="103" y="151"/>
                    <a:pt x="106" y="152"/>
                    <a:pt x="107" y="154"/>
                  </a:cubicBezTo>
                  <a:cubicBezTo>
                    <a:pt x="111" y="160"/>
                    <a:pt x="105" y="172"/>
                    <a:pt x="102" y="177"/>
                  </a:cubicBezTo>
                  <a:cubicBezTo>
                    <a:pt x="92" y="193"/>
                    <a:pt x="75" y="204"/>
                    <a:pt x="74" y="224"/>
                  </a:cubicBezTo>
                  <a:cubicBezTo>
                    <a:pt x="73" y="225"/>
                    <a:pt x="73" y="225"/>
                    <a:pt x="73" y="225"/>
                  </a:cubicBezTo>
                  <a:cubicBezTo>
                    <a:pt x="73" y="225"/>
                    <a:pt x="74" y="226"/>
                    <a:pt x="74" y="226"/>
                  </a:cubicBezTo>
                  <a:cubicBezTo>
                    <a:pt x="74" y="226"/>
                    <a:pt x="74" y="226"/>
                    <a:pt x="74" y="226"/>
                  </a:cubicBezTo>
                  <a:cubicBezTo>
                    <a:pt x="75" y="226"/>
                    <a:pt x="76" y="227"/>
                    <a:pt x="76" y="227"/>
                  </a:cubicBezTo>
                  <a:cubicBezTo>
                    <a:pt x="76" y="227"/>
                    <a:pt x="77" y="227"/>
                    <a:pt x="77" y="227"/>
                  </a:cubicBezTo>
                  <a:cubicBezTo>
                    <a:pt x="129" y="259"/>
                    <a:pt x="202" y="246"/>
                    <a:pt x="233" y="191"/>
                  </a:cubicBezTo>
                  <a:cubicBezTo>
                    <a:pt x="241" y="178"/>
                    <a:pt x="245" y="164"/>
                    <a:pt x="247" y="150"/>
                  </a:cubicBezTo>
                  <a:close/>
                  <a:moveTo>
                    <a:pt x="245" y="24"/>
                  </a:moveTo>
                  <a:cubicBezTo>
                    <a:pt x="246" y="22"/>
                    <a:pt x="246" y="19"/>
                    <a:pt x="245" y="17"/>
                  </a:cubicBezTo>
                  <a:cubicBezTo>
                    <a:pt x="242" y="11"/>
                    <a:pt x="233" y="15"/>
                    <a:pt x="232" y="20"/>
                  </a:cubicBezTo>
                  <a:cubicBezTo>
                    <a:pt x="235" y="23"/>
                    <a:pt x="238" y="26"/>
                    <a:pt x="241" y="29"/>
                  </a:cubicBezTo>
                  <a:cubicBezTo>
                    <a:pt x="242" y="27"/>
                    <a:pt x="244" y="26"/>
                    <a:pt x="245" y="24"/>
                  </a:cubicBezTo>
                  <a:close/>
                  <a:moveTo>
                    <a:pt x="220" y="44"/>
                  </a:moveTo>
                  <a:cubicBezTo>
                    <a:pt x="221" y="43"/>
                    <a:pt x="222" y="42"/>
                    <a:pt x="223" y="41"/>
                  </a:cubicBezTo>
                  <a:cubicBezTo>
                    <a:pt x="222" y="40"/>
                    <a:pt x="221" y="39"/>
                    <a:pt x="220" y="38"/>
                  </a:cubicBezTo>
                  <a:cubicBezTo>
                    <a:pt x="218" y="40"/>
                    <a:pt x="216" y="42"/>
                    <a:pt x="213" y="43"/>
                  </a:cubicBezTo>
                  <a:cubicBezTo>
                    <a:pt x="215" y="44"/>
                    <a:pt x="216" y="45"/>
                    <a:pt x="217" y="46"/>
                  </a:cubicBezTo>
                  <a:cubicBezTo>
                    <a:pt x="218" y="45"/>
                    <a:pt x="219" y="45"/>
                    <a:pt x="220" y="44"/>
                  </a:cubicBezTo>
                  <a:close/>
                  <a:moveTo>
                    <a:pt x="206" y="343"/>
                  </a:moveTo>
                  <a:cubicBezTo>
                    <a:pt x="193" y="320"/>
                    <a:pt x="164" y="308"/>
                    <a:pt x="138" y="307"/>
                  </a:cubicBezTo>
                  <a:cubicBezTo>
                    <a:pt x="109" y="307"/>
                    <a:pt x="86" y="319"/>
                    <a:pt x="71" y="342"/>
                  </a:cubicBezTo>
                  <a:cubicBezTo>
                    <a:pt x="93" y="340"/>
                    <a:pt x="116" y="343"/>
                    <a:pt x="138" y="343"/>
                  </a:cubicBezTo>
                  <a:cubicBezTo>
                    <a:pt x="161" y="344"/>
                    <a:pt x="184" y="343"/>
                    <a:pt x="206" y="343"/>
                  </a:cubicBezTo>
                  <a:close/>
                  <a:moveTo>
                    <a:pt x="152" y="116"/>
                  </a:moveTo>
                  <a:cubicBezTo>
                    <a:pt x="158" y="116"/>
                    <a:pt x="166" y="119"/>
                    <a:pt x="172" y="115"/>
                  </a:cubicBezTo>
                  <a:cubicBezTo>
                    <a:pt x="168" y="115"/>
                    <a:pt x="164" y="113"/>
                    <a:pt x="160" y="112"/>
                  </a:cubicBezTo>
                  <a:cubicBezTo>
                    <a:pt x="158" y="111"/>
                    <a:pt x="155" y="110"/>
                    <a:pt x="153" y="110"/>
                  </a:cubicBezTo>
                  <a:cubicBezTo>
                    <a:pt x="148" y="110"/>
                    <a:pt x="146" y="114"/>
                    <a:pt x="143" y="117"/>
                  </a:cubicBezTo>
                  <a:cubicBezTo>
                    <a:pt x="143" y="117"/>
                    <a:pt x="142" y="117"/>
                    <a:pt x="141" y="118"/>
                  </a:cubicBezTo>
                  <a:cubicBezTo>
                    <a:pt x="145" y="117"/>
                    <a:pt x="148" y="116"/>
                    <a:pt x="152" y="116"/>
                  </a:cubicBezTo>
                  <a:close/>
                  <a:moveTo>
                    <a:pt x="143" y="301"/>
                  </a:moveTo>
                  <a:cubicBezTo>
                    <a:pt x="142" y="294"/>
                    <a:pt x="143" y="287"/>
                    <a:pt x="143" y="281"/>
                  </a:cubicBezTo>
                  <a:cubicBezTo>
                    <a:pt x="141" y="281"/>
                    <a:pt x="138" y="281"/>
                    <a:pt x="136" y="281"/>
                  </a:cubicBezTo>
                  <a:cubicBezTo>
                    <a:pt x="135" y="284"/>
                    <a:pt x="135" y="287"/>
                    <a:pt x="134" y="290"/>
                  </a:cubicBezTo>
                  <a:cubicBezTo>
                    <a:pt x="134" y="293"/>
                    <a:pt x="134" y="297"/>
                    <a:pt x="134" y="301"/>
                  </a:cubicBezTo>
                  <a:cubicBezTo>
                    <a:pt x="137" y="301"/>
                    <a:pt x="140" y="301"/>
                    <a:pt x="143" y="301"/>
                  </a:cubicBezTo>
                  <a:close/>
                  <a:moveTo>
                    <a:pt x="69" y="231"/>
                  </a:moveTo>
                  <a:cubicBezTo>
                    <a:pt x="69" y="231"/>
                    <a:pt x="69" y="231"/>
                    <a:pt x="69" y="231"/>
                  </a:cubicBezTo>
                  <a:cubicBezTo>
                    <a:pt x="67" y="230"/>
                    <a:pt x="67" y="228"/>
                    <a:pt x="67" y="227"/>
                  </a:cubicBezTo>
                  <a:cubicBezTo>
                    <a:pt x="66" y="229"/>
                    <a:pt x="64" y="231"/>
                    <a:pt x="63" y="232"/>
                  </a:cubicBezTo>
                  <a:cubicBezTo>
                    <a:pt x="62" y="234"/>
                    <a:pt x="60" y="236"/>
                    <a:pt x="58" y="238"/>
                  </a:cubicBezTo>
                  <a:cubicBezTo>
                    <a:pt x="60" y="239"/>
                    <a:pt x="62" y="240"/>
                    <a:pt x="65" y="241"/>
                  </a:cubicBezTo>
                  <a:cubicBezTo>
                    <a:pt x="65" y="241"/>
                    <a:pt x="65" y="240"/>
                    <a:pt x="65" y="240"/>
                  </a:cubicBezTo>
                  <a:cubicBezTo>
                    <a:pt x="65" y="238"/>
                    <a:pt x="67" y="234"/>
                    <a:pt x="69" y="231"/>
                  </a:cubicBezTo>
                  <a:close/>
                  <a:moveTo>
                    <a:pt x="69" y="222"/>
                  </a:moveTo>
                  <a:cubicBezTo>
                    <a:pt x="64" y="213"/>
                    <a:pt x="69" y="205"/>
                    <a:pt x="68" y="195"/>
                  </a:cubicBezTo>
                  <a:cubicBezTo>
                    <a:pt x="68" y="186"/>
                    <a:pt x="62" y="180"/>
                    <a:pt x="60" y="173"/>
                  </a:cubicBezTo>
                  <a:cubicBezTo>
                    <a:pt x="59" y="169"/>
                    <a:pt x="60" y="170"/>
                    <a:pt x="59" y="164"/>
                  </a:cubicBezTo>
                  <a:cubicBezTo>
                    <a:pt x="58" y="160"/>
                    <a:pt x="57" y="147"/>
                    <a:pt x="52" y="145"/>
                  </a:cubicBezTo>
                  <a:cubicBezTo>
                    <a:pt x="43" y="146"/>
                    <a:pt x="40" y="135"/>
                    <a:pt x="35" y="129"/>
                  </a:cubicBezTo>
                  <a:cubicBezTo>
                    <a:pt x="30" y="124"/>
                    <a:pt x="23" y="124"/>
                    <a:pt x="18" y="120"/>
                  </a:cubicBezTo>
                  <a:cubicBezTo>
                    <a:pt x="15" y="159"/>
                    <a:pt x="35" y="198"/>
                    <a:pt x="69" y="222"/>
                  </a:cubicBezTo>
                  <a:close/>
                  <a:moveTo>
                    <a:pt x="53" y="263"/>
                  </a:moveTo>
                  <a:cubicBezTo>
                    <a:pt x="53" y="262"/>
                    <a:pt x="53" y="262"/>
                    <a:pt x="53" y="262"/>
                  </a:cubicBezTo>
                  <a:cubicBezTo>
                    <a:pt x="50" y="260"/>
                    <a:pt x="46" y="258"/>
                    <a:pt x="42" y="255"/>
                  </a:cubicBezTo>
                  <a:cubicBezTo>
                    <a:pt x="42" y="256"/>
                    <a:pt x="42" y="257"/>
                    <a:pt x="41" y="257"/>
                  </a:cubicBezTo>
                  <a:cubicBezTo>
                    <a:pt x="38" y="260"/>
                    <a:pt x="38" y="267"/>
                    <a:pt x="42" y="269"/>
                  </a:cubicBezTo>
                  <a:cubicBezTo>
                    <a:pt x="45" y="271"/>
                    <a:pt x="47" y="270"/>
                    <a:pt x="49" y="269"/>
                  </a:cubicBezTo>
                  <a:cubicBezTo>
                    <a:pt x="52" y="267"/>
                    <a:pt x="52" y="265"/>
                    <a:pt x="53" y="263"/>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ïṩḻîḑê"/>
            <p:cNvSpPr/>
            <p:nvPr/>
          </p:nvSpPr>
          <p:spPr bwMode="auto">
            <a:xfrm>
              <a:off x="7421563" y="3581400"/>
              <a:ext cx="61913" cy="69850"/>
            </a:xfrm>
            <a:custGeom>
              <a:avLst/>
              <a:gdLst>
                <a:gd name="T0" fmla="*/ 18 w 23"/>
                <a:gd name="T1" fmla="*/ 2 h 26"/>
                <a:gd name="T2" fmla="*/ 21 w 23"/>
                <a:gd name="T3" fmla="*/ 5 h 26"/>
                <a:gd name="T4" fmla="*/ 2 w 23"/>
                <a:gd name="T5" fmla="*/ 25 h 26"/>
                <a:gd name="T6" fmla="*/ 2 w 23"/>
                <a:gd name="T7" fmla="*/ 26 h 26"/>
                <a:gd name="T8" fmla="*/ 1 w 23"/>
                <a:gd name="T9" fmla="*/ 23 h 26"/>
                <a:gd name="T10" fmla="*/ 17 w 23"/>
                <a:gd name="T11" fmla="*/ 2 h 26"/>
                <a:gd name="T12" fmla="*/ 18 w 23"/>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23" h="26">
                  <a:moveTo>
                    <a:pt x="18" y="2"/>
                  </a:moveTo>
                  <a:cubicBezTo>
                    <a:pt x="19" y="0"/>
                    <a:pt x="23" y="2"/>
                    <a:pt x="21" y="5"/>
                  </a:cubicBezTo>
                  <a:cubicBezTo>
                    <a:pt x="16" y="13"/>
                    <a:pt x="10" y="20"/>
                    <a:pt x="2" y="25"/>
                  </a:cubicBezTo>
                  <a:cubicBezTo>
                    <a:pt x="2" y="26"/>
                    <a:pt x="2" y="26"/>
                    <a:pt x="2" y="26"/>
                  </a:cubicBezTo>
                  <a:cubicBezTo>
                    <a:pt x="0" y="26"/>
                    <a:pt x="0" y="24"/>
                    <a:pt x="1" y="23"/>
                  </a:cubicBezTo>
                  <a:cubicBezTo>
                    <a:pt x="7" y="17"/>
                    <a:pt x="13" y="10"/>
                    <a:pt x="17" y="2"/>
                  </a:cubicBezTo>
                  <a:cubicBezTo>
                    <a:pt x="18" y="2"/>
                    <a:pt x="18" y="2"/>
                    <a:pt x="18" y="2"/>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2" name="îślîďê"/>
            <p:cNvSpPr/>
            <p:nvPr/>
          </p:nvSpPr>
          <p:spPr bwMode="auto">
            <a:xfrm>
              <a:off x="7197726" y="3624262"/>
              <a:ext cx="80963" cy="22225"/>
            </a:xfrm>
            <a:custGeom>
              <a:avLst/>
              <a:gdLst>
                <a:gd name="T0" fmla="*/ 28 w 30"/>
                <a:gd name="T1" fmla="*/ 0 h 8"/>
                <a:gd name="T2" fmla="*/ 29 w 30"/>
                <a:gd name="T3" fmla="*/ 2 h 8"/>
                <a:gd name="T4" fmla="*/ 1 w 30"/>
                <a:gd name="T5" fmla="*/ 8 h 8"/>
                <a:gd name="T6" fmla="*/ 1 w 30"/>
                <a:gd name="T7" fmla="*/ 6 h 8"/>
                <a:gd name="T8" fmla="*/ 16 w 30"/>
                <a:gd name="T9" fmla="*/ 4 h 8"/>
                <a:gd name="T10" fmla="*/ 28 w 30"/>
                <a:gd name="T11" fmla="*/ 0 h 8"/>
              </a:gdLst>
              <a:ahLst/>
              <a:cxnLst>
                <a:cxn ang="0">
                  <a:pos x="T0" y="T1"/>
                </a:cxn>
                <a:cxn ang="0">
                  <a:pos x="T2" y="T3"/>
                </a:cxn>
                <a:cxn ang="0">
                  <a:pos x="T4" y="T5"/>
                </a:cxn>
                <a:cxn ang="0">
                  <a:pos x="T6" y="T7"/>
                </a:cxn>
                <a:cxn ang="0">
                  <a:pos x="T8" y="T9"/>
                </a:cxn>
                <a:cxn ang="0">
                  <a:pos x="T10" y="T11"/>
                </a:cxn>
              </a:cxnLst>
              <a:rect l="0" t="0" r="r" b="b"/>
              <a:pathLst>
                <a:path w="30" h="8">
                  <a:moveTo>
                    <a:pt x="28" y="0"/>
                  </a:moveTo>
                  <a:cubicBezTo>
                    <a:pt x="29" y="0"/>
                    <a:pt x="30" y="1"/>
                    <a:pt x="29" y="2"/>
                  </a:cubicBezTo>
                  <a:cubicBezTo>
                    <a:pt x="22" y="7"/>
                    <a:pt x="10" y="8"/>
                    <a:pt x="1" y="8"/>
                  </a:cubicBezTo>
                  <a:cubicBezTo>
                    <a:pt x="0" y="8"/>
                    <a:pt x="0" y="6"/>
                    <a:pt x="1" y="6"/>
                  </a:cubicBezTo>
                  <a:cubicBezTo>
                    <a:pt x="6" y="5"/>
                    <a:pt x="11" y="5"/>
                    <a:pt x="16" y="4"/>
                  </a:cubicBezTo>
                  <a:cubicBezTo>
                    <a:pt x="20" y="3"/>
                    <a:pt x="24" y="1"/>
                    <a:pt x="28" y="0"/>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3" name="ïṥliďè"/>
            <p:cNvSpPr/>
            <p:nvPr/>
          </p:nvSpPr>
          <p:spPr bwMode="auto">
            <a:xfrm>
              <a:off x="7221538" y="3606800"/>
              <a:ext cx="52388" cy="23813"/>
            </a:xfrm>
            <a:custGeom>
              <a:avLst/>
              <a:gdLst>
                <a:gd name="T0" fmla="*/ 16 w 19"/>
                <a:gd name="T1" fmla="*/ 0 h 9"/>
                <a:gd name="T2" fmla="*/ 17 w 19"/>
                <a:gd name="T3" fmla="*/ 3 h 9"/>
                <a:gd name="T4" fmla="*/ 2 w 19"/>
                <a:gd name="T5" fmla="*/ 8 h 9"/>
                <a:gd name="T6" fmla="*/ 1 w 19"/>
                <a:gd name="T7" fmla="*/ 6 h 9"/>
                <a:gd name="T8" fmla="*/ 16 w 19"/>
                <a:gd name="T9" fmla="*/ 0 h 9"/>
              </a:gdLst>
              <a:ahLst/>
              <a:cxnLst>
                <a:cxn ang="0">
                  <a:pos x="T0" y="T1"/>
                </a:cxn>
                <a:cxn ang="0">
                  <a:pos x="T2" y="T3"/>
                </a:cxn>
                <a:cxn ang="0">
                  <a:pos x="T4" y="T5"/>
                </a:cxn>
                <a:cxn ang="0">
                  <a:pos x="T6" y="T7"/>
                </a:cxn>
                <a:cxn ang="0">
                  <a:pos x="T8" y="T9"/>
                </a:cxn>
              </a:cxnLst>
              <a:rect l="0" t="0" r="r" b="b"/>
              <a:pathLst>
                <a:path w="19" h="9">
                  <a:moveTo>
                    <a:pt x="16" y="0"/>
                  </a:moveTo>
                  <a:cubicBezTo>
                    <a:pt x="18" y="0"/>
                    <a:pt x="19" y="2"/>
                    <a:pt x="17" y="3"/>
                  </a:cubicBezTo>
                  <a:cubicBezTo>
                    <a:pt x="12" y="5"/>
                    <a:pt x="7" y="6"/>
                    <a:pt x="2" y="8"/>
                  </a:cubicBezTo>
                  <a:cubicBezTo>
                    <a:pt x="0" y="9"/>
                    <a:pt x="0" y="6"/>
                    <a:pt x="1" y="6"/>
                  </a:cubicBezTo>
                  <a:cubicBezTo>
                    <a:pt x="6" y="4"/>
                    <a:pt x="11" y="2"/>
                    <a:pt x="16" y="0"/>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4" name="ïšḻiḓè"/>
            <p:cNvSpPr/>
            <p:nvPr/>
          </p:nvSpPr>
          <p:spPr bwMode="auto">
            <a:xfrm>
              <a:off x="6997701" y="3086100"/>
              <a:ext cx="149225" cy="138113"/>
            </a:xfrm>
            <a:custGeom>
              <a:avLst/>
              <a:gdLst>
                <a:gd name="T0" fmla="*/ 41 w 55"/>
                <a:gd name="T1" fmla="*/ 5 h 51"/>
                <a:gd name="T2" fmla="*/ 51 w 55"/>
                <a:gd name="T3" fmla="*/ 29 h 51"/>
                <a:gd name="T4" fmla="*/ 51 w 55"/>
                <a:gd name="T5" fmla="*/ 30 h 51"/>
                <a:gd name="T6" fmla="*/ 49 w 55"/>
                <a:gd name="T7" fmla="*/ 34 h 51"/>
                <a:gd name="T8" fmla="*/ 49 w 55"/>
                <a:gd name="T9" fmla="*/ 36 h 51"/>
                <a:gd name="T10" fmla="*/ 29 w 55"/>
                <a:gd name="T11" fmla="*/ 48 h 51"/>
                <a:gd name="T12" fmla="*/ 21 w 55"/>
                <a:gd name="T13" fmla="*/ 40 h 51"/>
                <a:gd name="T14" fmla="*/ 22 w 55"/>
                <a:gd name="T15" fmla="*/ 36 h 51"/>
                <a:gd name="T16" fmla="*/ 17 w 55"/>
                <a:gd name="T17" fmla="*/ 24 h 51"/>
                <a:gd name="T18" fmla="*/ 2 w 55"/>
                <a:gd name="T19" fmla="*/ 19 h 51"/>
                <a:gd name="T20" fmla="*/ 3 w 55"/>
                <a:gd name="T21" fmla="*/ 16 h 51"/>
                <a:gd name="T22" fmla="*/ 4 w 55"/>
                <a:gd name="T23" fmla="*/ 16 h 51"/>
                <a:gd name="T24" fmla="*/ 4 w 55"/>
                <a:gd name="T25" fmla="*/ 12 h 51"/>
                <a:gd name="T26" fmla="*/ 41 w 55"/>
                <a:gd name="T27" fmla="*/ 5 h 51"/>
                <a:gd name="T28" fmla="*/ 48 w 55"/>
                <a:gd name="T29" fmla="*/ 28 h 51"/>
                <a:gd name="T30" fmla="*/ 28 w 55"/>
                <a:gd name="T31" fmla="*/ 8 h 51"/>
                <a:gd name="T32" fmla="*/ 6 w 55"/>
                <a:gd name="T33" fmla="*/ 16 h 51"/>
                <a:gd name="T34" fmla="*/ 5 w 55"/>
                <a:gd name="T35" fmla="*/ 16 h 51"/>
                <a:gd name="T36" fmla="*/ 26 w 55"/>
                <a:gd name="T37" fmla="*/ 29 h 51"/>
                <a:gd name="T38" fmla="*/ 30 w 55"/>
                <a:gd name="T39" fmla="*/ 44 h 51"/>
                <a:gd name="T40" fmla="*/ 45 w 55"/>
                <a:gd name="T41" fmla="*/ 35 h 51"/>
                <a:gd name="T42" fmla="*/ 48 w 55"/>
                <a:gd name="T43" fmla="*/ 30 h 51"/>
                <a:gd name="T44" fmla="*/ 48 w 55"/>
                <a:gd name="T45"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51">
                  <a:moveTo>
                    <a:pt x="41" y="5"/>
                  </a:moveTo>
                  <a:cubicBezTo>
                    <a:pt x="50" y="10"/>
                    <a:pt x="55" y="20"/>
                    <a:pt x="51" y="29"/>
                  </a:cubicBezTo>
                  <a:cubicBezTo>
                    <a:pt x="51" y="29"/>
                    <a:pt x="51" y="30"/>
                    <a:pt x="51" y="30"/>
                  </a:cubicBezTo>
                  <a:cubicBezTo>
                    <a:pt x="51" y="32"/>
                    <a:pt x="50" y="33"/>
                    <a:pt x="49" y="34"/>
                  </a:cubicBezTo>
                  <a:cubicBezTo>
                    <a:pt x="49" y="35"/>
                    <a:pt x="49" y="35"/>
                    <a:pt x="49" y="36"/>
                  </a:cubicBezTo>
                  <a:cubicBezTo>
                    <a:pt x="49" y="45"/>
                    <a:pt x="37" y="51"/>
                    <a:pt x="29" y="48"/>
                  </a:cubicBezTo>
                  <a:cubicBezTo>
                    <a:pt x="25" y="47"/>
                    <a:pt x="21" y="44"/>
                    <a:pt x="21" y="40"/>
                  </a:cubicBezTo>
                  <a:cubicBezTo>
                    <a:pt x="21" y="39"/>
                    <a:pt x="22" y="38"/>
                    <a:pt x="22" y="36"/>
                  </a:cubicBezTo>
                  <a:cubicBezTo>
                    <a:pt x="22" y="31"/>
                    <a:pt x="21" y="27"/>
                    <a:pt x="17" y="24"/>
                  </a:cubicBezTo>
                  <a:cubicBezTo>
                    <a:pt x="13" y="21"/>
                    <a:pt x="7" y="20"/>
                    <a:pt x="2" y="19"/>
                  </a:cubicBezTo>
                  <a:cubicBezTo>
                    <a:pt x="0" y="19"/>
                    <a:pt x="1" y="15"/>
                    <a:pt x="3" y="16"/>
                  </a:cubicBezTo>
                  <a:cubicBezTo>
                    <a:pt x="3" y="16"/>
                    <a:pt x="4" y="16"/>
                    <a:pt x="4" y="16"/>
                  </a:cubicBezTo>
                  <a:cubicBezTo>
                    <a:pt x="3" y="15"/>
                    <a:pt x="3" y="13"/>
                    <a:pt x="4" y="12"/>
                  </a:cubicBezTo>
                  <a:cubicBezTo>
                    <a:pt x="14" y="5"/>
                    <a:pt x="30" y="0"/>
                    <a:pt x="41" y="5"/>
                  </a:cubicBezTo>
                  <a:close/>
                  <a:moveTo>
                    <a:pt x="48" y="28"/>
                  </a:moveTo>
                  <a:cubicBezTo>
                    <a:pt x="54" y="15"/>
                    <a:pt x="39" y="7"/>
                    <a:pt x="28" y="8"/>
                  </a:cubicBezTo>
                  <a:cubicBezTo>
                    <a:pt x="20" y="9"/>
                    <a:pt x="13" y="13"/>
                    <a:pt x="6" y="16"/>
                  </a:cubicBezTo>
                  <a:cubicBezTo>
                    <a:pt x="5" y="16"/>
                    <a:pt x="5" y="16"/>
                    <a:pt x="5" y="16"/>
                  </a:cubicBezTo>
                  <a:cubicBezTo>
                    <a:pt x="14" y="17"/>
                    <a:pt x="23" y="20"/>
                    <a:pt x="26" y="29"/>
                  </a:cubicBezTo>
                  <a:cubicBezTo>
                    <a:pt x="28" y="33"/>
                    <a:pt x="24" y="41"/>
                    <a:pt x="30" y="44"/>
                  </a:cubicBezTo>
                  <a:cubicBezTo>
                    <a:pt x="37" y="47"/>
                    <a:pt x="42" y="41"/>
                    <a:pt x="45" y="35"/>
                  </a:cubicBezTo>
                  <a:cubicBezTo>
                    <a:pt x="46" y="33"/>
                    <a:pt x="47" y="31"/>
                    <a:pt x="48" y="30"/>
                  </a:cubicBezTo>
                  <a:cubicBezTo>
                    <a:pt x="48" y="29"/>
                    <a:pt x="48" y="29"/>
                    <a:pt x="48" y="28"/>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5" name="îsḻîdé"/>
            <p:cNvSpPr/>
            <p:nvPr/>
          </p:nvSpPr>
          <p:spPr bwMode="auto">
            <a:xfrm>
              <a:off x="7065963" y="3865562"/>
              <a:ext cx="55563" cy="53975"/>
            </a:xfrm>
            <a:custGeom>
              <a:avLst/>
              <a:gdLst>
                <a:gd name="T0" fmla="*/ 17 w 21"/>
                <a:gd name="T1" fmla="*/ 2 h 20"/>
                <a:gd name="T2" fmla="*/ 20 w 21"/>
                <a:gd name="T3" fmla="*/ 5 h 20"/>
                <a:gd name="T4" fmla="*/ 3 w 21"/>
                <a:gd name="T5" fmla="*/ 19 h 20"/>
                <a:gd name="T6" fmla="*/ 1 w 21"/>
                <a:gd name="T7" fmla="*/ 16 h 20"/>
                <a:gd name="T8" fmla="*/ 17 w 21"/>
                <a:gd name="T9" fmla="*/ 2 h 20"/>
              </a:gdLst>
              <a:ahLst/>
              <a:cxnLst>
                <a:cxn ang="0">
                  <a:pos x="T0" y="T1"/>
                </a:cxn>
                <a:cxn ang="0">
                  <a:pos x="T2" y="T3"/>
                </a:cxn>
                <a:cxn ang="0">
                  <a:pos x="T4" y="T5"/>
                </a:cxn>
                <a:cxn ang="0">
                  <a:pos x="T6" y="T7"/>
                </a:cxn>
                <a:cxn ang="0">
                  <a:pos x="T8" y="T9"/>
                </a:cxn>
              </a:cxnLst>
              <a:rect l="0" t="0" r="r" b="b"/>
              <a:pathLst>
                <a:path w="21" h="20">
                  <a:moveTo>
                    <a:pt x="17" y="2"/>
                  </a:moveTo>
                  <a:cubicBezTo>
                    <a:pt x="19" y="0"/>
                    <a:pt x="21" y="3"/>
                    <a:pt x="20" y="5"/>
                  </a:cubicBezTo>
                  <a:cubicBezTo>
                    <a:pt x="15" y="10"/>
                    <a:pt x="9" y="14"/>
                    <a:pt x="3" y="19"/>
                  </a:cubicBezTo>
                  <a:cubicBezTo>
                    <a:pt x="1" y="20"/>
                    <a:pt x="0" y="17"/>
                    <a:pt x="1" y="16"/>
                  </a:cubicBezTo>
                  <a:cubicBezTo>
                    <a:pt x="6" y="11"/>
                    <a:pt x="12" y="6"/>
                    <a:pt x="17" y="2"/>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6" name="íslide"/>
            <p:cNvSpPr/>
            <p:nvPr/>
          </p:nvSpPr>
          <p:spPr bwMode="auto">
            <a:xfrm>
              <a:off x="7038976" y="3873500"/>
              <a:ext cx="47625" cy="46038"/>
            </a:xfrm>
            <a:custGeom>
              <a:avLst/>
              <a:gdLst>
                <a:gd name="T0" fmla="*/ 17 w 18"/>
                <a:gd name="T1" fmla="*/ 0 h 17"/>
                <a:gd name="T2" fmla="*/ 18 w 18"/>
                <a:gd name="T3" fmla="*/ 2 h 17"/>
                <a:gd name="T4" fmla="*/ 10 w 18"/>
                <a:gd name="T5" fmla="*/ 8 h 17"/>
                <a:gd name="T6" fmla="*/ 3 w 18"/>
                <a:gd name="T7" fmla="*/ 16 h 17"/>
                <a:gd name="T8" fmla="*/ 1 w 18"/>
                <a:gd name="T9" fmla="*/ 15 h 17"/>
                <a:gd name="T10" fmla="*/ 7 w 18"/>
                <a:gd name="T11" fmla="*/ 6 h 17"/>
                <a:gd name="T12" fmla="*/ 17 w 18"/>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7" y="0"/>
                  </a:moveTo>
                  <a:cubicBezTo>
                    <a:pt x="18" y="0"/>
                    <a:pt x="18" y="1"/>
                    <a:pt x="18" y="2"/>
                  </a:cubicBezTo>
                  <a:cubicBezTo>
                    <a:pt x="16" y="4"/>
                    <a:pt x="12" y="6"/>
                    <a:pt x="10" y="8"/>
                  </a:cubicBezTo>
                  <a:cubicBezTo>
                    <a:pt x="7" y="11"/>
                    <a:pt x="5" y="14"/>
                    <a:pt x="3" y="16"/>
                  </a:cubicBezTo>
                  <a:cubicBezTo>
                    <a:pt x="2" y="17"/>
                    <a:pt x="0" y="16"/>
                    <a:pt x="1" y="15"/>
                  </a:cubicBezTo>
                  <a:cubicBezTo>
                    <a:pt x="2" y="11"/>
                    <a:pt x="5" y="8"/>
                    <a:pt x="7" y="6"/>
                  </a:cubicBezTo>
                  <a:cubicBezTo>
                    <a:pt x="10" y="3"/>
                    <a:pt x="13" y="0"/>
                    <a:pt x="17" y="0"/>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7" name="iṥľíďê"/>
            <p:cNvSpPr/>
            <p:nvPr/>
          </p:nvSpPr>
          <p:spPr bwMode="auto">
            <a:xfrm>
              <a:off x="4913313" y="3363912"/>
              <a:ext cx="46038" cy="19050"/>
            </a:xfrm>
            <a:custGeom>
              <a:avLst/>
              <a:gdLst>
                <a:gd name="T0" fmla="*/ 16 w 17"/>
                <a:gd name="T1" fmla="*/ 2 h 7"/>
                <a:gd name="T2" fmla="*/ 12 w 17"/>
                <a:gd name="T3" fmla="*/ 6 h 7"/>
                <a:gd name="T4" fmla="*/ 4 w 17"/>
                <a:gd name="T5" fmla="*/ 6 h 7"/>
                <a:gd name="T6" fmla="*/ 3 w 17"/>
                <a:gd name="T7" fmla="*/ 6 h 7"/>
                <a:gd name="T8" fmla="*/ 2 w 17"/>
                <a:gd name="T9" fmla="*/ 4 h 7"/>
                <a:gd name="T10" fmla="*/ 1 w 17"/>
                <a:gd name="T11" fmla="*/ 4 h 7"/>
                <a:gd name="T12" fmla="*/ 2 w 17"/>
                <a:gd name="T13" fmla="*/ 1 h 7"/>
                <a:gd name="T14" fmla="*/ 6 w 17"/>
                <a:gd name="T15" fmla="*/ 0 h 7"/>
                <a:gd name="T16" fmla="*/ 14 w 17"/>
                <a:gd name="T17" fmla="*/ 2 h 7"/>
                <a:gd name="T18" fmla="*/ 16 w 17"/>
                <a:gd name="T1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7">
                  <a:moveTo>
                    <a:pt x="16" y="2"/>
                  </a:moveTo>
                  <a:cubicBezTo>
                    <a:pt x="17" y="4"/>
                    <a:pt x="14" y="6"/>
                    <a:pt x="12" y="6"/>
                  </a:cubicBezTo>
                  <a:cubicBezTo>
                    <a:pt x="9" y="7"/>
                    <a:pt x="6" y="7"/>
                    <a:pt x="4" y="6"/>
                  </a:cubicBezTo>
                  <a:cubicBezTo>
                    <a:pt x="3" y="6"/>
                    <a:pt x="3" y="6"/>
                    <a:pt x="3" y="6"/>
                  </a:cubicBezTo>
                  <a:cubicBezTo>
                    <a:pt x="3" y="5"/>
                    <a:pt x="2" y="4"/>
                    <a:pt x="2" y="4"/>
                  </a:cubicBezTo>
                  <a:cubicBezTo>
                    <a:pt x="1" y="4"/>
                    <a:pt x="1" y="4"/>
                    <a:pt x="1" y="4"/>
                  </a:cubicBezTo>
                  <a:cubicBezTo>
                    <a:pt x="0" y="3"/>
                    <a:pt x="0" y="2"/>
                    <a:pt x="2" y="1"/>
                  </a:cubicBezTo>
                  <a:cubicBezTo>
                    <a:pt x="3" y="0"/>
                    <a:pt x="5" y="0"/>
                    <a:pt x="6" y="0"/>
                  </a:cubicBezTo>
                  <a:cubicBezTo>
                    <a:pt x="9" y="0"/>
                    <a:pt x="12" y="1"/>
                    <a:pt x="14" y="2"/>
                  </a:cubicBezTo>
                  <a:cubicBezTo>
                    <a:pt x="15" y="2"/>
                    <a:pt x="15" y="2"/>
                    <a:pt x="16" y="2"/>
                  </a:cubicBezTo>
                  <a:close/>
                </a:path>
              </a:pathLst>
            </a:custGeom>
            <a:solidFill>
              <a:srgbClr val="3E3E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8" name="íŝḷîḑê"/>
            <p:cNvSpPr/>
            <p:nvPr/>
          </p:nvSpPr>
          <p:spPr bwMode="auto">
            <a:xfrm>
              <a:off x="4640263" y="3457575"/>
              <a:ext cx="565150" cy="374650"/>
            </a:xfrm>
            <a:custGeom>
              <a:avLst/>
              <a:gdLst>
                <a:gd name="T0" fmla="*/ 189 w 209"/>
                <a:gd name="T1" fmla="*/ 107 h 139"/>
                <a:gd name="T2" fmla="*/ 189 w 209"/>
                <a:gd name="T3" fmla="*/ 109 h 139"/>
                <a:gd name="T4" fmla="*/ 1 w 209"/>
                <a:gd name="T5" fmla="*/ 80 h 139"/>
                <a:gd name="T6" fmla="*/ 0 w 209"/>
                <a:gd name="T7" fmla="*/ 80 h 139"/>
                <a:gd name="T8" fmla="*/ 0 w 209"/>
                <a:gd name="T9" fmla="*/ 80 h 139"/>
                <a:gd name="T10" fmla="*/ 10 w 209"/>
                <a:gd name="T11" fmla="*/ 0 h 139"/>
                <a:gd name="T12" fmla="*/ 86 w 209"/>
                <a:gd name="T13" fmla="*/ 39 h 139"/>
                <a:gd name="T14" fmla="*/ 89 w 209"/>
                <a:gd name="T15" fmla="*/ 40 h 139"/>
                <a:gd name="T16" fmla="*/ 89 w 209"/>
                <a:gd name="T17" fmla="*/ 40 h 139"/>
                <a:gd name="T18" fmla="*/ 205 w 209"/>
                <a:gd name="T19" fmla="*/ 30 h 139"/>
                <a:gd name="T20" fmla="*/ 209 w 209"/>
                <a:gd name="T21" fmla="*/ 30 h 139"/>
                <a:gd name="T22" fmla="*/ 189 w 209"/>
                <a:gd name="T23" fmla="*/ 107 h 139"/>
                <a:gd name="T24" fmla="*/ 169 w 209"/>
                <a:gd name="T25" fmla="*/ 43 h 139"/>
                <a:gd name="T26" fmla="*/ 167 w 209"/>
                <a:gd name="T27" fmla="*/ 39 h 139"/>
                <a:gd name="T28" fmla="*/ 158 w 209"/>
                <a:gd name="T29" fmla="*/ 43 h 139"/>
                <a:gd name="T30" fmla="*/ 148 w 209"/>
                <a:gd name="T31" fmla="*/ 45 h 139"/>
                <a:gd name="T32" fmla="*/ 148 w 209"/>
                <a:gd name="T33" fmla="*/ 47 h 139"/>
                <a:gd name="T34" fmla="*/ 169 w 209"/>
                <a:gd name="T35" fmla="*/ 43 h 139"/>
                <a:gd name="T36" fmla="*/ 158 w 209"/>
                <a:gd name="T37" fmla="*/ 41 h 139"/>
                <a:gd name="T38" fmla="*/ 158 w 209"/>
                <a:gd name="T39" fmla="*/ 38 h 139"/>
                <a:gd name="T40" fmla="*/ 134 w 209"/>
                <a:gd name="T41" fmla="*/ 42 h 139"/>
                <a:gd name="T42" fmla="*/ 135 w 209"/>
                <a:gd name="T43" fmla="*/ 45 h 139"/>
                <a:gd name="T44" fmla="*/ 158 w 209"/>
                <a:gd name="T45" fmla="*/ 41 h 139"/>
                <a:gd name="T46" fmla="*/ 37 w 209"/>
                <a:gd name="T47" fmla="*/ 86 h 139"/>
                <a:gd name="T48" fmla="*/ 38 w 209"/>
                <a:gd name="T49" fmla="*/ 82 h 139"/>
                <a:gd name="T50" fmla="*/ 17 w 209"/>
                <a:gd name="T51" fmla="*/ 73 h 139"/>
                <a:gd name="T52" fmla="*/ 16 w 209"/>
                <a:gd name="T53" fmla="*/ 76 h 139"/>
                <a:gd name="T54" fmla="*/ 37 w 209"/>
                <a:gd name="T55" fmla="*/ 86 h 139"/>
                <a:gd name="T56" fmla="*/ 28 w 209"/>
                <a:gd name="T57" fmla="*/ 89 h 139"/>
                <a:gd name="T58" fmla="*/ 29 w 209"/>
                <a:gd name="T59" fmla="*/ 85 h 139"/>
                <a:gd name="T60" fmla="*/ 7 w 209"/>
                <a:gd name="T61" fmla="*/ 73 h 139"/>
                <a:gd name="T62" fmla="*/ 5 w 209"/>
                <a:gd name="T63" fmla="*/ 75 h 139"/>
                <a:gd name="T64" fmla="*/ 28 w 209"/>
                <a:gd name="T65" fmla="*/ 8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 h="139">
                  <a:moveTo>
                    <a:pt x="189" y="107"/>
                  </a:moveTo>
                  <a:cubicBezTo>
                    <a:pt x="188" y="108"/>
                    <a:pt x="189" y="109"/>
                    <a:pt x="189" y="109"/>
                  </a:cubicBezTo>
                  <a:cubicBezTo>
                    <a:pt x="123" y="139"/>
                    <a:pt x="59" y="113"/>
                    <a:pt x="1" y="80"/>
                  </a:cubicBezTo>
                  <a:cubicBezTo>
                    <a:pt x="1" y="80"/>
                    <a:pt x="0" y="80"/>
                    <a:pt x="0" y="80"/>
                  </a:cubicBezTo>
                  <a:cubicBezTo>
                    <a:pt x="0" y="80"/>
                    <a:pt x="0" y="80"/>
                    <a:pt x="0" y="80"/>
                  </a:cubicBezTo>
                  <a:cubicBezTo>
                    <a:pt x="2" y="53"/>
                    <a:pt x="6" y="27"/>
                    <a:pt x="10" y="0"/>
                  </a:cubicBezTo>
                  <a:cubicBezTo>
                    <a:pt x="35" y="14"/>
                    <a:pt x="61" y="26"/>
                    <a:pt x="86" y="39"/>
                  </a:cubicBezTo>
                  <a:cubicBezTo>
                    <a:pt x="87" y="40"/>
                    <a:pt x="88" y="40"/>
                    <a:pt x="89" y="40"/>
                  </a:cubicBezTo>
                  <a:cubicBezTo>
                    <a:pt x="89" y="40"/>
                    <a:pt x="89" y="40"/>
                    <a:pt x="89" y="40"/>
                  </a:cubicBezTo>
                  <a:cubicBezTo>
                    <a:pt x="128" y="39"/>
                    <a:pt x="166" y="34"/>
                    <a:pt x="205" y="30"/>
                  </a:cubicBezTo>
                  <a:cubicBezTo>
                    <a:pt x="206" y="30"/>
                    <a:pt x="208" y="30"/>
                    <a:pt x="209" y="30"/>
                  </a:cubicBezTo>
                  <a:cubicBezTo>
                    <a:pt x="201" y="55"/>
                    <a:pt x="194" y="81"/>
                    <a:pt x="189" y="107"/>
                  </a:cubicBezTo>
                  <a:close/>
                  <a:moveTo>
                    <a:pt x="169" y="43"/>
                  </a:moveTo>
                  <a:cubicBezTo>
                    <a:pt x="172" y="42"/>
                    <a:pt x="170" y="38"/>
                    <a:pt x="167" y="39"/>
                  </a:cubicBezTo>
                  <a:cubicBezTo>
                    <a:pt x="164" y="41"/>
                    <a:pt x="161" y="42"/>
                    <a:pt x="158" y="43"/>
                  </a:cubicBezTo>
                  <a:cubicBezTo>
                    <a:pt x="154" y="44"/>
                    <a:pt x="151" y="44"/>
                    <a:pt x="148" y="45"/>
                  </a:cubicBezTo>
                  <a:cubicBezTo>
                    <a:pt x="146" y="45"/>
                    <a:pt x="147" y="47"/>
                    <a:pt x="148" y="47"/>
                  </a:cubicBezTo>
                  <a:cubicBezTo>
                    <a:pt x="155" y="48"/>
                    <a:pt x="163" y="46"/>
                    <a:pt x="169" y="43"/>
                  </a:cubicBezTo>
                  <a:close/>
                  <a:moveTo>
                    <a:pt x="158" y="41"/>
                  </a:moveTo>
                  <a:cubicBezTo>
                    <a:pt x="160" y="41"/>
                    <a:pt x="160" y="38"/>
                    <a:pt x="158" y="38"/>
                  </a:cubicBezTo>
                  <a:cubicBezTo>
                    <a:pt x="150" y="38"/>
                    <a:pt x="142" y="40"/>
                    <a:pt x="134" y="42"/>
                  </a:cubicBezTo>
                  <a:cubicBezTo>
                    <a:pt x="132" y="42"/>
                    <a:pt x="133" y="45"/>
                    <a:pt x="135" y="45"/>
                  </a:cubicBezTo>
                  <a:cubicBezTo>
                    <a:pt x="143" y="44"/>
                    <a:pt x="151" y="43"/>
                    <a:pt x="158" y="41"/>
                  </a:cubicBezTo>
                  <a:close/>
                  <a:moveTo>
                    <a:pt x="37" y="86"/>
                  </a:moveTo>
                  <a:cubicBezTo>
                    <a:pt x="40" y="87"/>
                    <a:pt x="41" y="83"/>
                    <a:pt x="38" y="82"/>
                  </a:cubicBezTo>
                  <a:cubicBezTo>
                    <a:pt x="31" y="80"/>
                    <a:pt x="24" y="77"/>
                    <a:pt x="17" y="73"/>
                  </a:cubicBezTo>
                  <a:cubicBezTo>
                    <a:pt x="16" y="73"/>
                    <a:pt x="14" y="75"/>
                    <a:pt x="16" y="76"/>
                  </a:cubicBezTo>
                  <a:cubicBezTo>
                    <a:pt x="22" y="81"/>
                    <a:pt x="29" y="84"/>
                    <a:pt x="37" y="86"/>
                  </a:cubicBezTo>
                  <a:close/>
                  <a:moveTo>
                    <a:pt x="28" y="89"/>
                  </a:moveTo>
                  <a:cubicBezTo>
                    <a:pt x="30" y="89"/>
                    <a:pt x="31" y="86"/>
                    <a:pt x="29" y="85"/>
                  </a:cubicBezTo>
                  <a:cubicBezTo>
                    <a:pt x="20" y="83"/>
                    <a:pt x="14" y="79"/>
                    <a:pt x="7" y="73"/>
                  </a:cubicBezTo>
                  <a:cubicBezTo>
                    <a:pt x="6" y="72"/>
                    <a:pt x="4" y="74"/>
                    <a:pt x="5" y="75"/>
                  </a:cubicBezTo>
                  <a:cubicBezTo>
                    <a:pt x="11" y="82"/>
                    <a:pt x="19" y="87"/>
                    <a:pt x="28" y="89"/>
                  </a:cubicBezTo>
                  <a:close/>
                </a:path>
              </a:pathLst>
            </a:custGeom>
            <a:solidFill>
              <a:srgbClr val="3E3E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9" name="îsliḍê"/>
            <p:cNvSpPr/>
            <p:nvPr/>
          </p:nvSpPr>
          <p:spPr bwMode="auto">
            <a:xfrm>
              <a:off x="4386263" y="3263900"/>
              <a:ext cx="1101725" cy="288925"/>
            </a:xfrm>
            <a:custGeom>
              <a:avLst/>
              <a:gdLst>
                <a:gd name="T0" fmla="*/ 408 w 408"/>
                <a:gd name="T1" fmla="*/ 86 h 107"/>
                <a:gd name="T2" fmla="*/ 301 w 408"/>
                <a:gd name="T3" fmla="*/ 95 h 107"/>
                <a:gd name="T4" fmla="*/ 184 w 408"/>
                <a:gd name="T5" fmla="*/ 107 h 107"/>
                <a:gd name="T6" fmla="*/ 183 w 408"/>
                <a:gd name="T7" fmla="*/ 107 h 107"/>
                <a:gd name="T8" fmla="*/ 104 w 408"/>
                <a:gd name="T9" fmla="*/ 67 h 107"/>
                <a:gd name="T10" fmla="*/ 101 w 408"/>
                <a:gd name="T11" fmla="*/ 66 h 107"/>
                <a:gd name="T12" fmla="*/ 97 w 408"/>
                <a:gd name="T13" fmla="*/ 64 h 107"/>
                <a:gd name="T14" fmla="*/ 112 w 408"/>
                <a:gd name="T15" fmla="*/ 56 h 107"/>
                <a:gd name="T16" fmla="*/ 193 w 408"/>
                <a:gd name="T17" fmla="*/ 45 h 107"/>
                <a:gd name="T18" fmla="*/ 196 w 408"/>
                <a:gd name="T19" fmla="*/ 46 h 107"/>
                <a:gd name="T20" fmla="*/ 213 w 408"/>
                <a:gd name="T21" fmla="*/ 45 h 107"/>
                <a:gd name="T22" fmla="*/ 212 w 408"/>
                <a:gd name="T23" fmla="*/ 35 h 107"/>
                <a:gd name="T24" fmla="*/ 210 w 408"/>
                <a:gd name="T25" fmla="*/ 35 h 107"/>
                <a:gd name="T26" fmla="*/ 194 w 408"/>
                <a:gd name="T27" fmla="*/ 34 h 107"/>
                <a:gd name="T28" fmla="*/ 191 w 408"/>
                <a:gd name="T29" fmla="*/ 37 h 107"/>
                <a:gd name="T30" fmla="*/ 87 w 408"/>
                <a:gd name="T31" fmla="*/ 53 h 107"/>
                <a:gd name="T32" fmla="*/ 84 w 408"/>
                <a:gd name="T33" fmla="*/ 55 h 107"/>
                <a:gd name="T34" fmla="*/ 83 w 408"/>
                <a:gd name="T35" fmla="*/ 53 h 107"/>
                <a:gd name="T36" fmla="*/ 41 w 408"/>
                <a:gd name="T37" fmla="*/ 33 h 107"/>
                <a:gd name="T38" fmla="*/ 0 w 408"/>
                <a:gd name="T39" fmla="*/ 14 h 107"/>
                <a:gd name="T40" fmla="*/ 212 w 408"/>
                <a:gd name="T41" fmla="*/ 0 h 107"/>
                <a:gd name="T42" fmla="*/ 213 w 408"/>
                <a:gd name="T43" fmla="*/ 0 h 107"/>
                <a:gd name="T44" fmla="*/ 408 w 408"/>
                <a:gd name="T45" fmla="*/ 86 h 107"/>
                <a:gd name="T46" fmla="*/ 237 w 408"/>
                <a:gd name="T47" fmla="*/ 40 h 107"/>
                <a:gd name="T48" fmla="*/ 229 w 408"/>
                <a:gd name="T49" fmla="*/ 24 h 107"/>
                <a:gd name="T50" fmla="*/ 227 w 408"/>
                <a:gd name="T51" fmla="*/ 27 h 107"/>
                <a:gd name="T52" fmla="*/ 232 w 408"/>
                <a:gd name="T53" fmla="*/ 32 h 107"/>
                <a:gd name="T54" fmla="*/ 233 w 408"/>
                <a:gd name="T55" fmla="*/ 39 h 107"/>
                <a:gd name="T56" fmla="*/ 237 w 408"/>
                <a:gd name="T57" fmla="*/ 40 h 107"/>
                <a:gd name="T58" fmla="*/ 223 w 408"/>
                <a:gd name="T59" fmla="*/ 39 h 107"/>
                <a:gd name="T60" fmla="*/ 227 w 408"/>
                <a:gd name="T61" fmla="*/ 39 h 107"/>
                <a:gd name="T62" fmla="*/ 210 w 408"/>
                <a:gd name="T63" fmla="*/ 25 h 107"/>
                <a:gd name="T64" fmla="*/ 211 w 408"/>
                <a:gd name="T65" fmla="*/ 28 h 107"/>
                <a:gd name="T66" fmla="*/ 223 w 408"/>
                <a:gd name="T67" fmla="*/ 3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8" h="107">
                  <a:moveTo>
                    <a:pt x="408" y="86"/>
                  </a:moveTo>
                  <a:cubicBezTo>
                    <a:pt x="373" y="89"/>
                    <a:pt x="337" y="92"/>
                    <a:pt x="301" y="95"/>
                  </a:cubicBezTo>
                  <a:cubicBezTo>
                    <a:pt x="262" y="99"/>
                    <a:pt x="223" y="101"/>
                    <a:pt x="184" y="107"/>
                  </a:cubicBezTo>
                  <a:cubicBezTo>
                    <a:pt x="184" y="107"/>
                    <a:pt x="184" y="107"/>
                    <a:pt x="183" y="107"/>
                  </a:cubicBezTo>
                  <a:cubicBezTo>
                    <a:pt x="158" y="93"/>
                    <a:pt x="131" y="78"/>
                    <a:pt x="104" y="67"/>
                  </a:cubicBezTo>
                  <a:cubicBezTo>
                    <a:pt x="104" y="66"/>
                    <a:pt x="102" y="65"/>
                    <a:pt x="101" y="66"/>
                  </a:cubicBezTo>
                  <a:cubicBezTo>
                    <a:pt x="99" y="65"/>
                    <a:pt x="98" y="65"/>
                    <a:pt x="97" y="64"/>
                  </a:cubicBezTo>
                  <a:cubicBezTo>
                    <a:pt x="101" y="61"/>
                    <a:pt x="106" y="58"/>
                    <a:pt x="112" y="56"/>
                  </a:cubicBezTo>
                  <a:cubicBezTo>
                    <a:pt x="138" y="46"/>
                    <a:pt x="166" y="48"/>
                    <a:pt x="193" y="45"/>
                  </a:cubicBezTo>
                  <a:cubicBezTo>
                    <a:pt x="194" y="45"/>
                    <a:pt x="195" y="46"/>
                    <a:pt x="196" y="46"/>
                  </a:cubicBezTo>
                  <a:cubicBezTo>
                    <a:pt x="200" y="48"/>
                    <a:pt x="209" y="49"/>
                    <a:pt x="213" y="45"/>
                  </a:cubicBezTo>
                  <a:cubicBezTo>
                    <a:pt x="216" y="42"/>
                    <a:pt x="216" y="37"/>
                    <a:pt x="212" y="35"/>
                  </a:cubicBezTo>
                  <a:cubicBezTo>
                    <a:pt x="211" y="34"/>
                    <a:pt x="210" y="35"/>
                    <a:pt x="210" y="35"/>
                  </a:cubicBezTo>
                  <a:cubicBezTo>
                    <a:pt x="206" y="32"/>
                    <a:pt x="199" y="31"/>
                    <a:pt x="194" y="34"/>
                  </a:cubicBezTo>
                  <a:cubicBezTo>
                    <a:pt x="193" y="35"/>
                    <a:pt x="192" y="36"/>
                    <a:pt x="191" y="37"/>
                  </a:cubicBezTo>
                  <a:cubicBezTo>
                    <a:pt x="157" y="34"/>
                    <a:pt x="116" y="31"/>
                    <a:pt x="87" y="53"/>
                  </a:cubicBezTo>
                  <a:cubicBezTo>
                    <a:pt x="86" y="53"/>
                    <a:pt x="85" y="54"/>
                    <a:pt x="84" y="55"/>
                  </a:cubicBezTo>
                  <a:cubicBezTo>
                    <a:pt x="84" y="54"/>
                    <a:pt x="84" y="53"/>
                    <a:pt x="83" y="53"/>
                  </a:cubicBezTo>
                  <a:cubicBezTo>
                    <a:pt x="69" y="45"/>
                    <a:pt x="55" y="39"/>
                    <a:pt x="41" y="33"/>
                  </a:cubicBezTo>
                  <a:cubicBezTo>
                    <a:pt x="28" y="26"/>
                    <a:pt x="14" y="18"/>
                    <a:pt x="0" y="14"/>
                  </a:cubicBezTo>
                  <a:cubicBezTo>
                    <a:pt x="71" y="13"/>
                    <a:pt x="142" y="6"/>
                    <a:pt x="212" y="0"/>
                  </a:cubicBezTo>
                  <a:cubicBezTo>
                    <a:pt x="212" y="0"/>
                    <a:pt x="212" y="0"/>
                    <a:pt x="213" y="0"/>
                  </a:cubicBezTo>
                  <a:cubicBezTo>
                    <a:pt x="276" y="32"/>
                    <a:pt x="343" y="59"/>
                    <a:pt x="408" y="86"/>
                  </a:cubicBezTo>
                  <a:close/>
                  <a:moveTo>
                    <a:pt x="237" y="40"/>
                  </a:moveTo>
                  <a:cubicBezTo>
                    <a:pt x="240" y="34"/>
                    <a:pt x="235" y="26"/>
                    <a:pt x="229" y="24"/>
                  </a:cubicBezTo>
                  <a:cubicBezTo>
                    <a:pt x="226" y="23"/>
                    <a:pt x="225" y="26"/>
                    <a:pt x="227" y="27"/>
                  </a:cubicBezTo>
                  <a:cubicBezTo>
                    <a:pt x="230" y="28"/>
                    <a:pt x="231" y="30"/>
                    <a:pt x="232" y="32"/>
                  </a:cubicBezTo>
                  <a:cubicBezTo>
                    <a:pt x="233" y="35"/>
                    <a:pt x="233" y="37"/>
                    <a:pt x="233" y="39"/>
                  </a:cubicBezTo>
                  <a:cubicBezTo>
                    <a:pt x="232" y="42"/>
                    <a:pt x="236" y="43"/>
                    <a:pt x="237" y="40"/>
                  </a:cubicBezTo>
                  <a:close/>
                  <a:moveTo>
                    <a:pt x="223" y="39"/>
                  </a:moveTo>
                  <a:cubicBezTo>
                    <a:pt x="223" y="42"/>
                    <a:pt x="227" y="42"/>
                    <a:pt x="227" y="39"/>
                  </a:cubicBezTo>
                  <a:cubicBezTo>
                    <a:pt x="228" y="30"/>
                    <a:pt x="218" y="23"/>
                    <a:pt x="210" y="25"/>
                  </a:cubicBezTo>
                  <a:cubicBezTo>
                    <a:pt x="209" y="25"/>
                    <a:pt x="209" y="28"/>
                    <a:pt x="211" y="28"/>
                  </a:cubicBezTo>
                  <a:cubicBezTo>
                    <a:pt x="218" y="28"/>
                    <a:pt x="222" y="33"/>
                    <a:pt x="223" y="39"/>
                  </a:cubicBezTo>
                  <a:close/>
                </a:path>
              </a:pathLst>
            </a:custGeom>
            <a:solidFill>
              <a:srgbClr val="3E3E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0" name="íšļîdè"/>
            <p:cNvSpPr/>
            <p:nvPr/>
          </p:nvSpPr>
          <p:spPr bwMode="auto">
            <a:xfrm>
              <a:off x="4530726" y="3363912"/>
              <a:ext cx="371475" cy="282575"/>
            </a:xfrm>
            <a:custGeom>
              <a:avLst/>
              <a:gdLst>
                <a:gd name="T0" fmla="*/ 138 w 138"/>
                <a:gd name="T1" fmla="*/ 4 h 105"/>
                <a:gd name="T2" fmla="*/ 138 w 138"/>
                <a:gd name="T3" fmla="*/ 5 h 105"/>
                <a:gd name="T4" fmla="*/ 37 w 138"/>
                <a:gd name="T5" fmla="*/ 26 h 105"/>
                <a:gd name="T6" fmla="*/ 9 w 138"/>
                <a:gd name="T7" fmla="*/ 105 h 105"/>
                <a:gd name="T8" fmla="*/ 6 w 138"/>
                <a:gd name="T9" fmla="*/ 105 h 105"/>
                <a:gd name="T10" fmla="*/ 5 w 138"/>
                <a:gd name="T11" fmla="*/ 105 h 105"/>
                <a:gd name="T12" fmla="*/ 5 w 138"/>
                <a:gd name="T13" fmla="*/ 105 h 105"/>
                <a:gd name="T14" fmla="*/ 47 w 138"/>
                <a:gd name="T15" fmla="*/ 14 h 105"/>
                <a:gd name="T16" fmla="*/ 138 w 138"/>
                <a:gd name="T17" fmla="*/ 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05">
                  <a:moveTo>
                    <a:pt x="138" y="4"/>
                  </a:moveTo>
                  <a:cubicBezTo>
                    <a:pt x="138" y="4"/>
                    <a:pt x="138" y="4"/>
                    <a:pt x="138" y="5"/>
                  </a:cubicBezTo>
                  <a:cubicBezTo>
                    <a:pt x="104" y="6"/>
                    <a:pt x="66" y="5"/>
                    <a:pt x="37" y="26"/>
                  </a:cubicBezTo>
                  <a:cubicBezTo>
                    <a:pt x="11" y="44"/>
                    <a:pt x="7" y="76"/>
                    <a:pt x="9" y="105"/>
                  </a:cubicBezTo>
                  <a:cubicBezTo>
                    <a:pt x="8" y="105"/>
                    <a:pt x="7" y="105"/>
                    <a:pt x="6" y="105"/>
                  </a:cubicBezTo>
                  <a:cubicBezTo>
                    <a:pt x="6" y="105"/>
                    <a:pt x="6" y="105"/>
                    <a:pt x="5" y="105"/>
                  </a:cubicBezTo>
                  <a:cubicBezTo>
                    <a:pt x="5" y="105"/>
                    <a:pt x="5" y="105"/>
                    <a:pt x="5" y="105"/>
                  </a:cubicBezTo>
                  <a:cubicBezTo>
                    <a:pt x="0" y="68"/>
                    <a:pt x="12" y="32"/>
                    <a:pt x="47" y="14"/>
                  </a:cubicBezTo>
                  <a:cubicBezTo>
                    <a:pt x="75" y="0"/>
                    <a:pt x="108" y="6"/>
                    <a:pt x="138" y="4"/>
                  </a:cubicBezTo>
                  <a:close/>
                </a:path>
              </a:pathLst>
            </a:custGeom>
            <a:solidFill>
              <a:srgbClr val="CF75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1" name="islíḍé"/>
            <p:cNvSpPr/>
            <p:nvPr/>
          </p:nvSpPr>
          <p:spPr bwMode="auto">
            <a:xfrm>
              <a:off x="4527551" y="3651250"/>
              <a:ext cx="47625" cy="76200"/>
            </a:xfrm>
            <a:custGeom>
              <a:avLst/>
              <a:gdLst>
                <a:gd name="T0" fmla="*/ 10 w 18"/>
                <a:gd name="T1" fmla="*/ 4 h 28"/>
                <a:gd name="T2" fmla="*/ 18 w 18"/>
                <a:gd name="T3" fmla="*/ 25 h 28"/>
                <a:gd name="T4" fmla="*/ 9 w 18"/>
                <a:gd name="T5" fmla="*/ 28 h 28"/>
                <a:gd name="T6" fmla="*/ 3 w 18"/>
                <a:gd name="T7" fmla="*/ 27 h 28"/>
                <a:gd name="T8" fmla="*/ 3 w 18"/>
                <a:gd name="T9" fmla="*/ 27 h 28"/>
                <a:gd name="T10" fmla="*/ 2 w 18"/>
                <a:gd name="T11" fmla="*/ 27 h 28"/>
                <a:gd name="T12" fmla="*/ 1 w 18"/>
                <a:gd name="T13" fmla="*/ 27 h 28"/>
                <a:gd name="T14" fmla="*/ 10 w 18"/>
                <a:gd name="T15" fmla="*/ 4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8">
                  <a:moveTo>
                    <a:pt x="10" y="4"/>
                  </a:moveTo>
                  <a:cubicBezTo>
                    <a:pt x="18" y="7"/>
                    <a:pt x="16" y="18"/>
                    <a:pt x="18" y="25"/>
                  </a:cubicBezTo>
                  <a:cubicBezTo>
                    <a:pt x="15" y="27"/>
                    <a:pt x="12" y="28"/>
                    <a:pt x="9" y="28"/>
                  </a:cubicBezTo>
                  <a:cubicBezTo>
                    <a:pt x="7" y="28"/>
                    <a:pt x="5" y="27"/>
                    <a:pt x="3" y="27"/>
                  </a:cubicBezTo>
                  <a:cubicBezTo>
                    <a:pt x="3" y="27"/>
                    <a:pt x="3" y="27"/>
                    <a:pt x="3" y="27"/>
                  </a:cubicBezTo>
                  <a:cubicBezTo>
                    <a:pt x="3" y="27"/>
                    <a:pt x="2" y="27"/>
                    <a:pt x="2" y="27"/>
                  </a:cubicBezTo>
                  <a:cubicBezTo>
                    <a:pt x="1" y="27"/>
                    <a:pt x="1" y="27"/>
                    <a:pt x="1" y="27"/>
                  </a:cubicBezTo>
                  <a:cubicBezTo>
                    <a:pt x="0" y="20"/>
                    <a:pt x="0" y="0"/>
                    <a:pt x="10" y="4"/>
                  </a:cubicBezTo>
                  <a:close/>
                </a:path>
              </a:pathLst>
            </a:custGeom>
            <a:solidFill>
              <a:srgbClr val="CF75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 name="îṧļidè"/>
            <p:cNvSpPr/>
            <p:nvPr/>
          </p:nvSpPr>
          <p:spPr bwMode="auto">
            <a:xfrm>
              <a:off x="4362451" y="3244850"/>
              <a:ext cx="1169988" cy="606425"/>
            </a:xfrm>
            <a:custGeom>
              <a:avLst/>
              <a:gdLst>
                <a:gd name="T0" fmla="*/ 430 w 433"/>
                <a:gd name="T1" fmla="*/ 98 h 225"/>
                <a:gd name="T2" fmla="*/ 298 w 433"/>
                <a:gd name="T3" fmla="*/ 188 h 225"/>
                <a:gd name="T4" fmla="*/ 296 w 433"/>
                <a:gd name="T5" fmla="*/ 195 h 225"/>
                <a:gd name="T6" fmla="*/ 99 w 433"/>
                <a:gd name="T7" fmla="*/ 162 h 225"/>
                <a:gd name="T8" fmla="*/ 108 w 433"/>
                <a:gd name="T9" fmla="*/ 77 h 225"/>
                <a:gd name="T10" fmla="*/ 76 w 433"/>
                <a:gd name="T11" fmla="*/ 152 h 225"/>
                <a:gd name="T12" fmla="*/ 83 w 433"/>
                <a:gd name="T13" fmla="*/ 179 h 225"/>
                <a:gd name="T14" fmla="*/ 71 w 433"/>
                <a:gd name="T15" fmla="*/ 183 h 225"/>
                <a:gd name="T16" fmla="*/ 62 w 433"/>
                <a:gd name="T17" fmla="*/ 181 h 225"/>
                <a:gd name="T18" fmla="*/ 58 w 433"/>
                <a:gd name="T19" fmla="*/ 180 h 225"/>
                <a:gd name="T20" fmla="*/ 63 w 433"/>
                <a:gd name="T21" fmla="*/ 150 h 225"/>
                <a:gd name="T22" fmla="*/ 90 w 433"/>
                <a:gd name="T23" fmla="*/ 64 h 225"/>
                <a:gd name="T24" fmla="*/ 2 w 433"/>
                <a:gd name="T25" fmla="*/ 21 h 225"/>
                <a:gd name="T26" fmla="*/ 0 w 433"/>
                <a:gd name="T27" fmla="*/ 20 h 225"/>
                <a:gd name="T28" fmla="*/ 2 w 433"/>
                <a:gd name="T29" fmla="*/ 16 h 225"/>
                <a:gd name="T30" fmla="*/ 224 w 433"/>
                <a:gd name="T31" fmla="*/ 2 h 225"/>
                <a:gd name="T32" fmla="*/ 431 w 433"/>
                <a:gd name="T33" fmla="*/ 93 h 225"/>
                <a:gd name="T34" fmla="*/ 417 w 433"/>
                <a:gd name="T35" fmla="*/ 93 h 225"/>
                <a:gd name="T36" fmla="*/ 221 w 433"/>
                <a:gd name="T37" fmla="*/ 7 h 225"/>
                <a:gd name="T38" fmla="*/ 50 w 433"/>
                <a:gd name="T39" fmla="*/ 40 h 225"/>
                <a:gd name="T40" fmla="*/ 93 w 433"/>
                <a:gd name="T41" fmla="*/ 62 h 225"/>
                <a:gd name="T42" fmla="*/ 200 w 433"/>
                <a:gd name="T43" fmla="*/ 44 h 225"/>
                <a:gd name="T44" fmla="*/ 219 w 433"/>
                <a:gd name="T45" fmla="*/ 42 h 225"/>
                <a:gd name="T46" fmla="*/ 222 w 433"/>
                <a:gd name="T47" fmla="*/ 52 h 225"/>
                <a:gd name="T48" fmla="*/ 202 w 433"/>
                <a:gd name="T49" fmla="*/ 52 h 225"/>
                <a:gd name="T50" fmla="*/ 106 w 433"/>
                <a:gd name="T51" fmla="*/ 71 h 225"/>
                <a:gd name="T52" fmla="*/ 113 w 433"/>
                <a:gd name="T53" fmla="*/ 74 h 225"/>
                <a:gd name="T54" fmla="*/ 193 w 433"/>
                <a:gd name="T55" fmla="*/ 114 h 225"/>
                <a:gd name="T56" fmla="*/ 292 w 433"/>
                <a:gd name="T57" fmla="*/ 188 h 225"/>
                <a:gd name="T58" fmla="*/ 312 w 433"/>
                <a:gd name="T59" fmla="*/ 109 h 225"/>
                <a:gd name="T60" fmla="*/ 192 w 433"/>
                <a:gd name="T61" fmla="*/ 119 h 225"/>
                <a:gd name="T62" fmla="*/ 189 w 433"/>
                <a:gd name="T63" fmla="*/ 118 h 225"/>
                <a:gd name="T64" fmla="*/ 103 w 433"/>
                <a:gd name="T65" fmla="*/ 159 h 225"/>
                <a:gd name="T66" fmla="*/ 104 w 433"/>
                <a:gd name="T67" fmla="*/ 159 h 225"/>
                <a:gd name="T68" fmla="*/ 216 w 433"/>
                <a:gd name="T69" fmla="*/ 50 h 225"/>
                <a:gd name="T70" fmla="*/ 218 w 433"/>
                <a:gd name="T71" fmla="*/ 46 h 225"/>
                <a:gd name="T72" fmla="*/ 206 w 433"/>
                <a:gd name="T73" fmla="*/ 45 h 225"/>
                <a:gd name="T74" fmla="*/ 206 w 433"/>
                <a:gd name="T75" fmla="*/ 48 h 225"/>
                <a:gd name="T76" fmla="*/ 208 w 433"/>
                <a:gd name="T77" fmla="*/ 50 h 225"/>
                <a:gd name="T78" fmla="*/ 200 w 433"/>
                <a:gd name="T79" fmla="*/ 49 h 225"/>
                <a:gd name="T80" fmla="*/ 109 w 433"/>
                <a:gd name="T81" fmla="*/ 58 h 225"/>
                <a:gd name="T82" fmla="*/ 67 w 433"/>
                <a:gd name="T83" fmla="*/ 149 h 225"/>
                <a:gd name="T84" fmla="*/ 71 w 433"/>
                <a:gd name="T85" fmla="*/ 149 h 225"/>
                <a:gd name="T86" fmla="*/ 200 w 433"/>
                <a:gd name="T87" fmla="*/ 49 h 225"/>
                <a:gd name="T88" fmla="*/ 71 w 433"/>
                <a:gd name="T89" fmla="*/ 155 h 225"/>
                <a:gd name="T90" fmla="*/ 63 w 433"/>
                <a:gd name="T91" fmla="*/ 178 h 225"/>
                <a:gd name="T92" fmla="*/ 64 w 433"/>
                <a:gd name="T93" fmla="*/ 178 h 225"/>
                <a:gd name="T94" fmla="*/ 79 w 433"/>
                <a:gd name="T95" fmla="*/ 17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3" h="225">
                  <a:moveTo>
                    <a:pt x="431" y="93"/>
                  </a:moveTo>
                  <a:cubicBezTo>
                    <a:pt x="433" y="94"/>
                    <a:pt x="433" y="98"/>
                    <a:pt x="430" y="98"/>
                  </a:cubicBezTo>
                  <a:cubicBezTo>
                    <a:pt x="393" y="101"/>
                    <a:pt x="355" y="105"/>
                    <a:pt x="318" y="108"/>
                  </a:cubicBezTo>
                  <a:cubicBezTo>
                    <a:pt x="312" y="135"/>
                    <a:pt x="306" y="162"/>
                    <a:pt x="298" y="188"/>
                  </a:cubicBezTo>
                  <a:cubicBezTo>
                    <a:pt x="298" y="188"/>
                    <a:pt x="297" y="188"/>
                    <a:pt x="297" y="189"/>
                  </a:cubicBezTo>
                  <a:cubicBezTo>
                    <a:pt x="299" y="190"/>
                    <a:pt x="299" y="194"/>
                    <a:pt x="296" y="195"/>
                  </a:cubicBezTo>
                  <a:cubicBezTo>
                    <a:pt x="232" y="225"/>
                    <a:pt x="156" y="204"/>
                    <a:pt x="101" y="164"/>
                  </a:cubicBezTo>
                  <a:cubicBezTo>
                    <a:pt x="100" y="163"/>
                    <a:pt x="100" y="162"/>
                    <a:pt x="99" y="162"/>
                  </a:cubicBezTo>
                  <a:cubicBezTo>
                    <a:pt x="98" y="161"/>
                    <a:pt x="97" y="160"/>
                    <a:pt x="97" y="159"/>
                  </a:cubicBezTo>
                  <a:cubicBezTo>
                    <a:pt x="99" y="131"/>
                    <a:pt x="102" y="104"/>
                    <a:pt x="108" y="77"/>
                  </a:cubicBezTo>
                  <a:cubicBezTo>
                    <a:pt x="106" y="76"/>
                    <a:pt x="104" y="75"/>
                    <a:pt x="103" y="73"/>
                  </a:cubicBezTo>
                  <a:cubicBezTo>
                    <a:pt x="79" y="91"/>
                    <a:pt x="73" y="121"/>
                    <a:pt x="76" y="152"/>
                  </a:cubicBezTo>
                  <a:cubicBezTo>
                    <a:pt x="82" y="157"/>
                    <a:pt x="82" y="169"/>
                    <a:pt x="84" y="176"/>
                  </a:cubicBezTo>
                  <a:cubicBezTo>
                    <a:pt x="84" y="178"/>
                    <a:pt x="84" y="178"/>
                    <a:pt x="83" y="179"/>
                  </a:cubicBezTo>
                  <a:cubicBezTo>
                    <a:pt x="83" y="179"/>
                    <a:pt x="82" y="180"/>
                    <a:pt x="82" y="180"/>
                  </a:cubicBezTo>
                  <a:cubicBezTo>
                    <a:pt x="79" y="182"/>
                    <a:pt x="74" y="183"/>
                    <a:pt x="71" y="183"/>
                  </a:cubicBezTo>
                  <a:cubicBezTo>
                    <a:pt x="68" y="183"/>
                    <a:pt x="64" y="183"/>
                    <a:pt x="62" y="181"/>
                  </a:cubicBezTo>
                  <a:cubicBezTo>
                    <a:pt x="62" y="181"/>
                    <a:pt x="62" y="181"/>
                    <a:pt x="62" y="181"/>
                  </a:cubicBezTo>
                  <a:cubicBezTo>
                    <a:pt x="62" y="181"/>
                    <a:pt x="62" y="181"/>
                    <a:pt x="62" y="181"/>
                  </a:cubicBezTo>
                  <a:cubicBezTo>
                    <a:pt x="61" y="182"/>
                    <a:pt x="59" y="182"/>
                    <a:pt x="58" y="180"/>
                  </a:cubicBezTo>
                  <a:cubicBezTo>
                    <a:pt x="56" y="173"/>
                    <a:pt x="56" y="155"/>
                    <a:pt x="64" y="150"/>
                  </a:cubicBezTo>
                  <a:cubicBezTo>
                    <a:pt x="64" y="150"/>
                    <a:pt x="63" y="150"/>
                    <a:pt x="63" y="150"/>
                  </a:cubicBezTo>
                  <a:cubicBezTo>
                    <a:pt x="55" y="118"/>
                    <a:pt x="66" y="85"/>
                    <a:pt x="90" y="64"/>
                  </a:cubicBezTo>
                  <a:cubicBezTo>
                    <a:pt x="90" y="64"/>
                    <a:pt x="90" y="64"/>
                    <a:pt x="90" y="64"/>
                  </a:cubicBezTo>
                  <a:cubicBezTo>
                    <a:pt x="73" y="57"/>
                    <a:pt x="58" y="49"/>
                    <a:pt x="41" y="42"/>
                  </a:cubicBezTo>
                  <a:cubicBezTo>
                    <a:pt x="28" y="35"/>
                    <a:pt x="13" y="30"/>
                    <a:pt x="2" y="21"/>
                  </a:cubicBezTo>
                  <a:cubicBezTo>
                    <a:pt x="1" y="21"/>
                    <a:pt x="1" y="21"/>
                    <a:pt x="1" y="20"/>
                  </a:cubicBezTo>
                  <a:cubicBezTo>
                    <a:pt x="1" y="20"/>
                    <a:pt x="1" y="20"/>
                    <a:pt x="0" y="20"/>
                  </a:cubicBezTo>
                  <a:cubicBezTo>
                    <a:pt x="0" y="20"/>
                    <a:pt x="0" y="20"/>
                    <a:pt x="0" y="20"/>
                  </a:cubicBezTo>
                  <a:cubicBezTo>
                    <a:pt x="0" y="18"/>
                    <a:pt x="0" y="16"/>
                    <a:pt x="2" y="16"/>
                  </a:cubicBezTo>
                  <a:cubicBezTo>
                    <a:pt x="75" y="8"/>
                    <a:pt x="148" y="6"/>
                    <a:pt x="221" y="0"/>
                  </a:cubicBezTo>
                  <a:cubicBezTo>
                    <a:pt x="223" y="0"/>
                    <a:pt x="224" y="1"/>
                    <a:pt x="224" y="2"/>
                  </a:cubicBezTo>
                  <a:cubicBezTo>
                    <a:pt x="293" y="30"/>
                    <a:pt x="361" y="62"/>
                    <a:pt x="429" y="91"/>
                  </a:cubicBezTo>
                  <a:cubicBezTo>
                    <a:pt x="430" y="91"/>
                    <a:pt x="431" y="92"/>
                    <a:pt x="431" y="93"/>
                  </a:cubicBezTo>
                  <a:close/>
                  <a:moveTo>
                    <a:pt x="310" y="102"/>
                  </a:moveTo>
                  <a:cubicBezTo>
                    <a:pt x="346" y="99"/>
                    <a:pt x="382" y="96"/>
                    <a:pt x="417" y="93"/>
                  </a:cubicBezTo>
                  <a:cubicBezTo>
                    <a:pt x="352" y="66"/>
                    <a:pt x="285" y="39"/>
                    <a:pt x="222" y="7"/>
                  </a:cubicBezTo>
                  <a:cubicBezTo>
                    <a:pt x="221" y="7"/>
                    <a:pt x="221" y="7"/>
                    <a:pt x="221" y="7"/>
                  </a:cubicBezTo>
                  <a:cubicBezTo>
                    <a:pt x="151" y="13"/>
                    <a:pt x="80" y="20"/>
                    <a:pt x="9" y="21"/>
                  </a:cubicBezTo>
                  <a:cubicBezTo>
                    <a:pt x="23" y="25"/>
                    <a:pt x="37" y="33"/>
                    <a:pt x="50" y="40"/>
                  </a:cubicBezTo>
                  <a:cubicBezTo>
                    <a:pt x="64" y="46"/>
                    <a:pt x="78" y="52"/>
                    <a:pt x="92" y="60"/>
                  </a:cubicBezTo>
                  <a:cubicBezTo>
                    <a:pt x="93" y="60"/>
                    <a:pt x="93" y="61"/>
                    <a:pt x="93" y="62"/>
                  </a:cubicBezTo>
                  <a:cubicBezTo>
                    <a:pt x="94" y="61"/>
                    <a:pt x="95" y="60"/>
                    <a:pt x="96" y="60"/>
                  </a:cubicBezTo>
                  <a:cubicBezTo>
                    <a:pt x="125" y="38"/>
                    <a:pt x="166" y="41"/>
                    <a:pt x="200" y="44"/>
                  </a:cubicBezTo>
                  <a:cubicBezTo>
                    <a:pt x="201" y="43"/>
                    <a:pt x="202" y="42"/>
                    <a:pt x="203" y="41"/>
                  </a:cubicBezTo>
                  <a:cubicBezTo>
                    <a:pt x="208" y="38"/>
                    <a:pt x="215" y="39"/>
                    <a:pt x="219" y="42"/>
                  </a:cubicBezTo>
                  <a:cubicBezTo>
                    <a:pt x="219" y="42"/>
                    <a:pt x="220" y="41"/>
                    <a:pt x="221" y="42"/>
                  </a:cubicBezTo>
                  <a:cubicBezTo>
                    <a:pt x="225" y="44"/>
                    <a:pt x="225" y="49"/>
                    <a:pt x="222" y="52"/>
                  </a:cubicBezTo>
                  <a:cubicBezTo>
                    <a:pt x="218" y="56"/>
                    <a:pt x="209" y="55"/>
                    <a:pt x="205" y="53"/>
                  </a:cubicBezTo>
                  <a:cubicBezTo>
                    <a:pt x="204" y="53"/>
                    <a:pt x="203" y="52"/>
                    <a:pt x="202" y="52"/>
                  </a:cubicBezTo>
                  <a:cubicBezTo>
                    <a:pt x="175" y="55"/>
                    <a:pt x="147" y="53"/>
                    <a:pt x="121" y="63"/>
                  </a:cubicBezTo>
                  <a:cubicBezTo>
                    <a:pt x="115" y="65"/>
                    <a:pt x="110" y="68"/>
                    <a:pt x="106" y="71"/>
                  </a:cubicBezTo>
                  <a:cubicBezTo>
                    <a:pt x="107" y="72"/>
                    <a:pt x="108" y="72"/>
                    <a:pt x="110" y="73"/>
                  </a:cubicBezTo>
                  <a:cubicBezTo>
                    <a:pt x="111" y="72"/>
                    <a:pt x="113" y="73"/>
                    <a:pt x="113" y="74"/>
                  </a:cubicBezTo>
                  <a:cubicBezTo>
                    <a:pt x="140" y="85"/>
                    <a:pt x="167" y="100"/>
                    <a:pt x="192" y="114"/>
                  </a:cubicBezTo>
                  <a:cubicBezTo>
                    <a:pt x="193" y="114"/>
                    <a:pt x="193" y="114"/>
                    <a:pt x="193" y="114"/>
                  </a:cubicBezTo>
                  <a:cubicBezTo>
                    <a:pt x="232" y="108"/>
                    <a:pt x="271" y="106"/>
                    <a:pt x="310" y="102"/>
                  </a:cubicBezTo>
                  <a:close/>
                  <a:moveTo>
                    <a:pt x="292" y="188"/>
                  </a:moveTo>
                  <a:cubicBezTo>
                    <a:pt x="292" y="188"/>
                    <a:pt x="291" y="187"/>
                    <a:pt x="292" y="186"/>
                  </a:cubicBezTo>
                  <a:cubicBezTo>
                    <a:pt x="297" y="160"/>
                    <a:pt x="304" y="134"/>
                    <a:pt x="312" y="109"/>
                  </a:cubicBezTo>
                  <a:cubicBezTo>
                    <a:pt x="311" y="109"/>
                    <a:pt x="309" y="109"/>
                    <a:pt x="308" y="109"/>
                  </a:cubicBezTo>
                  <a:cubicBezTo>
                    <a:pt x="269" y="113"/>
                    <a:pt x="231" y="118"/>
                    <a:pt x="192" y="119"/>
                  </a:cubicBezTo>
                  <a:cubicBezTo>
                    <a:pt x="192" y="119"/>
                    <a:pt x="192" y="119"/>
                    <a:pt x="192" y="119"/>
                  </a:cubicBezTo>
                  <a:cubicBezTo>
                    <a:pt x="191" y="119"/>
                    <a:pt x="190" y="119"/>
                    <a:pt x="189" y="118"/>
                  </a:cubicBezTo>
                  <a:cubicBezTo>
                    <a:pt x="164" y="105"/>
                    <a:pt x="138" y="93"/>
                    <a:pt x="113" y="79"/>
                  </a:cubicBezTo>
                  <a:cubicBezTo>
                    <a:pt x="109" y="106"/>
                    <a:pt x="105" y="132"/>
                    <a:pt x="103" y="159"/>
                  </a:cubicBezTo>
                  <a:cubicBezTo>
                    <a:pt x="103" y="159"/>
                    <a:pt x="103" y="159"/>
                    <a:pt x="103" y="159"/>
                  </a:cubicBezTo>
                  <a:cubicBezTo>
                    <a:pt x="103" y="159"/>
                    <a:pt x="104" y="159"/>
                    <a:pt x="104" y="159"/>
                  </a:cubicBezTo>
                  <a:cubicBezTo>
                    <a:pt x="162" y="192"/>
                    <a:pt x="226" y="218"/>
                    <a:pt x="292" y="188"/>
                  </a:cubicBezTo>
                  <a:close/>
                  <a:moveTo>
                    <a:pt x="216" y="50"/>
                  </a:moveTo>
                  <a:cubicBezTo>
                    <a:pt x="218" y="50"/>
                    <a:pt x="221" y="48"/>
                    <a:pt x="220" y="46"/>
                  </a:cubicBezTo>
                  <a:cubicBezTo>
                    <a:pt x="219" y="46"/>
                    <a:pt x="219" y="46"/>
                    <a:pt x="218" y="46"/>
                  </a:cubicBezTo>
                  <a:cubicBezTo>
                    <a:pt x="216" y="45"/>
                    <a:pt x="213" y="44"/>
                    <a:pt x="210" y="44"/>
                  </a:cubicBezTo>
                  <a:cubicBezTo>
                    <a:pt x="209" y="44"/>
                    <a:pt x="207" y="44"/>
                    <a:pt x="206" y="45"/>
                  </a:cubicBezTo>
                  <a:cubicBezTo>
                    <a:pt x="204" y="46"/>
                    <a:pt x="204" y="47"/>
                    <a:pt x="205" y="48"/>
                  </a:cubicBezTo>
                  <a:cubicBezTo>
                    <a:pt x="205" y="48"/>
                    <a:pt x="205" y="48"/>
                    <a:pt x="206" y="48"/>
                  </a:cubicBezTo>
                  <a:cubicBezTo>
                    <a:pt x="206" y="48"/>
                    <a:pt x="207" y="49"/>
                    <a:pt x="207" y="50"/>
                  </a:cubicBezTo>
                  <a:cubicBezTo>
                    <a:pt x="207" y="50"/>
                    <a:pt x="207" y="50"/>
                    <a:pt x="208" y="50"/>
                  </a:cubicBezTo>
                  <a:cubicBezTo>
                    <a:pt x="210" y="51"/>
                    <a:pt x="213" y="51"/>
                    <a:pt x="216" y="50"/>
                  </a:cubicBezTo>
                  <a:close/>
                  <a:moveTo>
                    <a:pt x="200" y="49"/>
                  </a:moveTo>
                  <a:cubicBezTo>
                    <a:pt x="200" y="48"/>
                    <a:pt x="200" y="48"/>
                    <a:pt x="200" y="48"/>
                  </a:cubicBezTo>
                  <a:cubicBezTo>
                    <a:pt x="170" y="50"/>
                    <a:pt x="137" y="44"/>
                    <a:pt x="109" y="58"/>
                  </a:cubicBezTo>
                  <a:cubicBezTo>
                    <a:pt x="74" y="76"/>
                    <a:pt x="62" y="112"/>
                    <a:pt x="67" y="149"/>
                  </a:cubicBezTo>
                  <a:cubicBezTo>
                    <a:pt x="67" y="149"/>
                    <a:pt x="67" y="149"/>
                    <a:pt x="67" y="149"/>
                  </a:cubicBezTo>
                  <a:cubicBezTo>
                    <a:pt x="68" y="149"/>
                    <a:pt x="68" y="149"/>
                    <a:pt x="68" y="149"/>
                  </a:cubicBezTo>
                  <a:cubicBezTo>
                    <a:pt x="69" y="149"/>
                    <a:pt x="70" y="149"/>
                    <a:pt x="71" y="149"/>
                  </a:cubicBezTo>
                  <a:cubicBezTo>
                    <a:pt x="69" y="120"/>
                    <a:pt x="73" y="88"/>
                    <a:pt x="99" y="70"/>
                  </a:cubicBezTo>
                  <a:cubicBezTo>
                    <a:pt x="128" y="49"/>
                    <a:pt x="166" y="50"/>
                    <a:pt x="200" y="49"/>
                  </a:cubicBezTo>
                  <a:close/>
                  <a:moveTo>
                    <a:pt x="79" y="176"/>
                  </a:moveTo>
                  <a:cubicBezTo>
                    <a:pt x="77" y="169"/>
                    <a:pt x="79" y="158"/>
                    <a:pt x="71" y="155"/>
                  </a:cubicBezTo>
                  <a:cubicBezTo>
                    <a:pt x="61" y="151"/>
                    <a:pt x="61" y="171"/>
                    <a:pt x="62" y="178"/>
                  </a:cubicBezTo>
                  <a:cubicBezTo>
                    <a:pt x="62" y="178"/>
                    <a:pt x="62" y="178"/>
                    <a:pt x="63" y="178"/>
                  </a:cubicBezTo>
                  <a:cubicBezTo>
                    <a:pt x="63" y="178"/>
                    <a:pt x="64" y="178"/>
                    <a:pt x="64" y="178"/>
                  </a:cubicBezTo>
                  <a:cubicBezTo>
                    <a:pt x="64" y="178"/>
                    <a:pt x="64" y="178"/>
                    <a:pt x="64" y="178"/>
                  </a:cubicBezTo>
                  <a:cubicBezTo>
                    <a:pt x="66" y="178"/>
                    <a:pt x="68" y="179"/>
                    <a:pt x="70" y="179"/>
                  </a:cubicBezTo>
                  <a:cubicBezTo>
                    <a:pt x="73" y="179"/>
                    <a:pt x="76" y="178"/>
                    <a:pt x="79" y="176"/>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 name="ïṥḻiḓe"/>
            <p:cNvSpPr/>
            <p:nvPr/>
          </p:nvSpPr>
          <p:spPr bwMode="auto">
            <a:xfrm>
              <a:off x="5035551" y="3560762"/>
              <a:ext cx="69850" cy="26988"/>
            </a:xfrm>
            <a:custGeom>
              <a:avLst/>
              <a:gdLst>
                <a:gd name="T0" fmla="*/ 21 w 26"/>
                <a:gd name="T1" fmla="*/ 1 h 10"/>
                <a:gd name="T2" fmla="*/ 23 w 26"/>
                <a:gd name="T3" fmla="*/ 5 h 10"/>
                <a:gd name="T4" fmla="*/ 2 w 26"/>
                <a:gd name="T5" fmla="*/ 9 h 10"/>
                <a:gd name="T6" fmla="*/ 2 w 26"/>
                <a:gd name="T7" fmla="*/ 7 h 10"/>
                <a:gd name="T8" fmla="*/ 12 w 26"/>
                <a:gd name="T9" fmla="*/ 5 h 10"/>
                <a:gd name="T10" fmla="*/ 21 w 26"/>
                <a:gd name="T11" fmla="*/ 1 h 10"/>
              </a:gdLst>
              <a:ahLst/>
              <a:cxnLst>
                <a:cxn ang="0">
                  <a:pos x="T0" y="T1"/>
                </a:cxn>
                <a:cxn ang="0">
                  <a:pos x="T2" y="T3"/>
                </a:cxn>
                <a:cxn ang="0">
                  <a:pos x="T4" y="T5"/>
                </a:cxn>
                <a:cxn ang="0">
                  <a:pos x="T6" y="T7"/>
                </a:cxn>
                <a:cxn ang="0">
                  <a:pos x="T8" y="T9"/>
                </a:cxn>
                <a:cxn ang="0">
                  <a:pos x="T10" y="T11"/>
                </a:cxn>
              </a:cxnLst>
              <a:rect l="0" t="0" r="r" b="b"/>
              <a:pathLst>
                <a:path w="26" h="10">
                  <a:moveTo>
                    <a:pt x="21" y="1"/>
                  </a:moveTo>
                  <a:cubicBezTo>
                    <a:pt x="24" y="0"/>
                    <a:pt x="26" y="4"/>
                    <a:pt x="23" y="5"/>
                  </a:cubicBezTo>
                  <a:cubicBezTo>
                    <a:pt x="17" y="8"/>
                    <a:pt x="9" y="10"/>
                    <a:pt x="2" y="9"/>
                  </a:cubicBezTo>
                  <a:cubicBezTo>
                    <a:pt x="1" y="9"/>
                    <a:pt x="0" y="7"/>
                    <a:pt x="2" y="7"/>
                  </a:cubicBezTo>
                  <a:cubicBezTo>
                    <a:pt x="5" y="6"/>
                    <a:pt x="8" y="6"/>
                    <a:pt x="12" y="5"/>
                  </a:cubicBezTo>
                  <a:cubicBezTo>
                    <a:pt x="15" y="4"/>
                    <a:pt x="18" y="3"/>
                    <a:pt x="21" y="1"/>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4" name="îšļiďê"/>
            <p:cNvSpPr/>
            <p:nvPr/>
          </p:nvSpPr>
          <p:spPr bwMode="auto">
            <a:xfrm>
              <a:off x="4997451" y="3560762"/>
              <a:ext cx="74613" cy="19050"/>
            </a:xfrm>
            <a:custGeom>
              <a:avLst/>
              <a:gdLst>
                <a:gd name="T0" fmla="*/ 26 w 28"/>
                <a:gd name="T1" fmla="*/ 0 h 7"/>
                <a:gd name="T2" fmla="*/ 26 w 28"/>
                <a:gd name="T3" fmla="*/ 3 h 7"/>
                <a:gd name="T4" fmla="*/ 3 w 28"/>
                <a:gd name="T5" fmla="*/ 7 h 7"/>
                <a:gd name="T6" fmla="*/ 2 w 28"/>
                <a:gd name="T7" fmla="*/ 4 h 7"/>
                <a:gd name="T8" fmla="*/ 26 w 28"/>
                <a:gd name="T9" fmla="*/ 0 h 7"/>
              </a:gdLst>
              <a:ahLst/>
              <a:cxnLst>
                <a:cxn ang="0">
                  <a:pos x="T0" y="T1"/>
                </a:cxn>
                <a:cxn ang="0">
                  <a:pos x="T2" y="T3"/>
                </a:cxn>
                <a:cxn ang="0">
                  <a:pos x="T4" y="T5"/>
                </a:cxn>
                <a:cxn ang="0">
                  <a:pos x="T6" y="T7"/>
                </a:cxn>
                <a:cxn ang="0">
                  <a:pos x="T8" y="T9"/>
                </a:cxn>
              </a:cxnLst>
              <a:rect l="0" t="0" r="r" b="b"/>
              <a:pathLst>
                <a:path w="28" h="7">
                  <a:moveTo>
                    <a:pt x="26" y="0"/>
                  </a:moveTo>
                  <a:cubicBezTo>
                    <a:pt x="28" y="0"/>
                    <a:pt x="28" y="3"/>
                    <a:pt x="26" y="3"/>
                  </a:cubicBezTo>
                  <a:cubicBezTo>
                    <a:pt x="19" y="5"/>
                    <a:pt x="11" y="6"/>
                    <a:pt x="3" y="7"/>
                  </a:cubicBezTo>
                  <a:cubicBezTo>
                    <a:pt x="1" y="7"/>
                    <a:pt x="0" y="4"/>
                    <a:pt x="2" y="4"/>
                  </a:cubicBezTo>
                  <a:cubicBezTo>
                    <a:pt x="10" y="2"/>
                    <a:pt x="18" y="0"/>
                    <a:pt x="26" y="0"/>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5" name="íśḷíḓe"/>
            <p:cNvSpPr/>
            <p:nvPr/>
          </p:nvSpPr>
          <p:spPr bwMode="auto">
            <a:xfrm>
              <a:off x="4994276" y="3325812"/>
              <a:ext cx="41275" cy="53975"/>
            </a:xfrm>
            <a:custGeom>
              <a:avLst/>
              <a:gdLst>
                <a:gd name="T0" fmla="*/ 4 w 15"/>
                <a:gd name="T1" fmla="*/ 1 h 20"/>
                <a:gd name="T2" fmla="*/ 12 w 15"/>
                <a:gd name="T3" fmla="*/ 17 h 20"/>
                <a:gd name="T4" fmla="*/ 8 w 15"/>
                <a:gd name="T5" fmla="*/ 16 h 20"/>
                <a:gd name="T6" fmla="*/ 7 w 15"/>
                <a:gd name="T7" fmla="*/ 9 h 20"/>
                <a:gd name="T8" fmla="*/ 2 w 15"/>
                <a:gd name="T9" fmla="*/ 4 h 20"/>
                <a:gd name="T10" fmla="*/ 4 w 15"/>
                <a:gd name="T11" fmla="*/ 1 h 20"/>
              </a:gdLst>
              <a:ahLst/>
              <a:cxnLst>
                <a:cxn ang="0">
                  <a:pos x="T0" y="T1"/>
                </a:cxn>
                <a:cxn ang="0">
                  <a:pos x="T2" y="T3"/>
                </a:cxn>
                <a:cxn ang="0">
                  <a:pos x="T4" y="T5"/>
                </a:cxn>
                <a:cxn ang="0">
                  <a:pos x="T6" y="T7"/>
                </a:cxn>
                <a:cxn ang="0">
                  <a:pos x="T8" y="T9"/>
                </a:cxn>
                <a:cxn ang="0">
                  <a:pos x="T10" y="T11"/>
                </a:cxn>
              </a:cxnLst>
              <a:rect l="0" t="0" r="r" b="b"/>
              <a:pathLst>
                <a:path w="15" h="20">
                  <a:moveTo>
                    <a:pt x="4" y="1"/>
                  </a:moveTo>
                  <a:cubicBezTo>
                    <a:pt x="10" y="3"/>
                    <a:pt x="15" y="11"/>
                    <a:pt x="12" y="17"/>
                  </a:cubicBezTo>
                  <a:cubicBezTo>
                    <a:pt x="11" y="20"/>
                    <a:pt x="7" y="19"/>
                    <a:pt x="8" y="16"/>
                  </a:cubicBezTo>
                  <a:cubicBezTo>
                    <a:pt x="8" y="14"/>
                    <a:pt x="8" y="12"/>
                    <a:pt x="7" y="9"/>
                  </a:cubicBezTo>
                  <a:cubicBezTo>
                    <a:pt x="6" y="7"/>
                    <a:pt x="5" y="5"/>
                    <a:pt x="2" y="4"/>
                  </a:cubicBezTo>
                  <a:cubicBezTo>
                    <a:pt x="0" y="3"/>
                    <a:pt x="1" y="0"/>
                    <a:pt x="4" y="1"/>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6" name="íṣľïḋé"/>
            <p:cNvSpPr/>
            <p:nvPr/>
          </p:nvSpPr>
          <p:spPr bwMode="auto">
            <a:xfrm>
              <a:off x="4951413" y="3325812"/>
              <a:ext cx="50800" cy="50800"/>
            </a:xfrm>
            <a:custGeom>
              <a:avLst/>
              <a:gdLst>
                <a:gd name="T0" fmla="*/ 18 w 19"/>
                <a:gd name="T1" fmla="*/ 16 h 19"/>
                <a:gd name="T2" fmla="*/ 14 w 19"/>
                <a:gd name="T3" fmla="*/ 16 h 19"/>
                <a:gd name="T4" fmla="*/ 2 w 19"/>
                <a:gd name="T5" fmla="*/ 5 h 19"/>
                <a:gd name="T6" fmla="*/ 1 w 19"/>
                <a:gd name="T7" fmla="*/ 2 h 19"/>
                <a:gd name="T8" fmla="*/ 18 w 19"/>
                <a:gd name="T9" fmla="*/ 16 h 19"/>
              </a:gdLst>
              <a:ahLst/>
              <a:cxnLst>
                <a:cxn ang="0">
                  <a:pos x="T0" y="T1"/>
                </a:cxn>
                <a:cxn ang="0">
                  <a:pos x="T2" y="T3"/>
                </a:cxn>
                <a:cxn ang="0">
                  <a:pos x="T4" y="T5"/>
                </a:cxn>
                <a:cxn ang="0">
                  <a:pos x="T6" y="T7"/>
                </a:cxn>
                <a:cxn ang="0">
                  <a:pos x="T8" y="T9"/>
                </a:cxn>
              </a:cxnLst>
              <a:rect l="0" t="0" r="r" b="b"/>
              <a:pathLst>
                <a:path w="19" h="19">
                  <a:moveTo>
                    <a:pt x="18" y="16"/>
                  </a:moveTo>
                  <a:cubicBezTo>
                    <a:pt x="18" y="19"/>
                    <a:pt x="14" y="19"/>
                    <a:pt x="14" y="16"/>
                  </a:cubicBezTo>
                  <a:cubicBezTo>
                    <a:pt x="13" y="10"/>
                    <a:pt x="9" y="5"/>
                    <a:pt x="2" y="5"/>
                  </a:cubicBezTo>
                  <a:cubicBezTo>
                    <a:pt x="0" y="5"/>
                    <a:pt x="0" y="2"/>
                    <a:pt x="1" y="2"/>
                  </a:cubicBezTo>
                  <a:cubicBezTo>
                    <a:pt x="9" y="0"/>
                    <a:pt x="19" y="7"/>
                    <a:pt x="18" y="16"/>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7" name="îšľïďé"/>
            <p:cNvSpPr/>
            <p:nvPr/>
          </p:nvSpPr>
          <p:spPr bwMode="auto">
            <a:xfrm>
              <a:off x="4678363" y="3654425"/>
              <a:ext cx="73025" cy="38100"/>
            </a:xfrm>
            <a:custGeom>
              <a:avLst/>
              <a:gdLst>
                <a:gd name="T0" fmla="*/ 24 w 27"/>
                <a:gd name="T1" fmla="*/ 9 h 14"/>
                <a:gd name="T2" fmla="*/ 23 w 27"/>
                <a:gd name="T3" fmla="*/ 13 h 14"/>
                <a:gd name="T4" fmla="*/ 2 w 27"/>
                <a:gd name="T5" fmla="*/ 3 h 14"/>
                <a:gd name="T6" fmla="*/ 3 w 27"/>
                <a:gd name="T7" fmla="*/ 0 h 14"/>
                <a:gd name="T8" fmla="*/ 24 w 27"/>
                <a:gd name="T9" fmla="*/ 9 h 14"/>
              </a:gdLst>
              <a:ahLst/>
              <a:cxnLst>
                <a:cxn ang="0">
                  <a:pos x="T0" y="T1"/>
                </a:cxn>
                <a:cxn ang="0">
                  <a:pos x="T2" y="T3"/>
                </a:cxn>
                <a:cxn ang="0">
                  <a:pos x="T4" y="T5"/>
                </a:cxn>
                <a:cxn ang="0">
                  <a:pos x="T6" y="T7"/>
                </a:cxn>
                <a:cxn ang="0">
                  <a:pos x="T8" y="T9"/>
                </a:cxn>
              </a:cxnLst>
              <a:rect l="0" t="0" r="r" b="b"/>
              <a:pathLst>
                <a:path w="27" h="14">
                  <a:moveTo>
                    <a:pt x="24" y="9"/>
                  </a:moveTo>
                  <a:cubicBezTo>
                    <a:pt x="27" y="10"/>
                    <a:pt x="26" y="14"/>
                    <a:pt x="23" y="13"/>
                  </a:cubicBezTo>
                  <a:cubicBezTo>
                    <a:pt x="15" y="11"/>
                    <a:pt x="8" y="8"/>
                    <a:pt x="2" y="3"/>
                  </a:cubicBezTo>
                  <a:cubicBezTo>
                    <a:pt x="0" y="2"/>
                    <a:pt x="2" y="0"/>
                    <a:pt x="3" y="0"/>
                  </a:cubicBezTo>
                  <a:cubicBezTo>
                    <a:pt x="10" y="4"/>
                    <a:pt x="17" y="7"/>
                    <a:pt x="24" y="9"/>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8" name="íṡ1ïdê"/>
            <p:cNvSpPr/>
            <p:nvPr/>
          </p:nvSpPr>
          <p:spPr bwMode="auto">
            <a:xfrm>
              <a:off x="4651376" y="3651250"/>
              <a:ext cx="73025" cy="46038"/>
            </a:xfrm>
            <a:custGeom>
              <a:avLst/>
              <a:gdLst>
                <a:gd name="T0" fmla="*/ 25 w 27"/>
                <a:gd name="T1" fmla="*/ 13 h 17"/>
                <a:gd name="T2" fmla="*/ 24 w 27"/>
                <a:gd name="T3" fmla="*/ 17 h 17"/>
                <a:gd name="T4" fmla="*/ 1 w 27"/>
                <a:gd name="T5" fmla="*/ 3 h 17"/>
                <a:gd name="T6" fmla="*/ 3 w 27"/>
                <a:gd name="T7" fmla="*/ 1 h 17"/>
                <a:gd name="T8" fmla="*/ 25 w 27"/>
                <a:gd name="T9" fmla="*/ 13 h 17"/>
              </a:gdLst>
              <a:ahLst/>
              <a:cxnLst>
                <a:cxn ang="0">
                  <a:pos x="T0" y="T1"/>
                </a:cxn>
                <a:cxn ang="0">
                  <a:pos x="T2" y="T3"/>
                </a:cxn>
                <a:cxn ang="0">
                  <a:pos x="T4" y="T5"/>
                </a:cxn>
                <a:cxn ang="0">
                  <a:pos x="T6" y="T7"/>
                </a:cxn>
                <a:cxn ang="0">
                  <a:pos x="T8" y="T9"/>
                </a:cxn>
              </a:cxnLst>
              <a:rect l="0" t="0" r="r" b="b"/>
              <a:pathLst>
                <a:path w="27" h="17">
                  <a:moveTo>
                    <a:pt x="25" y="13"/>
                  </a:moveTo>
                  <a:cubicBezTo>
                    <a:pt x="27" y="14"/>
                    <a:pt x="26" y="17"/>
                    <a:pt x="24" y="17"/>
                  </a:cubicBezTo>
                  <a:cubicBezTo>
                    <a:pt x="15" y="15"/>
                    <a:pt x="7" y="10"/>
                    <a:pt x="1" y="3"/>
                  </a:cubicBezTo>
                  <a:cubicBezTo>
                    <a:pt x="0" y="2"/>
                    <a:pt x="2" y="0"/>
                    <a:pt x="3" y="1"/>
                  </a:cubicBezTo>
                  <a:cubicBezTo>
                    <a:pt x="10" y="7"/>
                    <a:pt x="16" y="11"/>
                    <a:pt x="25" y="13"/>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9" name="ïślîḓe"/>
            <p:cNvSpPr/>
            <p:nvPr/>
          </p:nvSpPr>
          <p:spPr bwMode="auto">
            <a:xfrm>
              <a:off x="6011863" y="3927475"/>
              <a:ext cx="26988" cy="26988"/>
            </a:xfrm>
            <a:custGeom>
              <a:avLst/>
              <a:gdLst>
                <a:gd name="T0" fmla="*/ 10 w 10"/>
                <a:gd name="T1" fmla="*/ 6 h 10"/>
                <a:gd name="T2" fmla="*/ 9 w 10"/>
                <a:gd name="T3" fmla="*/ 10 h 10"/>
                <a:gd name="T4" fmla="*/ 0 w 10"/>
                <a:gd name="T5" fmla="*/ 8 h 10"/>
                <a:gd name="T6" fmla="*/ 0 w 10"/>
                <a:gd name="T7" fmla="*/ 8 h 10"/>
                <a:gd name="T8" fmla="*/ 8 w 10"/>
                <a:gd name="T9" fmla="*/ 2 h 10"/>
                <a:gd name="T10" fmla="*/ 10 w 10"/>
                <a:gd name="T11" fmla="*/ 6 h 10"/>
              </a:gdLst>
              <a:ahLst/>
              <a:cxnLst>
                <a:cxn ang="0">
                  <a:pos x="T0" y="T1"/>
                </a:cxn>
                <a:cxn ang="0">
                  <a:pos x="T2" y="T3"/>
                </a:cxn>
                <a:cxn ang="0">
                  <a:pos x="T4" y="T5"/>
                </a:cxn>
                <a:cxn ang="0">
                  <a:pos x="T6" y="T7"/>
                </a:cxn>
                <a:cxn ang="0">
                  <a:pos x="T8" y="T9"/>
                </a:cxn>
                <a:cxn ang="0">
                  <a:pos x="T10" y="T11"/>
                </a:cxn>
              </a:cxnLst>
              <a:rect l="0" t="0" r="r" b="b"/>
              <a:pathLst>
                <a:path w="10" h="10">
                  <a:moveTo>
                    <a:pt x="10" y="6"/>
                  </a:moveTo>
                  <a:cubicBezTo>
                    <a:pt x="10" y="8"/>
                    <a:pt x="10" y="9"/>
                    <a:pt x="9" y="10"/>
                  </a:cubicBezTo>
                  <a:cubicBezTo>
                    <a:pt x="6" y="9"/>
                    <a:pt x="3" y="9"/>
                    <a:pt x="0" y="8"/>
                  </a:cubicBezTo>
                  <a:cubicBezTo>
                    <a:pt x="0" y="8"/>
                    <a:pt x="0" y="8"/>
                    <a:pt x="0" y="8"/>
                  </a:cubicBezTo>
                  <a:cubicBezTo>
                    <a:pt x="0" y="4"/>
                    <a:pt x="5" y="0"/>
                    <a:pt x="8" y="2"/>
                  </a:cubicBezTo>
                  <a:cubicBezTo>
                    <a:pt x="10" y="3"/>
                    <a:pt x="10" y="5"/>
                    <a:pt x="10" y="6"/>
                  </a:cubicBezTo>
                  <a:close/>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0" name="ïSlíde"/>
            <p:cNvSpPr/>
            <p:nvPr/>
          </p:nvSpPr>
          <p:spPr bwMode="auto">
            <a:xfrm>
              <a:off x="6072188" y="3398837"/>
              <a:ext cx="266700" cy="538163"/>
            </a:xfrm>
            <a:custGeom>
              <a:avLst/>
              <a:gdLst>
                <a:gd name="T0" fmla="*/ 88 w 99"/>
                <a:gd name="T1" fmla="*/ 84 h 200"/>
                <a:gd name="T2" fmla="*/ 8 w 99"/>
                <a:gd name="T3" fmla="*/ 200 h 200"/>
                <a:gd name="T4" fmla="*/ 0 w 99"/>
                <a:gd name="T5" fmla="*/ 187 h 200"/>
                <a:gd name="T6" fmla="*/ 61 w 99"/>
                <a:gd name="T7" fmla="*/ 119 h 200"/>
                <a:gd name="T8" fmla="*/ 13 w 99"/>
                <a:gd name="T9" fmla="*/ 34 h 200"/>
                <a:gd name="T10" fmla="*/ 14 w 99"/>
                <a:gd name="T11" fmla="*/ 0 h 200"/>
                <a:gd name="T12" fmla="*/ 58 w 99"/>
                <a:gd name="T13" fmla="*/ 29 h 200"/>
                <a:gd name="T14" fmla="*/ 88 w 99"/>
                <a:gd name="T15" fmla="*/ 84 h 200"/>
                <a:gd name="T16" fmla="*/ 77 w 99"/>
                <a:gd name="T17" fmla="*/ 123 h 200"/>
                <a:gd name="T18" fmla="*/ 74 w 99"/>
                <a:gd name="T19" fmla="*/ 122 h 200"/>
                <a:gd name="T20" fmla="*/ 71 w 99"/>
                <a:gd name="T21" fmla="*/ 134 h 200"/>
                <a:gd name="T22" fmla="*/ 74 w 99"/>
                <a:gd name="T23" fmla="*/ 135 h 200"/>
                <a:gd name="T24" fmla="*/ 77 w 99"/>
                <a:gd name="T25" fmla="*/ 123 h 200"/>
                <a:gd name="T26" fmla="*/ 56 w 99"/>
                <a:gd name="T27" fmla="*/ 151 h 200"/>
                <a:gd name="T28" fmla="*/ 67 w 99"/>
                <a:gd name="T29" fmla="*/ 129 h 200"/>
                <a:gd name="T30" fmla="*/ 64 w 99"/>
                <a:gd name="T31" fmla="*/ 129 h 200"/>
                <a:gd name="T32" fmla="*/ 60 w 99"/>
                <a:gd name="T33" fmla="*/ 140 h 200"/>
                <a:gd name="T34" fmla="*/ 55 w 99"/>
                <a:gd name="T35" fmla="*/ 149 h 200"/>
                <a:gd name="T36" fmla="*/ 56 w 99"/>
                <a:gd name="T37" fmla="*/ 15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200">
                  <a:moveTo>
                    <a:pt x="88" y="84"/>
                  </a:moveTo>
                  <a:cubicBezTo>
                    <a:pt x="99" y="139"/>
                    <a:pt x="59" y="185"/>
                    <a:pt x="8" y="200"/>
                  </a:cubicBezTo>
                  <a:cubicBezTo>
                    <a:pt x="7" y="195"/>
                    <a:pt x="4" y="190"/>
                    <a:pt x="0" y="187"/>
                  </a:cubicBezTo>
                  <a:cubicBezTo>
                    <a:pt x="33" y="183"/>
                    <a:pt x="58" y="152"/>
                    <a:pt x="61" y="119"/>
                  </a:cubicBezTo>
                  <a:cubicBezTo>
                    <a:pt x="65" y="83"/>
                    <a:pt x="45" y="50"/>
                    <a:pt x="13" y="34"/>
                  </a:cubicBezTo>
                  <a:cubicBezTo>
                    <a:pt x="20" y="24"/>
                    <a:pt x="22" y="11"/>
                    <a:pt x="14" y="0"/>
                  </a:cubicBezTo>
                  <a:cubicBezTo>
                    <a:pt x="30" y="9"/>
                    <a:pt x="45" y="15"/>
                    <a:pt x="58" y="29"/>
                  </a:cubicBezTo>
                  <a:cubicBezTo>
                    <a:pt x="72" y="44"/>
                    <a:pt x="83" y="63"/>
                    <a:pt x="88" y="84"/>
                  </a:cubicBezTo>
                  <a:close/>
                  <a:moveTo>
                    <a:pt x="77" y="123"/>
                  </a:moveTo>
                  <a:cubicBezTo>
                    <a:pt x="78" y="120"/>
                    <a:pt x="74" y="119"/>
                    <a:pt x="74" y="122"/>
                  </a:cubicBezTo>
                  <a:cubicBezTo>
                    <a:pt x="73" y="126"/>
                    <a:pt x="72" y="130"/>
                    <a:pt x="71" y="134"/>
                  </a:cubicBezTo>
                  <a:cubicBezTo>
                    <a:pt x="71" y="136"/>
                    <a:pt x="73" y="136"/>
                    <a:pt x="74" y="135"/>
                  </a:cubicBezTo>
                  <a:cubicBezTo>
                    <a:pt x="75" y="131"/>
                    <a:pt x="76" y="127"/>
                    <a:pt x="77" y="123"/>
                  </a:cubicBezTo>
                  <a:close/>
                  <a:moveTo>
                    <a:pt x="56" y="151"/>
                  </a:moveTo>
                  <a:cubicBezTo>
                    <a:pt x="63" y="146"/>
                    <a:pt x="68" y="137"/>
                    <a:pt x="67" y="129"/>
                  </a:cubicBezTo>
                  <a:cubicBezTo>
                    <a:pt x="66" y="127"/>
                    <a:pt x="64" y="127"/>
                    <a:pt x="64" y="129"/>
                  </a:cubicBezTo>
                  <a:cubicBezTo>
                    <a:pt x="63" y="132"/>
                    <a:pt x="62" y="136"/>
                    <a:pt x="60" y="140"/>
                  </a:cubicBezTo>
                  <a:cubicBezTo>
                    <a:pt x="59" y="143"/>
                    <a:pt x="57" y="146"/>
                    <a:pt x="55" y="149"/>
                  </a:cubicBezTo>
                  <a:cubicBezTo>
                    <a:pt x="54" y="150"/>
                    <a:pt x="55" y="151"/>
                    <a:pt x="56" y="151"/>
                  </a:cubicBezTo>
                  <a:close/>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1" name="iṩ1íḓè"/>
            <p:cNvSpPr/>
            <p:nvPr/>
          </p:nvSpPr>
          <p:spPr bwMode="auto">
            <a:xfrm>
              <a:off x="6018213" y="3430587"/>
              <a:ext cx="34925" cy="33338"/>
            </a:xfrm>
            <a:custGeom>
              <a:avLst/>
              <a:gdLst>
                <a:gd name="T0" fmla="*/ 11 w 13"/>
                <a:gd name="T1" fmla="*/ 3 h 12"/>
                <a:gd name="T2" fmla="*/ 8 w 13"/>
                <a:gd name="T3" fmla="*/ 10 h 12"/>
                <a:gd name="T4" fmla="*/ 3 w 13"/>
                <a:gd name="T5" fmla="*/ 1 h 12"/>
                <a:gd name="T6" fmla="*/ 4 w 13"/>
                <a:gd name="T7" fmla="*/ 1 h 12"/>
                <a:gd name="T8" fmla="*/ 11 w 13"/>
                <a:gd name="T9" fmla="*/ 3 h 12"/>
              </a:gdLst>
              <a:ahLst/>
              <a:cxnLst>
                <a:cxn ang="0">
                  <a:pos x="T0" y="T1"/>
                </a:cxn>
                <a:cxn ang="0">
                  <a:pos x="T2" y="T3"/>
                </a:cxn>
                <a:cxn ang="0">
                  <a:pos x="T4" y="T5"/>
                </a:cxn>
                <a:cxn ang="0">
                  <a:pos x="T6" y="T7"/>
                </a:cxn>
                <a:cxn ang="0">
                  <a:pos x="T8" y="T9"/>
                </a:cxn>
              </a:cxnLst>
              <a:rect l="0" t="0" r="r" b="b"/>
              <a:pathLst>
                <a:path w="13" h="12">
                  <a:moveTo>
                    <a:pt x="11" y="3"/>
                  </a:moveTo>
                  <a:cubicBezTo>
                    <a:pt x="13" y="6"/>
                    <a:pt x="11" y="9"/>
                    <a:pt x="8" y="10"/>
                  </a:cubicBezTo>
                  <a:cubicBezTo>
                    <a:pt x="2" y="12"/>
                    <a:pt x="0" y="4"/>
                    <a:pt x="3" y="1"/>
                  </a:cubicBezTo>
                  <a:cubicBezTo>
                    <a:pt x="3" y="1"/>
                    <a:pt x="3" y="1"/>
                    <a:pt x="4" y="1"/>
                  </a:cubicBezTo>
                  <a:cubicBezTo>
                    <a:pt x="7" y="0"/>
                    <a:pt x="9" y="0"/>
                    <a:pt x="11" y="3"/>
                  </a:cubicBezTo>
                  <a:close/>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2" name="ïşľíḑê"/>
            <p:cNvSpPr/>
            <p:nvPr/>
          </p:nvSpPr>
          <p:spPr bwMode="auto">
            <a:xfrm>
              <a:off x="5830888" y="3214687"/>
              <a:ext cx="280988" cy="331788"/>
            </a:xfrm>
            <a:custGeom>
              <a:avLst/>
              <a:gdLst>
                <a:gd name="T0" fmla="*/ 104 w 104"/>
                <a:gd name="T1" fmla="*/ 25 h 123"/>
                <a:gd name="T2" fmla="*/ 95 w 104"/>
                <a:gd name="T3" fmla="*/ 39 h 123"/>
                <a:gd name="T4" fmla="*/ 87 w 104"/>
                <a:gd name="T5" fmla="*/ 56 h 123"/>
                <a:gd name="T6" fmla="*/ 87 w 104"/>
                <a:gd name="T7" fmla="*/ 56 h 123"/>
                <a:gd name="T8" fmla="*/ 55 w 104"/>
                <a:gd name="T9" fmla="*/ 62 h 123"/>
                <a:gd name="T10" fmla="*/ 50 w 104"/>
                <a:gd name="T11" fmla="*/ 104 h 123"/>
                <a:gd name="T12" fmla="*/ 55 w 104"/>
                <a:gd name="T13" fmla="*/ 110 h 123"/>
                <a:gd name="T14" fmla="*/ 54 w 104"/>
                <a:gd name="T15" fmla="*/ 111 h 123"/>
                <a:gd name="T16" fmla="*/ 47 w 104"/>
                <a:gd name="T17" fmla="*/ 123 h 123"/>
                <a:gd name="T18" fmla="*/ 0 w 104"/>
                <a:gd name="T19" fmla="*/ 96 h 123"/>
                <a:gd name="T20" fmla="*/ 64 w 104"/>
                <a:gd name="T21" fmla="*/ 0 h 123"/>
                <a:gd name="T22" fmla="*/ 64 w 104"/>
                <a:gd name="T23" fmla="*/ 0 h 123"/>
                <a:gd name="T24" fmla="*/ 104 w 104"/>
                <a:gd name="T25" fmla="*/ 25 h 123"/>
                <a:gd name="T26" fmla="*/ 67 w 104"/>
                <a:gd name="T27" fmla="*/ 18 h 123"/>
                <a:gd name="T28" fmla="*/ 64 w 104"/>
                <a:gd name="T29" fmla="*/ 16 h 123"/>
                <a:gd name="T30" fmla="*/ 56 w 104"/>
                <a:gd name="T31" fmla="*/ 32 h 123"/>
                <a:gd name="T32" fmla="*/ 58 w 104"/>
                <a:gd name="T33" fmla="*/ 34 h 123"/>
                <a:gd name="T34" fmla="*/ 67 w 104"/>
                <a:gd name="T35" fmla="*/ 18 h 123"/>
                <a:gd name="T36" fmla="*/ 57 w 104"/>
                <a:gd name="T37" fmla="*/ 21 h 123"/>
                <a:gd name="T38" fmla="*/ 55 w 104"/>
                <a:gd name="T39" fmla="*/ 20 h 123"/>
                <a:gd name="T40" fmla="*/ 45 w 104"/>
                <a:gd name="T41" fmla="*/ 36 h 123"/>
                <a:gd name="T42" fmla="*/ 48 w 104"/>
                <a:gd name="T43" fmla="*/ 38 h 123"/>
                <a:gd name="T44" fmla="*/ 57 w 104"/>
                <a:gd name="T45"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23">
                  <a:moveTo>
                    <a:pt x="104" y="25"/>
                  </a:moveTo>
                  <a:cubicBezTo>
                    <a:pt x="100" y="29"/>
                    <a:pt x="97" y="35"/>
                    <a:pt x="95" y="39"/>
                  </a:cubicBezTo>
                  <a:cubicBezTo>
                    <a:pt x="92" y="45"/>
                    <a:pt x="89" y="50"/>
                    <a:pt x="87" y="56"/>
                  </a:cubicBezTo>
                  <a:cubicBezTo>
                    <a:pt x="87" y="56"/>
                    <a:pt x="87" y="56"/>
                    <a:pt x="87" y="56"/>
                  </a:cubicBezTo>
                  <a:cubicBezTo>
                    <a:pt x="76" y="53"/>
                    <a:pt x="64" y="55"/>
                    <a:pt x="55" y="62"/>
                  </a:cubicBezTo>
                  <a:cubicBezTo>
                    <a:pt x="41" y="71"/>
                    <a:pt x="40" y="91"/>
                    <a:pt x="50" y="104"/>
                  </a:cubicBezTo>
                  <a:cubicBezTo>
                    <a:pt x="51" y="106"/>
                    <a:pt x="53" y="108"/>
                    <a:pt x="55" y="110"/>
                  </a:cubicBezTo>
                  <a:cubicBezTo>
                    <a:pt x="55" y="110"/>
                    <a:pt x="54" y="110"/>
                    <a:pt x="54" y="111"/>
                  </a:cubicBezTo>
                  <a:cubicBezTo>
                    <a:pt x="51" y="115"/>
                    <a:pt x="49" y="119"/>
                    <a:pt x="47" y="123"/>
                  </a:cubicBezTo>
                  <a:cubicBezTo>
                    <a:pt x="32" y="113"/>
                    <a:pt x="16" y="103"/>
                    <a:pt x="0" y="96"/>
                  </a:cubicBezTo>
                  <a:cubicBezTo>
                    <a:pt x="22" y="64"/>
                    <a:pt x="42" y="31"/>
                    <a:pt x="64" y="0"/>
                  </a:cubicBezTo>
                  <a:cubicBezTo>
                    <a:pt x="64" y="0"/>
                    <a:pt x="64" y="0"/>
                    <a:pt x="64" y="0"/>
                  </a:cubicBezTo>
                  <a:cubicBezTo>
                    <a:pt x="77" y="9"/>
                    <a:pt x="90" y="17"/>
                    <a:pt x="104" y="25"/>
                  </a:cubicBezTo>
                  <a:close/>
                  <a:moveTo>
                    <a:pt x="67" y="18"/>
                  </a:moveTo>
                  <a:cubicBezTo>
                    <a:pt x="68" y="17"/>
                    <a:pt x="65" y="15"/>
                    <a:pt x="64" y="16"/>
                  </a:cubicBezTo>
                  <a:cubicBezTo>
                    <a:pt x="60" y="21"/>
                    <a:pt x="58" y="27"/>
                    <a:pt x="56" y="32"/>
                  </a:cubicBezTo>
                  <a:cubicBezTo>
                    <a:pt x="55" y="34"/>
                    <a:pt x="57" y="35"/>
                    <a:pt x="58" y="34"/>
                  </a:cubicBezTo>
                  <a:cubicBezTo>
                    <a:pt x="62" y="29"/>
                    <a:pt x="66" y="24"/>
                    <a:pt x="67" y="18"/>
                  </a:cubicBezTo>
                  <a:close/>
                  <a:moveTo>
                    <a:pt x="57" y="21"/>
                  </a:moveTo>
                  <a:cubicBezTo>
                    <a:pt x="58" y="20"/>
                    <a:pt x="56" y="19"/>
                    <a:pt x="55" y="20"/>
                  </a:cubicBezTo>
                  <a:cubicBezTo>
                    <a:pt x="51" y="25"/>
                    <a:pt x="48" y="31"/>
                    <a:pt x="45" y="36"/>
                  </a:cubicBezTo>
                  <a:cubicBezTo>
                    <a:pt x="45" y="38"/>
                    <a:pt x="47" y="39"/>
                    <a:pt x="48" y="38"/>
                  </a:cubicBezTo>
                  <a:cubicBezTo>
                    <a:pt x="51" y="33"/>
                    <a:pt x="55" y="27"/>
                    <a:pt x="57" y="21"/>
                  </a:cubicBezTo>
                  <a:close/>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3" name="îŝḻïḓé"/>
            <p:cNvSpPr/>
            <p:nvPr/>
          </p:nvSpPr>
          <p:spPr bwMode="auto">
            <a:xfrm>
              <a:off x="5661026" y="3786187"/>
              <a:ext cx="315913" cy="149225"/>
            </a:xfrm>
            <a:custGeom>
              <a:avLst/>
              <a:gdLst>
                <a:gd name="T0" fmla="*/ 117 w 117"/>
                <a:gd name="T1" fmla="*/ 50 h 55"/>
                <a:gd name="T2" fmla="*/ 116 w 117"/>
                <a:gd name="T3" fmla="*/ 52 h 55"/>
                <a:gd name="T4" fmla="*/ 115 w 117"/>
                <a:gd name="T5" fmla="*/ 52 h 55"/>
                <a:gd name="T6" fmla="*/ 89 w 117"/>
                <a:gd name="T7" fmla="*/ 44 h 55"/>
                <a:gd name="T8" fmla="*/ 59 w 117"/>
                <a:gd name="T9" fmla="*/ 31 h 55"/>
                <a:gd name="T10" fmla="*/ 0 w 117"/>
                <a:gd name="T11" fmla="*/ 8 h 55"/>
                <a:gd name="T12" fmla="*/ 0 w 117"/>
                <a:gd name="T13" fmla="*/ 8 h 55"/>
                <a:gd name="T14" fmla="*/ 4 w 117"/>
                <a:gd name="T15" fmla="*/ 0 h 55"/>
                <a:gd name="T16" fmla="*/ 57 w 117"/>
                <a:gd name="T17" fmla="*/ 25 h 55"/>
                <a:gd name="T18" fmla="*/ 117 w 117"/>
                <a:gd name="T19" fmla="*/ 5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55">
                  <a:moveTo>
                    <a:pt x="117" y="50"/>
                  </a:moveTo>
                  <a:cubicBezTo>
                    <a:pt x="117" y="51"/>
                    <a:pt x="116" y="52"/>
                    <a:pt x="116" y="52"/>
                  </a:cubicBezTo>
                  <a:cubicBezTo>
                    <a:pt x="116" y="52"/>
                    <a:pt x="116" y="52"/>
                    <a:pt x="115" y="52"/>
                  </a:cubicBezTo>
                  <a:cubicBezTo>
                    <a:pt x="109" y="55"/>
                    <a:pt x="95" y="46"/>
                    <a:pt x="89" y="44"/>
                  </a:cubicBezTo>
                  <a:cubicBezTo>
                    <a:pt x="79" y="40"/>
                    <a:pt x="69" y="35"/>
                    <a:pt x="59" y="31"/>
                  </a:cubicBezTo>
                  <a:cubicBezTo>
                    <a:pt x="40" y="23"/>
                    <a:pt x="21" y="15"/>
                    <a:pt x="0" y="8"/>
                  </a:cubicBezTo>
                  <a:cubicBezTo>
                    <a:pt x="0" y="8"/>
                    <a:pt x="0" y="8"/>
                    <a:pt x="0" y="8"/>
                  </a:cubicBezTo>
                  <a:cubicBezTo>
                    <a:pt x="0" y="5"/>
                    <a:pt x="1" y="2"/>
                    <a:pt x="4" y="0"/>
                  </a:cubicBezTo>
                  <a:cubicBezTo>
                    <a:pt x="20" y="11"/>
                    <a:pt x="39" y="17"/>
                    <a:pt x="57" y="25"/>
                  </a:cubicBezTo>
                  <a:cubicBezTo>
                    <a:pt x="77" y="33"/>
                    <a:pt x="97" y="42"/>
                    <a:pt x="117" y="50"/>
                  </a:cubicBezTo>
                  <a:close/>
                </a:path>
              </a:pathLst>
            </a:custGeom>
            <a:solidFill>
              <a:srgbClr val="9B9B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4" name="ïṣ1ïḋè"/>
            <p:cNvSpPr/>
            <p:nvPr/>
          </p:nvSpPr>
          <p:spPr bwMode="auto">
            <a:xfrm>
              <a:off x="5776913" y="3959225"/>
              <a:ext cx="407988" cy="128588"/>
            </a:xfrm>
            <a:custGeom>
              <a:avLst/>
              <a:gdLst>
                <a:gd name="T0" fmla="*/ 67 w 151"/>
                <a:gd name="T1" fmla="*/ 3 h 48"/>
                <a:gd name="T2" fmla="*/ 151 w 151"/>
                <a:gd name="T3" fmla="*/ 45 h 48"/>
                <a:gd name="T4" fmla="*/ 0 w 151"/>
                <a:gd name="T5" fmla="*/ 48 h 48"/>
                <a:gd name="T6" fmla="*/ 67 w 151"/>
                <a:gd name="T7" fmla="*/ 3 h 48"/>
                <a:gd name="T8" fmla="*/ 50 w 151"/>
                <a:gd name="T9" fmla="*/ 38 h 48"/>
                <a:gd name="T10" fmla="*/ 50 w 151"/>
                <a:gd name="T11" fmla="*/ 33 h 48"/>
                <a:gd name="T12" fmla="*/ 28 w 151"/>
                <a:gd name="T13" fmla="*/ 34 h 48"/>
                <a:gd name="T14" fmla="*/ 28 w 151"/>
                <a:gd name="T15" fmla="*/ 37 h 48"/>
                <a:gd name="T16" fmla="*/ 50 w 151"/>
                <a:gd name="T17" fmla="*/ 38 h 48"/>
                <a:gd name="T18" fmla="*/ 41 w 151"/>
                <a:gd name="T19" fmla="*/ 45 h 48"/>
                <a:gd name="T20" fmla="*/ 42 w 151"/>
                <a:gd name="T21" fmla="*/ 41 h 48"/>
                <a:gd name="T22" fmla="*/ 16 w 151"/>
                <a:gd name="T23" fmla="*/ 41 h 48"/>
                <a:gd name="T24" fmla="*/ 16 w 151"/>
                <a:gd name="T25" fmla="*/ 43 h 48"/>
                <a:gd name="T26" fmla="*/ 41 w 151"/>
                <a:gd name="T27"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48">
                  <a:moveTo>
                    <a:pt x="67" y="3"/>
                  </a:moveTo>
                  <a:cubicBezTo>
                    <a:pt x="93" y="0"/>
                    <a:pt x="147" y="12"/>
                    <a:pt x="151" y="45"/>
                  </a:cubicBezTo>
                  <a:cubicBezTo>
                    <a:pt x="101" y="48"/>
                    <a:pt x="51" y="48"/>
                    <a:pt x="0" y="48"/>
                  </a:cubicBezTo>
                  <a:cubicBezTo>
                    <a:pt x="19" y="26"/>
                    <a:pt x="36" y="7"/>
                    <a:pt x="67" y="3"/>
                  </a:cubicBezTo>
                  <a:close/>
                  <a:moveTo>
                    <a:pt x="50" y="38"/>
                  </a:moveTo>
                  <a:cubicBezTo>
                    <a:pt x="53" y="38"/>
                    <a:pt x="53" y="33"/>
                    <a:pt x="50" y="33"/>
                  </a:cubicBezTo>
                  <a:cubicBezTo>
                    <a:pt x="43" y="33"/>
                    <a:pt x="35" y="33"/>
                    <a:pt x="28" y="34"/>
                  </a:cubicBezTo>
                  <a:cubicBezTo>
                    <a:pt x="26" y="34"/>
                    <a:pt x="26" y="37"/>
                    <a:pt x="28" y="37"/>
                  </a:cubicBezTo>
                  <a:cubicBezTo>
                    <a:pt x="35" y="38"/>
                    <a:pt x="43" y="38"/>
                    <a:pt x="50" y="38"/>
                  </a:cubicBezTo>
                  <a:close/>
                  <a:moveTo>
                    <a:pt x="41" y="45"/>
                  </a:moveTo>
                  <a:cubicBezTo>
                    <a:pt x="44" y="45"/>
                    <a:pt x="45" y="42"/>
                    <a:pt x="42" y="41"/>
                  </a:cubicBezTo>
                  <a:cubicBezTo>
                    <a:pt x="34" y="39"/>
                    <a:pt x="24" y="39"/>
                    <a:pt x="16" y="41"/>
                  </a:cubicBezTo>
                  <a:cubicBezTo>
                    <a:pt x="14" y="41"/>
                    <a:pt x="15" y="43"/>
                    <a:pt x="16" y="43"/>
                  </a:cubicBezTo>
                  <a:cubicBezTo>
                    <a:pt x="25" y="43"/>
                    <a:pt x="33" y="43"/>
                    <a:pt x="41" y="45"/>
                  </a:cubicBezTo>
                  <a:close/>
                </a:path>
              </a:pathLst>
            </a:custGeom>
            <a:solidFill>
              <a:srgbClr val="9B9B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5" name="ïšḷíde"/>
            <p:cNvSpPr/>
            <p:nvPr/>
          </p:nvSpPr>
          <p:spPr bwMode="auto">
            <a:xfrm>
              <a:off x="5983288" y="3897312"/>
              <a:ext cx="96838" cy="66675"/>
            </a:xfrm>
            <a:custGeom>
              <a:avLst/>
              <a:gdLst>
                <a:gd name="T0" fmla="*/ 22 w 36"/>
                <a:gd name="T1" fmla="*/ 3 h 25"/>
                <a:gd name="T2" fmla="*/ 36 w 36"/>
                <a:gd name="T3" fmla="*/ 25 h 25"/>
                <a:gd name="T4" fmla="*/ 25 w 36"/>
                <a:gd name="T5" fmla="*/ 22 h 25"/>
                <a:gd name="T6" fmla="*/ 25 w 36"/>
                <a:gd name="T7" fmla="*/ 16 h 25"/>
                <a:gd name="T8" fmla="*/ 21 w 36"/>
                <a:gd name="T9" fmla="*/ 9 h 25"/>
                <a:gd name="T10" fmla="*/ 8 w 36"/>
                <a:gd name="T11" fmla="*/ 19 h 25"/>
                <a:gd name="T12" fmla="*/ 5 w 36"/>
                <a:gd name="T13" fmla="*/ 19 h 25"/>
                <a:gd name="T14" fmla="*/ 0 w 36"/>
                <a:gd name="T15" fmla="*/ 19 h 25"/>
                <a:gd name="T16" fmla="*/ 22 w 36"/>
                <a:gd name="T17"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5">
                  <a:moveTo>
                    <a:pt x="22" y="3"/>
                  </a:moveTo>
                  <a:cubicBezTo>
                    <a:pt x="34" y="5"/>
                    <a:pt x="36" y="15"/>
                    <a:pt x="36" y="25"/>
                  </a:cubicBezTo>
                  <a:cubicBezTo>
                    <a:pt x="33" y="24"/>
                    <a:pt x="29" y="23"/>
                    <a:pt x="25" y="22"/>
                  </a:cubicBezTo>
                  <a:cubicBezTo>
                    <a:pt x="25" y="20"/>
                    <a:pt x="26" y="18"/>
                    <a:pt x="25" y="16"/>
                  </a:cubicBezTo>
                  <a:cubicBezTo>
                    <a:pt x="25" y="13"/>
                    <a:pt x="23" y="10"/>
                    <a:pt x="21" y="9"/>
                  </a:cubicBezTo>
                  <a:cubicBezTo>
                    <a:pt x="14" y="6"/>
                    <a:pt x="7" y="12"/>
                    <a:pt x="8" y="19"/>
                  </a:cubicBezTo>
                  <a:cubicBezTo>
                    <a:pt x="7" y="19"/>
                    <a:pt x="6" y="19"/>
                    <a:pt x="5" y="19"/>
                  </a:cubicBezTo>
                  <a:cubicBezTo>
                    <a:pt x="3" y="19"/>
                    <a:pt x="2" y="19"/>
                    <a:pt x="0" y="19"/>
                  </a:cubicBezTo>
                  <a:cubicBezTo>
                    <a:pt x="2" y="9"/>
                    <a:pt x="11" y="0"/>
                    <a:pt x="22" y="3"/>
                  </a:cubicBezTo>
                  <a:close/>
                </a:path>
              </a:pathLst>
            </a:custGeom>
            <a:solidFill>
              <a:srgbClr val="9B9B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6" name="îśḷiďé"/>
            <p:cNvSpPr/>
            <p:nvPr/>
          </p:nvSpPr>
          <p:spPr bwMode="auto">
            <a:xfrm>
              <a:off x="5949951" y="3368675"/>
              <a:ext cx="168275" cy="150813"/>
            </a:xfrm>
            <a:custGeom>
              <a:avLst/>
              <a:gdLst>
                <a:gd name="T0" fmla="*/ 53 w 62"/>
                <a:gd name="T1" fmla="*/ 11 h 56"/>
                <a:gd name="T2" fmla="*/ 54 w 62"/>
                <a:gd name="T3" fmla="*/ 43 h 56"/>
                <a:gd name="T4" fmla="*/ 50 w 62"/>
                <a:gd name="T5" fmla="*/ 47 h 56"/>
                <a:gd name="T6" fmla="*/ 45 w 62"/>
                <a:gd name="T7" fmla="*/ 50 h 56"/>
                <a:gd name="T8" fmla="*/ 44 w 62"/>
                <a:gd name="T9" fmla="*/ 51 h 56"/>
                <a:gd name="T10" fmla="*/ 16 w 62"/>
                <a:gd name="T11" fmla="*/ 50 h 56"/>
                <a:gd name="T12" fmla="*/ 11 w 62"/>
                <a:gd name="T13" fmla="*/ 11 h 56"/>
                <a:gd name="T14" fmla="*/ 53 w 62"/>
                <a:gd name="T15" fmla="*/ 11 h 56"/>
                <a:gd name="T16" fmla="*/ 35 w 62"/>
                <a:gd name="T17" fmla="*/ 37 h 56"/>
                <a:gd name="T18" fmla="*/ 40 w 62"/>
                <a:gd name="T19" fmla="*/ 25 h 56"/>
                <a:gd name="T20" fmla="*/ 28 w 62"/>
                <a:gd name="T21" fmla="*/ 20 h 56"/>
                <a:gd name="T22" fmla="*/ 27 w 62"/>
                <a:gd name="T23" fmla="*/ 21 h 56"/>
                <a:gd name="T24" fmla="*/ 23 w 62"/>
                <a:gd name="T25" fmla="*/ 32 h 56"/>
                <a:gd name="T26" fmla="*/ 35 w 62"/>
                <a:gd name="T27"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56">
                  <a:moveTo>
                    <a:pt x="53" y="11"/>
                  </a:moveTo>
                  <a:cubicBezTo>
                    <a:pt x="62" y="21"/>
                    <a:pt x="61" y="34"/>
                    <a:pt x="54" y="43"/>
                  </a:cubicBezTo>
                  <a:cubicBezTo>
                    <a:pt x="51" y="43"/>
                    <a:pt x="50" y="45"/>
                    <a:pt x="50" y="47"/>
                  </a:cubicBezTo>
                  <a:cubicBezTo>
                    <a:pt x="49" y="48"/>
                    <a:pt x="47" y="49"/>
                    <a:pt x="45" y="50"/>
                  </a:cubicBezTo>
                  <a:cubicBezTo>
                    <a:pt x="45" y="50"/>
                    <a:pt x="44" y="51"/>
                    <a:pt x="44" y="51"/>
                  </a:cubicBezTo>
                  <a:cubicBezTo>
                    <a:pt x="35" y="55"/>
                    <a:pt x="25" y="56"/>
                    <a:pt x="16" y="50"/>
                  </a:cubicBezTo>
                  <a:cubicBezTo>
                    <a:pt x="3" y="42"/>
                    <a:pt x="0" y="21"/>
                    <a:pt x="11" y="11"/>
                  </a:cubicBezTo>
                  <a:cubicBezTo>
                    <a:pt x="22" y="0"/>
                    <a:pt x="43" y="0"/>
                    <a:pt x="53" y="11"/>
                  </a:cubicBezTo>
                  <a:close/>
                  <a:moveTo>
                    <a:pt x="35" y="37"/>
                  </a:moveTo>
                  <a:cubicBezTo>
                    <a:pt x="39" y="35"/>
                    <a:pt x="42" y="30"/>
                    <a:pt x="40" y="25"/>
                  </a:cubicBezTo>
                  <a:cubicBezTo>
                    <a:pt x="39" y="21"/>
                    <a:pt x="32" y="17"/>
                    <a:pt x="28" y="20"/>
                  </a:cubicBezTo>
                  <a:cubicBezTo>
                    <a:pt x="27" y="20"/>
                    <a:pt x="27" y="21"/>
                    <a:pt x="27" y="21"/>
                  </a:cubicBezTo>
                  <a:cubicBezTo>
                    <a:pt x="23" y="23"/>
                    <a:pt x="21" y="28"/>
                    <a:pt x="23" y="32"/>
                  </a:cubicBezTo>
                  <a:cubicBezTo>
                    <a:pt x="25" y="37"/>
                    <a:pt x="30" y="39"/>
                    <a:pt x="35" y="37"/>
                  </a:cubicBezTo>
                  <a:close/>
                </a:path>
              </a:pathLst>
            </a:custGeom>
            <a:solidFill>
              <a:srgbClr val="9B9B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7" name="îşļîďe"/>
            <p:cNvSpPr/>
            <p:nvPr/>
          </p:nvSpPr>
          <p:spPr bwMode="auto">
            <a:xfrm>
              <a:off x="6072188" y="3089275"/>
              <a:ext cx="115888" cy="82550"/>
            </a:xfrm>
            <a:custGeom>
              <a:avLst/>
              <a:gdLst>
                <a:gd name="T0" fmla="*/ 43 w 43"/>
                <a:gd name="T1" fmla="*/ 24 h 31"/>
                <a:gd name="T2" fmla="*/ 37 w 43"/>
                <a:gd name="T3" fmla="*/ 31 h 31"/>
                <a:gd name="T4" fmla="*/ 0 w 43"/>
                <a:gd name="T5" fmla="*/ 13 h 31"/>
                <a:gd name="T6" fmla="*/ 3 w 43"/>
                <a:gd name="T7" fmla="*/ 7 h 31"/>
                <a:gd name="T8" fmla="*/ 8 w 43"/>
                <a:gd name="T9" fmla="*/ 1 h 31"/>
                <a:gd name="T10" fmla="*/ 10 w 43"/>
                <a:gd name="T11" fmla="*/ 1 h 31"/>
                <a:gd name="T12" fmla="*/ 10 w 43"/>
                <a:gd name="T13" fmla="*/ 0 h 31"/>
                <a:gd name="T14" fmla="*/ 28 w 43"/>
                <a:gd name="T15" fmla="*/ 9 h 31"/>
                <a:gd name="T16" fmla="*/ 43 w 43"/>
                <a:gd name="T17"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31">
                  <a:moveTo>
                    <a:pt x="43" y="24"/>
                  </a:moveTo>
                  <a:cubicBezTo>
                    <a:pt x="41" y="26"/>
                    <a:pt x="39" y="28"/>
                    <a:pt x="37" y="31"/>
                  </a:cubicBezTo>
                  <a:cubicBezTo>
                    <a:pt x="26" y="22"/>
                    <a:pt x="13" y="17"/>
                    <a:pt x="0" y="13"/>
                  </a:cubicBezTo>
                  <a:cubicBezTo>
                    <a:pt x="1" y="11"/>
                    <a:pt x="2" y="9"/>
                    <a:pt x="3" y="7"/>
                  </a:cubicBezTo>
                  <a:cubicBezTo>
                    <a:pt x="4" y="6"/>
                    <a:pt x="6" y="3"/>
                    <a:pt x="8" y="1"/>
                  </a:cubicBezTo>
                  <a:cubicBezTo>
                    <a:pt x="9" y="2"/>
                    <a:pt x="10" y="1"/>
                    <a:pt x="10" y="1"/>
                  </a:cubicBezTo>
                  <a:cubicBezTo>
                    <a:pt x="10" y="1"/>
                    <a:pt x="10" y="0"/>
                    <a:pt x="10" y="0"/>
                  </a:cubicBezTo>
                  <a:cubicBezTo>
                    <a:pt x="16" y="3"/>
                    <a:pt x="22" y="5"/>
                    <a:pt x="28" y="9"/>
                  </a:cubicBezTo>
                  <a:cubicBezTo>
                    <a:pt x="34" y="13"/>
                    <a:pt x="38" y="19"/>
                    <a:pt x="43" y="24"/>
                  </a:cubicBezTo>
                  <a:close/>
                </a:path>
              </a:pathLst>
            </a:custGeom>
            <a:solidFill>
              <a:srgbClr val="9B9B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8" name="íŝļíḓe"/>
            <p:cNvSpPr/>
            <p:nvPr/>
          </p:nvSpPr>
          <p:spPr bwMode="auto">
            <a:xfrm>
              <a:off x="6045201" y="3128962"/>
              <a:ext cx="119063" cy="96838"/>
            </a:xfrm>
            <a:custGeom>
              <a:avLst/>
              <a:gdLst>
                <a:gd name="T0" fmla="*/ 44 w 44"/>
                <a:gd name="T1" fmla="*/ 21 h 36"/>
                <a:gd name="T2" fmla="*/ 43 w 44"/>
                <a:gd name="T3" fmla="*/ 22 h 36"/>
                <a:gd name="T4" fmla="*/ 34 w 44"/>
                <a:gd name="T5" fmla="*/ 36 h 36"/>
                <a:gd name="T6" fmla="*/ 0 w 44"/>
                <a:gd name="T7" fmla="*/ 16 h 36"/>
                <a:gd name="T8" fmla="*/ 8 w 44"/>
                <a:gd name="T9" fmla="*/ 0 h 36"/>
                <a:gd name="T10" fmla="*/ 8 w 44"/>
                <a:gd name="T11" fmla="*/ 0 h 36"/>
                <a:gd name="T12" fmla="*/ 44 w 44"/>
                <a:gd name="T13" fmla="*/ 21 h 36"/>
              </a:gdLst>
              <a:ahLst/>
              <a:cxnLst>
                <a:cxn ang="0">
                  <a:pos x="T0" y="T1"/>
                </a:cxn>
                <a:cxn ang="0">
                  <a:pos x="T2" y="T3"/>
                </a:cxn>
                <a:cxn ang="0">
                  <a:pos x="T4" y="T5"/>
                </a:cxn>
                <a:cxn ang="0">
                  <a:pos x="T6" y="T7"/>
                </a:cxn>
                <a:cxn ang="0">
                  <a:pos x="T8" y="T9"/>
                </a:cxn>
                <a:cxn ang="0">
                  <a:pos x="T10" y="T11"/>
                </a:cxn>
                <a:cxn ang="0">
                  <a:pos x="T12" y="T13"/>
                </a:cxn>
              </a:cxnLst>
              <a:rect l="0" t="0" r="r" b="b"/>
              <a:pathLst>
                <a:path w="44" h="36">
                  <a:moveTo>
                    <a:pt x="44" y="21"/>
                  </a:moveTo>
                  <a:cubicBezTo>
                    <a:pt x="43" y="21"/>
                    <a:pt x="43" y="22"/>
                    <a:pt x="43" y="22"/>
                  </a:cubicBezTo>
                  <a:cubicBezTo>
                    <a:pt x="40" y="26"/>
                    <a:pt x="36" y="31"/>
                    <a:pt x="34" y="36"/>
                  </a:cubicBezTo>
                  <a:cubicBezTo>
                    <a:pt x="23" y="28"/>
                    <a:pt x="11" y="22"/>
                    <a:pt x="0" y="16"/>
                  </a:cubicBezTo>
                  <a:cubicBezTo>
                    <a:pt x="2" y="10"/>
                    <a:pt x="5" y="5"/>
                    <a:pt x="8" y="0"/>
                  </a:cubicBezTo>
                  <a:cubicBezTo>
                    <a:pt x="8" y="0"/>
                    <a:pt x="8" y="0"/>
                    <a:pt x="8" y="0"/>
                  </a:cubicBezTo>
                  <a:cubicBezTo>
                    <a:pt x="21" y="6"/>
                    <a:pt x="32" y="14"/>
                    <a:pt x="44" y="21"/>
                  </a:cubicBezTo>
                  <a:close/>
                </a:path>
              </a:pathLst>
            </a:custGeom>
            <a:solidFill>
              <a:srgbClr val="9B9B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9" name="íSľîḍè"/>
            <p:cNvSpPr/>
            <p:nvPr/>
          </p:nvSpPr>
          <p:spPr bwMode="auto">
            <a:xfrm>
              <a:off x="5810251" y="3597275"/>
              <a:ext cx="69850" cy="41275"/>
            </a:xfrm>
            <a:custGeom>
              <a:avLst/>
              <a:gdLst>
                <a:gd name="T0" fmla="*/ 26 w 26"/>
                <a:gd name="T1" fmla="*/ 11 h 15"/>
                <a:gd name="T2" fmla="*/ 7 w 26"/>
                <a:gd name="T3" fmla="*/ 12 h 15"/>
                <a:gd name="T4" fmla="*/ 1 w 26"/>
                <a:gd name="T5" fmla="*/ 0 h 15"/>
                <a:gd name="T6" fmla="*/ 8 w 26"/>
                <a:gd name="T7" fmla="*/ 3 h 15"/>
                <a:gd name="T8" fmla="*/ 26 w 26"/>
                <a:gd name="T9" fmla="*/ 11 h 15"/>
              </a:gdLst>
              <a:ahLst/>
              <a:cxnLst>
                <a:cxn ang="0">
                  <a:pos x="T0" y="T1"/>
                </a:cxn>
                <a:cxn ang="0">
                  <a:pos x="T2" y="T3"/>
                </a:cxn>
                <a:cxn ang="0">
                  <a:pos x="T4" y="T5"/>
                </a:cxn>
                <a:cxn ang="0">
                  <a:pos x="T6" y="T7"/>
                </a:cxn>
                <a:cxn ang="0">
                  <a:pos x="T8" y="T9"/>
                </a:cxn>
              </a:cxnLst>
              <a:rect l="0" t="0" r="r" b="b"/>
              <a:pathLst>
                <a:path w="26" h="15">
                  <a:moveTo>
                    <a:pt x="26" y="11"/>
                  </a:moveTo>
                  <a:cubicBezTo>
                    <a:pt x="20" y="13"/>
                    <a:pt x="13" y="15"/>
                    <a:pt x="7" y="12"/>
                  </a:cubicBezTo>
                  <a:cubicBezTo>
                    <a:pt x="3" y="10"/>
                    <a:pt x="0" y="5"/>
                    <a:pt x="1" y="0"/>
                  </a:cubicBezTo>
                  <a:cubicBezTo>
                    <a:pt x="3" y="1"/>
                    <a:pt x="6" y="2"/>
                    <a:pt x="8" y="3"/>
                  </a:cubicBezTo>
                  <a:cubicBezTo>
                    <a:pt x="13" y="5"/>
                    <a:pt x="19" y="9"/>
                    <a:pt x="26" y="11"/>
                  </a:cubicBezTo>
                  <a:close/>
                </a:path>
              </a:pathLst>
            </a:custGeom>
            <a:solidFill>
              <a:srgbClr val="9B9B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0" name="is1îḍê"/>
            <p:cNvSpPr/>
            <p:nvPr/>
          </p:nvSpPr>
          <p:spPr bwMode="auto">
            <a:xfrm>
              <a:off x="5795963" y="3530600"/>
              <a:ext cx="119063" cy="84138"/>
            </a:xfrm>
            <a:custGeom>
              <a:avLst/>
              <a:gdLst>
                <a:gd name="T0" fmla="*/ 44 w 44"/>
                <a:gd name="T1" fmla="*/ 24 h 31"/>
                <a:gd name="T2" fmla="*/ 43 w 44"/>
                <a:gd name="T3" fmla="*/ 26 h 31"/>
                <a:gd name="T4" fmla="*/ 35 w 44"/>
                <a:gd name="T5" fmla="*/ 31 h 31"/>
                <a:gd name="T6" fmla="*/ 29 w 44"/>
                <a:gd name="T7" fmla="*/ 29 h 31"/>
                <a:gd name="T8" fmla="*/ 21 w 44"/>
                <a:gd name="T9" fmla="*/ 25 h 31"/>
                <a:gd name="T10" fmla="*/ 5 w 44"/>
                <a:gd name="T11" fmla="*/ 18 h 31"/>
                <a:gd name="T12" fmla="*/ 1 w 44"/>
                <a:gd name="T13" fmla="*/ 8 h 31"/>
                <a:gd name="T14" fmla="*/ 4 w 44"/>
                <a:gd name="T15" fmla="*/ 5 h 31"/>
                <a:gd name="T16" fmla="*/ 6 w 44"/>
                <a:gd name="T17" fmla="*/ 0 h 31"/>
                <a:gd name="T18" fmla="*/ 44 w 44"/>
                <a:gd name="T19"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31">
                  <a:moveTo>
                    <a:pt x="44" y="24"/>
                  </a:moveTo>
                  <a:cubicBezTo>
                    <a:pt x="44" y="24"/>
                    <a:pt x="43" y="25"/>
                    <a:pt x="43" y="26"/>
                  </a:cubicBezTo>
                  <a:cubicBezTo>
                    <a:pt x="41" y="28"/>
                    <a:pt x="38" y="29"/>
                    <a:pt x="35" y="31"/>
                  </a:cubicBezTo>
                  <a:cubicBezTo>
                    <a:pt x="33" y="30"/>
                    <a:pt x="31" y="30"/>
                    <a:pt x="29" y="29"/>
                  </a:cubicBezTo>
                  <a:cubicBezTo>
                    <a:pt x="27" y="28"/>
                    <a:pt x="24" y="27"/>
                    <a:pt x="21" y="25"/>
                  </a:cubicBezTo>
                  <a:cubicBezTo>
                    <a:pt x="16" y="23"/>
                    <a:pt x="9" y="21"/>
                    <a:pt x="5" y="18"/>
                  </a:cubicBezTo>
                  <a:cubicBezTo>
                    <a:pt x="2" y="16"/>
                    <a:pt x="0" y="11"/>
                    <a:pt x="1" y="8"/>
                  </a:cubicBezTo>
                  <a:cubicBezTo>
                    <a:pt x="2" y="7"/>
                    <a:pt x="3" y="6"/>
                    <a:pt x="4" y="5"/>
                  </a:cubicBezTo>
                  <a:cubicBezTo>
                    <a:pt x="5" y="3"/>
                    <a:pt x="6" y="2"/>
                    <a:pt x="6" y="0"/>
                  </a:cubicBezTo>
                  <a:cubicBezTo>
                    <a:pt x="19" y="8"/>
                    <a:pt x="32" y="16"/>
                    <a:pt x="44" y="24"/>
                  </a:cubicBezTo>
                  <a:close/>
                </a:path>
              </a:pathLst>
            </a:custGeom>
            <a:solidFill>
              <a:srgbClr val="9B9B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1" name="îṣḻiḓè"/>
            <p:cNvSpPr/>
            <p:nvPr/>
          </p:nvSpPr>
          <p:spPr bwMode="auto">
            <a:xfrm>
              <a:off x="5780088" y="3468687"/>
              <a:ext cx="192088" cy="131763"/>
            </a:xfrm>
            <a:custGeom>
              <a:avLst/>
              <a:gdLst>
                <a:gd name="T0" fmla="*/ 70 w 71"/>
                <a:gd name="T1" fmla="*/ 40 h 49"/>
                <a:gd name="T2" fmla="*/ 71 w 71"/>
                <a:gd name="T3" fmla="*/ 40 h 49"/>
                <a:gd name="T4" fmla="*/ 65 w 71"/>
                <a:gd name="T5" fmla="*/ 49 h 49"/>
                <a:gd name="T6" fmla="*/ 0 w 71"/>
                <a:gd name="T7" fmla="*/ 11 h 49"/>
                <a:gd name="T8" fmla="*/ 2 w 71"/>
                <a:gd name="T9" fmla="*/ 7 h 49"/>
                <a:gd name="T10" fmla="*/ 7 w 71"/>
                <a:gd name="T11" fmla="*/ 0 h 49"/>
                <a:gd name="T12" fmla="*/ 7 w 71"/>
                <a:gd name="T13" fmla="*/ 0 h 49"/>
                <a:gd name="T14" fmla="*/ 8 w 71"/>
                <a:gd name="T15" fmla="*/ 1 h 49"/>
                <a:gd name="T16" fmla="*/ 70 w 71"/>
                <a:gd name="T17"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49">
                  <a:moveTo>
                    <a:pt x="70" y="40"/>
                  </a:moveTo>
                  <a:cubicBezTo>
                    <a:pt x="70" y="40"/>
                    <a:pt x="71" y="40"/>
                    <a:pt x="71" y="40"/>
                  </a:cubicBezTo>
                  <a:cubicBezTo>
                    <a:pt x="69" y="43"/>
                    <a:pt x="67" y="46"/>
                    <a:pt x="65" y="49"/>
                  </a:cubicBezTo>
                  <a:cubicBezTo>
                    <a:pt x="44" y="35"/>
                    <a:pt x="23" y="22"/>
                    <a:pt x="0" y="11"/>
                  </a:cubicBezTo>
                  <a:cubicBezTo>
                    <a:pt x="1" y="10"/>
                    <a:pt x="1" y="8"/>
                    <a:pt x="2" y="7"/>
                  </a:cubicBezTo>
                  <a:cubicBezTo>
                    <a:pt x="4" y="4"/>
                    <a:pt x="5" y="2"/>
                    <a:pt x="7" y="0"/>
                  </a:cubicBezTo>
                  <a:cubicBezTo>
                    <a:pt x="7" y="0"/>
                    <a:pt x="7" y="0"/>
                    <a:pt x="7" y="0"/>
                  </a:cubicBezTo>
                  <a:cubicBezTo>
                    <a:pt x="7" y="0"/>
                    <a:pt x="7" y="1"/>
                    <a:pt x="8" y="1"/>
                  </a:cubicBezTo>
                  <a:cubicBezTo>
                    <a:pt x="28" y="14"/>
                    <a:pt x="50" y="26"/>
                    <a:pt x="70" y="40"/>
                  </a:cubicBezTo>
                  <a:close/>
                </a:path>
              </a:pathLst>
            </a:custGeom>
            <a:solidFill>
              <a:srgbClr val="9B9B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2" name="iṥḷíḋé"/>
            <p:cNvSpPr/>
            <p:nvPr/>
          </p:nvSpPr>
          <p:spPr bwMode="auto">
            <a:xfrm>
              <a:off x="5988051" y="3160712"/>
              <a:ext cx="192088" cy="133350"/>
            </a:xfrm>
            <a:custGeom>
              <a:avLst/>
              <a:gdLst>
                <a:gd name="T0" fmla="*/ 70 w 71"/>
                <a:gd name="T1" fmla="*/ 41 h 49"/>
                <a:gd name="T2" fmla="*/ 71 w 71"/>
                <a:gd name="T3" fmla="*/ 41 h 49"/>
                <a:gd name="T4" fmla="*/ 69 w 71"/>
                <a:gd name="T5" fmla="*/ 46 h 49"/>
                <a:gd name="T6" fmla="*/ 61 w 71"/>
                <a:gd name="T7" fmla="*/ 49 h 49"/>
                <a:gd name="T8" fmla="*/ 60 w 71"/>
                <a:gd name="T9" fmla="*/ 47 h 49"/>
                <a:gd name="T10" fmla="*/ 1 w 71"/>
                <a:gd name="T11" fmla="*/ 10 h 49"/>
                <a:gd name="T12" fmla="*/ 0 w 71"/>
                <a:gd name="T13" fmla="*/ 10 h 49"/>
                <a:gd name="T14" fmla="*/ 0 w 71"/>
                <a:gd name="T15" fmla="*/ 10 h 49"/>
                <a:gd name="T16" fmla="*/ 0 w 71"/>
                <a:gd name="T17" fmla="*/ 4 h 49"/>
                <a:gd name="T18" fmla="*/ 4 w 71"/>
                <a:gd name="T19" fmla="*/ 0 h 49"/>
                <a:gd name="T20" fmla="*/ 70 w 71"/>
                <a:gd name="T21" fmla="*/ 4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49">
                  <a:moveTo>
                    <a:pt x="70" y="41"/>
                  </a:moveTo>
                  <a:cubicBezTo>
                    <a:pt x="71" y="41"/>
                    <a:pt x="71" y="41"/>
                    <a:pt x="71" y="41"/>
                  </a:cubicBezTo>
                  <a:cubicBezTo>
                    <a:pt x="71" y="43"/>
                    <a:pt x="70" y="44"/>
                    <a:pt x="69" y="46"/>
                  </a:cubicBezTo>
                  <a:cubicBezTo>
                    <a:pt x="67" y="48"/>
                    <a:pt x="64" y="49"/>
                    <a:pt x="61" y="49"/>
                  </a:cubicBezTo>
                  <a:cubicBezTo>
                    <a:pt x="61" y="48"/>
                    <a:pt x="61" y="47"/>
                    <a:pt x="60" y="47"/>
                  </a:cubicBezTo>
                  <a:cubicBezTo>
                    <a:pt x="41" y="34"/>
                    <a:pt x="21" y="21"/>
                    <a:pt x="1" y="10"/>
                  </a:cubicBezTo>
                  <a:cubicBezTo>
                    <a:pt x="0" y="10"/>
                    <a:pt x="0" y="10"/>
                    <a:pt x="0" y="10"/>
                  </a:cubicBezTo>
                  <a:cubicBezTo>
                    <a:pt x="0" y="10"/>
                    <a:pt x="0" y="10"/>
                    <a:pt x="0" y="10"/>
                  </a:cubicBezTo>
                  <a:cubicBezTo>
                    <a:pt x="0" y="8"/>
                    <a:pt x="0" y="6"/>
                    <a:pt x="0" y="4"/>
                  </a:cubicBezTo>
                  <a:cubicBezTo>
                    <a:pt x="1" y="2"/>
                    <a:pt x="2" y="1"/>
                    <a:pt x="4" y="0"/>
                  </a:cubicBezTo>
                  <a:cubicBezTo>
                    <a:pt x="26" y="14"/>
                    <a:pt x="48" y="27"/>
                    <a:pt x="70" y="41"/>
                  </a:cubicBezTo>
                  <a:close/>
                </a:path>
              </a:pathLst>
            </a:custGeom>
            <a:solidFill>
              <a:srgbClr val="9B9B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 name="ïsḷïḍé"/>
            <p:cNvSpPr/>
            <p:nvPr/>
          </p:nvSpPr>
          <p:spPr bwMode="auto">
            <a:xfrm>
              <a:off x="5641976" y="3074987"/>
              <a:ext cx="704850" cy="1038225"/>
            </a:xfrm>
            <a:custGeom>
              <a:avLst/>
              <a:gdLst>
                <a:gd name="T0" fmla="*/ 168 w 261"/>
                <a:gd name="T1" fmla="*/ 325 h 385"/>
                <a:gd name="T2" fmla="*/ 204 w 261"/>
                <a:gd name="T3" fmla="*/ 379 h 385"/>
                <a:gd name="T4" fmla="*/ 121 w 261"/>
                <a:gd name="T5" fmla="*/ 324 h 385"/>
                <a:gd name="T6" fmla="*/ 76 w 261"/>
                <a:gd name="T7" fmla="*/ 306 h 385"/>
                <a:gd name="T8" fmla="*/ 3 w 261"/>
                <a:gd name="T9" fmla="*/ 275 h 385"/>
                <a:gd name="T10" fmla="*/ 12 w 261"/>
                <a:gd name="T11" fmla="*/ 259 h 385"/>
                <a:gd name="T12" fmla="*/ 149 w 261"/>
                <a:gd name="T13" fmla="*/ 302 h 385"/>
                <a:gd name="T14" fmla="*/ 167 w 261"/>
                <a:gd name="T15" fmla="*/ 159 h 385"/>
                <a:gd name="T16" fmla="*/ 128 w 261"/>
                <a:gd name="T17" fmla="*/ 164 h 385"/>
                <a:gd name="T18" fmla="*/ 124 w 261"/>
                <a:gd name="T19" fmla="*/ 180 h 385"/>
                <a:gd name="T20" fmla="*/ 119 w 261"/>
                <a:gd name="T21" fmla="*/ 198 h 385"/>
                <a:gd name="T22" fmla="*/ 98 w 261"/>
                <a:gd name="T23" fmla="*/ 206 h 385"/>
                <a:gd name="T24" fmla="*/ 63 w 261"/>
                <a:gd name="T25" fmla="*/ 208 h 385"/>
                <a:gd name="T26" fmla="*/ 60 w 261"/>
                <a:gd name="T27" fmla="*/ 167 h 385"/>
                <a:gd name="T28" fmla="*/ 50 w 261"/>
                <a:gd name="T29" fmla="*/ 150 h 385"/>
                <a:gd name="T30" fmla="*/ 60 w 261"/>
                <a:gd name="T31" fmla="*/ 144 h 385"/>
                <a:gd name="T32" fmla="*/ 129 w 261"/>
                <a:gd name="T33" fmla="*/ 48 h 385"/>
                <a:gd name="T34" fmla="*/ 125 w 261"/>
                <a:gd name="T35" fmla="*/ 44 h 385"/>
                <a:gd name="T36" fmla="*/ 130 w 261"/>
                <a:gd name="T37" fmla="*/ 27 h 385"/>
                <a:gd name="T38" fmla="*/ 134 w 261"/>
                <a:gd name="T39" fmla="*/ 29 h 385"/>
                <a:gd name="T40" fmla="*/ 167 w 261"/>
                <a:gd name="T41" fmla="*/ 0 h 385"/>
                <a:gd name="T42" fmla="*/ 206 w 261"/>
                <a:gd name="T43" fmla="*/ 29 h 385"/>
                <a:gd name="T44" fmla="*/ 187 w 261"/>
                <a:gd name="T45" fmla="*/ 59 h 385"/>
                <a:gd name="T46" fmla="*/ 205 w 261"/>
                <a:gd name="T47" fmla="*/ 69 h 385"/>
                <a:gd name="T48" fmla="*/ 185 w 261"/>
                <a:gd name="T49" fmla="*/ 84 h 385"/>
                <a:gd name="T50" fmla="*/ 161 w 261"/>
                <a:gd name="T51" fmla="*/ 109 h 385"/>
                <a:gd name="T52" fmla="*/ 168 w 261"/>
                <a:gd name="T53" fmla="*/ 112 h 385"/>
                <a:gd name="T54" fmla="*/ 247 w 261"/>
                <a:gd name="T55" fmla="*/ 204 h 385"/>
                <a:gd name="T56" fmla="*/ 172 w 261"/>
                <a:gd name="T57" fmla="*/ 154 h 385"/>
                <a:gd name="T58" fmla="*/ 167 w 261"/>
                <a:gd name="T59" fmla="*/ 320 h 385"/>
                <a:gd name="T60" fmla="*/ 132 w 261"/>
                <a:gd name="T61" fmla="*/ 32 h 385"/>
                <a:gd name="T62" fmla="*/ 128 w 261"/>
                <a:gd name="T63" fmla="*/ 42 h 385"/>
                <a:gd name="T64" fmla="*/ 189 w 261"/>
                <a:gd name="T65" fmla="*/ 81 h 385"/>
                <a:gd name="T66" fmla="*/ 196 w 261"/>
                <a:gd name="T67" fmla="*/ 36 h 385"/>
                <a:gd name="T68" fmla="*/ 169 w 261"/>
                <a:gd name="T69" fmla="*/ 5 h 385"/>
                <a:gd name="T70" fmla="*/ 162 w 261"/>
                <a:gd name="T71" fmla="*/ 12 h 385"/>
                <a:gd name="T72" fmla="*/ 192 w 261"/>
                <a:gd name="T73" fmla="*/ 42 h 385"/>
                <a:gd name="T74" fmla="*/ 157 w 261"/>
                <a:gd name="T75" fmla="*/ 20 h 385"/>
                <a:gd name="T76" fmla="*/ 192 w 261"/>
                <a:gd name="T77" fmla="*/ 42 h 385"/>
                <a:gd name="T78" fmla="*/ 125 w 261"/>
                <a:gd name="T79" fmla="*/ 120 h 385"/>
                <a:gd name="T80" fmla="*/ 159 w 261"/>
                <a:gd name="T81" fmla="*/ 159 h 385"/>
                <a:gd name="T82" fmla="*/ 165 w 261"/>
                <a:gd name="T83" fmla="*/ 91 h 385"/>
                <a:gd name="T84" fmla="*/ 134 w 261"/>
                <a:gd name="T85" fmla="*/ 52 h 385"/>
                <a:gd name="T86" fmla="*/ 124 w 261"/>
                <a:gd name="T87" fmla="*/ 163 h 385"/>
                <a:gd name="T88" fmla="*/ 125 w 261"/>
                <a:gd name="T89" fmla="*/ 114 h 385"/>
                <a:gd name="T90" fmla="*/ 165 w 261"/>
                <a:gd name="T91" fmla="*/ 91 h 385"/>
                <a:gd name="T92" fmla="*/ 126 w 261"/>
                <a:gd name="T93" fmla="*/ 324 h 385"/>
                <a:gd name="T94" fmla="*/ 147 w 261"/>
                <a:gd name="T95" fmla="*/ 314 h 385"/>
                <a:gd name="T96" fmla="*/ 162 w 261"/>
                <a:gd name="T97" fmla="*/ 330 h 385"/>
                <a:gd name="T98" fmla="*/ 145 w 261"/>
                <a:gd name="T99" fmla="*/ 318 h 385"/>
                <a:gd name="T100" fmla="*/ 146 w 261"/>
                <a:gd name="T101" fmla="*/ 326 h 385"/>
                <a:gd name="T102" fmla="*/ 50 w 261"/>
                <a:gd name="T103" fmla="*/ 376 h 385"/>
                <a:gd name="T104" fmla="*/ 124 w 261"/>
                <a:gd name="T105" fmla="*/ 314 h 385"/>
                <a:gd name="T106" fmla="*/ 7 w 261"/>
                <a:gd name="T107" fmla="*/ 272 h 385"/>
                <a:gd name="T108" fmla="*/ 96 w 261"/>
                <a:gd name="T109" fmla="*/ 308 h 385"/>
                <a:gd name="T110" fmla="*/ 122 w 261"/>
                <a:gd name="T111" fmla="*/ 186 h 385"/>
                <a:gd name="T112" fmla="*/ 58 w 261"/>
                <a:gd name="T113" fmla="*/ 146 h 385"/>
                <a:gd name="T114" fmla="*/ 51 w 261"/>
                <a:gd name="T115" fmla="*/ 157 h 385"/>
                <a:gd name="T116" fmla="*/ 100 w 261"/>
                <a:gd name="T117" fmla="*/ 195 h 385"/>
                <a:gd name="T118" fmla="*/ 61 w 261"/>
                <a:gd name="T119" fmla="*/ 174 h 385"/>
                <a:gd name="T120" fmla="*/ 78 w 261"/>
                <a:gd name="T121" fmla="*/ 194 h 385"/>
                <a:gd name="T122" fmla="*/ 100 w 261"/>
                <a:gd name="T123" fmla="*/ 195 h 385"/>
                <a:gd name="T124" fmla="*/ 70 w 261"/>
                <a:gd name="T125" fmla="*/ 19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1" h="385">
                  <a:moveTo>
                    <a:pt x="255" y="212"/>
                  </a:moveTo>
                  <a:cubicBezTo>
                    <a:pt x="261" y="266"/>
                    <a:pt x="219" y="313"/>
                    <a:pt x="168" y="325"/>
                  </a:cubicBezTo>
                  <a:cubicBezTo>
                    <a:pt x="168" y="325"/>
                    <a:pt x="168" y="325"/>
                    <a:pt x="168" y="325"/>
                  </a:cubicBezTo>
                  <a:cubicBezTo>
                    <a:pt x="168" y="327"/>
                    <a:pt x="168" y="330"/>
                    <a:pt x="167" y="332"/>
                  </a:cubicBezTo>
                  <a:cubicBezTo>
                    <a:pt x="188" y="340"/>
                    <a:pt x="207" y="355"/>
                    <a:pt x="208" y="376"/>
                  </a:cubicBezTo>
                  <a:cubicBezTo>
                    <a:pt x="208" y="379"/>
                    <a:pt x="206" y="380"/>
                    <a:pt x="204" y="379"/>
                  </a:cubicBezTo>
                  <a:cubicBezTo>
                    <a:pt x="152" y="383"/>
                    <a:pt x="99" y="385"/>
                    <a:pt x="47" y="381"/>
                  </a:cubicBezTo>
                  <a:cubicBezTo>
                    <a:pt x="44" y="381"/>
                    <a:pt x="44" y="378"/>
                    <a:pt x="45" y="376"/>
                  </a:cubicBezTo>
                  <a:cubicBezTo>
                    <a:pt x="56" y="346"/>
                    <a:pt x="90" y="327"/>
                    <a:pt x="121" y="324"/>
                  </a:cubicBezTo>
                  <a:cubicBezTo>
                    <a:pt x="121" y="324"/>
                    <a:pt x="121" y="323"/>
                    <a:pt x="121" y="323"/>
                  </a:cubicBezTo>
                  <a:cubicBezTo>
                    <a:pt x="119" y="324"/>
                    <a:pt x="117" y="323"/>
                    <a:pt x="112" y="321"/>
                  </a:cubicBezTo>
                  <a:cubicBezTo>
                    <a:pt x="100" y="317"/>
                    <a:pt x="88" y="311"/>
                    <a:pt x="76" y="306"/>
                  </a:cubicBezTo>
                  <a:cubicBezTo>
                    <a:pt x="52" y="296"/>
                    <a:pt x="29" y="287"/>
                    <a:pt x="6" y="276"/>
                  </a:cubicBezTo>
                  <a:cubicBezTo>
                    <a:pt x="6" y="275"/>
                    <a:pt x="6" y="275"/>
                    <a:pt x="6" y="275"/>
                  </a:cubicBezTo>
                  <a:cubicBezTo>
                    <a:pt x="5" y="276"/>
                    <a:pt x="3" y="276"/>
                    <a:pt x="3" y="275"/>
                  </a:cubicBezTo>
                  <a:cubicBezTo>
                    <a:pt x="0" y="269"/>
                    <a:pt x="3" y="262"/>
                    <a:pt x="9" y="259"/>
                  </a:cubicBezTo>
                  <a:cubicBezTo>
                    <a:pt x="10" y="259"/>
                    <a:pt x="10" y="259"/>
                    <a:pt x="11" y="259"/>
                  </a:cubicBezTo>
                  <a:cubicBezTo>
                    <a:pt x="11" y="259"/>
                    <a:pt x="12" y="259"/>
                    <a:pt x="12" y="259"/>
                  </a:cubicBezTo>
                  <a:cubicBezTo>
                    <a:pt x="49" y="279"/>
                    <a:pt x="89" y="292"/>
                    <a:pt x="127" y="308"/>
                  </a:cubicBezTo>
                  <a:cubicBezTo>
                    <a:pt x="127" y="309"/>
                    <a:pt x="127" y="309"/>
                    <a:pt x="128" y="309"/>
                  </a:cubicBezTo>
                  <a:cubicBezTo>
                    <a:pt x="133" y="304"/>
                    <a:pt x="141" y="300"/>
                    <a:pt x="149" y="302"/>
                  </a:cubicBezTo>
                  <a:cubicBezTo>
                    <a:pt x="150" y="302"/>
                    <a:pt x="152" y="303"/>
                    <a:pt x="153" y="304"/>
                  </a:cubicBezTo>
                  <a:cubicBezTo>
                    <a:pt x="154" y="303"/>
                    <a:pt x="154" y="303"/>
                    <a:pt x="154" y="303"/>
                  </a:cubicBezTo>
                  <a:cubicBezTo>
                    <a:pt x="227" y="286"/>
                    <a:pt x="232" y="191"/>
                    <a:pt x="167" y="159"/>
                  </a:cubicBezTo>
                  <a:cubicBezTo>
                    <a:pt x="166" y="161"/>
                    <a:pt x="164" y="162"/>
                    <a:pt x="162" y="163"/>
                  </a:cubicBezTo>
                  <a:cubicBezTo>
                    <a:pt x="161" y="164"/>
                    <a:pt x="161" y="164"/>
                    <a:pt x="160" y="163"/>
                  </a:cubicBezTo>
                  <a:cubicBezTo>
                    <a:pt x="151" y="171"/>
                    <a:pt x="138" y="170"/>
                    <a:pt x="128" y="164"/>
                  </a:cubicBezTo>
                  <a:cubicBezTo>
                    <a:pt x="128" y="164"/>
                    <a:pt x="128" y="165"/>
                    <a:pt x="128" y="165"/>
                  </a:cubicBezTo>
                  <a:cubicBezTo>
                    <a:pt x="126" y="170"/>
                    <a:pt x="123" y="174"/>
                    <a:pt x="120" y="178"/>
                  </a:cubicBezTo>
                  <a:cubicBezTo>
                    <a:pt x="122" y="178"/>
                    <a:pt x="123" y="179"/>
                    <a:pt x="124" y="180"/>
                  </a:cubicBezTo>
                  <a:cubicBezTo>
                    <a:pt x="126" y="181"/>
                    <a:pt x="126" y="183"/>
                    <a:pt x="125" y="184"/>
                  </a:cubicBezTo>
                  <a:cubicBezTo>
                    <a:pt x="127" y="184"/>
                    <a:pt x="128" y="186"/>
                    <a:pt x="127" y="187"/>
                  </a:cubicBezTo>
                  <a:cubicBezTo>
                    <a:pt x="124" y="191"/>
                    <a:pt x="122" y="195"/>
                    <a:pt x="119" y="198"/>
                  </a:cubicBezTo>
                  <a:cubicBezTo>
                    <a:pt x="119" y="200"/>
                    <a:pt x="117" y="202"/>
                    <a:pt x="114" y="201"/>
                  </a:cubicBezTo>
                  <a:cubicBezTo>
                    <a:pt x="112" y="199"/>
                    <a:pt x="109" y="197"/>
                    <a:pt x="106" y="196"/>
                  </a:cubicBezTo>
                  <a:cubicBezTo>
                    <a:pt x="106" y="201"/>
                    <a:pt x="103" y="205"/>
                    <a:pt x="98" y="206"/>
                  </a:cubicBezTo>
                  <a:cubicBezTo>
                    <a:pt x="96" y="207"/>
                    <a:pt x="94" y="207"/>
                    <a:pt x="92" y="206"/>
                  </a:cubicBezTo>
                  <a:cubicBezTo>
                    <a:pt x="93" y="208"/>
                    <a:pt x="92" y="209"/>
                    <a:pt x="91" y="210"/>
                  </a:cubicBezTo>
                  <a:cubicBezTo>
                    <a:pt x="82" y="212"/>
                    <a:pt x="71" y="215"/>
                    <a:pt x="63" y="208"/>
                  </a:cubicBezTo>
                  <a:cubicBezTo>
                    <a:pt x="59" y="204"/>
                    <a:pt x="57" y="197"/>
                    <a:pt x="59" y="192"/>
                  </a:cubicBezTo>
                  <a:cubicBezTo>
                    <a:pt x="55" y="190"/>
                    <a:pt x="52" y="187"/>
                    <a:pt x="51" y="182"/>
                  </a:cubicBezTo>
                  <a:cubicBezTo>
                    <a:pt x="50" y="175"/>
                    <a:pt x="57" y="172"/>
                    <a:pt x="60" y="167"/>
                  </a:cubicBezTo>
                  <a:cubicBezTo>
                    <a:pt x="56" y="165"/>
                    <a:pt x="52" y="162"/>
                    <a:pt x="48" y="160"/>
                  </a:cubicBezTo>
                  <a:cubicBezTo>
                    <a:pt x="47" y="159"/>
                    <a:pt x="46" y="158"/>
                    <a:pt x="46" y="157"/>
                  </a:cubicBezTo>
                  <a:cubicBezTo>
                    <a:pt x="46" y="155"/>
                    <a:pt x="48" y="152"/>
                    <a:pt x="50" y="150"/>
                  </a:cubicBezTo>
                  <a:cubicBezTo>
                    <a:pt x="51" y="147"/>
                    <a:pt x="53" y="146"/>
                    <a:pt x="56" y="144"/>
                  </a:cubicBezTo>
                  <a:cubicBezTo>
                    <a:pt x="57" y="143"/>
                    <a:pt x="58" y="144"/>
                    <a:pt x="58" y="145"/>
                  </a:cubicBezTo>
                  <a:cubicBezTo>
                    <a:pt x="58" y="144"/>
                    <a:pt x="59" y="143"/>
                    <a:pt x="60" y="144"/>
                  </a:cubicBezTo>
                  <a:cubicBezTo>
                    <a:pt x="62" y="144"/>
                    <a:pt x="63" y="145"/>
                    <a:pt x="65" y="146"/>
                  </a:cubicBezTo>
                  <a:cubicBezTo>
                    <a:pt x="83" y="112"/>
                    <a:pt x="106" y="80"/>
                    <a:pt x="128" y="49"/>
                  </a:cubicBezTo>
                  <a:cubicBezTo>
                    <a:pt x="128" y="48"/>
                    <a:pt x="129" y="48"/>
                    <a:pt x="129" y="48"/>
                  </a:cubicBezTo>
                  <a:cubicBezTo>
                    <a:pt x="128" y="47"/>
                    <a:pt x="127" y="47"/>
                    <a:pt x="126" y="46"/>
                  </a:cubicBezTo>
                  <a:cubicBezTo>
                    <a:pt x="126" y="46"/>
                    <a:pt x="125" y="45"/>
                    <a:pt x="125" y="45"/>
                  </a:cubicBezTo>
                  <a:cubicBezTo>
                    <a:pt x="125" y="44"/>
                    <a:pt x="125" y="44"/>
                    <a:pt x="125" y="44"/>
                  </a:cubicBezTo>
                  <a:cubicBezTo>
                    <a:pt x="122" y="41"/>
                    <a:pt x="122" y="37"/>
                    <a:pt x="124" y="34"/>
                  </a:cubicBezTo>
                  <a:cubicBezTo>
                    <a:pt x="124" y="32"/>
                    <a:pt x="126" y="30"/>
                    <a:pt x="127" y="29"/>
                  </a:cubicBezTo>
                  <a:cubicBezTo>
                    <a:pt x="127" y="28"/>
                    <a:pt x="128" y="26"/>
                    <a:pt x="130" y="27"/>
                  </a:cubicBezTo>
                  <a:cubicBezTo>
                    <a:pt x="130" y="27"/>
                    <a:pt x="130" y="27"/>
                    <a:pt x="130" y="27"/>
                  </a:cubicBezTo>
                  <a:cubicBezTo>
                    <a:pt x="131" y="27"/>
                    <a:pt x="131" y="27"/>
                    <a:pt x="132" y="27"/>
                  </a:cubicBezTo>
                  <a:cubicBezTo>
                    <a:pt x="133" y="27"/>
                    <a:pt x="134" y="28"/>
                    <a:pt x="134" y="29"/>
                  </a:cubicBezTo>
                  <a:cubicBezTo>
                    <a:pt x="137" y="30"/>
                    <a:pt x="141" y="32"/>
                    <a:pt x="144" y="34"/>
                  </a:cubicBezTo>
                  <a:cubicBezTo>
                    <a:pt x="147" y="26"/>
                    <a:pt x="150" y="19"/>
                    <a:pt x="155" y="13"/>
                  </a:cubicBezTo>
                  <a:cubicBezTo>
                    <a:pt x="158" y="9"/>
                    <a:pt x="162" y="0"/>
                    <a:pt x="167" y="0"/>
                  </a:cubicBezTo>
                  <a:cubicBezTo>
                    <a:pt x="168" y="0"/>
                    <a:pt x="169" y="0"/>
                    <a:pt x="169" y="1"/>
                  </a:cubicBezTo>
                  <a:cubicBezTo>
                    <a:pt x="183" y="4"/>
                    <a:pt x="200" y="14"/>
                    <a:pt x="206" y="27"/>
                  </a:cubicBezTo>
                  <a:cubicBezTo>
                    <a:pt x="206" y="27"/>
                    <a:pt x="206" y="28"/>
                    <a:pt x="206" y="29"/>
                  </a:cubicBezTo>
                  <a:cubicBezTo>
                    <a:pt x="207" y="29"/>
                    <a:pt x="207" y="30"/>
                    <a:pt x="207" y="31"/>
                  </a:cubicBezTo>
                  <a:cubicBezTo>
                    <a:pt x="205" y="37"/>
                    <a:pt x="200" y="41"/>
                    <a:pt x="197" y="46"/>
                  </a:cubicBezTo>
                  <a:cubicBezTo>
                    <a:pt x="193" y="50"/>
                    <a:pt x="191" y="55"/>
                    <a:pt x="187" y="59"/>
                  </a:cubicBezTo>
                  <a:cubicBezTo>
                    <a:pt x="192" y="62"/>
                    <a:pt x="196" y="65"/>
                    <a:pt x="201" y="68"/>
                  </a:cubicBezTo>
                  <a:cubicBezTo>
                    <a:pt x="201" y="68"/>
                    <a:pt x="201" y="68"/>
                    <a:pt x="201" y="68"/>
                  </a:cubicBezTo>
                  <a:cubicBezTo>
                    <a:pt x="202" y="68"/>
                    <a:pt x="205" y="68"/>
                    <a:pt x="205" y="69"/>
                  </a:cubicBezTo>
                  <a:cubicBezTo>
                    <a:pt x="207" y="79"/>
                    <a:pt x="195" y="87"/>
                    <a:pt x="187" y="85"/>
                  </a:cubicBezTo>
                  <a:cubicBezTo>
                    <a:pt x="187" y="84"/>
                    <a:pt x="187" y="84"/>
                    <a:pt x="187" y="84"/>
                  </a:cubicBezTo>
                  <a:cubicBezTo>
                    <a:pt x="186" y="84"/>
                    <a:pt x="185" y="84"/>
                    <a:pt x="185" y="84"/>
                  </a:cubicBezTo>
                  <a:cubicBezTo>
                    <a:pt x="182" y="83"/>
                    <a:pt x="180" y="81"/>
                    <a:pt x="178" y="80"/>
                  </a:cubicBezTo>
                  <a:cubicBezTo>
                    <a:pt x="176" y="85"/>
                    <a:pt x="173" y="89"/>
                    <a:pt x="170" y="93"/>
                  </a:cubicBezTo>
                  <a:cubicBezTo>
                    <a:pt x="167" y="99"/>
                    <a:pt x="164" y="104"/>
                    <a:pt x="161" y="109"/>
                  </a:cubicBezTo>
                  <a:cubicBezTo>
                    <a:pt x="161" y="109"/>
                    <a:pt x="161" y="110"/>
                    <a:pt x="161" y="110"/>
                  </a:cubicBezTo>
                  <a:cubicBezTo>
                    <a:pt x="163" y="110"/>
                    <a:pt x="164" y="111"/>
                    <a:pt x="166" y="113"/>
                  </a:cubicBezTo>
                  <a:cubicBezTo>
                    <a:pt x="166" y="112"/>
                    <a:pt x="167" y="112"/>
                    <a:pt x="168" y="112"/>
                  </a:cubicBezTo>
                  <a:cubicBezTo>
                    <a:pt x="213" y="115"/>
                    <a:pt x="250" y="171"/>
                    <a:pt x="255" y="212"/>
                  </a:cubicBezTo>
                  <a:close/>
                  <a:moveTo>
                    <a:pt x="167" y="320"/>
                  </a:moveTo>
                  <a:cubicBezTo>
                    <a:pt x="218" y="305"/>
                    <a:pt x="258" y="259"/>
                    <a:pt x="247" y="204"/>
                  </a:cubicBezTo>
                  <a:cubicBezTo>
                    <a:pt x="242" y="183"/>
                    <a:pt x="231" y="164"/>
                    <a:pt x="217" y="149"/>
                  </a:cubicBezTo>
                  <a:cubicBezTo>
                    <a:pt x="204" y="135"/>
                    <a:pt x="189" y="129"/>
                    <a:pt x="173" y="120"/>
                  </a:cubicBezTo>
                  <a:cubicBezTo>
                    <a:pt x="181" y="131"/>
                    <a:pt x="179" y="144"/>
                    <a:pt x="172" y="154"/>
                  </a:cubicBezTo>
                  <a:cubicBezTo>
                    <a:pt x="204" y="170"/>
                    <a:pt x="224" y="203"/>
                    <a:pt x="220" y="239"/>
                  </a:cubicBezTo>
                  <a:cubicBezTo>
                    <a:pt x="217" y="272"/>
                    <a:pt x="192" y="303"/>
                    <a:pt x="159" y="307"/>
                  </a:cubicBezTo>
                  <a:cubicBezTo>
                    <a:pt x="163" y="310"/>
                    <a:pt x="166" y="315"/>
                    <a:pt x="167" y="320"/>
                  </a:cubicBezTo>
                  <a:close/>
                  <a:moveTo>
                    <a:pt x="199" y="73"/>
                  </a:moveTo>
                  <a:cubicBezTo>
                    <a:pt x="199" y="73"/>
                    <a:pt x="199" y="73"/>
                    <a:pt x="198" y="73"/>
                  </a:cubicBezTo>
                  <a:cubicBezTo>
                    <a:pt x="176" y="59"/>
                    <a:pt x="154" y="46"/>
                    <a:pt x="132" y="32"/>
                  </a:cubicBezTo>
                  <a:cubicBezTo>
                    <a:pt x="130" y="33"/>
                    <a:pt x="129" y="34"/>
                    <a:pt x="128" y="36"/>
                  </a:cubicBezTo>
                  <a:cubicBezTo>
                    <a:pt x="128" y="38"/>
                    <a:pt x="128" y="40"/>
                    <a:pt x="128" y="42"/>
                  </a:cubicBezTo>
                  <a:cubicBezTo>
                    <a:pt x="128" y="42"/>
                    <a:pt x="128" y="42"/>
                    <a:pt x="128" y="42"/>
                  </a:cubicBezTo>
                  <a:cubicBezTo>
                    <a:pt x="128" y="42"/>
                    <a:pt x="128" y="42"/>
                    <a:pt x="129" y="42"/>
                  </a:cubicBezTo>
                  <a:cubicBezTo>
                    <a:pt x="149" y="53"/>
                    <a:pt x="169" y="66"/>
                    <a:pt x="188" y="79"/>
                  </a:cubicBezTo>
                  <a:cubicBezTo>
                    <a:pt x="189" y="79"/>
                    <a:pt x="189" y="80"/>
                    <a:pt x="189" y="81"/>
                  </a:cubicBezTo>
                  <a:cubicBezTo>
                    <a:pt x="192" y="81"/>
                    <a:pt x="195" y="80"/>
                    <a:pt x="197" y="78"/>
                  </a:cubicBezTo>
                  <a:cubicBezTo>
                    <a:pt x="198" y="76"/>
                    <a:pt x="199" y="75"/>
                    <a:pt x="199" y="73"/>
                  </a:cubicBezTo>
                  <a:close/>
                  <a:moveTo>
                    <a:pt x="196" y="36"/>
                  </a:moveTo>
                  <a:cubicBezTo>
                    <a:pt x="198" y="33"/>
                    <a:pt x="200" y="31"/>
                    <a:pt x="202" y="29"/>
                  </a:cubicBezTo>
                  <a:cubicBezTo>
                    <a:pt x="197" y="24"/>
                    <a:pt x="193" y="18"/>
                    <a:pt x="187" y="14"/>
                  </a:cubicBezTo>
                  <a:cubicBezTo>
                    <a:pt x="181" y="10"/>
                    <a:pt x="175" y="8"/>
                    <a:pt x="169" y="5"/>
                  </a:cubicBezTo>
                  <a:cubicBezTo>
                    <a:pt x="169" y="5"/>
                    <a:pt x="169" y="6"/>
                    <a:pt x="169" y="6"/>
                  </a:cubicBezTo>
                  <a:cubicBezTo>
                    <a:pt x="169" y="6"/>
                    <a:pt x="168" y="7"/>
                    <a:pt x="167" y="6"/>
                  </a:cubicBezTo>
                  <a:cubicBezTo>
                    <a:pt x="165" y="8"/>
                    <a:pt x="163" y="11"/>
                    <a:pt x="162" y="12"/>
                  </a:cubicBezTo>
                  <a:cubicBezTo>
                    <a:pt x="161" y="14"/>
                    <a:pt x="160" y="16"/>
                    <a:pt x="159" y="18"/>
                  </a:cubicBezTo>
                  <a:cubicBezTo>
                    <a:pt x="172" y="22"/>
                    <a:pt x="185" y="27"/>
                    <a:pt x="196" y="36"/>
                  </a:cubicBezTo>
                  <a:close/>
                  <a:moveTo>
                    <a:pt x="192" y="42"/>
                  </a:moveTo>
                  <a:cubicBezTo>
                    <a:pt x="192" y="42"/>
                    <a:pt x="192" y="41"/>
                    <a:pt x="193" y="41"/>
                  </a:cubicBezTo>
                  <a:cubicBezTo>
                    <a:pt x="181" y="34"/>
                    <a:pt x="170" y="26"/>
                    <a:pt x="157" y="20"/>
                  </a:cubicBezTo>
                  <a:cubicBezTo>
                    <a:pt x="157" y="20"/>
                    <a:pt x="157" y="20"/>
                    <a:pt x="157" y="20"/>
                  </a:cubicBezTo>
                  <a:cubicBezTo>
                    <a:pt x="154" y="25"/>
                    <a:pt x="151" y="30"/>
                    <a:pt x="149" y="36"/>
                  </a:cubicBezTo>
                  <a:cubicBezTo>
                    <a:pt x="160" y="42"/>
                    <a:pt x="172" y="48"/>
                    <a:pt x="183" y="56"/>
                  </a:cubicBezTo>
                  <a:cubicBezTo>
                    <a:pt x="185" y="51"/>
                    <a:pt x="189" y="46"/>
                    <a:pt x="192" y="42"/>
                  </a:cubicBezTo>
                  <a:close/>
                  <a:moveTo>
                    <a:pt x="168" y="152"/>
                  </a:moveTo>
                  <a:cubicBezTo>
                    <a:pt x="175" y="143"/>
                    <a:pt x="176" y="130"/>
                    <a:pt x="167" y="120"/>
                  </a:cubicBezTo>
                  <a:cubicBezTo>
                    <a:pt x="157" y="109"/>
                    <a:pt x="136" y="109"/>
                    <a:pt x="125" y="120"/>
                  </a:cubicBezTo>
                  <a:cubicBezTo>
                    <a:pt x="114" y="130"/>
                    <a:pt x="117" y="151"/>
                    <a:pt x="130" y="159"/>
                  </a:cubicBezTo>
                  <a:cubicBezTo>
                    <a:pt x="139" y="165"/>
                    <a:pt x="149" y="164"/>
                    <a:pt x="158" y="160"/>
                  </a:cubicBezTo>
                  <a:cubicBezTo>
                    <a:pt x="158" y="160"/>
                    <a:pt x="159" y="159"/>
                    <a:pt x="159" y="159"/>
                  </a:cubicBezTo>
                  <a:cubicBezTo>
                    <a:pt x="161" y="158"/>
                    <a:pt x="163" y="157"/>
                    <a:pt x="164" y="156"/>
                  </a:cubicBezTo>
                  <a:cubicBezTo>
                    <a:pt x="164" y="154"/>
                    <a:pt x="165" y="152"/>
                    <a:pt x="168" y="152"/>
                  </a:cubicBezTo>
                  <a:close/>
                  <a:moveTo>
                    <a:pt x="165" y="91"/>
                  </a:moveTo>
                  <a:cubicBezTo>
                    <a:pt x="167" y="87"/>
                    <a:pt x="170" y="81"/>
                    <a:pt x="174" y="77"/>
                  </a:cubicBezTo>
                  <a:cubicBezTo>
                    <a:pt x="160" y="69"/>
                    <a:pt x="147" y="61"/>
                    <a:pt x="134" y="52"/>
                  </a:cubicBezTo>
                  <a:cubicBezTo>
                    <a:pt x="134" y="52"/>
                    <a:pt x="134" y="52"/>
                    <a:pt x="134" y="52"/>
                  </a:cubicBezTo>
                  <a:cubicBezTo>
                    <a:pt x="112" y="83"/>
                    <a:pt x="92" y="116"/>
                    <a:pt x="70" y="148"/>
                  </a:cubicBezTo>
                  <a:cubicBezTo>
                    <a:pt x="86" y="155"/>
                    <a:pt x="102" y="165"/>
                    <a:pt x="117" y="175"/>
                  </a:cubicBezTo>
                  <a:cubicBezTo>
                    <a:pt x="119" y="171"/>
                    <a:pt x="121" y="167"/>
                    <a:pt x="124" y="163"/>
                  </a:cubicBezTo>
                  <a:cubicBezTo>
                    <a:pt x="124" y="162"/>
                    <a:pt x="125" y="162"/>
                    <a:pt x="125" y="162"/>
                  </a:cubicBezTo>
                  <a:cubicBezTo>
                    <a:pt x="123" y="160"/>
                    <a:pt x="121" y="158"/>
                    <a:pt x="120" y="156"/>
                  </a:cubicBezTo>
                  <a:cubicBezTo>
                    <a:pt x="110" y="143"/>
                    <a:pt x="111" y="123"/>
                    <a:pt x="125" y="114"/>
                  </a:cubicBezTo>
                  <a:cubicBezTo>
                    <a:pt x="134" y="107"/>
                    <a:pt x="146" y="105"/>
                    <a:pt x="157" y="108"/>
                  </a:cubicBezTo>
                  <a:cubicBezTo>
                    <a:pt x="157" y="108"/>
                    <a:pt x="157" y="108"/>
                    <a:pt x="157" y="108"/>
                  </a:cubicBezTo>
                  <a:cubicBezTo>
                    <a:pt x="159" y="102"/>
                    <a:pt x="162" y="97"/>
                    <a:pt x="165" y="91"/>
                  </a:cubicBezTo>
                  <a:close/>
                  <a:moveTo>
                    <a:pt x="162" y="330"/>
                  </a:moveTo>
                  <a:cubicBezTo>
                    <a:pt x="162" y="320"/>
                    <a:pt x="160" y="310"/>
                    <a:pt x="148" y="308"/>
                  </a:cubicBezTo>
                  <a:cubicBezTo>
                    <a:pt x="137" y="305"/>
                    <a:pt x="128" y="314"/>
                    <a:pt x="126" y="324"/>
                  </a:cubicBezTo>
                  <a:cubicBezTo>
                    <a:pt x="128" y="324"/>
                    <a:pt x="129" y="324"/>
                    <a:pt x="131" y="324"/>
                  </a:cubicBezTo>
                  <a:cubicBezTo>
                    <a:pt x="132" y="324"/>
                    <a:pt x="133" y="324"/>
                    <a:pt x="134" y="324"/>
                  </a:cubicBezTo>
                  <a:cubicBezTo>
                    <a:pt x="133" y="317"/>
                    <a:pt x="140" y="311"/>
                    <a:pt x="147" y="314"/>
                  </a:cubicBezTo>
                  <a:cubicBezTo>
                    <a:pt x="149" y="315"/>
                    <a:pt x="151" y="318"/>
                    <a:pt x="151" y="321"/>
                  </a:cubicBezTo>
                  <a:cubicBezTo>
                    <a:pt x="152" y="323"/>
                    <a:pt x="151" y="325"/>
                    <a:pt x="151" y="327"/>
                  </a:cubicBezTo>
                  <a:cubicBezTo>
                    <a:pt x="155" y="328"/>
                    <a:pt x="159" y="329"/>
                    <a:pt x="162" y="330"/>
                  </a:cubicBezTo>
                  <a:close/>
                  <a:moveTo>
                    <a:pt x="146" y="326"/>
                  </a:moveTo>
                  <a:cubicBezTo>
                    <a:pt x="147" y="325"/>
                    <a:pt x="147" y="324"/>
                    <a:pt x="147" y="322"/>
                  </a:cubicBezTo>
                  <a:cubicBezTo>
                    <a:pt x="147" y="321"/>
                    <a:pt x="147" y="319"/>
                    <a:pt x="145" y="318"/>
                  </a:cubicBezTo>
                  <a:cubicBezTo>
                    <a:pt x="142" y="316"/>
                    <a:pt x="137" y="320"/>
                    <a:pt x="137" y="324"/>
                  </a:cubicBezTo>
                  <a:cubicBezTo>
                    <a:pt x="137" y="324"/>
                    <a:pt x="137" y="324"/>
                    <a:pt x="137" y="324"/>
                  </a:cubicBezTo>
                  <a:cubicBezTo>
                    <a:pt x="140" y="325"/>
                    <a:pt x="143" y="325"/>
                    <a:pt x="146" y="326"/>
                  </a:cubicBezTo>
                  <a:close/>
                  <a:moveTo>
                    <a:pt x="201" y="373"/>
                  </a:moveTo>
                  <a:cubicBezTo>
                    <a:pt x="197" y="340"/>
                    <a:pt x="143" y="328"/>
                    <a:pt x="117" y="331"/>
                  </a:cubicBezTo>
                  <a:cubicBezTo>
                    <a:pt x="86" y="335"/>
                    <a:pt x="69" y="354"/>
                    <a:pt x="50" y="376"/>
                  </a:cubicBezTo>
                  <a:cubicBezTo>
                    <a:pt x="101" y="376"/>
                    <a:pt x="151" y="376"/>
                    <a:pt x="201" y="373"/>
                  </a:cubicBezTo>
                  <a:close/>
                  <a:moveTo>
                    <a:pt x="123" y="316"/>
                  </a:moveTo>
                  <a:cubicBezTo>
                    <a:pt x="123" y="316"/>
                    <a:pt x="124" y="315"/>
                    <a:pt x="124" y="314"/>
                  </a:cubicBezTo>
                  <a:cubicBezTo>
                    <a:pt x="104" y="306"/>
                    <a:pt x="84" y="297"/>
                    <a:pt x="64" y="289"/>
                  </a:cubicBezTo>
                  <a:cubicBezTo>
                    <a:pt x="46" y="281"/>
                    <a:pt x="27" y="275"/>
                    <a:pt x="11" y="264"/>
                  </a:cubicBezTo>
                  <a:cubicBezTo>
                    <a:pt x="8" y="266"/>
                    <a:pt x="7" y="269"/>
                    <a:pt x="7" y="272"/>
                  </a:cubicBezTo>
                  <a:cubicBezTo>
                    <a:pt x="7" y="272"/>
                    <a:pt x="7" y="272"/>
                    <a:pt x="7" y="272"/>
                  </a:cubicBezTo>
                  <a:cubicBezTo>
                    <a:pt x="28" y="279"/>
                    <a:pt x="47" y="287"/>
                    <a:pt x="66" y="295"/>
                  </a:cubicBezTo>
                  <a:cubicBezTo>
                    <a:pt x="76" y="299"/>
                    <a:pt x="86" y="304"/>
                    <a:pt x="96" y="308"/>
                  </a:cubicBezTo>
                  <a:cubicBezTo>
                    <a:pt x="102" y="310"/>
                    <a:pt x="116" y="319"/>
                    <a:pt x="122" y="316"/>
                  </a:cubicBezTo>
                  <a:cubicBezTo>
                    <a:pt x="123" y="316"/>
                    <a:pt x="123" y="316"/>
                    <a:pt x="123" y="316"/>
                  </a:cubicBezTo>
                  <a:close/>
                  <a:moveTo>
                    <a:pt x="122" y="186"/>
                  </a:moveTo>
                  <a:cubicBezTo>
                    <a:pt x="122" y="186"/>
                    <a:pt x="121" y="186"/>
                    <a:pt x="121" y="186"/>
                  </a:cubicBezTo>
                  <a:cubicBezTo>
                    <a:pt x="101" y="172"/>
                    <a:pt x="79" y="160"/>
                    <a:pt x="59" y="147"/>
                  </a:cubicBezTo>
                  <a:cubicBezTo>
                    <a:pt x="58" y="147"/>
                    <a:pt x="58" y="146"/>
                    <a:pt x="58" y="146"/>
                  </a:cubicBezTo>
                  <a:cubicBezTo>
                    <a:pt x="58" y="146"/>
                    <a:pt x="58" y="146"/>
                    <a:pt x="58" y="146"/>
                  </a:cubicBezTo>
                  <a:cubicBezTo>
                    <a:pt x="56" y="148"/>
                    <a:pt x="55" y="150"/>
                    <a:pt x="53" y="153"/>
                  </a:cubicBezTo>
                  <a:cubicBezTo>
                    <a:pt x="52" y="154"/>
                    <a:pt x="52" y="156"/>
                    <a:pt x="51" y="157"/>
                  </a:cubicBezTo>
                  <a:cubicBezTo>
                    <a:pt x="74" y="168"/>
                    <a:pt x="95" y="181"/>
                    <a:pt x="116" y="195"/>
                  </a:cubicBezTo>
                  <a:cubicBezTo>
                    <a:pt x="118" y="192"/>
                    <a:pt x="120" y="189"/>
                    <a:pt x="122" y="186"/>
                  </a:cubicBezTo>
                  <a:close/>
                  <a:moveTo>
                    <a:pt x="100" y="195"/>
                  </a:moveTo>
                  <a:cubicBezTo>
                    <a:pt x="100" y="194"/>
                    <a:pt x="101" y="193"/>
                    <a:pt x="101" y="193"/>
                  </a:cubicBezTo>
                  <a:cubicBezTo>
                    <a:pt x="89" y="185"/>
                    <a:pt x="76" y="177"/>
                    <a:pt x="63" y="169"/>
                  </a:cubicBezTo>
                  <a:cubicBezTo>
                    <a:pt x="63" y="171"/>
                    <a:pt x="62" y="172"/>
                    <a:pt x="61" y="174"/>
                  </a:cubicBezTo>
                  <a:cubicBezTo>
                    <a:pt x="60" y="175"/>
                    <a:pt x="59" y="176"/>
                    <a:pt x="58" y="177"/>
                  </a:cubicBezTo>
                  <a:cubicBezTo>
                    <a:pt x="57" y="180"/>
                    <a:pt x="59" y="185"/>
                    <a:pt x="62" y="187"/>
                  </a:cubicBezTo>
                  <a:cubicBezTo>
                    <a:pt x="66" y="190"/>
                    <a:pt x="73" y="192"/>
                    <a:pt x="78" y="194"/>
                  </a:cubicBezTo>
                  <a:cubicBezTo>
                    <a:pt x="81" y="196"/>
                    <a:pt x="84" y="197"/>
                    <a:pt x="86" y="198"/>
                  </a:cubicBezTo>
                  <a:cubicBezTo>
                    <a:pt x="88" y="199"/>
                    <a:pt x="90" y="199"/>
                    <a:pt x="92" y="200"/>
                  </a:cubicBezTo>
                  <a:cubicBezTo>
                    <a:pt x="95" y="198"/>
                    <a:pt x="98" y="197"/>
                    <a:pt x="100" y="195"/>
                  </a:cubicBezTo>
                  <a:close/>
                  <a:moveTo>
                    <a:pt x="69" y="206"/>
                  </a:moveTo>
                  <a:cubicBezTo>
                    <a:pt x="75" y="209"/>
                    <a:pt x="82" y="207"/>
                    <a:pt x="88" y="205"/>
                  </a:cubicBezTo>
                  <a:cubicBezTo>
                    <a:pt x="81" y="203"/>
                    <a:pt x="75" y="199"/>
                    <a:pt x="70" y="197"/>
                  </a:cubicBezTo>
                  <a:cubicBezTo>
                    <a:pt x="68" y="196"/>
                    <a:pt x="65" y="195"/>
                    <a:pt x="63" y="194"/>
                  </a:cubicBezTo>
                  <a:cubicBezTo>
                    <a:pt x="62" y="199"/>
                    <a:pt x="65" y="204"/>
                    <a:pt x="69" y="206"/>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 name="ïŝ1îďe"/>
            <p:cNvSpPr/>
            <p:nvPr/>
          </p:nvSpPr>
          <p:spPr bwMode="auto">
            <a:xfrm>
              <a:off x="6264276" y="3719512"/>
              <a:ext cx="17463" cy="46038"/>
            </a:xfrm>
            <a:custGeom>
              <a:avLst/>
              <a:gdLst>
                <a:gd name="T0" fmla="*/ 3 w 7"/>
                <a:gd name="T1" fmla="*/ 3 h 17"/>
                <a:gd name="T2" fmla="*/ 6 w 7"/>
                <a:gd name="T3" fmla="*/ 4 h 17"/>
                <a:gd name="T4" fmla="*/ 3 w 7"/>
                <a:gd name="T5" fmla="*/ 16 h 17"/>
                <a:gd name="T6" fmla="*/ 0 w 7"/>
                <a:gd name="T7" fmla="*/ 15 h 17"/>
                <a:gd name="T8" fmla="*/ 3 w 7"/>
                <a:gd name="T9" fmla="*/ 3 h 17"/>
              </a:gdLst>
              <a:ahLst/>
              <a:cxnLst>
                <a:cxn ang="0">
                  <a:pos x="T0" y="T1"/>
                </a:cxn>
                <a:cxn ang="0">
                  <a:pos x="T2" y="T3"/>
                </a:cxn>
                <a:cxn ang="0">
                  <a:pos x="T4" y="T5"/>
                </a:cxn>
                <a:cxn ang="0">
                  <a:pos x="T6" y="T7"/>
                </a:cxn>
                <a:cxn ang="0">
                  <a:pos x="T8" y="T9"/>
                </a:cxn>
              </a:cxnLst>
              <a:rect l="0" t="0" r="r" b="b"/>
              <a:pathLst>
                <a:path w="7" h="17">
                  <a:moveTo>
                    <a:pt x="3" y="3"/>
                  </a:moveTo>
                  <a:cubicBezTo>
                    <a:pt x="3" y="0"/>
                    <a:pt x="7" y="1"/>
                    <a:pt x="6" y="4"/>
                  </a:cubicBezTo>
                  <a:cubicBezTo>
                    <a:pt x="5" y="8"/>
                    <a:pt x="4" y="12"/>
                    <a:pt x="3" y="16"/>
                  </a:cubicBezTo>
                  <a:cubicBezTo>
                    <a:pt x="2" y="17"/>
                    <a:pt x="0" y="17"/>
                    <a:pt x="0" y="15"/>
                  </a:cubicBezTo>
                  <a:cubicBezTo>
                    <a:pt x="1" y="11"/>
                    <a:pt x="2" y="7"/>
                    <a:pt x="3" y="3"/>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 name="ïşḻíḋê"/>
            <p:cNvSpPr/>
            <p:nvPr/>
          </p:nvSpPr>
          <p:spPr bwMode="auto">
            <a:xfrm>
              <a:off x="6218238" y="3740150"/>
              <a:ext cx="36513" cy="65088"/>
            </a:xfrm>
            <a:custGeom>
              <a:avLst/>
              <a:gdLst>
                <a:gd name="T0" fmla="*/ 13 w 14"/>
                <a:gd name="T1" fmla="*/ 2 h 24"/>
                <a:gd name="T2" fmla="*/ 2 w 14"/>
                <a:gd name="T3" fmla="*/ 24 h 24"/>
                <a:gd name="T4" fmla="*/ 1 w 14"/>
                <a:gd name="T5" fmla="*/ 22 h 24"/>
                <a:gd name="T6" fmla="*/ 6 w 14"/>
                <a:gd name="T7" fmla="*/ 13 h 24"/>
                <a:gd name="T8" fmla="*/ 10 w 14"/>
                <a:gd name="T9" fmla="*/ 2 h 24"/>
                <a:gd name="T10" fmla="*/ 13 w 14"/>
                <a:gd name="T11" fmla="*/ 2 h 24"/>
              </a:gdLst>
              <a:ahLst/>
              <a:cxnLst>
                <a:cxn ang="0">
                  <a:pos x="T0" y="T1"/>
                </a:cxn>
                <a:cxn ang="0">
                  <a:pos x="T2" y="T3"/>
                </a:cxn>
                <a:cxn ang="0">
                  <a:pos x="T4" y="T5"/>
                </a:cxn>
                <a:cxn ang="0">
                  <a:pos x="T6" y="T7"/>
                </a:cxn>
                <a:cxn ang="0">
                  <a:pos x="T8" y="T9"/>
                </a:cxn>
                <a:cxn ang="0">
                  <a:pos x="T10" y="T11"/>
                </a:cxn>
              </a:cxnLst>
              <a:rect l="0" t="0" r="r" b="b"/>
              <a:pathLst>
                <a:path w="14" h="24">
                  <a:moveTo>
                    <a:pt x="13" y="2"/>
                  </a:moveTo>
                  <a:cubicBezTo>
                    <a:pt x="14" y="10"/>
                    <a:pt x="9" y="19"/>
                    <a:pt x="2" y="24"/>
                  </a:cubicBezTo>
                  <a:cubicBezTo>
                    <a:pt x="1" y="24"/>
                    <a:pt x="0" y="23"/>
                    <a:pt x="1" y="22"/>
                  </a:cubicBezTo>
                  <a:cubicBezTo>
                    <a:pt x="3" y="19"/>
                    <a:pt x="5" y="16"/>
                    <a:pt x="6" y="13"/>
                  </a:cubicBezTo>
                  <a:cubicBezTo>
                    <a:pt x="8" y="9"/>
                    <a:pt x="9" y="5"/>
                    <a:pt x="10" y="2"/>
                  </a:cubicBezTo>
                  <a:cubicBezTo>
                    <a:pt x="10" y="0"/>
                    <a:pt x="12" y="0"/>
                    <a:pt x="13" y="2"/>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6" name="íṧļïdè"/>
            <p:cNvSpPr/>
            <p:nvPr/>
          </p:nvSpPr>
          <p:spPr bwMode="auto">
            <a:xfrm>
              <a:off x="6007101" y="3414712"/>
              <a:ext cx="57150" cy="58738"/>
            </a:xfrm>
            <a:custGeom>
              <a:avLst/>
              <a:gdLst>
                <a:gd name="T0" fmla="*/ 19 w 21"/>
                <a:gd name="T1" fmla="*/ 8 h 22"/>
                <a:gd name="T2" fmla="*/ 14 w 21"/>
                <a:gd name="T3" fmla="*/ 20 h 22"/>
                <a:gd name="T4" fmla="*/ 2 w 21"/>
                <a:gd name="T5" fmla="*/ 15 h 22"/>
                <a:gd name="T6" fmla="*/ 6 w 21"/>
                <a:gd name="T7" fmla="*/ 4 h 22"/>
                <a:gd name="T8" fmla="*/ 7 w 21"/>
                <a:gd name="T9" fmla="*/ 3 h 22"/>
                <a:gd name="T10" fmla="*/ 19 w 21"/>
                <a:gd name="T11" fmla="*/ 8 h 22"/>
                <a:gd name="T12" fmla="*/ 12 w 21"/>
                <a:gd name="T13" fmla="*/ 16 h 22"/>
                <a:gd name="T14" fmla="*/ 15 w 21"/>
                <a:gd name="T15" fmla="*/ 9 h 22"/>
                <a:gd name="T16" fmla="*/ 8 w 21"/>
                <a:gd name="T17" fmla="*/ 7 h 22"/>
                <a:gd name="T18" fmla="*/ 7 w 21"/>
                <a:gd name="T19" fmla="*/ 7 h 22"/>
                <a:gd name="T20" fmla="*/ 12 w 21"/>
                <a:gd name="T21"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2">
                  <a:moveTo>
                    <a:pt x="19" y="8"/>
                  </a:moveTo>
                  <a:cubicBezTo>
                    <a:pt x="21" y="13"/>
                    <a:pt x="18" y="18"/>
                    <a:pt x="14" y="20"/>
                  </a:cubicBezTo>
                  <a:cubicBezTo>
                    <a:pt x="9" y="22"/>
                    <a:pt x="4" y="20"/>
                    <a:pt x="2" y="15"/>
                  </a:cubicBezTo>
                  <a:cubicBezTo>
                    <a:pt x="0" y="11"/>
                    <a:pt x="2" y="6"/>
                    <a:pt x="6" y="4"/>
                  </a:cubicBezTo>
                  <a:cubicBezTo>
                    <a:pt x="6" y="4"/>
                    <a:pt x="6" y="3"/>
                    <a:pt x="7" y="3"/>
                  </a:cubicBezTo>
                  <a:cubicBezTo>
                    <a:pt x="11" y="0"/>
                    <a:pt x="18" y="4"/>
                    <a:pt x="19" y="8"/>
                  </a:cubicBezTo>
                  <a:close/>
                  <a:moveTo>
                    <a:pt x="12" y="16"/>
                  </a:moveTo>
                  <a:cubicBezTo>
                    <a:pt x="15" y="15"/>
                    <a:pt x="17" y="12"/>
                    <a:pt x="15" y="9"/>
                  </a:cubicBezTo>
                  <a:cubicBezTo>
                    <a:pt x="13" y="6"/>
                    <a:pt x="11" y="6"/>
                    <a:pt x="8" y="7"/>
                  </a:cubicBezTo>
                  <a:cubicBezTo>
                    <a:pt x="7" y="7"/>
                    <a:pt x="7" y="7"/>
                    <a:pt x="7" y="7"/>
                  </a:cubicBezTo>
                  <a:cubicBezTo>
                    <a:pt x="4" y="10"/>
                    <a:pt x="6" y="18"/>
                    <a:pt x="12" y="16"/>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7" name="iśḻíḋè"/>
            <p:cNvSpPr/>
            <p:nvPr/>
          </p:nvSpPr>
          <p:spPr bwMode="auto">
            <a:xfrm>
              <a:off x="5980113" y="3255962"/>
              <a:ext cx="34925" cy="53975"/>
            </a:xfrm>
            <a:custGeom>
              <a:avLst/>
              <a:gdLst>
                <a:gd name="T0" fmla="*/ 9 w 13"/>
                <a:gd name="T1" fmla="*/ 1 h 20"/>
                <a:gd name="T2" fmla="*/ 12 w 13"/>
                <a:gd name="T3" fmla="*/ 3 h 20"/>
                <a:gd name="T4" fmla="*/ 3 w 13"/>
                <a:gd name="T5" fmla="*/ 19 h 20"/>
                <a:gd name="T6" fmla="*/ 1 w 13"/>
                <a:gd name="T7" fmla="*/ 17 h 20"/>
                <a:gd name="T8" fmla="*/ 9 w 13"/>
                <a:gd name="T9" fmla="*/ 1 h 20"/>
              </a:gdLst>
              <a:ahLst/>
              <a:cxnLst>
                <a:cxn ang="0">
                  <a:pos x="T0" y="T1"/>
                </a:cxn>
                <a:cxn ang="0">
                  <a:pos x="T2" y="T3"/>
                </a:cxn>
                <a:cxn ang="0">
                  <a:pos x="T4" y="T5"/>
                </a:cxn>
                <a:cxn ang="0">
                  <a:pos x="T6" y="T7"/>
                </a:cxn>
                <a:cxn ang="0">
                  <a:pos x="T8" y="T9"/>
                </a:cxn>
              </a:cxnLst>
              <a:rect l="0" t="0" r="r" b="b"/>
              <a:pathLst>
                <a:path w="13" h="20">
                  <a:moveTo>
                    <a:pt x="9" y="1"/>
                  </a:moveTo>
                  <a:cubicBezTo>
                    <a:pt x="10" y="0"/>
                    <a:pt x="13" y="2"/>
                    <a:pt x="12" y="3"/>
                  </a:cubicBezTo>
                  <a:cubicBezTo>
                    <a:pt x="11" y="9"/>
                    <a:pt x="7" y="14"/>
                    <a:pt x="3" y="19"/>
                  </a:cubicBezTo>
                  <a:cubicBezTo>
                    <a:pt x="2" y="20"/>
                    <a:pt x="0" y="19"/>
                    <a:pt x="1" y="17"/>
                  </a:cubicBezTo>
                  <a:cubicBezTo>
                    <a:pt x="3" y="12"/>
                    <a:pt x="5" y="6"/>
                    <a:pt x="9" y="1"/>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8" name="íşḷîḑè"/>
            <p:cNvSpPr/>
            <p:nvPr/>
          </p:nvSpPr>
          <p:spPr bwMode="auto">
            <a:xfrm>
              <a:off x="5953126" y="3267075"/>
              <a:ext cx="34925" cy="53975"/>
            </a:xfrm>
            <a:custGeom>
              <a:avLst/>
              <a:gdLst>
                <a:gd name="T0" fmla="*/ 10 w 13"/>
                <a:gd name="T1" fmla="*/ 1 h 20"/>
                <a:gd name="T2" fmla="*/ 12 w 13"/>
                <a:gd name="T3" fmla="*/ 2 h 20"/>
                <a:gd name="T4" fmla="*/ 3 w 13"/>
                <a:gd name="T5" fmla="*/ 19 h 20"/>
                <a:gd name="T6" fmla="*/ 0 w 13"/>
                <a:gd name="T7" fmla="*/ 17 h 20"/>
                <a:gd name="T8" fmla="*/ 10 w 13"/>
                <a:gd name="T9" fmla="*/ 1 h 20"/>
              </a:gdLst>
              <a:ahLst/>
              <a:cxnLst>
                <a:cxn ang="0">
                  <a:pos x="T0" y="T1"/>
                </a:cxn>
                <a:cxn ang="0">
                  <a:pos x="T2" y="T3"/>
                </a:cxn>
                <a:cxn ang="0">
                  <a:pos x="T4" y="T5"/>
                </a:cxn>
                <a:cxn ang="0">
                  <a:pos x="T6" y="T7"/>
                </a:cxn>
                <a:cxn ang="0">
                  <a:pos x="T8" y="T9"/>
                </a:cxn>
              </a:cxnLst>
              <a:rect l="0" t="0" r="r" b="b"/>
              <a:pathLst>
                <a:path w="13" h="20">
                  <a:moveTo>
                    <a:pt x="10" y="1"/>
                  </a:moveTo>
                  <a:cubicBezTo>
                    <a:pt x="11" y="0"/>
                    <a:pt x="13" y="1"/>
                    <a:pt x="12" y="2"/>
                  </a:cubicBezTo>
                  <a:cubicBezTo>
                    <a:pt x="10" y="8"/>
                    <a:pt x="6" y="14"/>
                    <a:pt x="3" y="19"/>
                  </a:cubicBezTo>
                  <a:cubicBezTo>
                    <a:pt x="2" y="20"/>
                    <a:pt x="0" y="19"/>
                    <a:pt x="0" y="17"/>
                  </a:cubicBezTo>
                  <a:cubicBezTo>
                    <a:pt x="3" y="12"/>
                    <a:pt x="6" y="6"/>
                    <a:pt x="10" y="1"/>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9" name="îSḷíďé"/>
            <p:cNvSpPr/>
            <p:nvPr/>
          </p:nvSpPr>
          <p:spPr bwMode="auto">
            <a:xfrm>
              <a:off x="5848351" y="4048125"/>
              <a:ext cx="73025" cy="12700"/>
            </a:xfrm>
            <a:custGeom>
              <a:avLst/>
              <a:gdLst>
                <a:gd name="T0" fmla="*/ 24 w 27"/>
                <a:gd name="T1" fmla="*/ 0 h 5"/>
                <a:gd name="T2" fmla="*/ 24 w 27"/>
                <a:gd name="T3" fmla="*/ 5 h 5"/>
                <a:gd name="T4" fmla="*/ 2 w 27"/>
                <a:gd name="T5" fmla="*/ 4 h 5"/>
                <a:gd name="T6" fmla="*/ 2 w 27"/>
                <a:gd name="T7" fmla="*/ 1 h 5"/>
                <a:gd name="T8" fmla="*/ 24 w 27"/>
                <a:gd name="T9" fmla="*/ 0 h 5"/>
              </a:gdLst>
              <a:ahLst/>
              <a:cxnLst>
                <a:cxn ang="0">
                  <a:pos x="T0" y="T1"/>
                </a:cxn>
                <a:cxn ang="0">
                  <a:pos x="T2" y="T3"/>
                </a:cxn>
                <a:cxn ang="0">
                  <a:pos x="T4" y="T5"/>
                </a:cxn>
                <a:cxn ang="0">
                  <a:pos x="T6" y="T7"/>
                </a:cxn>
                <a:cxn ang="0">
                  <a:pos x="T8" y="T9"/>
                </a:cxn>
              </a:cxnLst>
              <a:rect l="0" t="0" r="r" b="b"/>
              <a:pathLst>
                <a:path w="27" h="5">
                  <a:moveTo>
                    <a:pt x="24" y="0"/>
                  </a:moveTo>
                  <a:cubicBezTo>
                    <a:pt x="27" y="0"/>
                    <a:pt x="27" y="5"/>
                    <a:pt x="24" y="5"/>
                  </a:cubicBezTo>
                  <a:cubicBezTo>
                    <a:pt x="17" y="5"/>
                    <a:pt x="9" y="5"/>
                    <a:pt x="2" y="4"/>
                  </a:cubicBezTo>
                  <a:cubicBezTo>
                    <a:pt x="0" y="4"/>
                    <a:pt x="0" y="1"/>
                    <a:pt x="2" y="1"/>
                  </a:cubicBezTo>
                  <a:cubicBezTo>
                    <a:pt x="9" y="0"/>
                    <a:pt x="17" y="0"/>
                    <a:pt x="24" y="0"/>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0" name="îšḷïḍê"/>
            <p:cNvSpPr/>
            <p:nvPr/>
          </p:nvSpPr>
          <p:spPr bwMode="auto">
            <a:xfrm>
              <a:off x="5815013" y="4064000"/>
              <a:ext cx="84138" cy="15875"/>
            </a:xfrm>
            <a:custGeom>
              <a:avLst/>
              <a:gdLst>
                <a:gd name="T0" fmla="*/ 28 w 31"/>
                <a:gd name="T1" fmla="*/ 2 h 6"/>
                <a:gd name="T2" fmla="*/ 27 w 31"/>
                <a:gd name="T3" fmla="*/ 6 h 6"/>
                <a:gd name="T4" fmla="*/ 2 w 31"/>
                <a:gd name="T5" fmla="*/ 4 h 6"/>
                <a:gd name="T6" fmla="*/ 2 w 31"/>
                <a:gd name="T7" fmla="*/ 2 h 6"/>
                <a:gd name="T8" fmla="*/ 28 w 31"/>
                <a:gd name="T9" fmla="*/ 2 h 6"/>
              </a:gdLst>
              <a:ahLst/>
              <a:cxnLst>
                <a:cxn ang="0">
                  <a:pos x="T0" y="T1"/>
                </a:cxn>
                <a:cxn ang="0">
                  <a:pos x="T2" y="T3"/>
                </a:cxn>
                <a:cxn ang="0">
                  <a:pos x="T4" y="T5"/>
                </a:cxn>
                <a:cxn ang="0">
                  <a:pos x="T6" y="T7"/>
                </a:cxn>
                <a:cxn ang="0">
                  <a:pos x="T8" y="T9"/>
                </a:cxn>
              </a:cxnLst>
              <a:rect l="0" t="0" r="r" b="b"/>
              <a:pathLst>
                <a:path w="31" h="6">
                  <a:moveTo>
                    <a:pt x="28" y="2"/>
                  </a:moveTo>
                  <a:cubicBezTo>
                    <a:pt x="31" y="3"/>
                    <a:pt x="30" y="6"/>
                    <a:pt x="27" y="6"/>
                  </a:cubicBezTo>
                  <a:cubicBezTo>
                    <a:pt x="19" y="4"/>
                    <a:pt x="11" y="4"/>
                    <a:pt x="2" y="4"/>
                  </a:cubicBezTo>
                  <a:cubicBezTo>
                    <a:pt x="1" y="4"/>
                    <a:pt x="0" y="2"/>
                    <a:pt x="2" y="2"/>
                  </a:cubicBezTo>
                  <a:cubicBezTo>
                    <a:pt x="10" y="0"/>
                    <a:pt x="20" y="0"/>
                    <a:pt x="28" y="2"/>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1" name="íŝlïďè"/>
            <p:cNvSpPr/>
            <p:nvPr/>
          </p:nvSpPr>
          <p:spPr bwMode="auto">
            <a:xfrm>
              <a:off x="7775576" y="4738687"/>
              <a:ext cx="508000" cy="727075"/>
            </a:xfrm>
            <a:custGeom>
              <a:avLst/>
              <a:gdLst>
                <a:gd name="T0" fmla="*/ 86 w 188"/>
                <a:gd name="T1" fmla="*/ 167 h 270"/>
                <a:gd name="T2" fmla="*/ 0 w 188"/>
                <a:gd name="T3" fmla="*/ 15 h 270"/>
                <a:gd name="T4" fmla="*/ 111 w 188"/>
                <a:gd name="T5" fmla="*/ 124 h 270"/>
                <a:gd name="T6" fmla="*/ 188 w 188"/>
                <a:gd name="T7" fmla="*/ 266 h 270"/>
                <a:gd name="T8" fmla="*/ 187 w 188"/>
                <a:gd name="T9" fmla="*/ 266 h 270"/>
                <a:gd name="T10" fmla="*/ 124 w 188"/>
                <a:gd name="T11" fmla="*/ 270 h 270"/>
                <a:gd name="T12" fmla="*/ 122 w 188"/>
                <a:gd name="T13" fmla="*/ 266 h 270"/>
                <a:gd name="T14" fmla="*/ 87 w 188"/>
                <a:gd name="T15" fmla="*/ 169 h 270"/>
                <a:gd name="T16" fmla="*/ 86 w 188"/>
                <a:gd name="T17" fmla="*/ 168 h 270"/>
                <a:gd name="T18" fmla="*/ 86 w 188"/>
                <a:gd name="T19" fmla="*/ 167 h 270"/>
                <a:gd name="T20" fmla="*/ 39 w 188"/>
                <a:gd name="T21" fmla="*/ 73 h 270"/>
                <a:gd name="T22" fmla="*/ 43 w 188"/>
                <a:gd name="T23" fmla="*/ 72 h 270"/>
                <a:gd name="T24" fmla="*/ 23 w 188"/>
                <a:gd name="T25" fmla="*/ 42 h 270"/>
                <a:gd name="T26" fmla="*/ 21 w 188"/>
                <a:gd name="T27" fmla="*/ 44 h 270"/>
                <a:gd name="T28" fmla="*/ 39 w 188"/>
                <a:gd name="T29" fmla="*/ 73 h 270"/>
                <a:gd name="T30" fmla="*/ 41 w 188"/>
                <a:gd name="T31" fmla="*/ 54 h 270"/>
                <a:gd name="T32" fmla="*/ 53 w 188"/>
                <a:gd name="T33" fmla="*/ 79 h 270"/>
                <a:gd name="T34" fmla="*/ 57 w 188"/>
                <a:gd name="T35" fmla="*/ 77 h 270"/>
                <a:gd name="T36" fmla="*/ 44 w 188"/>
                <a:gd name="T37" fmla="*/ 52 h 270"/>
                <a:gd name="T38" fmla="*/ 41 w 188"/>
                <a:gd name="T39" fmla="*/ 5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270">
                  <a:moveTo>
                    <a:pt x="86" y="167"/>
                  </a:moveTo>
                  <a:cubicBezTo>
                    <a:pt x="56" y="117"/>
                    <a:pt x="26" y="68"/>
                    <a:pt x="0" y="15"/>
                  </a:cubicBezTo>
                  <a:cubicBezTo>
                    <a:pt x="62" y="0"/>
                    <a:pt x="89" y="82"/>
                    <a:pt x="111" y="124"/>
                  </a:cubicBezTo>
                  <a:cubicBezTo>
                    <a:pt x="136" y="172"/>
                    <a:pt x="160" y="220"/>
                    <a:pt x="188" y="266"/>
                  </a:cubicBezTo>
                  <a:cubicBezTo>
                    <a:pt x="187" y="266"/>
                    <a:pt x="187" y="266"/>
                    <a:pt x="187" y="266"/>
                  </a:cubicBezTo>
                  <a:cubicBezTo>
                    <a:pt x="166" y="267"/>
                    <a:pt x="145" y="269"/>
                    <a:pt x="124" y="270"/>
                  </a:cubicBezTo>
                  <a:cubicBezTo>
                    <a:pt x="124" y="269"/>
                    <a:pt x="124" y="267"/>
                    <a:pt x="122" y="266"/>
                  </a:cubicBezTo>
                  <a:cubicBezTo>
                    <a:pt x="115" y="233"/>
                    <a:pt x="103" y="199"/>
                    <a:pt x="87" y="169"/>
                  </a:cubicBezTo>
                  <a:cubicBezTo>
                    <a:pt x="87" y="169"/>
                    <a:pt x="87" y="169"/>
                    <a:pt x="86" y="168"/>
                  </a:cubicBezTo>
                  <a:cubicBezTo>
                    <a:pt x="87" y="168"/>
                    <a:pt x="87" y="167"/>
                    <a:pt x="86" y="167"/>
                  </a:cubicBezTo>
                  <a:close/>
                  <a:moveTo>
                    <a:pt x="39" y="73"/>
                  </a:moveTo>
                  <a:cubicBezTo>
                    <a:pt x="40" y="76"/>
                    <a:pt x="44" y="75"/>
                    <a:pt x="43" y="72"/>
                  </a:cubicBezTo>
                  <a:cubicBezTo>
                    <a:pt x="39" y="61"/>
                    <a:pt x="31" y="50"/>
                    <a:pt x="23" y="42"/>
                  </a:cubicBezTo>
                  <a:cubicBezTo>
                    <a:pt x="22" y="41"/>
                    <a:pt x="20" y="42"/>
                    <a:pt x="21" y="44"/>
                  </a:cubicBezTo>
                  <a:cubicBezTo>
                    <a:pt x="29" y="52"/>
                    <a:pt x="34" y="62"/>
                    <a:pt x="39" y="73"/>
                  </a:cubicBezTo>
                  <a:close/>
                  <a:moveTo>
                    <a:pt x="41" y="54"/>
                  </a:moveTo>
                  <a:cubicBezTo>
                    <a:pt x="45" y="62"/>
                    <a:pt x="49" y="71"/>
                    <a:pt x="53" y="79"/>
                  </a:cubicBezTo>
                  <a:cubicBezTo>
                    <a:pt x="54" y="82"/>
                    <a:pt x="59" y="80"/>
                    <a:pt x="57" y="77"/>
                  </a:cubicBezTo>
                  <a:cubicBezTo>
                    <a:pt x="52" y="69"/>
                    <a:pt x="48" y="60"/>
                    <a:pt x="44" y="52"/>
                  </a:cubicBezTo>
                  <a:cubicBezTo>
                    <a:pt x="43" y="50"/>
                    <a:pt x="40" y="52"/>
                    <a:pt x="41" y="54"/>
                  </a:cubicBezTo>
                  <a:close/>
                </a:path>
              </a:pathLst>
            </a:custGeom>
            <a:solidFill>
              <a:srgbClr val="E7BC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2" name="is1íḓe"/>
            <p:cNvSpPr/>
            <p:nvPr/>
          </p:nvSpPr>
          <p:spPr bwMode="auto">
            <a:xfrm>
              <a:off x="6391276" y="5327650"/>
              <a:ext cx="1681163" cy="215900"/>
            </a:xfrm>
            <a:custGeom>
              <a:avLst/>
              <a:gdLst>
                <a:gd name="T0" fmla="*/ 0 w 623"/>
                <a:gd name="T1" fmla="*/ 80 h 80"/>
                <a:gd name="T2" fmla="*/ 623 w 623"/>
                <a:gd name="T3" fmla="*/ 52 h 80"/>
                <a:gd name="T4" fmla="*/ 337 w 623"/>
                <a:gd name="T5" fmla="*/ 69 h 80"/>
                <a:gd name="T6" fmla="*/ 0 w 623"/>
                <a:gd name="T7" fmla="*/ 80 h 80"/>
              </a:gdLst>
              <a:ahLst/>
              <a:cxnLst>
                <a:cxn ang="0">
                  <a:pos x="T0" y="T1"/>
                </a:cxn>
                <a:cxn ang="0">
                  <a:pos x="T2" y="T3"/>
                </a:cxn>
                <a:cxn ang="0">
                  <a:pos x="T4" y="T5"/>
                </a:cxn>
                <a:cxn ang="0">
                  <a:pos x="T6" y="T7"/>
                </a:cxn>
              </a:cxnLst>
              <a:rect l="0" t="0" r="r" b="b"/>
              <a:pathLst>
                <a:path w="623" h="80">
                  <a:moveTo>
                    <a:pt x="0" y="80"/>
                  </a:moveTo>
                  <a:cubicBezTo>
                    <a:pt x="205" y="29"/>
                    <a:pt x="415" y="0"/>
                    <a:pt x="623" y="52"/>
                  </a:cubicBezTo>
                  <a:cubicBezTo>
                    <a:pt x="528" y="59"/>
                    <a:pt x="432" y="64"/>
                    <a:pt x="337" y="69"/>
                  </a:cubicBezTo>
                  <a:cubicBezTo>
                    <a:pt x="225" y="74"/>
                    <a:pt x="112" y="75"/>
                    <a:pt x="0" y="80"/>
                  </a:cubicBezTo>
                  <a:close/>
                </a:path>
              </a:pathLst>
            </a:custGeom>
            <a:solidFill>
              <a:srgbClr val="E7BC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3" name="ïṥļïḍê"/>
            <p:cNvSpPr/>
            <p:nvPr/>
          </p:nvSpPr>
          <p:spPr bwMode="auto">
            <a:xfrm>
              <a:off x="4011613" y="4778375"/>
              <a:ext cx="608013" cy="692150"/>
            </a:xfrm>
            <a:custGeom>
              <a:avLst/>
              <a:gdLst>
                <a:gd name="T0" fmla="*/ 152 w 225"/>
                <a:gd name="T1" fmla="*/ 57 h 257"/>
                <a:gd name="T2" fmla="*/ 225 w 225"/>
                <a:gd name="T3" fmla="*/ 0 h 257"/>
                <a:gd name="T4" fmla="*/ 174 w 225"/>
                <a:gd name="T5" fmla="*/ 72 h 257"/>
                <a:gd name="T6" fmla="*/ 105 w 225"/>
                <a:gd name="T7" fmla="*/ 164 h 257"/>
                <a:gd name="T8" fmla="*/ 107 w 225"/>
                <a:gd name="T9" fmla="*/ 168 h 257"/>
                <a:gd name="T10" fmla="*/ 107 w 225"/>
                <a:gd name="T11" fmla="*/ 169 h 257"/>
                <a:gd name="T12" fmla="*/ 102 w 225"/>
                <a:gd name="T13" fmla="*/ 175 h 257"/>
                <a:gd name="T14" fmla="*/ 102 w 225"/>
                <a:gd name="T15" fmla="*/ 178 h 257"/>
                <a:gd name="T16" fmla="*/ 56 w 225"/>
                <a:gd name="T17" fmla="*/ 256 h 257"/>
                <a:gd name="T18" fmla="*/ 55 w 225"/>
                <a:gd name="T19" fmla="*/ 257 h 257"/>
                <a:gd name="T20" fmla="*/ 4 w 225"/>
                <a:gd name="T21" fmla="*/ 255 h 257"/>
                <a:gd name="T22" fmla="*/ 3 w 225"/>
                <a:gd name="T23" fmla="*/ 253 h 257"/>
                <a:gd name="T24" fmla="*/ 0 w 225"/>
                <a:gd name="T25" fmla="*/ 252 h 257"/>
                <a:gd name="T26" fmla="*/ 101 w 225"/>
                <a:gd name="T27" fmla="*/ 126 h 257"/>
                <a:gd name="T28" fmla="*/ 152 w 225"/>
                <a:gd name="T29" fmla="*/ 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257">
                  <a:moveTo>
                    <a:pt x="152" y="57"/>
                  </a:moveTo>
                  <a:cubicBezTo>
                    <a:pt x="171" y="30"/>
                    <a:pt x="190" y="0"/>
                    <a:pt x="225" y="0"/>
                  </a:cubicBezTo>
                  <a:cubicBezTo>
                    <a:pt x="207" y="23"/>
                    <a:pt x="192" y="48"/>
                    <a:pt x="174" y="72"/>
                  </a:cubicBezTo>
                  <a:cubicBezTo>
                    <a:pt x="152" y="103"/>
                    <a:pt x="127" y="133"/>
                    <a:pt x="105" y="164"/>
                  </a:cubicBezTo>
                  <a:cubicBezTo>
                    <a:pt x="104" y="166"/>
                    <a:pt x="105" y="168"/>
                    <a:pt x="107" y="168"/>
                  </a:cubicBezTo>
                  <a:cubicBezTo>
                    <a:pt x="107" y="169"/>
                    <a:pt x="107" y="169"/>
                    <a:pt x="107" y="169"/>
                  </a:cubicBezTo>
                  <a:cubicBezTo>
                    <a:pt x="105" y="171"/>
                    <a:pt x="104" y="173"/>
                    <a:pt x="102" y="175"/>
                  </a:cubicBezTo>
                  <a:cubicBezTo>
                    <a:pt x="101" y="176"/>
                    <a:pt x="101" y="177"/>
                    <a:pt x="102" y="178"/>
                  </a:cubicBezTo>
                  <a:cubicBezTo>
                    <a:pt x="86" y="203"/>
                    <a:pt x="68" y="229"/>
                    <a:pt x="56" y="256"/>
                  </a:cubicBezTo>
                  <a:cubicBezTo>
                    <a:pt x="55" y="257"/>
                    <a:pt x="55" y="257"/>
                    <a:pt x="55" y="257"/>
                  </a:cubicBezTo>
                  <a:cubicBezTo>
                    <a:pt x="38" y="256"/>
                    <a:pt x="21" y="256"/>
                    <a:pt x="4" y="255"/>
                  </a:cubicBezTo>
                  <a:cubicBezTo>
                    <a:pt x="4" y="254"/>
                    <a:pt x="3" y="254"/>
                    <a:pt x="3" y="253"/>
                  </a:cubicBezTo>
                  <a:cubicBezTo>
                    <a:pt x="2" y="253"/>
                    <a:pt x="1" y="253"/>
                    <a:pt x="0" y="252"/>
                  </a:cubicBezTo>
                  <a:cubicBezTo>
                    <a:pt x="38" y="216"/>
                    <a:pt x="69" y="168"/>
                    <a:pt x="101" y="126"/>
                  </a:cubicBezTo>
                  <a:cubicBezTo>
                    <a:pt x="118" y="103"/>
                    <a:pt x="135" y="80"/>
                    <a:pt x="152" y="57"/>
                  </a:cubicBezTo>
                  <a:close/>
                </a:path>
              </a:pathLst>
            </a:custGeom>
            <a:solidFill>
              <a:srgbClr val="E7BC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4" name="íslîḓe"/>
            <p:cNvSpPr/>
            <p:nvPr/>
          </p:nvSpPr>
          <p:spPr bwMode="auto">
            <a:xfrm>
              <a:off x="3957638" y="5468937"/>
              <a:ext cx="4383088" cy="312738"/>
            </a:xfrm>
            <a:custGeom>
              <a:avLst/>
              <a:gdLst>
                <a:gd name="T0" fmla="*/ 1589 w 1623"/>
                <a:gd name="T1" fmla="*/ 19 h 116"/>
                <a:gd name="T2" fmla="*/ 1588 w 1623"/>
                <a:gd name="T3" fmla="*/ 15 h 116"/>
                <a:gd name="T4" fmla="*/ 1562 w 1623"/>
                <a:gd name="T5" fmla="*/ 21 h 116"/>
                <a:gd name="T6" fmla="*/ 1563 w 1623"/>
                <a:gd name="T7" fmla="*/ 24 h 116"/>
                <a:gd name="T8" fmla="*/ 1589 w 1623"/>
                <a:gd name="T9" fmla="*/ 19 h 116"/>
                <a:gd name="T10" fmla="*/ 1591 w 1623"/>
                <a:gd name="T11" fmla="*/ 29 h 116"/>
                <a:gd name="T12" fmla="*/ 1545 w 1623"/>
                <a:gd name="T13" fmla="*/ 30 h 116"/>
                <a:gd name="T14" fmla="*/ 1545 w 1623"/>
                <a:gd name="T15" fmla="*/ 33 h 116"/>
                <a:gd name="T16" fmla="*/ 1591 w 1623"/>
                <a:gd name="T17" fmla="*/ 32 h 116"/>
                <a:gd name="T18" fmla="*/ 1591 w 1623"/>
                <a:gd name="T19" fmla="*/ 29 h 116"/>
                <a:gd name="T20" fmla="*/ 42 w 1623"/>
                <a:gd name="T21" fmla="*/ 24 h 116"/>
                <a:gd name="T22" fmla="*/ 80 w 1623"/>
                <a:gd name="T23" fmla="*/ 32 h 116"/>
                <a:gd name="T24" fmla="*/ 80 w 1623"/>
                <a:gd name="T25" fmla="*/ 27 h 116"/>
                <a:gd name="T26" fmla="*/ 43 w 1623"/>
                <a:gd name="T27" fmla="*/ 21 h 116"/>
                <a:gd name="T28" fmla="*/ 42 w 1623"/>
                <a:gd name="T29" fmla="*/ 24 h 116"/>
                <a:gd name="T30" fmla="*/ 65 w 1623"/>
                <a:gd name="T31" fmla="*/ 42 h 116"/>
                <a:gd name="T32" fmla="*/ 66 w 1623"/>
                <a:gd name="T33" fmla="*/ 38 h 116"/>
                <a:gd name="T34" fmla="*/ 22 w 1623"/>
                <a:gd name="T35" fmla="*/ 30 h 116"/>
                <a:gd name="T36" fmla="*/ 22 w 1623"/>
                <a:gd name="T37" fmla="*/ 33 h 116"/>
                <a:gd name="T38" fmla="*/ 65 w 1623"/>
                <a:gd name="T39" fmla="*/ 42 h 116"/>
                <a:gd name="T40" fmla="*/ 1606 w 1623"/>
                <a:gd name="T41" fmla="*/ 42 h 116"/>
                <a:gd name="T42" fmla="*/ 1247 w 1623"/>
                <a:gd name="T43" fmla="*/ 50 h 116"/>
                <a:gd name="T44" fmla="*/ 1072 w 1623"/>
                <a:gd name="T45" fmla="*/ 53 h 116"/>
                <a:gd name="T46" fmla="*/ 892 w 1623"/>
                <a:gd name="T47" fmla="*/ 59 h 116"/>
                <a:gd name="T48" fmla="*/ 885 w 1623"/>
                <a:gd name="T49" fmla="*/ 57 h 116"/>
                <a:gd name="T50" fmla="*/ 707 w 1623"/>
                <a:gd name="T51" fmla="*/ 63 h 116"/>
                <a:gd name="T52" fmla="*/ 705 w 1623"/>
                <a:gd name="T53" fmla="*/ 62 h 116"/>
                <a:gd name="T54" fmla="*/ 703 w 1623"/>
                <a:gd name="T55" fmla="*/ 61 h 116"/>
                <a:gd name="T56" fmla="*/ 14 w 1623"/>
                <a:gd name="T57" fmla="*/ 47 h 116"/>
                <a:gd name="T58" fmla="*/ 11 w 1623"/>
                <a:gd name="T59" fmla="*/ 45 h 116"/>
                <a:gd name="T60" fmla="*/ 3 w 1623"/>
                <a:gd name="T61" fmla="*/ 19 h 116"/>
                <a:gd name="T62" fmla="*/ 20 w 1623"/>
                <a:gd name="T63" fmla="*/ 3 h 116"/>
                <a:gd name="T64" fmla="*/ 22 w 1623"/>
                <a:gd name="T65" fmla="*/ 4 h 116"/>
                <a:gd name="T66" fmla="*/ 372 w 1623"/>
                <a:gd name="T67" fmla="*/ 29 h 116"/>
                <a:gd name="T68" fmla="*/ 723 w 1623"/>
                <a:gd name="T69" fmla="*/ 44 h 116"/>
                <a:gd name="T70" fmla="*/ 724 w 1623"/>
                <a:gd name="T71" fmla="*/ 44 h 116"/>
                <a:gd name="T72" fmla="*/ 802 w 1623"/>
                <a:gd name="T73" fmla="*/ 73 h 116"/>
                <a:gd name="T74" fmla="*/ 875 w 1623"/>
                <a:gd name="T75" fmla="*/ 39 h 116"/>
                <a:gd name="T76" fmla="*/ 873 w 1623"/>
                <a:gd name="T77" fmla="*/ 35 h 116"/>
                <a:gd name="T78" fmla="*/ 873 w 1623"/>
                <a:gd name="T79" fmla="*/ 35 h 116"/>
                <a:gd name="T80" fmla="*/ 875 w 1623"/>
                <a:gd name="T81" fmla="*/ 35 h 116"/>
                <a:gd name="T82" fmla="*/ 1238 w 1623"/>
                <a:gd name="T83" fmla="*/ 25 h 116"/>
                <a:gd name="T84" fmla="*/ 1601 w 1623"/>
                <a:gd name="T85" fmla="*/ 3 h 116"/>
                <a:gd name="T86" fmla="*/ 1604 w 1623"/>
                <a:gd name="T87" fmla="*/ 0 h 116"/>
                <a:gd name="T88" fmla="*/ 1607 w 1623"/>
                <a:gd name="T89" fmla="*/ 41 h 116"/>
                <a:gd name="T90" fmla="*/ 1607 w 1623"/>
                <a:gd name="T91" fmla="*/ 42 h 116"/>
                <a:gd name="T92" fmla="*/ 1606 w 1623"/>
                <a:gd name="T93" fmla="*/ 4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23" h="116">
                  <a:moveTo>
                    <a:pt x="1589" y="19"/>
                  </a:moveTo>
                  <a:cubicBezTo>
                    <a:pt x="1591" y="19"/>
                    <a:pt x="1590" y="15"/>
                    <a:pt x="1588" y="15"/>
                  </a:cubicBezTo>
                  <a:cubicBezTo>
                    <a:pt x="1579" y="17"/>
                    <a:pt x="1571" y="18"/>
                    <a:pt x="1562" y="21"/>
                  </a:cubicBezTo>
                  <a:cubicBezTo>
                    <a:pt x="1561" y="21"/>
                    <a:pt x="1561" y="24"/>
                    <a:pt x="1563" y="24"/>
                  </a:cubicBezTo>
                  <a:cubicBezTo>
                    <a:pt x="1571" y="22"/>
                    <a:pt x="1580" y="21"/>
                    <a:pt x="1589" y="19"/>
                  </a:cubicBezTo>
                  <a:close/>
                  <a:moveTo>
                    <a:pt x="1591" y="29"/>
                  </a:moveTo>
                  <a:cubicBezTo>
                    <a:pt x="1575" y="30"/>
                    <a:pt x="1560" y="31"/>
                    <a:pt x="1545" y="30"/>
                  </a:cubicBezTo>
                  <a:cubicBezTo>
                    <a:pt x="1544" y="30"/>
                    <a:pt x="1543" y="33"/>
                    <a:pt x="1545" y="33"/>
                  </a:cubicBezTo>
                  <a:cubicBezTo>
                    <a:pt x="1560" y="35"/>
                    <a:pt x="1576" y="35"/>
                    <a:pt x="1591" y="32"/>
                  </a:cubicBezTo>
                  <a:cubicBezTo>
                    <a:pt x="1593" y="32"/>
                    <a:pt x="1593" y="28"/>
                    <a:pt x="1591" y="29"/>
                  </a:cubicBezTo>
                  <a:close/>
                  <a:moveTo>
                    <a:pt x="42" y="24"/>
                  </a:moveTo>
                  <a:cubicBezTo>
                    <a:pt x="54" y="29"/>
                    <a:pt x="67" y="31"/>
                    <a:pt x="80" y="32"/>
                  </a:cubicBezTo>
                  <a:cubicBezTo>
                    <a:pt x="83" y="32"/>
                    <a:pt x="83" y="27"/>
                    <a:pt x="80" y="27"/>
                  </a:cubicBezTo>
                  <a:cubicBezTo>
                    <a:pt x="67" y="27"/>
                    <a:pt x="55" y="25"/>
                    <a:pt x="43" y="21"/>
                  </a:cubicBezTo>
                  <a:cubicBezTo>
                    <a:pt x="41" y="20"/>
                    <a:pt x="40" y="23"/>
                    <a:pt x="42" y="24"/>
                  </a:cubicBezTo>
                  <a:close/>
                  <a:moveTo>
                    <a:pt x="65" y="42"/>
                  </a:moveTo>
                  <a:cubicBezTo>
                    <a:pt x="67" y="43"/>
                    <a:pt x="68" y="39"/>
                    <a:pt x="66" y="38"/>
                  </a:cubicBezTo>
                  <a:cubicBezTo>
                    <a:pt x="52" y="34"/>
                    <a:pt x="36" y="32"/>
                    <a:pt x="22" y="30"/>
                  </a:cubicBezTo>
                  <a:cubicBezTo>
                    <a:pt x="20" y="30"/>
                    <a:pt x="20" y="32"/>
                    <a:pt x="22" y="33"/>
                  </a:cubicBezTo>
                  <a:cubicBezTo>
                    <a:pt x="36" y="37"/>
                    <a:pt x="51" y="41"/>
                    <a:pt x="65" y="42"/>
                  </a:cubicBezTo>
                  <a:close/>
                  <a:moveTo>
                    <a:pt x="1606" y="42"/>
                  </a:moveTo>
                  <a:cubicBezTo>
                    <a:pt x="1486" y="44"/>
                    <a:pt x="1366" y="47"/>
                    <a:pt x="1247" y="50"/>
                  </a:cubicBezTo>
                  <a:cubicBezTo>
                    <a:pt x="1188" y="51"/>
                    <a:pt x="1130" y="52"/>
                    <a:pt x="1072" y="53"/>
                  </a:cubicBezTo>
                  <a:cubicBezTo>
                    <a:pt x="1012" y="55"/>
                    <a:pt x="951" y="52"/>
                    <a:pt x="892" y="59"/>
                  </a:cubicBezTo>
                  <a:cubicBezTo>
                    <a:pt x="892" y="56"/>
                    <a:pt x="887" y="54"/>
                    <a:pt x="885" y="57"/>
                  </a:cubicBezTo>
                  <a:cubicBezTo>
                    <a:pt x="852" y="116"/>
                    <a:pt x="750" y="98"/>
                    <a:pt x="707" y="63"/>
                  </a:cubicBezTo>
                  <a:cubicBezTo>
                    <a:pt x="706" y="63"/>
                    <a:pt x="706" y="62"/>
                    <a:pt x="705" y="62"/>
                  </a:cubicBezTo>
                  <a:cubicBezTo>
                    <a:pt x="704" y="62"/>
                    <a:pt x="704" y="61"/>
                    <a:pt x="703" y="61"/>
                  </a:cubicBezTo>
                  <a:cubicBezTo>
                    <a:pt x="474" y="52"/>
                    <a:pt x="243" y="43"/>
                    <a:pt x="14" y="47"/>
                  </a:cubicBezTo>
                  <a:cubicBezTo>
                    <a:pt x="14" y="46"/>
                    <a:pt x="13" y="44"/>
                    <a:pt x="11" y="45"/>
                  </a:cubicBezTo>
                  <a:cubicBezTo>
                    <a:pt x="0" y="47"/>
                    <a:pt x="1" y="26"/>
                    <a:pt x="3" y="19"/>
                  </a:cubicBezTo>
                  <a:cubicBezTo>
                    <a:pt x="5" y="10"/>
                    <a:pt x="11" y="5"/>
                    <a:pt x="20" y="3"/>
                  </a:cubicBezTo>
                  <a:cubicBezTo>
                    <a:pt x="20" y="4"/>
                    <a:pt x="21" y="4"/>
                    <a:pt x="22" y="4"/>
                  </a:cubicBezTo>
                  <a:cubicBezTo>
                    <a:pt x="138" y="18"/>
                    <a:pt x="256" y="23"/>
                    <a:pt x="372" y="29"/>
                  </a:cubicBezTo>
                  <a:cubicBezTo>
                    <a:pt x="489" y="36"/>
                    <a:pt x="606" y="41"/>
                    <a:pt x="723" y="44"/>
                  </a:cubicBezTo>
                  <a:cubicBezTo>
                    <a:pt x="723" y="44"/>
                    <a:pt x="724" y="44"/>
                    <a:pt x="724" y="44"/>
                  </a:cubicBezTo>
                  <a:cubicBezTo>
                    <a:pt x="742" y="66"/>
                    <a:pt x="775" y="72"/>
                    <a:pt x="802" y="73"/>
                  </a:cubicBezTo>
                  <a:cubicBezTo>
                    <a:pt x="831" y="74"/>
                    <a:pt x="860" y="65"/>
                    <a:pt x="875" y="39"/>
                  </a:cubicBezTo>
                  <a:cubicBezTo>
                    <a:pt x="877" y="37"/>
                    <a:pt x="875" y="35"/>
                    <a:pt x="873" y="35"/>
                  </a:cubicBezTo>
                  <a:cubicBezTo>
                    <a:pt x="873" y="35"/>
                    <a:pt x="873" y="35"/>
                    <a:pt x="873" y="35"/>
                  </a:cubicBezTo>
                  <a:cubicBezTo>
                    <a:pt x="874" y="35"/>
                    <a:pt x="874" y="35"/>
                    <a:pt x="875" y="35"/>
                  </a:cubicBezTo>
                  <a:cubicBezTo>
                    <a:pt x="995" y="37"/>
                    <a:pt x="1117" y="30"/>
                    <a:pt x="1238" y="25"/>
                  </a:cubicBezTo>
                  <a:cubicBezTo>
                    <a:pt x="1359" y="19"/>
                    <a:pt x="1480" y="12"/>
                    <a:pt x="1601" y="3"/>
                  </a:cubicBezTo>
                  <a:cubicBezTo>
                    <a:pt x="1603" y="3"/>
                    <a:pt x="1604" y="1"/>
                    <a:pt x="1604" y="0"/>
                  </a:cubicBezTo>
                  <a:cubicBezTo>
                    <a:pt x="1621" y="10"/>
                    <a:pt x="1623" y="29"/>
                    <a:pt x="1607" y="41"/>
                  </a:cubicBezTo>
                  <a:cubicBezTo>
                    <a:pt x="1607" y="42"/>
                    <a:pt x="1607" y="42"/>
                    <a:pt x="1607" y="42"/>
                  </a:cubicBezTo>
                  <a:cubicBezTo>
                    <a:pt x="1606" y="42"/>
                    <a:pt x="1606" y="42"/>
                    <a:pt x="1606" y="42"/>
                  </a:cubicBezTo>
                  <a:close/>
                </a:path>
              </a:pathLst>
            </a:custGeom>
            <a:solidFill>
              <a:srgbClr val="E7BC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5" name="işḻïde"/>
            <p:cNvSpPr/>
            <p:nvPr/>
          </p:nvSpPr>
          <p:spPr bwMode="auto">
            <a:xfrm>
              <a:off x="4173538" y="5327650"/>
              <a:ext cx="1693863" cy="234950"/>
            </a:xfrm>
            <a:custGeom>
              <a:avLst/>
              <a:gdLst>
                <a:gd name="T0" fmla="*/ 3 w 627"/>
                <a:gd name="T1" fmla="*/ 54 h 87"/>
                <a:gd name="T2" fmla="*/ 321 w 627"/>
                <a:gd name="T3" fmla="*/ 10 h 87"/>
                <a:gd name="T4" fmla="*/ 627 w 627"/>
                <a:gd name="T5" fmla="*/ 87 h 87"/>
                <a:gd name="T6" fmla="*/ 292 w 627"/>
                <a:gd name="T7" fmla="*/ 73 h 87"/>
                <a:gd name="T8" fmla="*/ 0 w 627"/>
                <a:gd name="T9" fmla="*/ 54 h 87"/>
                <a:gd name="T10" fmla="*/ 0 w 627"/>
                <a:gd name="T11" fmla="*/ 53 h 87"/>
                <a:gd name="T12" fmla="*/ 3 w 627"/>
                <a:gd name="T13" fmla="*/ 54 h 87"/>
              </a:gdLst>
              <a:ahLst/>
              <a:cxnLst>
                <a:cxn ang="0">
                  <a:pos x="T0" y="T1"/>
                </a:cxn>
                <a:cxn ang="0">
                  <a:pos x="T2" y="T3"/>
                </a:cxn>
                <a:cxn ang="0">
                  <a:pos x="T4" y="T5"/>
                </a:cxn>
                <a:cxn ang="0">
                  <a:pos x="T6" y="T7"/>
                </a:cxn>
                <a:cxn ang="0">
                  <a:pos x="T8" y="T9"/>
                </a:cxn>
                <a:cxn ang="0">
                  <a:pos x="T10" y="T11"/>
                </a:cxn>
                <a:cxn ang="0">
                  <a:pos x="T12" y="T13"/>
                </a:cxn>
              </a:cxnLst>
              <a:rect l="0" t="0" r="r" b="b"/>
              <a:pathLst>
                <a:path w="627" h="87">
                  <a:moveTo>
                    <a:pt x="3" y="54"/>
                  </a:moveTo>
                  <a:cubicBezTo>
                    <a:pt x="106" y="17"/>
                    <a:pt x="211" y="0"/>
                    <a:pt x="321" y="10"/>
                  </a:cubicBezTo>
                  <a:cubicBezTo>
                    <a:pt x="427" y="18"/>
                    <a:pt x="529" y="48"/>
                    <a:pt x="627" y="87"/>
                  </a:cubicBezTo>
                  <a:cubicBezTo>
                    <a:pt x="516" y="83"/>
                    <a:pt x="404" y="79"/>
                    <a:pt x="292" y="73"/>
                  </a:cubicBezTo>
                  <a:cubicBezTo>
                    <a:pt x="195" y="67"/>
                    <a:pt x="97" y="59"/>
                    <a:pt x="0" y="54"/>
                  </a:cubicBezTo>
                  <a:cubicBezTo>
                    <a:pt x="0" y="53"/>
                    <a:pt x="0" y="53"/>
                    <a:pt x="0" y="53"/>
                  </a:cubicBezTo>
                  <a:cubicBezTo>
                    <a:pt x="1" y="54"/>
                    <a:pt x="2" y="54"/>
                    <a:pt x="3" y="54"/>
                  </a:cubicBezTo>
                  <a:close/>
                </a:path>
              </a:pathLst>
            </a:custGeom>
            <a:solidFill>
              <a:srgbClr val="E7BC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6" name="î$ḷiďè"/>
            <p:cNvSpPr/>
            <p:nvPr/>
          </p:nvSpPr>
          <p:spPr bwMode="auto">
            <a:xfrm>
              <a:off x="5926138" y="5478462"/>
              <a:ext cx="388938" cy="107950"/>
            </a:xfrm>
            <a:custGeom>
              <a:avLst/>
              <a:gdLst>
                <a:gd name="T0" fmla="*/ 75 w 144"/>
                <a:gd name="T1" fmla="*/ 2 h 40"/>
                <a:gd name="T2" fmla="*/ 144 w 144"/>
                <a:gd name="T3" fmla="*/ 26 h 40"/>
                <a:gd name="T4" fmla="*/ 144 w 144"/>
                <a:gd name="T5" fmla="*/ 31 h 40"/>
                <a:gd name="T6" fmla="*/ 144 w 144"/>
                <a:gd name="T7" fmla="*/ 31 h 40"/>
                <a:gd name="T8" fmla="*/ 141 w 144"/>
                <a:gd name="T9" fmla="*/ 32 h 40"/>
                <a:gd name="T10" fmla="*/ 136 w 144"/>
                <a:gd name="T11" fmla="*/ 38 h 40"/>
                <a:gd name="T12" fmla="*/ 136 w 144"/>
                <a:gd name="T13" fmla="*/ 38 h 40"/>
                <a:gd name="T14" fmla="*/ 4 w 144"/>
                <a:gd name="T15" fmla="*/ 40 h 40"/>
                <a:gd name="T16" fmla="*/ 0 w 144"/>
                <a:gd name="T17" fmla="*/ 37 h 40"/>
                <a:gd name="T18" fmla="*/ 0 w 144"/>
                <a:gd name="T19" fmla="*/ 37 h 40"/>
                <a:gd name="T20" fmla="*/ 75 w 144"/>
                <a:gd name="T21"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 h="40">
                  <a:moveTo>
                    <a:pt x="75" y="2"/>
                  </a:moveTo>
                  <a:cubicBezTo>
                    <a:pt x="100" y="2"/>
                    <a:pt x="124" y="11"/>
                    <a:pt x="144" y="26"/>
                  </a:cubicBezTo>
                  <a:cubicBezTo>
                    <a:pt x="142" y="27"/>
                    <a:pt x="142" y="30"/>
                    <a:pt x="144" y="31"/>
                  </a:cubicBezTo>
                  <a:cubicBezTo>
                    <a:pt x="144" y="31"/>
                    <a:pt x="144" y="31"/>
                    <a:pt x="144" y="31"/>
                  </a:cubicBezTo>
                  <a:cubicBezTo>
                    <a:pt x="143" y="31"/>
                    <a:pt x="142" y="31"/>
                    <a:pt x="141" y="32"/>
                  </a:cubicBezTo>
                  <a:cubicBezTo>
                    <a:pt x="140" y="34"/>
                    <a:pt x="138" y="36"/>
                    <a:pt x="136" y="38"/>
                  </a:cubicBezTo>
                  <a:cubicBezTo>
                    <a:pt x="136" y="38"/>
                    <a:pt x="136" y="38"/>
                    <a:pt x="136" y="38"/>
                  </a:cubicBezTo>
                  <a:cubicBezTo>
                    <a:pt x="99" y="3"/>
                    <a:pt x="38" y="0"/>
                    <a:pt x="4" y="40"/>
                  </a:cubicBezTo>
                  <a:cubicBezTo>
                    <a:pt x="2" y="39"/>
                    <a:pt x="1" y="38"/>
                    <a:pt x="0" y="37"/>
                  </a:cubicBezTo>
                  <a:cubicBezTo>
                    <a:pt x="0" y="37"/>
                    <a:pt x="0" y="37"/>
                    <a:pt x="0" y="37"/>
                  </a:cubicBezTo>
                  <a:cubicBezTo>
                    <a:pt x="12" y="11"/>
                    <a:pt x="49" y="2"/>
                    <a:pt x="75" y="2"/>
                  </a:cubicBezTo>
                  <a:close/>
                </a:path>
              </a:pathLst>
            </a:custGeom>
            <a:solidFill>
              <a:srgbClr val="DA9A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7" name="ïṩ1íḍé"/>
            <p:cNvSpPr/>
            <p:nvPr/>
          </p:nvSpPr>
          <p:spPr bwMode="auto">
            <a:xfrm>
              <a:off x="5945188" y="5503862"/>
              <a:ext cx="334963" cy="166688"/>
            </a:xfrm>
            <a:custGeom>
              <a:avLst/>
              <a:gdLst>
                <a:gd name="T0" fmla="*/ 124 w 124"/>
                <a:gd name="T1" fmla="*/ 34 h 62"/>
                <a:gd name="T2" fmla="*/ 124 w 124"/>
                <a:gd name="T3" fmla="*/ 34 h 62"/>
                <a:gd name="T4" fmla="*/ 0 w 124"/>
                <a:gd name="T5" fmla="*/ 34 h 62"/>
                <a:gd name="T6" fmla="*/ 124 w 124"/>
                <a:gd name="T7" fmla="*/ 34 h 62"/>
              </a:gdLst>
              <a:ahLst/>
              <a:cxnLst>
                <a:cxn ang="0">
                  <a:pos x="T0" y="T1"/>
                </a:cxn>
                <a:cxn ang="0">
                  <a:pos x="T2" y="T3"/>
                </a:cxn>
                <a:cxn ang="0">
                  <a:pos x="T4" y="T5"/>
                </a:cxn>
                <a:cxn ang="0">
                  <a:pos x="T6" y="T7"/>
                </a:cxn>
              </a:cxnLst>
              <a:rect l="0" t="0" r="r" b="b"/>
              <a:pathLst>
                <a:path w="124" h="62">
                  <a:moveTo>
                    <a:pt x="124" y="34"/>
                  </a:moveTo>
                  <a:cubicBezTo>
                    <a:pt x="124" y="34"/>
                    <a:pt x="124" y="34"/>
                    <a:pt x="124" y="34"/>
                  </a:cubicBezTo>
                  <a:cubicBezTo>
                    <a:pt x="92" y="62"/>
                    <a:pt x="34" y="60"/>
                    <a:pt x="0" y="34"/>
                  </a:cubicBezTo>
                  <a:cubicBezTo>
                    <a:pt x="39" y="4"/>
                    <a:pt x="85" y="0"/>
                    <a:pt x="124" y="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8" name="iślîḓè"/>
            <p:cNvSpPr/>
            <p:nvPr/>
          </p:nvSpPr>
          <p:spPr bwMode="auto">
            <a:xfrm>
              <a:off x="6119813" y="5149850"/>
              <a:ext cx="1963738" cy="396875"/>
            </a:xfrm>
            <a:custGeom>
              <a:avLst/>
              <a:gdLst>
                <a:gd name="T0" fmla="*/ 595 w 727"/>
                <a:gd name="T1" fmla="*/ 28 h 147"/>
                <a:gd name="T2" fmla="*/ 286 w 727"/>
                <a:gd name="T3" fmla="*/ 44 h 147"/>
                <a:gd name="T4" fmla="*/ 287 w 727"/>
                <a:gd name="T5" fmla="*/ 46 h 147"/>
                <a:gd name="T6" fmla="*/ 595 w 727"/>
                <a:gd name="T7" fmla="*/ 32 h 147"/>
                <a:gd name="T8" fmla="*/ 595 w 727"/>
                <a:gd name="T9" fmla="*/ 28 h 147"/>
                <a:gd name="T10" fmla="*/ 313 w 727"/>
                <a:gd name="T11" fmla="*/ 17 h 147"/>
                <a:gd name="T12" fmla="*/ 693 w 727"/>
                <a:gd name="T13" fmla="*/ 22 h 147"/>
                <a:gd name="T14" fmla="*/ 696 w 727"/>
                <a:gd name="T15" fmla="*/ 22 h 147"/>
                <a:gd name="T16" fmla="*/ 727 w 727"/>
                <a:gd name="T17" fmla="*/ 110 h 147"/>
                <a:gd name="T18" fmla="*/ 80 w 727"/>
                <a:gd name="T19" fmla="*/ 144 h 147"/>
                <a:gd name="T20" fmla="*/ 78 w 727"/>
                <a:gd name="T21" fmla="*/ 147 h 147"/>
                <a:gd name="T22" fmla="*/ 78 w 727"/>
                <a:gd name="T23" fmla="*/ 147 h 147"/>
                <a:gd name="T24" fmla="*/ 77 w 727"/>
                <a:gd name="T25" fmla="*/ 143 h 147"/>
                <a:gd name="T26" fmla="*/ 0 w 727"/>
                <a:gd name="T27" fmla="*/ 117 h 147"/>
                <a:gd name="T28" fmla="*/ 2 w 727"/>
                <a:gd name="T29" fmla="*/ 110 h 147"/>
                <a:gd name="T30" fmla="*/ 146 w 727"/>
                <a:gd name="T31" fmla="*/ 45 h 147"/>
                <a:gd name="T32" fmla="*/ 313 w 727"/>
                <a:gd name="T33" fmla="*/ 17 h 147"/>
                <a:gd name="T34" fmla="*/ 567 w 727"/>
                <a:gd name="T35" fmla="*/ 58 h 147"/>
                <a:gd name="T36" fmla="*/ 568 w 727"/>
                <a:gd name="T37" fmla="*/ 53 h 147"/>
                <a:gd name="T38" fmla="*/ 151 w 727"/>
                <a:gd name="T39" fmla="*/ 99 h 147"/>
                <a:gd name="T40" fmla="*/ 152 w 727"/>
                <a:gd name="T41" fmla="*/ 101 h 147"/>
                <a:gd name="T42" fmla="*/ 362 w 727"/>
                <a:gd name="T43" fmla="*/ 58 h 147"/>
                <a:gd name="T44" fmla="*/ 567 w 727"/>
                <a:gd name="T45" fmla="*/ 58 h 147"/>
                <a:gd name="T46" fmla="*/ 216 w 727"/>
                <a:gd name="T47" fmla="*/ 52 h 147"/>
                <a:gd name="T48" fmla="*/ 215 w 727"/>
                <a:gd name="T49" fmla="*/ 49 h 147"/>
                <a:gd name="T50" fmla="*/ 76 w 727"/>
                <a:gd name="T51" fmla="*/ 94 h 147"/>
                <a:gd name="T52" fmla="*/ 77 w 727"/>
                <a:gd name="T53" fmla="*/ 96 h 147"/>
                <a:gd name="T54" fmla="*/ 216 w 727"/>
                <a:gd name="T55" fmla="*/ 5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7" h="147">
                  <a:moveTo>
                    <a:pt x="595" y="28"/>
                  </a:moveTo>
                  <a:cubicBezTo>
                    <a:pt x="492" y="17"/>
                    <a:pt x="387" y="23"/>
                    <a:pt x="286" y="44"/>
                  </a:cubicBezTo>
                  <a:cubicBezTo>
                    <a:pt x="285" y="44"/>
                    <a:pt x="285" y="46"/>
                    <a:pt x="287" y="46"/>
                  </a:cubicBezTo>
                  <a:cubicBezTo>
                    <a:pt x="389" y="27"/>
                    <a:pt x="491" y="23"/>
                    <a:pt x="595" y="32"/>
                  </a:cubicBezTo>
                  <a:cubicBezTo>
                    <a:pt x="597" y="32"/>
                    <a:pt x="597" y="28"/>
                    <a:pt x="595" y="28"/>
                  </a:cubicBezTo>
                  <a:close/>
                  <a:moveTo>
                    <a:pt x="313" y="17"/>
                  </a:moveTo>
                  <a:cubicBezTo>
                    <a:pt x="439" y="6"/>
                    <a:pt x="567" y="0"/>
                    <a:pt x="693" y="22"/>
                  </a:cubicBezTo>
                  <a:cubicBezTo>
                    <a:pt x="694" y="23"/>
                    <a:pt x="695" y="22"/>
                    <a:pt x="696" y="22"/>
                  </a:cubicBezTo>
                  <a:cubicBezTo>
                    <a:pt x="707" y="51"/>
                    <a:pt x="718" y="80"/>
                    <a:pt x="727" y="110"/>
                  </a:cubicBezTo>
                  <a:cubicBezTo>
                    <a:pt x="516" y="54"/>
                    <a:pt x="287" y="81"/>
                    <a:pt x="80" y="144"/>
                  </a:cubicBezTo>
                  <a:cubicBezTo>
                    <a:pt x="79" y="145"/>
                    <a:pt x="79" y="146"/>
                    <a:pt x="78" y="147"/>
                  </a:cubicBezTo>
                  <a:cubicBezTo>
                    <a:pt x="78" y="147"/>
                    <a:pt x="78" y="147"/>
                    <a:pt x="78" y="147"/>
                  </a:cubicBezTo>
                  <a:cubicBezTo>
                    <a:pt x="79" y="145"/>
                    <a:pt x="78" y="144"/>
                    <a:pt x="77" y="143"/>
                  </a:cubicBezTo>
                  <a:cubicBezTo>
                    <a:pt x="55" y="126"/>
                    <a:pt x="28" y="116"/>
                    <a:pt x="0" y="117"/>
                  </a:cubicBezTo>
                  <a:cubicBezTo>
                    <a:pt x="3" y="116"/>
                    <a:pt x="4" y="112"/>
                    <a:pt x="2" y="110"/>
                  </a:cubicBezTo>
                  <a:cubicBezTo>
                    <a:pt x="48" y="83"/>
                    <a:pt x="93" y="59"/>
                    <a:pt x="146" y="45"/>
                  </a:cubicBezTo>
                  <a:cubicBezTo>
                    <a:pt x="201" y="30"/>
                    <a:pt x="257" y="23"/>
                    <a:pt x="313" y="17"/>
                  </a:cubicBezTo>
                  <a:close/>
                  <a:moveTo>
                    <a:pt x="567" y="58"/>
                  </a:moveTo>
                  <a:cubicBezTo>
                    <a:pt x="569" y="58"/>
                    <a:pt x="570" y="54"/>
                    <a:pt x="568" y="53"/>
                  </a:cubicBezTo>
                  <a:cubicBezTo>
                    <a:pt x="431" y="33"/>
                    <a:pt x="281" y="54"/>
                    <a:pt x="151" y="99"/>
                  </a:cubicBezTo>
                  <a:cubicBezTo>
                    <a:pt x="150" y="99"/>
                    <a:pt x="150" y="102"/>
                    <a:pt x="152" y="101"/>
                  </a:cubicBezTo>
                  <a:cubicBezTo>
                    <a:pt x="220" y="81"/>
                    <a:pt x="290" y="65"/>
                    <a:pt x="362" y="58"/>
                  </a:cubicBezTo>
                  <a:cubicBezTo>
                    <a:pt x="430" y="51"/>
                    <a:pt x="498" y="54"/>
                    <a:pt x="567" y="58"/>
                  </a:cubicBezTo>
                  <a:close/>
                  <a:moveTo>
                    <a:pt x="216" y="52"/>
                  </a:moveTo>
                  <a:cubicBezTo>
                    <a:pt x="218" y="52"/>
                    <a:pt x="217" y="49"/>
                    <a:pt x="215" y="49"/>
                  </a:cubicBezTo>
                  <a:cubicBezTo>
                    <a:pt x="166" y="55"/>
                    <a:pt x="120" y="71"/>
                    <a:pt x="76" y="94"/>
                  </a:cubicBezTo>
                  <a:cubicBezTo>
                    <a:pt x="75" y="95"/>
                    <a:pt x="76" y="96"/>
                    <a:pt x="77" y="96"/>
                  </a:cubicBezTo>
                  <a:cubicBezTo>
                    <a:pt x="121" y="74"/>
                    <a:pt x="167" y="60"/>
                    <a:pt x="216"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9" name="išľîḑè"/>
            <p:cNvSpPr/>
            <p:nvPr/>
          </p:nvSpPr>
          <p:spPr bwMode="auto">
            <a:xfrm>
              <a:off x="4187826" y="5149850"/>
              <a:ext cx="1924050" cy="412750"/>
            </a:xfrm>
            <a:custGeom>
              <a:avLst/>
              <a:gdLst>
                <a:gd name="T0" fmla="*/ 378 w 713"/>
                <a:gd name="T1" fmla="*/ 38 h 153"/>
                <a:gd name="T2" fmla="*/ 44 w 713"/>
                <a:gd name="T3" fmla="*/ 70 h 153"/>
                <a:gd name="T4" fmla="*/ 45 w 713"/>
                <a:gd name="T5" fmla="*/ 72 h 153"/>
                <a:gd name="T6" fmla="*/ 378 w 713"/>
                <a:gd name="T7" fmla="*/ 40 h 153"/>
                <a:gd name="T8" fmla="*/ 378 w 713"/>
                <a:gd name="T9" fmla="*/ 38 h 153"/>
                <a:gd name="T10" fmla="*/ 47 w 713"/>
                <a:gd name="T11" fmla="*/ 33 h 153"/>
                <a:gd name="T12" fmla="*/ 383 w 713"/>
                <a:gd name="T13" fmla="*/ 14 h 153"/>
                <a:gd name="T14" fmla="*/ 712 w 713"/>
                <a:gd name="T15" fmla="*/ 117 h 153"/>
                <a:gd name="T16" fmla="*/ 713 w 713"/>
                <a:gd name="T17" fmla="*/ 117 h 153"/>
                <a:gd name="T18" fmla="*/ 705 w 713"/>
                <a:gd name="T19" fmla="*/ 118 h 153"/>
                <a:gd name="T20" fmla="*/ 642 w 713"/>
                <a:gd name="T21" fmla="*/ 153 h 153"/>
                <a:gd name="T22" fmla="*/ 640 w 713"/>
                <a:gd name="T23" fmla="*/ 151 h 153"/>
                <a:gd name="T24" fmla="*/ 0 w 713"/>
                <a:gd name="T25" fmla="*/ 112 h 153"/>
                <a:gd name="T26" fmla="*/ 45 w 713"/>
                <a:gd name="T27" fmla="*/ 41 h 153"/>
                <a:gd name="T28" fmla="*/ 43 w 713"/>
                <a:gd name="T29" fmla="*/ 36 h 153"/>
                <a:gd name="T30" fmla="*/ 47 w 713"/>
                <a:gd name="T31" fmla="*/ 33 h 153"/>
                <a:gd name="T32" fmla="*/ 289 w 713"/>
                <a:gd name="T33" fmla="*/ 14 h 153"/>
                <a:gd name="T34" fmla="*/ 289 w 713"/>
                <a:gd name="T35" fmla="*/ 17 h 153"/>
                <a:gd name="T36" fmla="*/ 634 w 713"/>
                <a:gd name="T37" fmla="*/ 103 h 153"/>
                <a:gd name="T38" fmla="*/ 637 w 713"/>
                <a:gd name="T39" fmla="*/ 99 h 153"/>
                <a:gd name="T40" fmla="*/ 289 w 713"/>
                <a:gd name="T41" fmla="*/ 14 h 153"/>
                <a:gd name="T42" fmla="*/ 615 w 713"/>
                <a:gd name="T43" fmla="*/ 122 h 153"/>
                <a:gd name="T44" fmla="*/ 617 w 713"/>
                <a:gd name="T45" fmla="*/ 119 h 153"/>
                <a:gd name="T46" fmla="*/ 481 w 713"/>
                <a:gd name="T47" fmla="*/ 69 h 153"/>
                <a:gd name="T48" fmla="*/ 480 w 713"/>
                <a:gd name="T49" fmla="*/ 71 h 153"/>
                <a:gd name="T50" fmla="*/ 615 w 713"/>
                <a:gd name="T51" fmla="*/ 12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3" h="153">
                  <a:moveTo>
                    <a:pt x="378" y="38"/>
                  </a:moveTo>
                  <a:cubicBezTo>
                    <a:pt x="267" y="28"/>
                    <a:pt x="148" y="24"/>
                    <a:pt x="44" y="70"/>
                  </a:cubicBezTo>
                  <a:cubicBezTo>
                    <a:pt x="44" y="71"/>
                    <a:pt x="44" y="72"/>
                    <a:pt x="45" y="72"/>
                  </a:cubicBezTo>
                  <a:cubicBezTo>
                    <a:pt x="152" y="26"/>
                    <a:pt x="265" y="35"/>
                    <a:pt x="378" y="40"/>
                  </a:cubicBezTo>
                  <a:cubicBezTo>
                    <a:pt x="379" y="40"/>
                    <a:pt x="379" y="38"/>
                    <a:pt x="378" y="38"/>
                  </a:cubicBezTo>
                  <a:close/>
                  <a:moveTo>
                    <a:pt x="47" y="33"/>
                  </a:moveTo>
                  <a:cubicBezTo>
                    <a:pt x="159" y="12"/>
                    <a:pt x="269" y="0"/>
                    <a:pt x="383" y="14"/>
                  </a:cubicBezTo>
                  <a:cubicBezTo>
                    <a:pt x="498" y="28"/>
                    <a:pt x="610" y="63"/>
                    <a:pt x="712" y="117"/>
                  </a:cubicBezTo>
                  <a:cubicBezTo>
                    <a:pt x="712" y="117"/>
                    <a:pt x="712" y="117"/>
                    <a:pt x="713" y="117"/>
                  </a:cubicBezTo>
                  <a:cubicBezTo>
                    <a:pt x="710" y="117"/>
                    <a:pt x="707" y="117"/>
                    <a:pt x="705" y="118"/>
                  </a:cubicBezTo>
                  <a:cubicBezTo>
                    <a:pt x="683" y="120"/>
                    <a:pt x="650" y="130"/>
                    <a:pt x="642" y="153"/>
                  </a:cubicBezTo>
                  <a:cubicBezTo>
                    <a:pt x="642" y="152"/>
                    <a:pt x="641" y="151"/>
                    <a:pt x="640" y="151"/>
                  </a:cubicBezTo>
                  <a:cubicBezTo>
                    <a:pt x="444" y="69"/>
                    <a:pt x="202" y="21"/>
                    <a:pt x="0" y="112"/>
                  </a:cubicBezTo>
                  <a:cubicBezTo>
                    <a:pt x="17" y="90"/>
                    <a:pt x="30" y="65"/>
                    <a:pt x="45" y="41"/>
                  </a:cubicBezTo>
                  <a:cubicBezTo>
                    <a:pt x="46" y="39"/>
                    <a:pt x="45" y="37"/>
                    <a:pt x="43" y="36"/>
                  </a:cubicBezTo>
                  <a:cubicBezTo>
                    <a:pt x="45" y="35"/>
                    <a:pt x="46" y="34"/>
                    <a:pt x="47" y="33"/>
                  </a:cubicBezTo>
                  <a:close/>
                  <a:moveTo>
                    <a:pt x="289" y="14"/>
                  </a:moveTo>
                  <a:cubicBezTo>
                    <a:pt x="287" y="14"/>
                    <a:pt x="287" y="17"/>
                    <a:pt x="289" y="17"/>
                  </a:cubicBezTo>
                  <a:cubicBezTo>
                    <a:pt x="410" y="18"/>
                    <a:pt x="527" y="47"/>
                    <a:pt x="634" y="103"/>
                  </a:cubicBezTo>
                  <a:cubicBezTo>
                    <a:pt x="637" y="105"/>
                    <a:pt x="639" y="101"/>
                    <a:pt x="637" y="99"/>
                  </a:cubicBezTo>
                  <a:cubicBezTo>
                    <a:pt x="530" y="42"/>
                    <a:pt x="410" y="12"/>
                    <a:pt x="289" y="14"/>
                  </a:cubicBezTo>
                  <a:close/>
                  <a:moveTo>
                    <a:pt x="615" y="122"/>
                  </a:moveTo>
                  <a:cubicBezTo>
                    <a:pt x="617" y="123"/>
                    <a:pt x="618" y="120"/>
                    <a:pt x="617" y="119"/>
                  </a:cubicBezTo>
                  <a:cubicBezTo>
                    <a:pt x="573" y="99"/>
                    <a:pt x="527" y="83"/>
                    <a:pt x="481" y="69"/>
                  </a:cubicBezTo>
                  <a:cubicBezTo>
                    <a:pt x="480" y="68"/>
                    <a:pt x="479" y="70"/>
                    <a:pt x="480" y="71"/>
                  </a:cubicBezTo>
                  <a:cubicBezTo>
                    <a:pt x="526" y="85"/>
                    <a:pt x="571" y="103"/>
                    <a:pt x="615" y="1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0" name="îṧ1iďê"/>
            <p:cNvSpPr/>
            <p:nvPr/>
          </p:nvSpPr>
          <p:spPr bwMode="auto">
            <a:xfrm>
              <a:off x="4313238" y="4646612"/>
              <a:ext cx="1825625" cy="784225"/>
            </a:xfrm>
            <a:custGeom>
              <a:avLst/>
              <a:gdLst>
                <a:gd name="T0" fmla="*/ 0 w 676"/>
                <a:gd name="T1" fmla="*/ 214 h 291"/>
                <a:gd name="T2" fmla="*/ 64 w 676"/>
                <a:gd name="T3" fmla="*/ 133 h 291"/>
                <a:gd name="T4" fmla="*/ 124 w 676"/>
                <a:gd name="T5" fmla="*/ 48 h 291"/>
                <a:gd name="T6" fmla="*/ 124 w 676"/>
                <a:gd name="T7" fmla="*/ 47 h 291"/>
                <a:gd name="T8" fmla="*/ 130 w 676"/>
                <a:gd name="T9" fmla="*/ 37 h 291"/>
                <a:gd name="T10" fmla="*/ 129 w 676"/>
                <a:gd name="T11" fmla="*/ 33 h 291"/>
                <a:gd name="T12" fmla="*/ 401 w 676"/>
                <a:gd name="T13" fmla="*/ 7 h 291"/>
                <a:gd name="T14" fmla="*/ 673 w 676"/>
                <a:gd name="T15" fmla="*/ 78 h 291"/>
                <a:gd name="T16" fmla="*/ 676 w 676"/>
                <a:gd name="T17" fmla="*/ 79 h 291"/>
                <a:gd name="T18" fmla="*/ 659 w 676"/>
                <a:gd name="T19" fmla="*/ 291 h 291"/>
                <a:gd name="T20" fmla="*/ 345 w 676"/>
                <a:gd name="T21" fmla="*/ 193 h 291"/>
                <a:gd name="T22" fmla="*/ 2 w 676"/>
                <a:gd name="T23" fmla="*/ 213 h 291"/>
                <a:gd name="T24" fmla="*/ 0 w 676"/>
                <a:gd name="T25" fmla="*/ 21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291">
                  <a:moveTo>
                    <a:pt x="0" y="214"/>
                  </a:moveTo>
                  <a:cubicBezTo>
                    <a:pt x="23" y="188"/>
                    <a:pt x="43" y="160"/>
                    <a:pt x="64" y="133"/>
                  </a:cubicBezTo>
                  <a:cubicBezTo>
                    <a:pt x="84" y="105"/>
                    <a:pt x="107" y="78"/>
                    <a:pt x="124" y="48"/>
                  </a:cubicBezTo>
                  <a:cubicBezTo>
                    <a:pt x="124" y="48"/>
                    <a:pt x="124" y="48"/>
                    <a:pt x="124" y="47"/>
                  </a:cubicBezTo>
                  <a:cubicBezTo>
                    <a:pt x="126" y="44"/>
                    <a:pt x="128" y="40"/>
                    <a:pt x="130" y="37"/>
                  </a:cubicBezTo>
                  <a:cubicBezTo>
                    <a:pt x="131" y="35"/>
                    <a:pt x="130" y="34"/>
                    <a:pt x="129" y="33"/>
                  </a:cubicBezTo>
                  <a:cubicBezTo>
                    <a:pt x="219" y="13"/>
                    <a:pt x="308" y="0"/>
                    <a:pt x="401" y="7"/>
                  </a:cubicBezTo>
                  <a:cubicBezTo>
                    <a:pt x="496" y="14"/>
                    <a:pt x="586" y="39"/>
                    <a:pt x="673" y="78"/>
                  </a:cubicBezTo>
                  <a:cubicBezTo>
                    <a:pt x="674" y="79"/>
                    <a:pt x="675" y="79"/>
                    <a:pt x="676" y="79"/>
                  </a:cubicBezTo>
                  <a:cubicBezTo>
                    <a:pt x="670" y="149"/>
                    <a:pt x="661" y="220"/>
                    <a:pt x="659" y="291"/>
                  </a:cubicBezTo>
                  <a:cubicBezTo>
                    <a:pt x="561" y="240"/>
                    <a:pt x="455" y="207"/>
                    <a:pt x="345" y="193"/>
                  </a:cubicBezTo>
                  <a:cubicBezTo>
                    <a:pt x="233" y="179"/>
                    <a:pt x="110" y="180"/>
                    <a:pt x="2" y="213"/>
                  </a:cubicBezTo>
                  <a:cubicBezTo>
                    <a:pt x="1" y="213"/>
                    <a:pt x="0" y="213"/>
                    <a:pt x="0" y="2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1" name="îṡ1ïďé"/>
            <p:cNvSpPr/>
            <p:nvPr/>
          </p:nvSpPr>
          <p:spPr bwMode="auto">
            <a:xfrm>
              <a:off x="6110288" y="4630737"/>
              <a:ext cx="1884363" cy="808038"/>
            </a:xfrm>
            <a:custGeom>
              <a:avLst/>
              <a:gdLst>
                <a:gd name="T0" fmla="*/ 605 w 698"/>
                <a:gd name="T1" fmla="*/ 43 h 300"/>
                <a:gd name="T2" fmla="*/ 604 w 698"/>
                <a:gd name="T3" fmla="*/ 47 h 300"/>
                <a:gd name="T4" fmla="*/ 698 w 698"/>
                <a:gd name="T5" fmla="*/ 206 h 300"/>
                <a:gd name="T6" fmla="*/ 304 w 698"/>
                <a:gd name="T7" fmla="*/ 202 h 300"/>
                <a:gd name="T8" fmla="*/ 0 w 698"/>
                <a:gd name="T9" fmla="*/ 300 h 300"/>
                <a:gd name="T10" fmla="*/ 0 w 698"/>
                <a:gd name="T11" fmla="*/ 300 h 300"/>
                <a:gd name="T12" fmla="*/ 20 w 698"/>
                <a:gd name="T13" fmla="*/ 82 h 300"/>
                <a:gd name="T14" fmla="*/ 19 w 698"/>
                <a:gd name="T15" fmla="*/ 79 h 300"/>
                <a:gd name="T16" fmla="*/ 307 w 698"/>
                <a:gd name="T17" fmla="*/ 6 h 300"/>
                <a:gd name="T18" fmla="*/ 602 w 698"/>
                <a:gd name="T19" fmla="*/ 43 h 300"/>
                <a:gd name="T20" fmla="*/ 605 w 698"/>
                <a:gd name="T21" fmla="*/ 4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8" h="300">
                  <a:moveTo>
                    <a:pt x="605" y="43"/>
                  </a:moveTo>
                  <a:cubicBezTo>
                    <a:pt x="604" y="44"/>
                    <a:pt x="603" y="45"/>
                    <a:pt x="604" y="47"/>
                  </a:cubicBezTo>
                  <a:cubicBezTo>
                    <a:pt x="629" y="103"/>
                    <a:pt x="659" y="158"/>
                    <a:pt x="698" y="206"/>
                  </a:cubicBezTo>
                  <a:cubicBezTo>
                    <a:pt x="568" y="183"/>
                    <a:pt x="435" y="189"/>
                    <a:pt x="304" y="202"/>
                  </a:cubicBezTo>
                  <a:cubicBezTo>
                    <a:pt x="203" y="212"/>
                    <a:pt x="79" y="229"/>
                    <a:pt x="0" y="300"/>
                  </a:cubicBezTo>
                  <a:cubicBezTo>
                    <a:pt x="0" y="300"/>
                    <a:pt x="0" y="300"/>
                    <a:pt x="0" y="300"/>
                  </a:cubicBezTo>
                  <a:cubicBezTo>
                    <a:pt x="11" y="228"/>
                    <a:pt x="14" y="155"/>
                    <a:pt x="20" y="82"/>
                  </a:cubicBezTo>
                  <a:cubicBezTo>
                    <a:pt x="21" y="81"/>
                    <a:pt x="20" y="79"/>
                    <a:pt x="19" y="79"/>
                  </a:cubicBezTo>
                  <a:cubicBezTo>
                    <a:pt x="113" y="42"/>
                    <a:pt x="205" y="13"/>
                    <a:pt x="307" y="6"/>
                  </a:cubicBezTo>
                  <a:cubicBezTo>
                    <a:pt x="407" y="0"/>
                    <a:pt x="507" y="13"/>
                    <a:pt x="602" y="43"/>
                  </a:cubicBezTo>
                  <a:cubicBezTo>
                    <a:pt x="603" y="43"/>
                    <a:pt x="604" y="43"/>
                    <a:pt x="605" y="4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2" name="íŝļiďê"/>
            <p:cNvSpPr/>
            <p:nvPr/>
          </p:nvSpPr>
          <p:spPr bwMode="auto">
            <a:xfrm>
              <a:off x="8172451" y="5508625"/>
              <a:ext cx="80963" cy="23813"/>
            </a:xfrm>
            <a:custGeom>
              <a:avLst/>
              <a:gdLst>
                <a:gd name="T0" fmla="*/ 1 w 30"/>
                <a:gd name="T1" fmla="*/ 6 h 9"/>
                <a:gd name="T2" fmla="*/ 27 w 30"/>
                <a:gd name="T3" fmla="*/ 0 h 9"/>
                <a:gd name="T4" fmla="*/ 28 w 30"/>
                <a:gd name="T5" fmla="*/ 4 h 9"/>
                <a:gd name="T6" fmla="*/ 2 w 30"/>
                <a:gd name="T7" fmla="*/ 9 h 9"/>
                <a:gd name="T8" fmla="*/ 1 w 30"/>
                <a:gd name="T9" fmla="*/ 6 h 9"/>
              </a:gdLst>
              <a:ahLst/>
              <a:cxnLst>
                <a:cxn ang="0">
                  <a:pos x="T0" y="T1"/>
                </a:cxn>
                <a:cxn ang="0">
                  <a:pos x="T2" y="T3"/>
                </a:cxn>
                <a:cxn ang="0">
                  <a:pos x="T4" y="T5"/>
                </a:cxn>
                <a:cxn ang="0">
                  <a:pos x="T6" y="T7"/>
                </a:cxn>
                <a:cxn ang="0">
                  <a:pos x="T8" y="T9"/>
                </a:cxn>
              </a:cxnLst>
              <a:rect l="0" t="0" r="r" b="b"/>
              <a:pathLst>
                <a:path w="30" h="9">
                  <a:moveTo>
                    <a:pt x="1" y="6"/>
                  </a:moveTo>
                  <a:cubicBezTo>
                    <a:pt x="10" y="3"/>
                    <a:pt x="18" y="2"/>
                    <a:pt x="27" y="0"/>
                  </a:cubicBezTo>
                  <a:cubicBezTo>
                    <a:pt x="29" y="0"/>
                    <a:pt x="30" y="4"/>
                    <a:pt x="28" y="4"/>
                  </a:cubicBezTo>
                  <a:cubicBezTo>
                    <a:pt x="19" y="6"/>
                    <a:pt x="10" y="7"/>
                    <a:pt x="2" y="9"/>
                  </a:cubicBezTo>
                  <a:cubicBezTo>
                    <a:pt x="0" y="9"/>
                    <a:pt x="0" y="6"/>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3" name="ïSḷïḍè"/>
            <p:cNvSpPr/>
            <p:nvPr/>
          </p:nvSpPr>
          <p:spPr bwMode="auto">
            <a:xfrm>
              <a:off x="8124826" y="5543550"/>
              <a:ext cx="134938" cy="19050"/>
            </a:xfrm>
            <a:custGeom>
              <a:avLst/>
              <a:gdLst>
                <a:gd name="T0" fmla="*/ 2 w 50"/>
                <a:gd name="T1" fmla="*/ 2 h 7"/>
                <a:gd name="T2" fmla="*/ 48 w 50"/>
                <a:gd name="T3" fmla="*/ 1 h 7"/>
                <a:gd name="T4" fmla="*/ 48 w 50"/>
                <a:gd name="T5" fmla="*/ 4 h 7"/>
                <a:gd name="T6" fmla="*/ 2 w 50"/>
                <a:gd name="T7" fmla="*/ 5 h 7"/>
                <a:gd name="T8" fmla="*/ 2 w 50"/>
                <a:gd name="T9" fmla="*/ 2 h 7"/>
              </a:gdLst>
              <a:ahLst/>
              <a:cxnLst>
                <a:cxn ang="0">
                  <a:pos x="T0" y="T1"/>
                </a:cxn>
                <a:cxn ang="0">
                  <a:pos x="T2" y="T3"/>
                </a:cxn>
                <a:cxn ang="0">
                  <a:pos x="T4" y="T5"/>
                </a:cxn>
                <a:cxn ang="0">
                  <a:pos x="T6" y="T7"/>
                </a:cxn>
                <a:cxn ang="0">
                  <a:pos x="T8" y="T9"/>
                </a:cxn>
              </a:cxnLst>
              <a:rect l="0" t="0" r="r" b="b"/>
              <a:pathLst>
                <a:path w="50" h="7">
                  <a:moveTo>
                    <a:pt x="2" y="2"/>
                  </a:moveTo>
                  <a:cubicBezTo>
                    <a:pt x="17" y="3"/>
                    <a:pt x="32" y="2"/>
                    <a:pt x="48" y="1"/>
                  </a:cubicBezTo>
                  <a:cubicBezTo>
                    <a:pt x="50" y="0"/>
                    <a:pt x="50" y="4"/>
                    <a:pt x="48" y="4"/>
                  </a:cubicBezTo>
                  <a:cubicBezTo>
                    <a:pt x="33" y="7"/>
                    <a:pt x="17" y="7"/>
                    <a:pt x="2" y="5"/>
                  </a:cubicBezTo>
                  <a:cubicBezTo>
                    <a:pt x="0" y="5"/>
                    <a:pt x="1" y="2"/>
                    <a:pt x="2" y="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4" name="ïślíḑe"/>
            <p:cNvSpPr/>
            <p:nvPr/>
          </p:nvSpPr>
          <p:spPr bwMode="auto">
            <a:xfrm>
              <a:off x="7883526" y="4873625"/>
              <a:ext cx="50800" cy="85725"/>
            </a:xfrm>
            <a:custGeom>
              <a:avLst/>
              <a:gdLst>
                <a:gd name="T0" fmla="*/ 13 w 19"/>
                <a:gd name="T1" fmla="*/ 29 h 32"/>
                <a:gd name="T2" fmla="*/ 1 w 19"/>
                <a:gd name="T3" fmla="*/ 4 h 32"/>
                <a:gd name="T4" fmla="*/ 4 w 19"/>
                <a:gd name="T5" fmla="*/ 2 h 32"/>
                <a:gd name="T6" fmla="*/ 17 w 19"/>
                <a:gd name="T7" fmla="*/ 27 h 32"/>
                <a:gd name="T8" fmla="*/ 13 w 19"/>
                <a:gd name="T9" fmla="*/ 29 h 32"/>
              </a:gdLst>
              <a:ahLst/>
              <a:cxnLst>
                <a:cxn ang="0">
                  <a:pos x="T0" y="T1"/>
                </a:cxn>
                <a:cxn ang="0">
                  <a:pos x="T2" y="T3"/>
                </a:cxn>
                <a:cxn ang="0">
                  <a:pos x="T4" y="T5"/>
                </a:cxn>
                <a:cxn ang="0">
                  <a:pos x="T6" y="T7"/>
                </a:cxn>
                <a:cxn ang="0">
                  <a:pos x="T8" y="T9"/>
                </a:cxn>
              </a:cxnLst>
              <a:rect l="0" t="0" r="r" b="b"/>
              <a:pathLst>
                <a:path w="19" h="32">
                  <a:moveTo>
                    <a:pt x="13" y="29"/>
                  </a:moveTo>
                  <a:cubicBezTo>
                    <a:pt x="9" y="21"/>
                    <a:pt x="5" y="12"/>
                    <a:pt x="1" y="4"/>
                  </a:cubicBezTo>
                  <a:cubicBezTo>
                    <a:pt x="0" y="2"/>
                    <a:pt x="3" y="0"/>
                    <a:pt x="4" y="2"/>
                  </a:cubicBezTo>
                  <a:cubicBezTo>
                    <a:pt x="8" y="10"/>
                    <a:pt x="12" y="19"/>
                    <a:pt x="17" y="27"/>
                  </a:cubicBezTo>
                  <a:cubicBezTo>
                    <a:pt x="19" y="30"/>
                    <a:pt x="14" y="32"/>
                    <a:pt x="13" y="2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5" name="îšļîḍe"/>
            <p:cNvSpPr/>
            <p:nvPr/>
          </p:nvSpPr>
          <p:spPr bwMode="auto">
            <a:xfrm>
              <a:off x="7829551" y="4848225"/>
              <a:ext cx="65088" cy="95250"/>
            </a:xfrm>
            <a:custGeom>
              <a:avLst/>
              <a:gdLst>
                <a:gd name="T0" fmla="*/ 23 w 24"/>
                <a:gd name="T1" fmla="*/ 31 h 35"/>
                <a:gd name="T2" fmla="*/ 19 w 24"/>
                <a:gd name="T3" fmla="*/ 32 h 35"/>
                <a:gd name="T4" fmla="*/ 1 w 24"/>
                <a:gd name="T5" fmla="*/ 3 h 35"/>
                <a:gd name="T6" fmla="*/ 3 w 24"/>
                <a:gd name="T7" fmla="*/ 1 h 35"/>
                <a:gd name="T8" fmla="*/ 23 w 24"/>
                <a:gd name="T9" fmla="*/ 31 h 35"/>
              </a:gdLst>
              <a:ahLst/>
              <a:cxnLst>
                <a:cxn ang="0">
                  <a:pos x="T0" y="T1"/>
                </a:cxn>
                <a:cxn ang="0">
                  <a:pos x="T2" y="T3"/>
                </a:cxn>
                <a:cxn ang="0">
                  <a:pos x="T4" y="T5"/>
                </a:cxn>
                <a:cxn ang="0">
                  <a:pos x="T6" y="T7"/>
                </a:cxn>
                <a:cxn ang="0">
                  <a:pos x="T8" y="T9"/>
                </a:cxn>
              </a:cxnLst>
              <a:rect l="0" t="0" r="r" b="b"/>
              <a:pathLst>
                <a:path w="24" h="35">
                  <a:moveTo>
                    <a:pt x="23" y="31"/>
                  </a:moveTo>
                  <a:cubicBezTo>
                    <a:pt x="24" y="34"/>
                    <a:pt x="20" y="35"/>
                    <a:pt x="19" y="32"/>
                  </a:cubicBezTo>
                  <a:cubicBezTo>
                    <a:pt x="14" y="21"/>
                    <a:pt x="9" y="11"/>
                    <a:pt x="1" y="3"/>
                  </a:cubicBezTo>
                  <a:cubicBezTo>
                    <a:pt x="0" y="1"/>
                    <a:pt x="2" y="0"/>
                    <a:pt x="3" y="1"/>
                  </a:cubicBezTo>
                  <a:cubicBezTo>
                    <a:pt x="11" y="9"/>
                    <a:pt x="19" y="20"/>
                    <a:pt x="23" y="3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6" name="íšļiḓe"/>
            <p:cNvSpPr/>
            <p:nvPr/>
          </p:nvSpPr>
          <p:spPr bwMode="auto">
            <a:xfrm>
              <a:off x="6889751" y="5195887"/>
              <a:ext cx="842963" cy="77788"/>
            </a:xfrm>
            <a:custGeom>
              <a:avLst/>
              <a:gdLst>
                <a:gd name="T0" fmla="*/ 310 w 312"/>
                <a:gd name="T1" fmla="*/ 11 h 29"/>
                <a:gd name="T2" fmla="*/ 310 w 312"/>
                <a:gd name="T3" fmla="*/ 15 h 29"/>
                <a:gd name="T4" fmla="*/ 2 w 312"/>
                <a:gd name="T5" fmla="*/ 29 h 29"/>
                <a:gd name="T6" fmla="*/ 1 w 312"/>
                <a:gd name="T7" fmla="*/ 27 h 29"/>
                <a:gd name="T8" fmla="*/ 310 w 312"/>
                <a:gd name="T9" fmla="*/ 11 h 29"/>
              </a:gdLst>
              <a:ahLst/>
              <a:cxnLst>
                <a:cxn ang="0">
                  <a:pos x="T0" y="T1"/>
                </a:cxn>
                <a:cxn ang="0">
                  <a:pos x="T2" y="T3"/>
                </a:cxn>
                <a:cxn ang="0">
                  <a:pos x="T4" y="T5"/>
                </a:cxn>
                <a:cxn ang="0">
                  <a:pos x="T6" y="T7"/>
                </a:cxn>
                <a:cxn ang="0">
                  <a:pos x="T8" y="T9"/>
                </a:cxn>
              </a:cxnLst>
              <a:rect l="0" t="0" r="r" b="b"/>
              <a:pathLst>
                <a:path w="312" h="29">
                  <a:moveTo>
                    <a:pt x="310" y="11"/>
                  </a:moveTo>
                  <a:cubicBezTo>
                    <a:pt x="312" y="11"/>
                    <a:pt x="312" y="15"/>
                    <a:pt x="310" y="15"/>
                  </a:cubicBezTo>
                  <a:cubicBezTo>
                    <a:pt x="206" y="6"/>
                    <a:pt x="104" y="10"/>
                    <a:pt x="2" y="29"/>
                  </a:cubicBezTo>
                  <a:cubicBezTo>
                    <a:pt x="0" y="29"/>
                    <a:pt x="0" y="27"/>
                    <a:pt x="1" y="27"/>
                  </a:cubicBezTo>
                  <a:cubicBezTo>
                    <a:pt x="102" y="6"/>
                    <a:pt x="207" y="0"/>
                    <a:pt x="310"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7" name="íṡľîḍê"/>
            <p:cNvSpPr/>
            <p:nvPr/>
          </p:nvSpPr>
          <p:spPr bwMode="auto">
            <a:xfrm>
              <a:off x="6526213" y="5238750"/>
              <a:ext cx="1133475" cy="187325"/>
            </a:xfrm>
            <a:custGeom>
              <a:avLst/>
              <a:gdLst>
                <a:gd name="T0" fmla="*/ 1 w 420"/>
                <a:gd name="T1" fmla="*/ 66 h 69"/>
                <a:gd name="T2" fmla="*/ 418 w 420"/>
                <a:gd name="T3" fmla="*/ 20 h 69"/>
                <a:gd name="T4" fmla="*/ 417 w 420"/>
                <a:gd name="T5" fmla="*/ 25 h 69"/>
                <a:gd name="T6" fmla="*/ 212 w 420"/>
                <a:gd name="T7" fmla="*/ 25 h 69"/>
                <a:gd name="T8" fmla="*/ 2 w 420"/>
                <a:gd name="T9" fmla="*/ 68 h 69"/>
                <a:gd name="T10" fmla="*/ 1 w 420"/>
                <a:gd name="T11" fmla="*/ 66 h 69"/>
              </a:gdLst>
              <a:ahLst/>
              <a:cxnLst>
                <a:cxn ang="0">
                  <a:pos x="T0" y="T1"/>
                </a:cxn>
                <a:cxn ang="0">
                  <a:pos x="T2" y="T3"/>
                </a:cxn>
                <a:cxn ang="0">
                  <a:pos x="T4" y="T5"/>
                </a:cxn>
                <a:cxn ang="0">
                  <a:pos x="T6" y="T7"/>
                </a:cxn>
                <a:cxn ang="0">
                  <a:pos x="T8" y="T9"/>
                </a:cxn>
                <a:cxn ang="0">
                  <a:pos x="T10" y="T11"/>
                </a:cxn>
              </a:cxnLst>
              <a:rect l="0" t="0" r="r" b="b"/>
              <a:pathLst>
                <a:path w="420" h="69">
                  <a:moveTo>
                    <a:pt x="1" y="66"/>
                  </a:moveTo>
                  <a:cubicBezTo>
                    <a:pt x="131" y="21"/>
                    <a:pt x="281" y="0"/>
                    <a:pt x="418" y="20"/>
                  </a:cubicBezTo>
                  <a:cubicBezTo>
                    <a:pt x="420" y="21"/>
                    <a:pt x="419" y="25"/>
                    <a:pt x="417" y="25"/>
                  </a:cubicBezTo>
                  <a:cubicBezTo>
                    <a:pt x="348" y="21"/>
                    <a:pt x="280" y="18"/>
                    <a:pt x="212" y="25"/>
                  </a:cubicBezTo>
                  <a:cubicBezTo>
                    <a:pt x="140" y="32"/>
                    <a:pt x="70" y="48"/>
                    <a:pt x="2" y="68"/>
                  </a:cubicBezTo>
                  <a:cubicBezTo>
                    <a:pt x="0" y="69"/>
                    <a:pt x="0" y="66"/>
                    <a:pt x="1" y="6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8" name="ï$1îḓé"/>
            <p:cNvSpPr/>
            <p:nvPr/>
          </p:nvSpPr>
          <p:spPr bwMode="auto">
            <a:xfrm>
              <a:off x="6323013" y="5283200"/>
              <a:ext cx="385763" cy="125413"/>
            </a:xfrm>
            <a:custGeom>
              <a:avLst/>
              <a:gdLst>
                <a:gd name="T0" fmla="*/ 141 w 143"/>
                <a:gd name="T1" fmla="*/ 3 h 47"/>
                <a:gd name="T2" fmla="*/ 2 w 143"/>
                <a:gd name="T3" fmla="*/ 47 h 47"/>
                <a:gd name="T4" fmla="*/ 1 w 143"/>
                <a:gd name="T5" fmla="*/ 45 h 47"/>
                <a:gd name="T6" fmla="*/ 140 w 143"/>
                <a:gd name="T7" fmla="*/ 0 h 47"/>
                <a:gd name="T8" fmla="*/ 141 w 143"/>
                <a:gd name="T9" fmla="*/ 3 h 47"/>
              </a:gdLst>
              <a:ahLst/>
              <a:cxnLst>
                <a:cxn ang="0">
                  <a:pos x="T0" y="T1"/>
                </a:cxn>
                <a:cxn ang="0">
                  <a:pos x="T2" y="T3"/>
                </a:cxn>
                <a:cxn ang="0">
                  <a:pos x="T4" y="T5"/>
                </a:cxn>
                <a:cxn ang="0">
                  <a:pos x="T6" y="T7"/>
                </a:cxn>
                <a:cxn ang="0">
                  <a:pos x="T8" y="T9"/>
                </a:cxn>
              </a:cxnLst>
              <a:rect l="0" t="0" r="r" b="b"/>
              <a:pathLst>
                <a:path w="143" h="47">
                  <a:moveTo>
                    <a:pt x="141" y="3"/>
                  </a:moveTo>
                  <a:cubicBezTo>
                    <a:pt x="92" y="11"/>
                    <a:pt x="46" y="25"/>
                    <a:pt x="2" y="47"/>
                  </a:cubicBezTo>
                  <a:cubicBezTo>
                    <a:pt x="1" y="47"/>
                    <a:pt x="0" y="46"/>
                    <a:pt x="1" y="45"/>
                  </a:cubicBezTo>
                  <a:cubicBezTo>
                    <a:pt x="45" y="22"/>
                    <a:pt x="91" y="6"/>
                    <a:pt x="140" y="0"/>
                  </a:cubicBezTo>
                  <a:cubicBezTo>
                    <a:pt x="142" y="0"/>
                    <a:pt x="143" y="3"/>
                    <a:pt x="141" y="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9" name="îṧľîdé"/>
            <p:cNvSpPr/>
            <p:nvPr/>
          </p:nvSpPr>
          <p:spPr bwMode="auto">
            <a:xfrm>
              <a:off x="6146801" y="4603750"/>
              <a:ext cx="1604963" cy="239713"/>
            </a:xfrm>
            <a:custGeom>
              <a:avLst/>
              <a:gdLst>
                <a:gd name="T0" fmla="*/ 591 w 594"/>
                <a:gd name="T1" fmla="*/ 44 h 89"/>
                <a:gd name="T2" fmla="*/ 593 w 594"/>
                <a:gd name="T3" fmla="*/ 51 h 89"/>
                <a:gd name="T4" fmla="*/ 588 w 594"/>
                <a:gd name="T5" fmla="*/ 53 h 89"/>
                <a:gd name="T6" fmla="*/ 293 w 594"/>
                <a:gd name="T7" fmla="*/ 16 h 89"/>
                <a:gd name="T8" fmla="*/ 5 w 594"/>
                <a:gd name="T9" fmla="*/ 89 h 89"/>
                <a:gd name="T10" fmla="*/ 0 w 594"/>
                <a:gd name="T11" fmla="*/ 88 h 89"/>
                <a:gd name="T12" fmla="*/ 1 w 594"/>
                <a:gd name="T13" fmla="*/ 88 h 89"/>
                <a:gd name="T14" fmla="*/ 2 w 594"/>
                <a:gd name="T15" fmla="*/ 83 h 89"/>
                <a:gd name="T16" fmla="*/ 289 w 594"/>
                <a:gd name="T17" fmla="*/ 7 h 89"/>
                <a:gd name="T18" fmla="*/ 591 w 594"/>
                <a:gd name="T19" fmla="*/ 4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4" h="89">
                  <a:moveTo>
                    <a:pt x="591" y="44"/>
                  </a:moveTo>
                  <a:cubicBezTo>
                    <a:pt x="594" y="45"/>
                    <a:pt x="594" y="49"/>
                    <a:pt x="593" y="51"/>
                  </a:cubicBezTo>
                  <a:cubicBezTo>
                    <a:pt x="588" y="53"/>
                    <a:pt x="588" y="53"/>
                    <a:pt x="588" y="53"/>
                  </a:cubicBezTo>
                  <a:cubicBezTo>
                    <a:pt x="493" y="23"/>
                    <a:pt x="393" y="10"/>
                    <a:pt x="293" y="16"/>
                  </a:cubicBezTo>
                  <a:cubicBezTo>
                    <a:pt x="191" y="23"/>
                    <a:pt x="99" y="52"/>
                    <a:pt x="5" y="89"/>
                  </a:cubicBezTo>
                  <a:cubicBezTo>
                    <a:pt x="0" y="88"/>
                    <a:pt x="0" y="88"/>
                    <a:pt x="0" y="88"/>
                  </a:cubicBezTo>
                  <a:cubicBezTo>
                    <a:pt x="1" y="88"/>
                    <a:pt x="1" y="88"/>
                    <a:pt x="1" y="88"/>
                  </a:cubicBezTo>
                  <a:cubicBezTo>
                    <a:pt x="0" y="87"/>
                    <a:pt x="0" y="84"/>
                    <a:pt x="2" y="83"/>
                  </a:cubicBezTo>
                  <a:cubicBezTo>
                    <a:pt x="88" y="36"/>
                    <a:pt x="191" y="14"/>
                    <a:pt x="289" y="7"/>
                  </a:cubicBezTo>
                  <a:cubicBezTo>
                    <a:pt x="390" y="0"/>
                    <a:pt x="493" y="12"/>
                    <a:pt x="591"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0" name="îsḷïdê"/>
            <p:cNvSpPr/>
            <p:nvPr/>
          </p:nvSpPr>
          <p:spPr bwMode="auto">
            <a:xfrm>
              <a:off x="5480051" y="5334000"/>
              <a:ext cx="376238" cy="147638"/>
            </a:xfrm>
            <a:custGeom>
              <a:avLst/>
              <a:gdLst>
                <a:gd name="T0" fmla="*/ 2 w 139"/>
                <a:gd name="T1" fmla="*/ 1 h 55"/>
                <a:gd name="T2" fmla="*/ 138 w 139"/>
                <a:gd name="T3" fmla="*/ 51 h 55"/>
                <a:gd name="T4" fmla="*/ 136 w 139"/>
                <a:gd name="T5" fmla="*/ 54 h 55"/>
                <a:gd name="T6" fmla="*/ 1 w 139"/>
                <a:gd name="T7" fmla="*/ 3 h 55"/>
                <a:gd name="T8" fmla="*/ 2 w 139"/>
                <a:gd name="T9" fmla="*/ 1 h 55"/>
              </a:gdLst>
              <a:ahLst/>
              <a:cxnLst>
                <a:cxn ang="0">
                  <a:pos x="T0" y="T1"/>
                </a:cxn>
                <a:cxn ang="0">
                  <a:pos x="T2" y="T3"/>
                </a:cxn>
                <a:cxn ang="0">
                  <a:pos x="T4" y="T5"/>
                </a:cxn>
                <a:cxn ang="0">
                  <a:pos x="T6" y="T7"/>
                </a:cxn>
                <a:cxn ang="0">
                  <a:pos x="T8" y="T9"/>
                </a:cxn>
              </a:cxnLst>
              <a:rect l="0" t="0" r="r" b="b"/>
              <a:pathLst>
                <a:path w="139" h="55">
                  <a:moveTo>
                    <a:pt x="2" y="1"/>
                  </a:moveTo>
                  <a:cubicBezTo>
                    <a:pt x="48" y="15"/>
                    <a:pt x="94" y="31"/>
                    <a:pt x="138" y="51"/>
                  </a:cubicBezTo>
                  <a:cubicBezTo>
                    <a:pt x="139" y="52"/>
                    <a:pt x="138" y="55"/>
                    <a:pt x="136" y="54"/>
                  </a:cubicBezTo>
                  <a:cubicBezTo>
                    <a:pt x="92" y="35"/>
                    <a:pt x="47" y="17"/>
                    <a:pt x="1" y="3"/>
                  </a:cubicBezTo>
                  <a:cubicBezTo>
                    <a:pt x="0" y="2"/>
                    <a:pt x="1" y="0"/>
                    <a:pt x="2"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1" name="ïṧlîḑe"/>
            <p:cNvSpPr/>
            <p:nvPr/>
          </p:nvSpPr>
          <p:spPr bwMode="auto">
            <a:xfrm>
              <a:off x="4962526" y="5183187"/>
              <a:ext cx="949325" cy="250825"/>
            </a:xfrm>
            <a:custGeom>
              <a:avLst/>
              <a:gdLst>
                <a:gd name="T0" fmla="*/ 347 w 352"/>
                <a:gd name="T1" fmla="*/ 91 h 93"/>
                <a:gd name="T2" fmla="*/ 2 w 352"/>
                <a:gd name="T3" fmla="*/ 5 h 93"/>
                <a:gd name="T4" fmla="*/ 2 w 352"/>
                <a:gd name="T5" fmla="*/ 2 h 93"/>
                <a:gd name="T6" fmla="*/ 350 w 352"/>
                <a:gd name="T7" fmla="*/ 87 h 93"/>
                <a:gd name="T8" fmla="*/ 347 w 352"/>
                <a:gd name="T9" fmla="*/ 91 h 93"/>
              </a:gdLst>
              <a:ahLst/>
              <a:cxnLst>
                <a:cxn ang="0">
                  <a:pos x="T0" y="T1"/>
                </a:cxn>
                <a:cxn ang="0">
                  <a:pos x="T2" y="T3"/>
                </a:cxn>
                <a:cxn ang="0">
                  <a:pos x="T4" y="T5"/>
                </a:cxn>
                <a:cxn ang="0">
                  <a:pos x="T6" y="T7"/>
                </a:cxn>
                <a:cxn ang="0">
                  <a:pos x="T8" y="T9"/>
                </a:cxn>
              </a:cxnLst>
              <a:rect l="0" t="0" r="r" b="b"/>
              <a:pathLst>
                <a:path w="352" h="93">
                  <a:moveTo>
                    <a:pt x="347" y="91"/>
                  </a:moveTo>
                  <a:cubicBezTo>
                    <a:pt x="240" y="35"/>
                    <a:pt x="123" y="6"/>
                    <a:pt x="2" y="5"/>
                  </a:cubicBezTo>
                  <a:cubicBezTo>
                    <a:pt x="0" y="5"/>
                    <a:pt x="0" y="2"/>
                    <a:pt x="2" y="2"/>
                  </a:cubicBezTo>
                  <a:cubicBezTo>
                    <a:pt x="123" y="0"/>
                    <a:pt x="243" y="30"/>
                    <a:pt x="350" y="87"/>
                  </a:cubicBezTo>
                  <a:cubicBezTo>
                    <a:pt x="352" y="89"/>
                    <a:pt x="350" y="93"/>
                    <a:pt x="347" y="9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2" name="íṧľîḋê"/>
            <p:cNvSpPr/>
            <p:nvPr/>
          </p:nvSpPr>
          <p:spPr bwMode="auto">
            <a:xfrm>
              <a:off x="4305301" y="5214937"/>
              <a:ext cx="904875" cy="130175"/>
            </a:xfrm>
            <a:custGeom>
              <a:avLst/>
              <a:gdLst>
                <a:gd name="T0" fmla="*/ 334 w 335"/>
                <a:gd name="T1" fmla="*/ 16 h 48"/>
                <a:gd name="T2" fmla="*/ 1 w 335"/>
                <a:gd name="T3" fmla="*/ 48 h 48"/>
                <a:gd name="T4" fmla="*/ 0 w 335"/>
                <a:gd name="T5" fmla="*/ 46 h 48"/>
                <a:gd name="T6" fmla="*/ 334 w 335"/>
                <a:gd name="T7" fmla="*/ 14 h 48"/>
                <a:gd name="T8" fmla="*/ 334 w 335"/>
                <a:gd name="T9" fmla="*/ 16 h 48"/>
              </a:gdLst>
              <a:ahLst/>
              <a:cxnLst>
                <a:cxn ang="0">
                  <a:pos x="T0" y="T1"/>
                </a:cxn>
                <a:cxn ang="0">
                  <a:pos x="T2" y="T3"/>
                </a:cxn>
                <a:cxn ang="0">
                  <a:pos x="T4" y="T5"/>
                </a:cxn>
                <a:cxn ang="0">
                  <a:pos x="T6" y="T7"/>
                </a:cxn>
                <a:cxn ang="0">
                  <a:pos x="T8" y="T9"/>
                </a:cxn>
              </a:cxnLst>
              <a:rect l="0" t="0" r="r" b="b"/>
              <a:pathLst>
                <a:path w="335" h="48">
                  <a:moveTo>
                    <a:pt x="334" y="16"/>
                  </a:moveTo>
                  <a:cubicBezTo>
                    <a:pt x="221" y="11"/>
                    <a:pt x="108" y="2"/>
                    <a:pt x="1" y="48"/>
                  </a:cubicBezTo>
                  <a:cubicBezTo>
                    <a:pt x="0" y="48"/>
                    <a:pt x="0" y="47"/>
                    <a:pt x="0" y="46"/>
                  </a:cubicBezTo>
                  <a:cubicBezTo>
                    <a:pt x="104" y="0"/>
                    <a:pt x="223" y="4"/>
                    <a:pt x="334" y="14"/>
                  </a:cubicBezTo>
                  <a:cubicBezTo>
                    <a:pt x="335" y="14"/>
                    <a:pt x="335" y="16"/>
                    <a:pt x="334" y="1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3" name="iśḻíḓè"/>
            <p:cNvSpPr/>
            <p:nvPr/>
          </p:nvSpPr>
          <p:spPr bwMode="auto">
            <a:xfrm>
              <a:off x="4065588" y="5522912"/>
              <a:ext cx="115888" cy="31750"/>
            </a:xfrm>
            <a:custGeom>
              <a:avLst/>
              <a:gdLst>
                <a:gd name="T0" fmla="*/ 40 w 43"/>
                <a:gd name="T1" fmla="*/ 12 h 12"/>
                <a:gd name="T2" fmla="*/ 2 w 43"/>
                <a:gd name="T3" fmla="*/ 4 h 12"/>
                <a:gd name="T4" fmla="*/ 3 w 43"/>
                <a:gd name="T5" fmla="*/ 1 h 12"/>
                <a:gd name="T6" fmla="*/ 40 w 43"/>
                <a:gd name="T7" fmla="*/ 7 h 12"/>
                <a:gd name="T8" fmla="*/ 40 w 43"/>
                <a:gd name="T9" fmla="*/ 12 h 12"/>
              </a:gdLst>
              <a:ahLst/>
              <a:cxnLst>
                <a:cxn ang="0">
                  <a:pos x="T0" y="T1"/>
                </a:cxn>
                <a:cxn ang="0">
                  <a:pos x="T2" y="T3"/>
                </a:cxn>
                <a:cxn ang="0">
                  <a:pos x="T4" y="T5"/>
                </a:cxn>
                <a:cxn ang="0">
                  <a:pos x="T6" y="T7"/>
                </a:cxn>
                <a:cxn ang="0">
                  <a:pos x="T8" y="T9"/>
                </a:cxn>
              </a:cxnLst>
              <a:rect l="0" t="0" r="r" b="b"/>
              <a:pathLst>
                <a:path w="43" h="12">
                  <a:moveTo>
                    <a:pt x="40" y="12"/>
                  </a:moveTo>
                  <a:cubicBezTo>
                    <a:pt x="27" y="11"/>
                    <a:pt x="14" y="9"/>
                    <a:pt x="2" y="4"/>
                  </a:cubicBezTo>
                  <a:cubicBezTo>
                    <a:pt x="0" y="3"/>
                    <a:pt x="1" y="0"/>
                    <a:pt x="3" y="1"/>
                  </a:cubicBezTo>
                  <a:cubicBezTo>
                    <a:pt x="15" y="5"/>
                    <a:pt x="27" y="7"/>
                    <a:pt x="40" y="7"/>
                  </a:cubicBezTo>
                  <a:cubicBezTo>
                    <a:pt x="43" y="7"/>
                    <a:pt x="43" y="12"/>
                    <a:pt x="40" y="1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4" name="is1ïďé"/>
            <p:cNvSpPr/>
            <p:nvPr/>
          </p:nvSpPr>
          <p:spPr bwMode="auto">
            <a:xfrm>
              <a:off x="3995738" y="5581650"/>
              <a:ext cx="4306888" cy="219075"/>
            </a:xfrm>
            <a:custGeom>
              <a:avLst/>
              <a:gdLst>
                <a:gd name="T0" fmla="*/ 1233 w 1595"/>
                <a:gd name="T1" fmla="*/ 8 h 81"/>
                <a:gd name="T2" fmla="*/ 1592 w 1595"/>
                <a:gd name="T3" fmla="*/ 0 h 81"/>
                <a:gd name="T4" fmla="*/ 1593 w 1595"/>
                <a:gd name="T5" fmla="*/ 0 h 81"/>
                <a:gd name="T6" fmla="*/ 1595 w 1595"/>
                <a:gd name="T7" fmla="*/ 4 h 81"/>
                <a:gd name="T8" fmla="*/ 1592 w 1595"/>
                <a:gd name="T9" fmla="*/ 7 h 81"/>
                <a:gd name="T10" fmla="*/ 1233 w 1595"/>
                <a:gd name="T11" fmla="*/ 16 h 81"/>
                <a:gd name="T12" fmla="*/ 1053 w 1595"/>
                <a:gd name="T13" fmla="*/ 20 h 81"/>
                <a:gd name="T14" fmla="*/ 876 w 1595"/>
                <a:gd name="T15" fmla="*/ 22 h 81"/>
                <a:gd name="T16" fmla="*/ 690 w 1595"/>
                <a:gd name="T17" fmla="*/ 26 h 81"/>
                <a:gd name="T18" fmla="*/ 689 w 1595"/>
                <a:gd name="T19" fmla="*/ 27 h 81"/>
                <a:gd name="T20" fmla="*/ 0 w 1595"/>
                <a:gd name="T21" fmla="*/ 10 h 81"/>
                <a:gd name="T22" fmla="*/ 0 w 1595"/>
                <a:gd name="T23" fmla="*/ 5 h 81"/>
                <a:gd name="T24" fmla="*/ 689 w 1595"/>
                <a:gd name="T25" fmla="*/ 19 h 81"/>
                <a:gd name="T26" fmla="*/ 691 w 1595"/>
                <a:gd name="T27" fmla="*/ 20 h 81"/>
                <a:gd name="T28" fmla="*/ 693 w 1595"/>
                <a:gd name="T29" fmla="*/ 21 h 81"/>
                <a:gd name="T30" fmla="*/ 871 w 1595"/>
                <a:gd name="T31" fmla="*/ 15 h 81"/>
                <a:gd name="T32" fmla="*/ 878 w 1595"/>
                <a:gd name="T33" fmla="*/ 17 h 81"/>
                <a:gd name="T34" fmla="*/ 1058 w 1595"/>
                <a:gd name="T35" fmla="*/ 11 h 81"/>
                <a:gd name="T36" fmla="*/ 1233 w 1595"/>
                <a:gd name="T37" fmla="*/ 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95" h="81">
                  <a:moveTo>
                    <a:pt x="1233" y="8"/>
                  </a:moveTo>
                  <a:cubicBezTo>
                    <a:pt x="1352" y="5"/>
                    <a:pt x="1472" y="2"/>
                    <a:pt x="1592" y="0"/>
                  </a:cubicBezTo>
                  <a:cubicBezTo>
                    <a:pt x="1592" y="0"/>
                    <a:pt x="1592" y="0"/>
                    <a:pt x="1593" y="0"/>
                  </a:cubicBezTo>
                  <a:cubicBezTo>
                    <a:pt x="1595" y="4"/>
                    <a:pt x="1595" y="4"/>
                    <a:pt x="1595" y="4"/>
                  </a:cubicBezTo>
                  <a:cubicBezTo>
                    <a:pt x="1595" y="6"/>
                    <a:pt x="1594" y="7"/>
                    <a:pt x="1592" y="7"/>
                  </a:cubicBezTo>
                  <a:cubicBezTo>
                    <a:pt x="1472" y="10"/>
                    <a:pt x="1352" y="13"/>
                    <a:pt x="1233" y="16"/>
                  </a:cubicBezTo>
                  <a:cubicBezTo>
                    <a:pt x="1173" y="17"/>
                    <a:pt x="1113" y="18"/>
                    <a:pt x="1053" y="20"/>
                  </a:cubicBezTo>
                  <a:cubicBezTo>
                    <a:pt x="994" y="21"/>
                    <a:pt x="935" y="26"/>
                    <a:pt x="876" y="22"/>
                  </a:cubicBezTo>
                  <a:cubicBezTo>
                    <a:pt x="842" y="81"/>
                    <a:pt x="734" y="66"/>
                    <a:pt x="690" y="26"/>
                  </a:cubicBezTo>
                  <a:cubicBezTo>
                    <a:pt x="689" y="27"/>
                    <a:pt x="689" y="27"/>
                    <a:pt x="689" y="27"/>
                  </a:cubicBezTo>
                  <a:cubicBezTo>
                    <a:pt x="459" y="19"/>
                    <a:pt x="229" y="18"/>
                    <a:pt x="0" y="10"/>
                  </a:cubicBezTo>
                  <a:cubicBezTo>
                    <a:pt x="0" y="5"/>
                    <a:pt x="0" y="5"/>
                    <a:pt x="0" y="5"/>
                  </a:cubicBezTo>
                  <a:cubicBezTo>
                    <a:pt x="229" y="1"/>
                    <a:pt x="460" y="10"/>
                    <a:pt x="689" y="19"/>
                  </a:cubicBezTo>
                  <a:cubicBezTo>
                    <a:pt x="690" y="19"/>
                    <a:pt x="690" y="20"/>
                    <a:pt x="691" y="20"/>
                  </a:cubicBezTo>
                  <a:cubicBezTo>
                    <a:pt x="692" y="20"/>
                    <a:pt x="692" y="21"/>
                    <a:pt x="693" y="21"/>
                  </a:cubicBezTo>
                  <a:cubicBezTo>
                    <a:pt x="736" y="56"/>
                    <a:pt x="838" y="74"/>
                    <a:pt x="871" y="15"/>
                  </a:cubicBezTo>
                  <a:cubicBezTo>
                    <a:pt x="873" y="12"/>
                    <a:pt x="878" y="14"/>
                    <a:pt x="878" y="17"/>
                  </a:cubicBezTo>
                  <a:cubicBezTo>
                    <a:pt x="937" y="10"/>
                    <a:pt x="998" y="13"/>
                    <a:pt x="1058" y="11"/>
                  </a:cubicBezTo>
                  <a:cubicBezTo>
                    <a:pt x="1116" y="10"/>
                    <a:pt x="1174" y="9"/>
                    <a:pt x="1233" y="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5" name="îšḷïḍé"/>
            <p:cNvSpPr/>
            <p:nvPr/>
          </p:nvSpPr>
          <p:spPr bwMode="auto">
            <a:xfrm>
              <a:off x="4011613" y="5549900"/>
              <a:ext cx="130175" cy="34925"/>
            </a:xfrm>
            <a:custGeom>
              <a:avLst/>
              <a:gdLst>
                <a:gd name="T0" fmla="*/ 2 w 48"/>
                <a:gd name="T1" fmla="*/ 0 h 13"/>
                <a:gd name="T2" fmla="*/ 46 w 48"/>
                <a:gd name="T3" fmla="*/ 8 h 13"/>
                <a:gd name="T4" fmla="*/ 45 w 48"/>
                <a:gd name="T5" fmla="*/ 12 h 13"/>
                <a:gd name="T6" fmla="*/ 2 w 48"/>
                <a:gd name="T7" fmla="*/ 3 h 13"/>
                <a:gd name="T8" fmla="*/ 2 w 48"/>
                <a:gd name="T9" fmla="*/ 0 h 13"/>
              </a:gdLst>
              <a:ahLst/>
              <a:cxnLst>
                <a:cxn ang="0">
                  <a:pos x="T0" y="T1"/>
                </a:cxn>
                <a:cxn ang="0">
                  <a:pos x="T2" y="T3"/>
                </a:cxn>
                <a:cxn ang="0">
                  <a:pos x="T4" y="T5"/>
                </a:cxn>
                <a:cxn ang="0">
                  <a:pos x="T6" y="T7"/>
                </a:cxn>
                <a:cxn ang="0">
                  <a:pos x="T8" y="T9"/>
                </a:cxn>
              </a:cxnLst>
              <a:rect l="0" t="0" r="r" b="b"/>
              <a:pathLst>
                <a:path w="48" h="13">
                  <a:moveTo>
                    <a:pt x="2" y="0"/>
                  </a:moveTo>
                  <a:cubicBezTo>
                    <a:pt x="16" y="2"/>
                    <a:pt x="32" y="4"/>
                    <a:pt x="46" y="8"/>
                  </a:cubicBezTo>
                  <a:cubicBezTo>
                    <a:pt x="48" y="9"/>
                    <a:pt x="47" y="13"/>
                    <a:pt x="45" y="12"/>
                  </a:cubicBezTo>
                  <a:cubicBezTo>
                    <a:pt x="31" y="11"/>
                    <a:pt x="16" y="7"/>
                    <a:pt x="2" y="3"/>
                  </a:cubicBezTo>
                  <a:cubicBezTo>
                    <a:pt x="0" y="2"/>
                    <a:pt x="0" y="0"/>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6" name="íṣlíḓé"/>
            <p:cNvSpPr/>
            <p:nvPr/>
          </p:nvSpPr>
          <p:spPr bwMode="auto">
            <a:xfrm>
              <a:off x="3941763" y="4557712"/>
              <a:ext cx="4419600" cy="1112838"/>
            </a:xfrm>
            <a:custGeom>
              <a:avLst/>
              <a:gdLst>
                <a:gd name="T0" fmla="*/ 866 w 1637"/>
                <a:gd name="T1" fmla="*/ 385 h 413"/>
                <a:gd name="T2" fmla="*/ 89 w 1637"/>
                <a:gd name="T3" fmla="*/ 340 h 413"/>
                <a:gd name="T4" fmla="*/ 378 w 1637"/>
                <a:gd name="T5" fmla="*/ 359 h 413"/>
                <a:gd name="T6" fmla="*/ 474 w 1637"/>
                <a:gd name="T7" fmla="*/ 234 h 413"/>
                <a:gd name="T8" fmla="*/ 136 w 1637"/>
                <a:gd name="T9" fmla="*/ 261 h 413"/>
                <a:gd name="T10" fmla="*/ 733 w 1637"/>
                <a:gd name="T11" fmla="*/ 373 h 413"/>
                <a:gd name="T12" fmla="*/ 803 w 1637"/>
                <a:gd name="T13" fmla="*/ 337 h 413"/>
                <a:gd name="T14" fmla="*/ 138 w 1637"/>
                <a:gd name="T15" fmla="*/ 247 h 413"/>
                <a:gd name="T16" fmla="*/ 797 w 1637"/>
                <a:gd name="T17" fmla="*/ 324 h 413"/>
                <a:gd name="T18" fmla="*/ 539 w 1637"/>
                <a:gd name="T19" fmla="*/ 40 h 413"/>
                <a:gd name="T20" fmla="*/ 262 w 1637"/>
                <a:gd name="T21" fmla="*/ 80 h 413"/>
                <a:gd name="T22" fmla="*/ 30 w 1637"/>
                <a:gd name="T23" fmla="*/ 337 h 413"/>
                <a:gd name="T24" fmla="*/ 128 w 1637"/>
                <a:gd name="T25" fmla="*/ 260 h 413"/>
                <a:gd name="T26" fmla="*/ 133 w 1637"/>
                <a:gd name="T27" fmla="*/ 250 h 413"/>
                <a:gd name="T28" fmla="*/ 251 w 1637"/>
                <a:gd name="T29" fmla="*/ 82 h 413"/>
                <a:gd name="T30" fmla="*/ 26 w 1637"/>
                <a:gd name="T31" fmla="*/ 334 h 413"/>
                <a:gd name="T32" fmla="*/ 1420 w 1637"/>
                <a:gd name="T33" fmla="*/ 82 h 413"/>
                <a:gd name="T34" fmla="*/ 1507 w 1637"/>
                <a:gd name="T35" fmla="*/ 236 h 413"/>
                <a:gd name="T36" fmla="*/ 1607 w 1637"/>
                <a:gd name="T37" fmla="*/ 333 h 413"/>
                <a:gd name="T38" fmla="*/ 1420 w 1637"/>
                <a:gd name="T39" fmla="*/ 82 h 413"/>
                <a:gd name="T40" fmla="*/ 1244 w 1637"/>
                <a:gd name="T41" fmla="*/ 355 h 413"/>
                <a:gd name="T42" fmla="*/ 1120 w 1637"/>
                <a:gd name="T43" fmla="*/ 237 h 413"/>
                <a:gd name="T44" fmla="*/ 807 w 1637"/>
                <a:gd name="T45" fmla="*/ 337 h 413"/>
                <a:gd name="T46" fmla="*/ 885 w 1637"/>
                <a:gd name="T47" fmla="*/ 367 h 413"/>
                <a:gd name="T48" fmla="*/ 1503 w 1637"/>
                <a:gd name="T49" fmla="*/ 242 h 413"/>
                <a:gd name="T50" fmla="*/ 1407 w 1637"/>
                <a:gd name="T51" fmla="*/ 74 h 413"/>
                <a:gd name="T52" fmla="*/ 1410 w 1637"/>
                <a:gd name="T53" fmla="*/ 68 h 413"/>
                <a:gd name="T54" fmla="*/ 1513 w 1637"/>
                <a:gd name="T55" fmla="*/ 138 h 413"/>
                <a:gd name="T56" fmla="*/ 1615 w 1637"/>
                <a:gd name="T57" fmla="*/ 384 h 413"/>
                <a:gd name="T58" fmla="*/ 1610 w 1637"/>
                <a:gd name="T59" fmla="*/ 338 h 413"/>
                <a:gd name="T60" fmla="*/ 881 w 1637"/>
                <a:gd name="T61" fmla="*/ 373 h 413"/>
                <a:gd name="T62" fmla="*/ 810 w 1637"/>
                <a:gd name="T63" fmla="*/ 344 h 413"/>
                <a:gd name="T64" fmla="*/ 739 w 1637"/>
                <a:gd name="T65" fmla="*/ 382 h 413"/>
                <a:gd name="T66" fmla="*/ 876 w 1637"/>
                <a:gd name="T67" fmla="*/ 374 h 413"/>
                <a:gd name="T68" fmla="*/ 808 w 1637"/>
                <a:gd name="T69" fmla="*/ 411 h 413"/>
                <a:gd name="T70" fmla="*/ 378 w 1637"/>
                <a:gd name="T71" fmla="*/ 367 h 413"/>
                <a:gd name="T72" fmla="*/ 9 w 1637"/>
                <a:gd name="T73" fmla="*/ 357 h 413"/>
                <a:gd name="T74" fmla="*/ 20 w 1637"/>
                <a:gd name="T75" fmla="*/ 390 h 413"/>
                <a:gd name="T76" fmla="*/ 1 w 1637"/>
                <a:gd name="T77" fmla="*/ 360 h 413"/>
                <a:gd name="T78" fmla="*/ 148 w 1637"/>
                <a:gd name="T79" fmla="*/ 166 h 413"/>
                <a:gd name="T80" fmla="*/ 264 w 1637"/>
                <a:gd name="T81" fmla="*/ 66 h 413"/>
                <a:gd name="T82" fmla="*/ 817 w 1637"/>
                <a:gd name="T83" fmla="*/ 105 h 413"/>
                <a:gd name="T84" fmla="*/ 803 w 1637"/>
                <a:gd name="T85" fmla="*/ 327 h 413"/>
                <a:gd name="T86" fmla="*/ 1501 w 1637"/>
                <a:gd name="T87" fmla="*/ 23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37" h="413">
                  <a:moveTo>
                    <a:pt x="866" y="385"/>
                  </a:moveTo>
                  <a:cubicBezTo>
                    <a:pt x="827" y="351"/>
                    <a:pt x="781" y="355"/>
                    <a:pt x="742" y="385"/>
                  </a:cubicBezTo>
                  <a:cubicBezTo>
                    <a:pt x="776" y="411"/>
                    <a:pt x="834" y="413"/>
                    <a:pt x="866" y="385"/>
                  </a:cubicBezTo>
                  <a:cubicBezTo>
                    <a:pt x="866" y="385"/>
                    <a:pt x="866" y="385"/>
                    <a:pt x="866" y="385"/>
                  </a:cubicBezTo>
                  <a:close/>
                  <a:moveTo>
                    <a:pt x="407" y="296"/>
                  </a:moveTo>
                  <a:cubicBezTo>
                    <a:pt x="297" y="286"/>
                    <a:pt x="192" y="303"/>
                    <a:pt x="89" y="340"/>
                  </a:cubicBezTo>
                  <a:cubicBezTo>
                    <a:pt x="88" y="340"/>
                    <a:pt x="87" y="340"/>
                    <a:pt x="86" y="339"/>
                  </a:cubicBezTo>
                  <a:cubicBezTo>
                    <a:pt x="86" y="339"/>
                    <a:pt x="86" y="339"/>
                    <a:pt x="86" y="340"/>
                  </a:cubicBezTo>
                  <a:cubicBezTo>
                    <a:pt x="183" y="345"/>
                    <a:pt x="281" y="353"/>
                    <a:pt x="378" y="359"/>
                  </a:cubicBezTo>
                  <a:cubicBezTo>
                    <a:pt x="490" y="365"/>
                    <a:pt x="602" y="369"/>
                    <a:pt x="713" y="373"/>
                  </a:cubicBezTo>
                  <a:cubicBezTo>
                    <a:pt x="615" y="334"/>
                    <a:pt x="513" y="304"/>
                    <a:pt x="407" y="296"/>
                  </a:cubicBezTo>
                  <a:close/>
                  <a:moveTo>
                    <a:pt x="474" y="234"/>
                  </a:moveTo>
                  <a:cubicBezTo>
                    <a:pt x="360" y="220"/>
                    <a:pt x="250" y="232"/>
                    <a:pt x="138" y="253"/>
                  </a:cubicBezTo>
                  <a:cubicBezTo>
                    <a:pt x="137" y="254"/>
                    <a:pt x="136" y="255"/>
                    <a:pt x="134" y="256"/>
                  </a:cubicBezTo>
                  <a:cubicBezTo>
                    <a:pt x="136" y="257"/>
                    <a:pt x="137" y="259"/>
                    <a:pt x="136" y="261"/>
                  </a:cubicBezTo>
                  <a:cubicBezTo>
                    <a:pt x="121" y="285"/>
                    <a:pt x="108" y="310"/>
                    <a:pt x="91" y="332"/>
                  </a:cubicBezTo>
                  <a:cubicBezTo>
                    <a:pt x="293" y="241"/>
                    <a:pt x="535" y="289"/>
                    <a:pt x="731" y="371"/>
                  </a:cubicBezTo>
                  <a:cubicBezTo>
                    <a:pt x="732" y="371"/>
                    <a:pt x="733" y="372"/>
                    <a:pt x="733" y="373"/>
                  </a:cubicBezTo>
                  <a:cubicBezTo>
                    <a:pt x="741" y="350"/>
                    <a:pt x="774" y="340"/>
                    <a:pt x="796" y="338"/>
                  </a:cubicBezTo>
                  <a:cubicBezTo>
                    <a:pt x="798" y="337"/>
                    <a:pt x="801" y="337"/>
                    <a:pt x="804" y="337"/>
                  </a:cubicBezTo>
                  <a:cubicBezTo>
                    <a:pt x="803" y="337"/>
                    <a:pt x="803" y="337"/>
                    <a:pt x="803" y="337"/>
                  </a:cubicBezTo>
                  <a:cubicBezTo>
                    <a:pt x="701" y="283"/>
                    <a:pt x="589" y="248"/>
                    <a:pt x="474" y="234"/>
                  </a:cubicBezTo>
                  <a:close/>
                  <a:moveTo>
                    <a:pt x="202" y="166"/>
                  </a:moveTo>
                  <a:cubicBezTo>
                    <a:pt x="181" y="193"/>
                    <a:pt x="161" y="221"/>
                    <a:pt x="138" y="247"/>
                  </a:cubicBezTo>
                  <a:cubicBezTo>
                    <a:pt x="138" y="246"/>
                    <a:pt x="139" y="246"/>
                    <a:pt x="140" y="246"/>
                  </a:cubicBezTo>
                  <a:cubicBezTo>
                    <a:pt x="248" y="213"/>
                    <a:pt x="371" y="212"/>
                    <a:pt x="483" y="226"/>
                  </a:cubicBezTo>
                  <a:cubicBezTo>
                    <a:pt x="593" y="240"/>
                    <a:pt x="699" y="273"/>
                    <a:pt x="797" y="324"/>
                  </a:cubicBezTo>
                  <a:cubicBezTo>
                    <a:pt x="799" y="253"/>
                    <a:pt x="808" y="182"/>
                    <a:pt x="814" y="112"/>
                  </a:cubicBezTo>
                  <a:cubicBezTo>
                    <a:pt x="813" y="112"/>
                    <a:pt x="812" y="112"/>
                    <a:pt x="811" y="111"/>
                  </a:cubicBezTo>
                  <a:cubicBezTo>
                    <a:pt x="724" y="72"/>
                    <a:pt x="634" y="47"/>
                    <a:pt x="539" y="40"/>
                  </a:cubicBezTo>
                  <a:cubicBezTo>
                    <a:pt x="446" y="33"/>
                    <a:pt x="357" y="46"/>
                    <a:pt x="267" y="66"/>
                  </a:cubicBezTo>
                  <a:cubicBezTo>
                    <a:pt x="268" y="67"/>
                    <a:pt x="269" y="68"/>
                    <a:pt x="268" y="70"/>
                  </a:cubicBezTo>
                  <a:cubicBezTo>
                    <a:pt x="266" y="73"/>
                    <a:pt x="264" y="77"/>
                    <a:pt x="262" y="80"/>
                  </a:cubicBezTo>
                  <a:cubicBezTo>
                    <a:pt x="262" y="81"/>
                    <a:pt x="262" y="81"/>
                    <a:pt x="262" y="81"/>
                  </a:cubicBezTo>
                  <a:cubicBezTo>
                    <a:pt x="245" y="111"/>
                    <a:pt x="222" y="138"/>
                    <a:pt x="202" y="166"/>
                  </a:cubicBezTo>
                  <a:close/>
                  <a:moveTo>
                    <a:pt x="30" y="337"/>
                  </a:moveTo>
                  <a:cubicBezTo>
                    <a:pt x="47" y="338"/>
                    <a:pt x="64" y="338"/>
                    <a:pt x="81" y="339"/>
                  </a:cubicBezTo>
                  <a:cubicBezTo>
                    <a:pt x="81" y="339"/>
                    <a:pt x="81" y="339"/>
                    <a:pt x="82" y="338"/>
                  </a:cubicBezTo>
                  <a:cubicBezTo>
                    <a:pt x="94" y="311"/>
                    <a:pt x="112" y="285"/>
                    <a:pt x="128" y="260"/>
                  </a:cubicBezTo>
                  <a:cubicBezTo>
                    <a:pt x="127" y="259"/>
                    <a:pt x="127" y="258"/>
                    <a:pt x="128" y="257"/>
                  </a:cubicBezTo>
                  <a:cubicBezTo>
                    <a:pt x="130" y="255"/>
                    <a:pt x="131" y="253"/>
                    <a:pt x="133" y="251"/>
                  </a:cubicBezTo>
                  <a:cubicBezTo>
                    <a:pt x="133" y="251"/>
                    <a:pt x="133" y="251"/>
                    <a:pt x="133" y="250"/>
                  </a:cubicBezTo>
                  <a:cubicBezTo>
                    <a:pt x="131" y="250"/>
                    <a:pt x="130" y="248"/>
                    <a:pt x="131" y="246"/>
                  </a:cubicBezTo>
                  <a:cubicBezTo>
                    <a:pt x="153" y="215"/>
                    <a:pt x="178" y="185"/>
                    <a:pt x="200" y="154"/>
                  </a:cubicBezTo>
                  <a:cubicBezTo>
                    <a:pt x="218" y="130"/>
                    <a:pt x="233" y="105"/>
                    <a:pt x="251" y="82"/>
                  </a:cubicBezTo>
                  <a:cubicBezTo>
                    <a:pt x="216" y="82"/>
                    <a:pt x="197" y="112"/>
                    <a:pt x="178" y="139"/>
                  </a:cubicBezTo>
                  <a:cubicBezTo>
                    <a:pt x="161" y="162"/>
                    <a:pt x="144" y="185"/>
                    <a:pt x="127" y="208"/>
                  </a:cubicBezTo>
                  <a:cubicBezTo>
                    <a:pt x="95" y="250"/>
                    <a:pt x="64" y="298"/>
                    <a:pt x="26" y="334"/>
                  </a:cubicBezTo>
                  <a:cubicBezTo>
                    <a:pt x="27" y="335"/>
                    <a:pt x="28" y="335"/>
                    <a:pt x="29" y="335"/>
                  </a:cubicBezTo>
                  <a:cubicBezTo>
                    <a:pt x="29" y="336"/>
                    <a:pt x="30" y="336"/>
                    <a:pt x="30" y="337"/>
                  </a:cubicBezTo>
                  <a:close/>
                  <a:moveTo>
                    <a:pt x="1420" y="82"/>
                  </a:moveTo>
                  <a:cubicBezTo>
                    <a:pt x="1446" y="135"/>
                    <a:pt x="1476" y="184"/>
                    <a:pt x="1506" y="234"/>
                  </a:cubicBezTo>
                  <a:cubicBezTo>
                    <a:pt x="1507" y="234"/>
                    <a:pt x="1507" y="235"/>
                    <a:pt x="1506" y="235"/>
                  </a:cubicBezTo>
                  <a:cubicBezTo>
                    <a:pt x="1507" y="236"/>
                    <a:pt x="1507" y="236"/>
                    <a:pt x="1507" y="236"/>
                  </a:cubicBezTo>
                  <a:cubicBezTo>
                    <a:pt x="1523" y="266"/>
                    <a:pt x="1535" y="300"/>
                    <a:pt x="1542" y="333"/>
                  </a:cubicBezTo>
                  <a:cubicBezTo>
                    <a:pt x="1544" y="334"/>
                    <a:pt x="1544" y="336"/>
                    <a:pt x="1544" y="337"/>
                  </a:cubicBezTo>
                  <a:cubicBezTo>
                    <a:pt x="1565" y="336"/>
                    <a:pt x="1586" y="334"/>
                    <a:pt x="1607" y="333"/>
                  </a:cubicBezTo>
                  <a:cubicBezTo>
                    <a:pt x="1607" y="333"/>
                    <a:pt x="1607" y="333"/>
                    <a:pt x="1608" y="333"/>
                  </a:cubicBezTo>
                  <a:cubicBezTo>
                    <a:pt x="1580" y="287"/>
                    <a:pt x="1556" y="239"/>
                    <a:pt x="1531" y="191"/>
                  </a:cubicBezTo>
                  <a:cubicBezTo>
                    <a:pt x="1509" y="149"/>
                    <a:pt x="1482" y="67"/>
                    <a:pt x="1420" y="82"/>
                  </a:cubicBezTo>
                  <a:close/>
                  <a:moveTo>
                    <a:pt x="1530" y="338"/>
                  </a:moveTo>
                  <a:cubicBezTo>
                    <a:pt x="1322" y="286"/>
                    <a:pt x="1112" y="315"/>
                    <a:pt x="907" y="366"/>
                  </a:cubicBezTo>
                  <a:cubicBezTo>
                    <a:pt x="1019" y="361"/>
                    <a:pt x="1132" y="360"/>
                    <a:pt x="1244" y="355"/>
                  </a:cubicBezTo>
                  <a:cubicBezTo>
                    <a:pt x="1339" y="350"/>
                    <a:pt x="1435" y="345"/>
                    <a:pt x="1530" y="338"/>
                  </a:cubicBezTo>
                  <a:close/>
                  <a:moveTo>
                    <a:pt x="1500" y="242"/>
                  </a:moveTo>
                  <a:cubicBezTo>
                    <a:pt x="1374" y="220"/>
                    <a:pt x="1246" y="226"/>
                    <a:pt x="1120" y="237"/>
                  </a:cubicBezTo>
                  <a:cubicBezTo>
                    <a:pt x="1064" y="243"/>
                    <a:pt x="1008" y="250"/>
                    <a:pt x="953" y="265"/>
                  </a:cubicBezTo>
                  <a:cubicBezTo>
                    <a:pt x="900" y="279"/>
                    <a:pt x="855" y="303"/>
                    <a:pt x="809" y="330"/>
                  </a:cubicBezTo>
                  <a:cubicBezTo>
                    <a:pt x="811" y="332"/>
                    <a:pt x="810" y="336"/>
                    <a:pt x="807" y="337"/>
                  </a:cubicBezTo>
                  <a:cubicBezTo>
                    <a:pt x="835" y="336"/>
                    <a:pt x="862" y="346"/>
                    <a:pt x="884" y="363"/>
                  </a:cubicBezTo>
                  <a:cubicBezTo>
                    <a:pt x="885" y="364"/>
                    <a:pt x="886" y="365"/>
                    <a:pt x="885" y="367"/>
                  </a:cubicBezTo>
                  <a:cubicBezTo>
                    <a:pt x="885" y="367"/>
                    <a:pt x="885" y="367"/>
                    <a:pt x="885" y="367"/>
                  </a:cubicBezTo>
                  <a:cubicBezTo>
                    <a:pt x="886" y="366"/>
                    <a:pt x="886" y="365"/>
                    <a:pt x="887" y="364"/>
                  </a:cubicBezTo>
                  <a:cubicBezTo>
                    <a:pt x="1094" y="301"/>
                    <a:pt x="1323" y="274"/>
                    <a:pt x="1534" y="330"/>
                  </a:cubicBezTo>
                  <a:cubicBezTo>
                    <a:pt x="1525" y="300"/>
                    <a:pt x="1514" y="271"/>
                    <a:pt x="1503" y="242"/>
                  </a:cubicBezTo>
                  <a:cubicBezTo>
                    <a:pt x="1502" y="242"/>
                    <a:pt x="1501" y="243"/>
                    <a:pt x="1500" y="242"/>
                  </a:cubicBezTo>
                  <a:close/>
                  <a:moveTo>
                    <a:pt x="1501" y="233"/>
                  </a:moveTo>
                  <a:cubicBezTo>
                    <a:pt x="1462" y="185"/>
                    <a:pt x="1432" y="130"/>
                    <a:pt x="1407" y="74"/>
                  </a:cubicBezTo>
                  <a:cubicBezTo>
                    <a:pt x="1406" y="72"/>
                    <a:pt x="1407" y="71"/>
                    <a:pt x="1408" y="70"/>
                  </a:cubicBezTo>
                  <a:cubicBezTo>
                    <a:pt x="1407" y="70"/>
                    <a:pt x="1406" y="70"/>
                    <a:pt x="1405" y="70"/>
                  </a:cubicBezTo>
                  <a:cubicBezTo>
                    <a:pt x="1410" y="68"/>
                    <a:pt x="1410" y="68"/>
                    <a:pt x="1410" y="68"/>
                  </a:cubicBezTo>
                  <a:cubicBezTo>
                    <a:pt x="1412" y="67"/>
                    <a:pt x="1414" y="68"/>
                    <a:pt x="1415" y="70"/>
                  </a:cubicBezTo>
                  <a:cubicBezTo>
                    <a:pt x="1415" y="71"/>
                    <a:pt x="1416" y="73"/>
                    <a:pt x="1417" y="75"/>
                  </a:cubicBezTo>
                  <a:cubicBezTo>
                    <a:pt x="1463" y="56"/>
                    <a:pt x="1495" y="103"/>
                    <a:pt x="1513" y="138"/>
                  </a:cubicBezTo>
                  <a:cubicBezTo>
                    <a:pt x="1547" y="203"/>
                    <a:pt x="1582" y="266"/>
                    <a:pt x="1613" y="331"/>
                  </a:cubicBezTo>
                  <a:cubicBezTo>
                    <a:pt x="1636" y="340"/>
                    <a:pt x="1637" y="372"/>
                    <a:pt x="1616" y="383"/>
                  </a:cubicBezTo>
                  <a:cubicBezTo>
                    <a:pt x="1616" y="384"/>
                    <a:pt x="1616" y="384"/>
                    <a:pt x="1615" y="384"/>
                  </a:cubicBezTo>
                  <a:cubicBezTo>
                    <a:pt x="1613" y="380"/>
                    <a:pt x="1613" y="380"/>
                    <a:pt x="1613" y="380"/>
                  </a:cubicBezTo>
                  <a:cubicBezTo>
                    <a:pt x="1613" y="380"/>
                    <a:pt x="1613" y="380"/>
                    <a:pt x="1613" y="379"/>
                  </a:cubicBezTo>
                  <a:cubicBezTo>
                    <a:pt x="1629" y="367"/>
                    <a:pt x="1627" y="348"/>
                    <a:pt x="1610" y="338"/>
                  </a:cubicBezTo>
                  <a:cubicBezTo>
                    <a:pt x="1610" y="339"/>
                    <a:pt x="1609" y="341"/>
                    <a:pt x="1607" y="341"/>
                  </a:cubicBezTo>
                  <a:cubicBezTo>
                    <a:pt x="1486" y="350"/>
                    <a:pt x="1365" y="357"/>
                    <a:pt x="1244" y="363"/>
                  </a:cubicBezTo>
                  <a:cubicBezTo>
                    <a:pt x="1123" y="368"/>
                    <a:pt x="1001" y="375"/>
                    <a:pt x="881" y="373"/>
                  </a:cubicBezTo>
                  <a:cubicBezTo>
                    <a:pt x="880" y="373"/>
                    <a:pt x="880" y="373"/>
                    <a:pt x="879" y="373"/>
                  </a:cubicBezTo>
                  <a:cubicBezTo>
                    <a:pt x="877" y="372"/>
                    <a:pt x="877" y="369"/>
                    <a:pt x="879" y="368"/>
                  </a:cubicBezTo>
                  <a:cubicBezTo>
                    <a:pt x="859" y="353"/>
                    <a:pt x="835" y="344"/>
                    <a:pt x="810" y="344"/>
                  </a:cubicBezTo>
                  <a:cubicBezTo>
                    <a:pt x="784" y="344"/>
                    <a:pt x="747" y="353"/>
                    <a:pt x="735" y="379"/>
                  </a:cubicBezTo>
                  <a:cubicBezTo>
                    <a:pt x="735" y="379"/>
                    <a:pt x="735" y="379"/>
                    <a:pt x="735" y="379"/>
                  </a:cubicBezTo>
                  <a:cubicBezTo>
                    <a:pt x="736" y="380"/>
                    <a:pt x="737" y="381"/>
                    <a:pt x="739" y="382"/>
                  </a:cubicBezTo>
                  <a:cubicBezTo>
                    <a:pt x="773" y="342"/>
                    <a:pt x="834" y="345"/>
                    <a:pt x="871" y="380"/>
                  </a:cubicBezTo>
                  <a:cubicBezTo>
                    <a:pt x="871" y="380"/>
                    <a:pt x="871" y="380"/>
                    <a:pt x="871" y="380"/>
                  </a:cubicBezTo>
                  <a:cubicBezTo>
                    <a:pt x="873" y="378"/>
                    <a:pt x="875" y="376"/>
                    <a:pt x="876" y="374"/>
                  </a:cubicBezTo>
                  <a:cubicBezTo>
                    <a:pt x="877" y="373"/>
                    <a:pt x="878" y="373"/>
                    <a:pt x="879" y="373"/>
                  </a:cubicBezTo>
                  <a:cubicBezTo>
                    <a:pt x="881" y="373"/>
                    <a:pt x="883" y="375"/>
                    <a:pt x="881" y="377"/>
                  </a:cubicBezTo>
                  <a:cubicBezTo>
                    <a:pt x="866" y="403"/>
                    <a:pt x="837" y="412"/>
                    <a:pt x="808" y="411"/>
                  </a:cubicBezTo>
                  <a:cubicBezTo>
                    <a:pt x="781" y="410"/>
                    <a:pt x="748" y="404"/>
                    <a:pt x="730" y="382"/>
                  </a:cubicBezTo>
                  <a:cubicBezTo>
                    <a:pt x="730" y="382"/>
                    <a:pt x="729" y="382"/>
                    <a:pt x="729" y="382"/>
                  </a:cubicBezTo>
                  <a:cubicBezTo>
                    <a:pt x="612" y="379"/>
                    <a:pt x="495" y="374"/>
                    <a:pt x="378" y="367"/>
                  </a:cubicBezTo>
                  <a:cubicBezTo>
                    <a:pt x="262" y="361"/>
                    <a:pt x="144" y="356"/>
                    <a:pt x="28" y="342"/>
                  </a:cubicBezTo>
                  <a:cubicBezTo>
                    <a:pt x="27" y="342"/>
                    <a:pt x="26" y="342"/>
                    <a:pt x="26" y="341"/>
                  </a:cubicBezTo>
                  <a:cubicBezTo>
                    <a:pt x="17" y="343"/>
                    <a:pt x="11" y="348"/>
                    <a:pt x="9" y="357"/>
                  </a:cubicBezTo>
                  <a:cubicBezTo>
                    <a:pt x="7" y="364"/>
                    <a:pt x="6" y="385"/>
                    <a:pt x="17" y="383"/>
                  </a:cubicBezTo>
                  <a:cubicBezTo>
                    <a:pt x="19" y="382"/>
                    <a:pt x="20" y="384"/>
                    <a:pt x="20" y="385"/>
                  </a:cubicBezTo>
                  <a:cubicBezTo>
                    <a:pt x="20" y="390"/>
                    <a:pt x="20" y="390"/>
                    <a:pt x="20" y="390"/>
                  </a:cubicBezTo>
                  <a:cubicBezTo>
                    <a:pt x="19" y="390"/>
                    <a:pt x="19" y="390"/>
                    <a:pt x="18" y="390"/>
                  </a:cubicBezTo>
                  <a:cubicBezTo>
                    <a:pt x="17" y="389"/>
                    <a:pt x="16" y="389"/>
                    <a:pt x="16" y="388"/>
                  </a:cubicBezTo>
                  <a:cubicBezTo>
                    <a:pt x="2" y="392"/>
                    <a:pt x="0" y="370"/>
                    <a:pt x="1" y="360"/>
                  </a:cubicBezTo>
                  <a:cubicBezTo>
                    <a:pt x="2" y="351"/>
                    <a:pt x="9" y="337"/>
                    <a:pt x="19" y="335"/>
                  </a:cubicBezTo>
                  <a:cubicBezTo>
                    <a:pt x="36" y="307"/>
                    <a:pt x="60" y="282"/>
                    <a:pt x="80" y="257"/>
                  </a:cubicBezTo>
                  <a:cubicBezTo>
                    <a:pt x="103" y="227"/>
                    <a:pt x="126" y="197"/>
                    <a:pt x="148" y="166"/>
                  </a:cubicBezTo>
                  <a:cubicBezTo>
                    <a:pt x="173" y="133"/>
                    <a:pt x="205" y="65"/>
                    <a:pt x="256" y="75"/>
                  </a:cubicBezTo>
                  <a:cubicBezTo>
                    <a:pt x="258" y="72"/>
                    <a:pt x="261" y="69"/>
                    <a:pt x="263" y="66"/>
                  </a:cubicBezTo>
                  <a:cubicBezTo>
                    <a:pt x="263" y="66"/>
                    <a:pt x="263" y="66"/>
                    <a:pt x="264" y="66"/>
                  </a:cubicBezTo>
                  <a:cubicBezTo>
                    <a:pt x="262" y="65"/>
                    <a:pt x="262" y="62"/>
                    <a:pt x="264" y="61"/>
                  </a:cubicBezTo>
                  <a:cubicBezTo>
                    <a:pt x="439" y="0"/>
                    <a:pt x="651" y="24"/>
                    <a:pt x="816" y="104"/>
                  </a:cubicBezTo>
                  <a:cubicBezTo>
                    <a:pt x="817" y="104"/>
                    <a:pt x="817" y="105"/>
                    <a:pt x="817" y="105"/>
                  </a:cubicBezTo>
                  <a:cubicBezTo>
                    <a:pt x="822" y="106"/>
                    <a:pt x="822" y="106"/>
                    <a:pt x="822" y="106"/>
                  </a:cubicBezTo>
                  <a:cubicBezTo>
                    <a:pt x="823" y="106"/>
                    <a:pt x="824" y="108"/>
                    <a:pt x="823" y="109"/>
                  </a:cubicBezTo>
                  <a:cubicBezTo>
                    <a:pt x="817" y="182"/>
                    <a:pt x="814" y="255"/>
                    <a:pt x="803" y="327"/>
                  </a:cubicBezTo>
                  <a:cubicBezTo>
                    <a:pt x="803" y="327"/>
                    <a:pt x="803" y="327"/>
                    <a:pt x="803" y="327"/>
                  </a:cubicBezTo>
                  <a:cubicBezTo>
                    <a:pt x="882" y="256"/>
                    <a:pt x="1006" y="239"/>
                    <a:pt x="1107" y="229"/>
                  </a:cubicBezTo>
                  <a:cubicBezTo>
                    <a:pt x="1238" y="216"/>
                    <a:pt x="1371" y="210"/>
                    <a:pt x="1501" y="23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9" name="îsļïde"/>
            <p:cNvSpPr/>
            <p:nvPr/>
          </p:nvSpPr>
          <p:spPr bwMode="auto">
            <a:xfrm flipH="1">
              <a:off x="6439694" y="1603374"/>
              <a:ext cx="647700" cy="676275"/>
            </a:xfrm>
            <a:custGeom>
              <a:avLst/>
              <a:gdLst>
                <a:gd name="T0" fmla="*/ 171 w 240"/>
                <a:gd name="T1" fmla="*/ 0 h 251"/>
                <a:gd name="T2" fmla="*/ 240 w 240"/>
                <a:gd name="T3" fmla="*/ 178 h 251"/>
                <a:gd name="T4" fmla="*/ 74 w 240"/>
                <a:gd name="T5" fmla="*/ 236 h 251"/>
                <a:gd name="T6" fmla="*/ 71 w 240"/>
                <a:gd name="T7" fmla="*/ 236 h 251"/>
                <a:gd name="T8" fmla="*/ 65 w 240"/>
                <a:gd name="T9" fmla="*/ 251 h 251"/>
                <a:gd name="T10" fmla="*/ 6 w 240"/>
                <a:gd name="T11" fmla="*/ 83 h 251"/>
                <a:gd name="T12" fmla="*/ 13 w 240"/>
                <a:gd name="T13" fmla="*/ 48 h 251"/>
                <a:gd name="T14" fmla="*/ 34 w 240"/>
                <a:gd name="T15" fmla="*/ 39 h 251"/>
                <a:gd name="T16" fmla="*/ 79 w 240"/>
                <a:gd name="T17" fmla="*/ 24 h 251"/>
                <a:gd name="T18" fmla="*/ 170 w 240"/>
                <a:gd name="T19" fmla="*/ 0 h 251"/>
                <a:gd name="T20" fmla="*/ 171 w 240"/>
                <a:gd name="T21" fmla="*/ 0 h 251"/>
                <a:gd name="T22" fmla="*/ 191 w 240"/>
                <a:gd name="T23" fmla="*/ 116 h 251"/>
                <a:gd name="T24" fmla="*/ 190 w 240"/>
                <a:gd name="T25" fmla="*/ 113 h 251"/>
                <a:gd name="T26" fmla="*/ 174 w 240"/>
                <a:gd name="T27" fmla="*/ 118 h 251"/>
                <a:gd name="T28" fmla="*/ 175 w 240"/>
                <a:gd name="T29" fmla="*/ 121 h 251"/>
                <a:gd name="T30" fmla="*/ 191 w 240"/>
                <a:gd name="T31" fmla="*/ 116 h 251"/>
                <a:gd name="T32" fmla="*/ 209 w 240"/>
                <a:gd name="T33" fmla="*/ 173 h 251"/>
                <a:gd name="T34" fmla="*/ 208 w 240"/>
                <a:gd name="T35" fmla="*/ 168 h 251"/>
                <a:gd name="T36" fmla="*/ 193 w 240"/>
                <a:gd name="T37" fmla="*/ 137 h 251"/>
                <a:gd name="T38" fmla="*/ 190 w 240"/>
                <a:gd name="T39" fmla="*/ 137 h 251"/>
                <a:gd name="T40" fmla="*/ 187 w 240"/>
                <a:gd name="T41" fmla="*/ 134 h 251"/>
                <a:gd name="T42" fmla="*/ 90 w 240"/>
                <a:gd name="T43" fmla="*/ 166 h 251"/>
                <a:gd name="T44" fmla="*/ 88 w 240"/>
                <a:gd name="T45" fmla="*/ 170 h 251"/>
                <a:gd name="T46" fmla="*/ 101 w 240"/>
                <a:gd name="T47" fmla="*/ 206 h 251"/>
                <a:gd name="T48" fmla="*/ 102 w 240"/>
                <a:gd name="T49" fmla="*/ 207 h 251"/>
                <a:gd name="T50" fmla="*/ 104 w 240"/>
                <a:gd name="T51" fmla="*/ 208 h 251"/>
                <a:gd name="T52" fmla="*/ 206 w 240"/>
                <a:gd name="T53" fmla="*/ 174 h 251"/>
                <a:gd name="T54" fmla="*/ 209 w 240"/>
                <a:gd name="T55" fmla="*/ 173 h 251"/>
                <a:gd name="T56" fmla="*/ 189 w 240"/>
                <a:gd name="T57" fmla="*/ 123 h 251"/>
                <a:gd name="T58" fmla="*/ 188 w 240"/>
                <a:gd name="T59" fmla="*/ 121 h 251"/>
                <a:gd name="T60" fmla="*/ 171 w 240"/>
                <a:gd name="T61" fmla="*/ 130 h 251"/>
                <a:gd name="T62" fmla="*/ 172 w 240"/>
                <a:gd name="T63" fmla="*/ 132 h 251"/>
                <a:gd name="T64" fmla="*/ 189 w 240"/>
                <a:gd name="T65" fmla="*/ 123 h 251"/>
                <a:gd name="T66" fmla="*/ 29 w 240"/>
                <a:gd name="T67" fmla="*/ 55 h 251"/>
                <a:gd name="T68" fmla="*/ 28 w 240"/>
                <a:gd name="T69" fmla="*/ 52 h 251"/>
                <a:gd name="T70" fmla="*/ 18 w 240"/>
                <a:gd name="T71" fmla="*/ 69 h 251"/>
                <a:gd name="T72" fmla="*/ 21 w 240"/>
                <a:gd name="T73" fmla="*/ 68 h 251"/>
                <a:gd name="T74" fmla="*/ 23 w 240"/>
                <a:gd name="T75" fmla="*/ 60 h 251"/>
                <a:gd name="T76" fmla="*/ 29 w 240"/>
                <a:gd name="T77" fmla="*/ 55 h 251"/>
                <a:gd name="T78" fmla="*/ 17 w 240"/>
                <a:gd name="T79" fmla="*/ 55 h 251"/>
                <a:gd name="T80" fmla="*/ 14 w 240"/>
                <a:gd name="T81" fmla="*/ 52 h 251"/>
                <a:gd name="T82" fmla="*/ 7 w 240"/>
                <a:gd name="T83" fmla="*/ 72 h 251"/>
                <a:gd name="T84" fmla="*/ 10 w 240"/>
                <a:gd name="T85" fmla="*/ 72 h 251"/>
                <a:gd name="T86" fmla="*/ 11 w 240"/>
                <a:gd name="T87" fmla="*/ 62 h 251"/>
                <a:gd name="T88" fmla="*/ 17 w 240"/>
                <a:gd name="T89" fmla="*/ 5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0" h="251">
                  <a:moveTo>
                    <a:pt x="171" y="0"/>
                  </a:moveTo>
                  <a:cubicBezTo>
                    <a:pt x="190" y="60"/>
                    <a:pt x="212" y="122"/>
                    <a:pt x="240" y="178"/>
                  </a:cubicBezTo>
                  <a:cubicBezTo>
                    <a:pt x="185" y="196"/>
                    <a:pt x="127" y="213"/>
                    <a:pt x="74" y="236"/>
                  </a:cubicBezTo>
                  <a:cubicBezTo>
                    <a:pt x="73" y="236"/>
                    <a:pt x="72" y="236"/>
                    <a:pt x="71" y="236"/>
                  </a:cubicBezTo>
                  <a:cubicBezTo>
                    <a:pt x="68" y="240"/>
                    <a:pt x="66" y="246"/>
                    <a:pt x="65" y="251"/>
                  </a:cubicBezTo>
                  <a:cubicBezTo>
                    <a:pt x="52" y="194"/>
                    <a:pt x="22" y="140"/>
                    <a:pt x="6" y="83"/>
                  </a:cubicBezTo>
                  <a:cubicBezTo>
                    <a:pt x="2" y="70"/>
                    <a:pt x="0" y="56"/>
                    <a:pt x="13" y="48"/>
                  </a:cubicBezTo>
                  <a:cubicBezTo>
                    <a:pt x="19" y="44"/>
                    <a:pt x="27" y="41"/>
                    <a:pt x="34" y="39"/>
                  </a:cubicBezTo>
                  <a:cubicBezTo>
                    <a:pt x="49" y="33"/>
                    <a:pt x="64" y="29"/>
                    <a:pt x="79" y="24"/>
                  </a:cubicBezTo>
                  <a:cubicBezTo>
                    <a:pt x="109" y="15"/>
                    <a:pt x="140" y="7"/>
                    <a:pt x="170" y="0"/>
                  </a:cubicBezTo>
                  <a:cubicBezTo>
                    <a:pt x="171" y="0"/>
                    <a:pt x="171" y="0"/>
                    <a:pt x="171" y="0"/>
                  </a:cubicBezTo>
                  <a:close/>
                  <a:moveTo>
                    <a:pt x="191" y="116"/>
                  </a:moveTo>
                  <a:cubicBezTo>
                    <a:pt x="193" y="116"/>
                    <a:pt x="192" y="113"/>
                    <a:pt x="190" y="113"/>
                  </a:cubicBezTo>
                  <a:cubicBezTo>
                    <a:pt x="185" y="114"/>
                    <a:pt x="179" y="117"/>
                    <a:pt x="174" y="118"/>
                  </a:cubicBezTo>
                  <a:cubicBezTo>
                    <a:pt x="172" y="119"/>
                    <a:pt x="173" y="122"/>
                    <a:pt x="175" y="121"/>
                  </a:cubicBezTo>
                  <a:cubicBezTo>
                    <a:pt x="180" y="120"/>
                    <a:pt x="186" y="118"/>
                    <a:pt x="191" y="116"/>
                  </a:cubicBezTo>
                  <a:close/>
                  <a:moveTo>
                    <a:pt x="209" y="173"/>
                  </a:moveTo>
                  <a:cubicBezTo>
                    <a:pt x="211" y="171"/>
                    <a:pt x="210" y="168"/>
                    <a:pt x="208" y="168"/>
                  </a:cubicBezTo>
                  <a:cubicBezTo>
                    <a:pt x="205" y="157"/>
                    <a:pt x="201" y="145"/>
                    <a:pt x="193" y="137"/>
                  </a:cubicBezTo>
                  <a:cubicBezTo>
                    <a:pt x="192" y="136"/>
                    <a:pt x="191" y="136"/>
                    <a:pt x="190" y="137"/>
                  </a:cubicBezTo>
                  <a:cubicBezTo>
                    <a:pt x="190" y="135"/>
                    <a:pt x="189" y="134"/>
                    <a:pt x="187" y="134"/>
                  </a:cubicBezTo>
                  <a:cubicBezTo>
                    <a:pt x="154" y="145"/>
                    <a:pt x="122" y="156"/>
                    <a:pt x="90" y="166"/>
                  </a:cubicBezTo>
                  <a:cubicBezTo>
                    <a:pt x="88" y="167"/>
                    <a:pt x="87" y="168"/>
                    <a:pt x="88" y="170"/>
                  </a:cubicBezTo>
                  <a:cubicBezTo>
                    <a:pt x="91" y="182"/>
                    <a:pt x="95" y="195"/>
                    <a:pt x="101" y="206"/>
                  </a:cubicBezTo>
                  <a:cubicBezTo>
                    <a:pt x="101" y="207"/>
                    <a:pt x="102" y="207"/>
                    <a:pt x="102" y="207"/>
                  </a:cubicBezTo>
                  <a:cubicBezTo>
                    <a:pt x="103" y="207"/>
                    <a:pt x="103" y="208"/>
                    <a:pt x="104" y="208"/>
                  </a:cubicBezTo>
                  <a:cubicBezTo>
                    <a:pt x="139" y="199"/>
                    <a:pt x="173" y="188"/>
                    <a:pt x="206" y="174"/>
                  </a:cubicBezTo>
                  <a:cubicBezTo>
                    <a:pt x="207" y="175"/>
                    <a:pt x="209" y="174"/>
                    <a:pt x="209" y="173"/>
                  </a:cubicBezTo>
                  <a:close/>
                  <a:moveTo>
                    <a:pt x="189" y="123"/>
                  </a:moveTo>
                  <a:cubicBezTo>
                    <a:pt x="191" y="123"/>
                    <a:pt x="190" y="120"/>
                    <a:pt x="188" y="121"/>
                  </a:cubicBezTo>
                  <a:cubicBezTo>
                    <a:pt x="182" y="123"/>
                    <a:pt x="176" y="127"/>
                    <a:pt x="171" y="130"/>
                  </a:cubicBezTo>
                  <a:cubicBezTo>
                    <a:pt x="169" y="131"/>
                    <a:pt x="171" y="133"/>
                    <a:pt x="172" y="132"/>
                  </a:cubicBezTo>
                  <a:cubicBezTo>
                    <a:pt x="178" y="129"/>
                    <a:pt x="184" y="127"/>
                    <a:pt x="189" y="123"/>
                  </a:cubicBezTo>
                  <a:close/>
                  <a:moveTo>
                    <a:pt x="29" y="55"/>
                  </a:moveTo>
                  <a:cubicBezTo>
                    <a:pt x="32" y="54"/>
                    <a:pt x="30" y="51"/>
                    <a:pt x="28" y="52"/>
                  </a:cubicBezTo>
                  <a:cubicBezTo>
                    <a:pt x="21" y="53"/>
                    <a:pt x="16" y="62"/>
                    <a:pt x="18" y="69"/>
                  </a:cubicBezTo>
                  <a:cubicBezTo>
                    <a:pt x="18" y="71"/>
                    <a:pt x="21" y="70"/>
                    <a:pt x="21" y="68"/>
                  </a:cubicBezTo>
                  <a:cubicBezTo>
                    <a:pt x="21" y="65"/>
                    <a:pt x="22" y="63"/>
                    <a:pt x="23" y="60"/>
                  </a:cubicBezTo>
                  <a:cubicBezTo>
                    <a:pt x="25" y="58"/>
                    <a:pt x="27" y="57"/>
                    <a:pt x="29" y="55"/>
                  </a:cubicBezTo>
                  <a:close/>
                  <a:moveTo>
                    <a:pt x="17" y="55"/>
                  </a:moveTo>
                  <a:cubicBezTo>
                    <a:pt x="18" y="53"/>
                    <a:pt x="16" y="51"/>
                    <a:pt x="14" y="52"/>
                  </a:cubicBezTo>
                  <a:cubicBezTo>
                    <a:pt x="8" y="56"/>
                    <a:pt x="5" y="66"/>
                    <a:pt x="7" y="72"/>
                  </a:cubicBezTo>
                  <a:cubicBezTo>
                    <a:pt x="7" y="74"/>
                    <a:pt x="10" y="74"/>
                    <a:pt x="10" y="72"/>
                  </a:cubicBezTo>
                  <a:cubicBezTo>
                    <a:pt x="10" y="69"/>
                    <a:pt x="10" y="65"/>
                    <a:pt x="11" y="62"/>
                  </a:cubicBezTo>
                  <a:cubicBezTo>
                    <a:pt x="13" y="60"/>
                    <a:pt x="15" y="58"/>
                    <a:pt x="17" y="55"/>
                  </a:cubicBezTo>
                  <a:close/>
                </a:path>
              </a:pathLst>
            </a:custGeom>
            <a:solidFill>
              <a:srgbClr val="68A9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0" name="íşľîḑê"/>
            <p:cNvSpPr/>
            <p:nvPr/>
          </p:nvSpPr>
          <p:spPr bwMode="auto">
            <a:xfrm flipH="1">
              <a:off x="6539706" y="1979612"/>
              <a:ext cx="293688" cy="173038"/>
            </a:xfrm>
            <a:custGeom>
              <a:avLst/>
              <a:gdLst>
                <a:gd name="T0" fmla="*/ 103 w 109"/>
                <a:gd name="T1" fmla="*/ 14 h 64"/>
                <a:gd name="T2" fmla="*/ 109 w 109"/>
                <a:gd name="T3" fmla="*/ 29 h 64"/>
                <a:gd name="T4" fmla="*/ 10 w 109"/>
                <a:gd name="T5" fmla="*/ 64 h 64"/>
                <a:gd name="T6" fmla="*/ 1 w 109"/>
                <a:gd name="T7" fmla="*/ 35 h 64"/>
                <a:gd name="T8" fmla="*/ 31 w 109"/>
                <a:gd name="T9" fmla="*/ 21 h 64"/>
                <a:gd name="T10" fmla="*/ 95 w 109"/>
                <a:gd name="T11" fmla="*/ 0 h 64"/>
                <a:gd name="T12" fmla="*/ 95 w 109"/>
                <a:gd name="T13" fmla="*/ 0 h 64"/>
                <a:gd name="T14" fmla="*/ 103 w 109"/>
                <a:gd name="T15" fmla="*/ 1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64">
                  <a:moveTo>
                    <a:pt x="103" y="14"/>
                  </a:moveTo>
                  <a:cubicBezTo>
                    <a:pt x="105" y="19"/>
                    <a:pt x="107" y="24"/>
                    <a:pt x="109" y="29"/>
                  </a:cubicBezTo>
                  <a:cubicBezTo>
                    <a:pt x="76" y="41"/>
                    <a:pt x="43" y="52"/>
                    <a:pt x="10" y="64"/>
                  </a:cubicBezTo>
                  <a:cubicBezTo>
                    <a:pt x="8" y="56"/>
                    <a:pt x="0" y="42"/>
                    <a:pt x="1" y="35"/>
                  </a:cubicBezTo>
                  <a:cubicBezTo>
                    <a:pt x="4" y="26"/>
                    <a:pt x="23" y="23"/>
                    <a:pt x="31" y="21"/>
                  </a:cubicBezTo>
                  <a:cubicBezTo>
                    <a:pt x="52" y="14"/>
                    <a:pt x="73" y="7"/>
                    <a:pt x="95" y="0"/>
                  </a:cubicBezTo>
                  <a:cubicBezTo>
                    <a:pt x="95" y="0"/>
                    <a:pt x="95" y="0"/>
                    <a:pt x="95" y="0"/>
                  </a:cubicBezTo>
                  <a:cubicBezTo>
                    <a:pt x="97" y="5"/>
                    <a:pt x="101" y="9"/>
                    <a:pt x="103" y="14"/>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1" name="ïśľíḑê"/>
            <p:cNvSpPr/>
            <p:nvPr/>
          </p:nvSpPr>
          <p:spPr bwMode="auto">
            <a:xfrm flipH="1">
              <a:off x="6447631" y="2101849"/>
              <a:ext cx="455613" cy="234950"/>
            </a:xfrm>
            <a:custGeom>
              <a:avLst/>
              <a:gdLst>
                <a:gd name="T0" fmla="*/ 169 w 169"/>
                <a:gd name="T1" fmla="*/ 0 h 87"/>
                <a:gd name="T2" fmla="*/ 168 w 169"/>
                <a:gd name="T3" fmla="*/ 10 h 87"/>
                <a:gd name="T4" fmla="*/ 166 w 169"/>
                <a:gd name="T5" fmla="*/ 11 h 87"/>
                <a:gd name="T6" fmla="*/ 164 w 169"/>
                <a:gd name="T7" fmla="*/ 9 h 87"/>
                <a:gd name="T8" fmla="*/ 19 w 169"/>
                <a:gd name="T9" fmla="*/ 62 h 87"/>
                <a:gd name="T10" fmla="*/ 19 w 169"/>
                <a:gd name="T11" fmla="*/ 64 h 87"/>
                <a:gd name="T12" fmla="*/ 34 w 169"/>
                <a:gd name="T13" fmla="*/ 60 h 87"/>
                <a:gd name="T14" fmla="*/ 34 w 169"/>
                <a:gd name="T15" fmla="*/ 60 h 87"/>
                <a:gd name="T16" fmla="*/ 38 w 169"/>
                <a:gd name="T17" fmla="*/ 81 h 87"/>
                <a:gd name="T18" fmla="*/ 38 w 169"/>
                <a:gd name="T19" fmla="*/ 81 h 87"/>
                <a:gd name="T20" fmla="*/ 28 w 169"/>
                <a:gd name="T21" fmla="*/ 86 h 87"/>
                <a:gd name="T22" fmla="*/ 12 w 169"/>
                <a:gd name="T23" fmla="*/ 84 h 87"/>
                <a:gd name="T24" fmla="*/ 7 w 169"/>
                <a:gd name="T25" fmla="*/ 55 h 87"/>
                <a:gd name="T26" fmla="*/ 7 w 169"/>
                <a:gd name="T27" fmla="*/ 54 h 87"/>
                <a:gd name="T28" fmla="*/ 169 w 169"/>
                <a:gd name="T2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9" h="87">
                  <a:moveTo>
                    <a:pt x="169" y="0"/>
                  </a:moveTo>
                  <a:cubicBezTo>
                    <a:pt x="167" y="3"/>
                    <a:pt x="167" y="6"/>
                    <a:pt x="168" y="10"/>
                  </a:cubicBezTo>
                  <a:cubicBezTo>
                    <a:pt x="166" y="11"/>
                    <a:pt x="166" y="11"/>
                    <a:pt x="166" y="11"/>
                  </a:cubicBezTo>
                  <a:cubicBezTo>
                    <a:pt x="166" y="10"/>
                    <a:pt x="165" y="9"/>
                    <a:pt x="164" y="9"/>
                  </a:cubicBezTo>
                  <a:cubicBezTo>
                    <a:pt x="115" y="25"/>
                    <a:pt x="66" y="42"/>
                    <a:pt x="19" y="62"/>
                  </a:cubicBezTo>
                  <a:cubicBezTo>
                    <a:pt x="17" y="63"/>
                    <a:pt x="18" y="65"/>
                    <a:pt x="19" y="64"/>
                  </a:cubicBezTo>
                  <a:cubicBezTo>
                    <a:pt x="24" y="63"/>
                    <a:pt x="29" y="61"/>
                    <a:pt x="34" y="60"/>
                  </a:cubicBezTo>
                  <a:cubicBezTo>
                    <a:pt x="34" y="60"/>
                    <a:pt x="34" y="60"/>
                    <a:pt x="34" y="60"/>
                  </a:cubicBezTo>
                  <a:cubicBezTo>
                    <a:pt x="33" y="67"/>
                    <a:pt x="35" y="75"/>
                    <a:pt x="38" y="81"/>
                  </a:cubicBezTo>
                  <a:cubicBezTo>
                    <a:pt x="38" y="81"/>
                    <a:pt x="38" y="81"/>
                    <a:pt x="38" y="81"/>
                  </a:cubicBezTo>
                  <a:cubicBezTo>
                    <a:pt x="34" y="81"/>
                    <a:pt x="31" y="85"/>
                    <a:pt x="28" y="86"/>
                  </a:cubicBezTo>
                  <a:cubicBezTo>
                    <a:pt x="23" y="87"/>
                    <a:pt x="17" y="87"/>
                    <a:pt x="12" y="84"/>
                  </a:cubicBezTo>
                  <a:cubicBezTo>
                    <a:pt x="1" y="79"/>
                    <a:pt x="0" y="64"/>
                    <a:pt x="7" y="55"/>
                  </a:cubicBezTo>
                  <a:cubicBezTo>
                    <a:pt x="7" y="54"/>
                    <a:pt x="7" y="54"/>
                    <a:pt x="7" y="54"/>
                  </a:cubicBezTo>
                  <a:cubicBezTo>
                    <a:pt x="62" y="40"/>
                    <a:pt x="116" y="19"/>
                    <a:pt x="169"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2" name="ïSḻîdé"/>
            <p:cNvSpPr/>
            <p:nvPr/>
          </p:nvSpPr>
          <p:spPr bwMode="auto">
            <a:xfrm flipH="1">
              <a:off x="6414293" y="2128837"/>
              <a:ext cx="331788" cy="155575"/>
            </a:xfrm>
            <a:custGeom>
              <a:avLst/>
              <a:gdLst>
                <a:gd name="T0" fmla="*/ 123 w 123"/>
                <a:gd name="T1" fmla="*/ 19 h 58"/>
                <a:gd name="T2" fmla="*/ 3 w 123"/>
                <a:gd name="T3" fmla="*/ 58 h 58"/>
                <a:gd name="T4" fmla="*/ 1 w 123"/>
                <a:gd name="T5" fmla="*/ 52 h 58"/>
                <a:gd name="T6" fmla="*/ 78 w 123"/>
                <a:gd name="T7" fmla="*/ 27 h 58"/>
                <a:gd name="T8" fmla="*/ 76 w 123"/>
                <a:gd name="T9" fmla="*/ 23 h 58"/>
                <a:gd name="T10" fmla="*/ 1 w 123"/>
                <a:gd name="T11" fmla="*/ 49 h 58"/>
                <a:gd name="T12" fmla="*/ 0 w 123"/>
                <a:gd name="T13" fmla="*/ 42 h 58"/>
                <a:gd name="T14" fmla="*/ 107 w 123"/>
                <a:gd name="T15" fmla="*/ 3 h 58"/>
                <a:gd name="T16" fmla="*/ 108 w 123"/>
                <a:gd name="T17" fmla="*/ 1 h 58"/>
                <a:gd name="T18" fmla="*/ 110 w 123"/>
                <a:gd name="T19" fmla="*/ 0 h 58"/>
                <a:gd name="T20" fmla="*/ 123 w 123"/>
                <a:gd name="T21" fmla="*/ 1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58">
                  <a:moveTo>
                    <a:pt x="123" y="19"/>
                  </a:moveTo>
                  <a:cubicBezTo>
                    <a:pt x="83" y="32"/>
                    <a:pt x="43" y="45"/>
                    <a:pt x="3" y="58"/>
                  </a:cubicBezTo>
                  <a:cubicBezTo>
                    <a:pt x="2" y="56"/>
                    <a:pt x="2" y="54"/>
                    <a:pt x="1" y="52"/>
                  </a:cubicBezTo>
                  <a:cubicBezTo>
                    <a:pt x="27" y="44"/>
                    <a:pt x="52" y="35"/>
                    <a:pt x="78" y="27"/>
                  </a:cubicBezTo>
                  <a:cubicBezTo>
                    <a:pt x="81" y="26"/>
                    <a:pt x="79" y="22"/>
                    <a:pt x="76" y="23"/>
                  </a:cubicBezTo>
                  <a:cubicBezTo>
                    <a:pt x="51" y="30"/>
                    <a:pt x="25" y="39"/>
                    <a:pt x="1" y="49"/>
                  </a:cubicBezTo>
                  <a:cubicBezTo>
                    <a:pt x="0" y="47"/>
                    <a:pt x="0" y="44"/>
                    <a:pt x="0" y="42"/>
                  </a:cubicBezTo>
                  <a:cubicBezTo>
                    <a:pt x="36" y="30"/>
                    <a:pt x="72" y="17"/>
                    <a:pt x="107" y="3"/>
                  </a:cubicBezTo>
                  <a:cubicBezTo>
                    <a:pt x="108" y="3"/>
                    <a:pt x="109" y="2"/>
                    <a:pt x="108" y="1"/>
                  </a:cubicBezTo>
                  <a:cubicBezTo>
                    <a:pt x="110" y="0"/>
                    <a:pt x="110" y="0"/>
                    <a:pt x="110" y="0"/>
                  </a:cubicBezTo>
                  <a:cubicBezTo>
                    <a:pt x="112" y="7"/>
                    <a:pt x="117" y="15"/>
                    <a:pt x="123" y="19"/>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3" name="íṩlîḋé"/>
            <p:cNvSpPr/>
            <p:nvPr/>
          </p:nvSpPr>
          <p:spPr bwMode="auto">
            <a:xfrm flipH="1">
              <a:off x="6719093" y="2247899"/>
              <a:ext cx="84138" cy="109538"/>
            </a:xfrm>
            <a:custGeom>
              <a:avLst/>
              <a:gdLst>
                <a:gd name="T0" fmla="*/ 31 w 31"/>
                <a:gd name="T1" fmla="*/ 29 h 41"/>
                <a:gd name="T2" fmla="*/ 21 w 31"/>
                <a:gd name="T3" fmla="*/ 27 h 41"/>
                <a:gd name="T4" fmla="*/ 18 w 31"/>
                <a:gd name="T5" fmla="*/ 30 h 41"/>
                <a:gd name="T6" fmla="*/ 22 w 31"/>
                <a:gd name="T7" fmla="*/ 41 h 41"/>
                <a:gd name="T8" fmla="*/ 0 w 31"/>
                <a:gd name="T9" fmla="*/ 6 h 41"/>
                <a:gd name="T10" fmla="*/ 0 w 31"/>
                <a:gd name="T11" fmla="*/ 5 h 41"/>
                <a:gd name="T12" fmla="*/ 16 w 31"/>
                <a:gd name="T13" fmla="*/ 0 h 41"/>
                <a:gd name="T14" fmla="*/ 31 w 31"/>
                <a:gd name="T15" fmla="*/ 29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41">
                  <a:moveTo>
                    <a:pt x="31" y="29"/>
                  </a:moveTo>
                  <a:cubicBezTo>
                    <a:pt x="21" y="27"/>
                    <a:pt x="21" y="27"/>
                    <a:pt x="21" y="27"/>
                  </a:cubicBezTo>
                  <a:cubicBezTo>
                    <a:pt x="19" y="27"/>
                    <a:pt x="18" y="28"/>
                    <a:pt x="18" y="30"/>
                  </a:cubicBezTo>
                  <a:cubicBezTo>
                    <a:pt x="20" y="34"/>
                    <a:pt x="21" y="37"/>
                    <a:pt x="22" y="41"/>
                  </a:cubicBezTo>
                  <a:cubicBezTo>
                    <a:pt x="10" y="33"/>
                    <a:pt x="2" y="22"/>
                    <a:pt x="0" y="6"/>
                  </a:cubicBezTo>
                  <a:cubicBezTo>
                    <a:pt x="0" y="5"/>
                    <a:pt x="0" y="5"/>
                    <a:pt x="0" y="5"/>
                  </a:cubicBezTo>
                  <a:cubicBezTo>
                    <a:pt x="5" y="3"/>
                    <a:pt x="10" y="1"/>
                    <a:pt x="16" y="0"/>
                  </a:cubicBezTo>
                  <a:cubicBezTo>
                    <a:pt x="16" y="12"/>
                    <a:pt x="21" y="21"/>
                    <a:pt x="31" y="29"/>
                  </a:cubicBezTo>
                  <a:close/>
                </a:path>
              </a:pathLst>
            </a:custGeom>
            <a:solidFill>
              <a:srgbClr val="C83B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4" name="îṥļiḑé"/>
            <p:cNvSpPr/>
            <p:nvPr/>
          </p:nvSpPr>
          <p:spPr bwMode="auto">
            <a:xfrm flipH="1">
              <a:off x="6387306" y="1587499"/>
              <a:ext cx="719138" cy="785813"/>
            </a:xfrm>
            <a:custGeom>
              <a:avLst/>
              <a:gdLst>
                <a:gd name="T0" fmla="*/ 253 w 266"/>
                <a:gd name="T1" fmla="*/ 190 h 292"/>
                <a:gd name="T2" fmla="*/ 261 w 266"/>
                <a:gd name="T3" fmla="*/ 219 h 292"/>
                <a:gd name="T4" fmla="*/ 138 w 266"/>
                <a:gd name="T5" fmla="*/ 263 h 292"/>
                <a:gd name="T6" fmla="*/ 146 w 266"/>
                <a:gd name="T7" fmla="*/ 274 h 292"/>
                <a:gd name="T8" fmla="*/ 147 w 266"/>
                <a:gd name="T9" fmla="*/ 279 h 292"/>
                <a:gd name="T10" fmla="*/ 139 w 266"/>
                <a:gd name="T11" fmla="*/ 289 h 292"/>
                <a:gd name="T12" fmla="*/ 133 w 266"/>
                <a:gd name="T13" fmla="*/ 291 h 292"/>
                <a:gd name="T14" fmla="*/ 101 w 266"/>
                <a:gd name="T15" fmla="*/ 283 h 292"/>
                <a:gd name="T16" fmla="*/ 73 w 266"/>
                <a:gd name="T17" fmla="*/ 265 h 292"/>
                <a:gd name="T18" fmla="*/ 13 w 266"/>
                <a:gd name="T19" fmla="*/ 105 h 292"/>
                <a:gd name="T20" fmla="*/ 61 w 266"/>
                <a:gd name="T21" fmla="*/ 32 h 292"/>
                <a:gd name="T22" fmla="*/ 178 w 266"/>
                <a:gd name="T23" fmla="*/ 1 h 292"/>
                <a:gd name="T24" fmla="*/ 217 w 266"/>
                <a:gd name="T25" fmla="*/ 97 h 292"/>
                <a:gd name="T26" fmla="*/ 251 w 266"/>
                <a:gd name="T27" fmla="*/ 185 h 292"/>
                <a:gd name="T28" fmla="*/ 256 w 266"/>
                <a:gd name="T29" fmla="*/ 220 h 292"/>
                <a:gd name="T30" fmla="*/ 244 w 266"/>
                <a:gd name="T31" fmla="*/ 191 h 292"/>
                <a:gd name="T32" fmla="*/ 82 w 266"/>
                <a:gd name="T33" fmla="*/ 246 h 292"/>
                <a:gd name="T34" fmla="*/ 103 w 266"/>
                <a:gd name="T35" fmla="*/ 277 h 292"/>
                <a:gd name="T36" fmla="*/ 113 w 266"/>
                <a:gd name="T37" fmla="*/ 272 h 292"/>
                <a:gd name="T38" fmla="*/ 109 w 266"/>
                <a:gd name="T39" fmla="*/ 251 h 292"/>
                <a:gd name="T40" fmla="*/ 94 w 266"/>
                <a:gd name="T41" fmla="*/ 253 h 292"/>
                <a:gd name="T42" fmla="*/ 241 w 266"/>
                <a:gd name="T43" fmla="*/ 202 h 292"/>
                <a:gd name="T44" fmla="*/ 133 w 266"/>
                <a:gd name="T45" fmla="*/ 243 h 292"/>
                <a:gd name="T46" fmla="*/ 209 w 266"/>
                <a:gd name="T47" fmla="*/ 224 h 292"/>
                <a:gd name="T48" fmla="*/ 134 w 266"/>
                <a:gd name="T49" fmla="*/ 253 h 292"/>
                <a:gd name="T50" fmla="*/ 247 w 266"/>
                <a:gd name="T51" fmla="*/ 184 h 292"/>
                <a:gd name="T52" fmla="*/ 177 w 266"/>
                <a:gd name="T53" fmla="*/ 6 h 292"/>
                <a:gd name="T54" fmla="*/ 41 w 266"/>
                <a:gd name="T55" fmla="*/ 45 h 292"/>
                <a:gd name="T56" fmla="*/ 13 w 266"/>
                <a:gd name="T57" fmla="*/ 89 h 292"/>
                <a:gd name="T58" fmla="*/ 78 w 266"/>
                <a:gd name="T59" fmla="*/ 242 h 292"/>
                <a:gd name="T60" fmla="*/ 247 w 266"/>
                <a:gd name="T61" fmla="*/ 184 h 292"/>
                <a:gd name="T62" fmla="*/ 143 w 266"/>
                <a:gd name="T63" fmla="*/ 274 h 292"/>
                <a:gd name="T64" fmla="*/ 112 w 266"/>
                <a:gd name="T65" fmla="*/ 250 h 292"/>
                <a:gd name="T66" fmla="*/ 134 w 266"/>
                <a:gd name="T67" fmla="*/ 286 h 292"/>
                <a:gd name="T68" fmla="*/ 133 w 266"/>
                <a:gd name="T69" fmla="*/ 27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6" h="292">
                  <a:moveTo>
                    <a:pt x="251" y="185"/>
                  </a:moveTo>
                  <a:cubicBezTo>
                    <a:pt x="254" y="184"/>
                    <a:pt x="256" y="188"/>
                    <a:pt x="253" y="190"/>
                  </a:cubicBezTo>
                  <a:cubicBezTo>
                    <a:pt x="239" y="195"/>
                    <a:pt x="254" y="213"/>
                    <a:pt x="261" y="219"/>
                  </a:cubicBezTo>
                  <a:cubicBezTo>
                    <a:pt x="261" y="219"/>
                    <a:pt x="261" y="219"/>
                    <a:pt x="261" y="219"/>
                  </a:cubicBezTo>
                  <a:cubicBezTo>
                    <a:pt x="264" y="218"/>
                    <a:pt x="266" y="222"/>
                    <a:pt x="263" y="224"/>
                  </a:cubicBezTo>
                  <a:cubicBezTo>
                    <a:pt x="223" y="240"/>
                    <a:pt x="180" y="253"/>
                    <a:pt x="138" y="263"/>
                  </a:cubicBezTo>
                  <a:cubicBezTo>
                    <a:pt x="140" y="266"/>
                    <a:pt x="143" y="269"/>
                    <a:pt x="146" y="272"/>
                  </a:cubicBezTo>
                  <a:cubicBezTo>
                    <a:pt x="147" y="273"/>
                    <a:pt x="147" y="274"/>
                    <a:pt x="146" y="274"/>
                  </a:cubicBezTo>
                  <a:cubicBezTo>
                    <a:pt x="148" y="275"/>
                    <a:pt x="148" y="275"/>
                    <a:pt x="148" y="275"/>
                  </a:cubicBezTo>
                  <a:cubicBezTo>
                    <a:pt x="151" y="275"/>
                    <a:pt x="150" y="280"/>
                    <a:pt x="147" y="279"/>
                  </a:cubicBezTo>
                  <a:cubicBezTo>
                    <a:pt x="143" y="278"/>
                    <a:pt x="139" y="278"/>
                    <a:pt x="135" y="277"/>
                  </a:cubicBezTo>
                  <a:cubicBezTo>
                    <a:pt x="137" y="281"/>
                    <a:pt x="138" y="285"/>
                    <a:pt x="139" y="289"/>
                  </a:cubicBezTo>
                  <a:cubicBezTo>
                    <a:pt x="139" y="291"/>
                    <a:pt x="137" y="292"/>
                    <a:pt x="136" y="291"/>
                  </a:cubicBezTo>
                  <a:cubicBezTo>
                    <a:pt x="136" y="291"/>
                    <a:pt x="135" y="292"/>
                    <a:pt x="133" y="291"/>
                  </a:cubicBezTo>
                  <a:cubicBezTo>
                    <a:pt x="125" y="288"/>
                    <a:pt x="118" y="281"/>
                    <a:pt x="114" y="273"/>
                  </a:cubicBezTo>
                  <a:cubicBezTo>
                    <a:pt x="114" y="279"/>
                    <a:pt x="105" y="282"/>
                    <a:pt x="101" y="283"/>
                  </a:cubicBezTo>
                  <a:cubicBezTo>
                    <a:pt x="94" y="284"/>
                    <a:pt x="87" y="283"/>
                    <a:pt x="82" y="279"/>
                  </a:cubicBezTo>
                  <a:cubicBezTo>
                    <a:pt x="77" y="275"/>
                    <a:pt x="74" y="270"/>
                    <a:pt x="73" y="265"/>
                  </a:cubicBezTo>
                  <a:cubicBezTo>
                    <a:pt x="55" y="233"/>
                    <a:pt x="45" y="195"/>
                    <a:pt x="33" y="160"/>
                  </a:cubicBezTo>
                  <a:cubicBezTo>
                    <a:pt x="26" y="142"/>
                    <a:pt x="19" y="124"/>
                    <a:pt x="13" y="105"/>
                  </a:cubicBezTo>
                  <a:cubicBezTo>
                    <a:pt x="9" y="94"/>
                    <a:pt x="0" y="79"/>
                    <a:pt x="3" y="67"/>
                  </a:cubicBezTo>
                  <a:cubicBezTo>
                    <a:pt x="7" y="44"/>
                    <a:pt x="44" y="38"/>
                    <a:pt x="61" y="32"/>
                  </a:cubicBezTo>
                  <a:cubicBezTo>
                    <a:pt x="99" y="19"/>
                    <a:pt x="137" y="9"/>
                    <a:pt x="176" y="1"/>
                  </a:cubicBezTo>
                  <a:cubicBezTo>
                    <a:pt x="176" y="0"/>
                    <a:pt x="177" y="1"/>
                    <a:pt x="178" y="1"/>
                  </a:cubicBezTo>
                  <a:cubicBezTo>
                    <a:pt x="179" y="0"/>
                    <a:pt x="182" y="0"/>
                    <a:pt x="183" y="2"/>
                  </a:cubicBezTo>
                  <a:cubicBezTo>
                    <a:pt x="194" y="33"/>
                    <a:pt x="205" y="65"/>
                    <a:pt x="217" y="97"/>
                  </a:cubicBezTo>
                  <a:cubicBezTo>
                    <a:pt x="228" y="126"/>
                    <a:pt x="241" y="155"/>
                    <a:pt x="251" y="185"/>
                  </a:cubicBezTo>
                  <a:cubicBezTo>
                    <a:pt x="251" y="185"/>
                    <a:pt x="251" y="185"/>
                    <a:pt x="251" y="185"/>
                  </a:cubicBezTo>
                  <a:close/>
                  <a:moveTo>
                    <a:pt x="136" y="259"/>
                  </a:moveTo>
                  <a:cubicBezTo>
                    <a:pt x="176" y="246"/>
                    <a:pt x="216" y="233"/>
                    <a:pt x="256" y="220"/>
                  </a:cubicBezTo>
                  <a:cubicBezTo>
                    <a:pt x="250" y="216"/>
                    <a:pt x="245" y="208"/>
                    <a:pt x="243" y="201"/>
                  </a:cubicBezTo>
                  <a:cubicBezTo>
                    <a:pt x="242" y="197"/>
                    <a:pt x="242" y="194"/>
                    <a:pt x="244" y="191"/>
                  </a:cubicBezTo>
                  <a:cubicBezTo>
                    <a:pt x="191" y="210"/>
                    <a:pt x="137" y="231"/>
                    <a:pt x="82" y="245"/>
                  </a:cubicBezTo>
                  <a:cubicBezTo>
                    <a:pt x="82" y="245"/>
                    <a:pt x="82" y="245"/>
                    <a:pt x="82" y="246"/>
                  </a:cubicBezTo>
                  <a:cubicBezTo>
                    <a:pt x="75" y="255"/>
                    <a:pt x="76" y="270"/>
                    <a:pt x="87" y="275"/>
                  </a:cubicBezTo>
                  <a:cubicBezTo>
                    <a:pt x="92" y="278"/>
                    <a:pt x="98" y="278"/>
                    <a:pt x="103" y="277"/>
                  </a:cubicBezTo>
                  <a:cubicBezTo>
                    <a:pt x="106" y="276"/>
                    <a:pt x="109" y="272"/>
                    <a:pt x="113" y="272"/>
                  </a:cubicBezTo>
                  <a:cubicBezTo>
                    <a:pt x="113" y="272"/>
                    <a:pt x="113" y="272"/>
                    <a:pt x="113" y="272"/>
                  </a:cubicBezTo>
                  <a:cubicBezTo>
                    <a:pt x="110" y="266"/>
                    <a:pt x="108" y="258"/>
                    <a:pt x="109" y="251"/>
                  </a:cubicBezTo>
                  <a:cubicBezTo>
                    <a:pt x="109" y="251"/>
                    <a:pt x="109" y="251"/>
                    <a:pt x="109" y="251"/>
                  </a:cubicBezTo>
                  <a:cubicBezTo>
                    <a:pt x="104" y="252"/>
                    <a:pt x="99" y="254"/>
                    <a:pt x="94" y="255"/>
                  </a:cubicBezTo>
                  <a:cubicBezTo>
                    <a:pt x="93" y="256"/>
                    <a:pt x="92" y="254"/>
                    <a:pt x="94" y="253"/>
                  </a:cubicBezTo>
                  <a:cubicBezTo>
                    <a:pt x="141" y="233"/>
                    <a:pt x="190" y="216"/>
                    <a:pt x="239" y="200"/>
                  </a:cubicBezTo>
                  <a:cubicBezTo>
                    <a:pt x="240" y="200"/>
                    <a:pt x="241" y="201"/>
                    <a:pt x="241" y="202"/>
                  </a:cubicBezTo>
                  <a:cubicBezTo>
                    <a:pt x="242" y="203"/>
                    <a:pt x="241" y="204"/>
                    <a:pt x="240" y="204"/>
                  </a:cubicBezTo>
                  <a:cubicBezTo>
                    <a:pt x="205" y="218"/>
                    <a:pt x="169" y="231"/>
                    <a:pt x="133" y="243"/>
                  </a:cubicBezTo>
                  <a:cubicBezTo>
                    <a:pt x="133" y="245"/>
                    <a:pt x="133" y="248"/>
                    <a:pt x="134" y="250"/>
                  </a:cubicBezTo>
                  <a:cubicBezTo>
                    <a:pt x="158" y="240"/>
                    <a:pt x="184" y="231"/>
                    <a:pt x="209" y="224"/>
                  </a:cubicBezTo>
                  <a:cubicBezTo>
                    <a:pt x="212" y="223"/>
                    <a:pt x="214" y="227"/>
                    <a:pt x="211" y="228"/>
                  </a:cubicBezTo>
                  <a:cubicBezTo>
                    <a:pt x="185" y="236"/>
                    <a:pt x="160" y="245"/>
                    <a:pt x="134" y="253"/>
                  </a:cubicBezTo>
                  <a:cubicBezTo>
                    <a:pt x="135" y="255"/>
                    <a:pt x="135" y="257"/>
                    <a:pt x="136" y="259"/>
                  </a:cubicBezTo>
                  <a:close/>
                  <a:moveTo>
                    <a:pt x="247" y="184"/>
                  </a:moveTo>
                  <a:cubicBezTo>
                    <a:pt x="219" y="128"/>
                    <a:pt x="197" y="66"/>
                    <a:pt x="178" y="6"/>
                  </a:cubicBezTo>
                  <a:cubicBezTo>
                    <a:pt x="178" y="6"/>
                    <a:pt x="178" y="6"/>
                    <a:pt x="177" y="6"/>
                  </a:cubicBezTo>
                  <a:cubicBezTo>
                    <a:pt x="147" y="13"/>
                    <a:pt x="116" y="21"/>
                    <a:pt x="86" y="30"/>
                  </a:cubicBezTo>
                  <a:cubicBezTo>
                    <a:pt x="71" y="35"/>
                    <a:pt x="56" y="39"/>
                    <a:pt x="41" y="45"/>
                  </a:cubicBezTo>
                  <a:cubicBezTo>
                    <a:pt x="34" y="47"/>
                    <a:pt x="26" y="50"/>
                    <a:pt x="20" y="54"/>
                  </a:cubicBezTo>
                  <a:cubicBezTo>
                    <a:pt x="7" y="62"/>
                    <a:pt x="9" y="76"/>
                    <a:pt x="13" y="89"/>
                  </a:cubicBezTo>
                  <a:cubicBezTo>
                    <a:pt x="29" y="146"/>
                    <a:pt x="59" y="200"/>
                    <a:pt x="72" y="257"/>
                  </a:cubicBezTo>
                  <a:cubicBezTo>
                    <a:pt x="73" y="252"/>
                    <a:pt x="75" y="246"/>
                    <a:pt x="78" y="242"/>
                  </a:cubicBezTo>
                  <a:cubicBezTo>
                    <a:pt x="79" y="242"/>
                    <a:pt x="80" y="242"/>
                    <a:pt x="81" y="242"/>
                  </a:cubicBezTo>
                  <a:cubicBezTo>
                    <a:pt x="134" y="219"/>
                    <a:pt x="192" y="202"/>
                    <a:pt x="247" y="184"/>
                  </a:cubicBezTo>
                  <a:close/>
                  <a:moveTo>
                    <a:pt x="133" y="272"/>
                  </a:moveTo>
                  <a:cubicBezTo>
                    <a:pt x="143" y="274"/>
                    <a:pt x="143" y="274"/>
                    <a:pt x="143" y="274"/>
                  </a:cubicBezTo>
                  <a:cubicBezTo>
                    <a:pt x="133" y="266"/>
                    <a:pt x="128" y="257"/>
                    <a:pt x="128" y="245"/>
                  </a:cubicBezTo>
                  <a:cubicBezTo>
                    <a:pt x="122" y="246"/>
                    <a:pt x="117" y="248"/>
                    <a:pt x="112" y="250"/>
                  </a:cubicBezTo>
                  <a:cubicBezTo>
                    <a:pt x="112" y="250"/>
                    <a:pt x="112" y="250"/>
                    <a:pt x="112" y="251"/>
                  </a:cubicBezTo>
                  <a:cubicBezTo>
                    <a:pt x="114" y="267"/>
                    <a:pt x="122" y="278"/>
                    <a:pt x="134" y="286"/>
                  </a:cubicBezTo>
                  <a:cubicBezTo>
                    <a:pt x="133" y="282"/>
                    <a:pt x="132" y="279"/>
                    <a:pt x="130" y="275"/>
                  </a:cubicBezTo>
                  <a:cubicBezTo>
                    <a:pt x="130" y="273"/>
                    <a:pt x="131" y="272"/>
                    <a:pt x="133" y="272"/>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5" name="ï$1iḑê"/>
            <p:cNvSpPr/>
            <p:nvPr/>
          </p:nvSpPr>
          <p:spPr bwMode="auto">
            <a:xfrm flipH="1">
              <a:off x="6566693" y="1908174"/>
              <a:ext cx="55563" cy="23813"/>
            </a:xfrm>
            <a:custGeom>
              <a:avLst/>
              <a:gdLst>
                <a:gd name="T0" fmla="*/ 18 w 21"/>
                <a:gd name="T1" fmla="*/ 0 h 9"/>
                <a:gd name="T2" fmla="*/ 19 w 21"/>
                <a:gd name="T3" fmla="*/ 3 h 9"/>
                <a:gd name="T4" fmla="*/ 3 w 21"/>
                <a:gd name="T5" fmla="*/ 8 h 9"/>
                <a:gd name="T6" fmla="*/ 2 w 21"/>
                <a:gd name="T7" fmla="*/ 5 h 9"/>
                <a:gd name="T8" fmla="*/ 18 w 21"/>
                <a:gd name="T9" fmla="*/ 0 h 9"/>
              </a:gdLst>
              <a:ahLst/>
              <a:cxnLst>
                <a:cxn ang="0">
                  <a:pos x="T0" y="T1"/>
                </a:cxn>
                <a:cxn ang="0">
                  <a:pos x="T2" y="T3"/>
                </a:cxn>
                <a:cxn ang="0">
                  <a:pos x="T4" y="T5"/>
                </a:cxn>
                <a:cxn ang="0">
                  <a:pos x="T6" y="T7"/>
                </a:cxn>
                <a:cxn ang="0">
                  <a:pos x="T8" y="T9"/>
                </a:cxn>
              </a:cxnLst>
              <a:rect l="0" t="0" r="r" b="b"/>
              <a:pathLst>
                <a:path w="21" h="9">
                  <a:moveTo>
                    <a:pt x="18" y="0"/>
                  </a:moveTo>
                  <a:cubicBezTo>
                    <a:pt x="20" y="0"/>
                    <a:pt x="21" y="3"/>
                    <a:pt x="19" y="3"/>
                  </a:cubicBezTo>
                  <a:cubicBezTo>
                    <a:pt x="14" y="5"/>
                    <a:pt x="8" y="7"/>
                    <a:pt x="3" y="8"/>
                  </a:cubicBezTo>
                  <a:cubicBezTo>
                    <a:pt x="1" y="9"/>
                    <a:pt x="0" y="6"/>
                    <a:pt x="2" y="5"/>
                  </a:cubicBezTo>
                  <a:cubicBezTo>
                    <a:pt x="7" y="4"/>
                    <a:pt x="13" y="1"/>
                    <a:pt x="18" y="0"/>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6" name="iSlïḋe"/>
            <p:cNvSpPr/>
            <p:nvPr/>
          </p:nvSpPr>
          <p:spPr bwMode="auto">
            <a:xfrm flipH="1">
              <a:off x="6517481" y="1963737"/>
              <a:ext cx="334963" cy="200025"/>
            </a:xfrm>
            <a:custGeom>
              <a:avLst/>
              <a:gdLst>
                <a:gd name="T0" fmla="*/ 121 w 124"/>
                <a:gd name="T1" fmla="*/ 34 h 74"/>
                <a:gd name="T2" fmla="*/ 122 w 124"/>
                <a:gd name="T3" fmla="*/ 39 h 74"/>
                <a:gd name="T4" fmla="*/ 119 w 124"/>
                <a:gd name="T5" fmla="*/ 40 h 74"/>
                <a:gd name="T6" fmla="*/ 17 w 124"/>
                <a:gd name="T7" fmla="*/ 74 h 74"/>
                <a:gd name="T8" fmla="*/ 15 w 124"/>
                <a:gd name="T9" fmla="*/ 73 h 74"/>
                <a:gd name="T10" fmla="*/ 14 w 124"/>
                <a:gd name="T11" fmla="*/ 72 h 74"/>
                <a:gd name="T12" fmla="*/ 1 w 124"/>
                <a:gd name="T13" fmla="*/ 36 h 74"/>
                <a:gd name="T14" fmla="*/ 3 w 124"/>
                <a:gd name="T15" fmla="*/ 32 h 74"/>
                <a:gd name="T16" fmla="*/ 100 w 124"/>
                <a:gd name="T17" fmla="*/ 0 h 74"/>
                <a:gd name="T18" fmla="*/ 103 w 124"/>
                <a:gd name="T19" fmla="*/ 3 h 74"/>
                <a:gd name="T20" fmla="*/ 106 w 124"/>
                <a:gd name="T21" fmla="*/ 3 h 74"/>
                <a:gd name="T22" fmla="*/ 121 w 124"/>
                <a:gd name="T23" fmla="*/ 34 h 74"/>
                <a:gd name="T24" fmla="*/ 116 w 124"/>
                <a:gd name="T25" fmla="*/ 35 h 74"/>
                <a:gd name="T26" fmla="*/ 110 w 124"/>
                <a:gd name="T27" fmla="*/ 20 h 74"/>
                <a:gd name="T28" fmla="*/ 102 w 124"/>
                <a:gd name="T29" fmla="*/ 6 h 74"/>
                <a:gd name="T30" fmla="*/ 102 w 124"/>
                <a:gd name="T31" fmla="*/ 6 h 74"/>
                <a:gd name="T32" fmla="*/ 38 w 124"/>
                <a:gd name="T33" fmla="*/ 27 h 74"/>
                <a:gd name="T34" fmla="*/ 8 w 124"/>
                <a:gd name="T35" fmla="*/ 41 h 74"/>
                <a:gd name="T36" fmla="*/ 17 w 124"/>
                <a:gd name="T37" fmla="*/ 70 h 74"/>
                <a:gd name="T38" fmla="*/ 116 w 124"/>
                <a:gd name="T39"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74">
                  <a:moveTo>
                    <a:pt x="121" y="34"/>
                  </a:moveTo>
                  <a:cubicBezTo>
                    <a:pt x="123" y="34"/>
                    <a:pt x="124" y="37"/>
                    <a:pt x="122" y="39"/>
                  </a:cubicBezTo>
                  <a:cubicBezTo>
                    <a:pt x="122" y="40"/>
                    <a:pt x="120" y="41"/>
                    <a:pt x="119" y="40"/>
                  </a:cubicBezTo>
                  <a:cubicBezTo>
                    <a:pt x="86" y="54"/>
                    <a:pt x="52" y="65"/>
                    <a:pt x="17" y="74"/>
                  </a:cubicBezTo>
                  <a:cubicBezTo>
                    <a:pt x="16" y="74"/>
                    <a:pt x="16" y="73"/>
                    <a:pt x="15" y="73"/>
                  </a:cubicBezTo>
                  <a:cubicBezTo>
                    <a:pt x="15" y="73"/>
                    <a:pt x="14" y="73"/>
                    <a:pt x="14" y="72"/>
                  </a:cubicBezTo>
                  <a:cubicBezTo>
                    <a:pt x="8" y="61"/>
                    <a:pt x="4" y="48"/>
                    <a:pt x="1" y="36"/>
                  </a:cubicBezTo>
                  <a:cubicBezTo>
                    <a:pt x="0" y="34"/>
                    <a:pt x="1" y="33"/>
                    <a:pt x="3" y="32"/>
                  </a:cubicBezTo>
                  <a:cubicBezTo>
                    <a:pt x="35" y="22"/>
                    <a:pt x="67" y="11"/>
                    <a:pt x="100" y="0"/>
                  </a:cubicBezTo>
                  <a:cubicBezTo>
                    <a:pt x="102" y="0"/>
                    <a:pt x="103" y="1"/>
                    <a:pt x="103" y="3"/>
                  </a:cubicBezTo>
                  <a:cubicBezTo>
                    <a:pt x="104" y="2"/>
                    <a:pt x="105" y="2"/>
                    <a:pt x="106" y="3"/>
                  </a:cubicBezTo>
                  <a:cubicBezTo>
                    <a:pt x="114" y="11"/>
                    <a:pt x="118" y="23"/>
                    <a:pt x="121" y="34"/>
                  </a:cubicBezTo>
                  <a:close/>
                  <a:moveTo>
                    <a:pt x="116" y="35"/>
                  </a:moveTo>
                  <a:cubicBezTo>
                    <a:pt x="114" y="30"/>
                    <a:pt x="112" y="25"/>
                    <a:pt x="110" y="20"/>
                  </a:cubicBezTo>
                  <a:cubicBezTo>
                    <a:pt x="108" y="15"/>
                    <a:pt x="104" y="11"/>
                    <a:pt x="102" y="6"/>
                  </a:cubicBezTo>
                  <a:cubicBezTo>
                    <a:pt x="102" y="6"/>
                    <a:pt x="102" y="6"/>
                    <a:pt x="102" y="6"/>
                  </a:cubicBezTo>
                  <a:cubicBezTo>
                    <a:pt x="80" y="13"/>
                    <a:pt x="59" y="20"/>
                    <a:pt x="38" y="27"/>
                  </a:cubicBezTo>
                  <a:cubicBezTo>
                    <a:pt x="30" y="29"/>
                    <a:pt x="11" y="32"/>
                    <a:pt x="8" y="41"/>
                  </a:cubicBezTo>
                  <a:cubicBezTo>
                    <a:pt x="7" y="48"/>
                    <a:pt x="15" y="62"/>
                    <a:pt x="17" y="70"/>
                  </a:cubicBezTo>
                  <a:cubicBezTo>
                    <a:pt x="50" y="58"/>
                    <a:pt x="83" y="47"/>
                    <a:pt x="116" y="35"/>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7" name="iSḻíḑé"/>
            <p:cNvSpPr/>
            <p:nvPr/>
          </p:nvSpPr>
          <p:spPr bwMode="auto">
            <a:xfrm flipH="1">
              <a:off x="6571456" y="1927224"/>
              <a:ext cx="58738" cy="34925"/>
            </a:xfrm>
            <a:custGeom>
              <a:avLst/>
              <a:gdLst>
                <a:gd name="T0" fmla="*/ 19 w 22"/>
                <a:gd name="T1" fmla="*/ 1 h 13"/>
                <a:gd name="T2" fmla="*/ 20 w 22"/>
                <a:gd name="T3" fmla="*/ 3 h 13"/>
                <a:gd name="T4" fmla="*/ 3 w 22"/>
                <a:gd name="T5" fmla="*/ 12 h 13"/>
                <a:gd name="T6" fmla="*/ 2 w 22"/>
                <a:gd name="T7" fmla="*/ 10 h 13"/>
                <a:gd name="T8" fmla="*/ 19 w 22"/>
                <a:gd name="T9" fmla="*/ 1 h 13"/>
              </a:gdLst>
              <a:ahLst/>
              <a:cxnLst>
                <a:cxn ang="0">
                  <a:pos x="T0" y="T1"/>
                </a:cxn>
                <a:cxn ang="0">
                  <a:pos x="T2" y="T3"/>
                </a:cxn>
                <a:cxn ang="0">
                  <a:pos x="T4" y="T5"/>
                </a:cxn>
                <a:cxn ang="0">
                  <a:pos x="T6" y="T7"/>
                </a:cxn>
                <a:cxn ang="0">
                  <a:pos x="T8" y="T9"/>
                </a:cxn>
              </a:cxnLst>
              <a:rect l="0" t="0" r="r" b="b"/>
              <a:pathLst>
                <a:path w="22" h="13">
                  <a:moveTo>
                    <a:pt x="19" y="1"/>
                  </a:moveTo>
                  <a:cubicBezTo>
                    <a:pt x="21" y="0"/>
                    <a:pt x="22" y="3"/>
                    <a:pt x="20" y="3"/>
                  </a:cubicBezTo>
                  <a:cubicBezTo>
                    <a:pt x="15" y="7"/>
                    <a:pt x="9" y="9"/>
                    <a:pt x="3" y="12"/>
                  </a:cubicBezTo>
                  <a:cubicBezTo>
                    <a:pt x="2" y="13"/>
                    <a:pt x="0" y="11"/>
                    <a:pt x="2" y="10"/>
                  </a:cubicBezTo>
                  <a:cubicBezTo>
                    <a:pt x="7" y="7"/>
                    <a:pt x="13" y="3"/>
                    <a:pt x="19" y="1"/>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8" name="ïS1ïḑé"/>
            <p:cNvSpPr/>
            <p:nvPr/>
          </p:nvSpPr>
          <p:spPr bwMode="auto">
            <a:xfrm flipH="1">
              <a:off x="7000081" y="1739899"/>
              <a:ext cx="44450" cy="53975"/>
            </a:xfrm>
            <a:custGeom>
              <a:avLst/>
              <a:gdLst>
                <a:gd name="T0" fmla="*/ 12 w 16"/>
                <a:gd name="T1" fmla="*/ 1 h 20"/>
                <a:gd name="T2" fmla="*/ 13 w 16"/>
                <a:gd name="T3" fmla="*/ 4 h 20"/>
                <a:gd name="T4" fmla="*/ 7 w 16"/>
                <a:gd name="T5" fmla="*/ 9 h 20"/>
                <a:gd name="T6" fmla="*/ 5 w 16"/>
                <a:gd name="T7" fmla="*/ 17 h 20"/>
                <a:gd name="T8" fmla="*/ 2 w 16"/>
                <a:gd name="T9" fmla="*/ 18 h 20"/>
                <a:gd name="T10" fmla="*/ 12 w 16"/>
                <a:gd name="T11" fmla="*/ 1 h 20"/>
              </a:gdLst>
              <a:ahLst/>
              <a:cxnLst>
                <a:cxn ang="0">
                  <a:pos x="T0" y="T1"/>
                </a:cxn>
                <a:cxn ang="0">
                  <a:pos x="T2" y="T3"/>
                </a:cxn>
                <a:cxn ang="0">
                  <a:pos x="T4" y="T5"/>
                </a:cxn>
                <a:cxn ang="0">
                  <a:pos x="T6" y="T7"/>
                </a:cxn>
                <a:cxn ang="0">
                  <a:pos x="T8" y="T9"/>
                </a:cxn>
                <a:cxn ang="0">
                  <a:pos x="T10" y="T11"/>
                </a:cxn>
              </a:cxnLst>
              <a:rect l="0" t="0" r="r" b="b"/>
              <a:pathLst>
                <a:path w="16" h="20">
                  <a:moveTo>
                    <a:pt x="12" y="1"/>
                  </a:moveTo>
                  <a:cubicBezTo>
                    <a:pt x="14" y="0"/>
                    <a:pt x="16" y="3"/>
                    <a:pt x="13" y="4"/>
                  </a:cubicBezTo>
                  <a:cubicBezTo>
                    <a:pt x="11" y="6"/>
                    <a:pt x="9" y="7"/>
                    <a:pt x="7" y="9"/>
                  </a:cubicBezTo>
                  <a:cubicBezTo>
                    <a:pt x="6" y="12"/>
                    <a:pt x="5" y="14"/>
                    <a:pt x="5" y="17"/>
                  </a:cubicBezTo>
                  <a:cubicBezTo>
                    <a:pt x="5" y="19"/>
                    <a:pt x="2" y="20"/>
                    <a:pt x="2" y="18"/>
                  </a:cubicBezTo>
                  <a:cubicBezTo>
                    <a:pt x="0" y="11"/>
                    <a:pt x="5" y="2"/>
                    <a:pt x="12" y="1"/>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9" name="ïṥḷïḓe"/>
            <p:cNvSpPr/>
            <p:nvPr/>
          </p:nvSpPr>
          <p:spPr bwMode="auto">
            <a:xfrm flipH="1">
              <a:off x="7038181" y="1739899"/>
              <a:ext cx="34925" cy="61913"/>
            </a:xfrm>
            <a:custGeom>
              <a:avLst/>
              <a:gdLst>
                <a:gd name="T0" fmla="*/ 9 w 13"/>
                <a:gd name="T1" fmla="*/ 1 h 23"/>
                <a:gd name="T2" fmla="*/ 12 w 13"/>
                <a:gd name="T3" fmla="*/ 4 h 23"/>
                <a:gd name="T4" fmla="*/ 6 w 13"/>
                <a:gd name="T5" fmla="*/ 11 h 23"/>
                <a:gd name="T6" fmla="*/ 5 w 13"/>
                <a:gd name="T7" fmla="*/ 21 h 23"/>
                <a:gd name="T8" fmla="*/ 2 w 13"/>
                <a:gd name="T9" fmla="*/ 21 h 23"/>
                <a:gd name="T10" fmla="*/ 9 w 13"/>
                <a:gd name="T11" fmla="*/ 1 h 23"/>
              </a:gdLst>
              <a:ahLst/>
              <a:cxnLst>
                <a:cxn ang="0">
                  <a:pos x="T0" y="T1"/>
                </a:cxn>
                <a:cxn ang="0">
                  <a:pos x="T2" y="T3"/>
                </a:cxn>
                <a:cxn ang="0">
                  <a:pos x="T4" y="T5"/>
                </a:cxn>
                <a:cxn ang="0">
                  <a:pos x="T6" y="T7"/>
                </a:cxn>
                <a:cxn ang="0">
                  <a:pos x="T8" y="T9"/>
                </a:cxn>
                <a:cxn ang="0">
                  <a:pos x="T10" y="T11"/>
                </a:cxn>
              </a:cxnLst>
              <a:rect l="0" t="0" r="r" b="b"/>
              <a:pathLst>
                <a:path w="13" h="23">
                  <a:moveTo>
                    <a:pt x="9" y="1"/>
                  </a:moveTo>
                  <a:cubicBezTo>
                    <a:pt x="11" y="0"/>
                    <a:pt x="13" y="2"/>
                    <a:pt x="12" y="4"/>
                  </a:cubicBezTo>
                  <a:cubicBezTo>
                    <a:pt x="10" y="7"/>
                    <a:pt x="8" y="9"/>
                    <a:pt x="6" y="11"/>
                  </a:cubicBezTo>
                  <a:cubicBezTo>
                    <a:pt x="5" y="14"/>
                    <a:pt x="5" y="18"/>
                    <a:pt x="5" y="21"/>
                  </a:cubicBezTo>
                  <a:cubicBezTo>
                    <a:pt x="5" y="23"/>
                    <a:pt x="2" y="23"/>
                    <a:pt x="2" y="21"/>
                  </a:cubicBezTo>
                  <a:cubicBezTo>
                    <a:pt x="0" y="15"/>
                    <a:pt x="3" y="5"/>
                    <a:pt x="9" y="1"/>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2" name="iṣḷïḑè"/>
            <p:cNvSpPr/>
            <p:nvPr/>
          </p:nvSpPr>
          <p:spPr bwMode="auto">
            <a:xfrm rot="2077308">
              <a:off x="5494154" y="2119194"/>
              <a:ext cx="25810" cy="25810"/>
            </a:xfrm>
            <a:custGeom>
              <a:avLst/>
              <a:gdLst>
                <a:gd name="T0" fmla="*/ 10 w 10"/>
                <a:gd name="T1" fmla="*/ 6 h 10"/>
                <a:gd name="T2" fmla="*/ 9 w 10"/>
                <a:gd name="T3" fmla="*/ 10 h 10"/>
                <a:gd name="T4" fmla="*/ 0 w 10"/>
                <a:gd name="T5" fmla="*/ 8 h 10"/>
                <a:gd name="T6" fmla="*/ 0 w 10"/>
                <a:gd name="T7" fmla="*/ 8 h 10"/>
                <a:gd name="T8" fmla="*/ 8 w 10"/>
                <a:gd name="T9" fmla="*/ 2 h 10"/>
                <a:gd name="T10" fmla="*/ 10 w 10"/>
                <a:gd name="T11" fmla="*/ 6 h 10"/>
              </a:gdLst>
              <a:ahLst/>
              <a:cxnLst>
                <a:cxn ang="0">
                  <a:pos x="T0" y="T1"/>
                </a:cxn>
                <a:cxn ang="0">
                  <a:pos x="T2" y="T3"/>
                </a:cxn>
                <a:cxn ang="0">
                  <a:pos x="T4" y="T5"/>
                </a:cxn>
                <a:cxn ang="0">
                  <a:pos x="T6" y="T7"/>
                </a:cxn>
                <a:cxn ang="0">
                  <a:pos x="T8" y="T9"/>
                </a:cxn>
                <a:cxn ang="0">
                  <a:pos x="T10" y="T11"/>
                </a:cxn>
              </a:cxnLst>
              <a:rect l="0" t="0" r="r" b="b"/>
              <a:pathLst>
                <a:path w="10" h="10">
                  <a:moveTo>
                    <a:pt x="10" y="6"/>
                  </a:moveTo>
                  <a:cubicBezTo>
                    <a:pt x="10" y="8"/>
                    <a:pt x="10" y="9"/>
                    <a:pt x="9" y="10"/>
                  </a:cubicBezTo>
                  <a:cubicBezTo>
                    <a:pt x="6" y="9"/>
                    <a:pt x="3" y="9"/>
                    <a:pt x="0" y="8"/>
                  </a:cubicBezTo>
                  <a:cubicBezTo>
                    <a:pt x="0" y="8"/>
                    <a:pt x="0" y="8"/>
                    <a:pt x="0" y="8"/>
                  </a:cubicBezTo>
                  <a:cubicBezTo>
                    <a:pt x="0" y="4"/>
                    <a:pt x="5" y="0"/>
                    <a:pt x="8" y="2"/>
                  </a:cubicBezTo>
                  <a:cubicBezTo>
                    <a:pt x="10" y="3"/>
                    <a:pt x="10" y="5"/>
                    <a:pt x="10" y="6"/>
                  </a:cubicBezTo>
                  <a:close/>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3" name="ïṧľïḍê"/>
            <p:cNvSpPr/>
            <p:nvPr/>
          </p:nvSpPr>
          <p:spPr bwMode="auto">
            <a:xfrm rot="2077308">
              <a:off x="5669695" y="1757777"/>
              <a:ext cx="255057" cy="514670"/>
            </a:xfrm>
            <a:custGeom>
              <a:avLst/>
              <a:gdLst>
                <a:gd name="T0" fmla="*/ 88 w 99"/>
                <a:gd name="T1" fmla="*/ 84 h 200"/>
                <a:gd name="T2" fmla="*/ 8 w 99"/>
                <a:gd name="T3" fmla="*/ 200 h 200"/>
                <a:gd name="T4" fmla="*/ 0 w 99"/>
                <a:gd name="T5" fmla="*/ 187 h 200"/>
                <a:gd name="T6" fmla="*/ 61 w 99"/>
                <a:gd name="T7" fmla="*/ 119 h 200"/>
                <a:gd name="T8" fmla="*/ 13 w 99"/>
                <a:gd name="T9" fmla="*/ 34 h 200"/>
                <a:gd name="T10" fmla="*/ 14 w 99"/>
                <a:gd name="T11" fmla="*/ 0 h 200"/>
                <a:gd name="T12" fmla="*/ 58 w 99"/>
                <a:gd name="T13" fmla="*/ 29 h 200"/>
                <a:gd name="T14" fmla="*/ 88 w 99"/>
                <a:gd name="T15" fmla="*/ 84 h 200"/>
                <a:gd name="T16" fmla="*/ 77 w 99"/>
                <a:gd name="T17" fmla="*/ 123 h 200"/>
                <a:gd name="T18" fmla="*/ 74 w 99"/>
                <a:gd name="T19" fmla="*/ 122 h 200"/>
                <a:gd name="T20" fmla="*/ 71 w 99"/>
                <a:gd name="T21" fmla="*/ 134 h 200"/>
                <a:gd name="T22" fmla="*/ 74 w 99"/>
                <a:gd name="T23" fmla="*/ 135 h 200"/>
                <a:gd name="T24" fmla="*/ 77 w 99"/>
                <a:gd name="T25" fmla="*/ 123 h 200"/>
                <a:gd name="T26" fmla="*/ 56 w 99"/>
                <a:gd name="T27" fmla="*/ 151 h 200"/>
                <a:gd name="T28" fmla="*/ 67 w 99"/>
                <a:gd name="T29" fmla="*/ 129 h 200"/>
                <a:gd name="T30" fmla="*/ 64 w 99"/>
                <a:gd name="T31" fmla="*/ 129 h 200"/>
                <a:gd name="T32" fmla="*/ 60 w 99"/>
                <a:gd name="T33" fmla="*/ 140 h 200"/>
                <a:gd name="T34" fmla="*/ 55 w 99"/>
                <a:gd name="T35" fmla="*/ 149 h 200"/>
                <a:gd name="T36" fmla="*/ 56 w 99"/>
                <a:gd name="T37" fmla="*/ 15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200">
                  <a:moveTo>
                    <a:pt x="88" y="84"/>
                  </a:moveTo>
                  <a:cubicBezTo>
                    <a:pt x="99" y="139"/>
                    <a:pt x="59" y="185"/>
                    <a:pt x="8" y="200"/>
                  </a:cubicBezTo>
                  <a:cubicBezTo>
                    <a:pt x="7" y="195"/>
                    <a:pt x="4" y="190"/>
                    <a:pt x="0" y="187"/>
                  </a:cubicBezTo>
                  <a:cubicBezTo>
                    <a:pt x="33" y="183"/>
                    <a:pt x="58" y="152"/>
                    <a:pt x="61" y="119"/>
                  </a:cubicBezTo>
                  <a:cubicBezTo>
                    <a:pt x="65" y="83"/>
                    <a:pt x="45" y="50"/>
                    <a:pt x="13" y="34"/>
                  </a:cubicBezTo>
                  <a:cubicBezTo>
                    <a:pt x="20" y="24"/>
                    <a:pt x="22" y="11"/>
                    <a:pt x="14" y="0"/>
                  </a:cubicBezTo>
                  <a:cubicBezTo>
                    <a:pt x="30" y="9"/>
                    <a:pt x="45" y="15"/>
                    <a:pt x="58" y="29"/>
                  </a:cubicBezTo>
                  <a:cubicBezTo>
                    <a:pt x="72" y="44"/>
                    <a:pt x="83" y="63"/>
                    <a:pt x="88" y="84"/>
                  </a:cubicBezTo>
                  <a:close/>
                  <a:moveTo>
                    <a:pt x="77" y="123"/>
                  </a:moveTo>
                  <a:cubicBezTo>
                    <a:pt x="78" y="120"/>
                    <a:pt x="74" y="119"/>
                    <a:pt x="74" y="122"/>
                  </a:cubicBezTo>
                  <a:cubicBezTo>
                    <a:pt x="73" y="126"/>
                    <a:pt x="72" y="130"/>
                    <a:pt x="71" y="134"/>
                  </a:cubicBezTo>
                  <a:cubicBezTo>
                    <a:pt x="71" y="136"/>
                    <a:pt x="73" y="136"/>
                    <a:pt x="74" y="135"/>
                  </a:cubicBezTo>
                  <a:cubicBezTo>
                    <a:pt x="75" y="131"/>
                    <a:pt x="76" y="127"/>
                    <a:pt x="77" y="123"/>
                  </a:cubicBezTo>
                  <a:close/>
                  <a:moveTo>
                    <a:pt x="56" y="151"/>
                  </a:moveTo>
                  <a:cubicBezTo>
                    <a:pt x="63" y="146"/>
                    <a:pt x="68" y="137"/>
                    <a:pt x="67" y="129"/>
                  </a:cubicBezTo>
                  <a:cubicBezTo>
                    <a:pt x="66" y="127"/>
                    <a:pt x="64" y="127"/>
                    <a:pt x="64" y="129"/>
                  </a:cubicBezTo>
                  <a:cubicBezTo>
                    <a:pt x="63" y="132"/>
                    <a:pt x="62" y="136"/>
                    <a:pt x="60" y="140"/>
                  </a:cubicBezTo>
                  <a:cubicBezTo>
                    <a:pt x="59" y="143"/>
                    <a:pt x="57" y="146"/>
                    <a:pt x="55" y="149"/>
                  </a:cubicBezTo>
                  <a:cubicBezTo>
                    <a:pt x="54" y="150"/>
                    <a:pt x="55" y="151"/>
                    <a:pt x="56" y="151"/>
                  </a:cubicBezTo>
                  <a:close/>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4" name="íṩliḑe"/>
            <p:cNvSpPr/>
            <p:nvPr/>
          </p:nvSpPr>
          <p:spPr bwMode="auto">
            <a:xfrm rot="2077308">
              <a:off x="5766741" y="1733214"/>
              <a:ext cx="33400" cy="31883"/>
            </a:xfrm>
            <a:custGeom>
              <a:avLst/>
              <a:gdLst>
                <a:gd name="T0" fmla="*/ 11 w 13"/>
                <a:gd name="T1" fmla="*/ 3 h 12"/>
                <a:gd name="T2" fmla="*/ 8 w 13"/>
                <a:gd name="T3" fmla="*/ 10 h 12"/>
                <a:gd name="T4" fmla="*/ 3 w 13"/>
                <a:gd name="T5" fmla="*/ 1 h 12"/>
                <a:gd name="T6" fmla="*/ 4 w 13"/>
                <a:gd name="T7" fmla="*/ 1 h 12"/>
                <a:gd name="T8" fmla="*/ 11 w 13"/>
                <a:gd name="T9" fmla="*/ 3 h 12"/>
              </a:gdLst>
              <a:ahLst/>
              <a:cxnLst>
                <a:cxn ang="0">
                  <a:pos x="T0" y="T1"/>
                </a:cxn>
                <a:cxn ang="0">
                  <a:pos x="T2" y="T3"/>
                </a:cxn>
                <a:cxn ang="0">
                  <a:pos x="T4" y="T5"/>
                </a:cxn>
                <a:cxn ang="0">
                  <a:pos x="T6" y="T7"/>
                </a:cxn>
                <a:cxn ang="0">
                  <a:pos x="T8" y="T9"/>
                </a:cxn>
              </a:cxnLst>
              <a:rect l="0" t="0" r="r" b="b"/>
              <a:pathLst>
                <a:path w="13" h="12">
                  <a:moveTo>
                    <a:pt x="11" y="3"/>
                  </a:moveTo>
                  <a:cubicBezTo>
                    <a:pt x="13" y="6"/>
                    <a:pt x="11" y="9"/>
                    <a:pt x="8" y="10"/>
                  </a:cubicBezTo>
                  <a:cubicBezTo>
                    <a:pt x="2" y="12"/>
                    <a:pt x="0" y="4"/>
                    <a:pt x="3" y="1"/>
                  </a:cubicBezTo>
                  <a:cubicBezTo>
                    <a:pt x="3" y="1"/>
                    <a:pt x="3" y="1"/>
                    <a:pt x="4" y="1"/>
                  </a:cubicBezTo>
                  <a:cubicBezTo>
                    <a:pt x="7" y="0"/>
                    <a:pt x="9" y="0"/>
                    <a:pt x="11" y="3"/>
                  </a:cubicBezTo>
                  <a:close/>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5" name="îṩḻïḍé"/>
            <p:cNvSpPr/>
            <p:nvPr/>
          </p:nvSpPr>
          <p:spPr bwMode="auto">
            <a:xfrm rot="2077308">
              <a:off x="5634710" y="1503096"/>
              <a:ext cx="268722" cy="317304"/>
            </a:xfrm>
            <a:custGeom>
              <a:avLst/>
              <a:gdLst>
                <a:gd name="T0" fmla="*/ 104 w 104"/>
                <a:gd name="T1" fmla="*/ 25 h 123"/>
                <a:gd name="T2" fmla="*/ 95 w 104"/>
                <a:gd name="T3" fmla="*/ 39 h 123"/>
                <a:gd name="T4" fmla="*/ 87 w 104"/>
                <a:gd name="T5" fmla="*/ 56 h 123"/>
                <a:gd name="T6" fmla="*/ 87 w 104"/>
                <a:gd name="T7" fmla="*/ 56 h 123"/>
                <a:gd name="T8" fmla="*/ 55 w 104"/>
                <a:gd name="T9" fmla="*/ 62 h 123"/>
                <a:gd name="T10" fmla="*/ 50 w 104"/>
                <a:gd name="T11" fmla="*/ 104 h 123"/>
                <a:gd name="T12" fmla="*/ 55 w 104"/>
                <a:gd name="T13" fmla="*/ 110 h 123"/>
                <a:gd name="T14" fmla="*/ 54 w 104"/>
                <a:gd name="T15" fmla="*/ 111 h 123"/>
                <a:gd name="T16" fmla="*/ 47 w 104"/>
                <a:gd name="T17" fmla="*/ 123 h 123"/>
                <a:gd name="T18" fmla="*/ 0 w 104"/>
                <a:gd name="T19" fmla="*/ 96 h 123"/>
                <a:gd name="T20" fmla="*/ 64 w 104"/>
                <a:gd name="T21" fmla="*/ 0 h 123"/>
                <a:gd name="T22" fmla="*/ 64 w 104"/>
                <a:gd name="T23" fmla="*/ 0 h 123"/>
                <a:gd name="T24" fmla="*/ 104 w 104"/>
                <a:gd name="T25" fmla="*/ 25 h 123"/>
                <a:gd name="T26" fmla="*/ 67 w 104"/>
                <a:gd name="T27" fmla="*/ 18 h 123"/>
                <a:gd name="T28" fmla="*/ 64 w 104"/>
                <a:gd name="T29" fmla="*/ 16 h 123"/>
                <a:gd name="T30" fmla="*/ 56 w 104"/>
                <a:gd name="T31" fmla="*/ 32 h 123"/>
                <a:gd name="T32" fmla="*/ 58 w 104"/>
                <a:gd name="T33" fmla="*/ 34 h 123"/>
                <a:gd name="T34" fmla="*/ 67 w 104"/>
                <a:gd name="T35" fmla="*/ 18 h 123"/>
                <a:gd name="T36" fmla="*/ 57 w 104"/>
                <a:gd name="T37" fmla="*/ 21 h 123"/>
                <a:gd name="T38" fmla="*/ 55 w 104"/>
                <a:gd name="T39" fmla="*/ 20 h 123"/>
                <a:gd name="T40" fmla="*/ 45 w 104"/>
                <a:gd name="T41" fmla="*/ 36 h 123"/>
                <a:gd name="T42" fmla="*/ 48 w 104"/>
                <a:gd name="T43" fmla="*/ 38 h 123"/>
                <a:gd name="T44" fmla="*/ 57 w 104"/>
                <a:gd name="T45"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23">
                  <a:moveTo>
                    <a:pt x="104" y="25"/>
                  </a:moveTo>
                  <a:cubicBezTo>
                    <a:pt x="100" y="29"/>
                    <a:pt x="97" y="35"/>
                    <a:pt x="95" y="39"/>
                  </a:cubicBezTo>
                  <a:cubicBezTo>
                    <a:pt x="92" y="45"/>
                    <a:pt x="89" y="50"/>
                    <a:pt x="87" y="56"/>
                  </a:cubicBezTo>
                  <a:cubicBezTo>
                    <a:pt x="87" y="56"/>
                    <a:pt x="87" y="56"/>
                    <a:pt x="87" y="56"/>
                  </a:cubicBezTo>
                  <a:cubicBezTo>
                    <a:pt x="76" y="53"/>
                    <a:pt x="64" y="55"/>
                    <a:pt x="55" y="62"/>
                  </a:cubicBezTo>
                  <a:cubicBezTo>
                    <a:pt x="41" y="71"/>
                    <a:pt x="40" y="91"/>
                    <a:pt x="50" y="104"/>
                  </a:cubicBezTo>
                  <a:cubicBezTo>
                    <a:pt x="51" y="106"/>
                    <a:pt x="53" y="108"/>
                    <a:pt x="55" y="110"/>
                  </a:cubicBezTo>
                  <a:cubicBezTo>
                    <a:pt x="55" y="110"/>
                    <a:pt x="54" y="110"/>
                    <a:pt x="54" y="111"/>
                  </a:cubicBezTo>
                  <a:cubicBezTo>
                    <a:pt x="51" y="115"/>
                    <a:pt x="49" y="119"/>
                    <a:pt x="47" y="123"/>
                  </a:cubicBezTo>
                  <a:cubicBezTo>
                    <a:pt x="32" y="113"/>
                    <a:pt x="16" y="103"/>
                    <a:pt x="0" y="96"/>
                  </a:cubicBezTo>
                  <a:cubicBezTo>
                    <a:pt x="22" y="64"/>
                    <a:pt x="42" y="31"/>
                    <a:pt x="64" y="0"/>
                  </a:cubicBezTo>
                  <a:cubicBezTo>
                    <a:pt x="64" y="0"/>
                    <a:pt x="64" y="0"/>
                    <a:pt x="64" y="0"/>
                  </a:cubicBezTo>
                  <a:cubicBezTo>
                    <a:pt x="77" y="9"/>
                    <a:pt x="90" y="17"/>
                    <a:pt x="104" y="25"/>
                  </a:cubicBezTo>
                  <a:close/>
                  <a:moveTo>
                    <a:pt x="67" y="18"/>
                  </a:moveTo>
                  <a:cubicBezTo>
                    <a:pt x="68" y="17"/>
                    <a:pt x="65" y="15"/>
                    <a:pt x="64" y="16"/>
                  </a:cubicBezTo>
                  <a:cubicBezTo>
                    <a:pt x="60" y="21"/>
                    <a:pt x="58" y="27"/>
                    <a:pt x="56" y="32"/>
                  </a:cubicBezTo>
                  <a:cubicBezTo>
                    <a:pt x="55" y="34"/>
                    <a:pt x="57" y="35"/>
                    <a:pt x="58" y="34"/>
                  </a:cubicBezTo>
                  <a:cubicBezTo>
                    <a:pt x="62" y="29"/>
                    <a:pt x="66" y="24"/>
                    <a:pt x="67" y="18"/>
                  </a:cubicBezTo>
                  <a:close/>
                  <a:moveTo>
                    <a:pt x="57" y="21"/>
                  </a:moveTo>
                  <a:cubicBezTo>
                    <a:pt x="58" y="20"/>
                    <a:pt x="56" y="19"/>
                    <a:pt x="55" y="20"/>
                  </a:cubicBezTo>
                  <a:cubicBezTo>
                    <a:pt x="51" y="25"/>
                    <a:pt x="48" y="31"/>
                    <a:pt x="45" y="36"/>
                  </a:cubicBezTo>
                  <a:cubicBezTo>
                    <a:pt x="45" y="38"/>
                    <a:pt x="47" y="39"/>
                    <a:pt x="48" y="38"/>
                  </a:cubicBezTo>
                  <a:cubicBezTo>
                    <a:pt x="51" y="33"/>
                    <a:pt x="55" y="27"/>
                    <a:pt x="57" y="21"/>
                  </a:cubicBezTo>
                  <a:close/>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6" name="íšļíḋe"/>
            <p:cNvSpPr/>
            <p:nvPr/>
          </p:nvSpPr>
          <p:spPr bwMode="auto">
            <a:xfrm rot="2077308">
              <a:off x="5237143" y="1885516"/>
              <a:ext cx="302122" cy="142711"/>
            </a:xfrm>
            <a:custGeom>
              <a:avLst/>
              <a:gdLst>
                <a:gd name="T0" fmla="*/ 117 w 117"/>
                <a:gd name="T1" fmla="*/ 50 h 55"/>
                <a:gd name="T2" fmla="*/ 116 w 117"/>
                <a:gd name="T3" fmla="*/ 52 h 55"/>
                <a:gd name="T4" fmla="*/ 115 w 117"/>
                <a:gd name="T5" fmla="*/ 52 h 55"/>
                <a:gd name="T6" fmla="*/ 89 w 117"/>
                <a:gd name="T7" fmla="*/ 44 h 55"/>
                <a:gd name="T8" fmla="*/ 59 w 117"/>
                <a:gd name="T9" fmla="*/ 31 h 55"/>
                <a:gd name="T10" fmla="*/ 0 w 117"/>
                <a:gd name="T11" fmla="*/ 8 h 55"/>
                <a:gd name="T12" fmla="*/ 0 w 117"/>
                <a:gd name="T13" fmla="*/ 8 h 55"/>
                <a:gd name="T14" fmla="*/ 4 w 117"/>
                <a:gd name="T15" fmla="*/ 0 h 55"/>
                <a:gd name="T16" fmla="*/ 57 w 117"/>
                <a:gd name="T17" fmla="*/ 25 h 55"/>
                <a:gd name="T18" fmla="*/ 117 w 117"/>
                <a:gd name="T19" fmla="*/ 5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55">
                  <a:moveTo>
                    <a:pt x="117" y="50"/>
                  </a:moveTo>
                  <a:cubicBezTo>
                    <a:pt x="117" y="51"/>
                    <a:pt x="116" y="52"/>
                    <a:pt x="116" y="52"/>
                  </a:cubicBezTo>
                  <a:cubicBezTo>
                    <a:pt x="116" y="52"/>
                    <a:pt x="116" y="52"/>
                    <a:pt x="115" y="52"/>
                  </a:cubicBezTo>
                  <a:cubicBezTo>
                    <a:pt x="109" y="55"/>
                    <a:pt x="95" y="46"/>
                    <a:pt x="89" y="44"/>
                  </a:cubicBezTo>
                  <a:cubicBezTo>
                    <a:pt x="79" y="40"/>
                    <a:pt x="69" y="35"/>
                    <a:pt x="59" y="31"/>
                  </a:cubicBezTo>
                  <a:cubicBezTo>
                    <a:pt x="40" y="23"/>
                    <a:pt x="21" y="15"/>
                    <a:pt x="0" y="8"/>
                  </a:cubicBezTo>
                  <a:cubicBezTo>
                    <a:pt x="0" y="8"/>
                    <a:pt x="0" y="8"/>
                    <a:pt x="0" y="8"/>
                  </a:cubicBezTo>
                  <a:cubicBezTo>
                    <a:pt x="0" y="5"/>
                    <a:pt x="1" y="2"/>
                    <a:pt x="4" y="0"/>
                  </a:cubicBezTo>
                  <a:cubicBezTo>
                    <a:pt x="20" y="11"/>
                    <a:pt x="39" y="17"/>
                    <a:pt x="57" y="25"/>
                  </a:cubicBezTo>
                  <a:cubicBezTo>
                    <a:pt x="77" y="33"/>
                    <a:pt x="97" y="42"/>
                    <a:pt x="117" y="50"/>
                  </a:cubicBezTo>
                  <a:close/>
                </a:path>
              </a:pathLst>
            </a:custGeom>
            <a:solidFill>
              <a:srgbClr val="9B9B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7" name="iṡlíḑé"/>
            <p:cNvSpPr/>
            <p:nvPr/>
          </p:nvSpPr>
          <p:spPr bwMode="auto">
            <a:xfrm rot="2077308">
              <a:off x="5232135" y="2111426"/>
              <a:ext cx="390177" cy="122975"/>
            </a:xfrm>
            <a:custGeom>
              <a:avLst/>
              <a:gdLst>
                <a:gd name="T0" fmla="*/ 67 w 151"/>
                <a:gd name="T1" fmla="*/ 3 h 48"/>
                <a:gd name="T2" fmla="*/ 151 w 151"/>
                <a:gd name="T3" fmla="*/ 45 h 48"/>
                <a:gd name="T4" fmla="*/ 0 w 151"/>
                <a:gd name="T5" fmla="*/ 48 h 48"/>
                <a:gd name="T6" fmla="*/ 67 w 151"/>
                <a:gd name="T7" fmla="*/ 3 h 48"/>
                <a:gd name="T8" fmla="*/ 50 w 151"/>
                <a:gd name="T9" fmla="*/ 38 h 48"/>
                <a:gd name="T10" fmla="*/ 50 w 151"/>
                <a:gd name="T11" fmla="*/ 33 h 48"/>
                <a:gd name="T12" fmla="*/ 28 w 151"/>
                <a:gd name="T13" fmla="*/ 34 h 48"/>
                <a:gd name="T14" fmla="*/ 28 w 151"/>
                <a:gd name="T15" fmla="*/ 37 h 48"/>
                <a:gd name="T16" fmla="*/ 50 w 151"/>
                <a:gd name="T17" fmla="*/ 38 h 48"/>
                <a:gd name="T18" fmla="*/ 41 w 151"/>
                <a:gd name="T19" fmla="*/ 45 h 48"/>
                <a:gd name="T20" fmla="*/ 42 w 151"/>
                <a:gd name="T21" fmla="*/ 41 h 48"/>
                <a:gd name="T22" fmla="*/ 16 w 151"/>
                <a:gd name="T23" fmla="*/ 41 h 48"/>
                <a:gd name="T24" fmla="*/ 16 w 151"/>
                <a:gd name="T25" fmla="*/ 43 h 48"/>
                <a:gd name="T26" fmla="*/ 41 w 151"/>
                <a:gd name="T27"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48">
                  <a:moveTo>
                    <a:pt x="67" y="3"/>
                  </a:moveTo>
                  <a:cubicBezTo>
                    <a:pt x="93" y="0"/>
                    <a:pt x="147" y="12"/>
                    <a:pt x="151" y="45"/>
                  </a:cubicBezTo>
                  <a:cubicBezTo>
                    <a:pt x="101" y="48"/>
                    <a:pt x="51" y="48"/>
                    <a:pt x="0" y="48"/>
                  </a:cubicBezTo>
                  <a:cubicBezTo>
                    <a:pt x="19" y="26"/>
                    <a:pt x="36" y="7"/>
                    <a:pt x="67" y="3"/>
                  </a:cubicBezTo>
                  <a:close/>
                  <a:moveTo>
                    <a:pt x="50" y="38"/>
                  </a:moveTo>
                  <a:cubicBezTo>
                    <a:pt x="53" y="38"/>
                    <a:pt x="53" y="33"/>
                    <a:pt x="50" y="33"/>
                  </a:cubicBezTo>
                  <a:cubicBezTo>
                    <a:pt x="43" y="33"/>
                    <a:pt x="35" y="33"/>
                    <a:pt x="28" y="34"/>
                  </a:cubicBezTo>
                  <a:cubicBezTo>
                    <a:pt x="26" y="34"/>
                    <a:pt x="26" y="37"/>
                    <a:pt x="28" y="37"/>
                  </a:cubicBezTo>
                  <a:cubicBezTo>
                    <a:pt x="35" y="38"/>
                    <a:pt x="43" y="38"/>
                    <a:pt x="50" y="38"/>
                  </a:cubicBezTo>
                  <a:close/>
                  <a:moveTo>
                    <a:pt x="41" y="45"/>
                  </a:moveTo>
                  <a:cubicBezTo>
                    <a:pt x="44" y="45"/>
                    <a:pt x="45" y="42"/>
                    <a:pt x="42" y="41"/>
                  </a:cubicBezTo>
                  <a:cubicBezTo>
                    <a:pt x="34" y="39"/>
                    <a:pt x="24" y="39"/>
                    <a:pt x="16" y="41"/>
                  </a:cubicBezTo>
                  <a:cubicBezTo>
                    <a:pt x="14" y="41"/>
                    <a:pt x="15" y="43"/>
                    <a:pt x="16" y="43"/>
                  </a:cubicBezTo>
                  <a:cubicBezTo>
                    <a:pt x="25" y="43"/>
                    <a:pt x="33" y="43"/>
                    <a:pt x="41" y="45"/>
                  </a:cubicBezTo>
                  <a:close/>
                </a:path>
              </a:pathLst>
            </a:custGeom>
            <a:solidFill>
              <a:srgbClr val="9B9B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8" name="íṡļîḋê"/>
            <p:cNvSpPr/>
            <p:nvPr/>
          </p:nvSpPr>
          <p:spPr bwMode="auto">
            <a:xfrm rot="2077308">
              <a:off x="5471358" y="2095546"/>
              <a:ext cx="92611" cy="63764"/>
            </a:xfrm>
            <a:custGeom>
              <a:avLst/>
              <a:gdLst>
                <a:gd name="T0" fmla="*/ 22 w 36"/>
                <a:gd name="T1" fmla="*/ 3 h 25"/>
                <a:gd name="T2" fmla="*/ 36 w 36"/>
                <a:gd name="T3" fmla="*/ 25 h 25"/>
                <a:gd name="T4" fmla="*/ 25 w 36"/>
                <a:gd name="T5" fmla="*/ 22 h 25"/>
                <a:gd name="T6" fmla="*/ 25 w 36"/>
                <a:gd name="T7" fmla="*/ 16 h 25"/>
                <a:gd name="T8" fmla="*/ 21 w 36"/>
                <a:gd name="T9" fmla="*/ 9 h 25"/>
                <a:gd name="T10" fmla="*/ 8 w 36"/>
                <a:gd name="T11" fmla="*/ 19 h 25"/>
                <a:gd name="T12" fmla="*/ 5 w 36"/>
                <a:gd name="T13" fmla="*/ 19 h 25"/>
                <a:gd name="T14" fmla="*/ 0 w 36"/>
                <a:gd name="T15" fmla="*/ 19 h 25"/>
                <a:gd name="T16" fmla="*/ 22 w 36"/>
                <a:gd name="T17"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5">
                  <a:moveTo>
                    <a:pt x="22" y="3"/>
                  </a:moveTo>
                  <a:cubicBezTo>
                    <a:pt x="34" y="5"/>
                    <a:pt x="36" y="15"/>
                    <a:pt x="36" y="25"/>
                  </a:cubicBezTo>
                  <a:cubicBezTo>
                    <a:pt x="33" y="24"/>
                    <a:pt x="29" y="23"/>
                    <a:pt x="25" y="22"/>
                  </a:cubicBezTo>
                  <a:cubicBezTo>
                    <a:pt x="25" y="20"/>
                    <a:pt x="26" y="18"/>
                    <a:pt x="25" y="16"/>
                  </a:cubicBezTo>
                  <a:cubicBezTo>
                    <a:pt x="25" y="13"/>
                    <a:pt x="23" y="10"/>
                    <a:pt x="21" y="9"/>
                  </a:cubicBezTo>
                  <a:cubicBezTo>
                    <a:pt x="14" y="6"/>
                    <a:pt x="7" y="12"/>
                    <a:pt x="8" y="19"/>
                  </a:cubicBezTo>
                  <a:cubicBezTo>
                    <a:pt x="7" y="19"/>
                    <a:pt x="6" y="19"/>
                    <a:pt x="5" y="19"/>
                  </a:cubicBezTo>
                  <a:cubicBezTo>
                    <a:pt x="3" y="19"/>
                    <a:pt x="2" y="19"/>
                    <a:pt x="0" y="19"/>
                  </a:cubicBezTo>
                  <a:cubicBezTo>
                    <a:pt x="2" y="9"/>
                    <a:pt x="11" y="0"/>
                    <a:pt x="22" y="3"/>
                  </a:cubicBezTo>
                  <a:close/>
                </a:path>
              </a:pathLst>
            </a:custGeom>
            <a:solidFill>
              <a:srgbClr val="9B9B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9" name="íšļiḑe"/>
            <p:cNvSpPr/>
            <p:nvPr/>
          </p:nvSpPr>
          <p:spPr bwMode="auto">
            <a:xfrm rot="2077308">
              <a:off x="5703452" y="1673680"/>
              <a:ext cx="160929" cy="144229"/>
            </a:xfrm>
            <a:custGeom>
              <a:avLst/>
              <a:gdLst>
                <a:gd name="T0" fmla="*/ 53 w 62"/>
                <a:gd name="T1" fmla="*/ 11 h 56"/>
                <a:gd name="T2" fmla="*/ 54 w 62"/>
                <a:gd name="T3" fmla="*/ 43 h 56"/>
                <a:gd name="T4" fmla="*/ 50 w 62"/>
                <a:gd name="T5" fmla="*/ 47 h 56"/>
                <a:gd name="T6" fmla="*/ 45 w 62"/>
                <a:gd name="T7" fmla="*/ 50 h 56"/>
                <a:gd name="T8" fmla="*/ 44 w 62"/>
                <a:gd name="T9" fmla="*/ 51 h 56"/>
                <a:gd name="T10" fmla="*/ 16 w 62"/>
                <a:gd name="T11" fmla="*/ 50 h 56"/>
                <a:gd name="T12" fmla="*/ 11 w 62"/>
                <a:gd name="T13" fmla="*/ 11 h 56"/>
                <a:gd name="T14" fmla="*/ 53 w 62"/>
                <a:gd name="T15" fmla="*/ 11 h 56"/>
                <a:gd name="T16" fmla="*/ 35 w 62"/>
                <a:gd name="T17" fmla="*/ 37 h 56"/>
                <a:gd name="T18" fmla="*/ 40 w 62"/>
                <a:gd name="T19" fmla="*/ 25 h 56"/>
                <a:gd name="T20" fmla="*/ 28 w 62"/>
                <a:gd name="T21" fmla="*/ 20 h 56"/>
                <a:gd name="T22" fmla="*/ 27 w 62"/>
                <a:gd name="T23" fmla="*/ 21 h 56"/>
                <a:gd name="T24" fmla="*/ 23 w 62"/>
                <a:gd name="T25" fmla="*/ 32 h 56"/>
                <a:gd name="T26" fmla="*/ 35 w 62"/>
                <a:gd name="T27"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56">
                  <a:moveTo>
                    <a:pt x="53" y="11"/>
                  </a:moveTo>
                  <a:cubicBezTo>
                    <a:pt x="62" y="21"/>
                    <a:pt x="61" y="34"/>
                    <a:pt x="54" y="43"/>
                  </a:cubicBezTo>
                  <a:cubicBezTo>
                    <a:pt x="51" y="43"/>
                    <a:pt x="50" y="45"/>
                    <a:pt x="50" y="47"/>
                  </a:cubicBezTo>
                  <a:cubicBezTo>
                    <a:pt x="49" y="48"/>
                    <a:pt x="47" y="49"/>
                    <a:pt x="45" y="50"/>
                  </a:cubicBezTo>
                  <a:cubicBezTo>
                    <a:pt x="45" y="50"/>
                    <a:pt x="44" y="51"/>
                    <a:pt x="44" y="51"/>
                  </a:cubicBezTo>
                  <a:cubicBezTo>
                    <a:pt x="35" y="55"/>
                    <a:pt x="25" y="56"/>
                    <a:pt x="16" y="50"/>
                  </a:cubicBezTo>
                  <a:cubicBezTo>
                    <a:pt x="3" y="42"/>
                    <a:pt x="0" y="21"/>
                    <a:pt x="11" y="11"/>
                  </a:cubicBezTo>
                  <a:cubicBezTo>
                    <a:pt x="22" y="0"/>
                    <a:pt x="43" y="0"/>
                    <a:pt x="53" y="11"/>
                  </a:cubicBezTo>
                  <a:close/>
                  <a:moveTo>
                    <a:pt x="35" y="37"/>
                  </a:moveTo>
                  <a:cubicBezTo>
                    <a:pt x="39" y="35"/>
                    <a:pt x="42" y="30"/>
                    <a:pt x="40" y="25"/>
                  </a:cubicBezTo>
                  <a:cubicBezTo>
                    <a:pt x="39" y="21"/>
                    <a:pt x="32" y="17"/>
                    <a:pt x="28" y="20"/>
                  </a:cubicBezTo>
                  <a:cubicBezTo>
                    <a:pt x="27" y="20"/>
                    <a:pt x="27" y="21"/>
                    <a:pt x="27" y="21"/>
                  </a:cubicBezTo>
                  <a:cubicBezTo>
                    <a:pt x="23" y="23"/>
                    <a:pt x="21" y="28"/>
                    <a:pt x="23" y="32"/>
                  </a:cubicBezTo>
                  <a:cubicBezTo>
                    <a:pt x="25" y="37"/>
                    <a:pt x="30" y="39"/>
                    <a:pt x="35" y="37"/>
                  </a:cubicBezTo>
                  <a:close/>
                </a:path>
              </a:pathLst>
            </a:custGeom>
            <a:solidFill>
              <a:srgbClr val="9B9B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0" name="íŝ1ídè"/>
            <p:cNvSpPr/>
            <p:nvPr/>
          </p:nvSpPr>
          <p:spPr bwMode="auto">
            <a:xfrm rot="2077308">
              <a:off x="5974447" y="1511759"/>
              <a:ext cx="110829" cy="78946"/>
            </a:xfrm>
            <a:custGeom>
              <a:avLst/>
              <a:gdLst>
                <a:gd name="T0" fmla="*/ 43 w 43"/>
                <a:gd name="T1" fmla="*/ 24 h 31"/>
                <a:gd name="T2" fmla="*/ 37 w 43"/>
                <a:gd name="T3" fmla="*/ 31 h 31"/>
                <a:gd name="T4" fmla="*/ 0 w 43"/>
                <a:gd name="T5" fmla="*/ 13 h 31"/>
                <a:gd name="T6" fmla="*/ 3 w 43"/>
                <a:gd name="T7" fmla="*/ 7 h 31"/>
                <a:gd name="T8" fmla="*/ 8 w 43"/>
                <a:gd name="T9" fmla="*/ 1 h 31"/>
                <a:gd name="T10" fmla="*/ 10 w 43"/>
                <a:gd name="T11" fmla="*/ 1 h 31"/>
                <a:gd name="T12" fmla="*/ 10 w 43"/>
                <a:gd name="T13" fmla="*/ 0 h 31"/>
                <a:gd name="T14" fmla="*/ 28 w 43"/>
                <a:gd name="T15" fmla="*/ 9 h 31"/>
                <a:gd name="T16" fmla="*/ 43 w 43"/>
                <a:gd name="T17"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31">
                  <a:moveTo>
                    <a:pt x="43" y="24"/>
                  </a:moveTo>
                  <a:cubicBezTo>
                    <a:pt x="41" y="26"/>
                    <a:pt x="39" y="28"/>
                    <a:pt x="37" y="31"/>
                  </a:cubicBezTo>
                  <a:cubicBezTo>
                    <a:pt x="26" y="22"/>
                    <a:pt x="13" y="17"/>
                    <a:pt x="0" y="13"/>
                  </a:cubicBezTo>
                  <a:cubicBezTo>
                    <a:pt x="1" y="11"/>
                    <a:pt x="2" y="9"/>
                    <a:pt x="3" y="7"/>
                  </a:cubicBezTo>
                  <a:cubicBezTo>
                    <a:pt x="4" y="6"/>
                    <a:pt x="6" y="3"/>
                    <a:pt x="8" y="1"/>
                  </a:cubicBezTo>
                  <a:cubicBezTo>
                    <a:pt x="9" y="2"/>
                    <a:pt x="10" y="1"/>
                    <a:pt x="10" y="1"/>
                  </a:cubicBezTo>
                  <a:cubicBezTo>
                    <a:pt x="10" y="1"/>
                    <a:pt x="10" y="0"/>
                    <a:pt x="10" y="0"/>
                  </a:cubicBezTo>
                  <a:cubicBezTo>
                    <a:pt x="16" y="3"/>
                    <a:pt x="22" y="5"/>
                    <a:pt x="28" y="9"/>
                  </a:cubicBezTo>
                  <a:cubicBezTo>
                    <a:pt x="34" y="13"/>
                    <a:pt x="38" y="19"/>
                    <a:pt x="43" y="24"/>
                  </a:cubicBezTo>
                  <a:close/>
                </a:path>
              </a:pathLst>
            </a:custGeom>
            <a:solidFill>
              <a:srgbClr val="9B9B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1" name="i$liḍé"/>
            <p:cNvSpPr/>
            <p:nvPr/>
          </p:nvSpPr>
          <p:spPr bwMode="auto">
            <a:xfrm rot="2077308">
              <a:off x="5927494" y="1527982"/>
              <a:ext cx="113865" cy="92611"/>
            </a:xfrm>
            <a:custGeom>
              <a:avLst/>
              <a:gdLst>
                <a:gd name="T0" fmla="*/ 44 w 44"/>
                <a:gd name="T1" fmla="*/ 21 h 36"/>
                <a:gd name="T2" fmla="*/ 43 w 44"/>
                <a:gd name="T3" fmla="*/ 22 h 36"/>
                <a:gd name="T4" fmla="*/ 34 w 44"/>
                <a:gd name="T5" fmla="*/ 36 h 36"/>
                <a:gd name="T6" fmla="*/ 0 w 44"/>
                <a:gd name="T7" fmla="*/ 16 h 36"/>
                <a:gd name="T8" fmla="*/ 8 w 44"/>
                <a:gd name="T9" fmla="*/ 0 h 36"/>
                <a:gd name="T10" fmla="*/ 8 w 44"/>
                <a:gd name="T11" fmla="*/ 0 h 36"/>
                <a:gd name="T12" fmla="*/ 44 w 44"/>
                <a:gd name="T13" fmla="*/ 21 h 36"/>
              </a:gdLst>
              <a:ahLst/>
              <a:cxnLst>
                <a:cxn ang="0">
                  <a:pos x="T0" y="T1"/>
                </a:cxn>
                <a:cxn ang="0">
                  <a:pos x="T2" y="T3"/>
                </a:cxn>
                <a:cxn ang="0">
                  <a:pos x="T4" y="T5"/>
                </a:cxn>
                <a:cxn ang="0">
                  <a:pos x="T6" y="T7"/>
                </a:cxn>
                <a:cxn ang="0">
                  <a:pos x="T8" y="T9"/>
                </a:cxn>
                <a:cxn ang="0">
                  <a:pos x="T10" y="T11"/>
                </a:cxn>
                <a:cxn ang="0">
                  <a:pos x="T12" y="T13"/>
                </a:cxn>
              </a:cxnLst>
              <a:rect l="0" t="0" r="r" b="b"/>
              <a:pathLst>
                <a:path w="44" h="36">
                  <a:moveTo>
                    <a:pt x="44" y="21"/>
                  </a:moveTo>
                  <a:cubicBezTo>
                    <a:pt x="43" y="21"/>
                    <a:pt x="43" y="22"/>
                    <a:pt x="43" y="22"/>
                  </a:cubicBezTo>
                  <a:cubicBezTo>
                    <a:pt x="40" y="26"/>
                    <a:pt x="36" y="31"/>
                    <a:pt x="34" y="36"/>
                  </a:cubicBezTo>
                  <a:cubicBezTo>
                    <a:pt x="23" y="28"/>
                    <a:pt x="11" y="22"/>
                    <a:pt x="0" y="16"/>
                  </a:cubicBezTo>
                  <a:cubicBezTo>
                    <a:pt x="2" y="10"/>
                    <a:pt x="5" y="5"/>
                    <a:pt x="8" y="0"/>
                  </a:cubicBezTo>
                  <a:cubicBezTo>
                    <a:pt x="8" y="0"/>
                    <a:pt x="8" y="0"/>
                    <a:pt x="8" y="0"/>
                  </a:cubicBezTo>
                  <a:cubicBezTo>
                    <a:pt x="21" y="6"/>
                    <a:pt x="32" y="14"/>
                    <a:pt x="44" y="21"/>
                  </a:cubicBezTo>
                  <a:close/>
                </a:path>
              </a:pathLst>
            </a:custGeom>
            <a:solidFill>
              <a:srgbClr val="9B9B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2" name="ïṣľíḓe"/>
            <p:cNvSpPr/>
            <p:nvPr/>
          </p:nvSpPr>
          <p:spPr bwMode="auto">
            <a:xfrm rot="2077308">
              <a:off x="5507391" y="1760216"/>
              <a:ext cx="66801" cy="39473"/>
            </a:xfrm>
            <a:custGeom>
              <a:avLst/>
              <a:gdLst>
                <a:gd name="T0" fmla="*/ 26 w 26"/>
                <a:gd name="T1" fmla="*/ 11 h 15"/>
                <a:gd name="T2" fmla="*/ 7 w 26"/>
                <a:gd name="T3" fmla="*/ 12 h 15"/>
                <a:gd name="T4" fmla="*/ 1 w 26"/>
                <a:gd name="T5" fmla="*/ 0 h 15"/>
                <a:gd name="T6" fmla="*/ 8 w 26"/>
                <a:gd name="T7" fmla="*/ 3 h 15"/>
                <a:gd name="T8" fmla="*/ 26 w 26"/>
                <a:gd name="T9" fmla="*/ 11 h 15"/>
              </a:gdLst>
              <a:ahLst/>
              <a:cxnLst>
                <a:cxn ang="0">
                  <a:pos x="T0" y="T1"/>
                </a:cxn>
                <a:cxn ang="0">
                  <a:pos x="T2" y="T3"/>
                </a:cxn>
                <a:cxn ang="0">
                  <a:pos x="T4" y="T5"/>
                </a:cxn>
                <a:cxn ang="0">
                  <a:pos x="T6" y="T7"/>
                </a:cxn>
                <a:cxn ang="0">
                  <a:pos x="T8" y="T9"/>
                </a:cxn>
              </a:cxnLst>
              <a:rect l="0" t="0" r="r" b="b"/>
              <a:pathLst>
                <a:path w="26" h="15">
                  <a:moveTo>
                    <a:pt x="26" y="11"/>
                  </a:moveTo>
                  <a:cubicBezTo>
                    <a:pt x="20" y="13"/>
                    <a:pt x="13" y="15"/>
                    <a:pt x="7" y="12"/>
                  </a:cubicBezTo>
                  <a:cubicBezTo>
                    <a:pt x="3" y="10"/>
                    <a:pt x="0" y="5"/>
                    <a:pt x="1" y="0"/>
                  </a:cubicBezTo>
                  <a:cubicBezTo>
                    <a:pt x="3" y="1"/>
                    <a:pt x="6" y="2"/>
                    <a:pt x="8" y="3"/>
                  </a:cubicBezTo>
                  <a:cubicBezTo>
                    <a:pt x="13" y="5"/>
                    <a:pt x="19" y="9"/>
                    <a:pt x="26" y="11"/>
                  </a:cubicBezTo>
                  <a:close/>
                </a:path>
              </a:pathLst>
            </a:custGeom>
            <a:solidFill>
              <a:srgbClr val="9B9B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3" name="îsḻîḑe"/>
            <p:cNvSpPr/>
            <p:nvPr/>
          </p:nvSpPr>
          <p:spPr bwMode="auto">
            <a:xfrm rot="2077308">
              <a:off x="5516563" y="1709720"/>
              <a:ext cx="113865" cy="80465"/>
            </a:xfrm>
            <a:custGeom>
              <a:avLst/>
              <a:gdLst>
                <a:gd name="T0" fmla="*/ 44 w 44"/>
                <a:gd name="T1" fmla="*/ 24 h 31"/>
                <a:gd name="T2" fmla="*/ 43 w 44"/>
                <a:gd name="T3" fmla="*/ 26 h 31"/>
                <a:gd name="T4" fmla="*/ 35 w 44"/>
                <a:gd name="T5" fmla="*/ 31 h 31"/>
                <a:gd name="T6" fmla="*/ 29 w 44"/>
                <a:gd name="T7" fmla="*/ 29 h 31"/>
                <a:gd name="T8" fmla="*/ 21 w 44"/>
                <a:gd name="T9" fmla="*/ 25 h 31"/>
                <a:gd name="T10" fmla="*/ 5 w 44"/>
                <a:gd name="T11" fmla="*/ 18 h 31"/>
                <a:gd name="T12" fmla="*/ 1 w 44"/>
                <a:gd name="T13" fmla="*/ 8 h 31"/>
                <a:gd name="T14" fmla="*/ 4 w 44"/>
                <a:gd name="T15" fmla="*/ 5 h 31"/>
                <a:gd name="T16" fmla="*/ 6 w 44"/>
                <a:gd name="T17" fmla="*/ 0 h 31"/>
                <a:gd name="T18" fmla="*/ 44 w 44"/>
                <a:gd name="T19"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31">
                  <a:moveTo>
                    <a:pt x="44" y="24"/>
                  </a:moveTo>
                  <a:cubicBezTo>
                    <a:pt x="44" y="24"/>
                    <a:pt x="43" y="25"/>
                    <a:pt x="43" y="26"/>
                  </a:cubicBezTo>
                  <a:cubicBezTo>
                    <a:pt x="41" y="28"/>
                    <a:pt x="38" y="29"/>
                    <a:pt x="35" y="31"/>
                  </a:cubicBezTo>
                  <a:cubicBezTo>
                    <a:pt x="33" y="30"/>
                    <a:pt x="31" y="30"/>
                    <a:pt x="29" y="29"/>
                  </a:cubicBezTo>
                  <a:cubicBezTo>
                    <a:pt x="27" y="28"/>
                    <a:pt x="24" y="27"/>
                    <a:pt x="21" y="25"/>
                  </a:cubicBezTo>
                  <a:cubicBezTo>
                    <a:pt x="16" y="23"/>
                    <a:pt x="9" y="21"/>
                    <a:pt x="5" y="18"/>
                  </a:cubicBezTo>
                  <a:cubicBezTo>
                    <a:pt x="2" y="16"/>
                    <a:pt x="0" y="11"/>
                    <a:pt x="1" y="8"/>
                  </a:cubicBezTo>
                  <a:cubicBezTo>
                    <a:pt x="2" y="7"/>
                    <a:pt x="3" y="6"/>
                    <a:pt x="4" y="5"/>
                  </a:cubicBezTo>
                  <a:cubicBezTo>
                    <a:pt x="5" y="3"/>
                    <a:pt x="6" y="2"/>
                    <a:pt x="6" y="0"/>
                  </a:cubicBezTo>
                  <a:cubicBezTo>
                    <a:pt x="19" y="8"/>
                    <a:pt x="32" y="16"/>
                    <a:pt x="44" y="24"/>
                  </a:cubicBezTo>
                  <a:close/>
                </a:path>
              </a:pathLst>
            </a:custGeom>
            <a:solidFill>
              <a:srgbClr val="9B9B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4" name="î$1iḓè"/>
            <p:cNvSpPr/>
            <p:nvPr/>
          </p:nvSpPr>
          <p:spPr bwMode="auto">
            <a:xfrm rot="2077308">
              <a:off x="5518588" y="1668176"/>
              <a:ext cx="183702" cy="126011"/>
            </a:xfrm>
            <a:custGeom>
              <a:avLst/>
              <a:gdLst>
                <a:gd name="T0" fmla="*/ 70 w 71"/>
                <a:gd name="T1" fmla="*/ 40 h 49"/>
                <a:gd name="T2" fmla="*/ 71 w 71"/>
                <a:gd name="T3" fmla="*/ 40 h 49"/>
                <a:gd name="T4" fmla="*/ 65 w 71"/>
                <a:gd name="T5" fmla="*/ 49 h 49"/>
                <a:gd name="T6" fmla="*/ 0 w 71"/>
                <a:gd name="T7" fmla="*/ 11 h 49"/>
                <a:gd name="T8" fmla="*/ 2 w 71"/>
                <a:gd name="T9" fmla="*/ 7 h 49"/>
                <a:gd name="T10" fmla="*/ 7 w 71"/>
                <a:gd name="T11" fmla="*/ 0 h 49"/>
                <a:gd name="T12" fmla="*/ 7 w 71"/>
                <a:gd name="T13" fmla="*/ 0 h 49"/>
                <a:gd name="T14" fmla="*/ 8 w 71"/>
                <a:gd name="T15" fmla="*/ 1 h 49"/>
                <a:gd name="T16" fmla="*/ 70 w 71"/>
                <a:gd name="T17"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49">
                  <a:moveTo>
                    <a:pt x="70" y="40"/>
                  </a:moveTo>
                  <a:cubicBezTo>
                    <a:pt x="70" y="40"/>
                    <a:pt x="71" y="40"/>
                    <a:pt x="71" y="40"/>
                  </a:cubicBezTo>
                  <a:cubicBezTo>
                    <a:pt x="69" y="43"/>
                    <a:pt x="67" y="46"/>
                    <a:pt x="65" y="49"/>
                  </a:cubicBezTo>
                  <a:cubicBezTo>
                    <a:pt x="44" y="35"/>
                    <a:pt x="23" y="22"/>
                    <a:pt x="0" y="11"/>
                  </a:cubicBezTo>
                  <a:cubicBezTo>
                    <a:pt x="1" y="10"/>
                    <a:pt x="1" y="8"/>
                    <a:pt x="2" y="7"/>
                  </a:cubicBezTo>
                  <a:cubicBezTo>
                    <a:pt x="4" y="4"/>
                    <a:pt x="5" y="2"/>
                    <a:pt x="7" y="0"/>
                  </a:cubicBezTo>
                  <a:cubicBezTo>
                    <a:pt x="7" y="0"/>
                    <a:pt x="7" y="0"/>
                    <a:pt x="7" y="0"/>
                  </a:cubicBezTo>
                  <a:cubicBezTo>
                    <a:pt x="7" y="0"/>
                    <a:pt x="7" y="1"/>
                    <a:pt x="8" y="1"/>
                  </a:cubicBezTo>
                  <a:cubicBezTo>
                    <a:pt x="28" y="14"/>
                    <a:pt x="50" y="26"/>
                    <a:pt x="70" y="40"/>
                  </a:cubicBezTo>
                  <a:close/>
                </a:path>
              </a:pathLst>
            </a:custGeom>
            <a:solidFill>
              <a:srgbClr val="9B9B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5" name="ïśľíďé"/>
            <p:cNvSpPr/>
            <p:nvPr/>
          </p:nvSpPr>
          <p:spPr bwMode="auto">
            <a:xfrm rot="2077308">
              <a:off x="5849162" y="1538664"/>
              <a:ext cx="183702" cy="127529"/>
            </a:xfrm>
            <a:custGeom>
              <a:avLst/>
              <a:gdLst>
                <a:gd name="T0" fmla="*/ 70 w 71"/>
                <a:gd name="T1" fmla="*/ 41 h 49"/>
                <a:gd name="T2" fmla="*/ 71 w 71"/>
                <a:gd name="T3" fmla="*/ 41 h 49"/>
                <a:gd name="T4" fmla="*/ 69 w 71"/>
                <a:gd name="T5" fmla="*/ 46 h 49"/>
                <a:gd name="T6" fmla="*/ 61 w 71"/>
                <a:gd name="T7" fmla="*/ 49 h 49"/>
                <a:gd name="T8" fmla="*/ 60 w 71"/>
                <a:gd name="T9" fmla="*/ 47 h 49"/>
                <a:gd name="T10" fmla="*/ 1 w 71"/>
                <a:gd name="T11" fmla="*/ 10 h 49"/>
                <a:gd name="T12" fmla="*/ 0 w 71"/>
                <a:gd name="T13" fmla="*/ 10 h 49"/>
                <a:gd name="T14" fmla="*/ 0 w 71"/>
                <a:gd name="T15" fmla="*/ 10 h 49"/>
                <a:gd name="T16" fmla="*/ 0 w 71"/>
                <a:gd name="T17" fmla="*/ 4 h 49"/>
                <a:gd name="T18" fmla="*/ 4 w 71"/>
                <a:gd name="T19" fmla="*/ 0 h 49"/>
                <a:gd name="T20" fmla="*/ 70 w 71"/>
                <a:gd name="T21" fmla="*/ 4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49">
                  <a:moveTo>
                    <a:pt x="70" y="41"/>
                  </a:moveTo>
                  <a:cubicBezTo>
                    <a:pt x="71" y="41"/>
                    <a:pt x="71" y="41"/>
                    <a:pt x="71" y="41"/>
                  </a:cubicBezTo>
                  <a:cubicBezTo>
                    <a:pt x="71" y="43"/>
                    <a:pt x="70" y="44"/>
                    <a:pt x="69" y="46"/>
                  </a:cubicBezTo>
                  <a:cubicBezTo>
                    <a:pt x="67" y="48"/>
                    <a:pt x="64" y="49"/>
                    <a:pt x="61" y="49"/>
                  </a:cubicBezTo>
                  <a:cubicBezTo>
                    <a:pt x="61" y="48"/>
                    <a:pt x="61" y="47"/>
                    <a:pt x="60" y="47"/>
                  </a:cubicBezTo>
                  <a:cubicBezTo>
                    <a:pt x="41" y="34"/>
                    <a:pt x="21" y="21"/>
                    <a:pt x="1" y="10"/>
                  </a:cubicBezTo>
                  <a:cubicBezTo>
                    <a:pt x="0" y="10"/>
                    <a:pt x="0" y="10"/>
                    <a:pt x="0" y="10"/>
                  </a:cubicBezTo>
                  <a:cubicBezTo>
                    <a:pt x="0" y="10"/>
                    <a:pt x="0" y="10"/>
                    <a:pt x="0" y="10"/>
                  </a:cubicBezTo>
                  <a:cubicBezTo>
                    <a:pt x="0" y="8"/>
                    <a:pt x="0" y="6"/>
                    <a:pt x="0" y="4"/>
                  </a:cubicBezTo>
                  <a:cubicBezTo>
                    <a:pt x="1" y="2"/>
                    <a:pt x="2" y="1"/>
                    <a:pt x="4" y="0"/>
                  </a:cubicBezTo>
                  <a:cubicBezTo>
                    <a:pt x="26" y="14"/>
                    <a:pt x="48" y="27"/>
                    <a:pt x="70" y="41"/>
                  </a:cubicBezTo>
                  <a:close/>
                </a:path>
              </a:pathLst>
            </a:custGeom>
            <a:solidFill>
              <a:srgbClr val="9B9B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6" name="iṧlïdè"/>
            <p:cNvSpPr/>
            <p:nvPr/>
          </p:nvSpPr>
          <p:spPr bwMode="auto">
            <a:xfrm rot="2077308">
              <a:off x="5334130" y="1345843"/>
              <a:ext cx="674080" cy="992902"/>
            </a:xfrm>
            <a:custGeom>
              <a:avLst/>
              <a:gdLst>
                <a:gd name="T0" fmla="*/ 168 w 261"/>
                <a:gd name="T1" fmla="*/ 325 h 385"/>
                <a:gd name="T2" fmla="*/ 204 w 261"/>
                <a:gd name="T3" fmla="*/ 379 h 385"/>
                <a:gd name="T4" fmla="*/ 121 w 261"/>
                <a:gd name="T5" fmla="*/ 324 h 385"/>
                <a:gd name="T6" fmla="*/ 76 w 261"/>
                <a:gd name="T7" fmla="*/ 306 h 385"/>
                <a:gd name="T8" fmla="*/ 3 w 261"/>
                <a:gd name="T9" fmla="*/ 275 h 385"/>
                <a:gd name="T10" fmla="*/ 12 w 261"/>
                <a:gd name="T11" fmla="*/ 259 h 385"/>
                <a:gd name="T12" fmla="*/ 149 w 261"/>
                <a:gd name="T13" fmla="*/ 302 h 385"/>
                <a:gd name="T14" fmla="*/ 167 w 261"/>
                <a:gd name="T15" fmla="*/ 159 h 385"/>
                <a:gd name="T16" fmla="*/ 128 w 261"/>
                <a:gd name="T17" fmla="*/ 164 h 385"/>
                <a:gd name="T18" fmla="*/ 124 w 261"/>
                <a:gd name="T19" fmla="*/ 180 h 385"/>
                <a:gd name="T20" fmla="*/ 119 w 261"/>
                <a:gd name="T21" fmla="*/ 198 h 385"/>
                <a:gd name="T22" fmla="*/ 98 w 261"/>
                <a:gd name="T23" fmla="*/ 206 h 385"/>
                <a:gd name="T24" fmla="*/ 63 w 261"/>
                <a:gd name="T25" fmla="*/ 208 h 385"/>
                <a:gd name="T26" fmla="*/ 60 w 261"/>
                <a:gd name="T27" fmla="*/ 167 h 385"/>
                <a:gd name="T28" fmla="*/ 50 w 261"/>
                <a:gd name="T29" fmla="*/ 150 h 385"/>
                <a:gd name="T30" fmla="*/ 60 w 261"/>
                <a:gd name="T31" fmla="*/ 144 h 385"/>
                <a:gd name="T32" fmla="*/ 129 w 261"/>
                <a:gd name="T33" fmla="*/ 48 h 385"/>
                <a:gd name="T34" fmla="*/ 125 w 261"/>
                <a:gd name="T35" fmla="*/ 44 h 385"/>
                <a:gd name="T36" fmla="*/ 130 w 261"/>
                <a:gd name="T37" fmla="*/ 27 h 385"/>
                <a:gd name="T38" fmla="*/ 134 w 261"/>
                <a:gd name="T39" fmla="*/ 29 h 385"/>
                <a:gd name="T40" fmla="*/ 167 w 261"/>
                <a:gd name="T41" fmla="*/ 0 h 385"/>
                <a:gd name="T42" fmla="*/ 206 w 261"/>
                <a:gd name="T43" fmla="*/ 29 h 385"/>
                <a:gd name="T44" fmla="*/ 187 w 261"/>
                <a:gd name="T45" fmla="*/ 59 h 385"/>
                <a:gd name="T46" fmla="*/ 205 w 261"/>
                <a:gd name="T47" fmla="*/ 69 h 385"/>
                <a:gd name="T48" fmla="*/ 185 w 261"/>
                <a:gd name="T49" fmla="*/ 84 h 385"/>
                <a:gd name="T50" fmla="*/ 161 w 261"/>
                <a:gd name="T51" fmla="*/ 109 h 385"/>
                <a:gd name="T52" fmla="*/ 168 w 261"/>
                <a:gd name="T53" fmla="*/ 112 h 385"/>
                <a:gd name="T54" fmla="*/ 247 w 261"/>
                <a:gd name="T55" fmla="*/ 204 h 385"/>
                <a:gd name="T56" fmla="*/ 172 w 261"/>
                <a:gd name="T57" fmla="*/ 154 h 385"/>
                <a:gd name="T58" fmla="*/ 167 w 261"/>
                <a:gd name="T59" fmla="*/ 320 h 385"/>
                <a:gd name="T60" fmla="*/ 132 w 261"/>
                <a:gd name="T61" fmla="*/ 32 h 385"/>
                <a:gd name="T62" fmla="*/ 128 w 261"/>
                <a:gd name="T63" fmla="*/ 42 h 385"/>
                <a:gd name="T64" fmla="*/ 189 w 261"/>
                <a:gd name="T65" fmla="*/ 81 h 385"/>
                <a:gd name="T66" fmla="*/ 196 w 261"/>
                <a:gd name="T67" fmla="*/ 36 h 385"/>
                <a:gd name="T68" fmla="*/ 169 w 261"/>
                <a:gd name="T69" fmla="*/ 5 h 385"/>
                <a:gd name="T70" fmla="*/ 162 w 261"/>
                <a:gd name="T71" fmla="*/ 12 h 385"/>
                <a:gd name="T72" fmla="*/ 192 w 261"/>
                <a:gd name="T73" fmla="*/ 42 h 385"/>
                <a:gd name="T74" fmla="*/ 157 w 261"/>
                <a:gd name="T75" fmla="*/ 20 h 385"/>
                <a:gd name="T76" fmla="*/ 192 w 261"/>
                <a:gd name="T77" fmla="*/ 42 h 385"/>
                <a:gd name="T78" fmla="*/ 125 w 261"/>
                <a:gd name="T79" fmla="*/ 120 h 385"/>
                <a:gd name="T80" fmla="*/ 159 w 261"/>
                <a:gd name="T81" fmla="*/ 159 h 385"/>
                <a:gd name="T82" fmla="*/ 165 w 261"/>
                <a:gd name="T83" fmla="*/ 91 h 385"/>
                <a:gd name="T84" fmla="*/ 134 w 261"/>
                <a:gd name="T85" fmla="*/ 52 h 385"/>
                <a:gd name="T86" fmla="*/ 124 w 261"/>
                <a:gd name="T87" fmla="*/ 163 h 385"/>
                <a:gd name="T88" fmla="*/ 125 w 261"/>
                <a:gd name="T89" fmla="*/ 114 h 385"/>
                <a:gd name="T90" fmla="*/ 165 w 261"/>
                <a:gd name="T91" fmla="*/ 91 h 385"/>
                <a:gd name="T92" fmla="*/ 126 w 261"/>
                <a:gd name="T93" fmla="*/ 324 h 385"/>
                <a:gd name="T94" fmla="*/ 147 w 261"/>
                <a:gd name="T95" fmla="*/ 314 h 385"/>
                <a:gd name="T96" fmla="*/ 162 w 261"/>
                <a:gd name="T97" fmla="*/ 330 h 385"/>
                <a:gd name="T98" fmla="*/ 145 w 261"/>
                <a:gd name="T99" fmla="*/ 318 h 385"/>
                <a:gd name="T100" fmla="*/ 146 w 261"/>
                <a:gd name="T101" fmla="*/ 326 h 385"/>
                <a:gd name="T102" fmla="*/ 50 w 261"/>
                <a:gd name="T103" fmla="*/ 376 h 385"/>
                <a:gd name="T104" fmla="*/ 124 w 261"/>
                <a:gd name="T105" fmla="*/ 314 h 385"/>
                <a:gd name="T106" fmla="*/ 7 w 261"/>
                <a:gd name="T107" fmla="*/ 272 h 385"/>
                <a:gd name="T108" fmla="*/ 96 w 261"/>
                <a:gd name="T109" fmla="*/ 308 h 385"/>
                <a:gd name="T110" fmla="*/ 122 w 261"/>
                <a:gd name="T111" fmla="*/ 186 h 385"/>
                <a:gd name="T112" fmla="*/ 58 w 261"/>
                <a:gd name="T113" fmla="*/ 146 h 385"/>
                <a:gd name="T114" fmla="*/ 51 w 261"/>
                <a:gd name="T115" fmla="*/ 157 h 385"/>
                <a:gd name="T116" fmla="*/ 100 w 261"/>
                <a:gd name="T117" fmla="*/ 195 h 385"/>
                <a:gd name="T118" fmla="*/ 61 w 261"/>
                <a:gd name="T119" fmla="*/ 174 h 385"/>
                <a:gd name="T120" fmla="*/ 78 w 261"/>
                <a:gd name="T121" fmla="*/ 194 h 385"/>
                <a:gd name="T122" fmla="*/ 100 w 261"/>
                <a:gd name="T123" fmla="*/ 195 h 385"/>
                <a:gd name="T124" fmla="*/ 70 w 261"/>
                <a:gd name="T125" fmla="*/ 19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1" h="385">
                  <a:moveTo>
                    <a:pt x="255" y="212"/>
                  </a:moveTo>
                  <a:cubicBezTo>
                    <a:pt x="261" y="266"/>
                    <a:pt x="219" y="313"/>
                    <a:pt x="168" y="325"/>
                  </a:cubicBezTo>
                  <a:cubicBezTo>
                    <a:pt x="168" y="325"/>
                    <a:pt x="168" y="325"/>
                    <a:pt x="168" y="325"/>
                  </a:cubicBezTo>
                  <a:cubicBezTo>
                    <a:pt x="168" y="327"/>
                    <a:pt x="168" y="330"/>
                    <a:pt x="167" y="332"/>
                  </a:cubicBezTo>
                  <a:cubicBezTo>
                    <a:pt x="188" y="340"/>
                    <a:pt x="207" y="355"/>
                    <a:pt x="208" y="376"/>
                  </a:cubicBezTo>
                  <a:cubicBezTo>
                    <a:pt x="208" y="379"/>
                    <a:pt x="206" y="380"/>
                    <a:pt x="204" y="379"/>
                  </a:cubicBezTo>
                  <a:cubicBezTo>
                    <a:pt x="152" y="383"/>
                    <a:pt x="99" y="385"/>
                    <a:pt x="47" y="381"/>
                  </a:cubicBezTo>
                  <a:cubicBezTo>
                    <a:pt x="44" y="381"/>
                    <a:pt x="44" y="378"/>
                    <a:pt x="45" y="376"/>
                  </a:cubicBezTo>
                  <a:cubicBezTo>
                    <a:pt x="56" y="346"/>
                    <a:pt x="90" y="327"/>
                    <a:pt x="121" y="324"/>
                  </a:cubicBezTo>
                  <a:cubicBezTo>
                    <a:pt x="121" y="324"/>
                    <a:pt x="121" y="323"/>
                    <a:pt x="121" y="323"/>
                  </a:cubicBezTo>
                  <a:cubicBezTo>
                    <a:pt x="119" y="324"/>
                    <a:pt x="117" y="323"/>
                    <a:pt x="112" y="321"/>
                  </a:cubicBezTo>
                  <a:cubicBezTo>
                    <a:pt x="100" y="317"/>
                    <a:pt x="88" y="311"/>
                    <a:pt x="76" y="306"/>
                  </a:cubicBezTo>
                  <a:cubicBezTo>
                    <a:pt x="52" y="296"/>
                    <a:pt x="29" y="287"/>
                    <a:pt x="6" y="276"/>
                  </a:cubicBezTo>
                  <a:cubicBezTo>
                    <a:pt x="6" y="275"/>
                    <a:pt x="6" y="275"/>
                    <a:pt x="6" y="275"/>
                  </a:cubicBezTo>
                  <a:cubicBezTo>
                    <a:pt x="5" y="276"/>
                    <a:pt x="3" y="276"/>
                    <a:pt x="3" y="275"/>
                  </a:cubicBezTo>
                  <a:cubicBezTo>
                    <a:pt x="0" y="269"/>
                    <a:pt x="3" y="262"/>
                    <a:pt x="9" y="259"/>
                  </a:cubicBezTo>
                  <a:cubicBezTo>
                    <a:pt x="10" y="259"/>
                    <a:pt x="10" y="259"/>
                    <a:pt x="11" y="259"/>
                  </a:cubicBezTo>
                  <a:cubicBezTo>
                    <a:pt x="11" y="259"/>
                    <a:pt x="12" y="259"/>
                    <a:pt x="12" y="259"/>
                  </a:cubicBezTo>
                  <a:cubicBezTo>
                    <a:pt x="49" y="279"/>
                    <a:pt x="89" y="292"/>
                    <a:pt x="127" y="308"/>
                  </a:cubicBezTo>
                  <a:cubicBezTo>
                    <a:pt x="127" y="309"/>
                    <a:pt x="127" y="309"/>
                    <a:pt x="128" y="309"/>
                  </a:cubicBezTo>
                  <a:cubicBezTo>
                    <a:pt x="133" y="304"/>
                    <a:pt x="141" y="300"/>
                    <a:pt x="149" y="302"/>
                  </a:cubicBezTo>
                  <a:cubicBezTo>
                    <a:pt x="150" y="302"/>
                    <a:pt x="152" y="303"/>
                    <a:pt x="153" y="304"/>
                  </a:cubicBezTo>
                  <a:cubicBezTo>
                    <a:pt x="154" y="303"/>
                    <a:pt x="154" y="303"/>
                    <a:pt x="154" y="303"/>
                  </a:cubicBezTo>
                  <a:cubicBezTo>
                    <a:pt x="227" y="286"/>
                    <a:pt x="232" y="191"/>
                    <a:pt x="167" y="159"/>
                  </a:cubicBezTo>
                  <a:cubicBezTo>
                    <a:pt x="166" y="161"/>
                    <a:pt x="164" y="162"/>
                    <a:pt x="162" y="163"/>
                  </a:cubicBezTo>
                  <a:cubicBezTo>
                    <a:pt x="161" y="164"/>
                    <a:pt x="161" y="164"/>
                    <a:pt x="160" y="163"/>
                  </a:cubicBezTo>
                  <a:cubicBezTo>
                    <a:pt x="151" y="171"/>
                    <a:pt x="138" y="170"/>
                    <a:pt x="128" y="164"/>
                  </a:cubicBezTo>
                  <a:cubicBezTo>
                    <a:pt x="128" y="164"/>
                    <a:pt x="128" y="165"/>
                    <a:pt x="128" y="165"/>
                  </a:cubicBezTo>
                  <a:cubicBezTo>
                    <a:pt x="126" y="170"/>
                    <a:pt x="123" y="174"/>
                    <a:pt x="120" y="178"/>
                  </a:cubicBezTo>
                  <a:cubicBezTo>
                    <a:pt x="122" y="178"/>
                    <a:pt x="123" y="179"/>
                    <a:pt x="124" y="180"/>
                  </a:cubicBezTo>
                  <a:cubicBezTo>
                    <a:pt x="126" y="181"/>
                    <a:pt x="126" y="183"/>
                    <a:pt x="125" y="184"/>
                  </a:cubicBezTo>
                  <a:cubicBezTo>
                    <a:pt x="127" y="184"/>
                    <a:pt x="128" y="186"/>
                    <a:pt x="127" y="187"/>
                  </a:cubicBezTo>
                  <a:cubicBezTo>
                    <a:pt x="124" y="191"/>
                    <a:pt x="122" y="195"/>
                    <a:pt x="119" y="198"/>
                  </a:cubicBezTo>
                  <a:cubicBezTo>
                    <a:pt x="119" y="200"/>
                    <a:pt x="117" y="202"/>
                    <a:pt x="114" y="201"/>
                  </a:cubicBezTo>
                  <a:cubicBezTo>
                    <a:pt x="112" y="199"/>
                    <a:pt x="109" y="197"/>
                    <a:pt x="106" y="196"/>
                  </a:cubicBezTo>
                  <a:cubicBezTo>
                    <a:pt x="106" y="201"/>
                    <a:pt x="103" y="205"/>
                    <a:pt x="98" y="206"/>
                  </a:cubicBezTo>
                  <a:cubicBezTo>
                    <a:pt x="96" y="207"/>
                    <a:pt x="94" y="207"/>
                    <a:pt x="92" y="206"/>
                  </a:cubicBezTo>
                  <a:cubicBezTo>
                    <a:pt x="93" y="208"/>
                    <a:pt x="92" y="209"/>
                    <a:pt x="91" y="210"/>
                  </a:cubicBezTo>
                  <a:cubicBezTo>
                    <a:pt x="82" y="212"/>
                    <a:pt x="71" y="215"/>
                    <a:pt x="63" y="208"/>
                  </a:cubicBezTo>
                  <a:cubicBezTo>
                    <a:pt x="59" y="204"/>
                    <a:pt x="57" y="197"/>
                    <a:pt x="59" y="192"/>
                  </a:cubicBezTo>
                  <a:cubicBezTo>
                    <a:pt x="55" y="190"/>
                    <a:pt x="52" y="187"/>
                    <a:pt x="51" y="182"/>
                  </a:cubicBezTo>
                  <a:cubicBezTo>
                    <a:pt x="50" y="175"/>
                    <a:pt x="57" y="172"/>
                    <a:pt x="60" y="167"/>
                  </a:cubicBezTo>
                  <a:cubicBezTo>
                    <a:pt x="56" y="165"/>
                    <a:pt x="52" y="162"/>
                    <a:pt x="48" y="160"/>
                  </a:cubicBezTo>
                  <a:cubicBezTo>
                    <a:pt x="47" y="159"/>
                    <a:pt x="46" y="158"/>
                    <a:pt x="46" y="157"/>
                  </a:cubicBezTo>
                  <a:cubicBezTo>
                    <a:pt x="46" y="155"/>
                    <a:pt x="48" y="152"/>
                    <a:pt x="50" y="150"/>
                  </a:cubicBezTo>
                  <a:cubicBezTo>
                    <a:pt x="51" y="147"/>
                    <a:pt x="53" y="146"/>
                    <a:pt x="56" y="144"/>
                  </a:cubicBezTo>
                  <a:cubicBezTo>
                    <a:pt x="57" y="143"/>
                    <a:pt x="58" y="144"/>
                    <a:pt x="58" y="145"/>
                  </a:cubicBezTo>
                  <a:cubicBezTo>
                    <a:pt x="58" y="144"/>
                    <a:pt x="59" y="143"/>
                    <a:pt x="60" y="144"/>
                  </a:cubicBezTo>
                  <a:cubicBezTo>
                    <a:pt x="62" y="144"/>
                    <a:pt x="63" y="145"/>
                    <a:pt x="65" y="146"/>
                  </a:cubicBezTo>
                  <a:cubicBezTo>
                    <a:pt x="83" y="112"/>
                    <a:pt x="106" y="80"/>
                    <a:pt x="128" y="49"/>
                  </a:cubicBezTo>
                  <a:cubicBezTo>
                    <a:pt x="128" y="48"/>
                    <a:pt x="129" y="48"/>
                    <a:pt x="129" y="48"/>
                  </a:cubicBezTo>
                  <a:cubicBezTo>
                    <a:pt x="128" y="47"/>
                    <a:pt x="127" y="47"/>
                    <a:pt x="126" y="46"/>
                  </a:cubicBezTo>
                  <a:cubicBezTo>
                    <a:pt x="126" y="46"/>
                    <a:pt x="125" y="45"/>
                    <a:pt x="125" y="45"/>
                  </a:cubicBezTo>
                  <a:cubicBezTo>
                    <a:pt x="125" y="44"/>
                    <a:pt x="125" y="44"/>
                    <a:pt x="125" y="44"/>
                  </a:cubicBezTo>
                  <a:cubicBezTo>
                    <a:pt x="122" y="41"/>
                    <a:pt x="122" y="37"/>
                    <a:pt x="124" y="34"/>
                  </a:cubicBezTo>
                  <a:cubicBezTo>
                    <a:pt x="124" y="32"/>
                    <a:pt x="126" y="30"/>
                    <a:pt x="127" y="29"/>
                  </a:cubicBezTo>
                  <a:cubicBezTo>
                    <a:pt x="127" y="28"/>
                    <a:pt x="128" y="26"/>
                    <a:pt x="130" y="27"/>
                  </a:cubicBezTo>
                  <a:cubicBezTo>
                    <a:pt x="130" y="27"/>
                    <a:pt x="130" y="27"/>
                    <a:pt x="130" y="27"/>
                  </a:cubicBezTo>
                  <a:cubicBezTo>
                    <a:pt x="131" y="27"/>
                    <a:pt x="131" y="27"/>
                    <a:pt x="132" y="27"/>
                  </a:cubicBezTo>
                  <a:cubicBezTo>
                    <a:pt x="133" y="27"/>
                    <a:pt x="134" y="28"/>
                    <a:pt x="134" y="29"/>
                  </a:cubicBezTo>
                  <a:cubicBezTo>
                    <a:pt x="137" y="30"/>
                    <a:pt x="141" y="32"/>
                    <a:pt x="144" y="34"/>
                  </a:cubicBezTo>
                  <a:cubicBezTo>
                    <a:pt x="147" y="26"/>
                    <a:pt x="150" y="19"/>
                    <a:pt x="155" y="13"/>
                  </a:cubicBezTo>
                  <a:cubicBezTo>
                    <a:pt x="158" y="9"/>
                    <a:pt x="162" y="0"/>
                    <a:pt x="167" y="0"/>
                  </a:cubicBezTo>
                  <a:cubicBezTo>
                    <a:pt x="168" y="0"/>
                    <a:pt x="169" y="0"/>
                    <a:pt x="169" y="1"/>
                  </a:cubicBezTo>
                  <a:cubicBezTo>
                    <a:pt x="183" y="4"/>
                    <a:pt x="200" y="14"/>
                    <a:pt x="206" y="27"/>
                  </a:cubicBezTo>
                  <a:cubicBezTo>
                    <a:pt x="206" y="27"/>
                    <a:pt x="206" y="28"/>
                    <a:pt x="206" y="29"/>
                  </a:cubicBezTo>
                  <a:cubicBezTo>
                    <a:pt x="207" y="29"/>
                    <a:pt x="207" y="30"/>
                    <a:pt x="207" y="31"/>
                  </a:cubicBezTo>
                  <a:cubicBezTo>
                    <a:pt x="205" y="37"/>
                    <a:pt x="200" y="41"/>
                    <a:pt x="197" y="46"/>
                  </a:cubicBezTo>
                  <a:cubicBezTo>
                    <a:pt x="193" y="50"/>
                    <a:pt x="191" y="55"/>
                    <a:pt x="187" y="59"/>
                  </a:cubicBezTo>
                  <a:cubicBezTo>
                    <a:pt x="192" y="62"/>
                    <a:pt x="196" y="65"/>
                    <a:pt x="201" y="68"/>
                  </a:cubicBezTo>
                  <a:cubicBezTo>
                    <a:pt x="201" y="68"/>
                    <a:pt x="201" y="68"/>
                    <a:pt x="201" y="68"/>
                  </a:cubicBezTo>
                  <a:cubicBezTo>
                    <a:pt x="202" y="68"/>
                    <a:pt x="205" y="68"/>
                    <a:pt x="205" y="69"/>
                  </a:cubicBezTo>
                  <a:cubicBezTo>
                    <a:pt x="207" y="79"/>
                    <a:pt x="195" y="87"/>
                    <a:pt x="187" y="85"/>
                  </a:cubicBezTo>
                  <a:cubicBezTo>
                    <a:pt x="187" y="84"/>
                    <a:pt x="187" y="84"/>
                    <a:pt x="187" y="84"/>
                  </a:cubicBezTo>
                  <a:cubicBezTo>
                    <a:pt x="186" y="84"/>
                    <a:pt x="185" y="84"/>
                    <a:pt x="185" y="84"/>
                  </a:cubicBezTo>
                  <a:cubicBezTo>
                    <a:pt x="182" y="83"/>
                    <a:pt x="180" y="81"/>
                    <a:pt x="178" y="80"/>
                  </a:cubicBezTo>
                  <a:cubicBezTo>
                    <a:pt x="176" y="85"/>
                    <a:pt x="173" y="89"/>
                    <a:pt x="170" y="93"/>
                  </a:cubicBezTo>
                  <a:cubicBezTo>
                    <a:pt x="167" y="99"/>
                    <a:pt x="164" y="104"/>
                    <a:pt x="161" y="109"/>
                  </a:cubicBezTo>
                  <a:cubicBezTo>
                    <a:pt x="161" y="109"/>
                    <a:pt x="161" y="110"/>
                    <a:pt x="161" y="110"/>
                  </a:cubicBezTo>
                  <a:cubicBezTo>
                    <a:pt x="163" y="110"/>
                    <a:pt x="164" y="111"/>
                    <a:pt x="166" y="113"/>
                  </a:cubicBezTo>
                  <a:cubicBezTo>
                    <a:pt x="166" y="112"/>
                    <a:pt x="167" y="112"/>
                    <a:pt x="168" y="112"/>
                  </a:cubicBezTo>
                  <a:cubicBezTo>
                    <a:pt x="213" y="115"/>
                    <a:pt x="250" y="171"/>
                    <a:pt x="255" y="212"/>
                  </a:cubicBezTo>
                  <a:close/>
                  <a:moveTo>
                    <a:pt x="167" y="320"/>
                  </a:moveTo>
                  <a:cubicBezTo>
                    <a:pt x="218" y="305"/>
                    <a:pt x="258" y="259"/>
                    <a:pt x="247" y="204"/>
                  </a:cubicBezTo>
                  <a:cubicBezTo>
                    <a:pt x="242" y="183"/>
                    <a:pt x="231" y="164"/>
                    <a:pt x="217" y="149"/>
                  </a:cubicBezTo>
                  <a:cubicBezTo>
                    <a:pt x="204" y="135"/>
                    <a:pt x="189" y="129"/>
                    <a:pt x="173" y="120"/>
                  </a:cubicBezTo>
                  <a:cubicBezTo>
                    <a:pt x="181" y="131"/>
                    <a:pt x="179" y="144"/>
                    <a:pt x="172" y="154"/>
                  </a:cubicBezTo>
                  <a:cubicBezTo>
                    <a:pt x="204" y="170"/>
                    <a:pt x="224" y="203"/>
                    <a:pt x="220" y="239"/>
                  </a:cubicBezTo>
                  <a:cubicBezTo>
                    <a:pt x="217" y="272"/>
                    <a:pt x="192" y="303"/>
                    <a:pt x="159" y="307"/>
                  </a:cubicBezTo>
                  <a:cubicBezTo>
                    <a:pt x="163" y="310"/>
                    <a:pt x="166" y="315"/>
                    <a:pt x="167" y="320"/>
                  </a:cubicBezTo>
                  <a:close/>
                  <a:moveTo>
                    <a:pt x="199" y="73"/>
                  </a:moveTo>
                  <a:cubicBezTo>
                    <a:pt x="199" y="73"/>
                    <a:pt x="199" y="73"/>
                    <a:pt x="198" y="73"/>
                  </a:cubicBezTo>
                  <a:cubicBezTo>
                    <a:pt x="176" y="59"/>
                    <a:pt x="154" y="46"/>
                    <a:pt x="132" y="32"/>
                  </a:cubicBezTo>
                  <a:cubicBezTo>
                    <a:pt x="130" y="33"/>
                    <a:pt x="129" y="34"/>
                    <a:pt x="128" y="36"/>
                  </a:cubicBezTo>
                  <a:cubicBezTo>
                    <a:pt x="128" y="38"/>
                    <a:pt x="128" y="40"/>
                    <a:pt x="128" y="42"/>
                  </a:cubicBezTo>
                  <a:cubicBezTo>
                    <a:pt x="128" y="42"/>
                    <a:pt x="128" y="42"/>
                    <a:pt x="128" y="42"/>
                  </a:cubicBezTo>
                  <a:cubicBezTo>
                    <a:pt x="128" y="42"/>
                    <a:pt x="128" y="42"/>
                    <a:pt x="129" y="42"/>
                  </a:cubicBezTo>
                  <a:cubicBezTo>
                    <a:pt x="149" y="53"/>
                    <a:pt x="169" y="66"/>
                    <a:pt x="188" y="79"/>
                  </a:cubicBezTo>
                  <a:cubicBezTo>
                    <a:pt x="189" y="79"/>
                    <a:pt x="189" y="80"/>
                    <a:pt x="189" y="81"/>
                  </a:cubicBezTo>
                  <a:cubicBezTo>
                    <a:pt x="192" y="81"/>
                    <a:pt x="195" y="80"/>
                    <a:pt x="197" y="78"/>
                  </a:cubicBezTo>
                  <a:cubicBezTo>
                    <a:pt x="198" y="76"/>
                    <a:pt x="199" y="75"/>
                    <a:pt x="199" y="73"/>
                  </a:cubicBezTo>
                  <a:close/>
                  <a:moveTo>
                    <a:pt x="196" y="36"/>
                  </a:moveTo>
                  <a:cubicBezTo>
                    <a:pt x="198" y="33"/>
                    <a:pt x="200" y="31"/>
                    <a:pt x="202" y="29"/>
                  </a:cubicBezTo>
                  <a:cubicBezTo>
                    <a:pt x="197" y="24"/>
                    <a:pt x="193" y="18"/>
                    <a:pt x="187" y="14"/>
                  </a:cubicBezTo>
                  <a:cubicBezTo>
                    <a:pt x="181" y="10"/>
                    <a:pt x="175" y="8"/>
                    <a:pt x="169" y="5"/>
                  </a:cubicBezTo>
                  <a:cubicBezTo>
                    <a:pt x="169" y="5"/>
                    <a:pt x="169" y="6"/>
                    <a:pt x="169" y="6"/>
                  </a:cubicBezTo>
                  <a:cubicBezTo>
                    <a:pt x="169" y="6"/>
                    <a:pt x="168" y="7"/>
                    <a:pt x="167" y="6"/>
                  </a:cubicBezTo>
                  <a:cubicBezTo>
                    <a:pt x="165" y="8"/>
                    <a:pt x="163" y="11"/>
                    <a:pt x="162" y="12"/>
                  </a:cubicBezTo>
                  <a:cubicBezTo>
                    <a:pt x="161" y="14"/>
                    <a:pt x="160" y="16"/>
                    <a:pt x="159" y="18"/>
                  </a:cubicBezTo>
                  <a:cubicBezTo>
                    <a:pt x="172" y="22"/>
                    <a:pt x="185" y="27"/>
                    <a:pt x="196" y="36"/>
                  </a:cubicBezTo>
                  <a:close/>
                  <a:moveTo>
                    <a:pt x="192" y="42"/>
                  </a:moveTo>
                  <a:cubicBezTo>
                    <a:pt x="192" y="42"/>
                    <a:pt x="192" y="41"/>
                    <a:pt x="193" y="41"/>
                  </a:cubicBezTo>
                  <a:cubicBezTo>
                    <a:pt x="181" y="34"/>
                    <a:pt x="170" y="26"/>
                    <a:pt x="157" y="20"/>
                  </a:cubicBezTo>
                  <a:cubicBezTo>
                    <a:pt x="157" y="20"/>
                    <a:pt x="157" y="20"/>
                    <a:pt x="157" y="20"/>
                  </a:cubicBezTo>
                  <a:cubicBezTo>
                    <a:pt x="154" y="25"/>
                    <a:pt x="151" y="30"/>
                    <a:pt x="149" y="36"/>
                  </a:cubicBezTo>
                  <a:cubicBezTo>
                    <a:pt x="160" y="42"/>
                    <a:pt x="172" y="48"/>
                    <a:pt x="183" y="56"/>
                  </a:cubicBezTo>
                  <a:cubicBezTo>
                    <a:pt x="185" y="51"/>
                    <a:pt x="189" y="46"/>
                    <a:pt x="192" y="42"/>
                  </a:cubicBezTo>
                  <a:close/>
                  <a:moveTo>
                    <a:pt x="168" y="152"/>
                  </a:moveTo>
                  <a:cubicBezTo>
                    <a:pt x="175" y="143"/>
                    <a:pt x="176" y="130"/>
                    <a:pt x="167" y="120"/>
                  </a:cubicBezTo>
                  <a:cubicBezTo>
                    <a:pt x="157" y="109"/>
                    <a:pt x="136" y="109"/>
                    <a:pt x="125" y="120"/>
                  </a:cubicBezTo>
                  <a:cubicBezTo>
                    <a:pt x="114" y="130"/>
                    <a:pt x="117" y="151"/>
                    <a:pt x="130" y="159"/>
                  </a:cubicBezTo>
                  <a:cubicBezTo>
                    <a:pt x="139" y="165"/>
                    <a:pt x="149" y="164"/>
                    <a:pt x="158" y="160"/>
                  </a:cubicBezTo>
                  <a:cubicBezTo>
                    <a:pt x="158" y="160"/>
                    <a:pt x="159" y="159"/>
                    <a:pt x="159" y="159"/>
                  </a:cubicBezTo>
                  <a:cubicBezTo>
                    <a:pt x="161" y="158"/>
                    <a:pt x="163" y="157"/>
                    <a:pt x="164" y="156"/>
                  </a:cubicBezTo>
                  <a:cubicBezTo>
                    <a:pt x="164" y="154"/>
                    <a:pt x="165" y="152"/>
                    <a:pt x="168" y="152"/>
                  </a:cubicBezTo>
                  <a:close/>
                  <a:moveTo>
                    <a:pt x="165" y="91"/>
                  </a:moveTo>
                  <a:cubicBezTo>
                    <a:pt x="167" y="87"/>
                    <a:pt x="170" y="81"/>
                    <a:pt x="174" y="77"/>
                  </a:cubicBezTo>
                  <a:cubicBezTo>
                    <a:pt x="160" y="69"/>
                    <a:pt x="147" y="61"/>
                    <a:pt x="134" y="52"/>
                  </a:cubicBezTo>
                  <a:cubicBezTo>
                    <a:pt x="134" y="52"/>
                    <a:pt x="134" y="52"/>
                    <a:pt x="134" y="52"/>
                  </a:cubicBezTo>
                  <a:cubicBezTo>
                    <a:pt x="112" y="83"/>
                    <a:pt x="92" y="116"/>
                    <a:pt x="70" y="148"/>
                  </a:cubicBezTo>
                  <a:cubicBezTo>
                    <a:pt x="86" y="155"/>
                    <a:pt x="102" y="165"/>
                    <a:pt x="117" y="175"/>
                  </a:cubicBezTo>
                  <a:cubicBezTo>
                    <a:pt x="119" y="171"/>
                    <a:pt x="121" y="167"/>
                    <a:pt x="124" y="163"/>
                  </a:cubicBezTo>
                  <a:cubicBezTo>
                    <a:pt x="124" y="162"/>
                    <a:pt x="125" y="162"/>
                    <a:pt x="125" y="162"/>
                  </a:cubicBezTo>
                  <a:cubicBezTo>
                    <a:pt x="123" y="160"/>
                    <a:pt x="121" y="158"/>
                    <a:pt x="120" y="156"/>
                  </a:cubicBezTo>
                  <a:cubicBezTo>
                    <a:pt x="110" y="143"/>
                    <a:pt x="111" y="123"/>
                    <a:pt x="125" y="114"/>
                  </a:cubicBezTo>
                  <a:cubicBezTo>
                    <a:pt x="134" y="107"/>
                    <a:pt x="146" y="105"/>
                    <a:pt x="157" y="108"/>
                  </a:cubicBezTo>
                  <a:cubicBezTo>
                    <a:pt x="157" y="108"/>
                    <a:pt x="157" y="108"/>
                    <a:pt x="157" y="108"/>
                  </a:cubicBezTo>
                  <a:cubicBezTo>
                    <a:pt x="159" y="102"/>
                    <a:pt x="162" y="97"/>
                    <a:pt x="165" y="91"/>
                  </a:cubicBezTo>
                  <a:close/>
                  <a:moveTo>
                    <a:pt x="162" y="330"/>
                  </a:moveTo>
                  <a:cubicBezTo>
                    <a:pt x="162" y="320"/>
                    <a:pt x="160" y="310"/>
                    <a:pt x="148" y="308"/>
                  </a:cubicBezTo>
                  <a:cubicBezTo>
                    <a:pt x="137" y="305"/>
                    <a:pt x="128" y="314"/>
                    <a:pt x="126" y="324"/>
                  </a:cubicBezTo>
                  <a:cubicBezTo>
                    <a:pt x="128" y="324"/>
                    <a:pt x="129" y="324"/>
                    <a:pt x="131" y="324"/>
                  </a:cubicBezTo>
                  <a:cubicBezTo>
                    <a:pt x="132" y="324"/>
                    <a:pt x="133" y="324"/>
                    <a:pt x="134" y="324"/>
                  </a:cubicBezTo>
                  <a:cubicBezTo>
                    <a:pt x="133" y="317"/>
                    <a:pt x="140" y="311"/>
                    <a:pt x="147" y="314"/>
                  </a:cubicBezTo>
                  <a:cubicBezTo>
                    <a:pt x="149" y="315"/>
                    <a:pt x="151" y="318"/>
                    <a:pt x="151" y="321"/>
                  </a:cubicBezTo>
                  <a:cubicBezTo>
                    <a:pt x="152" y="323"/>
                    <a:pt x="151" y="325"/>
                    <a:pt x="151" y="327"/>
                  </a:cubicBezTo>
                  <a:cubicBezTo>
                    <a:pt x="155" y="328"/>
                    <a:pt x="159" y="329"/>
                    <a:pt x="162" y="330"/>
                  </a:cubicBezTo>
                  <a:close/>
                  <a:moveTo>
                    <a:pt x="146" y="326"/>
                  </a:moveTo>
                  <a:cubicBezTo>
                    <a:pt x="147" y="325"/>
                    <a:pt x="147" y="324"/>
                    <a:pt x="147" y="322"/>
                  </a:cubicBezTo>
                  <a:cubicBezTo>
                    <a:pt x="147" y="321"/>
                    <a:pt x="147" y="319"/>
                    <a:pt x="145" y="318"/>
                  </a:cubicBezTo>
                  <a:cubicBezTo>
                    <a:pt x="142" y="316"/>
                    <a:pt x="137" y="320"/>
                    <a:pt x="137" y="324"/>
                  </a:cubicBezTo>
                  <a:cubicBezTo>
                    <a:pt x="137" y="324"/>
                    <a:pt x="137" y="324"/>
                    <a:pt x="137" y="324"/>
                  </a:cubicBezTo>
                  <a:cubicBezTo>
                    <a:pt x="140" y="325"/>
                    <a:pt x="143" y="325"/>
                    <a:pt x="146" y="326"/>
                  </a:cubicBezTo>
                  <a:close/>
                  <a:moveTo>
                    <a:pt x="201" y="373"/>
                  </a:moveTo>
                  <a:cubicBezTo>
                    <a:pt x="197" y="340"/>
                    <a:pt x="143" y="328"/>
                    <a:pt x="117" y="331"/>
                  </a:cubicBezTo>
                  <a:cubicBezTo>
                    <a:pt x="86" y="335"/>
                    <a:pt x="69" y="354"/>
                    <a:pt x="50" y="376"/>
                  </a:cubicBezTo>
                  <a:cubicBezTo>
                    <a:pt x="101" y="376"/>
                    <a:pt x="151" y="376"/>
                    <a:pt x="201" y="373"/>
                  </a:cubicBezTo>
                  <a:close/>
                  <a:moveTo>
                    <a:pt x="123" y="316"/>
                  </a:moveTo>
                  <a:cubicBezTo>
                    <a:pt x="123" y="316"/>
                    <a:pt x="124" y="315"/>
                    <a:pt x="124" y="314"/>
                  </a:cubicBezTo>
                  <a:cubicBezTo>
                    <a:pt x="104" y="306"/>
                    <a:pt x="84" y="297"/>
                    <a:pt x="64" y="289"/>
                  </a:cubicBezTo>
                  <a:cubicBezTo>
                    <a:pt x="46" y="281"/>
                    <a:pt x="27" y="275"/>
                    <a:pt x="11" y="264"/>
                  </a:cubicBezTo>
                  <a:cubicBezTo>
                    <a:pt x="8" y="266"/>
                    <a:pt x="7" y="269"/>
                    <a:pt x="7" y="272"/>
                  </a:cubicBezTo>
                  <a:cubicBezTo>
                    <a:pt x="7" y="272"/>
                    <a:pt x="7" y="272"/>
                    <a:pt x="7" y="272"/>
                  </a:cubicBezTo>
                  <a:cubicBezTo>
                    <a:pt x="28" y="279"/>
                    <a:pt x="47" y="287"/>
                    <a:pt x="66" y="295"/>
                  </a:cubicBezTo>
                  <a:cubicBezTo>
                    <a:pt x="76" y="299"/>
                    <a:pt x="86" y="304"/>
                    <a:pt x="96" y="308"/>
                  </a:cubicBezTo>
                  <a:cubicBezTo>
                    <a:pt x="102" y="310"/>
                    <a:pt x="116" y="319"/>
                    <a:pt x="122" y="316"/>
                  </a:cubicBezTo>
                  <a:cubicBezTo>
                    <a:pt x="123" y="316"/>
                    <a:pt x="123" y="316"/>
                    <a:pt x="123" y="316"/>
                  </a:cubicBezTo>
                  <a:close/>
                  <a:moveTo>
                    <a:pt x="122" y="186"/>
                  </a:moveTo>
                  <a:cubicBezTo>
                    <a:pt x="122" y="186"/>
                    <a:pt x="121" y="186"/>
                    <a:pt x="121" y="186"/>
                  </a:cubicBezTo>
                  <a:cubicBezTo>
                    <a:pt x="101" y="172"/>
                    <a:pt x="79" y="160"/>
                    <a:pt x="59" y="147"/>
                  </a:cubicBezTo>
                  <a:cubicBezTo>
                    <a:pt x="58" y="147"/>
                    <a:pt x="58" y="146"/>
                    <a:pt x="58" y="146"/>
                  </a:cubicBezTo>
                  <a:cubicBezTo>
                    <a:pt x="58" y="146"/>
                    <a:pt x="58" y="146"/>
                    <a:pt x="58" y="146"/>
                  </a:cubicBezTo>
                  <a:cubicBezTo>
                    <a:pt x="56" y="148"/>
                    <a:pt x="55" y="150"/>
                    <a:pt x="53" y="153"/>
                  </a:cubicBezTo>
                  <a:cubicBezTo>
                    <a:pt x="52" y="154"/>
                    <a:pt x="52" y="156"/>
                    <a:pt x="51" y="157"/>
                  </a:cubicBezTo>
                  <a:cubicBezTo>
                    <a:pt x="74" y="168"/>
                    <a:pt x="95" y="181"/>
                    <a:pt x="116" y="195"/>
                  </a:cubicBezTo>
                  <a:cubicBezTo>
                    <a:pt x="118" y="192"/>
                    <a:pt x="120" y="189"/>
                    <a:pt x="122" y="186"/>
                  </a:cubicBezTo>
                  <a:close/>
                  <a:moveTo>
                    <a:pt x="100" y="195"/>
                  </a:moveTo>
                  <a:cubicBezTo>
                    <a:pt x="100" y="194"/>
                    <a:pt x="101" y="193"/>
                    <a:pt x="101" y="193"/>
                  </a:cubicBezTo>
                  <a:cubicBezTo>
                    <a:pt x="89" y="185"/>
                    <a:pt x="76" y="177"/>
                    <a:pt x="63" y="169"/>
                  </a:cubicBezTo>
                  <a:cubicBezTo>
                    <a:pt x="63" y="171"/>
                    <a:pt x="62" y="172"/>
                    <a:pt x="61" y="174"/>
                  </a:cubicBezTo>
                  <a:cubicBezTo>
                    <a:pt x="60" y="175"/>
                    <a:pt x="59" y="176"/>
                    <a:pt x="58" y="177"/>
                  </a:cubicBezTo>
                  <a:cubicBezTo>
                    <a:pt x="57" y="180"/>
                    <a:pt x="59" y="185"/>
                    <a:pt x="62" y="187"/>
                  </a:cubicBezTo>
                  <a:cubicBezTo>
                    <a:pt x="66" y="190"/>
                    <a:pt x="73" y="192"/>
                    <a:pt x="78" y="194"/>
                  </a:cubicBezTo>
                  <a:cubicBezTo>
                    <a:pt x="81" y="196"/>
                    <a:pt x="84" y="197"/>
                    <a:pt x="86" y="198"/>
                  </a:cubicBezTo>
                  <a:cubicBezTo>
                    <a:pt x="88" y="199"/>
                    <a:pt x="90" y="199"/>
                    <a:pt x="92" y="200"/>
                  </a:cubicBezTo>
                  <a:cubicBezTo>
                    <a:pt x="95" y="198"/>
                    <a:pt x="98" y="197"/>
                    <a:pt x="100" y="195"/>
                  </a:cubicBezTo>
                  <a:close/>
                  <a:moveTo>
                    <a:pt x="69" y="206"/>
                  </a:moveTo>
                  <a:cubicBezTo>
                    <a:pt x="75" y="209"/>
                    <a:pt x="82" y="207"/>
                    <a:pt x="88" y="205"/>
                  </a:cubicBezTo>
                  <a:cubicBezTo>
                    <a:pt x="81" y="203"/>
                    <a:pt x="75" y="199"/>
                    <a:pt x="70" y="197"/>
                  </a:cubicBezTo>
                  <a:cubicBezTo>
                    <a:pt x="68" y="196"/>
                    <a:pt x="65" y="195"/>
                    <a:pt x="63" y="194"/>
                  </a:cubicBezTo>
                  <a:cubicBezTo>
                    <a:pt x="62" y="199"/>
                    <a:pt x="65" y="204"/>
                    <a:pt x="69" y="206"/>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7" name="íśḻïḑé"/>
            <p:cNvSpPr/>
            <p:nvPr/>
          </p:nvSpPr>
          <p:spPr bwMode="auto">
            <a:xfrm rot="2077308">
              <a:off x="5801431" y="2088477"/>
              <a:ext cx="16701" cy="44028"/>
            </a:xfrm>
            <a:custGeom>
              <a:avLst/>
              <a:gdLst>
                <a:gd name="T0" fmla="*/ 3 w 7"/>
                <a:gd name="T1" fmla="*/ 3 h 17"/>
                <a:gd name="T2" fmla="*/ 6 w 7"/>
                <a:gd name="T3" fmla="*/ 4 h 17"/>
                <a:gd name="T4" fmla="*/ 3 w 7"/>
                <a:gd name="T5" fmla="*/ 16 h 17"/>
                <a:gd name="T6" fmla="*/ 0 w 7"/>
                <a:gd name="T7" fmla="*/ 15 h 17"/>
                <a:gd name="T8" fmla="*/ 3 w 7"/>
                <a:gd name="T9" fmla="*/ 3 h 17"/>
              </a:gdLst>
              <a:ahLst/>
              <a:cxnLst>
                <a:cxn ang="0">
                  <a:pos x="T0" y="T1"/>
                </a:cxn>
                <a:cxn ang="0">
                  <a:pos x="T2" y="T3"/>
                </a:cxn>
                <a:cxn ang="0">
                  <a:pos x="T4" y="T5"/>
                </a:cxn>
                <a:cxn ang="0">
                  <a:pos x="T6" y="T7"/>
                </a:cxn>
                <a:cxn ang="0">
                  <a:pos x="T8" y="T9"/>
                </a:cxn>
              </a:cxnLst>
              <a:rect l="0" t="0" r="r" b="b"/>
              <a:pathLst>
                <a:path w="7" h="17">
                  <a:moveTo>
                    <a:pt x="3" y="3"/>
                  </a:moveTo>
                  <a:cubicBezTo>
                    <a:pt x="3" y="0"/>
                    <a:pt x="7" y="1"/>
                    <a:pt x="6" y="4"/>
                  </a:cubicBezTo>
                  <a:cubicBezTo>
                    <a:pt x="5" y="8"/>
                    <a:pt x="4" y="12"/>
                    <a:pt x="3" y="16"/>
                  </a:cubicBezTo>
                  <a:cubicBezTo>
                    <a:pt x="2" y="17"/>
                    <a:pt x="0" y="17"/>
                    <a:pt x="0" y="15"/>
                  </a:cubicBezTo>
                  <a:cubicBezTo>
                    <a:pt x="1" y="11"/>
                    <a:pt x="2" y="7"/>
                    <a:pt x="3" y="3"/>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8" name="íşlíḍè"/>
            <p:cNvSpPr/>
            <p:nvPr/>
          </p:nvSpPr>
          <p:spPr bwMode="auto">
            <a:xfrm rot="2077308">
              <a:off x="5747197" y="2083266"/>
              <a:ext cx="34919" cy="62247"/>
            </a:xfrm>
            <a:custGeom>
              <a:avLst/>
              <a:gdLst>
                <a:gd name="T0" fmla="*/ 13 w 14"/>
                <a:gd name="T1" fmla="*/ 2 h 24"/>
                <a:gd name="T2" fmla="*/ 2 w 14"/>
                <a:gd name="T3" fmla="*/ 24 h 24"/>
                <a:gd name="T4" fmla="*/ 1 w 14"/>
                <a:gd name="T5" fmla="*/ 22 h 24"/>
                <a:gd name="T6" fmla="*/ 6 w 14"/>
                <a:gd name="T7" fmla="*/ 13 h 24"/>
                <a:gd name="T8" fmla="*/ 10 w 14"/>
                <a:gd name="T9" fmla="*/ 2 h 24"/>
                <a:gd name="T10" fmla="*/ 13 w 14"/>
                <a:gd name="T11" fmla="*/ 2 h 24"/>
              </a:gdLst>
              <a:ahLst/>
              <a:cxnLst>
                <a:cxn ang="0">
                  <a:pos x="T0" y="T1"/>
                </a:cxn>
                <a:cxn ang="0">
                  <a:pos x="T2" y="T3"/>
                </a:cxn>
                <a:cxn ang="0">
                  <a:pos x="T4" y="T5"/>
                </a:cxn>
                <a:cxn ang="0">
                  <a:pos x="T6" y="T7"/>
                </a:cxn>
                <a:cxn ang="0">
                  <a:pos x="T8" y="T9"/>
                </a:cxn>
                <a:cxn ang="0">
                  <a:pos x="T10" y="T11"/>
                </a:cxn>
              </a:cxnLst>
              <a:rect l="0" t="0" r="r" b="b"/>
              <a:pathLst>
                <a:path w="14" h="24">
                  <a:moveTo>
                    <a:pt x="13" y="2"/>
                  </a:moveTo>
                  <a:cubicBezTo>
                    <a:pt x="14" y="10"/>
                    <a:pt x="9" y="19"/>
                    <a:pt x="2" y="24"/>
                  </a:cubicBezTo>
                  <a:cubicBezTo>
                    <a:pt x="1" y="24"/>
                    <a:pt x="0" y="23"/>
                    <a:pt x="1" y="22"/>
                  </a:cubicBezTo>
                  <a:cubicBezTo>
                    <a:pt x="3" y="19"/>
                    <a:pt x="5" y="16"/>
                    <a:pt x="6" y="13"/>
                  </a:cubicBezTo>
                  <a:cubicBezTo>
                    <a:pt x="8" y="9"/>
                    <a:pt x="9" y="5"/>
                    <a:pt x="10" y="2"/>
                  </a:cubicBezTo>
                  <a:cubicBezTo>
                    <a:pt x="10" y="0"/>
                    <a:pt x="12" y="0"/>
                    <a:pt x="13" y="2"/>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9" name="íṧ1ïḓê"/>
            <p:cNvSpPr/>
            <p:nvPr/>
          </p:nvSpPr>
          <p:spPr bwMode="auto">
            <a:xfrm rot="2077308">
              <a:off x="5757839" y="1718570"/>
              <a:ext cx="54655" cy="56174"/>
            </a:xfrm>
            <a:custGeom>
              <a:avLst/>
              <a:gdLst>
                <a:gd name="T0" fmla="*/ 19 w 21"/>
                <a:gd name="T1" fmla="*/ 8 h 22"/>
                <a:gd name="T2" fmla="*/ 14 w 21"/>
                <a:gd name="T3" fmla="*/ 20 h 22"/>
                <a:gd name="T4" fmla="*/ 2 w 21"/>
                <a:gd name="T5" fmla="*/ 15 h 22"/>
                <a:gd name="T6" fmla="*/ 6 w 21"/>
                <a:gd name="T7" fmla="*/ 4 h 22"/>
                <a:gd name="T8" fmla="*/ 7 w 21"/>
                <a:gd name="T9" fmla="*/ 3 h 22"/>
                <a:gd name="T10" fmla="*/ 19 w 21"/>
                <a:gd name="T11" fmla="*/ 8 h 22"/>
                <a:gd name="T12" fmla="*/ 12 w 21"/>
                <a:gd name="T13" fmla="*/ 16 h 22"/>
                <a:gd name="T14" fmla="*/ 15 w 21"/>
                <a:gd name="T15" fmla="*/ 9 h 22"/>
                <a:gd name="T16" fmla="*/ 8 w 21"/>
                <a:gd name="T17" fmla="*/ 7 h 22"/>
                <a:gd name="T18" fmla="*/ 7 w 21"/>
                <a:gd name="T19" fmla="*/ 7 h 22"/>
                <a:gd name="T20" fmla="*/ 12 w 21"/>
                <a:gd name="T21"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2">
                  <a:moveTo>
                    <a:pt x="19" y="8"/>
                  </a:moveTo>
                  <a:cubicBezTo>
                    <a:pt x="21" y="13"/>
                    <a:pt x="18" y="18"/>
                    <a:pt x="14" y="20"/>
                  </a:cubicBezTo>
                  <a:cubicBezTo>
                    <a:pt x="9" y="22"/>
                    <a:pt x="4" y="20"/>
                    <a:pt x="2" y="15"/>
                  </a:cubicBezTo>
                  <a:cubicBezTo>
                    <a:pt x="0" y="11"/>
                    <a:pt x="2" y="6"/>
                    <a:pt x="6" y="4"/>
                  </a:cubicBezTo>
                  <a:cubicBezTo>
                    <a:pt x="6" y="4"/>
                    <a:pt x="6" y="3"/>
                    <a:pt x="7" y="3"/>
                  </a:cubicBezTo>
                  <a:cubicBezTo>
                    <a:pt x="11" y="0"/>
                    <a:pt x="18" y="4"/>
                    <a:pt x="19" y="8"/>
                  </a:cubicBezTo>
                  <a:close/>
                  <a:moveTo>
                    <a:pt x="12" y="16"/>
                  </a:moveTo>
                  <a:cubicBezTo>
                    <a:pt x="15" y="15"/>
                    <a:pt x="17" y="12"/>
                    <a:pt x="15" y="9"/>
                  </a:cubicBezTo>
                  <a:cubicBezTo>
                    <a:pt x="13" y="6"/>
                    <a:pt x="11" y="6"/>
                    <a:pt x="8" y="7"/>
                  </a:cubicBezTo>
                  <a:cubicBezTo>
                    <a:pt x="7" y="7"/>
                    <a:pt x="7" y="7"/>
                    <a:pt x="7" y="7"/>
                  </a:cubicBezTo>
                  <a:cubicBezTo>
                    <a:pt x="4" y="10"/>
                    <a:pt x="6" y="18"/>
                    <a:pt x="12" y="16"/>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0" name="ísļïde"/>
            <p:cNvSpPr/>
            <p:nvPr/>
          </p:nvSpPr>
          <p:spPr bwMode="auto">
            <a:xfrm rot="2077308">
              <a:off x="5826033" y="1573336"/>
              <a:ext cx="33400" cy="51619"/>
            </a:xfrm>
            <a:custGeom>
              <a:avLst/>
              <a:gdLst>
                <a:gd name="T0" fmla="*/ 9 w 13"/>
                <a:gd name="T1" fmla="*/ 1 h 20"/>
                <a:gd name="T2" fmla="*/ 12 w 13"/>
                <a:gd name="T3" fmla="*/ 3 h 20"/>
                <a:gd name="T4" fmla="*/ 3 w 13"/>
                <a:gd name="T5" fmla="*/ 19 h 20"/>
                <a:gd name="T6" fmla="*/ 1 w 13"/>
                <a:gd name="T7" fmla="*/ 17 h 20"/>
                <a:gd name="T8" fmla="*/ 9 w 13"/>
                <a:gd name="T9" fmla="*/ 1 h 20"/>
              </a:gdLst>
              <a:ahLst/>
              <a:cxnLst>
                <a:cxn ang="0">
                  <a:pos x="T0" y="T1"/>
                </a:cxn>
                <a:cxn ang="0">
                  <a:pos x="T2" y="T3"/>
                </a:cxn>
                <a:cxn ang="0">
                  <a:pos x="T4" y="T5"/>
                </a:cxn>
                <a:cxn ang="0">
                  <a:pos x="T6" y="T7"/>
                </a:cxn>
                <a:cxn ang="0">
                  <a:pos x="T8" y="T9"/>
                </a:cxn>
              </a:cxnLst>
              <a:rect l="0" t="0" r="r" b="b"/>
              <a:pathLst>
                <a:path w="13" h="20">
                  <a:moveTo>
                    <a:pt x="9" y="1"/>
                  </a:moveTo>
                  <a:cubicBezTo>
                    <a:pt x="10" y="0"/>
                    <a:pt x="13" y="2"/>
                    <a:pt x="12" y="3"/>
                  </a:cubicBezTo>
                  <a:cubicBezTo>
                    <a:pt x="11" y="9"/>
                    <a:pt x="7" y="14"/>
                    <a:pt x="3" y="19"/>
                  </a:cubicBezTo>
                  <a:cubicBezTo>
                    <a:pt x="2" y="20"/>
                    <a:pt x="0" y="19"/>
                    <a:pt x="1" y="17"/>
                  </a:cubicBezTo>
                  <a:cubicBezTo>
                    <a:pt x="3" y="12"/>
                    <a:pt x="5" y="6"/>
                    <a:pt x="9" y="1"/>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1" name="iṩḷïḋê"/>
            <p:cNvSpPr/>
            <p:nvPr/>
          </p:nvSpPr>
          <p:spPr bwMode="auto">
            <a:xfrm rot="2077308">
              <a:off x="5798756" y="1567418"/>
              <a:ext cx="33400" cy="51619"/>
            </a:xfrm>
            <a:custGeom>
              <a:avLst/>
              <a:gdLst>
                <a:gd name="T0" fmla="*/ 10 w 13"/>
                <a:gd name="T1" fmla="*/ 1 h 20"/>
                <a:gd name="T2" fmla="*/ 12 w 13"/>
                <a:gd name="T3" fmla="*/ 2 h 20"/>
                <a:gd name="T4" fmla="*/ 3 w 13"/>
                <a:gd name="T5" fmla="*/ 19 h 20"/>
                <a:gd name="T6" fmla="*/ 0 w 13"/>
                <a:gd name="T7" fmla="*/ 17 h 20"/>
                <a:gd name="T8" fmla="*/ 10 w 13"/>
                <a:gd name="T9" fmla="*/ 1 h 20"/>
              </a:gdLst>
              <a:ahLst/>
              <a:cxnLst>
                <a:cxn ang="0">
                  <a:pos x="T0" y="T1"/>
                </a:cxn>
                <a:cxn ang="0">
                  <a:pos x="T2" y="T3"/>
                </a:cxn>
                <a:cxn ang="0">
                  <a:pos x="T4" y="T5"/>
                </a:cxn>
                <a:cxn ang="0">
                  <a:pos x="T6" y="T7"/>
                </a:cxn>
                <a:cxn ang="0">
                  <a:pos x="T8" y="T9"/>
                </a:cxn>
              </a:cxnLst>
              <a:rect l="0" t="0" r="r" b="b"/>
              <a:pathLst>
                <a:path w="13" h="20">
                  <a:moveTo>
                    <a:pt x="10" y="1"/>
                  </a:moveTo>
                  <a:cubicBezTo>
                    <a:pt x="11" y="0"/>
                    <a:pt x="13" y="1"/>
                    <a:pt x="12" y="2"/>
                  </a:cubicBezTo>
                  <a:cubicBezTo>
                    <a:pt x="10" y="8"/>
                    <a:pt x="6" y="14"/>
                    <a:pt x="3" y="19"/>
                  </a:cubicBezTo>
                  <a:cubicBezTo>
                    <a:pt x="2" y="20"/>
                    <a:pt x="0" y="19"/>
                    <a:pt x="0" y="17"/>
                  </a:cubicBezTo>
                  <a:cubicBezTo>
                    <a:pt x="3" y="12"/>
                    <a:pt x="6" y="6"/>
                    <a:pt x="10" y="1"/>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2" name="ïṧ1íḋè"/>
            <p:cNvSpPr/>
            <p:nvPr/>
          </p:nvSpPr>
          <p:spPr bwMode="auto">
            <a:xfrm rot="2077308">
              <a:off x="5299899" y="2139017"/>
              <a:ext cx="69837" cy="12146"/>
            </a:xfrm>
            <a:custGeom>
              <a:avLst/>
              <a:gdLst>
                <a:gd name="T0" fmla="*/ 24 w 27"/>
                <a:gd name="T1" fmla="*/ 0 h 5"/>
                <a:gd name="T2" fmla="*/ 24 w 27"/>
                <a:gd name="T3" fmla="*/ 5 h 5"/>
                <a:gd name="T4" fmla="*/ 2 w 27"/>
                <a:gd name="T5" fmla="*/ 4 h 5"/>
                <a:gd name="T6" fmla="*/ 2 w 27"/>
                <a:gd name="T7" fmla="*/ 1 h 5"/>
                <a:gd name="T8" fmla="*/ 24 w 27"/>
                <a:gd name="T9" fmla="*/ 0 h 5"/>
              </a:gdLst>
              <a:ahLst/>
              <a:cxnLst>
                <a:cxn ang="0">
                  <a:pos x="T0" y="T1"/>
                </a:cxn>
                <a:cxn ang="0">
                  <a:pos x="T2" y="T3"/>
                </a:cxn>
                <a:cxn ang="0">
                  <a:pos x="T4" y="T5"/>
                </a:cxn>
                <a:cxn ang="0">
                  <a:pos x="T6" y="T7"/>
                </a:cxn>
                <a:cxn ang="0">
                  <a:pos x="T8" y="T9"/>
                </a:cxn>
              </a:cxnLst>
              <a:rect l="0" t="0" r="r" b="b"/>
              <a:pathLst>
                <a:path w="27" h="5">
                  <a:moveTo>
                    <a:pt x="24" y="0"/>
                  </a:moveTo>
                  <a:cubicBezTo>
                    <a:pt x="27" y="0"/>
                    <a:pt x="27" y="5"/>
                    <a:pt x="24" y="5"/>
                  </a:cubicBezTo>
                  <a:cubicBezTo>
                    <a:pt x="17" y="5"/>
                    <a:pt x="9" y="5"/>
                    <a:pt x="2" y="4"/>
                  </a:cubicBezTo>
                  <a:cubicBezTo>
                    <a:pt x="0" y="4"/>
                    <a:pt x="0" y="1"/>
                    <a:pt x="2" y="1"/>
                  </a:cubicBezTo>
                  <a:cubicBezTo>
                    <a:pt x="9" y="0"/>
                    <a:pt x="17" y="0"/>
                    <a:pt x="24" y="0"/>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3" name="iṧļíḑé"/>
            <p:cNvSpPr/>
            <p:nvPr/>
          </p:nvSpPr>
          <p:spPr bwMode="auto">
            <a:xfrm rot="2077308">
              <a:off x="5263233" y="2136147"/>
              <a:ext cx="80465" cy="15182"/>
            </a:xfrm>
            <a:custGeom>
              <a:avLst/>
              <a:gdLst>
                <a:gd name="T0" fmla="*/ 28 w 31"/>
                <a:gd name="T1" fmla="*/ 2 h 6"/>
                <a:gd name="T2" fmla="*/ 27 w 31"/>
                <a:gd name="T3" fmla="*/ 6 h 6"/>
                <a:gd name="T4" fmla="*/ 2 w 31"/>
                <a:gd name="T5" fmla="*/ 4 h 6"/>
                <a:gd name="T6" fmla="*/ 2 w 31"/>
                <a:gd name="T7" fmla="*/ 2 h 6"/>
                <a:gd name="T8" fmla="*/ 28 w 31"/>
                <a:gd name="T9" fmla="*/ 2 h 6"/>
              </a:gdLst>
              <a:ahLst/>
              <a:cxnLst>
                <a:cxn ang="0">
                  <a:pos x="T0" y="T1"/>
                </a:cxn>
                <a:cxn ang="0">
                  <a:pos x="T2" y="T3"/>
                </a:cxn>
                <a:cxn ang="0">
                  <a:pos x="T4" y="T5"/>
                </a:cxn>
                <a:cxn ang="0">
                  <a:pos x="T6" y="T7"/>
                </a:cxn>
                <a:cxn ang="0">
                  <a:pos x="T8" y="T9"/>
                </a:cxn>
              </a:cxnLst>
              <a:rect l="0" t="0" r="r" b="b"/>
              <a:pathLst>
                <a:path w="31" h="6">
                  <a:moveTo>
                    <a:pt x="28" y="2"/>
                  </a:moveTo>
                  <a:cubicBezTo>
                    <a:pt x="31" y="3"/>
                    <a:pt x="30" y="6"/>
                    <a:pt x="27" y="6"/>
                  </a:cubicBezTo>
                  <a:cubicBezTo>
                    <a:pt x="19" y="4"/>
                    <a:pt x="11" y="4"/>
                    <a:pt x="2" y="4"/>
                  </a:cubicBezTo>
                  <a:cubicBezTo>
                    <a:pt x="1" y="4"/>
                    <a:pt x="0" y="2"/>
                    <a:pt x="2" y="2"/>
                  </a:cubicBezTo>
                  <a:cubicBezTo>
                    <a:pt x="10" y="0"/>
                    <a:pt x="20" y="0"/>
                    <a:pt x="28" y="2"/>
                  </a:cubicBezTo>
                  <a:close/>
                </a:path>
              </a:pathLst>
            </a:custGeom>
            <a:solidFill>
              <a:srgbClr val="2222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—化学品的分类</a:t>
            </a:r>
          </a:p>
        </p:txBody>
      </p:sp>
      <p:sp>
        <p:nvSpPr>
          <p:cNvPr id="4" name="文本框 3"/>
          <p:cNvSpPr txBox="1"/>
          <p:nvPr/>
        </p:nvSpPr>
        <p:spPr>
          <a:xfrm>
            <a:off x="662940" y="1005840"/>
            <a:ext cx="6321425" cy="337185"/>
          </a:xfrm>
          <a:prstGeom prst="rect">
            <a:avLst/>
          </a:prstGeom>
          <a:noFill/>
        </p:spPr>
        <p:txBody>
          <a:bodyPr wrap="square" rtlCol="0" anchor="t">
            <a:spAutoFit/>
          </a:bodyPr>
          <a:lstStyle/>
          <a:p>
            <a:r>
              <a:rPr lang="zh-CN" altLang="en-US" sz="1600">
                <a:latin typeface="微软雅黑" panose="020B0503020204020204" charset="-122"/>
                <a:ea typeface="微软雅黑" panose="020B0503020204020204" charset="-122"/>
                <a:cs typeface="微软雅黑" panose="020B0503020204020204" charset="-122"/>
              </a:rPr>
              <a:t>1．物理危险（16类）</a:t>
            </a:r>
          </a:p>
        </p:txBody>
      </p:sp>
      <p:sp>
        <p:nvSpPr>
          <p:cNvPr id="2" name="文本框 1"/>
          <p:cNvSpPr txBox="1"/>
          <p:nvPr/>
        </p:nvSpPr>
        <p:spPr>
          <a:xfrm>
            <a:off x="3825875" y="1552575"/>
            <a:ext cx="4789170" cy="3322955"/>
          </a:xfrm>
          <a:prstGeom prst="rect">
            <a:avLst/>
          </a:prstGeom>
          <a:noFill/>
        </p:spPr>
        <p:txBody>
          <a:bodyPr wrap="square" rtlCol="0" anchor="t">
            <a:spAutoFit/>
          </a:bodyPr>
          <a:lstStyle/>
          <a:p>
            <a:pPr indent="0">
              <a:lnSpc>
                <a:spcPct val="150000"/>
              </a:lnSpc>
              <a:buNone/>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爆炸物</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：不稳定爆炸物、1.1、1.2、1.3、1.4。</a:t>
            </a:r>
          </a:p>
          <a:p>
            <a:pPr indent="0">
              <a:lnSpc>
                <a:spcPct val="150000"/>
              </a:lnSpc>
              <a:buNone/>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易燃气体</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：类别1、类别2、化学不稳定性气体类别A、化学不稳定性气体类别B。</a:t>
            </a:r>
          </a:p>
          <a:p>
            <a:pPr indent="0">
              <a:lnSpc>
                <a:spcPct val="150000"/>
              </a:lnSpc>
              <a:buNone/>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气溶胶（又称气雾剂）</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a:t>
            </a:r>
          </a:p>
          <a:p>
            <a:pPr indent="0">
              <a:lnSpc>
                <a:spcPct val="150000"/>
              </a:lnSpc>
              <a:buNone/>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氧化性气体</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a:t>
            </a:r>
          </a:p>
          <a:p>
            <a:pPr indent="0">
              <a:lnSpc>
                <a:spcPct val="150000"/>
              </a:lnSpc>
              <a:buNone/>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加压气体</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：压缩气体、液化气体、冷冻液化气体、溶解气体。</a:t>
            </a:r>
          </a:p>
          <a:p>
            <a:pPr indent="0">
              <a:lnSpc>
                <a:spcPct val="150000"/>
              </a:lnSpc>
              <a:buNone/>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易燃液体</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：类别1、类别2、类别3。</a:t>
            </a:r>
          </a:p>
          <a:p>
            <a:pPr indent="0">
              <a:lnSpc>
                <a:spcPct val="150000"/>
              </a:lnSpc>
              <a:buNone/>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易燃固体</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：类别1、类别2。</a:t>
            </a:r>
          </a:p>
          <a:p>
            <a:pPr indent="0">
              <a:lnSpc>
                <a:spcPct val="150000"/>
              </a:lnSpc>
              <a:buNone/>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自反应物质和混合物</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：A型、B型、C型、D型、E型。</a:t>
            </a:r>
          </a:p>
        </p:txBody>
      </p:sp>
      <p:grpSp>
        <p:nvGrpSpPr>
          <p:cNvPr id="294" name="组合 29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316230" y="1597660"/>
            <a:ext cx="3072765" cy="3121660"/>
            <a:chOff x="3726160" y="1230421"/>
            <a:chExt cx="4739681" cy="4815331"/>
          </a:xfrm>
        </p:grpSpPr>
        <p:grpSp>
          <p:nvGrpSpPr>
            <p:cNvPr id="5" name="îṣlîďe"/>
            <p:cNvGrpSpPr/>
            <p:nvPr/>
          </p:nvGrpSpPr>
          <p:grpSpPr bwMode="auto">
            <a:xfrm>
              <a:off x="3726160" y="1230421"/>
              <a:ext cx="4739681" cy="4815331"/>
              <a:chOff x="2493" y="799"/>
              <a:chExt cx="2694" cy="2737"/>
            </a:xfrm>
          </p:grpSpPr>
          <p:sp>
            <p:nvSpPr>
              <p:cNvPr id="94" name="iṥḷide"/>
              <p:cNvSpPr/>
              <p:nvPr/>
            </p:nvSpPr>
            <p:spPr bwMode="auto">
              <a:xfrm>
                <a:off x="4225" y="1537"/>
                <a:ext cx="639" cy="305"/>
              </a:xfrm>
              <a:custGeom>
                <a:avLst/>
                <a:gdLst>
                  <a:gd name="T0" fmla="*/ 123 w 666"/>
                  <a:gd name="T1" fmla="*/ 263 h 318"/>
                  <a:gd name="T2" fmla="*/ 326 w 666"/>
                  <a:gd name="T3" fmla="*/ 144 h 318"/>
                  <a:gd name="T4" fmla="*/ 548 w 666"/>
                  <a:gd name="T5" fmla="*/ 68 h 318"/>
                  <a:gd name="T6" fmla="*/ 549 w 666"/>
                  <a:gd name="T7" fmla="*/ 71 h 318"/>
                  <a:gd name="T8" fmla="*/ 666 w 666"/>
                  <a:gd name="T9" fmla="*/ 18 h 318"/>
                  <a:gd name="T10" fmla="*/ 317 w 666"/>
                  <a:gd name="T11" fmla="*/ 125 h 318"/>
                  <a:gd name="T12" fmla="*/ 8 w 666"/>
                  <a:gd name="T13" fmla="*/ 318 h 318"/>
                  <a:gd name="T14" fmla="*/ 125 w 666"/>
                  <a:gd name="T15" fmla="*/ 265 h 318"/>
                  <a:gd name="T16" fmla="*/ 123 w 666"/>
                  <a:gd name="T17" fmla="*/ 2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6" h="318">
                    <a:moveTo>
                      <a:pt x="123" y="263"/>
                    </a:moveTo>
                    <a:cubicBezTo>
                      <a:pt x="113" y="244"/>
                      <a:pt x="208" y="197"/>
                      <a:pt x="326" y="144"/>
                    </a:cubicBezTo>
                    <a:cubicBezTo>
                      <a:pt x="443" y="90"/>
                      <a:pt x="541" y="56"/>
                      <a:pt x="548" y="68"/>
                    </a:cubicBezTo>
                    <a:cubicBezTo>
                      <a:pt x="549" y="69"/>
                      <a:pt x="549" y="70"/>
                      <a:pt x="549" y="71"/>
                    </a:cubicBezTo>
                    <a:cubicBezTo>
                      <a:pt x="666" y="18"/>
                      <a:pt x="666" y="18"/>
                      <a:pt x="666" y="18"/>
                    </a:cubicBezTo>
                    <a:cubicBezTo>
                      <a:pt x="641" y="0"/>
                      <a:pt x="491" y="45"/>
                      <a:pt x="317" y="125"/>
                    </a:cubicBezTo>
                    <a:cubicBezTo>
                      <a:pt x="142" y="205"/>
                      <a:pt x="0" y="276"/>
                      <a:pt x="8" y="318"/>
                    </a:cubicBezTo>
                    <a:cubicBezTo>
                      <a:pt x="125" y="265"/>
                      <a:pt x="125" y="265"/>
                      <a:pt x="125" y="265"/>
                    </a:cubicBezTo>
                    <a:cubicBezTo>
                      <a:pt x="124" y="264"/>
                      <a:pt x="124" y="264"/>
                      <a:pt x="123" y="263"/>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5" name="î$1íḑe"/>
              <p:cNvSpPr/>
              <p:nvPr/>
            </p:nvSpPr>
            <p:spPr bwMode="auto">
              <a:xfrm>
                <a:off x="4379" y="1547"/>
                <a:ext cx="325" cy="325"/>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6" name="ïṥlïḑe"/>
              <p:cNvSpPr/>
              <p:nvPr/>
            </p:nvSpPr>
            <p:spPr bwMode="auto">
              <a:xfrm>
                <a:off x="4495" y="1525"/>
                <a:ext cx="117" cy="137"/>
              </a:xfrm>
              <a:custGeom>
                <a:avLst/>
                <a:gdLst>
                  <a:gd name="T0" fmla="*/ 57 w 122"/>
                  <a:gd name="T1" fmla="*/ 11 h 142"/>
                  <a:gd name="T2" fmla="*/ 29 w 122"/>
                  <a:gd name="T3" fmla="*/ 57 h 142"/>
                  <a:gd name="T4" fmla="*/ 17 w 122"/>
                  <a:gd name="T5" fmla="*/ 89 h 142"/>
                  <a:gd name="T6" fmla="*/ 6 w 122"/>
                  <a:gd name="T7" fmla="*/ 128 h 142"/>
                  <a:gd name="T8" fmla="*/ 35 w 122"/>
                  <a:gd name="T9" fmla="*/ 128 h 142"/>
                  <a:gd name="T10" fmla="*/ 74 w 122"/>
                  <a:gd name="T11" fmla="*/ 106 h 142"/>
                  <a:gd name="T12" fmla="*/ 81 w 122"/>
                  <a:gd name="T13" fmla="*/ 74 h 142"/>
                  <a:gd name="T14" fmla="*/ 115 w 122"/>
                  <a:gd name="T15" fmla="*/ 37 h 142"/>
                  <a:gd name="T16" fmla="*/ 57 w 122"/>
                  <a:gd name="T17" fmla="*/ 1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142">
                    <a:moveTo>
                      <a:pt x="57" y="11"/>
                    </a:moveTo>
                    <a:cubicBezTo>
                      <a:pt x="57" y="11"/>
                      <a:pt x="27" y="34"/>
                      <a:pt x="29" y="57"/>
                    </a:cubicBezTo>
                    <a:cubicBezTo>
                      <a:pt x="30" y="67"/>
                      <a:pt x="35" y="74"/>
                      <a:pt x="17" y="89"/>
                    </a:cubicBezTo>
                    <a:cubicBezTo>
                      <a:pt x="0" y="103"/>
                      <a:pt x="0" y="118"/>
                      <a:pt x="6" y="128"/>
                    </a:cubicBezTo>
                    <a:cubicBezTo>
                      <a:pt x="12" y="138"/>
                      <a:pt x="26" y="142"/>
                      <a:pt x="35" y="128"/>
                    </a:cubicBezTo>
                    <a:cubicBezTo>
                      <a:pt x="44" y="115"/>
                      <a:pt x="65" y="106"/>
                      <a:pt x="74" y="106"/>
                    </a:cubicBezTo>
                    <a:cubicBezTo>
                      <a:pt x="83" y="106"/>
                      <a:pt x="83" y="90"/>
                      <a:pt x="81" y="74"/>
                    </a:cubicBezTo>
                    <a:cubicBezTo>
                      <a:pt x="79" y="59"/>
                      <a:pt x="109" y="58"/>
                      <a:pt x="115" y="37"/>
                    </a:cubicBezTo>
                    <a:cubicBezTo>
                      <a:pt x="122" y="16"/>
                      <a:pt x="76" y="0"/>
                      <a:pt x="57" y="11"/>
                    </a:cubicBezTo>
                    <a:close/>
                  </a:path>
                </a:pathLst>
              </a:custGeom>
              <a:solidFill>
                <a:srgbClr val="FFBA0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7" name="ïṩḷíḑé"/>
              <p:cNvSpPr/>
              <p:nvPr/>
            </p:nvSpPr>
            <p:spPr bwMode="auto">
              <a:xfrm>
                <a:off x="4352" y="1655"/>
                <a:ext cx="218" cy="118"/>
              </a:xfrm>
              <a:custGeom>
                <a:avLst/>
                <a:gdLst>
                  <a:gd name="T0" fmla="*/ 9 w 227"/>
                  <a:gd name="T1" fmla="*/ 31 h 123"/>
                  <a:gd name="T2" fmla="*/ 64 w 227"/>
                  <a:gd name="T3" fmla="*/ 2 h 123"/>
                  <a:gd name="T4" fmla="*/ 146 w 227"/>
                  <a:gd name="T5" fmla="*/ 42 h 123"/>
                  <a:gd name="T6" fmla="*/ 206 w 227"/>
                  <a:gd name="T7" fmla="*/ 15 h 123"/>
                  <a:gd name="T8" fmla="*/ 188 w 227"/>
                  <a:gd name="T9" fmla="*/ 51 h 123"/>
                  <a:gd name="T10" fmla="*/ 112 w 227"/>
                  <a:gd name="T11" fmla="*/ 76 h 123"/>
                  <a:gd name="T12" fmla="*/ 28 w 227"/>
                  <a:gd name="T13" fmla="*/ 115 h 123"/>
                  <a:gd name="T14" fmla="*/ 9 w 227"/>
                  <a:gd name="T15" fmla="*/ 31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123">
                    <a:moveTo>
                      <a:pt x="9" y="31"/>
                    </a:moveTo>
                    <a:cubicBezTo>
                      <a:pt x="9" y="31"/>
                      <a:pt x="45" y="0"/>
                      <a:pt x="64" y="2"/>
                    </a:cubicBezTo>
                    <a:cubicBezTo>
                      <a:pt x="83" y="4"/>
                      <a:pt x="129" y="50"/>
                      <a:pt x="146" y="42"/>
                    </a:cubicBezTo>
                    <a:cubicBezTo>
                      <a:pt x="163" y="34"/>
                      <a:pt x="185" y="8"/>
                      <a:pt x="206" y="15"/>
                    </a:cubicBezTo>
                    <a:cubicBezTo>
                      <a:pt x="227" y="21"/>
                      <a:pt x="205" y="44"/>
                      <a:pt x="188" y="51"/>
                    </a:cubicBezTo>
                    <a:cubicBezTo>
                      <a:pt x="170" y="58"/>
                      <a:pt x="132" y="90"/>
                      <a:pt x="112" y="76"/>
                    </a:cubicBezTo>
                    <a:cubicBezTo>
                      <a:pt x="92" y="61"/>
                      <a:pt x="28" y="107"/>
                      <a:pt x="28" y="115"/>
                    </a:cubicBezTo>
                    <a:cubicBezTo>
                      <a:pt x="28" y="123"/>
                      <a:pt x="0" y="68"/>
                      <a:pt x="9" y="31"/>
                    </a:cubicBezTo>
                    <a:close/>
                  </a:path>
                </a:pathLst>
              </a:custGeom>
              <a:solidFill>
                <a:srgbClr val="FFBA0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8" name="íṧľîḓê"/>
              <p:cNvSpPr/>
              <p:nvPr/>
            </p:nvSpPr>
            <p:spPr bwMode="auto">
              <a:xfrm>
                <a:off x="4561" y="1622"/>
                <a:ext cx="168" cy="173"/>
              </a:xfrm>
              <a:custGeom>
                <a:avLst/>
                <a:gdLst>
                  <a:gd name="T0" fmla="*/ 143 w 175"/>
                  <a:gd name="T1" fmla="*/ 0 h 180"/>
                  <a:gd name="T2" fmla="*/ 93 w 175"/>
                  <a:gd name="T3" fmla="*/ 30 h 180"/>
                  <a:gd name="T4" fmla="*/ 42 w 175"/>
                  <a:gd name="T5" fmla="*/ 126 h 180"/>
                  <a:gd name="T6" fmla="*/ 3 w 175"/>
                  <a:gd name="T7" fmla="*/ 168 h 180"/>
                  <a:gd name="T8" fmla="*/ 67 w 175"/>
                  <a:gd name="T9" fmla="*/ 154 h 180"/>
                  <a:gd name="T10" fmla="*/ 143 w 175"/>
                  <a:gd name="T11" fmla="*/ 87 h 180"/>
                  <a:gd name="T12" fmla="*/ 175 w 175"/>
                  <a:gd name="T13" fmla="*/ 85 h 180"/>
                  <a:gd name="T14" fmla="*/ 143 w 175"/>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180">
                    <a:moveTo>
                      <a:pt x="143" y="0"/>
                    </a:moveTo>
                    <a:cubicBezTo>
                      <a:pt x="143" y="0"/>
                      <a:pt x="105" y="10"/>
                      <a:pt x="93" y="30"/>
                    </a:cubicBezTo>
                    <a:cubicBezTo>
                      <a:pt x="80" y="51"/>
                      <a:pt x="58" y="115"/>
                      <a:pt x="42" y="126"/>
                    </a:cubicBezTo>
                    <a:cubicBezTo>
                      <a:pt x="27" y="138"/>
                      <a:pt x="0" y="159"/>
                      <a:pt x="3" y="168"/>
                    </a:cubicBezTo>
                    <a:cubicBezTo>
                      <a:pt x="6" y="176"/>
                      <a:pt x="25" y="180"/>
                      <a:pt x="67" y="154"/>
                    </a:cubicBezTo>
                    <a:cubicBezTo>
                      <a:pt x="109" y="128"/>
                      <a:pt x="138" y="90"/>
                      <a:pt x="143" y="87"/>
                    </a:cubicBezTo>
                    <a:cubicBezTo>
                      <a:pt x="148" y="84"/>
                      <a:pt x="175" y="85"/>
                      <a:pt x="175" y="85"/>
                    </a:cubicBezTo>
                    <a:lnTo>
                      <a:pt x="143" y="0"/>
                    </a:lnTo>
                    <a:close/>
                  </a:path>
                </a:pathLst>
              </a:custGeom>
              <a:solidFill>
                <a:srgbClr val="FFBA0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9" name="íṧľïḑé"/>
              <p:cNvSpPr/>
              <p:nvPr/>
            </p:nvSpPr>
            <p:spPr bwMode="auto">
              <a:xfrm>
                <a:off x="4420" y="1772"/>
                <a:ext cx="272" cy="159"/>
              </a:xfrm>
              <a:custGeom>
                <a:avLst/>
                <a:gdLst>
                  <a:gd name="T0" fmla="*/ 0 w 283"/>
                  <a:gd name="T1" fmla="*/ 85 h 166"/>
                  <a:gd name="T2" fmla="*/ 80 w 283"/>
                  <a:gd name="T3" fmla="*/ 54 h 166"/>
                  <a:gd name="T4" fmla="*/ 169 w 283"/>
                  <a:gd name="T5" fmla="*/ 69 h 166"/>
                  <a:gd name="T6" fmla="*/ 272 w 283"/>
                  <a:gd name="T7" fmla="*/ 22 h 166"/>
                  <a:gd name="T8" fmla="*/ 0 w 283"/>
                  <a:gd name="T9" fmla="*/ 85 h 166"/>
                </a:gdLst>
                <a:ahLst/>
                <a:cxnLst>
                  <a:cxn ang="0">
                    <a:pos x="T0" y="T1"/>
                  </a:cxn>
                  <a:cxn ang="0">
                    <a:pos x="T2" y="T3"/>
                  </a:cxn>
                  <a:cxn ang="0">
                    <a:pos x="T4" y="T5"/>
                  </a:cxn>
                  <a:cxn ang="0">
                    <a:pos x="T6" y="T7"/>
                  </a:cxn>
                  <a:cxn ang="0">
                    <a:pos x="T8" y="T9"/>
                  </a:cxn>
                </a:cxnLst>
                <a:rect l="0" t="0" r="r" b="b"/>
                <a:pathLst>
                  <a:path w="283" h="166">
                    <a:moveTo>
                      <a:pt x="0" y="85"/>
                    </a:moveTo>
                    <a:cubicBezTo>
                      <a:pt x="0" y="85"/>
                      <a:pt x="67" y="50"/>
                      <a:pt x="80" y="54"/>
                    </a:cubicBezTo>
                    <a:cubicBezTo>
                      <a:pt x="93" y="58"/>
                      <a:pt x="137" y="91"/>
                      <a:pt x="169" y="69"/>
                    </a:cubicBezTo>
                    <a:cubicBezTo>
                      <a:pt x="201" y="48"/>
                      <a:pt x="260" y="0"/>
                      <a:pt x="272" y="22"/>
                    </a:cubicBezTo>
                    <a:cubicBezTo>
                      <a:pt x="283" y="44"/>
                      <a:pt x="146" y="166"/>
                      <a:pt x="0" y="85"/>
                    </a:cubicBezTo>
                    <a:close/>
                  </a:path>
                </a:pathLst>
              </a:custGeom>
              <a:solidFill>
                <a:srgbClr val="FFBA0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0" name="í$ľîḍê"/>
              <p:cNvSpPr/>
              <p:nvPr/>
            </p:nvSpPr>
            <p:spPr bwMode="auto">
              <a:xfrm>
                <a:off x="4392" y="1515"/>
                <a:ext cx="130" cy="122"/>
              </a:xfrm>
              <a:custGeom>
                <a:avLst/>
                <a:gdLst>
                  <a:gd name="T0" fmla="*/ 0 w 136"/>
                  <a:gd name="T1" fmla="*/ 118 h 127"/>
                  <a:gd name="T2" fmla="*/ 75 w 136"/>
                  <a:gd name="T3" fmla="*/ 105 h 127"/>
                  <a:gd name="T4" fmla="*/ 134 w 136"/>
                  <a:gd name="T5" fmla="*/ 18 h 127"/>
                  <a:gd name="T6" fmla="*/ 0 w 136"/>
                  <a:gd name="T7" fmla="*/ 118 h 127"/>
                </a:gdLst>
                <a:ahLst/>
                <a:cxnLst>
                  <a:cxn ang="0">
                    <a:pos x="T0" y="T1"/>
                  </a:cxn>
                  <a:cxn ang="0">
                    <a:pos x="T2" y="T3"/>
                  </a:cxn>
                  <a:cxn ang="0">
                    <a:pos x="T4" y="T5"/>
                  </a:cxn>
                  <a:cxn ang="0">
                    <a:pos x="T6" y="T7"/>
                  </a:cxn>
                </a:cxnLst>
                <a:rect l="0" t="0" r="r" b="b"/>
                <a:pathLst>
                  <a:path w="136" h="127">
                    <a:moveTo>
                      <a:pt x="0" y="118"/>
                    </a:moveTo>
                    <a:cubicBezTo>
                      <a:pt x="0" y="118"/>
                      <a:pt x="51" y="127"/>
                      <a:pt x="75" y="105"/>
                    </a:cubicBezTo>
                    <a:cubicBezTo>
                      <a:pt x="98" y="83"/>
                      <a:pt x="136" y="37"/>
                      <a:pt x="134" y="18"/>
                    </a:cubicBezTo>
                    <a:cubicBezTo>
                      <a:pt x="131" y="0"/>
                      <a:pt x="22" y="48"/>
                      <a:pt x="0" y="118"/>
                    </a:cubicBezTo>
                    <a:close/>
                  </a:path>
                </a:pathLst>
              </a:custGeom>
              <a:solidFill>
                <a:srgbClr val="FFBA0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1" name="ïṩliḑê"/>
              <p:cNvSpPr/>
              <p:nvPr/>
            </p:nvSpPr>
            <p:spPr bwMode="auto">
              <a:xfrm>
                <a:off x="4379" y="1547"/>
                <a:ext cx="325" cy="325"/>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2" name="iś1íḑe"/>
              <p:cNvSpPr/>
              <p:nvPr/>
            </p:nvSpPr>
            <p:spPr bwMode="auto">
              <a:xfrm>
                <a:off x="4232" y="1554"/>
                <a:ext cx="656" cy="327"/>
              </a:xfrm>
              <a:custGeom>
                <a:avLst/>
                <a:gdLst>
                  <a:gd name="T0" fmla="*/ 658 w 683"/>
                  <a:gd name="T1" fmla="*/ 0 h 341"/>
                  <a:gd name="T2" fmla="*/ 541 w 683"/>
                  <a:gd name="T3" fmla="*/ 53 h 341"/>
                  <a:gd name="T4" fmla="*/ 338 w 683"/>
                  <a:gd name="T5" fmla="*/ 169 h 341"/>
                  <a:gd name="T6" fmla="*/ 117 w 683"/>
                  <a:gd name="T7" fmla="*/ 247 h 341"/>
                  <a:gd name="T8" fmla="*/ 0 w 683"/>
                  <a:gd name="T9" fmla="*/ 300 h 341"/>
                  <a:gd name="T10" fmla="*/ 1 w 683"/>
                  <a:gd name="T11" fmla="*/ 306 h 341"/>
                  <a:gd name="T12" fmla="*/ 353 w 683"/>
                  <a:gd name="T13" fmla="*/ 201 h 341"/>
                  <a:gd name="T14" fmla="*/ 661 w 683"/>
                  <a:gd name="T15" fmla="*/ 3 h 341"/>
                  <a:gd name="T16" fmla="*/ 658 w 683"/>
                  <a:gd name="T17"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3" h="341">
                    <a:moveTo>
                      <a:pt x="658" y="0"/>
                    </a:moveTo>
                    <a:cubicBezTo>
                      <a:pt x="541" y="53"/>
                      <a:pt x="541" y="53"/>
                      <a:pt x="541" y="53"/>
                    </a:cubicBezTo>
                    <a:cubicBezTo>
                      <a:pt x="539" y="73"/>
                      <a:pt x="448" y="118"/>
                      <a:pt x="338" y="169"/>
                    </a:cubicBezTo>
                    <a:cubicBezTo>
                      <a:pt x="226" y="220"/>
                      <a:pt x="134" y="257"/>
                      <a:pt x="117" y="247"/>
                    </a:cubicBezTo>
                    <a:cubicBezTo>
                      <a:pt x="0" y="300"/>
                      <a:pt x="0" y="300"/>
                      <a:pt x="0" y="300"/>
                    </a:cubicBezTo>
                    <a:cubicBezTo>
                      <a:pt x="0" y="302"/>
                      <a:pt x="0" y="304"/>
                      <a:pt x="1" y="306"/>
                    </a:cubicBezTo>
                    <a:cubicBezTo>
                      <a:pt x="19" y="341"/>
                      <a:pt x="171" y="285"/>
                      <a:pt x="353" y="201"/>
                    </a:cubicBezTo>
                    <a:cubicBezTo>
                      <a:pt x="535" y="118"/>
                      <a:pt x="683" y="42"/>
                      <a:pt x="661" y="3"/>
                    </a:cubicBezTo>
                    <a:cubicBezTo>
                      <a:pt x="660" y="2"/>
                      <a:pt x="659" y="1"/>
                      <a:pt x="658" y="0"/>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3" name="ïšḻiḓè"/>
              <p:cNvSpPr/>
              <p:nvPr/>
            </p:nvSpPr>
            <p:spPr bwMode="auto">
              <a:xfrm>
                <a:off x="2813" y="2123"/>
                <a:ext cx="322" cy="252"/>
              </a:xfrm>
              <a:custGeom>
                <a:avLst/>
                <a:gdLst>
                  <a:gd name="T0" fmla="*/ 60 w 336"/>
                  <a:gd name="T1" fmla="*/ 58 h 263"/>
                  <a:gd name="T2" fmla="*/ 177 w 336"/>
                  <a:gd name="T3" fmla="*/ 127 h 263"/>
                  <a:gd name="T4" fmla="*/ 277 w 336"/>
                  <a:gd name="T5" fmla="*/ 218 h 263"/>
                  <a:gd name="T6" fmla="*/ 275 w 336"/>
                  <a:gd name="T7" fmla="*/ 219 h 263"/>
                  <a:gd name="T8" fmla="*/ 334 w 336"/>
                  <a:gd name="T9" fmla="*/ 263 h 263"/>
                  <a:gd name="T10" fmla="*/ 184 w 336"/>
                  <a:gd name="T11" fmla="*/ 118 h 263"/>
                  <a:gd name="T12" fmla="*/ 0 w 336"/>
                  <a:gd name="T13" fmla="*/ 16 h 263"/>
                  <a:gd name="T14" fmla="*/ 60 w 336"/>
                  <a:gd name="T15" fmla="*/ 60 h 263"/>
                  <a:gd name="T16" fmla="*/ 60 w 336"/>
                  <a:gd name="T17" fmla="*/ 5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263">
                    <a:moveTo>
                      <a:pt x="60" y="58"/>
                    </a:moveTo>
                    <a:cubicBezTo>
                      <a:pt x="67" y="48"/>
                      <a:pt x="117" y="83"/>
                      <a:pt x="177" y="127"/>
                    </a:cubicBezTo>
                    <a:cubicBezTo>
                      <a:pt x="236" y="171"/>
                      <a:pt x="280" y="211"/>
                      <a:pt x="277" y="218"/>
                    </a:cubicBezTo>
                    <a:cubicBezTo>
                      <a:pt x="276" y="218"/>
                      <a:pt x="276" y="219"/>
                      <a:pt x="275" y="219"/>
                    </a:cubicBezTo>
                    <a:cubicBezTo>
                      <a:pt x="334" y="263"/>
                      <a:pt x="334" y="263"/>
                      <a:pt x="334" y="263"/>
                    </a:cubicBezTo>
                    <a:cubicBezTo>
                      <a:pt x="336" y="245"/>
                      <a:pt x="272" y="183"/>
                      <a:pt x="184" y="118"/>
                    </a:cubicBezTo>
                    <a:cubicBezTo>
                      <a:pt x="95" y="52"/>
                      <a:pt x="19" y="0"/>
                      <a:pt x="0" y="16"/>
                    </a:cubicBezTo>
                    <a:cubicBezTo>
                      <a:pt x="60" y="60"/>
                      <a:pt x="60" y="60"/>
                      <a:pt x="60" y="60"/>
                    </a:cubicBezTo>
                    <a:cubicBezTo>
                      <a:pt x="60" y="59"/>
                      <a:pt x="60" y="59"/>
                      <a:pt x="60" y="58"/>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4" name="îšļidê"/>
              <p:cNvSpPr/>
              <p:nvPr/>
            </p:nvSpPr>
            <p:spPr bwMode="auto">
              <a:xfrm>
                <a:off x="2859" y="2150"/>
                <a:ext cx="214" cy="214"/>
              </a:xfrm>
              <a:custGeom>
                <a:avLst/>
                <a:gdLst>
                  <a:gd name="T0" fmla="*/ 159 w 223"/>
                  <a:gd name="T1" fmla="*/ 197 h 223"/>
                  <a:gd name="T2" fmla="*/ 26 w 223"/>
                  <a:gd name="T3" fmla="*/ 159 h 223"/>
                  <a:gd name="T4" fmla="*/ 64 w 223"/>
                  <a:gd name="T5" fmla="*/ 26 h 223"/>
                  <a:gd name="T6" fmla="*/ 197 w 223"/>
                  <a:gd name="T7" fmla="*/ 64 h 223"/>
                  <a:gd name="T8" fmla="*/ 159 w 223"/>
                  <a:gd name="T9" fmla="*/ 197 h 223"/>
                </a:gdLst>
                <a:ahLst/>
                <a:cxnLst>
                  <a:cxn ang="0">
                    <a:pos x="T0" y="T1"/>
                  </a:cxn>
                  <a:cxn ang="0">
                    <a:pos x="T2" y="T3"/>
                  </a:cxn>
                  <a:cxn ang="0">
                    <a:pos x="T4" y="T5"/>
                  </a:cxn>
                  <a:cxn ang="0">
                    <a:pos x="T6" y="T7"/>
                  </a:cxn>
                  <a:cxn ang="0">
                    <a:pos x="T8" y="T9"/>
                  </a:cxn>
                </a:cxnLst>
                <a:rect l="0" t="0" r="r" b="b"/>
                <a:pathLst>
                  <a:path w="223" h="223">
                    <a:moveTo>
                      <a:pt x="159" y="197"/>
                    </a:moveTo>
                    <a:cubicBezTo>
                      <a:pt x="112" y="223"/>
                      <a:pt x="52" y="206"/>
                      <a:pt x="26" y="159"/>
                    </a:cubicBezTo>
                    <a:cubicBezTo>
                      <a:pt x="0" y="112"/>
                      <a:pt x="17" y="52"/>
                      <a:pt x="64" y="26"/>
                    </a:cubicBezTo>
                    <a:cubicBezTo>
                      <a:pt x="111" y="0"/>
                      <a:pt x="171" y="17"/>
                      <a:pt x="197" y="64"/>
                    </a:cubicBezTo>
                    <a:cubicBezTo>
                      <a:pt x="223" y="111"/>
                      <a:pt x="206" y="171"/>
                      <a:pt x="159" y="197"/>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5" name="îsḻîḑè"/>
              <p:cNvSpPr/>
              <p:nvPr/>
            </p:nvSpPr>
            <p:spPr bwMode="auto">
              <a:xfrm>
                <a:off x="2981" y="2205"/>
                <a:ext cx="90" cy="46"/>
              </a:xfrm>
              <a:custGeom>
                <a:avLst/>
                <a:gdLst>
                  <a:gd name="T0" fmla="*/ 77 w 93"/>
                  <a:gd name="T1" fmla="*/ 9 h 48"/>
                  <a:gd name="T2" fmla="*/ 46 w 93"/>
                  <a:gd name="T3" fmla="*/ 7 h 48"/>
                  <a:gd name="T4" fmla="*/ 27 w 93"/>
                  <a:gd name="T5" fmla="*/ 10 h 48"/>
                  <a:gd name="T6" fmla="*/ 4 w 93"/>
                  <a:gd name="T7" fmla="*/ 15 h 48"/>
                  <a:gd name="T8" fmla="*/ 12 w 93"/>
                  <a:gd name="T9" fmla="*/ 30 h 48"/>
                  <a:gd name="T10" fmla="*/ 34 w 93"/>
                  <a:gd name="T11" fmla="*/ 44 h 48"/>
                  <a:gd name="T12" fmla="*/ 52 w 93"/>
                  <a:gd name="T13" fmla="*/ 38 h 48"/>
                  <a:gd name="T14" fmla="*/ 80 w 93"/>
                  <a:gd name="T15" fmla="*/ 45 h 48"/>
                  <a:gd name="T16" fmla="*/ 77 w 93"/>
                  <a:gd name="T17"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48">
                    <a:moveTo>
                      <a:pt x="77" y="9"/>
                    </a:moveTo>
                    <a:cubicBezTo>
                      <a:pt x="77" y="9"/>
                      <a:pt x="57" y="0"/>
                      <a:pt x="46" y="7"/>
                    </a:cubicBezTo>
                    <a:cubicBezTo>
                      <a:pt x="41" y="10"/>
                      <a:pt x="39" y="15"/>
                      <a:pt x="27" y="10"/>
                    </a:cubicBezTo>
                    <a:cubicBezTo>
                      <a:pt x="15" y="5"/>
                      <a:pt x="7" y="9"/>
                      <a:pt x="4" y="15"/>
                    </a:cubicBezTo>
                    <a:cubicBezTo>
                      <a:pt x="0" y="21"/>
                      <a:pt x="3" y="29"/>
                      <a:pt x="12" y="30"/>
                    </a:cubicBezTo>
                    <a:cubicBezTo>
                      <a:pt x="21" y="31"/>
                      <a:pt x="31" y="39"/>
                      <a:pt x="34" y="44"/>
                    </a:cubicBezTo>
                    <a:cubicBezTo>
                      <a:pt x="36" y="48"/>
                      <a:pt x="45" y="44"/>
                      <a:pt x="52" y="38"/>
                    </a:cubicBezTo>
                    <a:cubicBezTo>
                      <a:pt x="59" y="33"/>
                      <a:pt x="68" y="48"/>
                      <a:pt x="80" y="45"/>
                    </a:cubicBezTo>
                    <a:cubicBezTo>
                      <a:pt x="93" y="42"/>
                      <a:pt x="88" y="15"/>
                      <a:pt x="77" y="9"/>
                    </a:cubicBezTo>
                    <a:close/>
                  </a:path>
                </a:pathLst>
              </a:custGeom>
              <a:solidFill>
                <a:srgbClr val="FFBA0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6" name="ïś1ïḍe"/>
              <p:cNvSpPr/>
              <p:nvPr/>
            </p:nvSpPr>
            <p:spPr bwMode="auto">
              <a:xfrm>
                <a:off x="2888" y="2159"/>
                <a:ext cx="103" cy="103"/>
              </a:xfrm>
              <a:custGeom>
                <a:avLst/>
                <a:gdLst>
                  <a:gd name="T0" fmla="*/ 41 w 107"/>
                  <a:gd name="T1" fmla="*/ 0 h 107"/>
                  <a:gd name="T2" fmla="*/ 71 w 107"/>
                  <a:gd name="T3" fmla="*/ 19 h 107"/>
                  <a:gd name="T4" fmla="*/ 74 w 107"/>
                  <a:gd name="T5" fmla="*/ 72 h 107"/>
                  <a:gd name="T6" fmla="*/ 104 w 107"/>
                  <a:gd name="T7" fmla="*/ 94 h 107"/>
                  <a:gd name="T8" fmla="*/ 81 w 107"/>
                  <a:gd name="T9" fmla="*/ 95 h 107"/>
                  <a:gd name="T10" fmla="*/ 47 w 107"/>
                  <a:gd name="T11" fmla="*/ 64 h 107"/>
                  <a:gd name="T12" fmla="*/ 4 w 107"/>
                  <a:gd name="T13" fmla="*/ 33 h 107"/>
                  <a:gd name="T14" fmla="*/ 41 w 107"/>
                  <a:gd name="T15" fmla="*/ 0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7">
                    <a:moveTo>
                      <a:pt x="41" y="0"/>
                    </a:moveTo>
                    <a:cubicBezTo>
                      <a:pt x="41" y="0"/>
                      <a:pt x="67" y="9"/>
                      <a:pt x="71" y="19"/>
                    </a:cubicBezTo>
                    <a:cubicBezTo>
                      <a:pt x="75" y="29"/>
                      <a:pt x="65" y="65"/>
                      <a:pt x="74" y="72"/>
                    </a:cubicBezTo>
                    <a:cubicBezTo>
                      <a:pt x="82" y="78"/>
                      <a:pt x="102" y="82"/>
                      <a:pt x="104" y="94"/>
                    </a:cubicBezTo>
                    <a:cubicBezTo>
                      <a:pt x="107" y="107"/>
                      <a:pt x="89" y="102"/>
                      <a:pt x="81" y="95"/>
                    </a:cubicBezTo>
                    <a:cubicBezTo>
                      <a:pt x="72" y="88"/>
                      <a:pt x="46" y="78"/>
                      <a:pt x="47" y="64"/>
                    </a:cubicBezTo>
                    <a:cubicBezTo>
                      <a:pt x="49" y="50"/>
                      <a:pt x="8" y="30"/>
                      <a:pt x="4" y="33"/>
                    </a:cubicBezTo>
                    <a:cubicBezTo>
                      <a:pt x="0" y="35"/>
                      <a:pt x="20" y="6"/>
                      <a:pt x="41" y="0"/>
                    </a:cubicBezTo>
                    <a:close/>
                  </a:path>
                </a:pathLst>
              </a:custGeom>
              <a:solidFill>
                <a:srgbClr val="FFBA0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7" name="íślîḑè"/>
              <p:cNvSpPr/>
              <p:nvPr/>
            </p:nvSpPr>
            <p:spPr bwMode="auto">
              <a:xfrm>
                <a:off x="2932" y="2285"/>
                <a:ext cx="121" cy="64"/>
              </a:xfrm>
              <a:custGeom>
                <a:avLst/>
                <a:gdLst>
                  <a:gd name="T0" fmla="*/ 127 w 127"/>
                  <a:gd name="T1" fmla="*/ 28 h 67"/>
                  <a:gd name="T2" fmla="*/ 98 w 127"/>
                  <a:gd name="T3" fmla="*/ 11 h 67"/>
                  <a:gd name="T4" fmla="*/ 35 w 127"/>
                  <a:gd name="T5" fmla="*/ 12 h 67"/>
                  <a:gd name="T6" fmla="*/ 4 w 127"/>
                  <a:gd name="T7" fmla="*/ 4 h 67"/>
                  <a:gd name="T8" fmla="*/ 28 w 127"/>
                  <a:gd name="T9" fmla="*/ 32 h 67"/>
                  <a:gd name="T10" fmla="*/ 83 w 127"/>
                  <a:gd name="T11" fmla="*/ 52 h 67"/>
                  <a:gd name="T12" fmla="*/ 93 w 127"/>
                  <a:gd name="T13" fmla="*/ 67 h 67"/>
                  <a:gd name="T14" fmla="*/ 127 w 127"/>
                  <a:gd name="T15" fmla="*/ 28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67">
                    <a:moveTo>
                      <a:pt x="127" y="28"/>
                    </a:moveTo>
                    <a:cubicBezTo>
                      <a:pt x="127" y="28"/>
                      <a:pt x="111" y="11"/>
                      <a:pt x="98" y="11"/>
                    </a:cubicBezTo>
                    <a:cubicBezTo>
                      <a:pt x="84" y="10"/>
                      <a:pt x="45" y="17"/>
                      <a:pt x="35" y="12"/>
                    </a:cubicBezTo>
                    <a:cubicBezTo>
                      <a:pt x="25" y="7"/>
                      <a:pt x="7" y="0"/>
                      <a:pt x="4" y="4"/>
                    </a:cubicBezTo>
                    <a:cubicBezTo>
                      <a:pt x="0" y="8"/>
                      <a:pt x="3" y="18"/>
                      <a:pt x="28" y="32"/>
                    </a:cubicBezTo>
                    <a:cubicBezTo>
                      <a:pt x="53" y="46"/>
                      <a:pt x="80" y="50"/>
                      <a:pt x="83" y="52"/>
                    </a:cubicBezTo>
                    <a:cubicBezTo>
                      <a:pt x="86" y="54"/>
                      <a:pt x="93" y="67"/>
                      <a:pt x="93" y="67"/>
                    </a:cubicBezTo>
                    <a:lnTo>
                      <a:pt x="127" y="28"/>
                    </a:lnTo>
                    <a:close/>
                  </a:path>
                </a:pathLst>
              </a:custGeom>
              <a:solidFill>
                <a:srgbClr val="FFBA0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8" name="ïṧlíḓê"/>
              <p:cNvSpPr/>
              <p:nvPr/>
            </p:nvSpPr>
            <p:spPr bwMode="auto">
              <a:xfrm>
                <a:off x="2860" y="2236"/>
                <a:ext cx="110" cy="126"/>
              </a:xfrm>
              <a:custGeom>
                <a:avLst/>
                <a:gdLst>
                  <a:gd name="T0" fmla="*/ 0 w 115"/>
                  <a:gd name="T1" fmla="*/ 0 h 131"/>
                  <a:gd name="T2" fmla="*/ 38 w 115"/>
                  <a:gd name="T3" fmla="*/ 31 h 131"/>
                  <a:gd name="T4" fmla="*/ 55 w 115"/>
                  <a:gd name="T5" fmla="*/ 80 h 131"/>
                  <a:gd name="T6" fmla="*/ 107 w 115"/>
                  <a:gd name="T7" fmla="*/ 119 h 131"/>
                  <a:gd name="T8" fmla="*/ 0 w 115"/>
                  <a:gd name="T9" fmla="*/ 0 h 131"/>
                </a:gdLst>
                <a:ahLst/>
                <a:cxnLst>
                  <a:cxn ang="0">
                    <a:pos x="T0" y="T1"/>
                  </a:cxn>
                  <a:cxn ang="0">
                    <a:pos x="T2" y="T3"/>
                  </a:cxn>
                  <a:cxn ang="0">
                    <a:pos x="T4" y="T5"/>
                  </a:cxn>
                  <a:cxn ang="0">
                    <a:pos x="T6" y="T7"/>
                  </a:cxn>
                  <a:cxn ang="0">
                    <a:pos x="T8" y="T9"/>
                  </a:cxn>
                </a:cxnLst>
                <a:rect l="0" t="0" r="r" b="b"/>
                <a:pathLst>
                  <a:path w="115" h="131">
                    <a:moveTo>
                      <a:pt x="0" y="0"/>
                    </a:moveTo>
                    <a:cubicBezTo>
                      <a:pt x="0" y="0"/>
                      <a:pt x="36" y="24"/>
                      <a:pt x="38" y="31"/>
                    </a:cubicBezTo>
                    <a:cubicBezTo>
                      <a:pt x="40" y="39"/>
                      <a:pt x="35" y="70"/>
                      <a:pt x="55" y="80"/>
                    </a:cubicBezTo>
                    <a:cubicBezTo>
                      <a:pt x="75" y="90"/>
                      <a:pt x="115" y="107"/>
                      <a:pt x="107" y="119"/>
                    </a:cubicBezTo>
                    <a:cubicBezTo>
                      <a:pt x="100" y="131"/>
                      <a:pt x="0" y="96"/>
                      <a:pt x="0" y="0"/>
                    </a:cubicBezTo>
                    <a:close/>
                  </a:path>
                </a:pathLst>
              </a:custGeom>
              <a:solidFill>
                <a:srgbClr val="FFBA0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9" name="îSļiďé"/>
              <p:cNvSpPr/>
              <p:nvPr/>
            </p:nvSpPr>
            <p:spPr bwMode="auto">
              <a:xfrm>
                <a:off x="2965" y="2151"/>
                <a:ext cx="92" cy="52"/>
              </a:xfrm>
              <a:custGeom>
                <a:avLst/>
                <a:gdLst>
                  <a:gd name="T0" fmla="*/ 0 w 96"/>
                  <a:gd name="T1" fmla="*/ 9 h 54"/>
                  <a:gd name="T2" fmla="*/ 27 w 96"/>
                  <a:gd name="T3" fmla="*/ 42 h 54"/>
                  <a:gd name="T4" fmla="*/ 87 w 96"/>
                  <a:gd name="T5" fmla="*/ 48 h 54"/>
                  <a:gd name="T6" fmla="*/ 0 w 96"/>
                  <a:gd name="T7" fmla="*/ 9 h 54"/>
                </a:gdLst>
                <a:ahLst/>
                <a:cxnLst>
                  <a:cxn ang="0">
                    <a:pos x="T0" y="T1"/>
                  </a:cxn>
                  <a:cxn ang="0">
                    <a:pos x="T2" y="T3"/>
                  </a:cxn>
                  <a:cxn ang="0">
                    <a:pos x="T4" y="T5"/>
                  </a:cxn>
                  <a:cxn ang="0">
                    <a:pos x="T6" y="T7"/>
                  </a:cxn>
                </a:cxnLst>
                <a:rect l="0" t="0" r="r" b="b"/>
                <a:pathLst>
                  <a:path w="96" h="54">
                    <a:moveTo>
                      <a:pt x="0" y="9"/>
                    </a:moveTo>
                    <a:cubicBezTo>
                      <a:pt x="0" y="9"/>
                      <a:pt x="10" y="36"/>
                      <a:pt x="27" y="42"/>
                    </a:cubicBezTo>
                    <a:cubicBezTo>
                      <a:pt x="45" y="48"/>
                      <a:pt x="78" y="54"/>
                      <a:pt x="87" y="48"/>
                    </a:cubicBezTo>
                    <a:cubicBezTo>
                      <a:pt x="96" y="42"/>
                      <a:pt x="41" y="0"/>
                      <a:pt x="0" y="9"/>
                    </a:cubicBezTo>
                    <a:close/>
                  </a:path>
                </a:pathLst>
              </a:custGeom>
              <a:solidFill>
                <a:srgbClr val="FFBA0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0" name="íŝľíḍè"/>
              <p:cNvSpPr/>
              <p:nvPr/>
            </p:nvSpPr>
            <p:spPr bwMode="auto">
              <a:xfrm>
                <a:off x="2859" y="2150"/>
                <a:ext cx="214" cy="214"/>
              </a:xfrm>
              <a:custGeom>
                <a:avLst/>
                <a:gdLst>
                  <a:gd name="T0" fmla="*/ 159 w 223"/>
                  <a:gd name="T1" fmla="*/ 197 h 223"/>
                  <a:gd name="T2" fmla="*/ 26 w 223"/>
                  <a:gd name="T3" fmla="*/ 159 h 223"/>
                  <a:gd name="T4" fmla="*/ 64 w 223"/>
                  <a:gd name="T5" fmla="*/ 26 h 223"/>
                  <a:gd name="T6" fmla="*/ 197 w 223"/>
                  <a:gd name="T7" fmla="*/ 64 h 223"/>
                  <a:gd name="T8" fmla="*/ 159 w 223"/>
                  <a:gd name="T9" fmla="*/ 197 h 223"/>
                </a:gdLst>
                <a:ahLst/>
                <a:cxnLst>
                  <a:cxn ang="0">
                    <a:pos x="T0" y="T1"/>
                  </a:cxn>
                  <a:cxn ang="0">
                    <a:pos x="T2" y="T3"/>
                  </a:cxn>
                  <a:cxn ang="0">
                    <a:pos x="T4" y="T5"/>
                  </a:cxn>
                  <a:cxn ang="0">
                    <a:pos x="T6" y="T7"/>
                  </a:cxn>
                  <a:cxn ang="0">
                    <a:pos x="T8" y="T9"/>
                  </a:cxn>
                </a:cxnLst>
                <a:rect l="0" t="0" r="r" b="b"/>
                <a:pathLst>
                  <a:path w="223" h="223">
                    <a:moveTo>
                      <a:pt x="159" y="197"/>
                    </a:moveTo>
                    <a:cubicBezTo>
                      <a:pt x="112" y="223"/>
                      <a:pt x="52" y="206"/>
                      <a:pt x="26" y="159"/>
                    </a:cubicBezTo>
                    <a:cubicBezTo>
                      <a:pt x="0" y="112"/>
                      <a:pt x="17" y="52"/>
                      <a:pt x="64" y="26"/>
                    </a:cubicBezTo>
                    <a:cubicBezTo>
                      <a:pt x="111" y="0"/>
                      <a:pt x="171" y="17"/>
                      <a:pt x="197" y="64"/>
                    </a:cubicBezTo>
                    <a:cubicBezTo>
                      <a:pt x="223" y="111"/>
                      <a:pt x="206" y="171"/>
                      <a:pt x="159" y="197"/>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1" name="ïṥļîḓe"/>
              <p:cNvSpPr/>
              <p:nvPr/>
            </p:nvSpPr>
            <p:spPr bwMode="auto">
              <a:xfrm>
                <a:off x="2798" y="2138"/>
                <a:ext cx="335" cy="260"/>
              </a:xfrm>
              <a:custGeom>
                <a:avLst/>
                <a:gdLst>
                  <a:gd name="T0" fmla="*/ 349 w 349"/>
                  <a:gd name="T1" fmla="*/ 247 h 271"/>
                  <a:gd name="T2" fmla="*/ 290 w 349"/>
                  <a:gd name="T3" fmla="*/ 203 h 271"/>
                  <a:gd name="T4" fmla="*/ 175 w 349"/>
                  <a:gd name="T5" fmla="*/ 133 h 271"/>
                  <a:gd name="T6" fmla="*/ 75 w 349"/>
                  <a:gd name="T7" fmla="*/ 44 h 271"/>
                  <a:gd name="T8" fmla="*/ 15 w 349"/>
                  <a:gd name="T9" fmla="*/ 0 h 271"/>
                  <a:gd name="T10" fmla="*/ 13 w 349"/>
                  <a:gd name="T11" fmla="*/ 2 h 271"/>
                  <a:gd name="T12" fmla="*/ 163 w 349"/>
                  <a:gd name="T13" fmla="*/ 150 h 271"/>
                  <a:gd name="T14" fmla="*/ 349 w 349"/>
                  <a:gd name="T15" fmla="*/ 249 h 271"/>
                  <a:gd name="T16" fmla="*/ 349 w 349"/>
                  <a:gd name="T17" fmla="*/ 24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271">
                    <a:moveTo>
                      <a:pt x="349" y="247"/>
                    </a:moveTo>
                    <a:cubicBezTo>
                      <a:pt x="290" y="203"/>
                      <a:pt x="290" y="203"/>
                      <a:pt x="290" y="203"/>
                    </a:cubicBezTo>
                    <a:cubicBezTo>
                      <a:pt x="279" y="208"/>
                      <a:pt x="231" y="174"/>
                      <a:pt x="175" y="133"/>
                    </a:cubicBezTo>
                    <a:cubicBezTo>
                      <a:pt x="119" y="91"/>
                      <a:pt x="74" y="55"/>
                      <a:pt x="75" y="44"/>
                    </a:cubicBezTo>
                    <a:cubicBezTo>
                      <a:pt x="15" y="0"/>
                      <a:pt x="15" y="0"/>
                      <a:pt x="15" y="0"/>
                    </a:cubicBezTo>
                    <a:cubicBezTo>
                      <a:pt x="15" y="1"/>
                      <a:pt x="14" y="1"/>
                      <a:pt x="13" y="2"/>
                    </a:cubicBezTo>
                    <a:cubicBezTo>
                      <a:pt x="0" y="21"/>
                      <a:pt x="71" y="81"/>
                      <a:pt x="163" y="150"/>
                    </a:cubicBezTo>
                    <a:cubicBezTo>
                      <a:pt x="256" y="218"/>
                      <a:pt x="335" y="271"/>
                      <a:pt x="349" y="249"/>
                    </a:cubicBezTo>
                    <a:cubicBezTo>
                      <a:pt x="349" y="249"/>
                      <a:pt x="349" y="248"/>
                      <a:pt x="349" y="247"/>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2" name="i$ľïḓè"/>
              <p:cNvSpPr/>
              <p:nvPr/>
            </p:nvSpPr>
            <p:spPr bwMode="auto">
              <a:xfrm>
                <a:off x="4095" y="1122"/>
                <a:ext cx="317" cy="559"/>
              </a:xfrm>
              <a:custGeom>
                <a:avLst/>
                <a:gdLst>
                  <a:gd name="T0" fmla="*/ 15 w 317"/>
                  <a:gd name="T1" fmla="*/ 559 h 559"/>
                  <a:gd name="T2" fmla="*/ 0 w 317"/>
                  <a:gd name="T3" fmla="*/ 380 h 559"/>
                  <a:gd name="T4" fmla="*/ 1 w 317"/>
                  <a:gd name="T5" fmla="*/ 379 h 559"/>
                  <a:gd name="T6" fmla="*/ 108 w 317"/>
                  <a:gd name="T7" fmla="*/ 150 h 559"/>
                  <a:gd name="T8" fmla="*/ 82 w 317"/>
                  <a:gd name="T9" fmla="*/ 1 h 559"/>
                  <a:gd name="T10" fmla="*/ 90 w 317"/>
                  <a:gd name="T11" fmla="*/ 0 h 559"/>
                  <a:gd name="T12" fmla="*/ 114 w 317"/>
                  <a:gd name="T13" fmla="*/ 146 h 559"/>
                  <a:gd name="T14" fmla="*/ 317 w 317"/>
                  <a:gd name="T15" fmla="*/ 144 h 559"/>
                  <a:gd name="T16" fmla="*/ 205 w 317"/>
                  <a:gd name="T17" fmla="*/ 353 h 559"/>
                  <a:gd name="T18" fmla="*/ 111 w 317"/>
                  <a:gd name="T19" fmla="*/ 160 h 559"/>
                  <a:gd name="T20" fmla="*/ 9 w 317"/>
                  <a:gd name="T21" fmla="*/ 381 h 559"/>
                  <a:gd name="T22" fmla="*/ 24 w 317"/>
                  <a:gd name="T23" fmla="*/ 558 h 559"/>
                  <a:gd name="T24" fmla="*/ 15 w 317"/>
                  <a:gd name="T25" fmla="*/ 559 h 559"/>
                  <a:gd name="T26" fmla="*/ 117 w 317"/>
                  <a:gd name="T27" fmla="*/ 154 h 559"/>
                  <a:gd name="T28" fmla="*/ 206 w 317"/>
                  <a:gd name="T29" fmla="*/ 336 h 559"/>
                  <a:gd name="T30" fmla="*/ 303 w 317"/>
                  <a:gd name="T31" fmla="*/ 152 h 559"/>
                  <a:gd name="T32" fmla="*/ 117 w 317"/>
                  <a:gd name="T33" fmla="*/ 15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 h="559">
                    <a:moveTo>
                      <a:pt x="15" y="559"/>
                    </a:moveTo>
                    <a:lnTo>
                      <a:pt x="0" y="380"/>
                    </a:lnTo>
                    <a:lnTo>
                      <a:pt x="1" y="379"/>
                    </a:lnTo>
                    <a:lnTo>
                      <a:pt x="108" y="150"/>
                    </a:lnTo>
                    <a:lnTo>
                      <a:pt x="82" y="1"/>
                    </a:lnTo>
                    <a:lnTo>
                      <a:pt x="90" y="0"/>
                    </a:lnTo>
                    <a:lnTo>
                      <a:pt x="114" y="146"/>
                    </a:lnTo>
                    <a:lnTo>
                      <a:pt x="317" y="144"/>
                    </a:lnTo>
                    <a:lnTo>
                      <a:pt x="205" y="353"/>
                    </a:lnTo>
                    <a:lnTo>
                      <a:pt x="111" y="160"/>
                    </a:lnTo>
                    <a:lnTo>
                      <a:pt x="9" y="381"/>
                    </a:lnTo>
                    <a:lnTo>
                      <a:pt x="24" y="558"/>
                    </a:lnTo>
                    <a:lnTo>
                      <a:pt x="15" y="559"/>
                    </a:lnTo>
                    <a:close/>
                    <a:moveTo>
                      <a:pt x="117" y="154"/>
                    </a:moveTo>
                    <a:lnTo>
                      <a:pt x="206" y="336"/>
                    </a:lnTo>
                    <a:lnTo>
                      <a:pt x="303" y="152"/>
                    </a:lnTo>
                    <a:lnTo>
                      <a:pt x="117" y="154"/>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 name="işliḍè"/>
              <p:cNvSpPr/>
              <p:nvPr/>
            </p:nvSpPr>
            <p:spPr bwMode="auto">
              <a:xfrm>
                <a:off x="3931" y="1442"/>
                <a:ext cx="168" cy="60"/>
              </a:xfrm>
              <a:custGeom>
                <a:avLst/>
                <a:gdLst>
                  <a:gd name="T0" fmla="*/ 0 w 168"/>
                  <a:gd name="T1" fmla="*/ 0 h 60"/>
                  <a:gd name="T2" fmla="*/ 168 w 168"/>
                  <a:gd name="T3" fmla="*/ 60 h 60"/>
                  <a:gd name="T4" fmla="*/ 0 w 168"/>
                  <a:gd name="T5" fmla="*/ 0 h 60"/>
                </a:gdLst>
                <a:ahLst/>
                <a:cxnLst>
                  <a:cxn ang="0">
                    <a:pos x="T0" y="T1"/>
                  </a:cxn>
                  <a:cxn ang="0">
                    <a:pos x="T2" y="T3"/>
                  </a:cxn>
                  <a:cxn ang="0">
                    <a:pos x="T4" y="T5"/>
                  </a:cxn>
                </a:cxnLst>
                <a:rect l="0" t="0" r="r" b="b"/>
                <a:pathLst>
                  <a:path w="168" h="60">
                    <a:moveTo>
                      <a:pt x="0" y="0"/>
                    </a:moveTo>
                    <a:lnTo>
                      <a:pt x="168" y="6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 name="îślidé"/>
              <p:cNvSpPr/>
              <p:nvPr/>
            </p:nvSpPr>
            <p:spPr bwMode="auto">
              <a:xfrm>
                <a:off x="3931" y="1442"/>
                <a:ext cx="168" cy="6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 name="ïŝlîḋé"/>
              <p:cNvSpPr/>
              <p:nvPr/>
            </p:nvSpPr>
            <p:spPr bwMode="auto">
              <a:xfrm>
                <a:off x="3930" y="1439"/>
                <a:ext cx="171" cy="67"/>
              </a:xfrm>
              <a:custGeom>
                <a:avLst/>
                <a:gdLst>
                  <a:gd name="T0" fmla="*/ 168 w 171"/>
                  <a:gd name="T1" fmla="*/ 67 h 67"/>
                  <a:gd name="T2" fmla="*/ 0 w 171"/>
                  <a:gd name="T3" fmla="*/ 7 h 67"/>
                  <a:gd name="T4" fmla="*/ 3 w 171"/>
                  <a:gd name="T5" fmla="*/ 0 h 67"/>
                  <a:gd name="T6" fmla="*/ 171 w 171"/>
                  <a:gd name="T7" fmla="*/ 60 h 67"/>
                  <a:gd name="T8" fmla="*/ 168 w 171"/>
                  <a:gd name="T9" fmla="*/ 67 h 67"/>
                </a:gdLst>
                <a:ahLst/>
                <a:cxnLst>
                  <a:cxn ang="0">
                    <a:pos x="T0" y="T1"/>
                  </a:cxn>
                  <a:cxn ang="0">
                    <a:pos x="T2" y="T3"/>
                  </a:cxn>
                  <a:cxn ang="0">
                    <a:pos x="T4" y="T5"/>
                  </a:cxn>
                  <a:cxn ang="0">
                    <a:pos x="T6" y="T7"/>
                  </a:cxn>
                  <a:cxn ang="0">
                    <a:pos x="T8" y="T9"/>
                  </a:cxn>
                </a:cxnLst>
                <a:rect l="0" t="0" r="r" b="b"/>
                <a:pathLst>
                  <a:path w="171" h="67">
                    <a:moveTo>
                      <a:pt x="168" y="67"/>
                    </a:moveTo>
                    <a:lnTo>
                      <a:pt x="0" y="7"/>
                    </a:lnTo>
                    <a:lnTo>
                      <a:pt x="3" y="0"/>
                    </a:lnTo>
                    <a:lnTo>
                      <a:pt x="171" y="60"/>
                    </a:lnTo>
                    <a:lnTo>
                      <a:pt x="168" y="67"/>
                    </a:lnTo>
                    <a:close/>
                  </a:path>
                </a:pathLst>
              </a:custGeom>
              <a:solidFill>
                <a:srgbClr val="1D1D1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6" name="îSḻïḓe"/>
              <p:cNvSpPr/>
              <p:nvPr/>
            </p:nvSpPr>
            <p:spPr bwMode="auto">
              <a:xfrm>
                <a:off x="3999" y="1402"/>
                <a:ext cx="200" cy="200"/>
              </a:xfrm>
              <a:custGeom>
                <a:avLst/>
                <a:gdLst>
                  <a:gd name="T0" fmla="*/ 185 w 208"/>
                  <a:gd name="T1" fmla="*/ 147 h 208"/>
                  <a:gd name="T2" fmla="*/ 62 w 208"/>
                  <a:gd name="T3" fmla="*/ 185 h 208"/>
                  <a:gd name="T4" fmla="*/ 24 w 208"/>
                  <a:gd name="T5" fmla="*/ 62 h 208"/>
                  <a:gd name="T6" fmla="*/ 147 w 208"/>
                  <a:gd name="T7" fmla="*/ 24 h 208"/>
                  <a:gd name="T8" fmla="*/ 185 w 208"/>
                  <a:gd name="T9" fmla="*/ 147 h 208"/>
                </a:gdLst>
                <a:ahLst/>
                <a:cxnLst>
                  <a:cxn ang="0">
                    <a:pos x="T0" y="T1"/>
                  </a:cxn>
                  <a:cxn ang="0">
                    <a:pos x="T2" y="T3"/>
                  </a:cxn>
                  <a:cxn ang="0">
                    <a:pos x="T4" y="T5"/>
                  </a:cxn>
                  <a:cxn ang="0">
                    <a:pos x="T6" y="T7"/>
                  </a:cxn>
                  <a:cxn ang="0">
                    <a:pos x="T8" y="T9"/>
                  </a:cxn>
                </a:cxnLst>
                <a:rect l="0" t="0" r="r" b="b"/>
                <a:pathLst>
                  <a:path w="208" h="208">
                    <a:moveTo>
                      <a:pt x="185" y="147"/>
                    </a:moveTo>
                    <a:cubicBezTo>
                      <a:pt x="161" y="192"/>
                      <a:pt x="106" y="208"/>
                      <a:pt x="62" y="185"/>
                    </a:cubicBezTo>
                    <a:cubicBezTo>
                      <a:pt x="17" y="161"/>
                      <a:pt x="0" y="106"/>
                      <a:pt x="24" y="62"/>
                    </a:cubicBezTo>
                    <a:cubicBezTo>
                      <a:pt x="48" y="17"/>
                      <a:pt x="103" y="0"/>
                      <a:pt x="147" y="24"/>
                    </a:cubicBezTo>
                    <a:cubicBezTo>
                      <a:pt x="192" y="48"/>
                      <a:pt x="208" y="103"/>
                      <a:pt x="185" y="147"/>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7" name="ïS1iḋé"/>
              <p:cNvSpPr/>
              <p:nvPr/>
            </p:nvSpPr>
            <p:spPr bwMode="auto">
              <a:xfrm>
                <a:off x="4225" y="1399"/>
                <a:ext cx="117" cy="117"/>
              </a:xfrm>
              <a:custGeom>
                <a:avLst/>
                <a:gdLst>
                  <a:gd name="T0" fmla="*/ 109 w 122"/>
                  <a:gd name="T1" fmla="*/ 86 h 122"/>
                  <a:gd name="T2" fmla="*/ 36 w 122"/>
                  <a:gd name="T3" fmla="*/ 108 h 122"/>
                  <a:gd name="T4" fmla="*/ 14 w 122"/>
                  <a:gd name="T5" fmla="*/ 36 h 122"/>
                  <a:gd name="T6" fmla="*/ 86 w 122"/>
                  <a:gd name="T7" fmla="*/ 14 h 122"/>
                  <a:gd name="T8" fmla="*/ 109 w 122"/>
                  <a:gd name="T9" fmla="*/ 86 h 122"/>
                </a:gdLst>
                <a:ahLst/>
                <a:cxnLst>
                  <a:cxn ang="0">
                    <a:pos x="T0" y="T1"/>
                  </a:cxn>
                  <a:cxn ang="0">
                    <a:pos x="T2" y="T3"/>
                  </a:cxn>
                  <a:cxn ang="0">
                    <a:pos x="T4" y="T5"/>
                  </a:cxn>
                  <a:cxn ang="0">
                    <a:pos x="T6" y="T7"/>
                  </a:cxn>
                  <a:cxn ang="0">
                    <a:pos x="T8" y="T9"/>
                  </a:cxn>
                </a:cxnLst>
                <a:rect l="0" t="0" r="r" b="b"/>
                <a:pathLst>
                  <a:path w="122" h="122">
                    <a:moveTo>
                      <a:pt x="109" y="86"/>
                    </a:moveTo>
                    <a:cubicBezTo>
                      <a:pt x="95" y="112"/>
                      <a:pt x="62" y="122"/>
                      <a:pt x="36" y="108"/>
                    </a:cubicBezTo>
                    <a:cubicBezTo>
                      <a:pt x="10" y="94"/>
                      <a:pt x="0" y="62"/>
                      <a:pt x="14" y="36"/>
                    </a:cubicBezTo>
                    <a:cubicBezTo>
                      <a:pt x="28" y="10"/>
                      <a:pt x="60" y="0"/>
                      <a:pt x="86" y="14"/>
                    </a:cubicBezTo>
                    <a:cubicBezTo>
                      <a:pt x="113" y="28"/>
                      <a:pt x="122" y="60"/>
                      <a:pt x="109" y="86"/>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8" name="íṣlide"/>
              <p:cNvSpPr/>
              <p:nvPr/>
            </p:nvSpPr>
            <p:spPr bwMode="auto">
              <a:xfrm>
                <a:off x="4366" y="1231"/>
                <a:ext cx="79" cy="79"/>
              </a:xfrm>
              <a:custGeom>
                <a:avLst/>
                <a:gdLst>
                  <a:gd name="T0" fmla="*/ 74 w 83"/>
                  <a:gd name="T1" fmla="*/ 58 h 83"/>
                  <a:gd name="T2" fmla="*/ 24 w 83"/>
                  <a:gd name="T3" fmla="*/ 74 h 83"/>
                  <a:gd name="T4" fmla="*/ 9 w 83"/>
                  <a:gd name="T5" fmla="*/ 24 h 83"/>
                  <a:gd name="T6" fmla="*/ 58 w 83"/>
                  <a:gd name="T7" fmla="*/ 9 h 83"/>
                  <a:gd name="T8" fmla="*/ 74 w 83"/>
                  <a:gd name="T9" fmla="*/ 58 h 83"/>
                </a:gdLst>
                <a:ahLst/>
                <a:cxnLst>
                  <a:cxn ang="0">
                    <a:pos x="T0" y="T1"/>
                  </a:cxn>
                  <a:cxn ang="0">
                    <a:pos x="T2" y="T3"/>
                  </a:cxn>
                  <a:cxn ang="0">
                    <a:pos x="T4" y="T5"/>
                  </a:cxn>
                  <a:cxn ang="0">
                    <a:pos x="T6" y="T7"/>
                  </a:cxn>
                  <a:cxn ang="0">
                    <a:pos x="T8" y="T9"/>
                  </a:cxn>
                </a:cxnLst>
                <a:rect l="0" t="0" r="r" b="b"/>
                <a:pathLst>
                  <a:path w="83" h="83">
                    <a:moveTo>
                      <a:pt x="74" y="58"/>
                    </a:moveTo>
                    <a:cubicBezTo>
                      <a:pt x="64" y="76"/>
                      <a:pt x="42" y="83"/>
                      <a:pt x="24" y="74"/>
                    </a:cubicBezTo>
                    <a:cubicBezTo>
                      <a:pt x="6" y="64"/>
                      <a:pt x="0" y="42"/>
                      <a:pt x="9" y="24"/>
                    </a:cubicBezTo>
                    <a:cubicBezTo>
                      <a:pt x="19" y="6"/>
                      <a:pt x="41" y="0"/>
                      <a:pt x="58" y="9"/>
                    </a:cubicBezTo>
                    <a:cubicBezTo>
                      <a:pt x="76" y="19"/>
                      <a:pt x="83" y="41"/>
                      <a:pt x="74" y="58"/>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9" name="íṡľiďe"/>
              <p:cNvSpPr/>
              <p:nvPr/>
            </p:nvSpPr>
            <p:spPr bwMode="auto">
              <a:xfrm>
                <a:off x="4166" y="1233"/>
                <a:ext cx="81" cy="79"/>
              </a:xfrm>
              <a:custGeom>
                <a:avLst/>
                <a:gdLst>
                  <a:gd name="T0" fmla="*/ 74 w 84"/>
                  <a:gd name="T1" fmla="*/ 58 h 83"/>
                  <a:gd name="T2" fmla="*/ 25 w 84"/>
                  <a:gd name="T3" fmla="*/ 74 h 83"/>
                  <a:gd name="T4" fmla="*/ 10 w 84"/>
                  <a:gd name="T5" fmla="*/ 24 h 83"/>
                  <a:gd name="T6" fmla="*/ 59 w 84"/>
                  <a:gd name="T7" fmla="*/ 9 h 83"/>
                  <a:gd name="T8" fmla="*/ 74 w 84"/>
                  <a:gd name="T9" fmla="*/ 58 h 83"/>
                </a:gdLst>
                <a:ahLst/>
                <a:cxnLst>
                  <a:cxn ang="0">
                    <a:pos x="T0" y="T1"/>
                  </a:cxn>
                  <a:cxn ang="0">
                    <a:pos x="T2" y="T3"/>
                  </a:cxn>
                  <a:cxn ang="0">
                    <a:pos x="T4" y="T5"/>
                  </a:cxn>
                  <a:cxn ang="0">
                    <a:pos x="T6" y="T7"/>
                  </a:cxn>
                  <a:cxn ang="0">
                    <a:pos x="T8" y="T9"/>
                  </a:cxn>
                </a:cxnLst>
                <a:rect l="0" t="0" r="r" b="b"/>
                <a:pathLst>
                  <a:path w="84" h="83">
                    <a:moveTo>
                      <a:pt x="74" y="58"/>
                    </a:moveTo>
                    <a:cubicBezTo>
                      <a:pt x="65" y="76"/>
                      <a:pt x="43" y="83"/>
                      <a:pt x="25" y="74"/>
                    </a:cubicBezTo>
                    <a:cubicBezTo>
                      <a:pt x="7" y="64"/>
                      <a:pt x="0" y="42"/>
                      <a:pt x="10" y="24"/>
                    </a:cubicBezTo>
                    <a:cubicBezTo>
                      <a:pt x="19" y="6"/>
                      <a:pt x="41" y="0"/>
                      <a:pt x="59" y="9"/>
                    </a:cubicBezTo>
                    <a:cubicBezTo>
                      <a:pt x="77" y="19"/>
                      <a:pt x="84" y="41"/>
                      <a:pt x="74" y="58"/>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0" name="iṧľiḓê"/>
              <p:cNvSpPr/>
              <p:nvPr/>
            </p:nvSpPr>
            <p:spPr bwMode="auto">
              <a:xfrm>
                <a:off x="4141" y="1083"/>
                <a:ext cx="80" cy="80"/>
              </a:xfrm>
              <a:custGeom>
                <a:avLst/>
                <a:gdLst>
                  <a:gd name="T0" fmla="*/ 74 w 83"/>
                  <a:gd name="T1" fmla="*/ 59 h 83"/>
                  <a:gd name="T2" fmla="*/ 24 w 83"/>
                  <a:gd name="T3" fmla="*/ 74 h 83"/>
                  <a:gd name="T4" fmla="*/ 9 w 83"/>
                  <a:gd name="T5" fmla="*/ 24 h 83"/>
                  <a:gd name="T6" fmla="*/ 59 w 83"/>
                  <a:gd name="T7" fmla="*/ 9 h 83"/>
                  <a:gd name="T8" fmla="*/ 74 w 83"/>
                  <a:gd name="T9" fmla="*/ 59 h 83"/>
                </a:gdLst>
                <a:ahLst/>
                <a:cxnLst>
                  <a:cxn ang="0">
                    <a:pos x="T0" y="T1"/>
                  </a:cxn>
                  <a:cxn ang="0">
                    <a:pos x="T2" y="T3"/>
                  </a:cxn>
                  <a:cxn ang="0">
                    <a:pos x="T4" y="T5"/>
                  </a:cxn>
                  <a:cxn ang="0">
                    <a:pos x="T6" y="T7"/>
                  </a:cxn>
                  <a:cxn ang="0">
                    <a:pos x="T8" y="T9"/>
                  </a:cxn>
                </a:cxnLst>
                <a:rect l="0" t="0" r="r" b="b"/>
                <a:pathLst>
                  <a:path w="83" h="83">
                    <a:moveTo>
                      <a:pt x="74" y="59"/>
                    </a:moveTo>
                    <a:cubicBezTo>
                      <a:pt x="64" y="77"/>
                      <a:pt x="42" y="83"/>
                      <a:pt x="24" y="74"/>
                    </a:cubicBezTo>
                    <a:cubicBezTo>
                      <a:pt x="6" y="64"/>
                      <a:pt x="0" y="42"/>
                      <a:pt x="9" y="24"/>
                    </a:cubicBezTo>
                    <a:cubicBezTo>
                      <a:pt x="19" y="7"/>
                      <a:pt x="41" y="0"/>
                      <a:pt x="59" y="9"/>
                    </a:cubicBezTo>
                    <a:cubicBezTo>
                      <a:pt x="76" y="19"/>
                      <a:pt x="83" y="41"/>
                      <a:pt x="74" y="59"/>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1" name="ïṩḻîḋê"/>
              <p:cNvSpPr/>
              <p:nvPr/>
            </p:nvSpPr>
            <p:spPr bwMode="auto">
              <a:xfrm>
                <a:off x="3892" y="1402"/>
                <a:ext cx="79" cy="80"/>
              </a:xfrm>
              <a:custGeom>
                <a:avLst/>
                <a:gdLst>
                  <a:gd name="T0" fmla="*/ 74 w 83"/>
                  <a:gd name="T1" fmla="*/ 59 h 83"/>
                  <a:gd name="T2" fmla="*/ 24 w 83"/>
                  <a:gd name="T3" fmla="*/ 74 h 83"/>
                  <a:gd name="T4" fmla="*/ 9 w 83"/>
                  <a:gd name="T5" fmla="*/ 24 h 83"/>
                  <a:gd name="T6" fmla="*/ 59 w 83"/>
                  <a:gd name="T7" fmla="*/ 9 h 83"/>
                  <a:gd name="T8" fmla="*/ 74 w 83"/>
                  <a:gd name="T9" fmla="*/ 59 h 83"/>
                </a:gdLst>
                <a:ahLst/>
                <a:cxnLst>
                  <a:cxn ang="0">
                    <a:pos x="T0" y="T1"/>
                  </a:cxn>
                  <a:cxn ang="0">
                    <a:pos x="T2" y="T3"/>
                  </a:cxn>
                  <a:cxn ang="0">
                    <a:pos x="T4" y="T5"/>
                  </a:cxn>
                  <a:cxn ang="0">
                    <a:pos x="T6" y="T7"/>
                  </a:cxn>
                  <a:cxn ang="0">
                    <a:pos x="T8" y="T9"/>
                  </a:cxn>
                </a:cxnLst>
                <a:rect l="0" t="0" r="r" b="b"/>
                <a:pathLst>
                  <a:path w="83" h="83">
                    <a:moveTo>
                      <a:pt x="74" y="59"/>
                    </a:moveTo>
                    <a:cubicBezTo>
                      <a:pt x="64" y="76"/>
                      <a:pt x="42" y="83"/>
                      <a:pt x="24" y="74"/>
                    </a:cubicBezTo>
                    <a:cubicBezTo>
                      <a:pt x="7" y="64"/>
                      <a:pt x="0" y="42"/>
                      <a:pt x="9" y="24"/>
                    </a:cubicBezTo>
                    <a:cubicBezTo>
                      <a:pt x="19" y="6"/>
                      <a:pt x="41" y="0"/>
                      <a:pt x="59" y="9"/>
                    </a:cubicBezTo>
                    <a:cubicBezTo>
                      <a:pt x="76" y="19"/>
                      <a:pt x="83" y="41"/>
                      <a:pt x="74" y="59"/>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2" name="íś1iḋè"/>
              <p:cNvSpPr/>
              <p:nvPr/>
            </p:nvSpPr>
            <p:spPr bwMode="auto">
              <a:xfrm>
                <a:off x="4075" y="1640"/>
                <a:ext cx="80" cy="80"/>
              </a:xfrm>
              <a:custGeom>
                <a:avLst/>
                <a:gdLst>
                  <a:gd name="T0" fmla="*/ 74 w 83"/>
                  <a:gd name="T1" fmla="*/ 59 h 83"/>
                  <a:gd name="T2" fmla="*/ 24 w 83"/>
                  <a:gd name="T3" fmla="*/ 74 h 83"/>
                  <a:gd name="T4" fmla="*/ 9 w 83"/>
                  <a:gd name="T5" fmla="*/ 24 h 83"/>
                  <a:gd name="T6" fmla="*/ 59 w 83"/>
                  <a:gd name="T7" fmla="*/ 9 h 83"/>
                  <a:gd name="T8" fmla="*/ 74 w 83"/>
                  <a:gd name="T9" fmla="*/ 59 h 83"/>
                </a:gdLst>
                <a:ahLst/>
                <a:cxnLst>
                  <a:cxn ang="0">
                    <a:pos x="T0" y="T1"/>
                  </a:cxn>
                  <a:cxn ang="0">
                    <a:pos x="T2" y="T3"/>
                  </a:cxn>
                  <a:cxn ang="0">
                    <a:pos x="T4" y="T5"/>
                  </a:cxn>
                  <a:cxn ang="0">
                    <a:pos x="T6" y="T7"/>
                  </a:cxn>
                  <a:cxn ang="0">
                    <a:pos x="T8" y="T9"/>
                  </a:cxn>
                </a:cxnLst>
                <a:rect l="0" t="0" r="r" b="b"/>
                <a:pathLst>
                  <a:path w="83" h="83">
                    <a:moveTo>
                      <a:pt x="74" y="59"/>
                    </a:moveTo>
                    <a:cubicBezTo>
                      <a:pt x="64" y="76"/>
                      <a:pt x="42" y="83"/>
                      <a:pt x="24" y="74"/>
                    </a:cubicBezTo>
                    <a:cubicBezTo>
                      <a:pt x="7" y="64"/>
                      <a:pt x="0" y="42"/>
                      <a:pt x="9" y="24"/>
                    </a:cubicBezTo>
                    <a:cubicBezTo>
                      <a:pt x="19" y="6"/>
                      <a:pt x="41" y="0"/>
                      <a:pt x="59" y="9"/>
                    </a:cubicBezTo>
                    <a:cubicBezTo>
                      <a:pt x="76" y="19"/>
                      <a:pt x="83" y="41"/>
                      <a:pt x="74" y="59"/>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3" name="iṡ1îḓè"/>
              <p:cNvSpPr/>
              <p:nvPr/>
            </p:nvSpPr>
            <p:spPr bwMode="auto">
              <a:xfrm>
                <a:off x="3021" y="2813"/>
                <a:ext cx="246" cy="435"/>
              </a:xfrm>
              <a:custGeom>
                <a:avLst/>
                <a:gdLst>
                  <a:gd name="T0" fmla="*/ 11 w 246"/>
                  <a:gd name="T1" fmla="*/ 435 h 435"/>
                  <a:gd name="T2" fmla="*/ 0 w 246"/>
                  <a:gd name="T3" fmla="*/ 296 h 435"/>
                  <a:gd name="T4" fmla="*/ 0 w 246"/>
                  <a:gd name="T5" fmla="*/ 295 h 435"/>
                  <a:gd name="T6" fmla="*/ 83 w 246"/>
                  <a:gd name="T7" fmla="*/ 116 h 435"/>
                  <a:gd name="T8" fmla="*/ 63 w 246"/>
                  <a:gd name="T9" fmla="*/ 1 h 435"/>
                  <a:gd name="T10" fmla="*/ 69 w 246"/>
                  <a:gd name="T11" fmla="*/ 0 h 435"/>
                  <a:gd name="T12" fmla="*/ 89 w 246"/>
                  <a:gd name="T13" fmla="*/ 114 h 435"/>
                  <a:gd name="T14" fmla="*/ 246 w 246"/>
                  <a:gd name="T15" fmla="*/ 112 h 435"/>
                  <a:gd name="T16" fmla="*/ 160 w 246"/>
                  <a:gd name="T17" fmla="*/ 275 h 435"/>
                  <a:gd name="T18" fmla="*/ 86 w 246"/>
                  <a:gd name="T19" fmla="*/ 124 h 435"/>
                  <a:gd name="T20" fmla="*/ 5 w 246"/>
                  <a:gd name="T21" fmla="*/ 297 h 435"/>
                  <a:gd name="T22" fmla="*/ 18 w 246"/>
                  <a:gd name="T23" fmla="*/ 435 h 435"/>
                  <a:gd name="T24" fmla="*/ 11 w 246"/>
                  <a:gd name="T25" fmla="*/ 435 h 435"/>
                  <a:gd name="T26" fmla="*/ 91 w 246"/>
                  <a:gd name="T27" fmla="*/ 120 h 435"/>
                  <a:gd name="T28" fmla="*/ 160 w 246"/>
                  <a:gd name="T29" fmla="*/ 262 h 435"/>
                  <a:gd name="T30" fmla="*/ 237 w 246"/>
                  <a:gd name="T31" fmla="*/ 119 h 435"/>
                  <a:gd name="T32" fmla="*/ 91 w 246"/>
                  <a:gd name="T33" fmla="*/ 12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6" h="435">
                    <a:moveTo>
                      <a:pt x="11" y="435"/>
                    </a:moveTo>
                    <a:lnTo>
                      <a:pt x="0" y="296"/>
                    </a:lnTo>
                    <a:lnTo>
                      <a:pt x="0" y="295"/>
                    </a:lnTo>
                    <a:lnTo>
                      <a:pt x="83" y="116"/>
                    </a:lnTo>
                    <a:lnTo>
                      <a:pt x="63" y="1"/>
                    </a:lnTo>
                    <a:lnTo>
                      <a:pt x="69" y="0"/>
                    </a:lnTo>
                    <a:lnTo>
                      <a:pt x="89" y="114"/>
                    </a:lnTo>
                    <a:lnTo>
                      <a:pt x="246" y="112"/>
                    </a:lnTo>
                    <a:lnTo>
                      <a:pt x="160" y="275"/>
                    </a:lnTo>
                    <a:lnTo>
                      <a:pt x="86" y="124"/>
                    </a:lnTo>
                    <a:lnTo>
                      <a:pt x="5" y="297"/>
                    </a:lnTo>
                    <a:lnTo>
                      <a:pt x="18" y="435"/>
                    </a:lnTo>
                    <a:lnTo>
                      <a:pt x="11" y="435"/>
                    </a:lnTo>
                    <a:close/>
                    <a:moveTo>
                      <a:pt x="91" y="120"/>
                    </a:moveTo>
                    <a:lnTo>
                      <a:pt x="160" y="262"/>
                    </a:lnTo>
                    <a:lnTo>
                      <a:pt x="237" y="119"/>
                    </a:lnTo>
                    <a:lnTo>
                      <a:pt x="91" y="120"/>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4" name="íṧḷiḋê"/>
              <p:cNvSpPr/>
              <p:nvPr/>
            </p:nvSpPr>
            <p:spPr bwMode="auto">
              <a:xfrm>
                <a:off x="2892" y="3062"/>
                <a:ext cx="132" cy="47"/>
              </a:xfrm>
              <a:custGeom>
                <a:avLst/>
                <a:gdLst>
                  <a:gd name="T0" fmla="*/ 0 w 132"/>
                  <a:gd name="T1" fmla="*/ 0 h 47"/>
                  <a:gd name="T2" fmla="*/ 132 w 132"/>
                  <a:gd name="T3" fmla="*/ 47 h 47"/>
                  <a:gd name="T4" fmla="*/ 0 w 132"/>
                  <a:gd name="T5" fmla="*/ 0 h 47"/>
                </a:gdLst>
                <a:ahLst/>
                <a:cxnLst>
                  <a:cxn ang="0">
                    <a:pos x="T0" y="T1"/>
                  </a:cxn>
                  <a:cxn ang="0">
                    <a:pos x="T2" y="T3"/>
                  </a:cxn>
                  <a:cxn ang="0">
                    <a:pos x="T4" y="T5"/>
                  </a:cxn>
                </a:cxnLst>
                <a:rect l="0" t="0" r="r" b="b"/>
                <a:pathLst>
                  <a:path w="132" h="47">
                    <a:moveTo>
                      <a:pt x="0" y="0"/>
                    </a:moveTo>
                    <a:lnTo>
                      <a:pt x="132" y="4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5" name="íṣ1îḑe"/>
              <p:cNvSpPr/>
              <p:nvPr/>
            </p:nvSpPr>
            <p:spPr bwMode="auto">
              <a:xfrm>
                <a:off x="2892" y="3062"/>
                <a:ext cx="132" cy="4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6" name="îŝľiḋê"/>
              <p:cNvSpPr/>
              <p:nvPr/>
            </p:nvSpPr>
            <p:spPr bwMode="auto">
              <a:xfrm>
                <a:off x="2891" y="3058"/>
                <a:ext cx="134" cy="55"/>
              </a:xfrm>
              <a:custGeom>
                <a:avLst/>
                <a:gdLst>
                  <a:gd name="T0" fmla="*/ 132 w 134"/>
                  <a:gd name="T1" fmla="*/ 55 h 55"/>
                  <a:gd name="T2" fmla="*/ 0 w 134"/>
                  <a:gd name="T3" fmla="*/ 8 h 55"/>
                  <a:gd name="T4" fmla="*/ 3 w 134"/>
                  <a:gd name="T5" fmla="*/ 0 h 55"/>
                  <a:gd name="T6" fmla="*/ 134 w 134"/>
                  <a:gd name="T7" fmla="*/ 48 h 55"/>
                  <a:gd name="T8" fmla="*/ 132 w 134"/>
                  <a:gd name="T9" fmla="*/ 55 h 55"/>
                </a:gdLst>
                <a:ahLst/>
                <a:cxnLst>
                  <a:cxn ang="0">
                    <a:pos x="T0" y="T1"/>
                  </a:cxn>
                  <a:cxn ang="0">
                    <a:pos x="T2" y="T3"/>
                  </a:cxn>
                  <a:cxn ang="0">
                    <a:pos x="T4" y="T5"/>
                  </a:cxn>
                  <a:cxn ang="0">
                    <a:pos x="T6" y="T7"/>
                  </a:cxn>
                  <a:cxn ang="0">
                    <a:pos x="T8" y="T9"/>
                  </a:cxn>
                </a:cxnLst>
                <a:rect l="0" t="0" r="r" b="b"/>
                <a:pathLst>
                  <a:path w="134" h="55">
                    <a:moveTo>
                      <a:pt x="132" y="55"/>
                    </a:moveTo>
                    <a:lnTo>
                      <a:pt x="0" y="8"/>
                    </a:lnTo>
                    <a:lnTo>
                      <a:pt x="3" y="0"/>
                    </a:lnTo>
                    <a:lnTo>
                      <a:pt x="134" y="48"/>
                    </a:lnTo>
                    <a:lnTo>
                      <a:pt x="132" y="55"/>
                    </a:lnTo>
                    <a:close/>
                  </a:path>
                </a:pathLst>
              </a:custGeom>
              <a:solidFill>
                <a:srgbClr val="1D1D1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7" name="îšľîḑê"/>
              <p:cNvSpPr/>
              <p:nvPr/>
            </p:nvSpPr>
            <p:spPr bwMode="auto">
              <a:xfrm>
                <a:off x="2946" y="3032"/>
                <a:ext cx="155" cy="156"/>
              </a:xfrm>
              <a:custGeom>
                <a:avLst/>
                <a:gdLst>
                  <a:gd name="T0" fmla="*/ 144 w 162"/>
                  <a:gd name="T1" fmla="*/ 115 h 163"/>
                  <a:gd name="T2" fmla="*/ 48 w 162"/>
                  <a:gd name="T3" fmla="*/ 144 h 163"/>
                  <a:gd name="T4" fmla="*/ 18 w 162"/>
                  <a:gd name="T5" fmla="*/ 48 h 163"/>
                  <a:gd name="T6" fmla="*/ 114 w 162"/>
                  <a:gd name="T7" fmla="*/ 19 h 163"/>
                  <a:gd name="T8" fmla="*/ 144 w 162"/>
                  <a:gd name="T9" fmla="*/ 115 h 163"/>
                </a:gdLst>
                <a:ahLst/>
                <a:cxnLst>
                  <a:cxn ang="0">
                    <a:pos x="T0" y="T1"/>
                  </a:cxn>
                  <a:cxn ang="0">
                    <a:pos x="T2" y="T3"/>
                  </a:cxn>
                  <a:cxn ang="0">
                    <a:pos x="T4" y="T5"/>
                  </a:cxn>
                  <a:cxn ang="0">
                    <a:pos x="T6" y="T7"/>
                  </a:cxn>
                  <a:cxn ang="0">
                    <a:pos x="T8" y="T9"/>
                  </a:cxn>
                </a:cxnLst>
                <a:rect l="0" t="0" r="r" b="b"/>
                <a:pathLst>
                  <a:path w="162" h="163">
                    <a:moveTo>
                      <a:pt x="144" y="115"/>
                    </a:moveTo>
                    <a:cubicBezTo>
                      <a:pt x="125" y="149"/>
                      <a:pt x="82" y="163"/>
                      <a:pt x="48" y="144"/>
                    </a:cubicBezTo>
                    <a:cubicBezTo>
                      <a:pt x="13" y="126"/>
                      <a:pt x="0" y="83"/>
                      <a:pt x="18" y="48"/>
                    </a:cubicBezTo>
                    <a:cubicBezTo>
                      <a:pt x="37" y="13"/>
                      <a:pt x="80" y="0"/>
                      <a:pt x="114" y="19"/>
                    </a:cubicBezTo>
                    <a:cubicBezTo>
                      <a:pt x="149" y="37"/>
                      <a:pt x="162" y="80"/>
                      <a:pt x="144" y="115"/>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8" name="ïs1iďè"/>
              <p:cNvSpPr/>
              <p:nvPr/>
            </p:nvSpPr>
            <p:spPr bwMode="auto">
              <a:xfrm>
                <a:off x="3121" y="3028"/>
                <a:ext cx="92" cy="92"/>
              </a:xfrm>
              <a:custGeom>
                <a:avLst/>
                <a:gdLst>
                  <a:gd name="T0" fmla="*/ 85 w 95"/>
                  <a:gd name="T1" fmla="*/ 68 h 96"/>
                  <a:gd name="T2" fmla="*/ 28 w 95"/>
                  <a:gd name="T3" fmla="*/ 85 h 96"/>
                  <a:gd name="T4" fmla="*/ 11 w 95"/>
                  <a:gd name="T5" fmla="*/ 29 h 96"/>
                  <a:gd name="T6" fmla="*/ 67 w 95"/>
                  <a:gd name="T7" fmla="*/ 11 h 96"/>
                  <a:gd name="T8" fmla="*/ 85 w 95"/>
                  <a:gd name="T9" fmla="*/ 68 h 96"/>
                </a:gdLst>
                <a:ahLst/>
                <a:cxnLst>
                  <a:cxn ang="0">
                    <a:pos x="T0" y="T1"/>
                  </a:cxn>
                  <a:cxn ang="0">
                    <a:pos x="T2" y="T3"/>
                  </a:cxn>
                  <a:cxn ang="0">
                    <a:pos x="T4" y="T5"/>
                  </a:cxn>
                  <a:cxn ang="0">
                    <a:pos x="T6" y="T7"/>
                  </a:cxn>
                  <a:cxn ang="0">
                    <a:pos x="T8" y="T9"/>
                  </a:cxn>
                </a:cxnLst>
                <a:rect l="0" t="0" r="r" b="b"/>
                <a:pathLst>
                  <a:path w="95" h="96">
                    <a:moveTo>
                      <a:pt x="85" y="68"/>
                    </a:moveTo>
                    <a:cubicBezTo>
                      <a:pt x="74" y="88"/>
                      <a:pt x="48" y="96"/>
                      <a:pt x="28" y="85"/>
                    </a:cubicBezTo>
                    <a:cubicBezTo>
                      <a:pt x="8" y="74"/>
                      <a:pt x="0" y="49"/>
                      <a:pt x="11" y="29"/>
                    </a:cubicBezTo>
                    <a:cubicBezTo>
                      <a:pt x="22" y="8"/>
                      <a:pt x="47" y="0"/>
                      <a:pt x="67" y="11"/>
                    </a:cubicBezTo>
                    <a:cubicBezTo>
                      <a:pt x="88" y="22"/>
                      <a:pt x="95" y="48"/>
                      <a:pt x="85" y="68"/>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9" name="iṩ1iďê"/>
              <p:cNvSpPr/>
              <p:nvPr/>
            </p:nvSpPr>
            <p:spPr bwMode="auto">
              <a:xfrm>
                <a:off x="3231" y="2897"/>
                <a:ext cx="62" cy="63"/>
              </a:xfrm>
              <a:custGeom>
                <a:avLst/>
                <a:gdLst>
                  <a:gd name="T0" fmla="*/ 58 w 65"/>
                  <a:gd name="T1" fmla="*/ 46 h 65"/>
                  <a:gd name="T2" fmla="*/ 19 w 65"/>
                  <a:gd name="T3" fmla="*/ 57 h 65"/>
                  <a:gd name="T4" fmla="*/ 8 w 65"/>
                  <a:gd name="T5" fmla="*/ 19 h 65"/>
                  <a:gd name="T6" fmla="*/ 46 w 65"/>
                  <a:gd name="T7" fmla="*/ 7 h 65"/>
                  <a:gd name="T8" fmla="*/ 58 w 65"/>
                  <a:gd name="T9" fmla="*/ 46 h 65"/>
                </a:gdLst>
                <a:ahLst/>
                <a:cxnLst>
                  <a:cxn ang="0">
                    <a:pos x="T0" y="T1"/>
                  </a:cxn>
                  <a:cxn ang="0">
                    <a:pos x="T2" y="T3"/>
                  </a:cxn>
                  <a:cxn ang="0">
                    <a:pos x="T4" y="T5"/>
                  </a:cxn>
                  <a:cxn ang="0">
                    <a:pos x="T6" y="T7"/>
                  </a:cxn>
                  <a:cxn ang="0">
                    <a:pos x="T8" y="T9"/>
                  </a:cxn>
                </a:cxnLst>
                <a:rect l="0" t="0" r="r" b="b"/>
                <a:pathLst>
                  <a:path w="65" h="65">
                    <a:moveTo>
                      <a:pt x="58" y="46"/>
                    </a:moveTo>
                    <a:cubicBezTo>
                      <a:pt x="51" y="60"/>
                      <a:pt x="33" y="65"/>
                      <a:pt x="19" y="57"/>
                    </a:cubicBezTo>
                    <a:cubicBezTo>
                      <a:pt x="6" y="50"/>
                      <a:pt x="0" y="33"/>
                      <a:pt x="8" y="19"/>
                    </a:cubicBezTo>
                    <a:cubicBezTo>
                      <a:pt x="15" y="5"/>
                      <a:pt x="32" y="0"/>
                      <a:pt x="46" y="7"/>
                    </a:cubicBezTo>
                    <a:cubicBezTo>
                      <a:pt x="60" y="15"/>
                      <a:pt x="65" y="32"/>
                      <a:pt x="58" y="46"/>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0" name="íṣ1iḋé"/>
              <p:cNvSpPr/>
              <p:nvPr/>
            </p:nvSpPr>
            <p:spPr bwMode="auto">
              <a:xfrm>
                <a:off x="3075" y="2898"/>
                <a:ext cx="64" cy="63"/>
              </a:xfrm>
              <a:custGeom>
                <a:avLst/>
                <a:gdLst>
                  <a:gd name="T0" fmla="*/ 58 w 66"/>
                  <a:gd name="T1" fmla="*/ 46 h 65"/>
                  <a:gd name="T2" fmla="*/ 20 w 66"/>
                  <a:gd name="T3" fmla="*/ 58 h 65"/>
                  <a:gd name="T4" fmla="*/ 8 w 66"/>
                  <a:gd name="T5" fmla="*/ 19 h 65"/>
                  <a:gd name="T6" fmla="*/ 46 w 66"/>
                  <a:gd name="T7" fmla="*/ 8 h 65"/>
                  <a:gd name="T8" fmla="*/ 58 w 66"/>
                  <a:gd name="T9" fmla="*/ 46 h 65"/>
                </a:gdLst>
                <a:ahLst/>
                <a:cxnLst>
                  <a:cxn ang="0">
                    <a:pos x="T0" y="T1"/>
                  </a:cxn>
                  <a:cxn ang="0">
                    <a:pos x="T2" y="T3"/>
                  </a:cxn>
                  <a:cxn ang="0">
                    <a:pos x="T4" y="T5"/>
                  </a:cxn>
                  <a:cxn ang="0">
                    <a:pos x="T6" y="T7"/>
                  </a:cxn>
                  <a:cxn ang="0">
                    <a:pos x="T8" y="T9"/>
                  </a:cxn>
                </a:cxnLst>
                <a:rect l="0" t="0" r="r" b="b"/>
                <a:pathLst>
                  <a:path w="66" h="65">
                    <a:moveTo>
                      <a:pt x="58" y="46"/>
                    </a:moveTo>
                    <a:cubicBezTo>
                      <a:pt x="51" y="60"/>
                      <a:pt x="33" y="65"/>
                      <a:pt x="20" y="58"/>
                    </a:cubicBezTo>
                    <a:cubicBezTo>
                      <a:pt x="6" y="51"/>
                      <a:pt x="0" y="33"/>
                      <a:pt x="8" y="19"/>
                    </a:cubicBezTo>
                    <a:cubicBezTo>
                      <a:pt x="15" y="6"/>
                      <a:pt x="32" y="0"/>
                      <a:pt x="46" y="8"/>
                    </a:cubicBezTo>
                    <a:cubicBezTo>
                      <a:pt x="60" y="15"/>
                      <a:pt x="66" y="32"/>
                      <a:pt x="58" y="46"/>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1" name="îṧļiḍé"/>
              <p:cNvSpPr/>
              <p:nvPr/>
            </p:nvSpPr>
            <p:spPr bwMode="auto">
              <a:xfrm>
                <a:off x="3056" y="2782"/>
                <a:ext cx="63" cy="63"/>
              </a:xfrm>
              <a:custGeom>
                <a:avLst/>
                <a:gdLst>
                  <a:gd name="T0" fmla="*/ 57 w 65"/>
                  <a:gd name="T1" fmla="*/ 46 h 65"/>
                  <a:gd name="T2" fmla="*/ 19 w 65"/>
                  <a:gd name="T3" fmla="*/ 57 h 65"/>
                  <a:gd name="T4" fmla="*/ 7 w 65"/>
                  <a:gd name="T5" fmla="*/ 19 h 65"/>
                  <a:gd name="T6" fmla="*/ 46 w 65"/>
                  <a:gd name="T7" fmla="*/ 7 h 65"/>
                  <a:gd name="T8" fmla="*/ 57 w 65"/>
                  <a:gd name="T9" fmla="*/ 46 h 65"/>
                </a:gdLst>
                <a:ahLst/>
                <a:cxnLst>
                  <a:cxn ang="0">
                    <a:pos x="T0" y="T1"/>
                  </a:cxn>
                  <a:cxn ang="0">
                    <a:pos x="T2" y="T3"/>
                  </a:cxn>
                  <a:cxn ang="0">
                    <a:pos x="T4" y="T5"/>
                  </a:cxn>
                  <a:cxn ang="0">
                    <a:pos x="T6" y="T7"/>
                  </a:cxn>
                  <a:cxn ang="0">
                    <a:pos x="T8" y="T9"/>
                  </a:cxn>
                </a:cxnLst>
                <a:rect l="0" t="0" r="r" b="b"/>
                <a:pathLst>
                  <a:path w="65" h="65">
                    <a:moveTo>
                      <a:pt x="57" y="46"/>
                    </a:moveTo>
                    <a:cubicBezTo>
                      <a:pt x="50" y="60"/>
                      <a:pt x="33" y="65"/>
                      <a:pt x="19" y="57"/>
                    </a:cubicBezTo>
                    <a:cubicBezTo>
                      <a:pt x="5" y="50"/>
                      <a:pt x="0" y="33"/>
                      <a:pt x="7" y="19"/>
                    </a:cubicBezTo>
                    <a:cubicBezTo>
                      <a:pt x="15" y="5"/>
                      <a:pt x="32" y="0"/>
                      <a:pt x="46" y="7"/>
                    </a:cubicBezTo>
                    <a:cubicBezTo>
                      <a:pt x="60" y="14"/>
                      <a:pt x="65" y="32"/>
                      <a:pt x="57" y="46"/>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2" name="ïSlídê"/>
              <p:cNvSpPr/>
              <p:nvPr/>
            </p:nvSpPr>
            <p:spPr bwMode="auto">
              <a:xfrm>
                <a:off x="2861" y="3031"/>
                <a:ext cx="63" cy="63"/>
              </a:xfrm>
              <a:custGeom>
                <a:avLst/>
                <a:gdLst>
                  <a:gd name="T0" fmla="*/ 58 w 65"/>
                  <a:gd name="T1" fmla="*/ 46 h 66"/>
                  <a:gd name="T2" fmla="*/ 19 w 65"/>
                  <a:gd name="T3" fmla="*/ 58 h 66"/>
                  <a:gd name="T4" fmla="*/ 7 w 65"/>
                  <a:gd name="T5" fmla="*/ 20 h 66"/>
                  <a:gd name="T6" fmla="*/ 46 w 65"/>
                  <a:gd name="T7" fmla="*/ 8 h 66"/>
                  <a:gd name="T8" fmla="*/ 58 w 65"/>
                  <a:gd name="T9" fmla="*/ 46 h 66"/>
                </a:gdLst>
                <a:ahLst/>
                <a:cxnLst>
                  <a:cxn ang="0">
                    <a:pos x="T0" y="T1"/>
                  </a:cxn>
                  <a:cxn ang="0">
                    <a:pos x="T2" y="T3"/>
                  </a:cxn>
                  <a:cxn ang="0">
                    <a:pos x="T4" y="T5"/>
                  </a:cxn>
                  <a:cxn ang="0">
                    <a:pos x="T6" y="T7"/>
                  </a:cxn>
                  <a:cxn ang="0">
                    <a:pos x="T8" y="T9"/>
                  </a:cxn>
                </a:cxnLst>
                <a:rect l="0" t="0" r="r" b="b"/>
                <a:pathLst>
                  <a:path w="65" h="66">
                    <a:moveTo>
                      <a:pt x="58" y="46"/>
                    </a:moveTo>
                    <a:cubicBezTo>
                      <a:pt x="50" y="60"/>
                      <a:pt x="33" y="66"/>
                      <a:pt x="19" y="58"/>
                    </a:cubicBezTo>
                    <a:cubicBezTo>
                      <a:pt x="5" y="51"/>
                      <a:pt x="0" y="34"/>
                      <a:pt x="7" y="20"/>
                    </a:cubicBezTo>
                    <a:cubicBezTo>
                      <a:pt x="15" y="6"/>
                      <a:pt x="32" y="0"/>
                      <a:pt x="46" y="8"/>
                    </a:cubicBezTo>
                    <a:cubicBezTo>
                      <a:pt x="60" y="15"/>
                      <a:pt x="65" y="33"/>
                      <a:pt x="58" y="46"/>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3" name="ïṧlïḋe"/>
              <p:cNvSpPr/>
              <p:nvPr/>
            </p:nvSpPr>
            <p:spPr bwMode="auto">
              <a:xfrm>
                <a:off x="3004" y="3217"/>
                <a:ext cx="63" cy="62"/>
              </a:xfrm>
              <a:custGeom>
                <a:avLst/>
                <a:gdLst>
                  <a:gd name="T0" fmla="*/ 58 w 65"/>
                  <a:gd name="T1" fmla="*/ 46 h 65"/>
                  <a:gd name="T2" fmla="*/ 19 w 65"/>
                  <a:gd name="T3" fmla="*/ 58 h 65"/>
                  <a:gd name="T4" fmla="*/ 7 w 65"/>
                  <a:gd name="T5" fmla="*/ 19 h 65"/>
                  <a:gd name="T6" fmla="*/ 46 w 65"/>
                  <a:gd name="T7" fmla="*/ 7 h 65"/>
                  <a:gd name="T8" fmla="*/ 58 w 65"/>
                  <a:gd name="T9" fmla="*/ 46 h 65"/>
                </a:gdLst>
                <a:ahLst/>
                <a:cxnLst>
                  <a:cxn ang="0">
                    <a:pos x="T0" y="T1"/>
                  </a:cxn>
                  <a:cxn ang="0">
                    <a:pos x="T2" y="T3"/>
                  </a:cxn>
                  <a:cxn ang="0">
                    <a:pos x="T4" y="T5"/>
                  </a:cxn>
                  <a:cxn ang="0">
                    <a:pos x="T6" y="T7"/>
                  </a:cxn>
                  <a:cxn ang="0">
                    <a:pos x="T8" y="T9"/>
                  </a:cxn>
                </a:cxnLst>
                <a:rect l="0" t="0" r="r" b="b"/>
                <a:pathLst>
                  <a:path w="65" h="65">
                    <a:moveTo>
                      <a:pt x="58" y="46"/>
                    </a:moveTo>
                    <a:cubicBezTo>
                      <a:pt x="50" y="60"/>
                      <a:pt x="33" y="65"/>
                      <a:pt x="19" y="58"/>
                    </a:cubicBezTo>
                    <a:cubicBezTo>
                      <a:pt x="5" y="50"/>
                      <a:pt x="0" y="33"/>
                      <a:pt x="7" y="19"/>
                    </a:cubicBezTo>
                    <a:cubicBezTo>
                      <a:pt x="15" y="5"/>
                      <a:pt x="32" y="0"/>
                      <a:pt x="46" y="7"/>
                    </a:cubicBezTo>
                    <a:cubicBezTo>
                      <a:pt x="60" y="15"/>
                      <a:pt x="65" y="32"/>
                      <a:pt x="58" y="46"/>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4" name="ï$ḷîḑe"/>
              <p:cNvSpPr/>
              <p:nvPr/>
            </p:nvSpPr>
            <p:spPr bwMode="auto">
              <a:xfrm>
                <a:off x="2505" y="1779"/>
                <a:ext cx="452" cy="261"/>
              </a:xfrm>
              <a:custGeom>
                <a:avLst/>
                <a:gdLst>
                  <a:gd name="T0" fmla="*/ 203 w 472"/>
                  <a:gd name="T1" fmla="*/ 23 h 272"/>
                  <a:gd name="T2" fmla="*/ 116 w 472"/>
                  <a:gd name="T3" fmla="*/ 52 h 272"/>
                  <a:gd name="T4" fmla="*/ 27 w 472"/>
                  <a:gd name="T5" fmla="*/ 120 h 272"/>
                  <a:gd name="T6" fmla="*/ 11 w 472"/>
                  <a:gd name="T7" fmla="*/ 159 h 272"/>
                  <a:gd name="T8" fmla="*/ 14 w 472"/>
                  <a:gd name="T9" fmla="*/ 186 h 272"/>
                  <a:gd name="T10" fmla="*/ 21 w 472"/>
                  <a:gd name="T11" fmla="*/ 201 h 272"/>
                  <a:gd name="T12" fmla="*/ 102 w 472"/>
                  <a:gd name="T13" fmla="*/ 250 h 272"/>
                  <a:gd name="T14" fmla="*/ 258 w 472"/>
                  <a:gd name="T15" fmla="*/ 251 h 272"/>
                  <a:gd name="T16" fmla="*/ 284 w 472"/>
                  <a:gd name="T17" fmla="*/ 246 h 272"/>
                  <a:gd name="T18" fmla="*/ 304 w 472"/>
                  <a:gd name="T19" fmla="*/ 241 h 272"/>
                  <a:gd name="T20" fmla="*/ 335 w 472"/>
                  <a:gd name="T21" fmla="*/ 230 h 272"/>
                  <a:gd name="T22" fmla="*/ 404 w 472"/>
                  <a:gd name="T23" fmla="*/ 194 h 272"/>
                  <a:gd name="T24" fmla="*/ 462 w 472"/>
                  <a:gd name="T25" fmla="*/ 119 h 272"/>
                  <a:gd name="T26" fmla="*/ 463 w 472"/>
                  <a:gd name="T27" fmla="*/ 93 h 272"/>
                  <a:gd name="T28" fmla="*/ 461 w 472"/>
                  <a:gd name="T29" fmla="*/ 88 h 272"/>
                  <a:gd name="T30" fmla="*/ 459 w 472"/>
                  <a:gd name="T31" fmla="*/ 80 h 272"/>
                  <a:gd name="T32" fmla="*/ 443 w 472"/>
                  <a:gd name="T33" fmla="*/ 58 h 272"/>
                  <a:gd name="T34" fmla="*/ 390 w 472"/>
                  <a:gd name="T35" fmla="*/ 26 h 272"/>
                  <a:gd name="T36" fmla="*/ 263 w 472"/>
                  <a:gd name="T37" fmla="*/ 14 h 272"/>
                  <a:gd name="T38" fmla="*/ 215 w 472"/>
                  <a:gd name="T39" fmla="*/ 20 h 272"/>
                  <a:gd name="T40" fmla="*/ 216 w 472"/>
                  <a:gd name="T41" fmla="*/ 7 h 272"/>
                  <a:gd name="T42" fmla="*/ 262 w 472"/>
                  <a:gd name="T43" fmla="*/ 1 h 272"/>
                  <a:gd name="T44" fmla="*/ 355 w 472"/>
                  <a:gd name="T45" fmla="*/ 7 h 272"/>
                  <a:gd name="T46" fmla="*/ 432 w 472"/>
                  <a:gd name="T47" fmla="*/ 37 h 272"/>
                  <a:gd name="T48" fmla="*/ 463 w 472"/>
                  <a:gd name="T49" fmla="*/ 71 h 272"/>
                  <a:gd name="T50" fmla="*/ 468 w 472"/>
                  <a:gd name="T51" fmla="*/ 83 h 272"/>
                  <a:gd name="T52" fmla="*/ 470 w 472"/>
                  <a:gd name="T53" fmla="*/ 89 h 272"/>
                  <a:gd name="T54" fmla="*/ 471 w 472"/>
                  <a:gd name="T55" fmla="*/ 95 h 272"/>
                  <a:gd name="T56" fmla="*/ 448 w 472"/>
                  <a:gd name="T57" fmla="*/ 166 h 272"/>
                  <a:gd name="T58" fmla="*/ 364 w 472"/>
                  <a:gd name="T59" fmla="*/ 230 h 272"/>
                  <a:gd name="T60" fmla="*/ 206 w 472"/>
                  <a:gd name="T61" fmla="*/ 271 h 272"/>
                  <a:gd name="T62" fmla="*/ 99 w 472"/>
                  <a:gd name="T63" fmla="*/ 261 h 272"/>
                  <a:gd name="T64" fmla="*/ 12 w 472"/>
                  <a:gd name="T65" fmla="*/ 206 h 272"/>
                  <a:gd name="T66" fmla="*/ 4 w 472"/>
                  <a:gd name="T67" fmla="*/ 189 h 272"/>
                  <a:gd name="T68" fmla="*/ 1 w 472"/>
                  <a:gd name="T69" fmla="*/ 158 h 272"/>
                  <a:gd name="T70" fmla="*/ 18 w 472"/>
                  <a:gd name="T71" fmla="*/ 114 h 272"/>
                  <a:gd name="T72" fmla="*/ 79 w 472"/>
                  <a:gd name="T73" fmla="*/ 58 h 272"/>
                  <a:gd name="T74" fmla="*/ 164 w 472"/>
                  <a:gd name="T75" fmla="*/ 19 h 272"/>
                  <a:gd name="T76" fmla="*/ 213 w 472"/>
                  <a:gd name="T77" fmla="*/ 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2" h="272">
                    <a:moveTo>
                      <a:pt x="215" y="20"/>
                    </a:moveTo>
                    <a:cubicBezTo>
                      <a:pt x="215" y="20"/>
                      <a:pt x="211" y="21"/>
                      <a:pt x="203" y="23"/>
                    </a:cubicBezTo>
                    <a:cubicBezTo>
                      <a:pt x="194" y="25"/>
                      <a:pt x="183" y="27"/>
                      <a:pt x="168" y="32"/>
                    </a:cubicBezTo>
                    <a:cubicBezTo>
                      <a:pt x="153" y="36"/>
                      <a:pt x="135" y="42"/>
                      <a:pt x="116" y="52"/>
                    </a:cubicBezTo>
                    <a:cubicBezTo>
                      <a:pt x="96" y="61"/>
                      <a:pt x="75" y="73"/>
                      <a:pt x="55" y="90"/>
                    </a:cubicBezTo>
                    <a:cubicBezTo>
                      <a:pt x="45" y="98"/>
                      <a:pt x="35" y="108"/>
                      <a:pt x="27" y="120"/>
                    </a:cubicBezTo>
                    <a:cubicBezTo>
                      <a:pt x="23" y="125"/>
                      <a:pt x="20" y="132"/>
                      <a:pt x="17" y="138"/>
                    </a:cubicBezTo>
                    <a:cubicBezTo>
                      <a:pt x="14" y="145"/>
                      <a:pt x="12" y="152"/>
                      <a:pt x="11" y="159"/>
                    </a:cubicBezTo>
                    <a:cubicBezTo>
                      <a:pt x="10" y="166"/>
                      <a:pt x="11" y="173"/>
                      <a:pt x="12" y="180"/>
                    </a:cubicBezTo>
                    <a:cubicBezTo>
                      <a:pt x="13" y="182"/>
                      <a:pt x="13" y="184"/>
                      <a:pt x="14" y="186"/>
                    </a:cubicBezTo>
                    <a:cubicBezTo>
                      <a:pt x="15" y="187"/>
                      <a:pt x="15" y="189"/>
                      <a:pt x="16" y="191"/>
                    </a:cubicBezTo>
                    <a:cubicBezTo>
                      <a:pt x="17" y="194"/>
                      <a:pt x="19" y="198"/>
                      <a:pt x="21" y="201"/>
                    </a:cubicBezTo>
                    <a:cubicBezTo>
                      <a:pt x="29" y="214"/>
                      <a:pt x="42" y="224"/>
                      <a:pt x="56" y="232"/>
                    </a:cubicBezTo>
                    <a:cubicBezTo>
                      <a:pt x="70" y="240"/>
                      <a:pt x="86" y="246"/>
                      <a:pt x="102" y="250"/>
                    </a:cubicBezTo>
                    <a:cubicBezTo>
                      <a:pt x="119" y="254"/>
                      <a:pt x="136" y="256"/>
                      <a:pt x="153" y="258"/>
                    </a:cubicBezTo>
                    <a:cubicBezTo>
                      <a:pt x="188" y="260"/>
                      <a:pt x="223" y="258"/>
                      <a:pt x="258" y="251"/>
                    </a:cubicBezTo>
                    <a:cubicBezTo>
                      <a:pt x="263" y="251"/>
                      <a:pt x="267" y="250"/>
                      <a:pt x="271" y="249"/>
                    </a:cubicBezTo>
                    <a:cubicBezTo>
                      <a:pt x="276" y="248"/>
                      <a:pt x="280" y="247"/>
                      <a:pt x="284" y="246"/>
                    </a:cubicBezTo>
                    <a:cubicBezTo>
                      <a:pt x="289" y="245"/>
                      <a:pt x="293" y="244"/>
                      <a:pt x="297" y="242"/>
                    </a:cubicBezTo>
                    <a:cubicBezTo>
                      <a:pt x="304" y="241"/>
                      <a:pt x="304" y="241"/>
                      <a:pt x="304" y="241"/>
                    </a:cubicBezTo>
                    <a:cubicBezTo>
                      <a:pt x="310" y="239"/>
                      <a:pt x="310" y="239"/>
                      <a:pt x="310" y="239"/>
                    </a:cubicBezTo>
                    <a:cubicBezTo>
                      <a:pt x="318" y="236"/>
                      <a:pt x="327" y="233"/>
                      <a:pt x="335" y="230"/>
                    </a:cubicBezTo>
                    <a:cubicBezTo>
                      <a:pt x="343" y="227"/>
                      <a:pt x="351" y="224"/>
                      <a:pt x="359" y="220"/>
                    </a:cubicBezTo>
                    <a:cubicBezTo>
                      <a:pt x="375" y="213"/>
                      <a:pt x="390" y="204"/>
                      <a:pt x="404" y="194"/>
                    </a:cubicBezTo>
                    <a:cubicBezTo>
                      <a:pt x="418" y="185"/>
                      <a:pt x="431" y="173"/>
                      <a:pt x="441" y="161"/>
                    </a:cubicBezTo>
                    <a:cubicBezTo>
                      <a:pt x="451" y="148"/>
                      <a:pt x="459" y="134"/>
                      <a:pt x="462" y="119"/>
                    </a:cubicBezTo>
                    <a:cubicBezTo>
                      <a:pt x="464" y="111"/>
                      <a:pt x="464" y="103"/>
                      <a:pt x="463" y="96"/>
                    </a:cubicBezTo>
                    <a:cubicBezTo>
                      <a:pt x="463" y="95"/>
                      <a:pt x="463" y="94"/>
                      <a:pt x="463" y="93"/>
                    </a:cubicBezTo>
                    <a:cubicBezTo>
                      <a:pt x="462" y="91"/>
                      <a:pt x="462" y="91"/>
                      <a:pt x="462" y="91"/>
                    </a:cubicBezTo>
                    <a:cubicBezTo>
                      <a:pt x="461" y="88"/>
                      <a:pt x="461" y="88"/>
                      <a:pt x="461" y="88"/>
                    </a:cubicBezTo>
                    <a:cubicBezTo>
                      <a:pt x="461" y="87"/>
                      <a:pt x="461" y="86"/>
                      <a:pt x="461" y="85"/>
                    </a:cubicBezTo>
                    <a:cubicBezTo>
                      <a:pt x="460" y="83"/>
                      <a:pt x="459" y="82"/>
                      <a:pt x="459" y="80"/>
                    </a:cubicBezTo>
                    <a:cubicBezTo>
                      <a:pt x="458" y="78"/>
                      <a:pt x="457" y="77"/>
                      <a:pt x="456" y="75"/>
                    </a:cubicBezTo>
                    <a:cubicBezTo>
                      <a:pt x="453" y="69"/>
                      <a:pt x="448" y="63"/>
                      <a:pt x="443" y="58"/>
                    </a:cubicBezTo>
                    <a:cubicBezTo>
                      <a:pt x="438" y="53"/>
                      <a:pt x="433" y="48"/>
                      <a:pt x="427" y="44"/>
                    </a:cubicBezTo>
                    <a:cubicBezTo>
                      <a:pt x="415" y="36"/>
                      <a:pt x="402" y="31"/>
                      <a:pt x="390" y="26"/>
                    </a:cubicBezTo>
                    <a:cubicBezTo>
                      <a:pt x="365" y="18"/>
                      <a:pt x="341" y="14"/>
                      <a:pt x="319" y="13"/>
                    </a:cubicBezTo>
                    <a:cubicBezTo>
                      <a:pt x="298" y="12"/>
                      <a:pt x="279" y="13"/>
                      <a:pt x="263" y="14"/>
                    </a:cubicBezTo>
                    <a:cubicBezTo>
                      <a:pt x="248" y="15"/>
                      <a:pt x="236" y="17"/>
                      <a:pt x="228" y="18"/>
                    </a:cubicBezTo>
                    <a:cubicBezTo>
                      <a:pt x="219" y="20"/>
                      <a:pt x="215" y="20"/>
                      <a:pt x="215" y="20"/>
                    </a:cubicBezTo>
                    <a:close/>
                    <a:moveTo>
                      <a:pt x="213" y="7"/>
                    </a:moveTo>
                    <a:cubicBezTo>
                      <a:pt x="213" y="7"/>
                      <a:pt x="214" y="7"/>
                      <a:pt x="216" y="7"/>
                    </a:cubicBezTo>
                    <a:cubicBezTo>
                      <a:pt x="218" y="6"/>
                      <a:pt x="221" y="6"/>
                      <a:pt x="226" y="5"/>
                    </a:cubicBezTo>
                    <a:cubicBezTo>
                      <a:pt x="234" y="4"/>
                      <a:pt x="246" y="2"/>
                      <a:pt x="262" y="1"/>
                    </a:cubicBezTo>
                    <a:cubicBezTo>
                      <a:pt x="278" y="0"/>
                      <a:pt x="298" y="0"/>
                      <a:pt x="320" y="2"/>
                    </a:cubicBezTo>
                    <a:cubicBezTo>
                      <a:pt x="331" y="3"/>
                      <a:pt x="343" y="4"/>
                      <a:pt x="355" y="7"/>
                    </a:cubicBezTo>
                    <a:cubicBezTo>
                      <a:pt x="367" y="10"/>
                      <a:pt x="380" y="13"/>
                      <a:pt x="393" y="18"/>
                    </a:cubicBezTo>
                    <a:cubicBezTo>
                      <a:pt x="406" y="22"/>
                      <a:pt x="419" y="29"/>
                      <a:pt x="432" y="37"/>
                    </a:cubicBezTo>
                    <a:cubicBezTo>
                      <a:pt x="438" y="41"/>
                      <a:pt x="444" y="46"/>
                      <a:pt x="449" y="52"/>
                    </a:cubicBezTo>
                    <a:cubicBezTo>
                      <a:pt x="455" y="58"/>
                      <a:pt x="459" y="64"/>
                      <a:pt x="463" y="71"/>
                    </a:cubicBezTo>
                    <a:cubicBezTo>
                      <a:pt x="464" y="73"/>
                      <a:pt x="465" y="75"/>
                      <a:pt x="466" y="77"/>
                    </a:cubicBezTo>
                    <a:cubicBezTo>
                      <a:pt x="467" y="79"/>
                      <a:pt x="467" y="81"/>
                      <a:pt x="468" y="83"/>
                    </a:cubicBezTo>
                    <a:cubicBezTo>
                      <a:pt x="468" y="84"/>
                      <a:pt x="469" y="85"/>
                      <a:pt x="469" y="86"/>
                    </a:cubicBezTo>
                    <a:cubicBezTo>
                      <a:pt x="470" y="89"/>
                      <a:pt x="470" y="89"/>
                      <a:pt x="470" y="89"/>
                    </a:cubicBezTo>
                    <a:cubicBezTo>
                      <a:pt x="470" y="92"/>
                      <a:pt x="470" y="92"/>
                      <a:pt x="470" y="92"/>
                    </a:cubicBezTo>
                    <a:cubicBezTo>
                      <a:pt x="471" y="93"/>
                      <a:pt x="471" y="94"/>
                      <a:pt x="471" y="95"/>
                    </a:cubicBezTo>
                    <a:cubicBezTo>
                      <a:pt x="472" y="103"/>
                      <a:pt x="472" y="112"/>
                      <a:pt x="470" y="120"/>
                    </a:cubicBezTo>
                    <a:cubicBezTo>
                      <a:pt x="467" y="137"/>
                      <a:pt x="458" y="152"/>
                      <a:pt x="448" y="166"/>
                    </a:cubicBezTo>
                    <a:cubicBezTo>
                      <a:pt x="437" y="180"/>
                      <a:pt x="424" y="192"/>
                      <a:pt x="410" y="202"/>
                    </a:cubicBezTo>
                    <a:cubicBezTo>
                      <a:pt x="395" y="213"/>
                      <a:pt x="380" y="222"/>
                      <a:pt x="364" y="230"/>
                    </a:cubicBezTo>
                    <a:cubicBezTo>
                      <a:pt x="332" y="246"/>
                      <a:pt x="297" y="257"/>
                      <a:pt x="261" y="264"/>
                    </a:cubicBezTo>
                    <a:cubicBezTo>
                      <a:pt x="243" y="268"/>
                      <a:pt x="225" y="270"/>
                      <a:pt x="206" y="271"/>
                    </a:cubicBezTo>
                    <a:cubicBezTo>
                      <a:pt x="188" y="272"/>
                      <a:pt x="170" y="272"/>
                      <a:pt x="152" y="271"/>
                    </a:cubicBezTo>
                    <a:cubicBezTo>
                      <a:pt x="134" y="269"/>
                      <a:pt x="116" y="266"/>
                      <a:pt x="99" y="261"/>
                    </a:cubicBezTo>
                    <a:cubicBezTo>
                      <a:pt x="82" y="257"/>
                      <a:pt x="66" y="250"/>
                      <a:pt x="50" y="241"/>
                    </a:cubicBezTo>
                    <a:cubicBezTo>
                      <a:pt x="35" y="232"/>
                      <a:pt x="22" y="221"/>
                      <a:pt x="12" y="206"/>
                    </a:cubicBezTo>
                    <a:cubicBezTo>
                      <a:pt x="10" y="203"/>
                      <a:pt x="8" y="199"/>
                      <a:pt x="6" y="195"/>
                    </a:cubicBezTo>
                    <a:cubicBezTo>
                      <a:pt x="5" y="193"/>
                      <a:pt x="5" y="191"/>
                      <a:pt x="4" y="189"/>
                    </a:cubicBezTo>
                    <a:cubicBezTo>
                      <a:pt x="3" y="187"/>
                      <a:pt x="3" y="185"/>
                      <a:pt x="2" y="183"/>
                    </a:cubicBezTo>
                    <a:cubicBezTo>
                      <a:pt x="0" y="174"/>
                      <a:pt x="0" y="166"/>
                      <a:pt x="1" y="158"/>
                    </a:cubicBezTo>
                    <a:cubicBezTo>
                      <a:pt x="2" y="149"/>
                      <a:pt x="4" y="141"/>
                      <a:pt x="7" y="134"/>
                    </a:cubicBezTo>
                    <a:cubicBezTo>
                      <a:pt x="10" y="127"/>
                      <a:pt x="14" y="120"/>
                      <a:pt x="18" y="114"/>
                    </a:cubicBezTo>
                    <a:cubicBezTo>
                      <a:pt x="27" y="101"/>
                      <a:pt x="37" y="91"/>
                      <a:pt x="47" y="82"/>
                    </a:cubicBezTo>
                    <a:cubicBezTo>
                      <a:pt x="58" y="72"/>
                      <a:pt x="69" y="65"/>
                      <a:pt x="79" y="58"/>
                    </a:cubicBezTo>
                    <a:cubicBezTo>
                      <a:pt x="90" y="51"/>
                      <a:pt x="100" y="46"/>
                      <a:pt x="110" y="41"/>
                    </a:cubicBezTo>
                    <a:cubicBezTo>
                      <a:pt x="130" y="31"/>
                      <a:pt x="149" y="24"/>
                      <a:pt x="164" y="19"/>
                    </a:cubicBezTo>
                    <a:cubicBezTo>
                      <a:pt x="179" y="15"/>
                      <a:pt x="191" y="12"/>
                      <a:pt x="200" y="10"/>
                    </a:cubicBezTo>
                    <a:cubicBezTo>
                      <a:pt x="208" y="8"/>
                      <a:pt x="213" y="7"/>
                      <a:pt x="213" y="7"/>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5" name="ïṥḷíďé"/>
              <p:cNvSpPr/>
              <p:nvPr/>
            </p:nvSpPr>
            <p:spPr bwMode="auto">
              <a:xfrm>
                <a:off x="2908" y="1901"/>
                <a:ext cx="55" cy="56"/>
              </a:xfrm>
              <a:custGeom>
                <a:avLst/>
                <a:gdLst>
                  <a:gd name="T0" fmla="*/ 37 w 58"/>
                  <a:gd name="T1" fmla="*/ 54 h 58"/>
                  <a:gd name="T2" fmla="*/ 5 w 58"/>
                  <a:gd name="T3" fmla="*/ 36 h 58"/>
                  <a:gd name="T4" fmla="*/ 22 w 58"/>
                  <a:gd name="T5" fmla="*/ 4 h 58"/>
                  <a:gd name="T6" fmla="*/ 54 w 58"/>
                  <a:gd name="T7" fmla="*/ 22 h 58"/>
                  <a:gd name="T8" fmla="*/ 37 w 58"/>
                  <a:gd name="T9" fmla="*/ 54 h 58"/>
                </a:gdLst>
                <a:ahLst/>
                <a:cxnLst>
                  <a:cxn ang="0">
                    <a:pos x="T0" y="T1"/>
                  </a:cxn>
                  <a:cxn ang="0">
                    <a:pos x="T2" y="T3"/>
                  </a:cxn>
                  <a:cxn ang="0">
                    <a:pos x="T4" y="T5"/>
                  </a:cxn>
                  <a:cxn ang="0">
                    <a:pos x="T6" y="T7"/>
                  </a:cxn>
                  <a:cxn ang="0">
                    <a:pos x="T8" y="T9"/>
                  </a:cxn>
                </a:cxnLst>
                <a:rect l="0" t="0" r="r" b="b"/>
                <a:pathLst>
                  <a:path w="58" h="58">
                    <a:moveTo>
                      <a:pt x="37" y="54"/>
                    </a:moveTo>
                    <a:cubicBezTo>
                      <a:pt x="23" y="58"/>
                      <a:pt x="9" y="50"/>
                      <a:pt x="5" y="36"/>
                    </a:cubicBezTo>
                    <a:cubicBezTo>
                      <a:pt x="0" y="23"/>
                      <a:pt x="8" y="9"/>
                      <a:pt x="22" y="4"/>
                    </a:cubicBezTo>
                    <a:cubicBezTo>
                      <a:pt x="35" y="0"/>
                      <a:pt x="50" y="8"/>
                      <a:pt x="54" y="22"/>
                    </a:cubicBezTo>
                    <a:cubicBezTo>
                      <a:pt x="58" y="35"/>
                      <a:pt x="50" y="49"/>
                      <a:pt x="37" y="54"/>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6" name="îṥļîďê"/>
              <p:cNvSpPr/>
              <p:nvPr/>
            </p:nvSpPr>
            <p:spPr bwMode="auto">
              <a:xfrm>
                <a:off x="2493" y="1871"/>
                <a:ext cx="55" cy="54"/>
              </a:xfrm>
              <a:custGeom>
                <a:avLst/>
                <a:gdLst>
                  <a:gd name="T0" fmla="*/ 36 w 57"/>
                  <a:gd name="T1" fmla="*/ 53 h 57"/>
                  <a:gd name="T2" fmla="*/ 4 w 57"/>
                  <a:gd name="T3" fmla="*/ 36 h 57"/>
                  <a:gd name="T4" fmla="*/ 21 w 57"/>
                  <a:gd name="T5" fmla="*/ 4 h 57"/>
                  <a:gd name="T6" fmla="*/ 53 w 57"/>
                  <a:gd name="T7" fmla="*/ 21 h 57"/>
                  <a:gd name="T8" fmla="*/ 36 w 57"/>
                  <a:gd name="T9" fmla="*/ 53 h 57"/>
                </a:gdLst>
                <a:ahLst/>
                <a:cxnLst>
                  <a:cxn ang="0">
                    <a:pos x="T0" y="T1"/>
                  </a:cxn>
                  <a:cxn ang="0">
                    <a:pos x="T2" y="T3"/>
                  </a:cxn>
                  <a:cxn ang="0">
                    <a:pos x="T4" y="T5"/>
                  </a:cxn>
                  <a:cxn ang="0">
                    <a:pos x="T6" y="T7"/>
                  </a:cxn>
                  <a:cxn ang="0">
                    <a:pos x="T8" y="T9"/>
                  </a:cxn>
                </a:cxnLst>
                <a:rect l="0" t="0" r="r" b="b"/>
                <a:pathLst>
                  <a:path w="57" h="57">
                    <a:moveTo>
                      <a:pt x="36" y="53"/>
                    </a:moveTo>
                    <a:cubicBezTo>
                      <a:pt x="22" y="57"/>
                      <a:pt x="8" y="49"/>
                      <a:pt x="4" y="36"/>
                    </a:cubicBezTo>
                    <a:cubicBezTo>
                      <a:pt x="0" y="22"/>
                      <a:pt x="8" y="8"/>
                      <a:pt x="21" y="4"/>
                    </a:cubicBezTo>
                    <a:cubicBezTo>
                      <a:pt x="35" y="0"/>
                      <a:pt x="49" y="7"/>
                      <a:pt x="53" y="21"/>
                    </a:cubicBezTo>
                    <a:cubicBezTo>
                      <a:pt x="57" y="34"/>
                      <a:pt x="50" y="49"/>
                      <a:pt x="36" y="53"/>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7" name="išļíḋê"/>
              <p:cNvSpPr/>
              <p:nvPr/>
            </p:nvSpPr>
            <p:spPr bwMode="auto">
              <a:xfrm>
                <a:off x="2655" y="1834"/>
                <a:ext cx="149" cy="149"/>
              </a:xfrm>
              <a:custGeom>
                <a:avLst/>
                <a:gdLst>
                  <a:gd name="T0" fmla="*/ 98 w 155"/>
                  <a:gd name="T1" fmla="*/ 143 h 155"/>
                  <a:gd name="T2" fmla="*/ 11 w 155"/>
                  <a:gd name="T3" fmla="*/ 97 h 155"/>
                  <a:gd name="T4" fmla="*/ 57 w 155"/>
                  <a:gd name="T5" fmla="*/ 11 h 155"/>
                  <a:gd name="T6" fmla="*/ 144 w 155"/>
                  <a:gd name="T7" fmla="*/ 57 h 155"/>
                  <a:gd name="T8" fmla="*/ 98 w 155"/>
                  <a:gd name="T9" fmla="*/ 143 h 155"/>
                </a:gdLst>
                <a:ahLst/>
                <a:cxnLst>
                  <a:cxn ang="0">
                    <a:pos x="T0" y="T1"/>
                  </a:cxn>
                  <a:cxn ang="0">
                    <a:pos x="T2" y="T3"/>
                  </a:cxn>
                  <a:cxn ang="0">
                    <a:pos x="T4" y="T5"/>
                  </a:cxn>
                  <a:cxn ang="0">
                    <a:pos x="T6" y="T7"/>
                  </a:cxn>
                  <a:cxn ang="0">
                    <a:pos x="T8" y="T9"/>
                  </a:cxn>
                </a:cxnLst>
                <a:rect l="0" t="0" r="r" b="b"/>
                <a:pathLst>
                  <a:path w="155" h="155">
                    <a:moveTo>
                      <a:pt x="98" y="143"/>
                    </a:moveTo>
                    <a:cubicBezTo>
                      <a:pt x="61" y="155"/>
                      <a:pt x="22" y="134"/>
                      <a:pt x="11" y="97"/>
                    </a:cubicBezTo>
                    <a:cubicBezTo>
                      <a:pt x="0" y="61"/>
                      <a:pt x="21" y="22"/>
                      <a:pt x="57" y="11"/>
                    </a:cubicBezTo>
                    <a:cubicBezTo>
                      <a:pt x="94" y="0"/>
                      <a:pt x="133" y="20"/>
                      <a:pt x="144" y="57"/>
                    </a:cubicBezTo>
                    <a:cubicBezTo>
                      <a:pt x="155" y="94"/>
                      <a:pt x="134" y="132"/>
                      <a:pt x="98" y="143"/>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8" name="íšlíde"/>
              <p:cNvSpPr/>
              <p:nvPr/>
            </p:nvSpPr>
            <p:spPr bwMode="auto">
              <a:xfrm>
                <a:off x="2564" y="1708"/>
                <a:ext cx="334" cy="403"/>
              </a:xfrm>
              <a:custGeom>
                <a:avLst/>
                <a:gdLst>
                  <a:gd name="T0" fmla="*/ 263 w 348"/>
                  <a:gd name="T1" fmla="*/ 132 h 420"/>
                  <a:gd name="T2" fmla="*/ 201 w 348"/>
                  <a:gd name="T3" fmla="*/ 65 h 420"/>
                  <a:gd name="T4" fmla="*/ 103 w 348"/>
                  <a:gd name="T5" fmla="*/ 12 h 420"/>
                  <a:gd name="T6" fmla="*/ 61 w 348"/>
                  <a:gd name="T7" fmla="*/ 14 h 420"/>
                  <a:gd name="T8" fmla="*/ 37 w 348"/>
                  <a:gd name="T9" fmla="*/ 28 h 420"/>
                  <a:gd name="T10" fmla="*/ 26 w 348"/>
                  <a:gd name="T11" fmla="*/ 40 h 420"/>
                  <a:gd name="T12" fmla="*/ 15 w 348"/>
                  <a:gd name="T13" fmla="*/ 135 h 420"/>
                  <a:gd name="T14" fmla="*/ 78 w 348"/>
                  <a:gd name="T15" fmla="*/ 277 h 420"/>
                  <a:gd name="T16" fmla="*/ 94 w 348"/>
                  <a:gd name="T17" fmla="*/ 299 h 420"/>
                  <a:gd name="T18" fmla="*/ 107 w 348"/>
                  <a:gd name="T19" fmla="*/ 314 h 420"/>
                  <a:gd name="T20" fmla="*/ 129 w 348"/>
                  <a:gd name="T21" fmla="*/ 338 h 420"/>
                  <a:gd name="T22" fmla="*/ 191 w 348"/>
                  <a:gd name="T23" fmla="*/ 386 h 420"/>
                  <a:gd name="T24" fmla="*/ 284 w 348"/>
                  <a:gd name="T25" fmla="*/ 408 h 420"/>
                  <a:gd name="T26" fmla="*/ 307 w 348"/>
                  <a:gd name="T27" fmla="*/ 398 h 420"/>
                  <a:gd name="T28" fmla="*/ 312 w 348"/>
                  <a:gd name="T29" fmla="*/ 394 h 420"/>
                  <a:gd name="T30" fmla="*/ 317 w 348"/>
                  <a:gd name="T31" fmla="*/ 389 h 420"/>
                  <a:gd name="T32" fmla="*/ 331 w 348"/>
                  <a:gd name="T33" fmla="*/ 366 h 420"/>
                  <a:gd name="T34" fmla="*/ 338 w 348"/>
                  <a:gd name="T35" fmla="*/ 304 h 420"/>
                  <a:gd name="T36" fmla="*/ 297 w 348"/>
                  <a:gd name="T37" fmla="*/ 184 h 420"/>
                  <a:gd name="T38" fmla="*/ 271 w 348"/>
                  <a:gd name="T39" fmla="*/ 142 h 420"/>
                  <a:gd name="T40" fmla="*/ 282 w 348"/>
                  <a:gd name="T41" fmla="*/ 135 h 420"/>
                  <a:gd name="T42" fmla="*/ 289 w 348"/>
                  <a:gd name="T43" fmla="*/ 145 h 420"/>
                  <a:gd name="T44" fmla="*/ 331 w 348"/>
                  <a:gd name="T45" fmla="*/ 230 h 420"/>
                  <a:gd name="T46" fmla="*/ 347 w 348"/>
                  <a:gd name="T47" fmla="*/ 303 h 420"/>
                  <a:gd name="T48" fmla="*/ 339 w 348"/>
                  <a:gd name="T49" fmla="*/ 369 h 420"/>
                  <a:gd name="T50" fmla="*/ 323 w 348"/>
                  <a:gd name="T51" fmla="*/ 394 h 420"/>
                  <a:gd name="T52" fmla="*/ 316 w 348"/>
                  <a:gd name="T53" fmla="*/ 401 h 420"/>
                  <a:gd name="T54" fmla="*/ 312 w 348"/>
                  <a:gd name="T55" fmla="*/ 404 h 420"/>
                  <a:gd name="T56" fmla="*/ 286 w 348"/>
                  <a:gd name="T57" fmla="*/ 416 h 420"/>
                  <a:gd name="T58" fmla="*/ 186 w 348"/>
                  <a:gd name="T59" fmla="*/ 395 h 420"/>
                  <a:gd name="T60" fmla="*/ 68 w 348"/>
                  <a:gd name="T61" fmla="*/ 285 h 420"/>
                  <a:gd name="T62" fmla="*/ 17 w 348"/>
                  <a:gd name="T63" fmla="*/ 189 h 420"/>
                  <a:gd name="T64" fmla="*/ 2 w 348"/>
                  <a:gd name="T65" fmla="*/ 84 h 420"/>
                  <a:gd name="T66" fmla="*/ 26 w 348"/>
                  <a:gd name="T67" fmla="*/ 25 h 420"/>
                  <a:gd name="T68" fmla="*/ 35 w 348"/>
                  <a:gd name="T69" fmla="*/ 16 h 420"/>
                  <a:gd name="T70" fmla="*/ 81 w 348"/>
                  <a:gd name="T71" fmla="*/ 0 h 420"/>
                  <a:gd name="T72" fmla="*/ 146 w 348"/>
                  <a:gd name="T73" fmla="*/ 15 h 420"/>
                  <a:gd name="T74" fmla="*/ 209 w 348"/>
                  <a:gd name="T75" fmla="*/ 55 h 420"/>
                  <a:gd name="T76" fmla="*/ 274 w 348"/>
                  <a:gd name="T77" fmla="*/ 124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8" h="420">
                    <a:moveTo>
                      <a:pt x="271" y="143"/>
                    </a:moveTo>
                    <a:cubicBezTo>
                      <a:pt x="271" y="143"/>
                      <a:pt x="268" y="139"/>
                      <a:pt x="263" y="132"/>
                    </a:cubicBezTo>
                    <a:cubicBezTo>
                      <a:pt x="258" y="125"/>
                      <a:pt x="251" y="116"/>
                      <a:pt x="241" y="104"/>
                    </a:cubicBezTo>
                    <a:cubicBezTo>
                      <a:pt x="231" y="92"/>
                      <a:pt x="218" y="79"/>
                      <a:pt x="201" y="65"/>
                    </a:cubicBezTo>
                    <a:cubicBezTo>
                      <a:pt x="185" y="51"/>
                      <a:pt x="165" y="36"/>
                      <a:pt x="141" y="25"/>
                    </a:cubicBezTo>
                    <a:cubicBezTo>
                      <a:pt x="129" y="20"/>
                      <a:pt x="116" y="15"/>
                      <a:pt x="103" y="12"/>
                    </a:cubicBezTo>
                    <a:cubicBezTo>
                      <a:pt x="96" y="11"/>
                      <a:pt x="89" y="11"/>
                      <a:pt x="82" y="11"/>
                    </a:cubicBezTo>
                    <a:cubicBezTo>
                      <a:pt x="75" y="11"/>
                      <a:pt x="67" y="12"/>
                      <a:pt x="61" y="14"/>
                    </a:cubicBezTo>
                    <a:cubicBezTo>
                      <a:pt x="54" y="16"/>
                      <a:pt x="47" y="20"/>
                      <a:pt x="41" y="24"/>
                    </a:cubicBezTo>
                    <a:cubicBezTo>
                      <a:pt x="40" y="25"/>
                      <a:pt x="38" y="27"/>
                      <a:pt x="37" y="28"/>
                    </a:cubicBezTo>
                    <a:cubicBezTo>
                      <a:pt x="36" y="29"/>
                      <a:pt x="34" y="30"/>
                      <a:pt x="33" y="32"/>
                    </a:cubicBezTo>
                    <a:cubicBezTo>
                      <a:pt x="31" y="34"/>
                      <a:pt x="28" y="37"/>
                      <a:pt x="26" y="40"/>
                    </a:cubicBezTo>
                    <a:cubicBezTo>
                      <a:pt x="18" y="53"/>
                      <a:pt x="14" y="69"/>
                      <a:pt x="12" y="85"/>
                    </a:cubicBezTo>
                    <a:cubicBezTo>
                      <a:pt x="11" y="101"/>
                      <a:pt x="12" y="118"/>
                      <a:pt x="15" y="135"/>
                    </a:cubicBezTo>
                    <a:cubicBezTo>
                      <a:pt x="18" y="151"/>
                      <a:pt x="23" y="168"/>
                      <a:pt x="29" y="184"/>
                    </a:cubicBezTo>
                    <a:cubicBezTo>
                      <a:pt x="41" y="217"/>
                      <a:pt x="58" y="248"/>
                      <a:pt x="78" y="277"/>
                    </a:cubicBezTo>
                    <a:cubicBezTo>
                      <a:pt x="81" y="281"/>
                      <a:pt x="84" y="285"/>
                      <a:pt x="86" y="288"/>
                    </a:cubicBezTo>
                    <a:cubicBezTo>
                      <a:pt x="89" y="292"/>
                      <a:pt x="91" y="295"/>
                      <a:pt x="94" y="299"/>
                    </a:cubicBezTo>
                    <a:cubicBezTo>
                      <a:pt x="97" y="302"/>
                      <a:pt x="100" y="306"/>
                      <a:pt x="103" y="309"/>
                    </a:cubicBezTo>
                    <a:cubicBezTo>
                      <a:pt x="107" y="314"/>
                      <a:pt x="107" y="314"/>
                      <a:pt x="107" y="314"/>
                    </a:cubicBezTo>
                    <a:cubicBezTo>
                      <a:pt x="111" y="319"/>
                      <a:pt x="111" y="319"/>
                      <a:pt x="111" y="319"/>
                    </a:cubicBezTo>
                    <a:cubicBezTo>
                      <a:pt x="117" y="326"/>
                      <a:pt x="123" y="332"/>
                      <a:pt x="129" y="338"/>
                    </a:cubicBezTo>
                    <a:cubicBezTo>
                      <a:pt x="136" y="344"/>
                      <a:pt x="142" y="350"/>
                      <a:pt x="149" y="356"/>
                    </a:cubicBezTo>
                    <a:cubicBezTo>
                      <a:pt x="162" y="367"/>
                      <a:pt x="176" y="378"/>
                      <a:pt x="191" y="386"/>
                    </a:cubicBezTo>
                    <a:cubicBezTo>
                      <a:pt x="205" y="395"/>
                      <a:pt x="221" y="402"/>
                      <a:pt x="237" y="406"/>
                    </a:cubicBezTo>
                    <a:cubicBezTo>
                      <a:pt x="252" y="410"/>
                      <a:pt x="269" y="412"/>
                      <a:pt x="284" y="408"/>
                    </a:cubicBezTo>
                    <a:cubicBezTo>
                      <a:pt x="291" y="407"/>
                      <a:pt x="298" y="404"/>
                      <a:pt x="305" y="400"/>
                    </a:cubicBezTo>
                    <a:cubicBezTo>
                      <a:pt x="305" y="399"/>
                      <a:pt x="306" y="398"/>
                      <a:pt x="307" y="398"/>
                    </a:cubicBezTo>
                    <a:cubicBezTo>
                      <a:pt x="309" y="396"/>
                      <a:pt x="309" y="396"/>
                      <a:pt x="309" y="396"/>
                    </a:cubicBezTo>
                    <a:cubicBezTo>
                      <a:pt x="312" y="394"/>
                      <a:pt x="312" y="394"/>
                      <a:pt x="312" y="394"/>
                    </a:cubicBezTo>
                    <a:cubicBezTo>
                      <a:pt x="312" y="394"/>
                      <a:pt x="313" y="393"/>
                      <a:pt x="313" y="393"/>
                    </a:cubicBezTo>
                    <a:cubicBezTo>
                      <a:pt x="315" y="391"/>
                      <a:pt x="316" y="390"/>
                      <a:pt x="317" y="389"/>
                    </a:cubicBezTo>
                    <a:cubicBezTo>
                      <a:pt x="318" y="387"/>
                      <a:pt x="320" y="386"/>
                      <a:pt x="321" y="385"/>
                    </a:cubicBezTo>
                    <a:cubicBezTo>
                      <a:pt x="325" y="379"/>
                      <a:pt x="329" y="372"/>
                      <a:pt x="331" y="366"/>
                    </a:cubicBezTo>
                    <a:cubicBezTo>
                      <a:pt x="334" y="359"/>
                      <a:pt x="336" y="352"/>
                      <a:pt x="337" y="345"/>
                    </a:cubicBezTo>
                    <a:cubicBezTo>
                      <a:pt x="339" y="331"/>
                      <a:pt x="339" y="317"/>
                      <a:pt x="338" y="304"/>
                    </a:cubicBezTo>
                    <a:cubicBezTo>
                      <a:pt x="335" y="278"/>
                      <a:pt x="328" y="254"/>
                      <a:pt x="321" y="234"/>
                    </a:cubicBezTo>
                    <a:cubicBezTo>
                      <a:pt x="313" y="214"/>
                      <a:pt x="304" y="197"/>
                      <a:pt x="297" y="184"/>
                    </a:cubicBezTo>
                    <a:cubicBezTo>
                      <a:pt x="289" y="170"/>
                      <a:pt x="282" y="160"/>
                      <a:pt x="278" y="153"/>
                    </a:cubicBezTo>
                    <a:cubicBezTo>
                      <a:pt x="273" y="146"/>
                      <a:pt x="271" y="142"/>
                      <a:pt x="271" y="142"/>
                    </a:cubicBezTo>
                    <a:lnTo>
                      <a:pt x="271" y="143"/>
                    </a:lnTo>
                    <a:close/>
                    <a:moveTo>
                      <a:pt x="282" y="135"/>
                    </a:moveTo>
                    <a:cubicBezTo>
                      <a:pt x="282" y="135"/>
                      <a:pt x="283" y="136"/>
                      <a:pt x="284" y="137"/>
                    </a:cubicBezTo>
                    <a:cubicBezTo>
                      <a:pt x="285" y="139"/>
                      <a:pt x="287" y="142"/>
                      <a:pt x="289" y="145"/>
                    </a:cubicBezTo>
                    <a:cubicBezTo>
                      <a:pt x="294" y="153"/>
                      <a:pt x="301" y="163"/>
                      <a:pt x="308" y="178"/>
                    </a:cubicBezTo>
                    <a:cubicBezTo>
                      <a:pt x="315" y="192"/>
                      <a:pt x="324" y="209"/>
                      <a:pt x="331" y="230"/>
                    </a:cubicBezTo>
                    <a:cubicBezTo>
                      <a:pt x="335" y="241"/>
                      <a:pt x="338" y="252"/>
                      <a:pt x="341" y="264"/>
                    </a:cubicBezTo>
                    <a:cubicBezTo>
                      <a:pt x="344" y="277"/>
                      <a:pt x="346" y="290"/>
                      <a:pt x="347" y="303"/>
                    </a:cubicBezTo>
                    <a:cubicBezTo>
                      <a:pt x="348" y="317"/>
                      <a:pt x="348" y="332"/>
                      <a:pt x="345" y="346"/>
                    </a:cubicBezTo>
                    <a:cubicBezTo>
                      <a:pt x="344" y="354"/>
                      <a:pt x="342" y="361"/>
                      <a:pt x="339" y="369"/>
                    </a:cubicBezTo>
                    <a:cubicBezTo>
                      <a:pt x="336" y="376"/>
                      <a:pt x="332" y="383"/>
                      <a:pt x="327" y="389"/>
                    </a:cubicBezTo>
                    <a:cubicBezTo>
                      <a:pt x="326" y="391"/>
                      <a:pt x="324" y="393"/>
                      <a:pt x="323" y="394"/>
                    </a:cubicBezTo>
                    <a:cubicBezTo>
                      <a:pt x="322" y="396"/>
                      <a:pt x="320" y="397"/>
                      <a:pt x="319" y="399"/>
                    </a:cubicBezTo>
                    <a:cubicBezTo>
                      <a:pt x="318" y="399"/>
                      <a:pt x="317" y="400"/>
                      <a:pt x="316" y="401"/>
                    </a:cubicBezTo>
                    <a:cubicBezTo>
                      <a:pt x="314" y="402"/>
                      <a:pt x="314" y="402"/>
                      <a:pt x="314" y="402"/>
                    </a:cubicBezTo>
                    <a:cubicBezTo>
                      <a:pt x="312" y="404"/>
                      <a:pt x="312" y="404"/>
                      <a:pt x="312" y="404"/>
                    </a:cubicBezTo>
                    <a:cubicBezTo>
                      <a:pt x="310" y="405"/>
                      <a:pt x="310" y="405"/>
                      <a:pt x="309" y="406"/>
                    </a:cubicBezTo>
                    <a:cubicBezTo>
                      <a:pt x="302" y="411"/>
                      <a:pt x="294" y="414"/>
                      <a:pt x="286" y="416"/>
                    </a:cubicBezTo>
                    <a:cubicBezTo>
                      <a:pt x="269" y="420"/>
                      <a:pt x="251" y="418"/>
                      <a:pt x="234" y="414"/>
                    </a:cubicBezTo>
                    <a:cubicBezTo>
                      <a:pt x="218" y="410"/>
                      <a:pt x="201" y="403"/>
                      <a:pt x="186" y="395"/>
                    </a:cubicBezTo>
                    <a:cubicBezTo>
                      <a:pt x="170" y="386"/>
                      <a:pt x="156" y="376"/>
                      <a:pt x="142" y="365"/>
                    </a:cubicBezTo>
                    <a:cubicBezTo>
                      <a:pt x="113" y="342"/>
                      <a:pt x="89" y="315"/>
                      <a:pt x="68" y="285"/>
                    </a:cubicBezTo>
                    <a:cubicBezTo>
                      <a:pt x="57" y="270"/>
                      <a:pt x="48" y="254"/>
                      <a:pt x="39" y="238"/>
                    </a:cubicBezTo>
                    <a:cubicBezTo>
                      <a:pt x="30" y="222"/>
                      <a:pt x="23" y="206"/>
                      <a:pt x="17" y="189"/>
                    </a:cubicBezTo>
                    <a:cubicBezTo>
                      <a:pt x="11" y="172"/>
                      <a:pt x="6" y="154"/>
                      <a:pt x="4" y="137"/>
                    </a:cubicBezTo>
                    <a:cubicBezTo>
                      <a:pt x="1" y="119"/>
                      <a:pt x="0" y="101"/>
                      <a:pt x="2" y="84"/>
                    </a:cubicBezTo>
                    <a:cubicBezTo>
                      <a:pt x="3" y="67"/>
                      <a:pt x="8" y="49"/>
                      <a:pt x="18" y="35"/>
                    </a:cubicBezTo>
                    <a:cubicBezTo>
                      <a:pt x="20" y="31"/>
                      <a:pt x="23" y="28"/>
                      <a:pt x="26" y="25"/>
                    </a:cubicBezTo>
                    <a:cubicBezTo>
                      <a:pt x="27" y="23"/>
                      <a:pt x="29" y="21"/>
                      <a:pt x="30" y="20"/>
                    </a:cubicBezTo>
                    <a:cubicBezTo>
                      <a:pt x="32" y="18"/>
                      <a:pt x="33" y="17"/>
                      <a:pt x="35" y="16"/>
                    </a:cubicBezTo>
                    <a:cubicBezTo>
                      <a:pt x="42" y="11"/>
                      <a:pt x="49" y="7"/>
                      <a:pt x="57" y="4"/>
                    </a:cubicBezTo>
                    <a:cubicBezTo>
                      <a:pt x="65" y="2"/>
                      <a:pt x="73" y="0"/>
                      <a:pt x="81" y="0"/>
                    </a:cubicBezTo>
                    <a:cubicBezTo>
                      <a:pt x="89" y="0"/>
                      <a:pt x="97" y="1"/>
                      <a:pt x="104" y="2"/>
                    </a:cubicBezTo>
                    <a:cubicBezTo>
                      <a:pt x="119" y="5"/>
                      <a:pt x="133" y="9"/>
                      <a:pt x="146" y="15"/>
                    </a:cubicBezTo>
                    <a:cubicBezTo>
                      <a:pt x="158" y="21"/>
                      <a:pt x="170" y="27"/>
                      <a:pt x="180" y="34"/>
                    </a:cubicBezTo>
                    <a:cubicBezTo>
                      <a:pt x="191" y="41"/>
                      <a:pt x="200" y="48"/>
                      <a:pt x="209" y="55"/>
                    </a:cubicBezTo>
                    <a:cubicBezTo>
                      <a:pt x="226" y="70"/>
                      <a:pt x="240" y="84"/>
                      <a:pt x="250" y="95"/>
                    </a:cubicBezTo>
                    <a:cubicBezTo>
                      <a:pt x="261" y="107"/>
                      <a:pt x="269" y="117"/>
                      <a:pt x="274" y="124"/>
                    </a:cubicBezTo>
                    <a:cubicBezTo>
                      <a:pt x="279" y="131"/>
                      <a:pt x="282" y="135"/>
                      <a:pt x="282" y="135"/>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9" name="îṡľïḋe"/>
              <p:cNvSpPr/>
              <p:nvPr/>
            </p:nvSpPr>
            <p:spPr bwMode="auto">
              <a:xfrm>
                <a:off x="2770" y="2075"/>
                <a:ext cx="55" cy="56"/>
              </a:xfrm>
              <a:custGeom>
                <a:avLst/>
                <a:gdLst>
                  <a:gd name="T0" fmla="*/ 9 w 57"/>
                  <a:gd name="T1" fmla="*/ 46 h 58"/>
                  <a:gd name="T2" fmla="*/ 11 w 57"/>
                  <a:gd name="T3" fmla="*/ 10 h 58"/>
                  <a:gd name="T4" fmla="*/ 48 w 57"/>
                  <a:gd name="T5" fmla="*/ 12 h 58"/>
                  <a:gd name="T6" fmla="*/ 45 w 57"/>
                  <a:gd name="T7" fmla="*/ 48 h 58"/>
                  <a:gd name="T8" fmla="*/ 9 w 57"/>
                  <a:gd name="T9" fmla="*/ 46 h 58"/>
                </a:gdLst>
                <a:ahLst/>
                <a:cxnLst>
                  <a:cxn ang="0">
                    <a:pos x="T0" y="T1"/>
                  </a:cxn>
                  <a:cxn ang="0">
                    <a:pos x="T2" y="T3"/>
                  </a:cxn>
                  <a:cxn ang="0">
                    <a:pos x="T4" y="T5"/>
                  </a:cxn>
                  <a:cxn ang="0">
                    <a:pos x="T6" y="T7"/>
                  </a:cxn>
                  <a:cxn ang="0">
                    <a:pos x="T8" y="T9"/>
                  </a:cxn>
                </a:cxnLst>
                <a:rect l="0" t="0" r="r" b="b"/>
                <a:pathLst>
                  <a:path w="57" h="58">
                    <a:moveTo>
                      <a:pt x="9" y="46"/>
                    </a:moveTo>
                    <a:cubicBezTo>
                      <a:pt x="0" y="35"/>
                      <a:pt x="1" y="19"/>
                      <a:pt x="11" y="10"/>
                    </a:cubicBezTo>
                    <a:cubicBezTo>
                      <a:pt x="22" y="0"/>
                      <a:pt x="38" y="1"/>
                      <a:pt x="48" y="12"/>
                    </a:cubicBezTo>
                    <a:cubicBezTo>
                      <a:pt x="57" y="23"/>
                      <a:pt x="56" y="39"/>
                      <a:pt x="45" y="48"/>
                    </a:cubicBezTo>
                    <a:cubicBezTo>
                      <a:pt x="35" y="58"/>
                      <a:pt x="18" y="57"/>
                      <a:pt x="9" y="46"/>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0" name="ïSlíḋê"/>
              <p:cNvSpPr/>
              <p:nvPr/>
            </p:nvSpPr>
            <p:spPr bwMode="auto">
              <a:xfrm>
                <a:off x="2626" y="1685"/>
                <a:ext cx="56" cy="54"/>
              </a:xfrm>
              <a:custGeom>
                <a:avLst/>
                <a:gdLst>
                  <a:gd name="T0" fmla="*/ 10 w 58"/>
                  <a:gd name="T1" fmla="*/ 46 h 57"/>
                  <a:gd name="T2" fmla="*/ 12 w 58"/>
                  <a:gd name="T3" fmla="*/ 9 h 57"/>
                  <a:gd name="T4" fmla="*/ 48 w 58"/>
                  <a:gd name="T5" fmla="*/ 12 h 57"/>
                  <a:gd name="T6" fmla="*/ 46 w 58"/>
                  <a:gd name="T7" fmla="*/ 48 h 57"/>
                  <a:gd name="T8" fmla="*/ 10 w 58"/>
                  <a:gd name="T9" fmla="*/ 46 h 57"/>
                </a:gdLst>
                <a:ahLst/>
                <a:cxnLst>
                  <a:cxn ang="0">
                    <a:pos x="T0" y="T1"/>
                  </a:cxn>
                  <a:cxn ang="0">
                    <a:pos x="T2" y="T3"/>
                  </a:cxn>
                  <a:cxn ang="0">
                    <a:pos x="T4" y="T5"/>
                  </a:cxn>
                  <a:cxn ang="0">
                    <a:pos x="T6" y="T7"/>
                  </a:cxn>
                  <a:cxn ang="0">
                    <a:pos x="T8" y="T9"/>
                  </a:cxn>
                </a:cxnLst>
                <a:rect l="0" t="0" r="r" b="b"/>
                <a:pathLst>
                  <a:path w="58" h="57">
                    <a:moveTo>
                      <a:pt x="10" y="46"/>
                    </a:moveTo>
                    <a:cubicBezTo>
                      <a:pt x="0" y="35"/>
                      <a:pt x="1" y="19"/>
                      <a:pt x="12" y="9"/>
                    </a:cubicBezTo>
                    <a:cubicBezTo>
                      <a:pt x="23" y="0"/>
                      <a:pt x="39" y="1"/>
                      <a:pt x="48" y="12"/>
                    </a:cubicBezTo>
                    <a:cubicBezTo>
                      <a:pt x="58" y="22"/>
                      <a:pt x="57" y="39"/>
                      <a:pt x="46" y="48"/>
                    </a:cubicBezTo>
                    <a:cubicBezTo>
                      <a:pt x="35" y="57"/>
                      <a:pt x="19" y="56"/>
                      <a:pt x="10" y="46"/>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1" name="ïṥlîḑé"/>
              <p:cNvSpPr/>
              <p:nvPr/>
            </p:nvSpPr>
            <p:spPr bwMode="auto">
              <a:xfrm>
                <a:off x="2587" y="1689"/>
                <a:ext cx="284" cy="438"/>
              </a:xfrm>
              <a:custGeom>
                <a:avLst/>
                <a:gdLst>
                  <a:gd name="T0" fmla="*/ 262 w 296"/>
                  <a:gd name="T1" fmla="*/ 258 h 456"/>
                  <a:gd name="T2" fmla="*/ 283 w 296"/>
                  <a:gd name="T3" fmla="*/ 168 h 456"/>
                  <a:gd name="T4" fmla="*/ 270 w 296"/>
                  <a:gd name="T5" fmla="*/ 58 h 456"/>
                  <a:gd name="T6" fmla="*/ 245 w 296"/>
                  <a:gd name="T7" fmla="*/ 24 h 456"/>
                  <a:gd name="T8" fmla="*/ 221 w 296"/>
                  <a:gd name="T9" fmla="*/ 12 h 456"/>
                  <a:gd name="T10" fmla="*/ 204 w 296"/>
                  <a:gd name="T11" fmla="*/ 10 h 456"/>
                  <a:gd name="T12" fmla="*/ 120 w 296"/>
                  <a:gd name="T13" fmla="*/ 54 h 456"/>
                  <a:gd name="T14" fmla="*/ 38 w 296"/>
                  <a:gd name="T15" fmla="*/ 187 h 456"/>
                  <a:gd name="T16" fmla="*/ 29 w 296"/>
                  <a:gd name="T17" fmla="*/ 212 h 456"/>
                  <a:gd name="T18" fmla="*/ 23 w 296"/>
                  <a:gd name="T19" fmla="*/ 231 h 456"/>
                  <a:gd name="T20" fmla="*/ 16 w 296"/>
                  <a:gd name="T21" fmla="*/ 263 h 456"/>
                  <a:gd name="T22" fmla="*/ 11 w 296"/>
                  <a:gd name="T23" fmla="*/ 341 h 456"/>
                  <a:gd name="T24" fmla="*/ 45 w 296"/>
                  <a:gd name="T25" fmla="*/ 430 h 456"/>
                  <a:gd name="T26" fmla="*/ 67 w 296"/>
                  <a:gd name="T27" fmla="*/ 444 h 456"/>
                  <a:gd name="T28" fmla="*/ 72 w 296"/>
                  <a:gd name="T29" fmla="*/ 445 h 456"/>
                  <a:gd name="T30" fmla="*/ 80 w 296"/>
                  <a:gd name="T31" fmla="*/ 447 h 456"/>
                  <a:gd name="T32" fmla="*/ 107 w 296"/>
                  <a:gd name="T33" fmla="*/ 445 h 456"/>
                  <a:gd name="T34" fmla="*/ 162 w 296"/>
                  <a:gd name="T35" fmla="*/ 416 h 456"/>
                  <a:gd name="T36" fmla="*/ 238 w 296"/>
                  <a:gd name="T37" fmla="*/ 314 h 456"/>
                  <a:gd name="T38" fmla="*/ 258 w 296"/>
                  <a:gd name="T39" fmla="*/ 270 h 456"/>
                  <a:gd name="T40" fmla="*/ 269 w 296"/>
                  <a:gd name="T41" fmla="*/ 278 h 456"/>
                  <a:gd name="T42" fmla="*/ 250 w 296"/>
                  <a:gd name="T43" fmla="*/ 320 h 456"/>
                  <a:gd name="T44" fmla="*/ 196 w 296"/>
                  <a:gd name="T45" fmla="*/ 396 h 456"/>
                  <a:gd name="T46" fmla="*/ 131 w 296"/>
                  <a:gd name="T47" fmla="*/ 446 h 456"/>
                  <a:gd name="T48" fmla="*/ 85 w 296"/>
                  <a:gd name="T49" fmla="*/ 455 h 456"/>
                  <a:gd name="T50" fmla="*/ 73 w 296"/>
                  <a:gd name="T51" fmla="*/ 453 h 456"/>
                  <a:gd name="T52" fmla="*/ 67 w 296"/>
                  <a:gd name="T53" fmla="*/ 452 h 456"/>
                  <a:gd name="T54" fmla="*/ 61 w 296"/>
                  <a:gd name="T55" fmla="*/ 450 h 456"/>
                  <a:gd name="T56" fmla="*/ 13 w 296"/>
                  <a:gd name="T57" fmla="*/ 393 h 456"/>
                  <a:gd name="T58" fmla="*/ 1 w 296"/>
                  <a:gd name="T59" fmla="*/ 288 h 456"/>
                  <a:gd name="T60" fmla="*/ 48 w 296"/>
                  <a:gd name="T61" fmla="*/ 132 h 456"/>
                  <a:gd name="T62" fmla="*/ 112 w 296"/>
                  <a:gd name="T63" fmla="*/ 46 h 456"/>
                  <a:gd name="T64" fmla="*/ 204 w 296"/>
                  <a:gd name="T65" fmla="*/ 0 h 456"/>
                  <a:gd name="T66" fmla="*/ 223 w 296"/>
                  <a:gd name="T67" fmla="*/ 2 h 456"/>
                  <a:gd name="T68" fmla="*/ 252 w 296"/>
                  <a:gd name="T69" fmla="*/ 16 h 456"/>
                  <a:gd name="T70" fmla="*/ 280 w 296"/>
                  <a:gd name="T71" fmla="*/ 53 h 456"/>
                  <a:gd name="T72" fmla="*/ 296 w 296"/>
                  <a:gd name="T73" fmla="*/ 134 h 456"/>
                  <a:gd name="T74" fmla="*/ 285 w 296"/>
                  <a:gd name="T75" fmla="*/ 226 h 456"/>
                  <a:gd name="T76" fmla="*/ 270 w 296"/>
                  <a:gd name="T77" fmla="*/ 274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6" h="456">
                    <a:moveTo>
                      <a:pt x="258" y="270"/>
                    </a:moveTo>
                    <a:cubicBezTo>
                      <a:pt x="258" y="270"/>
                      <a:pt x="259" y="266"/>
                      <a:pt x="262" y="258"/>
                    </a:cubicBezTo>
                    <a:cubicBezTo>
                      <a:pt x="265" y="250"/>
                      <a:pt x="269" y="238"/>
                      <a:pt x="273" y="223"/>
                    </a:cubicBezTo>
                    <a:cubicBezTo>
                      <a:pt x="276" y="208"/>
                      <a:pt x="280" y="190"/>
                      <a:pt x="283" y="168"/>
                    </a:cubicBezTo>
                    <a:cubicBezTo>
                      <a:pt x="285" y="147"/>
                      <a:pt x="286" y="123"/>
                      <a:pt x="282" y="97"/>
                    </a:cubicBezTo>
                    <a:cubicBezTo>
                      <a:pt x="279" y="84"/>
                      <a:pt x="276" y="70"/>
                      <a:pt x="270" y="58"/>
                    </a:cubicBezTo>
                    <a:cubicBezTo>
                      <a:pt x="268" y="51"/>
                      <a:pt x="264" y="45"/>
                      <a:pt x="260" y="39"/>
                    </a:cubicBezTo>
                    <a:cubicBezTo>
                      <a:pt x="256" y="33"/>
                      <a:pt x="251" y="28"/>
                      <a:pt x="245" y="24"/>
                    </a:cubicBezTo>
                    <a:cubicBezTo>
                      <a:pt x="240" y="19"/>
                      <a:pt x="233" y="16"/>
                      <a:pt x="226" y="13"/>
                    </a:cubicBezTo>
                    <a:cubicBezTo>
                      <a:pt x="224" y="13"/>
                      <a:pt x="222" y="12"/>
                      <a:pt x="221" y="12"/>
                    </a:cubicBezTo>
                    <a:cubicBezTo>
                      <a:pt x="219" y="12"/>
                      <a:pt x="217" y="11"/>
                      <a:pt x="215" y="11"/>
                    </a:cubicBezTo>
                    <a:cubicBezTo>
                      <a:pt x="212" y="10"/>
                      <a:pt x="208" y="10"/>
                      <a:pt x="204" y="10"/>
                    </a:cubicBezTo>
                    <a:cubicBezTo>
                      <a:pt x="189" y="11"/>
                      <a:pt x="174" y="16"/>
                      <a:pt x="160" y="24"/>
                    </a:cubicBezTo>
                    <a:cubicBezTo>
                      <a:pt x="145" y="32"/>
                      <a:pt x="132" y="42"/>
                      <a:pt x="120" y="54"/>
                    </a:cubicBezTo>
                    <a:cubicBezTo>
                      <a:pt x="108" y="66"/>
                      <a:pt x="97" y="79"/>
                      <a:pt x="87" y="94"/>
                    </a:cubicBezTo>
                    <a:cubicBezTo>
                      <a:pt x="67" y="122"/>
                      <a:pt x="51" y="154"/>
                      <a:pt x="38" y="187"/>
                    </a:cubicBezTo>
                    <a:cubicBezTo>
                      <a:pt x="36" y="191"/>
                      <a:pt x="35" y="195"/>
                      <a:pt x="33" y="199"/>
                    </a:cubicBezTo>
                    <a:cubicBezTo>
                      <a:pt x="32" y="204"/>
                      <a:pt x="30" y="208"/>
                      <a:pt x="29" y="212"/>
                    </a:cubicBezTo>
                    <a:cubicBezTo>
                      <a:pt x="28" y="216"/>
                      <a:pt x="26" y="220"/>
                      <a:pt x="25" y="225"/>
                    </a:cubicBezTo>
                    <a:cubicBezTo>
                      <a:pt x="23" y="231"/>
                      <a:pt x="23" y="231"/>
                      <a:pt x="23" y="231"/>
                    </a:cubicBezTo>
                    <a:cubicBezTo>
                      <a:pt x="22" y="237"/>
                      <a:pt x="22" y="237"/>
                      <a:pt x="22" y="237"/>
                    </a:cubicBezTo>
                    <a:cubicBezTo>
                      <a:pt x="20" y="246"/>
                      <a:pt x="18" y="255"/>
                      <a:pt x="16" y="263"/>
                    </a:cubicBezTo>
                    <a:cubicBezTo>
                      <a:pt x="15" y="272"/>
                      <a:pt x="13" y="281"/>
                      <a:pt x="12" y="289"/>
                    </a:cubicBezTo>
                    <a:cubicBezTo>
                      <a:pt x="10" y="306"/>
                      <a:pt x="10" y="324"/>
                      <a:pt x="11" y="341"/>
                    </a:cubicBezTo>
                    <a:cubicBezTo>
                      <a:pt x="12" y="358"/>
                      <a:pt x="15" y="374"/>
                      <a:pt x="20" y="390"/>
                    </a:cubicBezTo>
                    <a:cubicBezTo>
                      <a:pt x="26" y="405"/>
                      <a:pt x="34" y="420"/>
                      <a:pt x="45" y="430"/>
                    </a:cubicBezTo>
                    <a:cubicBezTo>
                      <a:pt x="51" y="435"/>
                      <a:pt x="57" y="440"/>
                      <a:pt x="64" y="443"/>
                    </a:cubicBezTo>
                    <a:cubicBezTo>
                      <a:pt x="65" y="443"/>
                      <a:pt x="66" y="443"/>
                      <a:pt x="67" y="444"/>
                    </a:cubicBezTo>
                    <a:cubicBezTo>
                      <a:pt x="70" y="444"/>
                      <a:pt x="70" y="444"/>
                      <a:pt x="70" y="444"/>
                    </a:cubicBezTo>
                    <a:cubicBezTo>
                      <a:pt x="72" y="445"/>
                      <a:pt x="72" y="445"/>
                      <a:pt x="72" y="445"/>
                    </a:cubicBezTo>
                    <a:cubicBezTo>
                      <a:pt x="73" y="446"/>
                      <a:pt x="74" y="446"/>
                      <a:pt x="75" y="446"/>
                    </a:cubicBezTo>
                    <a:cubicBezTo>
                      <a:pt x="77" y="446"/>
                      <a:pt x="78" y="447"/>
                      <a:pt x="80" y="447"/>
                    </a:cubicBezTo>
                    <a:cubicBezTo>
                      <a:pt x="82" y="447"/>
                      <a:pt x="84" y="447"/>
                      <a:pt x="86" y="447"/>
                    </a:cubicBezTo>
                    <a:cubicBezTo>
                      <a:pt x="93" y="448"/>
                      <a:pt x="100" y="447"/>
                      <a:pt x="107" y="445"/>
                    </a:cubicBezTo>
                    <a:cubicBezTo>
                      <a:pt x="114" y="444"/>
                      <a:pt x="121" y="441"/>
                      <a:pt x="127" y="438"/>
                    </a:cubicBezTo>
                    <a:cubicBezTo>
                      <a:pt x="140" y="433"/>
                      <a:pt x="152" y="425"/>
                      <a:pt x="162" y="416"/>
                    </a:cubicBezTo>
                    <a:cubicBezTo>
                      <a:pt x="182" y="399"/>
                      <a:pt x="198" y="380"/>
                      <a:pt x="210" y="362"/>
                    </a:cubicBezTo>
                    <a:cubicBezTo>
                      <a:pt x="222" y="345"/>
                      <a:pt x="231" y="328"/>
                      <a:pt x="238" y="314"/>
                    </a:cubicBezTo>
                    <a:cubicBezTo>
                      <a:pt x="245" y="300"/>
                      <a:pt x="250" y="289"/>
                      <a:pt x="253" y="282"/>
                    </a:cubicBezTo>
                    <a:cubicBezTo>
                      <a:pt x="256" y="274"/>
                      <a:pt x="258" y="270"/>
                      <a:pt x="258" y="270"/>
                    </a:cubicBezTo>
                    <a:close/>
                    <a:moveTo>
                      <a:pt x="270" y="274"/>
                    </a:moveTo>
                    <a:cubicBezTo>
                      <a:pt x="270" y="274"/>
                      <a:pt x="270" y="276"/>
                      <a:pt x="269" y="278"/>
                    </a:cubicBezTo>
                    <a:cubicBezTo>
                      <a:pt x="268" y="280"/>
                      <a:pt x="267" y="283"/>
                      <a:pt x="266" y="287"/>
                    </a:cubicBezTo>
                    <a:cubicBezTo>
                      <a:pt x="262" y="295"/>
                      <a:pt x="257" y="306"/>
                      <a:pt x="250" y="320"/>
                    </a:cubicBezTo>
                    <a:cubicBezTo>
                      <a:pt x="242" y="334"/>
                      <a:pt x="232" y="351"/>
                      <a:pt x="219" y="369"/>
                    </a:cubicBezTo>
                    <a:cubicBezTo>
                      <a:pt x="212" y="378"/>
                      <a:pt x="205" y="387"/>
                      <a:pt x="196" y="396"/>
                    </a:cubicBezTo>
                    <a:cubicBezTo>
                      <a:pt x="188" y="406"/>
                      <a:pt x="178" y="415"/>
                      <a:pt x="168" y="423"/>
                    </a:cubicBezTo>
                    <a:cubicBezTo>
                      <a:pt x="157" y="432"/>
                      <a:pt x="145" y="440"/>
                      <a:pt x="131" y="446"/>
                    </a:cubicBezTo>
                    <a:cubicBezTo>
                      <a:pt x="124" y="449"/>
                      <a:pt x="117" y="452"/>
                      <a:pt x="109" y="453"/>
                    </a:cubicBezTo>
                    <a:cubicBezTo>
                      <a:pt x="101" y="455"/>
                      <a:pt x="93" y="456"/>
                      <a:pt x="85" y="455"/>
                    </a:cubicBezTo>
                    <a:cubicBezTo>
                      <a:pt x="83" y="455"/>
                      <a:pt x="81" y="455"/>
                      <a:pt x="79" y="455"/>
                    </a:cubicBezTo>
                    <a:cubicBezTo>
                      <a:pt x="77" y="454"/>
                      <a:pt x="75" y="454"/>
                      <a:pt x="73" y="453"/>
                    </a:cubicBezTo>
                    <a:cubicBezTo>
                      <a:pt x="72" y="453"/>
                      <a:pt x="71" y="453"/>
                      <a:pt x="70" y="453"/>
                    </a:cubicBezTo>
                    <a:cubicBezTo>
                      <a:pt x="67" y="452"/>
                      <a:pt x="67" y="452"/>
                      <a:pt x="67" y="452"/>
                    </a:cubicBezTo>
                    <a:cubicBezTo>
                      <a:pt x="64" y="451"/>
                      <a:pt x="64" y="451"/>
                      <a:pt x="64" y="451"/>
                    </a:cubicBezTo>
                    <a:cubicBezTo>
                      <a:pt x="63" y="450"/>
                      <a:pt x="62" y="450"/>
                      <a:pt x="61" y="450"/>
                    </a:cubicBezTo>
                    <a:cubicBezTo>
                      <a:pt x="54" y="446"/>
                      <a:pt x="46" y="442"/>
                      <a:pt x="40" y="436"/>
                    </a:cubicBezTo>
                    <a:cubicBezTo>
                      <a:pt x="27" y="424"/>
                      <a:pt x="19" y="409"/>
                      <a:pt x="13" y="393"/>
                    </a:cubicBezTo>
                    <a:cubicBezTo>
                      <a:pt x="6" y="377"/>
                      <a:pt x="3" y="359"/>
                      <a:pt x="1" y="342"/>
                    </a:cubicBezTo>
                    <a:cubicBezTo>
                      <a:pt x="0" y="324"/>
                      <a:pt x="0" y="306"/>
                      <a:pt x="1" y="288"/>
                    </a:cubicBezTo>
                    <a:cubicBezTo>
                      <a:pt x="4" y="252"/>
                      <a:pt x="13" y="216"/>
                      <a:pt x="25" y="182"/>
                    </a:cubicBezTo>
                    <a:cubicBezTo>
                      <a:pt x="32" y="165"/>
                      <a:pt x="39" y="148"/>
                      <a:pt x="48" y="132"/>
                    </a:cubicBezTo>
                    <a:cubicBezTo>
                      <a:pt x="56" y="116"/>
                      <a:pt x="66" y="101"/>
                      <a:pt x="77" y="86"/>
                    </a:cubicBezTo>
                    <a:cubicBezTo>
                      <a:pt x="87" y="72"/>
                      <a:pt x="99" y="58"/>
                      <a:pt x="112" y="46"/>
                    </a:cubicBezTo>
                    <a:cubicBezTo>
                      <a:pt x="125" y="33"/>
                      <a:pt x="139" y="23"/>
                      <a:pt x="154" y="14"/>
                    </a:cubicBezTo>
                    <a:cubicBezTo>
                      <a:pt x="170" y="6"/>
                      <a:pt x="187" y="0"/>
                      <a:pt x="204" y="0"/>
                    </a:cubicBezTo>
                    <a:cubicBezTo>
                      <a:pt x="208" y="0"/>
                      <a:pt x="213" y="0"/>
                      <a:pt x="217" y="1"/>
                    </a:cubicBezTo>
                    <a:cubicBezTo>
                      <a:pt x="219" y="1"/>
                      <a:pt x="221" y="1"/>
                      <a:pt x="223" y="2"/>
                    </a:cubicBezTo>
                    <a:cubicBezTo>
                      <a:pt x="226" y="2"/>
                      <a:pt x="228" y="3"/>
                      <a:pt x="229" y="4"/>
                    </a:cubicBezTo>
                    <a:cubicBezTo>
                      <a:pt x="238" y="6"/>
                      <a:pt x="245" y="10"/>
                      <a:pt x="252" y="16"/>
                    </a:cubicBezTo>
                    <a:cubicBezTo>
                      <a:pt x="258" y="21"/>
                      <a:pt x="264" y="27"/>
                      <a:pt x="268" y="33"/>
                    </a:cubicBezTo>
                    <a:cubicBezTo>
                      <a:pt x="273" y="40"/>
                      <a:pt x="277" y="46"/>
                      <a:pt x="280" y="53"/>
                    </a:cubicBezTo>
                    <a:cubicBezTo>
                      <a:pt x="286" y="67"/>
                      <a:pt x="290" y="81"/>
                      <a:pt x="292" y="95"/>
                    </a:cubicBezTo>
                    <a:cubicBezTo>
                      <a:pt x="295" y="108"/>
                      <a:pt x="296" y="122"/>
                      <a:pt x="296" y="134"/>
                    </a:cubicBezTo>
                    <a:cubicBezTo>
                      <a:pt x="296" y="147"/>
                      <a:pt x="296" y="159"/>
                      <a:pt x="295" y="170"/>
                    </a:cubicBezTo>
                    <a:cubicBezTo>
                      <a:pt x="293" y="192"/>
                      <a:pt x="289" y="211"/>
                      <a:pt x="285" y="226"/>
                    </a:cubicBezTo>
                    <a:cubicBezTo>
                      <a:pt x="281" y="242"/>
                      <a:pt x="277" y="254"/>
                      <a:pt x="275" y="262"/>
                    </a:cubicBezTo>
                    <a:cubicBezTo>
                      <a:pt x="272" y="270"/>
                      <a:pt x="270" y="274"/>
                      <a:pt x="270" y="274"/>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2" name="iśḻíḓè"/>
              <p:cNvSpPr/>
              <p:nvPr/>
            </p:nvSpPr>
            <p:spPr bwMode="auto">
              <a:xfrm>
                <a:off x="2579" y="2045"/>
                <a:ext cx="54" cy="54"/>
              </a:xfrm>
              <a:custGeom>
                <a:avLst/>
                <a:gdLst>
                  <a:gd name="T0" fmla="*/ 4 w 57"/>
                  <a:gd name="T1" fmla="*/ 22 h 56"/>
                  <a:gd name="T2" fmla="*/ 35 w 57"/>
                  <a:gd name="T3" fmla="*/ 3 h 56"/>
                  <a:gd name="T4" fmla="*/ 53 w 57"/>
                  <a:gd name="T5" fmla="*/ 34 h 56"/>
                  <a:gd name="T6" fmla="*/ 22 w 57"/>
                  <a:gd name="T7" fmla="*/ 53 h 56"/>
                  <a:gd name="T8" fmla="*/ 4 w 57"/>
                  <a:gd name="T9" fmla="*/ 22 h 56"/>
                </a:gdLst>
                <a:ahLst/>
                <a:cxnLst>
                  <a:cxn ang="0">
                    <a:pos x="T0" y="T1"/>
                  </a:cxn>
                  <a:cxn ang="0">
                    <a:pos x="T2" y="T3"/>
                  </a:cxn>
                  <a:cxn ang="0">
                    <a:pos x="T4" y="T5"/>
                  </a:cxn>
                  <a:cxn ang="0">
                    <a:pos x="T6" y="T7"/>
                  </a:cxn>
                  <a:cxn ang="0">
                    <a:pos x="T8" y="T9"/>
                  </a:cxn>
                </a:cxnLst>
                <a:rect l="0" t="0" r="r" b="b"/>
                <a:pathLst>
                  <a:path w="57" h="56">
                    <a:moveTo>
                      <a:pt x="4" y="22"/>
                    </a:moveTo>
                    <a:cubicBezTo>
                      <a:pt x="7" y="8"/>
                      <a:pt x="21" y="0"/>
                      <a:pt x="35" y="3"/>
                    </a:cubicBezTo>
                    <a:cubicBezTo>
                      <a:pt x="49" y="7"/>
                      <a:pt x="57" y="21"/>
                      <a:pt x="53" y="34"/>
                    </a:cubicBezTo>
                    <a:cubicBezTo>
                      <a:pt x="50" y="48"/>
                      <a:pt x="36" y="56"/>
                      <a:pt x="22" y="53"/>
                    </a:cubicBezTo>
                    <a:cubicBezTo>
                      <a:pt x="8" y="49"/>
                      <a:pt x="0" y="35"/>
                      <a:pt x="4" y="22"/>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3" name="îśḻïḍé"/>
              <p:cNvSpPr/>
              <p:nvPr/>
            </p:nvSpPr>
            <p:spPr bwMode="auto">
              <a:xfrm>
                <a:off x="2820" y="1707"/>
                <a:ext cx="55" cy="53"/>
              </a:xfrm>
              <a:custGeom>
                <a:avLst/>
                <a:gdLst>
                  <a:gd name="T0" fmla="*/ 4 w 57"/>
                  <a:gd name="T1" fmla="*/ 22 h 56"/>
                  <a:gd name="T2" fmla="*/ 35 w 57"/>
                  <a:gd name="T3" fmla="*/ 3 h 56"/>
                  <a:gd name="T4" fmla="*/ 54 w 57"/>
                  <a:gd name="T5" fmla="*/ 34 h 56"/>
                  <a:gd name="T6" fmla="*/ 22 w 57"/>
                  <a:gd name="T7" fmla="*/ 53 h 56"/>
                  <a:gd name="T8" fmla="*/ 4 w 57"/>
                  <a:gd name="T9" fmla="*/ 22 h 56"/>
                </a:gdLst>
                <a:ahLst/>
                <a:cxnLst>
                  <a:cxn ang="0">
                    <a:pos x="T0" y="T1"/>
                  </a:cxn>
                  <a:cxn ang="0">
                    <a:pos x="T2" y="T3"/>
                  </a:cxn>
                  <a:cxn ang="0">
                    <a:pos x="T4" y="T5"/>
                  </a:cxn>
                  <a:cxn ang="0">
                    <a:pos x="T6" y="T7"/>
                  </a:cxn>
                  <a:cxn ang="0">
                    <a:pos x="T8" y="T9"/>
                  </a:cxn>
                </a:cxnLst>
                <a:rect l="0" t="0" r="r" b="b"/>
                <a:pathLst>
                  <a:path w="57" h="56">
                    <a:moveTo>
                      <a:pt x="4" y="22"/>
                    </a:moveTo>
                    <a:cubicBezTo>
                      <a:pt x="8" y="8"/>
                      <a:pt x="21" y="0"/>
                      <a:pt x="35" y="3"/>
                    </a:cubicBezTo>
                    <a:cubicBezTo>
                      <a:pt x="49" y="7"/>
                      <a:pt x="57" y="21"/>
                      <a:pt x="54" y="34"/>
                    </a:cubicBezTo>
                    <a:cubicBezTo>
                      <a:pt x="50" y="48"/>
                      <a:pt x="36" y="56"/>
                      <a:pt x="22" y="53"/>
                    </a:cubicBezTo>
                    <a:cubicBezTo>
                      <a:pt x="9" y="49"/>
                      <a:pt x="0" y="35"/>
                      <a:pt x="4" y="22"/>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4" name="ïṣľîḓè"/>
              <p:cNvSpPr/>
              <p:nvPr/>
            </p:nvSpPr>
            <p:spPr bwMode="auto">
              <a:xfrm>
                <a:off x="4449" y="2439"/>
                <a:ext cx="362" cy="644"/>
              </a:xfrm>
              <a:custGeom>
                <a:avLst/>
                <a:gdLst>
                  <a:gd name="T0" fmla="*/ 21 w 377"/>
                  <a:gd name="T1" fmla="*/ 335 h 672"/>
                  <a:gd name="T2" fmla="*/ 24 w 377"/>
                  <a:gd name="T3" fmla="*/ 465 h 672"/>
                  <a:gd name="T4" fmla="*/ 80 w 377"/>
                  <a:gd name="T5" fmla="*/ 613 h 672"/>
                  <a:gd name="T6" fmla="*/ 126 w 377"/>
                  <a:gd name="T7" fmla="*/ 650 h 672"/>
                  <a:gd name="T8" fmla="*/ 164 w 377"/>
                  <a:gd name="T9" fmla="*/ 658 h 672"/>
                  <a:gd name="T10" fmla="*/ 187 w 377"/>
                  <a:gd name="T11" fmla="*/ 654 h 672"/>
                  <a:gd name="T12" fmla="*/ 287 w 377"/>
                  <a:gd name="T13" fmla="*/ 564 h 672"/>
                  <a:gd name="T14" fmla="*/ 353 w 377"/>
                  <a:gd name="T15" fmla="*/ 354 h 672"/>
                  <a:gd name="T16" fmla="*/ 356 w 377"/>
                  <a:gd name="T17" fmla="*/ 316 h 672"/>
                  <a:gd name="T18" fmla="*/ 357 w 377"/>
                  <a:gd name="T19" fmla="*/ 288 h 672"/>
                  <a:gd name="T20" fmla="*/ 356 w 377"/>
                  <a:gd name="T21" fmla="*/ 241 h 672"/>
                  <a:gd name="T22" fmla="*/ 336 w 377"/>
                  <a:gd name="T23" fmla="*/ 133 h 672"/>
                  <a:gd name="T24" fmla="*/ 257 w 377"/>
                  <a:gd name="T25" fmla="*/ 23 h 672"/>
                  <a:gd name="T26" fmla="*/ 223 w 377"/>
                  <a:gd name="T27" fmla="*/ 12 h 672"/>
                  <a:gd name="T28" fmla="*/ 215 w 377"/>
                  <a:gd name="T29" fmla="*/ 11 h 672"/>
                  <a:gd name="T30" fmla="*/ 203 w 377"/>
                  <a:gd name="T31" fmla="*/ 12 h 672"/>
                  <a:gd name="T32" fmla="*/ 167 w 377"/>
                  <a:gd name="T33" fmla="*/ 24 h 672"/>
                  <a:gd name="T34" fmla="*/ 102 w 377"/>
                  <a:gd name="T35" fmla="*/ 83 h 672"/>
                  <a:gd name="T36" fmla="*/ 34 w 377"/>
                  <a:gd name="T37" fmla="*/ 249 h 672"/>
                  <a:gd name="T38" fmla="*/ 23 w 377"/>
                  <a:gd name="T39" fmla="*/ 317 h 672"/>
                  <a:gd name="T40" fmla="*/ 4 w 377"/>
                  <a:gd name="T41" fmla="*/ 310 h 672"/>
                  <a:gd name="T42" fmla="*/ 16 w 377"/>
                  <a:gd name="T43" fmla="*/ 245 h 672"/>
                  <a:gd name="T44" fmla="*/ 62 w 377"/>
                  <a:gd name="T45" fmla="*/ 122 h 672"/>
                  <a:gd name="T46" fmla="*/ 134 w 377"/>
                  <a:gd name="T47" fmla="*/ 31 h 672"/>
                  <a:gd name="T48" fmla="*/ 194 w 377"/>
                  <a:gd name="T49" fmla="*/ 2 h 672"/>
                  <a:gd name="T50" fmla="*/ 211 w 377"/>
                  <a:gd name="T51" fmla="*/ 1 h 672"/>
                  <a:gd name="T52" fmla="*/ 220 w 377"/>
                  <a:gd name="T53" fmla="*/ 1 h 672"/>
                  <a:gd name="T54" fmla="*/ 229 w 377"/>
                  <a:gd name="T55" fmla="*/ 2 h 672"/>
                  <a:gd name="T56" fmla="*/ 315 w 377"/>
                  <a:gd name="T57" fmla="*/ 62 h 672"/>
                  <a:gd name="T58" fmla="*/ 368 w 377"/>
                  <a:gd name="T59" fmla="*/ 202 h 672"/>
                  <a:gd name="T60" fmla="*/ 359 w 377"/>
                  <a:gd name="T61" fmla="*/ 432 h 672"/>
                  <a:gd name="T62" fmla="*/ 301 w 377"/>
                  <a:gd name="T63" fmla="*/ 573 h 672"/>
                  <a:gd name="T64" fmla="*/ 191 w 377"/>
                  <a:gd name="T65" fmla="*/ 668 h 672"/>
                  <a:gd name="T66" fmla="*/ 164 w 377"/>
                  <a:gd name="T67" fmla="*/ 672 h 672"/>
                  <a:gd name="T68" fmla="*/ 120 w 377"/>
                  <a:gd name="T69" fmla="*/ 663 h 672"/>
                  <a:gd name="T70" fmla="*/ 68 w 377"/>
                  <a:gd name="T71" fmla="*/ 622 h 672"/>
                  <a:gd name="T72" fmla="*/ 18 w 377"/>
                  <a:gd name="T73" fmla="*/ 517 h 672"/>
                  <a:gd name="T74" fmla="*/ 0 w 377"/>
                  <a:gd name="T75" fmla="*/ 386 h 672"/>
                  <a:gd name="T76" fmla="*/ 4 w 377"/>
                  <a:gd name="T77" fmla="*/ 31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7" h="672">
                    <a:moveTo>
                      <a:pt x="23" y="317"/>
                    </a:moveTo>
                    <a:cubicBezTo>
                      <a:pt x="23" y="317"/>
                      <a:pt x="22" y="323"/>
                      <a:pt x="21" y="335"/>
                    </a:cubicBezTo>
                    <a:cubicBezTo>
                      <a:pt x="20" y="347"/>
                      <a:pt x="19" y="364"/>
                      <a:pt x="19" y="386"/>
                    </a:cubicBezTo>
                    <a:cubicBezTo>
                      <a:pt x="19" y="408"/>
                      <a:pt x="20" y="435"/>
                      <a:pt x="24" y="465"/>
                    </a:cubicBezTo>
                    <a:cubicBezTo>
                      <a:pt x="28" y="495"/>
                      <a:pt x="36" y="529"/>
                      <a:pt x="51" y="563"/>
                    </a:cubicBezTo>
                    <a:cubicBezTo>
                      <a:pt x="58" y="580"/>
                      <a:pt x="68" y="597"/>
                      <a:pt x="80" y="613"/>
                    </a:cubicBezTo>
                    <a:cubicBezTo>
                      <a:pt x="86" y="620"/>
                      <a:pt x="93" y="627"/>
                      <a:pt x="101" y="634"/>
                    </a:cubicBezTo>
                    <a:cubicBezTo>
                      <a:pt x="108" y="640"/>
                      <a:pt x="117" y="646"/>
                      <a:pt x="126" y="650"/>
                    </a:cubicBezTo>
                    <a:cubicBezTo>
                      <a:pt x="136" y="654"/>
                      <a:pt x="146" y="657"/>
                      <a:pt x="156" y="657"/>
                    </a:cubicBezTo>
                    <a:cubicBezTo>
                      <a:pt x="159" y="658"/>
                      <a:pt x="162" y="658"/>
                      <a:pt x="164" y="658"/>
                    </a:cubicBezTo>
                    <a:cubicBezTo>
                      <a:pt x="166" y="657"/>
                      <a:pt x="169" y="657"/>
                      <a:pt x="172" y="657"/>
                    </a:cubicBezTo>
                    <a:cubicBezTo>
                      <a:pt x="177" y="656"/>
                      <a:pt x="182" y="655"/>
                      <a:pt x="187" y="654"/>
                    </a:cubicBezTo>
                    <a:cubicBezTo>
                      <a:pt x="208" y="648"/>
                      <a:pt x="227" y="635"/>
                      <a:pt x="244" y="620"/>
                    </a:cubicBezTo>
                    <a:cubicBezTo>
                      <a:pt x="260" y="604"/>
                      <a:pt x="274" y="585"/>
                      <a:pt x="287" y="564"/>
                    </a:cubicBezTo>
                    <a:cubicBezTo>
                      <a:pt x="299" y="544"/>
                      <a:pt x="310" y="522"/>
                      <a:pt x="318" y="499"/>
                    </a:cubicBezTo>
                    <a:cubicBezTo>
                      <a:pt x="336" y="453"/>
                      <a:pt x="347" y="403"/>
                      <a:pt x="353" y="354"/>
                    </a:cubicBezTo>
                    <a:cubicBezTo>
                      <a:pt x="354" y="348"/>
                      <a:pt x="354" y="341"/>
                      <a:pt x="355" y="335"/>
                    </a:cubicBezTo>
                    <a:cubicBezTo>
                      <a:pt x="355" y="329"/>
                      <a:pt x="356" y="322"/>
                      <a:pt x="356" y="316"/>
                    </a:cubicBezTo>
                    <a:cubicBezTo>
                      <a:pt x="357" y="310"/>
                      <a:pt x="357" y="304"/>
                      <a:pt x="357" y="297"/>
                    </a:cubicBezTo>
                    <a:cubicBezTo>
                      <a:pt x="357" y="288"/>
                      <a:pt x="357" y="288"/>
                      <a:pt x="357" y="288"/>
                    </a:cubicBezTo>
                    <a:cubicBezTo>
                      <a:pt x="357" y="279"/>
                      <a:pt x="357" y="279"/>
                      <a:pt x="357" y="279"/>
                    </a:cubicBezTo>
                    <a:cubicBezTo>
                      <a:pt x="357" y="266"/>
                      <a:pt x="357" y="254"/>
                      <a:pt x="356" y="241"/>
                    </a:cubicBezTo>
                    <a:cubicBezTo>
                      <a:pt x="355" y="229"/>
                      <a:pt x="354" y="217"/>
                      <a:pt x="352" y="204"/>
                    </a:cubicBezTo>
                    <a:cubicBezTo>
                      <a:pt x="349" y="180"/>
                      <a:pt x="343" y="156"/>
                      <a:pt x="336" y="133"/>
                    </a:cubicBezTo>
                    <a:cubicBezTo>
                      <a:pt x="328" y="110"/>
                      <a:pt x="318" y="88"/>
                      <a:pt x="305" y="69"/>
                    </a:cubicBezTo>
                    <a:cubicBezTo>
                      <a:pt x="292" y="50"/>
                      <a:pt x="277" y="33"/>
                      <a:pt x="257" y="23"/>
                    </a:cubicBezTo>
                    <a:cubicBezTo>
                      <a:pt x="248" y="18"/>
                      <a:pt x="237" y="14"/>
                      <a:pt x="227" y="13"/>
                    </a:cubicBezTo>
                    <a:cubicBezTo>
                      <a:pt x="226" y="12"/>
                      <a:pt x="224" y="12"/>
                      <a:pt x="223" y="12"/>
                    </a:cubicBezTo>
                    <a:cubicBezTo>
                      <a:pt x="219" y="12"/>
                      <a:pt x="219" y="12"/>
                      <a:pt x="219" y="12"/>
                    </a:cubicBezTo>
                    <a:cubicBezTo>
                      <a:pt x="215" y="11"/>
                      <a:pt x="215" y="11"/>
                      <a:pt x="215" y="11"/>
                    </a:cubicBezTo>
                    <a:cubicBezTo>
                      <a:pt x="214" y="11"/>
                      <a:pt x="212" y="12"/>
                      <a:pt x="211" y="12"/>
                    </a:cubicBezTo>
                    <a:cubicBezTo>
                      <a:pt x="209" y="12"/>
                      <a:pt x="206" y="12"/>
                      <a:pt x="203" y="12"/>
                    </a:cubicBezTo>
                    <a:cubicBezTo>
                      <a:pt x="201" y="13"/>
                      <a:pt x="198" y="13"/>
                      <a:pt x="196" y="13"/>
                    </a:cubicBezTo>
                    <a:cubicBezTo>
                      <a:pt x="186" y="15"/>
                      <a:pt x="176" y="19"/>
                      <a:pt x="167" y="24"/>
                    </a:cubicBezTo>
                    <a:cubicBezTo>
                      <a:pt x="158" y="28"/>
                      <a:pt x="149" y="34"/>
                      <a:pt x="142" y="40"/>
                    </a:cubicBezTo>
                    <a:cubicBezTo>
                      <a:pt x="126" y="53"/>
                      <a:pt x="114" y="68"/>
                      <a:pt x="102" y="83"/>
                    </a:cubicBezTo>
                    <a:cubicBezTo>
                      <a:pt x="81" y="113"/>
                      <a:pt x="66" y="145"/>
                      <a:pt x="56" y="173"/>
                    </a:cubicBezTo>
                    <a:cubicBezTo>
                      <a:pt x="45" y="202"/>
                      <a:pt x="38" y="228"/>
                      <a:pt x="34" y="249"/>
                    </a:cubicBezTo>
                    <a:cubicBezTo>
                      <a:pt x="29" y="271"/>
                      <a:pt x="27" y="288"/>
                      <a:pt x="25" y="299"/>
                    </a:cubicBezTo>
                    <a:cubicBezTo>
                      <a:pt x="24" y="311"/>
                      <a:pt x="23" y="317"/>
                      <a:pt x="23" y="317"/>
                    </a:cubicBezTo>
                    <a:close/>
                    <a:moveTo>
                      <a:pt x="4" y="315"/>
                    </a:moveTo>
                    <a:cubicBezTo>
                      <a:pt x="4" y="315"/>
                      <a:pt x="4" y="314"/>
                      <a:pt x="4" y="310"/>
                    </a:cubicBezTo>
                    <a:cubicBezTo>
                      <a:pt x="5" y="307"/>
                      <a:pt x="5" y="303"/>
                      <a:pt x="6" y="297"/>
                    </a:cubicBezTo>
                    <a:cubicBezTo>
                      <a:pt x="8" y="285"/>
                      <a:pt x="11" y="267"/>
                      <a:pt x="16" y="245"/>
                    </a:cubicBezTo>
                    <a:cubicBezTo>
                      <a:pt x="21" y="223"/>
                      <a:pt x="29" y="197"/>
                      <a:pt x="41" y="168"/>
                    </a:cubicBezTo>
                    <a:cubicBezTo>
                      <a:pt x="47" y="153"/>
                      <a:pt x="54" y="138"/>
                      <a:pt x="62" y="122"/>
                    </a:cubicBezTo>
                    <a:cubicBezTo>
                      <a:pt x="70" y="107"/>
                      <a:pt x="80" y="91"/>
                      <a:pt x="92" y="75"/>
                    </a:cubicBezTo>
                    <a:cubicBezTo>
                      <a:pt x="104" y="60"/>
                      <a:pt x="118" y="44"/>
                      <a:pt x="134" y="31"/>
                    </a:cubicBezTo>
                    <a:cubicBezTo>
                      <a:pt x="143" y="24"/>
                      <a:pt x="152" y="19"/>
                      <a:pt x="162" y="13"/>
                    </a:cubicBezTo>
                    <a:cubicBezTo>
                      <a:pt x="171" y="8"/>
                      <a:pt x="182" y="4"/>
                      <a:pt x="194" y="2"/>
                    </a:cubicBezTo>
                    <a:cubicBezTo>
                      <a:pt x="196" y="2"/>
                      <a:pt x="199" y="2"/>
                      <a:pt x="202" y="1"/>
                    </a:cubicBezTo>
                    <a:cubicBezTo>
                      <a:pt x="205" y="1"/>
                      <a:pt x="208" y="1"/>
                      <a:pt x="211" y="1"/>
                    </a:cubicBezTo>
                    <a:cubicBezTo>
                      <a:pt x="213" y="1"/>
                      <a:pt x="214" y="0"/>
                      <a:pt x="216" y="0"/>
                    </a:cubicBezTo>
                    <a:cubicBezTo>
                      <a:pt x="220" y="1"/>
                      <a:pt x="220" y="1"/>
                      <a:pt x="220" y="1"/>
                    </a:cubicBezTo>
                    <a:cubicBezTo>
                      <a:pt x="224" y="1"/>
                      <a:pt x="224" y="1"/>
                      <a:pt x="224" y="1"/>
                    </a:cubicBezTo>
                    <a:cubicBezTo>
                      <a:pt x="226" y="1"/>
                      <a:pt x="227" y="1"/>
                      <a:pt x="229" y="2"/>
                    </a:cubicBezTo>
                    <a:cubicBezTo>
                      <a:pt x="240" y="3"/>
                      <a:pt x="252" y="7"/>
                      <a:pt x="262" y="13"/>
                    </a:cubicBezTo>
                    <a:cubicBezTo>
                      <a:pt x="284" y="24"/>
                      <a:pt x="301" y="42"/>
                      <a:pt x="315" y="62"/>
                    </a:cubicBezTo>
                    <a:cubicBezTo>
                      <a:pt x="329" y="83"/>
                      <a:pt x="340" y="105"/>
                      <a:pt x="349" y="129"/>
                    </a:cubicBezTo>
                    <a:cubicBezTo>
                      <a:pt x="357" y="152"/>
                      <a:pt x="363" y="177"/>
                      <a:pt x="368" y="202"/>
                    </a:cubicBezTo>
                    <a:cubicBezTo>
                      <a:pt x="376" y="252"/>
                      <a:pt x="377" y="304"/>
                      <a:pt x="372" y="356"/>
                    </a:cubicBezTo>
                    <a:cubicBezTo>
                      <a:pt x="369" y="381"/>
                      <a:pt x="364" y="407"/>
                      <a:pt x="359" y="432"/>
                    </a:cubicBezTo>
                    <a:cubicBezTo>
                      <a:pt x="353" y="457"/>
                      <a:pt x="345" y="482"/>
                      <a:pt x="335" y="505"/>
                    </a:cubicBezTo>
                    <a:cubicBezTo>
                      <a:pt x="326" y="529"/>
                      <a:pt x="315" y="552"/>
                      <a:pt x="301" y="573"/>
                    </a:cubicBezTo>
                    <a:cubicBezTo>
                      <a:pt x="288" y="594"/>
                      <a:pt x="272" y="614"/>
                      <a:pt x="254" y="631"/>
                    </a:cubicBezTo>
                    <a:cubicBezTo>
                      <a:pt x="236" y="648"/>
                      <a:pt x="215" y="662"/>
                      <a:pt x="191" y="668"/>
                    </a:cubicBezTo>
                    <a:cubicBezTo>
                      <a:pt x="185" y="670"/>
                      <a:pt x="179" y="671"/>
                      <a:pt x="173" y="672"/>
                    </a:cubicBezTo>
                    <a:cubicBezTo>
                      <a:pt x="170" y="672"/>
                      <a:pt x="167" y="672"/>
                      <a:pt x="164" y="672"/>
                    </a:cubicBezTo>
                    <a:cubicBezTo>
                      <a:pt x="160" y="672"/>
                      <a:pt x="158" y="672"/>
                      <a:pt x="155" y="672"/>
                    </a:cubicBezTo>
                    <a:cubicBezTo>
                      <a:pt x="143" y="671"/>
                      <a:pt x="131" y="668"/>
                      <a:pt x="120" y="663"/>
                    </a:cubicBezTo>
                    <a:cubicBezTo>
                      <a:pt x="110" y="659"/>
                      <a:pt x="100" y="653"/>
                      <a:pt x="91" y="645"/>
                    </a:cubicBezTo>
                    <a:cubicBezTo>
                      <a:pt x="83" y="638"/>
                      <a:pt x="75" y="630"/>
                      <a:pt x="68" y="622"/>
                    </a:cubicBezTo>
                    <a:cubicBezTo>
                      <a:pt x="55" y="605"/>
                      <a:pt x="45" y="587"/>
                      <a:pt x="37" y="569"/>
                    </a:cubicBezTo>
                    <a:cubicBezTo>
                      <a:pt x="28" y="551"/>
                      <a:pt x="22" y="534"/>
                      <a:pt x="18" y="517"/>
                    </a:cubicBezTo>
                    <a:cubicBezTo>
                      <a:pt x="13" y="500"/>
                      <a:pt x="10" y="483"/>
                      <a:pt x="7" y="467"/>
                    </a:cubicBezTo>
                    <a:cubicBezTo>
                      <a:pt x="2" y="436"/>
                      <a:pt x="1" y="409"/>
                      <a:pt x="0" y="386"/>
                    </a:cubicBezTo>
                    <a:cubicBezTo>
                      <a:pt x="0" y="364"/>
                      <a:pt x="1" y="346"/>
                      <a:pt x="2" y="334"/>
                    </a:cubicBezTo>
                    <a:cubicBezTo>
                      <a:pt x="3" y="322"/>
                      <a:pt x="4" y="315"/>
                      <a:pt x="4" y="315"/>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5" name="iŝlîḓê"/>
              <p:cNvSpPr/>
              <p:nvPr/>
            </p:nvSpPr>
            <p:spPr bwMode="auto">
              <a:xfrm>
                <a:off x="4705" y="2458"/>
                <a:ext cx="70" cy="70"/>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6" name="îṣḷîḓé"/>
              <p:cNvSpPr/>
              <p:nvPr/>
            </p:nvSpPr>
            <p:spPr bwMode="auto">
              <a:xfrm>
                <a:off x="4493" y="3007"/>
                <a:ext cx="69" cy="70"/>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7" name="îŝlïdê"/>
              <p:cNvSpPr/>
              <p:nvPr/>
            </p:nvSpPr>
            <p:spPr bwMode="auto">
              <a:xfrm>
                <a:off x="4534" y="2669"/>
                <a:ext cx="188" cy="188"/>
              </a:xfrm>
              <a:prstGeom prst="ellipse">
                <a:avLst/>
              </a:pr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8" name="iṩļïḍê"/>
              <p:cNvSpPr/>
              <p:nvPr/>
            </p:nvSpPr>
            <p:spPr bwMode="auto">
              <a:xfrm>
                <a:off x="4316" y="2564"/>
                <a:ext cx="625" cy="394"/>
              </a:xfrm>
              <a:custGeom>
                <a:avLst/>
                <a:gdLst>
                  <a:gd name="T0" fmla="*/ 258 w 652"/>
                  <a:gd name="T1" fmla="*/ 53 h 410"/>
                  <a:gd name="T2" fmla="*/ 141 w 652"/>
                  <a:gd name="T3" fmla="*/ 109 h 410"/>
                  <a:gd name="T4" fmla="*/ 30 w 652"/>
                  <a:gd name="T5" fmla="*/ 221 h 410"/>
                  <a:gd name="T6" fmla="*/ 15 w 652"/>
                  <a:gd name="T7" fmla="*/ 279 h 410"/>
                  <a:gd name="T8" fmla="*/ 24 w 652"/>
                  <a:gd name="T9" fmla="*/ 316 h 410"/>
                  <a:gd name="T10" fmla="*/ 37 w 652"/>
                  <a:gd name="T11" fmla="*/ 336 h 410"/>
                  <a:gd name="T12" fmla="*/ 159 w 652"/>
                  <a:gd name="T13" fmla="*/ 389 h 410"/>
                  <a:gd name="T14" fmla="*/ 378 w 652"/>
                  <a:gd name="T15" fmla="*/ 362 h 410"/>
                  <a:gd name="T16" fmla="*/ 414 w 652"/>
                  <a:gd name="T17" fmla="*/ 350 h 410"/>
                  <a:gd name="T18" fmla="*/ 440 w 652"/>
                  <a:gd name="T19" fmla="*/ 339 h 410"/>
                  <a:gd name="T20" fmla="*/ 482 w 652"/>
                  <a:gd name="T21" fmla="*/ 318 h 410"/>
                  <a:gd name="T22" fmla="*/ 572 w 652"/>
                  <a:gd name="T23" fmla="*/ 255 h 410"/>
                  <a:gd name="T24" fmla="*/ 640 w 652"/>
                  <a:gd name="T25" fmla="*/ 138 h 410"/>
                  <a:gd name="T26" fmla="*/ 636 w 652"/>
                  <a:gd name="T27" fmla="*/ 103 h 410"/>
                  <a:gd name="T28" fmla="*/ 633 w 652"/>
                  <a:gd name="T29" fmla="*/ 95 h 410"/>
                  <a:gd name="T30" fmla="*/ 628 w 652"/>
                  <a:gd name="T31" fmla="*/ 85 h 410"/>
                  <a:gd name="T32" fmla="*/ 602 w 652"/>
                  <a:gd name="T33" fmla="*/ 56 h 410"/>
                  <a:gd name="T34" fmla="*/ 521 w 652"/>
                  <a:gd name="T35" fmla="*/ 22 h 410"/>
                  <a:gd name="T36" fmla="*/ 341 w 652"/>
                  <a:gd name="T37" fmla="*/ 28 h 410"/>
                  <a:gd name="T38" fmla="*/ 275 w 652"/>
                  <a:gd name="T39" fmla="*/ 47 h 410"/>
                  <a:gd name="T40" fmla="*/ 274 w 652"/>
                  <a:gd name="T41" fmla="*/ 27 h 410"/>
                  <a:gd name="T42" fmla="*/ 338 w 652"/>
                  <a:gd name="T43" fmla="*/ 11 h 410"/>
                  <a:gd name="T44" fmla="*/ 469 w 652"/>
                  <a:gd name="T45" fmla="*/ 2 h 410"/>
                  <a:gd name="T46" fmla="*/ 582 w 652"/>
                  <a:gd name="T47" fmla="*/ 30 h 410"/>
                  <a:gd name="T48" fmla="*/ 632 w 652"/>
                  <a:gd name="T49" fmla="*/ 72 h 410"/>
                  <a:gd name="T50" fmla="*/ 641 w 652"/>
                  <a:gd name="T51" fmla="*/ 87 h 410"/>
                  <a:gd name="T52" fmla="*/ 645 w 652"/>
                  <a:gd name="T53" fmla="*/ 95 h 410"/>
                  <a:gd name="T54" fmla="*/ 647 w 652"/>
                  <a:gd name="T55" fmla="*/ 103 h 410"/>
                  <a:gd name="T56" fmla="*/ 628 w 652"/>
                  <a:gd name="T57" fmla="*/ 208 h 410"/>
                  <a:gd name="T58" fmla="*/ 523 w 652"/>
                  <a:gd name="T59" fmla="*/ 313 h 410"/>
                  <a:gd name="T60" fmla="*/ 310 w 652"/>
                  <a:gd name="T61" fmla="*/ 400 h 410"/>
                  <a:gd name="T62" fmla="*/ 157 w 652"/>
                  <a:gd name="T63" fmla="*/ 406 h 410"/>
                  <a:gd name="T64" fmla="*/ 25 w 652"/>
                  <a:gd name="T65" fmla="*/ 345 h 410"/>
                  <a:gd name="T66" fmla="*/ 10 w 652"/>
                  <a:gd name="T67" fmla="*/ 322 h 410"/>
                  <a:gd name="T68" fmla="*/ 0 w 652"/>
                  <a:gd name="T69" fmla="*/ 279 h 410"/>
                  <a:gd name="T70" fmla="*/ 17 w 652"/>
                  <a:gd name="T71" fmla="*/ 214 h 410"/>
                  <a:gd name="T72" fmla="*/ 91 w 652"/>
                  <a:gd name="T73" fmla="*/ 125 h 410"/>
                  <a:gd name="T74" fmla="*/ 203 w 652"/>
                  <a:gd name="T75" fmla="*/ 55 h 410"/>
                  <a:gd name="T76" fmla="*/ 269 w 652"/>
                  <a:gd name="T77" fmla="*/ 2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2" h="410">
                    <a:moveTo>
                      <a:pt x="275" y="47"/>
                    </a:moveTo>
                    <a:cubicBezTo>
                      <a:pt x="275" y="47"/>
                      <a:pt x="269" y="49"/>
                      <a:pt x="258" y="53"/>
                    </a:cubicBezTo>
                    <a:cubicBezTo>
                      <a:pt x="247" y="56"/>
                      <a:pt x="231" y="62"/>
                      <a:pt x="211" y="71"/>
                    </a:cubicBezTo>
                    <a:cubicBezTo>
                      <a:pt x="191" y="80"/>
                      <a:pt x="167" y="92"/>
                      <a:pt x="141" y="109"/>
                    </a:cubicBezTo>
                    <a:cubicBezTo>
                      <a:pt x="116" y="125"/>
                      <a:pt x="88" y="146"/>
                      <a:pt x="63" y="174"/>
                    </a:cubicBezTo>
                    <a:cubicBezTo>
                      <a:pt x="51" y="188"/>
                      <a:pt x="39" y="203"/>
                      <a:pt x="30" y="221"/>
                    </a:cubicBezTo>
                    <a:cubicBezTo>
                      <a:pt x="25" y="230"/>
                      <a:pt x="22" y="239"/>
                      <a:pt x="19" y="249"/>
                    </a:cubicBezTo>
                    <a:cubicBezTo>
                      <a:pt x="16" y="258"/>
                      <a:pt x="15" y="268"/>
                      <a:pt x="15" y="279"/>
                    </a:cubicBezTo>
                    <a:cubicBezTo>
                      <a:pt x="15" y="289"/>
                      <a:pt x="17" y="299"/>
                      <a:pt x="21" y="309"/>
                    </a:cubicBezTo>
                    <a:cubicBezTo>
                      <a:pt x="22" y="311"/>
                      <a:pt x="22" y="314"/>
                      <a:pt x="24" y="316"/>
                    </a:cubicBezTo>
                    <a:cubicBezTo>
                      <a:pt x="25" y="318"/>
                      <a:pt x="26" y="320"/>
                      <a:pt x="27" y="323"/>
                    </a:cubicBezTo>
                    <a:cubicBezTo>
                      <a:pt x="30" y="327"/>
                      <a:pt x="33" y="332"/>
                      <a:pt x="37" y="336"/>
                    </a:cubicBezTo>
                    <a:cubicBezTo>
                      <a:pt x="50" y="352"/>
                      <a:pt x="70" y="364"/>
                      <a:pt x="91" y="373"/>
                    </a:cubicBezTo>
                    <a:cubicBezTo>
                      <a:pt x="112" y="381"/>
                      <a:pt x="136" y="387"/>
                      <a:pt x="159" y="389"/>
                    </a:cubicBezTo>
                    <a:cubicBezTo>
                      <a:pt x="183" y="392"/>
                      <a:pt x="208" y="392"/>
                      <a:pt x="232" y="391"/>
                    </a:cubicBezTo>
                    <a:cubicBezTo>
                      <a:pt x="281" y="388"/>
                      <a:pt x="331" y="378"/>
                      <a:pt x="378" y="362"/>
                    </a:cubicBezTo>
                    <a:cubicBezTo>
                      <a:pt x="384" y="360"/>
                      <a:pt x="391" y="358"/>
                      <a:pt x="397" y="356"/>
                    </a:cubicBezTo>
                    <a:cubicBezTo>
                      <a:pt x="402" y="354"/>
                      <a:pt x="408" y="352"/>
                      <a:pt x="414" y="350"/>
                    </a:cubicBezTo>
                    <a:cubicBezTo>
                      <a:pt x="420" y="348"/>
                      <a:pt x="426" y="345"/>
                      <a:pt x="431" y="343"/>
                    </a:cubicBezTo>
                    <a:cubicBezTo>
                      <a:pt x="440" y="339"/>
                      <a:pt x="440" y="339"/>
                      <a:pt x="440" y="339"/>
                    </a:cubicBezTo>
                    <a:cubicBezTo>
                      <a:pt x="449" y="335"/>
                      <a:pt x="449" y="335"/>
                      <a:pt x="449" y="335"/>
                    </a:cubicBezTo>
                    <a:cubicBezTo>
                      <a:pt x="460" y="330"/>
                      <a:pt x="471" y="324"/>
                      <a:pt x="482" y="318"/>
                    </a:cubicBezTo>
                    <a:cubicBezTo>
                      <a:pt x="493" y="312"/>
                      <a:pt x="504" y="306"/>
                      <a:pt x="514" y="300"/>
                    </a:cubicBezTo>
                    <a:cubicBezTo>
                      <a:pt x="535" y="286"/>
                      <a:pt x="554" y="272"/>
                      <a:pt x="572" y="255"/>
                    </a:cubicBezTo>
                    <a:cubicBezTo>
                      <a:pt x="590" y="239"/>
                      <a:pt x="606" y="221"/>
                      <a:pt x="618" y="201"/>
                    </a:cubicBezTo>
                    <a:cubicBezTo>
                      <a:pt x="630" y="182"/>
                      <a:pt x="639" y="160"/>
                      <a:pt x="640" y="138"/>
                    </a:cubicBezTo>
                    <a:cubicBezTo>
                      <a:pt x="641" y="127"/>
                      <a:pt x="640" y="117"/>
                      <a:pt x="637" y="106"/>
                    </a:cubicBezTo>
                    <a:cubicBezTo>
                      <a:pt x="637" y="105"/>
                      <a:pt x="636" y="104"/>
                      <a:pt x="636" y="103"/>
                    </a:cubicBezTo>
                    <a:cubicBezTo>
                      <a:pt x="634" y="99"/>
                      <a:pt x="634" y="99"/>
                      <a:pt x="634" y="99"/>
                    </a:cubicBezTo>
                    <a:cubicBezTo>
                      <a:pt x="633" y="95"/>
                      <a:pt x="633" y="95"/>
                      <a:pt x="633" y="95"/>
                    </a:cubicBezTo>
                    <a:cubicBezTo>
                      <a:pt x="632" y="94"/>
                      <a:pt x="632" y="93"/>
                      <a:pt x="631" y="92"/>
                    </a:cubicBezTo>
                    <a:cubicBezTo>
                      <a:pt x="630" y="89"/>
                      <a:pt x="629" y="87"/>
                      <a:pt x="628" y="85"/>
                    </a:cubicBezTo>
                    <a:cubicBezTo>
                      <a:pt x="626" y="83"/>
                      <a:pt x="625" y="80"/>
                      <a:pt x="623" y="78"/>
                    </a:cubicBezTo>
                    <a:cubicBezTo>
                      <a:pt x="617" y="70"/>
                      <a:pt x="610" y="63"/>
                      <a:pt x="602" y="56"/>
                    </a:cubicBezTo>
                    <a:cubicBezTo>
                      <a:pt x="594" y="50"/>
                      <a:pt x="585" y="45"/>
                      <a:pt x="576" y="40"/>
                    </a:cubicBezTo>
                    <a:cubicBezTo>
                      <a:pt x="559" y="32"/>
                      <a:pt x="540" y="26"/>
                      <a:pt x="521" y="22"/>
                    </a:cubicBezTo>
                    <a:cubicBezTo>
                      <a:pt x="485" y="15"/>
                      <a:pt x="450" y="15"/>
                      <a:pt x="420" y="17"/>
                    </a:cubicBezTo>
                    <a:cubicBezTo>
                      <a:pt x="389" y="19"/>
                      <a:pt x="363" y="24"/>
                      <a:pt x="341" y="28"/>
                    </a:cubicBezTo>
                    <a:cubicBezTo>
                      <a:pt x="320" y="33"/>
                      <a:pt x="303" y="38"/>
                      <a:pt x="292" y="41"/>
                    </a:cubicBezTo>
                    <a:cubicBezTo>
                      <a:pt x="281" y="45"/>
                      <a:pt x="275" y="47"/>
                      <a:pt x="275" y="47"/>
                    </a:cubicBezTo>
                    <a:close/>
                    <a:moveTo>
                      <a:pt x="269" y="28"/>
                    </a:moveTo>
                    <a:cubicBezTo>
                      <a:pt x="269" y="28"/>
                      <a:pt x="271" y="28"/>
                      <a:pt x="274" y="27"/>
                    </a:cubicBezTo>
                    <a:cubicBezTo>
                      <a:pt x="277" y="26"/>
                      <a:pt x="281" y="25"/>
                      <a:pt x="287" y="23"/>
                    </a:cubicBezTo>
                    <a:cubicBezTo>
                      <a:pt x="298" y="20"/>
                      <a:pt x="316" y="15"/>
                      <a:pt x="338" y="11"/>
                    </a:cubicBezTo>
                    <a:cubicBezTo>
                      <a:pt x="360" y="6"/>
                      <a:pt x="387" y="2"/>
                      <a:pt x="419" y="1"/>
                    </a:cubicBezTo>
                    <a:cubicBezTo>
                      <a:pt x="434" y="0"/>
                      <a:pt x="451" y="0"/>
                      <a:pt x="469" y="2"/>
                    </a:cubicBezTo>
                    <a:cubicBezTo>
                      <a:pt x="487" y="3"/>
                      <a:pt x="505" y="5"/>
                      <a:pt x="524" y="10"/>
                    </a:cubicBezTo>
                    <a:cubicBezTo>
                      <a:pt x="543" y="14"/>
                      <a:pt x="563" y="20"/>
                      <a:pt x="582" y="30"/>
                    </a:cubicBezTo>
                    <a:cubicBezTo>
                      <a:pt x="591" y="35"/>
                      <a:pt x="600" y="41"/>
                      <a:pt x="609" y="47"/>
                    </a:cubicBezTo>
                    <a:cubicBezTo>
                      <a:pt x="618" y="54"/>
                      <a:pt x="626" y="62"/>
                      <a:pt x="632" y="72"/>
                    </a:cubicBezTo>
                    <a:cubicBezTo>
                      <a:pt x="634" y="74"/>
                      <a:pt x="636" y="77"/>
                      <a:pt x="637" y="79"/>
                    </a:cubicBezTo>
                    <a:cubicBezTo>
                      <a:pt x="639" y="82"/>
                      <a:pt x="640" y="84"/>
                      <a:pt x="641" y="87"/>
                    </a:cubicBezTo>
                    <a:cubicBezTo>
                      <a:pt x="642" y="88"/>
                      <a:pt x="643" y="90"/>
                      <a:pt x="643" y="91"/>
                    </a:cubicBezTo>
                    <a:cubicBezTo>
                      <a:pt x="645" y="95"/>
                      <a:pt x="645" y="95"/>
                      <a:pt x="645" y="95"/>
                    </a:cubicBezTo>
                    <a:cubicBezTo>
                      <a:pt x="646" y="99"/>
                      <a:pt x="646" y="99"/>
                      <a:pt x="646" y="99"/>
                    </a:cubicBezTo>
                    <a:cubicBezTo>
                      <a:pt x="647" y="101"/>
                      <a:pt x="647" y="102"/>
                      <a:pt x="647" y="103"/>
                    </a:cubicBezTo>
                    <a:cubicBezTo>
                      <a:pt x="651" y="115"/>
                      <a:pt x="652" y="127"/>
                      <a:pt x="651" y="139"/>
                    </a:cubicBezTo>
                    <a:cubicBezTo>
                      <a:pt x="650" y="163"/>
                      <a:pt x="641" y="187"/>
                      <a:pt x="628" y="208"/>
                    </a:cubicBezTo>
                    <a:cubicBezTo>
                      <a:pt x="616" y="229"/>
                      <a:pt x="600" y="248"/>
                      <a:pt x="582" y="265"/>
                    </a:cubicBezTo>
                    <a:cubicBezTo>
                      <a:pt x="564" y="283"/>
                      <a:pt x="544" y="299"/>
                      <a:pt x="523" y="313"/>
                    </a:cubicBezTo>
                    <a:cubicBezTo>
                      <a:pt x="481" y="342"/>
                      <a:pt x="433" y="364"/>
                      <a:pt x="385" y="380"/>
                    </a:cubicBezTo>
                    <a:cubicBezTo>
                      <a:pt x="360" y="389"/>
                      <a:pt x="335" y="395"/>
                      <a:pt x="310" y="400"/>
                    </a:cubicBezTo>
                    <a:cubicBezTo>
                      <a:pt x="284" y="405"/>
                      <a:pt x="259" y="408"/>
                      <a:pt x="233" y="409"/>
                    </a:cubicBezTo>
                    <a:cubicBezTo>
                      <a:pt x="208" y="410"/>
                      <a:pt x="182" y="409"/>
                      <a:pt x="157" y="406"/>
                    </a:cubicBezTo>
                    <a:cubicBezTo>
                      <a:pt x="132" y="403"/>
                      <a:pt x="108" y="397"/>
                      <a:pt x="85" y="387"/>
                    </a:cubicBezTo>
                    <a:cubicBezTo>
                      <a:pt x="63" y="377"/>
                      <a:pt x="41" y="364"/>
                      <a:pt x="25" y="345"/>
                    </a:cubicBezTo>
                    <a:cubicBezTo>
                      <a:pt x="21" y="340"/>
                      <a:pt x="18" y="336"/>
                      <a:pt x="15" y="330"/>
                    </a:cubicBezTo>
                    <a:cubicBezTo>
                      <a:pt x="13" y="328"/>
                      <a:pt x="12" y="325"/>
                      <a:pt x="10" y="322"/>
                    </a:cubicBezTo>
                    <a:cubicBezTo>
                      <a:pt x="9" y="319"/>
                      <a:pt x="8" y="316"/>
                      <a:pt x="7" y="314"/>
                    </a:cubicBezTo>
                    <a:cubicBezTo>
                      <a:pt x="3" y="302"/>
                      <a:pt x="0" y="291"/>
                      <a:pt x="0" y="279"/>
                    </a:cubicBezTo>
                    <a:cubicBezTo>
                      <a:pt x="0" y="267"/>
                      <a:pt x="2" y="256"/>
                      <a:pt x="5" y="245"/>
                    </a:cubicBezTo>
                    <a:cubicBezTo>
                      <a:pt x="8" y="234"/>
                      <a:pt x="12" y="224"/>
                      <a:pt x="17" y="214"/>
                    </a:cubicBezTo>
                    <a:cubicBezTo>
                      <a:pt x="26" y="195"/>
                      <a:pt x="38" y="178"/>
                      <a:pt x="51" y="164"/>
                    </a:cubicBezTo>
                    <a:cubicBezTo>
                      <a:pt x="64" y="149"/>
                      <a:pt x="78" y="136"/>
                      <a:pt x="91" y="125"/>
                    </a:cubicBezTo>
                    <a:cubicBezTo>
                      <a:pt x="105" y="113"/>
                      <a:pt x="119" y="103"/>
                      <a:pt x="132" y="95"/>
                    </a:cubicBezTo>
                    <a:cubicBezTo>
                      <a:pt x="158" y="77"/>
                      <a:pt x="183" y="65"/>
                      <a:pt x="203" y="55"/>
                    </a:cubicBezTo>
                    <a:cubicBezTo>
                      <a:pt x="224" y="45"/>
                      <a:pt x="240" y="39"/>
                      <a:pt x="252" y="35"/>
                    </a:cubicBezTo>
                    <a:cubicBezTo>
                      <a:pt x="263" y="31"/>
                      <a:pt x="269" y="28"/>
                      <a:pt x="269" y="28"/>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9" name="isļîḑé"/>
              <p:cNvSpPr/>
              <p:nvPr/>
            </p:nvSpPr>
            <p:spPr bwMode="auto">
              <a:xfrm>
                <a:off x="4879" y="2711"/>
                <a:ext cx="80" cy="80"/>
              </a:xfrm>
              <a:custGeom>
                <a:avLst/>
                <a:gdLst>
                  <a:gd name="T0" fmla="*/ 57 w 83"/>
                  <a:gd name="T1" fmla="*/ 75 h 83"/>
                  <a:gd name="T2" fmla="*/ 9 w 83"/>
                  <a:gd name="T3" fmla="*/ 57 h 83"/>
                  <a:gd name="T4" fmla="*/ 27 w 83"/>
                  <a:gd name="T5" fmla="*/ 9 h 83"/>
                  <a:gd name="T6" fmla="*/ 75 w 83"/>
                  <a:gd name="T7" fmla="*/ 27 h 83"/>
                  <a:gd name="T8" fmla="*/ 57 w 83"/>
                  <a:gd name="T9" fmla="*/ 75 h 83"/>
                </a:gdLst>
                <a:ahLst/>
                <a:cxnLst>
                  <a:cxn ang="0">
                    <a:pos x="T0" y="T1"/>
                  </a:cxn>
                  <a:cxn ang="0">
                    <a:pos x="T2" y="T3"/>
                  </a:cxn>
                  <a:cxn ang="0">
                    <a:pos x="T4" y="T5"/>
                  </a:cxn>
                  <a:cxn ang="0">
                    <a:pos x="T6" y="T7"/>
                  </a:cxn>
                  <a:cxn ang="0">
                    <a:pos x="T8" y="T9"/>
                  </a:cxn>
                </a:cxnLst>
                <a:rect l="0" t="0" r="r" b="b"/>
                <a:pathLst>
                  <a:path w="83" h="83">
                    <a:moveTo>
                      <a:pt x="57" y="75"/>
                    </a:moveTo>
                    <a:cubicBezTo>
                      <a:pt x="38" y="83"/>
                      <a:pt x="17" y="75"/>
                      <a:pt x="9" y="57"/>
                    </a:cubicBezTo>
                    <a:cubicBezTo>
                      <a:pt x="0" y="38"/>
                      <a:pt x="8" y="17"/>
                      <a:pt x="27" y="9"/>
                    </a:cubicBezTo>
                    <a:cubicBezTo>
                      <a:pt x="45" y="0"/>
                      <a:pt x="66" y="8"/>
                      <a:pt x="75" y="27"/>
                    </a:cubicBezTo>
                    <a:cubicBezTo>
                      <a:pt x="83" y="45"/>
                      <a:pt x="75" y="66"/>
                      <a:pt x="57" y="75"/>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0" name="íSḷïḍê"/>
              <p:cNvSpPr/>
              <p:nvPr/>
            </p:nvSpPr>
            <p:spPr bwMode="auto">
              <a:xfrm>
                <a:off x="4292" y="2745"/>
                <a:ext cx="78" cy="79"/>
              </a:xfrm>
              <a:custGeom>
                <a:avLst/>
                <a:gdLst>
                  <a:gd name="T0" fmla="*/ 56 w 82"/>
                  <a:gd name="T1" fmla="*/ 74 h 83"/>
                  <a:gd name="T2" fmla="*/ 8 w 82"/>
                  <a:gd name="T3" fmla="*/ 56 h 83"/>
                  <a:gd name="T4" fmla="*/ 26 w 82"/>
                  <a:gd name="T5" fmla="*/ 8 h 83"/>
                  <a:gd name="T6" fmla="*/ 74 w 82"/>
                  <a:gd name="T7" fmla="*/ 26 h 83"/>
                  <a:gd name="T8" fmla="*/ 56 w 82"/>
                  <a:gd name="T9" fmla="*/ 74 h 83"/>
                </a:gdLst>
                <a:ahLst/>
                <a:cxnLst>
                  <a:cxn ang="0">
                    <a:pos x="T0" y="T1"/>
                  </a:cxn>
                  <a:cxn ang="0">
                    <a:pos x="T2" y="T3"/>
                  </a:cxn>
                  <a:cxn ang="0">
                    <a:pos x="T4" y="T5"/>
                  </a:cxn>
                  <a:cxn ang="0">
                    <a:pos x="T6" y="T7"/>
                  </a:cxn>
                  <a:cxn ang="0">
                    <a:pos x="T8" y="T9"/>
                  </a:cxn>
                </a:cxnLst>
                <a:rect l="0" t="0" r="r" b="b"/>
                <a:pathLst>
                  <a:path w="82" h="83">
                    <a:moveTo>
                      <a:pt x="56" y="74"/>
                    </a:moveTo>
                    <a:cubicBezTo>
                      <a:pt x="38" y="83"/>
                      <a:pt x="16" y="75"/>
                      <a:pt x="8" y="56"/>
                    </a:cubicBezTo>
                    <a:cubicBezTo>
                      <a:pt x="0" y="38"/>
                      <a:pt x="8" y="17"/>
                      <a:pt x="26" y="8"/>
                    </a:cubicBezTo>
                    <a:cubicBezTo>
                      <a:pt x="44" y="0"/>
                      <a:pt x="66" y="8"/>
                      <a:pt x="74" y="26"/>
                    </a:cubicBezTo>
                    <a:cubicBezTo>
                      <a:pt x="82" y="45"/>
                      <a:pt x="74" y="66"/>
                      <a:pt x="56" y="74"/>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1" name="iŝļiḓe"/>
              <p:cNvSpPr/>
              <p:nvPr/>
            </p:nvSpPr>
            <p:spPr bwMode="auto">
              <a:xfrm>
                <a:off x="4346" y="2521"/>
                <a:ext cx="559" cy="485"/>
              </a:xfrm>
              <a:custGeom>
                <a:avLst/>
                <a:gdLst>
                  <a:gd name="T0" fmla="*/ 380 w 582"/>
                  <a:gd name="T1" fmla="*/ 111 h 505"/>
                  <a:gd name="T2" fmla="*/ 267 w 582"/>
                  <a:gd name="T3" fmla="*/ 46 h 505"/>
                  <a:gd name="T4" fmla="*/ 112 w 582"/>
                  <a:gd name="T5" fmla="*/ 17 h 505"/>
                  <a:gd name="T6" fmla="*/ 56 w 582"/>
                  <a:gd name="T7" fmla="*/ 37 h 505"/>
                  <a:gd name="T8" fmla="*/ 30 w 582"/>
                  <a:gd name="T9" fmla="*/ 66 h 505"/>
                  <a:gd name="T10" fmla="*/ 21 w 582"/>
                  <a:gd name="T11" fmla="*/ 87 h 505"/>
                  <a:gd name="T12" fmla="*/ 46 w 582"/>
                  <a:gd name="T13" fmla="*/ 219 h 505"/>
                  <a:gd name="T14" fmla="*/ 192 w 582"/>
                  <a:gd name="T15" fmla="*/ 385 h 505"/>
                  <a:gd name="T16" fmla="*/ 222 w 582"/>
                  <a:gd name="T17" fmla="*/ 407 h 505"/>
                  <a:gd name="T18" fmla="*/ 245 w 582"/>
                  <a:gd name="T19" fmla="*/ 423 h 505"/>
                  <a:gd name="T20" fmla="*/ 286 w 582"/>
                  <a:gd name="T21" fmla="*/ 446 h 505"/>
                  <a:gd name="T22" fmla="*/ 389 w 582"/>
                  <a:gd name="T23" fmla="*/ 484 h 505"/>
                  <a:gd name="T24" fmla="*/ 524 w 582"/>
                  <a:gd name="T25" fmla="*/ 475 h 505"/>
                  <a:gd name="T26" fmla="*/ 551 w 582"/>
                  <a:gd name="T27" fmla="*/ 451 h 505"/>
                  <a:gd name="T28" fmla="*/ 556 w 582"/>
                  <a:gd name="T29" fmla="*/ 444 h 505"/>
                  <a:gd name="T30" fmla="*/ 561 w 582"/>
                  <a:gd name="T31" fmla="*/ 434 h 505"/>
                  <a:gd name="T32" fmla="*/ 570 w 582"/>
                  <a:gd name="T33" fmla="*/ 397 h 505"/>
                  <a:gd name="T34" fmla="*/ 553 w 582"/>
                  <a:gd name="T35" fmla="*/ 311 h 505"/>
                  <a:gd name="T36" fmla="*/ 447 w 582"/>
                  <a:gd name="T37" fmla="*/ 166 h 505"/>
                  <a:gd name="T38" fmla="*/ 394 w 582"/>
                  <a:gd name="T39" fmla="*/ 121 h 505"/>
                  <a:gd name="T40" fmla="*/ 406 w 582"/>
                  <a:gd name="T41" fmla="*/ 106 h 505"/>
                  <a:gd name="T42" fmla="*/ 420 w 582"/>
                  <a:gd name="T43" fmla="*/ 118 h 505"/>
                  <a:gd name="T44" fmla="*/ 513 w 582"/>
                  <a:gd name="T45" fmla="*/ 215 h 505"/>
                  <a:gd name="T46" fmla="*/ 565 w 582"/>
                  <a:gd name="T47" fmla="*/ 306 h 505"/>
                  <a:gd name="T48" fmla="*/ 582 w 582"/>
                  <a:gd name="T49" fmla="*/ 398 h 505"/>
                  <a:gd name="T50" fmla="*/ 571 w 582"/>
                  <a:gd name="T51" fmla="*/ 439 h 505"/>
                  <a:gd name="T52" fmla="*/ 565 w 582"/>
                  <a:gd name="T53" fmla="*/ 451 h 505"/>
                  <a:gd name="T54" fmla="*/ 560 w 582"/>
                  <a:gd name="T55" fmla="*/ 458 h 505"/>
                  <a:gd name="T56" fmla="*/ 530 w 582"/>
                  <a:gd name="T57" fmla="*/ 484 h 505"/>
                  <a:gd name="T58" fmla="*/ 386 w 582"/>
                  <a:gd name="T59" fmla="*/ 498 h 505"/>
                  <a:gd name="T60" fmla="*/ 180 w 582"/>
                  <a:gd name="T61" fmla="*/ 400 h 505"/>
                  <a:gd name="T62" fmla="*/ 71 w 582"/>
                  <a:gd name="T63" fmla="*/ 291 h 505"/>
                  <a:gd name="T64" fmla="*/ 6 w 582"/>
                  <a:gd name="T65" fmla="*/ 156 h 505"/>
                  <a:gd name="T66" fmla="*/ 13 w 582"/>
                  <a:gd name="T67" fmla="*/ 66 h 505"/>
                  <a:gd name="T68" fmla="*/ 22 w 582"/>
                  <a:gd name="T69" fmla="*/ 50 h 505"/>
                  <a:gd name="T70" fmla="*/ 78 w 582"/>
                  <a:gd name="T71" fmla="*/ 10 h 505"/>
                  <a:gd name="T72" fmla="*/ 171 w 582"/>
                  <a:gd name="T73" fmla="*/ 2 h 505"/>
                  <a:gd name="T74" fmla="*/ 274 w 582"/>
                  <a:gd name="T75" fmla="*/ 30 h 505"/>
                  <a:gd name="T76" fmla="*/ 391 w 582"/>
                  <a:gd name="T77" fmla="*/ 95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505">
                    <a:moveTo>
                      <a:pt x="394" y="122"/>
                    </a:moveTo>
                    <a:cubicBezTo>
                      <a:pt x="394" y="122"/>
                      <a:pt x="389" y="118"/>
                      <a:pt x="380" y="111"/>
                    </a:cubicBezTo>
                    <a:cubicBezTo>
                      <a:pt x="370" y="104"/>
                      <a:pt x="356" y="94"/>
                      <a:pt x="337" y="82"/>
                    </a:cubicBezTo>
                    <a:cubicBezTo>
                      <a:pt x="319" y="71"/>
                      <a:pt x="295" y="58"/>
                      <a:pt x="267" y="46"/>
                    </a:cubicBezTo>
                    <a:cubicBezTo>
                      <a:pt x="239" y="34"/>
                      <a:pt x="206" y="23"/>
                      <a:pt x="169" y="18"/>
                    </a:cubicBezTo>
                    <a:cubicBezTo>
                      <a:pt x="151" y="16"/>
                      <a:pt x="132" y="15"/>
                      <a:pt x="112" y="17"/>
                    </a:cubicBezTo>
                    <a:cubicBezTo>
                      <a:pt x="102" y="18"/>
                      <a:pt x="92" y="21"/>
                      <a:pt x="83" y="24"/>
                    </a:cubicBezTo>
                    <a:cubicBezTo>
                      <a:pt x="73" y="27"/>
                      <a:pt x="64" y="31"/>
                      <a:pt x="56" y="37"/>
                    </a:cubicBezTo>
                    <a:cubicBezTo>
                      <a:pt x="48" y="43"/>
                      <a:pt x="40" y="50"/>
                      <a:pt x="34" y="59"/>
                    </a:cubicBezTo>
                    <a:cubicBezTo>
                      <a:pt x="33" y="61"/>
                      <a:pt x="31" y="63"/>
                      <a:pt x="30" y="66"/>
                    </a:cubicBezTo>
                    <a:cubicBezTo>
                      <a:pt x="29" y="68"/>
                      <a:pt x="27" y="70"/>
                      <a:pt x="26" y="72"/>
                    </a:cubicBezTo>
                    <a:cubicBezTo>
                      <a:pt x="24" y="77"/>
                      <a:pt x="22" y="82"/>
                      <a:pt x="21" y="87"/>
                    </a:cubicBezTo>
                    <a:cubicBezTo>
                      <a:pt x="15" y="108"/>
                      <a:pt x="16" y="131"/>
                      <a:pt x="21" y="153"/>
                    </a:cubicBezTo>
                    <a:cubicBezTo>
                      <a:pt x="26" y="176"/>
                      <a:pt x="35" y="198"/>
                      <a:pt x="46" y="219"/>
                    </a:cubicBezTo>
                    <a:cubicBezTo>
                      <a:pt x="57" y="240"/>
                      <a:pt x="70" y="261"/>
                      <a:pt x="86" y="280"/>
                    </a:cubicBezTo>
                    <a:cubicBezTo>
                      <a:pt x="116" y="319"/>
                      <a:pt x="152" y="354"/>
                      <a:pt x="192" y="385"/>
                    </a:cubicBezTo>
                    <a:cubicBezTo>
                      <a:pt x="196" y="389"/>
                      <a:pt x="202" y="393"/>
                      <a:pt x="207" y="396"/>
                    </a:cubicBezTo>
                    <a:cubicBezTo>
                      <a:pt x="212" y="400"/>
                      <a:pt x="217" y="404"/>
                      <a:pt x="222" y="407"/>
                    </a:cubicBezTo>
                    <a:cubicBezTo>
                      <a:pt x="227" y="411"/>
                      <a:pt x="232" y="414"/>
                      <a:pt x="238" y="417"/>
                    </a:cubicBezTo>
                    <a:cubicBezTo>
                      <a:pt x="245" y="423"/>
                      <a:pt x="245" y="423"/>
                      <a:pt x="245" y="423"/>
                    </a:cubicBezTo>
                    <a:cubicBezTo>
                      <a:pt x="253" y="427"/>
                      <a:pt x="253" y="427"/>
                      <a:pt x="253" y="427"/>
                    </a:cubicBezTo>
                    <a:cubicBezTo>
                      <a:pt x="264" y="434"/>
                      <a:pt x="275" y="440"/>
                      <a:pt x="286" y="446"/>
                    </a:cubicBezTo>
                    <a:cubicBezTo>
                      <a:pt x="297" y="451"/>
                      <a:pt x="308" y="457"/>
                      <a:pt x="320" y="461"/>
                    </a:cubicBezTo>
                    <a:cubicBezTo>
                      <a:pt x="342" y="471"/>
                      <a:pt x="366" y="479"/>
                      <a:pt x="389" y="484"/>
                    </a:cubicBezTo>
                    <a:cubicBezTo>
                      <a:pt x="412" y="490"/>
                      <a:pt x="436" y="493"/>
                      <a:pt x="459" y="492"/>
                    </a:cubicBezTo>
                    <a:cubicBezTo>
                      <a:pt x="482" y="491"/>
                      <a:pt x="505" y="486"/>
                      <a:pt x="524" y="475"/>
                    </a:cubicBezTo>
                    <a:cubicBezTo>
                      <a:pt x="533" y="469"/>
                      <a:pt x="542" y="462"/>
                      <a:pt x="549" y="454"/>
                    </a:cubicBezTo>
                    <a:cubicBezTo>
                      <a:pt x="549" y="453"/>
                      <a:pt x="550" y="452"/>
                      <a:pt x="551" y="451"/>
                    </a:cubicBezTo>
                    <a:cubicBezTo>
                      <a:pt x="553" y="448"/>
                      <a:pt x="553" y="448"/>
                      <a:pt x="553" y="448"/>
                    </a:cubicBezTo>
                    <a:cubicBezTo>
                      <a:pt x="556" y="444"/>
                      <a:pt x="556" y="444"/>
                      <a:pt x="556" y="444"/>
                    </a:cubicBezTo>
                    <a:cubicBezTo>
                      <a:pt x="556" y="443"/>
                      <a:pt x="557" y="442"/>
                      <a:pt x="558" y="441"/>
                    </a:cubicBezTo>
                    <a:cubicBezTo>
                      <a:pt x="559" y="439"/>
                      <a:pt x="560" y="437"/>
                      <a:pt x="561" y="434"/>
                    </a:cubicBezTo>
                    <a:cubicBezTo>
                      <a:pt x="562" y="432"/>
                      <a:pt x="563" y="430"/>
                      <a:pt x="564" y="427"/>
                    </a:cubicBezTo>
                    <a:cubicBezTo>
                      <a:pt x="568" y="417"/>
                      <a:pt x="570" y="407"/>
                      <a:pt x="570" y="397"/>
                    </a:cubicBezTo>
                    <a:cubicBezTo>
                      <a:pt x="571" y="387"/>
                      <a:pt x="570" y="377"/>
                      <a:pt x="569" y="367"/>
                    </a:cubicBezTo>
                    <a:cubicBezTo>
                      <a:pt x="566" y="347"/>
                      <a:pt x="560" y="329"/>
                      <a:pt x="553" y="311"/>
                    </a:cubicBezTo>
                    <a:cubicBezTo>
                      <a:pt x="538" y="277"/>
                      <a:pt x="519" y="248"/>
                      <a:pt x="500" y="224"/>
                    </a:cubicBezTo>
                    <a:cubicBezTo>
                      <a:pt x="481" y="200"/>
                      <a:pt x="462" y="181"/>
                      <a:pt x="447" y="166"/>
                    </a:cubicBezTo>
                    <a:cubicBezTo>
                      <a:pt x="431" y="151"/>
                      <a:pt x="417" y="140"/>
                      <a:pt x="408" y="133"/>
                    </a:cubicBezTo>
                    <a:cubicBezTo>
                      <a:pt x="399" y="125"/>
                      <a:pt x="394" y="121"/>
                      <a:pt x="394" y="121"/>
                    </a:cubicBezTo>
                    <a:lnTo>
                      <a:pt x="394" y="122"/>
                    </a:lnTo>
                    <a:close/>
                    <a:moveTo>
                      <a:pt x="406" y="106"/>
                    </a:moveTo>
                    <a:cubicBezTo>
                      <a:pt x="406" y="106"/>
                      <a:pt x="407" y="107"/>
                      <a:pt x="409" y="109"/>
                    </a:cubicBezTo>
                    <a:cubicBezTo>
                      <a:pt x="412" y="111"/>
                      <a:pt x="416" y="114"/>
                      <a:pt x="420" y="118"/>
                    </a:cubicBezTo>
                    <a:cubicBezTo>
                      <a:pt x="430" y="125"/>
                      <a:pt x="443" y="137"/>
                      <a:pt x="459" y="153"/>
                    </a:cubicBezTo>
                    <a:cubicBezTo>
                      <a:pt x="475" y="169"/>
                      <a:pt x="494" y="189"/>
                      <a:pt x="513" y="215"/>
                    </a:cubicBezTo>
                    <a:cubicBezTo>
                      <a:pt x="522" y="227"/>
                      <a:pt x="532" y="241"/>
                      <a:pt x="540" y="256"/>
                    </a:cubicBezTo>
                    <a:cubicBezTo>
                      <a:pt x="549" y="272"/>
                      <a:pt x="558" y="288"/>
                      <a:pt x="565" y="306"/>
                    </a:cubicBezTo>
                    <a:cubicBezTo>
                      <a:pt x="572" y="325"/>
                      <a:pt x="578" y="344"/>
                      <a:pt x="581" y="365"/>
                    </a:cubicBezTo>
                    <a:cubicBezTo>
                      <a:pt x="582" y="376"/>
                      <a:pt x="582" y="387"/>
                      <a:pt x="582" y="398"/>
                    </a:cubicBezTo>
                    <a:cubicBezTo>
                      <a:pt x="581" y="409"/>
                      <a:pt x="579" y="420"/>
                      <a:pt x="575" y="431"/>
                    </a:cubicBezTo>
                    <a:cubicBezTo>
                      <a:pt x="574" y="434"/>
                      <a:pt x="572" y="436"/>
                      <a:pt x="571" y="439"/>
                    </a:cubicBezTo>
                    <a:cubicBezTo>
                      <a:pt x="570" y="442"/>
                      <a:pt x="568" y="444"/>
                      <a:pt x="567" y="447"/>
                    </a:cubicBezTo>
                    <a:cubicBezTo>
                      <a:pt x="566" y="448"/>
                      <a:pt x="566" y="450"/>
                      <a:pt x="565" y="451"/>
                    </a:cubicBezTo>
                    <a:cubicBezTo>
                      <a:pt x="562" y="454"/>
                      <a:pt x="562" y="454"/>
                      <a:pt x="562" y="454"/>
                    </a:cubicBezTo>
                    <a:cubicBezTo>
                      <a:pt x="560" y="458"/>
                      <a:pt x="560" y="458"/>
                      <a:pt x="560" y="458"/>
                    </a:cubicBezTo>
                    <a:cubicBezTo>
                      <a:pt x="559" y="459"/>
                      <a:pt x="558" y="460"/>
                      <a:pt x="557" y="461"/>
                    </a:cubicBezTo>
                    <a:cubicBezTo>
                      <a:pt x="549" y="470"/>
                      <a:pt x="540" y="478"/>
                      <a:pt x="530" y="484"/>
                    </a:cubicBezTo>
                    <a:cubicBezTo>
                      <a:pt x="509" y="497"/>
                      <a:pt x="484" y="502"/>
                      <a:pt x="460" y="504"/>
                    </a:cubicBezTo>
                    <a:cubicBezTo>
                      <a:pt x="435" y="505"/>
                      <a:pt x="411" y="503"/>
                      <a:pt x="386" y="498"/>
                    </a:cubicBezTo>
                    <a:cubicBezTo>
                      <a:pt x="362" y="493"/>
                      <a:pt x="337" y="485"/>
                      <a:pt x="314" y="476"/>
                    </a:cubicBezTo>
                    <a:cubicBezTo>
                      <a:pt x="266" y="458"/>
                      <a:pt x="221" y="431"/>
                      <a:pt x="180" y="400"/>
                    </a:cubicBezTo>
                    <a:cubicBezTo>
                      <a:pt x="159" y="384"/>
                      <a:pt x="140" y="367"/>
                      <a:pt x="122" y="349"/>
                    </a:cubicBezTo>
                    <a:cubicBezTo>
                      <a:pt x="103" y="331"/>
                      <a:pt x="86" y="312"/>
                      <a:pt x="71" y="291"/>
                    </a:cubicBezTo>
                    <a:cubicBezTo>
                      <a:pt x="56" y="271"/>
                      <a:pt x="42" y="249"/>
                      <a:pt x="31" y="227"/>
                    </a:cubicBezTo>
                    <a:cubicBezTo>
                      <a:pt x="20" y="204"/>
                      <a:pt x="11" y="181"/>
                      <a:pt x="6" y="156"/>
                    </a:cubicBezTo>
                    <a:cubicBezTo>
                      <a:pt x="1" y="132"/>
                      <a:pt x="0" y="107"/>
                      <a:pt x="7" y="83"/>
                    </a:cubicBezTo>
                    <a:cubicBezTo>
                      <a:pt x="8" y="77"/>
                      <a:pt x="10" y="72"/>
                      <a:pt x="13" y="66"/>
                    </a:cubicBezTo>
                    <a:cubicBezTo>
                      <a:pt x="14" y="63"/>
                      <a:pt x="16" y="61"/>
                      <a:pt x="17" y="58"/>
                    </a:cubicBezTo>
                    <a:cubicBezTo>
                      <a:pt x="19" y="55"/>
                      <a:pt x="21" y="53"/>
                      <a:pt x="22" y="50"/>
                    </a:cubicBezTo>
                    <a:cubicBezTo>
                      <a:pt x="29" y="40"/>
                      <a:pt x="38" y="32"/>
                      <a:pt x="47" y="25"/>
                    </a:cubicBezTo>
                    <a:cubicBezTo>
                      <a:pt x="57" y="18"/>
                      <a:pt x="67" y="13"/>
                      <a:pt x="78" y="10"/>
                    </a:cubicBezTo>
                    <a:cubicBezTo>
                      <a:pt x="89" y="6"/>
                      <a:pt x="99" y="4"/>
                      <a:pt x="110" y="2"/>
                    </a:cubicBezTo>
                    <a:cubicBezTo>
                      <a:pt x="131" y="0"/>
                      <a:pt x="152" y="0"/>
                      <a:pt x="171" y="2"/>
                    </a:cubicBezTo>
                    <a:cubicBezTo>
                      <a:pt x="191" y="5"/>
                      <a:pt x="209" y="9"/>
                      <a:pt x="226" y="14"/>
                    </a:cubicBezTo>
                    <a:cubicBezTo>
                      <a:pt x="243" y="19"/>
                      <a:pt x="259" y="24"/>
                      <a:pt x="274" y="30"/>
                    </a:cubicBezTo>
                    <a:cubicBezTo>
                      <a:pt x="303" y="42"/>
                      <a:pt x="327" y="55"/>
                      <a:pt x="347" y="67"/>
                    </a:cubicBezTo>
                    <a:cubicBezTo>
                      <a:pt x="366" y="78"/>
                      <a:pt x="381" y="88"/>
                      <a:pt x="391" y="95"/>
                    </a:cubicBezTo>
                    <a:cubicBezTo>
                      <a:pt x="400" y="102"/>
                      <a:pt x="406" y="106"/>
                      <a:pt x="406" y="106"/>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2" name="îṧļíḋé"/>
              <p:cNvSpPr/>
              <p:nvPr/>
            </p:nvSpPr>
            <p:spPr bwMode="auto">
              <a:xfrm>
                <a:off x="4759" y="2959"/>
                <a:ext cx="80" cy="78"/>
              </a:xfrm>
              <a:custGeom>
                <a:avLst/>
                <a:gdLst>
                  <a:gd name="T0" fmla="*/ 22 w 83"/>
                  <a:gd name="T1" fmla="*/ 72 h 82"/>
                  <a:gd name="T2" fmla="*/ 10 w 83"/>
                  <a:gd name="T3" fmla="*/ 22 h 82"/>
                  <a:gd name="T4" fmla="*/ 60 w 83"/>
                  <a:gd name="T5" fmla="*/ 10 h 82"/>
                  <a:gd name="T6" fmla="*/ 72 w 83"/>
                  <a:gd name="T7" fmla="*/ 60 h 82"/>
                  <a:gd name="T8" fmla="*/ 22 w 83"/>
                  <a:gd name="T9" fmla="*/ 72 h 82"/>
                </a:gdLst>
                <a:ahLst/>
                <a:cxnLst>
                  <a:cxn ang="0">
                    <a:pos x="T0" y="T1"/>
                  </a:cxn>
                  <a:cxn ang="0">
                    <a:pos x="T2" y="T3"/>
                  </a:cxn>
                  <a:cxn ang="0">
                    <a:pos x="T4" y="T5"/>
                  </a:cxn>
                  <a:cxn ang="0">
                    <a:pos x="T6" y="T7"/>
                  </a:cxn>
                  <a:cxn ang="0">
                    <a:pos x="T8" y="T9"/>
                  </a:cxn>
                </a:cxnLst>
                <a:rect l="0" t="0" r="r" b="b"/>
                <a:pathLst>
                  <a:path w="83" h="82">
                    <a:moveTo>
                      <a:pt x="22" y="72"/>
                    </a:moveTo>
                    <a:cubicBezTo>
                      <a:pt x="5" y="62"/>
                      <a:pt x="0" y="39"/>
                      <a:pt x="10" y="22"/>
                    </a:cubicBezTo>
                    <a:cubicBezTo>
                      <a:pt x="20" y="5"/>
                      <a:pt x="43" y="0"/>
                      <a:pt x="60" y="10"/>
                    </a:cubicBezTo>
                    <a:cubicBezTo>
                      <a:pt x="77" y="20"/>
                      <a:pt x="83" y="43"/>
                      <a:pt x="72" y="60"/>
                    </a:cubicBezTo>
                    <a:cubicBezTo>
                      <a:pt x="62" y="77"/>
                      <a:pt x="39" y="82"/>
                      <a:pt x="22" y="72"/>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3" name="íSļîḑè"/>
              <p:cNvSpPr/>
              <p:nvPr/>
            </p:nvSpPr>
            <p:spPr bwMode="auto">
              <a:xfrm>
                <a:off x="4400" y="2491"/>
                <a:ext cx="80" cy="80"/>
              </a:xfrm>
              <a:custGeom>
                <a:avLst/>
                <a:gdLst>
                  <a:gd name="T0" fmla="*/ 22 w 83"/>
                  <a:gd name="T1" fmla="*/ 72 h 83"/>
                  <a:gd name="T2" fmla="*/ 10 w 83"/>
                  <a:gd name="T3" fmla="*/ 23 h 83"/>
                  <a:gd name="T4" fmla="*/ 60 w 83"/>
                  <a:gd name="T5" fmla="*/ 10 h 83"/>
                  <a:gd name="T6" fmla="*/ 72 w 83"/>
                  <a:gd name="T7" fmla="*/ 60 h 83"/>
                  <a:gd name="T8" fmla="*/ 22 w 83"/>
                  <a:gd name="T9" fmla="*/ 72 h 83"/>
                </a:gdLst>
                <a:ahLst/>
                <a:cxnLst>
                  <a:cxn ang="0">
                    <a:pos x="T0" y="T1"/>
                  </a:cxn>
                  <a:cxn ang="0">
                    <a:pos x="T2" y="T3"/>
                  </a:cxn>
                  <a:cxn ang="0">
                    <a:pos x="T4" y="T5"/>
                  </a:cxn>
                  <a:cxn ang="0">
                    <a:pos x="T6" y="T7"/>
                  </a:cxn>
                  <a:cxn ang="0">
                    <a:pos x="T8" y="T9"/>
                  </a:cxn>
                </a:cxnLst>
                <a:rect l="0" t="0" r="r" b="b"/>
                <a:pathLst>
                  <a:path w="83" h="83">
                    <a:moveTo>
                      <a:pt x="22" y="72"/>
                    </a:moveTo>
                    <a:cubicBezTo>
                      <a:pt x="5" y="62"/>
                      <a:pt x="0" y="40"/>
                      <a:pt x="10" y="23"/>
                    </a:cubicBezTo>
                    <a:cubicBezTo>
                      <a:pt x="21" y="5"/>
                      <a:pt x="43" y="0"/>
                      <a:pt x="60" y="10"/>
                    </a:cubicBezTo>
                    <a:cubicBezTo>
                      <a:pt x="77" y="21"/>
                      <a:pt x="83" y="43"/>
                      <a:pt x="72" y="60"/>
                    </a:cubicBezTo>
                    <a:cubicBezTo>
                      <a:pt x="62" y="77"/>
                      <a:pt x="39" y="83"/>
                      <a:pt x="22" y="72"/>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4" name="ïślíḍé"/>
              <p:cNvSpPr/>
              <p:nvPr/>
            </p:nvSpPr>
            <p:spPr bwMode="auto">
              <a:xfrm>
                <a:off x="2984" y="1323"/>
                <a:ext cx="351" cy="495"/>
              </a:xfrm>
              <a:custGeom>
                <a:avLst/>
                <a:gdLst>
                  <a:gd name="T0" fmla="*/ 256 w 366"/>
                  <a:gd name="T1" fmla="*/ 171 h 516"/>
                  <a:gd name="T2" fmla="*/ 286 w 366"/>
                  <a:gd name="T3" fmla="*/ 73 h 516"/>
                  <a:gd name="T4" fmla="*/ 325 w 366"/>
                  <a:gd name="T5" fmla="*/ 52 h 516"/>
                  <a:gd name="T6" fmla="*/ 249 w 366"/>
                  <a:gd name="T7" fmla="*/ 10 h 516"/>
                  <a:gd name="T8" fmla="*/ 153 w 366"/>
                  <a:gd name="T9" fmla="*/ 27 h 516"/>
                  <a:gd name="T10" fmla="*/ 177 w 366"/>
                  <a:gd name="T11" fmla="*/ 58 h 516"/>
                  <a:gd name="T12" fmla="*/ 173 w 366"/>
                  <a:gd name="T13" fmla="*/ 157 h 516"/>
                  <a:gd name="T14" fmla="*/ 10 w 366"/>
                  <a:gd name="T15" fmla="*/ 314 h 516"/>
                  <a:gd name="T16" fmla="*/ 167 w 366"/>
                  <a:gd name="T17" fmla="*/ 506 h 516"/>
                  <a:gd name="T18" fmla="*/ 359 w 366"/>
                  <a:gd name="T19" fmla="*/ 349 h 516"/>
                  <a:gd name="T20" fmla="*/ 256 w 366"/>
                  <a:gd name="T21" fmla="*/ 171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6" h="516">
                    <a:moveTo>
                      <a:pt x="256" y="171"/>
                    </a:moveTo>
                    <a:cubicBezTo>
                      <a:pt x="286" y="73"/>
                      <a:pt x="286" y="73"/>
                      <a:pt x="286" y="73"/>
                    </a:cubicBezTo>
                    <a:cubicBezTo>
                      <a:pt x="286" y="73"/>
                      <a:pt x="323" y="75"/>
                      <a:pt x="325" y="52"/>
                    </a:cubicBezTo>
                    <a:cubicBezTo>
                      <a:pt x="328" y="29"/>
                      <a:pt x="276" y="14"/>
                      <a:pt x="249" y="10"/>
                    </a:cubicBezTo>
                    <a:cubicBezTo>
                      <a:pt x="222" y="6"/>
                      <a:pt x="156" y="0"/>
                      <a:pt x="153" y="27"/>
                    </a:cubicBezTo>
                    <a:cubicBezTo>
                      <a:pt x="150" y="54"/>
                      <a:pt x="177" y="58"/>
                      <a:pt x="177" y="58"/>
                    </a:cubicBezTo>
                    <a:cubicBezTo>
                      <a:pt x="173" y="157"/>
                      <a:pt x="173" y="157"/>
                      <a:pt x="173" y="157"/>
                    </a:cubicBezTo>
                    <a:cubicBezTo>
                      <a:pt x="89" y="162"/>
                      <a:pt x="18" y="228"/>
                      <a:pt x="10" y="314"/>
                    </a:cubicBezTo>
                    <a:cubicBezTo>
                      <a:pt x="0" y="411"/>
                      <a:pt x="71" y="497"/>
                      <a:pt x="167" y="506"/>
                    </a:cubicBezTo>
                    <a:cubicBezTo>
                      <a:pt x="264" y="516"/>
                      <a:pt x="349" y="445"/>
                      <a:pt x="359" y="349"/>
                    </a:cubicBezTo>
                    <a:cubicBezTo>
                      <a:pt x="366" y="272"/>
                      <a:pt x="323" y="201"/>
                      <a:pt x="256" y="171"/>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5" name="isḻiḋé"/>
              <p:cNvSpPr/>
              <p:nvPr/>
            </p:nvSpPr>
            <p:spPr bwMode="auto">
              <a:xfrm>
                <a:off x="3007" y="1546"/>
                <a:ext cx="334" cy="253"/>
              </a:xfrm>
              <a:custGeom>
                <a:avLst/>
                <a:gdLst>
                  <a:gd name="T0" fmla="*/ 138 w 348"/>
                  <a:gd name="T1" fmla="*/ 249 h 263"/>
                  <a:gd name="T2" fmla="*/ 3 w 348"/>
                  <a:gd name="T3" fmla="*/ 105 h 263"/>
                  <a:gd name="T4" fmla="*/ 69 w 348"/>
                  <a:gd name="T5" fmla="*/ 69 h 263"/>
                  <a:gd name="T6" fmla="*/ 135 w 348"/>
                  <a:gd name="T7" fmla="*/ 52 h 263"/>
                  <a:gd name="T8" fmla="*/ 178 w 348"/>
                  <a:gd name="T9" fmla="*/ 100 h 263"/>
                  <a:gd name="T10" fmla="*/ 214 w 348"/>
                  <a:gd name="T11" fmla="*/ 84 h 263"/>
                  <a:gd name="T12" fmla="*/ 250 w 348"/>
                  <a:gd name="T13" fmla="*/ 107 h 263"/>
                  <a:gd name="T14" fmla="*/ 245 w 348"/>
                  <a:gd name="T15" fmla="*/ 77 h 263"/>
                  <a:gd name="T16" fmla="*/ 247 w 348"/>
                  <a:gd name="T17" fmla="*/ 53 h 263"/>
                  <a:gd name="T18" fmla="*/ 247 w 348"/>
                  <a:gd name="T19" fmla="*/ 17 h 263"/>
                  <a:gd name="T20" fmla="*/ 280 w 348"/>
                  <a:gd name="T21" fmla="*/ 11 h 263"/>
                  <a:gd name="T22" fmla="*/ 138 w 348"/>
                  <a:gd name="T23" fmla="*/ 249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8" h="263">
                    <a:moveTo>
                      <a:pt x="138" y="249"/>
                    </a:moveTo>
                    <a:cubicBezTo>
                      <a:pt x="68" y="245"/>
                      <a:pt x="6" y="182"/>
                      <a:pt x="3" y="105"/>
                    </a:cubicBezTo>
                    <a:cubicBezTo>
                      <a:pt x="0" y="28"/>
                      <a:pt x="53" y="55"/>
                      <a:pt x="69" y="69"/>
                    </a:cubicBezTo>
                    <a:cubicBezTo>
                      <a:pt x="86" y="83"/>
                      <a:pt x="109" y="50"/>
                      <a:pt x="135" y="52"/>
                    </a:cubicBezTo>
                    <a:cubicBezTo>
                      <a:pt x="161" y="55"/>
                      <a:pt x="157" y="98"/>
                      <a:pt x="178" y="100"/>
                    </a:cubicBezTo>
                    <a:cubicBezTo>
                      <a:pt x="200" y="103"/>
                      <a:pt x="205" y="80"/>
                      <a:pt x="214" y="84"/>
                    </a:cubicBezTo>
                    <a:cubicBezTo>
                      <a:pt x="223" y="87"/>
                      <a:pt x="236" y="112"/>
                      <a:pt x="250" y="107"/>
                    </a:cubicBezTo>
                    <a:cubicBezTo>
                      <a:pt x="264" y="103"/>
                      <a:pt x="265" y="83"/>
                      <a:pt x="245" y="77"/>
                    </a:cubicBezTo>
                    <a:cubicBezTo>
                      <a:pt x="225" y="71"/>
                      <a:pt x="233" y="55"/>
                      <a:pt x="247" y="53"/>
                    </a:cubicBezTo>
                    <a:cubicBezTo>
                      <a:pt x="261" y="50"/>
                      <a:pt x="261" y="28"/>
                      <a:pt x="247" y="17"/>
                    </a:cubicBezTo>
                    <a:cubicBezTo>
                      <a:pt x="233" y="6"/>
                      <a:pt x="263" y="0"/>
                      <a:pt x="280" y="11"/>
                    </a:cubicBezTo>
                    <a:cubicBezTo>
                      <a:pt x="325" y="39"/>
                      <a:pt x="348" y="263"/>
                      <a:pt x="138" y="249"/>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6" name="ïšľíḑè"/>
              <p:cNvSpPr/>
              <p:nvPr/>
            </p:nvSpPr>
            <p:spPr bwMode="auto">
              <a:xfrm>
                <a:off x="3188" y="1504"/>
                <a:ext cx="35" cy="36"/>
              </a:xfrm>
              <a:custGeom>
                <a:avLst/>
                <a:gdLst>
                  <a:gd name="T0" fmla="*/ 36 w 37"/>
                  <a:gd name="T1" fmla="*/ 21 h 37"/>
                  <a:gd name="T2" fmla="*/ 17 w 37"/>
                  <a:gd name="T3" fmla="*/ 37 h 37"/>
                  <a:gd name="T4" fmla="*/ 1 w 37"/>
                  <a:gd name="T5" fmla="*/ 17 h 37"/>
                  <a:gd name="T6" fmla="*/ 20 w 37"/>
                  <a:gd name="T7" fmla="*/ 1 h 37"/>
                  <a:gd name="T8" fmla="*/ 36 w 37"/>
                  <a:gd name="T9" fmla="*/ 21 h 37"/>
                </a:gdLst>
                <a:ahLst/>
                <a:cxnLst>
                  <a:cxn ang="0">
                    <a:pos x="T0" y="T1"/>
                  </a:cxn>
                  <a:cxn ang="0">
                    <a:pos x="T2" y="T3"/>
                  </a:cxn>
                  <a:cxn ang="0">
                    <a:pos x="T4" y="T5"/>
                  </a:cxn>
                  <a:cxn ang="0">
                    <a:pos x="T6" y="T7"/>
                  </a:cxn>
                  <a:cxn ang="0">
                    <a:pos x="T8" y="T9"/>
                  </a:cxn>
                </a:cxnLst>
                <a:rect l="0" t="0" r="r" b="b"/>
                <a:pathLst>
                  <a:path w="37" h="37">
                    <a:moveTo>
                      <a:pt x="36" y="21"/>
                    </a:moveTo>
                    <a:cubicBezTo>
                      <a:pt x="35" y="30"/>
                      <a:pt x="27" y="37"/>
                      <a:pt x="17" y="37"/>
                    </a:cubicBezTo>
                    <a:cubicBezTo>
                      <a:pt x="7" y="36"/>
                      <a:pt x="0" y="27"/>
                      <a:pt x="1" y="17"/>
                    </a:cubicBezTo>
                    <a:cubicBezTo>
                      <a:pt x="2" y="7"/>
                      <a:pt x="11" y="0"/>
                      <a:pt x="20" y="1"/>
                    </a:cubicBezTo>
                    <a:cubicBezTo>
                      <a:pt x="30" y="2"/>
                      <a:pt x="37" y="11"/>
                      <a:pt x="36" y="21"/>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7" name="ísḷíḋé"/>
              <p:cNvSpPr/>
              <p:nvPr/>
            </p:nvSpPr>
            <p:spPr bwMode="auto">
              <a:xfrm>
                <a:off x="3209" y="1557"/>
                <a:ext cx="19" cy="19"/>
              </a:xfrm>
              <a:custGeom>
                <a:avLst/>
                <a:gdLst>
                  <a:gd name="T0" fmla="*/ 19 w 20"/>
                  <a:gd name="T1" fmla="*/ 11 h 20"/>
                  <a:gd name="T2" fmla="*/ 9 w 20"/>
                  <a:gd name="T3" fmla="*/ 20 h 20"/>
                  <a:gd name="T4" fmla="*/ 0 w 20"/>
                  <a:gd name="T5" fmla="*/ 9 h 20"/>
                  <a:gd name="T6" fmla="*/ 11 w 20"/>
                  <a:gd name="T7" fmla="*/ 1 h 20"/>
                  <a:gd name="T8" fmla="*/ 19 w 20"/>
                  <a:gd name="T9" fmla="*/ 11 h 20"/>
                </a:gdLst>
                <a:ahLst/>
                <a:cxnLst>
                  <a:cxn ang="0">
                    <a:pos x="T0" y="T1"/>
                  </a:cxn>
                  <a:cxn ang="0">
                    <a:pos x="T2" y="T3"/>
                  </a:cxn>
                  <a:cxn ang="0">
                    <a:pos x="T4" y="T5"/>
                  </a:cxn>
                  <a:cxn ang="0">
                    <a:pos x="T6" y="T7"/>
                  </a:cxn>
                  <a:cxn ang="0">
                    <a:pos x="T8" y="T9"/>
                  </a:cxn>
                </a:cxnLst>
                <a:rect l="0" t="0" r="r" b="b"/>
                <a:pathLst>
                  <a:path w="20" h="20">
                    <a:moveTo>
                      <a:pt x="19" y="11"/>
                    </a:moveTo>
                    <a:cubicBezTo>
                      <a:pt x="19" y="16"/>
                      <a:pt x="14" y="20"/>
                      <a:pt x="9" y="20"/>
                    </a:cubicBezTo>
                    <a:cubicBezTo>
                      <a:pt x="4" y="19"/>
                      <a:pt x="0" y="14"/>
                      <a:pt x="0" y="9"/>
                    </a:cubicBezTo>
                    <a:cubicBezTo>
                      <a:pt x="1" y="4"/>
                      <a:pt x="6" y="0"/>
                      <a:pt x="11" y="1"/>
                    </a:cubicBezTo>
                    <a:cubicBezTo>
                      <a:pt x="16" y="1"/>
                      <a:pt x="20" y="6"/>
                      <a:pt x="19" y="11"/>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8" name="íšḻïdé"/>
              <p:cNvSpPr/>
              <p:nvPr/>
            </p:nvSpPr>
            <p:spPr bwMode="auto">
              <a:xfrm>
                <a:off x="3064" y="1499"/>
                <a:ext cx="95" cy="96"/>
              </a:xfrm>
              <a:custGeom>
                <a:avLst/>
                <a:gdLst>
                  <a:gd name="T0" fmla="*/ 97 w 99"/>
                  <a:gd name="T1" fmla="*/ 54 h 100"/>
                  <a:gd name="T2" fmla="*/ 45 w 99"/>
                  <a:gd name="T3" fmla="*/ 97 h 100"/>
                  <a:gd name="T4" fmla="*/ 2 w 99"/>
                  <a:gd name="T5" fmla="*/ 45 h 100"/>
                  <a:gd name="T6" fmla="*/ 54 w 99"/>
                  <a:gd name="T7" fmla="*/ 2 h 100"/>
                  <a:gd name="T8" fmla="*/ 97 w 99"/>
                  <a:gd name="T9" fmla="*/ 54 h 100"/>
                </a:gdLst>
                <a:ahLst/>
                <a:cxnLst>
                  <a:cxn ang="0">
                    <a:pos x="T0" y="T1"/>
                  </a:cxn>
                  <a:cxn ang="0">
                    <a:pos x="T2" y="T3"/>
                  </a:cxn>
                  <a:cxn ang="0">
                    <a:pos x="T4" y="T5"/>
                  </a:cxn>
                  <a:cxn ang="0">
                    <a:pos x="T6" y="T7"/>
                  </a:cxn>
                  <a:cxn ang="0">
                    <a:pos x="T8" y="T9"/>
                  </a:cxn>
                </a:cxnLst>
                <a:rect l="0" t="0" r="r" b="b"/>
                <a:pathLst>
                  <a:path w="99" h="100">
                    <a:moveTo>
                      <a:pt x="97" y="54"/>
                    </a:moveTo>
                    <a:cubicBezTo>
                      <a:pt x="94" y="80"/>
                      <a:pt x="71" y="100"/>
                      <a:pt x="45" y="97"/>
                    </a:cubicBezTo>
                    <a:cubicBezTo>
                      <a:pt x="19" y="94"/>
                      <a:pt x="0" y="71"/>
                      <a:pt x="2" y="45"/>
                    </a:cubicBezTo>
                    <a:cubicBezTo>
                      <a:pt x="5" y="19"/>
                      <a:pt x="28" y="0"/>
                      <a:pt x="54" y="2"/>
                    </a:cubicBezTo>
                    <a:cubicBezTo>
                      <a:pt x="80" y="5"/>
                      <a:pt x="99" y="28"/>
                      <a:pt x="97" y="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9" name="ïŝļîḓe"/>
              <p:cNvSpPr/>
              <p:nvPr/>
            </p:nvSpPr>
            <p:spPr bwMode="auto">
              <a:xfrm>
                <a:off x="3163" y="1364"/>
                <a:ext cx="88" cy="26"/>
              </a:xfrm>
              <a:custGeom>
                <a:avLst/>
                <a:gdLst>
                  <a:gd name="T0" fmla="*/ 0 w 92"/>
                  <a:gd name="T1" fmla="*/ 12 h 27"/>
                  <a:gd name="T2" fmla="*/ 92 w 92"/>
                  <a:gd name="T3" fmla="*/ 27 h 27"/>
                  <a:gd name="T4" fmla="*/ 0 w 92"/>
                  <a:gd name="T5" fmla="*/ 12 h 27"/>
                </a:gdLst>
                <a:ahLst/>
                <a:cxnLst>
                  <a:cxn ang="0">
                    <a:pos x="T0" y="T1"/>
                  </a:cxn>
                  <a:cxn ang="0">
                    <a:pos x="T2" y="T3"/>
                  </a:cxn>
                  <a:cxn ang="0">
                    <a:pos x="T4" y="T5"/>
                  </a:cxn>
                </a:cxnLst>
                <a:rect l="0" t="0" r="r" b="b"/>
                <a:pathLst>
                  <a:path w="92" h="27">
                    <a:moveTo>
                      <a:pt x="0" y="12"/>
                    </a:moveTo>
                    <a:cubicBezTo>
                      <a:pt x="0" y="12"/>
                      <a:pt x="50" y="0"/>
                      <a:pt x="92" y="27"/>
                    </a:cubicBezTo>
                    <a:cubicBezTo>
                      <a:pt x="92" y="27"/>
                      <a:pt x="60" y="17"/>
                      <a:pt x="0" y="12"/>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0" name="îšlïḓé"/>
              <p:cNvSpPr/>
              <p:nvPr/>
            </p:nvSpPr>
            <p:spPr bwMode="auto">
              <a:xfrm>
                <a:off x="4931" y="2370"/>
                <a:ext cx="233" cy="320"/>
              </a:xfrm>
              <a:custGeom>
                <a:avLst/>
                <a:gdLst>
                  <a:gd name="T0" fmla="*/ 133 w 243"/>
                  <a:gd name="T1" fmla="*/ 101 h 334"/>
                  <a:gd name="T2" fmla="*/ 132 w 243"/>
                  <a:gd name="T3" fmla="*/ 35 h 334"/>
                  <a:gd name="T4" fmla="*/ 152 w 243"/>
                  <a:gd name="T5" fmla="*/ 15 h 334"/>
                  <a:gd name="T6" fmla="*/ 97 w 243"/>
                  <a:gd name="T7" fmla="*/ 4 h 334"/>
                  <a:gd name="T8" fmla="*/ 42 w 243"/>
                  <a:gd name="T9" fmla="*/ 33 h 334"/>
                  <a:gd name="T10" fmla="*/ 63 w 243"/>
                  <a:gd name="T11" fmla="*/ 47 h 334"/>
                  <a:gd name="T12" fmla="*/ 80 w 243"/>
                  <a:gd name="T13" fmla="*/ 108 h 334"/>
                  <a:gd name="T14" fmla="*/ 12 w 243"/>
                  <a:gd name="T15" fmla="*/ 235 h 334"/>
                  <a:gd name="T16" fmla="*/ 144 w 243"/>
                  <a:gd name="T17" fmla="*/ 321 h 334"/>
                  <a:gd name="T18" fmla="*/ 230 w 243"/>
                  <a:gd name="T19" fmla="*/ 188 h 334"/>
                  <a:gd name="T20" fmla="*/ 133 w 243"/>
                  <a:gd name="T21" fmla="*/ 10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34">
                    <a:moveTo>
                      <a:pt x="133" y="101"/>
                    </a:moveTo>
                    <a:cubicBezTo>
                      <a:pt x="132" y="35"/>
                      <a:pt x="132" y="35"/>
                      <a:pt x="132" y="35"/>
                    </a:cubicBezTo>
                    <a:cubicBezTo>
                      <a:pt x="132" y="35"/>
                      <a:pt x="155" y="29"/>
                      <a:pt x="152" y="15"/>
                    </a:cubicBezTo>
                    <a:cubicBezTo>
                      <a:pt x="149" y="0"/>
                      <a:pt x="114" y="2"/>
                      <a:pt x="97" y="4"/>
                    </a:cubicBezTo>
                    <a:cubicBezTo>
                      <a:pt x="80" y="7"/>
                      <a:pt x="39" y="16"/>
                      <a:pt x="42" y="33"/>
                    </a:cubicBezTo>
                    <a:cubicBezTo>
                      <a:pt x="46" y="50"/>
                      <a:pt x="63" y="47"/>
                      <a:pt x="63" y="47"/>
                    </a:cubicBezTo>
                    <a:cubicBezTo>
                      <a:pt x="80" y="108"/>
                      <a:pt x="80" y="108"/>
                      <a:pt x="80" y="108"/>
                    </a:cubicBezTo>
                    <a:cubicBezTo>
                      <a:pt x="30" y="128"/>
                      <a:pt x="0" y="181"/>
                      <a:pt x="12" y="235"/>
                    </a:cubicBezTo>
                    <a:cubicBezTo>
                      <a:pt x="25" y="296"/>
                      <a:pt x="84" y="334"/>
                      <a:pt x="144" y="321"/>
                    </a:cubicBezTo>
                    <a:cubicBezTo>
                      <a:pt x="205" y="308"/>
                      <a:pt x="243" y="249"/>
                      <a:pt x="230" y="188"/>
                    </a:cubicBezTo>
                    <a:cubicBezTo>
                      <a:pt x="220" y="140"/>
                      <a:pt x="179" y="106"/>
                      <a:pt x="133" y="101"/>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1" name="iṣľiḍè"/>
              <p:cNvSpPr/>
              <p:nvPr/>
            </p:nvSpPr>
            <p:spPr bwMode="auto">
              <a:xfrm>
                <a:off x="4940" y="2496"/>
                <a:ext cx="247" cy="179"/>
              </a:xfrm>
              <a:custGeom>
                <a:avLst/>
                <a:gdLst>
                  <a:gd name="T0" fmla="*/ 126 w 257"/>
                  <a:gd name="T1" fmla="*/ 176 h 186"/>
                  <a:gd name="T2" fmla="*/ 17 w 257"/>
                  <a:gd name="T3" fmla="*/ 114 h 186"/>
                  <a:gd name="T4" fmla="*/ 50 w 257"/>
                  <a:gd name="T5" fmla="*/ 80 h 186"/>
                  <a:gd name="T6" fmla="*/ 87 w 257"/>
                  <a:gd name="T7" fmla="*/ 57 h 186"/>
                  <a:gd name="T8" fmla="*/ 122 w 257"/>
                  <a:gd name="T9" fmla="*/ 77 h 186"/>
                  <a:gd name="T10" fmla="*/ 141 w 257"/>
                  <a:gd name="T11" fmla="*/ 60 h 186"/>
                  <a:gd name="T12" fmla="*/ 167 w 257"/>
                  <a:gd name="T13" fmla="*/ 68 h 186"/>
                  <a:gd name="T14" fmla="*/ 158 w 257"/>
                  <a:gd name="T15" fmla="*/ 50 h 186"/>
                  <a:gd name="T16" fmla="*/ 155 w 257"/>
                  <a:gd name="T17" fmla="*/ 35 h 186"/>
                  <a:gd name="T18" fmla="*/ 147 w 257"/>
                  <a:gd name="T19" fmla="*/ 14 h 186"/>
                  <a:gd name="T20" fmla="*/ 166 w 257"/>
                  <a:gd name="T21" fmla="*/ 3 h 186"/>
                  <a:gd name="T22" fmla="*/ 126 w 257"/>
                  <a:gd name="T23" fmla="*/ 17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7" h="186">
                    <a:moveTo>
                      <a:pt x="126" y="176"/>
                    </a:moveTo>
                    <a:cubicBezTo>
                      <a:pt x="84" y="186"/>
                      <a:pt x="34" y="160"/>
                      <a:pt x="17" y="114"/>
                    </a:cubicBezTo>
                    <a:cubicBezTo>
                      <a:pt x="0" y="68"/>
                      <a:pt x="37" y="75"/>
                      <a:pt x="50" y="80"/>
                    </a:cubicBezTo>
                    <a:cubicBezTo>
                      <a:pt x="63" y="85"/>
                      <a:pt x="71" y="60"/>
                      <a:pt x="87" y="57"/>
                    </a:cubicBezTo>
                    <a:cubicBezTo>
                      <a:pt x="103" y="53"/>
                      <a:pt x="109" y="80"/>
                      <a:pt x="122" y="77"/>
                    </a:cubicBezTo>
                    <a:cubicBezTo>
                      <a:pt x="136" y="75"/>
                      <a:pt x="134" y="60"/>
                      <a:pt x="141" y="60"/>
                    </a:cubicBezTo>
                    <a:cubicBezTo>
                      <a:pt x="147" y="61"/>
                      <a:pt x="159" y="73"/>
                      <a:pt x="167" y="68"/>
                    </a:cubicBezTo>
                    <a:cubicBezTo>
                      <a:pt x="175" y="63"/>
                      <a:pt x="171" y="50"/>
                      <a:pt x="158" y="50"/>
                    </a:cubicBezTo>
                    <a:cubicBezTo>
                      <a:pt x="145" y="50"/>
                      <a:pt x="147" y="39"/>
                      <a:pt x="155" y="35"/>
                    </a:cubicBezTo>
                    <a:cubicBezTo>
                      <a:pt x="162" y="31"/>
                      <a:pt x="158" y="17"/>
                      <a:pt x="147" y="14"/>
                    </a:cubicBezTo>
                    <a:cubicBezTo>
                      <a:pt x="137" y="10"/>
                      <a:pt x="154" y="0"/>
                      <a:pt x="166" y="3"/>
                    </a:cubicBezTo>
                    <a:cubicBezTo>
                      <a:pt x="199" y="11"/>
                      <a:pt x="257" y="143"/>
                      <a:pt x="126" y="17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2" name="í$ľíḍè"/>
              <p:cNvSpPr/>
              <p:nvPr/>
            </p:nvSpPr>
            <p:spPr bwMode="auto">
              <a:xfrm>
                <a:off x="5039" y="2481"/>
                <a:ext cx="23" cy="23"/>
              </a:xfrm>
              <a:custGeom>
                <a:avLst/>
                <a:gdLst>
                  <a:gd name="T0" fmla="*/ 23 w 24"/>
                  <a:gd name="T1" fmla="*/ 9 h 24"/>
                  <a:gd name="T2" fmla="*/ 14 w 24"/>
                  <a:gd name="T3" fmla="*/ 23 h 24"/>
                  <a:gd name="T4" fmla="*/ 1 w 24"/>
                  <a:gd name="T5" fmla="*/ 14 h 24"/>
                  <a:gd name="T6" fmla="*/ 10 w 24"/>
                  <a:gd name="T7" fmla="*/ 1 h 24"/>
                  <a:gd name="T8" fmla="*/ 23 w 24"/>
                  <a:gd name="T9" fmla="*/ 9 h 24"/>
                </a:gdLst>
                <a:ahLst/>
                <a:cxnLst>
                  <a:cxn ang="0">
                    <a:pos x="T0" y="T1"/>
                  </a:cxn>
                  <a:cxn ang="0">
                    <a:pos x="T2" y="T3"/>
                  </a:cxn>
                  <a:cxn ang="0">
                    <a:pos x="T4" y="T5"/>
                  </a:cxn>
                  <a:cxn ang="0">
                    <a:pos x="T6" y="T7"/>
                  </a:cxn>
                  <a:cxn ang="0">
                    <a:pos x="T8" y="T9"/>
                  </a:cxn>
                </a:cxnLst>
                <a:rect l="0" t="0" r="r" b="b"/>
                <a:pathLst>
                  <a:path w="24" h="24">
                    <a:moveTo>
                      <a:pt x="23" y="9"/>
                    </a:moveTo>
                    <a:cubicBezTo>
                      <a:pt x="24" y="16"/>
                      <a:pt x="20" y="22"/>
                      <a:pt x="14" y="23"/>
                    </a:cubicBezTo>
                    <a:cubicBezTo>
                      <a:pt x="8" y="24"/>
                      <a:pt x="2" y="20"/>
                      <a:pt x="1" y="14"/>
                    </a:cubicBezTo>
                    <a:cubicBezTo>
                      <a:pt x="0" y="8"/>
                      <a:pt x="3" y="2"/>
                      <a:pt x="10" y="1"/>
                    </a:cubicBezTo>
                    <a:cubicBezTo>
                      <a:pt x="16" y="0"/>
                      <a:pt x="22" y="3"/>
                      <a:pt x="23"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3" name="îṥ1îďé"/>
              <p:cNvSpPr/>
              <p:nvPr/>
            </p:nvSpPr>
            <p:spPr bwMode="auto">
              <a:xfrm>
                <a:off x="5060" y="2511"/>
                <a:ext cx="14" cy="12"/>
              </a:xfrm>
              <a:custGeom>
                <a:avLst/>
                <a:gdLst>
                  <a:gd name="T0" fmla="*/ 13 w 14"/>
                  <a:gd name="T1" fmla="*/ 5 h 13"/>
                  <a:gd name="T2" fmla="*/ 8 w 14"/>
                  <a:gd name="T3" fmla="*/ 12 h 13"/>
                  <a:gd name="T4" fmla="*/ 1 w 14"/>
                  <a:gd name="T5" fmla="*/ 8 h 13"/>
                  <a:gd name="T6" fmla="*/ 6 w 14"/>
                  <a:gd name="T7" fmla="*/ 0 h 13"/>
                  <a:gd name="T8" fmla="*/ 13 w 14"/>
                  <a:gd name="T9" fmla="*/ 5 h 13"/>
                </a:gdLst>
                <a:ahLst/>
                <a:cxnLst>
                  <a:cxn ang="0">
                    <a:pos x="T0" y="T1"/>
                  </a:cxn>
                  <a:cxn ang="0">
                    <a:pos x="T2" y="T3"/>
                  </a:cxn>
                  <a:cxn ang="0">
                    <a:pos x="T4" y="T5"/>
                  </a:cxn>
                  <a:cxn ang="0">
                    <a:pos x="T6" y="T7"/>
                  </a:cxn>
                  <a:cxn ang="0">
                    <a:pos x="T8" y="T9"/>
                  </a:cxn>
                </a:cxnLst>
                <a:rect l="0" t="0" r="r" b="b"/>
                <a:pathLst>
                  <a:path w="14" h="13">
                    <a:moveTo>
                      <a:pt x="13" y="5"/>
                    </a:moveTo>
                    <a:cubicBezTo>
                      <a:pt x="14" y="8"/>
                      <a:pt x="11" y="12"/>
                      <a:pt x="8" y="12"/>
                    </a:cubicBezTo>
                    <a:cubicBezTo>
                      <a:pt x="5" y="13"/>
                      <a:pt x="2" y="11"/>
                      <a:pt x="1" y="8"/>
                    </a:cubicBezTo>
                    <a:cubicBezTo>
                      <a:pt x="0" y="4"/>
                      <a:pt x="2" y="1"/>
                      <a:pt x="6" y="0"/>
                    </a:cubicBezTo>
                    <a:cubicBezTo>
                      <a:pt x="9" y="0"/>
                      <a:pt x="12" y="2"/>
                      <a:pt x="13"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4" name="î$1ídé"/>
              <p:cNvSpPr/>
              <p:nvPr/>
            </p:nvSpPr>
            <p:spPr bwMode="auto">
              <a:xfrm>
                <a:off x="4966" y="2493"/>
                <a:ext cx="64" cy="65"/>
              </a:xfrm>
              <a:custGeom>
                <a:avLst/>
                <a:gdLst>
                  <a:gd name="T0" fmla="*/ 63 w 67"/>
                  <a:gd name="T1" fmla="*/ 27 h 67"/>
                  <a:gd name="T2" fmla="*/ 40 w 67"/>
                  <a:gd name="T3" fmla="*/ 63 h 67"/>
                  <a:gd name="T4" fmla="*/ 4 w 67"/>
                  <a:gd name="T5" fmla="*/ 40 h 67"/>
                  <a:gd name="T6" fmla="*/ 27 w 67"/>
                  <a:gd name="T7" fmla="*/ 4 h 67"/>
                  <a:gd name="T8" fmla="*/ 63 w 67"/>
                  <a:gd name="T9" fmla="*/ 27 h 67"/>
                </a:gdLst>
                <a:ahLst/>
                <a:cxnLst>
                  <a:cxn ang="0">
                    <a:pos x="T0" y="T1"/>
                  </a:cxn>
                  <a:cxn ang="0">
                    <a:pos x="T2" y="T3"/>
                  </a:cxn>
                  <a:cxn ang="0">
                    <a:pos x="T4" y="T5"/>
                  </a:cxn>
                  <a:cxn ang="0">
                    <a:pos x="T6" y="T7"/>
                  </a:cxn>
                  <a:cxn ang="0">
                    <a:pos x="T8" y="T9"/>
                  </a:cxn>
                </a:cxnLst>
                <a:rect l="0" t="0" r="r" b="b"/>
                <a:pathLst>
                  <a:path w="67" h="67">
                    <a:moveTo>
                      <a:pt x="63" y="27"/>
                    </a:moveTo>
                    <a:cubicBezTo>
                      <a:pt x="67" y="44"/>
                      <a:pt x="56" y="60"/>
                      <a:pt x="40" y="63"/>
                    </a:cubicBezTo>
                    <a:cubicBezTo>
                      <a:pt x="23" y="67"/>
                      <a:pt x="7" y="56"/>
                      <a:pt x="4" y="40"/>
                    </a:cubicBezTo>
                    <a:cubicBezTo>
                      <a:pt x="0" y="24"/>
                      <a:pt x="11" y="7"/>
                      <a:pt x="27" y="4"/>
                    </a:cubicBezTo>
                    <a:cubicBezTo>
                      <a:pt x="43" y="0"/>
                      <a:pt x="59" y="11"/>
                      <a:pt x="63"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5" name="iś1íḑé"/>
              <p:cNvSpPr/>
              <p:nvPr/>
            </p:nvSpPr>
            <p:spPr bwMode="auto">
              <a:xfrm>
                <a:off x="4996" y="2396"/>
                <a:ext cx="56" cy="16"/>
              </a:xfrm>
              <a:custGeom>
                <a:avLst/>
                <a:gdLst>
                  <a:gd name="T0" fmla="*/ 0 w 58"/>
                  <a:gd name="T1" fmla="*/ 17 h 17"/>
                  <a:gd name="T2" fmla="*/ 58 w 58"/>
                  <a:gd name="T3" fmla="*/ 8 h 17"/>
                  <a:gd name="T4" fmla="*/ 0 w 58"/>
                  <a:gd name="T5" fmla="*/ 17 h 17"/>
                </a:gdLst>
                <a:ahLst/>
                <a:cxnLst>
                  <a:cxn ang="0">
                    <a:pos x="T0" y="T1"/>
                  </a:cxn>
                  <a:cxn ang="0">
                    <a:pos x="T2" y="T3"/>
                  </a:cxn>
                  <a:cxn ang="0">
                    <a:pos x="T4" y="T5"/>
                  </a:cxn>
                </a:cxnLst>
                <a:rect l="0" t="0" r="r" b="b"/>
                <a:pathLst>
                  <a:path w="58" h="17">
                    <a:moveTo>
                      <a:pt x="0" y="17"/>
                    </a:moveTo>
                    <a:cubicBezTo>
                      <a:pt x="0" y="17"/>
                      <a:pt x="28" y="0"/>
                      <a:pt x="58" y="8"/>
                    </a:cubicBezTo>
                    <a:cubicBezTo>
                      <a:pt x="58" y="8"/>
                      <a:pt x="37" y="8"/>
                      <a:pt x="0" y="17"/>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6" name="ïṡľidé"/>
              <p:cNvSpPr/>
              <p:nvPr/>
            </p:nvSpPr>
            <p:spPr bwMode="auto">
              <a:xfrm>
                <a:off x="3514" y="2751"/>
                <a:ext cx="242" cy="248"/>
              </a:xfrm>
              <a:custGeom>
                <a:avLst/>
                <a:gdLst>
                  <a:gd name="T0" fmla="*/ 242 w 242"/>
                  <a:gd name="T1" fmla="*/ 188 h 248"/>
                  <a:gd name="T2" fmla="*/ 101 w 242"/>
                  <a:gd name="T3" fmla="*/ 248 h 248"/>
                  <a:gd name="T4" fmla="*/ 0 w 242"/>
                  <a:gd name="T5" fmla="*/ 133 h 248"/>
                  <a:gd name="T6" fmla="*/ 78 w 242"/>
                  <a:gd name="T7" fmla="*/ 0 h 248"/>
                  <a:gd name="T8" fmla="*/ 227 w 242"/>
                  <a:gd name="T9" fmla="*/ 35 h 248"/>
                  <a:gd name="T10" fmla="*/ 242 w 242"/>
                  <a:gd name="T11" fmla="*/ 188 h 248"/>
                </a:gdLst>
                <a:ahLst/>
                <a:cxnLst>
                  <a:cxn ang="0">
                    <a:pos x="T0" y="T1"/>
                  </a:cxn>
                  <a:cxn ang="0">
                    <a:pos x="T2" y="T3"/>
                  </a:cxn>
                  <a:cxn ang="0">
                    <a:pos x="T4" y="T5"/>
                  </a:cxn>
                  <a:cxn ang="0">
                    <a:pos x="T6" y="T7"/>
                  </a:cxn>
                  <a:cxn ang="0">
                    <a:pos x="T8" y="T9"/>
                  </a:cxn>
                  <a:cxn ang="0">
                    <a:pos x="T10" y="T11"/>
                  </a:cxn>
                </a:cxnLst>
                <a:rect l="0" t="0" r="r" b="b"/>
                <a:pathLst>
                  <a:path w="242" h="248">
                    <a:moveTo>
                      <a:pt x="242" y="188"/>
                    </a:moveTo>
                    <a:lnTo>
                      <a:pt x="101" y="248"/>
                    </a:lnTo>
                    <a:lnTo>
                      <a:pt x="0" y="133"/>
                    </a:lnTo>
                    <a:lnTo>
                      <a:pt x="78" y="0"/>
                    </a:lnTo>
                    <a:lnTo>
                      <a:pt x="227" y="35"/>
                    </a:lnTo>
                    <a:lnTo>
                      <a:pt x="242" y="188"/>
                    </a:lnTo>
                    <a:close/>
                  </a:path>
                </a:pathLst>
              </a:custGeom>
              <a:solidFill>
                <a:srgbClr val="FFBA0D"/>
              </a:solidFill>
              <a:ln w="6350" cap="flat">
                <a:solidFill>
                  <a:srgbClr val="2668A3"/>
                </a:solidFill>
                <a:prstDash val="solid"/>
                <a:miter lim="800000"/>
              </a:ln>
            </p:spPr>
            <p:txBody>
              <a:bodyPr anchor="ctr"/>
              <a:lstStyle/>
              <a:p>
                <a:pPr algn="ctr"/>
                <a:endParaRPr/>
              </a:p>
            </p:txBody>
          </p:sp>
          <p:sp>
            <p:nvSpPr>
              <p:cNvPr id="167" name="iṡľîḓê"/>
              <p:cNvSpPr/>
              <p:nvPr/>
            </p:nvSpPr>
            <p:spPr bwMode="auto">
              <a:xfrm>
                <a:off x="3373" y="2884"/>
                <a:ext cx="242" cy="246"/>
              </a:xfrm>
              <a:custGeom>
                <a:avLst/>
                <a:gdLst>
                  <a:gd name="T0" fmla="*/ 162 w 242"/>
                  <a:gd name="T1" fmla="*/ 246 h 246"/>
                  <a:gd name="T2" fmla="*/ 13 w 242"/>
                  <a:gd name="T3" fmla="*/ 212 h 246"/>
                  <a:gd name="T4" fmla="*/ 0 w 242"/>
                  <a:gd name="T5" fmla="*/ 59 h 246"/>
                  <a:gd name="T6" fmla="*/ 141 w 242"/>
                  <a:gd name="T7" fmla="*/ 0 h 246"/>
                  <a:gd name="T8" fmla="*/ 242 w 242"/>
                  <a:gd name="T9" fmla="*/ 115 h 246"/>
                  <a:gd name="T10" fmla="*/ 162 w 242"/>
                  <a:gd name="T11" fmla="*/ 246 h 246"/>
                </a:gdLst>
                <a:ahLst/>
                <a:cxnLst>
                  <a:cxn ang="0">
                    <a:pos x="T0" y="T1"/>
                  </a:cxn>
                  <a:cxn ang="0">
                    <a:pos x="T2" y="T3"/>
                  </a:cxn>
                  <a:cxn ang="0">
                    <a:pos x="T4" y="T5"/>
                  </a:cxn>
                  <a:cxn ang="0">
                    <a:pos x="T6" y="T7"/>
                  </a:cxn>
                  <a:cxn ang="0">
                    <a:pos x="T8" y="T9"/>
                  </a:cxn>
                  <a:cxn ang="0">
                    <a:pos x="T10" y="T11"/>
                  </a:cxn>
                </a:cxnLst>
                <a:rect l="0" t="0" r="r" b="b"/>
                <a:pathLst>
                  <a:path w="242" h="246">
                    <a:moveTo>
                      <a:pt x="162" y="246"/>
                    </a:moveTo>
                    <a:lnTo>
                      <a:pt x="13" y="212"/>
                    </a:lnTo>
                    <a:lnTo>
                      <a:pt x="0" y="59"/>
                    </a:lnTo>
                    <a:lnTo>
                      <a:pt x="141" y="0"/>
                    </a:lnTo>
                    <a:lnTo>
                      <a:pt x="242" y="115"/>
                    </a:lnTo>
                    <a:lnTo>
                      <a:pt x="162" y="246"/>
                    </a:lnTo>
                    <a:close/>
                  </a:path>
                </a:pathLst>
              </a:custGeom>
              <a:solidFill>
                <a:srgbClr val="FFBA0D"/>
              </a:solidFill>
              <a:ln w="6350" cap="flat">
                <a:solidFill>
                  <a:srgbClr val="2668A3"/>
                </a:solidFill>
                <a:prstDash val="solid"/>
                <a:miter lim="800000"/>
              </a:ln>
            </p:spPr>
            <p:txBody>
              <a:bodyPr anchor="ctr"/>
              <a:lstStyle/>
              <a:p>
                <a:pPr algn="ctr"/>
                <a:endParaRPr/>
              </a:p>
            </p:txBody>
          </p:sp>
          <p:sp>
            <p:nvSpPr>
              <p:cNvPr id="168" name="iŝlidè"/>
              <p:cNvSpPr/>
              <p:nvPr/>
            </p:nvSpPr>
            <p:spPr bwMode="auto">
              <a:xfrm>
                <a:off x="3559" y="2656"/>
                <a:ext cx="33" cy="95"/>
              </a:xfrm>
              <a:custGeom>
                <a:avLst/>
                <a:gdLst>
                  <a:gd name="T0" fmla="*/ 33 w 33"/>
                  <a:gd name="T1" fmla="*/ 95 h 95"/>
                  <a:gd name="T2" fmla="*/ 0 w 33"/>
                  <a:gd name="T3" fmla="*/ 0 h 95"/>
                  <a:gd name="T4" fmla="*/ 33 w 33"/>
                  <a:gd name="T5" fmla="*/ 95 h 95"/>
                </a:gdLst>
                <a:ahLst/>
                <a:cxnLst>
                  <a:cxn ang="0">
                    <a:pos x="T0" y="T1"/>
                  </a:cxn>
                  <a:cxn ang="0">
                    <a:pos x="T2" y="T3"/>
                  </a:cxn>
                  <a:cxn ang="0">
                    <a:pos x="T4" y="T5"/>
                  </a:cxn>
                </a:cxnLst>
                <a:rect l="0" t="0" r="r" b="b"/>
                <a:pathLst>
                  <a:path w="33" h="95">
                    <a:moveTo>
                      <a:pt x="33" y="95"/>
                    </a:moveTo>
                    <a:lnTo>
                      <a:pt x="0" y="0"/>
                    </a:lnTo>
                    <a:lnTo>
                      <a:pt x="33" y="95"/>
                    </a:lnTo>
                    <a:close/>
                  </a:path>
                </a:pathLst>
              </a:custGeom>
              <a:solidFill>
                <a:srgbClr val="FFA1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9" name="isḻïḋé"/>
              <p:cNvSpPr/>
              <p:nvPr/>
            </p:nvSpPr>
            <p:spPr bwMode="auto">
              <a:xfrm flipH="1" flipV="1">
                <a:off x="3559" y="2656"/>
                <a:ext cx="33" cy="95"/>
              </a:xfrm>
              <a:prstGeom prst="line">
                <a:avLst/>
              </a:prstGeom>
              <a:noFill/>
              <a:ln w="6350" cap="flat">
                <a:solidFill>
                  <a:srgbClr val="2668A3"/>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170" name="îšľïďe"/>
              <p:cNvSpPr/>
              <p:nvPr/>
            </p:nvSpPr>
            <p:spPr bwMode="auto">
              <a:xfrm>
                <a:off x="3741" y="2736"/>
                <a:ext cx="87" cy="50"/>
              </a:xfrm>
              <a:custGeom>
                <a:avLst/>
                <a:gdLst>
                  <a:gd name="T0" fmla="*/ 0 w 87"/>
                  <a:gd name="T1" fmla="*/ 50 h 50"/>
                  <a:gd name="T2" fmla="*/ 87 w 87"/>
                  <a:gd name="T3" fmla="*/ 0 h 50"/>
                  <a:gd name="T4" fmla="*/ 0 w 87"/>
                  <a:gd name="T5" fmla="*/ 50 h 50"/>
                </a:gdLst>
                <a:ahLst/>
                <a:cxnLst>
                  <a:cxn ang="0">
                    <a:pos x="T0" y="T1"/>
                  </a:cxn>
                  <a:cxn ang="0">
                    <a:pos x="T2" y="T3"/>
                  </a:cxn>
                  <a:cxn ang="0">
                    <a:pos x="T4" y="T5"/>
                  </a:cxn>
                </a:cxnLst>
                <a:rect l="0" t="0" r="r" b="b"/>
                <a:pathLst>
                  <a:path w="87" h="50">
                    <a:moveTo>
                      <a:pt x="0" y="50"/>
                    </a:moveTo>
                    <a:lnTo>
                      <a:pt x="87" y="0"/>
                    </a:lnTo>
                    <a:lnTo>
                      <a:pt x="0" y="50"/>
                    </a:lnTo>
                    <a:close/>
                  </a:path>
                </a:pathLst>
              </a:custGeom>
              <a:solidFill>
                <a:srgbClr val="FFA1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1" name="íSļïḋe"/>
              <p:cNvSpPr/>
              <p:nvPr/>
            </p:nvSpPr>
            <p:spPr bwMode="auto">
              <a:xfrm flipV="1">
                <a:off x="3741" y="2736"/>
                <a:ext cx="87" cy="50"/>
              </a:xfrm>
              <a:prstGeom prst="line">
                <a:avLst/>
              </a:prstGeom>
              <a:noFill/>
              <a:ln w="6350" cap="flat">
                <a:solidFill>
                  <a:srgbClr val="2668A3"/>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172" name="iṡľíḍé"/>
              <p:cNvSpPr/>
              <p:nvPr/>
            </p:nvSpPr>
            <p:spPr bwMode="auto">
              <a:xfrm>
                <a:off x="3333" y="2903"/>
                <a:ext cx="40" cy="40"/>
              </a:xfrm>
              <a:custGeom>
                <a:avLst/>
                <a:gdLst>
                  <a:gd name="T0" fmla="*/ 40 w 40"/>
                  <a:gd name="T1" fmla="*/ 40 h 40"/>
                  <a:gd name="T2" fmla="*/ 0 w 40"/>
                  <a:gd name="T3" fmla="*/ 0 h 40"/>
                  <a:gd name="T4" fmla="*/ 40 w 40"/>
                  <a:gd name="T5" fmla="*/ 40 h 40"/>
                </a:gdLst>
                <a:ahLst/>
                <a:cxnLst>
                  <a:cxn ang="0">
                    <a:pos x="T0" y="T1"/>
                  </a:cxn>
                  <a:cxn ang="0">
                    <a:pos x="T2" y="T3"/>
                  </a:cxn>
                  <a:cxn ang="0">
                    <a:pos x="T4" y="T5"/>
                  </a:cxn>
                </a:cxnLst>
                <a:rect l="0" t="0" r="r" b="b"/>
                <a:pathLst>
                  <a:path w="40" h="40">
                    <a:moveTo>
                      <a:pt x="40" y="40"/>
                    </a:moveTo>
                    <a:lnTo>
                      <a:pt x="0" y="0"/>
                    </a:lnTo>
                    <a:lnTo>
                      <a:pt x="40" y="40"/>
                    </a:lnTo>
                    <a:close/>
                  </a:path>
                </a:pathLst>
              </a:custGeom>
              <a:solidFill>
                <a:srgbClr val="FFA1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3" name="isļiḋè"/>
              <p:cNvSpPr/>
              <p:nvPr/>
            </p:nvSpPr>
            <p:spPr bwMode="auto">
              <a:xfrm flipH="1" flipV="1">
                <a:off x="3333" y="2903"/>
                <a:ext cx="40" cy="40"/>
              </a:xfrm>
              <a:prstGeom prst="line">
                <a:avLst/>
              </a:prstGeom>
              <a:noFill/>
              <a:ln w="6350" cap="flat">
                <a:solidFill>
                  <a:srgbClr val="2668A3"/>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174" name="išlïḋé"/>
              <p:cNvSpPr/>
              <p:nvPr/>
            </p:nvSpPr>
            <p:spPr bwMode="auto">
              <a:xfrm>
                <a:off x="3321" y="3096"/>
                <a:ext cx="65" cy="46"/>
              </a:xfrm>
              <a:custGeom>
                <a:avLst/>
                <a:gdLst>
                  <a:gd name="T0" fmla="*/ 65 w 65"/>
                  <a:gd name="T1" fmla="*/ 0 h 46"/>
                  <a:gd name="T2" fmla="*/ 0 w 65"/>
                  <a:gd name="T3" fmla="*/ 46 h 46"/>
                  <a:gd name="T4" fmla="*/ 65 w 65"/>
                  <a:gd name="T5" fmla="*/ 0 h 46"/>
                </a:gdLst>
                <a:ahLst/>
                <a:cxnLst>
                  <a:cxn ang="0">
                    <a:pos x="T0" y="T1"/>
                  </a:cxn>
                  <a:cxn ang="0">
                    <a:pos x="T2" y="T3"/>
                  </a:cxn>
                  <a:cxn ang="0">
                    <a:pos x="T4" y="T5"/>
                  </a:cxn>
                </a:cxnLst>
                <a:rect l="0" t="0" r="r" b="b"/>
                <a:pathLst>
                  <a:path w="65" h="46">
                    <a:moveTo>
                      <a:pt x="65" y="0"/>
                    </a:moveTo>
                    <a:lnTo>
                      <a:pt x="0" y="46"/>
                    </a:lnTo>
                    <a:lnTo>
                      <a:pt x="65" y="0"/>
                    </a:lnTo>
                    <a:close/>
                  </a:path>
                </a:pathLst>
              </a:custGeom>
              <a:solidFill>
                <a:srgbClr val="FFA1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5" name="ï$1îḑè"/>
              <p:cNvSpPr/>
              <p:nvPr/>
            </p:nvSpPr>
            <p:spPr bwMode="auto">
              <a:xfrm flipH="1">
                <a:off x="3321" y="3096"/>
                <a:ext cx="65" cy="46"/>
              </a:xfrm>
              <a:prstGeom prst="line">
                <a:avLst/>
              </a:prstGeom>
              <a:noFill/>
              <a:ln w="6350" cap="flat">
                <a:solidFill>
                  <a:srgbClr val="2668A3"/>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176" name="iṡľíḋé"/>
              <p:cNvSpPr/>
              <p:nvPr/>
            </p:nvSpPr>
            <p:spPr bwMode="auto">
              <a:xfrm>
                <a:off x="3535" y="3130"/>
                <a:ext cx="24" cy="54"/>
              </a:xfrm>
              <a:custGeom>
                <a:avLst/>
                <a:gdLst>
                  <a:gd name="T0" fmla="*/ 0 w 24"/>
                  <a:gd name="T1" fmla="*/ 0 h 54"/>
                  <a:gd name="T2" fmla="*/ 24 w 24"/>
                  <a:gd name="T3" fmla="*/ 54 h 54"/>
                  <a:gd name="T4" fmla="*/ 0 w 24"/>
                  <a:gd name="T5" fmla="*/ 0 h 54"/>
                </a:gdLst>
                <a:ahLst/>
                <a:cxnLst>
                  <a:cxn ang="0">
                    <a:pos x="T0" y="T1"/>
                  </a:cxn>
                  <a:cxn ang="0">
                    <a:pos x="T2" y="T3"/>
                  </a:cxn>
                  <a:cxn ang="0">
                    <a:pos x="T4" y="T5"/>
                  </a:cxn>
                </a:cxnLst>
                <a:rect l="0" t="0" r="r" b="b"/>
                <a:pathLst>
                  <a:path w="24" h="54">
                    <a:moveTo>
                      <a:pt x="0" y="0"/>
                    </a:moveTo>
                    <a:lnTo>
                      <a:pt x="24" y="54"/>
                    </a:lnTo>
                    <a:lnTo>
                      <a:pt x="0" y="0"/>
                    </a:lnTo>
                    <a:close/>
                  </a:path>
                </a:pathLst>
              </a:custGeom>
              <a:solidFill>
                <a:srgbClr val="FFA1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7" name="íṡľíḋé"/>
              <p:cNvSpPr/>
              <p:nvPr/>
            </p:nvSpPr>
            <p:spPr bwMode="auto">
              <a:xfrm>
                <a:off x="3535" y="3130"/>
                <a:ext cx="24" cy="54"/>
              </a:xfrm>
              <a:prstGeom prst="line">
                <a:avLst/>
              </a:prstGeom>
              <a:noFill/>
              <a:ln w="6350" cap="flat">
                <a:solidFill>
                  <a:srgbClr val="2668A3"/>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178" name="ïŝḷíḓe"/>
              <p:cNvSpPr/>
              <p:nvPr/>
            </p:nvSpPr>
            <p:spPr bwMode="auto">
              <a:xfrm>
                <a:off x="3460" y="2628"/>
                <a:ext cx="21" cy="38"/>
              </a:xfrm>
              <a:custGeom>
                <a:avLst/>
                <a:gdLst>
                  <a:gd name="T0" fmla="*/ 0 w 21"/>
                  <a:gd name="T1" fmla="*/ 38 h 38"/>
                  <a:gd name="T2" fmla="*/ 0 w 21"/>
                  <a:gd name="T3" fmla="*/ 0 h 38"/>
                  <a:gd name="T4" fmla="*/ 6 w 21"/>
                  <a:gd name="T5" fmla="*/ 0 h 38"/>
                  <a:gd name="T6" fmla="*/ 14 w 21"/>
                  <a:gd name="T7" fmla="*/ 18 h 38"/>
                  <a:gd name="T8" fmla="*/ 14 w 21"/>
                  <a:gd name="T9" fmla="*/ 0 h 38"/>
                  <a:gd name="T10" fmla="*/ 21 w 21"/>
                  <a:gd name="T11" fmla="*/ 0 h 38"/>
                  <a:gd name="T12" fmla="*/ 21 w 21"/>
                  <a:gd name="T13" fmla="*/ 38 h 38"/>
                  <a:gd name="T14" fmla="*/ 15 w 21"/>
                  <a:gd name="T15" fmla="*/ 38 h 38"/>
                  <a:gd name="T16" fmla="*/ 8 w 21"/>
                  <a:gd name="T17" fmla="*/ 19 h 38"/>
                  <a:gd name="T18" fmla="*/ 8 w 21"/>
                  <a:gd name="T19" fmla="*/ 38 h 38"/>
                  <a:gd name="T20" fmla="*/ 0 w 21"/>
                  <a:gd name="T21"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8">
                    <a:moveTo>
                      <a:pt x="0" y="38"/>
                    </a:moveTo>
                    <a:lnTo>
                      <a:pt x="0" y="0"/>
                    </a:lnTo>
                    <a:lnTo>
                      <a:pt x="6" y="0"/>
                    </a:lnTo>
                    <a:lnTo>
                      <a:pt x="14" y="18"/>
                    </a:lnTo>
                    <a:lnTo>
                      <a:pt x="14" y="0"/>
                    </a:lnTo>
                    <a:lnTo>
                      <a:pt x="21" y="0"/>
                    </a:lnTo>
                    <a:lnTo>
                      <a:pt x="21" y="38"/>
                    </a:lnTo>
                    <a:lnTo>
                      <a:pt x="15" y="38"/>
                    </a:lnTo>
                    <a:lnTo>
                      <a:pt x="8" y="19"/>
                    </a:lnTo>
                    <a:lnTo>
                      <a:pt x="8" y="38"/>
                    </a:lnTo>
                    <a:lnTo>
                      <a:pt x="0" y="38"/>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9" name="iśļiḑe"/>
              <p:cNvSpPr/>
              <p:nvPr/>
            </p:nvSpPr>
            <p:spPr bwMode="auto">
              <a:xfrm>
                <a:off x="3487" y="2628"/>
                <a:ext cx="22" cy="38"/>
              </a:xfrm>
              <a:custGeom>
                <a:avLst/>
                <a:gdLst>
                  <a:gd name="T0" fmla="*/ 0 w 22"/>
                  <a:gd name="T1" fmla="*/ 38 h 38"/>
                  <a:gd name="T2" fmla="*/ 0 w 22"/>
                  <a:gd name="T3" fmla="*/ 0 h 38"/>
                  <a:gd name="T4" fmla="*/ 8 w 22"/>
                  <a:gd name="T5" fmla="*/ 0 h 38"/>
                  <a:gd name="T6" fmla="*/ 8 w 22"/>
                  <a:gd name="T7" fmla="*/ 15 h 38"/>
                  <a:gd name="T8" fmla="*/ 13 w 22"/>
                  <a:gd name="T9" fmla="*/ 15 h 38"/>
                  <a:gd name="T10" fmla="*/ 13 w 22"/>
                  <a:gd name="T11" fmla="*/ 0 h 38"/>
                  <a:gd name="T12" fmla="*/ 22 w 22"/>
                  <a:gd name="T13" fmla="*/ 0 h 38"/>
                  <a:gd name="T14" fmla="*/ 22 w 22"/>
                  <a:gd name="T15" fmla="*/ 38 h 38"/>
                  <a:gd name="T16" fmla="*/ 13 w 22"/>
                  <a:gd name="T17" fmla="*/ 38 h 38"/>
                  <a:gd name="T18" fmla="*/ 13 w 22"/>
                  <a:gd name="T19" fmla="*/ 22 h 38"/>
                  <a:gd name="T20" fmla="*/ 8 w 22"/>
                  <a:gd name="T21" fmla="*/ 22 h 38"/>
                  <a:gd name="T22" fmla="*/ 8 w 22"/>
                  <a:gd name="T23" fmla="*/ 38 h 38"/>
                  <a:gd name="T24" fmla="*/ 0 w 22"/>
                  <a:gd name="T2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8">
                    <a:moveTo>
                      <a:pt x="0" y="38"/>
                    </a:moveTo>
                    <a:lnTo>
                      <a:pt x="0" y="0"/>
                    </a:lnTo>
                    <a:lnTo>
                      <a:pt x="8" y="0"/>
                    </a:lnTo>
                    <a:lnTo>
                      <a:pt x="8" y="15"/>
                    </a:lnTo>
                    <a:lnTo>
                      <a:pt x="13" y="15"/>
                    </a:lnTo>
                    <a:lnTo>
                      <a:pt x="13" y="0"/>
                    </a:lnTo>
                    <a:lnTo>
                      <a:pt x="22" y="0"/>
                    </a:lnTo>
                    <a:lnTo>
                      <a:pt x="22" y="38"/>
                    </a:lnTo>
                    <a:lnTo>
                      <a:pt x="13" y="38"/>
                    </a:lnTo>
                    <a:lnTo>
                      <a:pt x="13" y="22"/>
                    </a:lnTo>
                    <a:lnTo>
                      <a:pt x="8" y="22"/>
                    </a:lnTo>
                    <a:lnTo>
                      <a:pt x="8" y="38"/>
                    </a:lnTo>
                    <a:lnTo>
                      <a:pt x="0" y="38"/>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0" name="ïṥḻide"/>
              <p:cNvSpPr/>
              <p:nvPr/>
            </p:nvSpPr>
            <p:spPr bwMode="auto">
              <a:xfrm>
                <a:off x="3515" y="2628"/>
                <a:ext cx="21" cy="38"/>
              </a:xfrm>
              <a:custGeom>
                <a:avLst/>
                <a:gdLst>
                  <a:gd name="T0" fmla="*/ 0 w 22"/>
                  <a:gd name="T1" fmla="*/ 40 h 40"/>
                  <a:gd name="T2" fmla="*/ 0 w 22"/>
                  <a:gd name="T3" fmla="*/ 34 h 40"/>
                  <a:gd name="T4" fmla="*/ 9 w 22"/>
                  <a:gd name="T5" fmla="*/ 20 h 40"/>
                  <a:gd name="T6" fmla="*/ 10 w 22"/>
                  <a:gd name="T7" fmla="*/ 18 h 40"/>
                  <a:gd name="T8" fmla="*/ 11 w 22"/>
                  <a:gd name="T9" fmla="*/ 17 h 40"/>
                  <a:gd name="T10" fmla="*/ 12 w 22"/>
                  <a:gd name="T11" fmla="*/ 15 h 40"/>
                  <a:gd name="T12" fmla="*/ 13 w 22"/>
                  <a:gd name="T13" fmla="*/ 14 h 40"/>
                  <a:gd name="T14" fmla="*/ 13 w 22"/>
                  <a:gd name="T15" fmla="*/ 12 h 40"/>
                  <a:gd name="T16" fmla="*/ 14 w 22"/>
                  <a:gd name="T17" fmla="*/ 10 h 40"/>
                  <a:gd name="T18" fmla="*/ 13 w 22"/>
                  <a:gd name="T19" fmla="*/ 7 h 40"/>
                  <a:gd name="T20" fmla="*/ 11 w 22"/>
                  <a:gd name="T21" fmla="*/ 7 h 40"/>
                  <a:gd name="T22" fmla="*/ 11 w 22"/>
                  <a:gd name="T23" fmla="*/ 7 h 40"/>
                  <a:gd name="T24" fmla="*/ 9 w 22"/>
                  <a:gd name="T25" fmla="*/ 8 h 40"/>
                  <a:gd name="T26" fmla="*/ 8 w 22"/>
                  <a:gd name="T27" fmla="*/ 12 h 40"/>
                  <a:gd name="T28" fmla="*/ 8 w 22"/>
                  <a:gd name="T29" fmla="*/ 14 h 40"/>
                  <a:gd name="T30" fmla="*/ 0 w 22"/>
                  <a:gd name="T31" fmla="*/ 14 h 40"/>
                  <a:gd name="T32" fmla="*/ 0 w 22"/>
                  <a:gd name="T33" fmla="*/ 12 h 40"/>
                  <a:gd name="T34" fmla="*/ 1 w 22"/>
                  <a:gd name="T35" fmla="*/ 7 h 40"/>
                  <a:gd name="T36" fmla="*/ 2 w 22"/>
                  <a:gd name="T37" fmla="*/ 3 h 40"/>
                  <a:gd name="T38" fmla="*/ 6 w 22"/>
                  <a:gd name="T39" fmla="*/ 1 h 40"/>
                  <a:gd name="T40" fmla="*/ 11 w 22"/>
                  <a:gd name="T41" fmla="*/ 0 h 40"/>
                  <a:gd name="T42" fmla="*/ 19 w 22"/>
                  <a:gd name="T43" fmla="*/ 3 h 40"/>
                  <a:gd name="T44" fmla="*/ 22 w 22"/>
                  <a:gd name="T45" fmla="*/ 10 h 40"/>
                  <a:gd name="T46" fmla="*/ 22 w 22"/>
                  <a:gd name="T47" fmla="*/ 12 h 40"/>
                  <a:gd name="T48" fmla="*/ 21 w 22"/>
                  <a:gd name="T49" fmla="*/ 13 h 40"/>
                  <a:gd name="T50" fmla="*/ 21 w 22"/>
                  <a:gd name="T51" fmla="*/ 15 h 40"/>
                  <a:gd name="T52" fmla="*/ 21 w 22"/>
                  <a:gd name="T53" fmla="*/ 16 h 40"/>
                  <a:gd name="T54" fmla="*/ 20 w 22"/>
                  <a:gd name="T55" fmla="*/ 17 h 40"/>
                  <a:gd name="T56" fmla="*/ 19 w 22"/>
                  <a:gd name="T57" fmla="*/ 18 h 40"/>
                  <a:gd name="T58" fmla="*/ 19 w 22"/>
                  <a:gd name="T59" fmla="*/ 19 h 40"/>
                  <a:gd name="T60" fmla="*/ 18 w 22"/>
                  <a:gd name="T61" fmla="*/ 20 h 40"/>
                  <a:gd name="T62" fmla="*/ 17 w 22"/>
                  <a:gd name="T63" fmla="*/ 22 h 40"/>
                  <a:gd name="T64" fmla="*/ 16 w 22"/>
                  <a:gd name="T65" fmla="*/ 23 h 40"/>
                  <a:gd name="T66" fmla="*/ 9 w 22"/>
                  <a:gd name="T67" fmla="*/ 34 h 40"/>
                  <a:gd name="T68" fmla="*/ 21 w 22"/>
                  <a:gd name="T69" fmla="*/ 34 h 40"/>
                  <a:gd name="T70" fmla="*/ 21 w 22"/>
                  <a:gd name="T71" fmla="*/ 40 h 40"/>
                  <a:gd name="T72" fmla="*/ 0 w 22"/>
                  <a:gd name="T7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40">
                    <a:moveTo>
                      <a:pt x="0" y="40"/>
                    </a:moveTo>
                    <a:cubicBezTo>
                      <a:pt x="0" y="34"/>
                      <a:pt x="0" y="34"/>
                      <a:pt x="0" y="34"/>
                    </a:cubicBezTo>
                    <a:cubicBezTo>
                      <a:pt x="9" y="20"/>
                      <a:pt x="9" y="20"/>
                      <a:pt x="9" y="20"/>
                    </a:cubicBezTo>
                    <a:cubicBezTo>
                      <a:pt x="10" y="19"/>
                      <a:pt x="10" y="19"/>
                      <a:pt x="10" y="18"/>
                    </a:cubicBezTo>
                    <a:cubicBezTo>
                      <a:pt x="11" y="18"/>
                      <a:pt x="11" y="17"/>
                      <a:pt x="11" y="17"/>
                    </a:cubicBezTo>
                    <a:cubicBezTo>
                      <a:pt x="12" y="16"/>
                      <a:pt x="12" y="16"/>
                      <a:pt x="12" y="15"/>
                    </a:cubicBezTo>
                    <a:cubicBezTo>
                      <a:pt x="13" y="15"/>
                      <a:pt x="13" y="14"/>
                      <a:pt x="13" y="14"/>
                    </a:cubicBezTo>
                    <a:cubicBezTo>
                      <a:pt x="13" y="13"/>
                      <a:pt x="13" y="13"/>
                      <a:pt x="13" y="12"/>
                    </a:cubicBezTo>
                    <a:cubicBezTo>
                      <a:pt x="14" y="11"/>
                      <a:pt x="14" y="11"/>
                      <a:pt x="14" y="10"/>
                    </a:cubicBezTo>
                    <a:cubicBezTo>
                      <a:pt x="14" y="9"/>
                      <a:pt x="13" y="8"/>
                      <a:pt x="13" y="7"/>
                    </a:cubicBezTo>
                    <a:cubicBezTo>
                      <a:pt x="12" y="7"/>
                      <a:pt x="12" y="7"/>
                      <a:pt x="11" y="7"/>
                    </a:cubicBezTo>
                    <a:cubicBezTo>
                      <a:pt x="11" y="7"/>
                      <a:pt x="11" y="7"/>
                      <a:pt x="11" y="7"/>
                    </a:cubicBezTo>
                    <a:cubicBezTo>
                      <a:pt x="10" y="7"/>
                      <a:pt x="9" y="7"/>
                      <a:pt x="9" y="8"/>
                    </a:cubicBezTo>
                    <a:cubicBezTo>
                      <a:pt x="8" y="9"/>
                      <a:pt x="8" y="11"/>
                      <a:pt x="8" y="12"/>
                    </a:cubicBezTo>
                    <a:cubicBezTo>
                      <a:pt x="8" y="14"/>
                      <a:pt x="8" y="14"/>
                      <a:pt x="8" y="14"/>
                    </a:cubicBezTo>
                    <a:cubicBezTo>
                      <a:pt x="0" y="14"/>
                      <a:pt x="0" y="14"/>
                      <a:pt x="0" y="14"/>
                    </a:cubicBezTo>
                    <a:cubicBezTo>
                      <a:pt x="0" y="12"/>
                      <a:pt x="0" y="12"/>
                      <a:pt x="0" y="12"/>
                    </a:cubicBezTo>
                    <a:cubicBezTo>
                      <a:pt x="0" y="10"/>
                      <a:pt x="0" y="9"/>
                      <a:pt x="1" y="7"/>
                    </a:cubicBezTo>
                    <a:cubicBezTo>
                      <a:pt x="1" y="6"/>
                      <a:pt x="2" y="4"/>
                      <a:pt x="2" y="3"/>
                    </a:cubicBezTo>
                    <a:cubicBezTo>
                      <a:pt x="3" y="2"/>
                      <a:pt x="4" y="1"/>
                      <a:pt x="6" y="1"/>
                    </a:cubicBezTo>
                    <a:cubicBezTo>
                      <a:pt x="7" y="0"/>
                      <a:pt x="9" y="0"/>
                      <a:pt x="11" y="0"/>
                    </a:cubicBezTo>
                    <a:cubicBezTo>
                      <a:pt x="15" y="0"/>
                      <a:pt x="17" y="1"/>
                      <a:pt x="19" y="3"/>
                    </a:cubicBezTo>
                    <a:cubicBezTo>
                      <a:pt x="21" y="4"/>
                      <a:pt x="22" y="7"/>
                      <a:pt x="22" y="10"/>
                    </a:cubicBezTo>
                    <a:cubicBezTo>
                      <a:pt x="22" y="11"/>
                      <a:pt x="22" y="11"/>
                      <a:pt x="22" y="12"/>
                    </a:cubicBezTo>
                    <a:cubicBezTo>
                      <a:pt x="22" y="12"/>
                      <a:pt x="22" y="13"/>
                      <a:pt x="21" y="13"/>
                    </a:cubicBezTo>
                    <a:cubicBezTo>
                      <a:pt x="21" y="14"/>
                      <a:pt x="21" y="14"/>
                      <a:pt x="21" y="15"/>
                    </a:cubicBezTo>
                    <a:cubicBezTo>
                      <a:pt x="21" y="15"/>
                      <a:pt x="21" y="15"/>
                      <a:pt x="21" y="16"/>
                    </a:cubicBezTo>
                    <a:cubicBezTo>
                      <a:pt x="21" y="16"/>
                      <a:pt x="20" y="17"/>
                      <a:pt x="20" y="17"/>
                    </a:cubicBezTo>
                    <a:cubicBezTo>
                      <a:pt x="20" y="18"/>
                      <a:pt x="20" y="18"/>
                      <a:pt x="19" y="18"/>
                    </a:cubicBezTo>
                    <a:cubicBezTo>
                      <a:pt x="19" y="18"/>
                      <a:pt x="19" y="19"/>
                      <a:pt x="19" y="19"/>
                    </a:cubicBezTo>
                    <a:cubicBezTo>
                      <a:pt x="18" y="20"/>
                      <a:pt x="18" y="20"/>
                      <a:pt x="18" y="20"/>
                    </a:cubicBezTo>
                    <a:cubicBezTo>
                      <a:pt x="18" y="21"/>
                      <a:pt x="18" y="21"/>
                      <a:pt x="17" y="22"/>
                    </a:cubicBezTo>
                    <a:cubicBezTo>
                      <a:pt x="17" y="22"/>
                      <a:pt x="17" y="23"/>
                      <a:pt x="16" y="23"/>
                    </a:cubicBezTo>
                    <a:cubicBezTo>
                      <a:pt x="9" y="34"/>
                      <a:pt x="9" y="34"/>
                      <a:pt x="9" y="34"/>
                    </a:cubicBezTo>
                    <a:cubicBezTo>
                      <a:pt x="21" y="34"/>
                      <a:pt x="21" y="34"/>
                      <a:pt x="21" y="34"/>
                    </a:cubicBezTo>
                    <a:cubicBezTo>
                      <a:pt x="21" y="40"/>
                      <a:pt x="21" y="40"/>
                      <a:pt x="21" y="40"/>
                    </a:cubicBezTo>
                    <a:lnTo>
                      <a:pt x="0" y="40"/>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1" name="ïśḷiḋe"/>
              <p:cNvSpPr/>
              <p:nvPr/>
            </p:nvSpPr>
            <p:spPr bwMode="auto">
              <a:xfrm>
                <a:off x="3389" y="3119"/>
                <a:ext cx="20" cy="38"/>
              </a:xfrm>
              <a:custGeom>
                <a:avLst/>
                <a:gdLst>
                  <a:gd name="T0" fmla="*/ 0 w 20"/>
                  <a:gd name="T1" fmla="*/ 38 h 38"/>
                  <a:gd name="T2" fmla="*/ 0 w 20"/>
                  <a:gd name="T3" fmla="*/ 0 h 38"/>
                  <a:gd name="T4" fmla="*/ 6 w 20"/>
                  <a:gd name="T5" fmla="*/ 0 h 38"/>
                  <a:gd name="T6" fmla="*/ 14 w 20"/>
                  <a:gd name="T7" fmla="*/ 19 h 38"/>
                  <a:gd name="T8" fmla="*/ 14 w 20"/>
                  <a:gd name="T9" fmla="*/ 0 h 38"/>
                  <a:gd name="T10" fmla="*/ 20 w 20"/>
                  <a:gd name="T11" fmla="*/ 0 h 38"/>
                  <a:gd name="T12" fmla="*/ 20 w 20"/>
                  <a:gd name="T13" fmla="*/ 38 h 38"/>
                  <a:gd name="T14" fmla="*/ 14 w 20"/>
                  <a:gd name="T15" fmla="*/ 38 h 38"/>
                  <a:gd name="T16" fmla="*/ 7 w 20"/>
                  <a:gd name="T17" fmla="*/ 19 h 38"/>
                  <a:gd name="T18" fmla="*/ 7 w 20"/>
                  <a:gd name="T19" fmla="*/ 38 h 38"/>
                  <a:gd name="T20" fmla="*/ 0 w 20"/>
                  <a:gd name="T21"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8">
                    <a:moveTo>
                      <a:pt x="0" y="38"/>
                    </a:moveTo>
                    <a:lnTo>
                      <a:pt x="0" y="0"/>
                    </a:lnTo>
                    <a:lnTo>
                      <a:pt x="6" y="0"/>
                    </a:lnTo>
                    <a:lnTo>
                      <a:pt x="14" y="19"/>
                    </a:lnTo>
                    <a:lnTo>
                      <a:pt x="14" y="0"/>
                    </a:lnTo>
                    <a:lnTo>
                      <a:pt x="20" y="0"/>
                    </a:lnTo>
                    <a:lnTo>
                      <a:pt x="20" y="38"/>
                    </a:lnTo>
                    <a:lnTo>
                      <a:pt x="14" y="38"/>
                    </a:lnTo>
                    <a:lnTo>
                      <a:pt x="7" y="19"/>
                    </a:lnTo>
                    <a:lnTo>
                      <a:pt x="7" y="38"/>
                    </a:lnTo>
                    <a:lnTo>
                      <a:pt x="0" y="38"/>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2" name="íṣḻïďê"/>
              <p:cNvSpPr/>
              <p:nvPr/>
            </p:nvSpPr>
            <p:spPr bwMode="auto">
              <a:xfrm>
                <a:off x="3563" y="3104"/>
                <a:ext cx="20" cy="38"/>
              </a:xfrm>
              <a:custGeom>
                <a:avLst/>
                <a:gdLst>
                  <a:gd name="T0" fmla="*/ 0 w 20"/>
                  <a:gd name="T1" fmla="*/ 38 h 38"/>
                  <a:gd name="T2" fmla="*/ 0 w 20"/>
                  <a:gd name="T3" fmla="*/ 0 h 38"/>
                  <a:gd name="T4" fmla="*/ 5 w 20"/>
                  <a:gd name="T5" fmla="*/ 0 h 38"/>
                  <a:gd name="T6" fmla="*/ 13 w 20"/>
                  <a:gd name="T7" fmla="*/ 18 h 38"/>
                  <a:gd name="T8" fmla="*/ 13 w 20"/>
                  <a:gd name="T9" fmla="*/ 0 h 38"/>
                  <a:gd name="T10" fmla="*/ 20 w 20"/>
                  <a:gd name="T11" fmla="*/ 0 h 38"/>
                  <a:gd name="T12" fmla="*/ 20 w 20"/>
                  <a:gd name="T13" fmla="*/ 38 h 38"/>
                  <a:gd name="T14" fmla="*/ 14 w 20"/>
                  <a:gd name="T15" fmla="*/ 38 h 38"/>
                  <a:gd name="T16" fmla="*/ 6 w 20"/>
                  <a:gd name="T17" fmla="*/ 18 h 38"/>
                  <a:gd name="T18" fmla="*/ 6 w 20"/>
                  <a:gd name="T19" fmla="*/ 38 h 38"/>
                  <a:gd name="T20" fmla="*/ 0 w 20"/>
                  <a:gd name="T21"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8">
                    <a:moveTo>
                      <a:pt x="0" y="38"/>
                    </a:moveTo>
                    <a:lnTo>
                      <a:pt x="0" y="0"/>
                    </a:lnTo>
                    <a:lnTo>
                      <a:pt x="5" y="0"/>
                    </a:lnTo>
                    <a:lnTo>
                      <a:pt x="13" y="18"/>
                    </a:lnTo>
                    <a:lnTo>
                      <a:pt x="13" y="0"/>
                    </a:lnTo>
                    <a:lnTo>
                      <a:pt x="20" y="0"/>
                    </a:lnTo>
                    <a:lnTo>
                      <a:pt x="20" y="38"/>
                    </a:lnTo>
                    <a:lnTo>
                      <a:pt x="14" y="38"/>
                    </a:lnTo>
                    <a:lnTo>
                      <a:pt x="6" y="18"/>
                    </a:lnTo>
                    <a:lnTo>
                      <a:pt x="6" y="38"/>
                    </a:lnTo>
                    <a:lnTo>
                      <a:pt x="0" y="38"/>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3" name="ïşļîďè"/>
              <p:cNvSpPr/>
              <p:nvPr/>
            </p:nvSpPr>
            <p:spPr bwMode="auto">
              <a:xfrm>
                <a:off x="3273" y="921"/>
                <a:ext cx="195" cy="193"/>
              </a:xfrm>
              <a:custGeom>
                <a:avLst/>
                <a:gdLst>
                  <a:gd name="T0" fmla="*/ 173 w 195"/>
                  <a:gd name="T1" fmla="*/ 177 h 193"/>
                  <a:gd name="T2" fmla="*/ 53 w 195"/>
                  <a:gd name="T3" fmla="*/ 193 h 193"/>
                  <a:gd name="T4" fmla="*/ 0 w 195"/>
                  <a:gd name="T5" fmla="*/ 83 h 193"/>
                  <a:gd name="T6" fmla="*/ 88 w 195"/>
                  <a:gd name="T7" fmla="*/ 0 h 193"/>
                  <a:gd name="T8" fmla="*/ 195 w 195"/>
                  <a:gd name="T9" fmla="*/ 57 h 193"/>
                  <a:gd name="T10" fmla="*/ 173 w 195"/>
                  <a:gd name="T11" fmla="*/ 177 h 193"/>
                </a:gdLst>
                <a:ahLst/>
                <a:cxnLst>
                  <a:cxn ang="0">
                    <a:pos x="T0" y="T1"/>
                  </a:cxn>
                  <a:cxn ang="0">
                    <a:pos x="T2" y="T3"/>
                  </a:cxn>
                  <a:cxn ang="0">
                    <a:pos x="T4" y="T5"/>
                  </a:cxn>
                  <a:cxn ang="0">
                    <a:pos x="T6" y="T7"/>
                  </a:cxn>
                  <a:cxn ang="0">
                    <a:pos x="T8" y="T9"/>
                  </a:cxn>
                  <a:cxn ang="0">
                    <a:pos x="T10" y="T11"/>
                  </a:cxn>
                </a:cxnLst>
                <a:rect l="0" t="0" r="r" b="b"/>
                <a:pathLst>
                  <a:path w="195" h="193">
                    <a:moveTo>
                      <a:pt x="173" y="177"/>
                    </a:moveTo>
                    <a:lnTo>
                      <a:pt x="53" y="193"/>
                    </a:lnTo>
                    <a:lnTo>
                      <a:pt x="0" y="83"/>
                    </a:lnTo>
                    <a:lnTo>
                      <a:pt x="88" y="0"/>
                    </a:lnTo>
                    <a:lnTo>
                      <a:pt x="195" y="57"/>
                    </a:lnTo>
                    <a:lnTo>
                      <a:pt x="173" y="177"/>
                    </a:ln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4" name="ïṩļïḑè"/>
              <p:cNvSpPr/>
              <p:nvPr/>
            </p:nvSpPr>
            <p:spPr bwMode="auto">
              <a:xfrm>
                <a:off x="3273" y="921"/>
                <a:ext cx="195" cy="193"/>
              </a:xfrm>
              <a:custGeom>
                <a:avLst/>
                <a:gdLst>
                  <a:gd name="T0" fmla="*/ 173 w 195"/>
                  <a:gd name="T1" fmla="*/ 177 h 193"/>
                  <a:gd name="T2" fmla="*/ 53 w 195"/>
                  <a:gd name="T3" fmla="*/ 193 h 193"/>
                  <a:gd name="T4" fmla="*/ 0 w 195"/>
                  <a:gd name="T5" fmla="*/ 83 h 193"/>
                  <a:gd name="T6" fmla="*/ 88 w 195"/>
                  <a:gd name="T7" fmla="*/ 0 h 193"/>
                  <a:gd name="T8" fmla="*/ 195 w 195"/>
                  <a:gd name="T9" fmla="*/ 57 h 193"/>
                  <a:gd name="T10" fmla="*/ 173 w 195"/>
                  <a:gd name="T11" fmla="*/ 177 h 193"/>
                </a:gdLst>
                <a:ahLst/>
                <a:cxnLst>
                  <a:cxn ang="0">
                    <a:pos x="T0" y="T1"/>
                  </a:cxn>
                  <a:cxn ang="0">
                    <a:pos x="T2" y="T3"/>
                  </a:cxn>
                  <a:cxn ang="0">
                    <a:pos x="T4" y="T5"/>
                  </a:cxn>
                  <a:cxn ang="0">
                    <a:pos x="T6" y="T7"/>
                  </a:cxn>
                  <a:cxn ang="0">
                    <a:pos x="T8" y="T9"/>
                  </a:cxn>
                  <a:cxn ang="0">
                    <a:pos x="T10" y="T11"/>
                  </a:cxn>
                </a:cxnLst>
                <a:rect l="0" t="0" r="r" b="b"/>
                <a:pathLst>
                  <a:path w="195" h="193">
                    <a:moveTo>
                      <a:pt x="173" y="177"/>
                    </a:moveTo>
                    <a:lnTo>
                      <a:pt x="53" y="193"/>
                    </a:lnTo>
                    <a:lnTo>
                      <a:pt x="0" y="83"/>
                    </a:lnTo>
                    <a:lnTo>
                      <a:pt x="88" y="0"/>
                    </a:lnTo>
                    <a:lnTo>
                      <a:pt x="195" y="57"/>
                    </a:lnTo>
                    <a:lnTo>
                      <a:pt x="173" y="177"/>
                    </a:lnTo>
                    <a:close/>
                  </a:path>
                </a:pathLst>
              </a:custGeom>
              <a:noFill/>
              <a:ln w="6350" cap="flat">
                <a:solidFill>
                  <a:srgbClr val="2668A3"/>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85" name="îSḷíḓé"/>
              <p:cNvSpPr/>
              <p:nvPr/>
            </p:nvSpPr>
            <p:spPr bwMode="auto">
              <a:xfrm>
                <a:off x="3131" y="1005"/>
                <a:ext cx="195" cy="193"/>
              </a:xfrm>
              <a:custGeom>
                <a:avLst/>
                <a:gdLst>
                  <a:gd name="T0" fmla="*/ 107 w 195"/>
                  <a:gd name="T1" fmla="*/ 193 h 193"/>
                  <a:gd name="T2" fmla="*/ 0 w 195"/>
                  <a:gd name="T3" fmla="*/ 135 h 193"/>
                  <a:gd name="T4" fmla="*/ 22 w 195"/>
                  <a:gd name="T5" fmla="*/ 16 h 193"/>
                  <a:gd name="T6" fmla="*/ 142 w 195"/>
                  <a:gd name="T7" fmla="*/ 0 h 193"/>
                  <a:gd name="T8" fmla="*/ 195 w 195"/>
                  <a:gd name="T9" fmla="*/ 110 h 193"/>
                  <a:gd name="T10" fmla="*/ 107 w 195"/>
                  <a:gd name="T11" fmla="*/ 193 h 193"/>
                </a:gdLst>
                <a:ahLst/>
                <a:cxnLst>
                  <a:cxn ang="0">
                    <a:pos x="T0" y="T1"/>
                  </a:cxn>
                  <a:cxn ang="0">
                    <a:pos x="T2" y="T3"/>
                  </a:cxn>
                  <a:cxn ang="0">
                    <a:pos x="T4" y="T5"/>
                  </a:cxn>
                  <a:cxn ang="0">
                    <a:pos x="T6" y="T7"/>
                  </a:cxn>
                  <a:cxn ang="0">
                    <a:pos x="T8" y="T9"/>
                  </a:cxn>
                  <a:cxn ang="0">
                    <a:pos x="T10" y="T11"/>
                  </a:cxn>
                </a:cxnLst>
                <a:rect l="0" t="0" r="r" b="b"/>
                <a:pathLst>
                  <a:path w="195" h="193">
                    <a:moveTo>
                      <a:pt x="107" y="193"/>
                    </a:moveTo>
                    <a:lnTo>
                      <a:pt x="0" y="135"/>
                    </a:lnTo>
                    <a:lnTo>
                      <a:pt x="22" y="16"/>
                    </a:lnTo>
                    <a:lnTo>
                      <a:pt x="142" y="0"/>
                    </a:lnTo>
                    <a:lnTo>
                      <a:pt x="195" y="110"/>
                    </a:lnTo>
                    <a:lnTo>
                      <a:pt x="107" y="193"/>
                    </a:ln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6" name="ï$líḍê"/>
              <p:cNvSpPr/>
              <p:nvPr/>
            </p:nvSpPr>
            <p:spPr bwMode="auto">
              <a:xfrm>
                <a:off x="3131" y="1005"/>
                <a:ext cx="195" cy="193"/>
              </a:xfrm>
              <a:custGeom>
                <a:avLst/>
                <a:gdLst>
                  <a:gd name="T0" fmla="*/ 107 w 195"/>
                  <a:gd name="T1" fmla="*/ 193 h 193"/>
                  <a:gd name="T2" fmla="*/ 0 w 195"/>
                  <a:gd name="T3" fmla="*/ 135 h 193"/>
                  <a:gd name="T4" fmla="*/ 22 w 195"/>
                  <a:gd name="T5" fmla="*/ 16 h 193"/>
                  <a:gd name="T6" fmla="*/ 142 w 195"/>
                  <a:gd name="T7" fmla="*/ 0 h 193"/>
                  <a:gd name="T8" fmla="*/ 195 w 195"/>
                  <a:gd name="T9" fmla="*/ 110 h 193"/>
                  <a:gd name="T10" fmla="*/ 107 w 195"/>
                  <a:gd name="T11" fmla="*/ 193 h 193"/>
                </a:gdLst>
                <a:ahLst/>
                <a:cxnLst>
                  <a:cxn ang="0">
                    <a:pos x="T0" y="T1"/>
                  </a:cxn>
                  <a:cxn ang="0">
                    <a:pos x="T2" y="T3"/>
                  </a:cxn>
                  <a:cxn ang="0">
                    <a:pos x="T4" y="T5"/>
                  </a:cxn>
                  <a:cxn ang="0">
                    <a:pos x="T6" y="T7"/>
                  </a:cxn>
                  <a:cxn ang="0">
                    <a:pos x="T8" y="T9"/>
                  </a:cxn>
                  <a:cxn ang="0">
                    <a:pos x="T10" y="T11"/>
                  </a:cxn>
                </a:cxnLst>
                <a:rect l="0" t="0" r="r" b="b"/>
                <a:pathLst>
                  <a:path w="195" h="193">
                    <a:moveTo>
                      <a:pt x="107" y="193"/>
                    </a:moveTo>
                    <a:lnTo>
                      <a:pt x="0" y="135"/>
                    </a:lnTo>
                    <a:lnTo>
                      <a:pt x="22" y="16"/>
                    </a:lnTo>
                    <a:lnTo>
                      <a:pt x="142" y="0"/>
                    </a:lnTo>
                    <a:lnTo>
                      <a:pt x="195" y="110"/>
                    </a:lnTo>
                    <a:lnTo>
                      <a:pt x="107" y="193"/>
                    </a:lnTo>
                    <a:close/>
                  </a:path>
                </a:pathLst>
              </a:custGeom>
              <a:noFill/>
              <a:ln w="6350" cap="flat">
                <a:solidFill>
                  <a:srgbClr val="2668A3"/>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87" name="iŝľîde"/>
              <p:cNvSpPr/>
              <p:nvPr/>
            </p:nvSpPr>
            <p:spPr bwMode="auto">
              <a:xfrm>
                <a:off x="3356" y="841"/>
                <a:ext cx="5" cy="80"/>
              </a:xfrm>
              <a:custGeom>
                <a:avLst/>
                <a:gdLst>
                  <a:gd name="T0" fmla="*/ 5 w 5"/>
                  <a:gd name="T1" fmla="*/ 80 h 80"/>
                  <a:gd name="T2" fmla="*/ 0 w 5"/>
                  <a:gd name="T3" fmla="*/ 0 h 80"/>
                  <a:gd name="T4" fmla="*/ 5 w 5"/>
                  <a:gd name="T5" fmla="*/ 80 h 80"/>
                </a:gdLst>
                <a:ahLst/>
                <a:cxnLst>
                  <a:cxn ang="0">
                    <a:pos x="T0" y="T1"/>
                  </a:cxn>
                  <a:cxn ang="0">
                    <a:pos x="T2" y="T3"/>
                  </a:cxn>
                  <a:cxn ang="0">
                    <a:pos x="T4" y="T5"/>
                  </a:cxn>
                </a:cxnLst>
                <a:rect l="0" t="0" r="r" b="b"/>
                <a:pathLst>
                  <a:path w="5" h="80">
                    <a:moveTo>
                      <a:pt x="5" y="80"/>
                    </a:moveTo>
                    <a:lnTo>
                      <a:pt x="0" y="0"/>
                    </a:lnTo>
                    <a:lnTo>
                      <a:pt x="5" y="80"/>
                    </a:lnTo>
                    <a:close/>
                  </a:path>
                </a:pathLst>
              </a:custGeom>
              <a:solidFill>
                <a:srgbClr val="FFA1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8" name="í$ľîdé"/>
              <p:cNvSpPr/>
              <p:nvPr/>
            </p:nvSpPr>
            <p:spPr bwMode="auto">
              <a:xfrm flipH="1" flipV="1">
                <a:off x="3356" y="841"/>
                <a:ext cx="5" cy="80"/>
              </a:xfrm>
              <a:prstGeom prst="line">
                <a:avLst/>
              </a:prstGeom>
              <a:noFill/>
              <a:ln w="6350" cap="flat">
                <a:solidFill>
                  <a:srgbClr val="2668A3"/>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189" name="í$ļíḋé"/>
              <p:cNvSpPr/>
              <p:nvPr/>
            </p:nvSpPr>
            <p:spPr bwMode="auto">
              <a:xfrm>
                <a:off x="3468" y="959"/>
                <a:ext cx="77" cy="19"/>
              </a:xfrm>
              <a:custGeom>
                <a:avLst/>
                <a:gdLst>
                  <a:gd name="T0" fmla="*/ 0 w 77"/>
                  <a:gd name="T1" fmla="*/ 19 h 19"/>
                  <a:gd name="T2" fmla="*/ 77 w 77"/>
                  <a:gd name="T3" fmla="*/ 0 h 19"/>
                  <a:gd name="T4" fmla="*/ 0 w 77"/>
                  <a:gd name="T5" fmla="*/ 19 h 19"/>
                </a:gdLst>
                <a:ahLst/>
                <a:cxnLst>
                  <a:cxn ang="0">
                    <a:pos x="T0" y="T1"/>
                  </a:cxn>
                  <a:cxn ang="0">
                    <a:pos x="T2" y="T3"/>
                  </a:cxn>
                  <a:cxn ang="0">
                    <a:pos x="T4" y="T5"/>
                  </a:cxn>
                </a:cxnLst>
                <a:rect l="0" t="0" r="r" b="b"/>
                <a:pathLst>
                  <a:path w="77" h="19">
                    <a:moveTo>
                      <a:pt x="0" y="19"/>
                    </a:moveTo>
                    <a:lnTo>
                      <a:pt x="77" y="0"/>
                    </a:lnTo>
                    <a:lnTo>
                      <a:pt x="0" y="19"/>
                    </a:lnTo>
                    <a:close/>
                  </a:path>
                </a:pathLst>
              </a:custGeom>
              <a:solidFill>
                <a:srgbClr val="FFA1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0" name="îşļíḍe"/>
              <p:cNvSpPr/>
              <p:nvPr/>
            </p:nvSpPr>
            <p:spPr bwMode="auto">
              <a:xfrm flipV="1">
                <a:off x="3468" y="959"/>
                <a:ext cx="77" cy="19"/>
              </a:xfrm>
              <a:prstGeom prst="line">
                <a:avLst/>
              </a:prstGeom>
              <a:noFill/>
              <a:ln w="6350" cap="flat">
                <a:solidFill>
                  <a:srgbClr val="2668A3"/>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191" name="íşḻidé"/>
              <p:cNvSpPr/>
              <p:nvPr/>
            </p:nvSpPr>
            <p:spPr bwMode="auto">
              <a:xfrm>
                <a:off x="3132" y="981"/>
                <a:ext cx="21" cy="40"/>
              </a:xfrm>
              <a:custGeom>
                <a:avLst/>
                <a:gdLst>
                  <a:gd name="T0" fmla="*/ 21 w 21"/>
                  <a:gd name="T1" fmla="*/ 40 h 40"/>
                  <a:gd name="T2" fmla="*/ 0 w 21"/>
                  <a:gd name="T3" fmla="*/ 0 h 40"/>
                  <a:gd name="T4" fmla="*/ 21 w 21"/>
                  <a:gd name="T5" fmla="*/ 40 h 40"/>
                </a:gdLst>
                <a:ahLst/>
                <a:cxnLst>
                  <a:cxn ang="0">
                    <a:pos x="T0" y="T1"/>
                  </a:cxn>
                  <a:cxn ang="0">
                    <a:pos x="T2" y="T3"/>
                  </a:cxn>
                  <a:cxn ang="0">
                    <a:pos x="T4" y="T5"/>
                  </a:cxn>
                </a:cxnLst>
                <a:rect l="0" t="0" r="r" b="b"/>
                <a:pathLst>
                  <a:path w="21" h="40">
                    <a:moveTo>
                      <a:pt x="21" y="40"/>
                    </a:moveTo>
                    <a:lnTo>
                      <a:pt x="0" y="0"/>
                    </a:lnTo>
                    <a:lnTo>
                      <a:pt x="21" y="40"/>
                    </a:lnTo>
                    <a:close/>
                  </a:path>
                </a:pathLst>
              </a:custGeom>
              <a:solidFill>
                <a:srgbClr val="FFA1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2" name="îŝļïḑe"/>
              <p:cNvSpPr/>
              <p:nvPr/>
            </p:nvSpPr>
            <p:spPr bwMode="auto">
              <a:xfrm flipH="1" flipV="1">
                <a:off x="3132" y="981"/>
                <a:ext cx="21" cy="40"/>
              </a:xfrm>
              <a:prstGeom prst="line">
                <a:avLst/>
              </a:prstGeom>
              <a:noFill/>
              <a:ln w="6350" cap="flat">
                <a:solidFill>
                  <a:srgbClr val="2668A3"/>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193" name="ïSľíḓè"/>
              <p:cNvSpPr/>
              <p:nvPr/>
            </p:nvSpPr>
            <p:spPr bwMode="auto">
              <a:xfrm>
                <a:off x="3072" y="1140"/>
                <a:ext cx="59" cy="21"/>
              </a:xfrm>
              <a:custGeom>
                <a:avLst/>
                <a:gdLst>
                  <a:gd name="T0" fmla="*/ 59 w 59"/>
                  <a:gd name="T1" fmla="*/ 0 h 21"/>
                  <a:gd name="T2" fmla="*/ 0 w 59"/>
                  <a:gd name="T3" fmla="*/ 21 h 21"/>
                  <a:gd name="T4" fmla="*/ 59 w 59"/>
                  <a:gd name="T5" fmla="*/ 0 h 21"/>
                </a:gdLst>
                <a:ahLst/>
                <a:cxnLst>
                  <a:cxn ang="0">
                    <a:pos x="T0" y="T1"/>
                  </a:cxn>
                  <a:cxn ang="0">
                    <a:pos x="T2" y="T3"/>
                  </a:cxn>
                  <a:cxn ang="0">
                    <a:pos x="T4" y="T5"/>
                  </a:cxn>
                </a:cxnLst>
                <a:rect l="0" t="0" r="r" b="b"/>
                <a:pathLst>
                  <a:path w="59" h="21">
                    <a:moveTo>
                      <a:pt x="59" y="0"/>
                    </a:moveTo>
                    <a:lnTo>
                      <a:pt x="0" y="21"/>
                    </a:lnTo>
                    <a:lnTo>
                      <a:pt x="59" y="0"/>
                    </a:lnTo>
                    <a:close/>
                  </a:path>
                </a:pathLst>
              </a:custGeom>
              <a:solidFill>
                <a:srgbClr val="FFA1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4" name="ïşḻiḓè"/>
              <p:cNvSpPr/>
              <p:nvPr/>
            </p:nvSpPr>
            <p:spPr bwMode="auto">
              <a:xfrm flipH="1">
                <a:off x="3072" y="1140"/>
                <a:ext cx="59" cy="21"/>
              </a:xfrm>
              <a:prstGeom prst="line">
                <a:avLst/>
              </a:prstGeom>
              <a:noFill/>
              <a:ln w="6350" cap="flat">
                <a:solidFill>
                  <a:srgbClr val="2668A3"/>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195" name="iṡḻïḓè"/>
              <p:cNvSpPr/>
              <p:nvPr/>
            </p:nvSpPr>
            <p:spPr bwMode="auto">
              <a:xfrm>
                <a:off x="3238" y="1198"/>
                <a:ext cx="6" cy="45"/>
              </a:xfrm>
              <a:custGeom>
                <a:avLst/>
                <a:gdLst>
                  <a:gd name="T0" fmla="*/ 0 w 6"/>
                  <a:gd name="T1" fmla="*/ 0 h 45"/>
                  <a:gd name="T2" fmla="*/ 6 w 6"/>
                  <a:gd name="T3" fmla="*/ 45 h 45"/>
                  <a:gd name="T4" fmla="*/ 0 w 6"/>
                  <a:gd name="T5" fmla="*/ 0 h 45"/>
                </a:gdLst>
                <a:ahLst/>
                <a:cxnLst>
                  <a:cxn ang="0">
                    <a:pos x="T0" y="T1"/>
                  </a:cxn>
                  <a:cxn ang="0">
                    <a:pos x="T2" y="T3"/>
                  </a:cxn>
                  <a:cxn ang="0">
                    <a:pos x="T4" y="T5"/>
                  </a:cxn>
                </a:cxnLst>
                <a:rect l="0" t="0" r="r" b="b"/>
                <a:pathLst>
                  <a:path w="6" h="45">
                    <a:moveTo>
                      <a:pt x="0" y="0"/>
                    </a:moveTo>
                    <a:lnTo>
                      <a:pt x="6" y="45"/>
                    </a:lnTo>
                    <a:lnTo>
                      <a:pt x="0" y="0"/>
                    </a:lnTo>
                    <a:close/>
                  </a:path>
                </a:pathLst>
              </a:custGeom>
              <a:solidFill>
                <a:srgbClr val="FFA1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6" name="íŝlíḍe"/>
              <p:cNvSpPr/>
              <p:nvPr/>
            </p:nvSpPr>
            <p:spPr bwMode="auto">
              <a:xfrm>
                <a:off x="3238" y="1198"/>
                <a:ext cx="6" cy="45"/>
              </a:xfrm>
              <a:prstGeom prst="line">
                <a:avLst/>
              </a:prstGeom>
              <a:noFill/>
              <a:ln w="6350" cap="flat">
                <a:solidFill>
                  <a:srgbClr val="2668A3"/>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197" name="i$1îḋè"/>
              <p:cNvSpPr/>
              <p:nvPr/>
            </p:nvSpPr>
            <p:spPr bwMode="auto">
              <a:xfrm>
                <a:off x="3279" y="799"/>
                <a:ext cx="24" cy="34"/>
              </a:xfrm>
              <a:custGeom>
                <a:avLst/>
                <a:gdLst>
                  <a:gd name="T0" fmla="*/ 0 w 24"/>
                  <a:gd name="T1" fmla="*/ 29 h 34"/>
                  <a:gd name="T2" fmla="*/ 7 w 24"/>
                  <a:gd name="T3" fmla="*/ 0 h 34"/>
                  <a:gd name="T4" fmla="*/ 12 w 24"/>
                  <a:gd name="T5" fmla="*/ 1 h 34"/>
                  <a:gd name="T6" fmla="*/ 14 w 24"/>
                  <a:gd name="T7" fmla="*/ 16 h 34"/>
                  <a:gd name="T8" fmla="*/ 18 w 24"/>
                  <a:gd name="T9" fmla="*/ 3 h 34"/>
                  <a:gd name="T10" fmla="*/ 24 w 24"/>
                  <a:gd name="T11" fmla="*/ 4 h 34"/>
                  <a:gd name="T12" fmla="*/ 15 w 24"/>
                  <a:gd name="T13" fmla="*/ 34 h 34"/>
                  <a:gd name="T14" fmla="*/ 11 w 24"/>
                  <a:gd name="T15" fmla="*/ 32 h 34"/>
                  <a:gd name="T16" fmla="*/ 9 w 24"/>
                  <a:gd name="T17" fmla="*/ 15 h 34"/>
                  <a:gd name="T18" fmla="*/ 6 w 24"/>
                  <a:gd name="T19" fmla="*/ 31 h 34"/>
                  <a:gd name="T20" fmla="*/ 0 w 24"/>
                  <a:gd name="T21"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4">
                    <a:moveTo>
                      <a:pt x="0" y="29"/>
                    </a:moveTo>
                    <a:lnTo>
                      <a:pt x="7" y="0"/>
                    </a:lnTo>
                    <a:lnTo>
                      <a:pt x="12" y="1"/>
                    </a:lnTo>
                    <a:lnTo>
                      <a:pt x="14" y="16"/>
                    </a:lnTo>
                    <a:lnTo>
                      <a:pt x="18" y="3"/>
                    </a:lnTo>
                    <a:lnTo>
                      <a:pt x="24" y="4"/>
                    </a:lnTo>
                    <a:lnTo>
                      <a:pt x="15" y="34"/>
                    </a:lnTo>
                    <a:lnTo>
                      <a:pt x="11" y="32"/>
                    </a:lnTo>
                    <a:lnTo>
                      <a:pt x="9" y="15"/>
                    </a:lnTo>
                    <a:lnTo>
                      <a:pt x="6" y="31"/>
                    </a:lnTo>
                    <a:lnTo>
                      <a:pt x="0" y="29"/>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8" name="iŝḷíḍè"/>
              <p:cNvSpPr/>
              <p:nvPr/>
            </p:nvSpPr>
            <p:spPr bwMode="auto">
              <a:xfrm>
                <a:off x="3299" y="805"/>
                <a:ext cx="25" cy="33"/>
              </a:xfrm>
              <a:custGeom>
                <a:avLst/>
                <a:gdLst>
                  <a:gd name="T0" fmla="*/ 0 w 25"/>
                  <a:gd name="T1" fmla="*/ 29 h 33"/>
                  <a:gd name="T2" fmla="*/ 8 w 25"/>
                  <a:gd name="T3" fmla="*/ 0 h 33"/>
                  <a:gd name="T4" fmla="*/ 14 w 25"/>
                  <a:gd name="T5" fmla="*/ 2 h 33"/>
                  <a:gd name="T6" fmla="*/ 11 w 25"/>
                  <a:gd name="T7" fmla="*/ 13 h 33"/>
                  <a:gd name="T8" fmla="*/ 15 w 25"/>
                  <a:gd name="T9" fmla="*/ 14 h 33"/>
                  <a:gd name="T10" fmla="*/ 19 w 25"/>
                  <a:gd name="T11" fmla="*/ 3 h 33"/>
                  <a:gd name="T12" fmla="*/ 25 w 25"/>
                  <a:gd name="T13" fmla="*/ 5 h 33"/>
                  <a:gd name="T14" fmla="*/ 17 w 25"/>
                  <a:gd name="T15" fmla="*/ 33 h 33"/>
                  <a:gd name="T16" fmla="*/ 10 w 25"/>
                  <a:gd name="T17" fmla="*/ 31 h 33"/>
                  <a:gd name="T18" fmla="*/ 14 w 25"/>
                  <a:gd name="T19" fmla="*/ 19 h 33"/>
                  <a:gd name="T20" fmla="*/ 10 w 25"/>
                  <a:gd name="T21" fmla="*/ 18 h 33"/>
                  <a:gd name="T22" fmla="*/ 7 w 25"/>
                  <a:gd name="T23" fmla="*/ 30 h 33"/>
                  <a:gd name="T24" fmla="*/ 0 w 25"/>
                  <a:gd name="T25"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3">
                    <a:moveTo>
                      <a:pt x="0" y="29"/>
                    </a:moveTo>
                    <a:lnTo>
                      <a:pt x="8" y="0"/>
                    </a:lnTo>
                    <a:lnTo>
                      <a:pt x="14" y="2"/>
                    </a:lnTo>
                    <a:lnTo>
                      <a:pt x="11" y="13"/>
                    </a:lnTo>
                    <a:lnTo>
                      <a:pt x="15" y="14"/>
                    </a:lnTo>
                    <a:lnTo>
                      <a:pt x="19" y="3"/>
                    </a:lnTo>
                    <a:lnTo>
                      <a:pt x="25" y="5"/>
                    </a:lnTo>
                    <a:lnTo>
                      <a:pt x="17" y="33"/>
                    </a:lnTo>
                    <a:lnTo>
                      <a:pt x="10" y="31"/>
                    </a:lnTo>
                    <a:lnTo>
                      <a:pt x="14" y="19"/>
                    </a:lnTo>
                    <a:lnTo>
                      <a:pt x="10" y="18"/>
                    </a:lnTo>
                    <a:lnTo>
                      <a:pt x="7" y="30"/>
                    </a:lnTo>
                    <a:lnTo>
                      <a:pt x="0" y="29"/>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9" name="isliḍè"/>
              <p:cNvSpPr/>
              <p:nvPr/>
            </p:nvSpPr>
            <p:spPr bwMode="auto">
              <a:xfrm>
                <a:off x="3320" y="811"/>
                <a:ext cx="23" cy="33"/>
              </a:xfrm>
              <a:custGeom>
                <a:avLst/>
                <a:gdLst>
                  <a:gd name="T0" fmla="*/ 0 w 24"/>
                  <a:gd name="T1" fmla="*/ 29 h 34"/>
                  <a:gd name="T2" fmla="*/ 1 w 24"/>
                  <a:gd name="T3" fmla="*/ 25 h 34"/>
                  <a:gd name="T4" fmla="*/ 12 w 24"/>
                  <a:gd name="T5" fmla="*/ 16 h 34"/>
                  <a:gd name="T6" fmla="*/ 13 w 24"/>
                  <a:gd name="T7" fmla="*/ 15 h 34"/>
                  <a:gd name="T8" fmla="*/ 14 w 24"/>
                  <a:gd name="T9" fmla="*/ 14 h 34"/>
                  <a:gd name="T10" fmla="*/ 15 w 24"/>
                  <a:gd name="T11" fmla="*/ 13 h 34"/>
                  <a:gd name="T12" fmla="*/ 16 w 24"/>
                  <a:gd name="T13" fmla="*/ 12 h 34"/>
                  <a:gd name="T14" fmla="*/ 16 w 24"/>
                  <a:gd name="T15" fmla="*/ 11 h 34"/>
                  <a:gd name="T16" fmla="*/ 17 w 24"/>
                  <a:gd name="T17" fmla="*/ 9 h 34"/>
                  <a:gd name="T18" fmla="*/ 17 w 24"/>
                  <a:gd name="T19" fmla="*/ 7 h 34"/>
                  <a:gd name="T20" fmla="*/ 16 w 24"/>
                  <a:gd name="T21" fmla="*/ 6 h 34"/>
                  <a:gd name="T22" fmla="*/ 15 w 24"/>
                  <a:gd name="T23" fmla="*/ 6 h 34"/>
                  <a:gd name="T24" fmla="*/ 13 w 24"/>
                  <a:gd name="T25" fmla="*/ 7 h 34"/>
                  <a:gd name="T26" fmla="*/ 12 w 24"/>
                  <a:gd name="T27" fmla="*/ 10 h 34"/>
                  <a:gd name="T28" fmla="*/ 12 w 24"/>
                  <a:gd name="T29" fmla="*/ 11 h 34"/>
                  <a:gd name="T30" fmla="*/ 6 w 24"/>
                  <a:gd name="T31" fmla="*/ 9 h 34"/>
                  <a:gd name="T32" fmla="*/ 6 w 24"/>
                  <a:gd name="T33" fmla="*/ 8 h 34"/>
                  <a:gd name="T34" fmla="*/ 8 w 24"/>
                  <a:gd name="T35" fmla="*/ 4 h 34"/>
                  <a:gd name="T36" fmla="*/ 10 w 24"/>
                  <a:gd name="T37" fmla="*/ 2 h 34"/>
                  <a:gd name="T38" fmla="*/ 13 w 24"/>
                  <a:gd name="T39" fmla="*/ 0 h 34"/>
                  <a:gd name="T40" fmla="*/ 17 w 24"/>
                  <a:gd name="T41" fmla="*/ 1 h 34"/>
                  <a:gd name="T42" fmla="*/ 23 w 24"/>
                  <a:gd name="T43" fmla="*/ 5 h 34"/>
                  <a:gd name="T44" fmla="*/ 23 w 24"/>
                  <a:gd name="T45" fmla="*/ 11 h 34"/>
                  <a:gd name="T46" fmla="*/ 23 w 24"/>
                  <a:gd name="T47" fmla="*/ 12 h 34"/>
                  <a:gd name="T48" fmla="*/ 22 w 24"/>
                  <a:gd name="T49" fmla="*/ 13 h 34"/>
                  <a:gd name="T50" fmla="*/ 22 w 24"/>
                  <a:gd name="T51" fmla="*/ 14 h 34"/>
                  <a:gd name="T52" fmla="*/ 21 w 24"/>
                  <a:gd name="T53" fmla="*/ 15 h 34"/>
                  <a:gd name="T54" fmla="*/ 20 w 24"/>
                  <a:gd name="T55" fmla="*/ 16 h 34"/>
                  <a:gd name="T56" fmla="*/ 20 w 24"/>
                  <a:gd name="T57" fmla="*/ 17 h 34"/>
                  <a:gd name="T58" fmla="*/ 19 w 24"/>
                  <a:gd name="T59" fmla="*/ 17 h 34"/>
                  <a:gd name="T60" fmla="*/ 18 w 24"/>
                  <a:gd name="T61" fmla="*/ 18 h 34"/>
                  <a:gd name="T62" fmla="*/ 17 w 24"/>
                  <a:gd name="T63" fmla="*/ 19 h 34"/>
                  <a:gd name="T64" fmla="*/ 16 w 24"/>
                  <a:gd name="T65" fmla="*/ 19 h 34"/>
                  <a:gd name="T66" fmla="*/ 9 w 24"/>
                  <a:gd name="T67" fmla="*/ 26 h 34"/>
                  <a:gd name="T68" fmla="*/ 17 w 24"/>
                  <a:gd name="T69" fmla="*/ 29 h 34"/>
                  <a:gd name="T70" fmla="*/ 16 w 24"/>
                  <a:gd name="T71" fmla="*/ 34 h 34"/>
                  <a:gd name="T72" fmla="*/ 0 w 24"/>
                  <a:gd name="T73"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34">
                    <a:moveTo>
                      <a:pt x="0" y="29"/>
                    </a:moveTo>
                    <a:cubicBezTo>
                      <a:pt x="1" y="25"/>
                      <a:pt x="1" y="25"/>
                      <a:pt x="1" y="25"/>
                    </a:cubicBezTo>
                    <a:cubicBezTo>
                      <a:pt x="12" y="16"/>
                      <a:pt x="12" y="16"/>
                      <a:pt x="12" y="16"/>
                    </a:cubicBezTo>
                    <a:cubicBezTo>
                      <a:pt x="12" y="15"/>
                      <a:pt x="12" y="15"/>
                      <a:pt x="13" y="15"/>
                    </a:cubicBezTo>
                    <a:cubicBezTo>
                      <a:pt x="13" y="14"/>
                      <a:pt x="14" y="14"/>
                      <a:pt x="14" y="14"/>
                    </a:cubicBezTo>
                    <a:cubicBezTo>
                      <a:pt x="14" y="14"/>
                      <a:pt x="14" y="13"/>
                      <a:pt x="15" y="13"/>
                    </a:cubicBezTo>
                    <a:cubicBezTo>
                      <a:pt x="15" y="12"/>
                      <a:pt x="16" y="12"/>
                      <a:pt x="16" y="12"/>
                    </a:cubicBezTo>
                    <a:cubicBezTo>
                      <a:pt x="16" y="11"/>
                      <a:pt x="16" y="11"/>
                      <a:pt x="16" y="11"/>
                    </a:cubicBezTo>
                    <a:cubicBezTo>
                      <a:pt x="17" y="10"/>
                      <a:pt x="17" y="10"/>
                      <a:pt x="17" y="9"/>
                    </a:cubicBezTo>
                    <a:cubicBezTo>
                      <a:pt x="17" y="8"/>
                      <a:pt x="17" y="8"/>
                      <a:pt x="17" y="7"/>
                    </a:cubicBezTo>
                    <a:cubicBezTo>
                      <a:pt x="17" y="7"/>
                      <a:pt x="16" y="6"/>
                      <a:pt x="16" y="6"/>
                    </a:cubicBezTo>
                    <a:cubicBezTo>
                      <a:pt x="16" y="6"/>
                      <a:pt x="16" y="6"/>
                      <a:pt x="15" y="6"/>
                    </a:cubicBezTo>
                    <a:cubicBezTo>
                      <a:pt x="15" y="6"/>
                      <a:pt x="14" y="6"/>
                      <a:pt x="13" y="7"/>
                    </a:cubicBezTo>
                    <a:cubicBezTo>
                      <a:pt x="13" y="7"/>
                      <a:pt x="13" y="8"/>
                      <a:pt x="12" y="10"/>
                    </a:cubicBezTo>
                    <a:cubicBezTo>
                      <a:pt x="12" y="11"/>
                      <a:pt x="12" y="11"/>
                      <a:pt x="12" y="11"/>
                    </a:cubicBezTo>
                    <a:cubicBezTo>
                      <a:pt x="6" y="9"/>
                      <a:pt x="6" y="9"/>
                      <a:pt x="6" y="9"/>
                    </a:cubicBezTo>
                    <a:cubicBezTo>
                      <a:pt x="6" y="8"/>
                      <a:pt x="6" y="8"/>
                      <a:pt x="6" y="8"/>
                    </a:cubicBezTo>
                    <a:cubicBezTo>
                      <a:pt x="7" y="6"/>
                      <a:pt x="7" y="5"/>
                      <a:pt x="8" y="4"/>
                    </a:cubicBezTo>
                    <a:cubicBezTo>
                      <a:pt x="8" y="3"/>
                      <a:pt x="9" y="2"/>
                      <a:pt x="10" y="2"/>
                    </a:cubicBezTo>
                    <a:cubicBezTo>
                      <a:pt x="11" y="1"/>
                      <a:pt x="12" y="1"/>
                      <a:pt x="13" y="0"/>
                    </a:cubicBezTo>
                    <a:cubicBezTo>
                      <a:pt x="14" y="0"/>
                      <a:pt x="16" y="0"/>
                      <a:pt x="17" y="1"/>
                    </a:cubicBezTo>
                    <a:cubicBezTo>
                      <a:pt x="20" y="2"/>
                      <a:pt x="22" y="3"/>
                      <a:pt x="23" y="5"/>
                    </a:cubicBezTo>
                    <a:cubicBezTo>
                      <a:pt x="24" y="6"/>
                      <a:pt x="24" y="9"/>
                      <a:pt x="23" y="11"/>
                    </a:cubicBezTo>
                    <a:cubicBezTo>
                      <a:pt x="23" y="11"/>
                      <a:pt x="23" y="12"/>
                      <a:pt x="23" y="12"/>
                    </a:cubicBezTo>
                    <a:cubicBezTo>
                      <a:pt x="23" y="13"/>
                      <a:pt x="22" y="13"/>
                      <a:pt x="22" y="13"/>
                    </a:cubicBezTo>
                    <a:cubicBezTo>
                      <a:pt x="22" y="14"/>
                      <a:pt x="22" y="14"/>
                      <a:pt x="22" y="14"/>
                    </a:cubicBezTo>
                    <a:cubicBezTo>
                      <a:pt x="21" y="15"/>
                      <a:pt x="21" y="15"/>
                      <a:pt x="21" y="15"/>
                    </a:cubicBezTo>
                    <a:cubicBezTo>
                      <a:pt x="21" y="15"/>
                      <a:pt x="21" y="16"/>
                      <a:pt x="20" y="16"/>
                    </a:cubicBezTo>
                    <a:cubicBezTo>
                      <a:pt x="20" y="16"/>
                      <a:pt x="20" y="16"/>
                      <a:pt x="20" y="17"/>
                    </a:cubicBezTo>
                    <a:cubicBezTo>
                      <a:pt x="20" y="17"/>
                      <a:pt x="19" y="17"/>
                      <a:pt x="19" y="17"/>
                    </a:cubicBezTo>
                    <a:cubicBezTo>
                      <a:pt x="18" y="18"/>
                      <a:pt x="18" y="18"/>
                      <a:pt x="18" y="18"/>
                    </a:cubicBezTo>
                    <a:cubicBezTo>
                      <a:pt x="18" y="18"/>
                      <a:pt x="18" y="18"/>
                      <a:pt x="17" y="19"/>
                    </a:cubicBezTo>
                    <a:cubicBezTo>
                      <a:pt x="17" y="19"/>
                      <a:pt x="17" y="19"/>
                      <a:pt x="16" y="19"/>
                    </a:cubicBezTo>
                    <a:cubicBezTo>
                      <a:pt x="9" y="26"/>
                      <a:pt x="9" y="26"/>
                      <a:pt x="9" y="26"/>
                    </a:cubicBezTo>
                    <a:cubicBezTo>
                      <a:pt x="17" y="29"/>
                      <a:pt x="17" y="29"/>
                      <a:pt x="17" y="29"/>
                    </a:cubicBezTo>
                    <a:cubicBezTo>
                      <a:pt x="16" y="34"/>
                      <a:pt x="16" y="34"/>
                      <a:pt x="16" y="34"/>
                    </a:cubicBezTo>
                    <a:lnTo>
                      <a:pt x="0" y="29"/>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0" name="i$1íďê"/>
              <p:cNvSpPr/>
              <p:nvPr/>
            </p:nvSpPr>
            <p:spPr bwMode="auto">
              <a:xfrm>
                <a:off x="3121" y="1158"/>
                <a:ext cx="23" cy="33"/>
              </a:xfrm>
              <a:custGeom>
                <a:avLst/>
                <a:gdLst>
                  <a:gd name="T0" fmla="*/ 0 w 23"/>
                  <a:gd name="T1" fmla="*/ 29 h 33"/>
                  <a:gd name="T2" fmla="*/ 7 w 23"/>
                  <a:gd name="T3" fmla="*/ 0 h 33"/>
                  <a:gd name="T4" fmla="*/ 12 w 23"/>
                  <a:gd name="T5" fmla="*/ 1 h 33"/>
                  <a:gd name="T6" fmla="*/ 14 w 23"/>
                  <a:gd name="T7" fmla="*/ 17 h 33"/>
                  <a:gd name="T8" fmla="*/ 18 w 23"/>
                  <a:gd name="T9" fmla="*/ 3 h 33"/>
                  <a:gd name="T10" fmla="*/ 23 w 23"/>
                  <a:gd name="T11" fmla="*/ 5 h 33"/>
                  <a:gd name="T12" fmla="*/ 15 w 23"/>
                  <a:gd name="T13" fmla="*/ 33 h 33"/>
                  <a:gd name="T14" fmla="*/ 11 w 23"/>
                  <a:gd name="T15" fmla="*/ 32 h 33"/>
                  <a:gd name="T16" fmla="*/ 9 w 23"/>
                  <a:gd name="T17" fmla="*/ 15 h 33"/>
                  <a:gd name="T18" fmla="*/ 4 w 23"/>
                  <a:gd name="T19" fmla="*/ 31 h 33"/>
                  <a:gd name="T20" fmla="*/ 0 w 23"/>
                  <a:gd name="T21"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33">
                    <a:moveTo>
                      <a:pt x="0" y="29"/>
                    </a:moveTo>
                    <a:lnTo>
                      <a:pt x="7" y="0"/>
                    </a:lnTo>
                    <a:lnTo>
                      <a:pt x="12" y="1"/>
                    </a:lnTo>
                    <a:lnTo>
                      <a:pt x="14" y="17"/>
                    </a:lnTo>
                    <a:lnTo>
                      <a:pt x="18" y="3"/>
                    </a:lnTo>
                    <a:lnTo>
                      <a:pt x="23" y="5"/>
                    </a:lnTo>
                    <a:lnTo>
                      <a:pt x="15" y="33"/>
                    </a:lnTo>
                    <a:lnTo>
                      <a:pt x="11" y="32"/>
                    </a:lnTo>
                    <a:lnTo>
                      <a:pt x="9" y="15"/>
                    </a:lnTo>
                    <a:lnTo>
                      <a:pt x="4" y="31"/>
                    </a:lnTo>
                    <a:lnTo>
                      <a:pt x="0" y="29"/>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1" name="ïṧ1iḍê"/>
              <p:cNvSpPr/>
              <p:nvPr/>
            </p:nvSpPr>
            <p:spPr bwMode="auto">
              <a:xfrm>
                <a:off x="3256" y="1183"/>
                <a:ext cx="24" cy="33"/>
              </a:xfrm>
              <a:custGeom>
                <a:avLst/>
                <a:gdLst>
                  <a:gd name="T0" fmla="*/ 0 w 24"/>
                  <a:gd name="T1" fmla="*/ 29 h 33"/>
                  <a:gd name="T2" fmla="*/ 7 w 24"/>
                  <a:gd name="T3" fmla="*/ 0 h 33"/>
                  <a:gd name="T4" fmla="*/ 12 w 24"/>
                  <a:gd name="T5" fmla="*/ 1 h 33"/>
                  <a:gd name="T6" fmla="*/ 14 w 24"/>
                  <a:gd name="T7" fmla="*/ 17 h 33"/>
                  <a:gd name="T8" fmla="*/ 18 w 24"/>
                  <a:gd name="T9" fmla="*/ 3 h 33"/>
                  <a:gd name="T10" fmla="*/ 24 w 24"/>
                  <a:gd name="T11" fmla="*/ 5 h 33"/>
                  <a:gd name="T12" fmla="*/ 16 w 24"/>
                  <a:gd name="T13" fmla="*/ 33 h 33"/>
                  <a:gd name="T14" fmla="*/ 11 w 24"/>
                  <a:gd name="T15" fmla="*/ 32 h 33"/>
                  <a:gd name="T16" fmla="*/ 9 w 24"/>
                  <a:gd name="T17" fmla="*/ 15 h 33"/>
                  <a:gd name="T18" fmla="*/ 6 w 24"/>
                  <a:gd name="T19" fmla="*/ 30 h 33"/>
                  <a:gd name="T20" fmla="*/ 0 w 24"/>
                  <a:gd name="T21"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3">
                    <a:moveTo>
                      <a:pt x="0" y="29"/>
                    </a:moveTo>
                    <a:lnTo>
                      <a:pt x="7" y="0"/>
                    </a:lnTo>
                    <a:lnTo>
                      <a:pt x="12" y="1"/>
                    </a:lnTo>
                    <a:lnTo>
                      <a:pt x="14" y="17"/>
                    </a:lnTo>
                    <a:lnTo>
                      <a:pt x="18" y="3"/>
                    </a:lnTo>
                    <a:lnTo>
                      <a:pt x="24" y="5"/>
                    </a:lnTo>
                    <a:lnTo>
                      <a:pt x="16" y="33"/>
                    </a:lnTo>
                    <a:lnTo>
                      <a:pt x="11" y="32"/>
                    </a:lnTo>
                    <a:lnTo>
                      <a:pt x="9" y="15"/>
                    </a:lnTo>
                    <a:lnTo>
                      <a:pt x="6" y="30"/>
                    </a:lnTo>
                    <a:lnTo>
                      <a:pt x="0" y="29"/>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2" name="ïṣļíḋé"/>
              <p:cNvSpPr/>
              <p:nvPr/>
            </p:nvSpPr>
            <p:spPr bwMode="auto">
              <a:xfrm>
                <a:off x="4532" y="1140"/>
                <a:ext cx="331" cy="331"/>
              </a:xfrm>
              <a:prstGeom prst="ellipse">
                <a:avLst/>
              </a:pr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3" name="íśḷîde"/>
              <p:cNvSpPr/>
              <p:nvPr/>
            </p:nvSpPr>
            <p:spPr bwMode="auto">
              <a:xfrm>
                <a:off x="4559" y="1168"/>
                <a:ext cx="275" cy="275"/>
              </a:xfrm>
              <a:prstGeom prst="ellipse">
                <a:avLst/>
              </a:pr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4" name="ïṧḻîḑé"/>
              <p:cNvSpPr/>
              <p:nvPr/>
            </p:nvSpPr>
            <p:spPr bwMode="auto">
              <a:xfrm>
                <a:off x="4661" y="1268"/>
                <a:ext cx="73" cy="73"/>
              </a:xfrm>
              <a:prstGeom prst="ellipse">
                <a:avLst/>
              </a:pr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5" name="iSľïde"/>
              <p:cNvSpPr/>
              <p:nvPr/>
            </p:nvSpPr>
            <p:spPr bwMode="auto">
              <a:xfrm>
                <a:off x="4609" y="1179"/>
                <a:ext cx="114" cy="95"/>
              </a:xfrm>
              <a:custGeom>
                <a:avLst/>
                <a:gdLst>
                  <a:gd name="T0" fmla="*/ 92 w 119"/>
                  <a:gd name="T1" fmla="*/ 82 h 99"/>
                  <a:gd name="T2" fmla="*/ 110 w 119"/>
                  <a:gd name="T3" fmla="*/ 85 h 99"/>
                  <a:gd name="T4" fmla="*/ 119 w 119"/>
                  <a:gd name="T5" fmla="*/ 3 h 99"/>
                  <a:gd name="T6" fmla="*/ 92 w 119"/>
                  <a:gd name="T7" fmla="*/ 0 h 99"/>
                  <a:gd name="T8" fmla="*/ 0 w 119"/>
                  <a:gd name="T9" fmla="*/ 38 h 99"/>
                  <a:gd name="T10" fmla="*/ 55 w 119"/>
                  <a:gd name="T11" fmla="*/ 99 h 99"/>
                  <a:gd name="T12" fmla="*/ 92 w 119"/>
                  <a:gd name="T13" fmla="*/ 82 h 99"/>
                </a:gdLst>
                <a:ahLst/>
                <a:cxnLst>
                  <a:cxn ang="0">
                    <a:pos x="T0" y="T1"/>
                  </a:cxn>
                  <a:cxn ang="0">
                    <a:pos x="T2" y="T3"/>
                  </a:cxn>
                  <a:cxn ang="0">
                    <a:pos x="T4" y="T5"/>
                  </a:cxn>
                  <a:cxn ang="0">
                    <a:pos x="T6" y="T7"/>
                  </a:cxn>
                  <a:cxn ang="0">
                    <a:pos x="T8" y="T9"/>
                  </a:cxn>
                  <a:cxn ang="0">
                    <a:pos x="T10" y="T11"/>
                  </a:cxn>
                  <a:cxn ang="0">
                    <a:pos x="T12" y="T13"/>
                  </a:cxn>
                </a:cxnLst>
                <a:rect l="0" t="0" r="r" b="b"/>
                <a:pathLst>
                  <a:path w="119" h="99">
                    <a:moveTo>
                      <a:pt x="92" y="82"/>
                    </a:moveTo>
                    <a:cubicBezTo>
                      <a:pt x="98" y="82"/>
                      <a:pt x="104" y="83"/>
                      <a:pt x="110" y="85"/>
                    </a:cubicBezTo>
                    <a:cubicBezTo>
                      <a:pt x="119" y="3"/>
                      <a:pt x="119" y="3"/>
                      <a:pt x="119" y="3"/>
                    </a:cubicBezTo>
                    <a:cubicBezTo>
                      <a:pt x="110" y="1"/>
                      <a:pt x="101" y="0"/>
                      <a:pt x="92" y="0"/>
                    </a:cubicBezTo>
                    <a:cubicBezTo>
                      <a:pt x="56" y="0"/>
                      <a:pt x="23" y="14"/>
                      <a:pt x="0" y="38"/>
                    </a:cubicBezTo>
                    <a:cubicBezTo>
                      <a:pt x="55" y="99"/>
                      <a:pt x="55" y="99"/>
                      <a:pt x="55" y="99"/>
                    </a:cubicBezTo>
                    <a:cubicBezTo>
                      <a:pt x="64" y="88"/>
                      <a:pt x="77" y="82"/>
                      <a:pt x="92" y="82"/>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ïŝlíďè"/>
              <p:cNvSpPr/>
              <p:nvPr/>
            </p:nvSpPr>
            <p:spPr bwMode="auto">
              <a:xfrm>
                <a:off x="4576" y="1317"/>
                <a:ext cx="115" cy="109"/>
              </a:xfrm>
              <a:custGeom>
                <a:avLst/>
                <a:gdLst>
                  <a:gd name="T0" fmla="*/ 79 w 120"/>
                  <a:gd name="T1" fmla="*/ 0 h 113"/>
                  <a:gd name="T2" fmla="*/ 0 w 120"/>
                  <a:gd name="T3" fmla="*/ 25 h 113"/>
                  <a:gd name="T4" fmla="*/ 88 w 120"/>
                  <a:gd name="T5" fmla="*/ 113 h 113"/>
                  <a:gd name="T6" fmla="*/ 88 w 120"/>
                  <a:gd name="T7" fmla="*/ 113 h 113"/>
                  <a:gd name="T8" fmla="*/ 120 w 120"/>
                  <a:gd name="T9" fmla="*/ 37 h 113"/>
                  <a:gd name="T10" fmla="*/ 79 w 120"/>
                  <a:gd name="T11" fmla="*/ 0 h 113"/>
                </a:gdLst>
                <a:ahLst/>
                <a:cxnLst>
                  <a:cxn ang="0">
                    <a:pos x="T0" y="T1"/>
                  </a:cxn>
                  <a:cxn ang="0">
                    <a:pos x="T2" y="T3"/>
                  </a:cxn>
                  <a:cxn ang="0">
                    <a:pos x="T4" y="T5"/>
                  </a:cxn>
                  <a:cxn ang="0">
                    <a:pos x="T6" y="T7"/>
                  </a:cxn>
                  <a:cxn ang="0">
                    <a:pos x="T8" y="T9"/>
                  </a:cxn>
                  <a:cxn ang="0">
                    <a:pos x="T10" y="T11"/>
                  </a:cxn>
                </a:cxnLst>
                <a:rect l="0" t="0" r="r" b="b"/>
                <a:pathLst>
                  <a:path w="120" h="113">
                    <a:moveTo>
                      <a:pt x="79" y="0"/>
                    </a:moveTo>
                    <a:cubicBezTo>
                      <a:pt x="0" y="25"/>
                      <a:pt x="0" y="25"/>
                      <a:pt x="0" y="25"/>
                    </a:cubicBezTo>
                    <a:cubicBezTo>
                      <a:pt x="13" y="67"/>
                      <a:pt x="46" y="101"/>
                      <a:pt x="88" y="113"/>
                    </a:cubicBezTo>
                    <a:cubicBezTo>
                      <a:pt x="88" y="113"/>
                      <a:pt x="88" y="113"/>
                      <a:pt x="88" y="113"/>
                    </a:cubicBezTo>
                    <a:cubicBezTo>
                      <a:pt x="120" y="37"/>
                      <a:pt x="120" y="37"/>
                      <a:pt x="120" y="37"/>
                    </a:cubicBezTo>
                    <a:cubicBezTo>
                      <a:pt x="100" y="34"/>
                      <a:pt x="84" y="20"/>
                      <a:pt x="79" y="0"/>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7" name="íṧlïḍê"/>
              <p:cNvSpPr/>
              <p:nvPr/>
            </p:nvSpPr>
            <p:spPr bwMode="auto">
              <a:xfrm>
                <a:off x="4726" y="1274"/>
                <a:ext cx="97" cy="116"/>
              </a:xfrm>
              <a:custGeom>
                <a:avLst/>
                <a:gdLst>
                  <a:gd name="T0" fmla="*/ 101 w 101"/>
                  <a:gd name="T1" fmla="*/ 33 h 121"/>
                  <a:gd name="T2" fmla="*/ 97 w 101"/>
                  <a:gd name="T3" fmla="*/ 0 h 121"/>
                  <a:gd name="T4" fmla="*/ 97 w 101"/>
                  <a:gd name="T5" fmla="*/ 0 h 121"/>
                  <a:gd name="T6" fmla="*/ 11 w 101"/>
                  <a:gd name="T7" fmla="*/ 5 h 121"/>
                  <a:gd name="T8" fmla="*/ 20 w 101"/>
                  <a:gd name="T9" fmla="*/ 32 h 121"/>
                  <a:gd name="T10" fmla="*/ 0 w 101"/>
                  <a:gd name="T11" fmla="*/ 72 h 121"/>
                  <a:gd name="T12" fmla="*/ 67 w 101"/>
                  <a:gd name="T13" fmla="*/ 121 h 121"/>
                  <a:gd name="T14" fmla="*/ 101 w 101"/>
                  <a:gd name="T15" fmla="*/ 33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21">
                    <a:moveTo>
                      <a:pt x="101" y="33"/>
                    </a:moveTo>
                    <a:cubicBezTo>
                      <a:pt x="101" y="21"/>
                      <a:pt x="100" y="10"/>
                      <a:pt x="97" y="0"/>
                    </a:cubicBezTo>
                    <a:cubicBezTo>
                      <a:pt x="97" y="0"/>
                      <a:pt x="97" y="0"/>
                      <a:pt x="97" y="0"/>
                    </a:cubicBezTo>
                    <a:cubicBezTo>
                      <a:pt x="11" y="5"/>
                      <a:pt x="11" y="5"/>
                      <a:pt x="11" y="5"/>
                    </a:cubicBezTo>
                    <a:cubicBezTo>
                      <a:pt x="17" y="13"/>
                      <a:pt x="20" y="22"/>
                      <a:pt x="20" y="32"/>
                    </a:cubicBezTo>
                    <a:cubicBezTo>
                      <a:pt x="20" y="49"/>
                      <a:pt x="12" y="63"/>
                      <a:pt x="0" y="72"/>
                    </a:cubicBezTo>
                    <a:cubicBezTo>
                      <a:pt x="67" y="121"/>
                      <a:pt x="67" y="121"/>
                      <a:pt x="67" y="121"/>
                    </a:cubicBezTo>
                    <a:cubicBezTo>
                      <a:pt x="88" y="97"/>
                      <a:pt x="101" y="67"/>
                      <a:pt x="101" y="33"/>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8" name="îŝḻïḓe"/>
              <p:cNvSpPr/>
              <p:nvPr/>
            </p:nvSpPr>
            <p:spPr bwMode="auto">
              <a:xfrm>
                <a:off x="3644" y="3073"/>
                <a:ext cx="464" cy="463"/>
              </a:xfrm>
              <a:custGeom>
                <a:avLst/>
                <a:gdLst>
                  <a:gd name="T0" fmla="*/ 464 w 483"/>
                  <a:gd name="T1" fmla="*/ 276 h 483"/>
                  <a:gd name="T2" fmla="*/ 207 w 483"/>
                  <a:gd name="T3" fmla="*/ 464 h 483"/>
                  <a:gd name="T4" fmla="*/ 19 w 483"/>
                  <a:gd name="T5" fmla="*/ 207 h 483"/>
                  <a:gd name="T6" fmla="*/ 276 w 483"/>
                  <a:gd name="T7" fmla="*/ 19 h 483"/>
                  <a:gd name="T8" fmla="*/ 464 w 483"/>
                  <a:gd name="T9" fmla="*/ 276 h 483"/>
                </a:gdLst>
                <a:ahLst/>
                <a:cxnLst>
                  <a:cxn ang="0">
                    <a:pos x="T0" y="T1"/>
                  </a:cxn>
                  <a:cxn ang="0">
                    <a:pos x="T2" y="T3"/>
                  </a:cxn>
                  <a:cxn ang="0">
                    <a:pos x="T4" y="T5"/>
                  </a:cxn>
                  <a:cxn ang="0">
                    <a:pos x="T6" y="T7"/>
                  </a:cxn>
                  <a:cxn ang="0">
                    <a:pos x="T8" y="T9"/>
                  </a:cxn>
                </a:cxnLst>
                <a:rect l="0" t="0" r="r" b="b"/>
                <a:pathLst>
                  <a:path w="483" h="483">
                    <a:moveTo>
                      <a:pt x="464" y="276"/>
                    </a:moveTo>
                    <a:cubicBezTo>
                      <a:pt x="445" y="399"/>
                      <a:pt x="330" y="483"/>
                      <a:pt x="207" y="464"/>
                    </a:cubicBezTo>
                    <a:cubicBezTo>
                      <a:pt x="84" y="445"/>
                      <a:pt x="0" y="330"/>
                      <a:pt x="19" y="207"/>
                    </a:cubicBezTo>
                    <a:cubicBezTo>
                      <a:pt x="38" y="84"/>
                      <a:pt x="153" y="0"/>
                      <a:pt x="276" y="19"/>
                    </a:cubicBezTo>
                    <a:cubicBezTo>
                      <a:pt x="399" y="38"/>
                      <a:pt x="483" y="153"/>
                      <a:pt x="464" y="276"/>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9" name="îŝliḑe"/>
              <p:cNvSpPr/>
              <p:nvPr/>
            </p:nvSpPr>
            <p:spPr bwMode="auto">
              <a:xfrm>
                <a:off x="3685" y="3113"/>
                <a:ext cx="383" cy="384"/>
              </a:xfrm>
              <a:custGeom>
                <a:avLst/>
                <a:gdLst>
                  <a:gd name="T0" fmla="*/ 384 w 400"/>
                  <a:gd name="T1" fmla="*/ 228 h 400"/>
                  <a:gd name="T2" fmla="*/ 171 w 400"/>
                  <a:gd name="T3" fmla="*/ 384 h 400"/>
                  <a:gd name="T4" fmla="*/ 16 w 400"/>
                  <a:gd name="T5" fmla="*/ 171 h 400"/>
                  <a:gd name="T6" fmla="*/ 228 w 400"/>
                  <a:gd name="T7" fmla="*/ 15 h 400"/>
                  <a:gd name="T8" fmla="*/ 384 w 400"/>
                  <a:gd name="T9" fmla="*/ 228 h 400"/>
                </a:gdLst>
                <a:ahLst/>
                <a:cxnLst>
                  <a:cxn ang="0">
                    <a:pos x="T0" y="T1"/>
                  </a:cxn>
                  <a:cxn ang="0">
                    <a:pos x="T2" y="T3"/>
                  </a:cxn>
                  <a:cxn ang="0">
                    <a:pos x="T4" y="T5"/>
                  </a:cxn>
                  <a:cxn ang="0">
                    <a:pos x="T6" y="T7"/>
                  </a:cxn>
                  <a:cxn ang="0">
                    <a:pos x="T8" y="T9"/>
                  </a:cxn>
                </a:cxnLst>
                <a:rect l="0" t="0" r="r" b="b"/>
                <a:pathLst>
                  <a:path w="400" h="400">
                    <a:moveTo>
                      <a:pt x="384" y="228"/>
                    </a:moveTo>
                    <a:cubicBezTo>
                      <a:pt x="368" y="330"/>
                      <a:pt x="273" y="400"/>
                      <a:pt x="171" y="384"/>
                    </a:cubicBezTo>
                    <a:cubicBezTo>
                      <a:pt x="69" y="368"/>
                      <a:pt x="0" y="273"/>
                      <a:pt x="16" y="171"/>
                    </a:cubicBezTo>
                    <a:cubicBezTo>
                      <a:pt x="31" y="69"/>
                      <a:pt x="127" y="0"/>
                      <a:pt x="228" y="15"/>
                    </a:cubicBezTo>
                    <a:cubicBezTo>
                      <a:pt x="330" y="31"/>
                      <a:pt x="400" y="126"/>
                      <a:pt x="384" y="228"/>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0" name="ï$1ídè"/>
              <p:cNvSpPr/>
              <p:nvPr/>
            </p:nvSpPr>
            <p:spPr bwMode="auto">
              <a:xfrm>
                <a:off x="3826" y="3253"/>
                <a:ext cx="101" cy="102"/>
              </a:xfrm>
              <a:custGeom>
                <a:avLst/>
                <a:gdLst>
                  <a:gd name="T0" fmla="*/ 102 w 106"/>
                  <a:gd name="T1" fmla="*/ 61 h 106"/>
                  <a:gd name="T2" fmla="*/ 46 w 106"/>
                  <a:gd name="T3" fmla="*/ 102 h 106"/>
                  <a:gd name="T4" fmla="*/ 4 w 106"/>
                  <a:gd name="T5" fmla="*/ 45 h 106"/>
                  <a:gd name="T6" fmla="*/ 61 w 106"/>
                  <a:gd name="T7" fmla="*/ 4 h 106"/>
                  <a:gd name="T8" fmla="*/ 102 w 106"/>
                  <a:gd name="T9" fmla="*/ 61 h 106"/>
                </a:gdLst>
                <a:ahLst/>
                <a:cxnLst>
                  <a:cxn ang="0">
                    <a:pos x="T0" y="T1"/>
                  </a:cxn>
                  <a:cxn ang="0">
                    <a:pos x="T2" y="T3"/>
                  </a:cxn>
                  <a:cxn ang="0">
                    <a:pos x="T4" y="T5"/>
                  </a:cxn>
                  <a:cxn ang="0">
                    <a:pos x="T6" y="T7"/>
                  </a:cxn>
                  <a:cxn ang="0">
                    <a:pos x="T8" y="T9"/>
                  </a:cxn>
                </a:cxnLst>
                <a:rect l="0" t="0" r="r" b="b"/>
                <a:pathLst>
                  <a:path w="106" h="106">
                    <a:moveTo>
                      <a:pt x="102" y="61"/>
                    </a:moveTo>
                    <a:cubicBezTo>
                      <a:pt x="98" y="88"/>
                      <a:pt x="73" y="106"/>
                      <a:pt x="46" y="102"/>
                    </a:cubicBezTo>
                    <a:cubicBezTo>
                      <a:pt x="19" y="98"/>
                      <a:pt x="0" y="73"/>
                      <a:pt x="4" y="45"/>
                    </a:cubicBezTo>
                    <a:cubicBezTo>
                      <a:pt x="9" y="18"/>
                      <a:pt x="34" y="0"/>
                      <a:pt x="61" y="4"/>
                    </a:cubicBezTo>
                    <a:cubicBezTo>
                      <a:pt x="88" y="8"/>
                      <a:pt x="106" y="34"/>
                      <a:pt x="102" y="61"/>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1" name="ísļíḍé"/>
              <p:cNvSpPr/>
              <p:nvPr/>
            </p:nvSpPr>
            <p:spPr bwMode="auto">
              <a:xfrm>
                <a:off x="3781" y="3135"/>
                <a:ext cx="154" cy="121"/>
              </a:xfrm>
              <a:custGeom>
                <a:avLst/>
                <a:gdLst>
                  <a:gd name="T0" fmla="*/ 110 w 161"/>
                  <a:gd name="T1" fmla="*/ 112 h 126"/>
                  <a:gd name="T2" fmla="*/ 133 w 161"/>
                  <a:gd name="T3" fmla="*/ 120 h 126"/>
                  <a:gd name="T4" fmla="*/ 161 w 161"/>
                  <a:gd name="T5" fmla="*/ 16 h 126"/>
                  <a:gd name="T6" fmla="*/ 126 w 161"/>
                  <a:gd name="T7" fmla="*/ 7 h 126"/>
                  <a:gd name="T8" fmla="*/ 0 w 161"/>
                  <a:gd name="T9" fmla="*/ 37 h 126"/>
                  <a:gd name="T10" fmla="*/ 59 w 161"/>
                  <a:gd name="T11" fmla="*/ 126 h 126"/>
                  <a:gd name="T12" fmla="*/ 110 w 161"/>
                  <a:gd name="T13" fmla="*/ 112 h 126"/>
                </a:gdLst>
                <a:ahLst/>
                <a:cxnLst>
                  <a:cxn ang="0">
                    <a:pos x="T0" y="T1"/>
                  </a:cxn>
                  <a:cxn ang="0">
                    <a:pos x="T2" y="T3"/>
                  </a:cxn>
                  <a:cxn ang="0">
                    <a:pos x="T4" y="T5"/>
                  </a:cxn>
                  <a:cxn ang="0">
                    <a:pos x="T6" y="T7"/>
                  </a:cxn>
                  <a:cxn ang="0">
                    <a:pos x="T8" y="T9"/>
                  </a:cxn>
                  <a:cxn ang="0">
                    <a:pos x="T10" y="T11"/>
                  </a:cxn>
                  <a:cxn ang="0">
                    <a:pos x="T12" y="T13"/>
                  </a:cxn>
                </a:cxnLst>
                <a:rect l="0" t="0" r="r" b="b"/>
                <a:pathLst>
                  <a:path w="161" h="126">
                    <a:moveTo>
                      <a:pt x="110" y="112"/>
                    </a:moveTo>
                    <a:cubicBezTo>
                      <a:pt x="119" y="113"/>
                      <a:pt x="126" y="116"/>
                      <a:pt x="133" y="120"/>
                    </a:cubicBezTo>
                    <a:cubicBezTo>
                      <a:pt x="161" y="16"/>
                      <a:pt x="161" y="16"/>
                      <a:pt x="161" y="16"/>
                    </a:cubicBezTo>
                    <a:cubicBezTo>
                      <a:pt x="150" y="12"/>
                      <a:pt x="139" y="9"/>
                      <a:pt x="126" y="7"/>
                    </a:cubicBezTo>
                    <a:cubicBezTo>
                      <a:pt x="80" y="0"/>
                      <a:pt x="35" y="12"/>
                      <a:pt x="0" y="37"/>
                    </a:cubicBezTo>
                    <a:cubicBezTo>
                      <a:pt x="59" y="126"/>
                      <a:pt x="59" y="126"/>
                      <a:pt x="59" y="126"/>
                    </a:cubicBezTo>
                    <a:cubicBezTo>
                      <a:pt x="73" y="115"/>
                      <a:pt x="91" y="109"/>
                      <a:pt x="110" y="112"/>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2" name="ísľíde"/>
              <p:cNvSpPr/>
              <p:nvPr/>
            </p:nvSpPr>
            <p:spPr bwMode="auto">
              <a:xfrm>
                <a:off x="3713" y="3311"/>
                <a:ext cx="146" cy="142"/>
              </a:xfrm>
              <a:custGeom>
                <a:avLst/>
                <a:gdLst>
                  <a:gd name="T0" fmla="*/ 106 w 152"/>
                  <a:gd name="T1" fmla="*/ 0 h 148"/>
                  <a:gd name="T2" fmla="*/ 0 w 152"/>
                  <a:gd name="T3" fmla="*/ 16 h 148"/>
                  <a:gd name="T4" fmla="*/ 95 w 152"/>
                  <a:gd name="T5" fmla="*/ 148 h 148"/>
                  <a:gd name="T6" fmla="*/ 95 w 152"/>
                  <a:gd name="T7" fmla="*/ 148 h 148"/>
                  <a:gd name="T8" fmla="*/ 152 w 152"/>
                  <a:gd name="T9" fmla="*/ 55 h 148"/>
                  <a:gd name="T10" fmla="*/ 106 w 152"/>
                  <a:gd name="T11" fmla="*/ 0 h 148"/>
                </a:gdLst>
                <a:ahLst/>
                <a:cxnLst>
                  <a:cxn ang="0">
                    <a:pos x="T0" y="T1"/>
                  </a:cxn>
                  <a:cxn ang="0">
                    <a:pos x="T2" y="T3"/>
                  </a:cxn>
                  <a:cxn ang="0">
                    <a:pos x="T4" y="T5"/>
                  </a:cxn>
                  <a:cxn ang="0">
                    <a:pos x="T6" y="T7"/>
                  </a:cxn>
                  <a:cxn ang="0">
                    <a:pos x="T8" y="T9"/>
                  </a:cxn>
                  <a:cxn ang="0">
                    <a:pos x="T10" y="T11"/>
                  </a:cxn>
                </a:cxnLst>
                <a:rect l="0" t="0" r="r" b="b"/>
                <a:pathLst>
                  <a:path w="152" h="148">
                    <a:moveTo>
                      <a:pt x="106" y="0"/>
                    </a:moveTo>
                    <a:cubicBezTo>
                      <a:pt x="0" y="16"/>
                      <a:pt x="0" y="16"/>
                      <a:pt x="0" y="16"/>
                    </a:cubicBezTo>
                    <a:cubicBezTo>
                      <a:pt x="8" y="73"/>
                      <a:pt x="44" y="123"/>
                      <a:pt x="95" y="148"/>
                    </a:cubicBezTo>
                    <a:cubicBezTo>
                      <a:pt x="95" y="148"/>
                      <a:pt x="95" y="148"/>
                      <a:pt x="95" y="148"/>
                    </a:cubicBezTo>
                    <a:cubicBezTo>
                      <a:pt x="152" y="55"/>
                      <a:pt x="152" y="55"/>
                      <a:pt x="152" y="55"/>
                    </a:cubicBezTo>
                    <a:cubicBezTo>
                      <a:pt x="127" y="48"/>
                      <a:pt x="109" y="26"/>
                      <a:pt x="106" y="0"/>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3" name="ïšliďê"/>
              <p:cNvSpPr/>
              <p:nvPr/>
            </p:nvSpPr>
            <p:spPr bwMode="auto">
              <a:xfrm>
                <a:off x="3906" y="3278"/>
                <a:ext cx="135" cy="154"/>
              </a:xfrm>
              <a:custGeom>
                <a:avLst/>
                <a:gdLst>
                  <a:gd name="T0" fmla="*/ 139 w 141"/>
                  <a:gd name="T1" fmla="*/ 54 h 160"/>
                  <a:gd name="T2" fmla="*/ 140 w 141"/>
                  <a:gd name="T3" fmla="*/ 11 h 160"/>
                  <a:gd name="T4" fmla="*/ 140 w 141"/>
                  <a:gd name="T5" fmla="*/ 10 h 160"/>
                  <a:gd name="T6" fmla="*/ 28 w 141"/>
                  <a:gd name="T7" fmla="*/ 0 h 160"/>
                  <a:gd name="T8" fmla="*/ 33 w 141"/>
                  <a:gd name="T9" fmla="*/ 37 h 160"/>
                  <a:gd name="T10" fmla="*/ 0 w 141"/>
                  <a:gd name="T11" fmla="*/ 84 h 160"/>
                  <a:gd name="T12" fmla="*/ 77 w 141"/>
                  <a:gd name="T13" fmla="*/ 160 h 160"/>
                  <a:gd name="T14" fmla="*/ 139 w 141"/>
                  <a:gd name="T15" fmla="*/ 54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160">
                    <a:moveTo>
                      <a:pt x="139" y="54"/>
                    </a:moveTo>
                    <a:cubicBezTo>
                      <a:pt x="141" y="39"/>
                      <a:pt x="141" y="25"/>
                      <a:pt x="140" y="11"/>
                    </a:cubicBezTo>
                    <a:cubicBezTo>
                      <a:pt x="140" y="11"/>
                      <a:pt x="140" y="11"/>
                      <a:pt x="140" y="10"/>
                    </a:cubicBezTo>
                    <a:cubicBezTo>
                      <a:pt x="28" y="0"/>
                      <a:pt x="28" y="0"/>
                      <a:pt x="28" y="0"/>
                    </a:cubicBezTo>
                    <a:cubicBezTo>
                      <a:pt x="33" y="11"/>
                      <a:pt x="35" y="24"/>
                      <a:pt x="33" y="37"/>
                    </a:cubicBezTo>
                    <a:cubicBezTo>
                      <a:pt x="30" y="58"/>
                      <a:pt x="17" y="75"/>
                      <a:pt x="0" y="84"/>
                    </a:cubicBezTo>
                    <a:cubicBezTo>
                      <a:pt x="77" y="160"/>
                      <a:pt x="77" y="160"/>
                      <a:pt x="77" y="160"/>
                    </a:cubicBezTo>
                    <a:cubicBezTo>
                      <a:pt x="109" y="134"/>
                      <a:pt x="132" y="97"/>
                      <a:pt x="139" y="54"/>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4" name="îṡlídè"/>
              <p:cNvSpPr/>
              <p:nvPr/>
            </p:nvSpPr>
            <p:spPr bwMode="auto">
              <a:xfrm>
                <a:off x="3799" y="2614"/>
                <a:ext cx="430" cy="514"/>
              </a:xfrm>
              <a:custGeom>
                <a:avLst/>
                <a:gdLst>
                  <a:gd name="T0" fmla="*/ 313 w 449"/>
                  <a:gd name="T1" fmla="*/ 54 h 535"/>
                  <a:gd name="T2" fmla="*/ 302 w 449"/>
                  <a:gd name="T3" fmla="*/ 19 h 535"/>
                  <a:gd name="T4" fmla="*/ 382 w 449"/>
                  <a:gd name="T5" fmla="*/ 27 h 535"/>
                  <a:gd name="T6" fmla="*/ 444 w 449"/>
                  <a:gd name="T7" fmla="*/ 91 h 535"/>
                  <a:gd name="T8" fmla="*/ 402 w 449"/>
                  <a:gd name="T9" fmla="*/ 97 h 535"/>
                  <a:gd name="T10" fmla="*/ 338 w 449"/>
                  <a:gd name="T11" fmla="*/ 233 h 535"/>
                  <a:gd name="T12" fmla="*/ 379 w 449"/>
                  <a:gd name="T13" fmla="*/ 499 h 535"/>
                  <a:gd name="T14" fmla="*/ 205 w 449"/>
                  <a:gd name="T15" fmla="*/ 462 h 535"/>
                  <a:gd name="T16" fmla="*/ 12 w 449"/>
                  <a:gd name="T17" fmla="*/ 329 h 535"/>
                  <a:gd name="T18" fmla="*/ 262 w 449"/>
                  <a:gd name="T19" fmla="*/ 190 h 535"/>
                  <a:gd name="T20" fmla="*/ 313 w 449"/>
                  <a:gd name="T21" fmla="*/ 54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535">
                    <a:moveTo>
                      <a:pt x="313" y="54"/>
                    </a:moveTo>
                    <a:cubicBezTo>
                      <a:pt x="288" y="39"/>
                      <a:pt x="299" y="29"/>
                      <a:pt x="302" y="19"/>
                    </a:cubicBezTo>
                    <a:cubicBezTo>
                      <a:pt x="305" y="9"/>
                      <a:pt x="323" y="0"/>
                      <a:pt x="382" y="27"/>
                    </a:cubicBezTo>
                    <a:cubicBezTo>
                      <a:pt x="440" y="55"/>
                      <a:pt x="449" y="77"/>
                      <a:pt x="444" y="91"/>
                    </a:cubicBezTo>
                    <a:cubicBezTo>
                      <a:pt x="438" y="105"/>
                      <a:pt x="420" y="105"/>
                      <a:pt x="402" y="97"/>
                    </a:cubicBezTo>
                    <a:cubicBezTo>
                      <a:pt x="402" y="97"/>
                      <a:pt x="339" y="225"/>
                      <a:pt x="338" y="233"/>
                    </a:cubicBezTo>
                    <a:cubicBezTo>
                      <a:pt x="337" y="240"/>
                      <a:pt x="403" y="464"/>
                      <a:pt x="379" y="499"/>
                    </a:cubicBezTo>
                    <a:cubicBezTo>
                      <a:pt x="354" y="535"/>
                      <a:pt x="280" y="494"/>
                      <a:pt x="205" y="462"/>
                    </a:cubicBezTo>
                    <a:cubicBezTo>
                      <a:pt x="131" y="429"/>
                      <a:pt x="0" y="370"/>
                      <a:pt x="12" y="329"/>
                    </a:cubicBezTo>
                    <a:cubicBezTo>
                      <a:pt x="24" y="288"/>
                      <a:pt x="253" y="198"/>
                      <a:pt x="262" y="190"/>
                    </a:cubicBezTo>
                    <a:cubicBezTo>
                      <a:pt x="271" y="182"/>
                      <a:pt x="313" y="54"/>
                      <a:pt x="313" y="54"/>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5" name="iš1iḑé"/>
              <p:cNvSpPr/>
              <p:nvPr/>
            </p:nvSpPr>
            <p:spPr bwMode="auto">
              <a:xfrm>
                <a:off x="3844" y="2856"/>
                <a:ext cx="292" cy="217"/>
              </a:xfrm>
              <a:custGeom>
                <a:avLst/>
                <a:gdLst>
                  <a:gd name="T0" fmla="*/ 8 w 305"/>
                  <a:gd name="T1" fmla="*/ 83 h 226"/>
                  <a:gd name="T2" fmla="*/ 140 w 305"/>
                  <a:gd name="T3" fmla="*/ 166 h 226"/>
                  <a:gd name="T4" fmla="*/ 291 w 305"/>
                  <a:gd name="T5" fmla="*/ 218 h 226"/>
                  <a:gd name="T6" fmla="*/ 285 w 305"/>
                  <a:gd name="T7" fmla="*/ 117 h 226"/>
                  <a:gd name="T8" fmla="*/ 261 w 305"/>
                  <a:gd name="T9" fmla="*/ 32 h 226"/>
                  <a:gd name="T10" fmla="*/ 225 w 305"/>
                  <a:gd name="T11" fmla="*/ 39 h 226"/>
                  <a:gd name="T12" fmla="*/ 198 w 305"/>
                  <a:gd name="T13" fmla="*/ 20 h 226"/>
                  <a:gd name="T14" fmla="*/ 163 w 305"/>
                  <a:gd name="T15" fmla="*/ 21 h 226"/>
                  <a:gd name="T16" fmla="*/ 126 w 305"/>
                  <a:gd name="T17" fmla="*/ 8 h 226"/>
                  <a:gd name="T18" fmla="*/ 8 w 305"/>
                  <a:gd name="T19" fmla="*/ 8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226">
                    <a:moveTo>
                      <a:pt x="8" y="83"/>
                    </a:moveTo>
                    <a:cubicBezTo>
                      <a:pt x="0" y="93"/>
                      <a:pt x="43" y="124"/>
                      <a:pt x="140" y="166"/>
                    </a:cubicBezTo>
                    <a:cubicBezTo>
                      <a:pt x="236" y="209"/>
                      <a:pt x="278" y="226"/>
                      <a:pt x="291" y="218"/>
                    </a:cubicBezTo>
                    <a:cubicBezTo>
                      <a:pt x="305" y="210"/>
                      <a:pt x="296" y="163"/>
                      <a:pt x="285" y="117"/>
                    </a:cubicBezTo>
                    <a:cubicBezTo>
                      <a:pt x="275" y="70"/>
                      <a:pt x="277" y="41"/>
                      <a:pt x="261" y="32"/>
                    </a:cubicBezTo>
                    <a:cubicBezTo>
                      <a:pt x="245" y="22"/>
                      <a:pt x="236" y="46"/>
                      <a:pt x="225" y="39"/>
                    </a:cubicBezTo>
                    <a:cubicBezTo>
                      <a:pt x="214" y="33"/>
                      <a:pt x="211" y="21"/>
                      <a:pt x="198" y="20"/>
                    </a:cubicBezTo>
                    <a:cubicBezTo>
                      <a:pt x="184" y="20"/>
                      <a:pt x="176" y="29"/>
                      <a:pt x="163" y="21"/>
                    </a:cubicBezTo>
                    <a:cubicBezTo>
                      <a:pt x="151" y="13"/>
                      <a:pt x="147" y="0"/>
                      <a:pt x="126" y="8"/>
                    </a:cubicBezTo>
                    <a:cubicBezTo>
                      <a:pt x="105" y="16"/>
                      <a:pt x="22" y="65"/>
                      <a:pt x="8" y="83"/>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6" name="íşḷïḑè"/>
              <p:cNvSpPr/>
              <p:nvPr/>
            </p:nvSpPr>
            <p:spPr bwMode="auto">
              <a:xfrm>
                <a:off x="4039" y="2832"/>
                <a:ext cx="40" cy="41"/>
              </a:xfrm>
              <a:custGeom>
                <a:avLst/>
                <a:gdLst>
                  <a:gd name="T0" fmla="*/ 33 w 42"/>
                  <a:gd name="T1" fmla="*/ 36 h 43"/>
                  <a:gd name="T2" fmla="*/ 6 w 42"/>
                  <a:gd name="T3" fmla="*/ 33 h 43"/>
                  <a:gd name="T4" fmla="*/ 9 w 42"/>
                  <a:gd name="T5" fmla="*/ 7 h 43"/>
                  <a:gd name="T6" fmla="*/ 36 w 42"/>
                  <a:gd name="T7" fmla="*/ 10 h 43"/>
                  <a:gd name="T8" fmla="*/ 33 w 42"/>
                  <a:gd name="T9" fmla="*/ 36 h 43"/>
                </a:gdLst>
                <a:ahLst/>
                <a:cxnLst>
                  <a:cxn ang="0">
                    <a:pos x="T0" y="T1"/>
                  </a:cxn>
                  <a:cxn ang="0">
                    <a:pos x="T2" y="T3"/>
                  </a:cxn>
                  <a:cxn ang="0">
                    <a:pos x="T4" y="T5"/>
                  </a:cxn>
                  <a:cxn ang="0">
                    <a:pos x="T6" y="T7"/>
                  </a:cxn>
                  <a:cxn ang="0">
                    <a:pos x="T8" y="T9"/>
                  </a:cxn>
                </a:cxnLst>
                <a:rect l="0" t="0" r="r" b="b"/>
                <a:pathLst>
                  <a:path w="42" h="43">
                    <a:moveTo>
                      <a:pt x="33" y="36"/>
                    </a:moveTo>
                    <a:cubicBezTo>
                      <a:pt x="24" y="43"/>
                      <a:pt x="12" y="41"/>
                      <a:pt x="6" y="33"/>
                    </a:cubicBezTo>
                    <a:cubicBezTo>
                      <a:pt x="0" y="25"/>
                      <a:pt x="1" y="13"/>
                      <a:pt x="9" y="7"/>
                    </a:cubicBezTo>
                    <a:cubicBezTo>
                      <a:pt x="17" y="0"/>
                      <a:pt x="29" y="2"/>
                      <a:pt x="36" y="10"/>
                    </a:cubicBezTo>
                    <a:cubicBezTo>
                      <a:pt x="42" y="18"/>
                      <a:pt x="41" y="30"/>
                      <a:pt x="33" y="36"/>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7" name="iśliḍé"/>
              <p:cNvSpPr/>
              <p:nvPr/>
            </p:nvSpPr>
            <p:spPr bwMode="auto">
              <a:xfrm>
                <a:off x="4085" y="2800"/>
                <a:ext cx="25" cy="27"/>
              </a:xfrm>
              <a:custGeom>
                <a:avLst/>
                <a:gdLst>
                  <a:gd name="T0" fmla="*/ 21 w 27"/>
                  <a:gd name="T1" fmla="*/ 23 h 28"/>
                  <a:gd name="T2" fmla="*/ 4 w 27"/>
                  <a:gd name="T3" fmla="*/ 21 h 28"/>
                  <a:gd name="T4" fmla="*/ 6 w 27"/>
                  <a:gd name="T5" fmla="*/ 5 h 28"/>
                  <a:gd name="T6" fmla="*/ 23 w 27"/>
                  <a:gd name="T7" fmla="*/ 7 h 28"/>
                  <a:gd name="T8" fmla="*/ 21 w 27"/>
                  <a:gd name="T9" fmla="*/ 23 h 28"/>
                </a:gdLst>
                <a:ahLst/>
                <a:cxnLst>
                  <a:cxn ang="0">
                    <a:pos x="T0" y="T1"/>
                  </a:cxn>
                  <a:cxn ang="0">
                    <a:pos x="T2" y="T3"/>
                  </a:cxn>
                  <a:cxn ang="0">
                    <a:pos x="T4" y="T5"/>
                  </a:cxn>
                  <a:cxn ang="0">
                    <a:pos x="T6" y="T7"/>
                  </a:cxn>
                  <a:cxn ang="0">
                    <a:pos x="T8" y="T9"/>
                  </a:cxn>
                </a:cxnLst>
                <a:rect l="0" t="0" r="r" b="b"/>
                <a:pathLst>
                  <a:path w="27" h="28">
                    <a:moveTo>
                      <a:pt x="21" y="23"/>
                    </a:moveTo>
                    <a:cubicBezTo>
                      <a:pt x="16" y="28"/>
                      <a:pt x="8" y="27"/>
                      <a:pt x="4" y="21"/>
                    </a:cubicBezTo>
                    <a:cubicBezTo>
                      <a:pt x="0" y="16"/>
                      <a:pt x="1" y="9"/>
                      <a:pt x="6" y="5"/>
                    </a:cubicBezTo>
                    <a:cubicBezTo>
                      <a:pt x="11" y="0"/>
                      <a:pt x="19" y="1"/>
                      <a:pt x="23" y="7"/>
                    </a:cubicBezTo>
                    <a:cubicBezTo>
                      <a:pt x="27" y="12"/>
                      <a:pt x="26" y="19"/>
                      <a:pt x="21" y="23"/>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8" name="îṡļïdê"/>
              <p:cNvSpPr/>
              <p:nvPr/>
            </p:nvSpPr>
            <p:spPr bwMode="auto">
              <a:xfrm>
                <a:off x="4104" y="2759"/>
                <a:ext cx="19" cy="19"/>
              </a:xfrm>
              <a:custGeom>
                <a:avLst/>
                <a:gdLst>
                  <a:gd name="T0" fmla="*/ 15 w 20"/>
                  <a:gd name="T1" fmla="*/ 17 h 20"/>
                  <a:gd name="T2" fmla="*/ 3 w 20"/>
                  <a:gd name="T3" fmla="*/ 15 h 20"/>
                  <a:gd name="T4" fmla="*/ 5 w 20"/>
                  <a:gd name="T5" fmla="*/ 3 h 20"/>
                  <a:gd name="T6" fmla="*/ 17 w 20"/>
                  <a:gd name="T7" fmla="*/ 5 h 20"/>
                  <a:gd name="T8" fmla="*/ 15 w 20"/>
                  <a:gd name="T9" fmla="*/ 17 h 20"/>
                </a:gdLst>
                <a:ahLst/>
                <a:cxnLst>
                  <a:cxn ang="0">
                    <a:pos x="T0" y="T1"/>
                  </a:cxn>
                  <a:cxn ang="0">
                    <a:pos x="T2" y="T3"/>
                  </a:cxn>
                  <a:cxn ang="0">
                    <a:pos x="T4" y="T5"/>
                  </a:cxn>
                  <a:cxn ang="0">
                    <a:pos x="T6" y="T7"/>
                  </a:cxn>
                  <a:cxn ang="0">
                    <a:pos x="T8" y="T9"/>
                  </a:cxn>
                </a:cxnLst>
                <a:rect l="0" t="0" r="r" b="b"/>
                <a:pathLst>
                  <a:path w="20" h="20">
                    <a:moveTo>
                      <a:pt x="15" y="17"/>
                    </a:moveTo>
                    <a:cubicBezTo>
                      <a:pt x="12" y="20"/>
                      <a:pt x="6" y="19"/>
                      <a:pt x="3" y="15"/>
                    </a:cubicBezTo>
                    <a:cubicBezTo>
                      <a:pt x="0" y="12"/>
                      <a:pt x="1" y="6"/>
                      <a:pt x="5" y="3"/>
                    </a:cubicBezTo>
                    <a:cubicBezTo>
                      <a:pt x="9" y="0"/>
                      <a:pt x="14" y="1"/>
                      <a:pt x="17" y="5"/>
                    </a:cubicBezTo>
                    <a:cubicBezTo>
                      <a:pt x="20" y="8"/>
                      <a:pt x="19" y="14"/>
                      <a:pt x="15" y="17"/>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9" name="ïṣliḓé"/>
              <p:cNvSpPr/>
              <p:nvPr/>
            </p:nvSpPr>
            <p:spPr bwMode="auto">
              <a:xfrm>
                <a:off x="4100" y="2713"/>
                <a:ext cx="11" cy="12"/>
              </a:xfrm>
              <a:custGeom>
                <a:avLst/>
                <a:gdLst>
                  <a:gd name="T0" fmla="*/ 9 w 12"/>
                  <a:gd name="T1" fmla="*/ 10 h 12"/>
                  <a:gd name="T2" fmla="*/ 2 w 12"/>
                  <a:gd name="T3" fmla="*/ 9 h 12"/>
                  <a:gd name="T4" fmla="*/ 3 w 12"/>
                  <a:gd name="T5" fmla="*/ 2 h 12"/>
                  <a:gd name="T6" fmla="*/ 10 w 12"/>
                  <a:gd name="T7" fmla="*/ 3 h 12"/>
                  <a:gd name="T8" fmla="*/ 9 w 12"/>
                  <a:gd name="T9" fmla="*/ 10 h 12"/>
                </a:gdLst>
                <a:ahLst/>
                <a:cxnLst>
                  <a:cxn ang="0">
                    <a:pos x="T0" y="T1"/>
                  </a:cxn>
                  <a:cxn ang="0">
                    <a:pos x="T2" y="T3"/>
                  </a:cxn>
                  <a:cxn ang="0">
                    <a:pos x="T4" y="T5"/>
                  </a:cxn>
                  <a:cxn ang="0">
                    <a:pos x="T6" y="T7"/>
                  </a:cxn>
                  <a:cxn ang="0">
                    <a:pos x="T8" y="T9"/>
                  </a:cxn>
                </a:cxnLst>
                <a:rect l="0" t="0" r="r" b="b"/>
                <a:pathLst>
                  <a:path w="12" h="12">
                    <a:moveTo>
                      <a:pt x="9" y="10"/>
                    </a:moveTo>
                    <a:cubicBezTo>
                      <a:pt x="7" y="12"/>
                      <a:pt x="4" y="12"/>
                      <a:pt x="2" y="9"/>
                    </a:cubicBezTo>
                    <a:cubicBezTo>
                      <a:pt x="0" y="7"/>
                      <a:pt x="1" y="4"/>
                      <a:pt x="3" y="2"/>
                    </a:cubicBezTo>
                    <a:cubicBezTo>
                      <a:pt x="5" y="0"/>
                      <a:pt x="9" y="1"/>
                      <a:pt x="10" y="3"/>
                    </a:cubicBezTo>
                    <a:cubicBezTo>
                      <a:pt x="12" y="5"/>
                      <a:pt x="12" y="9"/>
                      <a:pt x="9" y="10"/>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0" name="iS1iḍé"/>
              <p:cNvSpPr/>
              <p:nvPr/>
            </p:nvSpPr>
            <p:spPr bwMode="auto">
              <a:xfrm>
                <a:off x="3569" y="869"/>
                <a:ext cx="285" cy="355"/>
              </a:xfrm>
              <a:custGeom>
                <a:avLst/>
                <a:gdLst>
                  <a:gd name="T0" fmla="*/ 28 w 297"/>
                  <a:gd name="T1" fmla="*/ 67 h 370"/>
                  <a:gd name="T2" fmla="*/ 4 w 297"/>
                  <a:gd name="T3" fmla="*/ 57 h 370"/>
                  <a:gd name="T4" fmla="*/ 44 w 297"/>
                  <a:gd name="T5" fmla="*/ 19 h 370"/>
                  <a:gd name="T6" fmla="*/ 105 w 297"/>
                  <a:gd name="T7" fmla="*/ 15 h 370"/>
                  <a:gd name="T8" fmla="*/ 90 w 297"/>
                  <a:gd name="T9" fmla="*/ 39 h 370"/>
                  <a:gd name="T10" fmla="*/ 132 w 297"/>
                  <a:gd name="T11" fmla="*/ 132 h 370"/>
                  <a:gd name="T12" fmla="*/ 290 w 297"/>
                  <a:gd name="T13" fmla="*/ 229 h 370"/>
                  <a:gd name="T14" fmla="*/ 193 w 297"/>
                  <a:gd name="T15" fmla="*/ 303 h 370"/>
                  <a:gd name="T16" fmla="*/ 39 w 297"/>
                  <a:gd name="T17" fmla="*/ 346 h 370"/>
                  <a:gd name="T18" fmla="*/ 76 w 297"/>
                  <a:gd name="T19" fmla="*/ 153 h 370"/>
                  <a:gd name="T20" fmla="*/ 28 w 297"/>
                  <a:gd name="T21" fmla="*/ 6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7" h="370">
                    <a:moveTo>
                      <a:pt x="28" y="67"/>
                    </a:moveTo>
                    <a:cubicBezTo>
                      <a:pt x="9" y="73"/>
                      <a:pt x="8" y="63"/>
                      <a:pt x="4" y="57"/>
                    </a:cubicBezTo>
                    <a:cubicBezTo>
                      <a:pt x="0" y="51"/>
                      <a:pt x="4" y="37"/>
                      <a:pt x="44" y="19"/>
                    </a:cubicBezTo>
                    <a:cubicBezTo>
                      <a:pt x="84" y="0"/>
                      <a:pt x="100" y="6"/>
                      <a:pt x="105" y="15"/>
                    </a:cubicBezTo>
                    <a:cubicBezTo>
                      <a:pt x="110" y="24"/>
                      <a:pt x="102" y="33"/>
                      <a:pt x="90" y="39"/>
                    </a:cubicBezTo>
                    <a:cubicBezTo>
                      <a:pt x="90" y="39"/>
                      <a:pt x="129" y="129"/>
                      <a:pt x="132" y="132"/>
                    </a:cubicBezTo>
                    <a:cubicBezTo>
                      <a:pt x="136" y="136"/>
                      <a:pt x="282" y="200"/>
                      <a:pt x="290" y="229"/>
                    </a:cubicBezTo>
                    <a:cubicBezTo>
                      <a:pt x="297" y="257"/>
                      <a:pt x="243" y="278"/>
                      <a:pt x="193" y="303"/>
                    </a:cubicBezTo>
                    <a:cubicBezTo>
                      <a:pt x="143" y="328"/>
                      <a:pt x="55" y="370"/>
                      <a:pt x="39" y="346"/>
                    </a:cubicBezTo>
                    <a:cubicBezTo>
                      <a:pt x="22" y="321"/>
                      <a:pt x="77" y="162"/>
                      <a:pt x="76" y="153"/>
                    </a:cubicBezTo>
                    <a:cubicBezTo>
                      <a:pt x="76" y="145"/>
                      <a:pt x="28" y="67"/>
                      <a:pt x="28" y="67"/>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1" name="î$ļïde"/>
              <p:cNvSpPr/>
              <p:nvPr/>
            </p:nvSpPr>
            <p:spPr bwMode="auto">
              <a:xfrm>
                <a:off x="3624" y="1028"/>
                <a:ext cx="193" cy="161"/>
              </a:xfrm>
              <a:custGeom>
                <a:avLst/>
                <a:gdLst>
                  <a:gd name="T0" fmla="*/ 3 w 201"/>
                  <a:gd name="T1" fmla="*/ 160 h 168"/>
                  <a:gd name="T2" fmla="*/ 105 w 201"/>
                  <a:gd name="T3" fmla="*/ 128 h 168"/>
                  <a:gd name="T4" fmla="*/ 199 w 201"/>
                  <a:gd name="T5" fmla="*/ 71 h 168"/>
                  <a:gd name="T6" fmla="*/ 144 w 201"/>
                  <a:gd name="T7" fmla="*/ 29 h 168"/>
                  <a:gd name="T8" fmla="*/ 89 w 201"/>
                  <a:gd name="T9" fmla="*/ 5 h 168"/>
                  <a:gd name="T10" fmla="*/ 77 w 201"/>
                  <a:gd name="T11" fmla="*/ 27 h 168"/>
                  <a:gd name="T12" fmla="*/ 55 w 201"/>
                  <a:gd name="T13" fmla="*/ 33 h 168"/>
                  <a:gd name="T14" fmla="*/ 40 w 201"/>
                  <a:gd name="T15" fmla="*/ 51 h 168"/>
                  <a:gd name="T16" fmla="*/ 16 w 201"/>
                  <a:gd name="T17" fmla="*/ 65 h 168"/>
                  <a:gd name="T18" fmla="*/ 3 w 201"/>
                  <a:gd name="T19" fmla="*/ 16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168">
                    <a:moveTo>
                      <a:pt x="3" y="160"/>
                    </a:moveTo>
                    <a:cubicBezTo>
                      <a:pt x="5" y="168"/>
                      <a:pt x="41" y="159"/>
                      <a:pt x="105" y="128"/>
                    </a:cubicBezTo>
                    <a:cubicBezTo>
                      <a:pt x="170" y="96"/>
                      <a:pt x="198" y="82"/>
                      <a:pt x="199" y="71"/>
                    </a:cubicBezTo>
                    <a:cubicBezTo>
                      <a:pt x="201" y="60"/>
                      <a:pt x="173" y="45"/>
                      <a:pt x="144" y="29"/>
                    </a:cubicBezTo>
                    <a:cubicBezTo>
                      <a:pt x="115" y="14"/>
                      <a:pt x="101" y="0"/>
                      <a:pt x="89" y="5"/>
                    </a:cubicBezTo>
                    <a:cubicBezTo>
                      <a:pt x="77" y="9"/>
                      <a:pt x="85" y="24"/>
                      <a:pt x="77" y="27"/>
                    </a:cubicBezTo>
                    <a:cubicBezTo>
                      <a:pt x="68" y="30"/>
                      <a:pt x="61" y="26"/>
                      <a:pt x="55" y="33"/>
                    </a:cubicBezTo>
                    <a:cubicBezTo>
                      <a:pt x="49" y="40"/>
                      <a:pt x="49" y="48"/>
                      <a:pt x="40" y="51"/>
                    </a:cubicBezTo>
                    <a:cubicBezTo>
                      <a:pt x="30" y="54"/>
                      <a:pt x="22" y="50"/>
                      <a:pt x="16" y="65"/>
                    </a:cubicBezTo>
                    <a:cubicBezTo>
                      <a:pt x="11" y="79"/>
                      <a:pt x="0" y="144"/>
                      <a:pt x="3" y="160"/>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2" name="î$ľidé"/>
              <p:cNvSpPr/>
              <p:nvPr/>
            </p:nvSpPr>
            <p:spPr bwMode="auto">
              <a:xfrm>
                <a:off x="3663" y="1024"/>
                <a:ext cx="25" cy="25"/>
              </a:xfrm>
              <a:custGeom>
                <a:avLst/>
                <a:gdLst>
                  <a:gd name="T0" fmla="*/ 26 w 26"/>
                  <a:gd name="T1" fmla="*/ 14 h 27"/>
                  <a:gd name="T2" fmla="*/ 12 w 26"/>
                  <a:gd name="T3" fmla="*/ 26 h 27"/>
                  <a:gd name="T4" fmla="*/ 0 w 26"/>
                  <a:gd name="T5" fmla="*/ 13 h 27"/>
                  <a:gd name="T6" fmla="*/ 13 w 26"/>
                  <a:gd name="T7" fmla="*/ 1 h 27"/>
                  <a:gd name="T8" fmla="*/ 26 w 26"/>
                  <a:gd name="T9" fmla="*/ 14 h 27"/>
                </a:gdLst>
                <a:ahLst/>
                <a:cxnLst>
                  <a:cxn ang="0">
                    <a:pos x="T0" y="T1"/>
                  </a:cxn>
                  <a:cxn ang="0">
                    <a:pos x="T2" y="T3"/>
                  </a:cxn>
                  <a:cxn ang="0">
                    <a:pos x="T4" y="T5"/>
                  </a:cxn>
                  <a:cxn ang="0">
                    <a:pos x="T6" y="T7"/>
                  </a:cxn>
                  <a:cxn ang="0">
                    <a:pos x="T8" y="T9"/>
                  </a:cxn>
                </a:cxnLst>
                <a:rect l="0" t="0" r="r" b="b"/>
                <a:pathLst>
                  <a:path w="26" h="27">
                    <a:moveTo>
                      <a:pt x="26" y="14"/>
                    </a:moveTo>
                    <a:cubicBezTo>
                      <a:pt x="25" y="21"/>
                      <a:pt x="19" y="27"/>
                      <a:pt x="12" y="26"/>
                    </a:cubicBezTo>
                    <a:cubicBezTo>
                      <a:pt x="5" y="26"/>
                      <a:pt x="0" y="20"/>
                      <a:pt x="0" y="13"/>
                    </a:cubicBezTo>
                    <a:cubicBezTo>
                      <a:pt x="0" y="6"/>
                      <a:pt x="6" y="0"/>
                      <a:pt x="13" y="1"/>
                    </a:cubicBezTo>
                    <a:cubicBezTo>
                      <a:pt x="20" y="1"/>
                      <a:pt x="26" y="7"/>
                      <a:pt x="26" y="14"/>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3" name="îṩḻîḓé"/>
              <p:cNvSpPr/>
              <p:nvPr/>
            </p:nvSpPr>
            <p:spPr bwMode="auto">
              <a:xfrm>
                <a:off x="3664" y="991"/>
                <a:ext cx="17" cy="16"/>
              </a:xfrm>
              <a:custGeom>
                <a:avLst/>
                <a:gdLst>
                  <a:gd name="T0" fmla="*/ 17 w 17"/>
                  <a:gd name="T1" fmla="*/ 9 h 17"/>
                  <a:gd name="T2" fmla="*/ 8 w 17"/>
                  <a:gd name="T3" fmla="*/ 17 h 17"/>
                  <a:gd name="T4" fmla="*/ 0 w 17"/>
                  <a:gd name="T5" fmla="*/ 8 h 17"/>
                  <a:gd name="T6" fmla="*/ 9 w 17"/>
                  <a:gd name="T7" fmla="*/ 0 h 17"/>
                  <a:gd name="T8" fmla="*/ 17 w 17"/>
                  <a:gd name="T9" fmla="*/ 9 h 17"/>
                </a:gdLst>
                <a:ahLst/>
                <a:cxnLst>
                  <a:cxn ang="0">
                    <a:pos x="T0" y="T1"/>
                  </a:cxn>
                  <a:cxn ang="0">
                    <a:pos x="T2" y="T3"/>
                  </a:cxn>
                  <a:cxn ang="0">
                    <a:pos x="T4" y="T5"/>
                  </a:cxn>
                  <a:cxn ang="0">
                    <a:pos x="T6" y="T7"/>
                  </a:cxn>
                  <a:cxn ang="0">
                    <a:pos x="T8" y="T9"/>
                  </a:cxn>
                </a:cxnLst>
                <a:rect l="0" t="0" r="r" b="b"/>
                <a:pathLst>
                  <a:path w="17" h="17">
                    <a:moveTo>
                      <a:pt x="17" y="9"/>
                    </a:moveTo>
                    <a:cubicBezTo>
                      <a:pt x="17" y="13"/>
                      <a:pt x="13" y="17"/>
                      <a:pt x="8" y="17"/>
                    </a:cubicBezTo>
                    <a:cubicBezTo>
                      <a:pt x="4" y="17"/>
                      <a:pt x="0" y="13"/>
                      <a:pt x="0" y="8"/>
                    </a:cubicBezTo>
                    <a:cubicBezTo>
                      <a:pt x="0" y="4"/>
                      <a:pt x="4" y="0"/>
                      <a:pt x="9" y="0"/>
                    </a:cubicBezTo>
                    <a:cubicBezTo>
                      <a:pt x="13" y="0"/>
                      <a:pt x="17" y="4"/>
                      <a:pt x="17" y="9"/>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4" name="ïSḷíḋê"/>
              <p:cNvSpPr/>
              <p:nvPr/>
            </p:nvSpPr>
            <p:spPr bwMode="auto">
              <a:xfrm>
                <a:off x="3650" y="965"/>
                <a:ext cx="12" cy="12"/>
              </a:xfrm>
              <a:custGeom>
                <a:avLst/>
                <a:gdLst>
                  <a:gd name="T0" fmla="*/ 12 w 12"/>
                  <a:gd name="T1" fmla="*/ 6 h 12"/>
                  <a:gd name="T2" fmla="*/ 6 w 12"/>
                  <a:gd name="T3" fmla="*/ 12 h 12"/>
                  <a:gd name="T4" fmla="*/ 0 w 12"/>
                  <a:gd name="T5" fmla="*/ 6 h 12"/>
                  <a:gd name="T6" fmla="*/ 7 w 12"/>
                  <a:gd name="T7" fmla="*/ 0 h 12"/>
                  <a:gd name="T8" fmla="*/ 12 w 12"/>
                  <a:gd name="T9" fmla="*/ 6 h 12"/>
                </a:gdLst>
                <a:ahLst/>
                <a:cxnLst>
                  <a:cxn ang="0">
                    <a:pos x="T0" y="T1"/>
                  </a:cxn>
                  <a:cxn ang="0">
                    <a:pos x="T2" y="T3"/>
                  </a:cxn>
                  <a:cxn ang="0">
                    <a:pos x="T4" y="T5"/>
                  </a:cxn>
                  <a:cxn ang="0">
                    <a:pos x="T6" y="T7"/>
                  </a:cxn>
                  <a:cxn ang="0">
                    <a:pos x="T8" y="T9"/>
                  </a:cxn>
                </a:cxnLst>
                <a:rect l="0" t="0" r="r" b="b"/>
                <a:pathLst>
                  <a:path w="12" h="12">
                    <a:moveTo>
                      <a:pt x="12" y="6"/>
                    </a:moveTo>
                    <a:cubicBezTo>
                      <a:pt x="12" y="10"/>
                      <a:pt x="9" y="12"/>
                      <a:pt x="6" y="12"/>
                    </a:cubicBezTo>
                    <a:cubicBezTo>
                      <a:pt x="3" y="12"/>
                      <a:pt x="0" y="9"/>
                      <a:pt x="0" y="6"/>
                    </a:cubicBezTo>
                    <a:cubicBezTo>
                      <a:pt x="1" y="3"/>
                      <a:pt x="3" y="0"/>
                      <a:pt x="7" y="0"/>
                    </a:cubicBezTo>
                    <a:cubicBezTo>
                      <a:pt x="10" y="0"/>
                      <a:pt x="12" y="3"/>
                      <a:pt x="12" y="6"/>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5" name="íS1ïḑè"/>
              <p:cNvSpPr/>
              <p:nvPr/>
            </p:nvSpPr>
            <p:spPr bwMode="auto">
              <a:xfrm>
                <a:off x="3623" y="950"/>
                <a:ext cx="7" cy="6"/>
              </a:xfrm>
              <a:prstGeom prst="ellipse">
                <a:avLst/>
              </a:pr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6" name="iSḻîḑè"/>
              <p:cNvSpPr/>
              <p:nvPr/>
            </p:nvSpPr>
            <p:spPr bwMode="auto">
              <a:xfrm>
                <a:off x="3603" y="906"/>
                <a:ext cx="46" cy="20"/>
              </a:xfrm>
              <a:custGeom>
                <a:avLst/>
                <a:gdLst>
                  <a:gd name="T0" fmla="*/ 0 w 48"/>
                  <a:gd name="T1" fmla="*/ 21 h 21"/>
                  <a:gd name="T2" fmla="*/ 48 w 48"/>
                  <a:gd name="T3" fmla="*/ 0 h 21"/>
                  <a:gd name="T4" fmla="*/ 0 w 48"/>
                  <a:gd name="T5" fmla="*/ 21 h 21"/>
                </a:gdLst>
                <a:ahLst/>
                <a:cxnLst>
                  <a:cxn ang="0">
                    <a:pos x="T0" y="T1"/>
                  </a:cxn>
                  <a:cxn ang="0">
                    <a:pos x="T2" y="T3"/>
                  </a:cxn>
                  <a:cxn ang="0">
                    <a:pos x="T4" y="T5"/>
                  </a:cxn>
                </a:cxnLst>
                <a:rect l="0" t="0" r="r" b="b"/>
                <a:pathLst>
                  <a:path w="48" h="21">
                    <a:moveTo>
                      <a:pt x="0" y="21"/>
                    </a:moveTo>
                    <a:cubicBezTo>
                      <a:pt x="0" y="21"/>
                      <a:pt x="19" y="3"/>
                      <a:pt x="48" y="0"/>
                    </a:cubicBezTo>
                    <a:cubicBezTo>
                      <a:pt x="48" y="0"/>
                      <a:pt x="25" y="15"/>
                      <a:pt x="0" y="21"/>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7" name="išľíḍê"/>
              <p:cNvSpPr/>
              <p:nvPr/>
            </p:nvSpPr>
            <p:spPr bwMode="auto">
              <a:xfrm>
                <a:off x="3114" y="2141"/>
                <a:ext cx="209" cy="401"/>
              </a:xfrm>
              <a:custGeom>
                <a:avLst/>
                <a:gdLst>
                  <a:gd name="T0" fmla="*/ 2 w 218"/>
                  <a:gd name="T1" fmla="*/ 66 h 418"/>
                  <a:gd name="T2" fmla="*/ 93 w 218"/>
                  <a:gd name="T3" fmla="*/ 13 h 418"/>
                  <a:gd name="T4" fmla="*/ 213 w 218"/>
                  <a:gd name="T5" fmla="*/ 30 h 418"/>
                  <a:gd name="T6" fmla="*/ 172 w 218"/>
                  <a:gd name="T7" fmla="*/ 70 h 418"/>
                  <a:gd name="T8" fmla="*/ 202 w 218"/>
                  <a:gd name="T9" fmla="*/ 327 h 418"/>
                  <a:gd name="T10" fmla="*/ 160 w 218"/>
                  <a:gd name="T11" fmla="*/ 411 h 418"/>
                  <a:gd name="T12" fmla="*/ 86 w 218"/>
                  <a:gd name="T13" fmla="*/ 349 h 418"/>
                  <a:gd name="T14" fmla="*/ 46 w 218"/>
                  <a:gd name="T15" fmla="*/ 85 h 418"/>
                  <a:gd name="T16" fmla="*/ 2 w 218"/>
                  <a:gd name="T17" fmla="*/ 66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418">
                    <a:moveTo>
                      <a:pt x="2" y="66"/>
                    </a:moveTo>
                    <a:cubicBezTo>
                      <a:pt x="0" y="41"/>
                      <a:pt x="22" y="22"/>
                      <a:pt x="93" y="13"/>
                    </a:cubicBezTo>
                    <a:cubicBezTo>
                      <a:pt x="163" y="4"/>
                      <a:pt x="208" y="0"/>
                      <a:pt x="213" y="30"/>
                    </a:cubicBezTo>
                    <a:cubicBezTo>
                      <a:pt x="218" y="60"/>
                      <a:pt x="187" y="67"/>
                      <a:pt x="172" y="70"/>
                    </a:cubicBezTo>
                    <a:cubicBezTo>
                      <a:pt x="172" y="70"/>
                      <a:pt x="197" y="291"/>
                      <a:pt x="202" y="327"/>
                    </a:cubicBezTo>
                    <a:cubicBezTo>
                      <a:pt x="207" y="362"/>
                      <a:pt x="197" y="404"/>
                      <a:pt x="160" y="411"/>
                    </a:cubicBezTo>
                    <a:cubicBezTo>
                      <a:pt x="123" y="418"/>
                      <a:pt x="93" y="391"/>
                      <a:pt x="86" y="349"/>
                    </a:cubicBezTo>
                    <a:cubicBezTo>
                      <a:pt x="78" y="307"/>
                      <a:pt x="46" y="85"/>
                      <a:pt x="46" y="85"/>
                    </a:cubicBezTo>
                    <a:cubicBezTo>
                      <a:pt x="46" y="85"/>
                      <a:pt x="6" y="97"/>
                      <a:pt x="2" y="66"/>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8" name="íšļîḑè"/>
              <p:cNvSpPr/>
              <p:nvPr/>
            </p:nvSpPr>
            <p:spPr bwMode="auto">
              <a:xfrm>
                <a:off x="3179" y="2190"/>
                <a:ext cx="107" cy="324"/>
              </a:xfrm>
              <a:custGeom>
                <a:avLst/>
                <a:gdLst>
                  <a:gd name="T0" fmla="*/ 84 w 112"/>
                  <a:gd name="T1" fmla="*/ 337 h 338"/>
                  <a:gd name="T2" fmla="*/ 107 w 112"/>
                  <a:gd name="T3" fmla="*/ 255 h 338"/>
                  <a:gd name="T4" fmla="*/ 89 w 112"/>
                  <a:gd name="T5" fmla="*/ 73 h 338"/>
                  <a:gd name="T6" fmla="*/ 84 w 112"/>
                  <a:gd name="T7" fmla="*/ 48 h 338"/>
                  <a:gd name="T8" fmla="*/ 79 w 112"/>
                  <a:gd name="T9" fmla="*/ 1 h 338"/>
                  <a:gd name="T10" fmla="*/ 52 w 112"/>
                  <a:gd name="T11" fmla="*/ 34 h 338"/>
                  <a:gd name="T12" fmla="*/ 28 w 112"/>
                  <a:gd name="T13" fmla="*/ 48 h 338"/>
                  <a:gd name="T14" fmla="*/ 11 w 112"/>
                  <a:gd name="T15" fmla="*/ 72 h 338"/>
                  <a:gd name="T16" fmla="*/ 11 w 112"/>
                  <a:gd name="T17" fmla="*/ 106 h 338"/>
                  <a:gd name="T18" fmla="*/ 35 w 112"/>
                  <a:gd name="T19" fmla="*/ 266 h 338"/>
                  <a:gd name="T20" fmla="*/ 84 w 112"/>
                  <a:gd name="T21" fmla="*/ 3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338">
                    <a:moveTo>
                      <a:pt x="84" y="337"/>
                    </a:moveTo>
                    <a:cubicBezTo>
                      <a:pt x="108" y="336"/>
                      <a:pt x="112" y="304"/>
                      <a:pt x="107" y="255"/>
                    </a:cubicBezTo>
                    <a:cubicBezTo>
                      <a:pt x="102" y="206"/>
                      <a:pt x="87" y="82"/>
                      <a:pt x="89" y="73"/>
                    </a:cubicBezTo>
                    <a:cubicBezTo>
                      <a:pt x="91" y="63"/>
                      <a:pt x="93" y="56"/>
                      <a:pt x="84" y="48"/>
                    </a:cubicBezTo>
                    <a:cubicBezTo>
                      <a:pt x="75" y="40"/>
                      <a:pt x="93" y="2"/>
                      <a:pt x="79" y="1"/>
                    </a:cubicBezTo>
                    <a:cubicBezTo>
                      <a:pt x="64" y="0"/>
                      <a:pt x="59" y="30"/>
                      <a:pt x="52" y="34"/>
                    </a:cubicBezTo>
                    <a:cubicBezTo>
                      <a:pt x="45" y="37"/>
                      <a:pt x="29" y="36"/>
                      <a:pt x="28" y="48"/>
                    </a:cubicBezTo>
                    <a:cubicBezTo>
                      <a:pt x="27" y="60"/>
                      <a:pt x="23" y="70"/>
                      <a:pt x="11" y="72"/>
                    </a:cubicBezTo>
                    <a:cubicBezTo>
                      <a:pt x="0" y="74"/>
                      <a:pt x="10" y="96"/>
                      <a:pt x="11" y="106"/>
                    </a:cubicBezTo>
                    <a:cubicBezTo>
                      <a:pt x="12" y="116"/>
                      <a:pt x="33" y="246"/>
                      <a:pt x="35" y="266"/>
                    </a:cubicBezTo>
                    <a:cubicBezTo>
                      <a:pt x="37" y="287"/>
                      <a:pt x="43" y="338"/>
                      <a:pt x="84" y="337"/>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9" name="ïṥľíḍè"/>
              <p:cNvSpPr/>
              <p:nvPr/>
            </p:nvSpPr>
            <p:spPr bwMode="auto">
              <a:xfrm>
                <a:off x="3185" y="2176"/>
                <a:ext cx="26" cy="25"/>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0" name="ïṡ1îḋe"/>
              <p:cNvSpPr/>
              <p:nvPr/>
            </p:nvSpPr>
            <p:spPr bwMode="auto">
              <a:xfrm>
                <a:off x="3215" y="2103"/>
                <a:ext cx="28" cy="27"/>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1" name="iṥļïḓê"/>
              <p:cNvSpPr/>
              <p:nvPr/>
            </p:nvSpPr>
            <p:spPr bwMode="auto">
              <a:xfrm>
                <a:off x="3178" y="2072"/>
                <a:ext cx="26" cy="26"/>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2" name="îSḻîḍê"/>
              <p:cNvSpPr/>
              <p:nvPr/>
            </p:nvSpPr>
            <p:spPr bwMode="auto">
              <a:xfrm>
                <a:off x="3225" y="2043"/>
                <a:ext cx="19" cy="21"/>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3" name="íṡļïďè"/>
              <p:cNvSpPr/>
              <p:nvPr/>
            </p:nvSpPr>
            <p:spPr bwMode="auto">
              <a:xfrm>
                <a:off x="4143" y="3121"/>
                <a:ext cx="403" cy="303"/>
              </a:xfrm>
              <a:custGeom>
                <a:avLst/>
                <a:gdLst>
                  <a:gd name="T0" fmla="*/ 284 w 420"/>
                  <a:gd name="T1" fmla="*/ 11 h 316"/>
                  <a:gd name="T2" fmla="*/ 366 w 420"/>
                  <a:gd name="T3" fmla="*/ 76 h 316"/>
                  <a:gd name="T4" fmla="*/ 394 w 420"/>
                  <a:gd name="T5" fmla="*/ 194 h 316"/>
                  <a:gd name="T6" fmla="*/ 343 w 420"/>
                  <a:gd name="T7" fmla="*/ 171 h 316"/>
                  <a:gd name="T8" fmla="*/ 114 w 420"/>
                  <a:gd name="T9" fmla="*/ 293 h 316"/>
                  <a:gd name="T10" fmla="*/ 20 w 420"/>
                  <a:gd name="T11" fmla="*/ 285 h 316"/>
                  <a:gd name="T12" fmla="*/ 51 w 420"/>
                  <a:gd name="T13" fmla="*/ 193 h 316"/>
                  <a:gd name="T14" fmla="*/ 282 w 420"/>
                  <a:gd name="T15" fmla="*/ 59 h 316"/>
                  <a:gd name="T16" fmla="*/ 284 w 420"/>
                  <a:gd name="T17" fmla="*/ 1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0" h="316">
                    <a:moveTo>
                      <a:pt x="284" y="11"/>
                    </a:moveTo>
                    <a:cubicBezTo>
                      <a:pt x="306" y="0"/>
                      <a:pt x="332" y="14"/>
                      <a:pt x="366" y="76"/>
                    </a:cubicBezTo>
                    <a:cubicBezTo>
                      <a:pt x="400" y="138"/>
                      <a:pt x="420" y="179"/>
                      <a:pt x="394" y="194"/>
                    </a:cubicBezTo>
                    <a:cubicBezTo>
                      <a:pt x="368" y="210"/>
                      <a:pt x="351" y="183"/>
                      <a:pt x="343" y="171"/>
                    </a:cubicBezTo>
                    <a:cubicBezTo>
                      <a:pt x="343" y="171"/>
                      <a:pt x="146" y="275"/>
                      <a:pt x="114" y="293"/>
                    </a:cubicBezTo>
                    <a:cubicBezTo>
                      <a:pt x="83" y="310"/>
                      <a:pt x="40" y="316"/>
                      <a:pt x="20" y="285"/>
                    </a:cubicBezTo>
                    <a:cubicBezTo>
                      <a:pt x="0" y="253"/>
                      <a:pt x="15" y="215"/>
                      <a:pt x="51" y="193"/>
                    </a:cubicBezTo>
                    <a:cubicBezTo>
                      <a:pt x="87" y="171"/>
                      <a:pt x="282" y="59"/>
                      <a:pt x="282" y="59"/>
                    </a:cubicBezTo>
                    <a:cubicBezTo>
                      <a:pt x="282" y="59"/>
                      <a:pt x="256" y="26"/>
                      <a:pt x="284" y="11"/>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4" name="íṧľïde"/>
              <p:cNvSpPr/>
              <p:nvPr/>
            </p:nvSpPr>
            <p:spPr bwMode="auto">
              <a:xfrm>
                <a:off x="4165" y="3211"/>
                <a:ext cx="318" cy="189"/>
              </a:xfrm>
              <a:custGeom>
                <a:avLst/>
                <a:gdLst>
                  <a:gd name="T0" fmla="*/ 16 w 331"/>
                  <a:gd name="T1" fmla="*/ 175 h 197"/>
                  <a:gd name="T2" fmla="*/ 101 w 331"/>
                  <a:gd name="T3" fmla="*/ 167 h 197"/>
                  <a:gd name="T4" fmla="*/ 264 w 331"/>
                  <a:gd name="T5" fmla="*/ 82 h 197"/>
                  <a:gd name="T6" fmla="*/ 285 w 331"/>
                  <a:gd name="T7" fmla="*/ 69 h 197"/>
                  <a:gd name="T8" fmla="*/ 326 w 331"/>
                  <a:gd name="T9" fmla="*/ 47 h 197"/>
                  <a:gd name="T10" fmla="*/ 287 w 331"/>
                  <a:gd name="T11" fmla="*/ 34 h 197"/>
                  <a:gd name="T12" fmla="*/ 264 w 331"/>
                  <a:gd name="T13" fmla="*/ 17 h 197"/>
                  <a:gd name="T14" fmla="*/ 236 w 331"/>
                  <a:gd name="T15" fmla="*/ 10 h 197"/>
                  <a:gd name="T16" fmla="*/ 204 w 331"/>
                  <a:gd name="T17" fmla="*/ 23 h 197"/>
                  <a:gd name="T18" fmla="*/ 64 w 331"/>
                  <a:gd name="T19" fmla="*/ 103 h 197"/>
                  <a:gd name="T20" fmla="*/ 16 w 331"/>
                  <a:gd name="T21" fmla="*/ 17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1" h="197">
                    <a:moveTo>
                      <a:pt x="16" y="175"/>
                    </a:moveTo>
                    <a:cubicBezTo>
                      <a:pt x="25" y="197"/>
                      <a:pt x="57" y="189"/>
                      <a:pt x="101" y="167"/>
                    </a:cubicBezTo>
                    <a:cubicBezTo>
                      <a:pt x="144" y="144"/>
                      <a:pt x="254" y="84"/>
                      <a:pt x="264" y="82"/>
                    </a:cubicBezTo>
                    <a:cubicBezTo>
                      <a:pt x="273" y="81"/>
                      <a:pt x="281" y="80"/>
                      <a:pt x="285" y="69"/>
                    </a:cubicBezTo>
                    <a:cubicBezTo>
                      <a:pt x="289" y="57"/>
                      <a:pt x="331" y="60"/>
                      <a:pt x="326" y="47"/>
                    </a:cubicBezTo>
                    <a:cubicBezTo>
                      <a:pt x="322" y="33"/>
                      <a:pt x="292" y="39"/>
                      <a:pt x="287" y="34"/>
                    </a:cubicBezTo>
                    <a:cubicBezTo>
                      <a:pt x="281" y="29"/>
                      <a:pt x="276" y="13"/>
                      <a:pt x="264" y="17"/>
                    </a:cubicBezTo>
                    <a:cubicBezTo>
                      <a:pt x="252" y="20"/>
                      <a:pt x="242" y="20"/>
                      <a:pt x="236" y="10"/>
                    </a:cubicBezTo>
                    <a:cubicBezTo>
                      <a:pt x="230" y="0"/>
                      <a:pt x="213" y="18"/>
                      <a:pt x="204" y="23"/>
                    </a:cubicBezTo>
                    <a:cubicBezTo>
                      <a:pt x="195" y="27"/>
                      <a:pt x="82" y="94"/>
                      <a:pt x="64" y="103"/>
                    </a:cubicBezTo>
                    <a:cubicBezTo>
                      <a:pt x="45" y="113"/>
                      <a:pt x="0" y="137"/>
                      <a:pt x="16" y="175"/>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5" name="iṧļîḓe"/>
              <p:cNvSpPr/>
              <p:nvPr/>
            </p:nvSpPr>
            <p:spPr bwMode="auto">
              <a:xfrm>
                <a:off x="4445" y="3188"/>
                <a:ext cx="29" cy="29"/>
              </a:xfrm>
              <a:custGeom>
                <a:avLst/>
                <a:gdLst>
                  <a:gd name="T0" fmla="*/ 20 w 30"/>
                  <a:gd name="T1" fmla="*/ 27 h 30"/>
                  <a:gd name="T2" fmla="*/ 3 w 30"/>
                  <a:gd name="T3" fmla="*/ 20 h 30"/>
                  <a:gd name="T4" fmla="*/ 11 w 30"/>
                  <a:gd name="T5" fmla="*/ 2 h 30"/>
                  <a:gd name="T6" fmla="*/ 28 w 30"/>
                  <a:gd name="T7" fmla="*/ 10 h 30"/>
                  <a:gd name="T8" fmla="*/ 20 w 30"/>
                  <a:gd name="T9" fmla="*/ 27 h 30"/>
                </a:gdLst>
                <a:ahLst/>
                <a:cxnLst>
                  <a:cxn ang="0">
                    <a:pos x="T0" y="T1"/>
                  </a:cxn>
                  <a:cxn ang="0">
                    <a:pos x="T2" y="T3"/>
                  </a:cxn>
                  <a:cxn ang="0">
                    <a:pos x="T4" y="T5"/>
                  </a:cxn>
                  <a:cxn ang="0">
                    <a:pos x="T6" y="T7"/>
                  </a:cxn>
                  <a:cxn ang="0">
                    <a:pos x="T8" y="T9"/>
                  </a:cxn>
                </a:cxnLst>
                <a:rect l="0" t="0" r="r" b="b"/>
                <a:pathLst>
                  <a:path w="30" h="30">
                    <a:moveTo>
                      <a:pt x="20" y="27"/>
                    </a:moveTo>
                    <a:cubicBezTo>
                      <a:pt x="14" y="30"/>
                      <a:pt x="6" y="26"/>
                      <a:pt x="3" y="20"/>
                    </a:cubicBezTo>
                    <a:cubicBezTo>
                      <a:pt x="0" y="13"/>
                      <a:pt x="4" y="5"/>
                      <a:pt x="11" y="2"/>
                    </a:cubicBezTo>
                    <a:cubicBezTo>
                      <a:pt x="17" y="0"/>
                      <a:pt x="25" y="3"/>
                      <a:pt x="28" y="10"/>
                    </a:cubicBezTo>
                    <a:cubicBezTo>
                      <a:pt x="30" y="17"/>
                      <a:pt x="27" y="24"/>
                      <a:pt x="20" y="27"/>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6" name="iṩļíḍê"/>
              <p:cNvSpPr/>
              <p:nvPr/>
            </p:nvSpPr>
            <p:spPr bwMode="auto">
              <a:xfrm>
                <a:off x="4523" y="3189"/>
                <a:ext cx="32" cy="32"/>
              </a:xfrm>
              <a:custGeom>
                <a:avLst/>
                <a:gdLst>
                  <a:gd name="T0" fmla="*/ 22 w 33"/>
                  <a:gd name="T1" fmla="*/ 30 h 33"/>
                  <a:gd name="T2" fmla="*/ 3 w 33"/>
                  <a:gd name="T3" fmla="*/ 22 h 33"/>
                  <a:gd name="T4" fmla="*/ 11 w 33"/>
                  <a:gd name="T5" fmla="*/ 3 h 33"/>
                  <a:gd name="T6" fmla="*/ 30 w 33"/>
                  <a:gd name="T7" fmla="*/ 11 h 33"/>
                  <a:gd name="T8" fmla="*/ 22 w 33"/>
                  <a:gd name="T9" fmla="*/ 30 h 33"/>
                </a:gdLst>
                <a:ahLst/>
                <a:cxnLst>
                  <a:cxn ang="0">
                    <a:pos x="T0" y="T1"/>
                  </a:cxn>
                  <a:cxn ang="0">
                    <a:pos x="T2" y="T3"/>
                  </a:cxn>
                  <a:cxn ang="0">
                    <a:pos x="T4" y="T5"/>
                  </a:cxn>
                  <a:cxn ang="0">
                    <a:pos x="T6" y="T7"/>
                  </a:cxn>
                  <a:cxn ang="0">
                    <a:pos x="T8" y="T9"/>
                  </a:cxn>
                </a:cxnLst>
                <a:rect l="0" t="0" r="r" b="b"/>
                <a:pathLst>
                  <a:path w="33" h="33">
                    <a:moveTo>
                      <a:pt x="22" y="30"/>
                    </a:moveTo>
                    <a:cubicBezTo>
                      <a:pt x="15" y="33"/>
                      <a:pt x="6" y="29"/>
                      <a:pt x="3" y="22"/>
                    </a:cubicBezTo>
                    <a:cubicBezTo>
                      <a:pt x="0" y="14"/>
                      <a:pt x="4" y="6"/>
                      <a:pt x="11" y="3"/>
                    </a:cubicBezTo>
                    <a:cubicBezTo>
                      <a:pt x="19" y="0"/>
                      <a:pt x="27" y="4"/>
                      <a:pt x="30" y="11"/>
                    </a:cubicBezTo>
                    <a:cubicBezTo>
                      <a:pt x="33" y="18"/>
                      <a:pt x="29" y="27"/>
                      <a:pt x="22" y="30"/>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7" name="íṥ1îďé"/>
              <p:cNvSpPr/>
              <p:nvPr/>
            </p:nvSpPr>
            <p:spPr bwMode="auto">
              <a:xfrm>
                <a:off x="4539" y="3144"/>
                <a:ext cx="29" cy="29"/>
              </a:xfrm>
              <a:custGeom>
                <a:avLst/>
                <a:gdLst>
                  <a:gd name="T0" fmla="*/ 20 w 30"/>
                  <a:gd name="T1" fmla="*/ 27 h 30"/>
                  <a:gd name="T2" fmla="*/ 3 w 30"/>
                  <a:gd name="T3" fmla="*/ 19 h 30"/>
                  <a:gd name="T4" fmla="*/ 10 w 30"/>
                  <a:gd name="T5" fmla="*/ 2 h 30"/>
                  <a:gd name="T6" fmla="*/ 27 w 30"/>
                  <a:gd name="T7" fmla="*/ 10 h 30"/>
                  <a:gd name="T8" fmla="*/ 20 w 30"/>
                  <a:gd name="T9" fmla="*/ 27 h 30"/>
                </a:gdLst>
                <a:ahLst/>
                <a:cxnLst>
                  <a:cxn ang="0">
                    <a:pos x="T0" y="T1"/>
                  </a:cxn>
                  <a:cxn ang="0">
                    <a:pos x="T2" y="T3"/>
                  </a:cxn>
                  <a:cxn ang="0">
                    <a:pos x="T4" y="T5"/>
                  </a:cxn>
                  <a:cxn ang="0">
                    <a:pos x="T6" y="T7"/>
                  </a:cxn>
                  <a:cxn ang="0">
                    <a:pos x="T8" y="T9"/>
                  </a:cxn>
                </a:cxnLst>
                <a:rect l="0" t="0" r="r" b="b"/>
                <a:pathLst>
                  <a:path w="30" h="30">
                    <a:moveTo>
                      <a:pt x="20" y="27"/>
                    </a:moveTo>
                    <a:cubicBezTo>
                      <a:pt x="13" y="30"/>
                      <a:pt x="5" y="26"/>
                      <a:pt x="3" y="19"/>
                    </a:cubicBezTo>
                    <a:cubicBezTo>
                      <a:pt x="0" y="13"/>
                      <a:pt x="3" y="5"/>
                      <a:pt x="10" y="2"/>
                    </a:cubicBezTo>
                    <a:cubicBezTo>
                      <a:pt x="17" y="0"/>
                      <a:pt x="25" y="3"/>
                      <a:pt x="27" y="10"/>
                    </a:cubicBezTo>
                    <a:cubicBezTo>
                      <a:pt x="30" y="16"/>
                      <a:pt x="27" y="24"/>
                      <a:pt x="20" y="27"/>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8" name="í$1îdê"/>
              <p:cNvSpPr/>
              <p:nvPr/>
            </p:nvSpPr>
            <p:spPr bwMode="auto">
              <a:xfrm>
                <a:off x="4588" y="3176"/>
                <a:ext cx="22" cy="22"/>
              </a:xfrm>
              <a:custGeom>
                <a:avLst/>
                <a:gdLst>
                  <a:gd name="T0" fmla="*/ 15 w 23"/>
                  <a:gd name="T1" fmla="*/ 21 h 23"/>
                  <a:gd name="T2" fmla="*/ 2 w 23"/>
                  <a:gd name="T3" fmla="*/ 15 h 23"/>
                  <a:gd name="T4" fmla="*/ 8 w 23"/>
                  <a:gd name="T5" fmla="*/ 2 h 23"/>
                  <a:gd name="T6" fmla="*/ 21 w 23"/>
                  <a:gd name="T7" fmla="*/ 8 h 23"/>
                  <a:gd name="T8" fmla="*/ 15 w 23"/>
                  <a:gd name="T9" fmla="*/ 21 h 23"/>
                </a:gdLst>
                <a:ahLst/>
                <a:cxnLst>
                  <a:cxn ang="0">
                    <a:pos x="T0" y="T1"/>
                  </a:cxn>
                  <a:cxn ang="0">
                    <a:pos x="T2" y="T3"/>
                  </a:cxn>
                  <a:cxn ang="0">
                    <a:pos x="T4" y="T5"/>
                  </a:cxn>
                  <a:cxn ang="0">
                    <a:pos x="T6" y="T7"/>
                  </a:cxn>
                  <a:cxn ang="0">
                    <a:pos x="T8" y="T9"/>
                  </a:cxn>
                </a:cxnLst>
                <a:rect l="0" t="0" r="r" b="b"/>
                <a:pathLst>
                  <a:path w="23" h="23">
                    <a:moveTo>
                      <a:pt x="15" y="21"/>
                    </a:moveTo>
                    <a:cubicBezTo>
                      <a:pt x="10" y="23"/>
                      <a:pt x="4" y="20"/>
                      <a:pt x="2" y="15"/>
                    </a:cubicBezTo>
                    <a:cubicBezTo>
                      <a:pt x="0" y="10"/>
                      <a:pt x="2" y="4"/>
                      <a:pt x="8" y="2"/>
                    </a:cubicBezTo>
                    <a:cubicBezTo>
                      <a:pt x="13" y="0"/>
                      <a:pt x="19" y="3"/>
                      <a:pt x="21" y="8"/>
                    </a:cubicBezTo>
                    <a:cubicBezTo>
                      <a:pt x="23" y="13"/>
                      <a:pt x="20" y="19"/>
                      <a:pt x="15" y="21"/>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9" name="ïşļîḋè"/>
              <p:cNvSpPr/>
              <p:nvPr/>
            </p:nvSpPr>
            <p:spPr bwMode="auto">
              <a:xfrm>
                <a:off x="3003" y="1819"/>
                <a:ext cx="366" cy="263"/>
              </a:xfrm>
              <a:custGeom>
                <a:avLst/>
                <a:gdLst>
                  <a:gd name="T0" fmla="*/ 27 w 382"/>
                  <a:gd name="T1" fmla="*/ 235 h 274"/>
                  <a:gd name="T2" fmla="*/ 29 w 382"/>
                  <a:gd name="T3" fmla="*/ 238 h 274"/>
                  <a:gd name="T4" fmla="*/ 33 w 382"/>
                  <a:gd name="T5" fmla="*/ 242 h 274"/>
                  <a:gd name="T6" fmla="*/ 69 w 382"/>
                  <a:gd name="T7" fmla="*/ 257 h 274"/>
                  <a:gd name="T8" fmla="*/ 123 w 382"/>
                  <a:gd name="T9" fmla="*/ 238 h 274"/>
                  <a:gd name="T10" fmla="*/ 175 w 382"/>
                  <a:gd name="T11" fmla="*/ 164 h 274"/>
                  <a:gd name="T12" fmla="*/ 184 w 382"/>
                  <a:gd name="T13" fmla="*/ 134 h 274"/>
                  <a:gd name="T14" fmla="*/ 210 w 382"/>
                  <a:gd name="T15" fmla="*/ 75 h 274"/>
                  <a:gd name="T16" fmla="*/ 252 w 382"/>
                  <a:gd name="T17" fmla="*/ 25 h 274"/>
                  <a:gd name="T18" fmla="*/ 314 w 382"/>
                  <a:gd name="T19" fmla="*/ 1 h 274"/>
                  <a:gd name="T20" fmla="*/ 371 w 382"/>
                  <a:gd name="T21" fmla="*/ 40 h 274"/>
                  <a:gd name="T22" fmla="*/ 374 w 382"/>
                  <a:gd name="T23" fmla="*/ 43 h 274"/>
                  <a:gd name="T24" fmla="*/ 375 w 382"/>
                  <a:gd name="T25" fmla="*/ 46 h 274"/>
                  <a:gd name="T26" fmla="*/ 375 w 382"/>
                  <a:gd name="T27" fmla="*/ 46 h 274"/>
                  <a:gd name="T28" fmla="*/ 377 w 382"/>
                  <a:gd name="T29" fmla="*/ 51 h 274"/>
                  <a:gd name="T30" fmla="*/ 381 w 382"/>
                  <a:gd name="T31" fmla="*/ 64 h 274"/>
                  <a:gd name="T32" fmla="*/ 382 w 382"/>
                  <a:gd name="T33" fmla="*/ 74 h 274"/>
                  <a:gd name="T34" fmla="*/ 377 w 382"/>
                  <a:gd name="T35" fmla="*/ 101 h 274"/>
                  <a:gd name="T36" fmla="*/ 372 w 382"/>
                  <a:gd name="T37" fmla="*/ 109 h 274"/>
                  <a:gd name="T38" fmla="*/ 317 w 382"/>
                  <a:gd name="T39" fmla="*/ 149 h 274"/>
                  <a:gd name="T40" fmla="*/ 219 w 382"/>
                  <a:gd name="T41" fmla="*/ 155 h 274"/>
                  <a:gd name="T42" fmla="*/ 172 w 382"/>
                  <a:gd name="T43" fmla="*/ 145 h 274"/>
                  <a:gd name="T44" fmla="*/ 127 w 382"/>
                  <a:gd name="T45" fmla="*/ 136 h 274"/>
                  <a:gd name="T46" fmla="*/ 42 w 382"/>
                  <a:gd name="T47" fmla="*/ 158 h 274"/>
                  <a:gd name="T48" fmla="*/ 20 w 382"/>
                  <a:gd name="T49" fmla="*/ 192 h 274"/>
                  <a:gd name="T50" fmla="*/ 25 w 382"/>
                  <a:gd name="T51" fmla="*/ 232 h 274"/>
                  <a:gd name="T52" fmla="*/ 9 w 382"/>
                  <a:gd name="T53" fmla="*/ 240 h 274"/>
                  <a:gd name="T54" fmla="*/ 0 w 382"/>
                  <a:gd name="T55" fmla="*/ 206 h 274"/>
                  <a:gd name="T56" fmla="*/ 9 w 382"/>
                  <a:gd name="T57" fmla="*/ 171 h 274"/>
                  <a:gd name="T58" fmla="*/ 62 w 382"/>
                  <a:gd name="T59" fmla="*/ 129 h 274"/>
                  <a:gd name="T60" fmla="*/ 160 w 382"/>
                  <a:gd name="T61" fmla="*/ 128 h 274"/>
                  <a:gd name="T62" fmla="*/ 191 w 382"/>
                  <a:gd name="T63" fmla="*/ 137 h 274"/>
                  <a:gd name="T64" fmla="*/ 252 w 382"/>
                  <a:gd name="T65" fmla="*/ 143 h 274"/>
                  <a:gd name="T66" fmla="*/ 337 w 382"/>
                  <a:gd name="T67" fmla="*/ 119 h 274"/>
                  <a:gd name="T68" fmla="*/ 358 w 382"/>
                  <a:gd name="T69" fmla="*/ 97 h 274"/>
                  <a:gd name="T70" fmla="*/ 361 w 382"/>
                  <a:gd name="T71" fmla="*/ 88 h 274"/>
                  <a:gd name="T72" fmla="*/ 362 w 382"/>
                  <a:gd name="T73" fmla="*/ 72 h 274"/>
                  <a:gd name="T74" fmla="*/ 359 w 382"/>
                  <a:gd name="T75" fmla="*/ 62 h 274"/>
                  <a:gd name="T76" fmla="*/ 356 w 382"/>
                  <a:gd name="T77" fmla="*/ 55 h 274"/>
                  <a:gd name="T78" fmla="*/ 356 w 382"/>
                  <a:gd name="T79" fmla="*/ 55 h 274"/>
                  <a:gd name="T80" fmla="*/ 356 w 382"/>
                  <a:gd name="T81" fmla="*/ 54 h 274"/>
                  <a:gd name="T82" fmla="*/ 355 w 382"/>
                  <a:gd name="T83" fmla="*/ 52 h 274"/>
                  <a:gd name="T84" fmla="*/ 354 w 382"/>
                  <a:gd name="T85" fmla="*/ 49 h 274"/>
                  <a:gd name="T86" fmla="*/ 313 w 382"/>
                  <a:gd name="T87" fmla="*/ 16 h 274"/>
                  <a:gd name="T88" fmla="*/ 260 w 382"/>
                  <a:gd name="T89" fmla="*/ 35 h 274"/>
                  <a:gd name="T90" fmla="*/ 219 w 382"/>
                  <a:gd name="T91" fmla="*/ 80 h 274"/>
                  <a:gd name="T92" fmla="*/ 193 w 382"/>
                  <a:gd name="T93" fmla="*/ 136 h 274"/>
                  <a:gd name="T94" fmla="*/ 184 w 382"/>
                  <a:gd name="T95" fmla="*/ 167 h 274"/>
                  <a:gd name="T96" fmla="*/ 155 w 382"/>
                  <a:gd name="T97" fmla="*/ 225 h 274"/>
                  <a:gd name="T98" fmla="*/ 103 w 382"/>
                  <a:gd name="T99" fmla="*/ 266 h 274"/>
                  <a:gd name="T100" fmla="*/ 52 w 382"/>
                  <a:gd name="T101" fmla="*/ 272 h 274"/>
                  <a:gd name="T102" fmla="*/ 20 w 382"/>
                  <a:gd name="T103" fmla="*/ 255 h 274"/>
                  <a:gd name="T104" fmla="*/ 14 w 382"/>
                  <a:gd name="T105" fmla="*/ 248 h 274"/>
                  <a:gd name="T106" fmla="*/ 11 w 382"/>
                  <a:gd name="T107" fmla="*/ 244 h 274"/>
                  <a:gd name="T108" fmla="*/ 9 w 382"/>
                  <a:gd name="T109" fmla="*/ 24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2" h="274">
                    <a:moveTo>
                      <a:pt x="25" y="231"/>
                    </a:moveTo>
                    <a:cubicBezTo>
                      <a:pt x="27" y="235"/>
                      <a:pt x="27" y="235"/>
                      <a:pt x="27" y="235"/>
                    </a:cubicBezTo>
                    <a:cubicBezTo>
                      <a:pt x="27" y="235"/>
                      <a:pt x="27" y="236"/>
                      <a:pt x="28" y="236"/>
                    </a:cubicBezTo>
                    <a:cubicBezTo>
                      <a:pt x="29" y="238"/>
                      <a:pt x="29" y="238"/>
                      <a:pt x="29" y="238"/>
                    </a:cubicBezTo>
                    <a:cubicBezTo>
                      <a:pt x="29" y="238"/>
                      <a:pt x="30" y="239"/>
                      <a:pt x="30" y="240"/>
                    </a:cubicBezTo>
                    <a:cubicBezTo>
                      <a:pt x="33" y="242"/>
                      <a:pt x="33" y="242"/>
                      <a:pt x="33" y="242"/>
                    </a:cubicBezTo>
                    <a:cubicBezTo>
                      <a:pt x="36" y="245"/>
                      <a:pt x="39" y="248"/>
                      <a:pt x="43" y="250"/>
                    </a:cubicBezTo>
                    <a:cubicBezTo>
                      <a:pt x="51" y="255"/>
                      <a:pt x="60" y="257"/>
                      <a:pt x="69" y="257"/>
                    </a:cubicBezTo>
                    <a:cubicBezTo>
                      <a:pt x="79" y="257"/>
                      <a:pt x="88" y="255"/>
                      <a:pt x="98" y="252"/>
                    </a:cubicBezTo>
                    <a:cubicBezTo>
                      <a:pt x="107" y="249"/>
                      <a:pt x="115" y="244"/>
                      <a:pt x="123" y="238"/>
                    </a:cubicBezTo>
                    <a:cubicBezTo>
                      <a:pt x="139" y="226"/>
                      <a:pt x="153" y="210"/>
                      <a:pt x="162" y="192"/>
                    </a:cubicBezTo>
                    <a:cubicBezTo>
                      <a:pt x="167" y="183"/>
                      <a:pt x="171" y="173"/>
                      <a:pt x="175" y="164"/>
                    </a:cubicBezTo>
                    <a:cubicBezTo>
                      <a:pt x="177" y="159"/>
                      <a:pt x="178" y="154"/>
                      <a:pt x="179" y="149"/>
                    </a:cubicBezTo>
                    <a:cubicBezTo>
                      <a:pt x="181" y="144"/>
                      <a:pt x="182" y="139"/>
                      <a:pt x="184" y="134"/>
                    </a:cubicBezTo>
                    <a:cubicBezTo>
                      <a:pt x="187" y="123"/>
                      <a:pt x="191" y="113"/>
                      <a:pt x="195" y="103"/>
                    </a:cubicBezTo>
                    <a:cubicBezTo>
                      <a:pt x="200" y="93"/>
                      <a:pt x="205" y="84"/>
                      <a:pt x="210" y="75"/>
                    </a:cubicBezTo>
                    <a:cubicBezTo>
                      <a:pt x="216" y="65"/>
                      <a:pt x="222" y="57"/>
                      <a:pt x="229" y="48"/>
                    </a:cubicBezTo>
                    <a:cubicBezTo>
                      <a:pt x="236" y="40"/>
                      <a:pt x="244" y="32"/>
                      <a:pt x="252" y="25"/>
                    </a:cubicBezTo>
                    <a:cubicBezTo>
                      <a:pt x="261" y="18"/>
                      <a:pt x="270" y="12"/>
                      <a:pt x="280" y="7"/>
                    </a:cubicBezTo>
                    <a:cubicBezTo>
                      <a:pt x="291" y="3"/>
                      <a:pt x="302" y="0"/>
                      <a:pt x="314" y="1"/>
                    </a:cubicBezTo>
                    <a:cubicBezTo>
                      <a:pt x="326" y="1"/>
                      <a:pt x="338" y="6"/>
                      <a:pt x="348" y="13"/>
                    </a:cubicBezTo>
                    <a:cubicBezTo>
                      <a:pt x="358" y="20"/>
                      <a:pt x="365" y="30"/>
                      <a:pt x="371" y="40"/>
                    </a:cubicBezTo>
                    <a:cubicBezTo>
                      <a:pt x="372" y="39"/>
                      <a:pt x="372" y="39"/>
                      <a:pt x="372" y="39"/>
                    </a:cubicBezTo>
                    <a:cubicBezTo>
                      <a:pt x="374" y="43"/>
                      <a:pt x="374" y="43"/>
                      <a:pt x="374" y="43"/>
                    </a:cubicBezTo>
                    <a:cubicBezTo>
                      <a:pt x="375" y="45"/>
                      <a:pt x="375" y="45"/>
                      <a:pt x="375" y="45"/>
                    </a:cubicBezTo>
                    <a:cubicBezTo>
                      <a:pt x="375" y="46"/>
                      <a:pt x="375" y="46"/>
                      <a:pt x="375" y="46"/>
                    </a:cubicBezTo>
                    <a:cubicBezTo>
                      <a:pt x="375" y="46"/>
                      <a:pt x="375" y="46"/>
                      <a:pt x="375" y="46"/>
                    </a:cubicBezTo>
                    <a:cubicBezTo>
                      <a:pt x="375" y="46"/>
                      <a:pt x="375" y="46"/>
                      <a:pt x="375" y="46"/>
                    </a:cubicBezTo>
                    <a:cubicBezTo>
                      <a:pt x="376" y="47"/>
                      <a:pt x="376" y="47"/>
                      <a:pt x="376" y="47"/>
                    </a:cubicBezTo>
                    <a:cubicBezTo>
                      <a:pt x="377" y="51"/>
                      <a:pt x="377" y="51"/>
                      <a:pt x="377" y="51"/>
                    </a:cubicBezTo>
                    <a:cubicBezTo>
                      <a:pt x="378" y="52"/>
                      <a:pt x="378" y="53"/>
                      <a:pt x="378" y="55"/>
                    </a:cubicBezTo>
                    <a:cubicBezTo>
                      <a:pt x="379" y="58"/>
                      <a:pt x="380" y="61"/>
                      <a:pt x="381" y="64"/>
                    </a:cubicBezTo>
                    <a:cubicBezTo>
                      <a:pt x="382" y="69"/>
                      <a:pt x="382" y="69"/>
                      <a:pt x="382" y="69"/>
                    </a:cubicBezTo>
                    <a:cubicBezTo>
                      <a:pt x="382" y="70"/>
                      <a:pt x="382" y="72"/>
                      <a:pt x="382" y="74"/>
                    </a:cubicBezTo>
                    <a:cubicBezTo>
                      <a:pt x="382" y="80"/>
                      <a:pt x="381" y="86"/>
                      <a:pt x="380" y="92"/>
                    </a:cubicBezTo>
                    <a:cubicBezTo>
                      <a:pt x="379" y="95"/>
                      <a:pt x="378" y="98"/>
                      <a:pt x="377" y="101"/>
                    </a:cubicBezTo>
                    <a:cubicBezTo>
                      <a:pt x="376" y="102"/>
                      <a:pt x="376" y="104"/>
                      <a:pt x="375" y="105"/>
                    </a:cubicBezTo>
                    <a:cubicBezTo>
                      <a:pt x="372" y="109"/>
                      <a:pt x="372" y="109"/>
                      <a:pt x="372" y="109"/>
                    </a:cubicBezTo>
                    <a:cubicBezTo>
                      <a:pt x="366" y="120"/>
                      <a:pt x="357" y="128"/>
                      <a:pt x="347" y="134"/>
                    </a:cubicBezTo>
                    <a:cubicBezTo>
                      <a:pt x="338" y="140"/>
                      <a:pt x="327" y="145"/>
                      <a:pt x="317" y="149"/>
                    </a:cubicBezTo>
                    <a:cubicBezTo>
                      <a:pt x="296" y="155"/>
                      <a:pt x="274" y="158"/>
                      <a:pt x="252" y="158"/>
                    </a:cubicBezTo>
                    <a:cubicBezTo>
                      <a:pt x="241" y="158"/>
                      <a:pt x="230" y="157"/>
                      <a:pt x="219" y="155"/>
                    </a:cubicBezTo>
                    <a:cubicBezTo>
                      <a:pt x="209" y="154"/>
                      <a:pt x="198" y="152"/>
                      <a:pt x="188" y="149"/>
                    </a:cubicBezTo>
                    <a:cubicBezTo>
                      <a:pt x="182" y="148"/>
                      <a:pt x="177" y="146"/>
                      <a:pt x="172" y="145"/>
                    </a:cubicBezTo>
                    <a:cubicBezTo>
                      <a:pt x="167" y="144"/>
                      <a:pt x="162" y="142"/>
                      <a:pt x="157" y="141"/>
                    </a:cubicBezTo>
                    <a:cubicBezTo>
                      <a:pt x="147" y="139"/>
                      <a:pt x="137" y="137"/>
                      <a:pt x="127" y="136"/>
                    </a:cubicBezTo>
                    <a:cubicBezTo>
                      <a:pt x="107" y="135"/>
                      <a:pt x="86" y="137"/>
                      <a:pt x="68" y="144"/>
                    </a:cubicBezTo>
                    <a:cubicBezTo>
                      <a:pt x="59" y="147"/>
                      <a:pt x="50" y="152"/>
                      <a:pt x="42" y="158"/>
                    </a:cubicBezTo>
                    <a:cubicBezTo>
                      <a:pt x="35" y="164"/>
                      <a:pt x="29" y="171"/>
                      <a:pt x="25" y="179"/>
                    </a:cubicBezTo>
                    <a:cubicBezTo>
                      <a:pt x="22" y="183"/>
                      <a:pt x="21" y="188"/>
                      <a:pt x="20" y="192"/>
                    </a:cubicBezTo>
                    <a:cubicBezTo>
                      <a:pt x="19" y="197"/>
                      <a:pt x="18" y="201"/>
                      <a:pt x="18" y="206"/>
                    </a:cubicBezTo>
                    <a:cubicBezTo>
                      <a:pt x="18" y="215"/>
                      <a:pt x="21" y="224"/>
                      <a:pt x="25" y="232"/>
                    </a:cubicBezTo>
                    <a:lnTo>
                      <a:pt x="25" y="231"/>
                    </a:lnTo>
                    <a:close/>
                    <a:moveTo>
                      <a:pt x="9" y="240"/>
                    </a:moveTo>
                    <a:cubicBezTo>
                      <a:pt x="9" y="240"/>
                      <a:pt x="9" y="240"/>
                      <a:pt x="9" y="240"/>
                    </a:cubicBezTo>
                    <a:cubicBezTo>
                      <a:pt x="4" y="230"/>
                      <a:pt x="0" y="218"/>
                      <a:pt x="0" y="206"/>
                    </a:cubicBezTo>
                    <a:cubicBezTo>
                      <a:pt x="0" y="200"/>
                      <a:pt x="1" y="194"/>
                      <a:pt x="2" y="188"/>
                    </a:cubicBezTo>
                    <a:cubicBezTo>
                      <a:pt x="4" y="182"/>
                      <a:pt x="6" y="176"/>
                      <a:pt x="9" y="171"/>
                    </a:cubicBezTo>
                    <a:cubicBezTo>
                      <a:pt x="15" y="161"/>
                      <a:pt x="23" y="152"/>
                      <a:pt x="32" y="145"/>
                    </a:cubicBezTo>
                    <a:cubicBezTo>
                      <a:pt x="41" y="138"/>
                      <a:pt x="52" y="133"/>
                      <a:pt x="62" y="129"/>
                    </a:cubicBezTo>
                    <a:cubicBezTo>
                      <a:pt x="84" y="122"/>
                      <a:pt x="106" y="120"/>
                      <a:pt x="128" y="122"/>
                    </a:cubicBezTo>
                    <a:cubicBezTo>
                      <a:pt x="139" y="124"/>
                      <a:pt x="150" y="126"/>
                      <a:pt x="160" y="128"/>
                    </a:cubicBezTo>
                    <a:cubicBezTo>
                      <a:pt x="166" y="130"/>
                      <a:pt x="170" y="131"/>
                      <a:pt x="176" y="133"/>
                    </a:cubicBezTo>
                    <a:cubicBezTo>
                      <a:pt x="181" y="135"/>
                      <a:pt x="186" y="136"/>
                      <a:pt x="191" y="137"/>
                    </a:cubicBezTo>
                    <a:cubicBezTo>
                      <a:pt x="201" y="140"/>
                      <a:pt x="211" y="141"/>
                      <a:pt x="221" y="142"/>
                    </a:cubicBezTo>
                    <a:cubicBezTo>
                      <a:pt x="231" y="143"/>
                      <a:pt x="242" y="144"/>
                      <a:pt x="252" y="143"/>
                    </a:cubicBezTo>
                    <a:cubicBezTo>
                      <a:pt x="272" y="143"/>
                      <a:pt x="293" y="140"/>
                      <a:pt x="311" y="133"/>
                    </a:cubicBezTo>
                    <a:cubicBezTo>
                      <a:pt x="321" y="129"/>
                      <a:pt x="330" y="125"/>
                      <a:pt x="337" y="119"/>
                    </a:cubicBezTo>
                    <a:cubicBezTo>
                      <a:pt x="345" y="114"/>
                      <a:pt x="352" y="107"/>
                      <a:pt x="356" y="100"/>
                    </a:cubicBezTo>
                    <a:cubicBezTo>
                      <a:pt x="358" y="97"/>
                      <a:pt x="358" y="97"/>
                      <a:pt x="358" y="97"/>
                    </a:cubicBezTo>
                    <a:cubicBezTo>
                      <a:pt x="358" y="96"/>
                      <a:pt x="359" y="95"/>
                      <a:pt x="359" y="94"/>
                    </a:cubicBezTo>
                    <a:cubicBezTo>
                      <a:pt x="360" y="92"/>
                      <a:pt x="360" y="90"/>
                      <a:pt x="361" y="88"/>
                    </a:cubicBezTo>
                    <a:cubicBezTo>
                      <a:pt x="362" y="83"/>
                      <a:pt x="362" y="79"/>
                      <a:pt x="362" y="75"/>
                    </a:cubicBezTo>
                    <a:cubicBezTo>
                      <a:pt x="362" y="74"/>
                      <a:pt x="362" y="73"/>
                      <a:pt x="362" y="72"/>
                    </a:cubicBezTo>
                    <a:cubicBezTo>
                      <a:pt x="361" y="68"/>
                      <a:pt x="361" y="68"/>
                      <a:pt x="361" y="68"/>
                    </a:cubicBezTo>
                    <a:cubicBezTo>
                      <a:pt x="361" y="66"/>
                      <a:pt x="360" y="64"/>
                      <a:pt x="359" y="62"/>
                    </a:cubicBezTo>
                    <a:cubicBezTo>
                      <a:pt x="359" y="61"/>
                      <a:pt x="359" y="60"/>
                      <a:pt x="358" y="59"/>
                    </a:cubicBezTo>
                    <a:cubicBezTo>
                      <a:pt x="356" y="55"/>
                      <a:pt x="356" y="55"/>
                      <a:pt x="356" y="55"/>
                    </a:cubicBezTo>
                    <a:cubicBezTo>
                      <a:pt x="356" y="54"/>
                      <a:pt x="356" y="54"/>
                      <a:pt x="356" y="54"/>
                    </a:cubicBezTo>
                    <a:cubicBezTo>
                      <a:pt x="356" y="54"/>
                      <a:pt x="356" y="55"/>
                      <a:pt x="356" y="55"/>
                    </a:cubicBezTo>
                    <a:cubicBezTo>
                      <a:pt x="356" y="55"/>
                      <a:pt x="356" y="55"/>
                      <a:pt x="356" y="55"/>
                    </a:cubicBezTo>
                    <a:cubicBezTo>
                      <a:pt x="356" y="54"/>
                      <a:pt x="356" y="54"/>
                      <a:pt x="356" y="54"/>
                    </a:cubicBezTo>
                    <a:cubicBezTo>
                      <a:pt x="356" y="54"/>
                      <a:pt x="356" y="54"/>
                      <a:pt x="356" y="54"/>
                    </a:cubicBezTo>
                    <a:cubicBezTo>
                      <a:pt x="355" y="52"/>
                      <a:pt x="355" y="52"/>
                      <a:pt x="355" y="52"/>
                    </a:cubicBezTo>
                    <a:cubicBezTo>
                      <a:pt x="353" y="49"/>
                      <a:pt x="353" y="49"/>
                      <a:pt x="353" y="49"/>
                    </a:cubicBezTo>
                    <a:cubicBezTo>
                      <a:pt x="354" y="49"/>
                      <a:pt x="354" y="49"/>
                      <a:pt x="354" y="49"/>
                    </a:cubicBezTo>
                    <a:cubicBezTo>
                      <a:pt x="350" y="40"/>
                      <a:pt x="344" y="32"/>
                      <a:pt x="337" y="26"/>
                    </a:cubicBezTo>
                    <a:cubicBezTo>
                      <a:pt x="331" y="20"/>
                      <a:pt x="322" y="17"/>
                      <a:pt x="313" y="16"/>
                    </a:cubicBezTo>
                    <a:cubicBezTo>
                      <a:pt x="304" y="15"/>
                      <a:pt x="295" y="16"/>
                      <a:pt x="285" y="20"/>
                    </a:cubicBezTo>
                    <a:cubicBezTo>
                      <a:pt x="276" y="23"/>
                      <a:pt x="268" y="28"/>
                      <a:pt x="260" y="35"/>
                    </a:cubicBezTo>
                    <a:cubicBezTo>
                      <a:pt x="252" y="41"/>
                      <a:pt x="244" y="48"/>
                      <a:pt x="237" y="55"/>
                    </a:cubicBezTo>
                    <a:cubicBezTo>
                      <a:pt x="231" y="63"/>
                      <a:pt x="225" y="72"/>
                      <a:pt x="219" y="80"/>
                    </a:cubicBezTo>
                    <a:cubicBezTo>
                      <a:pt x="214" y="89"/>
                      <a:pt x="209" y="98"/>
                      <a:pt x="204" y="107"/>
                    </a:cubicBezTo>
                    <a:cubicBezTo>
                      <a:pt x="200" y="117"/>
                      <a:pt x="196" y="127"/>
                      <a:pt x="193" y="136"/>
                    </a:cubicBezTo>
                    <a:cubicBezTo>
                      <a:pt x="192" y="141"/>
                      <a:pt x="190" y="147"/>
                      <a:pt x="189" y="151"/>
                    </a:cubicBezTo>
                    <a:cubicBezTo>
                      <a:pt x="187" y="157"/>
                      <a:pt x="186" y="162"/>
                      <a:pt x="184" y="167"/>
                    </a:cubicBezTo>
                    <a:cubicBezTo>
                      <a:pt x="181" y="177"/>
                      <a:pt x="177" y="187"/>
                      <a:pt x="172" y="197"/>
                    </a:cubicBezTo>
                    <a:cubicBezTo>
                      <a:pt x="167" y="207"/>
                      <a:pt x="162" y="216"/>
                      <a:pt x="155" y="225"/>
                    </a:cubicBezTo>
                    <a:cubicBezTo>
                      <a:pt x="148" y="233"/>
                      <a:pt x="140" y="242"/>
                      <a:pt x="132" y="249"/>
                    </a:cubicBezTo>
                    <a:cubicBezTo>
                      <a:pt x="123" y="256"/>
                      <a:pt x="114" y="262"/>
                      <a:pt x="103" y="266"/>
                    </a:cubicBezTo>
                    <a:cubicBezTo>
                      <a:pt x="93" y="271"/>
                      <a:pt x="81" y="273"/>
                      <a:pt x="70" y="274"/>
                    </a:cubicBezTo>
                    <a:cubicBezTo>
                      <a:pt x="64" y="274"/>
                      <a:pt x="58" y="273"/>
                      <a:pt x="52" y="272"/>
                    </a:cubicBezTo>
                    <a:cubicBezTo>
                      <a:pt x="46" y="271"/>
                      <a:pt x="40" y="269"/>
                      <a:pt x="35" y="266"/>
                    </a:cubicBezTo>
                    <a:cubicBezTo>
                      <a:pt x="29" y="263"/>
                      <a:pt x="24" y="259"/>
                      <a:pt x="20" y="255"/>
                    </a:cubicBezTo>
                    <a:cubicBezTo>
                      <a:pt x="17" y="252"/>
                      <a:pt x="17" y="252"/>
                      <a:pt x="17" y="252"/>
                    </a:cubicBezTo>
                    <a:cubicBezTo>
                      <a:pt x="16" y="250"/>
                      <a:pt x="15" y="249"/>
                      <a:pt x="14" y="248"/>
                    </a:cubicBezTo>
                    <a:cubicBezTo>
                      <a:pt x="12" y="246"/>
                      <a:pt x="12" y="246"/>
                      <a:pt x="12" y="246"/>
                    </a:cubicBezTo>
                    <a:cubicBezTo>
                      <a:pt x="12" y="245"/>
                      <a:pt x="12" y="245"/>
                      <a:pt x="11" y="244"/>
                    </a:cubicBezTo>
                    <a:cubicBezTo>
                      <a:pt x="9" y="241"/>
                      <a:pt x="9" y="241"/>
                      <a:pt x="9" y="241"/>
                    </a:cubicBezTo>
                    <a:lnTo>
                      <a:pt x="9" y="240"/>
                    </a:ln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0" name="îśľíďê"/>
              <p:cNvSpPr/>
              <p:nvPr/>
            </p:nvSpPr>
            <p:spPr bwMode="auto">
              <a:xfrm>
                <a:off x="4857" y="1375"/>
                <a:ext cx="267" cy="406"/>
              </a:xfrm>
              <a:custGeom>
                <a:avLst/>
                <a:gdLst>
                  <a:gd name="T0" fmla="*/ 234 w 278"/>
                  <a:gd name="T1" fmla="*/ 397 h 423"/>
                  <a:gd name="T2" fmla="*/ 237 w 278"/>
                  <a:gd name="T3" fmla="*/ 396 h 423"/>
                  <a:gd name="T4" fmla="*/ 242 w 278"/>
                  <a:gd name="T5" fmla="*/ 391 h 423"/>
                  <a:gd name="T6" fmla="*/ 261 w 278"/>
                  <a:gd name="T7" fmla="*/ 352 h 423"/>
                  <a:gd name="T8" fmla="*/ 244 w 278"/>
                  <a:gd name="T9" fmla="*/ 292 h 423"/>
                  <a:gd name="T10" fmla="*/ 167 w 278"/>
                  <a:gd name="T11" fmla="*/ 230 h 423"/>
                  <a:gd name="T12" fmla="*/ 135 w 278"/>
                  <a:gd name="T13" fmla="*/ 218 h 423"/>
                  <a:gd name="T14" fmla="*/ 73 w 278"/>
                  <a:gd name="T15" fmla="*/ 186 h 423"/>
                  <a:gd name="T16" fmla="*/ 22 w 278"/>
                  <a:gd name="T17" fmla="*/ 137 h 423"/>
                  <a:gd name="T18" fmla="*/ 2 w 278"/>
                  <a:gd name="T19" fmla="*/ 96 h 423"/>
                  <a:gd name="T20" fmla="*/ 1 w 278"/>
                  <a:gd name="T21" fmla="*/ 68 h 423"/>
                  <a:gd name="T22" fmla="*/ 46 w 278"/>
                  <a:gd name="T23" fmla="*/ 10 h 423"/>
                  <a:gd name="T24" fmla="*/ 50 w 278"/>
                  <a:gd name="T25" fmla="*/ 7 h 423"/>
                  <a:gd name="T26" fmla="*/ 53 w 278"/>
                  <a:gd name="T27" fmla="*/ 6 h 423"/>
                  <a:gd name="T28" fmla="*/ 54 w 278"/>
                  <a:gd name="T29" fmla="*/ 6 h 423"/>
                  <a:gd name="T30" fmla="*/ 59 w 278"/>
                  <a:gd name="T31" fmla="*/ 4 h 423"/>
                  <a:gd name="T32" fmla="*/ 74 w 278"/>
                  <a:gd name="T33" fmla="*/ 1 h 423"/>
                  <a:gd name="T34" fmla="*/ 84 w 278"/>
                  <a:gd name="T35" fmla="*/ 0 h 423"/>
                  <a:gd name="T36" fmla="*/ 113 w 278"/>
                  <a:gd name="T37" fmla="*/ 8 h 423"/>
                  <a:gd name="T38" fmla="*/ 121 w 278"/>
                  <a:gd name="T39" fmla="*/ 13 h 423"/>
                  <a:gd name="T40" fmla="*/ 160 w 278"/>
                  <a:gd name="T41" fmla="*/ 76 h 423"/>
                  <a:gd name="T42" fmla="*/ 160 w 278"/>
                  <a:gd name="T43" fmla="*/ 182 h 423"/>
                  <a:gd name="T44" fmla="*/ 146 w 278"/>
                  <a:gd name="T45" fmla="*/ 232 h 423"/>
                  <a:gd name="T46" fmla="*/ 133 w 278"/>
                  <a:gd name="T47" fmla="*/ 281 h 423"/>
                  <a:gd name="T48" fmla="*/ 150 w 278"/>
                  <a:gd name="T49" fmla="*/ 374 h 423"/>
                  <a:gd name="T50" fmla="*/ 186 w 278"/>
                  <a:gd name="T51" fmla="*/ 402 h 423"/>
                  <a:gd name="T52" fmla="*/ 230 w 278"/>
                  <a:gd name="T53" fmla="*/ 399 h 423"/>
                  <a:gd name="T54" fmla="*/ 237 w 278"/>
                  <a:gd name="T55" fmla="*/ 415 h 423"/>
                  <a:gd name="T56" fmla="*/ 181 w 278"/>
                  <a:gd name="T57" fmla="*/ 419 h 423"/>
                  <a:gd name="T58" fmla="*/ 137 w 278"/>
                  <a:gd name="T59" fmla="*/ 384 h 423"/>
                  <a:gd name="T60" fmla="*/ 119 w 278"/>
                  <a:gd name="T61" fmla="*/ 279 h 423"/>
                  <a:gd name="T62" fmla="*/ 134 w 278"/>
                  <a:gd name="T63" fmla="*/ 228 h 423"/>
                  <a:gd name="T64" fmla="*/ 147 w 278"/>
                  <a:gd name="T65" fmla="*/ 179 h 423"/>
                  <a:gd name="T66" fmla="*/ 144 w 278"/>
                  <a:gd name="T67" fmla="*/ 80 h 423"/>
                  <a:gd name="T68" fmla="*/ 111 w 278"/>
                  <a:gd name="T69" fmla="*/ 28 h 423"/>
                  <a:gd name="T70" fmla="*/ 104 w 278"/>
                  <a:gd name="T71" fmla="*/ 25 h 423"/>
                  <a:gd name="T72" fmla="*/ 84 w 278"/>
                  <a:gd name="T73" fmla="*/ 20 h 423"/>
                  <a:gd name="T74" fmla="*/ 76 w 278"/>
                  <a:gd name="T75" fmla="*/ 21 h 423"/>
                  <a:gd name="T76" fmla="*/ 66 w 278"/>
                  <a:gd name="T77" fmla="*/ 24 h 423"/>
                  <a:gd name="T78" fmla="*/ 61 w 278"/>
                  <a:gd name="T79" fmla="*/ 25 h 423"/>
                  <a:gd name="T80" fmla="*/ 61 w 278"/>
                  <a:gd name="T81" fmla="*/ 25 h 423"/>
                  <a:gd name="T82" fmla="*/ 60 w 278"/>
                  <a:gd name="T83" fmla="*/ 26 h 423"/>
                  <a:gd name="T84" fmla="*/ 55 w 278"/>
                  <a:gd name="T85" fmla="*/ 28 h 423"/>
                  <a:gd name="T86" fmla="*/ 29 w 278"/>
                  <a:gd name="T87" fmla="*/ 44 h 423"/>
                  <a:gd name="T88" fmla="*/ 15 w 278"/>
                  <a:gd name="T89" fmla="*/ 85 h 423"/>
                  <a:gd name="T90" fmla="*/ 18 w 278"/>
                  <a:gd name="T91" fmla="*/ 101 h 423"/>
                  <a:gd name="T92" fmla="*/ 53 w 278"/>
                  <a:gd name="T93" fmla="*/ 155 h 423"/>
                  <a:gd name="T94" fmla="*/ 108 w 278"/>
                  <a:gd name="T95" fmla="*/ 195 h 423"/>
                  <a:gd name="T96" fmla="*/ 154 w 278"/>
                  <a:gd name="T97" fmla="*/ 215 h 423"/>
                  <a:gd name="T98" fmla="*/ 202 w 278"/>
                  <a:gd name="T99" fmla="*/ 237 h 423"/>
                  <a:gd name="T100" fmla="*/ 255 w 278"/>
                  <a:gd name="T101" fmla="*/ 284 h 423"/>
                  <a:gd name="T102" fmla="*/ 278 w 278"/>
                  <a:gd name="T103" fmla="*/ 353 h 423"/>
                  <a:gd name="T104" fmla="*/ 267 w 278"/>
                  <a:gd name="T105" fmla="*/ 390 h 423"/>
                  <a:gd name="T106" fmla="*/ 250 w 278"/>
                  <a:gd name="T107" fmla="*/ 408 h 423"/>
                  <a:gd name="T108" fmla="*/ 244 w 278"/>
                  <a:gd name="T109" fmla="*/ 412 h 423"/>
                  <a:gd name="T110" fmla="*/ 238 w 278"/>
                  <a:gd name="T111" fmla="*/ 415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8" h="423">
                    <a:moveTo>
                      <a:pt x="230" y="399"/>
                    </a:moveTo>
                    <a:cubicBezTo>
                      <a:pt x="234" y="397"/>
                      <a:pt x="234" y="397"/>
                      <a:pt x="234" y="397"/>
                    </a:cubicBezTo>
                    <a:cubicBezTo>
                      <a:pt x="234" y="397"/>
                      <a:pt x="235" y="397"/>
                      <a:pt x="235" y="396"/>
                    </a:cubicBezTo>
                    <a:cubicBezTo>
                      <a:pt x="237" y="396"/>
                      <a:pt x="237" y="396"/>
                      <a:pt x="237" y="396"/>
                    </a:cubicBezTo>
                    <a:cubicBezTo>
                      <a:pt x="238" y="395"/>
                      <a:pt x="239" y="394"/>
                      <a:pt x="240" y="394"/>
                    </a:cubicBezTo>
                    <a:cubicBezTo>
                      <a:pt x="242" y="391"/>
                      <a:pt x="242" y="391"/>
                      <a:pt x="242" y="391"/>
                    </a:cubicBezTo>
                    <a:cubicBezTo>
                      <a:pt x="246" y="388"/>
                      <a:pt x="249" y="385"/>
                      <a:pt x="252" y="380"/>
                    </a:cubicBezTo>
                    <a:cubicBezTo>
                      <a:pt x="257" y="372"/>
                      <a:pt x="260" y="362"/>
                      <a:pt x="261" y="352"/>
                    </a:cubicBezTo>
                    <a:cubicBezTo>
                      <a:pt x="262" y="342"/>
                      <a:pt x="261" y="331"/>
                      <a:pt x="258" y="321"/>
                    </a:cubicBezTo>
                    <a:cubicBezTo>
                      <a:pt x="255" y="311"/>
                      <a:pt x="250" y="301"/>
                      <a:pt x="244" y="292"/>
                    </a:cubicBezTo>
                    <a:cubicBezTo>
                      <a:pt x="232" y="273"/>
                      <a:pt x="215" y="258"/>
                      <a:pt x="197" y="246"/>
                    </a:cubicBezTo>
                    <a:cubicBezTo>
                      <a:pt x="187" y="240"/>
                      <a:pt x="177" y="235"/>
                      <a:pt x="167" y="230"/>
                    </a:cubicBezTo>
                    <a:cubicBezTo>
                      <a:pt x="162" y="228"/>
                      <a:pt x="156" y="226"/>
                      <a:pt x="151" y="224"/>
                    </a:cubicBezTo>
                    <a:cubicBezTo>
                      <a:pt x="145" y="222"/>
                      <a:pt x="140" y="221"/>
                      <a:pt x="135" y="218"/>
                    </a:cubicBezTo>
                    <a:cubicBezTo>
                      <a:pt x="124" y="214"/>
                      <a:pt x="113" y="209"/>
                      <a:pt x="103" y="204"/>
                    </a:cubicBezTo>
                    <a:cubicBezTo>
                      <a:pt x="92" y="198"/>
                      <a:pt x="82" y="192"/>
                      <a:pt x="73" y="186"/>
                    </a:cubicBezTo>
                    <a:cubicBezTo>
                      <a:pt x="63" y="179"/>
                      <a:pt x="54" y="171"/>
                      <a:pt x="46" y="163"/>
                    </a:cubicBezTo>
                    <a:cubicBezTo>
                      <a:pt x="37" y="155"/>
                      <a:pt x="29" y="146"/>
                      <a:pt x="22" y="137"/>
                    </a:cubicBezTo>
                    <a:cubicBezTo>
                      <a:pt x="15" y="127"/>
                      <a:pt x="9" y="116"/>
                      <a:pt x="5" y="105"/>
                    </a:cubicBezTo>
                    <a:cubicBezTo>
                      <a:pt x="4" y="102"/>
                      <a:pt x="3" y="99"/>
                      <a:pt x="2" y="96"/>
                    </a:cubicBezTo>
                    <a:cubicBezTo>
                      <a:pt x="2" y="93"/>
                      <a:pt x="1" y="90"/>
                      <a:pt x="1" y="87"/>
                    </a:cubicBezTo>
                    <a:cubicBezTo>
                      <a:pt x="0" y="80"/>
                      <a:pt x="0" y="74"/>
                      <a:pt x="1" y="68"/>
                    </a:cubicBezTo>
                    <a:cubicBezTo>
                      <a:pt x="2" y="55"/>
                      <a:pt x="8" y="42"/>
                      <a:pt x="16" y="32"/>
                    </a:cubicBezTo>
                    <a:cubicBezTo>
                      <a:pt x="25" y="23"/>
                      <a:pt x="35" y="15"/>
                      <a:pt x="46" y="10"/>
                    </a:cubicBezTo>
                    <a:cubicBezTo>
                      <a:pt x="46" y="9"/>
                      <a:pt x="46" y="9"/>
                      <a:pt x="46" y="9"/>
                    </a:cubicBezTo>
                    <a:cubicBezTo>
                      <a:pt x="50" y="7"/>
                      <a:pt x="50" y="7"/>
                      <a:pt x="50" y="7"/>
                    </a:cubicBezTo>
                    <a:cubicBezTo>
                      <a:pt x="53" y="6"/>
                      <a:pt x="53" y="6"/>
                      <a:pt x="53" y="6"/>
                    </a:cubicBezTo>
                    <a:cubicBezTo>
                      <a:pt x="53" y="6"/>
                      <a:pt x="53" y="6"/>
                      <a:pt x="53" y="6"/>
                    </a:cubicBezTo>
                    <a:cubicBezTo>
                      <a:pt x="53" y="6"/>
                      <a:pt x="53" y="6"/>
                      <a:pt x="53" y="6"/>
                    </a:cubicBezTo>
                    <a:cubicBezTo>
                      <a:pt x="54" y="6"/>
                      <a:pt x="54" y="6"/>
                      <a:pt x="54" y="6"/>
                    </a:cubicBezTo>
                    <a:cubicBezTo>
                      <a:pt x="55" y="5"/>
                      <a:pt x="55" y="5"/>
                      <a:pt x="55" y="5"/>
                    </a:cubicBezTo>
                    <a:cubicBezTo>
                      <a:pt x="59" y="4"/>
                      <a:pt x="59" y="4"/>
                      <a:pt x="59" y="4"/>
                    </a:cubicBezTo>
                    <a:cubicBezTo>
                      <a:pt x="61" y="4"/>
                      <a:pt x="62" y="3"/>
                      <a:pt x="64" y="3"/>
                    </a:cubicBezTo>
                    <a:cubicBezTo>
                      <a:pt x="67" y="2"/>
                      <a:pt x="70" y="1"/>
                      <a:pt x="74" y="1"/>
                    </a:cubicBezTo>
                    <a:cubicBezTo>
                      <a:pt x="79" y="0"/>
                      <a:pt x="79" y="0"/>
                      <a:pt x="79" y="0"/>
                    </a:cubicBezTo>
                    <a:cubicBezTo>
                      <a:pt x="80" y="0"/>
                      <a:pt x="82" y="0"/>
                      <a:pt x="84" y="0"/>
                    </a:cubicBezTo>
                    <a:cubicBezTo>
                      <a:pt x="90" y="0"/>
                      <a:pt x="97" y="2"/>
                      <a:pt x="104" y="4"/>
                    </a:cubicBezTo>
                    <a:cubicBezTo>
                      <a:pt x="107" y="5"/>
                      <a:pt x="110" y="6"/>
                      <a:pt x="113" y="8"/>
                    </a:cubicBezTo>
                    <a:cubicBezTo>
                      <a:pt x="114" y="9"/>
                      <a:pt x="116" y="9"/>
                      <a:pt x="117" y="10"/>
                    </a:cubicBezTo>
                    <a:cubicBezTo>
                      <a:pt x="121" y="13"/>
                      <a:pt x="121" y="13"/>
                      <a:pt x="121" y="13"/>
                    </a:cubicBezTo>
                    <a:cubicBezTo>
                      <a:pt x="132" y="21"/>
                      <a:pt x="140" y="31"/>
                      <a:pt x="146" y="42"/>
                    </a:cubicBezTo>
                    <a:cubicBezTo>
                      <a:pt x="152" y="53"/>
                      <a:pt x="157" y="64"/>
                      <a:pt x="160" y="76"/>
                    </a:cubicBezTo>
                    <a:cubicBezTo>
                      <a:pt x="166" y="99"/>
                      <a:pt x="167" y="123"/>
                      <a:pt x="165" y="147"/>
                    </a:cubicBezTo>
                    <a:cubicBezTo>
                      <a:pt x="164" y="158"/>
                      <a:pt x="163" y="170"/>
                      <a:pt x="160" y="182"/>
                    </a:cubicBezTo>
                    <a:cubicBezTo>
                      <a:pt x="158" y="193"/>
                      <a:pt x="155" y="204"/>
                      <a:pt x="151" y="216"/>
                    </a:cubicBezTo>
                    <a:cubicBezTo>
                      <a:pt x="150" y="221"/>
                      <a:pt x="148" y="227"/>
                      <a:pt x="146" y="232"/>
                    </a:cubicBezTo>
                    <a:cubicBezTo>
                      <a:pt x="144" y="237"/>
                      <a:pt x="142" y="243"/>
                      <a:pt x="140" y="248"/>
                    </a:cubicBezTo>
                    <a:cubicBezTo>
                      <a:pt x="137" y="259"/>
                      <a:pt x="135" y="270"/>
                      <a:pt x="133" y="281"/>
                    </a:cubicBezTo>
                    <a:cubicBezTo>
                      <a:pt x="130" y="303"/>
                      <a:pt x="131" y="325"/>
                      <a:pt x="137" y="346"/>
                    </a:cubicBezTo>
                    <a:cubicBezTo>
                      <a:pt x="140" y="356"/>
                      <a:pt x="144" y="366"/>
                      <a:pt x="150" y="374"/>
                    </a:cubicBezTo>
                    <a:cubicBezTo>
                      <a:pt x="157" y="383"/>
                      <a:pt x="164" y="391"/>
                      <a:pt x="173" y="396"/>
                    </a:cubicBezTo>
                    <a:cubicBezTo>
                      <a:pt x="177" y="399"/>
                      <a:pt x="181" y="400"/>
                      <a:pt x="186" y="402"/>
                    </a:cubicBezTo>
                    <a:cubicBezTo>
                      <a:pt x="191" y="404"/>
                      <a:pt x="196" y="405"/>
                      <a:pt x="201" y="405"/>
                    </a:cubicBezTo>
                    <a:cubicBezTo>
                      <a:pt x="211" y="405"/>
                      <a:pt x="221" y="403"/>
                      <a:pt x="230" y="399"/>
                    </a:cubicBezTo>
                    <a:close/>
                    <a:moveTo>
                      <a:pt x="238" y="415"/>
                    </a:moveTo>
                    <a:cubicBezTo>
                      <a:pt x="237" y="415"/>
                      <a:pt x="237" y="415"/>
                      <a:pt x="237" y="415"/>
                    </a:cubicBezTo>
                    <a:cubicBezTo>
                      <a:pt x="226" y="421"/>
                      <a:pt x="213" y="423"/>
                      <a:pt x="200" y="423"/>
                    </a:cubicBezTo>
                    <a:cubicBezTo>
                      <a:pt x="193" y="422"/>
                      <a:pt x="187" y="421"/>
                      <a:pt x="181" y="419"/>
                    </a:cubicBezTo>
                    <a:cubicBezTo>
                      <a:pt x="175" y="417"/>
                      <a:pt x="169" y="414"/>
                      <a:pt x="163" y="411"/>
                    </a:cubicBezTo>
                    <a:cubicBezTo>
                      <a:pt x="152" y="404"/>
                      <a:pt x="144" y="394"/>
                      <a:pt x="137" y="384"/>
                    </a:cubicBezTo>
                    <a:cubicBezTo>
                      <a:pt x="130" y="374"/>
                      <a:pt x="125" y="362"/>
                      <a:pt x="122" y="350"/>
                    </a:cubicBezTo>
                    <a:cubicBezTo>
                      <a:pt x="115" y="327"/>
                      <a:pt x="115" y="302"/>
                      <a:pt x="119" y="279"/>
                    </a:cubicBezTo>
                    <a:cubicBezTo>
                      <a:pt x="121" y="267"/>
                      <a:pt x="124" y="256"/>
                      <a:pt x="128" y="244"/>
                    </a:cubicBezTo>
                    <a:cubicBezTo>
                      <a:pt x="130" y="238"/>
                      <a:pt x="132" y="233"/>
                      <a:pt x="134" y="228"/>
                    </a:cubicBezTo>
                    <a:cubicBezTo>
                      <a:pt x="136" y="223"/>
                      <a:pt x="138" y="217"/>
                      <a:pt x="140" y="212"/>
                    </a:cubicBezTo>
                    <a:cubicBezTo>
                      <a:pt x="143" y="201"/>
                      <a:pt x="145" y="190"/>
                      <a:pt x="147" y="179"/>
                    </a:cubicBezTo>
                    <a:cubicBezTo>
                      <a:pt x="149" y="168"/>
                      <a:pt x="150" y="157"/>
                      <a:pt x="151" y="146"/>
                    </a:cubicBezTo>
                    <a:cubicBezTo>
                      <a:pt x="152" y="124"/>
                      <a:pt x="150" y="101"/>
                      <a:pt x="144" y="80"/>
                    </a:cubicBezTo>
                    <a:cubicBezTo>
                      <a:pt x="141" y="70"/>
                      <a:pt x="136" y="60"/>
                      <a:pt x="131" y="51"/>
                    </a:cubicBezTo>
                    <a:cubicBezTo>
                      <a:pt x="125" y="42"/>
                      <a:pt x="119" y="34"/>
                      <a:pt x="111" y="28"/>
                    </a:cubicBezTo>
                    <a:cubicBezTo>
                      <a:pt x="107" y="26"/>
                      <a:pt x="107" y="26"/>
                      <a:pt x="107" y="26"/>
                    </a:cubicBezTo>
                    <a:cubicBezTo>
                      <a:pt x="106" y="26"/>
                      <a:pt x="105" y="25"/>
                      <a:pt x="104" y="25"/>
                    </a:cubicBezTo>
                    <a:cubicBezTo>
                      <a:pt x="102" y="24"/>
                      <a:pt x="100" y="23"/>
                      <a:pt x="98" y="22"/>
                    </a:cubicBezTo>
                    <a:cubicBezTo>
                      <a:pt x="93" y="21"/>
                      <a:pt x="88" y="20"/>
                      <a:pt x="84" y="20"/>
                    </a:cubicBezTo>
                    <a:cubicBezTo>
                      <a:pt x="82" y="20"/>
                      <a:pt x="81" y="20"/>
                      <a:pt x="80" y="20"/>
                    </a:cubicBezTo>
                    <a:cubicBezTo>
                      <a:pt x="76" y="21"/>
                      <a:pt x="76" y="21"/>
                      <a:pt x="76" y="21"/>
                    </a:cubicBezTo>
                    <a:cubicBezTo>
                      <a:pt x="74" y="21"/>
                      <a:pt x="72" y="22"/>
                      <a:pt x="70" y="22"/>
                    </a:cubicBezTo>
                    <a:cubicBezTo>
                      <a:pt x="69" y="23"/>
                      <a:pt x="67" y="23"/>
                      <a:pt x="66" y="24"/>
                    </a:cubicBezTo>
                    <a:cubicBezTo>
                      <a:pt x="62" y="25"/>
                      <a:pt x="62" y="25"/>
                      <a:pt x="62" y="25"/>
                    </a:cubicBezTo>
                    <a:cubicBezTo>
                      <a:pt x="61" y="25"/>
                      <a:pt x="61" y="25"/>
                      <a:pt x="61" y="25"/>
                    </a:cubicBezTo>
                    <a:cubicBezTo>
                      <a:pt x="60" y="26"/>
                      <a:pt x="61" y="25"/>
                      <a:pt x="61" y="25"/>
                    </a:cubicBezTo>
                    <a:cubicBezTo>
                      <a:pt x="61" y="25"/>
                      <a:pt x="61" y="25"/>
                      <a:pt x="61" y="25"/>
                    </a:cubicBezTo>
                    <a:cubicBezTo>
                      <a:pt x="61" y="25"/>
                      <a:pt x="61" y="25"/>
                      <a:pt x="61" y="25"/>
                    </a:cubicBezTo>
                    <a:cubicBezTo>
                      <a:pt x="60" y="26"/>
                      <a:pt x="60" y="26"/>
                      <a:pt x="60" y="26"/>
                    </a:cubicBezTo>
                    <a:cubicBezTo>
                      <a:pt x="58" y="26"/>
                      <a:pt x="58" y="26"/>
                      <a:pt x="58" y="26"/>
                    </a:cubicBezTo>
                    <a:cubicBezTo>
                      <a:pt x="55" y="28"/>
                      <a:pt x="55" y="28"/>
                      <a:pt x="55" y="28"/>
                    </a:cubicBezTo>
                    <a:cubicBezTo>
                      <a:pt x="55" y="27"/>
                      <a:pt x="55" y="27"/>
                      <a:pt x="55" y="27"/>
                    </a:cubicBezTo>
                    <a:cubicBezTo>
                      <a:pt x="45" y="31"/>
                      <a:pt x="36" y="37"/>
                      <a:pt x="29" y="44"/>
                    </a:cubicBezTo>
                    <a:cubicBezTo>
                      <a:pt x="22" y="51"/>
                      <a:pt x="17" y="60"/>
                      <a:pt x="15" y="70"/>
                    </a:cubicBezTo>
                    <a:cubicBezTo>
                      <a:pt x="14" y="75"/>
                      <a:pt x="14" y="80"/>
                      <a:pt x="15" y="85"/>
                    </a:cubicBezTo>
                    <a:cubicBezTo>
                      <a:pt x="15" y="88"/>
                      <a:pt x="15" y="90"/>
                      <a:pt x="16" y="93"/>
                    </a:cubicBezTo>
                    <a:cubicBezTo>
                      <a:pt x="17" y="95"/>
                      <a:pt x="17" y="98"/>
                      <a:pt x="18" y="101"/>
                    </a:cubicBezTo>
                    <a:cubicBezTo>
                      <a:pt x="21" y="111"/>
                      <a:pt x="26" y="121"/>
                      <a:pt x="32" y="130"/>
                    </a:cubicBezTo>
                    <a:cubicBezTo>
                      <a:pt x="38" y="139"/>
                      <a:pt x="45" y="148"/>
                      <a:pt x="53" y="155"/>
                    </a:cubicBezTo>
                    <a:cubicBezTo>
                      <a:pt x="61" y="163"/>
                      <a:pt x="70" y="170"/>
                      <a:pt x="79" y="177"/>
                    </a:cubicBezTo>
                    <a:cubicBezTo>
                      <a:pt x="88" y="184"/>
                      <a:pt x="98" y="190"/>
                      <a:pt x="108" y="195"/>
                    </a:cubicBezTo>
                    <a:cubicBezTo>
                      <a:pt x="117" y="200"/>
                      <a:pt x="128" y="205"/>
                      <a:pt x="138" y="209"/>
                    </a:cubicBezTo>
                    <a:cubicBezTo>
                      <a:pt x="143" y="211"/>
                      <a:pt x="149" y="213"/>
                      <a:pt x="154" y="215"/>
                    </a:cubicBezTo>
                    <a:cubicBezTo>
                      <a:pt x="160" y="217"/>
                      <a:pt x="165" y="219"/>
                      <a:pt x="171" y="221"/>
                    </a:cubicBezTo>
                    <a:cubicBezTo>
                      <a:pt x="182" y="225"/>
                      <a:pt x="192" y="231"/>
                      <a:pt x="202" y="237"/>
                    </a:cubicBezTo>
                    <a:cubicBezTo>
                      <a:pt x="212" y="243"/>
                      <a:pt x="222" y="249"/>
                      <a:pt x="231" y="257"/>
                    </a:cubicBezTo>
                    <a:cubicBezTo>
                      <a:pt x="240" y="265"/>
                      <a:pt x="248" y="274"/>
                      <a:pt x="255" y="284"/>
                    </a:cubicBezTo>
                    <a:cubicBezTo>
                      <a:pt x="262" y="294"/>
                      <a:pt x="268" y="305"/>
                      <a:pt x="272" y="316"/>
                    </a:cubicBezTo>
                    <a:cubicBezTo>
                      <a:pt x="276" y="328"/>
                      <a:pt x="278" y="340"/>
                      <a:pt x="278" y="353"/>
                    </a:cubicBezTo>
                    <a:cubicBezTo>
                      <a:pt x="277" y="359"/>
                      <a:pt x="276" y="366"/>
                      <a:pt x="275" y="372"/>
                    </a:cubicBezTo>
                    <a:cubicBezTo>
                      <a:pt x="273" y="378"/>
                      <a:pt x="270" y="384"/>
                      <a:pt x="267" y="390"/>
                    </a:cubicBezTo>
                    <a:cubicBezTo>
                      <a:pt x="263" y="395"/>
                      <a:pt x="259" y="400"/>
                      <a:pt x="254" y="405"/>
                    </a:cubicBezTo>
                    <a:cubicBezTo>
                      <a:pt x="250" y="408"/>
                      <a:pt x="250" y="408"/>
                      <a:pt x="250" y="408"/>
                    </a:cubicBezTo>
                    <a:cubicBezTo>
                      <a:pt x="249" y="409"/>
                      <a:pt x="247" y="410"/>
                      <a:pt x="246" y="411"/>
                    </a:cubicBezTo>
                    <a:cubicBezTo>
                      <a:pt x="244" y="412"/>
                      <a:pt x="244" y="412"/>
                      <a:pt x="244" y="412"/>
                    </a:cubicBezTo>
                    <a:cubicBezTo>
                      <a:pt x="243" y="413"/>
                      <a:pt x="242" y="413"/>
                      <a:pt x="242" y="413"/>
                    </a:cubicBezTo>
                    <a:cubicBezTo>
                      <a:pt x="238" y="415"/>
                      <a:pt x="238" y="415"/>
                      <a:pt x="238" y="415"/>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1" name="íslîḍe"/>
              <p:cNvSpPr/>
              <p:nvPr/>
            </p:nvSpPr>
            <p:spPr bwMode="auto">
              <a:xfrm>
                <a:off x="3399" y="1303"/>
                <a:ext cx="145" cy="307"/>
              </a:xfrm>
              <a:custGeom>
                <a:avLst/>
                <a:gdLst>
                  <a:gd name="T0" fmla="*/ 52 w 151"/>
                  <a:gd name="T1" fmla="*/ 15 h 320"/>
                  <a:gd name="T2" fmla="*/ 2 w 151"/>
                  <a:gd name="T3" fmla="*/ 41 h 320"/>
                  <a:gd name="T4" fmla="*/ 17 w 151"/>
                  <a:gd name="T5" fmla="*/ 54 h 320"/>
                  <a:gd name="T6" fmla="*/ 41 w 151"/>
                  <a:gd name="T7" fmla="*/ 212 h 320"/>
                  <a:gd name="T8" fmla="*/ 111 w 151"/>
                  <a:gd name="T9" fmla="*/ 310 h 320"/>
                  <a:gd name="T10" fmla="*/ 129 w 151"/>
                  <a:gd name="T11" fmla="*/ 202 h 320"/>
                  <a:gd name="T12" fmla="*/ 104 w 151"/>
                  <a:gd name="T13" fmla="*/ 40 h 320"/>
                  <a:gd name="T14" fmla="*/ 118 w 151"/>
                  <a:gd name="T15" fmla="*/ 20 h 320"/>
                  <a:gd name="T16" fmla="*/ 52 w 151"/>
                  <a:gd name="T17" fmla="*/ 1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320">
                    <a:moveTo>
                      <a:pt x="52" y="15"/>
                    </a:moveTo>
                    <a:cubicBezTo>
                      <a:pt x="12" y="23"/>
                      <a:pt x="0" y="28"/>
                      <a:pt x="2" y="41"/>
                    </a:cubicBezTo>
                    <a:cubicBezTo>
                      <a:pt x="3" y="54"/>
                      <a:pt x="17" y="54"/>
                      <a:pt x="17" y="54"/>
                    </a:cubicBezTo>
                    <a:cubicBezTo>
                      <a:pt x="17" y="54"/>
                      <a:pt x="37" y="183"/>
                      <a:pt x="41" y="212"/>
                    </a:cubicBezTo>
                    <a:cubicBezTo>
                      <a:pt x="45" y="242"/>
                      <a:pt x="55" y="320"/>
                      <a:pt x="111" y="310"/>
                    </a:cubicBezTo>
                    <a:cubicBezTo>
                      <a:pt x="151" y="303"/>
                      <a:pt x="132" y="224"/>
                      <a:pt x="129" y="202"/>
                    </a:cubicBezTo>
                    <a:cubicBezTo>
                      <a:pt x="126" y="180"/>
                      <a:pt x="104" y="40"/>
                      <a:pt x="104" y="40"/>
                    </a:cubicBezTo>
                    <a:cubicBezTo>
                      <a:pt x="104" y="40"/>
                      <a:pt x="120" y="39"/>
                      <a:pt x="118" y="20"/>
                    </a:cubicBezTo>
                    <a:cubicBezTo>
                      <a:pt x="116" y="0"/>
                      <a:pt x="79" y="9"/>
                      <a:pt x="52" y="15"/>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2" name="íş1îḑè"/>
              <p:cNvSpPr/>
              <p:nvPr/>
            </p:nvSpPr>
            <p:spPr bwMode="auto">
              <a:xfrm>
                <a:off x="3437" y="1399"/>
                <a:ext cx="85" cy="192"/>
              </a:xfrm>
              <a:custGeom>
                <a:avLst/>
                <a:gdLst>
                  <a:gd name="T0" fmla="*/ 0 w 89"/>
                  <a:gd name="T1" fmla="*/ 12 h 200"/>
                  <a:gd name="T2" fmla="*/ 17 w 89"/>
                  <a:gd name="T3" fmla="*/ 1 h 200"/>
                  <a:gd name="T4" fmla="*/ 44 w 89"/>
                  <a:gd name="T5" fmla="*/ 6 h 200"/>
                  <a:gd name="T6" fmla="*/ 60 w 89"/>
                  <a:gd name="T7" fmla="*/ 6 h 200"/>
                  <a:gd name="T8" fmla="*/ 78 w 89"/>
                  <a:gd name="T9" fmla="*/ 114 h 200"/>
                  <a:gd name="T10" fmla="*/ 61 w 89"/>
                  <a:gd name="T11" fmla="*/ 195 h 200"/>
                  <a:gd name="T12" fmla="*/ 18 w 89"/>
                  <a:gd name="T13" fmla="*/ 128 h 200"/>
                  <a:gd name="T14" fmla="*/ 0 w 89"/>
                  <a:gd name="T15" fmla="*/ 12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200">
                    <a:moveTo>
                      <a:pt x="0" y="12"/>
                    </a:moveTo>
                    <a:cubicBezTo>
                      <a:pt x="0" y="12"/>
                      <a:pt x="8" y="1"/>
                      <a:pt x="17" y="1"/>
                    </a:cubicBezTo>
                    <a:cubicBezTo>
                      <a:pt x="25" y="0"/>
                      <a:pt x="35" y="7"/>
                      <a:pt x="44" y="6"/>
                    </a:cubicBezTo>
                    <a:cubicBezTo>
                      <a:pt x="53" y="5"/>
                      <a:pt x="60" y="6"/>
                      <a:pt x="60" y="6"/>
                    </a:cubicBezTo>
                    <a:cubicBezTo>
                      <a:pt x="60" y="6"/>
                      <a:pt x="76" y="94"/>
                      <a:pt x="78" y="114"/>
                    </a:cubicBezTo>
                    <a:cubicBezTo>
                      <a:pt x="80" y="135"/>
                      <a:pt x="89" y="190"/>
                      <a:pt x="61" y="195"/>
                    </a:cubicBezTo>
                    <a:cubicBezTo>
                      <a:pt x="33" y="200"/>
                      <a:pt x="25" y="156"/>
                      <a:pt x="18" y="128"/>
                    </a:cubicBezTo>
                    <a:cubicBezTo>
                      <a:pt x="14" y="113"/>
                      <a:pt x="0" y="12"/>
                      <a:pt x="0" y="12"/>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3" name="íŝḻïḍê"/>
              <p:cNvSpPr/>
              <p:nvPr/>
            </p:nvSpPr>
            <p:spPr bwMode="auto">
              <a:xfrm>
                <a:off x="3538" y="1278"/>
                <a:ext cx="145" cy="306"/>
              </a:xfrm>
              <a:custGeom>
                <a:avLst/>
                <a:gdLst>
                  <a:gd name="T0" fmla="*/ 52 w 151"/>
                  <a:gd name="T1" fmla="*/ 14 h 319"/>
                  <a:gd name="T2" fmla="*/ 2 w 151"/>
                  <a:gd name="T3" fmla="*/ 40 h 319"/>
                  <a:gd name="T4" fmla="*/ 17 w 151"/>
                  <a:gd name="T5" fmla="*/ 54 h 319"/>
                  <a:gd name="T6" fmla="*/ 41 w 151"/>
                  <a:gd name="T7" fmla="*/ 212 h 319"/>
                  <a:gd name="T8" fmla="*/ 111 w 151"/>
                  <a:gd name="T9" fmla="*/ 309 h 319"/>
                  <a:gd name="T10" fmla="*/ 129 w 151"/>
                  <a:gd name="T11" fmla="*/ 201 h 319"/>
                  <a:gd name="T12" fmla="*/ 104 w 151"/>
                  <a:gd name="T13" fmla="*/ 39 h 319"/>
                  <a:gd name="T14" fmla="*/ 118 w 151"/>
                  <a:gd name="T15" fmla="*/ 19 h 319"/>
                  <a:gd name="T16" fmla="*/ 52 w 151"/>
                  <a:gd name="T17" fmla="*/ 1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319">
                    <a:moveTo>
                      <a:pt x="52" y="14"/>
                    </a:moveTo>
                    <a:cubicBezTo>
                      <a:pt x="12" y="22"/>
                      <a:pt x="0" y="27"/>
                      <a:pt x="2" y="40"/>
                    </a:cubicBezTo>
                    <a:cubicBezTo>
                      <a:pt x="4" y="54"/>
                      <a:pt x="17" y="54"/>
                      <a:pt x="17" y="54"/>
                    </a:cubicBezTo>
                    <a:cubicBezTo>
                      <a:pt x="17" y="54"/>
                      <a:pt x="37" y="182"/>
                      <a:pt x="41" y="212"/>
                    </a:cubicBezTo>
                    <a:cubicBezTo>
                      <a:pt x="45" y="241"/>
                      <a:pt x="55" y="319"/>
                      <a:pt x="111" y="309"/>
                    </a:cubicBezTo>
                    <a:cubicBezTo>
                      <a:pt x="151" y="303"/>
                      <a:pt x="132" y="223"/>
                      <a:pt x="129" y="201"/>
                    </a:cubicBezTo>
                    <a:cubicBezTo>
                      <a:pt x="126" y="179"/>
                      <a:pt x="104" y="39"/>
                      <a:pt x="104" y="39"/>
                    </a:cubicBezTo>
                    <a:cubicBezTo>
                      <a:pt x="104" y="39"/>
                      <a:pt x="120" y="38"/>
                      <a:pt x="118" y="19"/>
                    </a:cubicBezTo>
                    <a:cubicBezTo>
                      <a:pt x="116" y="0"/>
                      <a:pt x="79" y="9"/>
                      <a:pt x="52" y="14"/>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4" name="iṩļîďê"/>
              <p:cNvSpPr/>
              <p:nvPr/>
            </p:nvSpPr>
            <p:spPr bwMode="auto">
              <a:xfrm>
                <a:off x="3576" y="1374"/>
                <a:ext cx="86" cy="191"/>
              </a:xfrm>
              <a:custGeom>
                <a:avLst/>
                <a:gdLst>
                  <a:gd name="T0" fmla="*/ 0 w 89"/>
                  <a:gd name="T1" fmla="*/ 11 h 199"/>
                  <a:gd name="T2" fmla="*/ 17 w 89"/>
                  <a:gd name="T3" fmla="*/ 0 h 199"/>
                  <a:gd name="T4" fmla="*/ 44 w 89"/>
                  <a:gd name="T5" fmla="*/ 6 h 199"/>
                  <a:gd name="T6" fmla="*/ 60 w 89"/>
                  <a:gd name="T7" fmla="*/ 6 h 199"/>
                  <a:gd name="T8" fmla="*/ 78 w 89"/>
                  <a:gd name="T9" fmla="*/ 114 h 199"/>
                  <a:gd name="T10" fmla="*/ 61 w 89"/>
                  <a:gd name="T11" fmla="*/ 194 h 199"/>
                  <a:gd name="T12" fmla="*/ 18 w 89"/>
                  <a:gd name="T13" fmla="*/ 127 h 199"/>
                  <a:gd name="T14" fmla="*/ 0 w 89"/>
                  <a:gd name="T15" fmla="*/ 11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99">
                    <a:moveTo>
                      <a:pt x="0" y="11"/>
                    </a:moveTo>
                    <a:cubicBezTo>
                      <a:pt x="0" y="11"/>
                      <a:pt x="8" y="1"/>
                      <a:pt x="17" y="0"/>
                    </a:cubicBezTo>
                    <a:cubicBezTo>
                      <a:pt x="25" y="0"/>
                      <a:pt x="35" y="7"/>
                      <a:pt x="44" y="6"/>
                    </a:cubicBezTo>
                    <a:cubicBezTo>
                      <a:pt x="53" y="5"/>
                      <a:pt x="60" y="6"/>
                      <a:pt x="60" y="6"/>
                    </a:cubicBezTo>
                    <a:cubicBezTo>
                      <a:pt x="60" y="6"/>
                      <a:pt x="76" y="93"/>
                      <a:pt x="78" y="114"/>
                    </a:cubicBezTo>
                    <a:cubicBezTo>
                      <a:pt x="80" y="134"/>
                      <a:pt x="89" y="189"/>
                      <a:pt x="61" y="194"/>
                    </a:cubicBezTo>
                    <a:cubicBezTo>
                      <a:pt x="33" y="199"/>
                      <a:pt x="25" y="155"/>
                      <a:pt x="18" y="127"/>
                    </a:cubicBezTo>
                    <a:cubicBezTo>
                      <a:pt x="14" y="112"/>
                      <a:pt x="0" y="11"/>
                      <a:pt x="0" y="11"/>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5" name="îṥ1iḓe"/>
              <p:cNvSpPr/>
              <p:nvPr/>
            </p:nvSpPr>
            <p:spPr bwMode="auto">
              <a:xfrm>
                <a:off x="3673" y="1254"/>
                <a:ext cx="145" cy="306"/>
              </a:xfrm>
              <a:custGeom>
                <a:avLst/>
                <a:gdLst>
                  <a:gd name="T0" fmla="*/ 53 w 151"/>
                  <a:gd name="T1" fmla="*/ 14 h 319"/>
                  <a:gd name="T2" fmla="*/ 2 w 151"/>
                  <a:gd name="T3" fmla="*/ 40 h 319"/>
                  <a:gd name="T4" fmla="*/ 17 w 151"/>
                  <a:gd name="T5" fmla="*/ 54 h 319"/>
                  <a:gd name="T6" fmla="*/ 41 w 151"/>
                  <a:gd name="T7" fmla="*/ 212 h 319"/>
                  <a:gd name="T8" fmla="*/ 111 w 151"/>
                  <a:gd name="T9" fmla="*/ 310 h 319"/>
                  <a:gd name="T10" fmla="*/ 129 w 151"/>
                  <a:gd name="T11" fmla="*/ 201 h 319"/>
                  <a:gd name="T12" fmla="*/ 105 w 151"/>
                  <a:gd name="T13" fmla="*/ 39 h 319"/>
                  <a:gd name="T14" fmla="*/ 118 w 151"/>
                  <a:gd name="T15" fmla="*/ 19 h 319"/>
                  <a:gd name="T16" fmla="*/ 53 w 151"/>
                  <a:gd name="T17" fmla="*/ 1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319">
                    <a:moveTo>
                      <a:pt x="53" y="14"/>
                    </a:moveTo>
                    <a:cubicBezTo>
                      <a:pt x="12" y="23"/>
                      <a:pt x="0" y="27"/>
                      <a:pt x="2" y="40"/>
                    </a:cubicBezTo>
                    <a:cubicBezTo>
                      <a:pt x="4" y="54"/>
                      <a:pt x="17" y="54"/>
                      <a:pt x="17" y="54"/>
                    </a:cubicBezTo>
                    <a:cubicBezTo>
                      <a:pt x="17" y="54"/>
                      <a:pt x="37" y="182"/>
                      <a:pt x="41" y="212"/>
                    </a:cubicBezTo>
                    <a:cubicBezTo>
                      <a:pt x="45" y="241"/>
                      <a:pt x="55" y="319"/>
                      <a:pt x="111" y="310"/>
                    </a:cubicBezTo>
                    <a:cubicBezTo>
                      <a:pt x="151" y="303"/>
                      <a:pt x="132" y="223"/>
                      <a:pt x="129" y="201"/>
                    </a:cubicBezTo>
                    <a:cubicBezTo>
                      <a:pt x="126" y="179"/>
                      <a:pt x="105" y="39"/>
                      <a:pt x="105" y="39"/>
                    </a:cubicBezTo>
                    <a:cubicBezTo>
                      <a:pt x="105" y="39"/>
                      <a:pt x="120" y="39"/>
                      <a:pt x="118" y="19"/>
                    </a:cubicBezTo>
                    <a:cubicBezTo>
                      <a:pt x="116" y="0"/>
                      <a:pt x="79" y="9"/>
                      <a:pt x="53" y="14"/>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6" name="îşḷiḋê"/>
              <p:cNvSpPr/>
              <p:nvPr/>
            </p:nvSpPr>
            <p:spPr bwMode="auto">
              <a:xfrm>
                <a:off x="3711" y="1350"/>
                <a:ext cx="86" cy="192"/>
              </a:xfrm>
              <a:custGeom>
                <a:avLst/>
                <a:gdLst>
                  <a:gd name="T0" fmla="*/ 0 w 89"/>
                  <a:gd name="T1" fmla="*/ 11 h 200"/>
                  <a:gd name="T2" fmla="*/ 17 w 89"/>
                  <a:gd name="T3" fmla="*/ 0 h 200"/>
                  <a:gd name="T4" fmla="*/ 44 w 89"/>
                  <a:gd name="T5" fmla="*/ 6 h 200"/>
                  <a:gd name="T6" fmla="*/ 60 w 89"/>
                  <a:gd name="T7" fmla="*/ 6 h 200"/>
                  <a:gd name="T8" fmla="*/ 78 w 89"/>
                  <a:gd name="T9" fmla="*/ 114 h 200"/>
                  <a:gd name="T10" fmla="*/ 61 w 89"/>
                  <a:gd name="T11" fmla="*/ 194 h 200"/>
                  <a:gd name="T12" fmla="*/ 18 w 89"/>
                  <a:gd name="T13" fmla="*/ 127 h 200"/>
                  <a:gd name="T14" fmla="*/ 0 w 89"/>
                  <a:gd name="T15" fmla="*/ 11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200">
                    <a:moveTo>
                      <a:pt x="0" y="11"/>
                    </a:moveTo>
                    <a:cubicBezTo>
                      <a:pt x="0" y="11"/>
                      <a:pt x="8" y="1"/>
                      <a:pt x="17" y="0"/>
                    </a:cubicBezTo>
                    <a:cubicBezTo>
                      <a:pt x="25" y="0"/>
                      <a:pt x="35" y="7"/>
                      <a:pt x="44" y="6"/>
                    </a:cubicBezTo>
                    <a:cubicBezTo>
                      <a:pt x="53" y="5"/>
                      <a:pt x="60" y="6"/>
                      <a:pt x="60" y="6"/>
                    </a:cubicBezTo>
                    <a:cubicBezTo>
                      <a:pt x="60" y="6"/>
                      <a:pt x="76" y="94"/>
                      <a:pt x="78" y="114"/>
                    </a:cubicBezTo>
                    <a:cubicBezTo>
                      <a:pt x="80" y="134"/>
                      <a:pt x="89" y="189"/>
                      <a:pt x="61" y="194"/>
                    </a:cubicBezTo>
                    <a:cubicBezTo>
                      <a:pt x="33" y="200"/>
                      <a:pt x="25" y="155"/>
                      <a:pt x="18" y="127"/>
                    </a:cubicBezTo>
                    <a:cubicBezTo>
                      <a:pt x="14" y="112"/>
                      <a:pt x="0" y="11"/>
                      <a:pt x="0" y="11"/>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7" name="iŝḻiḋe"/>
              <p:cNvSpPr/>
              <p:nvPr/>
            </p:nvSpPr>
            <p:spPr bwMode="auto">
              <a:xfrm>
                <a:off x="3369" y="1341"/>
                <a:ext cx="62" cy="361"/>
              </a:xfrm>
              <a:custGeom>
                <a:avLst/>
                <a:gdLst>
                  <a:gd name="T0" fmla="*/ 47 w 62"/>
                  <a:gd name="T1" fmla="*/ 361 h 361"/>
                  <a:gd name="T2" fmla="*/ 0 w 62"/>
                  <a:gd name="T3" fmla="*/ 2 h 361"/>
                  <a:gd name="T4" fmla="*/ 16 w 62"/>
                  <a:gd name="T5" fmla="*/ 0 h 361"/>
                  <a:gd name="T6" fmla="*/ 62 w 62"/>
                  <a:gd name="T7" fmla="*/ 359 h 361"/>
                  <a:gd name="T8" fmla="*/ 47 w 62"/>
                  <a:gd name="T9" fmla="*/ 361 h 361"/>
                </a:gdLst>
                <a:ahLst/>
                <a:cxnLst>
                  <a:cxn ang="0">
                    <a:pos x="T0" y="T1"/>
                  </a:cxn>
                  <a:cxn ang="0">
                    <a:pos x="T2" y="T3"/>
                  </a:cxn>
                  <a:cxn ang="0">
                    <a:pos x="T4" y="T5"/>
                  </a:cxn>
                  <a:cxn ang="0">
                    <a:pos x="T6" y="T7"/>
                  </a:cxn>
                  <a:cxn ang="0">
                    <a:pos x="T8" y="T9"/>
                  </a:cxn>
                </a:cxnLst>
                <a:rect l="0" t="0" r="r" b="b"/>
                <a:pathLst>
                  <a:path w="62" h="361">
                    <a:moveTo>
                      <a:pt x="47" y="361"/>
                    </a:moveTo>
                    <a:lnTo>
                      <a:pt x="0" y="2"/>
                    </a:lnTo>
                    <a:lnTo>
                      <a:pt x="16" y="0"/>
                    </a:lnTo>
                    <a:lnTo>
                      <a:pt x="62" y="359"/>
                    </a:lnTo>
                    <a:lnTo>
                      <a:pt x="47" y="361"/>
                    </a:lnTo>
                    <a:close/>
                  </a:path>
                </a:pathLst>
              </a:custGeom>
              <a:solidFill>
                <a:srgbClr val="B28A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8" name="ïsľiḍé"/>
              <p:cNvSpPr/>
              <p:nvPr/>
            </p:nvSpPr>
            <p:spPr bwMode="auto">
              <a:xfrm>
                <a:off x="3329" y="1284"/>
                <a:ext cx="550" cy="116"/>
              </a:xfrm>
              <a:custGeom>
                <a:avLst/>
                <a:gdLst>
                  <a:gd name="T0" fmla="*/ 550 w 550"/>
                  <a:gd name="T1" fmla="*/ 20 h 116"/>
                  <a:gd name="T2" fmla="*/ 3 w 550"/>
                  <a:gd name="T3" fmla="*/ 116 h 116"/>
                  <a:gd name="T4" fmla="*/ 0 w 550"/>
                  <a:gd name="T5" fmla="*/ 96 h 116"/>
                  <a:gd name="T6" fmla="*/ 547 w 550"/>
                  <a:gd name="T7" fmla="*/ 0 h 116"/>
                  <a:gd name="T8" fmla="*/ 550 w 550"/>
                  <a:gd name="T9" fmla="*/ 20 h 116"/>
                </a:gdLst>
                <a:ahLst/>
                <a:cxnLst>
                  <a:cxn ang="0">
                    <a:pos x="T0" y="T1"/>
                  </a:cxn>
                  <a:cxn ang="0">
                    <a:pos x="T2" y="T3"/>
                  </a:cxn>
                  <a:cxn ang="0">
                    <a:pos x="T4" y="T5"/>
                  </a:cxn>
                  <a:cxn ang="0">
                    <a:pos x="T6" y="T7"/>
                  </a:cxn>
                  <a:cxn ang="0">
                    <a:pos x="T8" y="T9"/>
                  </a:cxn>
                </a:cxnLst>
                <a:rect l="0" t="0" r="r" b="b"/>
                <a:pathLst>
                  <a:path w="550" h="116">
                    <a:moveTo>
                      <a:pt x="550" y="20"/>
                    </a:moveTo>
                    <a:lnTo>
                      <a:pt x="3" y="116"/>
                    </a:lnTo>
                    <a:lnTo>
                      <a:pt x="0" y="96"/>
                    </a:lnTo>
                    <a:lnTo>
                      <a:pt x="547" y="0"/>
                    </a:lnTo>
                    <a:lnTo>
                      <a:pt x="550" y="20"/>
                    </a:lnTo>
                    <a:close/>
                  </a:path>
                </a:pathLst>
              </a:custGeom>
              <a:solidFill>
                <a:srgbClr val="B28A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9" name="îṥḷîḍè"/>
              <p:cNvSpPr/>
              <p:nvPr/>
            </p:nvSpPr>
            <p:spPr bwMode="auto">
              <a:xfrm>
                <a:off x="3388" y="1548"/>
                <a:ext cx="512" cy="108"/>
              </a:xfrm>
              <a:custGeom>
                <a:avLst/>
                <a:gdLst>
                  <a:gd name="T0" fmla="*/ 512 w 512"/>
                  <a:gd name="T1" fmla="*/ 20 h 108"/>
                  <a:gd name="T2" fmla="*/ 4 w 512"/>
                  <a:gd name="T3" fmla="*/ 108 h 108"/>
                  <a:gd name="T4" fmla="*/ 0 w 512"/>
                  <a:gd name="T5" fmla="*/ 89 h 108"/>
                  <a:gd name="T6" fmla="*/ 509 w 512"/>
                  <a:gd name="T7" fmla="*/ 0 h 108"/>
                  <a:gd name="T8" fmla="*/ 512 w 512"/>
                  <a:gd name="T9" fmla="*/ 20 h 108"/>
                </a:gdLst>
                <a:ahLst/>
                <a:cxnLst>
                  <a:cxn ang="0">
                    <a:pos x="T0" y="T1"/>
                  </a:cxn>
                  <a:cxn ang="0">
                    <a:pos x="T2" y="T3"/>
                  </a:cxn>
                  <a:cxn ang="0">
                    <a:pos x="T4" y="T5"/>
                  </a:cxn>
                  <a:cxn ang="0">
                    <a:pos x="T6" y="T7"/>
                  </a:cxn>
                  <a:cxn ang="0">
                    <a:pos x="T8" y="T9"/>
                  </a:cxn>
                </a:cxnLst>
                <a:rect l="0" t="0" r="r" b="b"/>
                <a:pathLst>
                  <a:path w="512" h="108">
                    <a:moveTo>
                      <a:pt x="512" y="20"/>
                    </a:moveTo>
                    <a:lnTo>
                      <a:pt x="4" y="108"/>
                    </a:lnTo>
                    <a:lnTo>
                      <a:pt x="0" y="89"/>
                    </a:lnTo>
                    <a:lnTo>
                      <a:pt x="509" y="0"/>
                    </a:lnTo>
                    <a:lnTo>
                      <a:pt x="512" y="20"/>
                    </a:lnTo>
                    <a:close/>
                  </a:path>
                </a:pathLst>
              </a:custGeom>
              <a:solidFill>
                <a:srgbClr val="B28A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0" name="íṣlîdê"/>
              <p:cNvSpPr/>
              <p:nvPr/>
            </p:nvSpPr>
            <p:spPr bwMode="auto">
              <a:xfrm>
                <a:off x="3813" y="1265"/>
                <a:ext cx="82" cy="360"/>
              </a:xfrm>
              <a:custGeom>
                <a:avLst/>
                <a:gdLst>
                  <a:gd name="T0" fmla="*/ 82 w 82"/>
                  <a:gd name="T1" fmla="*/ 357 h 360"/>
                  <a:gd name="T2" fmla="*/ 15 w 82"/>
                  <a:gd name="T3" fmla="*/ 0 h 360"/>
                  <a:gd name="T4" fmla="*/ 0 w 82"/>
                  <a:gd name="T5" fmla="*/ 3 h 360"/>
                  <a:gd name="T6" fmla="*/ 66 w 82"/>
                  <a:gd name="T7" fmla="*/ 360 h 360"/>
                  <a:gd name="T8" fmla="*/ 82 w 82"/>
                  <a:gd name="T9" fmla="*/ 357 h 360"/>
                </a:gdLst>
                <a:ahLst/>
                <a:cxnLst>
                  <a:cxn ang="0">
                    <a:pos x="T0" y="T1"/>
                  </a:cxn>
                  <a:cxn ang="0">
                    <a:pos x="T2" y="T3"/>
                  </a:cxn>
                  <a:cxn ang="0">
                    <a:pos x="T4" y="T5"/>
                  </a:cxn>
                  <a:cxn ang="0">
                    <a:pos x="T6" y="T7"/>
                  </a:cxn>
                  <a:cxn ang="0">
                    <a:pos x="T8" y="T9"/>
                  </a:cxn>
                </a:cxnLst>
                <a:rect l="0" t="0" r="r" b="b"/>
                <a:pathLst>
                  <a:path w="82" h="360">
                    <a:moveTo>
                      <a:pt x="82" y="357"/>
                    </a:moveTo>
                    <a:lnTo>
                      <a:pt x="15" y="0"/>
                    </a:lnTo>
                    <a:lnTo>
                      <a:pt x="0" y="3"/>
                    </a:lnTo>
                    <a:lnTo>
                      <a:pt x="66" y="360"/>
                    </a:lnTo>
                    <a:lnTo>
                      <a:pt x="82" y="357"/>
                    </a:lnTo>
                    <a:close/>
                  </a:path>
                </a:pathLst>
              </a:custGeom>
              <a:solidFill>
                <a:srgbClr val="B28A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ï$1ïdé"/>
              <p:cNvSpPr/>
              <p:nvPr/>
            </p:nvSpPr>
            <p:spPr bwMode="auto">
              <a:xfrm>
                <a:off x="3234" y="3188"/>
                <a:ext cx="118" cy="172"/>
              </a:xfrm>
              <a:custGeom>
                <a:avLst/>
                <a:gdLst>
                  <a:gd name="T0" fmla="*/ 88 w 123"/>
                  <a:gd name="T1" fmla="*/ 10 h 179"/>
                  <a:gd name="T2" fmla="*/ 55 w 123"/>
                  <a:gd name="T3" fmla="*/ 8 h 179"/>
                  <a:gd name="T4" fmla="*/ 58 w 123"/>
                  <a:gd name="T5" fmla="*/ 19 h 179"/>
                  <a:gd name="T6" fmla="*/ 24 w 123"/>
                  <a:gd name="T7" fmla="*/ 103 h 179"/>
                  <a:gd name="T8" fmla="*/ 29 w 123"/>
                  <a:gd name="T9" fmla="*/ 171 h 179"/>
                  <a:gd name="T10" fmla="*/ 70 w 123"/>
                  <a:gd name="T11" fmla="*/ 123 h 179"/>
                  <a:gd name="T12" fmla="*/ 106 w 123"/>
                  <a:gd name="T13" fmla="*/ 37 h 179"/>
                  <a:gd name="T14" fmla="*/ 118 w 123"/>
                  <a:gd name="T15" fmla="*/ 31 h 179"/>
                  <a:gd name="T16" fmla="*/ 88 w 123"/>
                  <a:gd name="T17" fmla="*/ 1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79">
                    <a:moveTo>
                      <a:pt x="88" y="10"/>
                    </a:moveTo>
                    <a:cubicBezTo>
                      <a:pt x="65" y="2"/>
                      <a:pt x="58" y="0"/>
                      <a:pt x="55" y="8"/>
                    </a:cubicBezTo>
                    <a:cubicBezTo>
                      <a:pt x="52" y="15"/>
                      <a:pt x="58" y="19"/>
                      <a:pt x="58" y="19"/>
                    </a:cubicBezTo>
                    <a:cubicBezTo>
                      <a:pt x="58" y="19"/>
                      <a:pt x="31" y="87"/>
                      <a:pt x="24" y="103"/>
                    </a:cubicBezTo>
                    <a:cubicBezTo>
                      <a:pt x="17" y="118"/>
                      <a:pt x="0" y="159"/>
                      <a:pt x="29" y="171"/>
                    </a:cubicBezTo>
                    <a:cubicBezTo>
                      <a:pt x="51" y="179"/>
                      <a:pt x="65" y="135"/>
                      <a:pt x="70" y="123"/>
                    </a:cubicBezTo>
                    <a:cubicBezTo>
                      <a:pt x="75" y="112"/>
                      <a:pt x="106" y="37"/>
                      <a:pt x="106" y="37"/>
                    </a:cubicBezTo>
                    <a:cubicBezTo>
                      <a:pt x="106" y="37"/>
                      <a:pt x="113" y="41"/>
                      <a:pt x="118" y="31"/>
                    </a:cubicBezTo>
                    <a:cubicBezTo>
                      <a:pt x="123" y="21"/>
                      <a:pt x="102" y="15"/>
                      <a:pt x="88" y="10"/>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2" name="îsľiḓê"/>
              <p:cNvSpPr/>
              <p:nvPr/>
            </p:nvSpPr>
            <p:spPr bwMode="auto">
              <a:xfrm>
                <a:off x="3247" y="3237"/>
                <a:ext cx="67" cy="110"/>
              </a:xfrm>
              <a:custGeom>
                <a:avLst/>
                <a:gdLst>
                  <a:gd name="T0" fmla="*/ 39 w 70"/>
                  <a:gd name="T1" fmla="*/ 2 h 115"/>
                  <a:gd name="T2" fmla="*/ 50 w 70"/>
                  <a:gd name="T3" fmla="*/ 2 h 115"/>
                  <a:gd name="T4" fmla="*/ 62 w 70"/>
                  <a:gd name="T5" fmla="*/ 13 h 115"/>
                  <a:gd name="T6" fmla="*/ 70 w 70"/>
                  <a:gd name="T7" fmla="*/ 17 h 115"/>
                  <a:gd name="T8" fmla="*/ 47 w 70"/>
                  <a:gd name="T9" fmla="*/ 75 h 115"/>
                  <a:gd name="T10" fmla="*/ 15 w 70"/>
                  <a:gd name="T11" fmla="*/ 110 h 115"/>
                  <a:gd name="T12" fmla="*/ 14 w 70"/>
                  <a:gd name="T13" fmla="*/ 64 h 115"/>
                  <a:gd name="T14" fmla="*/ 39 w 70"/>
                  <a:gd name="T15" fmla="*/ 2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15">
                    <a:moveTo>
                      <a:pt x="39" y="2"/>
                    </a:moveTo>
                    <a:cubicBezTo>
                      <a:pt x="39" y="2"/>
                      <a:pt x="46" y="0"/>
                      <a:pt x="50" y="2"/>
                    </a:cubicBezTo>
                    <a:cubicBezTo>
                      <a:pt x="54" y="4"/>
                      <a:pt x="57" y="10"/>
                      <a:pt x="62" y="13"/>
                    </a:cubicBezTo>
                    <a:cubicBezTo>
                      <a:pt x="67" y="15"/>
                      <a:pt x="70" y="17"/>
                      <a:pt x="70" y="17"/>
                    </a:cubicBezTo>
                    <a:cubicBezTo>
                      <a:pt x="70" y="17"/>
                      <a:pt x="52" y="65"/>
                      <a:pt x="47" y="75"/>
                    </a:cubicBezTo>
                    <a:cubicBezTo>
                      <a:pt x="42" y="86"/>
                      <a:pt x="30" y="115"/>
                      <a:pt x="15" y="110"/>
                    </a:cubicBezTo>
                    <a:cubicBezTo>
                      <a:pt x="0" y="104"/>
                      <a:pt x="9" y="80"/>
                      <a:pt x="14" y="64"/>
                    </a:cubicBezTo>
                    <a:cubicBezTo>
                      <a:pt x="16" y="56"/>
                      <a:pt x="39" y="2"/>
                      <a:pt x="39" y="2"/>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3" name="ïş1íḓé"/>
              <p:cNvSpPr/>
              <p:nvPr/>
            </p:nvSpPr>
            <p:spPr bwMode="auto">
              <a:xfrm>
                <a:off x="3309" y="3217"/>
                <a:ext cx="118" cy="172"/>
              </a:xfrm>
              <a:custGeom>
                <a:avLst/>
                <a:gdLst>
                  <a:gd name="T0" fmla="*/ 88 w 123"/>
                  <a:gd name="T1" fmla="*/ 9 h 179"/>
                  <a:gd name="T2" fmla="*/ 56 w 123"/>
                  <a:gd name="T3" fmla="*/ 7 h 179"/>
                  <a:gd name="T4" fmla="*/ 59 w 123"/>
                  <a:gd name="T5" fmla="*/ 18 h 179"/>
                  <a:gd name="T6" fmla="*/ 25 w 123"/>
                  <a:gd name="T7" fmla="*/ 102 h 179"/>
                  <a:gd name="T8" fmla="*/ 30 w 123"/>
                  <a:gd name="T9" fmla="*/ 170 h 179"/>
                  <a:gd name="T10" fmla="*/ 71 w 123"/>
                  <a:gd name="T11" fmla="*/ 123 h 179"/>
                  <a:gd name="T12" fmla="*/ 106 w 123"/>
                  <a:gd name="T13" fmla="*/ 36 h 179"/>
                  <a:gd name="T14" fmla="*/ 119 w 123"/>
                  <a:gd name="T15" fmla="*/ 31 h 179"/>
                  <a:gd name="T16" fmla="*/ 88 w 123"/>
                  <a:gd name="T17" fmla="*/ 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79">
                    <a:moveTo>
                      <a:pt x="88" y="9"/>
                    </a:moveTo>
                    <a:cubicBezTo>
                      <a:pt x="66" y="1"/>
                      <a:pt x="59" y="0"/>
                      <a:pt x="56" y="7"/>
                    </a:cubicBezTo>
                    <a:cubicBezTo>
                      <a:pt x="53" y="14"/>
                      <a:pt x="59" y="18"/>
                      <a:pt x="59" y="18"/>
                    </a:cubicBezTo>
                    <a:cubicBezTo>
                      <a:pt x="59" y="18"/>
                      <a:pt x="31" y="87"/>
                      <a:pt x="25" y="102"/>
                    </a:cubicBezTo>
                    <a:cubicBezTo>
                      <a:pt x="18" y="118"/>
                      <a:pt x="0" y="159"/>
                      <a:pt x="30" y="170"/>
                    </a:cubicBezTo>
                    <a:cubicBezTo>
                      <a:pt x="52" y="179"/>
                      <a:pt x="66" y="134"/>
                      <a:pt x="71" y="123"/>
                    </a:cubicBezTo>
                    <a:cubicBezTo>
                      <a:pt x="76" y="111"/>
                      <a:pt x="106" y="36"/>
                      <a:pt x="106" y="36"/>
                    </a:cubicBezTo>
                    <a:cubicBezTo>
                      <a:pt x="106" y="36"/>
                      <a:pt x="114" y="41"/>
                      <a:pt x="119" y="31"/>
                    </a:cubicBezTo>
                    <a:cubicBezTo>
                      <a:pt x="123" y="21"/>
                      <a:pt x="103" y="14"/>
                      <a:pt x="88" y="9"/>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4" name="íṥ1îḑe"/>
              <p:cNvSpPr/>
              <p:nvPr/>
            </p:nvSpPr>
            <p:spPr bwMode="auto">
              <a:xfrm>
                <a:off x="3323" y="3265"/>
                <a:ext cx="67" cy="111"/>
              </a:xfrm>
              <a:custGeom>
                <a:avLst/>
                <a:gdLst>
                  <a:gd name="T0" fmla="*/ 39 w 70"/>
                  <a:gd name="T1" fmla="*/ 3 h 116"/>
                  <a:gd name="T2" fmla="*/ 50 w 70"/>
                  <a:gd name="T3" fmla="*/ 2 h 116"/>
                  <a:gd name="T4" fmla="*/ 62 w 70"/>
                  <a:gd name="T5" fmla="*/ 13 h 116"/>
                  <a:gd name="T6" fmla="*/ 70 w 70"/>
                  <a:gd name="T7" fmla="*/ 18 h 116"/>
                  <a:gd name="T8" fmla="*/ 47 w 70"/>
                  <a:gd name="T9" fmla="*/ 76 h 116"/>
                  <a:gd name="T10" fmla="*/ 15 w 70"/>
                  <a:gd name="T11" fmla="*/ 110 h 116"/>
                  <a:gd name="T12" fmla="*/ 13 w 70"/>
                  <a:gd name="T13" fmla="*/ 65 h 116"/>
                  <a:gd name="T14" fmla="*/ 39 w 70"/>
                  <a:gd name="T15" fmla="*/ 3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16">
                    <a:moveTo>
                      <a:pt x="39" y="3"/>
                    </a:moveTo>
                    <a:cubicBezTo>
                      <a:pt x="39" y="3"/>
                      <a:pt x="46" y="0"/>
                      <a:pt x="50" y="2"/>
                    </a:cubicBezTo>
                    <a:cubicBezTo>
                      <a:pt x="54" y="4"/>
                      <a:pt x="57" y="11"/>
                      <a:pt x="62" y="13"/>
                    </a:cubicBezTo>
                    <a:cubicBezTo>
                      <a:pt x="67" y="15"/>
                      <a:pt x="70" y="18"/>
                      <a:pt x="70" y="18"/>
                    </a:cubicBezTo>
                    <a:cubicBezTo>
                      <a:pt x="70" y="18"/>
                      <a:pt x="51" y="65"/>
                      <a:pt x="47" y="76"/>
                    </a:cubicBezTo>
                    <a:cubicBezTo>
                      <a:pt x="42" y="86"/>
                      <a:pt x="30" y="116"/>
                      <a:pt x="15" y="110"/>
                    </a:cubicBezTo>
                    <a:cubicBezTo>
                      <a:pt x="0" y="105"/>
                      <a:pt x="9" y="80"/>
                      <a:pt x="13" y="65"/>
                    </a:cubicBezTo>
                    <a:cubicBezTo>
                      <a:pt x="16" y="56"/>
                      <a:pt x="39" y="3"/>
                      <a:pt x="39" y="3"/>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5" name="íşļíḓé"/>
              <p:cNvSpPr/>
              <p:nvPr/>
            </p:nvSpPr>
            <p:spPr bwMode="auto">
              <a:xfrm>
                <a:off x="3381" y="3245"/>
                <a:ext cx="118" cy="171"/>
              </a:xfrm>
              <a:custGeom>
                <a:avLst/>
                <a:gdLst>
                  <a:gd name="T0" fmla="*/ 88 w 123"/>
                  <a:gd name="T1" fmla="*/ 9 h 179"/>
                  <a:gd name="T2" fmla="*/ 56 w 123"/>
                  <a:gd name="T3" fmla="*/ 7 h 179"/>
                  <a:gd name="T4" fmla="*/ 59 w 123"/>
                  <a:gd name="T5" fmla="*/ 18 h 179"/>
                  <a:gd name="T6" fmla="*/ 25 w 123"/>
                  <a:gd name="T7" fmla="*/ 102 h 179"/>
                  <a:gd name="T8" fmla="*/ 30 w 123"/>
                  <a:gd name="T9" fmla="*/ 171 h 179"/>
                  <a:gd name="T10" fmla="*/ 71 w 123"/>
                  <a:gd name="T11" fmla="*/ 123 h 179"/>
                  <a:gd name="T12" fmla="*/ 106 w 123"/>
                  <a:gd name="T13" fmla="*/ 37 h 179"/>
                  <a:gd name="T14" fmla="*/ 119 w 123"/>
                  <a:gd name="T15" fmla="*/ 31 h 179"/>
                  <a:gd name="T16" fmla="*/ 88 w 123"/>
                  <a:gd name="T17" fmla="*/ 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79">
                    <a:moveTo>
                      <a:pt x="88" y="9"/>
                    </a:moveTo>
                    <a:cubicBezTo>
                      <a:pt x="66" y="1"/>
                      <a:pt x="59" y="0"/>
                      <a:pt x="56" y="7"/>
                    </a:cubicBezTo>
                    <a:cubicBezTo>
                      <a:pt x="53" y="14"/>
                      <a:pt x="59" y="18"/>
                      <a:pt x="59" y="18"/>
                    </a:cubicBezTo>
                    <a:cubicBezTo>
                      <a:pt x="59" y="18"/>
                      <a:pt x="32" y="87"/>
                      <a:pt x="25" y="102"/>
                    </a:cubicBezTo>
                    <a:cubicBezTo>
                      <a:pt x="18" y="118"/>
                      <a:pt x="0" y="159"/>
                      <a:pt x="30" y="171"/>
                    </a:cubicBezTo>
                    <a:cubicBezTo>
                      <a:pt x="52" y="179"/>
                      <a:pt x="66" y="135"/>
                      <a:pt x="71" y="123"/>
                    </a:cubicBezTo>
                    <a:cubicBezTo>
                      <a:pt x="76" y="111"/>
                      <a:pt x="106" y="37"/>
                      <a:pt x="106" y="37"/>
                    </a:cubicBezTo>
                    <a:cubicBezTo>
                      <a:pt x="106" y="37"/>
                      <a:pt x="114" y="41"/>
                      <a:pt x="119" y="31"/>
                    </a:cubicBezTo>
                    <a:cubicBezTo>
                      <a:pt x="123" y="21"/>
                      <a:pt x="103" y="14"/>
                      <a:pt x="88" y="9"/>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6" name="îṣļiḋe"/>
              <p:cNvSpPr/>
              <p:nvPr/>
            </p:nvSpPr>
            <p:spPr bwMode="auto">
              <a:xfrm>
                <a:off x="3396" y="3293"/>
                <a:ext cx="67" cy="111"/>
              </a:xfrm>
              <a:custGeom>
                <a:avLst/>
                <a:gdLst>
                  <a:gd name="T0" fmla="*/ 39 w 70"/>
                  <a:gd name="T1" fmla="*/ 3 h 116"/>
                  <a:gd name="T2" fmla="*/ 50 w 70"/>
                  <a:gd name="T3" fmla="*/ 2 h 116"/>
                  <a:gd name="T4" fmla="*/ 62 w 70"/>
                  <a:gd name="T5" fmla="*/ 13 h 116"/>
                  <a:gd name="T6" fmla="*/ 70 w 70"/>
                  <a:gd name="T7" fmla="*/ 18 h 116"/>
                  <a:gd name="T8" fmla="*/ 47 w 70"/>
                  <a:gd name="T9" fmla="*/ 76 h 116"/>
                  <a:gd name="T10" fmla="*/ 15 w 70"/>
                  <a:gd name="T11" fmla="*/ 110 h 116"/>
                  <a:gd name="T12" fmla="*/ 13 w 70"/>
                  <a:gd name="T13" fmla="*/ 65 h 116"/>
                  <a:gd name="T14" fmla="*/ 39 w 70"/>
                  <a:gd name="T15" fmla="*/ 3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16">
                    <a:moveTo>
                      <a:pt x="39" y="3"/>
                    </a:moveTo>
                    <a:cubicBezTo>
                      <a:pt x="39" y="3"/>
                      <a:pt x="46" y="0"/>
                      <a:pt x="50" y="2"/>
                    </a:cubicBezTo>
                    <a:cubicBezTo>
                      <a:pt x="54" y="5"/>
                      <a:pt x="57" y="11"/>
                      <a:pt x="62" y="13"/>
                    </a:cubicBezTo>
                    <a:cubicBezTo>
                      <a:pt x="67" y="15"/>
                      <a:pt x="70" y="18"/>
                      <a:pt x="70" y="18"/>
                    </a:cubicBezTo>
                    <a:cubicBezTo>
                      <a:pt x="70" y="18"/>
                      <a:pt x="52" y="65"/>
                      <a:pt x="47" y="76"/>
                    </a:cubicBezTo>
                    <a:cubicBezTo>
                      <a:pt x="42" y="86"/>
                      <a:pt x="30" y="116"/>
                      <a:pt x="15" y="110"/>
                    </a:cubicBezTo>
                    <a:cubicBezTo>
                      <a:pt x="0" y="105"/>
                      <a:pt x="9" y="80"/>
                      <a:pt x="13" y="65"/>
                    </a:cubicBezTo>
                    <a:cubicBezTo>
                      <a:pt x="16" y="56"/>
                      <a:pt x="39" y="3"/>
                      <a:pt x="39" y="3"/>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7" name="iS1ïḑè"/>
              <p:cNvSpPr/>
              <p:nvPr/>
            </p:nvSpPr>
            <p:spPr bwMode="auto">
              <a:xfrm>
                <a:off x="3189" y="3186"/>
                <a:ext cx="91" cy="193"/>
              </a:xfrm>
              <a:custGeom>
                <a:avLst/>
                <a:gdLst>
                  <a:gd name="T0" fmla="*/ 0 w 91"/>
                  <a:gd name="T1" fmla="*/ 190 h 193"/>
                  <a:gd name="T2" fmla="*/ 82 w 91"/>
                  <a:gd name="T3" fmla="*/ 0 h 193"/>
                  <a:gd name="T4" fmla="*/ 91 w 91"/>
                  <a:gd name="T5" fmla="*/ 4 h 193"/>
                  <a:gd name="T6" fmla="*/ 8 w 91"/>
                  <a:gd name="T7" fmla="*/ 193 h 193"/>
                  <a:gd name="T8" fmla="*/ 0 w 91"/>
                  <a:gd name="T9" fmla="*/ 190 h 193"/>
                </a:gdLst>
                <a:ahLst/>
                <a:cxnLst>
                  <a:cxn ang="0">
                    <a:pos x="T0" y="T1"/>
                  </a:cxn>
                  <a:cxn ang="0">
                    <a:pos x="T2" y="T3"/>
                  </a:cxn>
                  <a:cxn ang="0">
                    <a:pos x="T4" y="T5"/>
                  </a:cxn>
                  <a:cxn ang="0">
                    <a:pos x="T6" y="T7"/>
                  </a:cxn>
                  <a:cxn ang="0">
                    <a:pos x="T8" y="T9"/>
                  </a:cxn>
                </a:cxnLst>
                <a:rect l="0" t="0" r="r" b="b"/>
                <a:pathLst>
                  <a:path w="91" h="193">
                    <a:moveTo>
                      <a:pt x="0" y="190"/>
                    </a:moveTo>
                    <a:lnTo>
                      <a:pt x="82" y="0"/>
                    </a:lnTo>
                    <a:lnTo>
                      <a:pt x="91" y="4"/>
                    </a:lnTo>
                    <a:lnTo>
                      <a:pt x="8" y="193"/>
                    </a:lnTo>
                    <a:lnTo>
                      <a:pt x="0" y="190"/>
                    </a:lnTo>
                    <a:close/>
                  </a:path>
                </a:pathLst>
              </a:custGeom>
              <a:solidFill>
                <a:srgbClr val="B28A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8" name="iṩḷiḑè"/>
              <p:cNvSpPr/>
              <p:nvPr/>
            </p:nvSpPr>
            <p:spPr bwMode="auto">
              <a:xfrm>
                <a:off x="3237" y="3193"/>
                <a:ext cx="299" cy="124"/>
              </a:xfrm>
              <a:custGeom>
                <a:avLst/>
                <a:gdLst>
                  <a:gd name="T0" fmla="*/ 295 w 299"/>
                  <a:gd name="T1" fmla="*/ 124 h 124"/>
                  <a:gd name="T2" fmla="*/ 0 w 299"/>
                  <a:gd name="T3" fmla="*/ 10 h 124"/>
                  <a:gd name="T4" fmla="*/ 3 w 299"/>
                  <a:gd name="T5" fmla="*/ 0 h 124"/>
                  <a:gd name="T6" fmla="*/ 299 w 299"/>
                  <a:gd name="T7" fmla="*/ 114 h 124"/>
                  <a:gd name="T8" fmla="*/ 295 w 299"/>
                  <a:gd name="T9" fmla="*/ 124 h 124"/>
                </a:gdLst>
                <a:ahLst/>
                <a:cxnLst>
                  <a:cxn ang="0">
                    <a:pos x="T0" y="T1"/>
                  </a:cxn>
                  <a:cxn ang="0">
                    <a:pos x="T2" y="T3"/>
                  </a:cxn>
                  <a:cxn ang="0">
                    <a:pos x="T4" y="T5"/>
                  </a:cxn>
                  <a:cxn ang="0">
                    <a:pos x="T6" y="T7"/>
                  </a:cxn>
                  <a:cxn ang="0">
                    <a:pos x="T8" y="T9"/>
                  </a:cxn>
                </a:cxnLst>
                <a:rect l="0" t="0" r="r" b="b"/>
                <a:pathLst>
                  <a:path w="299" h="124">
                    <a:moveTo>
                      <a:pt x="295" y="124"/>
                    </a:moveTo>
                    <a:lnTo>
                      <a:pt x="0" y="10"/>
                    </a:lnTo>
                    <a:lnTo>
                      <a:pt x="3" y="0"/>
                    </a:lnTo>
                    <a:lnTo>
                      <a:pt x="299" y="114"/>
                    </a:lnTo>
                    <a:lnTo>
                      <a:pt x="295" y="124"/>
                    </a:lnTo>
                    <a:close/>
                  </a:path>
                </a:pathLst>
              </a:custGeom>
              <a:solidFill>
                <a:srgbClr val="B28A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9" name="išḻîḋè"/>
              <p:cNvSpPr/>
              <p:nvPr/>
            </p:nvSpPr>
            <p:spPr bwMode="auto">
              <a:xfrm>
                <a:off x="3191" y="3336"/>
                <a:ext cx="278" cy="116"/>
              </a:xfrm>
              <a:custGeom>
                <a:avLst/>
                <a:gdLst>
                  <a:gd name="T0" fmla="*/ 274 w 278"/>
                  <a:gd name="T1" fmla="*/ 116 h 116"/>
                  <a:gd name="T2" fmla="*/ 0 w 278"/>
                  <a:gd name="T3" fmla="*/ 10 h 116"/>
                  <a:gd name="T4" fmla="*/ 3 w 278"/>
                  <a:gd name="T5" fmla="*/ 0 h 116"/>
                  <a:gd name="T6" fmla="*/ 278 w 278"/>
                  <a:gd name="T7" fmla="*/ 105 h 116"/>
                  <a:gd name="T8" fmla="*/ 274 w 278"/>
                  <a:gd name="T9" fmla="*/ 116 h 116"/>
                </a:gdLst>
                <a:ahLst/>
                <a:cxnLst>
                  <a:cxn ang="0">
                    <a:pos x="T0" y="T1"/>
                  </a:cxn>
                  <a:cxn ang="0">
                    <a:pos x="T2" y="T3"/>
                  </a:cxn>
                  <a:cxn ang="0">
                    <a:pos x="T4" y="T5"/>
                  </a:cxn>
                  <a:cxn ang="0">
                    <a:pos x="T6" y="T7"/>
                  </a:cxn>
                  <a:cxn ang="0">
                    <a:pos x="T8" y="T9"/>
                  </a:cxn>
                </a:cxnLst>
                <a:rect l="0" t="0" r="r" b="b"/>
                <a:pathLst>
                  <a:path w="278" h="116">
                    <a:moveTo>
                      <a:pt x="274" y="116"/>
                    </a:moveTo>
                    <a:lnTo>
                      <a:pt x="0" y="10"/>
                    </a:lnTo>
                    <a:lnTo>
                      <a:pt x="3" y="0"/>
                    </a:lnTo>
                    <a:lnTo>
                      <a:pt x="278" y="105"/>
                    </a:lnTo>
                    <a:lnTo>
                      <a:pt x="274" y="116"/>
                    </a:lnTo>
                    <a:close/>
                  </a:path>
                </a:pathLst>
              </a:custGeom>
              <a:solidFill>
                <a:srgbClr val="B28A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0" name="îśḷïḓe"/>
              <p:cNvSpPr/>
              <p:nvPr/>
            </p:nvSpPr>
            <p:spPr bwMode="auto">
              <a:xfrm>
                <a:off x="3438" y="3280"/>
                <a:ext cx="80" cy="197"/>
              </a:xfrm>
              <a:custGeom>
                <a:avLst/>
                <a:gdLst>
                  <a:gd name="T0" fmla="*/ 8 w 80"/>
                  <a:gd name="T1" fmla="*/ 197 h 197"/>
                  <a:gd name="T2" fmla="*/ 80 w 80"/>
                  <a:gd name="T3" fmla="*/ 3 h 197"/>
                  <a:gd name="T4" fmla="*/ 72 w 80"/>
                  <a:gd name="T5" fmla="*/ 0 h 197"/>
                  <a:gd name="T6" fmla="*/ 0 w 80"/>
                  <a:gd name="T7" fmla="*/ 194 h 197"/>
                  <a:gd name="T8" fmla="*/ 8 w 80"/>
                  <a:gd name="T9" fmla="*/ 197 h 197"/>
                </a:gdLst>
                <a:ahLst/>
                <a:cxnLst>
                  <a:cxn ang="0">
                    <a:pos x="T0" y="T1"/>
                  </a:cxn>
                  <a:cxn ang="0">
                    <a:pos x="T2" y="T3"/>
                  </a:cxn>
                  <a:cxn ang="0">
                    <a:pos x="T4" y="T5"/>
                  </a:cxn>
                  <a:cxn ang="0">
                    <a:pos x="T6" y="T7"/>
                  </a:cxn>
                  <a:cxn ang="0">
                    <a:pos x="T8" y="T9"/>
                  </a:cxn>
                </a:cxnLst>
                <a:rect l="0" t="0" r="r" b="b"/>
                <a:pathLst>
                  <a:path w="80" h="197">
                    <a:moveTo>
                      <a:pt x="8" y="197"/>
                    </a:moveTo>
                    <a:lnTo>
                      <a:pt x="80" y="3"/>
                    </a:lnTo>
                    <a:lnTo>
                      <a:pt x="72" y="0"/>
                    </a:lnTo>
                    <a:lnTo>
                      <a:pt x="0" y="194"/>
                    </a:lnTo>
                    <a:lnTo>
                      <a:pt x="8" y="197"/>
                    </a:lnTo>
                    <a:close/>
                  </a:path>
                </a:pathLst>
              </a:custGeom>
              <a:solidFill>
                <a:srgbClr val="B28A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1" name="ïṡľïḑe"/>
              <p:cNvSpPr/>
              <p:nvPr/>
            </p:nvSpPr>
            <p:spPr bwMode="auto">
              <a:xfrm>
                <a:off x="3954" y="1290"/>
                <a:ext cx="54" cy="28"/>
              </a:xfrm>
              <a:custGeom>
                <a:avLst/>
                <a:gdLst>
                  <a:gd name="T0" fmla="*/ 2 w 56"/>
                  <a:gd name="T1" fmla="*/ 0 h 29"/>
                  <a:gd name="T2" fmla="*/ 23 w 56"/>
                  <a:gd name="T3" fmla="*/ 26 h 29"/>
                  <a:gd name="T4" fmla="*/ 55 w 56"/>
                  <a:gd name="T5" fmla="*/ 7 h 29"/>
                  <a:gd name="T6" fmla="*/ 2 w 56"/>
                  <a:gd name="T7" fmla="*/ 0 h 29"/>
                </a:gdLst>
                <a:ahLst/>
                <a:cxnLst>
                  <a:cxn ang="0">
                    <a:pos x="T0" y="T1"/>
                  </a:cxn>
                  <a:cxn ang="0">
                    <a:pos x="T2" y="T3"/>
                  </a:cxn>
                  <a:cxn ang="0">
                    <a:pos x="T4" y="T5"/>
                  </a:cxn>
                  <a:cxn ang="0">
                    <a:pos x="T6" y="T7"/>
                  </a:cxn>
                </a:cxnLst>
                <a:rect l="0" t="0" r="r" b="b"/>
                <a:pathLst>
                  <a:path w="56" h="29">
                    <a:moveTo>
                      <a:pt x="2" y="0"/>
                    </a:moveTo>
                    <a:cubicBezTo>
                      <a:pt x="2" y="0"/>
                      <a:pt x="0" y="23"/>
                      <a:pt x="23" y="26"/>
                    </a:cubicBezTo>
                    <a:cubicBezTo>
                      <a:pt x="46" y="29"/>
                      <a:pt x="56" y="12"/>
                      <a:pt x="55" y="7"/>
                    </a:cubicBezTo>
                    <a:cubicBezTo>
                      <a:pt x="54" y="2"/>
                      <a:pt x="2" y="0"/>
                      <a:pt x="2" y="0"/>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2" name="işḷiḍé"/>
              <p:cNvSpPr/>
              <p:nvPr/>
            </p:nvSpPr>
            <p:spPr bwMode="auto">
              <a:xfrm>
                <a:off x="3938" y="1233"/>
                <a:ext cx="96" cy="71"/>
              </a:xfrm>
              <a:custGeom>
                <a:avLst/>
                <a:gdLst>
                  <a:gd name="T0" fmla="*/ 16 w 100"/>
                  <a:gd name="T1" fmla="*/ 0 h 74"/>
                  <a:gd name="T2" fmla="*/ 3 w 100"/>
                  <a:gd name="T3" fmla="*/ 9 h 74"/>
                  <a:gd name="T4" fmla="*/ 12 w 100"/>
                  <a:gd name="T5" fmla="*/ 21 h 74"/>
                  <a:gd name="T6" fmla="*/ 0 w 100"/>
                  <a:gd name="T7" fmla="*/ 34 h 74"/>
                  <a:gd name="T8" fmla="*/ 11 w 100"/>
                  <a:gd name="T9" fmla="*/ 43 h 74"/>
                  <a:gd name="T10" fmla="*/ 4 w 100"/>
                  <a:gd name="T11" fmla="*/ 56 h 74"/>
                  <a:gd name="T12" fmla="*/ 47 w 100"/>
                  <a:gd name="T13" fmla="*/ 73 h 74"/>
                  <a:gd name="T14" fmla="*/ 88 w 100"/>
                  <a:gd name="T15" fmla="*/ 65 h 74"/>
                  <a:gd name="T16" fmla="*/ 81 w 100"/>
                  <a:gd name="T17" fmla="*/ 55 h 74"/>
                  <a:gd name="T18" fmla="*/ 95 w 100"/>
                  <a:gd name="T19" fmla="*/ 45 h 74"/>
                  <a:gd name="T20" fmla="*/ 87 w 100"/>
                  <a:gd name="T21" fmla="*/ 29 h 74"/>
                  <a:gd name="T22" fmla="*/ 99 w 100"/>
                  <a:gd name="T23" fmla="*/ 20 h 74"/>
                  <a:gd name="T24" fmla="*/ 73 w 100"/>
                  <a:gd name="T25" fmla="*/ 5 h 74"/>
                  <a:gd name="T26" fmla="*/ 16 w 10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74">
                    <a:moveTo>
                      <a:pt x="16" y="0"/>
                    </a:moveTo>
                    <a:cubicBezTo>
                      <a:pt x="16" y="0"/>
                      <a:pt x="4" y="2"/>
                      <a:pt x="3" y="9"/>
                    </a:cubicBezTo>
                    <a:cubicBezTo>
                      <a:pt x="1" y="16"/>
                      <a:pt x="12" y="21"/>
                      <a:pt x="12" y="21"/>
                    </a:cubicBezTo>
                    <a:cubicBezTo>
                      <a:pt x="12" y="21"/>
                      <a:pt x="0" y="27"/>
                      <a:pt x="0" y="34"/>
                    </a:cubicBezTo>
                    <a:cubicBezTo>
                      <a:pt x="0" y="41"/>
                      <a:pt x="11" y="43"/>
                      <a:pt x="11" y="43"/>
                    </a:cubicBezTo>
                    <a:cubicBezTo>
                      <a:pt x="11" y="43"/>
                      <a:pt x="1" y="47"/>
                      <a:pt x="4" y="56"/>
                    </a:cubicBezTo>
                    <a:cubicBezTo>
                      <a:pt x="6" y="64"/>
                      <a:pt x="31" y="72"/>
                      <a:pt x="47" y="73"/>
                    </a:cubicBezTo>
                    <a:cubicBezTo>
                      <a:pt x="63" y="74"/>
                      <a:pt x="88" y="71"/>
                      <a:pt x="88" y="65"/>
                    </a:cubicBezTo>
                    <a:cubicBezTo>
                      <a:pt x="88" y="59"/>
                      <a:pt x="81" y="55"/>
                      <a:pt x="81" y="55"/>
                    </a:cubicBezTo>
                    <a:cubicBezTo>
                      <a:pt x="81" y="55"/>
                      <a:pt x="94" y="54"/>
                      <a:pt x="95" y="45"/>
                    </a:cubicBezTo>
                    <a:cubicBezTo>
                      <a:pt x="97" y="36"/>
                      <a:pt x="87" y="29"/>
                      <a:pt x="87" y="29"/>
                    </a:cubicBezTo>
                    <a:cubicBezTo>
                      <a:pt x="87" y="29"/>
                      <a:pt x="97" y="26"/>
                      <a:pt x="99" y="20"/>
                    </a:cubicBezTo>
                    <a:cubicBezTo>
                      <a:pt x="100" y="13"/>
                      <a:pt x="82" y="6"/>
                      <a:pt x="73" y="5"/>
                    </a:cubicBezTo>
                    <a:cubicBezTo>
                      <a:pt x="63" y="4"/>
                      <a:pt x="16" y="0"/>
                      <a:pt x="16" y="0"/>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3" name="îṡ1ïḍe"/>
              <p:cNvSpPr/>
              <p:nvPr/>
            </p:nvSpPr>
            <p:spPr bwMode="auto">
              <a:xfrm>
                <a:off x="3900" y="1014"/>
                <a:ext cx="205" cy="243"/>
              </a:xfrm>
              <a:custGeom>
                <a:avLst/>
                <a:gdLst>
                  <a:gd name="T0" fmla="*/ 55 w 213"/>
                  <a:gd name="T1" fmla="*/ 231 h 253"/>
                  <a:gd name="T2" fmla="*/ 120 w 213"/>
                  <a:gd name="T3" fmla="*/ 241 h 253"/>
                  <a:gd name="T4" fmla="*/ 145 w 213"/>
                  <a:gd name="T5" fmla="*/ 201 h 253"/>
                  <a:gd name="T6" fmla="*/ 208 w 213"/>
                  <a:gd name="T7" fmla="*/ 119 h 253"/>
                  <a:gd name="T8" fmla="*/ 105 w 213"/>
                  <a:gd name="T9" fmla="*/ 3 h 253"/>
                  <a:gd name="T10" fmla="*/ 3 w 213"/>
                  <a:gd name="T11" fmla="*/ 112 h 253"/>
                  <a:gd name="T12" fmla="*/ 55 w 213"/>
                  <a:gd name="T13" fmla="*/ 231 h 253"/>
                </a:gdLst>
                <a:ahLst/>
                <a:cxnLst>
                  <a:cxn ang="0">
                    <a:pos x="T0" y="T1"/>
                  </a:cxn>
                  <a:cxn ang="0">
                    <a:pos x="T2" y="T3"/>
                  </a:cxn>
                  <a:cxn ang="0">
                    <a:pos x="T4" y="T5"/>
                  </a:cxn>
                  <a:cxn ang="0">
                    <a:pos x="T6" y="T7"/>
                  </a:cxn>
                  <a:cxn ang="0">
                    <a:pos x="T8" y="T9"/>
                  </a:cxn>
                  <a:cxn ang="0">
                    <a:pos x="T10" y="T11"/>
                  </a:cxn>
                  <a:cxn ang="0">
                    <a:pos x="T12" y="T13"/>
                  </a:cxn>
                </a:cxnLst>
                <a:rect l="0" t="0" r="r" b="b"/>
                <a:pathLst>
                  <a:path w="213" h="253">
                    <a:moveTo>
                      <a:pt x="55" y="231"/>
                    </a:moveTo>
                    <a:cubicBezTo>
                      <a:pt x="55" y="231"/>
                      <a:pt x="80" y="253"/>
                      <a:pt x="120" y="241"/>
                    </a:cubicBezTo>
                    <a:cubicBezTo>
                      <a:pt x="120" y="241"/>
                      <a:pt x="130" y="212"/>
                      <a:pt x="145" y="201"/>
                    </a:cubicBezTo>
                    <a:cubicBezTo>
                      <a:pt x="160" y="191"/>
                      <a:pt x="202" y="169"/>
                      <a:pt x="208" y="119"/>
                    </a:cubicBezTo>
                    <a:cubicBezTo>
                      <a:pt x="213" y="79"/>
                      <a:pt x="176" y="5"/>
                      <a:pt x="105" y="3"/>
                    </a:cubicBezTo>
                    <a:cubicBezTo>
                      <a:pt x="31" y="0"/>
                      <a:pt x="0" y="74"/>
                      <a:pt x="3" y="112"/>
                    </a:cubicBezTo>
                    <a:cubicBezTo>
                      <a:pt x="5" y="165"/>
                      <a:pt x="55" y="206"/>
                      <a:pt x="55" y="231"/>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4" name="í$ľidê"/>
              <p:cNvSpPr/>
              <p:nvPr/>
            </p:nvSpPr>
            <p:spPr bwMode="auto">
              <a:xfrm>
                <a:off x="3946" y="1138"/>
                <a:ext cx="98" cy="115"/>
              </a:xfrm>
              <a:custGeom>
                <a:avLst/>
                <a:gdLst>
                  <a:gd name="T0" fmla="*/ 69 w 103"/>
                  <a:gd name="T1" fmla="*/ 78 h 120"/>
                  <a:gd name="T2" fmla="*/ 95 w 103"/>
                  <a:gd name="T3" fmla="*/ 64 h 120"/>
                  <a:gd name="T4" fmla="*/ 99 w 103"/>
                  <a:gd name="T5" fmla="*/ 46 h 120"/>
                  <a:gd name="T6" fmla="*/ 82 w 103"/>
                  <a:gd name="T7" fmla="*/ 40 h 120"/>
                  <a:gd name="T8" fmla="*/ 75 w 103"/>
                  <a:gd name="T9" fmla="*/ 9 h 120"/>
                  <a:gd name="T10" fmla="*/ 43 w 103"/>
                  <a:gd name="T11" fmla="*/ 31 h 120"/>
                  <a:gd name="T12" fmla="*/ 25 w 103"/>
                  <a:gd name="T13" fmla="*/ 3 h 120"/>
                  <a:gd name="T14" fmla="*/ 3 w 103"/>
                  <a:gd name="T15" fmla="*/ 21 h 120"/>
                  <a:gd name="T16" fmla="*/ 8 w 103"/>
                  <a:gd name="T17" fmla="*/ 60 h 120"/>
                  <a:gd name="T18" fmla="*/ 25 w 103"/>
                  <a:gd name="T19" fmla="*/ 114 h 120"/>
                  <a:gd name="T20" fmla="*/ 29 w 103"/>
                  <a:gd name="T21" fmla="*/ 115 h 120"/>
                  <a:gd name="T22" fmla="*/ 8 w 103"/>
                  <a:gd name="T23" fmla="*/ 49 h 120"/>
                  <a:gd name="T24" fmla="*/ 11 w 103"/>
                  <a:gd name="T25" fmla="*/ 11 h 120"/>
                  <a:gd name="T26" fmla="*/ 34 w 103"/>
                  <a:gd name="T27" fmla="*/ 14 h 120"/>
                  <a:gd name="T28" fmla="*/ 39 w 103"/>
                  <a:gd name="T29" fmla="*/ 39 h 120"/>
                  <a:gd name="T30" fmla="*/ 43 w 103"/>
                  <a:gd name="T31" fmla="*/ 39 h 120"/>
                  <a:gd name="T32" fmla="*/ 64 w 103"/>
                  <a:gd name="T33" fmla="*/ 12 h 120"/>
                  <a:gd name="T34" fmla="*/ 84 w 103"/>
                  <a:gd name="T35" fmla="*/ 26 h 120"/>
                  <a:gd name="T36" fmla="*/ 76 w 103"/>
                  <a:gd name="T37" fmla="*/ 42 h 120"/>
                  <a:gd name="T38" fmla="*/ 78 w 103"/>
                  <a:gd name="T39" fmla="*/ 45 h 120"/>
                  <a:gd name="T40" fmla="*/ 96 w 103"/>
                  <a:gd name="T41" fmla="*/ 56 h 120"/>
                  <a:gd name="T42" fmla="*/ 81 w 103"/>
                  <a:gd name="T43" fmla="*/ 69 h 120"/>
                  <a:gd name="T44" fmla="*/ 59 w 103"/>
                  <a:gd name="T45" fmla="*/ 77 h 120"/>
                  <a:gd name="T46" fmla="*/ 46 w 103"/>
                  <a:gd name="T47" fmla="*/ 117 h 120"/>
                  <a:gd name="T48" fmla="*/ 50 w 103"/>
                  <a:gd name="T49" fmla="*/ 115 h 120"/>
                  <a:gd name="T50" fmla="*/ 52 w 103"/>
                  <a:gd name="T51" fmla="*/ 88 h 120"/>
                  <a:gd name="T52" fmla="*/ 69 w 103"/>
                  <a:gd name="T53" fmla="*/ 7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120">
                    <a:moveTo>
                      <a:pt x="69" y="78"/>
                    </a:moveTo>
                    <a:cubicBezTo>
                      <a:pt x="79" y="74"/>
                      <a:pt x="88" y="71"/>
                      <a:pt x="95" y="64"/>
                    </a:cubicBezTo>
                    <a:cubicBezTo>
                      <a:pt x="99" y="60"/>
                      <a:pt x="103" y="51"/>
                      <a:pt x="99" y="46"/>
                    </a:cubicBezTo>
                    <a:cubicBezTo>
                      <a:pt x="95" y="39"/>
                      <a:pt x="88" y="39"/>
                      <a:pt x="82" y="40"/>
                    </a:cubicBezTo>
                    <a:cubicBezTo>
                      <a:pt x="88" y="29"/>
                      <a:pt x="92" y="13"/>
                      <a:pt x="75" y="9"/>
                    </a:cubicBezTo>
                    <a:cubicBezTo>
                      <a:pt x="59" y="5"/>
                      <a:pt x="49" y="17"/>
                      <a:pt x="43" y="31"/>
                    </a:cubicBezTo>
                    <a:cubicBezTo>
                      <a:pt x="41" y="19"/>
                      <a:pt x="39" y="6"/>
                      <a:pt x="25" y="3"/>
                    </a:cubicBezTo>
                    <a:cubicBezTo>
                      <a:pt x="12" y="0"/>
                      <a:pt x="5" y="10"/>
                      <a:pt x="3" y="21"/>
                    </a:cubicBezTo>
                    <a:cubicBezTo>
                      <a:pt x="0" y="33"/>
                      <a:pt x="2" y="48"/>
                      <a:pt x="8" y="60"/>
                    </a:cubicBezTo>
                    <a:cubicBezTo>
                      <a:pt x="16" y="77"/>
                      <a:pt x="31" y="93"/>
                      <a:pt x="25" y="114"/>
                    </a:cubicBezTo>
                    <a:cubicBezTo>
                      <a:pt x="25" y="116"/>
                      <a:pt x="28" y="117"/>
                      <a:pt x="29" y="115"/>
                    </a:cubicBezTo>
                    <a:cubicBezTo>
                      <a:pt x="38" y="90"/>
                      <a:pt x="14" y="71"/>
                      <a:pt x="8" y="49"/>
                    </a:cubicBezTo>
                    <a:cubicBezTo>
                      <a:pt x="5" y="37"/>
                      <a:pt x="3" y="21"/>
                      <a:pt x="11" y="11"/>
                    </a:cubicBezTo>
                    <a:cubicBezTo>
                      <a:pt x="17" y="3"/>
                      <a:pt x="30" y="7"/>
                      <a:pt x="34" y="14"/>
                    </a:cubicBezTo>
                    <a:cubicBezTo>
                      <a:pt x="39" y="21"/>
                      <a:pt x="39" y="31"/>
                      <a:pt x="39" y="39"/>
                    </a:cubicBezTo>
                    <a:cubicBezTo>
                      <a:pt x="40" y="41"/>
                      <a:pt x="42" y="41"/>
                      <a:pt x="43" y="39"/>
                    </a:cubicBezTo>
                    <a:cubicBezTo>
                      <a:pt x="47" y="29"/>
                      <a:pt x="53" y="16"/>
                      <a:pt x="64" y="12"/>
                    </a:cubicBezTo>
                    <a:cubicBezTo>
                      <a:pt x="74" y="9"/>
                      <a:pt x="85" y="16"/>
                      <a:pt x="84" y="26"/>
                    </a:cubicBezTo>
                    <a:cubicBezTo>
                      <a:pt x="83" y="32"/>
                      <a:pt x="80" y="38"/>
                      <a:pt x="76" y="42"/>
                    </a:cubicBezTo>
                    <a:cubicBezTo>
                      <a:pt x="75" y="44"/>
                      <a:pt x="77" y="46"/>
                      <a:pt x="78" y="45"/>
                    </a:cubicBezTo>
                    <a:cubicBezTo>
                      <a:pt x="87" y="42"/>
                      <a:pt x="100" y="43"/>
                      <a:pt x="96" y="56"/>
                    </a:cubicBezTo>
                    <a:cubicBezTo>
                      <a:pt x="93" y="62"/>
                      <a:pt x="87" y="66"/>
                      <a:pt x="81" y="69"/>
                    </a:cubicBezTo>
                    <a:cubicBezTo>
                      <a:pt x="74" y="72"/>
                      <a:pt x="66" y="74"/>
                      <a:pt x="59" y="77"/>
                    </a:cubicBezTo>
                    <a:cubicBezTo>
                      <a:pt x="42" y="85"/>
                      <a:pt x="42" y="101"/>
                      <a:pt x="46" y="117"/>
                    </a:cubicBezTo>
                    <a:cubicBezTo>
                      <a:pt x="46" y="120"/>
                      <a:pt x="50" y="118"/>
                      <a:pt x="50" y="115"/>
                    </a:cubicBezTo>
                    <a:cubicBezTo>
                      <a:pt x="47" y="106"/>
                      <a:pt x="46" y="96"/>
                      <a:pt x="52" y="88"/>
                    </a:cubicBezTo>
                    <a:cubicBezTo>
                      <a:pt x="56" y="82"/>
                      <a:pt x="63" y="80"/>
                      <a:pt x="69" y="78"/>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5" name="îSľiḍê"/>
              <p:cNvSpPr/>
              <p:nvPr/>
            </p:nvSpPr>
            <p:spPr bwMode="auto">
              <a:xfrm>
                <a:off x="3350" y="2814"/>
                <a:ext cx="51" cy="43"/>
              </a:xfrm>
              <a:custGeom>
                <a:avLst/>
                <a:gdLst>
                  <a:gd name="T0" fmla="*/ 0 w 53"/>
                  <a:gd name="T1" fmla="*/ 23 h 45"/>
                  <a:gd name="T2" fmla="*/ 31 w 53"/>
                  <a:gd name="T3" fmla="*/ 36 h 45"/>
                  <a:gd name="T4" fmla="*/ 50 w 53"/>
                  <a:gd name="T5" fmla="*/ 4 h 45"/>
                  <a:gd name="T6" fmla="*/ 0 w 53"/>
                  <a:gd name="T7" fmla="*/ 23 h 45"/>
                </a:gdLst>
                <a:ahLst/>
                <a:cxnLst>
                  <a:cxn ang="0">
                    <a:pos x="T0" y="T1"/>
                  </a:cxn>
                  <a:cxn ang="0">
                    <a:pos x="T2" y="T3"/>
                  </a:cxn>
                  <a:cxn ang="0">
                    <a:pos x="T4" y="T5"/>
                  </a:cxn>
                  <a:cxn ang="0">
                    <a:pos x="T6" y="T7"/>
                  </a:cxn>
                </a:cxnLst>
                <a:rect l="0" t="0" r="r" b="b"/>
                <a:pathLst>
                  <a:path w="53" h="45">
                    <a:moveTo>
                      <a:pt x="0" y="23"/>
                    </a:moveTo>
                    <a:cubicBezTo>
                      <a:pt x="0" y="23"/>
                      <a:pt x="10" y="45"/>
                      <a:pt x="31" y="36"/>
                    </a:cubicBezTo>
                    <a:cubicBezTo>
                      <a:pt x="53" y="27"/>
                      <a:pt x="53" y="8"/>
                      <a:pt x="50" y="4"/>
                    </a:cubicBezTo>
                    <a:cubicBezTo>
                      <a:pt x="47" y="0"/>
                      <a:pt x="0" y="23"/>
                      <a:pt x="0" y="23"/>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6" name="ísľïďe"/>
              <p:cNvSpPr/>
              <p:nvPr/>
            </p:nvSpPr>
            <p:spPr bwMode="auto">
              <a:xfrm>
                <a:off x="3310" y="2758"/>
                <a:ext cx="103" cy="88"/>
              </a:xfrm>
              <a:custGeom>
                <a:avLst/>
                <a:gdLst>
                  <a:gd name="T0" fmla="*/ 9 w 107"/>
                  <a:gd name="T1" fmla="*/ 31 h 92"/>
                  <a:gd name="T2" fmla="*/ 2 w 107"/>
                  <a:gd name="T3" fmla="*/ 45 h 92"/>
                  <a:gd name="T4" fmla="*/ 16 w 107"/>
                  <a:gd name="T5" fmla="*/ 51 h 92"/>
                  <a:gd name="T6" fmla="*/ 12 w 107"/>
                  <a:gd name="T7" fmla="*/ 68 h 92"/>
                  <a:gd name="T8" fmla="*/ 26 w 107"/>
                  <a:gd name="T9" fmla="*/ 71 h 92"/>
                  <a:gd name="T10" fmla="*/ 26 w 107"/>
                  <a:gd name="T11" fmla="*/ 85 h 92"/>
                  <a:gd name="T12" fmla="*/ 72 w 107"/>
                  <a:gd name="T13" fmla="*/ 79 h 92"/>
                  <a:gd name="T14" fmla="*/ 104 w 107"/>
                  <a:gd name="T15" fmla="*/ 52 h 92"/>
                  <a:gd name="T16" fmla="*/ 93 w 107"/>
                  <a:gd name="T17" fmla="*/ 47 h 92"/>
                  <a:gd name="T18" fmla="*/ 101 w 107"/>
                  <a:gd name="T19" fmla="*/ 31 h 92"/>
                  <a:gd name="T20" fmla="*/ 86 w 107"/>
                  <a:gd name="T21" fmla="*/ 22 h 92"/>
                  <a:gd name="T22" fmla="*/ 91 w 107"/>
                  <a:gd name="T23" fmla="*/ 7 h 92"/>
                  <a:gd name="T24" fmla="*/ 61 w 107"/>
                  <a:gd name="T25" fmla="*/ 7 h 92"/>
                  <a:gd name="T26" fmla="*/ 9 w 107"/>
                  <a:gd name="T27" fmla="*/ 3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92">
                    <a:moveTo>
                      <a:pt x="9" y="31"/>
                    </a:moveTo>
                    <a:cubicBezTo>
                      <a:pt x="9" y="31"/>
                      <a:pt x="0" y="39"/>
                      <a:pt x="2" y="45"/>
                    </a:cubicBezTo>
                    <a:cubicBezTo>
                      <a:pt x="4" y="52"/>
                      <a:pt x="16" y="51"/>
                      <a:pt x="16" y="51"/>
                    </a:cubicBezTo>
                    <a:cubicBezTo>
                      <a:pt x="16" y="51"/>
                      <a:pt x="9" y="62"/>
                      <a:pt x="12" y="68"/>
                    </a:cubicBezTo>
                    <a:cubicBezTo>
                      <a:pt x="16" y="75"/>
                      <a:pt x="26" y="71"/>
                      <a:pt x="26" y="71"/>
                    </a:cubicBezTo>
                    <a:cubicBezTo>
                      <a:pt x="26" y="71"/>
                      <a:pt x="20" y="79"/>
                      <a:pt x="26" y="85"/>
                    </a:cubicBezTo>
                    <a:cubicBezTo>
                      <a:pt x="32" y="92"/>
                      <a:pt x="58" y="86"/>
                      <a:pt x="72" y="79"/>
                    </a:cubicBezTo>
                    <a:cubicBezTo>
                      <a:pt x="86" y="73"/>
                      <a:pt x="107" y="58"/>
                      <a:pt x="104" y="52"/>
                    </a:cubicBezTo>
                    <a:cubicBezTo>
                      <a:pt x="101" y="47"/>
                      <a:pt x="93" y="47"/>
                      <a:pt x="93" y="47"/>
                    </a:cubicBezTo>
                    <a:cubicBezTo>
                      <a:pt x="93" y="47"/>
                      <a:pt x="103" y="40"/>
                      <a:pt x="101" y="31"/>
                    </a:cubicBezTo>
                    <a:cubicBezTo>
                      <a:pt x="98" y="22"/>
                      <a:pt x="86" y="22"/>
                      <a:pt x="86" y="22"/>
                    </a:cubicBezTo>
                    <a:cubicBezTo>
                      <a:pt x="86" y="22"/>
                      <a:pt x="93" y="14"/>
                      <a:pt x="91" y="7"/>
                    </a:cubicBezTo>
                    <a:cubicBezTo>
                      <a:pt x="89" y="0"/>
                      <a:pt x="70" y="4"/>
                      <a:pt x="61" y="7"/>
                    </a:cubicBezTo>
                    <a:cubicBezTo>
                      <a:pt x="52" y="11"/>
                      <a:pt x="9" y="31"/>
                      <a:pt x="9" y="31"/>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7" name="ïśḻîďé"/>
              <p:cNvSpPr/>
              <p:nvPr/>
            </p:nvSpPr>
            <p:spPr bwMode="auto">
              <a:xfrm>
                <a:off x="3191" y="2544"/>
                <a:ext cx="224" cy="254"/>
              </a:xfrm>
              <a:custGeom>
                <a:avLst/>
                <a:gdLst>
                  <a:gd name="T0" fmla="*/ 135 w 233"/>
                  <a:gd name="T1" fmla="*/ 257 h 264"/>
                  <a:gd name="T2" fmla="*/ 196 w 233"/>
                  <a:gd name="T3" fmla="*/ 234 h 264"/>
                  <a:gd name="T4" fmla="*/ 199 w 233"/>
                  <a:gd name="T5" fmla="*/ 187 h 264"/>
                  <a:gd name="T6" fmla="*/ 213 w 233"/>
                  <a:gd name="T7" fmla="*/ 84 h 264"/>
                  <a:gd name="T8" fmla="*/ 67 w 233"/>
                  <a:gd name="T9" fmla="*/ 33 h 264"/>
                  <a:gd name="T10" fmla="*/ 31 w 233"/>
                  <a:gd name="T11" fmla="*/ 178 h 264"/>
                  <a:gd name="T12" fmla="*/ 135 w 233"/>
                  <a:gd name="T13" fmla="*/ 257 h 264"/>
                </a:gdLst>
                <a:ahLst/>
                <a:cxnLst>
                  <a:cxn ang="0">
                    <a:pos x="T0" y="T1"/>
                  </a:cxn>
                  <a:cxn ang="0">
                    <a:pos x="T2" y="T3"/>
                  </a:cxn>
                  <a:cxn ang="0">
                    <a:pos x="T4" y="T5"/>
                  </a:cxn>
                  <a:cxn ang="0">
                    <a:pos x="T6" y="T7"/>
                  </a:cxn>
                  <a:cxn ang="0">
                    <a:pos x="T8" y="T9"/>
                  </a:cxn>
                  <a:cxn ang="0">
                    <a:pos x="T10" y="T11"/>
                  </a:cxn>
                  <a:cxn ang="0">
                    <a:pos x="T12" y="T13"/>
                  </a:cxn>
                </a:cxnLst>
                <a:rect l="0" t="0" r="r" b="b"/>
                <a:pathLst>
                  <a:path w="233" h="264">
                    <a:moveTo>
                      <a:pt x="135" y="257"/>
                    </a:moveTo>
                    <a:cubicBezTo>
                      <a:pt x="135" y="257"/>
                      <a:pt x="167" y="264"/>
                      <a:pt x="196" y="234"/>
                    </a:cubicBezTo>
                    <a:cubicBezTo>
                      <a:pt x="196" y="234"/>
                      <a:pt x="191" y="203"/>
                      <a:pt x="199" y="187"/>
                    </a:cubicBezTo>
                    <a:cubicBezTo>
                      <a:pt x="207" y="170"/>
                      <a:pt x="233" y="130"/>
                      <a:pt x="213" y="84"/>
                    </a:cubicBezTo>
                    <a:cubicBezTo>
                      <a:pt x="198" y="47"/>
                      <a:pt x="130" y="0"/>
                      <a:pt x="67" y="33"/>
                    </a:cubicBezTo>
                    <a:cubicBezTo>
                      <a:pt x="0" y="66"/>
                      <a:pt x="10" y="146"/>
                      <a:pt x="31" y="178"/>
                    </a:cubicBezTo>
                    <a:cubicBezTo>
                      <a:pt x="59" y="223"/>
                      <a:pt x="123" y="235"/>
                      <a:pt x="135" y="257"/>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8" name="îsľíďê"/>
              <p:cNvSpPr/>
              <p:nvPr/>
            </p:nvSpPr>
            <p:spPr bwMode="auto">
              <a:xfrm>
                <a:off x="3275" y="2677"/>
                <a:ext cx="103" cy="117"/>
              </a:xfrm>
              <a:custGeom>
                <a:avLst/>
                <a:gdLst>
                  <a:gd name="T0" fmla="*/ 89 w 107"/>
                  <a:gd name="T1" fmla="*/ 68 h 122"/>
                  <a:gd name="T2" fmla="*/ 105 w 107"/>
                  <a:gd name="T3" fmla="*/ 43 h 122"/>
                  <a:gd name="T4" fmla="*/ 100 w 107"/>
                  <a:gd name="T5" fmla="*/ 25 h 122"/>
                  <a:gd name="T6" fmla="*/ 82 w 107"/>
                  <a:gd name="T7" fmla="*/ 29 h 122"/>
                  <a:gd name="T8" fmla="*/ 61 w 107"/>
                  <a:gd name="T9" fmla="*/ 4 h 122"/>
                  <a:gd name="T10" fmla="*/ 43 w 107"/>
                  <a:gd name="T11" fmla="*/ 39 h 122"/>
                  <a:gd name="T12" fmla="*/ 14 w 107"/>
                  <a:gd name="T13" fmla="*/ 24 h 122"/>
                  <a:gd name="T14" fmla="*/ 3 w 107"/>
                  <a:gd name="T15" fmla="*/ 50 h 122"/>
                  <a:gd name="T16" fmla="*/ 27 w 107"/>
                  <a:gd name="T17" fmla="*/ 82 h 122"/>
                  <a:gd name="T18" fmla="*/ 69 w 107"/>
                  <a:gd name="T19" fmla="*/ 120 h 122"/>
                  <a:gd name="T20" fmla="*/ 72 w 107"/>
                  <a:gd name="T21" fmla="*/ 119 h 122"/>
                  <a:gd name="T22" fmla="*/ 22 w 107"/>
                  <a:gd name="T23" fmla="*/ 72 h 122"/>
                  <a:gd name="T24" fmla="*/ 6 w 107"/>
                  <a:gd name="T25" fmla="*/ 37 h 122"/>
                  <a:gd name="T26" fmla="*/ 27 w 107"/>
                  <a:gd name="T27" fmla="*/ 29 h 122"/>
                  <a:gd name="T28" fmla="*/ 44 w 107"/>
                  <a:gd name="T29" fmla="*/ 48 h 122"/>
                  <a:gd name="T30" fmla="*/ 48 w 107"/>
                  <a:gd name="T31" fmla="*/ 47 h 122"/>
                  <a:gd name="T32" fmla="*/ 53 w 107"/>
                  <a:gd name="T33" fmla="*/ 13 h 122"/>
                  <a:gd name="T34" fmla="*/ 77 w 107"/>
                  <a:gd name="T35" fmla="*/ 15 h 122"/>
                  <a:gd name="T36" fmla="*/ 78 w 107"/>
                  <a:gd name="T37" fmla="*/ 33 h 122"/>
                  <a:gd name="T38" fmla="*/ 81 w 107"/>
                  <a:gd name="T39" fmla="*/ 34 h 122"/>
                  <a:gd name="T40" fmla="*/ 101 w 107"/>
                  <a:gd name="T41" fmla="*/ 35 h 122"/>
                  <a:gd name="T42" fmla="*/ 95 w 107"/>
                  <a:gd name="T43" fmla="*/ 53 h 122"/>
                  <a:gd name="T44" fmla="*/ 80 w 107"/>
                  <a:gd name="T45" fmla="*/ 72 h 122"/>
                  <a:gd name="T46" fmla="*/ 88 w 107"/>
                  <a:gd name="T47" fmla="*/ 113 h 122"/>
                  <a:gd name="T48" fmla="*/ 91 w 107"/>
                  <a:gd name="T49" fmla="*/ 110 h 122"/>
                  <a:gd name="T50" fmla="*/ 79 w 107"/>
                  <a:gd name="T51" fmla="*/ 84 h 122"/>
                  <a:gd name="T52" fmla="*/ 89 w 107"/>
                  <a:gd name="T53" fmla="*/ 6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 h="122">
                    <a:moveTo>
                      <a:pt x="89" y="68"/>
                    </a:moveTo>
                    <a:cubicBezTo>
                      <a:pt x="96" y="60"/>
                      <a:pt x="102" y="53"/>
                      <a:pt x="105" y="43"/>
                    </a:cubicBezTo>
                    <a:cubicBezTo>
                      <a:pt x="107" y="37"/>
                      <a:pt x="106" y="28"/>
                      <a:pt x="100" y="25"/>
                    </a:cubicBezTo>
                    <a:cubicBezTo>
                      <a:pt x="93" y="21"/>
                      <a:pt x="87" y="24"/>
                      <a:pt x="82" y="29"/>
                    </a:cubicBezTo>
                    <a:cubicBezTo>
                      <a:pt x="82" y="16"/>
                      <a:pt x="77" y="0"/>
                      <a:pt x="61" y="4"/>
                    </a:cubicBezTo>
                    <a:cubicBezTo>
                      <a:pt x="44" y="9"/>
                      <a:pt x="42" y="25"/>
                      <a:pt x="43" y="39"/>
                    </a:cubicBezTo>
                    <a:cubicBezTo>
                      <a:pt x="36" y="29"/>
                      <a:pt x="27" y="20"/>
                      <a:pt x="14" y="24"/>
                    </a:cubicBezTo>
                    <a:cubicBezTo>
                      <a:pt x="2" y="27"/>
                      <a:pt x="0" y="39"/>
                      <a:pt x="3" y="50"/>
                    </a:cubicBezTo>
                    <a:cubicBezTo>
                      <a:pt x="7" y="62"/>
                      <a:pt x="16" y="75"/>
                      <a:pt x="27" y="82"/>
                    </a:cubicBezTo>
                    <a:cubicBezTo>
                      <a:pt x="43" y="92"/>
                      <a:pt x="63" y="99"/>
                      <a:pt x="69" y="120"/>
                    </a:cubicBezTo>
                    <a:cubicBezTo>
                      <a:pt x="69" y="122"/>
                      <a:pt x="72" y="121"/>
                      <a:pt x="72" y="119"/>
                    </a:cubicBezTo>
                    <a:cubicBezTo>
                      <a:pt x="68" y="93"/>
                      <a:pt x="38" y="88"/>
                      <a:pt x="22" y="72"/>
                    </a:cubicBezTo>
                    <a:cubicBezTo>
                      <a:pt x="13" y="63"/>
                      <a:pt x="4" y="50"/>
                      <a:pt x="6" y="37"/>
                    </a:cubicBezTo>
                    <a:cubicBezTo>
                      <a:pt x="7" y="28"/>
                      <a:pt x="20" y="25"/>
                      <a:pt x="27" y="29"/>
                    </a:cubicBezTo>
                    <a:cubicBezTo>
                      <a:pt x="35" y="32"/>
                      <a:pt x="40" y="41"/>
                      <a:pt x="44" y="48"/>
                    </a:cubicBezTo>
                    <a:cubicBezTo>
                      <a:pt x="45" y="49"/>
                      <a:pt x="48" y="49"/>
                      <a:pt x="48" y="47"/>
                    </a:cubicBezTo>
                    <a:cubicBezTo>
                      <a:pt x="46" y="35"/>
                      <a:pt x="45" y="22"/>
                      <a:pt x="53" y="13"/>
                    </a:cubicBezTo>
                    <a:cubicBezTo>
                      <a:pt x="59" y="5"/>
                      <a:pt x="72" y="6"/>
                      <a:pt x="77" y="15"/>
                    </a:cubicBezTo>
                    <a:cubicBezTo>
                      <a:pt x="79" y="20"/>
                      <a:pt x="79" y="27"/>
                      <a:pt x="78" y="33"/>
                    </a:cubicBezTo>
                    <a:cubicBezTo>
                      <a:pt x="78" y="35"/>
                      <a:pt x="80" y="36"/>
                      <a:pt x="81" y="34"/>
                    </a:cubicBezTo>
                    <a:cubicBezTo>
                      <a:pt x="87" y="28"/>
                      <a:pt x="99" y="21"/>
                      <a:pt x="101" y="35"/>
                    </a:cubicBezTo>
                    <a:cubicBezTo>
                      <a:pt x="103" y="42"/>
                      <a:pt x="99" y="48"/>
                      <a:pt x="95" y="53"/>
                    </a:cubicBezTo>
                    <a:cubicBezTo>
                      <a:pt x="91" y="60"/>
                      <a:pt x="84" y="65"/>
                      <a:pt x="80" y="72"/>
                    </a:cubicBezTo>
                    <a:cubicBezTo>
                      <a:pt x="69" y="87"/>
                      <a:pt x="77" y="101"/>
                      <a:pt x="88" y="113"/>
                    </a:cubicBezTo>
                    <a:cubicBezTo>
                      <a:pt x="90" y="115"/>
                      <a:pt x="92" y="112"/>
                      <a:pt x="91" y="110"/>
                    </a:cubicBezTo>
                    <a:cubicBezTo>
                      <a:pt x="84" y="103"/>
                      <a:pt x="78" y="94"/>
                      <a:pt x="79" y="84"/>
                    </a:cubicBezTo>
                    <a:cubicBezTo>
                      <a:pt x="80" y="78"/>
                      <a:pt x="85" y="72"/>
                      <a:pt x="89" y="68"/>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9" name="íšḻîḍè"/>
              <p:cNvSpPr/>
              <p:nvPr/>
            </p:nvSpPr>
            <p:spPr bwMode="auto">
              <a:xfrm>
                <a:off x="4638" y="2337"/>
                <a:ext cx="17" cy="38"/>
              </a:xfrm>
              <a:custGeom>
                <a:avLst/>
                <a:gdLst>
                  <a:gd name="T0" fmla="*/ 0 w 17"/>
                  <a:gd name="T1" fmla="*/ 38 h 38"/>
                  <a:gd name="T2" fmla="*/ 0 w 17"/>
                  <a:gd name="T3" fmla="*/ 0 h 38"/>
                  <a:gd name="T4" fmla="*/ 17 w 17"/>
                  <a:gd name="T5" fmla="*/ 0 h 38"/>
                  <a:gd name="T6" fmla="*/ 17 w 17"/>
                  <a:gd name="T7" fmla="*/ 6 h 38"/>
                  <a:gd name="T8" fmla="*/ 9 w 17"/>
                  <a:gd name="T9" fmla="*/ 6 h 38"/>
                  <a:gd name="T10" fmla="*/ 9 w 17"/>
                  <a:gd name="T11" fmla="*/ 15 h 38"/>
                  <a:gd name="T12" fmla="*/ 15 w 17"/>
                  <a:gd name="T13" fmla="*/ 15 h 38"/>
                  <a:gd name="T14" fmla="*/ 15 w 17"/>
                  <a:gd name="T15" fmla="*/ 21 h 38"/>
                  <a:gd name="T16" fmla="*/ 9 w 17"/>
                  <a:gd name="T17" fmla="*/ 21 h 38"/>
                  <a:gd name="T18" fmla="*/ 9 w 17"/>
                  <a:gd name="T19" fmla="*/ 33 h 38"/>
                  <a:gd name="T20" fmla="*/ 17 w 17"/>
                  <a:gd name="T21" fmla="*/ 33 h 38"/>
                  <a:gd name="T22" fmla="*/ 17 w 17"/>
                  <a:gd name="T23" fmla="*/ 38 h 38"/>
                  <a:gd name="T24" fmla="*/ 0 w 17"/>
                  <a:gd name="T2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38">
                    <a:moveTo>
                      <a:pt x="0" y="38"/>
                    </a:moveTo>
                    <a:lnTo>
                      <a:pt x="0" y="0"/>
                    </a:lnTo>
                    <a:lnTo>
                      <a:pt x="17" y="0"/>
                    </a:lnTo>
                    <a:lnTo>
                      <a:pt x="17" y="6"/>
                    </a:lnTo>
                    <a:lnTo>
                      <a:pt x="9" y="6"/>
                    </a:lnTo>
                    <a:lnTo>
                      <a:pt x="9" y="15"/>
                    </a:lnTo>
                    <a:lnTo>
                      <a:pt x="15" y="15"/>
                    </a:lnTo>
                    <a:lnTo>
                      <a:pt x="15" y="21"/>
                    </a:lnTo>
                    <a:lnTo>
                      <a:pt x="9" y="21"/>
                    </a:lnTo>
                    <a:lnTo>
                      <a:pt x="9" y="33"/>
                    </a:lnTo>
                    <a:lnTo>
                      <a:pt x="17" y="33"/>
                    </a:lnTo>
                    <a:lnTo>
                      <a:pt x="17" y="38"/>
                    </a:lnTo>
                    <a:lnTo>
                      <a:pt x="0" y="38"/>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0" name="îṧlídé"/>
              <p:cNvSpPr/>
              <p:nvPr/>
            </p:nvSpPr>
            <p:spPr bwMode="auto">
              <a:xfrm>
                <a:off x="4659" y="2349"/>
                <a:ext cx="16" cy="14"/>
              </a:xfrm>
              <a:custGeom>
                <a:avLst/>
                <a:gdLst>
                  <a:gd name="T0" fmla="*/ 0 w 16"/>
                  <a:gd name="T1" fmla="*/ 5 h 14"/>
                  <a:gd name="T2" fmla="*/ 0 w 16"/>
                  <a:gd name="T3" fmla="*/ 0 h 14"/>
                  <a:gd name="T4" fmla="*/ 16 w 16"/>
                  <a:gd name="T5" fmla="*/ 0 h 14"/>
                  <a:gd name="T6" fmla="*/ 16 w 16"/>
                  <a:gd name="T7" fmla="*/ 5 h 14"/>
                  <a:gd name="T8" fmla="*/ 0 w 16"/>
                  <a:gd name="T9" fmla="*/ 5 h 14"/>
                  <a:gd name="T10" fmla="*/ 0 w 16"/>
                  <a:gd name="T11" fmla="*/ 14 h 14"/>
                  <a:gd name="T12" fmla="*/ 0 w 16"/>
                  <a:gd name="T13" fmla="*/ 10 h 14"/>
                  <a:gd name="T14" fmla="*/ 16 w 16"/>
                  <a:gd name="T15" fmla="*/ 10 h 14"/>
                  <a:gd name="T16" fmla="*/ 16 w 16"/>
                  <a:gd name="T17" fmla="*/ 14 h 14"/>
                  <a:gd name="T18" fmla="*/ 0 w 16"/>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4">
                    <a:moveTo>
                      <a:pt x="0" y="5"/>
                    </a:moveTo>
                    <a:lnTo>
                      <a:pt x="0" y="0"/>
                    </a:lnTo>
                    <a:lnTo>
                      <a:pt x="16" y="0"/>
                    </a:lnTo>
                    <a:lnTo>
                      <a:pt x="16" y="5"/>
                    </a:lnTo>
                    <a:lnTo>
                      <a:pt x="0" y="5"/>
                    </a:lnTo>
                    <a:close/>
                    <a:moveTo>
                      <a:pt x="0" y="14"/>
                    </a:moveTo>
                    <a:lnTo>
                      <a:pt x="0" y="10"/>
                    </a:lnTo>
                    <a:lnTo>
                      <a:pt x="16" y="10"/>
                    </a:lnTo>
                    <a:lnTo>
                      <a:pt x="16" y="14"/>
                    </a:lnTo>
                    <a:lnTo>
                      <a:pt x="0" y="14"/>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1" name="îşļïḑè"/>
              <p:cNvSpPr/>
              <p:nvPr/>
            </p:nvSpPr>
            <p:spPr bwMode="auto">
              <a:xfrm>
                <a:off x="4680" y="2337"/>
                <a:ext cx="27" cy="38"/>
              </a:xfrm>
              <a:custGeom>
                <a:avLst/>
                <a:gdLst>
                  <a:gd name="T0" fmla="*/ 0 w 27"/>
                  <a:gd name="T1" fmla="*/ 38 h 38"/>
                  <a:gd name="T2" fmla="*/ 0 w 27"/>
                  <a:gd name="T3" fmla="*/ 0 h 38"/>
                  <a:gd name="T4" fmla="*/ 10 w 27"/>
                  <a:gd name="T5" fmla="*/ 0 h 38"/>
                  <a:gd name="T6" fmla="*/ 14 w 27"/>
                  <a:gd name="T7" fmla="*/ 22 h 38"/>
                  <a:gd name="T8" fmla="*/ 19 w 27"/>
                  <a:gd name="T9" fmla="*/ 0 h 38"/>
                  <a:gd name="T10" fmla="*/ 27 w 27"/>
                  <a:gd name="T11" fmla="*/ 0 h 38"/>
                  <a:gd name="T12" fmla="*/ 27 w 27"/>
                  <a:gd name="T13" fmla="*/ 38 h 38"/>
                  <a:gd name="T14" fmla="*/ 21 w 27"/>
                  <a:gd name="T15" fmla="*/ 38 h 38"/>
                  <a:gd name="T16" fmla="*/ 21 w 27"/>
                  <a:gd name="T17" fmla="*/ 12 h 38"/>
                  <a:gd name="T18" fmla="*/ 17 w 27"/>
                  <a:gd name="T19" fmla="*/ 38 h 38"/>
                  <a:gd name="T20" fmla="*/ 11 w 27"/>
                  <a:gd name="T21" fmla="*/ 38 h 38"/>
                  <a:gd name="T22" fmla="*/ 7 w 27"/>
                  <a:gd name="T23" fmla="*/ 12 h 38"/>
                  <a:gd name="T24" fmla="*/ 6 w 27"/>
                  <a:gd name="T25" fmla="*/ 38 h 38"/>
                  <a:gd name="T26" fmla="*/ 0 w 27"/>
                  <a:gd name="T2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8">
                    <a:moveTo>
                      <a:pt x="0" y="38"/>
                    </a:moveTo>
                    <a:lnTo>
                      <a:pt x="0" y="0"/>
                    </a:lnTo>
                    <a:lnTo>
                      <a:pt x="10" y="0"/>
                    </a:lnTo>
                    <a:lnTo>
                      <a:pt x="14" y="22"/>
                    </a:lnTo>
                    <a:lnTo>
                      <a:pt x="19" y="0"/>
                    </a:lnTo>
                    <a:lnTo>
                      <a:pt x="27" y="0"/>
                    </a:lnTo>
                    <a:lnTo>
                      <a:pt x="27" y="38"/>
                    </a:lnTo>
                    <a:lnTo>
                      <a:pt x="21" y="38"/>
                    </a:lnTo>
                    <a:lnTo>
                      <a:pt x="21" y="12"/>
                    </a:lnTo>
                    <a:lnTo>
                      <a:pt x="17" y="38"/>
                    </a:lnTo>
                    <a:lnTo>
                      <a:pt x="11" y="38"/>
                    </a:lnTo>
                    <a:lnTo>
                      <a:pt x="7" y="12"/>
                    </a:lnTo>
                    <a:lnTo>
                      <a:pt x="6" y="38"/>
                    </a:lnTo>
                    <a:lnTo>
                      <a:pt x="0" y="38"/>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2" name="íṧľïďe"/>
              <p:cNvSpPr/>
              <p:nvPr/>
            </p:nvSpPr>
            <p:spPr bwMode="auto">
              <a:xfrm>
                <a:off x="4713" y="2336"/>
                <a:ext cx="22" cy="39"/>
              </a:xfrm>
              <a:custGeom>
                <a:avLst/>
                <a:gdLst>
                  <a:gd name="T0" fmla="*/ 11 w 23"/>
                  <a:gd name="T1" fmla="*/ 41 h 41"/>
                  <a:gd name="T2" fmla="*/ 6 w 23"/>
                  <a:gd name="T3" fmla="*/ 40 h 41"/>
                  <a:gd name="T4" fmla="*/ 2 w 23"/>
                  <a:gd name="T5" fmla="*/ 37 h 41"/>
                  <a:gd name="T6" fmla="*/ 0 w 23"/>
                  <a:gd name="T7" fmla="*/ 33 h 41"/>
                  <a:gd name="T8" fmla="*/ 0 w 23"/>
                  <a:gd name="T9" fmla="*/ 28 h 41"/>
                  <a:gd name="T10" fmla="*/ 0 w 23"/>
                  <a:gd name="T11" fmla="*/ 14 h 41"/>
                  <a:gd name="T12" fmla="*/ 0 w 23"/>
                  <a:gd name="T13" fmla="*/ 8 h 41"/>
                  <a:gd name="T14" fmla="*/ 2 w 23"/>
                  <a:gd name="T15" fmla="*/ 4 h 41"/>
                  <a:gd name="T16" fmla="*/ 6 w 23"/>
                  <a:gd name="T17" fmla="*/ 1 h 41"/>
                  <a:gd name="T18" fmla="*/ 11 w 23"/>
                  <a:gd name="T19" fmla="*/ 0 h 41"/>
                  <a:gd name="T20" fmla="*/ 17 w 23"/>
                  <a:gd name="T21" fmla="*/ 1 h 41"/>
                  <a:gd name="T22" fmla="*/ 20 w 23"/>
                  <a:gd name="T23" fmla="*/ 4 h 41"/>
                  <a:gd name="T24" fmla="*/ 22 w 23"/>
                  <a:gd name="T25" fmla="*/ 7 h 41"/>
                  <a:gd name="T26" fmla="*/ 23 w 23"/>
                  <a:gd name="T27" fmla="*/ 12 h 41"/>
                  <a:gd name="T28" fmla="*/ 23 w 23"/>
                  <a:gd name="T29" fmla="*/ 15 h 41"/>
                  <a:gd name="T30" fmla="*/ 14 w 23"/>
                  <a:gd name="T31" fmla="*/ 15 h 41"/>
                  <a:gd name="T32" fmla="*/ 14 w 23"/>
                  <a:gd name="T33" fmla="*/ 11 h 41"/>
                  <a:gd name="T34" fmla="*/ 14 w 23"/>
                  <a:gd name="T35" fmla="*/ 10 h 41"/>
                  <a:gd name="T36" fmla="*/ 14 w 23"/>
                  <a:gd name="T37" fmla="*/ 9 h 41"/>
                  <a:gd name="T38" fmla="*/ 14 w 23"/>
                  <a:gd name="T39" fmla="*/ 8 h 41"/>
                  <a:gd name="T40" fmla="*/ 13 w 23"/>
                  <a:gd name="T41" fmla="*/ 7 h 41"/>
                  <a:gd name="T42" fmla="*/ 11 w 23"/>
                  <a:gd name="T43" fmla="*/ 7 h 41"/>
                  <a:gd name="T44" fmla="*/ 10 w 23"/>
                  <a:gd name="T45" fmla="*/ 7 h 41"/>
                  <a:gd name="T46" fmla="*/ 9 w 23"/>
                  <a:gd name="T47" fmla="*/ 8 h 41"/>
                  <a:gd name="T48" fmla="*/ 9 w 23"/>
                  <a:gd name="T49" fmla="*/ 9 h 41"/>
                  <a:gd name="T50" fmla="*/ 9 w 23"/>
                  <a:gd name="T51" fmla="*/ 10 h 41"/>
                  <a:gd name="T52" fmla="*/ 8 w 23"/>
                  <a:gd name="T53" fmla="*/ 12 h 41"/>
                  <a:gd name="T54" fmla="*/ 8 w 23"/>
                  <a:gd name="T55" fmla="*/ 30 h 41"/>
                  <a:gd name="T56" fmla="*/ 9 w 23"/>
                  <a:gd name="T57" fmla="*/ 34 h 41"/>
                  <a:gd name="T58" fmla="*/ 11 w 23"/>
                  <a:gd name="T59" fmla="*/ 35 h 41"/>
                  <a:gd name="T60" fmla="*/ 13 w 23"/>
                  <a:gd name="T61" fmla="*/ 35 h 41"/>
                  <a:gd name="T62" fmla="*/ 14 w 23"/>
                  <a:gd name="T63" fmla="*/ 34 h 41"/>
                  <a:gd name="T64" fmla="*/ 14 w 23"/>
                  <a:gd name="T65" fmla="*/ 33 h 41"/>
                  <a:gd name="T66" fmla="*/ 14 w 23"/>
                  <a:gd name="T67" fmla="*/ 31 h 41"/>
                  <a:gd name="T68" fmla="*/ 14 w 23"/>
                  <a:gd name="T69" fmla="*/ 30 h 41"/>
                  <a:gd name="T70" fmla="*/ 14 w 23"/>
                  <a:gd name="T71" fmla="*/ 26 h 41"/>
                  <a:gd name="T72" fmla="*/ 23 w 23"/>
                  <a:gd name="T73" fmla="*/ 26 h 41"/>
                  <a:gd name="T74" fmla="*/ 23 w 23"/>
                  <a:gd name="T75" fmla="*/ 29 h 41"/>
                  <a:gd name="T76" fmla="*/ 23 w 23"/>
                  <a:gd name="T77" fmla="*/ 33 h 41"/>
                  <a:gd name="T78" fmla="*/ 21 w 23"/>
                  <a:gd name="T79" fmla="*/ 36 h 41"/>
                  <a:gd name="T80" fmla="*/ 19 w 23"/>
                  <a:gd name="T81" fmla="*/ 39 h 41"/>
                  <a:gd name="T82" fmla="*/ 16 w 23"/>
                  <a:gd name="T83" fmla="*/ 40 h 41"/>
                  <a:gd name="T84" fmla="*/ 11 w 23"/>
                  <a:gd name="T8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 h="41">
                    <a:moveTo>
                      <a:pt x="11" y="41"/>
                    </a:moveTo>
                    <a:cubicBezTo>
                      <a:pt x="9" y="41"/>
                      <a:pt x="7" y="41"/>
                      <a:pt x="6" y="40"/>
                    </a:cubicBezTo>
                    <a:cubicBezTo>
                      <a:pt x="4" y="40"/>
                      <a:pt x="3" y="39"/>
                      <a:pt x="2" y="37"/>
                    </a:cubicBezTo>
                    <a:cubicBezTo>
                      <a:pt x="1" y="36"/>
                      <a:pt x="1" y="35"/>
                      <a:pt x="0" y="33"/>
                    </a:cubicBezTo>
                    <a:cubicBezTo>
                      <a:pt x="0" y="32"/>
                      <a:pt x="0" y="30"/>
                      <a:pt x="0" y="28"/>
                    </a:cubicBezTo>
                    <a:cubicBezTo>
                      <a:pt x="0" y="14"/>
                      <a:pt x="0" y="14"/>
                      <a:pt x="0" y="14"/>
                    </a:cubicBezTo>
                    <a:cubicBezTo>
                      <a:pt x="0" y="12"/>
                      <a:pt x="0" y="10"/>
                      <a:pt x="0" y="8"/>
                    </a:cubicBezTo>
                    <a:cubicBezTo>
                      <a:pt x="1" y="6"/>
                      <a:pt x="1" y="5"/>
                      <a:pt x="2" y="4"/>
                    </a:cubicBezTo>
                    <a:cubicBezTo>
                      <a:pt x="3" y="3"/>
                      <a:pt x="4" y="2"/>
                      <a:pt x="6" y="1"/>
                    </a:cubicBezTo>
                    <a:cubicBezTo>
                      <a:pt x="7" y="1"/>
                      <a:pt x="9" y="0"/>
                      <a:pt x="11" y="0"/>
                    </a:cubicBezTo>
                    <a:cubicBezTo>
                      <a:pt x="14" y="0"/>
                      <a:pt x="15" y="1"/>
                      <a:pt x="17" y="1"/>
                    </a:cubicBezTo>
                    <a:cubicBezTo>
                      <a:pt x="18" y="2"/>
                      <a:pt x="20" y="3"/>
                      <a:pt x="20" y="4"/>
                    </a:cubicBezTo>
                    <a:cubicBezTo>
                      <a:pt x="21" y="5"/>
                      <a:pt x="22" y="6"/>
                      <a:pt x="22" y="7"/>
                    </a:cubicBezTo>
                    <a:cubicBezTo>
                      <a:pt x="23" y="8"/>
                      <a:pt x="23" y="10"/>
                      <a:pt x="23" y="12"/>
                    </a:cubicBezTo>
                    <a:cubicBezTo>
                      <a:pt x="23" y="15"/>
                      <a:pt x="23" y="15"/>
                      <a:pt x="23" y="15"/>
                    </a:cubicBezTo>
                    <a:cubicBezTo>
                      <a:pt x="14" y="15"/>
                      <a:pt x="14" y="15"/>
                      <a:pt x="14" y="15"/>
                    </a:cubicBezTo>
                    <a:cubicBezTo>
                      <a:pt x="14" y="11"/>
                      <a:pt x="14" y="11"/>
                      <a:pt x="14" y="11"/>
                    </a:cubicBezTo>
                    <a:cubicBezTo>
                      <a:pt x="14" y="11"/>
                      <a:pt x="14" y="10"/>
                      <a:pt x="14" y="10"/>
                    </a:cubicBezTo>
                    <a:cubicBezTo>
                      <a:pt x="14" y="10"/>
                      <a:pt x="14" y="9"/>
                      <a:pt x="14" y="9"/>
                    </a:cubicBezTo>
                    <a:cubicBezTo>
                      <a:pt x="14" y="8"/>
                      <a:pt x="14" y="8"/>
                      <a:pt x="14" y="8"/>
                    </a:cubicBezTo>
                    <a:cubicBezTo>
                      <a:pt x="14" y="7"/>
                      <a:pt x="13" y="7"/>
                      <a:pt x="13" y="7"/>
                    </a:cubicBezTo>
                    <a:cubicBezTo>
                      <a:pt x="12" y="7"/>
                      <a:pt x="12" y="7"/>
                      <a:pt x="11" y="7"/>
                    </a:cubicBezTo>
                    <a:cubicBezTo>
                      <a:pt x="11" y="7"/>
                      <a:pt x="10" y="7"/>
                      <a:pt x="10" y="7"/>
                    </a:cubicBezTo>
                    <a:cubicBezTo>
                      <a:pt x="10" y="7"/>
                      <a:pt x="9" y="7"/>
                      <a:pt x="9" y="8"/>
                    </a:cubicBezTo>
                    <a:cubicBezTo>
                      <a:pt x="9" y="8"/>
                      <a:pt x="9" y="8"/>
                      <a:pt x="9" y="9"/>
                    </a:cubicBezTo>
                    <a:cubicBezTo>
                      <a:pt x="9" y="9"/>
                      <a:pt x="9" y="10"/>
                      <a:pt x="9" y="10"/>
                    </a:cubicBezTo>
                    <a:cubicBezTo>
                      <a:pt x="9" y="10"/>
                      <a:pt x="8" y="11"/>
                      <a:pt x="8" y="12"/>
                    </a:cubicBezTo>
                    <a:cubicBezTo>
                      <a:pt x="8" y="30"/>
                      <a:pt x="8" y="30"/>
                      <a:pt x="8" y="30"/>
                    </a:cubicBezTo>
                    <a:cubicBezTo>
                      <a:pt x="8" y="32"/>
                      <a:pt x="9" y="33"/>
                      <a:pt x="9" y="34"/>
                    </a:cubicBezTo>
                    <a:cubicBezTo>
                      <a:pt x="10" y="34"/>
                      <a:pt x="10" y="35"/>
                      <a:pt x="11" y="35"/>
                    </a:cubicBezTo>
                    <a:cubicBezTo>
                      <a:pt x="12" y="35"/>
                      <a:pt x="12" y="35"/>
                      <a:pt x="13" y="35"/>
                    </a:cubicBezTo>
                    <a:cubicBezTo>
                      <a:pt x="13" y="34"/>
                      <a:pt x="13" y="34"/>
                      <a:pt x="14" y="34"/>
                    </a:cubicBezTo>
                    <a:cubicBezTo>
                      <a:pt x="14" y="34"/>
                      <a:pt x="14" y="33"/>
                      <a:pt x="14" y="33"/>
                    </a:cubicBezTo>
                    <a:cubicBezTo>
                      <a:pt x="14" y="32"/>
                      <a:pt x="14" y="32"/>
                      <a:pt x="14" y="31"/>
                    </a:cubicBezTo>
                    <a:cubicBezTo>
                      <a:pt x="14" y="31"/>
                      <a:pt x="14" y="31"/>
                      <a:pt x="14" y="30"/>
                    </a:cubicBezTo>
                    <a:cubicBezTo>
                      <a:pt x="14" y="26"/>
                      <a:pt x="14" y="26"/>
                      <a:pt x="14" y="26"/>
                    </a:cubicBezTo>
                    <a:cubicBezTo>
                      <a:pt x="23" y="26"/>
                      <a:pt x="23" y="26"/>
                      <a:pt x="23" y="26"/>
                    </a:cubicBezTo>
                    <a:cubicBezTo>
                      <a:pt x="23" y="29"/>
                      <a:pt x="23" y="29"/>
                      <a:pt x="23" y="29"/>
                    </a:cubicBezTo>
                    <a:cubicBezTo>
                      <a:pt x="23" y="31"/>
                      <a:pt x="23" y="32"/>
                      <a:pt x="23" y="33"/>
                    </a:cubicBezTo>
                    <a:cubicBezTo>
                      <a:pt x="22" y="34"/>
                      <a:pt x="22" y="35"/>
                      <a:pt x="21" y="36"/>
                    </a:cubicBezTo>
                    <a:cubicBezTo>
                      <a:pt x="21" y="37"/>
                      <a:pt x="20" y="38"/>
                      <a:pt x="19" y="39"/>
                    </a:cubicBezTo>
                    <a:cubicBezTo>
                      <a:pt x="18" y="40"/>
                      <a:pt x="17" y="40"/>
                      <a:pt x="16" y="40"/>
                    </a:cubicBezTo>
                    <a:cubicBezTo>
                      <a:pt x="15" y="41"/>
                      <a:pt x="13" y="41"/>
                      <a:pt x="11" y="41"/>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3" name="iṧlïḑê"/>
              <p:cNvSpPr/>
              <p:nvPr/>
            </p:nvSpPr>
            <p:spPr bwMode="auto">
              <a:xfrm>
                <a:off x="4740" y="2332"/>
                <a:ext cx="12" cy="22"/>
              </a:xfrm>
              <a:custGeom>
                <a:avLst/>
                <a:gdLst>
                  <a:gd name="T0" fmla="*/ 0 w 13"/>
                  <a:gd name="T1" fmla="*/ 23 h 23"/>
                  <a:gd name="T2" fmla="*/ 0 w 13"/>
                  <a:gd name="T3" fmla="*/ 20 h 23"/>
                  <a:gd name="T4" fmla="*/ 6 w 13"/>
                  <a:gd name="T5" fmla="*/ 12 h 23"/>
                  <a:gd name="T6" fmla="*/ 6 w 13"/>
                  <a:gd name="T7" fmla="*/ 11 h 23"/>
                  <a:gd name="T8" fmla="*/ 7 w 13"/>
                  <a:gd name="T9" fmla="*/ 10 h 23"/>
                  <a:gd name="T10" fmla="*/ 7 w 13"/>
                  <a:gd name="T11" fmla="*/ 9 h 23"/>
                  <a:gd name="T12" fmla="*/ 8 w 13"/>
                  <a:gd name="T13" fmla="*/ 8 h 23"/>
                  <a:gd name="T14" fmla="*/ 8 w 13"/>
                  <a:gd name="T15" fmla="*/ 7 h 23"/>
                  <a:gd name="T16" fmla="*/ 8 w 13"/>
                  <a:gd name="T17" fmla="*/ 6 h 23"/>
                  <a:gd name="T18" fmla="*/ 8 w 13"/>
                  <a:gd name="T19" fmla="*/ 5 h 23"/>
                  <a:gd name="T20" fmla="*/ 7 w 13"/>
                  <a:gd name="T21" fmla="*/ 4 h 23"/>
                  <a:gd name="T22" fmla="*/ 7 w 13"/>
                  <a:gd name="T23" fmla="*/ 4 h 23"/>
                  <a:gd name="T24" fmla="*/ 5 w 13"/>
                  <a:gd name="T25" fmla="*/ 5 h 23"/>
                  <a:gd name="T26" fmla="*/ 5 w 13"/>
                  <a:gd name="T27" fmla="*/ 7 h 23"/>
                  <a:gd name="T28" fmla="*/ 5 w 13"/>
                  <a:gd name="T29" fmla="*/ 9 h 23"/>
                  <a:gd name="T30" fmla="*/ 0 w 13"/>
                  <a:gd name="T31" fmla="*/ 9 h 23"/>
                  <a:gd name="T32" fmla="*/ 0 w 13"/>
                  <a:gd name="T33" fmla="*/ 7 h 23"/>
                  <a:gd name="T34" fmla="*/ 1 w 13"/>
                  <a:gd name="T35" fmla="*/ 4 h 23"/>
                  <a:gd name="T36" fmla="*/ 2 w 13"/>
                  <a:gd name="T37" fmla="*/ 2 h 23"/>
                  <a:gd name="T38" fmla="*/ 4 w 13"/>
                  <a:gd name="T39" fmla="*/ 1 h 23"/>
                  <a:gd name="T40" fmla="*/ 7 w 13"/>
                  <a:gd name="T41" fmla="*/ 0 h 23"/>
                  <a:gd name="T42" fmla="*/ 11 w 13"/>
                  <a:gd name="T43" fmla="*/ 2 h 23"/>
                  <a:gd name="T44" fmla="*/ 13 w 13"/>
                  <a:gd name="T45" fmla="*/ 6 h 23"/>
                  <a:gd name="T46" fmla="*/ 13 w 13"/>
                  <a:gd name="T47" fmla="*/ 7 h 23"/>
                  <a:gd name="T48" fmla="*/ 13 w 13"/>
                  <a:gd name="T49" fmla="*/ 8 h 23"/>
                  <a:gd name="T50" fmla="*/ 13 w 13"/>
                  <a:gd name="T51" fmla="*/ 9 h 23"/>
                  <a:gd name="T52" fmla="*/ 12 w 13"/>
                  <a:gd name="T53" fmla="*/ 9 h 23"/>
                  <a:gd name="T54" fmla="*/ 12 w 13"/>
                  <a:gd name="T55" fmla="*/ 10 h 23"/>
                  <a:gd name="T56" fmla="*/ 12 w 13"/>
                  <a:gd name="T57" fmla="*/ 11 h 23"/>
                  <a:gd name="T58" fmla="*/ 11 w 13"/>
                  <a:gd name="T59" fmla="*/ 12 h 23"/>
                  <a:gd name="T60" fmla="*/ 11 w 13"/>
                  <a:gd name="T61" fmla="*/ 12 h 23"/>
                  <a:gd name="T62" fmla="*/ 10 w 13"/>
                  <a:gd name="T63" fmla="*/ 13 h 23"/>
                  <a:gd name="T64" fmla="*/ 10 w 13"/>
                  <a:gd name="T65" fmla="*/ 13 h 23"/>
                  <a:gd name="T66" fmla="*/ 6 w 13"/>
                  <a:gd name="T67" fmla="*/ 20 h 23"/>
                  <a:gd name="T68" fmla="*/ 12 w 13"/>
                  <a:gd name="T69" fmla="*/ 20 h 23"/>
                  <a:gd name="T70" fmla="*/ 12 w 13"/>
                  <a:gd name="T71" fmla="*/ 23 h 23"/>
                  <a:gd name="T72" fmla="*/ 0 w 13"/>
                  <a:gd name="T7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 h="23">
                    <a:moveTo>
                      <a:pt x="0" y="23"/>
                    </a:moveTo>
                    <a:cubicBezTo>
                      <a:pt x="0" y="20"/>
                      <a:pt x="0" y="20"/>
                      <a:pt x="0" y="20"/>
                    </a:cubicBezTo>
                    <a:cubicBezTo>
                      <a:pt x="6" y="12"/>
                      <a:pt x="6" y="12"/>
                      <a:pt x="6" y="12"/>
                    </a:cubicBezTo>
                    <a:cubicBezTo>
                      <a:pt x="6" y="12"/>
                      <a:pt x="6" y="11"/>
                      <a:pt x="6" y="11"/>
                    </a:cubicBezTo>
                    <a:cubicBezTo>
                      <a:pt x="7" y="10"/>
                      <a:pt x="7" y="10"/>
                      <a:pt x="7" y="10"/>
                    </a:cubicBezTo>
                    <a:cubicBezTo>
                      <a:pt x="7" y="10"/>
                      <a:pt x="7" y="9"/>
                      <a:pt x="7" y="9"/>
                    </a:cubicBezTo>
                    <a:cubicBezTo>
                      <a:pt x="8" y="9"/>
                      <a:pt x="8" y="8"/>
                      <a:pt x="8" y="8"/>
                    </a:cubicBezTo>
                    <a:cubicBezTo>
                      <a:pt x="8" y="8"/>
                      <a:pt x="8" y="8"/>
                      <a:pt x="8" y="7"/>
                    </a:cubicBezTo>
                    <a:cubicBezTo>
                      <a:pt x="8" y="7"/>
                      <a:pt x="8" y="7"/>
                      <a:pt x="8" y="6"/>
                    </a:cubicBezTo>
                    <a:cubicBezTo>
                      <a:pt x="8" y="6"/>
                      <a:pt x="8" y="5"/>
                      <a:pt x="8" y="5"/>
                    </a:cubicBezTo>
                    <a:cubicBezTo>
                      <a:pt x="8" y="4"/>
                      <a:pt x="7" y="4"/>
                      <a:pt x="7" y="4"/>
                    </a:cubicBezTo>
                    <a:cubicBezTo>
                      <a:pt x="7" y="4"/>
                      <a:pt x="7" y="4"/>
                      <a:pt x="7" y="4"/>
                    </a:cubicBezTo>
                    <a:cubicBezTo>
                      <a:pt x="6" y="4"/>
                      <a:pt x="6" y="5"/>
                      <a:pt x="5" y="5"/>
                    </a:cubicBezTo>
                    <a:cubicBezTo>
                      <a:pt x="5" y="6"/>
                      <a:pt x="5" y="6"/>
                      <a:pt x="5" y="7"/>
                    </a:cubicBezTo>
                    <a:cubicBezTo>
                      <a:pt x="5" y="9"/>
                      <a:pt x="5" y="9"/>
                      <a:pt x="5" y="9"/>
                    </a:cubicBezTo>
                    <a:cubicBezTo>
                      <a:pt x="0" y="9"/>
                      <a:pt x="0" y="9"/>
                      <a:pt x="0" y="9"/>
                    </a:cubicBezTo>
                    <a:cubicBezTo>
                      <a:pt x="0" y="7"/>
                      <a:pt x="0" y="7"/>
                      <a:pt x="0" y="7"/>
                    </a:cubicBezTo>
                    <a:cubicBezTo>
                      <a:pt x="0" y="6"/>
                      <a:pt x="1" y="5"/>
                      <a:pt x="1" y="4"/>
                    </a:cubicBezTo>
                    <a:cubicBezTo>
                      <a:pt x="1" y="4"/>
                      <a:pt x="1" y="3"/>
                      <a:pt x="2" y="2"/>
                    </a:cubicBezTo>
                    <a:cubicBezTo>
                      <a:pt x="2" y="2"/>
                      <a:pt x="3" y="1"/>
                      <a:pt x="4" y="1"/>
                    </a:cubicBezTo>
                    <a:cubicBezTo>
                      <a:pt x="5" y="0"/>
                      <a:pt x="6" y="0"/>
                      <a:pt x="7" y="0"/>
                    </a:cubicBezTo>
                    <a:cubicBezTo>
                      <a:pt x="9" y="0"/>
                      <a:pt x="10" y="1"/>
                      <a:pt x="11" y="2"/>
                    </a:cubicBezTo>
                    <a:cubicBezTo>
                      <a:pt x="12" y="3"/>
                      <a:pt x="13" y="4"/>
                      <a:pt x="13" y="6"/>
                    </a:cubicBezTo>
                    <a:cubicBezTo>
                      <a:pt x="13" y="7"/>
                      <a:pt x="13" y="7"/>
                      <a:pt x="13" y="7"/>
                    </a:cubicBezTo>
                    <a:cubicBezTo>
                      <a:pt x="13" y="7"/>
                      <a:pt x="13" y="8"/>
                      <a:pt x="13" y="8"/>
                    </a:cubicBezTo>
                    <a:cubicBezTo>
                      <a:pt x="13" y="8"/>
                      <a:pt x="13" y="8"/>
                      <a:pt x="13" y="9"/>
                    </a:cubicBezTo>
                    <a:cubicBezTo>
                      <a:pt x="13" y="9"/>
                      <a:pt x="12" y="9"/>
                      <a:pt x="12" y="9"/>
                    </a:cubicBezTo>
                    <a:cubicBezTo>
                      <a:pt x="12" y="10"/>
                      <a:pt x="12" y="10"/>
                      <a:pt x="12" y="10"/>
                    </a:cubicBezTo>
                    <a:cubicBezTo>
                      <a:pt x="12" y="10"/>
                      <a:pt x="12" y="11"/>
                      <a:pt x="12" y="11"/>
                    </a:cubicBezTo>
                    <a:cubicBezTo>
                      <a:pt x="12" y="11"/>
                      <a:pt x="11" y="11"/>
                      <a:pt x="11" y="12"/>
                    </a:cubicBezTo>
                    <a:cubicBezTo>
                      <a:pt x="11" y="12"/>
                      <a:pt x="11" y="12"/>
                      <a:pt x="11" y="12"/>
                    </a:cubicBezTo>
                    <a:cubicBezTo>
                      <a:pt x="11" y="12"/>
                      <a:pt x="11" y="12"/>
                      <a:pt x="10" y="13"/>
                    </a:cubicBezTo>
                    <a:cubicBezTo>
                      <a:pt x="10" y="13"/>
                      <a:pt x="10" y="13"/>
                      <a:pt x="10" y="13"/>
                    </a:cubicBezTo>
                    <a:cubicBezTo>
                      <a:pt x="6" y="20"/>
                      <a:pt x="6" y="20"/>
                      <a:pt x="6" y="20"/>
                    </a:cubicBezTo>
                    <a:cubicBezTo>
                      <a:pt x="12" y="20"/>
                      <a:pt x="12" y="20"/>
                      <a:pt x="12" y="20"/>
                    </a:cubicBezTo>
                    <a:cubicBezTo>
                      <a:pt x="12" y="23"/>
                      <a:pt x="12" y="23"/>
                      <a:pt x="12" y="23"/>
                    </a:cubicBezTo>
                    <a:lnTo>
                      <a:pt x="0" y="23"/>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4" name="îṩ1îḓè"/>
              <p:cNvSpPr/>
              <p:nvPr/>
            </p:nvSpPr>
            <p:spPr bwMode="auto">
              <a:xfrm>
                <a:off x="3847" y="877"/>
                <a:ext cx="25" cy="55"/>
              </a:xfrm>
              <a:custGeom>
                <a:avLst/>
                <a:gdLst>
                  <a:gd name="T0" fmla="*/ 0 w 25"/>
                  <a:gd name="T1" fmla="*/ 55 h 55"/>
                  <a:gd name="T2" fmla="*/ 0 w 25"/>
                  <a:gd name="T3" fmla="*/ 0 h 55"/>
                  <a:gd name="T4" fmla="*/ 25 w 25"/>
                  <a:gd name="T5" fmla="*/ 0 h 55"/>
                  <a:gd name="T6" fmla="*/ 25 w 25"/>
                  <a:gd name="T7" fmla="*/ 8 h 55"/>
                  <a:gd name="T8" fmla="*/ 12 w 25"/>
                  <a:gd name="T9" fmla="*/ 8 h 55"/>
                  <a:gd name="T10" fmla="*/ 12 w 25"/>
                  <a:gd name="T11" fmla="*/ 22 h 55"/>
                  <a:gd name="T12" fmla="*/ 22 w 25"/>
                  <a:gd name="T13" fmla="*/ 22 h 55"/>
                  <a:gd name="T14" fmla="*/ 22 w 25"/>
                  <a:gd name="T15" fmla="*/ 30 h 55"/>
                  <a:gd name="T16" fmla="*/ 12 w 25"/>
                  <a:gd name="T17" fmla="*/ 30 h 55"/>
                  <a:gd name="T18" fmla="*/ 12 w 25"/>
                  <a:gd name="T19" fmla="*/ 47 h 55"/>
                  <a:gd name="T20" fmla="*/ 25 w 25"/>
                  <a:gd name="T21" fmla="*/ 47 h 55"/>
                  <a:gd name="T22" fmla="*/ 25 w 25"/>
                  <a:gd name="T23" fmla="*/ 55 h 55"/>
                  <a:gd name="T24" fmla="*/ 0 w 25"/>
                  <a:gd name="T2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55">
                    <a:moveTo>
                      <a:pt x="0" y="55"/>
                    </a:moveTo>
                    <a:lnTo>
                      <a:pt x="0" y="0"/>
                    </a:lnTo>
                    <a:lnTo>
                      <a:pt x="25" y="0"/>
                    </a:lnTo>
                    <a:lnTo>
                      <a:pt x="25" y="8"/>
                    </a:lnTo>
                    <a:lnTo>
                      <a:pt x="12" y="8"/>
                    </a:lnTo>
                    <a:lnTo>
                      <a:pt x="12" y="22"/>
                    </a:lnTo>
                    <a:lnTo>
                      <a:pt x="22" y="22"/>
                    </a:lnTo>
                    <a:lnTo>
                      <a:pt x="22" y="30"/>
                    </a:lnTo>
                    <a:lnTo>
                      <a:pt x="12" y="30"/>
                    </a:lnTo>
                    <a:lnTo>
                      <a:pt x="12" y="47"/>
                    </a:lnTo>
                    <a:lnTo>
                      <a:pt x="25" y="47"/>
                    </a:lnTo>
                    <a:lnTo>
                      <a:pt x="25" y="55"/>
                    </a:lnTo>
                    <a:lnTo>
                      <a:pt x="0" y="55"/>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5" name="iṧļïḋe"/>
              <p:cNvSpPr/>
              <p:nvPr/>
            </p:nvSpPr>
            <p:spPr bwMode="auto">
              <a:xfrm>
                <a:off x="3877" y="895"/>
                <a:ext cx="22" cy="20"/>
              </a:xfrm>
              <a:custGeom>
                <a:avLst/>
                <a:gdLst>
                  <a:gd name="T0" fmla="*/ 0 w 22"/>
                  <a:gd name="T1" fmla="*/ 7 h 20"/>
                  <a:gd name="T2" fmla="*/ 0 w 22"/>
                  <a:gd name="T3" fmla="*/ 0 h 20"/>
                  <a:gd name="T4" fmla="*/ 22 w 22"/>
                  <a:gd name="T5" fmla="*/ 0 h 20"/>
                  <a:gd name="T6" fmla="*/ 22 w 22"/>
                  <a:gd name="T7" fmla="*/ 7 h 20"/>
                  <a:gd name="T8" fmla="*/ 0 w 22"/>
                  <a:gd name="T9" fmla="*/ 7 h 20"/>
                  <a:gd name="T10" fmla="*/ 0 w 22"/>
                  <a:gd name="T11" fmla="*/ 20 h 20"/>
                  <a:gd name="T12" fmla="*/ 0 w 22"/>
                  <a:gd name="T13" fmla="*/ 13 h 20"/>
                  <a:gd name="T14" fmla="*/ 22 w 22"/>
                  <a:gd name="T15" fmla="*/ 13 h 20"/>
                  <a:gd name="T16" fmla="*/ 22 w 22"/>
                  <a:gd name="T17" fmla="*/ 20 h 20"/>
                  <a:gd name="T18" fmla="*/ 0 w 22"/>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0">
                    <a:moveTo>
                      <a:pt x="0" y="7"/>
                    </a:moveTo>
                    <a:lnTo>
                      <a:pt x="0" y="0"/>
                    </a:lnTo>
                    <a:lnTo>
                      <a:pt x="22" y="0"/>
                    </a:lnTo>
                    <a:lnTo>
                      <a:pt x="22" y="7"/>
                    </a:lnTo>
                    <a:lnTo>
                      <a:pt x="0" y="7"/>
                    </a:lnTo>
                    <a:close/>
                    <a:moveTo>
                      <a:pt x="0" y="20"/>
                    </a:moveTo>
                    <a:lnTo>
                      <a:pt x="0" y="13"/>
                    </a:lnTo>
                    <a:lnTo>
                      <a:pt x="22" y="13"/>
                    </a:lnTo>
                    <a:lnTo>
                      <a:pt x="22" y="20"/>
                    </a:lnTo>
                    <a:lnTo>
                      <a:pt x="0" y="20"/>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6" name="ïṩlíďe"/>
              <p:cNvSpPr/>
              <p:nvPr/>
            </p:nvSpPr>
            <p:spPr bwMode="auto">
              <a:xfrm>
                <a:off x="3907" y="877"/>
                <a:ext cx="41" cy="55"/>
              </a:xfrm>
              <a:custGeom>
                <a:avLst/>
                <a:gdLst>
                  <a:gd name="T0" fmla="*/ 0 w 41"/>
                  <a:gd name="T1" fmla="*/ 55 h 55"/>
                  <a:gd name="T2" fmla="*/ 1 w 41"/>
                  <a:gd name="T3" fmla="*/ 0 h 55"/>
                  <a:gd name="T4" fmla="*/ 15 w 41"/>
                  <a:gd name="T5" fmla="*/ 0 h 55"/>
                  <a:gd name="T6" fmla="*/ 20 w 41"/>
                  <a:gd name="T7" fmla="*/ 32 h 55"/>
                  <a:gd name="T8" fmla="*/ 27 w 41"/>
                  <a:gd name="T9" fmla="*/ 0 h 55"/>
                  <a:gd name="T10" fmla="*/ 40 w 41"/>
                  <a:gd name="T11" fmla="*/ 0 h 55"/>
                  <a:gd name="T12" fmla="*/ 41 w 41"/>
                  <a:gd name="T13" fmla="*/ 55 h 55"/>
                  <a:gd name="T14" fmla="*/ 32 w 41"/>
                  <a:gd name="T15" fmla="*/ 55 h 55"/>
                  <a:gd name="T16" fmla="*/ 31 w 41"/>
                  <a:gd name="T17" fmla="*/ 18 h 55"/>
                  <a:gd name="T18" fmla="*/ 25 w 41"/>
                  <a:gd name="T19" fmla="*/ 55 h 55"/>
                  <a:gd name="T20" fmla="*/ 17 w 41"/>
                  <a:gd name="T21" fmla="*/ 55 h 55"/>
                  <a:gd name="T22" fmla="*/ 11 w 41"/>
                  <a:gd name="T23" fmla="*/ 18 h 55"/>
                  <a:gd name="T24" fmla="*/ 10 w 41"/>
                  <a:gd name="T25" fmla="*/ 55 h 55"/>
                  <a:gd name="T26" fmla="*/ 0 w 41"/>
                  <a:gd name="T2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55">
                    <a:moveTo>
                      <a:pt x="0" y="55"/>
                    </a:moveTo>
                    <a:lnTo>
                      <a:pt x="1" y="0"/>
                    </a:lnTo>
                    <a:lnTo>
                      <a:pt x="15" y="0"/>
                    </a:lnTo>
                    <a:lnTo>
                      <a:pt x="20" y="32"/>
                    </a:lnTo>
                    <a:lnTo>
                      <a:pt x="27" y="0"/>
                    </a:lnTo>
                    <a:lnTo>
                      <a:pt x="40" y="0"/>
                    </a:lnTo>
                    <a:lnTo>
                      <a:pt x="41" y="55"/>
                    </a:lnTo>
                    <a:lnTo>
                      <a:pt x="32" y="55"/>
                    </a:lnTo>
                    <a:lnTo>
                      <a:pt x="31" y="18"/>
                    </a:lnTo>
                    <a:lnTo>
                      <a:pt x="25" y="55"/>
                    </a:lnTo>
                    <a:lnTo>
                      <a:pt x="17" y="55"/>
                    </a:lnTo>
                    <a:lnTo>
                      <a:pt x="11" y="18"/>
                    </a:lnTo>
                    <a:lnTo>
                      <a:pt x="10" y="55"/>
                    </a:lnTo>
                    <a:lnTo>
                      <a:pt x="0" y="55"/>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7" name="ïṧļiďe"/>
              <p:cNvSpPr/>
              <p:nvPr/>
            </p:nvSpPr>
            <p:spPr bwMode="auto">
              <a:xfrm>
                <a:off x="3955" y="876"/>
                <a:ext cx="33" cy="57"/>
              </a:xfrm>
              <a:custGeom>
                <a:avLst/>
                <a:gdLst>
                  <a:gd name="T0" fmla="*/ 17 w 34"/>
                  <a:gd name="T1" fmla="*/ 60 h 60"/>
                  <a:gd name="T2" fmla="*/ 9 w 34"/>
                  <a:gd name="T3" fmla="*/ 58 h 60"/>
                  <a:gd name="T4" fmla="*/ 4 w 34"/>
                  <a:gd name="T5" fmla="*/ 54 h 60"/>
                  <a:gd name="T6" fmla="*/ 1 w 34"/>
                  <a:gd name="T7" fmla="*/ 48 h 60"/>
                  <a:gd name="T8" fmla="*/ 0 w 34"/>
                  <a:gd name="T9" fmla="*/ 40 h 60"/>
                  <a:gd name="T10" fmla="*/ 0 w 34"/>
                  <a:gd name="T11" fmla="*/ 20 h 60"/>
                  <a:gd name="T12" fmla="*/ 1 w 34"/>
                  <a:gd name="T13" fmla="*/ 11 h 60"/>
                  <a:gd name="T14" fmla="*/ 4 w 34"/>
                  <a:gd name="T15" fmla="*/ 5 h 60"/>
                  <a:gd name="T16" fmla="*/ 9 w 34"/>
                  <a:gd name="T17" fmla="*/ 1 h 60"/>
                  <a:gd name="T18" fmla="*/ 17 w 34"/>
                  <a:gd name="T19" fmla="*/ 0 h 60"/>
                  <a:gd name="T20" fmla="*/ 25 w 34"/>
                  <a:gd name="T21" fmla="*/ 1 h 60"/>
                  <a:gd name="T22" fmla="*/ 31 w 34"/>
                  <a:gd name="T23" fmla="*/ 5 h 60"/>
                  <a:gd name="T24" fmla="*/ 33 w 34"/>
                  <a:gd name="T25" fmla="*/ 10 h 60"/>
                  <a:gd name="T26" fmla="*/ 34 w 34"/>
                  <a:gd name="T27" fmla="*/ 17 h 60"/>
                  <a:gd name="T28" fmla="*/ 34 w 34"/>
                  <a:gd name="T29" fmla="*/ 22 h 60"/>
                  <a:gd name="T30" fmla="*/ 22 w 34"/>
                  <a:gd name="T31" fmla="*/ 22 h 60"/>
                  <a:gd name="T32" fmla="*/ 22 w 34"/>
                  <a:gd name="T33" fmla="*/ 16 h 60"/>
                  <a:gd name="T34" fmla="*/ 22 w 34"/>
                  <a:gd name="T35" fmla="*/ 14 h 60"/>
                  <a:gd name="T36" fmla="*/ 21 w 34"/>
                  <a:gd name="T37" fmla="*/ 12 h 60"/>
                  <a:gd name="T38" fmla="*/ 21 w 34"/>
                  <a:gd name="T39" fmla="*/ 11 h 60"/>
                  <a:gd name="T40" fmla="*/ 19 w 34"/>
                  <a:gd name="T41" fmla="*/ 10 h 60"/>
                  <a:gd name="T42" fmla="*/ 17 w 34"/>
                  <a:gd name="T43" fmla="*/ 9 h 60"/>
                  <a:gd name="T44" fmla="*/ 15 w 34"/>
                  <a:gd name="T45" fmla="*/ 10 h 60"/>
                  <a:gd name="T46" fmla="*/ 14 w 34"/>
                  <a:gd name="T47" fmla="*/ 11 h 60"/>
                  <a:gd name="T48" fmla="*/ 13 w 34"/>
                  <a:gd name="T49" fmla="*/ 12 h 60"/>
                  <a:gd name="T50" fmla="*/ 13 w 34"/>
                  <a:gd name="T51" fmla="*/ 14 h 60"/>
                  <a:gd name="T52" fmla="*/ 13 w 34"/>
                  <a:gd name="T53" fmla="*/ 16 h 60"/>
                  <a:gd name="T54" fmla="*/ 13 w 34"/>
                  <a:gd name="T55" fmla="*/ 43 h 60"/>
                  <a:gd name="T56" fmla="*/ 14 w 34"/>
                  <a:gd name="T57" fmla="*/ 49 h 60"/>
                  <a:gd name="T58" fmla="*/ 17 w 34"/>
                  <a:gd name="T59" fmla="*/ 51 h 60"/>
                  <a:gd name="T60" fmla="*/ 19 w 34"/>
                  <a:gd name="T61" fmla="*/ 50 h 60"/>
                  <a:gd name="T62" fmla="*/ 21 w 34"/>
                  <a:gd name="T63" fmla="*/ 49 h 60"/>
                  <a:gd name="T64" fmla="*/ 21 w 34"/>
                  <a:gd name="T65" fmla="*/ 47 h 60"/>
                  <a:gd name="T66" fmla="*/ 22 w 34"/>
                  <a:gd name="T67" fmla="*/ 45 h 60"/>
                  <a:gd name="T68" fmla="*/ 22 w 34"/>
                  <a:gd name="T69" fmla="*/ 43 h 60"/>
                  <a:gd name="T70" fmla="*/ 22 w 34"/>
                  <a:gd name="T71" fmla="*/ 37 h 60"/>
                  <a:gd name="T72" fmla="*/ 34 w 34"/>
                  <a:gd name="T73" fmla="*/ 37 h 60"/>
                  <a:gd name="T74" fmla="*/ 34 w 34"/>
                  <a:gd name="T75" fmla="*/ 42 h 60"/>
                  <a:gd name="T76" fmla="*/ 34 w 34"/>
                  <a:gd name="T77" fmla="*/ 48 h 60"/>
                  <a:gd name="T78" fmla="*/ 32 w 34"/>
                  <a:gd name="T79" fmla="*/ 53 h 60"/>
                  <a:gd name="T80" fmla="*/ 29 w 34"/>
                  <a:gd name="T81" fmla="*/ 56 h 60"/>
                  <a:gd name="T82" fmla="*/ 24 w 34"/>
                  <a:gd name="T83" fmla="*/ 59 h 60"/>
                  <a:gd name="T84" fmla="*/ 17 w 34"/>
                  <a:gd name="T8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 h="60">
                    <a:moveTo>
                      <a:pt x="17" y="60"/>
                    </a:moveTo>
                    <a:cubicBezTo>
                      <a:pt x="14" y="60"/>
                      <a:pt x="11" y="59"/>
                      <a:pt x="9" y="58"/>
                    </a:cubicBezTo>
                    <a:cubicBezTo>
                      <a:pt x="7" y="57"/>
                      <a:pt x="5" y="56"/>
                      <a:pt x="4" y="54"/>
                    </a:cubicBezTo>
                    <a:cubicBezTo>
                      <a:pt x="2" y="52"/>
                      <a:pt x="2" y="50"/>
                      <a:pt x="1" y="48"/>
                    </a:cubicBezTo>
                    <a:cubicBezTo>
                      <a:pt x="0" y="46"/>
                      <a:pt x="0" y="43"/>
                      <a:pt x="0" y="40"/>
                    </a:cubicBezTo>
                    <a:cubicBezTo>
                      <a:pt x="0" y="20"/>
                      <a:pt x="0" y="20"/>
                      <a:pt x="0" y="20"/>
                    </a:cubicBezTo>
                    <a:cubicBezTo>
                      <a:pt x="0" y="16"/>
                      <a:pt x="0" y="14"/>
                      <a:pt x="1" y="11"/>
                    </a:cubicBezTo>
                    <a:cubicBezTo>
                      <a:pt x="2" y="9"/>
                      <a:pt x="2" y="7"/>
                      <a:pt x="4" y="5"/>
                    </a:cubicBezTo>
                    <a:cubicBezTo>
                      <a:pt x="5" y="4"/>
                      <a:pt x="7" y="2"/>
                      <a:pt x="9" y="1"/>
                    </a:cubicBezTo>
                    <a:cubicBezTo>
                      <a:pt x="11" y="0"/>
                      <a:pt x="14" y="0"/>
                      <a:pt x="17" y="0"/>
                    </a:cubicBezTo>
                    <a:cubicBezTo>
                      <a:pt x="21" y="0"/>
                      <a:pt x="23" y="0"/>
                      <a:pt x="25" y="1"/>
                    </a:cubicBezTo>
                    <a:cubicBezTo>
                      <a:pt x="28" y="2"/>
                      <a:pt x="29" y="3"/>
                      <a:pt x="31" y="5"/>
                    </a:cubicBezTo>
                    <a:cubicBezTo>
                      <a:pt x="32" y="6"/>
                      <a:pt x="33" y="8"/>
                      <a:pt x="33" y="10"/>
                    </a:cubicBezTo>
                    <a:cubicBezTo>
                      <a:pt x="34" y="12"/>
                      <a:pt x="34" y="14"/>
                      <a:pt x="34" y="17"/>
                    </a:cubicBezTo>
                    <a:cubicBezTo>
                      <a:pt x="34" y="22"/>
                      <a:pt x="34" y="22"/>
                      <a:pt x="34" y="22"/>
                    </a:cubicBezTo>
                    <a:cubicBezTo>
                      <a:pt x="22" y="22"/>
                      <a:pt x="22" y="22"/>
                      <a:pt x="22" y="22"/>
                    </a:cubicBezTo>
                    <a:cubicBezTo>
                      <a:pt x="22" y="16"/>
                      <a:pt x="22" y="16"/>
                      <a:pt x="22" y="16"/>
                    </a:cubicBezTo>
                    <a:cubicBezTo>
                      <a:pt x="22" y="15"/>
                      <a:pt x="22" y="14"/>
                      <a:pt x="22" y="14"/>
                    </a:cubicBezTo>
                    <a:cubicBezTo>
                      <a:pt x="22" y="14"/>
                      <a:pt x="21" y="13"/>
                      <a:pt x="21" y="12"/>
                    </a:cubicBezTo>
                    <a:cubicBezTo>
                      <a:pt x="21" y="11"/>
                      <a:pt x="21" y="11"/>
                      <a:pt x="21" y="11"/>
                    </a:cubicBezTo>
                    <a:cubicBezTo>
                      <a:pt x="20" y="10"/>
                      <a:pt x="20" y="10"/>
                      <a:pt x="19" y="10"/>
                    </a:cubicBezTo>
                    <a:cubicBezTo>
                      <a:pt x="19" y="9"/>
                      <a:pt x="18" y="9"/>
                      <a:pt x="17" y="9"/>
                    </a:cubicBezTo>
                    <a:cubicBezTo>
                      <a:pt x="17" y="9"/>
                      <a:pt x="16" y="9"/>
                      <a:pt x="15" y="10"/>
                    </a:cubicBezTo>
                    <a:cubicBezTo>
                      <a:pt x="15" y="10"/>
                      <a:pt x="14" y="10"/>
                      <a:pt x="14" y="11"/>
                    </a:cubicBezTo>
                    <a:cubicBezTo>
                      <a:pt x="14" y="11"/>
                      <a:pt x="14" y="12"/>
                      <a:pt x="13" y="12"/>
                    </a:cubicBezTo>
                    <a:cubicBezTo>
                      <a:pt x="13" y="13"/>
                      <a:pt x="13" y="14"/>
                      <a:pt x="13" y="14"/>
                    </a:cubicBezTo>
                    <a:cubicBezTo>
                      <a:pt x="13" y="15"/>
                      <a:pt x="13" y="15"/>
                      <a:pt x="13" y="16"/>
                    </a:cubicBezTo>
                    <a:cubicBezTo>
                      <a:pt x="13" y="43"/>
                      <a:pt x="13" y="43"/>
                      <a:pt x="13" y="43"/>
                    </a:cubicBezTo>
                    <a:cubicBezTo>
                      <a:pt x="13" y="46"/>
                      <a:pt x="13" y="47"/>
                      <a:pt x="14" y="49"/>
                    </a:cubicBezTo>
                    <a:cubicBezTo>
                      <a:pt x="15" y="50"/>
                      <a:pt x="16" y="51"/>
                      <a:pt x="17" y="51"/>
                    </a:cubicBezTo>
                    <a:cubicBezTo>
                      <a:pt x="18" y="51"/>
                      <a:pt x="19" y="50"/>
                      <a:pt x="19" y="50"/>
                    </a:cubicBezTo>
                    <a:cubicBezTo>
                      <a:pt x="20" y="50"/>
                      <a:pt x="20" y="49"/>
                      <a:pt x="21" y="49"/>
                    </a:cubicBezTo>
                    <a:cubicBezTo>
                      <a:pt x="21" y="49"/>
                      <a:pt x="21" y="48"/>
                      <a:pt x="21" y="47"/>
                    </a:cubicBezTo>
                    <a:cubicBezTo>
                      <a:pt x="21" y="47"/>
                      <a:pt x="22" y="46"/>
                      <a:pt x="22" y="45"/>
                    </a:cubicBezTo>
                    <a:cubicBezTo>
                      <a:pt x="22" y="45"/>
                      <a:pt x="22" y="44"/>
                      <a:pt x="22" y="43"/>
                    </a:cubicBezTo>
                    <a:cubicBezTo>
                      <a:pt x="22" y="37"/>
                      <a:pt x="22" y="37"/>
                      <a:pt x="22" y="37"/>
                    </a:cubicBezTo>
                    <a:cubicBezTo>
                      <a:pt x="34" y="37"/>
                      <a:pt x="34" y="37"/>
                      <a:pt x="34" y="37"/>
                    </a:cubicBezTo>
                    <a:cubicBezTo>
                      <a:pt x="34" y="42"/>
                      <a:pt x="34" y="42"/>
                      <a:pt x="34" y="42"/>
                    </a:cubicBezTo>
                    <a:cubicBezTo>
                      <a:pt x="34" y="44"/>
                      <a:pt x="34" y="46"/>
                      <a:pt x="34" y="48"/>
                    </a:cubicBezTo>
                    <a:cubicBezTo>
                      <a:pt x="33" y="50"/>
                      <a:pt x="33" y="51"/>
                      <a:pt x="32" y="53"/>
                    </a:cubicBezTo>
                    <a:cubicBezTo>
                      <a:pt x="31" y="54"/>
                      <a:pt x="30" y="55"/>
                      <a:pt x="29" y="56"/>
                    </a:cubicBezTo>
                    <a:cubicBezTo>
                      <a:pt x="28" y="57"/>
                      <a:pt x="26" y="58"/>
                      <a:pt x="24" y="59"/>
                    </a:cubicBezTo>
                    <a:cubicBezTo>
                      <a:pt x="22" y="59"/>
                      <a:pt x="20" y="60"/>
                      <a:pt x="17" y="60"/>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8" name="îṣḻîḍé"/>
              <p:cNvSpPr/>
              <p:nvPr/>
            </p:nvSpPr>
            <p:spPr bwMode="auto">
              <a:xfrm>
                <a:off x="3995" y="870"/>
                <a:ext cx="19" cy="33"/>
              </a:xfrm>
              <a:custGeom>
                <a:avLst/>
                <a:gdLst>
                  <a:gd name="T0" fmla="*/ 0 w 19"/>
                  <a:gd name="T1" fmla="*/ 34 h 34"/>
                  <a:gd name="T2" fmla="*/ 0 w 19"/>
                  <a:gd name="T3" fmla="*/ 29 h 34"/>
                  <a:gd name="T4" fmla="*/ 8 w 19"/>
                  <a:gd name="T5" fmla="*/ 17 h 34"/>
                  <a:gd name="T6" fmla="*/ 9 w 19"/>
                  <a:gd name="T7" fmla="*/ 16 h 34"/>
                  <a:gd name="T8" fmla="*/ 10 w 19"/>
                  <a:gd name="T9" fmla="*/ 14 h 34"/>
                  <a:gd name="T10" fmla="*/ 10 w 19"/>
                  <a:gd name="T11" fmla="*/ 13 h 34"/>
                  <a:gd name="T12" fmla="*/ 11 w 19"/>
                  <a:gd name="T13" fmla="*/ 12 h 34"/>
                  <a:gd name="T14" fmla="*/ 12 w 19"/>
                  <a:gd name="T15" fmla="*/ 10 h 34"/>
                  <a:gd name="T16" fmla="*/ 12 w 19"/>
                  <a:gd name="T17" fmla="*/ 9 h 34"/>
                  <a:gd name="T18" fmla="*/ 11 w 19"/>
                  <a:gd name="T19" fmla="*/ 6 h 34"/>
                  <a:gd name="T20" fmla="*/ 10 w 19"/>
                  <a:gd name="T21" fmla="*/ 6 h 34"/>
                  <a:gd name="T22" fmla="*/ 9 w 19"/>
                  <a:gd name="T23" fmla="*/ 6 h 34"/>
                  <a:gd name="T24" fmla="*/ 7 w 19"/>
                  <a:gd name="T25" fmla="*/ 7 h 34"/>
                  <a:gd name="T26" fmla="*/ 7 w 19"/>
                  <a:gd name="T27" fmla="*/ 11 h 34"/>
                  <a:gd name="T28" fmla="*/ 7 w 19"/>
                  <a:gd name="T29" fmla="*/ 12 h 34"/>
                  <a:gd name="T30" fmla="*/ 0 w 19"/>
                  <a:gd name="T31" fmla="*/ 12 h 34"/>
                  <a:gd name="T32" fmla="*/ 0 w 19"/>
                  <a:gd name="T33" fmla="*/ 10 h 34"/>
                  <a:gd name="T34" fmla="*/ 1 w 19"/>
                  <a:gd name="T35" fmla="*/ 6 h 34"/>
                  <a:gd name="T36" fmla="*/ 2 w 19"/>
                  <a:gd name="T37" fmla="*/ 3 h 34"/>
                  <a:gd name="T38" fmla="*/ 5 w 19"/>
                  <a:gd name="T39" fmla="*/ 1 h 34"/>
                  <a:gd name="T40" fmla="*/ 9 w 19"/>
                  <a:gd name="T41" fmla="*/ 0 h 34"/>
                  <a:gd name="T42" fmla="*/ 16 w 19"/>
                  <a:gd name="T43" fmla="*/ 2 h 34"/>
                  <a:gd name="T44" fmla="*/ 19 w 19"/>
                  <a:gd name="T45" fmla="*/ 9 h 34"/>
                  <a:gd name="T46" fmla="*/ 19 w 19"/>
                  <a:gd name="T47" fmla="*/ 10 h 34"/>
                  <a:gd name="T48" fmla="*/ 18 w 19"/>
                  <a:gd name="T49" fmla="*/ 11 h 34"/>
                  <a:gd name="T50" fmla="*/ 18 w 19"/>
                  <a:gd name="T51" fmla="*/ 12 h 34"/>
                  <a:gd name="T52" fmla="*/ 18 w 19"/>
                  <a:gd name="T53" fmla="*/ 13 h 34"/>
                  <a:gd name="T54" fmla="*/ 17 w 19"/>
                  <a:gd name="T55" fmla="*/ 15 h 34"/>
                  <a:gd name="T56" fmla="*/ 17 w 19"/>
                  <a:gd name="T57" fmla="*/ 16 h 34"/>
                  <a:gd name="T58" fmla="*/ 16 w 19"/>
                  <a:gd name="T59" fmla="*/ 17 h 34"/>
                  <a:gd name="T60" fmla="*/ 15 w 19"/>
                  <a:gd name="T61" fmla="*/ 17 h 34"/>
                  <a:gd name="T62" fmla="*/ 15 w 19"/>
                  <a:gd name="T63" fmla="*/ 18 h 34"/>
                  <a:gd name="T64" fmla="*/ 14 w 19"/>
                  <a:gd name="T65" fmla="*/ 19 h 34"/>
                  <a:gd name="T66" fmla="*/ 8 w 19"/>
                  <a:gd name="T67" fmla="*/ 29 h 34"/>
                  <a:gd name="T68" fmla="*/ 18 w 19"/>
                  <a:gd name="T69" fmla="*/ 29 h 34"/>
                  <a:gd name="T70" fmla="*/ 18 w 19"/>
                  <a:gd name="T71" fmla="*/ 34 h 34"/>
                  <a:gd name="T72" fmla="*/ 0 w 19"/>
                  <a:gd name="T73"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34">
                    <a:moveTo>
                      <a:pt x="0" y="34"/>
                    </a:moveTo>
                    <a:cubicBezTo>
                      <a:pt x="0" y="29"/>
                      <a:pt x="0" y="29"/>
                      <a:pt x="0" y="29"/>
                    </a:cubicBezTo>
                    <a:cubicBezTo>
                      <a:pt x="8" y="17"/>
                      <a:pt x="8" y="17"/>
                      <a:pt x="8" y="17"/>
                    </a:cubicBezTo>
                    <a:cubicBezTo>
                      <a:pt x="8" y="17"/>
                      <a:pt x="9" y="16"/>
                      <a:pt x="9" y="16"/>
                    </a:cubicBezTo>
                    <a:cubicBezTo>
                      <a:pt x="9" y="15"/>
                      <a:pt x="10" y="15"/>
                      <a:pt x="10" y="14"/>
                    </a:cubicBezTo>
                    <a:cubicBezTo>
                      <a:pt x="10" y="14"/>
                      <a:pt x="10" y="14"/>
                      <a:pt x="10" y="13"/>
                    </a:cubicBezTo>
                    <a:cubicBezTo>
                      <a:pt x="11" y="12"/>
                      <a:pt x="11" y="12"/>
                      <a:pt x="11" y="12"/>
                    </a:cubicBezTo>
                    <a:cubicBezTo>
                      <a:pt x="11" y="11"/>
                      <a:pt x="11" y="11"/>
                      <a:pt x="12" y="10"/>
                    </a:cubicBezTo>
                    <a:cubicBezTo>
                      <a:pt x="12" y="10"/>
                      <a:pt x="12" y="9"/>
                      <a:pt x="12" y="9"/>
                    </a:cubicBezTo>
                    <a:cubicBezTo>
                      <a:pt x="12" y="8"/>
                      <a:pt x="12" y="7"/>
                      <a:pt x="11" y="6"/>
                    </a:cubicBezTo>
                    <a:cubicBezTo>
                      <a:pt x="11" y="6"/>
                      <a:pt x="10" y="6"/>
                      <a:pt x="10" y="6"/>
                    </a:cubicBezTo>
                    <a:cubicBezTo>
                      <a:pt x="9" y="6"/>
                      <a:pt x="9" y="6"/>
                      <a:pt x="9" y="6"/>
                    </a:cubicBezTo>
                    <a:cubicBezTo>
                      <a:pt x="8" y="6"/>
                      <a:pt x="8" y="6"/>
                      <a:pt x="7" y="7"/>
                    </a:cubicBezTo>
                    <a:cubicBezTo>
                      <a:pt x="7" y="8"/>
                      <a:pt x="7" y="9"/>
                      <a:pt x="7" y="11"/>
                    </a:cubicBezTo>
                    <a:cubicBezTo>
                      <a:pt x="7" y="12"/>
                      <a:pt x="7" y="12"/>
                      <a:pt x="7" y="12"/>
                    </a:cubicBezTo>
                    <a:cubicBezTo>
                      <a:pt x="0" y="12"/>
                      <a:pt x="0" y="12"/>
                      <a:pt x="0" y="12"/>
                    </a:cubicBezTo>
                    <a:cubicBezTo>
                      <a:pt x="0" y="10"/>
                      <a:pt x="0" y="10"/>
                      <a:pt x="0" y="10"/>
                    </a:cubicBezTo>
                    <a:cubicBezTo>
                      <a:pt x="0" y="9"/>
                      <a:pt x="0" y="7"/>
                      <a:pt x="1" y="6"/>
                    </a:cubicBezTo>
                    <a:cubicBezTo>
                      <a:pt x="1" y="5"/>
                      <a:pt x="2" y="4"/>
                      <a:pt x="2" y="3"/>
                    </a:cubicBezTo>
                    <a:cubicBezTo>
                      <a:pt x="3" y="2"/>
                      <a:pt x="4" y="1"/>
                      <a:pt x="5" y="1"/>
                    </a:cubicBezTo>
                    <a:cubicBezTo>
                      <a:pt x="6" y="0"/>
                      <a:pt x="8" y="0"/>
                      <a:pt x="9" y="0"/>
                    </a:cubicBezTo>
                    <a:cubicBezTo>
                      <a:pt x="12" y="0"/>
                      <a:pt x="15" y="1"/>
                      <a:pt x="16" y="2"/>
                    </a:cubicBezTo>
                    <a:cubicBezTo>
                      <a:pt x="18" y="4"/>
                      <a:pt x="19" y="6"/>
                      <a:pt x="19" y="9"/>
                    </a:cubicBezTo>
                    <a:cubicBezTo>
                      <a:pt x="19" y="9"/>
                      <a:pt x="19" y="10"/>
                      <a:pt x="19" y="10"/>
                    </a:cubicBezTo>
                    <a:cubicBezTo>
                      <a:pt x="18" y="11"/>
                      <a:pt x="18" y="11"/>
                      <a:pt x="18" y="11"/>
                    </a:cubicBezTo>
                    <a:cubicBezTo>
                      <a:pt x="18" y="12"/>
                      <a:pt x="18" y="12"/>
                      <a:pt x="18" y="12"/>
                    </a:cubicBezTo>
                    <a:cubicBezTo>
                      <a:pt x="18" y="13"/>
                      <a:pt x="18" y="13"/>
                      <a:pt x="18" y="13"/>
                    </a:cubicBezTo>
                    <a:cubicBezTo>
                      <a:pt x="18" y="14"/>
                      <a:pt x="17" y="14"/>
                      <a:pt x="17" y="15"/>
                    </a:cubicBezTo>
                    <a:cubicBezTo>
                      <a:pt x="17" y="15"/>
                      <a:pt x="17" y="15"/>
                      <a:pt x="17" y="16"/>
                    </a:cubicBezTo>
                    <a:cubicBezTo>
                      <a:pt x="17" y="16"/>
                      <a:pt x="16" y="16"/>
                      <a:pt x="16" y="17"/>
                    </a:cubicBezTo>
                    <a:cubicBezTo>
                      <a:pt x="16" y="17"/>
                      <a:pt x="15" y="17"/>
                      <a:pt x="15" y="17"/>
                    </a:cubicBezTo>
                    <a:cubicBezTo>
                      <a:pt x="15" y="18"/>
                      <a:pt x="15" y="18"/>
                      <a:pt x="15" y="18"/>
                    </a:cubicBezTo>
                    <a:cubicBezTo>
                      <a:pt x="14" y="19"/>
                      <a:pt x="14" y="19"/>
                      <a:pt x="14" y="19"/>
                    </a:cubicBezTo>
                    <a:cubicBezTo>
                      <a:pt x="8" y="29"/>
                      <a:pt x="8" y="29"/>
                      <a:pt x="8" y="29"/>
                    </a:cubicBezTo>
                    <a:cubicBezTo>
                      <a:pt x="18" y="29"/>
                      <a:pt x="18" y="29"/>
                      <a:pt x="18" y="29"/>
                    </a:cubicBezTo>
                    <a:cubicBezTo>
                      <a:pt x="18" y="34"/>
                      <a:pt x="18" y="34"/>
                      <a:pt x="18" y="34"/>
                    </a:cubicBezTo>
                    <a:lnTo>
                      <a:pt x="0" y="34"/>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9" name="íšliďé"/>
              <p:cNvSpPr/>
              <p:nvPr/>
            </p:nvSpPr>
            <p:spPr bwMode="auto">
              <a:xfrm>
                <a:off x="3536" y="3435"/>
                <a:ext cx="17" cy="38"/>
              </a:xfrm>
              <a:custGeom>
                <a:avLst/>
                <a:gdLst>
                  <a:gd name="T0" fmla="*/ 0 w 17"/>
                  <a:gd name="T1" fmla="*/ 38 h 38"/>
                  <a:gd name="T2" fmla="*/ 0 w 17"/>
                  <a:gd name="T3" fmla="*/ 0 h 38"/>
                  <a:gd name="T4" fmla="*/ 17 w 17"/>
                  <a:gd name="T5" fmla="*/ 0 h 38"/>
                  <a:gd name="T6" fmla="*/ 17 w 17"/>
                  <a:gd name="T7" fmla="*/ 5 h 38"/>
                  <a:gd name="T8" fmla="*/ 9 w 17"/>
                  <a:gd name="T9" fmla="*/ 5 h 38"/>
                  <a:gd name="T10" fmla="*/ 9 w 17"/>
                  <a:gd name="T11" fmla="*/ 15 h 38"/>
                  <a:gd name="T12" fmla="*/ 15 w 17"/>
                  <a:gd name="T13" fmla="*/ 15 h 38"/>
                  <a:gd name="T14" fmla="*/ 15 w 17"/>
                  <a:gd name="T15" fmla="*/ 21 h 38"/>
                  <a:gd name="T16" fmla="*/ 9 w 17"/>
                  <a:gd name="T17" fmla="*/ 21 h 38"/>
                  <a:gd name="T18" fmla="*/ 9 w 17"/>
                  <a:gd name="T19" fmla="*/ 32 h 38"/>
                  <a:gd name="T20" fmla="*/ 17 w 17"/>
                  <a:gd name="T21" fmla="*/ 32 h 38"/>
                  <a:gd name="T22" fmla="*/ 17 w 17"/>
                  <a:gd name="T23" fmla="*/ 38 h 38"/>
                  <a:gd name="T24" fmla="*/ 0 w 17"/>
                  <a:gd name="T2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38">
                    <a:moveTo>
                      <a:pt x="0" y="38"/>
                    </a:moveTo>
                    <a:lnTo>
                      <a:pt x="0" y="0"/>
                    </a:lnTo>
                    <a:lnTo>
                      <a:pt x="17" y="0"/>
                    </a:lnTo>
                    <a:lnTo>
                      <a:pt x="17" y="5"/>
                    </a:lnTo>
                    <a:lnTo>
                      <a:pt x="9" y="5"/>
                    </a:lnTo>
                    <a:lnTo>
                      <a:pt x="9" y="15"/>
                    </a:lnTo>
                    <a:lnTo>
                      <a:pt x="15" y="15"/>
                    </a:lnTo>
                    <a:lnTo>
                      <a:pt x="15" y="21"/>
                    </a:lnTo>
                    <a:lnTo>
                      <a:pt x="9" y="21"/>
                    </a:lnTo>
                    <a:lnTo>
                      <a:pt x="9" y="32"/>
                    </a:lnTo>
                    <a:lnTo>
                      <a:pt x="17" y="32"/>
                    </a:lnTo>
                    <a:lnTo>
                      <a:pt x="17" y="38"/>
                    </a:lnTo>
                    <a:lnTo>
                      <a:pt x="0" y="38"/>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0" name="í$liḓê"/>
              <p:cNvSpPr/>
              <p:nvPr/>
            </p:nvSpPr>
            <p:spPr bwMode="auto">
              <a:xfrm>
                <a:off x="3557" y="3447"/>
                <a:ext cx="15" cy="14"/>
              </a:xfrm>
              <a:custGeom>
                <a:avLst/>
                <a:gdLst>
                  <a:gd name="T0" fmla="*/ 0 w 15"/>
                  <a:gd name="T1" fmla="*/ 5 h 14"/>
                  <a:gd name="T2" fmla="*/ 0 w 15"/>
                  <a:gd name="T3" fmla="*/ 0 h 14"/>
                  <a:gd name="T4" fmla="*/ 15 w 15"/>
                  <a:gd name="T5" fmla="*/ 0 h 14"/>
                  <a:gd name="T6" fmla="*/ 15 w 15"/>
                  <a:gd name="T7" fmla="*/ 5 h 14"/>
                  <a:gd name="T8" fmla="*/ 0 w 15"/>
                  <a:gd name="T9" fmla="*/ 5 h 14"/>
                  <a:gd name="T10" fmla="*/ 0 w 15"/>
                  <a:gd name="T11" fmla="*/ 14 h 14"/>
                  <a:gd name="T12" fmla="*/ 0 w 15"/>
                  <a:gd name="T13" fmla="*/ 10 h 14"/>
                  <a:gd name="T14" fmla="*/ 15 w 15"/>
                  <a:gd name="T15" fmla="*/ 10 h 14"/>
                  <a:gd name="T16" fmla="*/ 15 w 15"/>
                  <a:gd name="T17" fmla="*/ 14 h 14"/>
                  <a:gd name="T18" fmla="*/ 0 w 15"/>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0" y="5"/>
                    </a:moveTo>
                    <a:lnTo>
                      <a:pt x="0" y="0"/>
                    </a:lnTo>
                    <a:lnTo>
                      <a:pt x="15" y="0"/>
                    </a:lnTo>
                    <a:lnTo>
                      <a:pt x="15" y="5"/>
                    </a:lnTo>
                    <a:lnTo>
                      <a:pt x="0" y="5"/>
                    </a:lnTo>
                    <a:close/>
                    <a:moveTo>
                      <a:pt x="0" y="14"/>
                    </a:moveTo>
                    <a:lnTo>
                      <a:pt x="0" y="10"/>
                    </a:lnTo>
                    <a:lnTo>
                      <a:pt x="15" y="10"/>
                    </a:lnTo>
                    <a:lnTo>
                      <a:pt x="15" y="14"/>
                    </a:lnTo>
                    <a:lnTo>
                      <a:pt x="0" y="14"/>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1" name="îṩļiďè"/>
              <p:cNvSpPr/>
              <p:nvPr/>
            </p:nvSpPr>
            <p:spPr bwMode="auto">
              <a:xfrm>
                <a:off x="3578" y="3435"/>
                <a:ext cx="28" cy="38"/>
              </a:xfrm>
              <a:custGeom>
                <a:avLst/>
                <a:gdLst>
                  <a:gd name="T0" fmla="*/ 0 w 28"/>
                  <a:gd name="T1" fmla="*/ 38 h 38"/>
                  <a:gd name="T2" fmla="*/ 1 w 28"/>
                  <a:gd name="T3" fmla="*/ 0 h 38"/>
                  <a:gd name="T4" fmla="*/ 10 w 28"/>
                  <a:gd name="T5" fmla="*/ 0 h 38"/>
                  <a:gd name="T6" fmla="*/ 14 w 28"/>
                  <a:gd name="T7" fmla="*/ 22 h 38"/>
                  <a:gd name="T8" fmla="*/ 18 w 28"/>
                  <a:gd name="T9" fmla="*/ 0 h 38"/>
                  <a:gd name="T10" fmla="*/ 27 w 28"/>
                  <a:gd name="T11" fmla="*/ 0 h 38"/>
                  <a:gd name="T12" fmla="*/ 28 w 28"/>
                  <a:gd name="T13" fmla="*/ 38 h 38"/>
                  <a:gd name="T14" fmla="*/ 21 w 28"/>
                  <a:gd name="T15" fmla="*/ 38 h 38"/>
                  <a:gd name="T16" fmla="*/ 21 w 28"/>
                  <a:gd name="T17" fmla="*/ 12 h 38"/>
                  <a:gd name="T18" fmla="*/ 16 w 28"/>
                  <a:gd name="T19" fmla="*/ 38 h 38"/>
                  <a:gd name="T20" fmla="*/ 12 w 28"/>
                  <a:gd name="T21" fmla="*/ 38 h 38"/>
                  <a:gd name="T22" fmla="*/ 7 w 28"/>
                  <a:gd name="T23" fmla="*/ 12 h 38"/>
                  <a:gd name="T24" fmla="*/ 6 w 28"/>
                  <a:gd name="T25" fmla="*/ 38 h 38"/>
                  <a:gd name="T26" fmla="*/ 0 w 28"/>
                  <a:gd name="T2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8">
                    <a:moveTo>
                      <a:pt x="0" y="38"/>
                    </a:moveTo>
                    <a:lnTo>
                      <a:pt x="1" y="0"/>
                    </a:lnTo>
                    <a:lnTo>
                      <a:pt x="10" y="0"/>
                    </a:lnTo>
                    <a:lnTo>
                      <a:pt x="14" y="22"/>
                    </a:lnTo>
                    <a:lnTo>
                      <a:pt x="18" y="0"/>
                    </a:lnTo>
                    <a:lnTo>
                      <a:pt x="27" y="0"/>
                    </a:lnTo>
                    <a:lnTo>
                      <a:pt x="28" y="38"/>
                    </a:lnTo>
                    <a:lnTo>
                      <a:pt x="21" y="38"/>
                    </a:lnTo>
                    <a:lnTo>
                      <a:pt x="21" y="12"/>
                    </a:lnTo>
                    <a:lnTo>
                      <a:pt x="16" y="38"/>
                    </a:lnTo>
                    <a:lnTo>
                      <a:pt x="12" y="38"/>
                    </a:lnTo>
                    <a:lnTo>
                      <a:pt x="7" y="12"/>
                    </a:lnTo>
                    <a:lnTo>
                      <a:pt x="6" y="38"/>
                    </a:lnTo>
                    <a:lnTo>
                      <a:pt x="0" y="38"/>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2" name="ïšḷiďé"/>
              <p:cNvSpPr/>
              <p:nvPr/>
            </p:nvSpPr>
            <p:spPr bwMode="auto">
              <a:xfrm>
                <a:off x="3611" y="3434"/>
                <a:ext cx="22" cy="39"/>
              </a:xfrm>
              <a:custGeom>
                <a:avLst/>
                <a:gdLst>
                  <a:gd name="T0" fmla="*/ 12 w 23"/>
                  <a:gd name="T1" fmla="*/ 41 h 41"/>
                  <a:gd name="T2" fmla="*/ 6 w 23"/>
                  <a:gd name="T3" fmla="*/ 40 h 41"/>
                  <a:gd name="T4" fmla="*/ 2 w 23"/>
                  <a:gd name="T5" fmla="*/ 38 h 41"/>
                  <a:gd name="T6" fmla="*/ 0 w 23"/>
                  <a:gd name="T7" fmla="*/ 33 h 41"/>
                  <a:gd name="T8" fmla="*/ 0 w 23"/>
                  <a:gd name="T9" fmla="*/ 28 h 41"/>
                  <a:gd name="T10" fmla="*/ 0 w 23"/>
                  <a:gd name="T11" fmla="*/ 14 h 41"/>
                  <a:gd name="T12" fmla="*/ 0 w 23"/>
                  <a:gd name="T13" fmla="*/ 8 h 41"/>
                  <a:gd name="T14" fmla="*/ 2 w 23"/>
                  <a:gd name="T15" fmla="*/ 4 h 41"/>
                  <a:gd name="T16" fmla="*/ 6 w 23"/>
                  <a:gd name="T17" fmla="*/ 1 h 41"/>
                  <a:gd name="T18" fmla="*/ 12 w 23"/>
                  <a:gd name="T19" fmla="*/ 0 h 41"/>
                  <a:gd name="T20" fmla="*/ 17 w 23"/>
                  <a:gd name="T21" fmla="*/ 1 h 41"/>
                  <a:gd name="T22" fmla="*/ 21 w 23"/>
                  <a:gd name="T23" fmla="*/ 4 h 41"/>
                  <a:gd name="T24" fmla="*/ 23 w 23"/>
                  <a:gd name="T25" fmla="*/ 7 h 41"/>
                  <a:gd name="T26" fmla="*/ 23 w 23"/>
                  <a:gd name="T27" fmla="*/ 12 h 41"/>
                  <a:gd name="T28" fmla="*/ 23 w 23"/>
                  <a:gd name="T29" fmla="*/ 15 h 41"/>
                  <a:gd name="T30" fmla="*/ 15 w 23"/>
                  <a:gd name="T31" fmla="*/ 15 h 41"/>
                  <a:gd name="T32" fmla="*/ 15 w 23"/>
                  <a:gd name="T33" fmla="*/ 11 h 41"/>
                  <a:gd name="T34" fmla="*/ 15 w 23"/>
                  <a:gd name="T35" fmla="*/ 10 h 41"/>
                  <a:gd name="T36" fmla="*/ 14 w 23"/>
                  <a:gd name="T37" fmla="*/ 9 h 41"/>
                  <a:gd name="T38" fmla="*/ 14 w 23"/>
                  <a:gd name="T39" fmla="*/ 8 h 41"/>
                  <a:gd name="T40" fmla="*/ 13 w 23"/>
                  <a:gd name="T41" fmla="*/ 7 h 41"/>
                  <a:gd name="T42" fmla="*/ 12 w 23"/>
                  <a:gd name="T43" fmla="*/ 7 h 41"/>
                  <a:gd name="T44" fmla="*/ 10 w 23"/>
                  <a:gd name="T45" fmla="*/ 7 h 41"/>
                  <a:gd name="T46" fmla="*/ 10 w 23"/>
                  <a:gd name="T47" fmla="*/ 8 h 41"/>
                  <a:gd name="T48" fmla="*/ 9 w 23"/>
                  <a:gd name="T49" fmla="*/ 9 h 41"/>
                  <a:gd name="T50" fmla="*/ 9 w 23"/>
                  <a:gd name="T51" fmla="*/ 10 h 41"/>
                  <a:gd name="T52" fmla="*/ 9 w 23"/>
                  <a:gd name="T53" fmla="*/ 12 h 41"/>
                  <a:gd name="T54" fmla="*/ 9 w 23"/>
                  <a:gd name="T55" fmla="*/ 30 h 41"/>
                  <a:gd name="T56" fmla="*/ 9 w 23"/>
                  <a:gd name="T57" fmla="*/ 34 h 41"/>
                  <a:gd name="T58" fmla="*/ 12 w 23"/>
                  <a:gd name="T59" fmla="*/ 35 h 41"/>
                  <a:gd name="T60" fmla="*/ 13 w 23"/>
                  <a:gd name="T61" fmla="*/ 35 h 41"/>
                  <a:gd name="T62" fmla="*/ 14 w 23"/>
                  <a:gd name="T63" fmla="*/ 34 h 41"/>
                  <a:gd name="T64" fmla="*/ 14 w 23"/>
                  <a:gd name="T65" fmla="*/ 33 h 41"/>
                  <a:gd name="T66" fmla="*/ 15 w 23"/>
                  <a:gd name="T67" fmla="*/ 32 h 41"/>
                  <a:gd name="T68" fmla="*/ 15 w 23"/>
                  <a:gd name="T69" fmla="*/ 30 h 41"/>
                  <a:gd name="T70" fmla="*/ 15 w 23"/>
                  <a:gd name="T71" fmla="*/ 26 h 41"/>
                  <a:gd name="T72" fmla="*/ 23 w 23"/>
                  <a:gd name="T73" fmla="*/ 26 h 41"/>
                  <a:gd name="T74" fmla="*/ 23 w 23"/>
                  <a:gd name="T75" fmla="*/ 29 h 41"/>
                  <a:gd name="T76" fmla="*/ 23 w 23"/>
                  <a:gd name="T77" fmla="*/ 33 h 41"/>
                  <a:gd name="T78" fmla="*/ 22 w 23"/>
                  <a:gd name="T79" fmla="*/ 36 h 41"/>
                  <a:gd name="T80" fmla="*/ 20 w 23"/>
                  <a:gd name="T81" fmla="*/ 39 h 41"/>
                  <a:gd name="T82" fmla="*/ 16 w 23"/>
                  <a:gd name="T83" fmla="*/ 41 h 41"/>
                  <a:gd name="T84" fmla="*/ 12 w 23"/>
                  <a:gd name="T8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 h="41">
                    <a:moveTo>
                      <a:pt x="12" y="41"/>
                    </a:moveTo>
                    <a:cubicBezTo>
                      <a:pt x="10" y="41"/>
                      <a:pt x="8" y="41"/>
                      <a:pt x="6" y="40"/>
                    </a:cubicBezTo>
                    <a:cubicBezTo>
                      <a:pt x="5" y="40"/>
                      <a:pt x="3" y="39"/>
                      <a:pt x="2" y="38"/>
                    </a:cubicBezTo>
                    <a:cubicBezTo>
                      <a:pt x="2" y="36"/>
                      <a:pt x="1" y="35"/>
                      <a:pt x="0" y="33"/>
                    </a:cubicBezTo>
                    <a:cubicBezTo>
                      <a:pt x="0" y="32"/>
                      <a:pt x="0" y="30"/>
                      <a:pt x="0" y="28"/>
                    </a:cubicBezTo>
                    <a:cubicBezTo>
                      <a:pt x="0" y="14"/>
                      <a:pt x="0" y="14"/>
                      <a:pt x="0" y="14"/>
                    </a:cubicBezTo>
                    <a:cubicBezTo>
                      <a:pt x="0" y="12"/>
                      <a:pt x="0" y="10"/>
                      <a:pt x="0" y="8"/>
                    </a:cubicBezTo>
                    <a:cubicBezTo>
                      <a:pt x="1" y="7"/>
                      <a:pt x="2" y="5"/>
                      <a:pt x="2" y="4"/>
                    </a:cubicBezTo>
                    <a:cubicBezTo>
                      <a:pt x="3" y="3"/>
                      <a:pt x="5" y="2"/>
                      <a:pt x="6" y="1"/>
                    </a:cubicBezTo>
                    <a:cubicBezTo>
                      <a:pt x="8" y="1"/>
                      <a:pt x="10" y="0"/>
                      <a:pt x="12" y="0"/>
                    </a:cubicBezTo>
                    <a:cubicBezTo>
                      <a:pt x="14" y="0"/>
                      <a:pt x="16" y="1"/>
                      <a:pt x="17" y="1"/>
                    </a:cubicBezTo>
                    <a:cubicBezTo>
                      <a:pt x="19" y="2"/>
                      <a:pt x="20" y="3"/>
                      <a:pt x="21" y="4"/>
                    </a:cubicBezTo>
                    <a:cubicBezTo>
                      <a:pt x="22" y="5"/>
                      <a:pt x="22" y="6"/>
                      <a:pt x="23" y="7"/>
                    </a:cubicBezTo>
                    <a:cubicBezTo>
                      <a:pt x="23" y="9"/>
                      <a:pt x="23" y="10"/>
                      <a:pt x="23" y="12"/>
                    </a:cubicBezTo>
                    <a:cubicBezTo>
                      <a:pt x="23" y="15"/>
                      <a:pt x="23" y="15"/>
                      <a:pt x="23" y="15"/>
                    </a:cubicBezTo>
                    <a:cubicBezTo>
                      <a:pt x="15" y="15"/>
                      <a:pt x="15" y="15"/>
                      <a:pt x="15" y="15"/>
                    </a:cubicBezTo>
                    <a:cubicBezTo>
                      <a:pt x="15" y="11"/>
                      <a:pt x="15" y="11"/>
                      <a:pt x="15" y="11"/>
                    </a:cubicBezTo>
                    <a:cubicBezTo>
                      <a:pt x="15" y="11"/>
                      <a:pt x="15" y="10"/>
                      <a:pt x="15" y="10"/>
                    </a:cubicBezTo>
                    <a:cubicBezTo>
                      <a:pt x="15" y="10"/>
                      <a:pt x="15" y="9"/>
                      <a:pt x="14" y="9"/>
                    </a:cubicBezTo>
                    <a:cubicBezTo>
                      <a:pt x="14" y="8"/>
                      <a:pt x="14" y="8"/>
                      <a:pt x="14" y="8"/>
                    </a:cubicBezTo>
                    <a:cubicBezTo>
                      <a:pt x="14" y="7"/>
                      <a:pt x="14" y="7"/>
                      <a:pt x="13" y="7"/>
                    </a:cubicBezTo>
                    <a:cubicBezTo>
                      <a:pt x="13" y="7"/>
                      <a:pt x="12" y="7"/>
                      <a:pt x="12" y="7"/>
                    </a:cubicBezTo>
                    <a:cubicBezTo>
                      <a:pt x="11" y="7"/>
                      <a:pt x="11" y="7"/>
                      <a:pt x="10" y="7"/>
                    </a:cubicBezTo>
                    <a:cubicBezTo>
                      <a:pt x="10" y="7"/>
                      <a:pt x="10" y="7"/>
                      <a:pt x="10" y="8"/>
                    </a:cubicBezTo>
                    <a:cubicBezTo>
                      <a:pt x="9" y="8"/>
                      <a:pt x="9" y="8"/>
                      <a:pt x="9" y="9"/>
                    </a:cubicBezTo>
                    <a:cubicBezTo>
                      <a:pt x="9" y="9"/>
                      <a:pt x="9" y="10"/>
                      <a:pt x="9" y="10"/>
                    </a:cubicBezTo>
                    <a:cubicBezTo>
                      <a:pt x="9" y="11"/>
                      <a:pt x="9" y="11"/>
                      <a:pt x="9" y="12"/>
                    </a:cubicBezTo>
                    <a:cubicBezTo>
                      <a:pt x="9" y="30"/>
                      <a:pt x="9" y="30"/>
                      <a:pt x="9" y="30"/>
                    </a:cubicBezTo>
                    <a:cubicBezTo>
                      <a:pt x="9" y="32"/>
                      <a:pt x="9" y="33"/>
                      <a:pt x="9" y="34"/>
                    </a:cubicBezTo>
                    <a:cubicBezTo>
                      <a:pt x="10" y="35"/>
                      <a:pt x="11" y="35"/>
                      <a:pt x="12" y="35"/>
                    </a:cubicBezTo>
                    <a:cubicBezTo>
                      <a:pt x="12" y="35"/>
                      <a:pt x="13" y="35"/>
                      <a:pt x="13" y="35"/>
                    </a:cubicBezTo>
                    <a:cubicBezTo>
                      <a:pt x="13" y="35"/>
                      <a:pt x="14" y="34"/>
                      <a:pt x="14" y="34"/>
                    </a:cubicBezTo>
                    <a:cubicBezTo>
                      <a:pt x="14" y="34"/>
                      <a:pt x="14" y="33"/>
                      <a:pt x="14" y="33"/>
                    </a:cubicBezTo>
                    <a:cubicBezTo>
                      <a:pt x="15" y="32"/>
                      <a:pt x="15" y="32"/>
                      <a:pt x="15" y="32"/>
                    </a:cubicBezTo>
                    <a:cubicBezTo>
                      <a:pt x="15" y="31"/>
                      <a:pt x="15" y="31"/>
                      <a:pt x="15" y="30"/>
                    </a:cubicBezTo>
                    <a:cubicBezTo>
                      <a:pt x="15" y="26"/>
                      <a:pt x="15" y="26"/>
                      <a:pt x="15" y="26"/>
                    </a:cubicBezTo>
                    <a:cubicBezTo>
                      <a:pt x="23" y="26"/>
                      <a:pt x="23" y="26"/>
                      <a:pt x="23" y="26"/>
                    </a:cubicBezTo>
                    <a:cubicBezTo>
                      <a:pt x="23" y="29"/>
                      <a:pt x="23" y="29"/>
                      <a:pt x="23" y="29"/>
                    </a:cubicBezTo>
                    <a:cubicBezTo>
                      <a:pt x="23" y="31"/>
                      <a:pt x="23" y="32"/>
                      <a:pt x="23" y="33"/>
                    </a:cubicBezTo>
                    <a:cubicBezTo>
                      <a:pt x="23" y="34"/>
                      <a:pt x="22" y="35"/>
                      <a:pt x="22" y="36"/>
                    </a:cubicBezTo>
                    <a:cubicBezTo>
                      <a:pt x="21" y="37"/>
                      <a:pt x="20" y="38"/>
                      <a:pt x="20" y="39"/>
                    </a:cubicBezTo>
                    <a:cubicBezTo>
                      <a:pt x="19" y="40"/>
                      <a:pt x="18" y="40"/>
                      <a:pt x="16" y="41"/>
                    </a:cubicBezTo>
                    <a:cubicBezTo>
                      <a:pt x="15" y="41"/>
                      <a:pt x="13" y="41"/>
                      <a:pt x="12" y="41"/>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3" name="íṩļide"/>
              <p:cNvSpPr/>
              <p:nvPr/>
            </p:nvSpPr>
            <p:spPr bwMode="auto">
              <a:xfrm>
                <a:off x="3639" y="3430"/>
                <a:ext cx="11" cy="23"/>
              </a:xfrm>
              <a:custGeom>
                <a:avLst/>
                <a:gdLst>
                  <a:gd name="T0" fmla="*/ 0 w 12"/>
                  <a:gd name="T1" fmla="*/ 24 h 24"/>
                  <a:gd name="T2" fmla="*/ 0 w 12"/>
                  <a:gd name="T3" fmla="*/ 20 h 24"/>
                  <a:gd name="T4" fmla="*/ 5 w 12"/>
                  <a:gd name="T5" fmla="*/ 12 h 24"/>
                  <a:gd name="T6" fmla="*/ 6 w 12"/>
                  <a:gd name="T7" fmla="*/ 11 h 24"/>
                  <a:gd name="T8" fmla="*/ 6 w 12"/>
                  <a:gd name="T9" fmla="*/ 10 h 24"/>
                  <a:gd name="T10" fmla="*/ 7 w 12"/>
                  <a:gd name="T11" fmla="*/ 9 h 24"/>
                  <a:gd name="T12" fmla="*/ 7 w 12"/>
                  <a:gd name="T13" fmla="*/ 8 h 24"/>
                  <a:gd name="T14" fmla="*/ 7 w 12"/>
                  <a:gd name="T15" fmla="*/ 7 h 24"/>
                  <a:gd name="T16" fmla="*/ 8 w 12"/>
                  <a:gd name="T17" fmla="*/ 6 h 24"/>
                  <a:gd name="T18" fmla="*/ 7 w 12"/>
                  <a:gd name="T19" fmla="*/ 5 h 24"/>
                  <a:gd name="T20" fmla="*/ 6 w 12"/>
                  <a:gd name="T21" fmla="*/ 4 h 24"/>
                  <a:gd name="T22" fmla="*/ 6 w 12"/>
                  <a:gd name="T23" fmla="*/ 4 h 24"/>
                  <a:gd name="T24" fmla="*/ 5 w 12"/>
                  <a:gd name="T25" fmla="*/ 5 h 24"/>
                  <a:gd name="T26" fmla="*/ 4 w 12"/>
                  <a:gd name="T27" fmla="*/ 8 h 24"/>
                  <a:gd name="T28" fmla="*/ 4 w 12"/>
                  <a:gd name="T29" fmla="*/ 9 h 24"/>
                  <a:gd name="T30" fmla="*/ 0 w 12"/>
                  <a:gd name="T31" fmla="*/ 9 h 24"/>
                  <a:gd name="T32" fmla="*/ 0 w 12"/>
                  <a:gd name="T33" fmla="*/ 7 h 24"/>
                  <a:gd name="T34" fmla="*/ 0 w 12"/>
                  <a:gd name="T35" fmla="*/ 5 h 24"/>
                  <a:gd name="T36" fmla="*/ 1 w 12"/>
                  <a:gd name="T37" fmla="*/ 2 h 24"/>
                  <a:gd name="T38" fmla="*/ 3 w 12"/>
                  <a:gd name="T39" fmla="*/ 1 h 24"/>
                  <a:gd name="T40" fmla="*/ 6 w 12"/>
                  <a:gd name="T41" fmla="*/ 0 h 24"/>
                  <a:gd name="T42" fmla="*/ 11 w 12"/>
                  <a:gd name="T43" fmla="*/ 2 h 24"/>
                  <a:gd name="T44" fmla="*/ 12 w 12"/>
                  <a:gd name="T45" fmla="*/ 6 h 24"/>
                  <a:gd name="T46" fmla="*/ 12 w 12"/>
                  <a:gd name="T47" fmla="*/ 7 h 24"/>
                  <a:gd name="T48" fmla="*/ 12 w 12"/>
                  <a:gd name="T49" fmla="*/ 8 h 24"/>
                  <a:gd name="T50" fmla="*/ 12 w 12"/>
                  <a:gd name="T51" fmla="*/ 9 h 24"/>
                  <a:gd name="T52" fmla="*/ 12 w 12"/>
                  <a:gd name="T53" fmla="*/ 10 h 24"/>
                  <a:gd name="T54" fmla="*/ 11 w 12"/>
                  <a:gd name="T55" fmla="*/ 10 h 24"/>
                  <a:gd name="T56" fmla="*/ 11 w 12"/>
                  <a:gd name="T57" fmla="*/ 11 h 24"/>
                  <a:gd name="T58" fmla="*/ 11 w 12"/>
                  <a:gd name="T59" fmla="*/ 12 h 24"/>
                  <a:gd name="T60" fmla="*/ 10 w 12"/>
                  <a:gd name="T61" fmla="*/ 12 h 24"/>
                  <a:gd name="T62" fmla="*/ 10 w 12"/>
                  <a:gd name="T63" fmla="*/ 13 h 24"/>
                  <a:gd name="T64" fmla="*/ 9 w 12"/>
                  <a:gd name="T65" fmla="*/ 14 h 24"/>
                  <a:gd name="T66" fmla="*/ 5 w 12"/>
                  <a:gd name="T67" fmla="*/ 20 h 24"/>
                  <a:gd name="T68" fmla="*/ 12 w 12"/>
                  <a:gd name="T69" fmla="*/ 20 h 24"/>
                  <a:gd name="T70" fmla="*/ 12 w 12"/>
                  <a:gd name="T71" fmla="*/ 24 h 24"/>
                  <a:gd name="T72" fmla="*/ 0 w 12"/>
                  <a:gd name="T7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24">
                    <a:moveTo>
                      <a:pt x="0" y="24"/>
                    </a:moveTo>
                    <a:cubicBezTo>
                      <a:pt x="0" y="20"/>
                      <a:pt x="0" y="20"/>
                      <a:pt x="0" y="20"/>
                    </a:cubicBezTo>
                    <a:cubicBezTo>
                      <a:pt x="5" y="12"/>
                      <a:pt x="5" y="12"/>
                      <a:pt x="5" y="12"/>
                    </a:cubicBezTo>
                    <a:cubicBezTo>
                      <a:pt x="5" y="12"/>
                      <a:pt x="5" y="11"/>
                      <a:pt x="6" y="11"/>
                    </a:cubicBezTo>
                    <a:cubicBezTo>
                      <a:pt x="6" y="11"/>
                      <a:pt x="6" y="10"/>
                      <a:pt x="6" y="10"/>
                    </a:cubicBezTo>
                    <a:cubicBezTo>
                      <a:pt x="6" y="10"/>
                      <a:pt x="7" y="10"/>
                      <a:pt x="7" y="9"/>
                    </a:cubicBezTo>
                    <a:cubicBezTo>
                      <a:pt x="7" y="9"/>
                      <a:pt x="7" y="9"/>
                      <a:pt x="7" y="8"/>
                    </a:cubicBezTo>
                    <a:cubicBezTo>
                      <a:pt x="7" y="8"/>
                      <a:pt x="7" y="8"/>
                      <a:pt x="7" y="7"/>
                    </a:cubicBezTo>
                    <a:cubicBezTo>
                      <a:pt x="8" y="7"/>
                      <a:pt x="8" y="7"/>
                      <a:pt x="8" y="6"/>
                    </a:cubicBezTo>
                    <a:cubicBezTo>
                      <a:pt x="8" y="6"/>
                      <a:pt x="7" y="5"/>
                      <a:pt x="7" y="5"/>
                    </a:cubicBezTo>
                    <a:cubicBezTo>
                      <a:pt x="7" y="4"/>
                      <a:pt x="7" y="4"/>
                      <a:pt x="6" y="4"/>
                    </a:cubicBezTo>
                    <a:cubicBezTo>
                      <a:pt x="6" y="4"/>
                      <a:pt x="6" y="4"/>
                      <a:pt x="6" y="4"/>
                    </a:cubicBezTo>
                    <a:cubicBezTo>
                      <a:pt x="5" y="4"/>
                      <a:pt x="5" y="5"/>
                      <a:pt x="5" y="5"/>
                    </a:cubicBezTo>
                    <a:cubicBezTo>
                      <a:pt x="4" y="6"/>
                      <a:pt x="4" y="7"/>
                      <a:pt x="4" y="8"/>
                    </a:cubicBezTo>
                    <a:cubicBezTo>
                      <a:pt x="4" y="9"/>
                      <a:pt x="4" y="9"/>
                      <a:pt x="4" y="9"/>
                    </a:cubicBezTo>
                    <a:cubicBezTo>
                      <a:pt x="0" y="9"/>
                      <a:pt x="0" y="9"/>
                      <a:pt x="0" y="9"/>
                    </a:cubicBezTo>
                    <a:cubicBezTo>
                      <a:pt x="0" y="7"/>
                      <a:pt x="0" y="7"/>
                      <a:pt x="0" y="7"/>
                    </a:cubicBezTo>
                    <a:cubicBezTo>
                      <a:pt x="0" y="6"/>
                      <a:pt x="0" y="5"/>
                      <a:pt x="0" y="5"/>
                    </a:cubicBezTo>
                    <a:cubicBezTo>
                      <a:pt x="0" y="4"/>
                      <a:pt x="1" y="3"/>
                      <a:pt x="1" y="2"/>
                    </a:cubicBezTo>
                    <a:cubicBezTo>
                      <a:pt x="2" y="2"/>
                      <a:pt x="2" y="1"/>
                      <a:pt x="3" y="1"/>
                    </a:cubicBezTo>
                    <a:cubicBezTo>
                      <a:pt x="4" y="1"/>
                      <a:pt x="5" y="0"/>
                      <a:pt x="6" y="0"/>
                    </a:cubicBezTo>
                    <a:cubicBezTo>
                      <a:pt x="8" y="0"/>
                      <a:pt x="10" y="1"/>
                      <a:pt x="11" y="2"/>
                    </a:cubicBezTo>
                    <a:cubicBezTo>
                      <a:pt x="12" y="3"/>
                      <a:pt x="12" y="4"/>
                      <a:pt x="12" y="6"/>
                    </a:cubicBezTo>
                    <a:cubicBezTo>
                      <a:pt x="12" y="7"/>
                      <a:pt x="12" y="7"/>
                      <a:pt x="12" y="7"/>
                    </a:cubicBezTo>
                    <a:cubicBezTo>
                      <a:pt x="12" y="8"/>
                      <a:pt x="12" y="8"/>
                      <a:pt x="12" y="8"/>
                    </a:cubicBezTo>
                    <a:cubicBezTo>
                      <a:pt x="12" y="8"/>
                      <a:pt x="12" y="9"/>
                      <a:pt x="12" y="9"/>
                    </a:cubicBezTo>
                    <a:cubicBezTo>
                      <a:pt x="12" y="9"/>
                      <a:pt x="12" y="9"/>
                      <a:pt x="12" y="10"/>
                    </a:cubicBezTo>
                    <a:cubicBezTo>
                      <a:pt x="12" y="10"/>
                      <a:pt x="11" y="10"/>
                      <a:pt x="11" y="10"/>
                    </a:cubicBezTo>
                    <a:cubicBezTo>
                      <a:pt x="11" y="11"/>
                      <a:pt x="11" y="11"/>
                      <a:pt x="11" y="11"/>
                    </a:cubicBezTo>
                    <a:cubicBezTo>
                      <a:pt x="11" y="11"/>
                      <a:pt x="11" y="11"/>
                      <a:pt x="11" y="12"/>
                    </a:cubicBezTo>
                    <a:cubicBezTo>
                      <a:pt x="10" y="12"/>
                      <a:pt x="10" y="12"/>
                      <a:pt x="10" y="12"/>
                    </a:cubicBezTo>
                    <a:cubicBezTo>
                      <a:pt x="10" y="12"/>
                      <a:pt x="10" y="13"/>
                      <a:pt x="10" y="13"/>
                    </a:cubicBezTo>
                    <a:cubicBezTo>
                      <a:pt x="9" y="13"/>
                      <a:pt x="9" y="14"/>
                      <a:pt x="9" y="14"/>
                    </a:cubicBezTo>
                    <a:cubicBezTo>
                      <a:pt x="5" y="20"/>
                      <a:pt x="5" y="20"/>
                      <a:pt x="5" y="20"/>
                    </a:cubicBezTo>
                    <a:cubicBezTo>
                      <a:pt x="12" y="20"/>
                      <a:pt x="12" y="20"/>
                      <a:pt x="12" y="20"/>
                    </a:cubicBezTo>
                    <a:cubicBezTo>
                      <a:pt x="12" y="24"/>
                      <a:pt x="12" y="24"/>
                      <a:pt x="12" y="24"/>
                    </a:cubicBezTo>
                    <a:lnTo>
                      <a:pt x="0" y="24"/>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4" name="íṡľïḑè"/>
              <p:cNvSpPr/>
              <p:nvPr/>
            </p:nvSpPr>
            <p:spPr bwMode="auto">
              <a:xfrm>
                <a:off x="2677" y="1601"/>
                <a:ext cx="33" cy="41"/>
              </a:xfrm>
              <a:custGeom>
                <a:avLst/>
                <a:gdLst>
                  <a:gd name="T0" fmla="*/ 18 w 33"/>
                  <a:gd name="T1" fmla="*/ 41 h 41"/>
                  <a:gd name="T2" fmla="*/ 0 w 33"/>
                  <a:gd name="T3" fmla="*/ 8 h 41"/>
                  <a:gd name="T4" fmla="*/ 16 w 33"/>
                  <a:gd name="T5" fmla="*/ 0 h 41"/>
                  <a:gd name="T6" fmla="*/ 19 w 33"/>
                  <a:gd name="T7" fmla="*/ 5 h 41"/>
                  <a:gd name="T8" fmla="*/ 10 w 33"/>
                  <a:gd name="T9" fmla="*/ 9 h 41"/>
                  <a:gd name="T10" fmla="*/ 15 w 33"/>
                  <a:gd name="T11" fmla="*/ 17 h 41"/>
                  <a:gd name="T12" fmla="*/ 20 w 33"/>
                  <a:gd name="T13" fmla="*/ 14 h 41"/>
                  <a:gd name="T14" fmla="*/ 23 w 33"/>
                  <a:gd name="T15" fmla="*/ 19 h 41"/>
                  <a:gd name="T16" fmla="*/ 18 w 33"/>
                  <a:gd name="T17" fmla="*/ 22 h 41"/>
                  <a:gd name="T18" fmla="*/ 22 w 33"/>
                  <a:gd name="T19" fmla="*/ 33 h 41"/>
                  <a:gd name="T20" fmla="*/ 30 w 33"/>
                  <a:gd name="T21" fmla="*/ 29 h 41"/>
                  <a:gd name="T22" fmla="*/ 33 w 33"/>
                  <a:gd name="T23" fmla="*/ 34 h 41"/>
                  <a:gd name="T24" fmla="*/ 18 w 33"/>
                  <a:gd name="T2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1">
                    <a:moveTo>
                      <a:pt x="18" y="41"/>
                    </a:moveTo>
                    <a:lnTo>
                      <a:pt x="0" y="8"/>
                    </a:lnTo>
                    <a:lnTo>
                      <a:pt x="16" y="0"/>
                    </a:lnTo>
                    <a:lnTo>
                      <a:pt x="19" y="5"/>
                    </a:lnTo>
                    <a:lnTo>
                      <a:pt x="10" y="9"/>
                    </a:lnTo>
                    <a:lnTo>
                      <a:pt x="15" y="17"/>
                    </a:lnTo>
                    <a:lnTo>
                      <a:pt x="20" y="14"/>
                    </a:lnTo>
                    <a:lnTo>
                      <a:pt x="23" y="19"/>
                    </a:lnTo>
                    <a:lnTo>
                      <a:pt x="18" y="22"/>
                    </a:lnTo>
                    <a:lnTo>
                      <a:pt x="22" y="33"/>
                    </a:lnTo>
                    <a:lnTo>
                      <a:pt x="30" y="29"/>
                    </a:lnTo>
                    <a:lnTo>
                      <a:pt x="33" y="34"/>
                    </a:lnTo>
                    <a:lnTo>
                      <a:pt x="18" y="41"/>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5" name="ïŝļîďê"/>
              <p:cNvSpPr/>
              <p:nvPr/>
            </p:nvSpPr>
            <p:spPr bwMode="auto">
              <a:xfrm>
                <a:off x="2702" y="1604"/>
                <a:ext cx="19" cy="19"/>
              </a:xfrm>
              <a:custGeom>
                <a:avLst/>
                <a:gdLst>
                  <a:gd name="T0" fmla="*/ 2 w 19"/>
                  <a:gd name="T1" fmla="*/ 11 h 19"/>
                  <a:gd name="T2" fmla="*/ 0 w 19"/>
                  <a:gd name="T3" fmla="*/ 7 h 19"/>
                  <a:gd name="T4" fmla="*/ 14 w 19"/>
                  <a:gd name="T5" fmla="*/ 0 h 19"/>
                  <a:gd name="T6" fmla="*/ 16 w 19"/>
                  <a:gd name="T7" fmla="*/ 4 h 19"/>
                  <a:gd name="T8" fmla="*/ 2 w 19"/>
                  <a:gd name="T9" fmla="*/ 11 h 19"/>
                  <a:gd name="T10" fmla="*/ 6 w 19"/>
                  <a:gd name="T11" fmla="*/ 19 h 19"/>
                  <a:gd name="T12" fmla="*/ 4 w 19"/>
                  <a:gd name="T13" fmla="*/ 14 h 19"/>
                  <a:gd name="T14" fmla="*/ 18 w 19"/>
                  <a:gd name="T15" fmla="*/ 8 h 19"/>
                  <a:gd name="T16" fmla="*/ 19 w 19"/>
                  <a:gd name="T17" fmla="*/ 12 h 19"/>
                  <a:gd name="T18" fmla="*/ 6 w 19"/>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2" y="11"/>
                    </a:moveTo>
                    <a:lnTo>
                      <a:pt x="0" y="7"/>
                    </a:lnTo>
                    <a:lnTo>
                      <a:pt x="14" y="0"/>
                    </a:lnTo>
                    <a:lnTo>
                      <a:pt x="16" y="4"/>
                    </a:lnTo>
                    <a:lnTo>
                      <a:pt x="2" y="11"/>
                    </a:lnTo>
                    <a:close/>
                    <a:moveTo>
                      <a:pt x="6" y="19"/>
                    </a:moveTo>
                    <a:lnTo>
                      <a:pt x="4" y="14"/>
                    </a:lnTo>
                    <a:lnTo>
                      <a:pt x="18" y="8"/>
                    </a:lnTo>
                    <a:lnTo>
                      <a:pt x="19" y="12"/>
                    </a:lnTo>
                    <a:lnTo>
                      <a:pt x="6" y="19"/>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6" name="ïš1îḍè"/>
              <p:cNvSpPr/>
              <p:nvPr/>
            </p:nvSpPr>
            <p:spPr bwMode="auto">
              <a:xfrm>
                <a:off x="2715" y="1578"/>
                <a:ext cx="41" cy="46"/>
              </a:xfrm>
              <a:custGeom>
                <a:avLst/>
                <a:gdLst>
                  <a:gd name="T0" fmla="*/ 17 w 41"/>
                  <a:gd name="T1" fmla="*/ 46 h 46"/>
                  <a:gd name="T2" fmla="*/ 0 w 41"/>
                  <a:gd name="T3" fmla="*/ 12 h 46"/>
                  <a:gd name="T4" fmla="*/ 8 w 41"/>
                  <a:gd name="T5" fmla="*/ 8 h 46"/>
                  <a:gd name="T6" fmla="*/ 22 w 41"/>
                  <a:gd name="T7" fmla="*/ 26 h 46"/>
                  <a:gd name="T8" fmla="*/ 16 w 41"/>
                  <a:gd name="T9" fmla="*/ 4 h 46"/>
                  <a:gd name="T10" fmla="*/ 24 w 41"/>
                  <a:gd name="T11" fmla="*/ 0 h 46"/>
                  <a:gd name="T12" fmla="*/ 41 w 41"/>
                  <a:gd name="T13" fmla="*/ 34 h 46"/>
                  <a:gd name="T14" fmla="*/ 36 w 41"/>
                  <a:gd name="T15" fmla="*/ 37 h 46"/>
                  <a:gd name="T16" fmla="*/ 24 w 41"/>
                  <a:gd name="T17" fmla="*/ 14 h 46"/>
                  <a:gd name="T18" fmla="*/ 31 w 41"/>
                  <a:gd name="T19" fmla="*/ 38 h 46"/>
                  <a:gd name="T20" fmla="*/ 27 w 41"/>
                  <a:gd name="T21" fmla="*/ 40 h 46"/>
                  <a:gd name="T22" fmla="*/ 11 w 41"/>
                  <a:gd name="T23" fmla="*/ 20 h 46"/>
                  <a:gd name="T24" fmla="*/ 22 w 41"/>
                  <a:gd name="T25" fmla="*/ 43 h 46"/>
                  <a:gd name="T26" fmla="*/ 17 w 41"/>
                  <a:gd name="T2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46">
                    <a:moveTo>
                      <a:pt x="17" y="46"/>
                    </a:moveTo>
                    <a:lnTo>
                      <a:pt x="0" y="12"/>
                    </a:lnTo>
                    <a:lnTo>
                      <a:pt x="8" y="8"/>
                    </a:lnTo>
                    <a:lnTo>
                      <a:pt x="22" y="26"/>
                    </a:lnTo>
                    <a:lnTo>
                      <a:pt x="16" y="4"/>
                    </a:lnTo>
                    <a:lnTo>
                      <a:pt x="24" y="0"/>
                    </a:lnTo>
                    <a:lnTo>
                      <a:pt x="41" y="34"/>
                    </a:lnTo>
                    <a:lnTo>
                      <a:pt x="36" y="37"/>
                    </a:lnTo>
                    <a:lnTo>
                      <a:pt x="24" y="14"/>
                    </a:lnTo>
                    <a:lnTo>
                      <a:pt x="31" y="38"/>
                    </a:lnTo>
                    <a:lnTo>
                      <a:pt x="27" y="40"/>
                    </a:lnTo>
                    <a:lnTo>
                      <a:pt x="11" y="20"/>
                    </a:lnTo>
                    <a:lnTo>
                      <a:pt x="22" y="43"/>
                    </a:lnTo>
                    <a:lnTo>
                      <a:pt x="17" y="46"/>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7" name="îśḷîďé"/>
              <p:cNvSpPr/>
              <p:nvPr/>
            </p:nvSpPr>
            <p:spPr bwMode="auto">
              <a:xfrm>
                <a:off x="2747" y="1568"/>
                <a:ext cx="31" cy="39"/>
              </a:xfrm>
              <a:custGeom>
                <a:avLst/>
                <a:gdLst>
                  <a:gd name="T0" fmla="*/ 25 w 32"/>
                  <a:gd name="T1" fmla="*/ 39 h 41"/>
                  <a:gd name="T2" fmla="*/ 19 w 32"/>
                  <a:gd name="T3" fmla="*/ 40 h 41"/>
                  <a:gd name="T4" fmla="*/ 15 w 32"/>
                  <a:gd name="T5" fmla="*/ 40 h 41"/>
                  <a:gd name="T6" fmla="*/ 11 w 32"/>
                  <a:gd name="T7" fmla="*/ 37 h 41"/>
                  <a:gd name="T8" fmla="*/ 8 w 32"/>
                  <a:gd name="T9" fmla="*/ 32 h 41"/>
                  <a:gd name="T10" fmla="*/ 2 w 32"/>
                  <a:gd name="T11" fmla="*/ 20 h 41"/>
                  <a:gd name="T12" fmla="*/ 0 w 32"/>
                  <a:gd name="T13" fmla="*/ 14 h 41"/>
                  <a:gd name="T14" fmla="*/ 0 w 32"/>
                  <a:gd name="T15" fmla="*/ 10 h 41"/>
                  <a:gd name="T16" fmla="*/ 2 w 32"/>
                  <a:gd name="T17" fmla="*/ 6 h 41"/>
                  <a:gd name="T18" fmla="*/ 7 w 32"/>
                  <a:gd name="T19" fmla="*/ 2 h 41"/>
                  <a:gd name="T20" fmla="*/ 12 w 32"/>
                  <a:gd name="T21" fmla="*/ 1 h 41"/>
                  <a:gd name="T22" fmla="*/ 16 w 32"/>
                  <a:gd name="T23" fmla="*/ 1 h 41"/>
                  <a:gd name="T24" fmla="*/ 19 w 32"/>
                  <a:gd name="T25" fmla="*/ 3 h 41"/>
                  <a:gd name="T26" fmla="*/ 22 w 32"/>
                  <a:gd name="T27" fmla="*/ 7 h 41"/>
                  <a:gd name="T28" fmla="*/ 23 w 32"/>
                  <a:gd name="T29" fmla="*/ 10 h 41"/>
                  <a:gd name="T30" fmla="*/ 16 w 32"/>
                  <a:gd name="T31" fmla="*/ 14 h 41"/>
                  <a:gd name="T32" fmla="*/ 14 w 32"/>
                  <a:gd name="T33" fmla="*/ 11 h 41"/>
                  <a:gd name="T34" fmla="*/ 13 w 32"/>
                  <a:gd name="T35" fmla="*/ 10 h 41"/>
                  <a:gd name="T36" fmla="*/ 13 w 32"/>
                  <a:gd name="T37" fmla="*/ 8 h 41"/>
                  <a:gd name="T38" fmla="*/ 12 w 32"/>
                  <a:gd name="T39" fmla="*/ 8 h 41"/>
                  <a:gd name="T40" fmla="*/ 11 w 32"/>
                  <a:gd name="T41" fmla="*/ 7 h 41"/>
                  <a:gd name="T42" fmla="*/ 9 w 32"/>
                  <a:gd name="T43" fmla="*/ 8 h 41"/>
                  <a:gd name="T44" fmla="*/ 8 w 32"/>
                  <a:gd name="T45" fmla="*/ 9 h 41"/>
                  <a:gd name="T46" fmla="*/ 8 w 32"/>
                  <a:gd name="T47" fmla="*/ 10 h 41"/>
                  <a:gd name="T48" fmla="*/ 8 w 32"/>
                  <a:gd name="T49" fmla="*/ 11 h 41"/>
                  <a:gd name="T50" fmla="*/ 8 w 32"/>
                  <a:gd name="T51" fmla="*/ 12 h 41"/>
                  <a:gd name="T52" fmla="*/ 9 w 32"/>
                  <a:gd name="T53" fmla="*/ 14 h 41"/>
                  <a:gd name="T54" fmla="*/ 17 w 32"/>
                  <a:gd name="T55" fmla="*/ 30 h 41"/>
                  <a:gd name="T56" fmla="*/ 19 w 32"/>
                  <a:gd name="T57" fmla="*/ 33 h 41"/>
                  <a:gd name="T58" fmla="*/ 22 w 32"/>
                  <a:gd name="T59" fmla="*/ 33 h 41"/>
                  <a:gd name="T60" fmla="*/ 23 w 32"/>
                  <a:gd name="T61" fmla="*/ 32 h 41"/>
                  <a:gd name="T62" fmla="*/ 24 w 32"/>
                  <a:gd name="T63" fmla="*/ 31 h 41"/>
                  <a:gd name="T64" fmla="*/ 23 w 32"/>
                  <a:gd name="T65" fmla="*/ 30 h 41"/>
                  <a:gd name="T66" fmla="*/ 23 w 32"/>
                  <a:gd name="T67" fmla="*/ 29 h 41"/>
                  <a:gd name="T68" fmla="*/ 22 w 32"/>
                  <a:gd name="T69" fmla="*/ 27 h 41"/>
                  <a:gd name="T70" fmla="*/ 21 w 32"/>
                  <a:gd name="T71" fmla="*/ 24 h 41"/>
                  <a:gd name="T72" fmla="*/ 28 w 32"/>
                  <a:gd name="T73" fmla="*/ 20 h 41"/>
                  <a:gd name="T74" fmla="*/ 30 w 32"/>
                  <a:gd name="T75" fmla="*/ 23 h 41"/>
                  <a:gd name="T76" fmla="*/ 31 w 32"/>
                  <a:gd name="T77" fmla="*/ 27 h 41"/>
                  <a:gd name="T78" fmla="*/ 32 w 32"/>
                  <a:gd name="T79" fmla="*/ 30 h 41"/>
                  <a:gd name="T80" fmla="*/ 31 w 32"/>
                  <a:gd name="T81" fmla="*/ 33 h 41"/>
                  <a:gd name="T82" fmla="*/ 29 w 32"/>
                  <a:gd name="T83" fmla="*/ 36 h 41"/>
                  <a:gd name="T84" fmla="*/ 25 w 32"/>
                  <a:gd name="T85"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 h="41">
                    <a:moveTo>
                      <a:pt x="25" y="39"/>
                    </a:moveTo>
                    <a:cubicBezTo>
                      <a:pt x="23" y="40"/>
                      <a:pt x="21" y="40"/>
                      <a:pt x="19" y="40"/>
                    </a:cubicBezTo>
                    <a:cubicBezTo>
                      <a:pt x="18" y="41"/>
                      <a:pt x="16" y="40"/>
                      <a:pt x="15" y="40"/>
                    </a:cubicBezTo>
                    <a:cubicBezTo>
                      <a:pt x="13" y="39"/>
                      <a:pt x="12" y="38"/>
                      <a:pt x="11" y="37"/>
                    </a:cubicBezTo>
                    <a:cubicBezTo>
                      <a:pt x="10" y="36"/>
                      <a:pt x="9" y="34"/>
                      <a:pt x="8" y="32"/>
                    </a:cubicBezTo>
                    <a:cubicBezTo>
                      <a:pt x="2" y="20"/>
                      <a:pt x="2" y="20"/>
                      <a:pt x="2" y="20"/>
                    </a:cubicBezTo>
                    <a:cubicBezTo>
                      <a:pt x="1" y="18"/>
                      <a:pt x="0" y="16"/>
                      <a:pt x="0" y="14"/>
                    </a:cubicBezTo>
                    <a:cubicBezTo>
                      <a:pt x="0" y="13"/>
                      <a:pt x="0" y="11"/>
                      <a:pt x="0" y="10"/>
                    </a:cubicBezTo>
                    <a:cubicBezTo>
                      <a:pt x="0" y="8"/>
                      <a:pt x="1" y="7"/>
                      <a:pt x="2" y="6"/>
                    </a:cubicBezTo>
                    <a:cubicBezTo>
                      <a:pt x="3" y="4"/>
                      <a:pt x="5" y="3"/>
                      <a:pt x="7" y="2"/>
                    </a:cubicBezTo>
                    <a:cubicBezTo>
                      <a:pt x="8" y="1"/>
                      <a:pt x="10" y="1"/>
                      <a:pt x="12" y="1"/>
                    </a:cubicBezTo>
                    <a:cubicBezTo>
                      <a:pt x="13" y="0"/>
                      <a:pt x="15" y="1"/>
                      <a:pt x="16" y="1"/>
                    </a:cubicBezTo>
                    <a:cubicBezTo>
                      <a:pt x="17" y="2"/>
                      <a:pt x="18" y="2"/>
                      <a:pt x="19" y="3"/>
                    </a:cubicBezTo>
                    <a:cubicBezTo>
                      <a:pt x="20" y="4"/>
                      <a:pt x="21" y="6"/>
                      <a:pt x="22" y="7"/>
                    </a:cubicBezTo>
                    <a:cubicBezTo>
                      <a:pt x="23" y="10"/>
                      <a:pt x="23" y="10"/>
                      <a:pt x="23" y="10"/>
                    </a:cubicBezTo>
                    <a:cubicBezTo>
                      <a:pt x="16" y="14"/>
                      <a:pt x="16" y="14"/>
                      <a:pt x="16" y="14"/>
                    </a:cubicBezTo>
                    <a:cubicBezTo>
                      <a:pt x="14" y="11"/>
                      <a:pt x="14" y="11"/>
                      <a:pt x="14" y="11"/>
                    </a:cubicBezTo>
                    <a:cubicBezTo>
                      <a:pt x="14" y="10"/>
                      <a:pt x="14" y="10"/>
                      <a:pt x="13" y="10"/>
                    </a:cubicBezTo>
                    <a:cubicBezTo>
                      <a:pt x="13" y="9"/>
                      <a:pt x="13" y="9"/>
                      <a:pt x="13" y="8"/>
                    </a:cubicBezTo>
                    <a:cubicBezTo>
                      <a:pt x="12" y="8"/>
                      <a:pt x="12" y="8"/>
                      <a:pt x="12" y="8"/>
                    </a:cubicBezTo>
                    <a:cubicBezTo>
                      <a:pt x="11" y="8"/>
                      <a:pt x="11" y="7"/>
                      <a:pt x="11" y="7"/>
                    </a:cubicBezTo>
                    <a:cubicBezTo>
                      <a:pt x="10" y="7"/>
                      <a:pt x="10" y="8"/>
                      <a:pt x="9" y="8"/>
                    </a:cubicBezTo>
                    <a:cubicBezTo>
                      <a:pt x="9" y="8"/>
                      <a:pt x="8" y="8"/>
                      <a:pt x="8" y="9"/>
                    </a:cubicBezTo>
                    <a:cubicBezTo>
                      <a:pt x="8" y="9"/>
                      <a:pt x="8" y="9"/>
                      <a:pt x="8" y="10"/>
                    </a:cubicBezTo>
                    <a:cubicBezTo>
                      <a:pt x="8" y="10"/>
                      <a:pt x="8" y="10"/>
                      <a:pt x="8" y="11"/>
                    </a:cubicBezTo>
                    <a:cubicBezTo>
                      <a:pt x="8" y="11"/>
                      <a:pt x="8" y="12"/>
                      <a:pt x="8" y="12"/>
                    </a:cubicBezTo>
                    <a:cubicBezTo>
                      <a:pt x="8" y="13"/>
                      <a:pt x="9" y="13"/>
                      <a:pt x="9" y="14"/>
                    </a:cubicBezTo>
                    <a:cubicBezTo>
                      <a:pt x="17" y="30"/>
                      <a:pt x="17" y="30"/>
                      <a:pt x="17" y="30"/>
                    </a:cubicBezTo>
                    <a:cubicBezTo>
                      <a:pt x="18" y="32"/>
                      <a:pt x="19" y="32"/>
                      <a:pt x="19" y="33"/>
                    </a:cubicBezTo>
                    <a:cubicBezTo>
                      <a:pt x="20" y="34"/>
                      <a:pt x="21" y="34"/>
                      <a:pt x="22" y="33"/>
                    </a:cubicBezTo>
                    <a:cubicBezTo>
                      <a:pt x="23" y="33"/>
                      <a:pt x="23" y="33"/>
                      <a:pt x="23" y="32"/>
                    </a:cubicBezTo>
                    <a:cubicBezTo>
                      <a:pt x="23" y="32"/>
                      <a:pt x="24" y="32"/>
                      <a:pt x="24" y="31"/>
                    </a:cubicBezTo>
                    <a:cubicBezTo>
                      <a:pt x="24" y="31"/>
                      <a:pt x="24" y="30"/>
                      <a:pt x="23" y="30"/>
                    </a:cubicBezTo>
                    <a:cubicBezTo>
                      <a:pt x="23" y="30"/>
                      <a:pt x="23" y="29"/>
                      <a:pt x="23" y="29"/>
                    </a:cubicBezTo>
                    <a:cubicBezTo>
                      <a:pt x="23" y="28"/>
                      <a:pt x="23" y="28"/>
                      <a:pt x="22" y="27"/>
                    </a:cubicBezTo>
                    <a:cubicBezTo>
                      <a:pt x="21" y="24"/>
                      <a:pt x="21" y="24"/>
                      <a:pt x="21" y="24"/>
                    </a:cubicBezTo>
                    <a:cubicBezTo>
                      <a:pt x="28" y="20"/>
                      <a:pt x="28" y="20"/>
                      <a:pt x="28" y="20"/>
                    </a:cubicBezTo>
                    <a:cubicBezTo>
                      <a:pt x="30" y="23"/>
                      <a:pt x="30" y="23"/>
                      <a:pt x="30" y="23"/>
                    </a:cubicBezTo>
                    <a:cubicBezTo>
                      <a:pt x="30" y="24"/>
                      <a:pt x="31" y="25"/>
                      <a:pt x="31" y="27"/>
                    </a:cubicBezTo>
                    <a:cubicBezTo>
                      <a:pt x="31" y="28"/>
                      <a:pt x="32" y="29"/>
                      <a:pt x="32" y="30"/>
                    </a:cubicBezTo>
                    <a:cubicBezTo>
                      <a:pt x="32" y="31"/>
                      <a:pt x="31" y="32"/>
                      <a:pt x="31" y="33"/>
                    </a:cubicBezTo>
                    <a:cubicBezTo>
                      <a:pt x="30" y="34"/>
                      <a:pt x="30" y="35"/>
                      <a:pt x="29" y="36"/>
                    </a:cubicBezTo>
                    <a:cubicBezTo>
                      <a:pt x="28" y="37"/>
                      <a:pt x="26" y="38"/>
                      <a:pt x="25" y="39"/>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8" name="ïs1îḓè"/>
              <p:cNvSpPr/>
              <p:nvPr/>
            </p:nvSpPr>
            <p:spPr bwMode="auto">
              <a:xfrm>
                <a:off x="2768" y="1555"/>
                <a:ext cx="19" cy="24"/>
              </a:xfrm>
              <a:custGeom>
                <a:avLst/>
                <a:gdLst>
                  <a:gd name="T0" fmla="*/ 8 w 19"/>
                  <a:gd name="T1" fmla="*/ 25 h 25"/>
                  <a:gd name="T2" fmla="*/ 7 w 19"/>
                  <a:gd name="T3" fmla="*/ 22 h 25"/>
                  <a:gd name="T4" fmla="*/ 8 w 19"/>
                  <a:gd name="T5" fmla="*/ 12 h 25"/>
                  <a:gd name="T6" fmla="*/ 8 w 19"/>
                  <a:gd name="T7" fmla="*/ 11 h 25"/>
                  <a:gd name="T8" fmla="*/ 8 w 19"/>
                  <a:gd name="T9" fmla="*/ 10 h 25"/>
                  <a:gd name="T10" fmla="*/ 8 w 19"/>
                  <a:gd name="T11" fmla="*/ 9 h 25"/>
                  <a:gd name="T12" fmla="*/ 8 w 19"/>
                  <a:gd name="T13" fmla="*/ 8 h 25"/>
                  <a:gd name="T14" fmla="*/ 8 w 19"/>
                  <a:gd name="T15" fmla="*/ 7 h 25"/>
                  <a:gd name="T16" fmla="*/ 8 w 19"/>
                  <a:gd name="T17" fmla="*/ 6 h 25"/>
                  <a:gd name="T18" fmla="*/ 6 w 19"/>
                  <a:gd name="T19" fmla="*/ 5 h 25"/>
                  <a:gd name="T20" fmla="*/ 5 w 19"/>
                  <a:gd name="T21" fmla="*/ 5 h 25"/>
                  <a:gd name="T22" fmla="*/ 5 w 19"/>
                  <a:gd name="T23" fmla="*/ 5 h 25"/>
                  <a:gd name="T24" fmla="*/ 4 w 19"/>
                  <a:gd name="T25" fmla="*/ 6 h 25"/>
                  <a:gd name="T26" fmla="*/ 5 w 19"/>
                  <a:gd name="T27" fmla="*/ 8 h 25"/>
                  <a:gd name="T28" fmla="*/ 6 w 19"/>
                  <a:gd name="T29" fmla="*/ 9 h 25"/>
                  <a:gd name="T30" fmla="*/ 2 w 19"/>
                  <a:gd name="T31" fmla="*/ 11 h 25"/>
                  <a:gd name="T32" fmla="*/ 1 w 19"/>
                  <a:gd name="T33" fmla="*/ 10 h 25"/>
                  <a:gd name="T34" fmla="*/ 0 w 19"/>
                  <a:gd name="T35" fmla="*/ 8 h 25"/>
                  <a:gd name="T36" fmla="*/ 0 w 19"/>
                  <a:gd name="T37" fmla="*/ 5 h 25"/>
                  <a:gd name="T38" fmla="*/ 1 w 19"/>
                  <a:gd name="T39" fmla="*/ 3 h 25"/>
                  <a:gd name="T40" fmla="*/ 4 w 19"/>
                  <a:gd name="T41" fmla="*/ 1 h 25"/>
                  <a:gd name="T42" fmla="*/ 8 w 19"/>
                  <a:gd name="T43" fmla="*/ 0 h 25"/>
                  <a:gd name="T44" fmla="*/ 12 w 19"/>
                  <a:gd name="T45" fmla="*/ 4 h 25"/>
                  <a:gd name="T46" fmla="*/ 12 w 19"/>
                  <a:gd name="T47" fmla="*/ 5 h 25"/>
                  <a:gd name="T48" fmla="*/ 12 w 19"/>
                  <a:gd name="T49" fmla="*/ 5 h 25"/>
                  <a:gd name="T50" fmla="*/ 13 w 19"/>
                  <a:gd name="T51" fmla="*/ 6 h 25"/>
                  <a:gd name="T52" fmla="*/ 13 w 19"/>
                  <a:gd name="T53" fmla="*/ 7 h 25"/>
                  <a:gd name="T54" fmla="*/ 13 w 19"/>
                  <a:gd name="T55" fmla="*/ 8 h 25"/>
                  <a:gd name="T56" fmla="*/ 13 w 19"/>
                  <a:gd name="T57" fmla="*/ 8 h 25"/>
                  <a:gd name="T58" fmla="*/ 13 w 19"/>
                  <a:gd name="T59" fmla="*/ 9 h 25"/>
                  <a:gd name="T60" fmla="*/ 12 w 19"/>
                  <a:gd name="T61" fmla="*/ 10 h 25"/>
                  <a:gd name="T62" fmla="*/ 12 w 19"/>
                  <a:gd name="T63" fmla="*/ 11 h 25"/>
                  <a:gd name="T64" fmla="*/ 12 w 19"/>
                  <a:gd name="T65" fmla="*/ 12 h 25"/>
                  <a:gd name="T66" fmla="*/ 11 w 19"/>
                  <a:gd name="T67" fmla="*/ 19 h 25"/>
                  <a:gd name="T68" fmla="*/ 17 w 19"/>
                  <a:gd name="T69" fmla="*/ 16 h 25"/>
                  <a:gd name="T70" fmla="*/ 19 w 19"/>
                  <a:gd name="T71" fmla="*/ 19 h 25"/>
                  <a:gd name="T72" fmla="*/ 8 w 19"/>
                  <a:gd name="T7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25">
                    <a:moveTo>
                      <a:pt x="8" y="25"/>
                    </a:moveTo>
                    <a:cubicBezTo>
                      <a:pt x="7" y="22"/>
                      <a:pt x="7" y="22"/>
                      <a:pt x="7" y="22"/>
                    </a:cubicBezTo>
                    <a:cubicBezTo>
                      <a:pt x="8" y="12"/>
                      <a:pt x="8" y="12"/>
                      <a:pt x="8" y="12"/>
                    </a:cubicBezTo>
                    <a:cubicBezTo>
                      <a:pt x="8" y="12"/>
                      <a:pt x="8" y="11"/>
                      <a:pt x="8" y="11"/>
                    </a:cubicBezTo>
                    <a:cubicBezTo>
                      <a:pt x="8" y="10"/>
                      <a:pt x="8" y="10"/>
                      <a:pt x="8" y="10"/>
                    </a:cubicBezTo>
                    <a:cubicBezTo>
                      <a:pt x="8" y="10"/>
                      <a:pt x="8" y="9"/>
                      <a:pt x="8" y="9"/>
                    </a:cubicBezTo>
                    <a:cubicBezTo>
                      <a:pt x="8" y="8"/>
                      <a:pt x="8" y="8"/>
                      <a:pt x="8" y="8"/>
                    </a:cubicBezTo>
                    <a:cubicBezTo>
                      <a:pt x="8" y="7"/>
                      <a:pt x="8" y="7"/>
                      <a:pt x="8" y="7"/>
                    </a:cubicBezTo>
                    <a:cubicBezTo>
                      <a:pt x="8" y="6"/>
                      <a:pt x="8" y="6"/>
                      <a:pt x="8" y="6"/>
                    </a:cubicBezTo>
                    <a:cubicBezTo>
                      <a:pt x="7" y="5"/>
                      <a:pt x="7" y="5"/>
                      <a:pt x="6" y="5"/>
                    </a:cubicBezTo>
                    <a:cubicBezTo>
                      <a:pt x="6" y="4"/>
                      <a:pt x="6" y="4"/>
                      <a:pt x="5" y="5"/>
                    </a:cubicBezTo>
                    <a:cubicBezTo>
                      <a:pt x="5" y="5"/>
                      <a:pt x="5" y="5"/>
                      <a:pt x="5" y="5"/>
                    </a:cubicBezTo>
                    <a:cubicBezTo>
                      <a:pt x="5" y="5"/>
                      <a:pt x="4" y="6"/>
                      <a:pt x="4" y="6"/>
                    </a:cubicBezTo>
                    <a:cubicBezTo>
                      <a:pt x="4" y="7"/>
                      <a:pt x="5" y="7"/>
                      <a:pt x="5" y="8"/>
                    </a:cubicBezTo>
                    <a:cubicBezTo>
                      <a:pt x="6" y="9"/>
                      <a:pt x="6" y="9"/>
                      <a:pt x="6" y="9"/>
                    </a:cubicBezTo>
                    <a:cubicBezTo>
                      <a:pt x="2" y="11"/>
                      <a:pt x="2" y="11"/>
                      <a:pt x="2" y="11"/>
                    </a:cubicBezTo>
                    <a:cubicBezTo>
                      <a:pt x="1" y="10"/>
                      <a:pt x="1" y="10"/>
                      <a:pt x="1" y="10"/>
                    </a:cubicBezTo>
                    <a:cubicBezTo>
                      <a:pt x="1" y="9"/>
                      <a:pt x="0" y="8"/>
                      <a:pt x="0" y="8"/>
                    </a:cubicBezTo>
                    <a:cubicBezTo>
                      <a:pt x="0" y="7"/>
                      <a:pt x="0" y="6"/>
                      <a:pt x="0" y="5"/>
                    </a:cubicBezTo>
                    <a:cubicBezTo>
                      <a:pt x="0" y="4"/>
                      <a:pt x="1" y="4"/>
                      <a:pt x="1" y="3"/>
                    </a:cubicBezTo>
                    <a:cubicBezTo>
                      <a:pt x="2" y="2"/>
                      <a:pt x="3" y="2"/>
                      <a:pt x="4" y="1"/>
                    </a:cubicBezTo>
                    <a:cubicBezTo>
                      <a:pt x="5" y="0"/>
                      <a:pt x="7" y="0"/>
                      <a:pt x="8" y="0"/>
                    </a:cubicBezTo>
                    <a:cubicBezTo>
                      <a:pt x="10" y="1"/>
                      <a:pt x="11" y="2"/>
                      <a:pt x="12" y="4"/>
                    </a:cubicBezTo>
                    <a:cubicBezTo>
                      <a:pt x="12" y="4"/>
                      <a:pt x="12" y="4"/>
                      <a:pt x="12" y="5"/>
                    </a:cubicBezTo>
                    <a:cubicBezTo>
                      <a:pt x="12" y="5"/>
                      <a:pt x="12" y="5"/>
                      <a:pt x="12" y="5"/>
                    </a:cubicBezTo>
                    <a:cubicBezTo>
                      <a:pt x="12" y="6"/>
                      <a:pt x="13" y="6"/>
                      <a:pt x="13" y="6"/>
                    </a:cubicBezTo>
                    <a:cubicBezTo>
                      <a:pt x="13" y="6"/>
                      <a:pt x="13" y="7"/>
                      <a:pt x="13" y="7"/>
                    </a:cubicBezTo>
                    <a:cubicBezTo>
                      <a:pt x="13" y="7"/>
                      <a:pt x="13" y="7"/>
                      <a:pt x="13" y="8"/>
                    </a:cubicBezTo>
                    <a:cubicBezTo>
                      <a:pt x="13" y="8"/>
                      <a:pt x="13" y="8"/>
                      <a:pt x="13" y="8"/>
                    </a:cubicBezTo>
                    <a:cubicBezTo>
                      <a:pt x="13" y="9"/>
                      <a:pt x="13" y="9"/>
                      <a:pt x="13" y="9"/>
                    </a:cubicBezTo>
                    <a:cubicBezTo>
                      <a:pt x="13" y="10"/>
                      <a:pt x="13" y="10"/>
                      <a:pt x="12" y="10"/>
                    </a:cubicBezTo>
                    <a:cubicBezTo>
                      <a:pt x="12" y="10"/>
                      <a:pt x="12" y="10"/>
                      <a:pt x="12" y="11"/>
                    </a:cubicBezTo>
                    <a:cubicBezTo>
                      <a:pt x="12" y="11"/>
                      <a:pt x="12" y="11"/>
                      <a:pt x="12" y="12"/>
                    </a:cubicBezTo>
                    <a:cubicBezTo>
                      <a:pt x="11" y="19"/>
                      <a:pt x="11" y="19"/>
                      <a:pt x="11" y="19"/>
                    </a:cubicBezTo>
                    <a:cubicBezTo>
                      <a:pt x="17" y="16"/>
                      <a:pt x="17" y="16"/>
                      <a:pt x="17" y="16"/>
                    </a:cubicBezTo>
                    <a:cubicBezTo>
                      <a:pt x="19" y="19"/>
                      <a:pt x="19" y="19"/>
                      <a:pt x="19" y="19"/>
                    </a:cubicBezTo>
                    <a:lnTo>
                      <a:pt x="8" y="25"/>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9" name="iṡliḓè"/>
              <p:cNvSpPr/>
              <p:nvPr/>
            </p:nvSpPr>
            <p:spPr bwMode="auto">
              <a:xfrm>
                <a:off x="4229" y="3061"/>
                <a:ext cx="41" cy="69"/>
              </a:xfrm>
              <a:custGeom>
                <a:avLst/>
                <a:gdLst>
                  <a:gd name="T0" fmla="*/ 21 w 42"/>
                  <a:gd name="T1" fmla="*/ 72 h 72"/>
                  <a:gd name="T2" fmla="*/ 11 w 42"/>
                  <a:gd name="T3" fmla="*/ 71 h 72"/>
                  <a:gd name="T4" fmla="*/ 5 w 42"/>
                  <a:gd name="T5" fmla="*/ 66 h 72"/>
                  <a:gd name="T6" fmla="*/ 1 w 42"/>
                  <a:gd name="T7" fmla="*/ 59 h 72"/>
                  <a:gd name="T8" fmla="*/ 0 w 42"/>
                  <a:gd name="T9" fmla="*/ 49 h 72"/>
                  <a:gd name="T10" fmla="*/ 0 w 42"/>
                  <a:gd name="T11" fmla="*/ 24 h 72"/>
                  <a:gd name="T12" fmla="*/ 1 w 42"/>
                  <a:gd name="T13" fmla="*/ 14 h 72"/>
                  <a:gd name="T14" fmla="*/ 5 w 42"/>
                  <a:gd name="T15" fmla="*/ 7 h 72"/>
                  <a:gd name="T16" fmla="*/ 11 w 42"/>
                  <a:gd name="T17" fmla="*/ 2 h 72"/>
                  <a:gd name="T18" fmla="*/ 21 w 42"/>
                  <a:gd name="T19" fmla="*/ 0 h 72"/>
                  <a:gd name="T20" fmla="*/ 31 w 42"/>
                  <a:gd name="T21" fmla="*/ 2 h 72"/>
                  <a:gd name="T22" fmla="*/ 37 w 42"/>
                  <a:gd name="T23" fmla="*/ 6 h 72"/>
                  <a:gd name="T24" fmla="*/ 41 w 42"/>
                  <a:gd name="T25" fmla="*/ 12 h 72"/>
                  <a:gd name="T26" fmla="*/ 42 w 42"/>
                  <a:gd name="T27" fmla="*/ 21 h 72"/>
                  <a:gd name="T28" fmla="*/ 42 w 42"/>
                  <a:gd name="T29" fmla="*/ 27 h 72"/>
                  <a:gd name="T30" fmla="*/ 26 w 42"/>
                  <a:gd name="T31" fmla="*/ 27 h 72"/>
                  <a:gd name="T32" fmla="*/ 26 w 42"/>
                  <a:gd name="T33" fmla="*/ 20 h 72"/>
                  <a:gd name="T34" fmla="*/ 26 w 42"/>
                  <a:gd name="T35" fmla="*/ 17 h 72"/>
                  <a:gd name="T36" fmla="*/ 26 w 42"/>
                  <a:gd name="T37" fmla="*/ 15 h 72"/>
                  <a:gd name="T38" fmla="*/ 25 w 42"/>
                  <a:gd name="T39" fmla="*/ 13 h 72"/>
                  <a:gd name="T40" fmla="*/ 24 w 42"/>
                  <a:gd name="T41" fmla="*/ 12 h 72"/>
                  <a:gd name="T42" fmla="*/ 21 w 42"/>
                  <a:gd name="T43" fmla="*/ 11 h 72"/>
                  <a:gd name="T44" fmla="*/ 19 w 42"/>
                  <a:gd name="T45" fmla="*/ 12 h 72"/>
                  <a:gd name="T46" fmla="*/ 17 w 42"/>
                  <a:gd name="T47" fmla="*/ 13 h 72"/>
                  <a:gd name="T48" fmla="*/ 17 w 42"/>
                  <a:gd name="T49" fmla="*/ 15 h 72"/>
                  <a:gd name="T50" fmla="*/ 16 w 42"/>
                  <a:gd name="T51" fmla="*/ 17 h 72"/>
                  <a:gd name="T52" fmla="*/ 16 w 42"/>
                  <a:gd name="T53" fmla="*/ 20 h 72"/>
                  <a:gd name="T54" fmla="*/ 16 w 42"/>
                  <a:gd name="T55" fmla="*/ 53 h 72"/>
                  <a:gd name="T56" fmla="*/ 17 w 42"/>
                  <a:gd name="T57" fmla="*/ 59 h 72"/>
                  <a:gd name="T58" fmla="*/ 21 w 42"/>
                  <a:gd name="T59" fmla="*/ 61 h 72"/>
                  <a:gd name="T60" fmla="*/ 24 w 42"/>
                  <a:gd name="T61" fmla="*/ 61 h 72"/>
                  <a:gd name="T62" fmla="*/ 25 w 42"/>
                  <a:gd name="T63" fmla="*/ 60 h 72"/>
                  <a:gd name="T64" fmla="*/ 26 w 42"/>
                  <a:gd name="T65" fmla="*/ 58 h 72"/>
                  <a:gd name="T66" fmla="*/ 26 w 42"/>
                  <a:gd name="T67" fmla="*/ 55 h 72"/>
                  <a:gd name="T68" fmla="*/ 26 w 42"/>
                  <a:gd name="T69" fmla="*/ 53 h 72"/>
                  <a:gd name="T70" fmla="*/ 26 w 42"/>
                  <a:gd name="T71" fmla="*/ 45 h 72"/>
                  <a:gd name="T72" fmla="*/ 42 w 42"/>
                  <a:gd name="T73" fmla="*/ 45 h 72"/>
                  <a:gd name="T74" fmla="*/ 42 w 42"/>
                  <a:gd name="T75" fmla="*/ 51 h 72"/>
                  <a:gd name="T76" fmla="*/ 41 w 42"/>
                  <a:gd name="T77" fmla="*/ 58 h 72"/>
                  <a:gd name="T78" fmla="*/ 39 w 42"/>
                  <a:gd name="T79" fmla="*/ 64 h 72"/>
                  <a:gd name="T80" fmla="*/ 35 w 42"/>
                  <a:gd name="T81" fmla="*/ 68 h 72"/>
                  <a:gd name="T82" fmla="*/ 30 w 42"/>
                  <a:gd name="T83" fmla="*/ 71 h 72"/>
                  <a:gd name="T84" fmla="*/ 21 w 42"/>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 h="72">
                    <a:moveTo>
                      <a:pt x="21" y="72"/>
                    </a:moveTo>
                    <a:cubicBezTo>
                      <a:pt x="17" y="72"/>
                      <a:pt x="14" y="72"/>
                      <a:pt x="11" y="71"/>
                    </a:cubicBezTo>
                    <a:cubicBezTo>
                      <a:pt x="9" y="70"/>
                      <a:pt x="6" y="68"/>
                      <a:pt x="5" y="66"/>
                    </a:cubicBezTo>
                    <a:cubicBezTo>
                      <a:pt x="3" y="64"/>
                      <a:pt x="2" y="61"/>
                      <a:pt x="1" y="59"/>
                    </a:cubicBezTo>
                    <a:cubicBezTo>
                      <a:pt x="1" y="56"/>
                      <a:pt x="0" y="53"/>
                      <a:pt x="0" y="49"/>
                    </a:cubicBezTo>
                    <a:cubicBezTo>
                      <a:pt x="0" y="24"/>
                      <a:pt x="0" y="24"/>
                      <a:pt x="0" y="24"/>
                    </a:cubicBezTo>
                    <a:cubicBezTo>
                      <a:pt x="0" y="20"/>
                      <a:pt x="1" y="17"/>
                      <a:pt x="1" y="14"/>
                    </a:cubicBezTo>
                    <a:cubicBezTo>
                      <a:pt x="2" y="11"/>
                      <a:pt x="3" y="9"/>
                      <a:pt x="5" y="7"/>
                    </a:cubicBezTo>
                    <a:cubicBezTo>
                      <a:pt x="6" y="5"/>
                      <a:pt x="9" y="3"/>
                      <a:pt x="11" y="2"/>
                    </a:cubicBezTo>
                    <a:cubicBezTo>
                      <a:pt x="14" y="1"/>
                      <a:pt x="17" y="0"/>
                      <a:pt x="21" y="0"/>
                    </a:cubicBezTo>
                    <a:cubicBezTo>
                      <a:pt x="25" y="0"/>
                      <a:pt x="28" y="1"/>
                      <a:pt x="31" y="2"/>
                    </a:cubicBezTo>
                    <a:cubicBezTo>
                      <a:pt x="34" y="3"/>
                      <a:pt x="36" y="4"/>
                      <a:pt x="37" y="6"/>
                    </a:cubicBezTo>
                    <a:cubicBezTo>
                      <a:pt x="39" y="8"/>
                      <a:pt x="40" y="10"/>
                      <a:pt x="41" y="12"/>
                    </a:cubicBezTo>
                    <a:cubicBezTo>
                      <a:pt x="41" y="15"/>
                      <a:pt x="42" y="17"/>
                      <a:pt x="42" y="21"/>
                    </a:cubicBezTo>
                    <a:cubicBezTo>
                      <a:pt x="42" y="27"/>
                      <a:pt x="42" y="27"/>
                      <a:pt x="42" y="27"/>
                    </a:cubicBezTo>
                    <a:cubicBezTo>
                      <a:pt x="26" y="27"/>
                      <a:pt x="26" y="27"/>
                      <a:pt x="26" y="27"/>
                    </a:cubicBezTo>
                    <a:cubicBezTo>
                      <a:pt x="26" y="20"/>
                      <a:pt x="26" y="20"/>
                      <a:pt x="26" y="20"/>
                    </a:cubicBezTo>
                    <a:cubicBezTo>
                      <a:pt x="26" y="19"/>
                      <a:pt x="26" y="18"/>
                      <a:pt x="26" y="17"/>
                    </a:cubicBezTo>
                    <a:cubicBezTo>
                      <a:pt x="26" y="17"/>
                      <a:pt x="26" y="16"/>
                      <a:pt x="26" y="15"/>
                    </a:cubicBezTo>
                    <a:cubicBezTo>
                      <a:pt x="26" y="14"/>
                      <a:pt x="26" y="13"/>
                      <a:pt x="25" y="13"/>
                    </a:cubicBezTo>
                    <a:cubicBezTo>
                      <a:pt x="25" y="13"/>
                      <a:pt x="25" y="12"/>
                      <a:pt x="24" y="12"/>
                    </a:cubicBezTo>
                    <a:cubicBezTo>
                      <a:pt x="23" y="11"/>
                      <a:pt x="22" y="11"/>
                      <a:pt x="21" y="11"/>
                    </a:cubicBezTo>
                    <a:cubicBezTo>
                      <a:pt x="20" y="11"/>
                      <a:pt x="20" y="11"/>
                      <a:pt x="19" y="12"/>
                    </a:cubicBezTo>
                    <a:cubicBezTo>
                      <a:pt x="18" y="12"/>
                      <a:pt x="18" y="13"/>
                      <a:pt x="17" y="13"/>
                    </a:cubicBezTo>
                    <a:cubicBezTo>
                      <a:pt x="17" y="14"/>
                      <a:pt x="17" y="14"/>
                      <a:pt x="17" y="15"/>
                    </a:cubicBezTo>
                    <a:cubicBezTo>
                      <a:pt x="16" y="16"/>
                      <a:pt x="16" y="17"/>
                      <a:pt x="16" y="17"/>
                    </a:cubicBezTo>
                    <a:cubicBezTo>
                      <a:pt x="16" y="18"/>
                      <a:pt x="16" y="19"/>
                      <a:pt x="16" y="20"/>
                    </a:cubicBezTo>
                    <a:cubicBezTo>
                      <a:pt x="16" y="53"/>
                      <a:pt x="16" y="53"/>
                      <a:pt x="16" y="53"/>
                    </a:cubicBezTo>
                    <a:cubicBezTo>
                      <a:pt x="16" y="56"/>
                      <a:pt x="16" y="58"/>
                      <a:pt x="17" y="59"/>
                    </a:cubicBezTo>
                    <a:cubicBezTo>
                      <a:pt x="18" y="61"/>
                      <a:pt x="19" y="61"/>
                      <a:pt x="21" y="61"/>
                    </a:cubicBezTo>
                    <a:cubicBezTo>
                      <a:pt x="22" y="61"/>
                      <a:pt x="23" y="61"/>
                      <a:pt x="24" y="61"/>
                    </a:cubicBezTo>
                    <a:cubicBezTo>
                      <a:pt x="24" y="61"/>
                      <a:pt x="25" y="60"/>
                      <a:pt x="25" y="60"/>
                    </a:cubicBezTo>
                    <a:cubicBezTo>
                      <a:pt x="26" y="59"/>
                      <a:pt x="26" y="58"/>
                      <a:pt x="26" y="58"/>
                    </a:cubicBezTo>
                    <a:cubicBezTo>
                      <a:pt x="26" y="57"/>
                      <a:pt x="26" y="56"/>
                      <a:pt x="26" y="55"/>
                    </a:cubicBezTo>
                    <a:cubicBezTo>
                      <a:pt x="26" y="55"/>
                      <a:pt x="26" y="54"/>
                      <a:pt x="26" y="53"/>
                    </a:cubicBezTo>
                    <a:cubicBezTo>
                      <a:pt x="26" y="45"/>
                      <a:pt x="26" y="45"/>
                      <a:pt x="26" y="45"/>
                    </a:cubicBezTo>
                    <a:cubicBezTo>
                      <a:pt x="42" y="45"/>
                      <a:pt x="42" y="45"/>
                      <a:pt x="42" y="45"/>
                    </a:cubicBezTo>
                    <a:cubicBezTo>
                      <a:pt x="42" y="51"/>
                      <a:pt x="42" y="51"/>
                      <a:pt x="42" y="51"/>
                    </a:cubicBezTo>
                    <a:cubicBezTo>
                      <a:pt x="42" y="54"/>
                      <a:pt x="41" y="56"/>
                      <a:pt x="41" y="58"/>
                    </a:cubicBezTo>
                    <a:cubicBezTo>
                      <a:pt x="41" y="60"/>
                      <a:pt x="40" y="62"/>
                      <a:pt x="39" y="64"/>
                    </a:cubicBezTo>
                    <a:cubicBezTo>
                      <a:pt x="38" y="66"/>
                      <a:pt x="37" y="67"/>
                      <a:pt x="35" y="68"/>
                    </a:cubicBezTo>
                    <a:cubicBezTo>
                      <a:pt x="34" y="70"/>
                      <a:pt x="32" y="71"/>
                      <a:pt x="30" y="71"/>
                    </a:cubicBezTo>
                    <a:cubicBezTo>
                      <a:pt x="27" y="72"/>
                      <a:pt x="24" y="72"/>
                      <a:pt x="21" y="72"/>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0" name="íṧḻiḋe"/>
              <p:cNvSpPr/>
              <p:nvPr/>
            </p:nvSpPr>
            <p:spPr bwMode="auto">
              <a:xfrm>
                <a:off x="4277" y="3062"/>
                <a:ext cx="41" cy="67"/>
              </a:xfrm>
              <a:custGeom>
                <a:avLst/>
                <a:gdLst>
                  <a:gd name="T0" fmla="*/ 0 w 41"/>
                  <a:gd name="T1" fmla="*/ 67 h 67"/>
                  <a:gd name="T2" fmla="*/ 0 w 41"/>
                  <a:gd name="T3" fmla="*/ 0 h 67"/>
                  <a:gd name="T4" fmla="*/ 16 w 41"/>
                  <a:gd name="T5" fmla="*/ 0 h 67"/>
                  <a:gd name="T6" fmla="*/ 16 w 41"/>
                  <a:gd name="T7" fmla="*/ 28 h 67"/>
                  <a:gd name="T8" fmla="*/ 26 w 41"/>
                  <a:gd name="T9" fmla="*/ 28 h 67"/>
                  <a:gd name="T10" fmla="*/ 26 w 41"/>
                  <a:gd name="T11" fmla="*/ 0 h 67"/>
                  <a:gd name="T12" fmla="*/ 41 w 41"/>
                  <a:gd name="T13" fmla="*/ 0 h 67"/>
                  <a:gd name="T14" fmla="*/ 41 w 41"/>
                  <a:gd name="T15" fmla="*/ 67 h 67"/>
                  <a:gd name="T16" fmla="*/ 26 w 41"/>
                  <a:gd name="T17" fmla="*/ 67 h 67"/>
                  <a:gd name="T18" fmla="*/ 26 w 41"/>
                  <a:gd name="T19" fmla="*/ 39 h 67"/>
                  <a:gd name="T20" fmla="*/ 16 w 41"/>
                  <a:gd name="T21" fmla="*/ 39 h 67"/>
                  <a:gd name="T22" fmla="*/ 16 w 41"/>
                  <a:gd name="T23" fmla="*/ 67 h 67"/>
                  <a:gd name="T24" fmla="*/ 0 w 41"/>
                  <a:gd name="T25"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7">
                    <a:moveTo>
                      <a:pt x="0" y="67"/>
                    </a:moveTo>
                    <a:lnTo>
                      <a:pt x="0" y="0"/>
                    </a:lnTo>
                    <a:lnTo>
                      <a:pt x="16" y="0"/>
                    </a:lnTo>
                    <a:lnTo>
                      <a:pt x="16" y="28"/>
                    </a:lnTo>
                    <a:lnTo>
                      <a:pt x="26" y="28"/>
                    </a:lnTo>
                    <a:lnTo>
                      <a:pt x="26" y="0"/>
                    </a:lnTo>
                    <a:lnTo>
                      <a:pt x="41" y="0"/>
                    </a:lnTo>
                    <a:lnTo>
                      <a:pt x="41" y="67"/>
                    </a:lnTo>
                    <a:lnTo>
                      <a:pt x="26" y="67"/>
                    </a:lnTo>
                    <a:lnTo>
                      <a:pt x="26" y="39"/>
                    </a:lnTo>
                    <a:lnTo>
                      <a:pt x="16" y="39"/>
                    </a:lnTo>
                    <a:lnTo>
                      <a:pt x="16" y="67"/>
                    </a:lnTo>
                    <a:lnTo>
                      <a:pt x="0" y="67"/>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1" name="ïśḻiḍe"/>
              <p:cNvSpPr/>
              <p:nvPr/>
            </p:nvSpPr>
            <p:spPr bwMode="auto">
              <a:xfrm>
                <a:off x="4327" y="3061"/>
                <a:ext cx="37" cy="70"/>
              </a:xfrm>
              <a:custGeom>
                <a:avLst/>
                <a:gdLst>
                  <a:gd name="T0" fmla="*/ 19 w 38"/>
                  <a:gd name="T1" fmla="*/ 73 h 73"/>
                  <a:gd name="T2" fmla="*/ 10 w 38"/>
                  <a:gd name="T3" fmla="*/ 71 h 73"/>
                  <a:gd name="T4" fmla="*/ 4 w 38"/>
                  <a:gd name="T5" fmla="*/ 67 h 73"/>
                  <a:gd name="T6" fmla="*/ 1 w 38"/>
                  <a:gd name="T7" fmla="*/ 60 h 73"/>
                  <a:gd name="T8" fmla="*/ 0 w 38"/>
                  <a:gd name="T9" fmla="*/ 51 h 73"/>
                  <a:gd name="T10" fmla="*/ 0 w 38"/>
                  <a:gd name="T11" fmla="*/ 48 h 73"/>
                  <a:gd name="T12" fmla="*/ 14 w 38"/>
                  <a:gd name="T13" fmla="*/ 48 h 73"/>
                  <a:gd name="T14" fmla="*/ 14 w 38"/>
                  <a:gd name="T15" fmla="*/ 51 h 73"/>
                  <a:gd name="T16" fmla="*/ 15 w 38"/>
                  <a:gd name="T17" fmla="*/ 58 h 73"/>
                  <a:gd name="T18" fmla="*/ 19 w 38"/>
                  <a:gd name="T19" fmla="*/ 60 h 73"/>
                  <a:gd name="T20" fmla="*/ 23 w 38"/>
                  <a:gd name="T21" fmla="*/ 58 h 73"/>
                  <a:gd name="T22" fmla="*/ 24 w 38"/>
                  <a:gd name="T23" fmla="*/ 51 h 73"/>
                  <a:gd name="T24" fmla="*/ 22 w 38"/>
                  <a:gd name="T25" fmla="*/ 43 h 73"/>
                  <a:gd name="T26" fmla="*/ 17 w 38"/>
                  <a:gd name="T27" fmla="*/ 40 h 73"/>
                  <a:gd name="T28" fmla="*/ 14 w 38"/>
                  <a:gd name="T29" fmla="*/ 40 h 73"/>
                  <a:gd name="T30" fmla="*/ 14 w 38"/>
                  <a:gd name="T31" fmla="*/ 30 h 73"/>
                  <a:gd name="T32" fmla="*/ 16 w 38"/>
                  <a:gd name="T33" fmla="*/ 30 h 73"/>
                  <a:gd name="T34" fmla="*/ 22 w 38"/>
                  <a:gd name="T35" fmla="*/ 28 h 73"/>
                  <a:gd name="T36" fmla="*/ 24 w 38"/>
                  <a:gd name="T37" fmla="*/ 20 h 73"/>
                  <a:gd name="T38" fmla="*/ 23 w 38"/>
                  <a:gd name="T39" fmla="*/ 14 h 73"/>
                  <a:gd name="T40" fmla="*/ 19 w 38"/>
                  <a:gd name="T41" fmla="*/ 12 h 73"/>
                  <a:gd name="T42" fmla="*/ 15 w 38"/>
                  <a:gd name="T43" fmla="*/ 14 h 73"/>
                  <a:gd name="T44" fmla="*/ 14 w 38"/>
                  <a:gd name="T45" fmla="*/ 20 h 73"/>
                  <a:gd name="T46" fmla="*/ 14 w 38"/>
                  <a:gd name="T47" fmla="*/ 24 h 73"/>
                  <a:gd name="T48" fmla="*/ 0 w 38"/>
                  <a:gd name="T49" fmla="*/ 24 h 73"/>
                  <a:gd name="T50" fmla="*/ 0 w 38"/>
                  <a:gd name="T51" fmla="*/ 20 h 73"/>
                  <a:gd name="T52" fmla="*/ 5 w 38"/>
                  <a:gd name="T53" fmla="*/ 5 h 73"/>
                  <a:gd name="T54" fmla="*/ 19 w 38"/>
                  <a:gd name="T55" fmla="*/ 0 h 73"/>
                  <a:gd name="T56" fmla="*/ 33 w 38"/>
                  <a:gd name="T57" fmla="*/ 5 h 73"/>
                  <a:gd name="T58" fmla="*/ 38 w 38"/>
                  <a:gd name="T59" fmla="*/ 19 h 73"/>
                  <a:gd name="T60" fmla="*/ 36 w 38"/>
                  <a:gd name="T61" fmla="*/ 29 h 73"/>
                  <a:gd name="T62" fmla="*/ 30 w 38"/>
                  <a:gd name="T63" fmla="*/ 35 h 73"/>
                  <a:gd name="T64" fmla="*/ 38 w 38"/>
                  <a:gd name="T65" fmla="*/ 51 h 73"/>
                  <a:gd name="T66" fmla="*/ 37 w 38"/>
                  <a:gd name="T67" fmla="*/ 60 h 73"/>
                  <a:gd name="T68" fmla="*/ 34 w 38"/>
                  <a:gd name="T69" fmla="*/ 67 h 73"/>
                  <a:gd name="T70" fmla="*/ 28 w 38"/>
                  <a:gd name="T71" fmla="*/ 71 h 73"/>
                  <a:gd name="T72" fmla="*/ 19 w 38"/>
                  <a:gd name="T7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 h="73">
                    <a:moveTo>
                      <a:pt x="19" y="73"/>
                    </a:moveTo>
                    <a:cubicBezTo>
                      <a:pt x="15" y="73"/>
                      <a:pt x="12" y="72"/>
                      <a:pt x="10" y="71"/>
                    </a:cubicBezTo>
                    <a:cubicBezTo>
                      <a:pt x="7" y="70"/>
                      <a:pt x="5" y="69"/>
                      <a:pt x="4" y="67"/>
                    </a:cubicBezTo>
                    <a:cubicBezTo>
                      <a:pt x="2" y="65"/>
                      <a:pt x="1" y="62"/>
                      <a:pt x="1" y="60"/>
                    </a:cubicBezTo>
                    <a:cubicBezTo>
                      <a:pt x="0" y="57"/>
                      <a:pt x="0" y="54"/>
                      <a:pt x="0" y="51"/>
                    </a:cubicBezTo>
                    <a:cubicBezTo>
                      <a:pt x="0" y="48"/>
                      <a:pt x="0" y="48"/>
                      <a:pt x="0" y="48"/>
                    </a:cubicBezTo>
                    <a:cubicBezTo>
                      <a:pt x="14" y="48"/>
                      <a:pt x="14" y="48"/>
                      <a:pt x="14" y="48"/>
                    </a:cubicBezTo>
                    <a:cubicBezTo>
                      <a:pt x="14" y="51"/>
                      <a:pt x="14" y="51"/>
                      <a:pt x="14" y="51"/>
                    </a:cubicBezTo>
                    <a:cubicBezTo>
                      <a:pt x="14" y="54"/>
                      <a:pt x="15" y="57"/>
                      <a:pt x="15" y="58"/>
                    </a:cubicBezTo>
                    <a:cubicBezTo>
                      <a:pt x="16" y="60"/>
                      <a:pt x="17" y="60"/>
                      <a:pt x="19" y="60"/>
                    </a:cubicBezTo>
                    <a:cubicBezTo>
                      <a:pt x="21" y="60"/>
                      <a:pt x="22" y="60"/>
                      <a:pt x="23" y="58"/>
                    </a:cubicBezTo>
                    <a:cubicBezTo>
                      <a:pt x="24" y="57"/>
                      <a:pt x="24" y="54"/>
                      <a:pt x="24" y="51"/>
                    </a:cubicBezTo>
                    <a:cubicBezTo>
                      <a:pt x="24" y="47"/>
                      <a:pt x="23" y="45"/>
                      <a:pt x="22" y="43"/>
                    </a:cubicBezTo>
                    <a:cubicBezTo>
                      <a:pt x="21" y="41"/>
                      <a:pt x="19" y="41"/>
                      <a:pt x="17" y="40"/>
                    </a:cubicBezTo>
                    <a:cubicBezTo>
                      <a:pt x="14" y="40"/>
                      <a:pt x="14" y="40"/>
                      <a:pt x="14" y="40"/>
                    </a:cubicBezTo>
                    <a:cubicBezTo>
                      <a:pt x="14" y="30"/>
                      <a:pt x="14" y="30"/>
                      <a:pt x="14" y="30"/>
                    </a:cubicBezTo>
                    <a:cubicBezTo>
                      <a:pt x="16" y="30"/>
                      <a:pt x="16" y="30"/>
                      <a:pt x="16" y="30"/>
                    </a:cubicBezTo>
                    <a:cubicBezTo>
                      <a:pt x="19" y="30"/>
                      <a:pt x="21" y="29"/>
                      <a:pt x="22" y="28"/>
                    </a:cubicBezTo>
                    <a:cubicBezTo>
                      <a:pt x="23" y="26"/>
                      <a:pt x="24" y="24"/>
                      <a:pt x="24" y="20"/>
                    </a:cubicBezTo>
                    <a:cubicBezTo>
                      <a:pt x="24" y="17"/>
                      <a:pt x="24" y="15"/>
                      <a:pt x="23" y="14"/>
                    </a:cubicBezTo>
                    <a:cubicBezTo>
                      <a:pt x="22" y="12"/>
                      <a:pt x="21" y="12"/>
                      <a:pt x="19" y="12"/>
                    </a:cubicBezTo>
                    <a:cubicBezTo>
                      <a:pt x="17" y="12"/>
                      <a:pt x="16" y="13"/>
                      <a:pt x="15" y="14"/>
                    </a:cubicBezTo>
                    <a:cubicBezTo>
                      <a:pt x="15" y="15"/>
                      <a:pt x="14" y="18"/>
                      <a:pt x="14" y="20"/>
                    </a:cubicBezTo>
                    <a:cubicBezTo>
                      <a:pt x="14" y="24"/>
                      <a:pt x="14" y="24"/>
                      <a:pt x="14" y="24"/>
                    </a:cubicBezTo>
                    <a:cubicBezTo>
                      <a:pt x="0" y="24"/>
                      <a:pt x="0" y="24"/>
                      <a:pt x="0" y="24"/>
                    </a:cubicBezTo>
                    <a:cubicBezTo>
                      <a:pt x="0" y="20"/>
                      <a:pt x="0" y="20"/>
                      <a:pt x="0" y="20"/>
                    </a:cubicBezTo>
                    <a:cubicBezTo>
                      <a:pt x="0" y="14"/>
                      <a:pt x="1" y="9"/>
                      <a:pt x="5" y="5"/>
                    </a:cubicBezTo>
                    <a:cubicBezTo>
                      <a:pt x="8" y="2"/>
                      <a:pt x="13" y="0"/>
                      <a:pt x="19" y="0"/>
                    </a:cubicBezTo>
                    <a:cubicBezTo>
                      <a:pt x="25" y="0"/>
                      <a:pt x="30" y="2"/>
                      <a:pt x="33" y="5"/>
                    </a:cubicBezTo>
                    <a:cubicBezTo>
                      <a:pt x="37" y="8"/>
                      <a:pt x="38" y="13"/>
                      <a:pt x="38" y="19"/>
                    </a:cubicBezTo>
                    <a:cubicBezTo>
                      <a:pt x="38" y="23"/>
                      <a:pt x="37" y="27"/>
                      <a:pt x="36" y="29"/>
                    </a:cubicBezTo>
                    <a:cubicBezTo>
                      <a:pt x="34" y="32"/>
                      <a:pt x="32" y="34"/>
                      <a:pt x="30" y="35"/>
                    </a:cubicBezTo>
                    <a:cubicBezTo>
                      <a:pt x="35" y="37"/>
                      <a:pt x="38" y="42"/>
                      <a:pt x="38" y="51"/>
                    </a:cubicBezTo>
                    <a:cubicBezTo>
                      <a:pt x="38" y="54"/>
                      <a:pt x="38" y="57"/>
                      <a:pt x="37" y="60"/>
                    </a:cubicBezTo>
                    <a:cubicBezTo>
                      <a:pt x="37" y="62"/>
                      <a:pt x="35" y="65"/>
                      <a:pt x="34" y="67"/>
                    </a:cubicBezTo>
                    <a:cubicBezTo>
                      <a:pt x="32" y="69"/>
                      <a:pt x="30" y="70"/>
                      <a:pt x="28" y="71"/>
                    </a:cubicBezTo>
                    <a:cubicBezTo>
                      <a:pt x="25" y="72"/>
                      <a:pt x="22" y="73"/>
                      <a:pt x="19" y="73"/>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2" name="îŝ1iḍé"/>
              <p:cNvSpPr/>
              <p:nvPr/>
            </p:nvSpPr>
            <p:spPr bwMode="auto">
              <a:xfrm>
                <a:off x="2638" y="2603"/>
                <a:ext cx="26" cy="29"/>
              </a:xfrm>
              <a:custGeom>
                <a:avLst/>
                <a:gdLst>
                  <a:gd name="T0" fmla="*/ 4 w 27"/>
                  <a:gd name="T1" fmla="*/ 28 h 30"/>
                  <a:gd name="T2" fmla="*/ 1 w 27"/>
                  <a:gd name="T3" fmla="*/ 25 h 30"/>
                  <a:gd name="T4" fmla="*/ 0 w 27"/>
                  <a:gd name="T5" fmla="*/ 21 h 30"/>
                  <a:gd name="T6" fmla="*/ 0 w 27"/>
                  <a:gd name="T7" fmla="*/ 18 h 30"/>
                  <a:gd name="T8" fmla="*/ 2 w 27"/>
                  <a:gd name="T9" fmla="*/ 14 h 30"/>
                  <a:gd name="T10" fmla="*/ 9 w 27"/>
                  <a:gd name="T11" fmla="*/ 5 h 30"/>
                  <a:gd name="T12" fmla="*/ 12 w 27"/>
                  <a:gd name="T13" fmla="*/ 2 h 30"/>
                  <a:gd name="T14" fmla="*/ 15 w 27"/>
                  <a:gd name="T15" fmla="*/ 0 h 30"/>
                  <a:gd name="T16" fmla="*/ 19 w 27"/>
                  <a:gd name="T17" fmla="*/ 0 h 30"/>
                  <a:gd name="T18" fmla="*/ 23 w 27"/>
                  <a:gd name="T19" fmla="*/ 2 h 30"/>
                  <a:gd name="T20" fmla="*/ 26 w 27"/>
                  <a:gd name="T21" fmla="*/ 5 h 30"/>
                  <a:gd name="T22" fmla="*/ 27 w 27"/>
                  <a:gd name="T23" fmla="*/ 8 h 30"/>
                  <a:gd name="T24" fmla="*/ 26 w 27"/>
                  <a:gd name="T25" fmla="*/ 11 h 30"/>
                  <a:gd name="T26" fmla="*/ 25 w 27"/>
                  <a:gd name="T27" fmla="*/ 15 h 30"/>
                  <a:gd name="T28" fmla="*/ 23 w 27"/>
                  <a:gd name="T29" fmla="*/ 17 h 30"/>
                  <a:gd name="T30" fmla="*/ 18 w 27"/>
                  <a:gd name="T31" fmla="*/ 13 h 30"/>
                  <a:gd name="T32" fmla="*/ 19 w 27"/>
                  <a:gd name="T33" fmla="*/ 10 h 30"/>
                  <a:gd name="T34" fmla="*/ 20 w 27"/>
                  <a:gd name="T35" fmla="*/ 9 h 30"/>
                  <a:gd name="T36" fmla="*/ 21 w 27"/>
                  <a:gd name="T37" fmla="*/ 9 h 30"/>
                  <a:gd name="T38" fmla="*/ 21 w 27"/>
                  <a:gd name="T39" fmla="*/ 8 h 30"/>
                  <a:gd name="T40" fmla="*/ 21 w 27"/>
                  <a:gd name="T41" fmla="*/ 7 h 30"/>
                  <a:gd name="T42" fmla="*/ 20 w 27"/>
                  <a:gd name="T43" fmla="*/ 6 h 30"/>
                  <a:gd name="T44" fmla="*/ 19 w 27"/>
                  <a:gd name="T45" fmla="*/ 6 h 30"/>
                  <a:gd name="T46" fmla="*/ 18 w 27"/>
                  <a:gd name="T47" fmla="*/ 6 h 30"/>
                  <a:gd name="T48" fmla="*/ 17 w 27"/>
                  <a:gd name="T49" fmla="*/ 6 h 30"/>
                  <a:gd name="T50" fmla="*/ 16 w 27"/>
                  <a:gd name="T51" fmla="*/ 7 h 30"/>
                  <a:gd name="T52" fmla="*/ 16 w 27"/>
                  <a:gd name="T53" fmla="*/ 8 h 30"/>
                  <a:gd name="T54" fmla="*/ 7 w 27"/>
                  <a:gd name="T55" fmla="*/ 20 h 30"/>
                  <a:gd name="T56" fmla="*/ 6 w 27"/>
                  <a:gd name="T57" fmla="*/ 22 h 30"/>
                  <a:gd name="T58" fmla="*/ 7 w 27"/>
                  <a:gd name="T59" fmla="*/ 24 h 30"/>
                  <a:gd name="T60" fmla="*/ 8 w 27"/>
                  <a:gd name="T61" fmla="*/ 24 h 30"/>
                  <a:gd name="T62" fmla="*/ 9 w 27"/>
                  <a:gd name="T63" fmla="*/ 24 h 30"/>
                  <a:gd name="T64" fmla="*/ 9 w 27"/>
                  <a:gd name="T65" fmla="*/ 24 h 30"/>
                  <a:gd name="T66" fmla="*/ 10 w 27"/>
                  <a:gd name="T67" fmla="*/ 23 h 30"/>
                  <a:gd name="T68" fmla="*/ 11 w 27"/>
                  <a:gd name="T69" fmla="*/ 22 h 30"/>
                  <a:gd name="T70" fmla="*/ 13 w 27"/>
                  <a:gd name="T71" fmla="*/ 20 h 30"/>
                  <a:gd name="T72" fmla="*/ 18 w 27"/>
                  <a:gd name="T73" fmla="*/ 24 h 30"/>
                  <a:gd name="T74" fmla="*/ 17 w 27"/>
                  <a:gd name="T75" fmla="*/ 26 h 30"/>
                  <a:gd name="T76" fmla="*/ 15 w 27"/>
                  <a:gd name="T77" fmla="*/ 28 h 30"/>
                  <a:gd name="T78" fmla="*/ 12 w 27"/>
                  <a:gd name="T79" fmla="*/ 30 h 30"/>
                  <a:gd name="T80" fmla="*/ 10 w 27"/>
                  <a:gd name="T81" fmla="*/ 30 h 30"/>
                  <a:gd name="T82" fmla="*/ 7 w 27"/>
                  <a:gd name="T83" fmla="*/ 30 h 30"/>
                  <a:gd name="T84" fmla="*/ 4 w 27"/>
                  <a:gd name="T85"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 h="30">
                    <a:moveTo>
                      <a:pt x="4" y="28"/>
                    </a:moveTo>
                    <a:cubicBezTo>
                      <a:pt x="2" y="27"/>
                      <a:pt x="1" y="26"/>
                      <a:pt x="1" y="25"/>
                    </a:cubicBezTo>
                    <a:cubicBezTo>
                      <a:pt x="0" y="24"/>
                      <a:pt x="0" y="22"/>
                      <a:pt x="0" y="21"/>
                    </a:cubicBezTo>
                    <a:cubicBezTo>
                      <a:pt x="0" y="20"/>
                      <a:pt x="0" y="19"/>
                      <a:pt x="0" y="18"/>
                    </a:cubicBezTo>
                    <a:cubicBezTo>
                      <a:pt x="1" y="17"/>
                      <a:pt x="1" y="15"/>
                      <a:pt x="2" y="14"/>
                    </a:cubicBezTo>
                    <a:cubicBezTo>
                      <a:pt x="9" y="5"/>
                      <a:pt x="9" y="5"/>
                      <a:pt x="9" y="5"/>
                    </a:cubicBezTo>
                    <a:cubicBezTo>
                      <a:pt x="10" y="4"/>
                      <a:pt x="11" y="3"/>
                      <a:pt x="12" y="2"/>
                    </a:cubicBezTo>
                    <a:cubicBezTo>
                      <a:pt x="13" y="1"/>
                      <a:pt x="14" y="0"/>
                      <a:pt x="15" y="0"/>
                    </a:cubicBezTo>
                    <a:cubicBezTo>
                      <a:pt x="16" y="0"/>
                      <a:pt x="17" y="0"/>
                      <a:pt x="19" y="0"/>
                    </a:cubicBezTo>
                    <a:cubicBezTo>
                      <a:pt x="20" y="0"/>
                      <a:pt x="21" y="1"/>
                      <a:pt x="23" y="2"/>
                    </a:cubicBezTo>
                    <a:cubicBezTo>
                      <a:pt x="24" y="3"/>
                      <a:pt x="25" y="4"/>
                      <a:pt x="26" y="5"/>
                    </a:cubicBezTo>
                    <a:cubicBezTo>
                      <a:pt x="27" y="6"/>
                      <a:pt x="27" y="7"/>
                      <a:pt x="27" y="8"/>
                    </a:cubicBezTo>
                    <a:cubicBezTo>
                      <a:pt x="27" y="9"/>
                      <a:pt x="27" y="10"/>
                      <a:pt x="26" y="11"/>
                    </a:cubicBezTo>
                    <a:cubicBezTo>
                      <a:pt x="26" y="12"/>
                      <a:pt x="25" y="14"/>
                      <a:pt x="25" y="15"/>
                    </a:cubicBezTo>
                    <a:cubicBezTo>
                      <a:pt x="23" y="17"/>
                      <a:pt x="23" y="17"/>
                      <a:pt x="23" y="17"/>
                    </a:cubicBezTo>
                    <a:cubicBezTo>
                      <a:pt x="18" y="13"/>
                      <a:pt x="18" y="13"/>
                      <a:pt x="18" y="13"/>
                    </a:cubicBezTo>
                    <a:cubicBezTo>
                      <a:pt x="19" y="10"/>
                      <a:pt x="19" y="10"/>
                      <a:pt x="19" y="10"/>
                    </a:cubicBezTo>
                    <a:cubicBezTo>
                      <a:pt x="20" y="10"/>
                      <a:pt x="20" y="10"/>
                      <a:pt x="20" y="9"/>
                    </a:cubicBezTo>
                    <a:cubicBezTo>
                      <a:pt x="20" y="9"/>
                      <a:pt x="20" y="9"/>
                      <a:pt x="21" y="9"/>
                    </a:cubicBezTo>
                    <a:cubicBezTo>
                      <a:pt x="21" y="8"/>
                      <a:pt x="21" y="8"/>
                      <a:pt x="21" y="8"/>
                    </a:cubicBezTo>
                    <a:cubicBezTo>
                      <a:pt x="21" y="7"/>
                      <a:pt x="21" y="7"/>
                      <a:pt x="21" y="7"/>
                    </a:cubicBezTo>
                    <a:cubicBezTo>
                      <a:pt x="20" y="7"/>
                      <a:pt x="20" y="6"/>
                      <a:pt x="20" y="6"/>
                    </a:cubicBezTo>
                    <a:cubicBezTo>
                      <a:pt x="20" y="6"/>
                      <a:pt x="19" y="6"/>
                      <a:pt x="19" y="6"/>
                    </a:cubicBezTo>
                    <a:cubicBezTo>
                      <a:pt x="19" y="6"/>
                      <a:pt x="18" y="6"/>
                      <a:pt x="18" y="6"/>
                    </a:cubicBezTo>
                    <a:cubicBezTo>
                      <a:pt x="18" y="6"/>
                      <a:pt x="17" y="6"/>
                      <a:pt x="17" y="6"/>
                    </a:cubicBezTo>
                    <a:cubicBezTo>
                      <a:pt x="17" y="6"/>
                      <a:pt x="17" y="7"/>
                      <a:pt x="16" y="7"/>
                    </a:cubicBezTo>
                    <a:cubicBezTo>
                      <a:pt x="16" y="7"/>
                      <a:pt x="16" y="7"/>
                      <a:pt x="16" y="8"/>
                    </a:cubicBezTo>
                    <a:cubicBezTo>
                      <a:pt x="7" y="20"/>
                      <a:pt x="7" y="20"/>
                      <a:pt x="7" y="20"/>
                    </a:cubicBezTo>
                    <a:cubicBezTo>
                      <a:pt x="6" y="21"/>
                      <a:pt x="6" y="21"/>
                      <a:pt x="6" y="22"/>
                    </a:cubicBezTo>
                    <a:cubicBezTo>
                      <a:pt x="6" y="23"/>
                      <a:pt x="6" y="23"/>
                      <a:pt x="7" y="24"/>
                    </a:cubicBezTo>
                    <a:cubicBezTo>
                      <a:pt x="7" y="24"/>
                      <a:pt x="7" y="24"/>
                      <a:pt x="8" y="24"/>
                    </a:cubicBezTo>
                    <a:cubicBezTo>
                      <a:pt x="8" y="24"/>
                      <a:pt x="8" y="24"/>
                      <a:pt x="9" y="24"/>
                    </a:cubicBezTo>
                    <a:cubicBezTo>
                      <a:pt x="9" y="24"/>
                      <a:pt x="9" y="24"/>
                      <a:pt x="9" y="24"/>
                    </a:cubicBezTo>
                    <a:cubicBezTo>
                      <a:pt x="10" y="24"/>
                      <a:pt x="10" y="23"/>
                      <a:pt x="10" y="23"/>
                    </a:cubicBezTo>
                    <a:cubicBezTo>
                      <a:pt x="10" y="23"/>
                      <a:pt x="11" y="23"/>
                      <a:pt x="11" y="22"/>
                    </a:cubicBezTo>
                    <a:cubicBezTo>
                      <a:pt x="13" y="20"/>
                      <a:pt x="13" y="20"/>
                      <a:pt x="13" y="20"/>
                    </a:cubicBezTo>
                    <a:cubicBezTo>
                      <a:pt x="18" y="24"/>
                      <a:pt x="18" y="24"/>
                      <a:pt x="18" y="24"/>
                    </a:cubicBezTo>
                    <a:cubicBezTo>
                      <a:pt x="17" y="26"/>
                      <a:pt x="17" y="26"/>
                      <a:pt x="17" y="26"/>
                    </a:cubicBezTo>
                    <a:cubicBezTo>
                      <a:pt x="16" y="27"/>
                      <a:pt x="15" y="27"/>
                      <a:pt x="15" y="28"/>
                    </a:cubicBezTo>
                    <a:cubicBezTo>
                      <a:pt x="14" y="29"/>
                      <a:pt x="13" y="29"/>
                      <a:pt x="12" y="30"/>
                    </a:cubicBezTo>
                    <a:cubicBezTo>
                      <a:pt x="12" y="30"/>
                      <a:pt x="11" y="30"/>
                      <a:pt x="10" y="30"/>
                    </a:cubicBezTo>
                    <a:cubicBezTo>
                      <a:pt x="9" y="30"/>
                      <a:pt x="8" y="30"/>
                      <a:pt x="7" y="30"/>
                    </a:cubicBezTo>
                    <a:cubicBezTo>
                      <a:pt x="6" y="29"/>
                      <a:pt x="5" y="29"/>
                      <a:pt x="4" y="28"/>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3" name="íšľïdè"/>
              <p:cNvSpPr/>
              <p:nvPr/>
            </p:nvSpPr>
            <p:spPr bwMode="auto">
              <a:xfrm>
                <a:off x="2651" y="2612"/>
                <a:ext cx="33" cy="35"/>
              </a:xfrm>
              <a:custGeom>
                <a:avLst/>
                <a:gdLst>
                  <a:gd name="T0" fmla="*/ 0 w 33"/>
                  <a:gd name="T1" fmla="*/ 24 h 35"/>
                  <a:gd name="T2" fmla="*/ 19 w 33"/>
                  <a:gd name="T3" fmla="*/ 0 h 35"/>
                  <a:gd name="T4" fmla="*/ 23 w 33"/>
                  <a:gd name="T5" fmla="*/ 4 h 35"/>
                  <a:gd name="T6" fmla="*/ 17 w 33"/>
                  <a:gd name="T7" fmla="*/ 14 h 35"/>
                  <a:gd name="T8" fmla="*/ 21 w 33"/>
                  <a:gd name="T9" fmla="*/ 17 h 35"/>
                  <a:gd name="T10" fmla="*/ 27 w 33"/>
                  <a:gd name="T11" fmla="*/ 7 h 35"/>
                  <a:gd name="T12" fmla="*/ 33 w 33"/>
                  <a:gd name="T13" fmla="*/ 11 h 35"/>
                  <a:gd name="T14" fmla="*/ 15 w 33"/>
                  <a:gd name="T15" fmla="*/ 35 h 35"/>
                  <a:gd name="T16" fmla="*/ 10 w 33"/>
                  <a:gd name="T17" fmla="*/ 31 h 35"/>
                  <a:gd name="T18" fmla="*/ 18 w 33"/>
                  <a:gd name="T19" fmla="*/ 21 h 35"/>
                  <a:gd name="T20" fmla="*/ 14 w 33"/>
                  <a:gd name="T21" fmla="*/ 18 h 35"/>
                  <a:gd name="T22" fmla="*/ 6 w 33"/>
                  <a:gd name="T23" fmla="*/ 28 h 35"/>
                  <a:gd name="T24" fmla="*/ 0 w 33"/>
                  <a:gd name="T25"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5">
                    <a:moveTo>
                      <a:pt x="0" y="24"/>
                    </a:moveTo>
                    <a:lnTo>
                      <a:pt x="19" y="0"/>
                    </a:lnTo>
                    <a:lnTo>
                      <a:pt x="23" y="4"/>
                    </a:lnTo>
                    <a:lnTo>
                      <a:pt x="17" y="14"/>
                    </a:lnTo>
                    <a:lnTo>
                      <a:pt x="21" y="17"/>
                    </a:lnTo>
                    <a:lnTo>
                      <a:pt x="27" y="7"/>
                    </a:lnTo>
                    <a:lnTo>
                      <a:pt x="33" y="11"/>
                    </a:lnTo>
                    <a:lnTo>
                      <a:pt x="15" y="35"/>
                    </a:lnTo>
                    <a:lnTo>
                      <a:pt x="10" y="31"/>
                    </a:lnTo>
                    <a:lnTo>
                      <a:pt x="18" y="21"/>
                    </a:lnTo>
                    <a:lnTo>
                      <a:pt x="14" y="18"/>
                    </a:lnTo>
                    <a:lnTo>
                      <a:pt x="6" y="28"/>
                    </a:lnTo>
                    <a:lnTo>
                      <a:pt x="0" y="24"/>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6" name="íṩḻiḍé"/>
            <p:cNvSpPr/>
            <p:nvPr/>
          </p:nvSpPr>
          <p:spPr bwMode="auto">
            <a:xfrm>
              <a:off x="4042842" y="4448265"/>
              <a:ext cx="43984" cy="49262"/>
            </a:xfrm>
            <a:custGeom>
              <a:avLst/>
              <a:gdLst>
                <a:gd name="T0" fmla="*/ 3 w 27"/>
                <a:gd name="T1" fmla="*/ 28 h 30"/>
                <a:gd name="T2" fmla="*/ 1 w 27"/>
                <a:gd name="T3" fmla="*/ 25 h 30"/>
                <a:gd name="T4" fmla="*/ 0 w 27"/>
                <a:gd name="T5" fmla="*/ 22 h 30"/>
                <a:gd name="T6" fmla="*/ 0 w 27"/>
                <a:gd name="T7" fmla="*/ 19 h 30"/>
                <a:gd name="T8" fmla="*/ 2 w 27"/>
                <a:gd name="T9" fmla="*/ 15 h 30"/>
                <a:gd name="T10" fmla="*/ 3 w 27"/>
                <a:gd name="T11" fmla="*/ 14 h 30"/>
                <a:gd name="T12" fmla="*/ 8 w 27"/>
                <a:gd name="T13" fmla="*/ 18 h 30"/>
                <a:gd name="T14" fmla="*/ 7 w 27"/>
                <a:gd name="T15" fmla="*/ 19 h 30"/>
                <a:gd name="T16" fmla="*/ 6 w 27"/>
                <a:gd name="T17" fmla="*/ 22 h 30"/>
                <a:gd name="T18" fmla="*/ 7 w 27"/>
                <a:gd name="T19" fmla="*/ 24 h 30"/>
                <a:gd name="T20" fmla="*/ 9 w 27"/>
                <a:gd name="T21" fmla="*/ 24 h 30"/>
                <a:gd name="T22" fmla="*/ 11 w 27"/>
                <a:gd name="T23" fmla="*/ 22 h 30"/>
                <a:gd name="T24" fmla="*/ 12 w 27"/>
                <a:gd name="T25" fmla="*/ 18 h 30"/>
                <a:gd name="T26" fmla="*/ 11 w 27"/>
                <a:gd name="T27" fmla="*/ 16 h 30"/>
                <a:gd name="T28" fmla="*/ 10 w 27"/>
                <a:gd name="T29" fmla="*/ 15 h 30"/>
                <a:gd name="T30" fmla="*/ 13 w 27"/>
                <a:gd name="T31" fmla="*/ 12 h 30"/>
                <a:gd name="T32" fmla="*/ 14 w 27"/>
                <a:gd name="T33" fmla="*/ 12 h 30"/>
                <a:gd name="T34" fmla="*/ 16 w 27"/>
                <a:gd name="T35" fmla="*/ 13 h 30"/>
                <a:gd name="T36" fmla="*/ 19 w 27"/>
                <a:gd name="T37" fmla="*/ 11 h 30"/>
                <a:gd name="T38" fmla="*/ 20 w 27"/>
                <a:gd name="T39" fmla="*/ 8 h 30"/>
                <a:gd name="T40" fmla="*/ 19 w 27"/>
                <a:gd name="T41" fmla="*/ 6 h 30"/>
                <a:gd name="T42" fmla="*/ 17 w 27"/>
                <a:gd name="T43" fmla="*/ 6 h 30"/>
                <a:gd name="T44" fmla="*/ 15 w 27"/>
                <a:gd name="T45" fmla="*/ 8 h 30"/>
                <a:gd name="T46" fmla="*/ 14 w 27"/>
                <a:gd name="T47" fmla="*/ 9 h 30"/>
                <a:gd name="T48" fmla="*/ 9 w 27"/>
                <a:gd name="T49" fmla="*/ 6 h 30"/>
                <a:gd name="T50" fmla="*/ 10 w 27"/>
                <a:gd name="T51" fmla="*/ 4 h 30"/>
                <a:gd name="T52" fmla="*/ 16 w 27"/>
                <a:gd name="T53" fmla="*/ 0 h 30"/>
                <a:gd name="T54" fmla="*/ 22 w 27"/>
                <a:gd name="T55" fmla="*/ 2 h 30"/>
                <a:gd name="T56" fmla="*/ 26 w 27"/>
                <a:gd name="T57" fmla="*/ 8 h 30"/>
                <a:gd name="T58" fmla="*/ 24 w 27"/>
                <a:gd name="T59" fmla="*/ 14 h 30"/>
                <a:gd name="T60" fmla="*/ 21 w 27"/>
                <a:gd name="T61" fmla="*/ 17 h 30"/>
                <a:gd name="T62" fmla="*/ 17 w 27"/>
                <a:gd name="T63" fmla="*/ 17 h 30"/>
                <a:gd name="T64" fmla="*/ 16 w 27"/>
                <a:gd name="T65" fmla="*/ 25 h 30"/>
                <a:gd name="T66" fmla="*/ 13 w 27"/>
                <a:gd name="T67" fmla="*/ 28 h 30"/>
                <a:gd name="T68" fmla="*/ 10 w 27"/>
                <a:gd name="T69" fmla="*/ 30 h 30"/>
                <a:gd name="T70" fmla="*/ 7 w 27"/>
                <a:gd name="T71" fmla="*/ 30 h 30"/>
                <a:gd name="T72" fmla="*/ 3 w 27"/>
                <a:gd name="T73"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 h="30">
                  <a:moveTo>
                    <a:pt x="3" y="28"/>
                  </a:moveTo>
                  <a:cubicBezTo>
                    <a:pt x="2" y="27"/>
                    <a:pt x="1" y="26"/>
                    <a:pt x="1" y="25"/>
                  </a:cubicBezTo>
                  <a:cubicBezTo>
                    <a:pt x="0" y="24"/>
                    <a:pt x="0" y="23"/>
                    <a:pt x="0" y="22"/>
                  </a:cubicBezTo>
                  <a:cubicBezTo>
                    <a:pt x="0" y="21"/>
                    <a:pt x="0" y="20"/>
                    <a:pt x="0" y="19"/>
                  </a:cubicBezTo>
                  <a:cubicBezTo>
                    <a:pt x="1" y="18"/>
                    <a:pt x="1" y="16"/>
                    <a:pt x="2" y="15"/>
                  </a:cubicBezTo>
                  <a:cubicBezTo>
                    <a:pt x="3" y="14"/>
                    <a:pt x="3" y="14"/>
                    <a:pt x="3" y="14"/>
                  </a:cubicBezTo>
                  <a:cubicBezTo>
                    <a:pt x="8" y="18"/>
                    <a:pt x="8" y="18"/>
                    <a:pt x="8" y="18"/>
                  </a:cubicBezTo>
                  <a:cubicBezTo>
                    <a:pt x="7" y="19"/>
                    <a:pt x="7" y="19"/>
                    <a:pt x="7" y="19"/>
                  </a:cubicBezTo>
                  <a:cubicBezTo>
                    <a:pt x="7" y="20"/>
                    <a:pt x="6" y="21"/>
                    <a:pt x="6" y="22"/>
                  </a:cubicBezTo>
                  <a:cubicBezTo>
                    <a:pt x="6" y="23"/>
                    <a:pt x="6" y="23"/>
                    <a:pt x="7" y="24"/>
                  </a:cubicBezTo>
                  <a:cubicBezTo>
                    <a:pt x="7" y="24"/>
                    <a:pt x="8" y="24"/>
                    <a:pt x="9" y="24"/>
                  </a:cubicBezTo>
                  <a:cubicBezTo>
                    <a:pt x="9" y="24"/>
                    <a:pt x="10" y="23"/>
                    <a:pt x="11" y="22"/>
                  </a:cubicBezTo>
                  <a:cubicBezTo>
                    <a:pt x="12" y="20"/>
                    <a:pt x="12" y="19"/>
                    <a:pt x="12" y="18"/>
                  </a:cubicBezTo>
                  <a:cubicBezTo>
                    <a:pt x="12" y="18"/>
                    <a:pt x="12" y="17"/>
                    <a:pt x="11" y="16"/>
                  </a:cubicBezTo>
                  <a:cubicBezTo>
                    <a:pt x="10" y="15"/>
                    <a:pt x="10" y="15"/>
                    <a:pt x="10" y="15"/>
                  </a:cubicBezTo>
                  <a:cubicBezTo>
                    <a:pt x="13" y="12"/>
                    <a:pt x="13" y="12"/>
                    <a:pt x="13" y="12"/>
                  </a:cubicBezTo>
                  <a:cubicBezTo>
                    <a:pt x="14" y="12"/>
                    <a:pt x="14" y="12"/>
                    <a:pt x="14" y="12"/>
                  </a:cubicBezTo>
                  <a:cubicBezTo>
                    <a:pt x="15" y="13"/>
                    <a:pt x="16" y="13"/>
                    <a:pt x="16" y="13"/>
                  </a:cubicBezTo>
                  <a:cubicBezTo>
                    <a:pt x="17" y="13"/>
                    <a:pt x="18" y="12"/>
                    <a:pt x="19" y="11"/>
                  </a:cubicBezTo>
                  <a:cubicBezTo>
                    <a:pt x="20" y="10"/>
                    <a:pt x="20" y="9"/>
                    <a:pt x="20" y="8"/>
                  </a:cubicBezTo>
                  <a:cubicBezTo>
                    <a:pt x="20" y="7"/>
                    <a:pt x="20" y="7"/>
                    <a:pt x="19" y="6"/>
                  </a:cubicBezTo>
                  <a:cubicBezTo>
                    <a:pt x="19" y="6"/>
                    <a:pt x="18" y="6"/>
                    <a:pt x="17" y="6"/>
                  </a:cubicBezTo>
                  <a:cubicBezTo>
                    <a:pt x="17" y="6"/>
                    <a:pt x="16" y="7"/>
                    <a:pt x="15" y="8"/>
                  </a:cubicBezTo>
                  <a:cubicBezTo>
                    <a:pt x="14" y="9"/>
                    <a:pt x="14" y="9"/>
                    <a:pt x="14" y="9"/>
                  </a:cubicBezTo>
                  <a:cubicBezTo>
                    <a:pt x="9" y="6"/>
                    <a:pt x="9" y="6"/>
                    <a:pt x="9" y="6"/>
                  </a:cubicBezTo>
                  <a:cubicBezTo>
                    <a:pt x="10" y="4"/>
                    <a:pt x="10" y="4"/>
                    <a:pt x="10" y="4"/>
                  </a:cubicBezTo>
                  <a:cubicBezTo>
                    <a:pt x="12" y="2"/>
                    <a:pt x="14" y="1"/>
                    <a:pt x="16" y="0"/>
                  </a:cubicBezTo>
                  <a:cubicBezTo>
                    <a:pt x="18" y="0"/>
                    <a:pt x="20" y="1"/>
                    <a:pt x="22" y="2"/>
                  </a:cubicBezTo>
                  <a:cubicBezTo>
                    <a:pt x="25" y="4"/>
                    <a:pt x="26" y="6"/>
                    <a:pt x="26" y="8"/>
                  </a:cubicBezTo>
                  <a:cubicBezTo>
                    <a:pt x="27" y="10"/>
                    <a:pt x="26" y="12"/>
                    <a:pt x="24" y="14"/>
                  </a:cubicBezTo>
                  <a:cubicBezTo>
                    <a:pt x="23" y="15"/>
                    <a:pt x="22" y="16"/>
                    <a:pt x="21" y="17"/>
                  </a:cubicBezTo>
                  <a:cubicBezTo>
                    <a:pt x="19" y="18"/>
                    <a:pt x="18" y="18"/>
                    <a:pt x="17" y="17"/>
                  </a:cubicBezTo>
                  <a:cubicBezTo>
                    <a:pt x="19" y="20"/>
                    <a:pt x="18" y="22"/>
                    <a:pt x="16" y="25"/>
                  </a:cubicBezTo>
                  <a:cubicBezTo>
                    <a:pt x="15" y="27"/>
                    <a:pt x="14" y="28"/>
                    <a:pt x="13" y="28"/>
                  </a:cubicBezTo>
                  <a:cubicBezTo>
                    <a:pt x="12" y="29"/>
                    <a:pt x="11" y="30"/>
                    <a:pt x="10" y="30"/>
                  </a:cubicBezTo>
                  <a:cubicBezTo>
                    <a:pt x="9" y="30"/>
                    <a:pt x="8" y="30"/>
                    <a:pt x="7" y="30"/>
                  </a:cubicBezTo>
                  <a:cubicBezTo>
                    <a:pt x="6" y="30"/>
                    <a:pt x="5" y="29"/>
                    <a:pt x="3" y="28"/>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 name="îŝ1îḋé"/>
            <p:cNvSpPr/>
            <p:nvPr/>
          </p:nvSpPr>
          <p:spPr bwMode="auto">
            <a:xfrm>
              <a:off x="7097069" y="2351124"/>
              <a:ext cx="51022" cy="91486"/>
            </a:xfrm>
            <a:custGeom>
              <a:avLst/>
              <a:gdLst>
                <a:gd name="T0" fmla="*/ 15 w 30"/>
                <a:gd name="T1" fmla="*/ 54 h 54"/>
                <a:gd name="T2" fmla="*/ 8 w 30"/>
                <a:gd name="T3" fmla="*/ 53 h 54"/>
                <a:gd name="T4" fmla="*/ 3 w 30"/>
                <a:gd name="T5" fmla="*/ 49 h 54"/>
                <a:gd name="T6" fmla="*/ 1 w 30"/>
                <a:gd name="T7" fmla="*/ 44 h 54"/>
                <a:gd name="T8" fmla="*/ 0 w 30"/>
                <a:gd name="T9" fmla="*/ 37 h 54"/>
                <a:gd name="T10" fmla="*/ 0 w 30"/>
                <a:gd name="T11" fmla="*/ 18 h 54"/>
                <a:gd name="T12" fmla="*/ 1 w 30"/>
                <a:gd name="T13" fmla="*/ 11 h 54"/>
                <a:gd name="T14" fmla="*/ 3 w 30"/>
                <a:gd name="T15" fmla="*/ 5 h 54"/>
                <a:gd name="T16" fmla="*/ 8 w 30"/>
                <a:gd name="T17" fmla="*/ 2 h 54"/>
                <a:gd name="T18" fmla="*/ 15 w 30"/>
                <a:gd name="T19" fmla="*/ 0 h 54"/>
                <a:gd name="T20" fmla="*/ 23 w 30"/>
                <a:gd name="T21" fmla="*/ 2 h 54"/>
                <a:gd name="T22" fmla="*/ 27 w 30"/>
                <a:gd name="T23" fmla="*/ 5 h 54"/>
                <a:gd name="T24" fmla="*/ 30 w 30"/>
                <a:gd name="T25" fmla="*/ 9 h 54"/>
                <a:gd name="T26" fmla="*/ 30 w 30"/>
                <a:gd name="T27" fmla="*/ 15 h 54"/>
                <a:gd name="T28" fmla="*/ 30 w 30"/>
                <a:gd name="T29" fmla="*/ 20 h 54"/>
                <a:gd name="T30" fmla="*/ 19 w 30"/>
                <a:gd name="T31" fmla="*/ 20 h 54"/>
                <a:gd name="T32" fmla="*/ 19 w 30"/>
                <a:gd name="T33" fmla="*/ 15 h 54"/>
                <a:gd name="T34" fmla="*/ 19 w 30"/>
                <a:gd name="T35" fmla="*/ 13 h 54"/>
                <a:gd name="T36" fmla="*/ 19 w 30"/>
                <a:gd name="T37" fmla="*/ 11 h 54"/>
                <a:gd name="T38" fmla="*/ 18 w 30"/>
                <a:gd name="T39" fmla="*/ 10 h 54"/>
                <a:gd name="T40" fmla="*/ 17 w 30"/>
                <a:gd name="T41" fmla="*/ 9 h 54"/>
                <a:gd name="T42" fmla="*/ 15 w 30"/>
                <a:gd name="T43" fmla="*/ 9 h 54"/>
                <a:gd name="T44" fmla="*/ 14 w 30"/>
                <a:gd name="T45" fmla="*/ 9 h 54"/>
                <a:gd name="T46" fmla="*/ 13 w 30"/>
                <a:gd name="T47" fmla="*/ 10 h 54"/>
                <a:gd name="T48" fmla="*/ 12 w 30"/>
                <a:gd name="T49" fmla="*/ 11 h 54"/>
                <a:gd name="T50" fmla="*/ 12 w 30"/>
                <a:gd name="T51" fmla="*/ 13 h 54"/>
                <a:gd name="T52" fmla="*/ 12 w 30"/>
                <a:gd name="T53" fmla="*/ 15 h 54"/>
                <a:gd name="T54" fmla="*/ 12 w 30"/>
                <a:gd name="T55" fmla="*/ 39 h 54"/>
                <a:gd name="T56" fmla="*/ 12 w 30"/>
                <a:gd name="T57" fmla="*/ 44 h 54"/>
                <a:gd name="T58" fmla="*/ 15 w 30"/>
                <a:gd name="T59" fmla="*/ 46 h 54"/>
                <a:gd name="T60" fmla="*/ 17 w 30"/>
                <a:gd name="T61" fmla="*/ 45 h 54"/>
                <a:gd name="T62" fmla="*/ 18 w 30"/>
                <a:gd name="T63" fmla="*/ 45 h 54"/>
                <a:gd name="T64" fmla="*/ 19 w 30"/>
                <a:gd name="T65" fmla="*/ 43 h 54"/>
                <a:gd name="T66" fmla="*/ 19 w 30"/>
                <a:gd name="T67" fmla="*/ 41 h 54"/>
                <a:gd name="T68" fmla="*/ 19 w 30"/>
                <a:gd name="T69" fmla="*/ 39 h 54"/>
                <a:gd name="T70" fmla="*/ 19 w 30"/>
                <a:gd name="T71" fmla="*/ 34 h 54"/>
                <a:gd name="T72" fmla="*/ 30 w 30"/>
                <a:gd name="T73" fmla="*/ 34 h 54"/>
                <a:gd name="T74" fmla="*/ 30 w 30"/>
                <a:gd name="T75" fmla="*/ 38 h 54"/>
                <a:gd name="T76" fmla="*/ 30 w 30"/>
                <a:gd name="T77" fmla="*/ 44 h 54"/>
                <a:gd name="T78" fmla="*/ 29 w 30"/>
                <a:gd name="T79" fmla="*/ 48 h 54"/>
                <a:gd name="T80" fmla="*/ 26 w 30"/>
                <a:gd name="T81" fmla="*/ 51 h 54"/>
                <a:gd name="T82" fmla="*/ 22 w 30"/>
                <a:gd name="T83" fmla="*/ 53 h 54"/>
                <a:gd name="T84" fmla="*/ 15 w 30"/>
                <a:gd name="T8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 h="54">
                  <a:moveTo>
                    <a:pt x="15" y="54"/>
                  </a:moveTo>
                  <a:cubicBezTo>
                    <a:pt x="13" y="54"/>
                    <a:pt x="10" y="54"/>
                    <a:pt x="8" y="53"/>
                  </a:cubicBezTo>
                  <a:cubicBezTo>
                    <a:pt x="6" y="52"/>
                    <a:pt x="4" y="51"/>
                    <a:pt x="3" y="49"/>
                  </a:cubicBezTo>
                  <a:cubicBezTo>
                    <a:pt x="2" y="48"/>
                    <a:pt x="1" y="46"/>
                    <a:pt x="1" y="44"/>
                  </a:cubicBezTo>
                  <a:cubicBezTo>
                    <a:pt x="0" y="42"/>
                    <a:pt x="0" y="39"/>
                    <a:pt x="0" y="37"/>
                  </a:cubicBezTo>
                  <a:cubicBezTo>
                    <a:pt x="0" y="18"/>
                    <a:pt x="0" y="18"/>
                    <a:pt x="0" y="18"/>
                  </a:cubicBezTo>
                  <a:cubicBezTo>
                    <a:pt x="0" y="15"/>
                    <a:pt x="0" y="13"/>
                    <a:pt x="1" y="11"/>
                  </a:cubicBezTo>
                  <a:cubicBezTo>
                    <a:pt x="1" y="9"/>
                    <a:pt x="2" y="7"/>
                    <a:pt x="3" y="5"/>
                  </a:cubicBezTo>
                  <a:cubicBezTo>
                    <a:pt x="4" y="4"/>
                    <a:pt x="6" y="2"/>
                    <a:pt x="8" y="2"/>
                  </a:cubicBezTo>
                  <a:cubicBezTo>
                    <a:pt x="10" y="1"/>
                    <a:pt x="13" y="0"/>
                    <a:pt x="15" y="0"/>
                  </a:cubicBezTo>
                  <a:cubicBezTo>
                    <a:pt x="18" y="0"/>
                    <a:pt x="21" y="1"/>
                    <a:pt x="23" y="2"/>
                  </a:cubicBezTo>
                  <a:cubicBezTo>
                    <a:pt x="25" y="2"/>
                    <a:pt x="26" y="3"/>
                    <a:pt x="27" y="5"/>
                  </a:cubicBezTo>
                  <a:cubicBezTo>
                    <a:pt x="28" y="6"/>
                    <a:pt x="29" y="8"/>
                    <a:pt x="30" y="9"/>
                  </a:cubicBezTo>
                  <a:cubicBezTo>
                    <a:pt x="30" y="11"/>
                    <a:pt x="30" y="13"/>
                    <a:pt x="30" y="15"/>
                  </a:cubicBezTo>
                  <a:cubicBezTo>
                    <a:pt x="30" y="20"/>
                    <a:pt x="30" y="20"/>
                    <a:pt x="30" y="20"/>
                  </a:cubicBezTo>
                  <a:cubicBezTo>
                    <a:pt x="19" y="20"/>
                    <a:pt x="19" y="20"/>
                    <a:pt x="19" y="20"/>
                  </a:cubicBezTo>
                  <a:cubicBezTo>
                    <a:pt x="19" y="15"/>
                    <a:pt x="19" y="15"/>
                    <a:pt x="19" y="15"/>
                  </a:cubicBezTo>
                  <a:cubicBezTo>
                    <a:pt x="19" y="14"/>
                    <a:pt x="19" y="13"/>
                    <a:pt x="19" y="13"/>
                  </a:cubicBezTo>
                  <a:cubicBezTo>
                    <a:pt x="19" y="13"/>
                    <a:pt x="19" y="12"/>
                    <a:pt x="19" y="11"/>
                  </a:cubicBezTo>
                  <a:cubicBezTo>
                    <a:pt x="19" y="11"/>
                    <a:pt x="19" y="10"/>
                    <a:pt x="18" y="10"/>
                  </a:cubicBezTo>
                  <a:cubicBezTo>
                    <a:pt x="18" y="10"/>
                    <a:pt x="18" y="9"/>
                    <a:pt x="17" y="9"/>
                  </a:cubicBezTo>
                  <a:cubicBezTo>
                    <a:pt x="17" y="9"/>
                    <a:pt x="16" y="9"/>
                    <a:pt x="15" y="9"/>
                  </a:cubicBezTo>
                  <a:cubicBezTo>
                    <a:pt x="15" y="9"/>
                    <a:pt x="14" y="9"/>
                    <a:pt x="14" y="9"/>
                  </a:cubicBezTo>
                  <a:cubicBezTo>
                    <a:pt x="13" y="9"/>
                    <a:pt x="13" y="10"/>
                    <a:pt x="13" y="10"/>
                  </a:cubicBezTo>
                  <a:cubicBezTo>
                    <a:pt x="12" y="10"/>
                    <a:pt x="12" y="11"/>
                    <a:pt x="12" y="11"/>
                  </a:cubicBezTo>
                  <a:cubicBezTo>
                    <a:pt x="12" y="12"/>
                    <a:pt x="12" y="13"/>
                    <a:pt x="12" y="13"/>
                  </a:cubicBezTo>
                  <a:cubicBezTo>
                    <a:pt x="12" y="14"/>
                    <a:pt x="12" y="14"/>
                    <a:pt x="12" y="15"/>
                  </a:cubicBezTo>
                  <a:cubicBezTo>
                    <a:pt x="12" y="39"/>
                    <a:pt x="12" y="39"/>
                    <a:pt x="12" y="39"/>
                  </a:cubicBezTo>
                  <a:cubicBezTo>
                    <a:pt x="12" y="42"/>
                    <a:pt x="12" y="43"/>
                    <a:pt x="12" y="44"/>
                  </a:cubicBezTo>
                  <a:cubicBezTo>
                    <a:pt x="13" y="45"/>
                    <a:pt x="14" y="46"/>
                    <a:pt x="15" y="46"/>
                  </a:cubicBezTo>
                  <a:cubicBezTo>
                    <a:pt x="16" y="46"/>
                    <a:pt x="17" y="46"/>
                    <a:pt x="17" y="45"/>
                  </a:cubicBezTo>
                  <a:cubicBezTo>
                    <a:pt x="18" y="45"/>
                    <a:pt x="18" y="45"/>
                    <a:pt x="18" y="45"/>
                  </a:cubicBezTo>
                  <a:cubicBezTo>
                    <a:pt x="19" y="44"/>
                    <a:pt x="19" y="44"/>
                    <a:pt x="19" y="43"/>
                  </a:cubicBezTo>
                  <a:cubicBezTo>
                    <a:pt x="19" y="42"/>
                    <a:pt x="19" y="42"/>
                    <a:pt x="19" y="41"/>
                  </a:cubicBezTo>
                  <a:cubicBezTo>
                    <a:pt x="19" y="41"/>
                    <a:pt x="19" y="40"/>
                    <a:pt x="19" y="39"/>
                  </a:cubicBezTo>
                  <a:cubicBezTo>
                    <a:pt x="19" y="34"/>
                    <a:pt x="19" y="34"/>
                    <a:pt x="19" y="34"/>
                  </a:cubicBezTo>
                  <a:cubicBezTo>
                    <a:pt x="30" y="34"/>
                    <a:pt x="30" y="34"/>
                    <a:pt x="30" y="34"/>
                  </a:cubicBezTo>
                  <a:cubicBezTo>
                    <a:pt x="30" y="38"/>
                    <a:pt x="30" y="38"/>
                    <a:pt x="30" y="38"/>
                  </a:cubicBezTo>
                  <a:cubicBezTo>
                    <a:pt x="30" y="40"/>
                    <a:pt x="30" y="42"/>
                    <a:pt x="30" y="44"/>
                  </a:cubicBezTo>
                  <a:cubicBezTo>
                    <a:pt x="30" y="45"/>
                    <a:pt x="29" y="46"/>
                    <a:pt x="29" y="48"/>
                  </a:cubicBezTo>
                  <a:cubicBezTo>
                    <a:pt x="28" y="49"/>
                    <a:pt x="27" y="50"/>
                    <a:pt x="26" y="51"/>
                  </a:cubicBezTo>
                  <a:cubicBezTo>
                    <a:pt x="25" y="52"/>
                    <a:pt x="23" y="53"/>
                    <a:pt x="22" y="53"/>
                  </a:cubicBezTo>
                  <a:cubicBezTo>
                    <a:pt x="20" y="54"/>
                    <a:pt x="18" y="54"/>
                    <a:pt x="15" y="54"/>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 name="îṡ1îḓé"/>
            <p:cNvSpPr/>
            <p:nvPr/>
          </p:nvSpPr>
          <p:spPr bwMode="auto">
            <a:xfrm>
              <a:off x="7158647" y="2352884"/>
              <a:ext cx="52780" cy="87967"/>
            </a:xfrm>
            <a:custGeom>
              <a:avLst/>
              <a:gdLst>
                <a:gd name="T0" fmla="*/ 0 w 30"/>
                <a:gd name="T1" fmla="*/ 50 h 50"/>
                <a:gd name="T2" fmla="*/ 0 w 30"/>
                <a:gd name="T3" fmla="*/ 0 h 50"/>
                <a:gd name="T4" fmla="*/ 11 w 30"/>
                <a:gd name="T5" fmla="*/ 0 h 50"/>
                <a:gd name="T6" fmla="*/ 11 w 30"/>
                <a:gd name="T7" fmla="*/ 20 h 50"/>
                <a:gd name="T8" fmla="*/ 20 w 30"/>
                <a:gd name="T9" fmla="*/ 20 h 50"/>
                <a:gd name="T10" fmla="*/ 20 w 30"/>
                <a:gd name="T11" fmla="*/ 0 h 50"/>
                <a:gd name="T12" fmla="*/ 30 w 30"/>
                <a:gd name="T13" fmla="*/ 0 h 50"/>
                <a:gd name="T14" fmla="*/ 30 w 30"/>
                <a:gd name="T15" fmla="*/ 50 h 50"/>
                <a:gd name="T16" fmla="*/ 20 w 30"/>
                <a:gd name="T17" fmla="*/ 50 h 50"/>
                <a:gd name="T18" fmla="*/ 20 w 30"/>
                <a:gd name="T19" fmla="*/ 28 h 50"/>
                <a:gd name="T20" fmla="*/ 11 w 30"/>
                <a:gd name="T21" fmla="*/ 28 h 50"/>
                <a:gd name="T22" fmla="*/ 11 w 30"/>
                <a:gd name="T23" fmla="*/ 50 h 50"/>
                <a:gd name="T24" fmla="*/ 0 w 30"/>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50">
                  <a:moveTo>
                    <a:pt x="0" y="50"/>
                  </a:moveTo>
                  <a:lnTo>
                    <a:pt x="0" y="0"/>
                  </a:lnTo>
                  <a:lnTo>
                    <a:pt x="11" y="0"/>
                  </a:lnTo>
                  <a:lnTo>
                    <a:pt x="11" y="20"/>
                  </a:lnTo>
                  <a:lnTo>
                    <a:pt x="20" y="20"/>
                  </a:lnTo>
                  <a:lnTo>
                    <a:pt x="20" y="0"/>
                  </a:lnTo>
                  <a:lnTo>
                    <a:pt x="30" y="0"/>
                  </a:lnTo>
                  <a:lnTo>
                    <a:pt x="30" y="50"/>
                  </a:lnTo>
                  <a:lnTo>
                    <a:pt x="20" y="50"/>
                  </a:lnTo>
                  <a:lnTo>
                    <a:pt x="20" y="28"/>
                  </a:lnTo>
                  <a:lnTo>
                    <a:pt x="11" y="28"/>
                  </a:lnTo>
                  <a:lnTo>
                    <a:pt x="11" y="50"/>
                  </a:lnTo>
                  <a:lnTo>
                    <a:pt x="0" y="50"/>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 name="îšḷïḓe"/>
            <p:cNvSpPr/>
            <p:nvPr/>
          </p:nvSpPr>
          <p:spPr bwMode="auto">
            <a:xfrm>
              <a:off x="7223742" y="2351124"/>
              <a:ext cx="49262" cy="91486"/>
            </a:xfrm>
            <a:custGeom>
              <a:avLst/>
              <a:gdLst>
                <a:gd name="T0" fmla="*/ 15 w 29"/>
                <a:gd name="T1" fmla="*/ 54 h 54"/>
                <a:gd name="T2" fmla="*/ 8 w 29"/>
                <a:gd name="T3" fmla="*/ 53 h 54"/>
                <a:gd name="T4" fmla="*/ 3 w 29"/>
                <a:gd name="T5" fmla="*/ 50 h 54"/>
                <a:gd name="T6" fmla="*/ 1 w 29"/>
                <a:gd name="T7" fmla="*/ 45 h 54"/>
                <a:gd name="T8" fmla="*/ 0 w 29"/>
                <a:gd name="T9" fmla="*/ 38 h 54"/>
                <a:gd name="T10" fmla="*/ 0 w 29"/>
                <a:gd name="T11" fmla="*/ 36 h 54"/>
                <a:gd name="T12" fmla="*/ 11 w 29"/>
                <a:gd name="T13" fmla="*/ 36 h 54"/>
                <a:gd name="T14" fmla="*/ 11 w 29"/>
                <a:gd name="T15" fmla="*/ 38 h 54"/>
                <a:gd name="T16" fmla="*/ 12 w 29"/>
                <a:gd name="T17" fmla="*/ 44 h 54"/>
                <a:gd name="T18" fmla="*/ 15 w 29"/>
                <a:gd name="T19" fmla="*/ 45 h 54"/>
                <a:gd name="T20" fmla="*/ 17 w 29"/>
                <a:gd name="T21" fmla="*/ 44 h 54"/>
                <a:gd name="T22" fmla="*/ 18 w 29"/>
                <a:gd name="T23" fmla="*/ 38 h 54"/>
                <a:gd name="T24" fmla="*/ 17 w 29"/>
                <a:gd name="T25" fmla="*/ 32 h 54"/>
                <a:gd name="T26" fmla="*/ 13 w 29"/>
                <a:gd name="T27" fmla="*/ 30 h 54"/>
                <a:gd name="T28" fmla="*/ 11 w 29"/>
                <a:gd name="T29" fmla="*/ 30 h 54"/>
                <a:gd name="T30" fmla="*/ 11 w 29"/>
                <a:gd name="T31" fmla="*/ 23 h 54"/>
                <a:gd name="T32" fmla="*/ 13 w 29"/>
                <a:gd name="T33" fmla="*/ 23 h 54"/>
                <a:gd name="T34" fmla="*/ 17 w 29"/>
                <a:gd name="T35" fmla="*/ 21 h 54"/>
                <a:gd name="T36" fmla="*/ 18 w 29"/>
                <a:gd name="T37" fmla="*/ 15 h 54"/>
                <a:gd name="T38" fmla="*/ 17 w 29"/>
                <a:gd name="T39" fmla="*/ 10 h 54"/>
                <a:gd name="T40" fmla="*/ 14 w 29"/>
                <a:gd name="T41" fmla="*/ 9 h 54"/>
                <a:gd name="T42" fmla="*/ 12 w 29"/>
                <a:gd name="T43" fmla="*/ 11 h 54"/>
                <a:gd name="T44" fmla="*/ 11 w 29"/>
                <a:gd name="T45" fmla="*/ 15 h 54"/>
                <a:gd name="T46" fmla="*/ 11 w 29"/>
                <a:gd name="T47" fmla="*/ 18 h 54"/>
                <a:gd name="T48" fmla="*/ 0 w 29"/>
                <a:gd name="T49" fmla="*/ 18 h 54"/>
                <a:gd name="T50" fmla="*/ 0 w 29"/>
                <a:gd name="T51" fmla="*/ 15 h 54"/>
                <a:gd name="T52" fmla="*/ 4 w 29"/>
                <a:gd name="T53" fmla="*/ 4 h 54"/>
                <a:gd name="T54" fmla="*/ 14 w 29"/>
                <a:gd name="T55" fmla="*/ 0 h 54"/>
                <a:gd name="T56" fmla="*/ 25 w 29"/>
                <a:gd name="T57" fmla="*/ 4 h 54"/>
                <a:gd name="T58" fmla="*/ 29 w 29"/>
                <a:gd name="T59" fmla="*/ 14 h 54"/>
                <a:gd name="T60" fmla="*/ 27 w 29"/>
                <a:gd name="T61" fmla="*/ 22 h 54"/>
                <a:gd name="T62" fmla="*/ 22 w 29"/>
                <a:gd name="T63" fmla="*/ 26 h 54"/>
                <a:gd name="T64" fmla="*/ 29 w 29"/>
                <a:gd name="T65" fmla="*/ 38 h 54"/>
                <a:gd name="T66" fmla="*/ 28 w 29"/>
                <a:gd name="T67" fmla="*/ 45 h 54"/>
                <a:gd name="T68" fmla="*/ 26 w 29"/>
                <a:gd name="T69" fmla="*/ 50 h 54"/>
                <a:gd name="T70" fmla="*/ 21 w 29"/>
                <a:gd name="T71" fmla="*/ 53 h 54"/>
                <a:gd name="T72" fmla="*/ 15 w 29"/>
                <a:gd name="T7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 h="54">
                  <a:moveTo>
                    <a:pt x="15" y="54"/>
                  </a:moveTo>
                  <a:cubicBezTo>
                    <a:pt x="12" y="54"/>
                    <a:pt x="10" y="54"/>
                    <a:pt x="8" y="53"/>
                  </a:cubicBezTo>
                  <a:cubicBezTo>
                    <a:pt x="6" y="52"/>
                    <a:pt x="4" y="51"/>
                    <a:pt x="3" y="50"/>
                  </a:cubicBezTo>
                  <a:cubicBezTo>
                    <a:pt x="2" y="48"/>
                    <a:pt x="1" y="47"/>
                    <a:pt x="1" y="45"/>
                  </a:cubicBezTo>
                  <a:cubicBezTo>
                    <a:pt x="0" y="43"/>
                    <a:pt x="0" y="40"/>
                    <a:pt x="0" y="38"/>
                  </a:cubicBezTo>
                  <a:cubicBezTo>
                    <a:pt x="0" y="36"/>
                    <a:pt x="0" y="36"/>
                    <a:pt x="0" y="36"/>
                  </a:cubicBezTo>
                  <a:cubicBezTo>
                    <a:pt x="11" y="36"/>
                    <a:pt x="11" y="36"/>
                    <a:pt x="11" y="36"/>
                  </a:cubicBezTo>
                  <a:cubicBezTo>
                    <a:pt x="11" y="38"/>
                    <a:pt x="11" y="38"/>
                    <a:pt x="11" y="38"/>
                  </a:cubicBezTo>
                  <a:cubicBezTo>
                    <a:pt x="11" y="41"/>
                    <a:pt x="11" y="42"/>
                    <a:pt x="12" y="44"/>
                  </a:cubicBezTo>
                  <a:cubicBezTo>
                    <a:pt x="12" y="45"/>
                    <a:pt x="13" y="45"/>
                    <a:pt x="15" y="45"/>
                  </a:cubicBezTo>
                  <a:cubicBezTo>
                    <a:pt x="16" y="45"/>
                    <a:pt x="17" y="45"/>
                    <a:pt x="17" y="44"/>
                  </a:cubicBezTo>
                  <a:cubicBezTo>
                    <a:pt x="18" y="42"/>
                    <a:pt x="18" y="41"/>
                    <a:pt x="18" y="38"/>
                  </a:cubicBezTo>
                  <a:cubicBezTo>
                    <a:pt x="18" y="35"/>
                    <a:pt x="18" y="34"/>
                    <a:pt x="17" y="32"/>
                  </a:cubicBezTo>
                  <a:cubicBezTo>
                    <a:pt x="16" y="31"/>
                    <a:pt x="15" y="30"/>
                    <a:pt x="13" y="30"/>
                  </a:cubicBezTo>
                  <a:cubicBezTo>
                    <a:pt x="11" y="30"/>
                    <a:pt x="11" y="30"/>
                    <a:pt x="11" y="30"/>
                  </a:cubicBezTo>
                  <a:cubicBezTo>
                    <a:pt x="11" y="23"/>
                    <a:pt x="11" y="23"/>
                    <a:pt x="11" y="23"/>
                  </a:cubicBezTo>
                  <a:cubicBezTo>
                    <a:pt x="13" y="23"/>
                    <a:pt x="13" y="23"/>
                    <a:pt x="13" y="23"/>
                  </a:cubicBezTo>
                  <a:cubicBezTo>
                    <a:pt x="15" y="23"/>
                    <a:pt x="16" y="22"/>
                    <a:pt x="17" y="21"/>
                  </a:cubicBezTo>
                  <a:cubicBezTo>
                    <a:pt x="18" y="20"/>
                    <a:pt x="18" y="18"/>
                    <a:pt x="18" y="15"/>
                  </a:cubicBezTo>
                  <a:cubicBezTo>
                    <a:pt x="18" y="13"/>
                    <a:pt x="18" y="12"/>
                    <a:pt x="17" y="10"/>
                  </a:cubicBezTo>
                  <a:cubicBezTo>
                    <a:pt x="17" y="9"/>
                    <a:pt x="16" y="9"/>
                    <a:pt x="14" y="9"/>
                  </a:cubicBezTo>
                  <a:cubicBezTo>
                    <a:pt x="13" y="9"/>
                    <a:pt x="12" y="10"/>
                    <a:pt x="12" y="11"/>
                  </a:cubicBezTo>
                  <a:cubicBezTo>
                    <a:pt x="11" y="12"/>
                    <a:pt x="11" y="13"/>
                    <a:pt x="11" y="15"/>
                  </a:cubicBezTo>
                  <a:cubicBezTo>
                    <a:pt x="11" y="18"/>
                    <a:pt x="11" y="18"/>
                    <a:pt x="11" y="18"/>
                  </a:cubicBezTo>
                  <a:cubicBezTo>
                    <a:pt x="0" y="18"/>
                    <a:pt x="0" y="18"/>
                    <a:pt x="0" y="18"/>
                  </a:cubicBezTo>
                  <a:cubicBezTo>
                    <a:pt x="0" y="15"/>
                    <a:pt x="0" y="15"/>
                    <a:pt x="0" y="15"/>
                  </a:cubicBezTo>
                  <a:cubicBezTo>
                    <a:pt x="0" y="10"/>
                    <a:pt x="1" y="7"/>
                    <a:pt x="4" y="4"/>
                  </a:cubicBezTo>
                  <a:cubicBezTo>
                    <a:pt x="6" y="2"/>
                    <a:pt x="10" y="0"/>
                    <a:pt x="14" y="0"/>
                  </a:cubicBezTo>
                  <a:cubicBezTo>
                    <a:pt x="19" y="0"/>
                    <a:pt x="22" y="2"/>
                    <a:pt x="25" y="4"/>
                  </a:cubicBezTo>
                  <a:cubicBezTo>
                    <a:pt x="28" y="6"/>
                    <a:pt x="29" y="10"/>
                    <a:pt x="29" y="14"/>
                  </a:cubicBezTo>
                  <a:cubicBezTo>
                    <a:pt x="29" y="17"/>
                    <a:pt x="28" y="20"/>
                    <a:pt x="27" y="22"/>
                  </a:cubicBezTo>
                  <a:cubicBezTo>
                    <a:pt x="26" y="24"/>
                    <a:pt x="24" y="25"/>
                    <a:pt x="22" y="26"/>
                  </a:cubicBezTo>
                  <a:cubicBezTo>
                    <a:pt x="27" y="27"/>
                    <a:pt x="29" y="31"/>
                    <a:pt x="29" y="38"/>
                  </a:cubicBezTo>
                  <a:cubicBezTo>
                    <a:pt x="29" y="40"/>
                    <a:pt x="29" y="43"/>
                    <a:pt x="28" y="45"/>
                  </a:cubicBezTo>
                  <a:cubicBezTo>
                    <a:pt x="28" y="46"/>
                    <a:pt x="27" y="48"/>
                    <a:pt x="26" y="50"/>
                  </a:cubicBezTo>
                  <a:cubicBezTo>
                    <a:pt x="24" y="51"/>
                    <a:pt x="23" y="52"/>
                    <a:pt x="21" y="53"/>
                  </a:cubicBezTo>
                  <a:cubicBezTo>
                    <a:pt x="19" y="54"/>
                    <a:pt x="17" y="54"/>
                    <a:pt x="15" y="54"/>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 name="íSḻíḓê"/>
            <p:cNvSpPr/>
            <p:nvPr/>
          </p:nvSpPr>
          <p:spPr bwMode="auto">
            <a:xfrm>
              <a:off x="7550981" y="2944025"/>
              <a:ext cx="891990" cy="891988"/>
            </a:xfrm>
            <a:prstGeom prst="ellipse">
              <a:avLst/>
            </a:prstGeom>
            <a:noFill/>
            <a:ln w="12700" cap="flat">
              <a:solidFill>
                <a:srgbClr val="2668A3"/>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1" name="ïṣḷíḓê"/>
            <p:cNvSpPr/>
            <p:nvPr/>
          </p:nvSpPr>
          <p:spPr bwMode="auto">
            <a:xfrm>
              <a:off x="7531628" y="3100606"/>
              <a:ext cx="147785" cy="147785"/>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 name="íṧḷíḍé"/>
            <p:cNvSpPr/>
            <p:nvPr/>
          </p:nvSpPr>
          <p:spPr bwMode="auto">
            <a:xfrm>
              <a:off x="8316297" y="3540442"/>
              <a:ext cx="146026" cy="147785"/>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ïSľîḍe"/>
            <p:cNvSpPr/>
            <p:nvPr/>
          </p:nvSpPr>
          <p:spPr bwMode="auto">
            <a:xfrm>
              <a:off x="7862386" y="3420807"/>
              <a:ext cx="160101" cy="160100"/>
            </a:xfrm>
            <a:custGeom>
              <a:avLst/>
              <a:gdLst>
                <a:gd name="T0" fmla="*/ 92 w 94"/>
                <a:gd name="T1" fmla="*/ 51 h 94"/>
                <a:gd name="T2" fmla="*/ 43 w 94"/>
                <a:gd name="T3" fmla="*/ 92 h 94"/>
                <a:gd name="T4" fmla="*/ 2 w 94"/>
                <a:gd name="T5" fmla="*/ 43 h 94"/>
                <a:gd name="T6" fmla="*/ 51 w 94"/>
                <a:gd name="T7" fmla="*/ 2 h 94"/>
                <a:gd name="T8" fmla="*/ 92 w 94"/>
                <a:gd name="T9" fmla="*/ 51 h 94"/>
              </a:gdLst>
              <a:ahLst/>
              <a:cxnLst>
                <a:cxn ang="0">
                  <a:pos x="T0" y="T1"/>
                </a:cxn>
                <a:cxn ang="0">
                  <a:pos x="T2" y="T3"/>
                </a:cxn>
                <a:cxn ang="0">
                  <a:pos x="T4" y="T5"/>
                </a:cxn>
                <a:cxn ang="0">
                  <a:pos x="T6" y="T7"/>
                </a:cxn>
                <a:cxn ang="0">
                  <a:pos x="T8" y="T9"/>
                </a:cxn>
              </a:cxnLst>
              <a:rect l="0" t="0" r="r" b="b"/>
              <a:pathLst>
                <a:path w="94" h="94">
                  <a:moveTo>
                    <a:pt x="92" y="51"/>
                  </a:moveTo>
                  <a:cubicBezTo>
                    <a:pt x="90" y="76"/>
                    <a:pt x="67" y="94"/>
                    <a:pt x="43" y="92"/>
                  </a:cubicBezTo>
                  <a:cubicBezTo>
                    <a:pt x="18" y="90"/>
                    <a:pt x="0" y="67"/>
                    <a:pt x="2" y="43"/>
                  </a:cubicBezTo>
                  <a:cubicBezTo>
                    <a:pt x="4" y="18"/>
                    <a:pt x="27" y="0"/>
                    <a:pt x="51" y="2"/>
                  </a:cubicBezTo>
                  <a:cubicBezTo>
                    <a:pt x="76" y="4"/>
                    <a:pt x="94" y="27"/>
                    <a:pt x="92" y="51"/>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 name="îŝlïḋe"/>
            <p:cNvSpPr/>
            <p:nvPr/>
          </p:nvSpPr>
          <p:spPr bwMode="auto">
            <a:xfrm>
              <a:off x="7732194" y="3380343"/>
              <a:ext cx="161860" cy="160100"/>
            </a:xfrm>
            <a:custGeom>
              <a:avLst/>
              <a:gdLst>
                <a:gd name="T0" fmla="*/ 92 w 95"/>
                <a:gd name="T1" fmla="*/ 52 h 95"/>
                <a:gd name="T2" fmla="*/ 43 w 95"/>
                <a:gd name="T3" fmla="*/ 92 h 95"/>
                <a:gd name="T4" fmla="*/ 2 w 95"/>
                <a:gd name="T5" fmla="*/ 43 h 95"/>
                <a:gd name="T6" fmla="*/ 52 w 95"/>
                <a:gd name="T7" fmla="*/ 2 h 95"/>
                <a:gd name="T8" fmla="*/ 92 w 95"/>
                <a:gd name="T9" fmla="*/ 52 h 95"/>
              </a:gdLst>
              <a:ahLst/>
              <a:cxnLst>
                <a:cxn ang="0">
                  <a:pos x="T0" y="T1"/>
                </a:cxn>
                <a:cxn ang="0">
                  <a:pos x="T2" y="T3"/>
                </a:cxn>
                <a:cxn ang="0">
                  <a:pos x="T4" y="T5"/>
                </a:cxn>
                <a:cxn ang="0">
                  <a:pos x="T6" y="T7"/>
                </a:cxn>
                <a:cxn ang="0">
                  <a:pos x="T8" y="T9"/>
                </a:cxn>
              </a:cxnLst>
              <a:rect l="0" t="0" r="r" b="b"/>
              <a:pathLst>
                <a:path w="95" h="95">
                  <a:moveTo>
                    <a:pt x="92" y="52"/>
                  </a:moveTo>
                  <a:cubicBezTo>
                    <a:pt x="90" y="77"/>
                    <a:pt x="68" y="95"/>
                    <a:pt x="43" y="92"/>
                  </a:cubicBezTo>
                  <a:cubicBezTo>
                    <a:pt x="18" y="90"/>
                    <a:pt x="0" y="68"/>
                    <a:pt x="2" y="43"/>
                  </a:cubicBezTo>
                  <a:cubicBezTo>
                    <a:pt x="5" y="18"/>
                    <a:pt x="27" y="0"/>
                    <a:pt x="52" y="2"/>
                  </a:cubicBezTo>
                  <a:cubicBezTo>
                    <a:pt x="77" y="5"/>
                    <a:pt x="95" y="27"/>
                    <a:pt x="92" y="52"/>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îṡļîḓè"/>
            <p:cNvSpPr/>
            <p:nvPr/>
          </p:nvSpPr>
          <p:spPr bwMode="auto">
            <a:xfrm>
              <a:off x="8094619" y="3290615"/>
              <a:ext cx="160101" cy="161860"/>
            </a:xfrm>
            <a:custGeom>
              <a:avLst/>
              <a:gdLst>
                <a:gd name="T0" fmla="*/ 92 w 95"/>
                <a:gd name="T1" fmla="*/ 52 h 95"/>
                <a:gd name="T2" fmla="*/ 43 w 95"/>
                <a:gd name="T3" fmla="*/ 92 h 95"/>
                <a:gd name="T4" fmla="*/ 2 w 95"/>
                <a:gd name="T5" fmla="*/ 43 h 95"/>
                <a:gd name="T6" fmla="*/ 52 w 95"/>
                <a:gd name="T7" fmla="*/ 2 h 95"/>
                <a:gd name="T8" fmla="*/ 92 w 95"/>
                <a:gd name="T9" fmla="*/ 52 h 95"/>
              </a:gdLst>
              <a:ahLst/>
              <a:cxnLst>
                <a:cxn ang="0">
                  <a:pos x="T0" y="T1"/>
                </a:cxn>
                <a:cxn ang="0">
                  <a:pos x="T2" y="T3"/>
                </a:cxn>
                <a:cxn ang="0">
                  <a:pos x="T4" y="T5"/>
                </a:cxn>
                <a:cxn ang="0">
                  <a:pos x="T6" y="T7"/>
                </a:cxn>
                <a:cxn ang="0">
                  <a:pos x="T8" y="T9"/>
                </a:cxn>
              </a:cxnLst>
              <a:rect l="0" t="0" r="r" b="b"/>
              <a:pathLst>
                <a:path w="95" h="95">
                  <a:moveTo>
                    <a:pt x="92" y="52"/>
                  </a:moveTo>
                  <a:cubicBezTo>
                    <a:pt x="90" y="76"/>
                    <a:pt x="68" y="95"/>
                    <a:pt x="43" y="92"/>
                  </a:cubicBezTo>
                  <a:cubicBezTo>
                    <a:pt x="18" y="90"/>
                    <a:pt x="0" y="68"/>
                    <a:pt x="2" y="43"/>
                  </a:cubicBezTo>
                  <a:cubicBezTo>
                    <a:pt x="5" y="18"/>
                    <a:pt x="27" y="0"/>
                    <a:pt x="52" y="2"/>
                  </a:cubicBezTo>
                  <a:cubicBezTo>
                    <a:pt x="77" y="5"/>
                    <a:pt x="95" y="27"/>
                    <a:pt x="92" y="52"/>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îsḻiḓé"/>
            <p:cNvSpPr/>
            <p:nvPr/>
          </p:nvSpPr>
          <p:spPr bwMode="auto">
            <a:xfrm>
              <a:off x="7862386" y="3156905"/>
              <a:ext cx="160101" cy="160100"/>
            </a:xfrm>
            <a:custGeom>
              <a:avLst/>
              <a:gdLst>
                <a:gd name="T0" fmla="*/ 92 w 94"/>
                <a:gd name="T1" fmla="*/ 52 h 95"/>
                <a:gd name="T2" fmla="*/ 43 w 94"/>
                <a:gd name="T3" fmla="*/ 92 h 95"/>
                <a:gd name="T4" fmla="*/ 2 w 94"/>
                <a:gd name="T5" fmla="*/ 43 h 95"/>
                <a:gd name="T6" fmla="*/ 51 w 94"/>
                <a:gd name="T7" fmla="*/ 2 h 95"/>
                <a:gd name="T8" fmla="*/ 92 w 94"/>
                <a:gd name="T9" fmla="*/ 52 h 95"/>
              </a:gdLst>
              <a:ahLst/>
              <a:cxnLst>
                <a:cxn ang="0">
                  <a:pos x="T0" y="T1"/>
                </a:cxn>
                <a:cxn ang="0">
                  <a:pos x="T2" y="T3"/>
                </a:cxn>
                <a:cxn ang="0">
                  <a:pos x="T4" y="T5"/>
                </a:cxn>
                <a:cxn ang="0">
                  <a:pos x="T6" y="T7"/>
                </a:cxn>
                <a:cxn ang="0">
                  <a:pos x="T8" y="T9"/>
                </a:cxn>
              </a:cxnLst>
              <a:rect l="0" t="0" r="r" b="b"/>
              <a:pathLst>
                <a:path w="94" h="95">
                  <a:moveTo>
                    <a:pt x="92" y="52"/>
                  </a:moveTo>
                  <a:cubicBezTo>
                    <a:pt x="90" y="76"/>
                    <a:pt x="67" y="95"/>
                    <a:pt x="43" y="92"/>
                  </a:cubicBezTo>
                  <a:cubicBezTo>
                    <a:pt x="18" y="90"/>
                    <a:pt x="0" y="68"/>
                    <a:pt x="2" y="43"/>
                  </a:cubicBezTo>
                  <a:cubicBezTo>
                    <a:pt x="4" y="18"/>
                    <a:pt x="27" y="0"/>
                    <a:pt x="51" y="2"/>
                  </a:cubicBezTo>
                  <a:cubicBezTo>
                    <a:pt x="76" y="5"/>
                    <a:pt x="94" y="27"/>
                    <a:pt x="92" y="52"/>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ïsļiḋê"/>
            <p:cNvSpPr/>
            <p:nvPr/>
          </p:nvSpPr>
          <p:spPr bwMode="auto">
            <a:xfrm>
              <a:off x="7967946" y="3498218"/>
              <a:ext cx="158341" cy="160100"/>
            </a:xfrm>
            <a:custGeom>
              <a:avLst/>
              <a:gdLst>
                <a:gd name="T0" fmla="*/ 92 w 94"/>
                <a:gd name="T1" fmla="*/ 52 h 95"/>
                <a:gd name="T2" fmla="*/ 43 w 94"/>
                <a:gd name="T3" fmla="*/ 92 h 95"/>
                <a:gd name="T4" fmla="*/ 2 w 94"/>
                <a:gd name="T5" fmla="*/ 43 h 95"/>
                <a:gd name="T6" fmla="*/ 51 w 94"/>
                <a:gd name="T7" fmla="*/ 2 h 95"/>
                <a:gd name="T8" fmla="*/ 92 w 94"/>
                <a:gd name="T9" fmla="*/ 52 h 95"/>
              </a:gdLst>
              <a:ahLst/>
              <a:cxnLst>
                <a:cxn ang="0">
                  <a:pos x="T0" y="T1"/>
                </a:cxn>
                <a:cxn ang="0">
                  <a:pos x="T2" y="T3"/>
                </a:cxn>
                <a:cxn ang="0">
                  <a:pos x="T4" y="T5"/>
                </a:cxn>
                <a:cxn ang="0">
                  <a:pos x="T6" y="T7"/>
                </a:cxn>
                <a:cxn ang="0">
                  <a:pos x="T8" y="T9"/>
                </a:cxn>
              </a:cxnLst>
              <a:rect l="0" t="0" r="r" b="b"/>
              <a:pathLst>
                <a:path w="94" h="95">
                  <a:moveTo>
                    <a:pt x="92" y="52"/>
                  </a:moveTo>
                  <a:cubicBezTo>
                    <a:pt x="90" y="76"/>
                    <a:pt x="68" y="95"/>
                    <a:pt x="43" y="92"/>
                  </a:cubicBezTo>
                  <a:cubicBezTo>
                    <a:pt x="18" y="90"/>
                    <a:pt x="0" y="68"/>
                    <a:pt x="2" y="43"/>
                  </a:cubicBezTo>
                  <a:cubicBezTo>
                    <a:pt x="4" y="18"/>
                    <a:pt x="27" y="0"/>
                    <a:pt x="51" y="2"/>
                  </a:cubicBezTo>
                  <a:cubicBezTo>
                    <a:pt x="76" y="5"/>
                    <a:pt x="94" y="27"/>
                    <a:pt x="92" y="52"/>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ï$ľidê"/>
            <p:cNvSpPr/>
            <p:nvPr/>
          </p:nvSpPr>
          <p:spPr bwMode="auto">
            <a:xfrm>
              <a:off x="7732194" y="3232557"/>
              <a:ext cx="161860" cy="160100"/>
            </a:xfrm>
            <a:custGeom>
              <a:avLst/>
              <a:gdLst>
                <a:gd name="T0" fmla="*/ 92 w 95"/>
                <a:gd name="T1" fmla="*/ 52 h 95"/>
                <a:gd name="T2" fmla="*/ 43 w 95"/>
                <a:gd name="T3" fmla="*/ 92 h 95"/>
                <a:gd name="T4" fmla="*/ 2 w 95"/>
                <a:gd name="T5" fmla="*/ 43 h 95"/>
                <a:gd name="T6" fmla="*/ 52 w 95"/>
                <a:gd name="T7" fmla="*/ 2 h 95"/>
                <a:gd name="T8" fmla="*/ 92 w 95"/>
                <a:gd name="T9" fmla="*/ 52 h 95"/>
              </a:gdLst>
              <a:ahLst/>
              <a:cxnLst>
                <a:cxn ang="0">
                  <a:pos x="T0" y="T1"/>
                </a:cxn>
                <a:cxn ang="0">
                  <a:pos x="T2" y="T3"/>
                </a:cxn>
                <a:cxn ang="0">
                  <a:pos x="T4" y="T5"/>
                </a:cxn>
                <a:cxn ang="0">
                  <a:pos x="T6" y="T7"/>
                </a:cxn>
                <a:cxn ang="0">
                  <a:pos x="T8" y="T9"/>
                </a:cxn>
              </a:cxnLst>
              <a:rect l="0" t="0" r="r" b="b"/>
              <a:pathLst>
                <a:path w="95" h="95">
                  <a:moveTo>
                    <a:pt x="92" y="52"/>
                  </a:moveTo>
                  <a:cubicBezTo>
                    <a:pt x="90" y="77"/>
                    <a:pt x="68" y="95"/>
                    <a:pt x="43" y="92"/>
                  </a:cubicBezTo>
                  <a:cubicBezTo>
                    <a:pt x="18" y="90"/>
                    <a:pt x="0" y="68"/>
                    <a:pt x="2" y="43"/>
                  </a:cubicBezTo>
                  <a:cubicBezTo>
                    <a:pt x="5" y="18"/>
                    <a:pt x="27" y="0"/>
                    <a:pt x="52" y="2"/>
                  </a:cubicBezTo>
                  <a:cubicBezTo>
                    <a:pt x="77" y="5"/>
                    <a:pt x="95" y="27"/>
                    <a:pt x="92" y="52"/>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ïṧļïḓe"/>
            <p:cNvSpPr/>
            <p:nvPr/>
          </p:nvSpPr>
          <p:spPr bwMode="auto">
            <a:xfrm>
              <a:off x="8057672" y="3383861"/>
              <a:ext cx="160101" cy="160100"/>
            </a:xfrm>
            <a:custGeom>
              <a:avLst/>
              <a:gdLst>
                <a:gd name="T0" fmla="*/ 92 w 95"/>
                <a:gd name="T1" fmla="*/ 52 h 95"/>
                <a:gd name="T2" fmla="*/ 43 w 95"/>
                <a:gd name="T3" fmla="*/ 93 h 95"/>
                <a:gd name="T4" fmla="*/ 2 w 95"/>
                <a:gd name="T5" fmla="*/ 43 h 95"/>
                <a:gd name="T6" fmla="*/ 52 w 95"/>
                <a:gd name="T7" fmla="*/ 3 h 95"/>
                <a:gd name="T8" fmla="*/ 92 w 95"/>
                <a:gd name="T9" fmla="*/ 52 h 95"/>
              </a:gdLst>
              <a:ahLst/>
              <a:cxnLst>
                <a:cxn ang="0">
                  <a:pos x="T0" y="T1"/>
                </a:cxn>
                <a:cxn ang="0">
                  <a:pos x="T2" y="T3"/>
                </a:cxn>
                <a:cxn ang="0">
                  <a:pos x="T4" y="T5"/>
                </a:cxn>
                <a:cxn ang="0">
                  <a:pos x="T6" y="T7"/>
                </a:cxn>
                <a:cxn ang="0">
                  <a:pos x="T8" y="T9"/>
                </a:cxn>
              </a:cxnLst>
              <a:rect l="0" t="0" r="r" b="b"/>
              <a:pathLst>
                <a:path w="95" h="95">
                  <a:moveTo>
                    <a:pt x="92" y="52"/>
                  </a:moveTo>
                  <a:cubicBezTo>
                    <a:pt x="90" y="77"/>
                    <a:pt x="68" y="95"/>
                    <a:pt x="43" y="93"/>
                  </a:cubicBezTo>
                  <a:cubicBezTo>
                    <a:pt x="18" y="90"/>
                    <a:pt x="0" y="68"/>
                    <a:pt x="2" y="43"/>
                  </a:cubicBezTo>
                  <a:cubicBezTo>
                    <a:pt x="5" y="18"/>
                    <a:pt x="27" y="0"/>
                    <a:pt x="52" y="3"/>
                  </a:cubicBezTo>
                  <a:cubicBezTo>
                    <a:pt x="76" y="5"/>
                    <a:pt x="95" y="27"/>
                    <a:pt x="92" y="52"/>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îsľîḓè"/>
            <p:cNvSpPr/>
            <p:nvPr/>
          </p:nvSpPr>
          <p:spPr bwMode="auto">
            <a:xfrm>
              <a:off x="7813124" y="3285338"/>
              <a:ext cx="184732" cy="186491"/>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íṥḻíḓè"/>
            <p:cNvSpPr/>
            <p:nvPr/>
          </p:nvSpPr>
          <p:spPr bwMode="auto">
            <a:xfrm>
              <a:off x="7957390" y="3241354"/>
              <a:ext cx="179453" cy="177693"/>
            </a:xfrm>
            <a:prstGeom prst="ellipse">
              <a:avLst/>
            </a:pr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 name="ïṣľîḓè"/>
            <p:cNvSpPr/>
            <p:nvPr/>
          </p:nvSpPr>
          <p:spPr bwMode="auto">
            <a:xfrm>
              <a:off x="7997855" y="3146349"/>
              <a:ext cx="181213" cy="179453"/>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 name="íṩľíďe"/>
            <p:cNvSpPr/>
            <p:nvPr/>
          </p:nvSpPr>
          <p:spPr bwMode="auto">
            <a:xfrm>
              <a:off x="7816642" y="3471829"/>
              <a:ext cx="179453" cy="179453"/>
            </a:xfrm>
            <a:prstGeom prst="ellipse">
              <a:avLst/>
            </a:pr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 name="îṣlïďê"/>
            <p:cNvSpPr/>
            <p:nvPr/>
          </p:nvSpPr>
          <p:spPr bwMode="auto">
            <a:xfrm>
              <a:off x="7971465" y="3371545"/>
              <a:ext cx="151304" cy="153063"/>
            </a:xfrm>
            <a:prstGeom prst="ellipse">
              <a:avLst/>
            </a:pr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 name="ïṧlïḑé"/>
            <p:cNvSpPr/>
            <p:nvPr/>
          </p:nvSpPr>
          <p:spPr bwMode="auto">
            <a:xfrm>
              <a:off x="4099142" y="1946474"/>
              <a:ext cx="617531" cy="617530"/>
            </a:xfrm>
            <a:custGeom>
              <a:avLst/>
              <a:gdLst>
                <a:gd name="T0" fmla="*/ 279 w 366"/>
                <a:gd name="T1" fmla="*/ 313 h 366"/>
                <a:gd name="T2" fmla="*/ 53 w 366"/>
                <a:gd name="T3" fmla="*/ 279 h 366"/>
                <a:gd name="T4" fmla="*/ 87 w 366"/>
                <a:gd name="T5" fmla="*/ 53 h 366"/>
                <a:gd name="T6" fmla="*/ 313 w 366"/>
                <a:gd name="T7" fmla="*/ 87 h 366"/>
                <a:gd name="T8" fmla="*/ 279 w 366"/>
                <a:gd name="T9" fmla="*/ 313 h 366"/>
              </a:gdLst>
              <a:ahLst/>
              <a:cxnLst>
                <a:cxn ang="0">
                  <a:pos x="T0" y="T1"/>
                </a:cxn>
                <a:cxn ang="0">
                  <a:pos x="T2" y="T3"/>
                </a:cxn>
                <a:cxn ang="0">
                  <a:pos x="T4" y="T5"/>
                </a:cxn>
                <a:cxn ang="0">
                  <a:pos x="T6" y="T7"/>
                </a:cxn>
                <a:cxn ang="0">
                  <a:pos x="T8" y="T9"/>
                </a:cxn>
              </a:cxnLst>
              <a:rect l="0" t="0" r="r" b="b"/>
              <a:pathLst>
                <a:path w="366" h="366">
                  <a:moveTo>
                    <a:pt x="279" y="313"/>
                  </a:moveTo>
                  <a:cubicBezTo>
                    <a:pt x="207" y="366"/>
                    <a:pt x="106" y="350"/>
                    <a:pt x="53" y="279"/>
                  </a:cubicBezTo>
                  <a:cubicBezTo>
                    <a:pt x="0" y="207"/>
                    <a:pt x="15" y="105"/>
                    <a:pt x="87" y="53"/>
                  </a:cubicBezTo>
                  <a:cubicBezTo>
                    <a:pt x="159" y="0"/>
                    <a:pt x="260" y="15"/>
                    <a:pt x="313" y="87"/>
                  </a:cubicBezTo>
                  <a:cubicBezTo>
                    <a:pt x="366" y="159"/>
                    <a:pt x="351" y="260"/>
                    <a:pt x="279" y="313"/>
                  </a:cubicBezTo>
                  <a:close/>
                </a:path>
              </a:pathLst>
            </a:custGeom>
            <a:noFill/>
            <a:ln w="12700" cap="flat">
              <a:solidFill>
                <a:srgbClr val="2668A3"/>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6" name="ísľiďé"/>
            <p:cNvSpPr/>
            <p:nvPr/>
          </p:nvSpPr>
          <p:spPr bwMode="auto">
            <a:xfrm>
              <a:off x="4320819" y="1932400"/>
              <a:ext cx="102042" cy="102042"/>
            </a:xfrm>
            <a:custGeom>
              <a:avLst/>
              <a:gdLst>
                <a:gd name="T0" fmla="*/ 46 w 61"/>
                <a:gd name="T1" fmla="*/ 52 h 60"/>
                <a:gd name="T2" fmla="*/ 9 w 61"/>
                <a:gd name="T3" fmla="*/ 46 h 60"/>
                <a:gd name="T4" fmla="*/ 15 w 61"/>
                <a:gd name="T5" fmla="*/ 9 h 60"/>
                <a:gd name="T6" fmla="*/ 52 w 61"/>
                <a:gd name="T7" fmla="*/ 15 h 60"/>
                <a:gd name="T8" fmla="*/ 46 w 61"/>
                <a:gd name="T9" fmla="*/ 52 h 60"/>
              </a:gdLst>
              <a:ahLst/>
              <a:cxnLst>
                <a:cxn ang="0">
                  <a:pos x="T0" y="T1"/>
                </a:cxn>
                <a:cxn ang="0">
                  <a:pos x="T2" y="T3"/>
                </a:cxn>
                <a:cxn ang="0">
                  <a:pos x="T4" y="T5"/>
                </a:cxn>
                <a:cxn ang="0">
                  <a:pos x="T6" y="T7"/>
                </a:cxn>
                <a:cxn ang="0">
                  <a:pos x="T8" y="T9"/>
                </a:cxn>
              </a:cxnLst>
              <a:rect l="0" t="0" r="r" b="b"/>
              <a:pathLst>
                <a:path w="61" h="60">
                  <a:moveTo>
                    <a:pt x="46" y="52"/>
                  </a:moveTo>
                  <a:cubicBezTo>
                    <a:pt x="35" y="60"/>
                    <a:pt x="18" y="58"/>
                    <a:pt x="9" y="46"/>
                  </a:cubicBezTo>
                  <a:cubicBezTo>
                    <a:pt x="0" y="34"/>
                    <a:pt x="3" y="18"/>
                    <a:pt x="15" y="9"/>
                  </a:cubicBezTo>
                  <a:cubicBezTo>
                    <a:pt x="27" y="0"/>
                    <a:pt x="43" y="3"/>
                    <a:pt x="52" y="15"/>
                  </a:cubicBezTo>
                  <a:cubicBezTo>
                    <a:pt x="61" y="26"/>
                    <a:pt x="58" y="43"/>
                    <a:pt x="46" y="52"/>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 name="ïṥľiḋè"/>
            <p:cNvSpPr/>
            <p:nvPr/>
          </p:nvSpPr>
          <p:spPr bwMode="auto">
            <a:xfrm>
              <a:off x="4387674" y="2477797"/>
              <a:ext cx="102042" cy="103801"/>
            </a:xfrm>
            <a:custGeom>
              <a:avLst/>
              <a:gdLst>
                <a:gd name="T0" fmla="*/ 46 w 60"/>
                <a:gd name="T1" fmla="*/ 52 h 61"/>
                <a:gd name="T2" fmla="*/ 9 w 60"/>
                <a:gd name="T3" fmla="*/ 46 h 61"/>
                <a:gd name="T4" fmla="*/ 15 w 60"/>
                <a:gd name="T5" fmla="*/ 9 h 61"/>
                <a:gd name="T6" fmla="*/ 52 w 60"/>
                <a:gd name="T7" fmla="*/ 15 h 61"/>
                <a:gd name="T8" fmla="*/ 46 w 60"/>
                <a:gd name="T9" fmla="*/ 52 h 61"/>
              </a:gdLst>
              <a:ahLst/>
              <a:cxnLst>
                <a:cxn ang="0">
                  <a:pos x="T0" y="T1"/>
                </a:cxn>
                <a:cxn ang="0">
                  <a:pos x="T2" y="T3"/>
                </a:cxn>
                <a:cxn ang="0">
                  <a:pos x="T4" y="T5"/>
                </a:cxn>
                <a:cxn ang="0">
                  <a:pos x="T6" y="T7"/>
                </a:cxn>
                <a:cxn ang="0">
                  <a:pos x="T8" y="T9"/>
                </a:cxn>
              </a:cxnLst>
              <a:rect l="0" t="0" r="r" b="b"/>
              <a:pathLst>
                <a:path w="60" h="61">
                  <a:moveTo>
                    <a:pt x="46" y="52"/>
                  </a:moveTo>
                  <a:cubicBezTo>
                    <a:pt x="34" y="61"/>
                    <a:pt x="18" y="58"/>
                    <a:pt x="9" y="46"/>
                  </a:cubicBezTo>
                  <a:cubicBezTo>
                    <a:pt x="0" y="34"/>
                    <a:pt x="3" y="18"/>
                    <a:pt x="15" y="9"/>
                  </a:cubicBezTo>
                  <a:cubicBezTo>
                    <a:pt x="26" y="0"/>
                    <a:pt x="43" y="3"/>
                    <a:pt x="52" y="15"/>
                  </a:cubicBezTo>
                  <a:cubicBezTo>
                    <a:pt x="60" y="27"/>
                    <a:pt x="58" y="43"/>
                    <a:pt x="46" y="52"/>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 name="íS1íḍè"/>
            <p:cNvSpPr/>
            <p:nvPr/>
          </p:nvSpPr>
          <p:spPr bwMode="auto">
            <a:xfrm>
              <a:off x="4273317" y="2215655"/>
              <a:ext cx="105561" cy="107320"/>
            </a:xfrm>
            <a:custGeom>
              <a:avLst/>
              <a:gdLst>
                <a:gd name="T0" fmla="*/ 45 w 63"/>
                <a:gd name="T1" fmla="*/ 55 h 63"/>
                <a:gd name="T2" fmla="*/ 7 w 63"/>
                <a:gd name="T3" fmla="*/ 46 h 63"/>
                <a:gd name="T4" fmla="*/ 17 w 63"/>
                <a:gd name="T5" fmla="*/ 8 h 63"/>
                <a:gd name="T6" fmla="*/ 55 w 63"/>
                <a:gd name="T7" fmla="*/ 17 h 63"/>
                <a:gd name="T8" fmla="*/ 45 w 63"/>
                <a:gd name="T9" fmla="*/ 55 h 63"/>
              </a:gdLst>
              <a:ahLst/>
              <a:cxnLst>
                <a:cxn ang="0">
                  <a:pos x="T0" y="T1"/>
                </a:cxn>
                <a:cxn ang="0">
                  <a:pos x="T2" y="T3"/>
                </a:cxn>
                <a:cxn ang="0">
                  <a:pos x="T4" y="T5"/>
                </a:cxn>
                <a:cxn ang="0">
                  <a:pos x="T6" y="T7"/>
                </a:cxn>
                <a:cxn ang="0">
                  <a:pos x="T8" y="T9"/>
                </a:cxn>
              </a:cxnLst>
              <a:rect l="0" t="0" r="r" b="b"/>
              <a:pathLst>
                <a:path w="63" h="63">
                  <a:moveTo>
                    <a:pt x="45" y="55"/>
                  </a:moveTo>
                  <a:cubicBezTo>
                    <a:pt x="32" y="63"/>
                    <a:pt x="15" y="59"/>
                    <a:pt x="7" y="46"/>
                  </a:cubicBezTo>
                  <a:cubicBezTo>
                    <a:pt x="0" y="33"/>
                    <a:pt x="4" y="16"/>
                    <a:pt x="17" y="8"/>
                  </a:cubicBezTo>
                  <a:cubicBezTo>
                    <a:pt x="30" y="0"/>
                    <a:pt x="47" y="4"/>
                    <a:pt x="55" y="17"/>
                  </a:cubicBezTo>
                  <a:cubicBezTo>
                    <a:pt x="63" y="30"/>
                    <a:pt x="58" y="47"/>
                    <a:pt x="45" y="55"/>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îṡ1íďe"/>
            <p:cNvSpPr/>
            <p:nvPr/>
          </p:nvSpPr>
          <p:spPr bwMode="auto">
            <a:xfrm>
              <a:off x="4245168" y="2138244"/>
              <a:ext cx="105561" cy="107320"/>
            </a:xfrm>
            <a:custGeom>
              <a:avLst/>
              <a:gdLst>
                <a:gd name="T0" fmla="*/ 46 w 63"/>
                <a:gd name="T1" fmla="*/ 55 h 63"/>
                <a:gd name="T2" fmla="*/ 8 w 63"/>
                <a:gd name="T3" fmla="*/ 45 h 63"/>
                <a:gd name="T4" fmla="*/ 18 w 63"/>
                <a:gd name="T5" fmla="*/ 7 h 63"/>
                <a:gd name="T6" fmla="*/ 56 w 63"/>
                <a:gd name="T7" fmla="*/ 17 h 63"/>
                <a:gd name="T8" fmla="*/ 46 w 63"/>
                <a:gd name="T9" fmla="*/ 55 h 63"/>
              </a:gdLst>
              <a:ahLst/>
              <a:cxnLst>
                <a:cxn ang="0">
                  <a:pos x="T0" y="T1"/>
                </a:cxn>
                <a:cxn ang="0">
                  <a:pos x="T2" y="T3"/>
                </a:cxn>
                <a:cxn ang="0">
                  <a:pos x="T4" y="T5"/>
                </a:cxn>
                <a:cxn ang="0">
                  <a:pos x="T6" y="T7"/>
                </a:cxn>
                <a:cxn ang="0">
                  <a:pos x="T8" y="T9"/>
                </a:cxn>
              </a:cxnLst>
              <a:rect l="0" t="0" r="r" b="b"/>
              <a:pathLst>
                <a:path w="63" h="63">
                  <a:moveTo>
                    <a:pt x="46" y="55"/>
                  </a:moveTo>
                  <a:cubicBezTo>
                    <a:pt x="33" y="63"/>
                    <a:pt x="16" y="58"/>
                    <a:pt x="8" y="45"/>
                  </a:cubicBezTo>
                  <a:cubicBezTo>
                    <a:pt x="0" y="32"/>
                    <a:pt x="5" y="15"/>
                    <a:pt x="18" y="7"/>
                  </a:cubicBezTo>
                  <a:cubicBezTo>
                    <a:pt x="31" y="0"/>
                    <a:pt x="48" y="4"/>
                    <a:pt x="56" y="17"/>
                  </a:cubicBezTo>
                  <a:cubicBezTo>
                    <a:pt x="63" y="30"/>
                    <a:pt x="59" y="47"/>
                    <a:pt x="46" y="55"/>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iṩļïḍê"/>
            <p:cNvSpPr/>
            <p:nvPr/>
          </p:nvSpPr>
          <p:spPr bwMode="auto">
            <a:xfrm>
              <a:off x="4419343" y="2284269"/>
              <a:ext cx="107321" cy="105561"/>
            </a:xfrm>
            <a:custGeom>
              <a:avLst/>
              <a:gdLst>
                <a:gd name="T0" fmla="*/ 46 w 63"/>
                <a:gd name="T1" fmla="*/ 55 h 63"/>
                <a:gd name="T2" fmla="*/ 8 w 63"/>
                <a:gd name="T3" fmla="*/ 45 h 63"/>
                <a:gd name="T4" fmla="*/ 18 w 63"/>
                <a:gd name="T5" fmla="*/ 7 h 63"/>
                <a:gd name="T6" fmla="*/ 55 w 63"/>
                <a:gd name="T7" fmla="*/ 17 h 63"/>
                <a:gd name="T8" fmla="*/ 46 w 63"/>
                <a:gd name="T9" fmla="*/ 55 h 63"/>
              </a:gdLst>
              <a:ahLst/>
              <a:cxnLst>
                <a:cxn ang="0">
                  <a:pos x="T0" y="T1"/>
                </a:cxn>
                <a:cxn ang="0">
                  <a:pos x="T2" y="T3"/>
                </a:cxn>
                <a:cxn ang="0">
                  <a:pos x="T4" y="T5"/>
                </a:cxn>
                <a:cxn ang="0">
                  <a:pos x="T6" y="T7"/>
                </a:cxn>
                <a:cxn ang="0">
                  <a:pos x="T8" y="T9"/>
                </a:cxn>
              </a:cxnLst>
              <a:rect l="0" t="0" r="r" b="b"/>
              <a:pathLst>
                <a:path w="63" h="63">
                  <a:moveTo>
                    <a:pt x="46" y="55"/>
                  </a:moveTo>
                  <a:cubicBezTo>
                    <a:pt x="33" y="63"/>
                    <a:pt x="16" y="58"/>
                    <a:pt x="8" y="45"/>
                  </a:cubicBezTo>
                  <a:cubicBezTo>
                    <a:pt x="0" y="32"/>
                    <a:pt x="4" y="15"/>
                    <a:pt x="18" y="7"/>
                  </a:cubicBezTo>
                  <a:cubicBezTo>
                    <a:pt x="31" y="0"/>
                    <a:pt x="48" y="4"/>
                    <a:pt x="55" y="17"/>
                  </a:cubicBezTo>
                  <a:cubicBezTo>
                    <a:pt x="63" y="30"/>
                    <a:pt x="59" y="47"/>
                    <a:pt x="46" y="55"/>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ïS1ïḍé"/>
            <p:cNvSpPr/>
            <p:nvPr/>
          </p:nvSpPr>
          <p:spPr bwMode="auto">
            <a:xfrm>
              <a:off x="4403509" y="2120650"/>
              <a:ext cx="105561" cy="105561"/>
            </a:xfrm>
            <a:custGeom>
              <a:avLst/>
              <a:gdLst>
                <a:gd name="T0" fmla="*/ 45 w 63"/>
                <a:gd name="T1" fmla="*/ 55 h 63"/>
                <a:gd name="T2" fmla="*/ 8 w 63"/>
                <a:gd name="T3" fmla="*/ 46 h 63"/>
                <a:gd name="T4" fmla="*/ 17 w 63"/>
                <a:gd name="T5" fmla="*/ 8 h 63"/>
                <a:gd name="T6" fmla="*/ 55 w 63"/>
                <a:gd name="T7" fmla="*/ 17 h 63"/>
                <a:gd name="T8" fmla="*/ 45 w 63"/>
                <a:gd name="T9" fmla="*/ 55 h 63"/>
              </a:gdLst>
              <a:ahLst/>
              <a:cxnLst>
                <a:cxn ang="0">
                  <a:pos x="T0" y="T1"/>
                </a:cxn>
                <a:cxn ang="0">
                  <a:pos x="T2" y="T3"/>
                </a:cxn>
                <a:cxn ang="0">
                  <a:pos x="T4" y="T5"/>
                </a:cxn>
                <a:cxn ang="0">
                  <a:pos x="T6" y="T7"/>
                </a:cxn>
                <a:cxn ang="0">
                  <a:pos x="T8" y="T9"/>
                </a:cxn>
              </a:cxnLst>
              <a:rect l="0" t="0" r="r" b="b"/>
              <a:pathLst>
                <a:path w="63" h="63">
                  <a:moveTo>
                    <a:pt x="45" y="55"/>
                  </a:moveTo>
                  <a:cubicBezTo>
                    <a:pt x="32" y="63"/>
                    <a:pt x="15" y="59"/>
                    <a:pt x="8" y="46"/>
                  </a:cubicBezTo>
                  <a:cubicBezTo>
                    <a:pt x="0" y="33"/>
                    <a:pt x="4" y="16"/>
                    <a:pt x="17" y="8"/>
                  </a:cubicBezTo>
                  <a:cubicBezTo>
                    <a:pt x="30" y="0"/>
                    <a:pt x="47" y="4"/>
                    <a:pt x="55" y="17"/>
                  </a:cubicBezTo>
                  <a:cubicBezTo>
                    <a:pt x="63" y="31"/>
                    <a:pt x="59" y="47"/>
                    <a:pt x="45" y="55"/>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 name="ïśļîḍè"/>
            <p:cNvSpPr/>
            <p:nvPr/>
          </p:nvSpPr>
          <p:spPr bwMode="auto">
            <a:xfrm>
              <a:off x="4273317" y="2294825"/>
              <a:ext cx="105561" cy="107320"/>
            </a:xfrm>
            <a:custGeom>
              <a:avLst/>
              <a:gdLst>
                <a:gd name="T0" fmla="*/ 46 w 63"/>
                <a:gd name="T1" fmla="*/ 55 h 63"/>
                <a:gd name="T2" fmla="*/ 8 w 63"/>
                <a:gd name="T3" fmla="*/ 46 h 63"/>
                <a:gd name="T4" fmla="*/ 17 w 63"/>
                <a:gd name="T5" fmla="*/ 8 h 63"/>
                <a:gd name="T6" fmla="*/ 55 w 63"/>
                <a:gd name="T7" fmla="*/ 17 h 63"/>
                <a:gd name="T8" fmla="*/ 46 w 63"/>
                <a:gd name="T9" fmla="*/ 55 h 63"/>
              </a:gdLst>
              <a:ahLst/>
              <a:cxnLst>
                <a:cxn ang="0">
                  <a:pos x="T0" y="T1"/>
                </a:cxn>
                <a:cxn ang="0">
                  <a:pos x="T2" y="T3"/>
                </a:cxn>
                <a:cxn ang="0">
                  <a:pos x="T4" y="T5"/>
                </a:cxn>
                <a:cxn ang="0">
                  <a:pos x="T6" y="T7"/>
                </a:cxn>
                <a:cxn ang="0">
                  <a:pos x="T8" y="T9"/>
                </a:cxn>
              </a:cxnLst>
              <a:rect l="0" t="0" r="r" b="b"/>
              <a:pathLst>
                <a:path w="63" h="63">
                  <a:moveTo>
                    <a:pt x="46" y="55"/>
                  </a:moveTo>
                  <a:cubicBezTo>
                    <a:pt x="32" y="63"/>
                    <a:pt x="15" y="59"/>
                    <a:pt x="8" y="46"/>
                  </a:cubicBezTo>
                  <a:cubicBezTo>
                    <a:pt x="0" y="32"/>
                    <a:pt x="4" y="15"/>
                    <a:pt x="17" y="8"/>
                  </a:cubicBezTo>
                  <a:cubicBezTo>
                    <a:pt x="30" y="0"/>
                    <a:pt x="47" y="4"/>
                    <a:pt x="55" y="17"/>
                  </a:cubicBezTo>
                  <a:cubicBezTo>
                    <a:pt x="63" y="30"/>
                    <a:pt x="59" y="47"/>
                    <a:pt x="46" y="55"/>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îṩľïḍê"/>
            <p:cNvSpPr/>
            <p:nvPr/>
          </p:nvSpPr>
          <p:spPr bwMode="auto">
            <a:xfrm>
              <a:off x="4319061" y="2083704"/>
              <a:ext cx="105561" cy="107320"/>
            </a:xfrm>
            <a:custGeom>
              <a:avLst/>
              <a:gdLst>
                <a:gd name="T0" fmla="*/ 45 w 63"/>
                <a:gd name="T1" fmla="*/ 55 h 63"/>
                <a:gd name="T2" fmla="*/ 8 w 63"/>
                <a:gd name="T3" fmla="*/ 45 h 63"/>
                <a:gd name="T4" fmla="*/ 17 w 63"/>
                <a:gd name="T5" fmla="*/ 8 h 63"/>
                <a:gd name="T6" fmla="*/ 55 w 63"/>
                <a:gd name="T7" fmla="*/ 17 h 63"/>
                <a:gd name="T8" fmla="*/ 45 w 63"/>
                <a:gd name="T9" fmla="*/ 55 h 63"/>
              </a:gdLst>
              <a:ahLst/>
              <a:cxnLst>
                <a:cxn ang="0">
                  <a:pos x="T0" y="T1"/>
                </a:cxn>
                <a:cxn ang="0">
                  <a:pos x="T2" y="T3"/>
                </a:cxn>
                <a:cxn ang="0">
                  <a:pos x="T4" y="T5"/>
                </a:cxn>
                <a:cxn ang="0">
                  <a:pos x="T6" y="T7"/>
                </a:cxn>
                <a:cxn ang="0">
                  <a:pos x="T8" y="T9"/>
                </a:cxn>
              </a:cxnLst>
              <a:rect l="0" t="0" r="r" b="b"/>
              <a:pathLst>
                <a:path w="63" h="63">
                  <a:moveTo>
                    <a:pt x="45" y="55"/>
                  </a:moveTo>
                  <a:cubicBezTo>
                    <a:pt x="32" y="63"/>
                    <a:pt x="15" y="59"/>
                    <a:pt x="8" y="45"/>
                  </a:cubicBezTo>
                  <a:cubicBezTo>
                    <a:pt x="0" y="32"/>
                    <a:pt x="4" y="15"/>
                    <a:pt x="17" y="8"/>
                  </a:cubicBezTo>
                  <a:cubicBezTo>
                    <a:pt x="30" y="0"/>
                    <a:pt x="47" y="4"/>
                    <a:pt x="55" y="17"/>
                  </a:cubicBezTo>
                  <a:cubicBezTo>
                    <a:pt x="63" y="30"/>
                    <a:pt x="59" y="47"/>
                    <a:pt x="45" y="55"/>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ïṥľïde"/>
            <p:cNvSpPr/>
            <p:nvPr/>
          </p:nvSpPr>
          <p:spPr bwMode="auto">
            <a:xfrm>
              <a:off x="4361285" y="2298344"/>
              <a:ext cx="105561" cy="107320"/>
            </a:xfrm>
            <a:custGeom>
              <a:avLst/>
              <a:gdLst>
                <a:gd name="T0" fmla="*/ 46 w 63"/>
                <a:gd name="T1" fmla="*/ 55 h 63"/>
                <a:gd name="T2" fmla="*/ 8 w 63"/>
                <a:gd name="T3" fmla="*/ 46 h 63"/>
                <a:gd name="T4" fmla="*/ 17 w 63"/>
                <a:gd name="T5" fmla="*/ 8 h 63"/>
                <a:gd name="T6" fmla="*/ 55 w 63"/>
                <a:gd name="T7" fmla="*/ 17 h 63"/>
                <a:gd name="T8" fmla="*/ 46 w 63"/>
                <a:gd name="T9" fmla="*/ 55 h 63"/>
              </a:gdLst>
              <a:ahLst/>
              <a:cxnLst>
                <a:cxn ang="0">
                  <a:pos x="T0" y="T1"/>
                </a:cxn>
                <a:cxn ang="0">
                  <a:pos x="T2" y="T3"/>
                </a:cxn>
                <a:cxn ang="0">
                  <a:pos x="T4" y="T5"/>
                </a:cxn>
                <a:cxn ang="0">
                  <a:pos x="T6" y="T7"/>
                </a:cxn>
                <a:cxn ang="0">
                  <a:pos x="T8" y="T9"/>
                </a:cxn>
              </a:cxnLst>
              <a:rect l="0" t="0" r="r" b="b"/>
              <a:pathLst>
                <a:path w="63" h="63">
                  <a:moveTo>
                    <a:pt x="46" y="55"/>
                  </a:moveTo>
                  <a:cubicBezTo>
                    <a:pt x="33" y="63"/>
                    <a:pt x="16" y="59"/>
                    <a:pt x="8" y="46"/>
                  </a:cubicBezTo>
                  <a:cubicBezTo>
                    <a:pt x="0" y="32"/>
                    <a:pt x="4" y="15"/>
                    <a:pt x="17" y="8"/>
                  </a:cubicBezTo>
                  <a:cubicBezTo>
                    <a:pt x="30" y="0"/>
                    <a:pt x="47" y="4"/>
                    <a:pt x="55" y="17"/>
                  </a:cubicBezTo>
                  <a:cubicBezTo>
                    <a:pt x="63" y="30"/>
                    <a:pt x="59" y="47"/>
                    <a:pt x="46" y="55"/>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 name="íšlídé"/>
            <p:cNvSpPr/>
            <p:nvPr/>
          </p:nvSpPr>
          <p:spPr bwMode="auto">
            <a:xfrm>
              <a:off x="4308504" y="2141763"/>
              <a:ext cx="128433" cy="130192"/>
            </a:xfrm>
            <a:custGeom>
              <a:avLst/>
              <a:gdLst>
                <a:gd name="T0" fmla="*/ 58 w 76"/>
                <a:gd name="T1" fmla="*/ 66 h 77"/>
                <a:gd name="T2" fmla="*/ 11 w 76"/>
                <a:gd name="T3" fmla="*/ 58 h 77"/>
                <a:gd name="T4" fmla="*/ 18 w 76"/>
                <a:gd name="T5" fmla="*/ 11 h 77"/>
                <a:gd name="T6" fmla="*/ 65 w 76"/>
                <a:gd name="T7" fmla="*/ 19 h 77"/>
                <a:gd name="T8" fmla="*/ 58 w 76"/>
                <a:gd name="T9" fmla="*/ 66 h 77"/>
              </a:gdLst>
              <a:ahLst/>
              <a:cxnLst>
                <a:cxn ang="0">
                  <a:pos x="T0" y="T1"/>
                </a:cxn>
                <a:cxn ang="0">
                  <a:pos x="T2" y="T3"/>
                </a:cxn>
                <a:cxn ang="0">
                  <a:pos x="T4" y="T5"/>
                </a:cxn>
                <a:cxn ang="0">
                  <a:pos x="T6" y="T7"/>
                </a:cxn>
                <a:cxn ang="0">
                  <a:pos x="T8" y="T9"/>
                </a:cxn>
              </a:cxnLst>
              <a:rect l="0" t="0" r="r" b="b"/>
              <a:pathLst>
                <a:path w="76" h="77">
                  <a:moveTo>
                    <a:pt x="58" y="66"/>
                  </a:moveTo>
                  <a:cubicBezTo>
                    <a:pt x="43" y="77"/>
                    <a:pt x="22" y="73"/>
                    <a:pt x="11" y="58"/>
                  </a:cubicBezTo>
                  <a:cubicBezTo>
                    <a:pt x="0" y="44"/>
                    <a:pt x="3" y="22"/>
                    <a:pt x="18" y="11"/>
                  </a:cubicBezTo>
                  <a:cubicBezTo>
                    <a:pt x="33" y="0"/>
                    <a:pt x="54" y="4"/>
                    <a:pt x="65" y="19"/>
                  </a:cubicBezTo>
                  <a:cubicBezTo>
                    <a:pt x="76" y="34"/>
                    <a:pt x="73" y="55"/>
                    <a:pt x="58" y="66"/>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iş1íḋè"/>
            <p:cNvSpPr/>
            <p:nvPr/>
          </p:nvSpPr>
          <p:spPr bwMode="auto">
            <a:xfrm>
              <a:off x="4384156" y="2198062"/>
              <a:ext cx="124914" cy="123154"/>
            </a:xfrm>
            <a:custGeom>
              <a:avLst/>
              <a:gdLst>
                <a:gd name="T0" fmla="*/ 57 w 74"/>
                <a:gd name="T1" fmla="*/ 63 h 73"/>
                <a:gd name="T2" fmla="*/ 11 w 74"/>
                <a:gd name="T3" fmla="*/ 56 h 73"/>
                <a:gd name="T4" fmla="*/ 18 w 74"/>
                <a:gd name="T5" fmla="*/ 10 h 73"/>
                <a:gd name="T6" fmla="*/ 64 w 74"/>
                <a:gd name="T7" fmla="*/ 17 h 73"/>
                <a:gd name="T8" fmla="*/ 57 w 74"/>
                <a:gd name="T9" fmla="*/ 63 h 73"/>
              </a:gdLst>
              <a:ahLst/>
              <a:cxnLst>
                <a:cxn ang="0">
                  <a:pos x="T0" y="T1"/>
                </a:cxn>
                <a:cxn ang="0">
                  <a:pos x="T2" y="T3"/>
                </a:cxn>
                <a:cxn ang="0">
                  <a:pos x="T4" y="T5"/>
                </a:cxn>
                <a:cxn ang="0">
                  <a:pos x="T6" y="T7"/>
                </a:cxn>
                <a:cxn ang="0">
                  <a:pos x="T8" y="T9"/>
                </a:cxn>
              </a:cxnLst>
              <a:rect l="0" t="0" r="r" b="b"/>
              <a:pathLst>
                <a:path w="74" h="73">
                  <a:moveTo>
                    <a:pt x="57" y="63"/>
                  </a:moveTo>
                  <a:cubicBezTo>
                    <a:pt x="42" y="73"/>
                    <a:pt x="22" y="70"/>
                    <a:pt x="11" y="56"/>
                  </a:cubicBezTo>
                  <a:cubicBezTo>
                    <a:pt x="0" y="41"/>
                    <a:pt x="4" y="21"/>
                    <a:pt x="18" y="10"/>
                  </a:cubicBezTo>
                  <a:cubicBezTo>
                    <a:pt x="32" y="0"/>
                    <a:pt x="53" y="3"/>
                    <a:pt x="64" y="17"/>
                  </a:cubicBezTo>
                  <a:cubicBezTo>
                    <a:pt x="74" y="32"/>
                    <a:pt x="71" y="52"/>
                    <a:pt x="57" y="63"/>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íṥļíḍe"/>
            <p:cNvSpPr/>
            <p:nvPr/>
          </p:nvSpPr>
          <p:spPr bwMode="auto">
            <a:xfrm>
              <a:off x="4447492" y="2182227"/>
              <a:ext cx="124914" cy="124913"/>
            </a:xfrm>
            <a:custGeom>
              <a:avLst/>
              <a:gdLst>
                <a:gd name="T0" fmla="*/ 56 w 74"/>
                <a:gd name="T1" fmla="*/ 63 h 74"/>
                <a:gd name="T2" fmla="*/ 11 w 74"/>
                <a:gd name="T3" fmla="*/ 57 h 74"/>
                <a:gd name="T4" fmla="*/ 17 w 74"/>
                <a:gd name="T5" fmla="*/ 11 h 74"/>
                <a:gd name="T6" fmla="*/ 63 w 74"/>
                <a:gd name="T7" fmla="*/ 18 h 74"/>
                <a:gd name="T8" fmla="*/ 56 w 74"/>
                <a:gd name="T9" fmla="*/ 63 h 74"/>
              </a:gdLst>
              <a:ahLst/>
              <a:cxnLst>
                <a:cxn ang="0">
                  <a:pos x="T0" y="T1"/>
                </a:cxn>
                <a:cxn ang="0">
                  <a:pos x="T2" y="T3"/>
                </a:cxn>
                <a:cxn ang="0">
                  <a:pos x="T4" y="T5"/>
                </a:cxn>
                <a:cxn ang="0">
                  <a:pos x="T6" y="T7"/>
                </a:cxn>
                <a:cxn ang="0">
                  <a:pos x="T8" y="T9"/>
                </a:cxn>
              </a:cxnLst>
              <a:rect l="0" t="0" r="r" b="b"/>
              <a:pathLst>
                <a:path w="74" h="74">
                  <a:moveTo>
                    <a:pt x="56" y="63"/>
                  </a:moveTo>
                  <a:cubicBezTo>
                    <a:pt x="42" y="74"/>
                    <a:pt x="21" y="71"/>
                    <a:pt x="11" y="57"/>
                  </a:cubicBezTo>
                  <a:cubicBezTo>
                    <a:pt x="0" y="42"/>
                    <a:pt x="3" y="22"/>
                    <a:pt x="17" y="11"/>
                  </a:cubicBezTo>
                  <a:cubicBezTo>
                    <a:pt x="32" y="0"/>
                    <a:pt x="52" y="3"/>
                    <a:pt x="63" y="18"/>
                  </a:cubicBezTo>
                  <a:cubicBezTo>
                    <a:pt x="74" y="32"/>
                    <a:pt x="70" y="53"/>
                    <a:pt x="56" y="63"/>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 name="ïş1îḓé"/>
            <p:cNvSpPr/>
            <p:nvPr/>
          </p:nvSpPr>
          <p:spPr bwMode="auto">
            <a:xfrm>
              <a:off x="4220537" y="2210376"/>
              <a:ext cx="124914" cy="124913"/>
            </a:xfrm>
            <a:custGeom>
              <a:avLst/>
              <a:gdLst>
                <a:gd name="T0" fmla="*/ 56 w 74"/>
                <a:gd name="T1" fmla="*/ 63 h 74"/>
                <a:gd name="T2" fmla="*/ 11 w 74"/>
                <a:gd name="T3" fmla="*/ 56 h 74"/>
                <a:gd name="T4" fmla="*/ 17 w 74"/>
                <a:gd name="T5" fmla="*/ 11 h 74"/>
                <a:gd name="T6" fmla="*/ 63 w 74"/>
                <a:gd name="T7" fmla="*/ 17 h 74"/>
                <a:gd name="T8" fmla="*/ 56 w 74"/>
                <a:gd name="T9" fmla="*/ 63 h 74"/>
              </a:gdLst>
              <a:ahLst/>
              <a:cxnLst>
                <a:cxn ang="0">
                  <a:pos x="T0" y="T1"/>
                </a:cxn>
                <a:cxn ang="0">
                  <a:pos x="T2" y="T3"/>
                </a:cxn>
                <a:cxn ang="0">
                  <a:pos x="T4" y="T5"/>
                </a:cxn>
                <a:cxn ang="0">
                  <a:pos x="T6" y="T7"/>
                </a:cxn>
                <a:cxn ang="0">
                  <a:pos x="T8" y="T9"/>
                </a:cxn>
              </a:cxnLst>
              <a:rect l="0" t="0" r="r" b="b"/>
              <a:pathLst>
                <a:path w="74" h="74">
                  <a:moveTo>
                    <a:pt x="56" y="63"/>
                  </a:moveTo>
                  <a:cubicBezTo>
                    <a:pt x="42" y="74"/>
                    <a:pt x="21" y="71"/>
                    <a:pt x="11" y="56"/>
                  </a:cubicBezTo>
                  <a:cubicBezTo>
                    <a:pt x="0" y="42"/>
                    <a:pt x="3" y="21"/>
                    <a:pt x="17" y="11"/>
                  </a:cubicBezTo>
                  <a:cubicBezTo>
                    <a:pt x="32" y="0"/>
                    <a:pt x="52" y="3"/>
                    <a:pt x="63" y="17"/>
                  </a:cubicBezTo>
                  <a:cubicBezTo>
                    <a:pt x="74" y="32"/>
                    <a:pt x="70" y="52"/>
                    <a:pt x="56" y="63"/>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 name="îśḻîdê"/>
            <p:cNvSpPr/>
            <p:nvPr/>
          </p:nvSpPr>
          <p:spPr bwMode="auto">
            <a:xfrm>
              <a:off x="4336654" y="2249082"/>
              <a:ext cx="105561" cy="105561"/>
            </a:xfrm>
            <a:custGeom>
              <a:avLst/>
              <a:gdLst>
                <a:gd name="T0" fmla="*/ 48 w 62"/>
                <a:gd name="T1" fmla="*/ 54 h 63"/>
                <a:gd name="T2" fmla="*/ 9 w 62"/>
                <a:gd name="T3" fmla="*/ 48 h 63"/>
                <a:gd name="T4" fmla="*/ 15 w 62"/>
                <a:gd name="T5" fmla="*/ 9 h 63"/>
                <a:gd name="T6" fmla="*/ 53 w 62"/>
                <a:gd name="T7" fmla="*/ 15 h 63"/>
                <a:gd name="T8" fmla="*/ 48 w 62"/>
                <a:gd name="T9" fmla="*/ 54 h 63"/>
              </a:gdLst>
              <a:ahLst/>
              <a:cxnLst>
                <a:cxn ang="0">
                  <a:pos x="T0" y="T1"/>
                </a:cxn>
                <a:cxn ang="0">
                  <a:pos x="T2" y="T3"/>
                </a:cxn>
                <a:cxn ang="0">
                  <a:pos x="T4" y="T5"/>
                </a:cxn>
                <a:cxn ang="0">
                  <a:pos x="T6" y="T7"/>
                </a:cxn>
                <a:cxn ang="0">
                  <a:pos x="T8" y="T9"/>
                </a:cxn>
              </a:cxnLst>
              <a:rect l="0" t="0" r="r" b="b"/>
              <a:pathLst>
                <a:path w="62" h="63">
                  <a:moveTo>
                    <a:pt x="48" y="54"/>
                  </a:moveTo>
                  <a:cubicBezTo>
                    <a:pt x="35" y="63"/>
                    <a:pt x="18" y="60"/>
                    <a:pt x="9" y="48"/>
                  </a:cubicBezTo>
                  <a:cubicBezTo>
                    <a:pt x="0" y="36"/>
                    <a:pt x="2" y="18"/>
                    <a:pt x="15" y="9"/>
                  </a:cubicBezTo>
                  <a:cubicBezTo>
                    <a:pt x="27" y="0"/>
                    <a:pt x="44" y="3"/>
                    <a:pt x="53" y="15"/>
                  </a:cubicBezTo>
                  <a:cubicBezTo>
                    <a:pt x="62" y="27"/>
                    <a:pt x="60" y="45"/>
                    <a:pt x="48" y="54"/>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 name="îşḻïḍé"/>
            <p:cNvSpPr/>
            <p:nvPr/>
          </p:nvSpPr>
          <p:spPr bwMode="auto">
            <a:xfrm>
              <a:off x="3923207" y="3834254"/>
              <a:ext cx="219919" cy="221678"/>
            </a:xfrm>
            <a:custGeom>
              <a:avLst/>
              <a:gdLst>
                <a:gd name="T0" fmla="*/ 130 w 130"/>
                <a:gd name="T1" fmla="*/ 0 h 131"/>
                <a:gd name="T2" fmla="*/ 0 w 130"/>
                <a:gd name="T3" fmla="*/ 131 h 131"/>
                <a:gd name="T4" fmla="*/ 130 w 130"/>
                <a:gd name="T5" fmla="*/ 0 h 131"/>
              </a:gdLst>
              <a:ahLst/>
              <a:cxnLst>
                <a:cxn ang="0">
                  <a:pos x="T0" y="T1"/>
                </a:cxn>
                <a:cxn ang="0">
                  <a:pos x="T2" y="T3"/>
                </a:cxn>
                <a:cxn ang="0">
                  <a:pos x="T4" y="T5"/>
                </a:cxn>
              </a:cxnLst>
              <a:rect l="0" t="0" r="r" b="b"/>
              <a:pathLst>
                <a:path w="130" h="131">
                  <a:moveTo>
                    <a:pt x="130" y="0"/>
                  </a:moveTo>
                  <a:cubicBezTo>
                    <a:pt x="130" y="0"/>
                    <a:pt x="35" y="30"/>
                    <a:pt x="0" y="131"/>
                  </a:cubicBezTo>
                  <a:cubicBezTo>
                    <a:pt x="0" y="131"/>
                    <a:pt x="103" y="64"/>
                    <a:pt x="130" y="0"/>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 name="íṡliḑè"/>
            <p:cNvSpPr/>
            <p:nvPr/>
          </p:nvSpPr>
          <p:spPr bwMode="auto">
            <a:xfrm>
              <a:off x="3877464" y="3792030"/>
              <a:ext cx="225196" cy="193528"/>
            </a:xfrm>
            <a:custGeom>
              <a:avLst/>
              <a:gdLst>
                <a:gd name="T0" fmla="*/ 0 w 133"/>
                <a:gd name="T1" fmla="*/ 114 h 114"/>
                <a:gd name="T2" fmla="*/ 133 w 133"/>
                <a:gd name="T3" fmla="*/ 0 h 114"/>
                <a:gd name="T4" fmla="*/ 0 w 133"/>
                <a:gd name="T5" fmla="*/ 114 h 114"/>
              </a:gdLst>
              <a:ahLst/>
              <a:cxnLst>
                <a:cxn ang="0">
                  <a:pos x="T0" y="T1"/>
                </a:cxn>
                <a:cxn ang="0">
                  <a:pos x="T2" y="T3"/>
                </a:cxn>
                <a:cxn ang="0">
                  <a:pos x="T4" y="T5"/>
                </a:cxn>
              </a:cxnLst>
              <a:rect l="0" t="0" r="r" b="b"/>
              <a:pathLst>
                <a:path w="133" h="114">
                  <a:moveTo>
                    <a:pt x="0" y="114"/>
                  </a:moveTo>
                  <a:cubicBezTo>
                    <a:pt x="0" y="114"/>
                    <a:pt x="39" y="33"/>
                    <a:pt x="133" y="0"/>
                  </a:cubicBezTo>
                  <a:cubicBezTo>
                    <a:pt x="133" y="0"/>
                    <a:pt x="81" y="89"/>
                    <a:pt x="0" y="114"/>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ísliḍê"/>
            <p:cNvSpPr/>
            <p:nvPr/>
          </p:nvSpPr>
          <p:spPr bwMode="auto">
            <a:xfrm>
              <a:off x="3990062" y="3916943"/>
              <a:ext cx="174176" cy="165379"/>
            </a:xfrm>
            <a:custGeom>
              <a:avLst/>
              <a:gdLst>
                <a:gd name="T0" fmla="*/ 103 w 103"/>
                <a:gd name="T1" fmla="*/ 0 h 97"/>
                <a:gd name="T2" fmla="*/ 0 w 103"/>
                <a:gd name="T3" fmla="*/ 97 h 97"/>
                <a:gd name="T4" fmla="*/ 103 w 103"/>
                <a:gd name="T5" fmla="*/ 0 h 97"/>
              </a:gdLst>
              <a:ahLst/>
              <a:cxnLst>
                <a:cxn ang="0">
                  <a:pos x="T0" y="T1"/>
                </a:cxn>
                <a:cxn ang="0">
                  <a:pos x="T2" y="T3"/>
                </a:cxn>
                <a:cxn ang="0">
                  <a:pos x="T4" y="T5"/>
                </a:cxn>
              </a:cxnLst>
              <a:rect l="0" t="0" r="r" b="b"/>
              <a:pathLst>
                <a:path w="103" h="97">
                  <a:moveTo>
                    <a:pt x="103" y="0"/>
                  </a:moveTo>
                  <a:cubicBezTo>
                    <a:pt x="103" y="0"/>
                    <a:pt x="30" y="21"/>
                    <a:pt x="0" y="97"/>
                  </a:cubicBezTo>
                  <a:cubicBezTo>
                    <a:pt x="0" y="97"/>
                    <a:pt x="69" y="50"/>
                    <a:pt x="103" y="0"/>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íṣ1íḋe"/>
            <p:cNvSpPr/>
            <p:nvPr/>
          </p:nvSpPr>
          <p:spPr bwMode="auto">
            <a:xfrm>
              <a:off x="4549534" y="4448265"/>
              <a:ext cx="218159" cy="221678"/>
            </a:xfrm>
            <a:custGeom>
              <a:avLst/>
              <a:gdLst>
                <a:gd name="T0" fmla="*/ 0 w 129"/>
                <a:gd name="T1" fmla="*/ 132 h 132"/>
                <a:gd name="T2" fmla="*/ 129 w 129"/>
                <a:gd name="T3" fmla="*/ 0 h 132"/>
                <a:gd name="T4" fmla="*/ 0 w 129"/>
                <a:gd name="T5" fmla="*/ 132 h 132"/>
              </a:gdLst>
              <a:ahLst/>
              <a:cxnLst>
                <a:cxn ang="0">
                  <a:pos x="T0" y="T1"/>
                </a:cxn>
                <a:cxn ang="0">
                  <a:pos x="T2" y="T3"/>
                </a:cxn>
                <a:cxn ang="0">
                  <a:pos x="T4" y="T5"/>
                </a:cxn>
              </a:cxnLst>
              <a:rect l="0" t="0" r="r" b="b"/>
              <a:pathLst>
                <a:path w="129" h="132">
                  <a:moveTo>
                    <a:pt x="0" y="132"/>
                  </a:moveTo>
                  <a:cubicBezTo>
                    <a:pt x="0" y="132"/>
                    <a:pt x="95" y="101"/>
                    <a:pt x="129" y="0"/>
                  </a:cubicBezTo>
                  <a:cubicBezTo>
                    <a:pt x="129" y="0"/>
                    <a:pt x="26" y="68"/>
                    <a:pt x="0" y="132"/>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iṧ1îḓê"/>
            <p:cNvSpPr/>
            <p:nvPr/>
          </p:nvSpPr>
          <p:spPr bwMode="auto">
            <a:xfrm>
              <a:off x="4600556" y="4504564"/>
              <a:ext cx="216400" cy="202324"/>
            </a:xfrm>
            <a:custGeom>
              <a:avLst/>
              <a:gdLst>
                <a:gd name="T0" fmla="*/ 128 w 128"/>
                <a:gd name="T1" fmla="*/ 0 h 119"/>
                <a:gd name="T2" fmla="*/ 0 w 128"/>
                <a:gd name="T3" fmla="*/ 119 h 119"/>
                <a:gd name="T4" fmla="*/ 128 w 128"/>
                <a:gd name="T5" fmla="*/ 0 h 119"/>
              </a:gdLst>
              <a:ahLst/>
              <a:cxnLst>
                <a:cxn ang="0">
                  <a:pos x="T0" y="T1"/>
                </a:cxn>
                <a:cxn ang="0">
                  <a:pos x="T2" y="T3"/>
                </a:cxn>
                <a:cxn ang="0">
                  <a:pos x="T4" y="T5"/>
                </a:cxn>
              </a:cxnLst>
              <a:rect l="0" t="0" r="r" b="b"/>
              <a:pathLst>
                <a:path w="128" h="119">
                  <a:moveTo>
                    <a:pt x="128" y="0"/>
                  </a:moveTo>
                  <a:cubicBezTo>
                    <a:pt x="128" y="0"/>
                    <a:pt x="92" y="82"/>
                    <a:pt x="0" y="119"/>
                  </a:cubicBezTo>
                  <a:cubicBezTo>
                    <a:pt x="0" y="119"/>
                    <a:pt x="48" y="28"/>
                    <a:pt x="128" y="0"/>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 name="îṩḻiďè"/>
            <p:cNvSpPr/>
            <p:nvPr/>
          </p:nvSpPr>
          <p:spPr bwMode="auto">
            <a:xfrm>
              <a:off x="4535460" y="4428913"/>
              <a:ext cx="172416" cy="165379"/>
            </a:xfrm>
            <a:custGeom>
              <a:avLst/>
              <a:gdLst>
                <a:gd name="T0" fmla="*/ 0 w 103"/>
                <a:gd name="T1" fmla="*/ 98 h 98"/>
                <a:gd name="T2" fmla="*/ 103 w 103"/>
                <a:gd name="T3" fmla="*/ 0 h 98"/>
                <a:gd name="T4" fmla="*/ 0 w 103"/>
                <a:gd name="T5" fmla="*/ 98 h 98"/>
              </a:gdLst>
              <a:ahLst/>
              <a:cxnLst>
                <a:cxn ang="0">
                  <a:pos x="T0" y="T1"/>
                </a:cxn>
                <a:cxn ang="0">
                  <a:pos x="T2" y="T3"/>
                </a:cxn>
                <a:cxn ang="0">
                  <a:pos x="T4" y="T5"/>
                </a:cxn>
              </a:cxnLst>
              <a:rect l="0" t="0" r="r" b="b"/>
              <a:pathLst>
                <a:path w="103" h="98">
                  <a:moveTo>
                    <a:pt x="0" y="98"/>
                  </a:moveTo>
                  <a:cubicBezTo>
                    <a:pt x="0" y="98"/>
                    <a:pt x="74" y="76"/>
                    <a:pt x="103" y="0"/>
                  </a:cubicBezTo>
                  <a:cubicBezTo>
                    <a:pt x="103" y="0"/>
                    <a:pt x="34" y="47"/>
                    <a:pt x="0" y="98"/>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 name="íṩ1iďe"/>
            <p:cNvSpPr/>
            <p:nvPr/>
          </p:nvSpPr>
          <p:spPr bwMode="auto">
            <a:xfrm>
              <a:off x="4102660" y="4017226"/>
              <a:ext cx="137229" cy="160100"/>
            </a:xfrm>
            <a:custGeom>
              <a:avLst/>
              <a:gdLst>
                <a:gd name="T0" fmla="*/ 0 w 81"/>
                <a:gd name="T1" fmla="*/ 95 h 95"/>
                <a:gd name="T2" fmla="*/ 81 w 81"/>
                <a:gd name="T3" fmla="*/ 0 h 95"/>
                <a:gd name="T4" fmla="*/ 0 w 81"/>
                <a:gd name="T5" fmla="*/ 95 h 95"/>
              </a:gdLst>
              <a:ahLst/>
              <a:cxnLst>
                <a:cxn ang="0">
                  <a:pos x="T0" y="T1"/>
                </a:cxn>
                <a:cxn ang="0">
                  <a:pos x="T2" y="T3"/>
                </a:cxn>
                <a:cxn ang="0">
                  <a:pos x="T4" y="T5"/>
                </a:cxn>
              </a:cxnLst>
              <a:rect l="0" t="0" r="r" b="b"/>
              <a:pathLst>
                <a:path w="81" h="95">
                  <a:moveTo>
                    <a:pt x="0" y="95"/>
                  </a:moveTo>
                  <a:cubicBezTo>
                    <a:pt x="0" y="95"/>
                    <a:pt x="19" y="33"/>
                    <a:pt x="81" y="0"/>
                  </a:cubicBezTo>
                  <a:cubicBezTo>
                    <a:pt x="81" y="0"/>
                    <a:pt x="31" y="77"/>
                    <a:pt x="0" y="95"/>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ïŝľîḋé"/>
            <p:cNvSpPr/>
            <p:nvPr/>
          </p:nvSpPr>
          <p:spPr bwMode="auto">
            <a:xfrm>
              <a:off x="4097383" y="4015466"/>
              <a:ext cx="207603" cy="207603"/>
            </a:xfrm>
            <a:custGeom>
              <a:avLst/>
              <a:gdLst>
                <a:gd name="T0" fmla="*/ 0 w 123"/>
                <a:gd name="T1" fmla="*/ 123 h 123"/>
                <a:gd name="T2" fmla="*/ 123 w 123"/>
                <a:gd name="T3" fmla="*/ 0 h 123"/>
                <a:gd name="T4" fmla="*/ 0 w 123"/>
                <a:gd name="T5" fmla="*/ 123 h 123"/>
              </a:gdLst>
              <a:ahLst/>
              <a:cxnLst>
                <a:cxn ang="0">
                  <a:pos x="T0" y="T1"/>
                </a:cxn>
                <a:cxn ang="0">
                  <a:pos x="T2" y="T3"/>
                </a:cxn>
                <a:cxn ang="0">
                  <a:pos x="T4" y="T5"/>
                </a:cxn>
              </a:cxnLst>
              <a:rect l="0" t="0" r="r" b="b"/>
              <a:pathLst>
                <a:path w="123" h="123">
                  <a:moveTo>
                    <a:pt x="0" y="123"/>
                  </a:moveTo>
                  <a:cubicBezTo>
                    <a:pt x="0" y="123"/>
                    <a:pt x="53" y="32"/>
                    <a:pt x="123" y="0"/>
                  </a:cubicBezTo>
                  <a:cubicBezTo>
                    <a:pt x="123" y="0"/>
                    <a:pt x="56" y="108"/>
                    <a:pt x="0" y="123"/>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 name="íṣḷiḍè"/>
            <p:cNvSpPr/>
            <p:nvPr/>
          </p:nvSpPr>
          <p:spPr bwMode="auto">
            <a:xfrm>
              <a:off x="4192388" y="4071765"/>
              <a:ext cx="116117" cy="142507"/>
            </a:xfrm>
            <a:custGeom>
              <a:avLst/>
              <a:gdLst>
                <a:gd name="T0" fmla="*/ 69 w 69"/>
                <a:gd name="T1" fmla="*/ 0 h 85"/>
                <a:gd name="T2" fmla="*/ 0 w 69"/>
                <a:gd name="T3" fmla="*/ 85 h 85"/>
                <a:gd name="T4" fmla="*/ 69 w 69"/>
                <a:gd name="T5" fmla="*/ 6 h 85"/>
              </a:gdLst>
              <a:ahLst/>
              <a:cxnLst>
                <a:cxn ang="0">
                  <a:pos x="T0" y="T1"/>
                </a:cxn>
                <a:cxn ang="0">
                  <a:pos x="T2" y="T3"/>
                </a:cxn>
                <a:cxn ang="0">
                  <a:pos x="T4" y="T5"/>
                </a:cxn>
              </a:cxnLst>
              <a:rect l="0" t="0" r="r" b="b"/>
              <a:pathLst>
                <a:path w="69" h="85">
                  <a:moveTo>
                    <a:pt x="69" y="0"/>
                  </a:moveTo>
                  <a:cubicBezTo>
                    <a:pt x="69" y="0"/>
                    <a:pt x="5" y="27"/>
                    <a:pt x="0" y="85"/>
                  </a:cubicBezTo>
                  <a:cubicBezTo>
                    <a:pt x="0" y="85"/>
                    <a:pt x="48" y="55"/>
                    <a:pt x="69" y="6"/>
                  </a:cubicBezTo>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 name="ï$ḷîďé"/>
            <p:cNvSpPr/>
            <p:nvPr/>
          </p:nvSpPr>
          <p:spPr bwMode="auto">
            <a:xfrm>
              <a:off x="4253964" y="4157974"/>
              <a:ext cx="137229" cy="158341"/>
            </a:xfrm>
            <a:custGeom>
              <a:avLst/>
              <a:gdLst>
                <a:gd name="T0" fmla="*/ 0 w 81"/>
                <a:gd name="T1" fmla="*/ 94 h 94"/>
                <a:gd name="T2" fmla="*/ 81 w 81"/>
                <a:gd name="T3" fmla="*/ 0 h 94"/>
                <a:gd name="T4" fmla="*/ 0 w 81"/>
                <a:gd name="T5" fmla="*/ 94 h 94"/>
              </a:gdLst>
              <a:ahLst/>
              <a:cxnLst>
                <a:cxn ang="0">
                  <a:pos x="T0" y="T1"/>
                </a:cxn>
                <a:cxn ang="0">
                  <a:pos x="T2" y="T3"/>
                </a:cxn>
                <a:cxn ang="0">
                  <a:pos x="T4" y="T5"/>
                </a:cxn>
              </a:cxnLst>
              <a:rect l="0" t="0" r="r" b="b"/>
              <a:pathLst>
                <a:path w="81" h="94">
                  <a:moveTo>
                    <a:pt x="0" y="94"/>
                  </a:moveTo>
                  <a:cubicBezTo>
                    <a:pt x="0" y="94"/>
                    <a:pt x="19" y="32"/>
                    <a:pt x="81" y="0"/>
                  </a:cubicBezTo>
                  <a:cubicBezTo>
                    <a:pt x="81" y="0"/>
                    <a:pt x="31" y="77"/>
                    <a:pt x="0" y="94"/>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 name="íṧļíḑe"/>
            <p:cNvSpPr/>
            <p:nvPr/>
          </p:nvSpPr>
          <p:spPr bwMode="auto">
            <a:xfrm>
              <a:off x="4250445" y="4156214"/>
              <a:ext cx="205844" cy="205843"/>
            </a:xfrm>
            <a:custGeom>
              <a:avLst/>
              <a:gdLst>
                <a:gd name="T0" fmla="*/ 0 w 123"/>
                <a:gd name="T1" fmla="*/ 122 h 122"/>
                <a:gd name="T2" fmla="*/ 123 w 123"/>
                <a:gd name="T3" fmla="*/ 0 h 122"/>
                <a:gd name="T4" fmla="*/ 0 w 123"/>
                <a:gd name="T5" fmla="*/ 122 h 122"/>
              </a:gdLst>
              <a:ahLst/>
              <a:cxnLst>
                <a:cxn ang="0">
                  <a:pos x="T0" y="T1"/>
                </a:cxn>
                <a:cxn ang="0">
                  <a:pos x="T2" y="T3"/>
                </a:cxn>
                <a:cxn ang="0">
                  <a:pos x="T4" y="T5"/>
                </a:cxn>
              </a:cxnLst>
              <a:rect l="0" t="0" r="r" b="b"/>
              <a:pathLst>
                <a:path w="123" h="122">
                  <a:moveTo>
                    <a:pt x="0" y="122"/>
                  </a:moveTo>
                  <a:cubicBezTo>
                    <a:pt x="0" y="122"/>
                    <a:pt x="53" y="31"/>
                    <a:pt x="123" y="0"/>
                  </a:cubicBezTo>
                  <a:cubicBezTo>
                    <a:pt x="123" y="0"/>
                    <a:pt x="57" y="107"/>
                    <a:pt x="0" y="122"/>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 name="íṡlïḑe"/>
            <p:cNvSpPr/>
            <p:nvPr/>
          </p:nvSpPr>
          <p:spPr bwMode="auto">
            <a:xfrm>
              <a:off x="4343691" y="4208994"/>
              <a:ext cx="116117" cy="144266"/>
            </a:xfrm>
            <a:custGeom>
              <a:avLst/>
              <a:gdLst>
                <a:gd name="T0" fmla="*/ 69 w 69"/>
                <a:gd name="T1" fmla="*/ 0 h 85"/>
                <a:gd name="T2" fmla="*/ 0 w 69"/>
                <a:gd name="T3" fmla="*/ 85 h 85"/>
                <a:gd name="T4" fmla="*/ 69 w 69"/>
                <a:gd name="T5" fmla="*/ 7 h 85"/>
              </a:gdLst>
              <a:ahLst/>
              <a:cxnLst>
                <a:cxn ang="0">
                  <a:pos x="T0" y="T1"/>
                </a:cxn>
                <a:cxn ang="0">
                  <a:pos x="T2" y="T3"/>
                </a:cxn>
                <a:cxn ang="0">
                  <a:pos x="T4" y="T5"/>
                </a:cxn>
              </a:cxnLst>
              <a:rect l="0" t="0" r="r" b="b"/>
              <a:pathLst>
                <a:path w="69" h="85">
                  <a:moveTo>
                    <a:pt x="69" y="0"/>
                  </a:moveTo>
                  <a:cubicBezTo>
                    <a:pt x="69" y="0"/>
                    <a:pt x="5" y="27"/>
                    <a:pt x="0" y="85"/>
                  </a:cubicBezTo>
                  <a:cubicBezTo>
                    <a:pt x="0" y="85"/>
                    <a:pt x="48" y="56"/>
                    <a:pt x="69" y="7"/>
                  </a:cubicBezTo>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 name="ï$ļiḍé"/>
            <p:cNvSpPr/>
            <p:nvPr/>
          </p:nvSpPr>
          <p:spPr bwMode="auto">
            <a:xfrm>
              <a:off x="4394712" y="4298721"/>
              <a:ext cx="137229" cy="160100"/>
            </a:xfrm>
            <a:custGeom>
              <a:avLst/>
              <a:gdLst>
                <a:gd name="T0" fmla="*/ 0 w 81"/>
                <a:gd name="T1" fmla="*/ 95 h 95"/>
                <a:gd name="T2" fmla="*/ 81 w 81"/>
                <a:gd name="T3" fmla="*/ 0 h 95"/>
                <a:gd name="T4" fmla="*/ 0 w 81"/>
                <a:gd name="T5" fmla="*/ 95 h 95"/>
              </a:gdLst>
              <a:ahLst/>
              <a:cxnLst>
                <a:cxn ang="0">
                  <a:pos x="T0" y="T1"/>
                </a:cxn>
                <a:cxn ang="0">
                  <a:pos x="T2" y="T3"/>
                </a:cxn>
                <a:cxn ang="0">
                  <a:pos x="T4" y="T5"/>
                </a:cxn>
              </a:cxnLst>
              <a:rect l="0" t="0" r="r" b="b"/>
              <a:pathLst>
                <a:path w="81" h="95">
                  <a:moveTo>
                    <a:pt x="0" y="95"/>
                  </a:moveTo>
                  <a:cubicBezTo>
                    <a:pt x="0" y="95"/>
                    <a:pt x="19" y="33"/>
                    <a:pt x="81" y="0"/>
                  </a:cubicBezTo>
                  <a:cubicBezTo>
                    <a:pt x="81" y="0"/>
                    <a:pt x="32" y="77"/>
                    <a:pt x="0" y="95"/>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ïṡļíḍe"/>
            <p:cNvSpPr/>
            <p:nvPr/>
          </p:nvSpPr>
          <p:spPr bwMode="auto">
            <a:xfrm>
              <a:off x="4391193" y="4296962"/>
              <a:ext cx="207603" cy="207603"/>
            </a:xfrm>
            <a:custGeom>
              <a:avLst/>
              <a:gdLst>
                <a:gd name="T0" fmla="*/ 0 w 123"/>
                <a:gd name="T1" fmla="*/ 123 h 123"/>
                <a:gd name="T2" fmla="*/ 123 w 123"/>
                <a:gd name="T3" fmla="*/ 0 h 123"/>
                <a:gd name="T4" fmla="*/ 0 w 123"/>
                <a:gd name="T5" fmla="*/ 123 h 123"/>
              </a:gdLst>
              <a:ahLst/>
              <a:cxnLst>
                <a:cxn ang="0">
                  <a:pos x="T0" y="T1"/>
                </a:cxn>
                <a:cxn ang="0">
                  <a:pos x="T2" y="T3"/>
                </a:cxn>
                <a:cxn ang="0">
                  <a:pos x="T4" y="T5"/>
                </a:cxn>
              </a:cxnLst>
              <a:rect l="0" t="0" r="r" b="b"/>
              <a:pathLst>
                <a:path w="123" h="123">
                  <a:moveTo>
                    <a:pt x="0" y="123"/>
                  </a:moveTo>
                  <a:cubicBezTo>
                    <a:pt x="0" y="123"/>
                    <a:pt x="53" y="32"/>
                    <a:pt x="123" y="0"/>
                  </a:cubicBezTo>
                  <a:cubicBezTo>
                    <a:pt x="123" y="0"/>
                    <a:pt x="56" y="108"/>
                    <a:pt x="0" y="123"/>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iṥ1îḋé"/>
            <p:cNvSpPr/>
            <p:nvPr/>
          </p:nvSpPr>
          <p:spPr bwMode="auto">
            <a:xfrm>
              <a:off x="4484439" y="4377891"/>
              <a:ext cx="117877" cy="144266"/>
            </a:xfrm>
            <a:custGeom>
              <a:avLst/>
              <a:gdLst>
                <a:gd name="T0" fmla="*/ 70 w 70"/>
                <a:gd name="T1" fmla="*/ 0 h 85"/>
                <a:gd name="T2" fmla="*/ 0 w 70"/>
                <a:gd name="T3" fmla="*/ 85 h 85"/>
                <a:gd name="T4" fmla="*/ 70 w 70"/>
                <a:gd name="T5" fmla="*/ 7 h 85"/>
              </a:gdLst>
              <a:ahLst/>
              <a:cxnLst>
                <a:cxn ang="0">
                  <a:pos x="T0" y="T1"/>
                </a:cxn>
                <a:cxn ang="0">
                  <a:pos x="T2" y="T3"/>
                </a:cxn>
                <a:cxn ang="0">
                  <a:pos x="T4" y="T5"/>
                </a:cxn>
              </a:cxnLst>
              <a:rect l="0" t="0" r="r" b="b"/>
              <a:pathLst>
                <a:path w="70" h="85">
                  <a:moveTo>
                    <a:pt x="70" y="0"/>
                  </a:moveTo>
                  <a:cubicBezTo>
                    <a:pt x="70" y="0"/>
                    <a:pt x="5" y="27"/>
                    <a:pt x="0" y="85"/>
                  </a:cubicBezTo>
                  <a:cubicBezTo>
                    <a:pt x="0" y="85"/>
                    <a:pt x="48" y="56"/>
                    <a:pt x="70" y="7"/>
                  </a:cubicBezTo>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 name="îŝļîḑe"/>
            <p:cNvSpPr/>
            <p:nvPr/>
          </p:nvSpPr>
          <p:spPr bwMode="auto">
            <a:xfrm>
              <a:off x="4016453" y="3693506"/>
              <a:ext cx="858561" cy="890229"/>
            </a:xfrm>
            <a:custGeom>
              <a:avLst/>
              <a:gdLst>
                <a:gd name="T0" fmla="*/ 59 w 509"/>
                <a:gd name="T1" fmla="*/ 12 h 528"/>
                <a:gd name="T2" fmla="*/ 101 w 509"/>
                <a:gd name="T3" fmla="*/ 74 h 528"/>
                <a:gd name="T4" fmla="*/ 104 w 509"/>
                <a:gd name="T5" fmla="*/ 149 h 528"/>
                <a:gd name="T6" fmla="*/ 77 w 509"/>
                <a:gd name="T7" fmla="*/ 208 h 528"/>
                <a:gd name="T8" fmla="*/ 49 w 509"/>
                <a:gd name="T9" fmla="*/ 270 h 528"/>
                <a:gd name="T10" fmla="*/ 47 w 509"/>
                <a:gd name="T11" fmla="*/ 311 h 528"/>
                <a:gd name="T12" fmla="*/ 48 w 509"/>
                <a:gd name="T13" fmla="*/ 314 h 528"/>
                <a:gd name="T14" fmla="*/ 57 w 509"/>
                <a:gd name="T15" fmla="*/ 316 h 528"/>
                <a:gd name="T16" fmla="*/ 104 w 509"/>
                <a:gd name="T17" fmla="*/ 309 h 528"/>
                <a:gd name="T18" fmla="*/ 201 w 509"/>
                <a:gd name="T19" fmla="*/ 253 h 528"/>
                <a:gd name="T20" fmla="*/ 247 w 509"/>
                <a:gd name="T21" fmla="*/ 234 h 528"/>
                <a:gd name="T22" fmla="*/ 290 w 509"/>
                <a:gd name="T23" fmla="*/ 250 h 528"/>
                <a:gd name="T24" fmla="*/ 302 w 509"/>
                <a:gd name="T25" fmla="*/ 292 h 528"/>
                <a:gd name="T26" fmla="*/ 266 w 509"/>
                <a:gd name="T27" fmla="*/ 362 h 528"/>
                <a:gd name="T28" fmla="*/ 232 w 509"/>
                <a:gd name="T29" fmla="*/ 407 h 528"/>
                <a:gd name="T30" fmla="*/ 219 w 509"/>
                <a:gd name="T31" fmla="*/ 474 h 528"/>
                <a:gd name="T32" fmla="*/ 238 w 509"/>
                <a:gd name="T33" fmla="*/ 488 h 528"/>
                <a:gd name="T34" fmla="*/ 300 w 509"/>
                <a:gd name="T35" fmla="*/ 480 h 528"/>
                <a:gd name="T36" fmla="*/ 338 w 509"/>
                <a:gd name="T37" fmla="*/ 458 h 528"/>
                <a:gd name="T38" fmla="*/ 442 w 509"/>
                <a:gd name="T39" fmla="*/ 407 h 528"/>
                <a:gd name="T40" fmla="*/ 479 w 509"/>
                <a:gd name="T41" fmla="*/ 422 h 528"/>
                <a:gd name="T42" fmla="*/ 496 w 509"/>
                <a:gd name="T43" fmla="*/ 446 h 528"/>
                <a:gd name="T44" fmla="*/ 507 w 509"/>
                <a:gd name="T45" fmla="*/ 474 h 528"/>
                <a:gd name="T46" fmla="*/ 455 w 509"/>
                <a:gd name="T47" fmla="*/ 487 h 528"/>
                <a:gd name="T48" fmla="*/ 454 w 509"/>
                <a:gd name="T49" fmla="*/ 460 h 528"/>
                <a:gd name="T50" fmla="*/ 448 w 509"/>
                <a:gd name="T51" fmla="*/ 440 h 528"/>
                <a:gd name="T52" fmla="*/ 414 w 509"/>
                <a:gd name="T53" fmla="*/ 440 h 528"/>
                <a:gd name="T54" fmla="*/ 308 w 509"/>
                <a:gd name="T55" fmla="*/ 495 h 528"/>
                <a:gd name="T56" fmla="*/ 235 w 509"/>
                <a:gd name="T57" fmla="*/ 528 h 528"/>
                <a:gd name="T58" fmla="*/ 200 w 509"/>
                <a:gd name="T59" fmla="*/ 514 h 528"/>
                <a:gd name="T60" fmla="*/ 183 w 509"/>
                <a:gd name="T61" fmla="*/ 479 h 528"/>
                <a:gd name="T62" fmla="*/ 201 w 509"/>
                <a:gd name="T63" fmla="*/ 420 h 528"/>
                <a:gd name="T64" fmla="*/ 234 w 509"/>
                <a:gd name="T65" fmla="*/ 374 h 528"/>
                <a:gd name="T66" fmla="*/ 260 w 509"/>
                <a:gd name="T67" fmla="*/ 302 h 528"/>
                <a:gd name="T68" fmla="*/ 256 w 509"/>
                <a:gd name="T69" fmla="*/ 281 h 528"/>
                <a:gd name="T70" fmla="*/ 237 w 509"/>
                <a:gd name="T71" fmla="*/ 277 h 528"/>
                <a:gd name="T72" fmla="*/ 162 w 509"/>
                <a:gd name="T73" fmla="*/ 300 h 528"/>
                <a:gd name="T74" fmla="*/ 92 w 509"/>
                <a:gd name="T75" fmla="*/ 350 h 528"/>
                <a:gd name="T76" fmla="*/ 43 w 509"/>
                <a:gd name="T77" fmla="*/ 363 h 528"/>
                <a:gd name="T78" fmla="*/ 10 w 509"/>
                <a:gd name="T79" fmla="*/ 345 h 528"/>
                <a:gd name="T80" fmla="*/ 0 w 509"/>
                <a:gd name="T81" fmla="*/ 313 h 528"/>
                <a:gd name="T82" fmla="*/ 22 w 509"/>
                <a:gd name="T83" fmla="*/ 258 h 528"/>
                <a:gd name="T84" fmla="*/ 74 w 509"/>
                <a:gd name="T85" fmla="*/ 181 h 528"/>
                <a:gd name="T86" fmla="*/ 61 w 509"/>
                <a:gd name="T87" fmla="*/ 67 h 528"/>
                <a:gd name="T88" fmla="*/ 23 w 509"/>
                <a:gd name="T89" fmla="*/ 46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9" h="528">
                  <a:moveTo>
                    <a:pt x="46" y="0"/>
                  </a:moveTo>
                  <a:cubicBezTo>
                    <a:pt x="47" y="1"/>
                    <a:pt x="52" y="4"/>
                    <a:pt x="59" y="12"/>
                  </a:cubicBezTo>
                  <a:cubicBezTo>
                    <a:pt x="67" y="19"/>
                    <a:pt x="77" y="30"/>
                    <a:pt x="87" y="46"/>
                  </a:cubicBezTo>
                  <a:cubicBezTo>
                    <a:pt x="92" y="54"/>
                    <a:pt x="97" y="63"/>
                    <a:pt x="101" y="74"/>
                  </a:cubicBezTo>
                  <a:cubicBezTo>
                    <a:pt x="105" y="84"/>
                    <a:pt x="108" y="96"/>
                    <a:pt x="108" y="109"/>
                  </a:cubicBezTo>
                  <a:cubicBezTo>
                    <a:pt x="109" y="122"/>
                    <a:pt x="108" y="135"/>
                    <a:pt x="104" y="149"/>
                  </a:cubicBezTo>
                  <a:cubicBezTo>
                    <a:pt x="101" y="162"/>
                    <a:pt x="95" y="175"/>
                    <a:pt x="88" y="188"/>
                  </a:cubicBezTo>
                  <a:cubicBezTo>
                    <a:pt x="85" y="195"/>
                    <a:pt x="81" y="201"/>
                    <a:pt x="77" y="208"/>
                  </a:cubicBezTo>
                  <a:cubicBezTo>
                    <a:pt x="73" y="214"/>
                    <a:pt x="69" y="220"/>
                    <a:pt x="65" y="227"/>
                  </a:cubicBezTo>
                  <a:cubicBezTo>
                    <a:pt x="58" y="240"/>
                    <a:pt x="52" y="255"/>
                    <a:pt x="49" y="270"/>
                  </a:cubicBezTo>
                  <a:cubicBezTo>
                    <a:pt x="48" y="277"/>
                    <a:pt x="47" y="285"/>
                    <a:pt x="47" y="292"/>
                  </a:cubicBezTo>
                  <a:cubicBezTo>
                    <a:pt x="46" y="299"/>
                    <a:pt x="46" y="306"/>
                    <a:pt x="47" y="311"/>
                  </a:cubicBezTo>
                  <a:cubicBezTo>
                    <a:pt x="48" y="313"/>
                    <a:pt x="49" y="314"/>
                    <a:pt x="49" y="315"/>
                  </a:cubicBezTo>
                  <a:cubicBezTo>
                    <a:pt x="49" y="315"/>
                    <a:pt x="49" y="314"/>
                    <a:pt x="48" y="314"/>
                  </a:cubicBezTo>
                  <a:cubicBezTo>
                    <a:pt x="48" y="313"/>
                    <a:pt x="48" y="314"/>
                    <a:pt x="50" y="314"/>
                  </a:cubicBezTo>
                  <a:cubicBezTo>
                    <a:pt x="51" y="315"/>
                    <a:pt x="54" y="315"/>
                    <a:pt x="57" y="316"/>
                  </a:cubicBezTo>
                  <a:cubicBezTo>
                    <a:pt x="63" y="316"/>
                    <a:pt x="70" y="315"/>
                    <a:pt x="79" y="314"/>
                  </a:cubicBezTo>
                  <a:cubicBezTo>
                    <a:pt x="87" y="313"/>
                    <a:pt x="95" y="311"/>
                    <a:pt x="104" y="309"/>
                  </a:cubicBezTo>
                  <a:cubicBezTo>
                    <a:pt x="121" y="304"/>
                    <a:pt x="137" y="297"/>
                    <a:pt x="153" y="286"/>
                  </a:cubicBezTo>
                  <a:cubicBezTo>
                    <a:pt x="169" y="276"/>
                    <a:pt x="184" y="264"/>
                    <a:pt x="201" y="253"/>
                  </a:cubicBezTo>
                  <a:cubicBezTo>
                    <a:pt x="209" y="248"/>
                    <a:pt x="218" y="242"/>
                    <a:pt x="229" y="238"/>
                  </a:cubicBezTo>
                  <a:cubicBezTo>
                    <a:pt x="235" y="237"/>
                    <a:pt x="240" y="235"/>
                    <a:pt x="247" y="234"/>
                  </a:cubicBezTo>
                  <a:cubicBezTo>
                    <a:pt x="253" y="234"/>
                    <a:pt x="261" y="234"/>
                    <a:pt x="268" y="236"/>
                  </a:cubicBezTo>
                  <a:cubicBezTo>
                    <a:pt x="276" y="238"/>
                    <a:pt x="284" y="243"/>
                    <a:pt x="290" y="250"/>
                  </a:cubicBezTo>
                  <a:cubicBezTo>
                    <a:pt x="296" y="256"/>
                    <a:pt x="300" y="264"/>
                    <a:pt x="301" y="272"/>
                  </a:cubicBezTo>
                  <a:cubicBezTo>
                    <a:pt x="303" y="279"/>
                    <a:pt x="303" y="286"/>
                    <a:pt x="302" y="292"/>
                  </a:cubicBezTo>
                  <a:cubicBezTo>
                    <a:pt x="302" y="299"/>
                    <a:pt x="300" y="304"/>
                    <a:pt x="299" y="310"/>
                  </a:cubicBezTo>
                  <a:cubicBezTo>
                    <a:pt x="291" y="331"/>
                    <a:pt x="278" y="347"/>
                    <a:pt x="266" y="362"/>
                  </a:cubicBezTo>
                  <a:cubicBezTo>
                    <a:pt x="260" y="370"/>
                    <a:pt x="254" y="377"/>
                    <a:pt x="248" y="385"/>
                  </a:cubicBezTo>
                  <a:cubicBezTo>
                    <a:pt x="242" y="392"/>
                    <a:pt x="237" y="399"/>
                    <a:pt x="232" y="407"/>
                  </a:cubicBezTo>
                  <a:cubicBezTo>
                    <a:pt x="224" y="422"/>
                    <a:pt x="218" y="438"/>
                    <a:pt x="217" y="454"/>
                  </a:cubicBezTo>
                  <a:cubicBezTo>
                    <a:pt x="217" y="461"/>
                    <a:pt x="218" y="468"/>
                    <a:pt x="219" y="474"/>
                  </a:cubicBezTo>
                  <a:cubicBezTo>
                    <a:pt x="221" y="479"/>
                    <a:pt x="224" y="482"/>
                    <a:pt x="226" y="484"/>
                  </a:cubicBezTo>
                  <a:cubicBezTo>
                    <a:pt x="229" y="485"/>
                    <a:pt x="232" y="487"/>
                    <a:pt x="238" y="488"/>
                  </a:cubicBezTo>
                  <a:cubicBezTo>
                    <a:pt x="243" y="488"/>
                    <a:pt x="250" y="489"/>
                    <a:pt x="257" y="488"/>
                  </a:cubicBezTo>
                  <a:cubicBezTo>
                    <a:pt x="271" y="488"/>
                    <a:pt x="286" y="485"/>
                    <a:pt x="300" y="480"/>
                  </a:cubicBezTo>
                  <a:cubicBezTo>
                    <a:pt x="307" y="477"/>
                    <a:pt x="314" y="474"/>
                    <a:pt x="320" y="470"/>
                  </a:cubicBezTo>
                  <a:cubicBezTo>
                    <a:pt x="326" y="466"/>
                    <a:pt x="332" y="462"/>
                    <a:pt x="338" y="458"/>
                  </a:cubicBezTo>
                  <a:cubicBezTo>
                    <a:pt x="361" y="442"/>
                    <a:pt x="383" y="427"/>
                    <a:pt x="406" y="417"/>
                  </a:cubicBezTo>
                  <a:cubicBezTo>
                    <a:pt x="417" y="412"/>
                    <a:pt x="428" y="408"/>
                    <a:pt x="442" y="407"/>
                  </a:cubicBezTo>
                  <a:cubicBezTo>
                    <a:pt x="448" y="407"/>
                    <a:pt x="456" y="408"/>
                    <a:pt x="462" y="410"/>
                  </a:cubicBezTo>
                  <a:cubicBezTo>
                    <a:pt x="469" y="413"/>
                    <a:pt x="475" y="417"/>
                    <a:pt x="479" y="422"/>
                  </a:cubicBezTo>
                  <a:cubicBezTo>
                    <a:pt x="484" y="426"/>
                    <a:pt x="487" y="431"/>
                    <a:pt x="489" y="435"/>
                  </a:cubicBezTo>
                  <a:cubicBezTo>
                    <a:pt x="492" y="439"/>
                    <a:pt x="494" y="443"/>
                    <a:pt x="496" y="446"/>
                  </a:cubicBezTo>
                  <a:cubicBezTo>
                    <a:pt x="499" y="453"/>
                    <a:pt x="501" y="459"/>
                    <a:pt x="503" y="463"/>
                  </a:cubicBezTo>
                  <a:cubicBezTo>
                    <a:pt x="505" y="468"/>
                    <a:pt x="506" y="471"/>
                    <a:pt x="507" y="474"/>
                  </a:cubicBezTo>
                  <a:cubicBezTo>
                    <a:pt x="508" y="476"/>
                    <a:pt x="509" y="477"/>
                    <a:pt x="509" y="477"/>
                  </a:cubicBezTo>
                  <a:cubicBezTo>
                    <a:pt x="455" y="487"/>
                    <a:pt x="455" y="487"/>
                    <a:pt x="455" y="487"/>
                  </a:cubicBezTo>
                  <a:cubicBezTo>
                    <a:pt x="455" y="487"/>
                    <a:pt x="455" y="482"/>
                    <a:pt x="455" y="474"/>
                  </a:cubicBezTo>
                  <a:cubicBezTo>
                    <a:pt x="455" y="470"/>
                    <a:pt x="455" y="465"/>
                    <a:pt x="454" y="460"/>
                  </a:cubicBezTo>
                  <a:cubicBezTo>
                    <a:pt x="454" y="455"/>
                    <a:pt x="453" y="449"/>
                    <a:pt x="451" y="445"/>
                  </a:cubicBezTo>
                  <a:cubicBezTo>
                    <a:pt x="450" y="443"/>
                    <a:pt x="449" y="442"/>
                    <a:pt x="448" y="440"/>
                  </a:cubicBezTo>
                  <a:cubicBezTo>
                    <a:pt x="446" y="439"/>
                    <a:pt x="444" y="438"/>
                    <a:pt x="441" y="437"/>
                  </a:cubicBezTo>
                  <a:cubicBezTo>
                    <a:pt x="434" y="436"/>
                    <a:pt x="424" y="437"/>
                    <a:pt x="414" y="440"/>
                  </a:cubicBezTo>
                  <a:cubicBezTo>
                    <a:pt x="393" y="445"/>
                    <a:pt x="370" y="457"/>
                    <a:pt x="346" y="471"/>
                  </a:cubicBezTo>
                  <a:cubicBezTo>
                    <a:pt x="334" y="478"/>
                    <a:pt x="321" y="486"/>
                    <a:pt x="308" y="495"/>
                  </a:cubicBezTo>
                  <a:cubicBezTo>
                    <a:pt x="296" y="504"/>
                    <a:pt x="282" y="515"/>
                    <a:pt x="265" y="522"/>
                  </a:cubicBezTo>
                  <a:cubicBezTo>
                    <a:pt x="256" y="526"/>
                    <a:pt x="246" y="528"/>
                    <a:pt x="235" y="528"/>
                  </a:cubicBezTo>
                  <a:cubicBezTo>
                    <a:pt x="229" y="527"/>
                    <a:pt x="223" y="527"/>
                    <a:pt x="217" y="524"/>
                  </a:cubicBezTo>
                  <a:cubicBezTo>
                    <a:pt x="211" y="522"/>
                    <a:pt x="205" y="519"/>
                    <a:pt x="200" y="514"/>
                  </a:cubicBezTo>
                  <a:cubicBezTo>
                    <a:pt x="195" y="509"/>
                    <a:pt x="191" y="504"/>
                    <a:pt x="188" y="497"/>
                  </a:cubicBezTo>
                  <a:cubicBezTo>
                    <a:pt x="185" y="491"/>
                    <a:pt x="184" y="485"/>
                    <a:pt x="183" y="479"/>
                  </a:cubicBezTo>
                  <a:cubicBezTo>
                    <a:pt x="183" y="467"/>
                    <a:pt x="185" y="457"/>
                    <a:pt x="188" y="447"/>
                  </a:cubicBezTo>
                  <a:cubicBezTo>
                    <a:pt x="192" y="438"/>
                    <a:pt x="196" y="429"/>
                    <a:pt x="201" y="420"/>
                  </a:cubicBezTo>
                  <a:cubicBezTo>
                    <a:pt x="206" y="412"/>
                    <a:pt x="212" y="404"/>
                    <a:pt x="217" y="397"/>
                  </a:cubicBezTo>
                  <a:cubicBezTo>
                    <a:pt x="223" y="389"/>
                    <a:pt x="229" y="381"/>
                    <a:pt x="234" y="374"/>
                  </a:cubicBezTo>
                  <a:cubicBezTo>
                    <a:pt x="240" y="367"/>
                    <a:pt x="244" y="359"/>
                    <a:pt x="248" y="351"/>
                  </a:cubicBezTo>
                  <a:cubicBezTo>
                    <a:pt x="256" y="335"/>
                    <a:pt x="259" y="317"/>
                    <a:pt x="260" y="302"/>
                  </a:cubicBezTo>
                  <a:cubicBezTo>
                    <a:pt x="260" y="294"/>
                    <a:pt x="259" y="287"/>
                    <a:pt x="258" y="284"/>
                  </a:cubicBezTo>
                  <a:cubicBezTo>
                    <a:pt x="257" y="282"/>
                    <a:pt x="256" y="281"/>
                    <a:pt x="256" y="281"/>
                  </a:cubicBezTo>
                  <a:cubicBezTo>
                    <a:pt x="256" y="281"/>
                    <a:pt x="255" y="280"/>
                    <a:pt x="254" y="279"/>
                  </a:cubicBezTo>
                  <a:cubicBezTo>
                    <a:pt x="251" y="278"/>
                    <a:pt x="245" y="277"/>
                    <a:pt x="237" y="277"/>
                  </a:cubicBezTo>
                  <a:cubicBezTo>
                    <a:pt x="229" y="277"/>
                    <a:pt x="221" y="278"/>
                    <a:pt x="212" y="280"/>
                  </a:cubicBezTo>
                  <a:cubicBezTo>
                    <a:pt x="194" y="283"/>
                    <a:pt x="177" y="290"/>
                    <a:pt x="162" y="300"/>
                  </a:cubicBezTo>
                  <a:cubicBezTo>
                    <a:pt x="146" y="310"/>
                    <a:pt x="131" y="322"/>
                    <a:pt x="116" y="334"/>
                  </a:cubicBezTo>
                  <a:cubicBezTo>
                    <a:pt x="108" y="340"/>
                    <a:pt x="100" y="345"/>
                    <a:pt x="92" y="350"/>
                  </a:cubicBezTo>
                  <a:cubicBezTo>
                    <a:pt x="83" y="355"/>
                    <a:pt x="73" y="360"/>
                    <a:pt x="62" y="362"/>
                  </a:cubicBezTo>
                  <a:cubicBezTo>
                    <a:pt x="56" y="363"/>
                    <a:pt x="50" y="364"/>
                    <a:pt x="43" y="363"/>
                  </a:cubicBezTo>
                  <a:cubicBezTo>
                    <a:pt x="35" y="362"/>
                    <a:pt x="27" y="360"/>
                    <a:pt x="20" y="355"/>
                  </a:cubicBezTo>
                  <a:cubicBezTo>
                    <a:pt x="16" y="352"/>
                    <a:pt x="12" y="349"/>
                    <a:pt x="10" y="345"/>
                  </a:cubicBezTo>
                  <a:cubicBezTo>
                    <a:pt x="7" y="341"/>
                    <a:pt x="5" y="337"/>
                    <a:pt x="3" y="334"/>
                  </a:cubicBezTo>
                  <a:cubicBezTo>
                    <a:pt x="0" y="326"/>
                    <a:pt x="0" y="319"/>
                    <a:pt x="0" y="313"/>
                  </a:cubicBezTo>
                  <a:cubicBezTo>
                    <a:pt x="0" y="300"/>
                    <a:pt x="4" y="290"/>
                    <a:pt x="8" y="281"/>
                  </a:cubicBezTo>
                  <a:cubicBezTo>
                    <a:pt x="12" y="273"/>
                    <a:pt x="17" y="265"/>
                    <a:pt x="22" y="258"/>
                  </a:cubicBezTo>
                  <a:cubicBezTo>
                    <a:pt x="32" y="243"/>
                    <a:pt x="43" y="231"/>
                    <a:pt x="52" y="218"/>
                  </a:cubicBezTo>
                  <a:cubicBezTo>
                    <a:pt x="61" y="205"/>
                    <a:pt x="69" y="194"/>
                    <a:pt x="74" y="181"/>
                  </a:cubicBezTo>
                  <a:cubicBezTo>
                    <a:pt x="86" y="157"/>
                    <a:pt x="90" y="132"/>
                    <a:pt x="86" y="112"/>
                  </a:cubicBezTo>
                  <a:cubicBezTo>
                    <a:pt x="82" y="91"/>
                    <a:pt x="71" y="77"/>
                    <a:pt x="61" y="67"/>
                  </a:cubicBezTo>
                  <a:cubicBezTo>
                    <a:pt x="50" y="57"/>
                    <a:pt x="40" y="52"/>
                    <a:pt x="33" y="49"/>
                  </a:cubicBezTo>
                  <a:cubicBezTo>
                    <a:pt x="26" y="46"/>
                    <a:pt x="22" y="46"/>
                    <a:pt x="23" y="46"/>
                  </a:cubicBezTo>
                  <a:lnTo>
                    <a:pt x="46" y="0"/>
                  </a:lnTo>
                  <a:close/>
                </a:path>
              </a:pathLst>
            </a:custGeom>
            <a:solidFill>
              <a:srgbClr val="2A72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 name="îṥlíḋê"/>
            <p:cNvSpPr/>
            <p:nvPr/>
          </p:nvSpPr>
          <p:spPr bwMode="auto">
            <a:xfrm>
              <a:off x="3793015" y="3932777"/>
              <a:ext cx="886711" cy="842726"/>
            </a:xfrm>
            <a:custGeom>
              <a:avLst/>
              <a:gdLst>
                <a:gd name="T0" fmla="*/ 50 w 525"/>
                <a:gd name="T1" fmla="*/ 31 h 499"/>
                <a:gd name="T2" fmla="*/ 106 w 525"/>
                <a:gd name="T3" fmla="*/ 87 h 499"/>
                <a:gd name="T4" fmla="*/ 193 w 525"/>
                <a:gd name="T5" fmla="*/ 63 h 499"/>
                <a:gd name="T6" fmla="*/ 231 w 525"/>
                <a:gd name="T7" fmla="*/ 36 h 499"/>
                <a:gd name="T8" fmla="*/ 276 w 525"/>
                <a:gd name="T9" fmla="*/ 7 h 499"/>
                <a:gd name="T10" fmla="*/ 330 w 525"/>
                <a:gd name="T11" fmla="*/ 7 h 499"/>
                <a:gd name="T12" fmla="*/ 354 w 525"/>
                <a:gd name="T13" fmla="*/ 48 h 499"/>
                <a:gd name="T14" fmla="*/ 339 w 525"/>
                <a:gd name="T15" fmla="*/ 95 h 499"/>
                <a:gd name="T16" fmla="*/ 289 w 525"/>
                <a:gd name="T17" fmla="*/ 165 h 499"/>
                <a:gd name="T18" fmla="*/ 268 w 525"/>
                <a:gd name="T19" fmla="*/ 240 h 499"/>
                <a:gd name="T20" fmla="*/ 272 w 525"/>
                <a:gd name="T21" fmla="*/ 257 h 499"/>
                <a:gd name="T22" fmla="*/ 275 w 525"/>
                <a:gd name="T23" fmla="*/ 259 h 499"/>
                <a:gd name="T24" fmla="*/ 344 w 525"/>
                <a:gd name="T25" fmla="*/ 248 h 499"/>
                <a:gd name="T26" fmla="*/ 389 w 525"/>
                <a:gd name="T27" fmla="*/ 216 h 499"/>
                <a:gd name="T28" fmla="*/ 439 w 525"/>
                <a:gd name="T29" fmla="*/ 187 h 499"/>
                <a:gd name="T30" fmla="*/ 487 w 525"/>
                <a:gd name="T31" fmla="*/ 181 h 499"/>
                <a:gd name="T32" fmla="*/ 519 w 525"/>
                <a:gd name="T33" fmla="*/ 206 h 499"/>
                <a:gd name="T34" fmla="*/ 518 w 525"/>
                <a:gd name="T35" fmla="*/ 256 h 499"/>
                <a:gd name="T36" fmla="*/ 478 w 525"/>
                <a:gd name="T37" fmla="*/ 318 h 499"/>
                <a:gd name="T38" fmla="*/ 439 w 525"/>
                <a:gd name="T39" fmla="*/ 405 h 499"/>
                <a:gd name="T40" fmla="*/ 450 w 525"/>
                <a:gd name="T41" fmla="*/ 440 h 499"/>
                <a:gd name="T42" fmla="*/ 480 w 525"/>
                <a:gd name="T43" fmla="*/ 445 h 499"/>
                <a:gd name="T44" fmla="*/ 482 w 525"/>
                <a:gd name="T45" fmla="*/ 499 h 499"/>
                <a:gd name="T46" fmla="*/ 452 w 525"/>
                <a:gd name="T47" fmla="*/ 486 h 499"/>
                <a:gd name="T48" fmla="*/ 416 w 525"/>
                <a:gd name="T49" fmla="*/ 456 h 499"/>
                <a:gd name="T50" fmla="*/ 415 w 525"/>
                <a:gd name="T51" fmla="*/ 398 h 499"/>
                <a:gd name="T52" fmla="*/ 466 w 525"/>
                <a:gd name="T53" fmla="*/ 310 h 499"/>
                <a:gd name="T54" fmla="*/ 484 w 525"/>
                <a:gd name="T55" fmla="*/ 270 h 499"/>
                <a:gd name="T56" fmla="*/ 485 w 525"/>
                <a:gd name="T57" fmla="*/ 230 h 499"/>
                <a:gd name="T58" fmla="*/ 483 w 525"/>
                <a:gd name="T59" fmla="*/ 225 h 499"/>
                <a:gd name="T60" fmla="*/ 468 w 525"/>
                <a:gd name="T61" fmla="*/ 217 h 499"/>
                <a:gd name="T62" fmla="*/ 399 w 525"/>
                <a:gd name="T63" fmla="*/ 232 h 499"/>
                <a:gd name="T64" fmla="*/ 355 w 525"/>
                <a:gd name="T65" fmla="*/ 264 h 499"/>
                <a:gd name="T66" fmla="*/ 267 w 525"/>
                <a:gd name="T67" fmla="*/ 303 h 499"/>
                <a:gd name="T68" fmla="*/ 229 w 525"/>
                <a:gd name="T69" fmla="*/ 273 h 499"/>
                <a:gd name="T70" fmla="*/ 225 w 525"/>
                <a:gd name="T71" fmla="*/ 251 h 499"/>
                <a:gd name="T72" fmla="*/ 241 w 525"/>
                <a:gd name="T73" fmla="*/ 204 h 499"/>
                <a:gd name="T74" fmla="*/ 275 w 525"/>
                <a:gd name="T75" fmla="*/ 156 h 499"/>
                <a:gd name="T76" fmla="*/ 299 w 525"/>
                <a:gd name="T77" fmla="*/ 107 h 499"/>
                <a:gd name="T78" fmla="*/ 307 w 525"/>
                <a:gd name="T79" fmla="*/ 60 h 499"/>
                <a:gd name="T80" fmla="*/ 305 w 525"/>
                <a:gd name="T81" fmla="*/ 49 h 499"/>
                <a:gd name="T82" fmla="*/ 303 w 525"/>
                <a:gd name="T83" fmla="*/ 49 h 499"/>
                <a:gd name="T84" fmla="*/ 264 w 525"/>
                <a:gd name="T85" fmla="*/ 50 h 499"/>
                <a:gd name="T86" fmla="*/ 220 w 525"/>
                <a:gd name="T87" fmla="*/ 64 h 499"/>
                <a:gd name="T88" fmla="*/ 182 w 525"/>
                <a:gd name="T89" fmla="*/ 87 h 499"/>
                <a:gd name="T90" fmla="*/ 104 w 525"/>
                <a:gd name="T91" fmla="*/ 109 h 499"/>
                <a:gd name="T92" fmla="*/ 41 w 525"/>
                <a:gd name="T93" fmla="*/ 85 h 499"/>
                <a:gd name="T94" fmla="*/ 0 w 525"/>
                <a:gd name="T95" fmla="*/ 3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5" h="499">
                  <a:moveTo>
                    <a:pt x="48" y="21"/>
                  </a:moveTo>
                  <a:cubicBezTo>
                    <a:pt x="47" y="20"/>
                    <a:pt x="47" y="24"/>
                    <a:pt x="50" y="31"/>
                  </a:cubicBezTo>
                  <a:cubicBezTo>
                    <a:pt x="52" y="38"/>
                    <a:pt x="56" y="49"/>
                    <a:pt x="64" y="60"/>
                  </a:cubicBezTo>
                  <a:cubicBezTo>
                    <a:pt x="73" y="71"/>
                    <a:pt x="86" y="83"/>
                    <a:pt x="106" y="87"/>
                  </a:cubicBezTo>
                  <a:cubicBezTo>
                    <a:pt x="126" y="91"/>
                    <a:pt x="151" y="86"/>
                    <a:pt x="175" y="74"/>
                  </a:cubicBezTo>
                  <a:cubicBezTo>
                    <a:pt x="181" y="70"/>
                    <a:pt x="187" y="67"/>
                    <a:pt x="193" y="63"/>
                  </a:cubicBezTo>
                  <a:cubicBezTo>
                    <a:pt x="199" y="59"/>
                    <a:pt x="205" y="55"/>
                    <a:pt x="211" y="50"/>
                  </a:cubicBezTo>
                  <a:cubicBezTo>
                    <a:pt x="218" y="45"/>
                    <a:pt x="224" y="41"/>
                    <a:pt x="231" y="36"/>
                  </a:cubicBezTo>
                  <a:cubicBezTo>
                    <a:pt x="237" y="31"/>
                    <a:pt x="244" y="25"/>
                    <a:pt x="251" y="20"/>
                  </a:cubicBezTo>
                  <a:cubicBezTo>
                    <a:pt x="259" y="15"/>
                    <a:pt x="267" y="11"/>
                    <a:pt x="276" y="7"/>
                  </a:cubicBezTo>
                  <a:cubicBezTo>
                    <a:pt x="285" y="3"/>
                    <a:pt x="295" y="0"/>
                    <a:pt x="308" y="1"/>
                  </a:cubicBezTo>
                  <a:cubicBezTo>
                    <a:pt x="315" y="1"/>
                    <a:pt x="322" y="3"/>
                    <a:pt x="330" y="7"/>
                  </a:cubicBezTo>
                  <a:cubicBezTo>
                    <a:pt x="338" y="11"/>
                    <a:pt x="345" y="18"/>
                    <a:pt x="349" y="26"/>
                  </a:cubicBezTo>
                  <a:cubicBezTo>
                    <a:pt x="353" y="34"/>
                    <a:pt x="354" y="42"/>
                    <a:pt x="354" y="48"/>
                  </a:cubicBezTo>
                  <a:cubicBezTo>
                    <a:pt x="354" y="55"/>
                    <a:pt x="353" y="61"/>
                    <a:pt x="352" y="67"/>
                  </a:cubicBezTo>
                  <a:cubicBezTo>
                    <a:pt x="349" y="78"/>
                    <a:pt x="344" y="87"/>
                    <a:pt x="339" y="95"/>
                  </a:cubicBezTo>
                  <a:cubicBezTo>
                    <a:pt x="334" y="104"/>
                    <a:pt x="328" y="112"/>
                    <a:pt x="322" y="119"/>
                  </a:cubicBezTo>
                  <a:cubicBezTo>
                    <a:pt x="310" y="134"/>
                    <a:pt x="299" y="149"/>
                    <a:pt x="289" y="165"/>
                  </a:cubicBezTo>
                  <a:cubicBezTo>
                    <a:pt x="280" y="180"/>
                    <a:pt x="273" y="198"/>
                    <a:pt x="270" y="215"/>
                  </a:cubicBezTo>
                  <a:cubicBezTo>
                    <a:pt x="269" y="224"/>
                    <a:pt x="268" y="233"/>
                    <a:pt x="268" y="240"/>
                  </a:cubicBezTo>
                  <a:cubicBezTo>
                    <a:pt x="268" y="247"/>
                    <a:pt x="269" y="253"/>
                    <a:pt x="271" y="255"/>
                  </a:cubicBezTo>
                  <a:cubicBezTo>
                    <a:pt x="271" y="256"/>
                    <a:pt x="272" y="257"/>
                    <a:pt x="272" y="257"/>
                  </a:cubicBezTo>
                  <a:cubicBezTo>
                    <a:pt x="272" y="257"/>
                    <a:pt x="273" y="257"/>
                    <a:pt x="273" y="258"/>
                  </a:cubicBezTo>
                  <a:cubicBezTo>
                    <a:pt x="274" y="258"/>
                    <a:pt x="275" y="259"/>
                    <a:pt x="275" y="259"/>
                  </a:cubicBezTo>
                  <a:cubicBezTo>
                    <a:pt x="280" y="261"/>
                    <a:pt x="287" y="261"/>
                    <a:pt x="294" y="261"/>
                  </a:cubicBezTo>
                  <a:cubicBezTo>
                    <a:pt x="310" y="260"/>
                    <a:pt x="328" y="256"/>
                    <a:pt x="344" y="248"/>
                  </a:cubicBezTo>
                  <a:cubicBezTo>
                    <a:pt x="352" y="244"/>
                    <a:pt x="359" y="239"/>
                    <a:pt x="367" y="233"/>
                  </a:cubicBezTo>
                  <a:cubicBezTo>
                    <a:pt x="374" y="227"/>
                    <a:pt x="382" y="222"/>
                    <a:pt x="389" y="216"/>
                  </a:cubicBezTo>
                  <a:cubicBezTo>
                    <a:pt x="397" y="210"/>
                    <a:pt x="405" y="205"/>
                    <a:pt x="413" y="200"/>
                  </a:cubicBezTo>
                  <a:cubicBezTo>
                    <a:pt x="421" y="195"/>
                    <a:pt x="429" y="190"/>
                    <a:pt x="439" y="187"/>
                  </a:cubicBezTo>
                  <a:cubicBezTo>
                    <a:pt x="448" y="183"/>
                    <a:pt x="458" y="180"/>
                    <a:pt x="469" y="180"/>
                  </a:cubicBezTo>
                  <a:cubicBezTo>
                    <a:pt x="475" y="179"/>
                    <a:pt x="481" y="180"/>
                    <a:pt x="487" y="181"/>
                  </a:cubicBezTo>
                  <a:cubicBezTo>
                    <a:pt x="493" y="183"/>
                    <a:pt x="499" y="186"/>
                    <a:pt x="505" y="190"/>
                  </a:cubicBezTo>
                  <a:cubicBezTo>
                    <a:pt x="511" y="194"/>
                    <a:pt x="516" y="200"/>
                    <a:pt x="519" y="206"/>
                  </a:cubicBezTo>
                  <a:cubicBezTo>
                    <a:pt x="522" y="213"/>
                    <a:pt x="524" y="219"/>
                    <a:pt x="524" y="225"/>
                  </a:cubicBezTo>
                  <a:cubicBezTo>
                    <a:pt x="525" y="237"/>
                    <a:pt x="522" y="247"/>
                    <a:pt x="518" y="256"/>
                  </a:cubicBezTo>
                  <a:cubicBezTo>
                    <a:pt x="511" y="273"/>
                    <a:pt x="500" y="286"/>
                    <a:pt x="491" y="299"/>
                  </a:cubicBezTo>
                  <a:cubicBezTo>
                    <a:pt x="487" y="305"/>
                    <a:pt x="482" y="312"/>
                    <a:pt x="478" y="318"/>
                  </a:cubicBezTo>
                  <a:cubicBezTo>
                    <a:pt x="474" y="324"/>
                    <a:pt x="471" y="330"/>
                    <a:pt x="467" y="336"/>
                  </a:cubicBezTo>
                  <a:cubicBezTo>
                    <a:pt x="453" y="360"/>
                    <a:pt x="442" y="384"/>
                    <a:pt x="439" y="405"/>
                  </a:cubicBezTo>
                  <a:cubicBezTo>
                    <a:pt x="437" y="415"/>
                    <a:pt x="437" y="424"/>
                    <a:pt x="439" y="430"/>
                  </a:cubicBezTo>
                  <a:cubicBezTo>
                    <a:pt x="442" y="436"/>
                    <a:pt x="445" y="438"/>
                    <a:pt x="450" y="440"/>
                  </a:cubicBezTo>
                  <a:cubicBezTo>
                    <a:pt x="455" y="442"/>
                    <a:pt x="460" y="443"/>
                    <a:pt x="465" y="444"/>
                  </a:cubicBezTo>
                  <a:cubicBezTo>
                    <a:pt x="471" y="445"/>
                    <a:pt x="476" y="445"/>
                    <a:pt x="480" y="445"/>
                  </a:cubicBezTo>
                  <a:cubicBezTo>
                    <a:pt x="488" y="445"/>
                    <a:pt x="493" y="445"/>
                    <a:pt x="493" y="445"/>
                  </a:cubicBezTo>
                  <a:cubicBezTo>
                    <a:pt x="482" y="499"/>
                    <a:pt x="482" y="499"/>
                    <a:pt x="482" y="499"/>
                  </a:cubicBezTo>
                  <a:cubicBezTo>
                    <a:pt x="482" y="499"/>
                    <a:pt x="477" y="497"/>
                    <a:pt x="469" y="493"/>
                  </a:cubicBezTo>
                  <a:cubicBezTo>
                    <a:pt x="464" y="491"/>
                    <a:pt x="458" y="489"/>
                    <a:pt x="452" y="486"/>
                  </a:cubicBezTo>
                  <a:cubicBezTo>
                    <a:pt x="445" y="482"/>
                    <a:pt x="437" y="478"/>
                    <a:pt x="428" y="470"/>
                  </a:cubicBezTo>
                  <a:cubicBezTo>
                    <a:pt x="424" y="466"/>
                    <a:pt x="419" y="462"/>
                    <a:pt x="416" y="456"/>
                  </a:cubicBezTo>
                  <a:cubicBezTo>
                    <a:pt x="412" y="450"/>
                    <a:pt x="410" y="443"/>
                    <a:pt x="409" y="436"/>
                  </a:cubicBezTo>
                  <a:cubicBezTo>
                    <a:pt x="408" y="422"/>
                    <a:pt x="411" y="410"/>
                    <a:pt x="415" y="398"/>
                  </a:cubicBezTo>
                  <a:cubicBezTo>
                    <a:pt x="424" y="374"/>
                    <a:pt x="438" y="352"/>
                    <a:pt x="454" y="328"/>
                  </a:cubicBezTo>
                  <a:cubicBezTo>
                    <a:pt x="458" y="322"/>
                    <a:pt x="462" y="316"/>
                    <a:pt x="466" y="310"/>
                  </a:cubicBezTo>
                  <a:cubicBezTo>
                    <a:pt x="470" y="304"/>
                    <a:pt x="474" y="298"/>
                    <a:pt x="477" y="291"/>
                  </a:cubicBezTo>
                  <a:cubicBezTo>
                    <a:pt x="480" y="284"/>
                    <a:pt x="482" y="277"/>
                    <a:pt x="484" y="270"/>
                  </a:cubicBezTo>
                  <a:cubicBezTo>
                    <a:pt x="485" y="262"/>
                    <a:pt x="486" y="255"/>
                    <a:pt x="486" y="248"/>
                  </a:cubicBezTo>
                  <a:cubicBezTo>
                    <a:pt x="487" y="241"/>
                    <a:pt x="486" y="234"/>
                    <a:pt x="485" y="230"/>
                  </a:cubicBezTo>
                  <a:cubicBezTo>
                    <a:pt x="485" y="229"/>
                    <a:pt x="484" y="228"/>
                    <a:pt x="484" y="227"/>
                  </a:cubicBezTo>
                  <a:cubicBezTo>
                    <a:pt x="484" y="226"/>
                    <a:pt x="483" y="225"/>
                    <a:pt x="483" y="225"/>
                  </a:cubicBezTo>
                  <a:cubicBezTo>
                    <a:pt x="482" y="224"/>
                    <a:pt x="482" y="223"/>
                    <a:pt x="481" y="222"/>
                  </a:cubicBezTo>
                  <a:cubicBezTo>
                    <a:pt x="479" y="220"/>
                    <a:pt x="474" y="218"/>
                    <a:pt x="468" y="217"/>
                  </a:cubicBezTo>
                  <a:cubicBezTo>
                    <a:pt x="462" y="216"/>
                    <a:pt x="455" y="216"/>
                    <a:pt x="447" y="217"/>
                  </a:cubicBezTo>
                  <a:cubicBezTo>
                    <a:pt x="431" y="219"/>
                    <a:pt x="414" y="224"/>
                    <a:pt x="399" y="232"/>
                  </a:cubicBezTo>
                  <a:cubicBezTo>
                    <a:pt x="391" y="236"/>
                    <a:pt x="384" y="241"/>
                    <a:pt x="377" y="246"/>
                  </a:cubicBezTo>
                  <a:cubicBezTo>
                    <a:pt x="370" y="252"/>
                    <a:pt x="362" y="258"/>
                    <a:pt x="355" y="264"/>
                  </a:cubicBezTo>
                  <a:cubicBezTo>
                    <a:pt x="340" y="276"/>
                    <a:pt x="324" y="289"/>
                    <a:pt x="303" y="298"/>
                  </a:cubicBezTo>
                  <a:cubicBezTo>
                    <a:pt x="293" y="302"/>
                    <a:pt x="281" y="305"/>
                    <a:pt x="267" y="303"/>
                  </a:cubicBezTo>
                  <a:cubicBezTo>
                    <a:pt x="259" y="302"/>
                    <a:pt x="251" y="299"/>
                    <a:pt x="244" y="294"/>
                  </a:cubicBezTo>
                  <a:cubicBezTo>
                    <a:pt x="237" y="288"/>
                    <a:pt x="232" y="281"/>
                    <a:pt x="229" y="273"/>
                  </a:cubicBezTo>
                  <a:cubicBezTo>
                    <a:pt x="227" y="269"/>
                    <a:pt x="226" y="266"/>
                    <a:pt x="226" y="262"/>
                  </a:cubicBezTo>
                  <a:cubicBezTo>
                    <a:pt x="225" y="258"/>
                    <a:pt x="225" y="255"/>
                    <a:pt x="225" y="251"/>
                  </a:cubicBezTo>
                  <a:cubicBezTo>
                    <a:pt x="225" y="245"/>
                    <a:pt x="226" y="239"/>
                    <a:pt x="228" y="233"/>
                  </a:cubicBezTo>
                  <a:cubicBezTo>
                    <a:pt x="231" y="222"/>
                    <a:pt x="236" y="213"/>
                    <a:pt x="241" y="204"/>
                  </a:cubicBezTo>
                  <a:cubicBezTo>
                    <a:pt x="247" y="195"/>
                    <a:pt x="253" y="187"/>
                    <a:pt x="258" y="179"/>
                  </a:cubicBezTo>
                  <a:cubicBezTo>
                    <a:pt x="264" y="171"/>
                    <a:pt x="270" y="164"/>
                    <a:pt x="275" y="156"/>
                  </a:cubicBezTo>
                  <a:cubicBezTo>
                    <a:pt x="280" y="148"/>
                    <a:pt x="285" y="140"/>
                    <a:pt x="289" y="132"/>
                  </a:cubicBezTo>
                  <a:cubicBezTo>
                    <a:pt x="293" y="124"/>
                    <a:pt x="297" y="116"/>
                    <a:pt x="299" y="107"/>
                  </a:cubicBezTo>
                  <a:cubicBezTo>
                    <a:pt x="302" y="99"/>
                    <a:pt x="304" y="90"/>
                    <a:pt x="305" y="82"/>
                  </a:cubicBezTo>
                  <a:cubicBezTo>
                    <a:pt x="307" y="74"/>
                    <a:pt x="307" y="66"/>
                    <a:pt x="307" y="60"/>
                  </a:cubicBezTo>
                  <a:cubicBezTo>
                    <a:pt x="307" y="57"/>
                    <a:pt x="307" y="54"/>
                    <a:pt x="306" y="52"/>
                  </a:cubicBezTo>
                  <a:cubicBezTo>
                    <a:pt x="306" y="50"/>
                    <a:pt x="305" y="49"/>
                    <a:pt x="305" y="49"/>
                  </a:cubicBezTo>
                  <a:cubicBezTo>
                    <a:pt x="305" y="50"/>
                    <a:pt x="306" y="51"/>
                    <a:pt x="306" y="50"/>
                  </a:cubicBezTo>
                  <a:cubicBezTo>
                    <a:pt x="306" y="50"/>
                    <a:pt x="305" y="50"/>
                    <a:pt x="303" y="49"/>
                  </a:cubicBezTo>
                  <a:cubicBezTo>
                    <a:pt x="299" y="48"/>
                    <a:pt x="293" y="48"/>
                    <a:pt x="286" y="48"/>
                  </a:cubicBezTo>
                  <a:cubicBezTo>
                    <a:pt x="279" y="48"/>
                    <a:pt x="271" y="49"/>
                    <a:pt x="264" y="50"/>
                  </a:cubicBezTo>
                  <a:cubicBezTo>
                    <a:pt x="256" y="52"/>
                    <a:pt x="249" y="54"/>
                    <a:pt x="241" y="56"/>
                  </a:cubicBezTo>
                  <a:cubicBezTo>
                    <a:pt x="234" y="58"/>
                    <a:pt x="227" y="61"/>
                    <a:pt x="220" y="64"/>
                  </a:cubicBezTo>
                  <a:cubicBezTo>
                    <a:pt x="213" y="68"/>
                    <a:pt x="207" y="71"/>
                    <a:pt x="201" y="76"/>
                  </a:cubicBezTo>
                  <a:cubicBezTo>
                    <a:pt x="195" y="80"/>
                    <a:pt x="189" y="84"/>
                    <a:pt x="182" y="87"/>
                  </a:cubicBezTo>
                  <a:cubicBezTo>
                    <a:pt x="169" y="95"/>
                    <a:pt x="156" y="100"/>
                    <a:pt x="143" y="104"/>
                  </a:cubicBezTo>
                  <a:cubicBezTo>
                    <a:pt x="130" y="108"/>
                    <a:pt x="116" y="110"/>
                    <a:pt x="104" y="109"/>
                  </a:cubicBezTo>
                  <a:cubicBezTo>
                    <a:pt x="91" y="109"/>
                    <a:pt x="78" y="105"/>
                    <a:pt x="68" y="101"/>
                  </a:cubicBezTo>
                  <a:cubicBezTo>
                    <a:pt x="57" y="96"/>
                    <a:pt x="48" y="91"/>
                    <a:pt x="41" y="85"/>
                  </a:cubicBezTo>
                  <a:cubicBezTo>
                    <a:pt x="26" y="73"/>
                    <a:pt x="16" y="61"/>
                    <a:pt x="9" y="53"/>
                  </a:cubicBezTo>
                  <a:cubicBezTo>
                    <a:pt x="3" y="45"/>
                    <a:pt x="0" y="40"/>
                    <a:pt x="0" y="39"/>
                  </a:cubicBezTo>
                  <a:lnTo>
                    <a:pt x="48" y="21"/>
                  </a:ln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íṡḻîḋe"/>
            <p:cNvSpPr/>
            <p:nvPr/>
          </p:nvSpPr>
          <p:spPr bwMode="auto">
            <a:xfrm>
              <a:off x="6722329" y="1360613"/>
              <a:ext cx="103802" cy="182972"/>
            </a:xfrm>
            <a:custGeom>
              <a:avLst/>
              <a:gdLst>
                <a:gd name="T0" fmla="*/ 62 w 62"/>
                <a:gd name="T1" fmla="*/ 0 h 108"/>
                <a:gd name="T2" fmla="*/ 0 w 62"/>
                <a:gd name="T3" fmla="*/ 108 h 108"/>
                <a:gd name="T4" fmla="*/ 62 w 62"/>
                <a:gd name="T5" fmla="*/ 0 h 108"/>
              </a:gdLst>
              <a:ahLst/>
              <a:cxnLst>
                <a:cxn ang="0">
                  <a:pos x="T0" y="T1"/>
                </a:cxn>
                <a:cxn ang="0">
                  <a:pos x="T2" y="T3"/>
                </a:cxn>
                <a:cxn ang="0">
                  <a:pos x="T4" y="T5"/>
                </a:cxn>
              </a:cxnLst>
              <a:rect l="0" t="0" r="r" b="b"/>
              <a:pathLst>
                <a:path w="62" h="108">
                  <a:moveTo>
                    <a:pt x="62" y="0"/>
                  </a:moveTo>
                  <a:cubicBezTo>
                    <a:pt x="62" y="0"/>
                    <a:pt x="5" y="36"/>
                    <a:pt x="0" y="108"/>
                  </a:cubicBezTo>
                  <a:cubicBezTo>
                    <a:pt x="0" y="108"/>
                    <a:pt x="56" y="46"/>
                    <a:pt x="62" y="0"/>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 name="ïṧḻiďè"/>
            <p:cNvSpPr/>
            <p:nvPr/>
          </p:nvSpPr>
          <p:spPr bwMode="auto">
            <a:xfrm>
              <a:off x="6680104" y="1339500"/>
              <a:ext cx="112598" cy="163619"/>
            </a:xfrm>
            <a:custGeom>
              <a:avLst/>
              <a:gdLst>
                <a:gd name="T0" fmla="*/ 0 w 67"/>
                <a:gd name="T1" fmla="*/ 97 h 97"/>
                <a:gd name="T2" fmla="*/ 67 w 67"/>
                <a:gd name="T3" fmla="*/ 0 h 97"/>
                <a:gd name="T4" fmla="*/ 0 w 67"/>
                <a:gd name="T5" fmla="*/ 97 h 97"/>
              </a:gdLst>
              <a:ahLst/>
              <a:cxnLst>
                <a:cxn ang="0">
                  <a:pos x="T0" y="T1"/>
                </a:cxn>
                <a:cxn ang="0">
                  <a:pos x="T2" y="T3"/>
                </a:cxn>
                <a:cxn ang="0">
                  <a:pos x="T4" y="T5"/>
                </a:cxn>
              </a:cxnLst>
              <a:rect l="0" t="0" r="r" b="b"/>
              <a:pathLst>
                <a:path w="67" h="97">
                  <a:moveTo>
                    <a:pt x="0" y="97"/>
                  </a:moveTo>
                  <a:cubicBezTo>
                    <a:pt x="0" y="97"/>
                    <a:pt x="12" y="38"/>
                    <a:pt x="67" y="0"/>
                  </a:cubicBezTo>
                  <a:cubicBezTo>
                    <a:pt x="67" y="0"/>
                    <a:pt x="49" y="67"/>
                    <a:pt x="0" y="97"/>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 name="iSľíḍe"/>
            <p:cNvSpPr/>
            <p:nvPr/>
          </p:nvSpPr>
          <p:spPr bwMode="auto">
            <a:xfrm>
              <a:off x="6769830" y="1411633"/>
              <a:ext cx="86209" cy="135469"/>
            </a:xfrm>
            <a:custGeom>
              <a:avLst/>
              <a:gdLst>
                <a:gd name="T0" fmla="*/ 51 w 51"/>
                <a:gd name="T1" fmla="*/ 0 h 81"/>
                <a:gd name="T2" fmla="*/ 0 w 51"/>
                <a:gd name="T3" fmla="*/ 81 h 81"/>
                <a:gd name="T4" fmla="*/ 51 w 51"/>
                <a:gd name="T5" fmla="*/ 0 h 81"/>
              </a:gdLst>
              <a:ahLst/>
              <a:cxnLst>
                <a:cxn ang="0">
                  <a:pos x="T0" y="T1"/>
                </a:cxn>
                <a:cxn ang="0">
                  <a:pos x="T2" y="T3"/>
                </a:cxn>
                <a:cxn ang="0">
                  <a:pos x="T4" y="T5"/>
                </a:cxn>
              </a:cxnLst>
              <a:rect l="0" t="0" r="r" b="b"/>
              <a:pathLst>
                <a:path w="51" h="81">
                  <a:moveTo>
                    <a:pt x="51" y="0"/>
                  </a:moveTo>
                  <a:cubicBezTo>
                    <a:pt x="51" y="0"/>
                    <a:pt x="6" y="26"/>
                    <a:pt x="0" y="81"/>
                  </a:cubicBezTo>
                  <a:cubicBezTo>
                    <a:pt x="0" y="81"/>
                    <a:pt x="37" y="38"/>
                    <a:pt x="51" y="0"/>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 name="iş1îḍê"/>
            <p:cNvSpPr/>
            <p:nvPr/>
          </p:nvSpPr>
          <p:spPr bwMode="auto">
            <a:xfrm>
              <a:off x="7236058" y="1652664"/>
              <a:ext cx="103802" cy="181212"/>
            </a:xfrm>
            <a:custGeom>
              <a:avLst/>
              <a:gdLst>
                <a:gd name="T0" fmla="*/ 0 w 61"/>
                <a:gd name="T1" fmla="*/ 108 h 108"/>
                <a:gd name="T2" fmla="*/ 61 w 61"/>
                <a:gd name="T3" fmla="*/ 0 h 108"/>
                <a:gd name="T4" fmla="*/ 0 w 61"/>
                <a:gd name="T5" fmla="*/ 108 h 108"/>
              </a:gdLst>
              <a:ahLst/>
              <a:cxnLst>
                <a:cxn ang="0">
                  <a:pos x="T0" y="T1"/>
                </a:cxn>
                <a:cxn ang="0">
                  <a:pos x="T2" y="T3"/>
                </a:cxn>
                <a:cxn ang="0">
                  <a:pos x="T4" y="T5"/>
                </a:cxn>
              </a:cxnLst>
              <a:rect l="0" t="0" r="r" b="b"/>
              <a:pathLst>
                <a:path w="61" h="108">
                  <a:moveTo>
                    <a:pt x="0" y="108"/>
                  </a:moveTo>
                  <a:cubicBezTo>
                    <a:pt x="0" y="108"/>
                    <a:pt x="56" y="72"/>
                    <a:pt x="61" y="0"/>
                  </a:cubicBezTo>
                  <a:cubicBezTo>
                    <a:pt x="61" y="0"/>
                    <a:pt x="6" y="62"/>
                    <a:pt x="0" y="108"/>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 name="íśļíḑê"/>
            <p:cNvSpPr/>
            <p:nvPr/>
          </p:nvSpPr>
          <p:spPr bwMode="auto">
            <a:xfrm>
              <a:off x="7276522" y="1679054"/>
              <a:ext cx="105561" cy="170656"/>
            </a:xfrm>
            <a:custGeom>
              <a:avLst/>
              <a:gdLst>
                <a:gd name="T0" fmla="*/ 63 w 63"/>
                <a:gd name="T1" fmla="*/ 0 h 101"/>
                <a:gd name="T2" fmla="*/ 0 w 63"/>
                <a:gd name="T3" fmla="*/ 101 h 101"/>
                <a:gd name="T4" fmla="*/ 63 w 63"/>
                <a:gd name="T5" fmla="*/ 0 h 101"/>
              </a:gdLst>
              <a:ahLst/>
              <a:cxnLst>
                <a:cxn ang="0">
                  <a:pos x="T0" y="T1"/>
                </a:cxn>
                <a:cxn ang="0">
                  <a:pos x="T2" y="T3"/>
                </a:cxn>
                <a:cxn ang="0">
                  <a:pos x="T4" y="T5"/>
                </a:cxn>
              </a:cxnLst>
              <a:rect l="0" t="0" r="r" b="b"/>
              <a:pathLst>
                <a:path w="63" h="101">
                  <a:moveTo>
                    <a:pt x="63" y="0"/>
                  </a:moveTo>
                  <a:cubicBezTo>
                    <a:pt x="63" y="0"/>
                    <a:pt x="54" y="61"/>
                    <a:pt x="0" y="101"/>
                  </a:cubicBezTo>
                  <a:cubicBezTo>
                    <a:pt x="0" y="101"/>
                    <a:pt x="16" y="33"/>
                    <a:pt x="63" y="0"/>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 name="íṩlîďê"/>
            <p:cNvSpPr/>
            <p:nvPr/>
          </p:nvSpPr>
          <p:spPr bwMode="auto">
            <a:xfrm>
              <a:off x="7214946" y="1649145"/>
              <a:ext cx="82690" cy="138988"/>
            </a:xfrm>
            <a:custGeom>
              <a:avLst/>
              <a:gdLst>
                <a:gd name="T0" fmla="*/ 0 w 49"/>
                <a:gd name="T1" fmla="*/ 82 h 82"/>
                <a:gd name="T2" fmla="*/ 49 w 49"/>
                <a:gd name="T3" fmla="*/ 0 h 82"/>
                <a:gd name="T4" fmla="*/ 0 w 49"/>
                <a:gd name="T5" fmla="*/ 82 h 82"/>
              </a:gdLst>
              <a:ahLst/>
              <a:cxnLst>
                <a:cxn ang="0">
                  <a:pos x="T0" y="T1"/>
                </a:cxn>
                <a:cxn ang="0">
                  <a:pos x="T2" y="T3"/>
                </a:cxn>
                <a:cxn ang="0">
                  <a:pos x="T4" y="T5"/>
                </a:cxn>
              </a:cxnLst>
              <a:rect l="0" t="0" r="r" b="b"/>
              <a:pathLst>
                <a:path w="49" h="82">
                  <a:moveTo>
                    <a:pt x="0" y="82"/>
                  </a:moveTo>
                  <a:cubicBezTo>
                    <a:pt x="0" y="82"/>
                    <a:pt x="44" y="55"/>
                    <a:pt x="49" y="0"/>
                  </a:cubicBezTo>
                  <a:cubicBezTo>
                    <a:pt x="49" y="0"/>
                    <a:pt x="13" y="43"/>
                    <a:pt x="0" y="82"/>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 name="iślïḓé"/>
            <p:cNvSpPr/>
            <p:nvPr/>
          </p:nvSpPr>
          <p:spPr bwMode="auto">
            <a:xfrm>
              <a:off x="6859558" y="1462655"/>
              <a:ext cx="61578" cy="126673"/>
            </a:xfrm>
            <a:custGeom>
              <a:avLst/>
              <a:gdLst>
                <a:gd name="T0" fmla="*/ 0 w 37"/>
                <a:gd name="T1" fmla="*/ 75 h 75"/>
                <a:gd name="T2" fmla="*/ 37 w 37"/>
                <a:gd name="T3" fmla="*/ 0 h 75"/>
                <a:gd name="T4" fmla="*/ 0 w 37"/>
                <a:gd name="T5" fmla="*/ 75 h 75"/>
              </a:gdLst>
              <a:ahLst/>
              <a:cxnLst>
                <a:cxn ang="0">
                  <a:pos x="T0" y="T1"/>
                </a:cxn>
                <a:cxn ang="0">
                  <a:pos x="T2" y="T3"/>
                </a:cxn>
                <a:cxn ang="0">
                  <a:pos x="T4" y="T5"/>
                </a:cxn>
              </a:cxnLst>
              <a:rect l="0" t="0" r="r" b="b"/>
              <a:pathLst>
                <a:path w="37" h="75">
                  <a:moveTo>
                    <a:pt x="0" y="75"/>
                  </a:moveTo>
                  <a:cubicBezTo>
                    <a:pt x="0" y="75"/>
                    <a:pt x="2" y="32"/>
                    <a:pt x="37" y="0"/>
                  </a:cubicBezTo>
                  <a:cubicBezTo>
                    <a:pt x="37" y="0"/>
                    <a:pt x="18" y="59"/>
                    <a:pt x="0" y="75"/>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 name="ïṡḻiḍé"/>
            <p:cNvSpPr/>
            <p:nvPr/>
          </p:nvSpPr>
          <p:spPr bwMode="auto">
            <a:xfrm>
              <a:off x="6864835" y="1450339"/>
              <a:ext cx="98523" cy="170656"/>
            </a:xfrm>
            <a:custGeom>
              <a:avLst/>
              <a:gdLst>
                <a:gd name="T0" fmla="*/ 0 w 58"/>
                <a:gd name="T1" fmla="*/ 101 h 101"/>
                <a:gd name="T2" fmla="*/ 58 w 58"/>
                <a:gd name="T3" fmla="*/ 0 h 101"/>
                <a:gd name="T4" fmla="*/ 0 w 58"/>
                <a:gd name="T5" fmla="*/ 101 h 101"/>
              </a:gdLst>
              <a:ahLst/>
              <a:cxnLst>
                <a:cxn ang="0">
                  <a:pos x="T0" y="T1"/>
                </a:cxn>
                <a:cxn ang="0">
                  <a:pos x="T2" y="T3"/>
                </a:cxn>
                <a:cxn ang="0">
                  <a:pos x="T4" y="T5"/>
                </a:cxn>
              </a:cxnLst>
              <a:rect l="0" t="0" r="r" b="b"/>
              <a:pathLst>
                <a:path w="58" h="101">
                  <a:moveTo>
                    <a:pt x="0" y="101"/>
                  </a:moveTo>
                  <a:cubicBezTo>
                    <a:pt x="0" y="101"/>
                    <a:pt x="18" y="33"/>
                    <a:pt x="58" y="0"/>
                  </a:cubicBezTo>
                  <a:cubicBezTo>
                    <a:pt x="58" y="0"/>
                    <a:pt x="34" y="82"/>
                    <a:pt x="0" y="101"/>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 name="ïsliḋe"/>
            <p:cNvSpPr/>
            <p:nvPr/>
          </p:nvSpPr>
          <p:spPr bwMode="auto">
            <a:xfrm>
              <a:off x="6912338" y="1485526"/>
              <a:ext cx="66855" cy="114357"/>
            </a:xfrm>
            <a:custGeom>
              <a:avLst/>
              <a:gdLst>
                <a:gd name="T0" fmla="*/ 37 w 39"/>
                <a:gd name="T1" fmla="*/ 0 h 68"/>
                <a:gd name="T2" fmla="*/ 7 w 39"/>
                <a:gd name="T3" fmla="*/ 68 h 68"/>
                <a:gd name="T4" fmla="*/ 39 w 39"/>
                <a:gd name="T5" fmla="*/ 4 h 68"/>
              </a:gdLst>
              <a:ahLst/>
              <a:cxnLst>
                <a:cxn ang="0">
                  <a:pos x="T0" y="T1"/>
                </a:cxn>
                <a:cxn ang="0">
                  <a:pos x="T2" y="T3"/>
                </a:cxn>
                <a:cxn ang="0">
                  <a:pos x="T4" y="T5"/>
                </a:cxn>
              </a:cxnLst>
              <a:rect l="0" t="0" r="r" b="b"/>
              <a:pathLst>
                <a:path w="39" h="68">
                  <a:moveTo>
                    <a:pt x="37" y="0"/>
                  </a:moveTo>
                  <a:cubicBezTo>
                    <a:pt x="37" y="0"/>
                    <a:pt x="0" y="29"/>
                    <a:pt x="7" y="68"/>
                  </a:cubicBezTo>
                  <a:cubicBezTo>
                    <a:pt x="7" y="68"/>
                    <a:pt x="33" y="40"/>
                    <a:pt x="39" y="4"/>
                  </a:cubicBezTo>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 name="ïşḻiḋê"/>
            <p:cNvSpPr/>
            <p:nvPr/>
          </p:nvSpPr>
          <p:spPr bwMode="auto">
            <a:xfrm>
              <a:off x="6982712" y="1527750"/>
              <a:ext cx="61578" cy="126673"/>
            </a:xfrm>
            <a:custGeom>
              <a:avLst/>
              <a:gdLst>
                <a:gd name="T0" fmla="*/ 0 w 37"/>
                <a:gd name="T1" fmla="*/ 75 h 75"/>
                <a:gd name="T2" fmla="*/ 37 w 37"/>
                <a:gd name="T3" fmla="*/ 0 h 75"/>
                <a:gd name="T4" fmla="*/ 0 w 37"/>
                <a:gd name="T5" fmla="*/ 75 h 75"/>
              </a:gdLst>
              <a:ahLst/>
              <a:cxnLst>
                <a:cxn ang="0">
                  <a:pos x="T0" y="T1"/>
                </a:cxn>
                <a:cxn ang="0">
                  <a:pos x="T2" y="T3"/>
                </a:cxn>
                <a:cxn ang="0">
                  <a:pos x="T4" y="T5"/>
                </a:cxn>
              </a:cxnLst>
              <a:rect l="0" t="0" r="r" b="b"/>
              <a:pathLst>
                <a:path w="37" h="75">
                  <a:moveTo>
                    <a:pt x="0" y="75"/>
                  </a:moveTo>
                  <a:cubicBezTo>
                    <a:pt x="0" y="75"/>
                    <a:pt x="2" y="32"/>
                    <a:pt x="37" y="0"/>
                  </a:cubicBezTo>
                  <a:cubicBezTo>
                    <a:pt x="37" y="0"/>
                    <a:pt x="18" y="59"/>
                    <a:pt x="0" y="75"/>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 name="îṡliďè"/>
            <p:cNvSpPr/>
            <p:nvPr/>
          </p:nvSpPr>
          <p:spPr bwMode="auto">
            <a:xfrm>
              <a:off x="6987989" y="1513675"/>
              <a:ext cx="98523" cy="170656"/>
            </a:xfrm>
            <a:custGeom>
              <a:avLst/>
              <a:gdLst>
                <a:gd name="T0" fmla="*/ 0 w 58"/>
                <a:gd name="T1" fmla="*/ 101 h 101"/>
                <a:gd name="T2" fmla="*/ 58 w 58"/>
                <a:gd name="T3" fmla="*/ 0 h 101"/>
                <a:gd name="T4" fmla="*/ 0 w 58"/>
                <a:gd name="T5" fmla="*/ 101 h 101"/>
              </a:gdLst>
              <a:ahLst/>
              <a:cxnLst>
                <a:cxn ang="0">
                  <a:pos x="T0" y="T1"/>
                </a:cxn>
                <a:cxn ang="0">
                  <a:pos x="T2" y="T3"/>
                </a:cxn>
                <a:cxn ang="0">
                  <a:pos x="T4" y="T5"/>
                </a:cxn>
              </a:cxnLst>
              <a:rect l="0" t="0" r="r" b="b"/>
              <a:pathLst>
                <a:path w="58" h="101">
                  <a:moveTo>
                    <a:pt x="0" y="101"/>
                  </a:moveTo>
                  <a:cubicBezTo>
                    <a:pt x="0" y="101"/>
                    <a:pt x="18" y="33"/>
                    <a:pt x="58" y="0"/>
                  </a:cubicBezTo>
                  <a:cubicBezTo>
                    <a:pt x="58" y="0"/>
                    <a:pt x="34" y="82"/>
                    <a:pt x="0" y="101"/>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 name="iṡlíḋe"/>
            <p:cNvSpPr/>
            <p:nvPr/>
          </p:nvSpPr>
          <p:spPr bwMode="auto">
            <a:xfrm>
              <a:off x="7035492" y="1548862"/>
              <a:ext cx="65096" cy="116117"/>
            </a:xfrm>
            <a:custGeom>
              <a:avLst/>
              <a:gdLst>
                <a:gd name="T0" fmla="*/ 37 w 38"/>
                <a:gd name="T1" fmla="*/ 0 h 68"/>
                <a:gd name="T2" fmla="*/ 7 w 38"/>
                <a:gd name="T3" fmla="*/ 68 h 68"/>
                <a:gd name="T4" fmla="*/ 38 w 38"/>
                <a:gd name="T5" fmla="*/ 4 h 68"/>
              </a:gdLst>
              <a:ahLst/>
              <a:cxnLst>
                <a:cxn ang="0">
                  <a:pos x="T0" y="T1"/>
                </a:cxn>
                <a:cxn ang="0">
                  <a:pos x="T2" y="T3"/>
                </a:cxn>
                <a:cxn ang="0">
                  <a:pos x="T4" y="T5"/>
                </a:cxn>
              </a:cxnLst>
              <a:rect l="0" t="0" r="r" b="b"/>
              <a:pathLst>
                <a:path w="38" h="68">
                  <a:moveTo>
                    <a:pt x="37" y="0"/>
                  </a:moveTo>
                  <a:cubicBezTo>
                    <a:pt x="37" y="0"/>
                    <a:pt x="0" y="29"/>
                    <a:pt x="7" y="68"/>
                  </a:cubicBezTo>
                  <a:cubicBezTo>
                    <a:pt x="7" y="68"/>
                    <a:pt x="33" y="40"/>
                    <a:pt x="38" y="4"/>
                  </a:cubicBezTo>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 name="ïślîḓe"/>
            <p:cNvSpPr/>
            <p:nvPr/>
          </p:nvSpPr>
          <p:spPr bwMode="auto">
            <a:xfrm>
              <a:off x="7098829" y="1596365"/>
              <a:ext cx="61578" cy="126673"/>
            </a:xfrm>
            <a:custGeom>
              <a:avLst/>
              <a:gdLst>
                <a:gd name="T0" fmla="*/ 0 w 37"/>
                <a:gd name="T1" fmla="*/ 75 h 75"/>
                <a:gd name="T2" fmla="*/ 37 w 37"/>
                <a:gd name="T3" fmla="*/ 0 h 75"/>
                <a:gd name="T4" fmla="*/ 0 w 37"/>
                <a:gd name="T5" fmla="*/ 75 h 75"/>
              </a:gdLst>
              <a:ahLst/>
              <a:cxnLst>
                <a:cxn ang="0">
                  <a:pos x="T0" y="T1"/>
                </a:cxn>
                <a:cxn ang="0">
                  <a:pos x="T2" y="T3"/>
                </a:cxn>
                <a:cxn ang="0">
                  <a:pos x="T4" y="T5"/>
                </a:cxn>
              </a:cxnLst>
              <a:rect l="0" t="0" r="r" b="b"/>
              <a:pathLst>
                <a:path w="37" h="75">
                  <a:moveTo>
                    <a:pt x="0" y="75"/>
                  </a:moveTo>
                  <a:cubicBezTo>
                    <a:pt x="0" y="75"/>
                    <a:pt x="2" y="32"/>
                    <a:pt x="37" y="0"/>
                  </a:cubicBezTo>
                  <a:cubicBezTo>
                    <a:pt x="37" y="0"/>
                    <a:pt x="18" y="58"/>
                    <a:pt x="0" y="75"/>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 name="iśḷiḑè"/>
            <p:cNvSpPr/>
            <p:nvPr/>
          </p:nvSpPr>
          <p:spPr bwMode="auto">
            <a:xfrm>
              <a:off x="7105866" y="1584049"/>
              <a:ext cx="96765" cy="168897"/>
            </a:xfrm>
            <a:custGeom>
              <a:avLst/>
              <a:gdLst>
                <a:gd name="T0" fmla="*/ 0 w 58"/>
                <a:gd name="T1" fmla="*/ 101 h 101"/>
                <a:gd name="T2" fmla="*/ 58 w 58"/>
                <a:gd name="T3" fmla="*/ 0 h 101"/>
                <a:gd name="T4" fmla="*/ 0 w 58"/>
                <a:gd name="T5" fmla="*/ 101 h 101"/>
              </a:gdLst>
              <a:ahLst/>
              <a:cxnLst>
                <a:cxn ang="0">
                  <a:pos x="T0" y="T1"/>
                </a:cxn>
                <a:cxn ang="0">
                  <a:pos x="T2" y="T3"/>
                </a:cxn>
                <a:cxn ang="0">
                  <a:pos x="T4" y="T5"/>
                </a:cxn>
              </a:cxnLst>
              <a:rect l="0" t="0" r="r" b="b"/>
              <a:pathLst>
                <a:path w="58" h="101">
                  <a:moveTo>
                    <a:pt x="0" y="101"/>
                  </a:moveTo>
                  <a:cubicBezTo>
                    <a:pt x="0" y="101"/>
                    <a:pt x="18" y="33"/>
                    <a:pt x="58" y="0"/>
                  </a:cubicBezTo>
                  <a:cubicBezTo>
                    <a:pt x="58" y="0"/>
                    <a:pt x="34" y="82"/>
                    <a:pt x="0" y="101"/>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 name="îslïďê"/>
            <p:cNvSpPr/>
            <p:nvPr/>
          </p:nvSpPr>
          <p:spPr bwMode="auto">
            <a:xfrm>
              <a:off x="7156887" y="1635071"/>
              <a:ext cx="65096" cy="116117"/>
            </a:xfrm>
            <a:custGeom>
              <a:avLst/>
              <a:gdLst>
                <a:gd name="T0" fmla="*/ 37 w 38"/>
                <a:gd name="T1" fmla="*/ 0 h 68"/>
                <a:gd name="T2" fmla="*/ 6 w 38"/>
                <a:gd name="T3" fmla="*/ 68 h 68"/>
                <a:gd name="T4" fmla="*/ 38 w 38"/>
                <a:gd name="T5" fmla="*/ 4 h 68"/>
              </a:gdLst>
              <a:ahLst/>
              <a:cxnLst>
                <a:cxn ang="0">
                  <a:pos x="T0" y="T1"/>
                </a:cxn>
                <a:cxn ang="0">
                  <a:pos x="T2" y="T3"/>
                </a:cxn>
                <a:cxn ang="0">
                  <a:pos x="T4" y="T5"/>
                </a:cxn>
              </a:cxnLst>
              <a:rect l="0" t="0" r="r" b="b"/>
              <a:pathLst>
                <a:path w="38" h="68">
                  <a:moveTo>
                    <a:pt x="37" y="0"/>
                  </a:moveTo>
                  <a:cubicBezTo>
                    <a:pt x="37" y="0"/>
                    <a:pt x="0" y="29"/>
                    <a:pt x="6" y="68"/>
                  </a:cubicBezTo>
                  <a:cubicBezTo>
                    <a:pt x="6" y="68"/>
                    <a:pt x="32" y="40"/>
                    <a:pt x="38" y="4"/>
                  </a:cubicBezTo>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 name="iS1ídè"/>
            <p:cNvSpPr/>
            <p:nvPr/>
          </p:nvSpPr>
          <p:spPr bwMode="auto">
            <a:xfrm>
              <a:off x="6757516" y="1276164"/>
              <a:ext cx="661514" cy="527804"/>
            </a:xfrm>
            <a:custGeom>
              <a:avLst/>
              <a:gdLst>
                <a:gd name="T0" fmla="*/ 18 w 392"/>
                <a:gd name="T1" fmla="*/ 5 h 313"/>
                <a:gd name="T2" fmla="*/ 56 w 392"/>
                <a:gd name="T3" fmla="*/ 39 h 313"/>
                <a:gd name="T4" fmla="*/ 71 w 392"/>
                <a:gd name="T5" fmla="*/ 87 h 313"/>
                <a:gd name="T6" fmla="*/ 64 w 392"/>
                <a:gd name="T7" fmla="*/ 130 h 313"/>
                <a:gd name="T8" fmla="*/ 57 w 392"/>
                <a:gd name="T9" fmla="*/ 175 h 313"/>
                <a:gd name="T10" fmla="*/ 62 w 392"/>
                <a:gd name="T11" fmla="*/ 203 h 313"/>
                <a:gd name="T12" fmla="*/ 64 w 392"/>
                <a:gd name="T13" fmla="*/ 204 h 313"/>
                <a:gd name="T14" fmla="*/ 69 w 392"/>
                <a:gd name="T15" fmla="*/ 204 h 313"/>
                <a:gd name="T16" fmla="*/ 99 w 392"/>
                <a:gd name="T17" fmla="*/ 192 h 313"/>
                <a:gd name="T18" fmla="*/ 152 w 392"/>
                <a:gd name="T19" fmla="*/ 138 h 313"/>
                <a:gd name="T20" fmla="*/ 179 w 392"/>
                <a:gd name="T21" fmla="*/ 118 h 313"/>
                <a:gd name="T22" fmla="*/ 210 w 392"/>
                <a:gd name="T23" fmla="*/ 121 h 313"/>
                <a:gd name="T24" fmla="*/ 225 w 392"/>
                <a:gd name="T25" fmla="*/ 146 h 313"/>
                <a:gd name="T26" fmla="*/ 214 w 392"/>
                <a:gd name="T27" fmla="*/ 198 h 313"/>
                <a:gd name="T28" fmla="*/ 200 w 392"/>
                <a:gd name="T29" fmla="*/ 233 h 313"/>
                <a:gd name="T30" fmla="*/ 203 w 392"/>
                <a:gd name="T31" fmla="*/ 279 h 313"/>
                <a:gd name="T32" fmla="*/ 217 w 392"/>
                <a:gd name="T33" fmla="*/ 285 h 313"/>
                <a:gd name="T34" fmla="*/ 256 w 392"/>
                <a:gd name="T35" fmla="*/ 269 h 313"/>
                <a:gd name="T36" fmla="*/ 277 w 392"/>
                <a:gd name="T37" fmla="*/ 248 h 313"/>
                <a:gd name="T38" fmla="*/ 336 w 392"/>
                <a:gd name="T39" fmla="*/ 197 h 313"/>
                <a:gd name="T40" fmla="*/ 363 w 392"/>
                <a:gd name="T41" fmla="*/ 200 h 313"/>
                <a:gd name="T42" fmla="*/ 378 w 392"/>
                <a:gd name="T43" fmla="*/ 213 h 313"/>
                <a:gd name="T44" fmla="*/ 390 w 392"/>
                <a:gd name="T45" fmla="*/ 229 h 313"/>
                <a:gd name="T46" fmla="*/ 359 w 392"/>
                <a:gd name="T47" fmla="*/ 247 h 313"/>
                <a:gd name="T48" fmla="*/ 354 w 392"/>
                <a:gd name="T49" fmla="*/ 229 h 313"/>
                <a:gd name="T50" fmla="*/ 346 w 392"/>
                <a:gd name="T51" fmla="*/ 218 h 313"/>
                <a:gd name="T52" fmla="*/ 324 w 392"/>
                <a:gd name="T53" fmla="*/ 223 h 313"/>
                <a:gd name="T54" fmla="*/ 265 w 392"/>
                <a:gd name="T55" fmla="*/ 278 h 313"/>
                <a:gd name="T56" fmla="*/ 222 w 392"/>
                <a:gd name="T57" fmla="*/ 312 h 313"/>
                <a:gd name="T58" fmla="*/ 197 w 392"/>
                <a:gd name="T59" fmla="*/ 309 h 313"/>
                <a:gd name="T60" fmla="*/ 180 w 392"/>
                <a:gd name="T61" fmla="*/ 289 h 313"/>
                <a:gd name="T62" fmla="*/ 182 w 392"/>
                <a:gd name="T63" fmla="*/ 247 h 313"/>
                <a:gd name="T64" fmla="*/ 195 w 392"/>
                <a:gd name="T65" fmla="*/ 212 h 313"/>
                <a:gd name="T66" fmla="*/ 199 w 392"/>
                <a:gd name="T67" fmla="*/ 160 h 313"/>
                <a:gd name="T68" fmla="*/ 193 w 392"/>
                <a:gd name="T69" fmla="*/ 147 h 313"/>
                <a:gd name="T70" fmla="*/ 180 w 392"/>
                <a:gd name="T71" fmla="*/ 148 h 313"/>
                <a:gd name="T72" fmla="*/ 135 w 392"/>
                <a:gd name="T73" fmla="*/ 176 h 313"/>
                <a:gd name="T74" fmla="*/ 98 w 392"/>
                <a:gd name="T75" fmla="*/ 221 h 313"/>
                <a:gd name="T76" fmla="*/ 68 w 392"/>
                <a:gd name="T77" fmla="*/ 238 h 313"/>
                <a:gd name="T78" fmla="*/ 44 w 392"/>
                <a:gd name="T79" fmla="*/ 231 h 313"/>
                <a:gd name="T80" fmla="*/ 32 w 392"/>
                <a:gd name="T81" fmla="*/ 212 h 313"/>
                <a:gd name="T82" fmla="*/ 37 w 392"/>
                <a:gd name="T83" fmla="*/ 172 h 313"/>
                <a:gd name="T84" fmla="*/ 58 w 392"/>
                <a:gd name="T85" fmla="*/ 113 h 313"/>
                <a:gd name="T86" fmla="*/ 29 w 392"/>
                <a:gd name="T87" fmla="*/ 41 h 313"/>
                <a:gd name="T88" fmla="*/ 0 w 392"/>
                <a:gd name="T89" fmla="*/ 34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92" h="313">
                  <a:moveTo>
                    <a:pt x="8" y="0"/>
                  </a:moveTo>
                  <a:cubicBezTo>
                    <a:pt x="8" y="0"/>
                    <a:pt x="12" y="2"/>
                    <a:pt x="18" y="5"/>
                  </a:cubicBezTo>
                  <a:cubicBezTo>
                    <a:pt x="24" y="9"/>
                    <a:pt x="33" y="14"/>
                    <a:pt x="43" y="23"/>
                  </a:cubicBezTo>
                  <a:cubicBezTo>
                    <a:pt x="47" y="27"/>
                    <a:pt x="52" y="32"/>
                    <a:pt x="56" y="39"/>
                  </a:cubicBezTo>
                  <a:cubicBezTo>
                    <a:pt x="61" y="45"/>
                    <a:pt x="65" y="52"/>
                    <a:pt x="67" y="60"/>
                  </a:cubicBezTo>
                  <a:cubicBezTo>
                    <a:pt x="70" y="69"/>
                    <a:pt x="71" y="78"/>
                    <a:pt x="71" y="87"/>
                  </a:cubicBezTo>
                  <a:cubicBezTo>
                    <a:pt x="71" y="96"/>
                    <a:pt x="70" y="106"/>
                    <a:pt x="68" y="116"/>
                  </a:cubicBezTo>
                  <a:cubicBezTo>
                    <a:pt x="67" y="120"/>
                    <a:pt x="65" y="125"/>
                    <a:pt x="64" y="130"/>
                  </a:cubicBezTo>
                  <a:cubicBezTo>
                    <a:pt x="62" y="135"/>
                    <a:pt x="60" y="140"/>
                    <a:pt x="59" y="145"/>
                  </a:cubicBezTo>
                  <a:cubicBezTo>
                    <a:pt x="57" y="154"/>
                    <a:pt x="56" y="165"/>
                    <a:pt x="57" y="175"/>
                  </a:cubicBezTo>
                  <a:cubicBezTo>
                    <a:pt x="57" y="181"/>
                    <a:pt x="58" y="186"/>
                    <a:pt x="59" y="191"/>
                  </a:cubicBezTo>
                  <a:cubicBezTo>
                    <a:pt x="60" y="195"/>
                    <a:pt x="61" y="200"/>
                    <a:pt x="62" y="203"/>
                  </a:cubicBezTo>
                  <a:cubicBezTo>
                    <a:pt x="63" y="204"/>
                    <a:pt x="64" y="205"/>
                    <a:pt x="64" y="205"/>
                  </a:cubicBezTo>
                  <a:cubicBezTo>
                    <a:pt x="64" y="205"/>
                    <a:pt x="64" y="204"/>
                    <a:pt x="64" y="204"/>
                  </a:cubicBezTo>
                  <a:cubicBezTo>
                    <a:pt x="63" y="204"/>
                    <a:pt x="63" y="205"/>
                    <a:pt x="64" y="205"/>
                  </a:cubicBezTo>
                  <a:cubicBezTo>
                    <a:pt x="66" y="205"/>
                    <a:pt x="67" y="205"/>
                    <a:pt x="69" y="204"/>
                  </a:cubicBezTo>
                  <a:cubicBezTo>
                    <a:pt x="73" y="203"/>
                    <a:pt x="78" y="202"/>
                    <a:pt x="83" y="199"/>
                  </a:cubicBezTo>
                  <a:cubicBezTo>
                    <a:pt x="88" y="197"/>
                    <a:pt x="94" y="195"/>
                    <a:pt x="99" y="192"/>
                  </a:cubicBezTo>
                  <a:cubicBezTo>
                    <a:pt x="109" y="186"/>
                    <a:pt x="119" y="178"/>
                    <a:pt x="127" y="168"/>
                  </a:cubicBezTo>
                  <a:cubicBezTo>
                    <a:pt x="135" y="159"/>
                    <a:pt x="143" y="149"/>
                    <a:pt x="152" y="138"/>
                  </a:cubicBezTo>
                  <a:cubicBezTo>
                    <a:pt x="157" y="133"/>
                    <a:pt x="162" y="128"/>
                    <a:pt x="168" y="124"/>
                  </a:cubicBezTo>
                  <a:cubicBezTo>
                    <a:pt x="172" y="122"/>
                    <a:pt x="175" y="120"/>
                    <a:pt x="179" y="118"/>
                  </a:cubicBezTo>
                  <a:cubicBezTo>
                    <a:pt x="183" y="117"/>
                    <a:pt x="188" y="116"/>
                    <a:pt x="193" y="116"/>
                  </a:cubicBezTo>
                  <a:cubicBezTo>
                    <a:pt x="199" y="116"/>
                    <a:pt x="205" y="117"/>
                    <a:pt x="210" y="121"/>
                  </a:cubicBezTo>
                  <a:cubicBezTo>
                    <a:pt x="215" y="124"/>
                    <a:pt x="219" y="129"/>
                    <a:pt x="221" y="133"/>
                  </a:cubicBezTo>
                  <a:cubicBezTo>
                    <a:pt x="224" y="138"/>
                    <a:pt x="225" y="142"/>
                    <a:pt x="225" y="146"/>
                  </a:cubicBezTo>
                  <a:cubicBezTo>
                    <a:pt x="226" y="151"/>
                    <a:pt x="226" y="155"/>
                    <a:pt x="226" y="158"/>
                  </a:cubicBezTo>
                  <a:cubicBezTo>
                    <a:pt x="225" y="174"/>
                    <a:pt x="219" y="186"/>
                    <a:pt x="214" y="198"/>
                  </a:cubicBezTo>
                  <a:cubicBezTo>
                    <a:pt x="211" y="204"/>
                    <a:pt x="209" y="210"/>
                    <a:pt x="206" y="216"/>
                  </a:cubicBezTo>
                  <a:cubicBezTo>
                    <a:pt x="203" y="222"/>
                    <a:pt x="201" y="227"/>
                    <a:pt x="200" y="233"/>
                  </a:cubicBezTo>
                  <a:cubicBezTo>
                    <a:pt x="196" y="244"/>
                    <a:pt x="196" y="256"/>
                    <a:pt x="198" y="266"/>
                  </a:cubicBezTo>
                  <a:cubicBezTo>
                    <a:pt x="199" y="271"/>
                    <a:pt x="201" y="276"/>
                    <a:pt x="203" y="279"/>
                  </a:cubicBezTo>
                  <a:cubicBezTo>
                    <a:pt x="205" y="282"/>
                    <a:pt x="207" y="284"/>
                    <a:pt x="209" y="284"/>
                  </a:cubicBezTo>
                  <a:cubicBezTo>
                    <a:pt x="211" y="285"/>
                    <a:pt x="213" y="285"/>
                    <a:pt x="217" y="285"/>
                  </a:cubicBezTo>
                  <a:cubicBezTo>
                    <a:pt x="221" y="284"/>
                    <a:pt x="225" y="284"/>
                    <a:pt x="229" y="282"/>
                  </a:cubicBezTo>
                  <a:cubicBezTo>
                    <a:pt x="238" y="279"/>
                    <a:pt x="248" y="275"/>
                    <a:pt x="256" y="269"/>
                  </a:cubicBezTo>
                  <a:cubicBezTo>
                    <a:pt x="260" y="266"/>
                    <a:pt x="264" y="263"/>
                    <a:pt x="268" y="259"/>
                  </a:cubicBezTo>
                  <a:cubicBezTo>
                    <a:pt x="271" y="256"/>
                    <a:pt x="274" y="252"/>
                    <a:pt x="277" y="248"/>
                  </a:cubicBezTo>
                  <a:cubicBezTo>
                    <a:pt x="290" y="234"/>
                    <a:pt x="302" y="220"/>
                    <a:pt x="314" y="210"/>
                  </a:cubicBezTo>
                  <a:cubicBezTo>
                    <a:pt x="321" y="205"/>
                    <a:pt x="328" y="200"/>
                    <a:pt x="336" y="197"/>
                  </a:cubicBezTo>
                  <a:cubicBezTo>
                    <a:pt x="340" y="196"/>
                    <a:pt x="345" y="195"/>
                    <a:pt x="350" y="196"/>
                  </a:cubicBezTo>
                  <a:cubicBezTo>
                    <a:pt x="355" y="196"/>
                    <a:pt x="360" y="198"/>
                    <a:pt x="363" y="200"/>
                  </a:cubicBezTo>
                  <a:cubicBezTo>
                    <a:pt x="367" y="202"/>
                    <a:pt x="370" y="205"/>
                    <a:pt x="372" y="207"/>
                  </a:cubicBezTo>
                  <a:cubicBezTo>
                    <a:pt x="374" y="209"/>
                    <a:pt x="376" y="211"/>
                    <a:pt x="378" y="213"/>
                  </a:cubicBezTo>
                  <a:cubicBezTo>
                    <a:pt x="382" y="217"/>
                    <a:pt x="384" y="221"/>
                    <a:pt x="386" y="223"/>
                  </a:cubicBezTo>
                  <a:cubicBezTo>
                    <a:pt x="388" y="226"/>
                    <a:pt x="389" y="228"/>
                    <a:pt x="390" y="229"/>
                  </a:cubicBezTo>
                  <a:cubicBezTo>
                    <a:pt x="391" y="230"/>
                    <a:pt x="392" y="231"/>
                    <a:pt x="392" y="231"/>
                  </a:cubicBezTo>
                  <a:cubicBezTo>
                    <a:pt x="359" y="247"/>
                    <a:pt x="359" y="247"/>
                    <a:pt x="359" y="247"/>
                  </a:cubicBezTo>
                  <a:cubicBezTo>
                    <a:pt x="359" y="247"/>
                    <a:pt x="358" y="244"/>
                    <a:pt x="357" y="238"/>
                  </a:cubicBezTo>
                  <a:cubicBezTo>
                    <a:pt x="356" y="236"/>
                    <a:pt x="355" y="233"/>
                    <a:pt x="354" y="229"/>
                  </a:cubicBezTo>
                  <a:cubicBezTo>
                    <a:pt x="352" y="226"/>
                    <a:pt x="351" y="223"/>
                    <a:pt x="349" y="220"/>
                  </a:cubicBezTo>
                  <a:cubicBezTo>
                    <a:pt x="348" y="219"/>
                    <a:pt x="347" y="219"/>
                    <a:pt x="346" y="218"/>
                  </a:cubicBezTo>
                  <a:cubicBezTo>
                    <a:pt x="345" y="217"/>
                    <a:pt x="343" y="217"/>
                    <a:pt x="341" y="217"/>
                  </a:cubicBezTo>
                  <a:cubicBezTo>
                    <a:pt x="336" y="217"/>
                    <a:pt x="330" y="220"/>
                    <a:pt x="324" y="223"/>
                  </a:cubicBezTo>
                  <a:cubicBezTo>
                    <a:pt x="311" y="230"/>
                    <a:pt x="298" y="242"/>
                    <a:pt x="285" y="255"/>
                  </a:cubicBezTo>
                  <a:cubicBezTo>
                    <a:pt x="278" y="262"/>
                    <a:pt x="271" y="269"/>
                    <a:pt x="265" y="278"/>
                  </a:cubicBezTo>
                  <a:cubicBezTo>
                    <a:pt x="258" y="286"/>
                    <a:pt x="251" y="295"/>
                    <a:pt x="241" y="303"/>
                  </a:cubicBezTo>
                  <a:cubicBezTo>
                    <a:pt x="236" y="307"/>
                    <a:pt x="229" y="310"/>
                    <a:pt x="222" y="312"/>
                  </a:cubicBezTo>
                  <a:cubicBezTo>
                    <a:pt x="218" y="312"/>
                    <a:pt x="214" y="313"/>
                    <a:pt x="210" y="312"/>
                  </a:cubicBezTo>
                  <a:cubicBezTo>
                    <a:pt x="206" y="312"/>
                    <a:pt x="201" y="311"/>
                    <a:pt x="197" y="309"/>
                  </a:cubicBezTo>
                  <a:cubicBezTo>
                    <a:pt x="193" y="307"/>
                    <a:pt x="189" y="303"/>
                    <a:pt x="186" y="300"/>
                  </a:cubicBezTo>
                  <a:cubicBezTo>
                    <a:pt x="184" y="296"/>
                    <a:pt x="182" y="293"/>
                    <a:pt x="180" y="289"/>
                  </a:cubicBezTo>
                  <a:cubicBezTo>
                    <a:pt x="178" y="281"/>
                    <a:pt x="177" y="274"/>
                    <a:pt x="178" y="267"/>
                  </a:cubicBezTo>
                  <a:cubicBezTo>
                    <a:pt x="178" y="260"/>
                    <a:pt x="180" y="254"/>
                    <a:pt x="182" y="247"/>
                  </a:cubicBezTo>
                  <a:cubicBezTo>
                    <a:pt x="183" y="241"/>
                    <a:pt x="186" y="235"/>
                    <a:pt x="188" y="229"/>
                  </a:cubicBezTo>
                  <a:cubicBezTo>
                    <a:pt x="190" y="223"/>
                    <a:pt x="193" y="217"/>
                    <a:pt x="195" y="212"/>
                  </a:cubicBezTo>
                  <a:cubicBezTo>
                    <a:pt x="197" y="206"/>
                    <a:pt x="199" y="200"/>
                    <a:pt x="200" y="194"/>
                  </a:cubicBezTo>
                  <a:cubicBezTo>
                    <a:pt x="202" y="182"/>
                    <a:pt x="202" y="170"/>
                    <a:pt x="199" y="160"/>
                  </a:cubicBezTo>
                  <a:cubicBezTo>
                    <a:pt x="198" y="155"/>
                    <a:pt x="196" y="150"/>
                    <a:pt x="195" y="148"/>
                  </a:cubicBezTo>
                  <a:cubicBezTo>
                    <a:pt x="194" y="147"/>
                    <a:pt x="193" y="147"/>
                    <a:pt x="193" y="147"/>
                  </a:cubicBezTo>
                  <a:cubicBezTo>
                    <a:pt x="193" y="147"/>
                    <a:pt x="193" y="147"/>
                    <a:pt x="192" y="146"/>
                  </a:cubicBezTo>
                  <a:cubicBezTo>
                    <a:pt x="190" y="146"/>
                    <a:pt x="185" y="146"/>
                    <a:pt x="180" y="148"/>
                  </a:cubicBezTo>
                  <a:cubicBezTo>
                    <a:pt x="175" y="149"/>
                    <a:pt x="170" y="151"/>
                    <a:pt x="164" y="154"/>
                  </a:cubicBezTo>
                  <a:cubicBezTo>
                    <a:pt x="153" y="159"/>
                    <a:pt x="143" y="167"/>
                    <a:pt x="135" y="176"/>
                  </a:cubicBezTo>
                  <a:cubicBezTo>
                    <a:pt x="127" y="185"/>
                    <a:pt x="119" y="195"/>
                    <a:pt x="111" y="206"/>
                  </a:cubicBezTo>
                  <a:cubicBezTo>
                    <a:pt x="107" y="211"/>
                    <a:pt x="103" y="216"/>
                    <a:pt x="98" y="221"/>
                  </a:cubicBezTo>
                  <a:cubicBezTo>
                    <a:pt x="93" y="226"/>
                    <a:pt x="88" y="230"/>
                    <a:pt x="81" y="234"/>
                  </a:cubicBezTo>
                  <a:cubicBezTo>
                    <a:pt x="77" y="235"/>
                    <a:pt x="73" y="237"/>
                    <a:pt x="68" y="238"/>
                  </a:cubicBezTo>
                  <a:cubicBezTo>
                    <a:pt x="63" y="238"/>
                    <a:pt x="58" y="238"/>
                    <a:pt x="52" y="236"/>
                  </a:cubicBezTo>
                  <a:cubicBezTo>
                    <a:pt x="49" y="235"/>
                    <a:pt x="46" y="233"/>
                    <a:pt x="44" y="231"/>
                  </a:cubicBezTo>
                  <a:cubicBezTo>
                    <a:pt x="41" y="230"/>
                    <a:pt x="39" y="227"/>
                    <a:pt x="37" y="225"/>
                  </a:cubicBezTo>
                  <a:cubicBezTo>
                    <a:pt x="34" y="221"/>
                    <a:pt x="33" y="216"/>
                    <a:pt x="32" y="212"/>
                  </a:cubicBezTo>
                  <a:cubicBezTo>
                    <a:pt x="30" y="204"/>
                    <a:pt x="30" y="197"/>
                    <a:pt x="32" y="190"/>
                  </a:cubicBezTo>
                  <a:cubicBezTo>
                    <a:pt x="33" y="184"/>
                    <a:pt x="35" y="178"/>
                    <a:pt x="37" y="172"/>
                  </a:cubicBezTo>
                  <a:cubicBezTo>
                    <a:pt x="41" y="161"/>
                    <a:pt x="45" y="151"/>
                    <a:pt x="49" y="141"/>
                  </a:cubicBezTo>
                  <a:cubicBezTo>
                    <a:pt x="53" y="131"/>
                    <a:pt x="56" y="122"/>
                    <a:pt x="58" y="113"/>
                  </a:cubicBezTo>
                  <a:cubicBezTo>
                    <a:pt x="61" y="95"/>
                    <a:pt x="59" y="78"/>
                    <a:pt x="53" y="66"/>
                  </a:cubicBezTo>
                  <a:cubicBezTo>
                    <a:pt x="47" y="54"/>
                    <a:pt x="37" y="46"/>
                    <a:pt x="29" y="41"/>
                  </a:cubicBezTo>
                  <a:cubicBezTo>
                    <a:pt x="20" y="37"/>
                    <a:pt x="13" y="35"/>
                    <a:pt x="8" y="34"/>
                  </a:cubicBezTo>
                  <a:cubicBezTo>
                    <a:pt x="2" y="34"/>
                    <a:pt x="0" y="34"/>
                    <a:pt x="0" y="34"/>
                  </a:cubicBezTo>
                  <a:lnTo>
                    <a:pt x="8" y="0"/>
                  </a:lnTo>
                  <a:close/>
                </a:path>
              </a:pathLst>
            </a:custGeom>
            <a:solidFill>
              <a:srgbClr val="2A72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3" name="íṧľíďe"/>
            <p:cNvSpPr/>
            <p:nvPr/>
          </p:nvSpPr>
          <p:spPr bwMode="auto">
            <a:xfrm>
              <a:off x="6627324" y="1392281"/>
              <a:ext cx="665033" cy="499654"/>
            </a:xfrm>
            <a:custGeom>
              <a:avLst/>
              <a:gdLst>
                <a:gd name="T0" fmla="*/ 31 w 394"/>
                <a:gd name="T1" fmla="*/ 66 h 296"/>
                <a:gd name="T2" fmla="*/ 77 w 394"/>
                <a:gd name="T3" fmla="*/ 93 h 296"/>
                <a:gd name="T4" fmla="*/ 130 w 394"/>
                <a:gd name="T5" fmla="*/ 62 h 296"/>
                <a:gd name="T6" fmla="*/ 150 w 394"/>
                <a:gd name="T7" fmla="*/ 38 h 296"/>
                <a:gd name="T8" fmla="*/ 174 w 394"/>
                <a:gd name="T9" fmla="*/ 11 h 296"/>
                <a:gd name="T10" fmla="*/ 209 w 394"/>
                <a:gd name="T11" fmla="*/ 2 h 296"/>
                <a:gd name="T12" fmla="*/ 233 w 394"/>
                <a:gd name="T13" fmla="*/ 25 h 296"/>
                <a:gd name="T14" fmla="*/ 231 w 394"/>
                <a:gd name="T15" fmla="*/ 58 h 296"/>
                <a:gd name="T16" fmla="*/ 210 w 394"/>
                <a:gd name="T17" fmla="*/ 112 h 296"/>
                <a:gd name="T18" fmla="*/ 209 w 394"/>
                <a:gd name="T19" fmla="*/ 165 h 296"/>
                <a:gd name="T20" fmla="*/ 215 w 394"/>
                <a:gd name="T21" fmla="*/ 175 h 296"/>
                <a:gd name="T22" fmla="*/ 218 w 394"/>
                <a:gd name="T23" fmla="*/ 176 h 296"/>
                <a:gd name="T24" fmla="*/ 260 w 394"/>
                <a:gd name="T25" fmla="*/ 157 h 296"/>
                <a:gd name="T26" fmla="*/ 284 w 394"/>
                <a:gd name="T27" fmla="*/ 128 h 296"/>
                <a:gd name="T28" fmla="*/ 312 w 394"/>
                <a:gd name="T29" fmla="*/ 100 h 296"/>
                <a:gd name="T30" fmla="*/ 342 w 394"/>
                <a:gd name="T31" fmla="*/ 88 h 296"/>
                <a:gd name="T32" fmla="*/ 367 w 394"/>
                <a:gd name="T33" fmla="*/ 99 h 296"/>
                <a:gd name="T34" fmla="*/ 375 w 394"/>
                <a:gd name="T35" fmla="*/ 132 h 296"/>
                <a:gd name="T36" fmla="*/ 360 w 394"/>
                <a:gd name="T37" fmla="*/ 179 h 296"/>
                <a:gd name="T38" fmla="*/ 349 w 394"/>
                <a:gd name="T39" fmla="*/ 242 h 296"/>
                <a:gd name="T40" fmla="*/ 363 w 394"/>
                <a:gd name="T41" fmla="*/ 264 h 296"/>
                <a:gd name="T42" fmla="*/ 383 w 394"/>
                <a:gd name="T43" fmla="*/ 262 h 296"/>
                <a:gd name="T44" fmla="*/ 394 w 394"/>
                <a:gd name="T45" fmla="*/ 296 h 296"/>
                <a:gd name="T46" fmla="*/ 372 w 394"/>
                <a:gd name="T47" fmla="*/ 293 h 296"/>
                <a:gd name="T48" fmla="*/ 343 w 394"/>
                <a:gd name="T49" fmla="*/ 280 h 296"/>
                <a:gd name="T50" fmla="*/ 333 w 394"/>
                <a:gd name="T51" fmla="*/ 242 h 296"/>
                <a:gd name="T52" fmla="*/ 351 w 394"/>
                <a:gd name="T53" fmla="*/ 176 h 296"/>
                <a:gd name="T54" fmla="*/ 355 w 394"/>
                <a:gd name="T55" fmla="*/ 147 h 296"/>
                <a:gd name="T56" fmla="*/ 349 w 394"/>
                <a:gd name="T57" fmla="*/ 121 h 296"/>
                <a:gd name="T58" fmla="*/ 347 w 394"/>
                <a:gd name="T59" fmla="*/ 118 h 296"/>
                <a:gd name="T60" fmla="*/ 336 w 394"/>
                <a:gd name="T61" fmla="*/ 115 h 296"/>
                <a:gd name="T62" fmla="*/ 294 w 394"/>
                <a:gd name="T63" fmla="*/ 137 h 296"/>
                <a:gd name="T64" fmla="*/ 270 w 394"/>
                <a:gd name="T65" fmla="*/ 166 h 296"/>
                <a:gd name="T66" fmla="*/ 219 w 394"/>
                <a:gd name="T67" fmla="*/ 206 h 296"/>
                <a:gd name="T68" fmla="*/ 190 w 394"/>
                <a:gd name="T69" fmla="*/ 193 h 296"/>
                <a:gd name="T70" fmla="*/ 183 w 394"/>
                <a:gd name="T71" fmla="*/ 180 h 296"/>
                <a:gd name="T72" fmla="*/ 186 w 394"/>
                <a:gd name="T73" fmla="*/ 146 h 296"/>
                <a:gd name="T74" fmla="*/ 199 w 394"/>
                <a:gd name="T75" fmla="*/ 108 h 296"/>
                <a:gd name="T76" fmla="*/ 207 w 394"/>
                <a:gd name="T77" fmla="*/ 73 h 296"/>
                <a:gd name="T78" fmla="*/ 204 w 394"/>
                <a:gd name="T79" fmla="*/ 40 h 296"/>
                <a:gd name="T80" fmla="*/ 200 w 394"/>
                <a:gd name="T81" fmla="*/ 34 h 296"/>
                <a:gd name="T82" fmla="*/ 199 w 394"/>
                <a:gd name="T83" fmla="*/ 34 h 296"/>
                <a:gd name="T84" fmla="*/ 174 w 394"/>
                <a:gd name="T85" fmla="*/ 42 h 296"/>
                <a:gd name="T86" fmla="*/ 148 w 394"/>
                <a:gd name="T87" fmla="*/ 58 h 296"/>
                <a:gd name="T88" fmla="*/ 127 w 394"/>
                <a:gd name="T89" fmla="*/ 80 h 296"/>
                <a:gd name="T90" fmla="*/ 80 w 394"/>
                <a:gd name="T91" fmla="*/ 108 h 296"/>
                <a:gd name="T92" fmla="*/ 34 w 394"/>
                <a:gd name="T93" fmla="*/ 103 h 296"/>
                <a:gd name="T94" fmla="*/ 0 w 394"/>
                <a:gd name="T95" fmla="*/ 8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4" h="296">
                  <a:moveTo>
                    <a:pt x="28" y="60"/>
                  </a:moveTo>
                  <a:cubicBezTo>
                    <a:pt x="27" y="59"/>
                    <a:pt x="28" y="62"/>
                    <a:pt x="31" y="66"/>
                  </a:cubicBezTo>
                  <a:cubicBezTo>
                    <a:pt x="33" y="71"/>
                    <a:pt x="38" y="77"/>
                    <a:pt x="45" y="83"/>
                  </a:cubicBezTo>
                  <a:cubicBezTo>
                    <a:pt x="53" y="89"/>
                    <a:pt x="64" y="94"/>
                    <a:pt x="77" y="93"/>
                  </a:cubicBezTo>
                  <a:cubicBezTo>
                    <a:pt x="91" y="92"/>
                    <a:pt x="106" y="85"/>
                    <a:pt x="120" y="72"/>
                  </a:cubicBezTo>
                  <a:cubicBezTo>
                    <a:pt x="123" y="69"/>
                    <a:pt x="127" y="66"/>
                    <a:pt x="130" y="62"/>
                  </a:cubicBezTo>
                  <a:cubicBezTo>
                    <a:pt x="133" y="59"/>
                    <a:pt x="136" y="55"/>
                    <a:pt x="140" y="51"/>
                  </a:cubicBezTo>
                  <a:cubicBezTo>
                    <a:pt x="143" y="46"/>
                    <a:pt x="146" y="42"/>
                    <a:pt x="150" y="38"/>
                  </a:cubicBezTo>
                  <a:cubicBezTo>
                    <a:pt x="153" y="33"/>
                    <a:pt x="157" y="29"/>
                    <a:pt x="160" y="24"/>
                  </a:cubicBezTo>
                  <a:cubicBezTo>
                    <a:pt x="164" y="20"/>
                    <a:pt x="169" y="15"/>
                    <a:pt x="174" y="11"/>
                  </a:cubicBezTo>
                  <a:cubicBezTo>
                    <a:pt x="179" y="7"/>
                    <a:pt x="186" y="4"/>
                    <a:pt x="194" y="2"/>
                  </a:cubicBezTo>
                  <a:cubicBezTo>
                    <a:pt x="199" y="1"/>
                    <a:pt x="204" y="0"/>
                    <a:pt x="209" y="2"/>
                  </a:cubicBezTo>
                  <a:cubicBezTo>
                    <a:pt x="215" y="3"/>
                    <a:pt x="221" y="6"/>
                    <a:pt x="225" y="11"/>
                  </a:cubicBezTo>
                  <a:cubicBezTo>
                    <a:pt x="229" y="15"/>
                    <a:pt x="231" y="20"/>
                    <a:pt x="233" y="25"/>
                  </a:cubicBezTo>
                  <a:cubicBezTo>
                    <a:pt x="234" y="29"/>
                    <a:pt x="234" y="33"/>
                    <a:pt x="234" y="37"/>
                  </a:cubicBezTo>
                  <a:cubicBezTo>
                    <a:pt x="234" y="45"/>
                    <a:pt x="233" y="52"/>
                    <a:pt x="231" y="58"/>
                  </a:cubicBezTo>
                  <a:cubicBezTo>
                    <a:pt x="229" y="65"/>
                    <a:pt x="226" y="71"/>
                    <a:pt x="224" y="77"/>
                  </a:cubicBezTo>
                  <a:cubicBezTo>
                    <a:pt x="219" y="88"/>
                    <a:pt x="214" y="100"/>
                    <a:pt x="210" y="112"/>
                  </a:cubicBezTo>
                  <a:cubicBezTo>
                    <a:pt x="207" y="124"/>
                    <a:pt x="206" y="136"/>
                    <a:pt x="207" y="148"/>
                  </a:cubicBezTo>
                  <a:cubicBezTo>
                    <a:pt x="207" y="154"/>
                    <a:pt x="208" y="160"/>
                    <a:pt x="209" y="165"/>
                  </a:cubicBezTo>
                  <a:cubicBezTo>
                    <a:pt x="211" y="169"/>
                    <a:pt x="213" y="173"/>
                    <a:pt x="214" y="174"/>
                  </a:cubicBezTo>
                  <a:cubicBezTo>
                    <a:pt x="215" y="175"/>
                    <a:pt x="215" y="175"/>
                    <a:pt x="215" y="175"/>
                  </a:cubicBezTo>
                  <a:cubicBezTo>
                    <a:pt x="215" y="175"/>
                    <a:pt x="215" y="175"/>
                    <a:pt x="216" y="175"/>
                  </a:cubicBezTo>
                  <a:cubicBezTo>
                    <a:pt x="216" y="176"/>
                    <a:pt x="217" y="176"/>
                    <a:pt x="218" y="176"/>
                  </a:cubicBezTo>
                  <a:cubicBezTo>
                    <a:pt x="221" y="176"/>
                    <a:pt x="225" y="175"/>
                    <a:pt x="230" y="174"/>
                  </a:cubicBezTo>
                  <a:cubicBezTo>
                    <a:pt x="241" y="171"/>
                    <a:pt x="251" y="165"/>
                    <a:pt x="260" y="157"/>
                  </a:cubicBezTo>
                  <a:cubicBezTo>
                    <a:pt x="265" y="152"/>
                    <a:pt x="269" y="148"/>
                    <a:pt x="273" y="143"/>
                  </a:cubicBezTo>
                  <a:cubicBezTo>
                    <a:pt x="276" y="138"/>
                    <a:pt x="280" y="133"/>
                    <a:pt x="284" y="128"/>
                  </a:cubicBezTo>
                  <a:cubicBezTo>
                    <a:pt x="288" y="123"/>
                    <a:pt x="292" y="118"/>
                    <a:pt x="297" y="114"/>
                  </a:cubicBezTo>
                  <a:cubicBezTo>
                    <a:pt x="301" y="109"/>
                    <a:pt x="306" y="104"/>
                    <a:pt x="312" y="100"/>
                  </a:cubicBezTo>
                  <a:cubicBezTo>
                    <a:pt x="317" y="96"/>
                    <a:pt x="323" y="93"/>
                    <a:pt x="330" y="90"/>
                  </a:cubicBezTo>
                  <a:cubicBezTo>
                    <a:pt x="334" y="89"/>
                    <a:pt x="338" y="89"/>
                    <a:pt x="342" y="88"/>
                  </a:cubicBezTo>
                  <a:cubicBezTo>
                    <a:pt x="346" y="88"/>
                    <a:pt x="351" y="89"/>
                    <a:pt x="355" y="91"/>
                  </a:cubicBezTo>
                  <a:cubicBezTo>
                    <a:pt x="360" y="93"/>
                    <a:pt x="364" y="96"/>
                    <a:pt x="367" y="99"/>
                  </a:cubicBezTo>
                  <a:cubicBezTo>
                    <a:pt x="370" y="103"/>
                    <a:pt x="373" y="107"/>
                    <a:pt x="374" y="111"/>
                  </a:cubicBezTo>
                  <a:cubicBezTo>
                    <a:pt x="376" y="118"/>
                    <a:pt x="376" y="125"/>
                    <a:pt x="375" y="132"/>
                  </a:cubicBezTo>
                  <a:cubicBezTo>
                    <a:pt x="374" y="144"/>
                    <a:pt x="369" y="155"/>
                    <a:pt x="365" y="165"/>
                  </a:cubicBezTo>
                  <a:cubicBezTo>
                    <a:pt x="363" y="170"/>
                    <a:pt x="362" y="174"/>
                    <a:pt x="360" y="179"/>
                  </a:cubicBezTo>
                  <a:cubicBezTo>
                    <a:pt x="359" y="184"/>
                    <a:pt x="357" y="188"/>
                    <a:pt x="356" y="193"/>
                  </a:cubicBezTo>
                  <a:cubicBezTo>
                    <a:pt x="351" y="211"/>
                    <a:pt x="348" y="228"/>
                    <a:pt x="349" y="242"/>
                  </a:cubicBezTo>
                  <a:cubicBezTo>
                    <a:pt x="350" y="249"/>
                    <a:pt x="351" y="255"/>
                    <a:pt x="354" y="259"/>
                  </a:cubicBezTo>
                  <a:cubicBezTo>
                    <a:pt x="357" y="262"/>
                    <a:pt x="359" y="263"/>
                    <a:pt x="363" y="264"/>
                  </a:cubicBezTo>
                  <a:cubicBezTo>
                    <a:pt x="366" y="264"/>
                    <a:pt x="370" y="264"/>
                    <a:pt x="374" y="264"/>
                  </a:cubicBezTo>
                  <a:cubicBezTo>
                    <a:pt x="377" y="263"/>
                    <a:pt x="380" y="262"/>
                    <a:pt x="383" y="262"/>
                  </a:cubicBezTo>
                  <a:cubicBezTo>
                    <a:pt x="388" y="260"/>
                    <a:pt x="391" y="259"/>
                    <a:pt x="391" y="259"/>
                  </a:cubicBezTo>
                  <a:cubicBezTo>
                    <a:pt x="394" y="296"/>
                    <a:pt x="394" y="296"/>
                    <a:pt x="394" y="296"/>
                  </a:cubicBezTo>
                  <a:cubicBezTo>
                    <a:pt x="394" y="296"/>
                    <a:pt x="391" y="296"/>
                    <a:pt x="384" y="295"/>
                  </a:cubicBezTo>
                  <a:cubicBezTo>
                    <a:pt x="381" y="295"/>
                    <a:pt x="377" y="294"/>
                    <a:pt x="372" y="293"/>
                  </a:cubicBezTo>
                  <a:cubicBezTo>
                    <a:pt x="367" y="292"/>
                    <a:pt x="361" y="291"/>
                    <a:pt x="354" y="287"/>
                  </a:cubicBezTo>
                  <a:cubicBezTo>
                    <a:pt x="350" y="285"/>
                    <a:pt x="346" y="283"/>
                    <a:pt x="343" y="280"/>
                  </a:cubicBezTo>
                  <a:cubicBezTo>
                    <a:pt x="340" y="276"/>
                    <a:pt x="337" y="272"/>
                    <a:pt x="336" y="268"/>
                  </a:cubicBezTo>
                  <a:cubicBezTo>
                    <a:pt x="332" y="259"/>
                    <a:pt x="332" y="251"/>
                    <a:pt x="333" y="242"/>
                  </a:cubicBezTo>
                  <a:cubicBezTo>
                    <a:pt x="334" y="225"/>
                    <a:pt x="340" y="208"/>
                    <a:pt x="346" y="190"/>
                  </a:cubicBezTo>
                  <a:cubicBezTo>
                    <a:pt x="347" y="185"/>
                    <a:pt x="349" y="181"/>
                    <a:pt x="351" y="176"/>
                  </a:cubicBezTo>
                  <a:cubicBezTo>
                    <a:pt x="353" y="172"/>
                    <a:pt x="354" y="167"/>
                    <a:pt x="354" y="162"/>
                  </a:cubicBezTo>
                  <a:cubicBezTo>
                    <a:pt x="355" y="157"/>
                    <a:pt x="355" y="152"/>
                    <a:pt x="355" y="147"/>
                  </a:cubicBezTo>
                  <a:cubicBezTo>
                    <a:pt x="355" y="142"/>
                    <a:pt x="354" y="137"/>
                    <a:pt x="353" y="132"/>
                  </a:cubicBezTo>
                  <a:cubicBezTo>
                    <a:pt x="352" y="127"/>
                    <a:pt x="351" y="123"/>
                    <a:pt x="349" y="121"/>
                  </a:cubicBezTo>
                  <a:cubicBezTo>
                    <a:pt x="349" y="120"/>
                    <a:pt x="348" y="119"/>
                    <a:pt x="348" y="119"/>
                  </a:cubicBezTo>
                  <a:cubicBezTo>
                    <a:pt x="348" y="118"/>
                    <a:pt x="347" y="118"/>
                    <a:pt x="347" y="118"/>
                  </a:cubicBezTo>
                  <a:cubicBezTo>
                    <a:pt x="346" y="117"/>
                    <a:pt x="346" y="116"/>
                    <a:pt x="345" y="116"/>
                  </a:cubicBezTo>
                  <a:cubicBezTo>
                    <a:pt x="343" y="115"/>
                    <a:pt x="340" y="115"/>
                    <a:pt x="336" y="115"/>
                  </a:cubicBezTo>
                  <a:cubicBezTo>
                    <a:pt x="332" y="115"/>
                    <a:pt x="327" y="117"/>
                    <a:pt x="322" y="119"/>
                  </a:cubicBezTo>
                  <a:cubicBezTo>
                    <a:pt x="312" y="122"/>
                    <a:pt x="302" y="129"/>
                    <a:pt x="294" y="137"/>
                  </a:cubicBezTo>
                  <a:cubicBezTo>
                    <a:pt x="289" y="141"/>
                    <a:pt x="285" y="145"/>
                    <a:pt x="282" y="150"/>
                  </a:cubicBezTo>
                  <a:cubicBezTo>
                    <a:pt x="278" y="155"/>
                    <a:pt x="274" y="160"/>
                    <a:pt x="270" y="166"/>
                  </a:cubicBezTo>
                  <a:cubicBezTo>
                    <a:pt x="263" y="176"/>
                    <a:pt x="255" y="187"/>
                    <a:pt x="243" y="196"/>
                  </a:cubicBezTo>
                  <a:cubicBezTo>
                    <a:pt x="236" y="201"/>
                    <a:pt x="229" y="205"/>
                    <a:pt x="219" y="206"/>
                  </a:cubicBezTo>
                  <a:cubicBezTo>
                    <a:pt x="215" y="206"/>
                    <a:pt x="209" y="206"/>
                    <a:pt x="203" y="204"/>
                  </a:cubicBezTo>
                  <a:cubicBezTo>
                    <a:pt x="198" y="202"/>
                    <a:pt x="193" y="198"/>
                    <a:pt x="190" y="193"/>
                  </a:cubicBezTo>
                  <a:cubicBezTo>
                    <a:pt x="188" y="191"/>
                    <a:pt x="187" y="189"/>
                    <a:pt x="186" y="186"/>
                  </a:cubicBezTo>
                  <a:cubicBezTo>
                    <a:pt x="184" y="184"/>
                    <a:pt x="184" y="182"/>
                    <a:pt x="183" y="180"/>
                  </a:cubicBezTo>
                  <a:cubicBezTo>
                    <a:pt x="182" y="175"/>
                    <a:pt x="182" y="171"/>
                    <a:pt x="182" y="167"/>
                  </a:cubicBezTo>
                  <a:cubicBezTo>
                    <a:pt x="182" y="159"/>
                    <a:pt x="184" y="152"/>
                    <a:pt x="186" y="146"/>
                  </a:cubicBezTo>
                  <a:cubicBezTo>
                    <a:pt x="188" y="139"/>
                    <a:pt x="190" y="133"/>
                    <a:pt x="193" y="127"/>
                  </a:cubicBezTo>
                  <a:cubicBezTo>
                    <a:pt x="195" y="121"/>
                    <a:pt x="197" y="115"/>
                    <a:pt x="199" y="108"/>
                  </a:cubicBezTo>
                  <a:cubicBezTo>
                    <a:pt x="202" y="103"/>
                    <a:pt x="203" y="97"/>
                    <a:pt x="205" y="91"/>
                  </a:cubicBezTo>
                  <a:cubicBezTo>
                    <a:pt x="206" y="85"/>
                    <a:pt x="207" y="79"/>
                    <a:pt x="207" y="73"/>
                  </a:cubicBezTo>
                  <a:cubicBezTo>
                    <a:pt x="207" y="67"/>
                    <a:pt x="207" y="61"/>
                    <a:pt x="206" y="55"/>
                  </a:cubicBezTo>
                  <a:cubicBezTo>
                    <a:pt x="206" y="50"/>
                    <a:pt x="205" y="44"/>
                    <a:pt x="204" y="40"/>
                  </a:cubicBezTo>
                  <a:cubicBezTo>
                    <a:pt x="203" y="38"/>
                    <a:pt x="202" y="36"/>
                    <a:pt x="202" y="35"/>
                  </a:cubicBezTo>
                  <a:cubicBezTo>
                    <a:pt x="201" y="34"/>
                    <a:pt x="200" y="34"/>
                    <a:pt x="200" y="34"/>
                  </a:cubicBezTo>
                  <a:cubicBezTo>
                    <a:pt x="200" y="34"/>
                    <a:pt x="201" y="35"/>
                    <a:pt x="201" y="34"/>
                  </a:cubicBezTo>
                  <a:cubicBezTo>
                    <a:pt x="201" y="34"/>
                    <a:pt x="201" y="34"/>
                    <a:pt x="199" y="34"/>
                  </a:cubicBezTo>
                  <a:cubicBezTo>
                    <a:pt x="197" y="34"/>
                    <a:pt x="192" y="35"/>
                    <a:pt x="188" y="36"/>
                  </a:cubicBezTo>
                  <a:cubicBezTo>
                    <a:pt x="183" y="38"/>
                    <a:pt x="179" y="40"/>
                    <a:pt x="174" y="42"/>
                  </a:cubicBezTo>
                  <a:cubicBezTo>
                    <a:pt x="169" y="44"/>
                    <a:pt x="165" y="46"/>
                    <a:pt x="160" y="49"/>
                  </a:cubicBezTo>
                  <a:cubicBezTo>
                    <a:pt x="156" y="52"/>
                    <a:pt x="152" y="55"/>
                    <a:pt x="148" y="58"/>
                  </a:cubicBezTo>
                  <a:cubicBezTo>
                    <a:pt x="144" y="62"/>
                    <a:pt x="141" y="65"/>
                    <a:pt x="137" y="69"/>
                  </a:cubicBezTo>
                  <a:cubicBezTo>
                    <a:pt x="134" y="73"/>
                    <a:pt x="131" y="76"/>
                    <a:pt x="127" y="80"/>
                  </a:cubicBezTo>
                  <a:cubicBezTo>
                    <a:pt x="120" y="87"/>
                    <a:pt x="112" y="93"/>
                    <a:pt x="105" y="98"/>
                  </a:cubicBezTo>
                  <a:cubicBezTo>
                    <a:pt x="97" y="103"/>
                    <a:pt x="88" y="106"/>
                    <a:pt x="80" y="108"/>
                  </a:cubicBezTo>
                  <a:cubicBezTo>
                    <a:pt x="71" y="110"/>
                    <a:pt x="62" y="110"/>
                    <a:pt x="55" y="109"/>
                  </a:cubicBezTo>
                  <a:cubicBezTo>
                    <a:pt x="47" y="107"/>
                    <a:pt x="40" y="105"/>
                    <a:pt x="34" y="103"/>
                  </a:cubicBezTo>
                  <a:cubicBezTo>
                    <a:pt x="22" y="98"/>
                    <a:pt x="14" y="92"/>
                    <a:pt x="8" y="88"/>
                  </a:cubicBezTo>
                  <a:cubicBezTo>
                    <a:pt x="3" y="83"/>
                    <a:pt x="0" y="81"/>
                    <a:pt x="0" y="80"/>
                  </a:cubicBezTo>
                  <a:lnTo>
                    <a:pt x="28" y="60"/>
                  </a:ln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4" name="íṡḻiḍê"/>
            <p:cNvSpPr/>
            <p:nvPr/>
          </p:nvSpPr>
          <p:spPr bwMode="auto">
            <a:xfrm>
              <a:off x="6996787" y="3427844"/>
              <a:ext cx="441597" cy="665033"/>
            </a:xfrm>
            <a:custGeom>
              <a:avLst/>
              <a:gdLst>
                <a:gd name="T0" fmla="*/ 18 w 261"/>
                <a:gd name="T1" fmla="*/ 17 h 394"/>
                <a:gd name="T2" fmla="*/ 126 w 261"/>
                <a:gd name="T3" fmla="*/ 8 h 394"/>
                <a:gd name="T4" fmla="*/ 259 w 261"/>
                <a:gd name="T5" fmla="*/ 36 h 394"/>
                <a:gd name="T6" fmla="*/ 233 w 261"/>
                <a:gd name="T7" fmla="*/ 50 h 394"/>
                <a:gd name="T8" fmla="*/ 212 w 261"/>
                <a:gd name="T9" fmla="*/ 364 h 394"/>
                <a:gd name="T10" fmla="*/ 94 w 261"/>
                <a:gd name="T11" fmla="*/ 389 h 394"/>
                <a:gd name="T12" fmla="*/ 1 w 261"/>
                <a:gd name="T13" fmla="*/ 352 h 394"/>
                <a:gd name="T14" fmla="*/ 34 w 261"/>
                <a:gd name="T15" fmla="*/ 36 h 394"/>
                <a:gd name="T16" fmla="*/ 18 w 261"/>
                <a:gd name="T17" fmla="*/ 1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394">
                  <a:moveTo>
                    <a:pt x="18" y="17"/>
                  </a:moveTo>
                  <a:cubicBezTo>
                    <a:pt x="19" y="0"/>
                    <a:pt x="68" y="5"/>
                    <a:pt x="126" y="8"/>
                  </a:cubicBezTo>
                  <a:cubicBezTo>
                    <a:pt x="184" y="11"/>
                    <a:pt x="261" y="13"/>
                    <a:pt x="259" y="36"/>
                  </a:cubicBezTo>
                  <a:cubicBezTo>
                    <a:pt x="255" y="47"/>
                    <a:pt x="233" y="50"/>
                    <a:pt x="233" y="50"/>
                  </a:cubicBezTo>
                  <a:cubicBezTo>
                    <a:pt x="233" y="50"/>
                    <a:pt x="217" y="349"/>
                    <a:pt x="212" y="364"/>
                  </a:cubicBezTo>
                  <a:cubicBezTo>
                    <a:pt x="207" y="378"/>
                    <a:pt x="155" y="394"/>
                    <a:pt x="94" y="389"/>
                  </a:cubicBezTo>
                  <a:cubicBezTo>
                    <a:pt x="34" y="384"/>
                    <a:pt x="2" y="363"/>
                    <a:pt x="1" y="352"/>
                  </a:cubicBezTo>
                  <a:cubicBezTo>
                    <a:pt x="0" y="341"/>
                    <a:pt x="34" y="36"/>
                    <a:pt x="34" y="36"/>
                  </a:cubicBezTo>
                  <a:cubicBezTo>
                    <a:pt x="34" y="36"/>
                    <a:pt x="17" y="37"/>
                    <a:pt x="18" y="17"/>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5" name="iślïdê"/>
            <p:cNvSpPr/>
            <p:nvPr/>
          </p:nvSpPr>
          <p:spPr bwMode="auto">
            <a:xfrm>
              <a:off x="7039011" y="3684709"/>
              <a:ext cx="290293" cy="381778"/>
            </a:xfrm>
            <a:custGeom>
              <a:avLst/>
              <a:gdLst>
                <a:gd name="T0" fmla="*/ 15 w 172"/>
                <a:gd name="T1" fmla="*/ 21 h 226"/>
                <a:gd name="T2" fmla="*/ 63 w 172"/>
                <a:gd name="T3" fmla="*/ 9 h 226"/>
                <a:gd name="T4" fmla="*/ 110 w 172"/>
                <a:gd name="T5" fmla="*/ 6 h 226"/>
                <a:gd name="T6" fmla="*/ 138 w 172"/>
                <a:gd name="T7" fmla="*/ 21 h 226"/>
                <a:gd name="T8" fmla="*/ 171 w 172"/>
                <a:gd name="T9" fmla="*/ 29 h 226"/>
                <a:gd name="T10" fmla="*/ 159 w 172"/>
                <a:gd name="T11" fmla="*/ 191 h 226"/>
                <a:gd name="T12" fmla="*/ 72 w 172"/>
                <a:gd name="T13" fmla="*/ 222 h 226"/>
                <a:gd name="T14" fmla="*/ 2 w 172"/>
                <a:gd name="T15" fmla="*/ 186 h 226"/>
                <a:gd name="T16" fmla="*/ 15 w 172"/>
                <a:gd name="T17" fmla="*/ 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226">
                  <a:moveTo>
                    <a:pt x="15" y="21"/>
                  </a:moveTo>
                  <a:cubicBezTo>
                    <a:pt x="25" y="12"/>
                    <a:pt x="38" y="0"/>
                    <a:pt x="63" y="9"/>
                  </a:cubicBezTo>
                  <a:cubicBezTo>
                    <a:pt x="88" y="18"/>
                    <a:pt x="92" y="5"/>
                    <a:pt x="110" y="6"/>
                  </a:cubicBezTo>
                  <a:cubicBezTo>
                    <a:pt x="129" y="6"/>
                    <a:pt x="120" y="19"/>
                    <a:pt x="138" y="21"/>
                  </a:cubicBezTo>
                  <a:cubicBezTo>
                    <a:pt x="155" y="22"/>
                    <a:pt x="170" y="17"/>
                    <a:pt x="171" y="29"/>
                  </a:cubicBezTo>
                  <a:cubicBezTo>
                    <a:pt x="172" y="41"/>
                    <a:pt x="163" y="179"/>
                    <a:pt x="159" y="191"/>
                  </a:cubicBezTo>
                  <a:cubicBezTo>
                    <a:pt x="155" y="203"/>
                    <a:pt x="116" y="226"/>
                    <a:pt x="72" y="222"/>
                  </a:cubicBezTo>
                  <a:cubicBezTo>
                    <a:pt x="29" y="217"/>
                    <a:pt x="5" y="196"/>
                    <a:pt x="2" y="186"/>
                  </a:cubicBezTo>
                  <a:cubicBezTo>
                    <a:pt x="0" y="175"/>
                    <a:pt x="15" y="21"/>
                    <a:pt x="15" y="21"/>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6" name="iṥḷïḍê"/>
            <p:cNvSpPr/>
            <p:nvPr/>
          </p:nvSpPr>
          <p:spPr bwMode="auto">
            <a:xfrm>
              <a:off x="7068919" y="3558036"/>
              <a:ext cx="146026" cy="420483"/>
            </a:xfrm>
            <a:custGeom>
              <a:avLst/>
              <a:gdLst>
                <a:gd name="T0" fmla="*/ 26 w 87"/>
                <a:gd name="T1" fmla="*/ 0 h 249"/>
                <a:gd name="T2" fmla="*/ 87 w 87"/>
                <a:gd name="T3" fmla="*/ 11 h 249"/>
                <a:gd name="T4" fmla="*/ 68 w 87"/>
                <a:gd name="T5" fmla="*/ 241 h 249"/>
                <a:gd name="T6" fmla="*/ 8 w 87"/>
                <a:gd name="T7" fmla="*/ 229 h 249"/>
                <a:gd name="T8" fmla="*/ 26 w 87"/>
                <a:gd name="T9" fmla="*/ 0 h 249"/>
              </a:gdLst>
              <a:ahLst/>
              <a:cxnLst>
                <a:cxn ang="0">
                  <a:pos x="T0" y="T1"/>
                </a:cxn>
                <a:cxn ang="0">
                  <a:pos x="T2" y="T3"/>
                </a:cxn>
                <a:cxn ang="0">
                  <a:pos x="T4" y="T5"/>
                </a:cxn>
                <a:cxn ang="0">
                  <a:pos x="T6" y="T7"/>
                </a:cxn>
                <a:cxn ang="0">
                  <a:pos x="T8" y="T9"/>
                </a:cxn>
              </a:cxnLst>
              <a:rect l="0" t="0" r="r" b="b"/>
              <a:pathLst>
                <a:path w="87" h="249">
                  <a:moveTo>
                    <a:pt x="26" y="0"/>
                  </a:moveTo>
                  <a:cubicBezTo>
                    <a:pt x="40" y="0"/>
                    <a:pt x="87" y="11"/>
                    <a:pt x="87" y="11"/>
                  </a:cubicBezTo>
                  <a:cubicBezTo>
                    <a:pt x="87" y="11"/>
                    <a:pt x="77" y="233"/>
                    <a:pt x="68" y="241"/>
                  </a:cubicBezTo>
                  <a:cubicBezTo>
                    <a:pt x="60" y="249"/>
                    <a:pt x="17" y="239"/>
                    <a:pt x="8" y="229"/>
                  </a:cubicBezTo>
                  <a:cubicBezTo>
                    <a:pt x="0" y="219"/>
                    <a:pt x="26" y="0"/>
                    <a:pt x="2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7" name="iśļíḍe"/>
            <p:cNvSpPr/>
            <p:nvPr/>
          </p:nvSpPr>
          <p:spPr bwMode="auto">
            <a:xfrm>
              <a:off x="3988303" y="4499287"/>
              <a:ext cx="517248" cy="606974"/>
            </a:xfrm>
            <a:custGeom>
              <a:avLst/>
              <a:gdLst>
                <a:gd name="T0" fmla="*/ 8 w 307"/>
                <a:gd name="T1" fmla="*/ 119 h 359"/>
                <a:gd name="T2" fmla="*/ 76 w 307"/>
                <a:gd name="T3" fmla="*/ 61 h 359"/>
                <a:gd name="T4" fmla="*/ 178 w 307"/>
                <a:gd name="T5" fmla="*/ 16 h 359"/>
                <a:gd name="T6" fmla="*/ 168 w 307"/>
                <a:gd name="T7" fmla="*/ 38 h 359"/>
                <a:gd name="T8" fmla="*/ 304 w 307"/>
                <a:gd name="T9" fmla="*/ 259 h 359"/>
                <a:gd name="T10" fmla="*/ 237 w 307"/>
                <a:gd name="T11" fmla="*/ 332 h 359"/>
                <a:gd name="T12" fmla="*/ 157 w 307"/>
                <a:gd name="T13" fmla="*/ 352 h 359"/>
                <a:gd name="T14" fmla="*/ 27 w 307"/>
                <a:gd name="T15" fmla="*/ 124 h 359"/>
                <a:gd name="T16" fmla="*/ 8 w 307"/>
                <a:gd name="T17" fmla="*/ 11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7" h="359">
                  <a:moveTo>
                    <a:pt x="8" y="119"/>
                  </a:moveTo>
                  <a:cubicBezTo>
                    <a:pt x="0" y="107"/>
                    <a:pt x="36" y="87"/>
                    <a:pt x="76" y="61"/>
                  </a:cubicBezTo>
                  <a:cubicBezTo>
                    <a:pt x="116" y="35"/>
                    <a:pt x="169" y="0"/>
                    <a:pt x="178" y="16"/>
                  </a:cubicBezTo>
                  <a:cubicBezTo>
                    <a:pt x="181" y="26"/>
                    <a:pt x="168" y="38"/>
                    <a:pt x="168" y="38"/>
                  </a:cubicBezTo>
                  <a:cubicBezTo>
                    <a:pt x="168" y="38"/>
                    <a:pt x="301" y="247"/>
                    <a:pt x="304" y="259"/>
                  </a:cubicBezTo>
                  <a:cubicBezTo>
                    <a:pt x="307" y="271"/>
                    <a:pt x="281" y="307"/>
                    <a:pt x="237" y="332"/>
                  </a:cubicBezTo>
                  <a:cubicBezTo>
                    <a:pt x="194" y="358"/>
                    <a:pt x="163" y="359"/>
                    <a:pt x="157" y="352"/>
                  </a:cubicBezTo>
                  <a:cubicBezTo>
                    <a:pt x="151" y="346"/>
                    <a:pt x="27" y="124"/>
                    <a:pt x="27" y="124"/>
                  </a:cubicBezTo>
                  <a:cubicBezTo>
                    <a:pt x="27" y="124"/>
                    <a:pt x="16" y="133"/>
                    <a:pt x="8" y="119"/>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8" name="ïṩlïḋê"/>
            <p:cNvSpPr/>
            <p:nvPr/>
          </p:nvSpPr>
          <p:spPr bwMode="auto">
            <a:xfrm>
              <a:off x="4151922" y="4729761"/>
              <a:ext cx="304368" cy="341313"/>
            </a:xfrm>
            <a:custGeom>
              <a:avLst/>
              <a:gdLst>
                <a:gd name="T0" fmla="*/ 0 w 181"/>
                <a:gd name="T1" fmla="*/ 77 h 202"/>
                <a:gd name="T2" fmla="*/ 26 w 181"/>
                <a:gd name="T3" fmla="*/ 46 h 202"/>
                <a:gd name="T4" fmla="*/ 57 w 181"/>
                <a:gd name="T5" fmla="*/ 21 h 202"/>
                <a:gd name="T6" fmla="*/ 82 w 181"/>
                <a:gd name="T7" fmla="*/ 18 h 202"/>
                <a:gd name="T8" fmla="*/ 109 w 181"/>
                <a:gd name="T9" fmla="*/ 8 h 202"/>
                <a:gd name="T10" fmla="*/ 178 w 181"/>
                <a:gd name="T11" fmla="*/ 122 h 202"/>
                <a:gd name="T12" fmla="*/ 135 w 181"/>
                <a:gd name="T13" fmla="*/ 185 h 202"/>
                <a:gd name="T14" fmla="*/ 71 w 181"/>
                <a:gd name="T15" fmla="*/ 194 h 202"/>
                <a:gd name="T16" fmla="*/ 0 w 181"/>
                <a:gd name="T17" fmla="*/ 7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202">
                  <a:moveTo>
                    <a:pt x="0" y="77"/>
                  </a:moveTo>
                  <a:cubicBezTo>
                    <a:pt x="2" y="66"/>
                    <a:pt x="5" y="52"/>
                    <a:pt x="26" y="46"/>
                  </a:cubicBezTo>
                  <a:cubicBezTo>
                    <a:pt x="48" y="40"/>
                    <a:pt x="44" y="30"/>
                    <a:pt x="57" y="21"/>
                  </a:cubicBezTo>
                  <a:cubicBezTo>
                    <a:pt x="69" y="13"/>
                    <a:pt x="70" y="26"/>
                    <a:pt x="82" y="18"/>
                  </a:cubicBezTo>
                  <a:cubicBezTo>
                    <a:pt x="95" y="11"/>
                    <a:pt x="102" y="0"/>
                    <a:pt x="109" y="8"/>
                  </a:cubicBezTo>
                  <a:cubicBezTo>
                    <a:pt x="115" y="15"/>
                    <a:pt x="175" y="112"/>
                    <a:pt x="178" y="122"/>
                  </a:cubicBezTo>
                  <a:cubicBezTo>
                    <a:pt x="181" y="132"/>
                    <a:pt x="166" y="167"/>
                    <a:pt x="135" y="185"/>
                  </a:cubicBezTo>
                  <a:cubicBezTo>
                    <a:pt x="103" y="202"/>
                    <a:pt x="77" y="200"/>
                    <a:pt x="71" y="194"/>
                  </a:cubicBezTo>
                  <a:cubicBezTo>
                    <a:pt x="64" y="188"/>
                    <a:pt x="0" y="77"/>
                    <a:pt x="0" y="77"/>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9" name="îṣľïḓe"/>
            <p:cNvSpPr/>
            <p:nvPr/>
          </p:nvSpPr>
          <p:spPr bwMode="auto">
            <a:xfrm>
              <a:off x="4106179" y="4691055"/>
              <a:ext cx="246309" cy="314922"/>
            </a:xfrm>
            <a:custGeom>
              <a:avLst/>
              <a:gdLst>
                <a:gd name="T0" fmla="*/ 0 w 146"/>
                <a:gd name="T1" fmla="*/ 22 h 187"/>
                <a:gd name="T2" fmla="*/ 46 w 146"/>
                <a:gd name="T3" fmla="*/ 0 h 187"/>
                <a:gd name="T4" fmla="*/ 144 w 146"/>
                <a:gd name="T5" fmla="*/ 164 h 187"/>
                <a:gd name="T6" fmla="*/ 98 w 146"/>
                <a:gd name="T7" fmla="*/ 185 h 187"/>
                <a:gd name="T8" fmla="*/ 0 w 146"/>
                <a:gd name="T9" fmla="*/ 22 h 187"/>
              </a:gdLst>
              <a:ahLst/>
              <a:cxnLst>
                <a:cxn ang="0">
                  <a:pos x="T0" y="T1"/>
                </a:cxn>
                <a:cxn ang="0">
                  <a:pos x="T2" y="T3"/>
                </a:cxn>
                <a:cxn ang="0">
                  <a:pos x="T4" y="T5"/>
                </a:cxn>
                <a:cxn ang="0">
                  <a:pos x="T6" y="T7"/>
                </a:cxn>
                <a:cxn ang="0">
                  <a:pos x="T8" y="T9"/>
                </a:cxn>
              </a:cxnLst>
              <a:rect l="0" t="0" r="r" b="b"/>
              <a:pathLst>
                <a:path w="146" h="187">
                  <a:moveTo>
                    <a:pt x="0" y="22"/>
                  </a:moveTo>
                  <a:cubicBezTo>
                    <a:pt x="9" y="16"/>
                    <a:pt x="46" y="0"/>
                    <a:pt x="46" y="0"/>
                  </a:cubicBezTo>
                  <a:cubicBezTo>
                    <a:pt x="46" y="0"/>
                    <a:pt x="146" y="155"/>
                    <a:pt x="144" y="164"/>
                  </a:cubicBezTo>
                  <a:cubicBezTo>
                    <a:pt x="142" y="174"/>
                    <a:pt x="109" y="187"/>
                    <a:pt x="98" y="185"/>
                  </a:cubicBezTo>
                  <a:cubicBezTo>
                    <a:pt x="87" y="182"/>
                    <a:pt x="0" y="22"/>
                    <a:pt x="0"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0" name="íṥḷíďé"/>
            <p:cNvSpPr/>
            <p:nvPr/>
          </p:nvSpPr>
          <p:spPr bwMode="auto">
            <a:xfrm>
              <a:off x="5221605" y="2806796"/>
              <a:ext cx="1674898" cy="1676657"/>
            </a:xfrm>
            <a:custGeom>
              <a:avLst/>
              <a:gdLst>
                <a:gd name="T0" fmla="*/ 992 w 992"/>
                <a:gd name="T1" fmla="*/ 496 h 993"/>
                <a:gd name="T2" fmla="*/ 496 w 992"/>
                <a:gd name="T3" fmla="*/ 993 h 993"/>
                <a:gd name="T4" fmla="*/ 0 w 992"/>
                <a:gd name="T5" fmla="*/ 496 h 993"/>
                <a:gd name="T6" fmla="*/ 496 w 992"/>
                <a:gd name="T7" fmla="*/ 0 h 993"/>
                <a:gd name="T8" fmla="*/ 992 w 992"/>
                <a:gd name="T9" fmla="*/ 496 h 993"/>
                <a:gd name="T10" fmla="*/ 496 w 992"/>
                <a:gd name="T11" fmla="*/ 54 h 993"/>
                <a:gd name="T12" fmla="*/ 54 w 992"/>
                <a:gd name="T13" fmla="*/ 496 h 993"/>
                <a:gd name="T14" fmla="*/ 496 w 992"/>
                <a:gd name="T15" fmla="*/ 939 h 993"/>
                <a:gd name="T16" fmla="*/ 939 w 992"/>
                <a:gd name="T17" fmla="*/ 496 h 993"/>
                <a:gd name="T18" fmla="*/ 496 w 992"/>
                <a:gd name="T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2" h="993">
                  <a:moveTo>
                    <a:pt x="992" y="496"/>
                  </a:moveTo>
                  <a:cubicBezTo>
                    <a:pt x="992" y="771"/>
                    <a:pt x="770" y="993"/>
                    <a:pt x="496" y="993"/>
                  </a:cubicBezTo>
                  <a:cubicBezTo>
                    <a:pt x="222" y="993"/>
                    <a:pt x="0" y="771"/>
                    <a:pt x="0" y="496"/>
                  </a:cubicBezTo>
                  <a:cubicBezTo>
                    <a:pt x="0" y="222"/>
                    <a:pt x="222" y="0"/>
                    <a:pt x="496" y="0"/>
                  </a:cubicBezTo>
                  <a:cubicBezTo>
                    <a:pt x="770" y="0"/>
                    <a:pt x="992" y="222"/>
                    <a:pt x="992" y="496"/>
                  </a:cubicBezTo>
                  <a:close/>
                  <a:moveTo>
                    <a:pt x="496" y="54"/>
                  </a:moveTo>
                  <a:cubicBezTo>
                    <a:pt x="252" y="54"/>
                    <a:pt x="54" y="252"/>
                    <a:pt x="54" y="496"/>
                  </a:cubicBezTo>
                  <a:cubicBezTo>
                    <a:pt x="54" y="741"/>
                    <a:pt x="252" y="939"/>
                    <a:pt x="496" y="939"/>
                  </a:cubicBezTo>
                  <a:cubicBezTo>
                    <a:pt x="740" y="939"/>
                    <a:pt x="939" y="741"/>
                    <a:pt x="939" y="496"/>
                  </a:cubicBezTo>
                  <a:cubicBezTo>
                    <a:pt x="939" y="252"/>
                    <a:pt x="740" y="54"/>
                    <a:pt x="496" y="54"/>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îSḻidé"/>
            <p:cNvSpPr/>
            <p:nvPr/>
          </p:nvSpPr>
          <p:spPr bwMode="auto">
            <a:xfrm>
              <a:off x="5430968" y="3236076"/>
              <a:ext cx="1099592" cy="914860"/>
            </a:xfrm>
            <a:custGeom>
              <a:avLst/>
              <a:gdLst>
                <a:gd name="T0" fmla="*/ 222 w 651"/>
                <a:gd name="T1" fmla="*/ 535 h 542"/>
                <a:gd name="T2" fmla="*/ 225 w 651"/>
                <a:gd name="T3" fmla="*/ 0 h 542"/>
                <a:gd name="T4" fmla="*/ 277 w 651"/>
                <a:gd name="T5" fmla="*/ 51 h 542"/>
                <a:gd name="T6" fmla="*/ 334 w 651"/>
                <a:gd name="T7" fmla="*/ 415 h 542"/>
                <a:gd name="T8" fmla="*/ 363 w 651"/>
                <a:gd name="T9" fmla="*/ 384 h 542"/>
                <a:gd name="T10" fmla="*/ 570 w 651"/>
                <a:gd name="T11" fmla="*/ 318 h 542"/>
                <a:gd name="T12" fmla="*/ 651 w 651"/>
                <a:gd name="T13" fmla="*/ 433 h 542"/>
                <a:gd name="T14" fmla="*/ 222 w 651"/>
                <a:gd name="T15" fmla="*/ 535 h 5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 h="542">
                  <a:moveTo>
                    <a:pt x="222" y="535"/>
                  </a:moveTo>
                  <a:cubicBezTo>
                    <a:pt x="222" y="535"/>
                    <a:pt x="0" y="249"/>
                    <a:pt x="225" y="0"/>
                  </a:cubicBezTo>
                  <a:cubicBezTo>
                    <a:pt x="277" y="51"/>
                    <a:pt x="277" y="51"/>
                    <a:pt x="277" y="51"/>
                  </a:cubicBezTo>
                  <a:cubicBezTo>
                    <a:pt x="277" y="51"/>
                    <a:pt x="138" y="328"/>
                    <a:pt x="334" y="415"/>
                  </a:cubicBezTo>
                  <a:cubicBezTo>
                    <a:pt x="363" y="384"/>
                    <a:pt x="363" y="384"/>
                    <a:pt x="363" y="384"/>
                  </a:cubicBezTo>
                  <a:cubicBezTo>
                    <a:pt x="363" y="384"/>
                    <a:pt x="530" y="318"/>
                    <a:pt x="570" y="318"/>
                  </a:cubicBezTo>
                  <a:cubicBezTo>
                    <a:pt x="570" y="318"/>
                    <a:pt x="630" y="375"/>
                    <a:pt x="651" y="433"/>
                  </a:cubicBezTo>
                  <a:cubicBezTo>
                    <a:pt x="651" y="433"/>
                    <a:pt x="332" y="542"/>
                    <a:pt x="222" y="535"/>
                  </a:cubicBezTo>
                  <a:close/>
                </a:path>
              </a:pathLst>
            </a:custGeom>
            <a:solidFill>
              <a:srgbClr val="D2EF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2" name="îṡľîḋé"/>
            <p:cNvSpPr/>
            <p:nvPr/>
          </p:nvSpPr>
          <p:spPr bwMode="auto">
            <a:xfrm>
              <a:off x="5679035" y="3932777"/>
              <a:ext cx="953566" cy="387056"/>
            </a:xfrm>
            <a:custGeom>
              <a:avLst/>
              <a:gdLst>
                <a:gd name="T0" fmla="*/ 0 w 565"/>
                <a:gd name="T1" fmla="*/ 144 h 229"/>
                <a:gd name="T2" fmla="*/ 546 w 565"/>
                <a:gd name="T3" fmla="*/ 1 h 229"/>
                <a:gd name="T4" fmla="*/ 556 w 565"/>
                <a:gd name="T5" fmla="*/ 101 h 229"/>
                <a:gd name="T6" fmla="*/ 46 w 565"/>
                <a:gd name="T7" fmla="*/ 227 h 229"/>
                <a:gd name="T8" fmla="*/ 0 w 565"/>
                <a:gd name="T9" fmla="*/ 144 h 229"/>
              </a:gdLst>
              <a:ahLst/>
              <a:cxnLst>
                <a:cxn ang="0">
                  <a:pos x="T0" y="T1"/>
                </a:cxn>
                <a:cxn ang="0">
                  <a:pos x="T2" y="T3"/>
                </a:cxn>
                <a:cxn ang="0">
                  <a:pos x="T4" y="T5"/>
                </a:cxn>
                <a:cxn ang="0">
                  <a:pos x="T6" y="T7"/>
                </a:cxn>
                <a:cxn ang="0">
                  <a:pos x="T8" y="T9"/>
                </a:cxn>
              </a:cxnLst>
              <a:rect l="0" t="0" r="r" b="b"/>
              <a:pathLst>
                <a:path w="565" h="229">
                  <a:moveTo>
                    <a:pt x="0" y="144"/>
                  </a:moveTo>
                  <a:cubicBezTo>
                    <a:pt x="0" y="144"/>
                    <a:pt x="491" y="0"/>
                    <a:pt x="546" y="1"/>
                  </a:cubicBezTo>
                  <a:cubicBezTo>
                    <a:pt x="546" y="1"/>
                    <a:pt x="565" y="83"/>
                    <a:pt x="556" y="101"/>
                  </a:cubicBezTo>
                  <a:cubicBezTo>
                    <a:pt x="556" y="101"/>
                    <a:pt x="79" y="229"/>
                    <a:pt x="46" y="227"/>
                  </a:cubicBezTo>
                  <a:cubicBezTo>
                    <a:pt x="46" y="227"/>
                    <a:pt x="7" y="171"/>
                    <a:pt x="0" y="144"/>
                  </a:cubicBezTo>
                  <a:close/>
                </a:path>
              </a:pathLst>
            </a:custGeom>
            <a:solidFill>
              <a:srgbClr val="D2EF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3" name="îs1ïḋê"/>
            <p:cNvSpPr/>
            <p:nvPr/>
          </p:nvSpPr>
          <p:spPr bwMode="auto">
            <a:xfrm>
              <a:off x="5731816" y="3021436"/>
              <a:ext cx="357148" cy="392334"/>
            </a:xfrm>
            <a:custGeom>
              <a:avLst/>
              <a:gdLst>
                <a:gd name="T0" fmla="*/ 0 w 212"/>
                <a:gd name="T1" fmla="*/ 82 h 232"/>
                <a:gd name="T2" fmla="*/ 130 w 212"/>
                <a:gd name="T3" fmla="*/ 231 h 232"/>
                <a:gd name="T4" fmla="*/ 210 w 212"/>
                <a:gd name="T5" fmla="*/ 182 h 232"/>
                <a:gd name="T6" fmla="*/ 107 w 212"/>
                <a:gd name="T7" fmla="*/ 8 h 232"/>
                <a:gd name="T8" fmla="*/ 0 w 212"/>
                <a:gd name="T9" fmla="*/ 82 h 232"/>
              </a:gdLst>
              <a:ahLst/>
              <a:cxnLst>
                <a:cxn ang="0">
                  <a:pos x="T0" y="T1"/>
                </a:cxn>
                <a:cxn ang="0">
                  <a:pos x="T2" y="T3"/>
                </a:cxn>
                <a:cxn ang="0">
                  <a:pos x="T4" y="T5"/>
                </a:cxn>
                <a:cxn ang="0">
                  <a:pos x="T6" y="T7"/>
                </a:cxn>
                <a:cxn ang="0">
                  <a:pos x="T8" y="T9"/>
                </a:cxn>
              </a:cxnLst>
              <a:rect l="0" t="0" r="r" b="b"/>
              <a:pathLst>
                <a:path w="212" h="232">
                  <a:moveTo>
                    <a:pt x="0" y="82"/>
                  </a:moveTo>
                  <a:cubicBezTo>
                    <a:pt x="0" y="82"/>
                    <a:pt x="123" y="231"/>
                    <a:pt x="130" y="231"/>
                  </a:cubicBezTo>
                  <a:cubicBezTo>
                    <a:pt x="137" y="232"/>
                    <a:pt x="208" y="192"/>
                    <a:pt x="210" y="182"/>
                  </a:cubicBezTo>
                  <a:cubicBezTo>
                    <a:pt x="212" y="172"/>
                    <a:pt x="117" y="16"/>
                    <a:pt x="107" y="8"/>
                  </a:cubicBezTo>
                  <a:cubicBezTo>
                    <a:pt x="97" y="0"/>
                    <a:pt x="15" y="62"/>
                    <a:pt x="0" y="82"/>
                  </a:cubicBezTo>
                  <a:close/>
                </a:path>
              </a:pathLst>
            </a:custGeom>
            <a:solidFill>
              <a:srgbClr val="D2EF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4" name="î$1íḍè"/>
            <p:cNvSpPr/>
            <p:nvPr/>
          </p:nvSpPr>
          <p:spPr bwMode="auto">
            <a:xfrm>
              <a:off x="5911269" y="3232557"/>
              <a:ext cx="408169" cy="302608"/>
            </a:xfrm>
            <a:custGeom>
              <a:avLst/>
              <a:gdLst>
                <a:gd name="T0" fmla="*/ 0 w 241"/>
                <a:gd name="T1" fmla="*/ 114 h 179"/>
                <a:gd name="T2" fmla="*/ 196 w 241"/>
                <a:gd name="T3" fmla="*/ 1 h 179"/>
                <a:gd name="T4" fmla="*/ 239 w 241"/>
                <a:gd name="T5" fmla="*/ 83 h 179"/>
                <a:gd name="T6" fmla="*/ 29 w 241"/>
                <a:gd name="T7" fmla="*/ 177 h 179"/>
                <a:gd name="T8" fmla="*/ 0 w 241"/>
                <a:gd name="T9" fmla="*/ 114 h 179"/>
              </a:gdLst>
              <a:ahLst/>
              <a:cxnLst>
                <a:cxn ang="0">
                  <a:pos x="T0" y="T1"/>
                </a:cxn>
                <a:cxn ang="0">
                  <a:pos x="T2" y="T3"/>
                </a:cxn>
                <a:cxn ang="0">
                  <a:pos x="T4" y="T5"/>
                </a:cxn>
                <a:cxn ang="0">
                  <a:pos x="T6" y="T7"/>
                </a:cxn>
                <a:cxn ang="0">
                  <a:pos x="T8" y="T9"/>
                </a:cxn>
              </a:cxnLst>
              <a:rect l="0" t="0" r="r" b="b"/>
              <a:pathLst>
                <a:path w="241" h="179">
                  <a:moveTo>
                    <a:pt x="0" y="114"/>
                  </a:moveTo>
                  <a:cubicBezTo>
                    <a:pt x="0" y="114"/>
                    <a:pt x="176" y="2"/>
                    <a:pt x="196" y="1"/>
                  </a:cubicBezTo>
                  <a:cubicBezTo>
                    <a:pt x="216" y="0"/>
                    <a:pt x="237" y="76"/>
                    <a:pt x="239" y="83"/>
                  </a:cubicBezTo>
                  <a:cubicBezTo>
                    <a:pt x="241" y="90"/>
                    <a:pt x="36" y="179"/>
                    <a:pt x="29" y="177"/>
                  </a:cubicBezTo>
                  <a:cubicBezTo>
                    <a:pt x="22" y="174"/>
                    <a:pt x="0" y="114"/>
                    <a:pt x="0" y="114"/>
                  </a:cubicBezTo>
                  <a:close/>
                </a:path>
              </a:pathLst>
            </a:custGeom>
            <a:solidFill>
              <a:srgbClr val="D2EF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5" name="îṡḻîḑê"/>
            <p:cNvSpPr/>
            <p:nvPr/>
          </p:nvSpPr>
          <p:spPr bwMode="auto">
            <a:xfrm>
              <a:off x="6011552" y="3424326"/>
              <a:ext cx="107321" cy="191768"/>
            </a:xfrm>
            <a:custGeom>
              <a:avLst/>
              <a:gdLst>
                <a:gd name="T0" fmla="*/ 0 w 64"/>
                <a:gd name="T1" fmla="*/ 14 h 113"/>
                <a:gd name="T2" fmla="*/ 12 w 64"/>
                <a:gd name="T3" fmla="*/ 107 h 113"/>
                <a:gd name="T4" fmla="*/ 60 w 64"/>
                <a:gd name="T5" fmla="*/ 105 h 113"/>
                <a:gd name="T6" fmla="*/ 59 w 64"/>
                <a:gd name="T7" fmla="*/ 0 h 113"/>
                <a:gd name="T8" fmla="*/ 0 w 64"/>
                <a:gd name="T9" fmla="*/ 14 h 113"/>
              </a:gdLst>
              <a:ahLst/>
              <a:cxnLst>
                <a:cxn ang="0">
                  <a:pos x="T0" y="T1"/>
                </a:cxn>
                <a:cxn ang="0">
                  <a:pos x="T2" y="T3"/>
                </a:cxn>
                <a:cxn ang="0">
                  <a:pos x="T4" y="T5"/>
                </a:cxn>
                <a:cxn ang="0">
                  <a:pos x="T6" y="T7"/>
                </a:cxn>
                <a:cxn ang="0">
                  <a:pos x="T8" y="T9"/>
                </a:cxn>
              </a:cxnLst>
              <a:rect l="0" t="0" r="r" b="b"/>
              <a:pathLst>
                <a:path w="64" h="113">
                  <a:moveTo>
                    <a:pt x="0" y="14"/>
                  </a:moveTo>
                  <a:cubicBezTo>
                    <a:pt x="0" y="14"/>
                    <a:pt x="7" y="106"/>
                    <a:pt x="12" y="107"/>
                  </a:cubicBezTo>
                  <a:cubicBezTo>
                    <a:pt x="18" y="108"/>
                    <a:pt x="57" y="113"/>
                    <a:pt x="60" y="105"/>
                  </a:cubicBezTo>
                  <a:cubicBezTo>
                    <a:pt x="64" y="98"/>
                    <a:pt x="59" y="0"/>
                    <a:pt x="59" y="0"/>
                  </a:cubicBezTo>
                  <a:lnTo>
                    <a:pt x="0" y="14"/>
                  </a:lnTo>
                  <a:close/>
                </a:path>
              </a:pathLst>
            </a:custGeom>
            <a:solidFill>
              <a:srgbClr val="D2EF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6" name="iṣlïḑè"/>
            <p:cNvSpPr/>
            <p:nvPr/>
          </p:nvSpPr>
          <p:spPr bwMode="auto">
            <a:xfrm>
              <a:off x="6138225" y="3375064"/>
              <a:ext cx="177695" cy="188250"/>
            </a:xfrm>
            <a:custGeom>
              <a:avLst/>
              <a:gdLst>
                <a:gd name="T0" fmla="*/ 0 w 105"/>
                <a:gd name="T1" fmla="*/ 29 h 111"/>
                <a:gd name="T2" fmla="*/ 61 w 105"/>
                <a:gd name="T3" fmla="*/ 111 h 111"/>
                <a:gd name="T4" fmla="*/ 105 w 105"/>
                <a:gd name="T5" fmla="*/ 81 h 111"/>
                <a:gd name="T6" fmla="*/ 46 w 105"/>
                <a:gd name="T7" fmla="*/ 0 h 111"/>
                <a:gd name="T8" fmla="*/ 0 w 105"/>
                <a:gd name="T9" fmla="*/ 29 h 111"/>
              </a:gdLst>
              <a:ahLst/>
              <a:cxnLst>
                <a:cxn ang="0">
                  <a:pos x="T0" y="T1"/>
                </a:cxn>
                <a:cxn ang="0">
                  <a:pos x="T2" y="T3"/>
                </a:cxn>
                <a:cxn ang="0">
                  <a:pos x="T4" y="T5"/>
                </a:cxn>
                <a:cxn ang="0">
                  <a:pos x="T6" y="T7"/>
                </a:cxn>
                <a:cxn ang="0">
                  <a:pos x="T8" y="T9"/>
                </a:cxn>
              </a:cxnLst>
              <a:rect l="0" t="0" r="r" b="b"/>
              <a:pathLst>
                <a:path w="105" h="111">
                  <a:moveTo>
                    <a:pt x="0" y="29"/>
                  </a:moveTo>
                  <a:cubicBezTo>
                    <a:pt x="0" y="29"/>
                    <a:pt x="55" y="111"/>
                    <a:pt x="61" y="111"/>
                  </a:cubicBezTo>
                  <a:cubicBezTo>
                    <a:pt x="66" y="110"/>
                    <a:pt x="105" y="81"/>
                    <a:pt x="105" y="81"/>
                  </a:cubicBezTo>
                  <a:cubicBezTo>
                    <a:pt x="102" y="70"/>
                    <a:pt x="46" y="0"/>
                    <a:pt x="46" y="0"/>
                  </a:cubicBezTo>
                  <a:lnTo>
                    <a:pt x="0" y="29"/>
                  </a:lnTo>
                  <a:close/>
                </a:path>
              </a:pathLst>
            </a:custGeom>
            <a:solidFill>
              <a:srgbClr val="D2EF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7" name="išľîḋê"/>
            <p:cNvSpPr/>
            <p:nvPr/>
          </p:nvSpPr>
          <p:spPr bwMode="auto">
            <a:xfrm>
              <a:off x="5999236" y="3589704"/>
              <a:ext cx="601697" cy="304366"/>
            </a:xfrm>
            <a:custGeom>
              <a:avLst/>
              <a:gdLst>
                <a:gd name="T0" fmla="*/ 0 w 356"/>
                <a:gd name="T1" fmla="*/ 123 h 180"/>
                <a:gd name="T2" fmla="*/ 25 w 356"/>
                <a:gd name="T3" fmla="*/ 176 h 180"/>
                <a:gd name="T4" fmla="*/ 356 w 356"/>
                <a:gd name="T5" fmla="*/ 63 h 180"/>
                <a:gd name="T6" fmla="*/ 326 w 356"/>
                <a:gd name="T7" fmla="*/ 5 h 180"/>
                <a:gd name="T8" fmla="*/ 0 w 356"/>
                <a:gd name="T9" fmla="*/ 123 h 180"/>
              </a:gdLst>
              <a:ahLst/>
              <a:cxnLst>
                <a:cxn ang="0">
                  <a:pos x="T0" y="T1"/>
                </a:cxn>
                <a:cxn ang="0">
                  <a:pos x="T2" y="T3"/>
                </a:cxn>
                <a:cxn ang="0">
                  <a:pos x="T4" y="T5"/>
                </a:cxn>
                <a:cxn ang="0">
                  <a:pos x="T6" y="T7"/>
                </a:cxn>
                <a:cxn ang="0">
                  <a:pos x="T8" y="T9"/>
                </a:cxn>
              </a:cxnLst>
              <a:rect l="0" t="0" r="r" b="b"/>
              <a:pathLst>
                <a:path w="356" h="180">
                  <a:moveTo>
                    <a:pt x="0" y="123"/>
                  </a:moveTo>
                  <a:cubicBezTo>
                    <a:pt x="0" y="123"/>
                    <a:pt x="16" y="172"/>
                    <a:pt x="25" y="176"/>
                  </a:cubicBezTo>
                  <a:cubicBezTo>
                    <a:pt x="34" y="180"/>
                    <a:pt x="330" y="80"/>
                    <a:pt x="356" y="63"/>
                  </a:cubicBezTo>
                  <a:cubicBezTo>
                    <a:pt x="356" y="63"/>
                    <a:pt x="335" y="10"/>
                    <a:pt x="326" y="5"/>
                  </a:cubicBezTo>
                  <a:cubicBezTo>
                    <a:pt x="317" y="0"/>
                    <a:pt x="15" y="114"/>
                    <a:pt x="0" y="123"/>
                  </a:cubicBezTo>
                  <a:close/>
                </a:path>
              </a:pathLst>
            </a:custGeom>
            <a:solidFill>
              <a:srgbClr val="D2EF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8" name="íšlîḋé"/>
            <p:cNvSpPr/>
            <p:nvPr/>
          </p:nvSpPr>
          <p:spPr bwMode="auto">
            <a:xfrm>
              <a:off x="5700147" y="2973933"/>
              <a:ext cx="195288" cy="195287"/>
            </a:xfrm>
            <a:custGeom>
              <a:avLst/>
              <a:gdLst>
                <a:gd name="T0" fmla="*/ 56 w 111"/>
                <a:gd name="T1" fmla="*/ 111 h 111"/>
                <a:gd name="T2" fmla="*/ 0 w 111"/>
                <a:gd name="T3" fmla="*/ 38 h 111"/>
                <a:gd name="T4" fmla="*/ 59 w 111"/>
                <a:gd name="T5" fmla="*/ 0 h 111"/>
                <a:gd name="T6" fmla="*/ 111 w 111"/>
                <a:gd name="T7" fmla="*/ 84 h 111"/>
                <a:gd name="T8" fmla="*/ 56 w 111"/>
                <a:gd name="T9" fmla="*/ 111 h 111"/>
              </a:gdLst>
              <a:ahLst/>
              <a:cxnLst>
                <a:cxn ang="0">
                  <a:pos x="T0" y="T1"/>
                </a:cxn>
                <a:cxn ang="0">
                  <a:pos x="T2" y="T3"/>
                </a:cxn>
                <a:cxn ang="0">
                  <a:pos x="T4" y="T5"/>
                </a:cxn>
                <a:cxn ang="0">
                  <a:pos x="T6" y="T7"/>
                </a:cxn>
                <a:cxn ang="0">
                  <a:pos x="T8" y="T9"/>
                </a:cxn>
              </a:cxnLst>
              <a:rect l="0" t="0" r="r" b="b"/>
              <a:pathLst>
                <a:path w="111" h="111">
                  <a:moveTo>
                    <a:pt x="56" y="111"/>
                  </a:moveTo>
                  <a:lnTo>
                    <a:pt x="0" y="38"/>
                  </a:lnTo>
                  <a:lnTo>
                    <a:pt x="59" y="0"/>
                  </a:lnTo>
                  <a:lnTo>
                    <a:pt x="111" y="84"/>
                  </a:lnTo>
                  <a:lnTo>
                    <a:pt x="56" y="111"/>
                  </a:lnTo>
                  <a:close/>
                </a:path>
              </a:pathLst>
            </a:custGeom>
            <a:solidFill>
              <a:srgbClr val="D2EF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9" name="iṥľîḓê"/>
            <p:cNvSpPr/>
            <p:nvPr/>
          </p:nvSpPr>
          <p:spPr bwMode="auto">
            <a:xfrm>
              <a:off x="5865526" y="4003151"/>
              <a:ext cx="142508" cy="14426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0" name="î$ļîḑê"/>
            <p:cNvSpPr/>
            <p:nvPr/>
          </p:nvSpPr>
          <p:spPr bwMode="auto">
            <a:xfrm>
              <a:off x="5833858" y="3253670"/>
              <a:ext cx="75652" cy="7917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1" name="ïsḻîḑé"/>
            <p:cNvSpPr/>
            <p:nvPr/>
          </p:nvSpPr>
          <p:spPr bwMode="auto">
            <a:xfrm>
              <a:off x="5731816" y="3035511"/>
              <a:ext cx="179453" cy="124913"/>
            </a:xfrm>
            <a:custGeom>
              <a:avLst/>
              <a:gdLst>
                <a:gd name="T0" fmla="*/ 0 w 107"/>
                <a:gd name="T1" fmla="*/ 74 h 74"/>
                <a:gd name="T2" fmla="*/ 107 w 107"/>
                <a:gd name="T3" fmla="*/ 0 h 74"/>
              </a:gdLst>
              <a:ahLst/>
              <a:cxnLst>
                <a:cxn ang="0">
                  <a:pos x="T0" y="T1"/>
                </a:cxn>
                <a:cxn ang="0">
                  <a:pos x="T2" y="T3"/>
                </a:cxn>
              </a:cxnLst>
              <a:rect l="0" t="0" r="r" b="b"/>
              <a:pathLst>
                <a:path w="107" h="74">
                  <a:moveTo>
                    <a:pt x="0" y="74"/>
                  </a:moveTo>
                  <a:cubicBezTo>
                    <a:pt x="0" y="74"/>
                    <a:pt x="56" y="25"/>
                    <a:pt x="107" y="0"/>
                  </a:cubicBezTo>
                </a:path>
              </a:pathLst>
            </a:custGeom>
            <a:noFill/>
            <a:ln w="17463"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92" name="íṥľîḑè"/>
            <p:cNvSpPr/>
            <p:nvPr/>
          </p:nvSpPr>
          <p:spPr bwMode="auto">
            <a:xfrm flipV="1">
              <a:off x="6041461" y="3777955"/>
              <a:ext cx="357148" cy="109079"/>
            </a:xfrm>
            <a:prstGeom prst="line">
              <a:avLst/>
            </a:prstGeom>
            <a:noFill/>
            <a:ln w="17463" cap="flat">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93" name="îSḻiďé"/>
            <p:cNvSpPr/>
            <p:nvPr/>
          </p:nvSpPr>
          <p:spPr bwMode="auto">
            <a:xfrm flipV="1">
              <a:off x="5911269" y="3285338"/>
              <a:ext cx="202325" cy="138988"/>
            </a:xfrm>
            <a:prstGeom prst="line">
              <a:avLst/>
            </a:prstGeom>
            <a:noFill/>
            <a:ln w="17463" cap="flat">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295" name="iş1iḋê"/>
            <p:cNvSpPr/>
            <p:nvPr/>
          </p:nvSpPr>
          <p:spPr bwMode="auto">
            <a:xfrm>
              <a:off x="5960531" y="3373305"/>
              <a:ext cx="355388" cy="158341"/>
            </a:xfrm>
            <a:custGeom>
              <a:avLst/>
              <a:gdLst>
                <a:gd name="T0" fmla="*/ 0 w 210"/>
                <a:gd name="T1" fmla="*/ 94 h 94"/>
                <a:gd name="T2" fmla="*/ 210 w 210"/>
                <a:gd name="T3" fmla="*/ 0 h 94"/>
              </a:gdLst>
              <a:ahLst/>
              <a:cxnLst>
                <a:cxn ang="0">
                  <a:pos x="T0" y="T1"/>
                </a:cxn>
                <a:cxn ang="0">
                  <a:pos x="T2" y="T3"/>
                </a:cxn>
              </a:cxnLst>
              <a:rect l="0" t="0" r="r" b="b"/>
              <a:pathLst>
                <a:path w="210" h="94">
                  <a:moveTo>
                    <a:pt x="0" y="94"/>
                  </a:moveTo>
                  <a:cubicBezTo>
                    <a:pt x="0" y="94"/>
                    <a:pt x="123" y="52"/>
                    <a:pt x="210" y="0"/>
                  </a:cubicBezTo>
                </a:path>
              </a:pathLst>
            </a:custGeom>
            <a:noFill/>
            <a:ln w="17463"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96" name="íśḷîḍè"/>
            <p:cNvSpPr/>
            <p:nvPr/>
          </p:nvSpPr>
          <p:spPr bwMode="auto">
            <a:xfrm flipV="1">
              <a:off x="5999236" y="3915184"/>
              <a:ext cx="622809" cy="160100"/>
            </a:xfrm>
            <a:prstGeom prst="line">
              <a:avLst/>
            </a:prstGeom>
            <a:noFill/>
            <a:ln w="17463" cap="flat">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gr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—化学品的分类</a:t>
            </a:r>
          </a:p>
        </p:txBody>
      </p:sp>
      <p:sp>
        <p:nvSpPr>
          <p:cNvPr id="4" name="文本框 3"/>
          <p:cNvSpPr txBox="1"/>
          <p:nvPr/>
        </p:nvSpPr>
        <p:spPr>
          <a:xfrm>
            <a:off x="662940" y="1005840"/>
            <a:ext cx="6321425" cy="337185"/>
          </a:xfrm>
          <a:prstGeom prst="rect">
            <a:avLst/>
          </a:prstGeom>
          <a:noFill/>
        </p:spPr>
        <p:txBody>
          <a:bodyPr wrap="square" rtlCol="0" anchor="t">
            <a:spAutoFit/>
          </a:bodyPr>
          <a:lstStyle/>
          <a:p>
            <a:r>
              <a:rPr lang="zh-CN" altLang="en-US" sz="1600">
                <a:latin typeface="微软雅黑" panose="020B0503020204020204" charset="-122"/>
                <a:ea typeface="微软雅黑" panose="020B0503020204020204" charset="-122"/>
                <a:cs typeface="微软雅黑" panose="020B0503020204020204" charset="-122"/>
              </a:rPr>
              <a:t>1．物理危险（16类）</a:t>
            </a:r>
          </a:p>
        </p:txBody>
      </p:sp>
      <p:sp>
        <p:nvSpPr>
          <p:cNvPr id="2" name="文本框 1"/>
          <p:cNvSpPr txBox="1"/>
          <p:nvPr/>
        </p:nvSpPr>
        <p:spPr>
          <a:xfrm>
            <a:off x="3949700" y="1714500"/>
            <a:ext cx="4921250" cy="2676525"/>
          </a:xfrm>
          <a:prstGeom prst="rect">
            <a:avLst/>
          </a:prstGeom>
          <a:noFill/>
        </p:spPr>
        <p:txBody>
          <a:bodyPr wrap="square" rtlCol="0" anchor="t">
            <a:spAutoFit/>
          </a:bodyPr>
          <a:lstStyle/>
          <a:p>
            <a:pPr indent="0">
              <a:lnSpc>
                <a:spcPct val="150000"/>
              </a:lnSpc>
              <a:buNone/>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自燃液体</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a:t>
            </a:r>
          </a:p>
          <a:p>
            <a:pPr indent="0">
              <a:lnSpc>
                <a:spcPct val="150000"/>
              </a:lnSpc>
              <a:buNone/>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自燃固体</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a:t>
            </a:r>
          </a:p>
          <a:p>
            <a:pPr indent="0">
              <a:lnSpc>
                <a:spcPct val="150000"/>
              </a:lnSpc>
              <a:buNone/>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自热物质和混合物</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：类别1、类别2。</a:t>
            </a:r>
          </a:p>
          <a:p>
            <a:pPr indent="0">
              <a:lnSpc>
                <a:spcPct val="150000"/>
              </a:lnSpc>
              <a:buNone/>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遇水放出易燃气体的物质和混合物</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：类别1、类别2、类别3。</a:t>
            </a:r>
          </a:p>
          <a:p>
            <a:pPr indent="0">
              <a:lnSpc>
                <a:spcPct val="150000"/>
              </a:lnSpc>
              <a:buNone/>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氧化性液体</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：类别1、类别2、类别3。</a:t>
            </a:r>
          </a:p>
          <a:p>
            <a:pPr indent="0">
              <a:lnSpc>
                <a:spcPct val="150000"/>
              </a:lnSpc>
              <a:buNone/>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氧化性固体</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：类别1、类别2、类别3。</a:t>
            </a:r>
          </a:p>
          <a:p>
            <a:pPr indent="0">
              <a:lnSpc>
                <a:spcPct val="150000"/>
              </a:lnSpc>
              <a:buNone/>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有机过氧化物</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：A型、B型、C型、D型、E型、F型。</a:t>
            </a:r>
          </a:p>
          <a:p>
            <a:pPr indent="0">
              <a:lnSpc>
                <a:spcPct val="150000"/>
              </a:lnSpc>
              <a:buNone/>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金属腐蚀物</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a:t>
            </a:r>
          </a:p>
        </p:txBody>
      </p:sp>
      <p:grpSp>
        <p:nvGrpSpPr>
          <p:cNvPr id="294" name="组合 29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316230" y="1597660"/>
            <a:ext cx="3072765" cy="3121660"/>
            <a:chOff x="3726160" y="1230421"/>
            <a:chExt cx="4739681" cy="4815331"/>
          </a:xfrm>
        </p:grpSpPr>
        <p:grpSp>
          <p:nvGrpSpPr>
            <p:cNvPr id="5" name="îṣlîďe"/>
            <p:cNvGrpSpPr/>
            <p:nvPr/>
          </p:nvGrpSpPr>
          <p:grpSpPr bwMode="auto">
            <a:xfrm>
              <a:off x="3726160" y="1230421"/>
              <a:ext cx="4739681" cy="4815331"/>
              <a:chOff x="2493" y="799"/>
              <a:chExt cx="2694" cy="2737"/>
            </a:xfrm>
          </p:grpSpPr>
          <p:sp>
            <p:nvSpPr>
              <p:cNvPr id="94" name="iṥḷide"/>
              <p:cNvSpPr/>
              <p:nvPr/>
            </p:nvSpPr>
            <p:spPr bwMode="auto">
              <a:xfrm>
                <a:off x="4225" y="1537"/>
                <a:ext cx="639" cy="305"/>
              </a:xfrm>
              <a:custGeom>
                <a:avLst/>
                <a:gdLst>
                  <a:gd name="T0" fmla="*/ 123 w 666"/>
                  <a:gd name="T1" fmla="*/ 263 h 318"/>
                  <a:gd name="T2" fmla="*/ 326 w 666"/>
                  <a:gd name="T3" fmla="*/ 144 h 318"/>
                  <a:gd name="T4" fmla="*/ 548 w 666"/>
                  <a:gd name="T5" fmla="*/ 68 h 318"/>
                  <a:gd name="T6" fmla="*/ 549 w 666"/>
                  <a:gd name="T7" fmla="*/ 71 h 318"/>
                  <a:gd name="T8" fmla="*/ 666 w 666"/>
                  <a:gd name="T9" fmla="*/ 18 h 318"/>
                  <a:gd name="T10" fmla="*/ 317 w 666"/>
                  <a:gd name="T11" fmla="*/ 125 h 318"/>
                  <a:gd name="T12" fmla="*/ 8 w 666"/>
                  <a:gd name="T13" fmla="*/ 318 h 318"/>
                  <a:gd name="T14" fmla="*/ 125 w 666"/>
                  <a:gd name="T15" fmla="*/ 265 h 318"/>
                  <a:gd name="T16" fmla="*/ 123 w 666"/>
                  <a:gd name="T17" fmla="*/ 2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6" h="318">
                    <a:moveTo>
                      <a:pt x="123" y="263"/>
                    </a:moveTo>
                    <a:cubicBezTo>
                      <a:pt x="113" y="244"/>
                      <a:pt x="208" y="197"/>
                      <a:pt x="326" y="144"/>
                    </a:cubicBezTo>
                    <a:cubicBezTo>
                      <a:pt x="443" y="90"/>
                      <a:pt x="541" y="56"/>
                      <a:pt x="548" y="68"/>
                    </a:cubicBezTo>
                    <a:cubicBezTo>
                      <a:pt x="549" y="69"/>
                      <a:pt x="549" y="70"/>
                      <a:pt x="549" y="71"/>
                    </a:cubicBezTo>
                    <a:cubicBezTo>
                      <a:pt x="666" y="18"/>
                      <a:pt x="666" y="18"/>
                      <a:pt x="666" y="18"/>
                    </a:cubicBezTo>
                    <a:cubicBezTo>
                      <a:pt x="641" y="0"/>
                      <a:pt x="491" y="45"/>
                      <a:pt x="317" y="125"/>
                    </a:cubicBezTo>
                    <a:cubicBezTo>
                      <a:pt x="142" y="205"/>
                      <a:pt x="0" y="276"/>
                      <a:pt x="8" y="318"/>
                    </a:cubicBezTo>
                    <a:cubicBezTo>
                      <a:pt x="125" y="265"/>
                      <a:pt x="125" y="265"/>
                      <a:pt x="125" y="265"/>
                    </a:cubicBezTo>
                    <a:cubicBezTo>
                      <a:pt x="124" y="264"/>
                      <a:pt x="124" y="264"/>
                      <a:pt x="123" y="263"/>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5" name="î$1íḑe"/>
              <p:cNvSpPr/>
              <p:nvPr/>
            </p:nvSpPr>
            <p:spPr bwMode="auto">
              <a:xfrm>
                <a:off x="4379" y="1547"/>
                <a:ext cx="325" cy="325"/>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6" name="ïṥlïḑe"/>
              <p:cNvSpPr/>
              <p:nvPr/>
            </p:nvSpPr>
            <p:spPr bwMode="auto">
              <a:xfrm>
                <a:off x="4495" y="1525"/>
                <a:ext cx="117" cy="137"/>
              </a:xfrm>
              <a:custGeom>
                <a:avLst/>
                <a:gdLst>
                  <a:gd name="T0" fmla="*/ 57 w 122"/>
                  <a:gd name="T1" fmla="*/ 11 h 142"/>
                  <a:gd name="T2" fmla="*/ 29 w 122"/>
                  <a:gd name="T3" fmla="*/ 57 h 142"/>
                  <a:gd name="T4" fmla="*/ 17 w 122"/>
                  <a:gd name="T5" fmla="*/ 89 h 142"/>
                  <a:gd name="T6" fmla="*/ 6 w 122"/>
                  <a:gd name="T7" fmla="*/ 128 h 142"/>
                  <a:gd name="T8" fmla="*/ 35 w 122"/>
                  <a:gd name="T9" fmla="*/ 128 h 142"/>
                  <a:gd name="T10" fmla="*/ 74 w 122"/>
                  <a:gd name="T11" fmla="*/ 106 h 142"/>
                  <a:gd name="T12" fmla="*/ 81 w 122"/>
                  <a:gd name="T13" fmla="*/ 74 h 142"/>
                  <a:gd name="T14" fmla="*/ 115 w 122"/>
                  <a:gd name="T15" fmla="*/ 37 h 142"/>
                  <a:gd name="T16" fmla="*/ 57 w 122"/>
                  <a:gd name="T17" fmla="*/ 1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142">
                    <a:moveTo>
                      <a:pt x="57" y="11"/>
                    </a:moveTo>
                    <a:cubicBezTo>
                      <a:pt x="57" y="11"/>
                      <a:pt x="27" y="34"/>
                      <a:pt x="29" y="57"/>
                    </a:cubicBezTo>
                    <a:cubicBezTo>
                      <a:pt x="30" y="67"/>
                      <a:pt x="35" y="74"/>
                      <a:pt x="17" y="89"/>
                    </a:cubicBezTo>
                    <a:cubicBezTo>
                      <a:pt x="0" y="103"/>
                      <a:pt x="0" y="118"/>
                      <a:pt x="6" y="128"/>
                    </a:cubicBezTo>
                    <a:cubicBezTo>
                      <a:pt x="12" y="138"/>
                      <a:pt x="26" y="142"/>
                      <a:pt x="35" y="128"/>
                    </a:cubicBezTo>
                    <a:cubicBezTo>
                      <a:pt x="44" y="115"/>
                      <a:pt x="65" y="106"/>
                      <a:pt x="74" y="106"/>
                    </a:cubicBezTo>
                    <a:cubicBezTo>
                      <a:pt x="83" y="106"/>
                      <a:pt x="83" y="90"/>
                      <a:pt x="81" y="74"/>
                    </a:cubicBezTo>
                    <a:cubicBezTo>
                      <a:pt x="79" y="59"/>
                      <a:pt x="109" y="58"/>
                      <a:pt x="115" y="37"/>
                    </a:cubicBezTo>
                    <a:cubicBezTo>
                      <a:pt x="122" y="16"/>
                      <a:pt x="76" y="0"/>
                      <a:pt x="57" y="11"/>
                    </a:cubicBezTo>
                    <a:close/>
                  </a:path>
                </a:pathLst>
              </a:custGeom>
              <a:solidFill>
                <a:srgbClr val="FFBA0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7" name="ïṩḷíḑé"/>
              <p:cNvSpPr/>
              <p:nvPr/>
            </p:nvSpPr>
            <p:spPr bwMode="auto">
              <a:xfrm>
                <a:off x="4352" y="1655"/>
                <a:ext cx="218" cy="118"/>
              </a:xfrm>
              <a:custGeom>
                <a:avLst/>
                <a:gdLst>
                  <a:gd name="T0" fmla="*/ 9 w 227"/>
                  <a:gd name="T1" fmla="*/ 31 h 123"/>
                  <a:gd name="T2" fmla="*/ 64 w 227"/>
                  <a:gd name="T3" fmla="*/ 2 h 123"/>
                  <a:gd name="T4" fmla="*/ 146 w 227"/>
                  <a:gd name="T5" fmla="*/ 42 h 123"/>
                  <a:gd name="T6" fmla="*/ 206 w 227"/>
                  <a:gd name="T7" fmla="*/ 15 h 123"/>
                  <a:gd name="T8" fmla="*/ 188 w 227"/>
                  <a:gd name="T9" fmla="*/ 51 h 123"/>
                  <a:gd name="T10" fmla="*/ 112 w 227"/>
                  <a:gd name="T11" fmla="*/ 76 h 123"/>
                  <a:gd name="T12" fmla="*/ 28 w 227"/>
                  <a:gd name="T13" fmla="*/ 115 h 123"/>
                  <a:gd name="T14" fmla="*/ 9 w 227"/>
                  <a:gd name="T15" fmla="*/ 31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123">
                    <a:moveTo>
                      <a:pt x="9" y="31"/>
                    </a:moveTo>
                    <a:cubicBezTo>
                      <a:pt x="9" y="31"/>
                      <a:pt x="45" y="0"/>
                      <a:pt x="64" y="2"/>
                    </a:cubicBezTo>
                    <a:cubicBezTo>
                      <a:pt x="83" y="4"/>
                      <a:pt x="129" y="50"/>
                      <a:pt x="146" y="42"/>
                    </a:cubicBezTo>
                    <a:cubicBezTo>
                      <a:pt x="163" y="34"/>
                      <a:pt x="185" y="8"/>
                      <a:pt x="206" y="15"/>
                    </a:cubicBezTo>
                    <a:cubicBezTo>
                      <a:pt x="227" y="21"/>
                      <a:pt x="205" y="44"/>
                      <a:pt x="188" y="51"/>
                    </a:cubicBezTo>
                    <a:cubicBezTo>
                      <a:pt x="170" y="58"/>
                      <a:pt x="132" y="90"/>
                      <a:pt x="112" y="76"/>
                    </a:cubicBezTo>
                    <a:cubicBezTo>
                      <a:pt x="92" y="61"/>
                      <a:pt x="28" y="107"/>
                      <a:pt x="28" y="115"/>
                    </a:cubicBezTo>
                    <a:cubicBezTo>
                      <a:pt x="28" y="123"/>
                      <a:pt x="0" y="68"/>
                      <a:pt x="9" y="31"/>
                    </a:cubicBezTo>
                    <a:close/>
                  </a:path>
                </a:pathLst>
              </a:custGeom>
              <a:solidFill>
                <a:srgbClr val="FFBA0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8" name="íṧľîḓê"/>
              <p:cNvSpPr/>
              <p:nvPr/>
            </p:nvSpPr>
            <p:spPr bwMode="auto">
              <a:xfrm>
                <a:off x="4561" y="1622"/>
                <a:ext cx="168" cy="173"/>
              </a:xfrm>
              <a:custGeom>
                <a:avLst/>
                <a:gdLst>
                  <a:gd name="T0" fmla="*/ 143 w 175"/>
                  <a:gd name="T1" fmla="*/ 0 h 180"/>
                  <a:gd name="T2" fmla="*/ 93 w 175"/>
                  <a:gd name="T3" fmla="*/ 30 h 180"/>
                  <a:gd name="T4" fmla="*/ 42 w 175"/>
                  <a:gd name="T5" fmla="*/ 126 h 180"/>
                  <a:gd name="T6" fmla="*/ 3 w 175"/>
                  <a:gd name="T7" fmla="*/ 168 h 180"/>
                  <a:gd name="T8" fmla="*/ 67 w 175"/>
                  <a:gd name="T9" fmla="*/ 154 h 180"/>
                  <a:gd name="T10" fmla="*/ 143 w 175"/>
                  <a:gd name="T11" fmla="*/ 87 h 180"/>
                  <a:gd name="T12" fmla="*/ 175 w 175"/>
                  <a:gd name="T13" fmla="*/ 85 h 180"/>
                  <a:gd name="T14" fmla="*/ 143 w 175"/>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180">
                    <a:moveTo>
                      <a:pt x="143" y="0"/>
                    </a:moveTo>
                    <a:cubicBezTo>
                      <a:pt x="143" y="0"/>
                      <a:pt x="105" y="10"/>
                      <a:pt x="93" y="30"/>
                    </a:cubicBezTo>
                    <a:cubicBezTo>
                      <a:pt x="80" y="51"/>
                      <a:pt x="58" y="115"/>
                      <a:pt x="42" y="126"/>
                    </a:cubicBezTo>
                    <a:cubicBezTo>
                      <a:pt x="27" y="138"/>
                      <a:pt x="0" y="159"/>
                      <a:pt x="3" y="168"/>
                    </a:cubicBezTo>
                    <a:cubicBezTo>
                      <a:pt x="6" y="176"/>
                      <a:pt x="25" y="180"/>
                      <a:pt x="67" y="154"/>
                    </a:cubicBezTo>
                    <a:cubicBezTo>
                      <a:pt x="109" y="128"/>
                      <a:pt x="138" y="90"/>
                      <a:pt x="143" y="87"/>
                    </a:cubicBezTo>
                    <a:cubicBezTo>
                      <a:pt x="148" y="84"/>
                      <a:pt x="175" y="85"/>
                      <a:pt x="175" y="85"/>
                    </a:cubicBezTo>
                    <a:lnTo>
                      <a:pt x="143" y="0"/>
                    </a:lnTo>
                    <a:close/>
                  </a:path>
                </a:pathLst>
              </a:custGeom>
              <a:solidFill>
                <a:srgbClr val="FFBA0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9" name="íṧľïḑé"/>
              <p:cNvSpPr/>
              <p:nvPr/>
            </p:nvSpPr>
            <p:spPr bwMode="auto">
              <a:xfrm>
                <a:off x="4420" y="1772"/>
                <a:ext cx="272" cy="159"/>
              </a:xfrm>
              <a:custGeom>
                <a:avLst/>
                <a:gdLst>
                  <a:gd name="T0" fmla="*/ 0 w 283"/>
                  <a:gd name="T1" fmla="*/ 85 h 166"/>
                  <a:gd name="T2" fmla="*/ 80 w 283"/>
                  <a:gd name="T3" fmla="*/ 54 h 166"/>
                  <a:gd name="T4" fmla="*/ 169 w 283"/>
                  <a:gd name="T5" fmla="*/ 69 h 166"/>
                  <a:gd name="T6" fmla="*/ 272 w 283"/>
                  <a:gd name="T7" fmla="*/ 22 h 166"/>
                  <a:gd name="T8" fmla="*/ 0 w 283"/>
                  <a:gd name="T9" fmla="*/ 85 h 166"/>
                </a:gdLst>
                <a:ahLst/>
                <a:cxnLst>
                  <a:cxn ang="0">
                    <a:pos x="T0" y="T1"/>
                  </a:cxn>
                  <a:cxn ang="0">
                    <a:pos x="T2" y="T3"/>
                  </a:cxn>
                  <a:cxn ang="0">
                    <a:pos x="T4" y="T5"/>
                  </a:cxn>
                  <a:cxn ang="0">
                    <a:pos x="T6" y="T7"/>
                  </a:cxn>
                  <a:cxn ang="0">
                    <a:pos x="T8" y="T9"/>
                  </a:cxn>
                </a:cxnLst>
                <a:rect l="0" t="0" r="r" b="b"/>
                <a:pathLst>
                  <a:path w="283" h="166">
                    <a:moveTo>
                      <a:pt x="0" y="85"/>
                    </a:moveTo>
                    <a:cubicBezTo>
                      <a:pt x="0" y="85"/>
                      <a:pt x="67" y="50"/>
                      <a:pt x="80" y="54"/>
                    </a:cubicBezTo>
                    <a:cubicBezTo>
                      <a:pt x="93" y="58"/>
                      <a:pt x="137" y="91"/>
                      <a:pt x="169" y="69"/>
                    </a:cubicBezTo>
                    <a:cubicBezTo>
                      <a:pt x="201" y="48"/>
                      <a:pt x="260" y="0"/>
                      <a:pt x="272" y="22"/>
                    </a:cubicBezTo>
                    <a:cubicBezTo>
                      <a:pt x="283" y="44"/>
                      <a:pt x="146" y="166"/>
                      <a:pt x="0" y="85"/>
                    </a:cubicBezTo>
                    <a:close/>
                  </a:path>
                </a:pathLst>
              </a:custGeom>
              <a:solidFill>
                <a:srgbClr val="FFBA0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0" name="í$ľîḍê"/>
              <p:cNvSpPr/>
              <p:nvPr/>
            </p:nvSpPr>
            <p:spPr bwMode="auto">
              <a:xfrm>
                <a:off x="4392" y="1515"/>
                <a:ext cx="130" cy="122"/>
              </a:xfrm>
              <a:custGeom>
                <a:avLst/>
                <a:gdLst>
                  <a:gd name="T0" fmla="*/ 0 w 136"/>
                  <a:gd name="T1" fmla="*/ 118 h 127"/>
                  <a:gd name="T2" fmla="*/ 75 w 136"/>
                  <a:gd name="T3" fmla="*/ 105 h 127"/>
                  <a:gd name="T4" fmla="*/ 134 w 136"/>
                  <a:gd name="T5" fmla="*/ 18 h 127"/>
                  <a:gd name="T6" fmla="*/ 0 w 136"/>
                  <a:gd name="T7" fmla="*/ 118 h 127"/>
                </a:gdLst>
                <a:ahLst/>
                <a:cxnLst>
                  <a:cxn ang="0">
                    <a:pos x="T0" y="T1"/>
                  </a:cxn>
                  <a:cxn ang="0">
                    <a:pos x="T2" y="T3"/>
                  </a:cxn>
                  <a:cxn ang="0">
                    <a:pos x="T4" y="T5"/>
                  </a:cxn>
                  <a:cxn ang="0">
                    <a:pos x="T6" y="T7"/>
                  </a:cxn>
                </a:cxnLst>
                <a:rect l="0" t="0" r="r" b="b"/>
                <a:pathLst>
                  <a:path w="136" h="127">
                    <a:moveTo>
                      <a:pt x="0" y="118"/>
                    </a:moveTo>
                    <a:cubicBezTo>
                      <a:pt x="0" y="118"/>
                      <a:pt x="51" y="127"/>
                      <a:pt x="75" y="105"/>
                    </a:cubicBezTo>
                    <a:cubicBezTo>
                      <a:pt x="98" y="83"/>
                      <a:pt x="136" y="37"/>
                      <a:pt x="134" y="18"/>
                    </a:cubicBezTo>
                    <a:cubicBezTo>
                      <a:pt x="131" y="0"/>
                      <a:pt x="22" y="48"/>
                      <a:pt x="0" y="118"/>
                    </a:cubicBezTo>
                    <a:close/>
                  </a:path>
                </a:pathLst>
              </a:custGeom>
              <a:solidFill>
                <a:srgbClr val="FFBA0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1" name="ïṩliḑê"/>
              <p:cNvSpPr/>
              <p:nvPr/>
            </p:nvSpPr>
            <p:spPr bwMode="auto">
              <a:xfrm>
                <a:off x="4379" y="1547"/>
                <a:ext cx="325" cy="325"/>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2" name="iś1íḑe"/>
              <p:cNvSpPr/>
              <p:nvPr/>
            </p:nvSpPr>
            <p:spPr bwMode="auto">
              <a:xfrm>
                <a:off x="4232" y="1554"/>
                <a:ext cx="656" cy="327"/>
              </a:xfrm>
              <a:custGeom>
                <a:avLst/>
                <a:gdLst>
                  <a:gd name="T0" fmla="*/ 658 w 683"/>
                  <a:gd name="T1" fmla="*/ 0 h 341"/>
                  <a:gd name="T2" fmla="*/ 541 w 683"/>
                  <a:gd name="T3" fmla="*/ 53 h 341"/>
                  <a:gd name="T4" fmla="*/ 338 w 683"/>
                  <a:gd name="T5" fmla="*/ 169 h 341"/>
                  <a:gd name="T6" fmla="*/ 117 w 683"/>
                  <a:gd name="T7" fmla="*/ 247 h 341"/>
                  <a:gd name="T8" fmla="*/ 0 w 683"/>
                  <a:gd name="T9" fmla="*/ 300 h 341"/>
                  <a:gd name="T10" fmla="*/ 1 w 683"/>
                  <a:gd name="T11" fmla="*/ 306 h 341"/>
                  <a:gd name="T12" fmla="*/ 353 w 683"/>
                  <a:gd name="T13" fmla="*/ 201 h 341"/>
                  <a:gd name="T14" fmla="*/ 661 w 683"/>
                  <a:gd name="T15" fmla="*/ 3 h 341"/>
                  <a:gd name="T16" fmla="*/ 658 w 683"/>
                  <a:gd name="T17"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3" h="341">
                    <a:moveTo>
                      <a:pt x="658" y="0"/>
                    </a:moveTo>
                    <a:cubicBezTo>
                      <a:pt x="541" y="53"/>
                      <a:pt x="541" y="53"/>
                      <a:pt x="541" y="53"/>
                    </a:cubicBezTo>
                    <a:cubicBezTo>
                      <a:pt x="539" y="73"/>
                      <a:pt x="448" y="118"/>
                      <a:pt x="338" y="169"/>
                    </a:cubicBezTo>
                    <a:cubicBezTo>
                      <a:pt x="226" y="220"/>
                      <a:pt x="134" y="257"/>
                      <a:pt x="117" y="247"/>
                    </a:cubicBezTo>
                    <a:cubicBezTo>
                      <a:pt x="0" y="300"/>
                      <a:pt x="0" y="300"/>
                      <a:pt x="0" y="300"/>
                    </a:cubicBezTo>
                    <a:cubicBezTo>
                      <a:pt x="0" y="302"/>
                      <a:pt x="0" y="304"/>
                      <a:pt x="1" y="306"/>
                    </a:cubicBezTo>
                    <a:cubicBezTo>
                      <a:pt x="19" y="341"/>
                      <a:pt x="171" y="285"/>
                      <a:pt x="353" y="201"/>
                    </a:cubicBezTo>
                    <a:cubicBezTo>
                      <a:pt x="535" y="118"/>
                      <a:pt x="683" y="42"/>
                      <a:pt x="661" y="3"/>
                    </a:cubicBezTo>
                    <a:cubicBezTo>
                      <a:pt x="660" y="2"/>
                      <a:pt x="659" y="1"/>
                      <a:pt x="658" y="0"/>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3" name="ïšḻiḓè"/>
              <p:cNvSpPr/>
              <p:nvPr/>
            </p:nvSpPr>
            <p:spPr bwMode="auto">
              <a:xfrm>
                <a:off x="2813" y="2123"/>
                <a:ext cx="322" cy="252"/>
              </a:xfrm>
              <a:custGeom>
                <a:avLst/>
                <a:gdLst>
                  <a:gd name="T0" fmla="*/ 60 w 336"/>
                  <a:gd name="T1" fmla="*/ 58 h 263"/>
                  <a:gd name="T2" fmla="*/ 177 w 336"/>
                  <a:gd name="T3" fmla="*/ 127 h 263"/>
                  <a:gd name="T4" fmla="*/ 277 w 336"/>
                  <a:gd name="T5" fmla="*/ 218 h 263"/>
                  <a:gd name="T6" fmla="*/ 275 w 336"/>
                  <a:gd name="T7" fmla="*/ 219 h 263"/>
                  <a:gd name="T8" fmla="*/ 334 w 336"/>
                  <a:gd name="T9" fmla="*/ 263 h 263"/>
                  <a:gd name="T10" fmla="*/ 184 w 336"/>
                  <a:gd name="T11" fmla="*/ 118 h 263"/>
                  <a:gd name="T12" fmla="*/ 0 w 336"/>
                  <a:gd name="T13" fmla="*/ 16 h 263"/>
                  <a:gd name="T14" fmla="*/ 60 w 336"/>
                  <a:gd name="T15" fmla="*/ 60 h 263"/>
                  <a:gd name="T16" fmla="*/ 60 w 336"/>
                  <a:gd name="T17" fmla="*/ 5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263">
                    <a:moveTo>
                      <a:pt x="60" y="58"/>
                    </a:moveTo>
                    <a:cubicBezTo>
                      <a:pt x="67" y="48"/>
                      <a:pt x="117" y="83"/>
                      <a:pt x="177" y="127"/>
                    </a:cubicBezTo>
                    <a:cubicBezTo>
                      <a:pt x="236" y="171"/>
                      <a:pt x="280" y="211"/>
                      <a:pt x="277" y="218"/>
                    </a:cubicBezTo>
                    <a:cubicBezTo>
                      <a:pt x="276" y="218"/>
                      <a:pt x="276" y="219"/>
                      <a:pt x="275" y="219"/>
                    </a:cubicBezTo>
                    <a:cubicBezTo>
                      <a:pt x="334" y="263"/>
                      <a:pt x="334" y="263"/>
                      <a:pt x="334" y="263"/>
                    </a:cubicBezTo>
                    <a:cubicBezTo>
                      <a:pt x="336" y="245"/>
                      <a:pt x="272" y="183"/>
                      <a:pt x="184" y="118"/>
                    </a:cubicBezTo>
                    <a:cubicBezTo>
                      <a:pt x="95" y="52"/>
                      <a:pt x="19" y="0"/>
                      <a:pt x="0" y="16"/>
                    </a:cubicBezTo>
                    <a:cubicBezTo>
                      <a:pt x="60" y="60"/>
                      <a:pt x="60" y="60"/>
                      <a:pt x="60" y="60"/>
                    </a:cubicBezTo>
                    <a:cubicBezTo>
                      <a:pt x="60" y="59"/>
                      <a:pt x="60" y="59"/>
                      <a:pt x="60" y="58"/>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4" name="îšļidê"/>
              <p:cNvSpPr/>
              <p:nvPr/>
            </p:nvSpPr>
            <p:spPr bwMode="auto">
              <a:xfrm>
                <a:off x="2859" y="2150"/>
                <a:ext cx="214" cy="214"/>
              </a:xfrm>
              <a:custGeom>
                <a:avLst/>
                <a:gdLst>
                  <a:gd name="T0" fmla="*/ 159 w 223"/>
                  <a:gd name="T1" fmla="*/ 197 h 223"/>
                  <a:gd name="T2" fmla="*/ 26 w 223"/>
                  <a:gd name="T3" fmla="*/ 159 h 223"/>
                  <a:gd name="T4" fmla="*/ 64 w 223"/>
                  <a:gd name="T5" fmla="*/ 26 h 223"/>
                  <a:gd name="T6" fmla="*/ 197 w 223"/>
                  <a:gd name="T7" fmla="*/ 64 h 223"/>
                  <a:gd name="T8" fmla="*/ 159 w 223"/>
                  <a:gd name="T9" fmla="*/ 197 h 223"/>
                </a:gdLst>
                <a:ahLst/>
                <a:cxnLst>
                  <a:cxn ang="0">
                    <a:pos x="T0" y="T1"/>
                  </a:cxn>
                  <a:cxn ang="0">
                    <a:pos x="T2" y="T3"/>
                  </a:cxn>
                  <a:cxn ang="0">
                    <a:pos x="T4" y="T5"/>
                  </a:cxn>
                  <a:cxn ang="0">
                    <a:pos x="T6" y="T7"/>
                  </a:cxn>
                  <a:cxn ang="0">
                    <a:pos x="T8" y="T9"/>
                  </a:cxn>
                </a:cxnLst>
                <a:rect l="0" t="0" r="r" b="b"/>
                <a:pathLst>
                  <a:path w="223" h="223">
                    <a:moveTo>
                      <a:pt x="159" y="197"/>
                    </a:moveTo>
                    <a:cubicBezTo>
                      <a:pt x="112" y="223"/>
                      <a:pt x="52" y="206"/>
                      <a:pt x="26" y="159"/>
                    </a:cubicBezTo>
                    <a:cubicBezTo>
                      <a:pt x="0" y="112"/>
                      <a:pt x="17" y="52"/>
                      <a:pt x="64" y="26"/>
                    </a:cubicBezTo>
                    <a:cubicBezTo>
                      <a:pt x="111" y="0"/>
                      <a:pt x="171" y="17"/>
                      <a:pt x="197" y="64"/>
                    </a:cubicBezTo>
                    <a:cubicBezTo>
                      <a:pt x="223" y="111"/>
                      <a:pt x="206" y="171"/>
                      <a:pt x="159" y="197"/>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5" name="îsḻîḑè"/>
              <p:cNvSpPr/>
              <p:nvPr/>
            </p:nvSpPr>
            <p:spPr bwMode="auto">
              <a:xfrm>
                <a:off x="2981" y="2205"/>
                <a:ext cx="90" cy="46"/>
              </a:xfrm>
              <a:custGeom>
                <a:avLst/>
                <a:gdLst>
                  <a:gd name="T0" fmla="*/ 77 w 93"/>
                  <a:gd name="T1" fmla="*/ 9 h 48"/>
                  <a:gd name="T2" fmla="*/ 46 w 93"/>
                  <a:gd name="T3" fmla="*/ 7 h 48"/>
                  <a:gd name="T4" fmla="*/ 27 w 93"/>
                  <a:gd name="T5" fmla="*/ 10 h 48"/>
                  <a:gd name="T6" fmla="*/ 4 w 93"/>
                  <a:gd name="T7" fmla="*/ 15 h 48"/>
                  <a:gd name="T8" fmla="*/ 12 w 93"/>
                  <a:gd name="T9" fmla="*/ 30 h 48"/>
                  <a:gd name="T10" fmla="*/ 34 w 93"/>
                  <a:gd name="T11" fmla="*/ 44 h 48"/>
                  <a:gd name="T12" fmla="*/ 52 w 93"/>
                  <a:gd name="T13" fmla="*/ 38 h 48"/>
                  <a:gd name="T14" fmla="*/ 80 w 93"/>
                  <a:gd name="T15" fmla="*/ 45 h 48"/>
                  <a:gd name="T16" fmla="*/ 77 w 93"/>
                  <a:gd name="T17"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48">
                    <a:moveTo>
                      <a:pt x="77" y="9"/>
                    </a:moveTo>
                    <a:cubicBezTo>
                      <a:pt x="77" y="9"/>
                      <a:pt x="57" y="0"/>
                      <a:pt x="46" y="7"/>
                    </a:cubicBezTo>
                    <a:cubicBezTo>
                      <a:pt x="41" y="10"/>
                      <a:pt x="39" y="15"/>
                      <a:pt x="27" y="10"/>
                    </a:cubicBezTo>
                    <a:cubicBezTo>
                      <a:pt x="15" y="5"/>
                      <a:pt x="7" y="9"/>
                      <a:pt x="4" y="15"/>
                    </a:cubicBezTo>
                    <a:cubicBezTo>
                      <a:pt x="0" y="21"/>
                      <a:pt x="3" y="29"/>
                      <a:pt x="12" y="30"/>
                    </a:cubicBezTo>
                    <a:cubicBezTo>
                      <a:pt x="21" y="31"/>
                      <a:pt x="31" y="39"/>
                      <a:pt x="34" y="44"/>
                    </a:cubicBezTo>
                    <a:cubicBezTo>
                      <a:pt x="36" y="48"/>
                      <a:pt x="45" y="44"/>
                      <a:pt x="52" y="38"/>
                    </a:cubicBezTo>
                    <a:cubicBezTo>
                      <a:pt x="59" y="33"/>
                      <a:pt x="68" y="48"/>
                      <a:pt x="80" y="45"/>
                    </a:cubicBezTo>
                    <a:cubicBezTo>
                      <a:pt x="93" y="42"/>
                      <a:pt x="88" y="15"/>
                      <a:pt x="77" y="9"/>
                    </a:cubicBezTo>
                    <a:close/>
                  </a:path>
                </a:pathLst>
              </a:custGeom>
              <a:solidFill>
                <a:srgbClr val="FFBA0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6" name="ïś1ïḍe"/>
              <p:cNvSpPr/>
              <p:nvPr/>
            </p:nvSpPr>
            <p:spPr bwMode="auto">
              <a:xfrm>
                <a:off x="2888" y="2159"/>
                <a:ext cx="103" cy="103"/>
              </a:xfrm>
              <a:custGeom>
                <a:avLst/>
                <a:gdLst>
                  <a:gd name="T0" fmla="*/ 41 w 107"/>
                  <a:gd name="T1" fmla="*/ 0 h 107"/>
                  <a:gd name="T2" fmla="*/ 71 w 107"/>
                  <a:gd name="T3" fmla="*/ 19 h 107"/>
                  <a:gd name="T4" fmla="*/ 74 w 107"/>
                  <a:gd name="T5" fmla="*/ 72 h 107"/>
                  <a:gd name="T6" fmla="*/ 104 w 107"/>
                  <a:gd name="T7" fmla="*/ 94 h 107"/>
                  <a:gd name="T8" fmla="*/ 81 w 107"/>
                  <a:gd name="T9" fmla="*/ 95 h 107"/>
                  <a:gd name="T10" fmla="*/ 47 w 107"/>
                  <a:gd name="T11" fmla="*/ 64 h 107"/>
                  <a:gd name="T12" fmla="*/ 4 w 107"/>
                  <a:gd name="T13" fmla="*/ 33 h 107"/>
                  <a:gd name="T14" fmla="*/ 41 w 107"/>
                  <a:gd name="T15" fmla="*/ 0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7">
                    <a:moveTo>
                      <a:pt x="41" y="0"/>
                    </a:moveTo>
                    <a:cubicBezTo>
                      <a:pt x="41" y="0"/>
                      <a:pt x="67" y="9"/>
                      <a:pt x="71" y="19"/>
                    </a:cubicBezTo>
                    <a:cubicBezTo>
                      <a:pt x="75" y="29"/>
                      <a:pt x="65" y="65"/>
                      <a:pt x="74" y="72"/>
                    </a:cubicBezTo>
                    <a:cubicBezTo>
                      <a:pt x="82" y="78"/>
                      <a:pt x="102" y="82"/>
                      <a:pt x="104" y="94"/>
                    </a:cubicBezTo>
                    <a:cubicBezTo>
                      <a:pt x="107" y="107"/>
                      <a:pt x="89" y="102"/>
                      <a:pt x="81" y="95"/>
                    </a:cubicBezTo>
                    <a:cubicBezTo>
                      <a:pt x="72" y="88"/>
                      <a:pt x="46" y="78"/>
                      <a:pt x="47" y="64"/>
                    </a:cubicBezTo>
                    <a:cubicBezTo>
                      <a:pt x="49" y="50"/>
                      <a:pt x="8" y="30"/>
                      <a:pt x="4" y="33"/>
                    </a:cubicBezTo>
                    <a:cubicBezTo>
                      <a:pt x="0" y="35"/>
                      <a:pt x="20" y="6"/>
                      <a:pt x="41" y="0"/>
                    </a:cubicBezTo>
                    <a:close/>
                  </a:path>
                </a:pathLst>
              </a:custGeom>
              <a:solidFill>
                <a:srgbClr val="FFBA0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7" name="íślîḑè"/>
              <p:cNvSpPr/>
              <p:nvPr/>
            </p:nvSpPr>
            <p:spPr bwMode="auto">
              <a:xfrm>
                <a:off x="2932" y="2285"/>
                <a:ext cx="121" cy="64"/>
              </a:xfrm>
              <a:custGeom>
                <a:avLst/>
                <a:gdLst>
                  <a:gd name="T0" fmla="*/ 127 w 127"/>
                  <a:gd name="T1" fmla="*/ 28 h 67"/>
                  <a:gd name="T2" fmla="*/ 98 w 127"/>
                  <a:gd name="T3" fmla="*/ 11 h 67"/>
                  <a:gd name="T4" fmla="*/ 35 w 127"/>
                  <a:gd name="T5" fmla="*/ 12 h 67"/>
                  <a:gd name="T6" fmla="*/ 4 w 127"/>
                  <a:gd name="T7" fmla="*/ 4 h 67"/>
                  <a:gd name="T8" fmla="*/ 28 w 127"/>
                  <a:gd name="T9" fmla="*/ 32 h 67"/>
                  <a:gd name="T10" fmla="*/ 83 w 127"/>
                  <a:gd name="T11" fmla="*/ 52 h 67"/>
                  <a:gd name="T12" fmla="*/ 93 w 127"/>
                  <a:gd name="T13" fmla="*/ 67 h 67"/>
                  <a:gd name="T14" fmla="*/ 127 w 127"/>
                  <a:gd name="T15" fmla="*/ 28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67">
                    <a:moveTo>
                      <a:pt x="127" y="28"/>
                    </a:moveTo>
                    <a:cubicBezTo>
                      <a:pt x="127" y="28"/>
                      <a:pt x="111" y="11"/>
                      <a:pt x="98" y="11"/>
                    </a:cubicBezTo>
                    <a:cubicBezTo>
                      <a:pt x="84" y="10"/>
                      <a:pt x="45" y="17"/>
                      <a:pt x="35" y="12"/>
                    </a:cubicBezTo>
                    <a:cubicBezTo>
                      <a:pt x="25" y="7"/>
                      <a:pt x="7" y="0"/>
                      <a:pt x="4" y="4"/>
                    </a:cubicBezTo>
                    <a:cubicBezTo>
                      <a:pt x="0" y="8"/>
                      <a:pt x="3" y="18"/>
                      <a:pt x="28" y="32"/>
                    </a:cubicBezTo>
                    <a:cubicBezTo>
                      <a:pt x="53" y="46"/>
                      <a:pt x="80" y="50"/>
                      <a:pt x="83" y="52"/>
                    </a:cubicBezTo>
                    <a:cubicBezTo>
                      <a:pt x="86" y="54"/>
                      <a:pt x="93" y="67"/>
                      <a:pt x="93" y="67"/>
                    </a:cubicBezTo>
                    <a:lnTo>
                      <a:pt x="127" y="28"/>
                    </a:lnTo>
                    <a:close/>
                  </a:path>
                </a:pathLst>
              </a:custGeom>
              <a:solidFill>
                <a:srgbClr val="FFBA0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8" name="ïṧlíḓê"/>
              <p:cNvSpPr/>
              <p:nvPr/>
            </p:nvSpPr>
            <p:spPr bwMode="auto">
              <a:xfrm>
                <a:off x="2860" y="2236"/>
                <a:ext cx="110" cy="126"/>
              </a:xfrm>
              <a:custGeom>
                <a:avLst/>
                <a:gdLst>
                  <a:gd name="T0" fmla="*/ 0 w 115"/>
                  <a:gd name="T1" fmla="*/ 0 h 131"/>
                  <a:gd name="T2" fmla="*/ 38 w 115"/>
                  <a:gd name="T3" fmla="*/ 31 h 131"/>
                  <a:gd name="T4" fmla="*/ 55 w 115"/>
                  <a:gd name="T5" fmla="*/ 80 h 131"/>
                  <a:gd name="T6" fmla="*/ 107 w 115"/>
                  <a:gd name="T7" fmla="*/ 119 h 131"/>
                  <a:gd name="T8" fmla="*/ 0 w 115"/>
                  <a:gd name="T9" fmla="*/ 0 h 131"/>
                </a:gdLst>
                <a:ahLst/>
                <a:cxnLst>
                  <a:cxn ang="0">
                    <a:pos x="T0" y="T1"/>
                  </a:cxn>
                  <a:cxn ang="0">
                    <a:pos x="T2" y="T3"/>
                  </a:cxn>
                  <a:cxn ang="0">
                    <a:pos x="T4" y="T5"/>
                  </a:cxn>
                  <a:cxn ang="0">
                    <a:pos x="T6" y="T7"/>
                  </a:cxn>
                  <a:cxn ang="0">
                    <a:pos x="T8" y="T9"/>
                  </a:cxn>
                </a:cxnLst>
                <a:rect l="0" t="0" r="r" b="b"/>
                <a:pathLst>
                  <a:path w="115" h="131">
                    <a:moveTo>
                      <a:pt x="0" y="0"/>
                    </a:moveTo>
                    <a:cubicBezTo>
                      <a:pt x="0" y="0"/>
                      <a:pt x="36" y="24"/>
                      <a:pt x="38" y="31"/>
                    </a:cubicBezTo>
                    <a:cubicBezTo>
                      <a:pt x="40" y="39"/>
                      <a:pt x="35" y="70"/>
                      <a:pt x="55" y="80"/>
                    </a:cubicBezTo>
                    <a:cubicBezTo>
                      <a:pt x="75" y="90"/>
                      <a:pt x="115" y="107"/>
                      <a:pt x="107" y="119"/>
                    </a:cubicBezTo>
                    <a:cubicBezTo>
                      <a:pt x="100" y="131"/>
                      <a:pt x="0" y="96"/>
                      <a:pt x="0" y="0"/>
                    </a:cubicBezTo>
                    <a:close/>
                  </a:path>
                </a:pathLst>
              </a:custGeom>
              <a:solidFill>
                <a:srgbClr val="FFBA0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9" name="îSļiďé"/>
              <p:cNvSpPr/>
              <p:nvPr/>
            </p:nvSpPr>
            <p:spPr bwMode="auto">
              <a:xfrm>
                <a:off x="2965" y="2151"/>
                <a:ext cx="92" cy="52"/>
              </a:xfrm>
              <a:custGeom>
                <a:avLst/>
                <a:gdLst>
                  <a:gd name="T0" fmla="*/ 0 w 96"/>
                  <a:gd name="T1" fmla="*/ 9 h 54"/>
                  <a:gd name="T2" fmla="*/ 27 w 96"/>
                  <a:gd name="T3" fmla="*/ 42 h 54"/>
                  <a:gd name="T4" fmla="*/ 87 w 96"/>
                  <a:gd name="T5" fmla="*/ 48 h 54"/>
                  <a:gd name="T6" fmla="*/ 0 w 96"/>
                  <a:gd name="T7" fmla="*/ 9 h 54"/>
                </a:gdLst>
                <a:ahLst/>
                <a:cxnLst>
                  <a:cxn ang="0">
                    <a:pos x="T0" y="T1"/>
                  </a:cxn>
                  <a:cxn ang="0">
                    <a:pos x="T2" y="T3"/>
                  </a:cxn>
                  <a:cxn ang="0">
                    <a:pos x="T4" y="T5"/>
                  </a:cxn>
                  <a:cxn ang="0">
                    <a:pos x="T6" y="T7"/>
                  </a:cxn>
                </a:cxnLst>
                <a:rect l="0" t="0" r="r" b="b"/>
                <a:pathLst>
                  <a:path w="96" h="54">
                    <a:moveTo>
                      <a:pt x="0" y="9"/>
                    </a:moveTo>
                    <a:cubicBezTo>
                      <a:pt x="0" y="9"/>
                      <a:pt x="10" y="36"/>
                      <a:pt x="27" y="42"/>
                    </a:cubicBezTo>
                    <a:cubicBezTo>
                      <a:pt x="45" y="48"/>
                      <a:pt x="78" y="54"/>
                      <a:pt x="87" y="48"/>
                    </a:cubicBezTo>
                    <a:cubicBezTo>
                      <a:pt x="96" y="42"/>
                      <a:pt x="41" y="0"/>
                      <a:pt x="0" y="9"/>
                    </a:cubicBezTo>
                    <a:close/>
                  </a:path>
                </a:pathLst>
              </a:custGeom>
              <a:solidFill>
                <a:srgbClr val="FFBA0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0" name="íŝľíḍè"/>
              <p:cNvSpPr/>
              <p:nvPr/>
            </p:nvSpPr>
            <p:spPr bwMode="auto">
              <a:xfrm>
                <a:off x="2859" y="2150"/>
                <a:ext cx="214" cy="214"/>
              </a:xfrm>
              <a:custGeom>
                <a:avLst/>
                <a:gdLst>
                  <a:gd name="T0" fmla="*/ 159 w 223"/>
                  <a:gd name="T1" fmla="*/ 197 h 223"/>
                  <a:gd name="T2" fmla="*/ 26 w 223"/>
                  <a:gd name="T3" fmla="*/ 159 h 223"/>
                  <a:gd name="T4" fmla="*/ 64 w 223"/>
                  <a:gd name="T5" fmla="*/ 26 h 223"/>
                  <a:gd name="T6" fmla="*/ 197 w 223"/>
                  <a:gd name="T7" fmla="*/ 64 h 223"/>
                  <a:gd name="T8" fmla="*/ 159 w 223"/>
                  <a:gd name="T9" fmla="*/ 197 h 223"/>
                </a:gdLst>
                <a:ahLst/>
                <a:cxnLst>
                  <a:cxn ang="0">
                    <a:pos x="T0" y="T1"/>
                  </a:cxn>
                  <a:cxn ang="0">
                    <a:pos x="T2" y="T3"/>
                  </a:cxn>
                  <a:cxn ang="0">
                    <a:pos x="T4" y="T5"/>
                  </a:cxn>
                  <a:cxn ang="0">
                    <a:pos x="T6" y="T7"/>
                  </a:cxn>
                  <a:cxn ang="0">
                    <a:pos x="T8" y="T9"/>
                  </a:cxn>
                </a:cxnLst>
                <a:rect l="0" t="0" r="r" b="b"/>
                <a:pathLst>
                  <a:path w="223" h="223">
                    <a:moveTo>
                      <a:pt x="159" y="197"/>
                    </a:moveTo>
                    <a:cubicBezTo>
                      <a:pt x="112" y="223"/>
                      <a:pt x="52" y="206"/>
                      <a:pt x="26" y="159"/>
                    </a:cubicBezTo>
                    <a:cubicBezTo>
                      <a:pt x="0" y="112"/>
                      <a:pt x="17" y="52"/>
                      <a:pt x="64" y="26"/>
                    </a:cubicBezTo>
                    <a:cubicBezTo>
                      <a:pt x="111" y="0"/>
                      <a:pt x="171" y="17"/>
                      <a:pt x="197" y="64"/>
                    </a:cubicBezTo>
                    <a:cubicBezTo>
                      <a:pt x="223" y="111"/>
                      <a:pt x="206" y="171"/>
                      <a:pt x="159" y="197"/>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1" name="ïṥļîḓe"/>
              <p:cNvSpPr/>
              <p:nvPr/>
            </p:nvSpPr>
            <p:spPr bwMode="auto">
              <a:xfrm>
                <a:off x="2798" y="2138"/>
                <a:ext cx="335" cy="260"/>
              </a:xfrm>
              <a:custGeom>
                <a:avLst/>
                <a:gdLst>
                  <a:gd name="T0" fmla="*/ 349 w 349"/>
                  <a:gd name="T1" fmla="*/ 247 h 271"/>
                  <a:gd name="T2" fmla="*/ 290 w 349"/>
                  <a:gd name="T3" fmla="*/ 203 h 271"/>
                  <a:gd name="T4" fmla="*/ 175 w 349"/>
                  <a:gd name="T5" fmla="*/ 133 h 271"/>
                  <a:gd name="T6" fmla="*/ 75 w 349"/>
                  <a:gd name="T7" fmla="*/ 44 h 271"/>
                  <a:gd name="T8" fmla="*/ 15 w 349"/>
                  <a:gd name="T9" fmla="*/ 0 h 271"/>
                  <a:gd name="T10" fmla="*/ 13 w 349"/>
                  <a:gd name="T11" fmla="*/ 2 h 271"/>
                  <a:gd name="T12" fmla="*/ 163 w 349"/>
                  <a:gd name="T13" fmla="*/ 150 h 271"/>
                  <a:gd name="T14" fmla="*/ 349 w 349"/>
                  <a:gd name="T15" fmla="*/ 249 h 271"/>
                  <a:gd name="T16" fmla="*/ 349 w 349"/>
                  <a:gd name="T17" fmla="*/ 24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271">
                    <a:moveTo>
                      <a:pt x="349" y="247"/>
                    </a:moveTo>
                    <a:cubicBezTo>
                      <a:pt x="290" y="203"/>
                      <a:pt x="290" y="203"/>
                      <a:pt x="290" y="203"/>
                    </a:cubicBezTo>
                    <a:cubicBezTo>
                      <a:pt x="279" y="208"/>
                      <a:pt x="231" y="174"/>
                      <a:pt x="175" y="133"/>
                    </a:cubicBezTo>
                    <a:cubicBezTo>
                      <a:pt x="119" y="91"/>
                      <a:pt x="74" y="55"/>
                      <a:pt x="75" y="44"/>
                    </a:cubicBezTo>
                    <a:cubicBezTo>
                      <a:pt x="15" y="0"/>
                      <a:pt x="15" y="0"/>
                      <a:pt x="15" y="0"/>
                    </a:cubicBezTo>
                    <a:cubicBezTo>
                      <a:pt x="15" y="1"/>
                      <a:pt x="14" y="1"/>
                      <a:pt x="13" y="2"/>
                    </a:cubicBezTo>
                    <a:cubicBezTo>
                      <a:pt x="0" y="21"/>
                      <a:pt x="71" y="81"/>
                      <a:pt x="163" y="150"/>
                    </a:cubicBezTo>
                    <a:cubicBezTo>
                      <a:pt x="256" y="218"/>
                      <a:pt x="335" y="271"/>
                      <a:pt x="349" y="249"/>
                    </a:cubicBezTo>
                    <a:cubicBezTo>
                      <a:pt x="349" y="249"/>
                      <a:pt x="349" y="248"/>
                      <a:pt x="349" y="247"/>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2" name="i$ľïḓè"/>
              <p:cNvSpPr/>
              <p:nvPr/>
            </p:nvSpPr>
            <p:spPr bwMode="auto">
              <a:xfrm>
                <a:off x="4095" y="1122"/>
                <a:ext cx="317" cy="559"/>
              </a:xfrm>
              <a:custGeom>
                <a:avLst/>
                <a:gdLst>
                  <a:gd name="T0" fmla="*/ 15 w 317"/>
                  <a:gd name="T1" fmla="*/ 559 h 559"/>
                  <a:gd name="T2" fmla="*/ 0 w 317"/>
                  <a:gd name="T3" fmla="*/ 380 h 559"/>
                  <a:gd name="T4" fmla="*/ 1 w 317"/>
                  <a:gd name="T5" fmla="*/ 379 h 559"/>
                  <a:gd name="T6" fmla="*/ 108 w 317"/>
                  <a:gd name="T7" fmla="*/ 150 h 559"/>
                  <a:gd name="T8" fmla="*/ 82 w 317"/>
                  <a:gd name="T9" fmla="*/ 1 h 559"/>
                  <a:gd name="T10" fmla="*/ 90 w 317"/>
                  <a:gd name="T11" fmla="*/ 0 h 559"/>
                  <a:gd name="T12" fmla="*/ 114 w 317"/>
                  <a:gd name="T13" fmla="*/ 146 h 559"/>
                  <a:gd name="T14" fmla="*/ 317 w 317"/>
                  <a:gd name="T15" fmla="*/ 144 h 559"/>
                  <a:gd name="T16" fmla="*/ 205 w 317"/>
                  <a:gd name="T17" fmla="*/ 353 h 559"/>
                  <a:gd name="T18" fmla="*/ 111 w 317"/>
                  <a:gd name="T19" fmla="*/ 160 h 559"/>
                  <a:gd name="T20" fmla="*/ 9 w 317"/>
                  <a:gd name="T21" fmla="*/ 381 h 559"/>
                  <a:gd name="T22" fmla="*/ 24 w 317"/>
                  <a:gd name="T23" fmla="*/ 558 h 559"/>
                  <a:gd name="T24" fmla="*/ 15 w 317"/>
                  <a:gd name="T25" fmla="*/ 559 h 559"/>
                  <a:gd name="T26" fmla="*/ 117 w 317"/>
                  <a:gd name="T27" fmla="*/ 154 h 559"/>
                  <a:gd name="T28" fmla="*/ 206 w 317"/>
                  <a:gd name="T29" fmla="*/ 336 h 559"/>
                  <a:gd name="T30" fmla="*/ 303 w 317"/>
                  <a:gd name="T31" fmla="*/ 152 h 559"/>
                  <a:gd name="T32" fmla="*/ 117 w 317"/>
                  <a:gd name="T33" fmla="*/ 15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 h="559">
                    <a:moveTo>
                      <a:pt x="15" y="559"/>
                    </a:moveTo>
                    <a:lnTo>
                      <a:pt x="0" y="380"/>
                    </a:lnTo>
                    <a:lnTo>
                      <a:pt x="1" y="379"/>
                    </a:lnTo>
                    <a:lnTo>
                      <a:pt x="108" y="150"/>
                    </a:lnTo>
                    <a:lnTo>
                      <a:pt x="82" y="1"/>
                    </a:lnTo>
                    <a:lnTo>
                      <a:pt x="90" y="0"/>
                    </a:lnTo>
                    <a:lnTo>
                      <a:pt x="114" y="146"/>
                    </a:lnTo>
                    <a:lnTo>
                      <a:pt x="317" y="144"/>
                    </a:lnTo>
                    <a:lnTo>
                      <a:pt x="205" y="353"/>
                    </a:lnTo>
                    <a:lnTo>
                      <a:pt x="111" y="160"/>
                    </a:lnTo>
                    <a:lnTo>
                      <a:pt x="9" y="381"/>
                    </a:lnTo>
                    <a:lnTo>
                      <a:pt x="24" y="558"/>
                    </a:lnTo>
                    <a:lnTo>
                      <a:pt x="15" y="559"/>
                    </a:lnTo>
                    <a:close/>
                    <a:moveTo>
                      <a:pt x="117" y="154"/>
                    </a:moveTo>
                    <a:lnTo>
                      <a:pt x="206" y="336"/>
                    </a:lnTo>
                    <a:lnTo>
                      <a:pt x="303" y="152"/>
                    </a:lnTo>
                    <a:lnTo>
                      <a:pt x="117" y="154"/>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 name="işliḍè"/>
              <p:cNvSpPr/>
              <p:nvPr/>
            </p:nvSpPr>
            <p:spPr bwMode="auto">
              <a:xfrm>
                <a:off x="3931" y="1442"/>
                <a:ext cx="168" cy="60"/>
              </a:xfrm>
              <a:custGeom>
                <a:avLst/>
                <a:gdLst>
                  <a:gd name="T0" fmla="*/ 0 w 168"/>
                  <a:gd name="T1" fmla="*/ 0 h 60"/>
                  <a:gd name="T2" fmla="*/ 168 w 168"/>
                  <a:gd name="T3" fmla="*/ 60 h 60"/>
                  <a:gd name="T4" fmla="*/ 0 w 168"/>
                  <a:gd name="T5" fmla="*/ 0 h 60"/>
                </a:gdLst>
                <a:ahLst/>
                <a:cxnLst>
                  <a:cxn ang="0">
                    <a:pos x="T0" y="T1"/>
                  </a:cxn>
                  <a:cxn ang="0">
                    <a:pos x="T2" y="T3"/>
                  </a:cxn>
                  <a:cxn ang="0">
                    <a:pos x="T4" y="T5"/>
                  </a:cxn>
                </a:cxnLst>
                <a:rect l="0" t="0" r="r" b="b"/>
                <a:pathLst>
                  <a:path w="168" h="60">
                    <a:moveTo>
                      <a:pt x="0" y="0"/>
                    </a:moveTo>
                    <a:lnTo>
                      <a:pt x="168" y="6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 name="îślidé"/>
              <p:cNvSpPr/>
              <p:nvPr/>
            </p:nvSpPr>
            <p:spPr bwMode="auto">
              <a:xfrm>
                <a:off x="3931" y="1442"/>
                <a:ext cx="168" cy="6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 name="ïŝlîḋé"/>
              <p:cNvSpPr/>
              <p:nvPr/>
            </p:nvSpPr>
            <p:spPr bwMode="auto">
              <a:xfrm>
                <a:off x="3930" y="1439"/>
                <a:ext cx="171" cy="67"/>
              </a:xfrm>
              <a:custGeom>
                <a:avLst/>
                <a:gdLst>
                  <a:gd name="T0" fmla="*/ 168 w 171"/>
                  <a:gd name="T1" fmla="*/ 67 h 67"/>
                  <a:gd name="T2" fmla="*/ 0 w 171"/>
                  <a:gd name="T3" fmla="*/ 7 h 67"/>
                  <a:gd name="T4" fmla="*/ 3 w 171"/>
                  <a:gd name="T5" fmla="*/ 0 h 67"/>
                  <a:gd name="T6" fmla="*/ 171 w 171"/>
                  <a:gd name="T7" fmla="*/ 60 h 67"/>
                  <a:gd name="T8" fmla="*/ 168 w 171"/>
                  <a:gd name="T9" fmla="*/ 67 h 67"/>
                </a:gdLst>
                <a:ahLst/>
                <a:cxnLst>
                  <a:cxn ang="0">
                    <a:pos x="T0" y="T1"/>
                  </a:cxn>
                  <a:cxn ang="0">
                    <a:pos x="T2" y="T3"/>
                  </a:cxn>
                  <a:cxn ang="0">
                    <a:pos x="T4" y="T5"/>
                  </a:cxn>
                  <a:cxn ang="0">
                    <a:pos x="T6" y="T7"/>
                  </a:cxn>
                  <a:cxn ang="0">
                    <a:pos x="T8" y="T9"/>
                  </a:cxn>
                </a:cxnLst>
                <a:rect l="0" t="0" r="r" b="b"/>
                <a:pathLst>
                  <a:path w="171" h="67">
                    <a:moveTo>
                      <a:pt x="168" y="67"/>
                    </a:moveTo>
                    <a:lnTo>
                      <a:pt x="0" y="7"/>
                    </a:lnTo>
                    <a:lnTo>
                      <a:pt x="3" y="0"/>
                    </a:lnTo>
                    <a:lnTo>
                      <a:pt x="171" y="60"/>
                    </a:lnTo>
                    <a:lnTo>
                      <a:pt x="168" y="67"/>
                    </a:lnTo>
                    <a:close/>
                  </a:path>
                </a:pathLst>
              </a:custGeom>
              <a:solidFill>
                <a:srgbClr val="1D1D1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6" name="îSḻïḓe"/>
              <p:cNvSpPr/>
              <p:nvPr/>
            </p:nvSpPr>
            <p:spPr bwMode="auto">
              <a:xfrm>
                <a:off x="3999" y="1402"/>
                <a:ext cx="200" cy="200"/>
              </a:xfrm>
              <a:custGeom>
                <a:avLst/>
                <a:gdLst>
                  <a:gd name="T0" fmla="*/ 185 w 208"/>
                  <a:gd name="T1" fmla="*/ 147 h 208"/>
                  <a:gd name="T2" fmla="*/ 62 w 208"/>
                  <a:gd name="T3" fmla="*/ 185 h 208"/>
                  <a:gd name="T4" fmla="*/ 24 w 208"/>
                  <a:gd name="T5" fmla="*/ 62 h 208"/>
                  <a:gd name="T6" fmla="*/ 147 w 208"/>
                  <a:gd name="T7" fmla="*/ 24 h 208"/>
                  <a:gd name="T8" fmla="*/ 185 w 208"/>
                  <a:gd name="T9" fmla="*/ 147 h 208"/>
                </a:gdLst>
                <a:ahLst/>
                <a:cxnLst>
                  <a:cxn ang="0">
                    <a:pos x="T0" y="T1"/>
                  </a:cxn>
                  <a:cxn ang="0">
                    <a:pos x="T2" y="T3"/>
                  </a:cxn>
                  <a:cxn ang="0">
                    <a:pos x="T4" y="T5"/>
                  </a:cxn>
                  <a:cxn ang="0">
                    <a:pos x="T6" y="T7"/>
                  </a:cxn>
                  <a:cxn ang="0">
                    <a:pos x="T8" y="T9"/>
                  </a:cxn>
                </a:cxnLst>
                <a:rect l="0" t="0" r="r" b="b"/>
                <a:pathLst>
                  <a:path w="208" h="208">
                    <a:moveTo>
                      <a:pt x="185" y="147"/>
                    </a:moveTo>
                    <a:cubicBezTo>
                      <a:pt x="161" y="192"/>
                      <a:pt x="106" y="208"/>
                      <a:pt x="62" y="185"/>
                    </a:cubicBezTo>
                    <a:cubicBezTo>
                      <a:pt x="17" y="161"/>
                      <a:pt x="0" y="106"/>
                      <a:pt x="24" y="62"/>
                    </a:cubicBezTo>
                    <a:cubicBezTo>
                      <a:pt x="48" y="17"/>
                      <a:pt x="103" y="0"/>
                      <a:pt x="147" y="24"/>
                    </a:cubicBezTo>
                    <a:cubicBezTo>
                      <a:pt x="192" y="48"/>
                      <a:pt x="208" y="103"/>
                      <a:pt x="185" y="147"/>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7" name="ïS1iḋé"/>
              <p:cNvSpPr/>
              <p:nvPr/>
            </p:nvSpPr>
            <p:spPr bwMode="auto">
              <a:xfrm>
                <a:off x="4225" y="1399"/>
                <a:ext cx="117" cy="117"/>
              </a:xfrm>
              <a:custGeom>
                <a:avLst/>
                <a:gdLst>
                  <a:gd name="T0" fmla="*/ 109 w 122"/>
                  <a:gd name="T1" fmla="*/ 86 h 122"/>
                  <a:gd name="T2" fmla="*/ 36 w 122"/>
                  <a:gd name="T3" fmla="*/ 108 h 122"/>
                  <a:gd name="T4" fmla="*/ 14 w 122"/>
                  <a:gd name="T5" fmla="*/ 36 h 122"/>
                  <a:gd name="T6" fmla="*/ 86 w 122"/>
                  <a:gd name="T7" fmla="*/ 14 h 122"/>
                  <a:gd name="T8" fmla="*/ 109 w 122"/>
                  <a:gd name="T9" fmla="*/ 86 h 122"/>
                </a:gdLst>
                <a:ahLst/>
                <a:cxnLst>
                  <a:cxn ang="0">
                    <a:pos x="T0" y="T1"/>
                  </a:cxn>
                  <a:cxn ang="0">
                    <a:pos x="T2" y="T3"/>
                  </a:cxn>
                  <a:cxn ang="0">
                    <a:pos x="T4" y="T5"/>
                  </a:cxn>
                  <a:cxn ang="0">
                    <a:pos x="T6" y="T7"/>
                  </a:cxn>
                  <a:cxn ang="0">
                    <a:pos x="T8" y="T9"/>
                  </a:cxn>
                </a:cxnLst>
                <a:rect l="0" t="0" r="r" b="b"/>
                <a:pathLst>
                  <a:path w="122" h="122">
                    <a:moveTo>
                      <a:pt x="109" y="86"/>
                    </a:moveTo>
                    <a:cubicBezTo>
                      <a:pt x="95" y="112"/>
                      <a:pt x="62" y="122"/>
                      <a:pt x="36" y="108"/>
                    </a:cubicBezTo>
                    <a:cubicBezTo>
                      <a:pt x="10" y="94"/>
                      <a:pt x="0" y="62"/>
                      <a:pt x="14" y="36"/>
                    </a:cubicBezTo>
                    <a:cubicBezTo>
                      <a:pt x="28" y="10"/>
                      <a:pt x="60" y="0"/>
                      <a:pt x="86" y="14"/>
                    </a:cubicBezTo>
                    <a:cubicBezTo>
                      <a:pt x="113" y="28"/>
                      <a:pt x="122" y="60"/>
                      <a:pt x="109" y="86"/>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8" name="íṣlide"/>
              <p:cNvSpPr/>
              <p:nvPr/>
            </p:nvSpPr>
            <p:spPr bwMode="auto">
              <a:xfrm>
                <a:off x="4366" y="1231"/>
                <a:ext cx="79" cy="79"/>
              </a:xfrm>
              <a:custGeom>
                <a:avLst/>
                <a:gdLst>
                  <a:gd name="T0" fmla="*/ 74 w 83"/>
                  <a:gd name="T1" fmla="*/ 58 h 83"/>
                  <a:gd name="T2" fmla="*/ 24 w 83"/>
                  <a:gd name="T3" fmla="*/ 74 h 83"/>
                  <a:gd name="T4" fmla="*/ 9 w 83"/>
                  <a:gd name="T5" fmla="*/ 24 h 83"/>
                  <a:gd name="T6" fmla="*/ 58 w 83"/>
                  <a:gd name="T7" fmla="*/ 9 h 83"/>
                  <a:gd name="T8" fmla="*/ 74 w 83"/>
                  <a:gd name="T9" fmla="*/ 58 h 83"/>
                </a:gdLst>
                <a:ahLst/>
                <a:cxnLst>
                  <a:cxn ang="0">
                    <a:pos x="T0" y="T1"/>
                  </a:cxn>
                  <a:cxn ang="0">
                    <a:pos x="T2" y="T3"/>
                  </a:cxn>
                  <a:cxn ang="0">
                    <a:pos x="T4" y="T5"/>
                  </a:cxn>
                  <a:cxn ang="0">
                    <a:pos x="T6" y="T7"/>
                  </a:cxn>
                  <a:cxn ang="0">
                    <a:pos x="T8" y="T9"/>
                  </a:cxn>
                </a:cxnLst>
                <a:rect l="0" t="0" r="r" b="b"/>
                <a:pathLst>
                  <a:path w="83" h="83">
                    <a:moveTo>
                      <a:pt x="74" y="58"/>
                    </a:moveTo>
                    <a:cubicBezTo>
                      <a:pt x="64" y="76"/>
                      <a:pt x="42" y="83"/>
                      <a:pt x="24" y="74"/>
                    </a:cubicBezTo>
                    <a:cubicBezTo>
                      <a:pt x="6" y="64"/>
                      <a:pt x="0" y="42"/>
                      <a:pt x="9" y="24"/>
                    </a:cubicBezTo>
                    <a:cubicBezTo>
                      <a:pt x="19" y="6"/>
                      <a:pt x="41" y="0"/>
                      <a:pt x="58" y="9"/>
                    </a:cubicBezTo>
                    <a:cubicBezTo>
                      <a:pt x="76" y="19"/>
                      <a:pt x="83" y="41"/>
                      <a:pt x="74" y="58"/>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9" name="íṡľiďe"/>
              <p:cNvSpPr/>
              <p:nvPr/>
            </p:nvSpPr>
            <p:spPr bwMode="auto">
              <a:xfrm>
                <a:off x="4166" y="1233"/>
                <a:ext cx="81" cy="79"/>
              </a:xfrm>
              <a:custGeom>
                <a:avLst/>
                <a:gdLst>
                  <a:gd name="T0" fmla="*/ 74 w 84"/>
                  <a:gd name="T1" fmla="*/ 58 h 83"/>
                  <a:gd name="T2" fmla="*/ 25 w 84"/>
                  <a:gd name="T3" fmla="*/ 74 h 83"/>
                  <a:gd name="T4" fmla="*/ 10 w 84"/>
                  <a:gd name="T5" fmla="*/ 24 h 83"/>
                  <a:gd name="T6" fmla="*/ 59 w 84"/>
                  <a:gd name="T7" fmla="*/ 9 h 83"/>
                  <a:gd name="T8" fmla="*/ 74 w 84"/>
                  <a:gd name="T9" fmla="*/ 58 h 83"/>
                </a:gdLst>
                <a:ahLst/>
                <a:cxnLst>
                  <a:cxn ang="0">
                    <a:pos x="T0" y="T1"/>
                  </a:cxn>
                  <a:cxn ang="0">
                    <a:pos x="T2" y="T3"/>
                  </a:cxn>
                  <a:cxn ang="0">
                    <a:pos x="T4" y="T5"/>
                  </a:cxn>
                  <a:cxn ang="0">
                    <a:pos x="T6" y="T7"/>
                  </a:cxn>
                  <a:cxn ang="0">
                    <a:pos x="T8" y="T9"/>
                  </a:cxn>
                </a:cxnLst>
                <a:rect l="0" t="0" r="r" b="b"/>
                <a:pathLst>
                  <a:path w="84" h="83">
                    <a:moveTo>
                      <a:pt x="74" y="58"/>
                    </a:moveTo>
                    <a:cubicBezTo>
                      <a:pt x="65" y="76"/>
                      <a:pt x="43" y="83"/>
                      <a:pt x="25" y="74"/>
                    </a:cubicBezTo>
                    <a:cubicBezTo>
                      <a:pt x="7" y="64"/>
                      <a:pt x="0" y="42"/>
                      <a:pt x="10" y="24"/>
                    </a:cubicBezTo>
                    <a:cubicBezTo>
                      <a:pt x="19" y="6"/>
                      <a:pt x="41" y="0"/>
                      <a:pt x="59" y="9"/>
                    </a:cubicBezTo>
                    <a:cubicBezTo>
                      <a:pt x="77" y="19"/>
                      <a:pt x="84" y="41"/>
                      <a:pt x="74" y="58"/>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0" name="iṧľiḓê"/>
              <p:cNvSpPr/>
              <p:nvPr/>
            </p:nvSpPr>
            <p:spPr bwMode="auto">
              <a:xfrm>
                <a:off x="4141" y="1083"/>
                <a:ext cx="80" cy="80"/>
              </a:xfrm>
              <a:custGeom>
                <a:avLst/>
                <a:gdLst>
                  <a:gd name="T0" fmla="*/ 74 w 83"/>
                  <a:gd name="T1" fmla="*/ 59 h 83"/>
                  <a:gd name="T2" fmla="*/ 24 w 83"/>
                  <a:gd name="T3" fmla="*/ 74 h 83"/>
                  <a:gd name="T4" fmla="*/ 9 w 83"/>
                  <a:gd name="T5" fmla="*/ 24 h 83"/>
                  <a:gd name="T6" fmla="*/ 59 w 83"/>
                  <a:gd name="T7" fmla="*/ 9 h 83"/>
                  <a:gd name="T8" fmla="*/ 74 w 83"/>
                  <a:gd name="T9" fmla="*/ 59 h 83"/>
                </a:gdLst>
                <a:ahLst/>
                <a:cxnLst>
                  <a:cxn ang="0">
                    <a:pos x="T0" y="T1"/>
                  </a:cxn>
                  <a:cxn ang="0">
                    <a:pos x="T2" y="T3"/>
                  </a:cxn>
                  <a:cxn ang="0">
                    <a:pos x="T4" y="T5"/>
                  </a:cxn>
                  <a:cxn ang="0">
                    <a:pos x="T6" y="T7"/>
                  </a:cxn>
                  <a:cxn ang="0">
                    <a:pos x="T8" y="T9"/>
                  </a:cxn>
                </a:cxnLst>
                <a:rect l="0" t="0" r="r" b="b"/>
                <a:pathLst>
                  <a:path w="83" h="83">
                    <a:moveTo>
                      <a:pt x="74" y="59"/>
                    </a:moveTo>
                    <a:cubicBezTo>
                      <a:pt x="64" y="77"/>
                      <a:pt x="42" y="83"/>
                      <a:pt x="24" y="74"/>
                    </a:cubicBezTo>
                    <a:cubicBezTo>
                      <a:pt x="6" y="64"/>
                      <a:pt x="0" y="42"/>
                      <a:pt x="9" y="24"/>
                    </a:cubicBezTo>
                    <a:cubicBezTo>
                      <a:pt x="19" y="7"/>
                      <a:pt x="41" y="0"/>
                      <a:pt x="59" y="9"/>
                    </a:cubicBezTo>
                    <a:cubicBezTo>
                      <a:pt x="76" y="19"/>
                      <a:pt x="83" y="41"/>
                      <a:pt x="74" y="59"/>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1" name="ïṩḻîḋê"/>
              <p:cNvSpPr/>
              <p:nvPr/>
            </p:nvSpPr>
            <p:spPr bwMode="auto">
              <a:xfrm>
                <a:off x="3892" y="1402"/>
                <a:ext cx="79" cy="80"/>
              </a:xfrm>
              <a:custGeom>
                <a:avLst/>
                <a:gdLst>
                  <a:gd name="T0" fmla="*/ 74 w 83"/>
                  <a:gd name="T1" fmla="*/ 59 h 83"/>
                  <a:gd name="T2" fmla="*/ 24 w 83"/>
                  <a:gd name="T3" fmla="*/ 74 h 83"/>
                  <a:gd name="T4" fmla="*/ 9 w 83"/>
                  <a:gd name="T5" fmla="*/ 24 h 83"/>
                  <a:gd name="T6" fmla="*/ 59 w 83"/>
                  <a:gd name="T7" fmla="*/ 9 h 83"/>
                  <a:gd name="T8" fmla="*/ 74 w 83"/>
                  <a:gd name="T9" fmla="*/ 59 h 83"/>
                </a:gdLst>
                <a:ahLst/>
                <a:cxnLst>
                  <a:cxn ang="0">
                    <a:pos x="T0" y="T1"/>
                  </a:cxn>
                  <a:cxn ang="0">
                    <a:pos x="T2" y="T3"/>
                  </a:cxn>
                  <a:cxn ang="0">
                    <a:pos x="T4" y="T5"/>
                  </a:cxn>
                  <a:cxn ang="0">
                    <a:pos x="T6" y="T7"/>
                  </a:cxn>
                  <a:cxn ang="0">
                    <a:pos x="T8" y="T9"/>
                  </a:cxn>
                </a:cxnLst>
                <a:rect l="0" t="0" r="r" b="b"/>
                <a:pathLst>
                  <a:path w="83" h="83">
                    <a:moveTo>
                      <a:pt x="74" y="59"/>
                    </a:moveTo>
                    <a:cubicBezTo>
                      <a:pt x="64" y="76"/>
                      <a:pt x="42" y="83"/>
                      <a:pt x="24" y="74"/>
                    </a:cubicBezTo>
                    <a:cubicBezTo>
                      <a:pt x="7" y="64"/>
                      <a:pt x="0" y="42"/>
                      <a:pt x="9" y="24"/>
                    </a:cubicBezTo>
                    <a:cubicBezTo>
                      <a:pt x="19" y="6"/>
                      <a:pt x="41" y="0"/>
                      <a:pt x="59" y="9"/>
                    </a:cubicBezTo>
                    <a:cubicBezTo>
                      <a:pt x="76" y="19"/>
                      <a:pt x="83" y="41"/>
                      <a:pt x="74" y="59"/>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2" name="íś1iḋè"/>
              <p:cNvSpPr/>
              <p:nvPr/>
            </p:nvSpPr>
            <p:spPr bwMode="auto">
              <a:xfrm>
                <a:off x="4075" y="1640"/>
                <a:ext cx="80" cy="80"/>
              </a:xfrm>
              <a:custGeom>
                <a:avLst/>
                <a:gdLst>
                  <a:gd name="T0" fmla="*/ 74 w 83"/>
                  <a:gd name="T1" fmla="*/ 59 h 83"/>
                  <a:gd name="T2" fmla="*/ 24 w 83"/>
                  <a:gd name="T3" fmla="*/ 74 h 83"/>
                  <a:gd name="T4" fmla="*/ 9 w 83"/>
                  <a:gd name="T5" fmla="*/ 24 h 83"/>
                  <a:gd name="T6" fmla="*/ 59 w 83"/>
                  <a:gd name="T7" fmla="*/ 9 h 83"/>
                  <a:gd name="T8" fmla="*/ 74 w 83"/>
                  <a:gd name="T9" fmla="*/ 59 h 83"/>
                </a:gdLst>
                <a:ahLst/>
                <a:cxnLst>
                  <a:cxn ang="0">
                    <a:pos x="T0" y="T1"/>
                  </a:cxn>
                  <a:cxn ang="0">
                    <a:pos x="T2" y="T3"/>
                  </a:cxn>
                  <a:cxn ang="0">
                    <a:pos x="T4" y="T5"/>
                  </a:cxn>
                  <a:cxn ang="0">
                    <a:pos x="T6" y="T7"/>
                  </a:cxn>
                  <a:cxn ang="0">
                    <a:pos x="T8" y="T9"/>
                  </a:cxn>
                </a:cxnLst>
                <a:rect l="0" t="0" r="r" b="b"/>
                <a:pathLst>
                  <a:path w="83" h="83">
                    <a:moveTo>
                      <a:pt x="74" y="59"/>
                    </a:moveTo>
                    <a:cubicBezTo>
                      <a:pt x="64" y="76"/>
                      <a:pt x="42" y="83"/>
                      <a:pt x="24" y="74"/>
                    </a:cubicBezTo>
                    <a:cubicBezTo>
                      <a:pt x="7" y="64"/>
                      <a:pt x="0" y="42"/>
                      <a:pt x="9" y="24"/>
                    </a:cubicBezTo>
                    <a:cubicBezTo>
                      <a:pt x="19" y="6"/>
                      <a:pt x="41" y="0"/>
                      <a:pt x="59" y="9"/>
                    </a:cubicBezTo>
                    <a:cubicBezTo>
                      <a:pt x="76" y="19"/>
                      <a:pt x="83" y="41"/>
                      <a:pt x="74" y="59"/>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3" name="iṡ1îḓè"/>
              <p:cNvSpPr/>
              <p:nvPr/>
            </p:nvSpPr>
            <p:spPr bwMode="auto">
              <a:xfrm>
                <a:off x="3021" y="2813"/>
                <a:ext cx="246" cy="435"/>
              </a:xfrm>
              <a:custGeom>
                <a:avLst/>
                <a:gdLst>
                  <a:gd name="T0" fmla="*/ 11 w 246"/>
                  <a:gd name="T1" fmla="*/ 435 h 435"/>
                  <a:gd name="T2" fmla="*/ 0 w 246"/>
                  <a:gd name="T3" fmla="*/ 296 h 435"/>
                  <a:gd name="T4" fmla="*/ 0 w 246"/>
                  <a:gd name="T5" fmla="*/ 295 h 435"/>
                  <a:gd name="T6" fmla="*/ 83 w 246"/>
                  <a:gd name="T7" fmla="*/ 116 h 435"/>
                  <a:gd name="T8" fmla="*/ 63 w 246"/>
                  <a:gd name="T9" fmla="*/ 1 h 435"/>
                  <a:gd name="T10" fmla="*/ 69 w 246"/>
                  <a:gd name="T11" fmla="*/ 0 h 435"/>
                  <a:gd name="T12" fmla="*/ 89 w 246"/>
                  <a:gd name="T13" fmla="*/ 114 h 435"/>
                  <a:gd name="T14" fmla="*/ 246 w 246"/>
                  <a:gd name="T15" fmla="*/ 112 h 435"/>
                  <a:gd name="T16" fmla="*/ 160 w 246"/>
                  <a:gd name="T17" fmla="*/ 275 h 435"/>
                  <a:gd name="T18" fmla="*/ 86 w 246"/>
                  <a:gd name="T19" fmla="*/ 124 h 435"/>
                  <a:gd name="T20" fmla="*/ 5 w 246"/>
                  <a:gd name="T21" fmla="*/ 297 h 435"/>
                  <a:gd name="T22" fmla="*/ 18 w 246"/>
                  <a:gd name="T23" fmla="*/ 435 h 435"/>
                  <a:gd name="T24" fmla="*/ 11 w 246"/>
                  <a:gd name="T25" fmla="*/ 435 h 435"/>
                  <a:gd name="T26" fmla="*/ 91 w 246"/>
                  <a:gd name="T27" fmla="*/ 120 h 435"/>
                  <a:gd name="T28" fmla="*/ 160 w 246"/>
                  <a:gd name="T29" fmla="*/ 262 h 435"/>
                  <a:gd name="T30" fmla="*/ 237 w 246"/>
                  <a:gd name="T31" fmla="*/ 119 h 435"/>
                  <a:gd name="T32" fmla="*/ 91 w 246"/>
                  <a:gd name="T33" fmla="*/ 12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6" h="435">
                    <a:moveTo>
                      <a:pt x="11" y="435"/>
                    </a:moveTo>
                    <a:lnTo>
                      <a:pt x="0" y="296"/>
                    </a:lnTo>
                    <a:lnTo>
                      <a:pt x="0" y="295"/>
                    </a:lnTo>
                    <a:lnTo>
                      <a:pt x="83" y="116"/>
                    </a:lnTo>
                    <a:lnTo>
                      <a:pt x="63" y="1"/>
                    </a:lnTo>
                    <a:lnTo>
                      <a:pt x="69" y="0"/>
                    </a:lnTo>
                    <a:lnTo>
                      <a:pt x="89" y="114"/>
                    </a:lnTo>
                    <a:lnTo>
                      <a:pt x="246" y="112"/>
                    </a:lnTo>
                    <a:lnTo>
                      <a:pt x="160" y="275"/>
                    </a:lnTo>
                    <a:lnTo>
                      <a:pt x="86" y="124"/>
                    </a:lnTo>
                    <a:lnTo>
                      <a:pt x="5" y="297"/>
                    </a:lnTo>
                    <a:lnTo>
                      <a:pt x="18" y="435"/>
                    </a:lnTo>
                    <a:lnTo>
                      <a:pt x="11" y="435"/>
                    </a:lnTo>
                    <a:close/>
                    <a:moveTo>
                      <a:pt x="91" y="120"/>
                    </a:moveTo>
                    <a:lnTo>
                      <a:pt x="160" y="262"/>
                    </a:lnTo>
                    <a:lnTo>
                      <a:pt x="237" y="119"/>
                    </a:lnTo>
                    <a:lnTo>
                      <a:pt x="91" y="120"/>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4" name="íṧḷiḋê"/>
              <p:cNvSpPr/>
              <p:nvPr/>
            </p:nvSpPr>
            <p:spPr bwMode="auto">
              <a:xfrm>
                <a:off x="2892" y="3062"/>
                <a:ext cx="132" cy="47"/>
              </a:xfrm>
              <a:custGeom>
                <a:avLst/>
                <a:gdLst>
                  <a:gd name="T0" fmla="*/ 0 w 132"/>
                  <a:gd name="T1" fmla="*/ 0 h 47"/>
                  <a:gd name="T2" fmla="*/ 132 w 132"/>
                  <a:gd name="T3" fmla="*/ 47 h 47"/>
                  <a:gd name="T4" fmla="*/ 0 w 132"/>
                  <a:gd name="T5" fmla="*/ 0 h 47"/>
                </a:gdLst>
                <a:ahLst/>
                <a:cxnLst>
                  <a:cxn ang="0">
                    <a:pos x="T0" y="T1"/>
                  </a:cxn>
                  <a:cxn ang="0">
                    <a:pos x="T2" y="T3"/>
                  </a:cxn>
                  <a:cxn ang="0">
                    <a:pos x="T4" y="T5"/>
                  </a:cxn>
                </a:cxnLst>
                <a:rect l="0" t="0" r="r" b="b"/>
                <a:pathLst>
                  <a:path w="132" h="47">
                    <a:moveTo>
                      <a:pt x="0" y="0"/>
                    </a:moveTo>
                    <a:lnTo>
                      <a:pt x="132" y="4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5" name="íṣ1îḑe"/>
              <p:cNvSpPr/>
              <p:nvPr/>
            </p:nvSpPr>
            <p:spPr bwMode="auto">
              <a:xfrm>
                <a:off x="2892" y="3062"/>
                <a:ext cx="132" cy="4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6" name="îŝľiḋê"/>
              <p:cNvSpPr/>
              <p:nvPr/>
            </p:nvSpPr>
            <p:spPr bwMode="auto">
              <a:xfrm>
                <a:off x="2891" y="3058"/>
                <a:ext cx="134" cy="55"/>
              </a:xfrm>
              <a:custGeom>
                <a:avLst/>
                <a:gdLst>
                  <a:gd name="T0" fmla="*/ 132 w 134"/>
                  <a:gd name="T1" fmla="*/ 55 h 55"/>
                  <a:gd name="T2" fmla="*/ 0 w 134"/>
                  <a:gd name="T3" fmla="*/ 8 h 55"/>
                  <a:gd name="T4" fmla="*/ 3 w 134"/>
                  <a:gd name="T5" fmla="*/ 0 h 55"/>
                  <a:gd name="T6" fmla="*/ 134 w 134"/>
                  <a:gd name="T7" fmla="*/ 48 h 55"/>
                  <a:gd name="T8" fmla="*/ 132 w 134"/>
                  <a:gd name="T9" fmla="*/ 55 h 55"/>
                </a:gdLst>
                <a:ahLst/>
                <a:cxnLst>
                  <a:cxn ang="0">
                    <a:pos x="T0" y="T1"/>
                  </a:cxn>
                  <a:cxn ang="0">
                    <a:pos x="T2" y="T3"/>
                  </a:cxn>
                  <a:cxn ang="0">
                    <a:pos x="T4" y="T5"/>
                  </a:cxn>
                  <a:cxn ang="0">
                    <a:pos x="T6" y="T7"/>
                  </a:cxn>
                  <a:cxn ang="0">
                    <a:pos x="T8" y="T9"/>
                  </a:cxn>
                </a:cxnLst>
                <a:rect l="0" t="0" r="r" b="b"/>
                <a:pathLst>
                  <a:path w="134" h="55">
                    <a:moveTo>
                      <a:pt x="132" y="55"/>
                    </a:moveTo>
                    <a:lnTo>
                      <a:pt x="0" y="8"/>
                    </a:lnTo>
                    <a:lnTo>
                      <a:pt x="3" y="0"/>
                    </a:lnTo>
                    <a:lnTo>
                      <a:pt x="134" y="48"/>
                    </a:lnTo>
                    <a:lnTo>
                      <a:pt x="132" y="55"/>
                    </a:lnTo>
                    <a:close/>
                  </a:path>
                </a:pathLst>
              </a:custGeom>
              <a:solidFill>
                <a:srgbClr val="1D1D1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7" name="îšľîḑê"/>
              <p:cNvSpPr/>
              <p:nvPr/>
            </p:nvSpPr>
            <p:spPr bwMode="auto">
              <a:xfrm>
                <a:off x="2946" y="3032"/>
                <a:ext cx="155" cy="156"/>
              </a:xfrm>
              <a:custGeom>
                <a:avLst/>
                <a:gdLst>
                  <a:gd name="T0" fmla="*/ 144 w 162"/>
                  <a:gd name="T1" fmla="*/ 115 h 163"/>
                  <a:gd name="T2" fmla="*/ 48 w 162"/>
                  <a:gd name="T3" fmla="*/ 144 h 163"/>
                  <a:gd name="T4" fmla="*/ 18 w 162"/>
                  <a:gd name="T5" fmla="*/ 48 h 163"/>
                  <a:gd name="T6" fmla="*/ 114 w 162"/>
                  <a:gd name="T7" fmla="*/ 19 h 163"/>
                  <a:gd name="T8" fmla="*/ 144 w 162"/>
                  <a:gd name="T9" fmla="*/ 115 h 163"/>
                </a:gdLst>
                <a:ahLst/>
                <a:cxnLst>
                  <a:cxn ang="0">
                    <a:pos x="T0" y="T1"/>
                  </a:cxn>
                  <a:cxn ang="0">
                    <a:pos x="T2" y="T3"/>
                  </a:cxn>
                  <a:cxn ang="0">
                    <a:pos x="T4" y="T5"/>
                  </a:cxn>
                  <a:cxn ang="0">
                    <a:pos x="T6" y="T7"/>
                  </a:cxn>
                  <a:cxn ang="0">
                    <a:pos x="T8" y="T9"/>
                  </a:cxn>
                </a:cxnLst>
                <a:rect l="0" t="0" r="r" b="b"/>
                <a:pathLst>
                  <a:path w="162" h="163">
                    <a:moveTo>
                      <a:pt x="144" y="115"/>
                    </a:moveTo>
                    <a:cubicBezTo>
                      <a:pt x="125" y="149"/>
                      <a:pt x="82" y="163"/>
                      <a:pt x="48" y="144"/>
                    </a:cubicBezTo>
                    <a:cubicBezTo>
                      <a:pt x="13" y="126"/>
                      <a:pt x="0" y="83"/>
                      <a:pt x="18" y="48"/>
                    </a:cubicBezTo>
                    <a:cubicBezTo>
                      <a:pt x="37" y="13"/>
                      <a:pt x="80" y="0"/>
                      <a:pt x="114" y="19"/>
                    </a:cubicBezTo>
                    <a:cubicBezTo>
                      <a:pt x="149" y="37"/>
                      <a:pt x="162" y="80"/>
                      <a:pt x="144" y="115"/>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8" name="ïs1iďè"/>
              <p:cNvSpPr/>
              <p:nvPr/>
            </p:nvSpPr>
            <p:spPr bwMode="auto">
              <a:xfrm>
                <a:off x="3121" y="3028"/>
                <a:ext cx="92" cy="92"/>
              </a:xfrm>
              <a:custGeom>
                <a:avLst/>
                <a:gdLst>
                  <a:gd name="T0" fmla="*/ 85 w 95"/>
                  <a:gd name="T1" fmla="*/ 68 h 96"/>
                  <a:gd name="T2" fmla="*/ 28 w 95"/>
                  <a:gd name="T3" fmla="*/ 85 h 96"/>
                  <a:gd name="T4" fmla="*/ 11 w 95"/>
                  <a:gd name="T5" fmla="*/ 29 h 96"/>
                  <a:gd name="T6" fmla="*/ 67 w 95"/>
                  <a:gd name="T7" fmla="*/ 11 h 96"/>
                  <a:gd name="T8" fmla="*/ 85 w 95"/>
                  <a:gd name="T9" fmla="*/ 68 h 96"/>
                </a:gdLst>
                <a:ahLst/>
                <a:cxnLst>
                  <a:cxn ang="0">
                    <a:pos x="T0" y="T1"/>
                  </a:cxn>
                  <a:cxn ang="0">
                    <a:pos x="T2" y="T3"/>
                  </a:cxn>
                  <a:cxn ang="0">
                    <a:pos x="T4" y="T5"/>
                  </a:cxn>
                  <a:cxn ang="0">
                    <a:pos x="T6" y="T7"/>
                  </a:cxn>
                  <a:cxn ang="0">
                    <a:pos x="T8" y="T9"/>
                  </a:cxn>
                </a:cxnLst>
                <a:rect l="0" t="0" r="r" b="b"/>
                <a:pathLst>
                  <a:path w="95" h="96">
                    <a:moveTo>
                      <a:pt x="85" y="68"/>
                    </a:moveTo>
                    <a:cubicBezTo>
                      <a:pt x="74" y="88"/>
                      <a:pt x="48" y="96"/>
                      <a:pt x="28" y="85"/>
                    </a:cubicBezTo>
                    <a:cubicBezTo>
                      <a:pt x="8" y="74"/>
                      <a:pt x="0" y="49"/>
                      <a:pt x="11" y="29"/>
                    </a:cubicBezTo>
                    <a:cubicBezTo>
                      <a:pt x="22" y="8"/>
                      <a:pt x="47" y="0"/>
                      <a:pt x="67" y="11"/>
                    </a:cubicBezTo>
                    <a:cubicBezTo>
                      <a:pt x="88" y="22"/>
                      <a:pt x="95" y="48"/>
                      <a:pt x="85" y="68"/>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9" name="iṩ1iďê"/>
              <p:cNvSpPr/>
              <p:nvPr/>
            </p:nvSpPr>
            <p:spPr bwMode="auto">
              <a:xfrm>
                <a:off x="3231" y="2897"/>
                <a:ext cx="62" cy="63"/>
              </a:xfrm>
              <a:custGeom>
                <a:avLst/>
                <a:gdLst>
                  <a:gd name="T0" fmla="*/ 58 w 65"/>
                  <a:gd name="T1" fmla="*/ 46 h 65"/>
                  <a:gd name="T2" fmla="*/ 19 w 65"/>
                  <a:gd name="T3" fmla="*/ 57 h 65"/>
                  <a:gd name="T4" fmla="*/ 8 w 65"/>
                  <a:gd name="T5" fmla="*/ 19 h 65"/>
                  <a:gd name="T6" fmla="*/ 46 w 65"/>
                  <a:gd name="T7" fmla="*/ 7 h 65"/>
                  <a:gd name="T8" fmla="*/ 58 w 65"/>
                  <a:gd name="T9" fmla="*/ 46 h 65"/>
                </a:gdLst>
                <a:ahLst/>
                <a:cxnLst>
                  <a:cxn ang="0">
                    <a:pos x="T0" y="T1"/>
                  </a:cxn>
                  <a:cxn ang="0">
                    <a:pos x="T2" y="T3"/>
                  </a:cxn>
                  <a:cxn ang="0">
                    <a:pos x="T4" y="T5"/>
                  </a:cxn>
                  <a:cxn ang="0">
                    <a:pos x="T6" y="T7"/>
                  </a:cxn>
                  <a:cxn ang="0">
                    <a:pos x="T8" y="T9"/>
                  </a:cxn>
                </a:cxnLst>
                <a:rect l="0" t="0" r="r" b="b"/>
                <a:pathLst>
                  <a:path w="65" h="65">
                    <a:moveTo>
                      <a:pt x="58" y="46"/>
                    </a:moveTo>
                    <a:cubicBezTo>
                      <a:pt x="51" y="60"/>
                      <a:pt x="33" y="65"/>
                      <a:pt x="19" y="57"/>
                    </a:cubicBezTo>
                    <a:cubicBezTo>
                      <a:pt x="6" y="50"/>
                      <a:pt x="0" y="33"/>
                      <a:pt x="8" y="19"/>
                    </a:cubicBezTo>
                    <a:cubicBezTo>
                      <a:pt x="15" y="5"/>
                      <a:pt x="32" y="0"/>
                      <a:pt x="46" y="7"/>
                    </a:cubicBezTo>
                    <a:cubicBezTo>
                      <a:pt x="60" y="15"/>
                      <a:pt x="65" y="32"/>
                      <a:pt x="58" y="46"/>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0" name="íṣ1iḋé"/>
              <p:cNvSpPr/>
              <p:nvPr/>
            </p:nvSpPr>
            <p:spPr bwMode="auto">
              <a:xfrm>
                <a:off x="3075" y="2898"/>
                <a:ext cx="64" cy="63"/>
              </a:xfrm>
              <a:custGeom>
                <a:avLst/>
                <a:gdLst>
                  <a:gd name="T0" fmla="*/ 58 w 66"/>
                  <a:gd name="T1" fmla="*/ 46 h 65"/>
                  <a:gd name="T2" fmla="*/ 20 w 66"/>
                  <a:gd name="T3" fmla="*/ 58 h 65"/>
                  <a:gd name="T4" fmla="*/ 8 w 66"/>
                  <a:gd name="T5" fmla="*/ 19 h 65"/>
                  <a:gd name="T6" fmla="*/ 46 w 66"/>
                  <a:gd name="T7" fmla="*/ 8 h 65"/>
                  <a:gd name="T8" fmla="*/ 58 w 66"/>
                  <a:gd name="T9" fmla="*/ 46 h 65"/>
                </a:gdLst>
                <a:ahLst/>
                <a:cxnLst>
                  <a:cxn ang="0">
                    <a:pos x="T0" y="T1"/>
                  </a:cxn>
                  <a:cxn ang="0">
                    <a:pos x="T2" y="T3"/>
                  </a:cxn>
                  <a:cxn ang="0">
                    <a:pos x="T4" y="T5"/>
                  </a:cxn>
                  <a:cxn ang="0">
                    <a:pos x="T6" y="T7"/>
                  </a:cxn>
                  <a:cxn ang="0">
                    <a:pos x="T8" y="T9"/>
                  </a:cxn>
                </a:cxnLst>
                <a:rect l="0" t="0" r="r" b="b"/>
                <a:pathLst>
                  <a:path w="66" h="65">
                    <a:moveTo>
                      <a:pt x="58" y="46"/>
                    </a:moveTo>
                    <a:cubicBezTo>
                      <a:pt x="51" y="60"/>
                      <a:pt x="33" y="65"/>
                      <a:pt x="20" y="58"/>
                    </a:cubicBezTo>
                    <a:cubicBezTo>
                      <a:pt x="6" y="51"/>
                      <a:pt x="0" y="33"/>
                      <a:pt x="8" y="19"/>
                    </a:cubicBezTo>
                    <a:cubicBezTo>
                      <a:pt x="15" y="6"/>
                      <a:pt x="32" y="0"/>
                      <a:pt x="46" y="8"/>
                    </a:cubicBezTo>
                    <a:cubicBezTo>
                      <a:pt x="60" y="15"/>
                      <a:pt x="66" y="32"/>
                      <a:pt x="58" y="46"/>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1" name="îṧļiḍé"/>
              <p:cNvSpPr/>
              <p:nvPr/>
            </p:nvSpPr>
            <p:spPr bwMode="auto">
              <a:xfrm>
                <a:off x="3056" y="2782"/>
                <a:ext cx="63" cy="63"/>
              </a:xfrm>
              <a:custGeom>
                <a:avLst/>
                <a:gdLst>
                  <a:gd name="T0" fmla="*/ 57 w 65"/>
                  <a:gd name="T1" fmla="*/ 46 h 65"/>
                  <a:gd name="T2" fmla="*/ 19 w 65"/>
                  <a:gd name="T3" fmla="*/ 57 h 65"/>
                  <a:gd name="T4" fmla="*/ 7 w 65"/>
                  <a:gd name="T5" fmla="*/ 19 h 65"/>
                  <a:gd name="T6" fmla="*/ 46 w 65"/>
                  <a:gd name="T7" fmla="*/ 7 h 65"/>
                  <a:gd name="T8" fmla="*/ 57 w 65"/>
                  <a:gd name="T9" fmla="*/ 46 h 65"/>
                </a:gdLst>
                <a:ahLst/>
                <a:cxnLst>
                  <a:cxn ang="0">
                    <a:pos x="T0" y="T1"/>
                  </a:cxn>
                  <a:cxn ang="0">
                    <a:pos x="T2" y="T3"/>
                  </a:cxn>
                  <a:cxn ang="0">
                    <a:pos x="T4" y="T5"/>
                  </a:cxn>
                  <a:cxn ang="0">
                    <a:pos x="T6" y="T7"/>
                  </a:cxn>
                  <a:cxn ang="0">
                    <a:pos x="T8" y="T9"/>
                  </a:cxn>
                </a:cxnLst>
                <a:rect l="0" t="0" r="r" b="b"/>
                <a:pathLst>
                  <a:path w="65" h="65">
                    <a:moveTo>
                      <a:pt x="57" y="46"/>
                    </a:moveTo>
                    <a:cubicBezTo>
                      <a:pt x="50" y="60"/>
                      <a:pt x="33" y="65"/>
                      <a:pt x="19" y="57"/>
                    </a:cubicBezTo>
                    <a:cubicBezTo>
                      <a:pt x="5" y="50"/>
                      <a:pt x="0" y="33"/>
                      <a:pt x="7" y="19"/>
                    </a:cubicBezTo>
                    <a:cubicBezTo>
                      <a:pt x="15" y="5"/>
                      <a:pt x="32" y="0"/>
                      <a:pt x="46" y="7"/>
                    </a:cubicBezTo>
                    <a:cubicBezTo>
                      <a:pt x="60" y="14"/>
                      <a:pt x="65" y="32"/>
                      <a:pt x="57" y="46"/>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2" name="ïSlídê"/>
              <p:cNvSpPr/>
              <p:nvPr/>
            </p:nvSpPr>
            <p:spPr bwMode="auto">
              <a:xfrm>
                <a:off x="2861" y="3031"/>
                <a:ext cx="63" cy="63"/>
              </a:xfrm>
              <a:custGeom>
                <a:avLst/>
                <a:gdLst>
                  <a:gd name="T0" fmla="*/ 58 w 65"/>
                  <a:gd name="T1" fmla="*/ 46 h 66"/>
                  <a:gd name="T2" fmla="*/ 19 w 65"/>
                  <a:gd name="T3" fmla="*/ 58 h 66"/>
                  <a:gd name="T4" fmla="*/ 7 w 65"/>
                  <a:gd name="T5" fmla="*/ 20 h 66"/>
                  <a:gd name="T6" fmla="*/ 46 w 65"/>
                  <a:gd name="T7" fmla="*/ 8 h 66"/>
                  <a:gd name="T8" fmla="*/ 58 w 65"/>
                  <a:gd name="T9" fmla="*/ 46 h 66"/>
                </a:gdLst>
                <a:ahLst/>
                <a:cxnLst>
                  <a:cxn ang="0">
                    <a:pos x="T0" y="T1"/>
                  </a:cxn>
                  <a:cxn ang="0">
                    <a:pos x="T2" y="T3"/>
                  </a:cxn>
                  <a:cxn ang="0">
                    <a:pos x="T4" y="T5"/>
                  </a:cxn>
                  <a:cxn ang="0">
                    <a:pos x="T6" y="T7"/>
                  </a:cxn>
                  <a:cxn ang="0">
                    <a:pos x="T8" y="T9"/>
                  </a:cxn>
                </a:cxnLst>
                <a:rect l="0" t="0" r="r" b="b"/>
                <a:pathLst>
                  <a:path w="65" h="66">
                    <a:moveTo>
                      <a:pt x="58" y="46"/>
                    </a:moveTo>
                    <a:cubicBezTo>
                      <a:pt x="50" y="60"/>
                      <a:pt x="33" y="66"/>
                      <a:pt x="19" y="58"/>
                    </a:cubicBezTo>
                    <a:cubicBezTo>
                      <a:pt x="5" y="51"/>
                      <a:pt x="0" y="34"/>
                      <a:pt x="7" y="20"/>
                    </a:cubicBezTo>
                    <a:cubicBezTo>
                      <a:pt x="15" y="6"/>
                      <a:pt x="32" y="0"/>
                      <a:pt x="46" y="8"/>
                    </a:cubicBezTo>
                    <a:cubicBezTo>
                      <a:pt x="60" y="15"/>
                      <a:pt x="65" y="33"/>
                      <a:pt x="58" y="46"/>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3" name="ïṧlïḋe"/>
              <p:cNvSpPr/>
              <p:nvPr/>
            </p:nvSpPr>
            <p:spPr bwMode="auto">
              <a:xfrm>
                <a:off x="3004" y="3217"/>
                <a:ext cx="63" cy="62"/>
              </a:xfrm>
              <a:custGeom>
                <a:avLst/>
                <a:gdLst>
                  <a:gd name="T0" fmla="*/ 58 w 65"/>
                  <a:gd name="T1" fmla="*/ 46 h 65"/>
                  <a:gd name="T2" fmla="*/ 19 w 65"/>
                  <a:gd name="T3" fmla="*/ 58 h 65"/>
                  <a:gd name="T4" fmla="*/ 7 w 65"/>
                  <a:gd name="T5" fmla="*/ 19 h 65"/>
                  <a:gd name="T6" fmla="*/ 46 w 65"/>
                  <a:gd name="T7" fmla="*/ 7 h 65"/>
                  <a:gd name="T8" fmla="*/ 58 w 65"/>
                  <a:gd name="T9" fmla="*/ 46 h 65"/>
                </a:gdLst>
                <a:ahLst/>
                <a:cxnLst>
                  <a:cxn ang="0">
                    <a:pos x="T0" y="T1"/>
                  </a:cxn>
                  <a:cxn ang="0">
                    <a:pos x="T2" y="T3"/>
                  </a:cxn>
                  <a:cxn ang="0">
                    <a:pos x="T4" y="T5"/>
                  </a:cxn>
                  <a:cxn ang="0">
                    <a:pos x="T6" y="T7"/>
                  </a:cxn>
                  <a:cxn ang="0">
                    <a:pos x="T8" y="T9"/>
                  </a:cxn>
                </a:cxnLst>
                <a:rect l="0" t="0" r="r" b="b"/>
                <a:pathLst>
                  <a:path w="65" h="65">
                    <a:moveTo>
                      <a:pt x="58" y="46"/>
                    </a:moveTo>
                    <a:cubicBezTo>
                      <a:pt x="50" y="60"/>
                      <a:pt x="33" y="65"/>
                      <a:pt x="19" y="58"/>
                    </a:cubicBezTo>
                    <a:cubicBezTo>
                      <a:pt x="5" y="50"/>
                      <a:pt x="0" y="33"/>
                      <a:pt x="7" y="19"/>
                    </a:cubicBezTo>
                    <a:cubicBezTo>
                      <a:pt x="15" y="5"/>
                      <a:pt x="32" y="0"/>
                      <a:pt x="46" y="7"/>
                    </a:cubicBezTo>
                    <a:cubicBezTo>
                      <a:pt x="60" y="15"/>
                      <a:pt x="65" y="32"/>
                      <a:pt x="58" y="46"/>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4" name="ï$ḷîḑe"/>
              <p:cNvSpPr/>
              <p:nvPr/>
            </p:nvSpPr>
            <p:spPr bwMode="auto">
              <a:xfrm>
                <a:off x="2505" y="1779"/>
                <a:ext cx="452" cy="261"/>
              </a:xfrm>
              <a:custGeom>
                <a:avLst/>
                <a:gdLst>
                  <a:gd name="T0" fmla="*/ 203 w 472"/>
                  <a:gd name="T1" fmla="*/ 23 h 272"/>
                  <a:gd name="T2" fmla="*/ 116 w 472"/>
                  <a:gd name="T3" fmla="*/ 52 h 272"/>
                  <a:gd name="T4" fmla="*/ 27 w 472"/>
                  <a:gd name="T5" fmla="*/ 120 h 272"/>
                  <a:gd name="T6" fmla="*/ 11 w 472"/>
                  <a:gd name="T7" fmla="*/ 159 h 272"/>
                  <a:gd name="T8" fmla="*/ 14 w 472"/>
                  <a:gd name="T9" fmla="*/ 186 h 272"/>
                  <a:gd name="T10" fmla="*/ 21 w 472"/>
                  <a:gd name="T11" fmla="*/ 201 h 272"/>
                  <a:gd name="T12" fmla="*/ 102 w 472"/>
                  <a:gd name="T13" fmla="*/ 250 h 272"/>
                  <a:gd name="T14" fmla="*/ 258 w 472"/>
                  <a:gd name="T15" fmla="*/ 251 h 272"/>
                  <a:gd name="T16" fmla="*/ 284 w 472"/>
                  <a:gd name="T17" fmla="*/ 246 h 272"/>
                  <a:gd name="T18" fmla="*/ 304 w 472"/>
                  <a:gd name="T19" fmla="*/ 241 h 272"/>
                  <a:gd name="T20" fmla="*/ 335 w 472"/>
                  <a:gd name="T21" fmla="*/ 230 h 272"/>
                  <a:gd name="T22" fmla="*/ 404 w 472"/>
                  <a:gd name="T23" fmla="*/ 194 h 272"/>
                  <a:gd name="T24" fmla="*/ 462 w 472"/>
                  <a:gd name="T25" fmla="*/ 119 h 272"/>
                  <a:gd name="T26" fmla="*/ 463 w 472"/>
                  <a:gd name="T27" fmla="*/ 93 h 272"/>
                  <a:gd name="T28" fmla="*/ 461 w 472"/>
                  <a:gd name="T29" fmla="*/ 88 h 272"/>
                  <a:gd name="T30" fmla="*/ 459 w 472"/>
                  <a:gd name="T31" fmla="*/ 80 h 272"/>
                  <a:gd name="T32" fmla="*/ 443 w 472"/>
                  <a:gd name="T33" fmla="*/ 58 h 272"/>
                  <a:gd name="T34" fmla="*/ 390 w 472"/>
                  <a:gd name="T35" fmla="*/ 26 h 272"/>
                  <a:gd name="T36" fmla="*/ 263 w 472"/>
                  <a:gd name="T37" fmla="*/ 14 h 272"/>
                  <a:gd name="T38" fmla="*/ 215 w 472"/>
                  <a:gd name="T39" fmla="*/ 20 h 272"/>
                  <a:gd name="T40" fmla="*/ 216 w 472"/>
                  <a:gd name="T41" fmla="*/ 7 h 272"/>
                  <a:gd name="T42" fmla="*/ 262 w 472"/>
                  <a:gd name="T43" fmla="*/ 1 h 272"/>
                  <a:gd name="T44" fmla="*/ 355 w 472"/>
                  <a:gd name="T45" fmla="*/ 7 h 272"/>
                  <a:gd name="T46" fmla="*/ 432 w 472"/>
                  <a:gd name="T47" fmla="*/ 37 h 272"/>
                  <a:gd name="T48" fmla="*/ 463 w 472"/>
                  <a:gd name="T49" fmla="*/ 71 h 272"/>
                  <a:gd name="T50" fmla="*/ 468 w 472"/>
                  <a:gd name="T51" fmla="*/ 83 h 272"/>
                  <a:gd name="T52" fmla="*/ 470 w 472"/>
                  <a:gd name="T53" fmla="*/ 89 h 272"/>
                  <a:gd name="T54" fmla="*/ 471 w 472"/>
                  <a:gd name="T55" fmla="*/ 95 h 272"/>
                  <a:gd name="T56" fmla="*/ 448 w 472"/>
                  <a:gd name="T57" fmla="*/ 166 h 272"/>
                  <a:gd name="T58" fmla="*/ 364 w 472"/>
                  <a:gd name="T59" fmla="*/ 230 h 272"/>
                  <a:gd name="T60" fmla="*/ 206 w 472"/>
                  <a:gd name="T61" fmla="*/ 271 h 272"/>
                  <a:gd name="T62" fmla="*/ 99 w 472"/>
                  <a:gd name="T63" fmla="*/ 261 h 272"/>
                  <a:gd name="T64" fmla="*/ 12 w 472"/>
                  <a:gd name="T65" fmla="*/ 206 h 272"/>
                  <a:gd name="T66" fmla="*/ 4 w 472"/>
                  <a:gd name="T67" fmla="*/ 189 h 272"/>
                  <a:gd name="T68" fmla="*/ 1 w 472"/>
                  <a:gd name="T69" fmla="*/ 158 h 272"/>
                  <a:gd name="T70" fmla="*/ 18 w 472"/>
                  <a:gd name="T71" fmla="*/ 114 h 272"/>
                  <a:gd name="T72" fmla="*/ 79 w 472"/>
                  <a:gd name="T73" fmla="*/ 58 h 272"/>
                  <a:gd name="T74" fmla="*/ 164 w 472"/>
                  <a:gd name="T75" fmla="*/ 19 h 272"/>
                  <a:gd name="T76" fmla="*/ 213 w 472"/>
                  <a:gd name="T77" fmla="*/ 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2" h="272">
                    <a:moveTo>
                      <a:pt x="215" y="20"/>
                    </a:moveTo>
                    <a:cubicBezTo>
                      <a:pt x="215" y="20"/>
                      <a:pt x="211" y="21"/>
                      <a:pt x="203" y="23"/>
                    </a:cubicBezTo>
                    <a:cubicBezTo>
                      <a:pt x="194" y="25"/>
                      <a:pt x="183" y="27"/>
                      <a:pt x="168" y="32"/>
                    </a:cubicBezTo>
                    <a:cubicBezTo>
                      <a:pt x="153" y="36"/>
                      <a:pt x="135" y="42"/>
                      <a:pt x="116" y="52"/>
                    </a:cubicBezTo>
                    <a:cubicBezTo>
                      <a:pt x="96" y="61"/>
                      <a:pt x="75" y="73"/>
                      <a:pt x="55" y="90"/>
                    </a:cubicBezTo>
                    <a:cubicBezTo>
                      <a:pt x="45" y="98"/>
                      <a:pt x="35" y="108"/>
                      <a:pt x="27" y="120"/>
                    </a:cubicBezTo>
                    <a:cubicBezTo>
                      <a:pt x="23" y="125"/>
                      <a:pt x="20" y="132"/>
                      <a:pt x="17" y="138"/>
                    </a:cubicBezTo>
                    <a:cubicBezTo>
                      <a:pt x="14" y="145"/>
                      <a:pt x="12" y="152"/>
                      <a:pt x="11" y="159"/>
                    </a:cubicBezTo>
                    <a:cubicBezTo>
                      <a:pt x="10" y="166"/>
                      <a:pt x="11" y="173"/>
                      <a:pt x="12" y="180"/>
                    </a:cubicBezTo>
                    <a:cubicBezTo>
                      <a:pt x="13" y="182"/>
                      <a:pt x="13" y="184"/>
                      <a:pt x="14" y="186"/>
                    </a:cubicBezTo>
                    <a:cubicBezTo>
                      <a:pt x="15" y="187"/>
                      <a:pt x="15" y="189"/>
                      <a:pt x="16" y="191"/>
                    </a:cubicBezTo>
                    <a:cubicBezTo>
                      <a:pt x="17" y="194"/>
                      <a:pt x="19" y="198"/>
                      <a:pt x="21" y="201"/>
                    </a:cubicBezTo>
                    <a:cubicBezTo>
                      <a:pt x="29" y="214"/>
                      <a:pt x="42" y="224"/>
                      <a:pt x="56" y="232"/>
                    </a:cubicBezTo>
                    <a:cubicBezTo>
                      <a:pt x="70" y="240"/>
                      <a:pt x="86" y="246"/>
                      <a:pt x="102" y="250"/>
                    </a:cubicBezTo>
                    <a:cubicBezTo>
                      <a:pt x="119" y="254"/>
                      <a:pt x="136" y="256"/>
                      <a:pt x="153" y="258"/>
                    </a:cubicBezTo>
                    <a:cubicBezTo>
                      <a:pt x="188" y="260"/>
                      <a:pt x="223" y="258"/>
                      <a:pt x="258" y="251"/>
                    </a:cubicBezTo>
                    <a:cubicBezTo>
                      <a:pt x="263" y="251"/>
                      <a:pt x="267" y="250"/>
                      <a:pt x="271" y="249"/>
                    </a:cubicBezTo>
                    <a:cubicBezTo>
                      <a:pt x="276" y="248"/>
                      <a:pt x="280" y="247"/>
                      <a:pt x="284" y="246"/>
                    </a:cubicBezTo>
                    <a:cubicBezTo>
                      <a:pt x="289" y="245"/>
                      <a:pt x="293" y="244"/>
                      <a:pt x="297" y="242"/>
                    </a:cubicBezTo>
                    <a:cubicBezTo>
                      <a:pt x="304" y="241"/>
                      <a:pt x="304" y="241"/>
                      <a:pt x="304" y="241"/>
                    </a:cubicBezTo>
                    <a:cubicBezTo>
                      <a:pt x="310" y="239"/>
                      <a:pt x="310" y="239"/>
                      <a:pt x="310" y="239"/>
                    </a:cubicBezTo>
                    <a:cubicBezTo>
                      <a:pt x="318" y="236"/>
                      <a:pt x="327" y="233"/>
                      <a:pt x="335" y="230"/>
                    </a:cubicBezTo>
                    <a:cubicBezTo>
                      <a:pt x="343" y="227"/>
                      <a:pt x="351" y="224"/>
                      <a:pt x="359" y="220"/>
                    </a:cubicBezTo>
                    <a:cubicBezTo>
                      <a:pt x="375" y="213"/>
                      <a:pt x="390" y="204"/>
                      <a:pt x="404" y="194"/>
                    </a:cubicBezTo>
                    <a:cubicBezTo>
                      <a:pt x="418" y="185"/>
                      <a:pt x="431" y="173"/>
                      <a:pt x="441" y="161"/>
                    </a:cubicBezTo>
                    <a:cubicBezTo>
                      <a:pt x="451" y="148"/>
                      <a:pt x="459" y="134"/>
                      <a:pt x="462" y="119"/>
                    </a:cubicBezTo>
                    <a:cubicBezTo>
                      <a:pt x="464" y="111"/>
                      <a:pt x="464" y="103"/>
                      <a:pt x="463" y="96"/>
                    </a:cubicBezTo>
                    <a:cubicBezTo>
                      <a:pt x="463" y="95"/>
                      <a:pt x="463" y="94"/>
                      <a:pt x="463" y="93"/>
                    </a:cubicBezTo>
                    <a:cubicBezTo>
                      <a:pt x="462" y="91"/>
                      <a:pt x="462" y="91"/>
                      <a:pt x="462" y="91"/>
                    </a:cubicBezTo>
                    <a:cubicBezTo>
                      <a:pt x="461" y="88"/>
                      <a:pt x="461" y="88"/>
                      <a:pt x="461" y="88"/>
                    </a:cubicBezTo>
                    <a:cubicBezTo>
                      <a:pt x="461" y="87"/>
                      <a:pt x="461" y="86"/>
                      <a:pt x="461" y="85"/>
                    </a:cubicBezTo>
                    <a:cubicBezTo>
                      <a:pt x="460" y="83"/>
                      <a:pt x="459" y="82"/>
                      <a:pt x="459" y="80"/>
                    </a:cubicBezTo>
                    <a:cubicBezTo>
                      <a:pt x="458" y="78"/>
                      <a:pt x="457" y="77"/>
                      <a:pt x="456" y="75"/>
                    </a:cubicBezTo>
                    <a:cubicBezTo>
                      <a:pt x="453" y="69"/>
                      <a:pt x="448" y="63"/>
                      <a:pt x="443" y="58"/>
                    </a:cubicBezTo>
                    <a:cubicBezTo>
                      <a:pt x="438" y="53"/>
                      <a:pt x="433" y="48"/>
                      <a:pt x="427" y="44"/>
                    </a:cubicBezTo>
                    <a:cubicBezTo>
                      <a:pt x="415" y="36"/>
                      <a:pt x="402" y="31"/>
                      <a:pt x="390" y="26"/>
                    </a:cubicBezTo>
                    <a:cubicBezTo>
                      <a:pt x="365" y="18"/>
                      <a:pt x="341" y="14"/>
                      <a:pt x="319" y="13"/>
                    </a:cubicBezTo>
                    <a:cubicBezTo>
                      <a:pt x="298" y="12"/>
                      <a:pt x="279" y="13"/>
                      <a:pt x="263" y="14"/>
                    </a:cubicBezTo>
                    <a:cubicBezTo>
                      <a:pt x="248" y="15"/>
                      <a:pt x="236" y="17"/>
                      <a:pt x="228" y="18"/>
                    </a:cubicBezTo>
                    <a:cubicBezTo>
                      <a:pt x="219" y="20"/>
                      <a:pt x="215" y="20"/>
                      <a:pt x="215" y="20"/>
                    </a:cubicBezTo>
                    <a:close/>
                    <a:moveTo>
                      <a:pt x="213" y="7"/>
                    </a:moveTo>
                    <a:cubicBezTo>
                      <a:pt x="213" y="7"/>
                      <a:pt x="214" y="7"/>
                      <a:pt x="216" y="7"/>
                    </a:cubicBezTo>
                    <a:cubicBezTo>
                      <a:pt x="218" y="6"/>
                      <a:pt x="221" y="6"/>
                      <a:pt x="226" y="5"/>
                    </a:cubicBezTo>
                    <a:cubicBezTo>
                      <a:pt x="234" y="4"/>
                      <a:pt x="246" y="2"/>
                      <a:pt x="262" y="1"/>
                    </a:cubicBezTo>
                    <a:cubicBezTo>
                      <a:pt x="278" y="0"/>
                      <a:pt x="298" y="0"/>
                      <a:pt x="320" y="2"/>
                    </a:cubicBezTo>
                    <a:cubicBezTo>
                      <a:pt x="331" y="3"/>
                      <a:pt x="343" y="4"/>
                      <a:pt x="355" y="7"/>
                    </a:cubicBezTo>
                    <a:cubicBezTo>
                      <a:pt x="367" y="10"/>
                      <a:pt x="380" y="13"/>
                      <a:pt x="393" y="18"/>
                    </a:cubicBezTo>
                    <a:cubicBezTo>
                      <a:pt x="406" y="22"/>
                      <a:pt x="419" y="29"/>
                      <a:pt x="432" y="37"/>
                    </a:cubicBezTo>
                    <a:cubicBezTo>
                      <a:pt x="438" y="41"/>
                      <a:pt x="444" y="46"/>
                      <a:pt x="449" y="52"/>
                    </a:cubicBezTo>
                    <a:cubicBezTo>
                      <a:pt x="455" y="58"/>
                      <a:pt x="459" y="64"/>
                      <a:pt x="463" y="71"/>
                    </a:cubicBezTo>
                    <a:cubicBezTo>
                      <a:pt x="464" y="73"/>
                      <a:pt x="465" y="75"/>
                      <a:pt x="466" y="77"/>
                    </a:cubicBezTo>
                    <a:cubicBezTo>
                      <a:pt x="467" y="79"/>
                      <a:pt x="467" y="81"/>
                      <a:pt x="468" y="83"/>
                    </a:cubicBezTo>
                    <a:cubicBezTo>
                      <a:pt x="468" y="84"/>
                      <a:pt x="469" y="85"/>
                      <a:pt x="469" y="86"/>
                    </a:cubicBezTo>
                    <a:cubicBezTo>
                      <a:pt x="470" y="89"/>
                      <a:pt x="470" y="89"/>
                      <a:pt x="470" y="89"/>
                    </a:cubicBezTo>
                    <a:cubicBezTo>
                      <a:pt x="470" y="92"/>
                      <a:pt x="470" y="92"/>
                      <a:pt x="470" y="92"/>
                    </a:cubicBezTo>
                    <a:cubicBezTo>
                      <a:pt x="471" y="93"/>
                      <a:pt x="471" y="94"/>
                      <a:pt x="471" y="95"/>
                    </a:cubicBezTo>
                    <a:cubicBezTo>
                      <a:pt x="472" y="103"/>
                      <a:pt x="472" y="112"/>
                      <a:pt x="470" y="120"/>
                    </a:cubicBezTo>
                    <a:cubicBezTo>
                      <a:pt x="467" y="137"/>
                      <a:pt x="458" y="152"/>
                      <a:pt x="448" y="166"/>
                    </a:cubicBezTo>
                    <a:cubicBezTo>
                      <a:pt x="437" y="180"/>
                      <a:pt x="424" y="192"/>
                      <a:pt x="410" y="202"/>
                    </a:cubicBezTo>
                    <a:cubicBezTo>
                      <a:pt x="395" y="213"/>
                      <a:pt x="380" y="222"/>
                      <a:pt x="364" y="230"/>
                    </a:cubicBezTo>
                    <a:cubicBezTo>
                      <a:pt x="332" y="246"/>
                      <a:pt x="297" y="257"/>
                      <a:pt x="261" y="264"/>
                    </a:cubicBezTo>
                    <a:cubicBezTo>
                      <a:pt x="243" y="268"/>
                      <a:pt x="225" y="270"/>
                      <a:pt x="206" y="271"/>
                    </a:cubicBezTo>
                    <a:cubicBezTo>
                      <a:pt x="188" y="272"/>
                      <a:pt x="170" y="272"/>
                      <a:pt x="152" y="271"/>
                    </a:cubicBezTo>
                    <a:cubicBezTo>
                      <a:pt x="134" y="269"/>
                      <a:pt x="116" y="266"/>
                      <a:pt x="99" y="261"/>
                    </a:cubicBezTo>
                    <a:cubicBezTo>
                      <a:pt x="82" y="257"/>
                      <a:pt x="66" y="250"/>
                      <a:pt x="50" y="241"/>
                    </a:cubicBezTo>
                    <a:cubicBezTo>
                      <a:pt x="35" y="232"/>
                      <a:pt x="22" y="221"/>
                      <a:pt x="12" y="206"/>
                    </a:cubicBezTo>
                    <a:cubicBezTo>
                      <a:pt x="10" y="203"/>
                      <a:pt x="8" y="199"/>
                      <a:pt x="6" y="195"/>
                    </a:cubicBezTo>
                    <a:cubicBezTo>
                      <a:pt x="5" y="193"/>
                      <a:pt x="5" y="191"/>
                      <a:pt x="4" y="189"/>
                    </a:cubicBezTo>
                    <a:cubicBezTo>
                      <a:pt x="3" y="187"/>
                      <a:pt x="3" y="185"/>
                      <a:pt x="2" y="183"/>
                    </a:cubicBezTo>
                    <a:cubicBezTo>
                      <a:pt x="0" y="174"/>
                      <a:pt x="0" y="166"/>
                      <a:pt x="1" y="158"/>
                    </a:cubicBezTo>
                    <a:cubicBezTo>
                      <a:pt x="2" y="149"/>
                      <a:pt x="4" y="141"/>
                      <a:pt x="7" y="134"/>
                    </a:cubicBezTo>
                    <a:cubicBezTo>
                      <a:pt x="10" y="127"/>
                      <a:pt x="14" y="120"/>
                      <a:pt x="18" y="114"/>
                    </a:cubicBezTo>
                    <a:cubicBezTo>
                      <a:pt x="27" y="101"/>
                      <a:pt x="37" y="91"/>
                      <a:pt x="47" y="82"/>
                    </a:cubicBezTo>
                    <a:cubicBezTo>
                      <a:pt x="58" y="72"/>
                      <a:pt x="69" y="65"/>
                      <a:pt x="79" y="58"/>
                    </a:cubicBezTo>
                    <a:cubicBezTo>
                      <a:pt x="90" y="51"/>
                      <a:pt x="100" y="46"/>
                      <a:pt x="110" y="41"/>
                    </a:cubicBezTo>
                    <a:cubicBezTo>
                      <a:pt x="130" y="31"/>
                      <a:pt x="149" y="24"/>
                      <a:pt x="164" y="19"/>
                    </a:cubicBezTo>
                    <a:cubicBezTo>
                      <a:pt x="179" y="15"/>
                      <a:pt x="191" y="12"/>
                      <a:pt x="200" y="10"/>
                    </a:cubicBezTo>
                    <a:cubicBezTo>
                      <a:pt x="208" y="8"/>
                      <a:pt x="213" y="7"/>
                      <a:pt x="213" y="7"/>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5" name="ïṥḷíďé"/>
              <p:cNvSpPr/>
              <p:nvPr/>
            </p:nvSpPr>
            <p:spPr bwMode="auto">
              <a:xfrm>
                <a:off x="2908" y="1901"/>
                <a:ext cx="55" cy="56"/>
              </a:xfrm>
              <a:custGeom>
                <a:avLst/>
                <a:gdLst>
                  <a:gd name="T0" fmla="*/ 37 w 58"/>
                  <a:gd name="T1" fmla="*/ 54 h 58"/>
                  <a:gd name="T2" fmla="*/ 5 w 58"/>
                  <a:gd name="T3" fmla="*/ 36 h 58"/>
                  <a:gd name="T4" fmla="*/ 22 w 58"/>
                  <a:gd name="T5" fmla="*/ 4 h 58"/>
                  <a:gd name="T6" fmla="*/ 54 w 58"/>
                  <a:gd name="T7" fmla="*/ 22 h 58"/>
                  <a:gd name="T8" fmla="*/ 37 w 58"/>
                  <a:gd name="T9" fmla="*/ 54 h 58"/>
                </a:gdLst>
                <a:ahLst/>
                <a:cxnLst>
                  <a:cxn ang="0">
                    <a:pos x="T0" y="T1"/>
                  </a:cxn>
                  <a:cxn ang="0">
                    <a:pos x="T2" y="T3"/>
                  </a:cxn>
                  <a:cxn ang="0">
                    <a:pos x="T4" y="T5"/>
                  </a:cxn>
                  <a:cxn ang="0">
                    <a:pos x="T6" y="T7"/>
                  </a:cxn>
                  <a:cxn ang="0">
                    <a:pos x="T8" y="T9"/>
                  </a:cxn>
                </a:cxnLst>
                <a:rect l="0" t="0" r="r" b="b"/>
                <a:pathLst>
                  <a:path w="58" h="58">
                    <a:moveTo>
                      <a:pt x="37" y="54"/>
                    </a:moveTo>
                    <a:cubicBezTo>
                      <a:pt x="23" y="58"/>
                      <a:pt x="9" y="50"/>
                      <a:pt x="5" y="36"/>
                    </a:cubicBezTo>
                    <a:cubicBezTo>
                      <a:pt x="0" y="23"/>
                      <a:pt x="8" y="9"/>
                      <a:pt x="22" y="4"/>
                    </a:cubicBezTo>
                    <a:cubicBezTo>
                      <a:pt x="35" y="0"/>
                      <a:pt x="50" y="8"/>
                      <a:pt x="54" y="22"/>
                    </a:cubicBezTo>
                    <a:cubicBezTo>
                      <a:pt x="58" y="35"/>
                      <a:pt x="50" y="49"/>
                      <a:pt x="37" y="54"/>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6" name="îṥļîďê"/>
              <p:cNvSpPr/>
              <p:nvPr/>
            </p:nvSpPr>
            <p:spPr bwMode="auto">
              <a:xfrm>
                <a:off x="2493" y="1871"/>
                <a:ext cx="55" cy="54"/>
              </a:xfrm>
              <a:custGeom>
                <a:avLst/>
                <a:gdLst>
                  <a:gd name="T0" fmla="*/ 36 w 57"/>
                  <a:gd name="T1" fmla="*/ 53 h 57"/>
                  <a:gd name="T2" fmla="*/ 4 w 57"/>
                  <a:gd name="T3" fmla="*/ 36 h 57"/>
                  <a:gd name="T4" fmla="*/ 21 w 57"/>
                  <a:gd name="T5" fmla="*/ 4 h 57"/>
                  <a:gd name="T6" fmla="*/ 53 w 57"/>
                  <a:gd name="T7" fmla="*/ 21 h 57"/>
                  <a:gd name="T8" fmla="*/ 36 w 57"/>
                  <a:gd name="T9" fmla="*/ 53 h 57"/>
                </a:gdLst>
                <a:ahLst/>
                <a:cxnLst>
                  <a:cxn ang="0">
                    <a:pos x="T0" y="T1"/>
                  </a:cxn>
                  <a:cxn ang="0">
                    <a:pos x="T2" y="T3"/>
                  </a:cxn>
                  <a:cxn ang="0">
                    <a:pos x="T4" y="T5"/>
                  </a:cxn>
                  <a:cxn ang="0">
                    <a:pos x="T6" y="T7"/>
                  </a:cxn>
                  <a:cxn ang="0">
                    <a:pos x="T8" y="T9"/>
                  </a:cxn>
                </a:cxnLst>
                <a:rect l="0" t="0" r="r" b="b"/>
                <a:pathLst>
                  <a:path w="57" h="57">
                    <a:moveTo>
                      <a:pt x="36" y="53"/>
                    </a:moveTo>
                    <a:cubicBezTo>
                      <a:pt x="22" y="57"/>
                      <a:pt x="8" y="49"/>
                      <a:pt x="4" y="36"/>
                    </a:cubicBezTo>
                    <a:cubicBezTo>
                      <a:pt x="0" y="22"/>
                      <a:pt x="8" y="8"/>
                      <a:pt x="21" y="4"/>
                    </a:cubicBezTo>
                    <a:cubicBezTo>
                      <a:pt x="35" y="0"/>
                      <a:pt x="49" y="7"/>
                      <a:pt x="53" y="21"/>
                    </a:cubicBezTo>
                    <a:cubicBezTo>
                      <a:pt x="57" y="34"/>
                      <a:pt x="50" y="49"/>
                      <a:pt x="36" y="53"/>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7" name="išļíḋê"/>
              <p:cNvSpPr/>
              <p:nvPr/>
            </p:nvSpPr>
            <p:spPr bwMode="auto">
              <a:xfrm>
                <a:off x="2655" y="1834"/>
                <a:ext cx="149" cy="149"/>
              </a:xfrm>
              <a:custGeom>
                <a:avLst/>
                <a:gdLst>
                  <a:gd name="T0" fmla="*/ 98 w 155"/>
                  <a:gd name="T1" fmla="*/ 143 h 155"/>
                  <a:gd name="T2" fmla="*/ 11 w 155"/>
                  <a:gd name="T3" fmla="*/ 97 h 155"/>
                  <a:gd name="T4" fmla="*/ 57 w 155"/>
                  <a:gd name="T5" fmla="*/ 11 h 155"/>
                  <a:gd name="T6" fmla="*/ 144 w 155"/>
                  <a:gd name="T7" fmla="*/ 57 h 155"/>
                  <a:gd name="T8" fmla="*/ 98 w 155"/>
                  <a:gd name="T9" fmla="*/ 143 h 155"/>
                </a:gdLst>
                <a:ahLst/>
                <a:cxnLst>
                  <a:cxn ang="0">
                    <a:pos x="T0" y="T1"/>
                  </a:cxn>
                  <a:cxn ang="0">
                    <a:pos x="T2" y="T3"/>
                  </a:cxn>
                  <a:cxn ang="0">
                    <a:pos x="T4" y="T5"/>
                  </a:cxn>
                  <a:cxn ang="0">
                    <a:pos x="T6" y="T7"/>
                  </a:cxn>
                  <a:cxn ang="0">
                    <a:pos x="T8" y="T9"/>
                  </a:cxn>
                </a:cxnLst>
                <a:rect l="0" t="0" r="r" b="b"/>
                <a:pathLst>
                  <a:path w="155" h="155">
                    <a:moveTo>
                      <a:pt x="98" y="143"/>
                    </a:moveTo>
                    <a:cubicBezTo>
                      <a:pt x="61" y="155"/>
                      <a:pt x="22" y="134"/>
                      <a:pt x="11" y="97"/>
                    </a:cubicBezTo>
                    <a:cubicBezTo>
                      <a:pt x="0" y="61"/>
                      <a:pt x="21" y="22"/>
                      <a:pt x="57" y="11"/>
                    </a:cubicBezTo>
                    <a:cubicBezTo>
                      <a:pt x="94" y="0"/>
                      <a:pt x="133" y="20"/>
                      <a:pt x="144" y="57"/>
                    </a:cubicBezTo>
                    <a:cubicBezTo>
                      <a:pt x="155" y="94"/>
                      <a:pt x="134" y="132"/>
                      <a:pt x="98" y="143"/>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8" name="íšlíde"/>
              <p:cNvSpPr/>
              <p:nvPr/>
            </p:nvSpPr>
            <p:spPr bwMode="auto">
              <a:xfrm>
                <a:off x="2564" y="1708"/>
                <a:ext cx="334" cy="403"/>
              </a:xfrm>
              <a:custGeom>
                <a:avLst/>
                <a:gdLst>
                  <a:gd name="T0" fmla="*/ 263 w 348"/>
                  <a:gd name="T1" fmla="*/ 132 h 420"/>
                  <a:gd name="T2" fmla="*/ 201 w 348"/>
                  <a:gd name="T3" fmla="*/ 65 h 420"/>
                  <a:gd name="T4" fmla="*/ 103 w 348"/>
                  <a:gd name="T5" fmla="*/ 12 h 420"/>
                  <a:gd name="T6" fmla="*/ 61 w 348"/>
                  <a:gd name="T7" fmla="*/ 14 h 420"/>
                  <a:gd name="T8" fmla="*/ 37 w 348"/>
                  <a:gd name="T9" fmla="*/ 28 h 420"/>
                  <a:gd name="T10" fmla="*/ 26 w 348"/>
                  <a:gd name="T11" fmla="*/ 40 h 420"/>
                  <a:gd name="T12" fmla="*/ 15 w 348"/>
                  <a:gd name="T13" fmla="*/ 135 h 420"/>
                  <a:gd name="T14" fmla="*/ 78 w 348"/>
                  <a:gd name="T15" fmla="*/ 277 h 420"/>
                  <a:gd name="T16" fmla="*/ 94 w 348"/>
                  <a:gd name="T17" fmla="*/ 299 h 420"/>
                  <a:gd name="T18" fmla="*/ 107 w 348"/>
                  <a:gd name="T19" fmla="*/ 314 h 420"/>
                  <a:gd name="T20" fmla="*/ 129 w 348"/>
                  <a:gd name="T21" fmla="*/ 338 h 420"/>
                  <a:gd name="T22" fmla="*/ 191 w 348"/>
                  <a:gd name="T23" fmla="*/ 386 h 420"/>
                  <a:gd name="T24" fmla="*/ 284 w 348"/>
                  <a:gd name="T25" fmla="*/ 408 h 420"/>
                  <a:gd name="T26" fmla="*/ 307 w 348"/>
                  <a:gd name="T27" fmla="*/ 398 h 420"/>
                  <a:gd name="T28" fmla="*/ 312 w 348"/>
                  <a:gd name="T29" fmla="*/ 394 h 420"/>
                  <a:gd name="T30" fmla="*/ 317 w 348"/>
                  <a:gd name="T31" fmla="*/ 389 h 420"/>
                  <a:gd name="T32" fmla="*/ 331 w 348"/>
                  <a:gd name="T33" fmla="*/ 366 h 420"/>
                  <a:gd name="T34" fmla="*/ 338 w 348"/>
                  <a:gd name="T35" fmla="*/ 304 h 420"/>
                  <a:gd name="T36" fmla="*/ 297 w 348"/>
                  <a:gd name="T37" fmla="*/ 184 h 420"/>
                  <a:gd name="T38" fmla="*/ 271 w 348"/>
                  <a:gd name="T39" fmla="*/ 142 h 420"/>
                  <a:gd name="T40" fmla="*/ 282 w 348"/>
                  <a:gd name="T41" fmla="*/ 135 h 420"/>
                  <a:gd name="T42" fmla="*/ 289 w 348"/>
                  <a:gd name="T43" fmla="*/ 145 h 420"/>
                  <a:gd name="T44" fmla="*/ 331 w 348"/>
                  <a:gd name="T45" fmla="*/ 230 h 420"/>
                  <a:gd name="T46" fmla="*/ 347 w 348"/>
                  <a:gd name="T47" fmla="*/ 303 h 420"/>
                  <a:gd name="T48" fmla="*/ 339 w 348"/>
                  <a:gd name="T49" fmla="*/ 369 h 420"/>
                  <a:gd name="T50" fmla="*/ 323 w 348"/>
                  <a:gd name="T51" fmla="*/ 394 h 420"/>
                  <a:gd name="T52" fmla="*/ 316 w 348"/>
                  <a:gd name="T53" fmla="*/ 401 h 420"/>
                  <a:gd name="T54" fmla="*/ 312 w 348"/>
                  <a:gd name="T55" fmla="*/ 404 h 420"/>
                  <a:gd name="T56" fmla="*/ 286 w 348"/>
                  <a:gd name="T57" fmla="*/ 416 h 420"/>
                  <a:gd name="T58" fmla="*/ 186 w 348"/>
                  <a:gd name="T59" fmla="*/ 395 h 420"/>
                  <a:gd name="T60" fmla="*/ 68 w 348"/>
                  <a:gd name="T61" fmla="*/ 285 h 420"/>
                  <a:gd name="T62" fmla="*/ 17 w 348"/>
                  <a:gd name="T63" fmla="*/ 189 h 420"/>
                  <a:gd name="T64" fmla="*/ 2 w 348"/>
                  <a:gd name="T65" fmla="*/ 84 h 420"/>
                  <a:gd name="T66" fmla="*/ 26 w 348"/>
                  <a:gd name="T67" fmla="*/ 25 h 420"/>
                  <a:gd name="T68" fmla="*/ 35 w 348"/>
                  <a:gd name="T69" fmla="*/ 16 h 420"/>
                  <a:gd name="T70" fmla="*/ 81 w 348"/>
                  <a:gd name="T71" fmla="*/ 0 h 420"/>
                  <a:gd name="T72" fmla="*/ 146 w 348"/>
                  <a:gd name="T73" fmla="*/ 15 h 420"/>
                  <a:gd name="T74" fmla="*/ 209 w 348"/>
                  <a:gd name="T75" fmla="*/ 55 h 420"/>
                  <a:gd name="T76" fmla="*/ 274 w 348"/>
                  <a:gd name="T77" fmla="*/ 124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8" h="420">
                    <a:moveTo>
                      <a:pt x="271" y="143"/>
                    </a:moveTo>
                    <a:cubicBezTo>
                      <a:pt x="271" y="143"/>
                      <a:pt x="268" y="139"/>
                      <a:pt x="263" y="132"/>
                    </a:cubicBezTo>
                    <a:cubicBezTo>
                      <a:pt x="258" y="125"/>
                      <a:pt x="251" y="116"/>
                      <a:pt x="241" y="104"/>
                    </a:cubicBezTo>
                    <a:cubicBezTo>
                      <a:pt x="231" y="92"/>
                      <a:pt x="218" y="79"/>
                      <a:pt x="201" y="65"/>
                    </a:cubicBezTo>
                    <a:cubicBezTo>
                      <a:pt x="185" y="51"/>
                      <a:pt x="165" y="36"/>
                      <a:pt x="141" y="25"/>
                    </a:cubicBezTo>
                    <a:cubicBezTo>
                      <a:pt x="129" y="20"/>
                      <a:pt x="116" y="15"/>
                      <a:pt x="103" y="12"/>
                    </a:cubicBezTo>
                    <a:cubicBezTo>
                      <a:pt x="96" y="11"/>
                      <a:pt x="89" y="11"/>
                      <a:pt x="82" y="11"/>
                    </a:cubicBezTo>
                    <a:cubicBezTo>
                      <a:pt x="75" y="11"/>
                      <a:pt x="67" y="12"/>
                      <a:pt x="61" y="14"/>
                    </a:cubicBezTo>
                    <a:cubicBezTo>
                      <a:pt x="54" y="16"/>
                      <a:pt x="47" y="20"/>
                      <a:pt x="41" y="24"/>
                    </a:cubicBezTo>
                    <a:cubicBezTo>
                      <a:pt x="40" y="25"/>
                      <a:pt x="38" y="27"/>
                      <a:pt x="37" y="28"/>
                    </a:cubicBezTo>
                    <a:cubicBezTo>
                      <a:pt x="36" y="29"/>
                      <a:pt x="34" y="30"/>
                      <a:pt x="33" y="32"/>
                    </a:cubicBezTo>
                    <a:cubicBezTo>
                      <a:pt x="31" y="34"/>
                      <a:pt x="28" y="37"/>
                      <a:pt x="26" y="40"/>
                    </a:cubicBezTo>
                    <a:cubicBezTo>
                      <a:pt x="18" y="53"/>
                      <a:pt x="14" y="69"/>
                      <a:pt x="12" y="85"/>
                    </a:cubicBezTo>
                    <a:cubicBezTo>
                      <a:pt x="11" y="101"/>
                      <a:pt x="12" y="118"/>
                      <a:pt x="15" y="135"/>
                    </a:cubicBezTo>
                    <a:cubicBezTo>
                      <a:pt x="18" y="151"/>
                      <a:pt x="23" y="168"/>
                      <a:pt x="29" y="184"/>
                    </a:cubicBezTo>
                    <a:cubicBezTo>
                      <a:pt x="41" y="217"/>
                      <a:pt x="58" y="248"/>
                      <a:pt x="78" y="277"/>
                    </a:cubicBezTo>
                    <a:cubicBezTo>
                      <a:pt x="81" y="281"/>
                      <a:pt x="84" y="285"/>
                      <a:pt x="86" y="288"/>
                    </a:cubicBezTo>
                    <a:cubicBezTo>
                      <a:pt x="89" y="292"/>
                      <a:pt x="91" y="295"/>
                      <a:pt x="94" y="299"/>
                    </a:cubicBezTo>
                    <a:cubicBezTo>
                      <a:pt x="97" y="302"/>
                      <a:pt x="100" y="306"/>
                      <a:pt x="103" y="309"/>
                    </a:cubicBezTo>
                    <a:cubicBezTo>
                      <a:pt x="107" y="314"/>
                      <a:pt x="107" y="314"/>
                      <a:pt x="107" y="314"/>
                    </a:cubicBezTo>
                    <a:cubicBezTo>
                      <a:pt x="111" y="319"/>
                      <a:pt x="111" y="319"/>
                      <a:pt x="111" y="319"/>
                    </a:cubicBezTo>
                    <a:cubicBezTo>
                      <a:pt x="117" y="326"/>
                      <a:pt x="123" y="332"/>
                      <a:pt x="129" y="338"/>
                    </a:cubicBezTo>
                    <a:cubicBezTo>
                      <a:pt x="136" y="344"/>
                      <a:pt x="142" y="350"/>
                      <a:pt x="149" y="356"/>
                    </a:cubicBezTo>
                    <a:cubicBezTo>
                      <a:pt x="162" y="367"/>
                      <a:pt x="176" y="378"/>
                      <a:pt x="191" y="386"/>
                    </a:cubicBezTo>
                    <a:cubicBezTo>
                      <a:pt x="205" y="395"/>
                      <a:pt x="221" y="402"/>
                      <a:pt x="237" y="406"/>
                    </a:cubicBezTo>
                    <a:cubicBezTo>
                      <a:pt x="252" y="410"/>
                      <a:pt x="269" y="412"/>
                      <a:pt x="284" y="408"/>
                    </a:cubicBezTo>
                    <a:cubicBezTo>
                      <a:pt x="291" y="407"/>
                      <a:pt x="298" y="404"/>
                      <a:pt x="305" y="400"/>
                    </a:cubicBezTo>
                    <a:cubicBezTo>
                      <a:pt x="305" y="399"/>
                      <a:pt x="306" y="398"/>
                      <a:pt x="307" y="398"/>
                    </a:cubicBezTo>
                    <a:cubicBezTo>
                      <a:pt x="309" y="396"/>
                      <a:pt x="309" y="396"/>
                      <a:pt x="309" y="396"/>
                    </a:cubicBezTo>
                    <a:cubicBezTo>
                      <a:pt x="312" y="394"/>
                      <a:pt x="312" y="394"/>
                      <a:pt x="312" y="394"/>
                    </a:cubicBezTo>
                    <a:cubicBezTo>
                      <a:pt x="312" y="394"/>
                      <a:pt x="313" y="393"/>
                      <a:pt x="313" y="393"/>
                    </a:cubicBezTo>
                    <a:cubicBezTo>
                      <a:pt x="315" y="391"/>
                      <a:pt x="316" y="390"/>
                      <a:pt x="317" y="389"/>
                    </a:cubicBezTo>
                    <a:cubicBezTo>
                      <a:pt x="318" y="387"/>
                      <a:pt x="320" y="386"/>
                      <a:pt x="321" y="385"/>
                    </a:cubicBezTo>
                    <a:cubicBezTo>
                      <a:pt x="325" y="379"/>
                      <a:pt x="329" y="372"/>
                      <a:pt x="331" y="366"/>
                    </a:cubicBezTo>
                    <a:cubicBezTo>
                      <a:pt x="334" y="359"/>
                      <a:pt x="336" y="352"/>
                      <a:pt x="337" y="345"/>
                    </a:cubicBezTo>
                    <a:cubicBezTo>
                      <a:pt x="339" y="331"/>
                      <a:pt x="339" y="317"/>
                      <a:pt x="338" y="304"/>
                    </a:cubicBezTo>
                    <a:cubicBezTo>
                      <a:pt x="335" y="278"/>
                      <a:pt x="328" y="254"/>
                      <a:pt x="321" y="234"/>
                    </a:cubicBezTo>
                    <a:cubicBezTo>
                      <a:pt x="313" y="214"/>
                      <a:pt x="304" y="197"/>
                      <a:pt x="297" y="184"/>
                    </a:cubicBezTo>
                    <a:cubicBezTo>
                      <a:pt x="289" y="170"/>
                      <a:pt x="282" y="160"/>
                      <a:pt x="278" y="153"/>
                    </a:cubicBezTo>
                    <a:cubicBezTo>
                      <a:pt x="273" y="146"/>
                      <a:pt x="271" y="142"/>
                      <a:pt x="271" y="142"/>
                    </a:cubicBezTo>
                    <a:lnTo>
                      <a:pt x="271" y="143"/>
                    </a:lnTo>
                    <a:close/>
                    <a:moveTo>
                      <a:pt x="282" y="135"/>
                    </a:moveTo>
                    <a:cubicBezTo>
                      <a:pt x="282" y="135"/>
                      <a:pt x="283" y="136"/>
                      <a:pt x="284" y="137"/>
                    </a:cubicBezTo>
                    <a:cubicBezTo>
                      <a:pt x="285" y="139"/>
                      <a:pt x="287" y="142"/>
                      <a:pt x="289" y="145"/>
                    </a:cubicBezTo>
                    <a:cubicBezTo>
                      <a:pt x="294" y="153"/>
                      <a:pt x="301" y="163"/>
                      <a:pt x="308" y="178"/>
                    </a:cubicBezTo>
                    <a:cubicBezTo>
                      <a:pt x="315" y="192"/>
                      <a:pt x="324" y="209"/>
                      <a:pt x="331" y="230"/>
                    </a:cubicBezTo>
                    <a:cubicBezTo>
                      <a:pt x="335" y="241"/>
                      <a:pt x="338" y="252"/>
                      <a:pt x="341" y="264"/>
                    </a:cubicBezTo>
                    <a:cubicBezTo>
                      <a:pt x="344" y="277"/>
                      <a:pt x="346" y="290"/>
                      <a:pt x="347" y="303"/>
                    </a:cubicBezTo>
                    <a:cubicBezTo>
                      <a:pt x="348" y="317"/>
                      <a:pt x="348" y="332"/>
                      <a:pt x="345" y="346"/>
                    </a:cubicBezTo>
                    <a:cubicBezTo>
                      <a:pt x="344" y="354"/>
                      <a:pt x="342" y="361"/>
                      <a:pt x="339" y="369"/>
                    </a:cubicBezTo>
                    <a:cubicBezTo>
                      <a:pt x="336" y="376"/>
                      <a:pt x="332" y="383"/>
                      <a:pt x="327" y="389"/>
                    </a:cubicBezTo>
                    <a:cubicBezTo>
                      <a:pt x="326" y="391"/>
                      <a:pt x="324" y="393"/>
                      <a:pt x="323" y="394"/>
                    </a:cubicBezTo>
                    <a:cubicBezTo>
                      <a:pt x="322" y="396"/>
                      <a:pt x="320" y="397"/>
                      <a:pt x="319" y="399"/>
                    </a:cubicBezTo>
                    <a:cubicBezTo>
                      <a:pt x="318" y="399"/>
                      <a:pt x="317" y="400"/>
                      <a:pt x="316" y="401"/>
                    </a:cubicBezTo>
                    <a:cubicBezTo>
                      <a:pt x="314" y="402"/>
                      <a:pt x="314" y="402"/>
                      <a:pt x="314" y="402"/>
                    </a:cubicBezTo>
                    <a:cubicBezTo>
                      <a:pt x="312" y="404"/>
                      <a:pt x="312" y="404"/>
                      <a:pt x="312" y="404"/>
                    </a:cubicBezTo>
                    <a:cubicBezTo>
                      <a:pt x="310" y="405"/>
                      <a:pt x="310" y="405"/>
                      <a:pt x="309" y="406"/>
                    </a:cubicBezTo>
                    <a:cubicBezTo>
                      <a:pt x="302" y="411"/>
                      <a:pt x="294" y="414"/>
                      <a:pt x="286" y="416"/>
                    </a:cubicBezTo>
                    <a:cubicBezTo>
                      <a:pt x="269" y="420"/>
                      <a:pt x="251" y="418"/>
                      <a:pt x="234" y="414"/>
                    </a:cubicBezTo>
                    <a:cubicBezTo>
                      <a:pt x="218" y="410"/>
                      <a:pt x="201" y="403"/>
                      <a:pt x="186" y="395"/>
                    </a:cubicBezTo>
                    <a:cubicBezTo>
                      <a:pt x="170" y="386"/>
                      <a:pt x="156" y="376"/>
                      <a:pt x="142" y="365"/>
                    </a:cubicBezTo>
                    <a:cubicBezTo>
                      <a:pt x="113" y="342"/>
                      <a:pt x="89" y="315"/>
                      <a:pt x="68" y="285"/>
                    </a:cubicBezTo>
                    <a:cubicBezTo>
                      <a:pt x="57" y="270"/>
                      <a:pt x="48" y="254"/>
                      <a:pt x="39" y="238"/>
                    </a:cubicBezTo>
                    <a:cubicBezTo>
                      <a:pt x="30" y="222"/>
                      <a:pt x="23" y="206"/>
                      <a:pt x="17" y="189"/>
                    </a:cubicBezTo>
                    <a:cubicBezTo>
                      <a:pt x="11" y="172"/>
                      <a:pt x="6" y="154"/>
                      <a:pt x="4" y="137"/>
                    </a:cubicBezTo>
                    <a:cubicBezTo>
                      <a:pt x="1" y="119"/>
                      <a:pt x="0" y="101"/>
                      <a:pt x="2" y="84"/>
                    </a:cubicBezTo>
                    <a:cubicBezTo>
                      <a:pt x="3" y="67"/>
                      <a:pt x="8" y="49"/>
                      <a:pt x="18" y="35"/>
                    </a:cubicBezTo>
                    <a:cubicBezTo>
                      <a:pt x="20" y="31"/>
                      <a:pt x="23" y="28"/>
                      <a:pt x="26" y="25"/>
                    </a:cubicBezTo>
                    <a:cubicBezTo>
                      <a:pt x="27" y="23"/>
                      <a:pt x="29" y="21"/>
                      <a:pt x="30" y="20"/>
                    </a:cubicBezTo>
                    <a:cubicBezTo>
                      <a:pt x="32" y="18"/>
                      <a:pt x="33" y="17"/>
                      <a:pt x="35" y="16"/>
                    </a:cubicBezTo>
                    <a:cubicBezTo>
                      <a:pt x="42" y="11"/>
                      <a:pt x="49" y="7"/>
                      <a:pt x="57" y="4"/>
                    </a:cubicBezTo>
                    <a:cubicBezTo>
                      <a:pt x="65" y="2"/>
                      <a:pt x="73" y="0"/>
                      <a:pt x="81" y="0"/>
                    </a:cubicBezTo>
                    <a:cubicBezTo>
                      <a:pt x="89" y="0"/>
                      <a:pt x="97" y="1"/>
                      <a:pt x="104" y="2"/>
                    </a:cubicBezTo>
                    <a:cubicBezTo>
                      <a:pt x="119" y="5"/>
                      <a:pt x="133" y="9"/>
                      <a:pt x="146" y="15"/>
                    </a:cubicBezTo>
                    <a:cubicBezTo>
                      <a:pt x="158" y="21"/>
                      <a:pt x="170" y="27"/>
                      <a:pt x="180" y="34"/>
                    </a:cubicBezTo>
                    <a:cubicBezTo>
                      <a:pt x="191" y="41"/>
                      <a:pt x="200" y="48"/>
                      <a:pt x="209" y="55"/>
                    </a:cubicBezTo>
                    <a:cubicBezTo>
                      <a:pt x="226" y="70"/>
                      <a:pt x="240" y="84"/>
                      <a:pt x="250" y="95"/>
                    </a:cubicBezTo>
                    <a:cubicBezTo>
                      <a:pt x="261" y="107"/>
                      <a:pt x="269" y="117"/>
                      <a:pt x="274" y="124"/>
                    </a:cubicBezTo>
                    <a:cubicBezTo>
                      <a:pt x="279" y="131"/>
                      <a:pt x="282" y="135"/>
                      <a:pt x="282" y="135"/>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9" name="îṡľïḋe"/>
              <p:cNvSpPr/>
              <p:nvPr/>
            </p:nvSpPr>
            <p:spPr bwMode="auto">
              <a:xfrm>
                <a:off x="2770" y="2075"/>
                <a:ext cx="55" cy="56"/>
              </a:xfrm>
              <a:custGeom>
                <a:avLst/>
                <a:gdLst>
                  <a:gd name="T0" fmla="*/ 9 w 57"/>
                  <a:gd name="T1" fmla="*/ 46 h 58"/>
                  <a:gd name="T2" fmla="*/ 11 w 57"/>
                  <a:gd name="T3" fmla="*/ 10 h 58"/>
                  <a:gd name="T4" fmla="*/ 48 w 57"/>
                  <a:gd name="T5" fmla="*/ 12 h 58"/>
                  <a:gd name="T6" fmla="*/ 45 w 57"/>
                  <a:gd name="T7" fmla="*/ 48 h 58"/>
                  <a:gd name="T8" fmla="*/ 9 w 57"/>
                  <a:gd name="T9" fmla="*/ 46 h 58"/>
                </a:gdLst>
                <a:ahLst/>
                <a:cxnLst>
                  <a:cxn ang="0">
                    <a:pos x="T0" y="T1"/>
                  </a:cxn>
                  <a:cxn ang="0">
                    <a:pos x="T2" y="T3"/>
                  </a:cxn>
                  <a:cxn ang="0">
                    <a:pos x="T4" y="T5"/>
                  </a:cxn>
                  <a:cxn ang="0">
                    <a:pos x="T6" y="T7"/>
                  </a:cxn>
                  <a:cxn ang="0">
                    <a:pos x="T8" y="T9"/>
                  </a:cxn>
                </a:cxnLst>
                <a:rect l="0" t="0" r="r" b="b"/>
                <a:pathLst>
                  <a:path w="57" h="58">
                    <a:moveTo>
                      <a:pt x="9" y="46"/>
                    </a:moveTo>
                    <a:cubicBezTo>
                      <a:pt x="0" y="35"/>
                      <a:pt x="1" y="19"/>
                      <a:pt x="11" y="10"/>
                    </a:cubicBezTo>
                    <a:cubicBezTo>
                      <a:pt x="22" y="0"/>
                      <a:pt x="38" y="1"/>
                      <a:pt x="48" y="12"/>
                    </a:cubicBezTo>
                    <a:cubicBezTo>
                      <a:pt x="57" y="23"/>
                      <a:pt x="56" y="39"/>
                      <a:pt x="45" y="48"/>
                    </a:cubicBezTo>
                    <a:cubicBezTo>
                      <a:pt x="35" y="58"/>
                      <a:pt x="18" y="57"/>
                      <a:pt x="9" y="46"/>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0" name="ïSlíḋê"/>
              <p:cNvSpPr/>
              <p:nvPr/>
            </p:nvSpPr>
            <p:spPr bwMode="auto">
              <a:xfrm>
                <a:off x="2626" y="1685"/>
                <a:ext cx="56" cy="54"/>
              </a:xfrm>
              <a:custGeom>
                <a:avLst/>
                <a:gdLst>
                  <a:gd name="T0" fmla="*/ 10 w 58"/>
                  <a:gd name="T1" fmla="*/ 46 h 57"/>
                  <a:gd name="T2" fmla="*/ 12 w 58"/>
                  <a:gd name="T3" fmla="*/ 9 h 57"/>
                  <a:gd name="T4" fmla="*/ 48 w 58"/>
                  <a:gd name="T5" fmla="*/ 12 h 57"/>
                  <a:gd name="T6" fmla="*/ 46 w 58"/>
                  <a:gd name="T7" fmla="*/ 48 h 57"/>
                  <a:gd name="T8" fmla="*/ 10 w 58"/>
                  <a:gd name="T9" fmla="*/ 46 h 57"/>
                </a:gdLst>
                <a:ahLst/>
                <a:cxnLst>
                  <a:cxn ang="0">
                    <a:pos x="T0" y="T1"/>
                  </a:cxn>
                  <a:cxn ang="0">
                    <a:pos x="T2" y="T3"/>
                  </a:cxn>
                  <a:cxn ang="0">
                    <a:pos x="T4" y="T5"/>
                  </a:cxn>
                  <a:cxn ang="0">
                    <a:pos x="T6" y="T7"/>
                  </a:cxn>
                  <a:cxn ang="0">
                    <a:pos x="T8" y="T9"/>
                  </a:cxn>
                </a:cxnLst>
                <a:rect l="0" t="0" r="r" b="b"/>
                <a:pathLst>
                  <a:path w="58" h="57">
                    <a:moveTo>
                      <a:pt x="10" y="46"/>
                    </a:moveTo>
                    <a:cubicBezTo>
                      <a:pt x="0" y="35"/>
                      <a:pt x="1" y="19"/>
                      <a:pt x="12" y="9"/>
                    </a:cubicBezTo>
                    <a:cubicBezTo>
                      <a:pt x="23" y="0"/>
                      <a:pt x="39" y="1"/>
                      <a:pt x="48" y="12"/>
                    </a:cubicBezTo>
                    <a:cubicBezTo>
                      <a:pt x="58" y="22"/>
                      <a:pt x="57" y="39"/>
                      <a:pt x="46" y="48"/>
                    </a:cubicBezTo>
                    <a:cubicBezTo>
                      <a:pt x="35" y="57"/>
                      <a:pt x="19" y="56"/>
                      <a:pt x="10" y="46"/>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1" name="ïṥlîḑé"/>
              <p:cNvSpPr/>
              <p:nvPr/>
            </p:nvSpPr>
            <p:spPr bwMode="auto">
              <a:xfrm>
                <a:off x="2587" y="1689"/>
                <a:ext cx="284" cy="438"/>
              </a:xfrm>
              <a:custGeom>
                <a:avLst/>
                <a:gdLst>
                  <a:gd name="T0" fmla="*/ 262 w 296"/>
                  <a:gd name="T1" fmla="*/ 258 h 456"/>
                  <a:gd name="T2" fmla="*/ 283 w 296"/>
                  <a:gd name="T3" fmla="*/ 168 h 456"/>
                  <a:gd name="T4" fmla="*/ 270 w 296"/>
                  <a:gd name="T5" fmla="*/ 58 h 456"/>
                  <a:gd name="T6" fmla="*/ 245 w 296"/>
                  <a:gd name="T7" fmla="*/ 24 h 456"/>
                  <a:gd name="T8" fmla="*/ 221 w 296"/>
                  <a:gd name="T9" fmla="*/ 12 h 456"/>
                  <a:gd name="T10" fmla="*/ 204 w 296"/>
                  <a:gd name="T11" fmla="*/ 10 h 456"/>
                  <a:gd name="T12" fmla="*/ 120 w 296"/>
                  <a:gd name="T13" fmla="*/ 54 h 456"/>
                  <a:gd name="T14" fmla="*/ 38 w 296"/>
                  <a:gd name="T15" fmla="*/ 187 h 456"/>
                  <a:gd name="T16" fmla="*/ 29 w 296"/>
                  <a:gd name="T17" fmla="*/ 212 h 456"/>
                  <a:gd name="T18" fmla="*/ 23 w 296"/>
                  <a:gd name="T19" fmla="*/ 231 h 456"/>
                  <a:gd name="T20" fmla="*/ 16 w 296"/>
                  <a:gd name="T21" fmla="*/ 263 h 456"/>
                  <a:gd name="T22" fmla="*/ 11 w 296"/>
                  <a:gd name="T23" fmla="*/ 341 h 456"/>
                  <a:gd name="T24" fmla="*/ 45 w 296"/>
                  <a:gd name="T25" fmla="*/ 430 h 456"/>
                  <a:gd name="T26" fmla="*/ 67 w 296"/>
                  <a:gd name="T27" fmla="*/ 444 h 456"/>
                  <a:gd name="T28" fmla="*/ 72 w 296"/>
                  <a:gd name="T29" fmla="*/ 445 h 456"/>
                  <a:gd name="T30" fmla="*/ 80 w 296"/>
                  <a:gd name="T31" fmla="*/ 447 h 456"/>
                  <a:gd name="T32" fmla="*/ 107 w 296"/>
                  <a:gd name="T33" fmla="*/ 445 h 456"/>
                  <a:gd name="T34" fmla="*/ 162 w 296"/>
                  <a:gd name="T35" fmla="*/ 416 h 456"/>
                  <a:gd name="T36" fmla="*/ 238 w 296"/>
                  <a:gd name="T37" fmla="*/ 314 h 456"/>
                  <a:gd name="T38" fmla="*/ 258 w 296"/>
                  <a:gd name="T39" fmla="*/ 270 h 456"/>
                  <a:gd name="T40" fmla="*/ 269 w 296"/>
                  <a:gd name="T41" fmla="*/ 278 h 456"/>
                  <a:gd name="T42" fmla="*/ 250 w 296"/>
                  <a:gd name="T43" fmla="*/ 320 h 456"/>
                  <a:gd name="T44" fmla="*/ 196 w 296"/>
                  <a:gd name="T45" fmla="*/ 396 h 456"/>
                  <a:gd name="T46" fmla="*/ 131 w 296"/>
                  <a:gd name="T47" fmla="*/ 446 h 456"/>
                  <a:gd name="T48" fmla="*/ 85 w 296"/>
                  <a:gd name="T49" fmla="*/ 455 h 456"/>
                  <a:gd name="T50" fmla="*/ 73 w 296"/>
                  <a:gd name="T51" fmla="*/ 453 h 456"/>
                  <a:gd name="T52" fmla="*/ 67 w 296"/>
                  <a:gd name="T53" fmla="*/ 452 h 456"/>
                  <a:gd name="T54" fmla="*/ 61 w 296"/>
                  <a:gd name="T55" fmla="*/ 450 h 456"/>
                  <a:gd name="T56" fmla="*/ 13 w 296"/>
                  <a:gd name="T57" fmla="*/ 393 h 456"/>
                  <a:gd name="T58" fmla="*/ 1 w 296"/>
                  <a:gd name="T59" fmla="*/ 288 h 456"/>
                  <a:gd name="T60" fmla="*/ 48 w 296"/>
                  <a:gd name="T61" fmla="*/ 132 h 456"/>
                  <a:gd name="T62" fmla="*/ 112 w 296"/>
                  <a:gd name="T63" fmla="*/ 46 h 456"/>
                  <a:gd name="T64" fmla="*/ 204 w 296"/>
                  <a:gd name="T65" fmla="*/ 0 h 456"/>
                  <a:gd name="T66" fmla="*/ 223 w 296"/>
                  <a:gd name="T67" fmla="*/ 2 h 456"/>
                  <a:gd name="T68" fmla="*/ 252 w 296"/>
                  <a:gd name="T69" fmla="*/ 16 h 456"/>
                  <a:gd name="T70" fmla="*/ 280 w 296"/>
                  <a:gd name="T71" fmla="*/ 53 h 456"/>
                  <a:gd name="T72" fmla="*/ 296 w 296"/>
                  <a:gd name="T73" fmla="*/ 134 h 456"/>
                  <a:gd name="T74" fmla="*/ 285 w 296"/>
                  <a:gd name="T75" fmla="*/ 226 h 456"/>
                  <a:gd name="T76" fmla="*/ 270 w 296"/>
                  <a:gd name="T77" fmla="*/ 274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6" h="456">
                    <a:moveTo>
                      <a:pt x="258" y="270"/>
                    </a:moveTo>
                    <a:cubicBezTo>
                      <a:pt x="258" y="270"/>
                      <a:pt x="259" y="266"/>
                      <a:pt x="262" y="258"/>
                    </a:cubicBezTo>
                    <a:cubicBezTo>
                      <a:pt x="265" y="250"/>
                      <a:pt x="269" y="238"/>
                      <a:pt x="273" y="223"/>
                    </a:cubicBezTo>
                    <a:cubicBezTo>
                      <a:pt x="276" y="208"/>
                      <a:pt x="280" y="190"/>
                      <a:pt x="283" y="168"/>
                    </a:cubicBezTo>
                    <a:cubicBezTo>
                      <a:pt x="285" y="147"/>
                      <a:pt x="286" y="123"/>
                      <a:pt x="282" y="97"/>
                    </a:cubicBezTo>
                    <a:cubicBezTo>
                      <a:pt x="279" y="84"/>
                      <a:pt x="276" y="70"/>
                      <a:pt x="270" y="58"/>
                    </a:cubicBezTo>
                    <a:cubicBezTo>
                      <a:pt x="268" y="51"/>
                      <a:pt x="264" y="45"/>
                      <a:pt x="260" y="39"/>
                    </a:cubicBezTo>
                    <a:cubicBezTo>
                      <a:pt x="256" y="33"/>
                      <a:pt x="251" y="28"/>
                      <a:pt x="245" y="24"/>
                    </a:cubicBezTo>
                    <a:cubicBezTo>
                      <a:pt x="240" y="19"/>
                      <a:pt x="233" y="16"/>
                      <a:pt x="226" y="13"/>
                    </a:cubicBezTo>
                    <a:cubicBezTo>
                      <a:pt x="224" y="13"/>
                      <a:pt x="222" y="12"/>
                      <a:pt x="221" y="12"/>
                    </a:cubicBezTo>
                    <a:cubicBezTo>
                      <a:pt x="219" y="12"/>
                      <a:pt x="217" y="11"/>
                      <a:pt x="215" y="11"/>
                    </a:cubicBezTo>
                    <a:cubicBezTo>
                      <a:pt x="212" y="10"/>
                      <a:pt x="208" y="10"/>
                      <a:pt x="204" y="10"/>
                    </a:cubicBezTo>
                    <a:cubicBezTo>
                      <a:pt x="189" y="11"/>
                      <a:pt x="174" y="16"/>
                      <a:pt x="160" y="24"/>
                    </a:cubicBezTo>
                    <a:cubicBezTo>
                      <a:pt x="145" y="32"/>
                      <a:pt x="132" y="42"/>
                      <a:pt x="120" y="54"/>
                    </a:cubicBezTo>
                    <a:cubicBezTo>
                      <a:pt x="108" y="66"/>
                      <a:pt x="97" y="79"/>
                      <a:pt x="87" y="94"/>
                    </a:cubicBezTo>
                    <a:cubicBezTo>
                      <a:pt x="67" y="122"/>
                      <a:pt x="51" y="154"/>
                      <a:pt x="38" y="187"/>
                    </a:cubicBezTo>
                    <a:cubicBezTo>
                      <a:pt x="36" y="191"/>
                      <a:pt x="35" y="195"/>
                      <a:pt x="33" y="199"/>
                    </a:cubicBezTo>
                    <a:cubicBezTo>
                      <a:pt x="32" y="204"/>
                      <a:pt x="30" y="208"/>
                      <a:pt x="29" y="212"/>
                    </a:cubicBezTo>
                    <a:cubicBezTo>
                      <a:pt x="28" y="216"/>
                      <a:pt x="26" y="220"/>
                      <a:pt x="25" y="225"/>
                    </a:cubicBezTo>
                    <a:cubicBezTo>
                      <a:pt x="23" y="231"/>
                      <a:pt x="23" y="231"/>
                      <a:pt x="23" y="231"/>
                    </a:cubicBezTo>
                    <a:cubicBezTo>
                      <a:pt x="22" y="237"/>
                      <a:pt x="22" y="237"/>
                      <a:pt x="22" y="237"/>
                    </a:cubicBezTo>
                    <a:cubicBezTo>
                      <a:pt x="20" y="246"/>
                      <a:pt x="18" y="255"/>
                      <a:pt x="16" y="263"/>
                    </a:cubicBezTo>
                    <a:cubicBezTo>
                      <a:pt x="15" y="272"/>
                      <a:pt x="13" y="281"/>
                      <a:pt x="12" y="289"/>
                    </a:cubicBezTo>
                    <a:cubicBezTo>
                      <a:pt x="10" y="306"/>
                      <a:pt x="10" y="324"/>
                      <a:pt x="11" y="341"/>
                    </a:cubicBezTo>
                    <a:cubicBezTo>
                      <a:pt x="12" y="358"/>
                      <a:pt x="15" y="374"/>
                      <a:pt x="20" y="390"/>
                    </a:cubicBezTo>
                    <a:cubicBezTo>
                      <a:pt x="26" y="405"/>
                      <a:pt x="34" y="420"/>
                      <a:pt x="45" y="430"/>
                    </a:cubicBezTo>
                    <a:cubicBezTo>
                      <a:pt x="51" y="435"/>
                      <a:pt x="57" y="440"/>
                      <a:pt x="64" y="443"/>
                    </a:cubicBezTo>
                    <a:cubicBezTo>
                      <a:pt x="65" y="443"/>
                      <a:pt x="66" y="443"/>
                      <a:pt x="67" y="444"/>
                    </a:cubicBezTo>
                    <a:cubicBezTo>
                      <a:pt x="70" y="444"/>
                      <a:pt x="70" y="444"/>
                      <a:pt x="70" y="444"/>
                    </a:cubicBezTo>
                    <a:cubicBezTo>
                      <a:pt x="72" y="445"/>
                      <a:pt x="72" y="445"/>
                      <a:pt x="72" y="445"/>
                    </a:cubicBezTo>
                    <a:cubicBezTo>
                      <a:pt x="73" y="446"/>
                      <a:pt x="74" y="446"/>
                      <a:pt x="75" y="446"/>
                    </a:cubicBezTo>
                    <a:cubicBezTo>
                      <a:pt x="77" y="446"/>
                      <a:pt x="78" y="447"/>
                      <a:pt x="80" y="447"/>
                    </a:cubicBezTo>
                    <a:cubicBezTo>
                      <a:pt x="82" y="447"/>
                      <a:pt x="84" y="447"/>
                      <a:pt x="86" y="447"/>
                    </a:cubicBezTo>
                    <a:cubicBezTo>
                      <a:pt x="93" y="448"/>
                      <a:pt x="100" y="447"/>
                      <a:pt x="107" y="445"/>
                    </a:cubicBezTo>
                    <a:cubicBezTo>
                      <a:pt x="114" y="444"/>
                      <a:pt x="121" y="441"/>
                      <a:pt x="127" y="438"/>
                    </a:cubicBezTo>
                    <a:cubicBezTo>
                      <a:pt x="140" y="433"/>
                      <a:pt x="152" y="425"/>
                      <a:pt x="162" y="416"/>
                    </a:cubicBezTo>
                    <a:cubicBezTo>
                      <a:pt x="182" y="399"/>
                      <a:pt x="198" y="380"/>
                      <a:pt x="210" y="362"/>
                    </a:cubicBezTo>
                    <a:cubicBezTo>
                      <a:pt x="222" y="345"/>
                      <a:pt x="231" y="328"/>
                      <a:pt x="238" y="314"/>
                    </a:cubicBezTo>
                    <a:cubicBezTo>
                      <a:pt x="245" y="300"/>
                      <a:pt x="250" y="289"/>
                      <a:pt x="253" y="282"/>
                    </a:cubicBezTo>
                    <a:cubicBezTo>
                      <a:pt x="256" y="274"/>
                      <a:pt x="258" y="270"/>
                      <a:pt x="258" y="270"/>
                    </a:cubicBezTo>
                    <a:close/>
                    <a:moveTo>
                      <a:pt x="270" y="274"/>
                    </a:moveTo>
                    <a:cubicBezTo>
                      <a:pt x="270" y="274"/>
                      <a:pt x="270" y="276"/>
                      <a:pt x="269" y="278"/>
                    </a:cubicBezTo>
                    <a:cubicBezTo>
                      <a:pt x="268" y="280"/>
                      <a:pt x="267" y="283"/>
                      <a:pt x="266" y="287"/>
                    </a:cubicBezTo>
                    <a:cubicBezTo>
                      <a:pt x="262" y="295"/>
                      <a:pt x="257" y="306"/>
                      <a:pt x="250" y="320"/>
                    </a:cubicBezTo>
                    <a:cubicBezTo>
                      <a:pt x="242" y="334"/>
                      <a:pt x="232" y="351"/>
                      <a:pt x="219" y="369"/>
                    </a:cubicBezTo>
                    <a:cubicBezTo>
                      <a:pt x="212" y="378"/>
                      <a:pt x="205" y="387"/>
                      <a:pt x="196" y="396"/>
                    </a:cubicBezTo>
                    <a:cubicBezTo>
                      <a:pt x="188" y="406"/>
                      <a:pt x="178" y="415"/>
                      <a:pt x="168" y="423"/>
                    </a:cubicBezTo>
                    <a:cubicBezTo>
                      <a:pt x="157" y="432"/>
                      <a:pt x="145" y="440"/>
                      <a:pt x="131" y="446"/>
                    </a:cubicBezTo>
                    <a:cubicBezTo>
                      <a:pt x="124" y="449"/>
                      <a:pt x="117" y="452"/>
                      <a:pt x="109" y="453"/>
                    </a:cubicBezTo>
                    <a:cubicBezTo>
                      <a:pt x="101" y="455"/>
                      <a:pt x="93" y="456"/>
                      <a:pt x="85" y="455"/>
                    </a:cubicBezTo>
                    <a:cubicBezTo>
                      <a:pt x="83" y="455"/>
                      <a:pt x="81" y="455"/>
                      <a:pt x="79" y="455"/>
                    </a:cubicBezTo>
                    <a:cubicBezTo>
                      <a:pt x="77" y="454"/>
                      <a:pt x="75" y="454"/>
                      <a:pt x="73" y="453"/>
                    </a:cubicBezTo>
                    <a:cubicBezTo>
                      <a:pt x="72" y="453"/>
                      <a:pt x="71" y="453"/>
                      <a:pt x="70" y="453"/>
                    </a:cubicBezTo>
                    <a:cubicBezTo>
                      <a:pt x="67" y="452"/>
                      <a:pt x="67" y="452"/>
                      <a:pt x="67" y="452"/>
                    </a:cubicBezTo>
                    <a:cubicBezTo>
                      <a:pt x="64" y="451"/>
                      <a:pt x="64" y="451"/>
                      <a:pt x="64" y="451"/>
                    </a:cubicBezTo>
                    <a:cubicBezTo>
                      <a:pt x="63" y="450"/>
                      <a:pt x="62" y="450"/>
                      <a:pt x="61" y="450"/>
                    </a:cubicBezTo>
                    <a:cubicBezTo>
                      <a:pt x="54" y="446"/>
                      <a:pt x="46" y="442"/>
                      <a:pt x="40" y="436"/>
                    </a:cubicBezTo>
                    <a:cubicBezTo>
                      <a:pt x="27" y="424"/>
                      <a:pt x="19" y="409"/>
                      <a:pt x="13" y="393"/>
                    </a:cubicBezTo>
                    <a:cubicBezTo>
                      <a:pt x="6" y="377"/>
                      <a:pt x="3" y="359"/>
                      <a:pt x="1" y="342"/>
                    </a:cubicBezTo>
                    <a:cubicBezTo>
                      <a:pt x="0" y="324"/>
                      <a:pt x="0" y="306"/>
                      <a:pt x="1" y="288"/>
                    </a:cubicBezTo>
                    <a:cubicBezTo>
                      <a:pt x="4" y="252"/>
                      <a:pt x="13" y="216"/>
                      <a:pt x="25" y="182"/>
                    </a:cubicBezTo>
                    <a:cubicBezTo>
                      <a:pt x="32" y="165"/>
                      <a:pt x="39" y="148"/>
                      <a:pt x="48" y="132"/>
                    </a:cubicBezTo>
                    <a:cubicBezTo>
                      <a:pt x="56" y="116"/>
                      <a:pt x="66" y="101"/>
                      <a:pt x="77" y="86"/>
                    </a:cubicBezTo>
                    <a:cubicBezTo>
                      <a:pt x="87" y="72"/>
                      <a:pt x="99" y="58"/>
                      <a:pt x="112" y="46"/>
                    </a:cubicBezTo>
                    <a:cubicBezTo>
                      <a:pt x="125" y="33"/>
                      <a:pt x="139" y="23"/>
                      <a:pt x="154" y="14"/>
                    </a:cubicBezTo>
                    <a:cubicBezTo>
                      <a:pt x="170" y="6"/>
                      <a:pt x="187" y="0"/>
                      <a:pt x="204" y="0"/>
                    </a:cubicBezTo>
                    <a:cubicBezTo>
                      <a:pt x="208" y="0"/>
                      <a:pt x="213" y="0"/>
                      <a:pt x="217" y="1"/>
                    </a:cubicBezTo>
                    <a:cubicBezTo>
                      <a:pt x="219" y="1"/>
                      <a:pt x="221" y="1"/>
                      <a:pt x="223" y="2"/>
                    </a:cubicBezTo>
                    <a:cubicBezTo>
                      <a:pt x="226" y="2"/>
                      <a:pt x="228" y="3"/>
                      <a:pt x="229" y="4"/>
                    </a:cubicBezTo>
                    <a:cubicBezTo>
                      <a:pt x="238" y="6"/>
                      <a:pt x="245" y="10"/>
                      <a:pt x="252" y="16"/>
                    </a:cubicBezTo>
                    <a:cubicBezTo>
                      <a:pt x="258" y="21"/>
                      <a:pt x="264" y="27"/>
                      <a:pt x="268" y="33"/>
                    </a:cubicBezTo>
                    <a:cubicBezTo>
                      <a:pt x="273" y="40"/>
                      <a:pt x="277" y="46"/>
                      <a:pt x="280" y="53"/>
                    </a:cubicBezTo>
                    <a:cubicBezTo>
                      <a:pt x="286" y="67"/>
                      <a:pt x="290" y="81"/>
                      <a:pt x="292" y="95"/>
                    </a:cubicBezTo>
                    <a:cubicBezTo>
                      <a:pt x="295" y="108"/>
                      <a:pt x="296" y="122"/>
                      <a:pt x="296" y="134"/>
                    </a:cubicBezTo>
                    <a:cubicBezTo>
                      <a:pt x="296" y="147"/>
                      <a:pt x="296" y="159"/>
                      <a:pt x="295" y="170"/>
                    </a:cubicBezTo>
                    <a:cubicBezTo>
                      <a:pt x="293" y="192"/>
                      <a:pt x="289" y="211"/>
                      <a:pt x="285" y="226"/>
                    </a:cubicBezTo>
                    <a:cubicBezTo>
                      <a:pt x="281" y="242"/>
                      <a:pt x="277" y="254"/>
                      <a:pt x="275" y="262"/>
                    </a:cubicBezTo>
                    <a:cubicBezTo>
                      <a:pt x="272" y="270"/>
                      <a:pt x="270" y="274"/>
                      <a:pt x="270" y="274"/>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2" name="iśḻíḓè"/>
              <p:cNvSpPr/>
              <p:nvPr/>
            </p:nvSpPr>
            <p:spPr bwMode="auto">
              <a:xfrm>
                <a:off x="2579" y="2045"/>
                <a:ext cx="54" cy="54"/>
              </a:xfrm>
              <a:custGeom>
                <a:avLst/>
                <a:gdLst>
                  <a:gd name="T0" fmla="*/ 4 w 57"/>
                  <a:gd name="T1" fmla="*/ 22 h 56"/>
                  <a:gd name="T2" fmla="*/ 35 w 57"/>
                  <a:gd name="T3" fmla="*/ 3 h 56"/>
                  <a:gd name="T4" fmla="*/ 53 w 57"/>
                  <a:gd name="T5" fmla="*/ 34 h 56"/>
                  <a:gd name="T6" fmla="*/ 22 w 57"/>
                  <a:gd name="T7" fmla="*/ 53 h 56"/>
                  <a:gd name="T8" fmla="*/ 4 w 57"/>
                  <a:gd name="T9" fmla="*/ 22 h 56"/>
                </a:gdLst>
                <a:ahLst/>
                <a:cxnLst>
                  <a:cxn ang="0">
                    <a:pos x="T0" y="T1"/>
                  </a:cxn>
                  <a:cxn ang="0">
                    <a:pos x="T2" y="T3"/>
                  </a:cxn>
                  <a:cxn ang="0">
                    <a:pos x="T4" y="T5"/>
                  </a:cxn>
                  <a:cxn ang="0">
                    <a:pos x="T6" y="T7"/>
                  </a:cxn>
                  <a:cxn ang="0">
                    <a:pos x="T8" y="T9"/>
                  </a:cxn>
                </a:cxnLst>
                <a:rect l="0" t="0" r="r" b="b"/>
                <a:pathLst>
                  <a:path w="57" h="56">
                    <a:moveTo>
                      <a:pt x="4" y="22"/>
                    </a:moveTo>
                    <a:cubicBezTo>
                      <a:pt x="7" y="8"/>
                      <a:pt x="21" y="0"/>
                      <a:pt x="35" y="3"/>
                    </a:cubicBezTo>
                    <a:cubicBezTo>
                      <a:pt x="49" y="7"/>
                      <a:pt x="57" y="21"/>
                      <a:pt x="53" y="34"/>
                    </a:cubicBezTo>
                    <a:cubicBezTo>
                      <a:pt x="50" y="48"/>
                      <a:pt x="36" y="56"/>
                      <a:pt x="22" y="53"/>
                    </a:cubicBezTo>
                    <a:cubicBezTo>
                      <a:pt x="8" y="49"/>
                      <a:pt x="0" y="35"/>
                      <a:pt x="4" y="22"/>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3" name="îśḻïḍé"/>
              <p:cNvSpPr/>
              <p:nvPr/>
            </p:nvSpPr>
            <p:spPr bwMode="auto">
              <a:xfrm>
                <a:off x="2820" y="1707"/>
                <a:ext cx="55" cy="53"/>
              </a:xfrm>
              <a:custGeom>
                <a:avLst/>
                <a:gdLst>
                  <a:gd name="T0" fmla="*/ 4 w 57"/>
                  <a:gd name="T1" fmla="*/ 22 h 56"/>
                  <a:gd name="T2" fmla="*/ 35 w 57"/>
                  <a:gd name="T3" fmla="*/ 3 h 56"/>
                  <a:gd name="T4" fmla="*/ 54 w 57"/>
                  <a:gd name="T5" fmla="*/ 34 h 56"/>
                  <a:gd name="T6" fmla="*/ 22 w 57"/>
                  <a:gd name="T7" fmla="*/ 53 h 56"/>
                  <a:gd name="T8" fmla="*/ 4 w 57"/>
                  <a:gd name="T9" fmla="*/ 22 h 56"/>
                </a:gdLst>
                <a:ahLst/>
                <a:cxnLst>
                  <a:cxn ang="0">
                    <a:pos x="T0" y="T1"/>
                  </a:cxn>
                  <a:cxn ang="0">
                    <a:pos x="T2" y="T3"/>
                  </a:cxn>
                  <a:cxn ang="0">
                    <a:pos x="T4" y="T5"/>
                  </a:cxn>
                  <a:cxn ang="0">
                    <a:pos x="T6" y="T7"/>
                  </a:cxn>
                  <a:cxn ang="0">
                    <a:pos x="T8" y="T9"/>
                  </a:cxn>
                </a:cxnLst>
                <a:rect l="0" t="0" r="r" b="b"/>
                <a:pathLst>
                  <a:path w="57" h="56">
                    <a:moveTo>
                      <a:pt x="4" y="22"/>
                    </a:moveTo>
                    <a:cubicBezTo>
                      <a:pt x="8" y="8"/>
                      <a:pt x="21" y="0"/>
                      <a:pt x="35" y="3"/>
                    </a:cubicBezTo>
                    <a:cubicBezTo>
                      <a:pt x="49" y="7"/>
                      <a:pt x="57" y="21"/>
                      <a:pt x="54" y="34"/>
                    </a:cubicBezTo>
                    <a:cubicBezTo>
                      <a:pt x="50" y="48"/>
                      <a:pt x="36" y="56"/>
                      <a:pt x="22" y="53"/>
                    </a:cubicBezTo>
                    <a:cubicBezTo>
                      <a:pt x="9" y="49"/>
                      <a:pt x="0" y="35"/>
                      <a:pt x="4" y="22"/>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4" name="ïṣľîḓè"/>
              <p:cNvSpPr/>
              <p:nvPr/>
            </p:nvSpPr>
            <p:spPr bwMode="auto">
              <a:xfrm>
                <a:off x="4449" y="2439"/>
                <a:ext cx="362" cy="644"/>
              </a:xfrm>
              <a:custGeom>
                <a:avLst/>
                <a:gdLst>
                  <a:gd name="T0" fmla="*/ 21 w 377"/>
                  <a:gd name="T1" fmla="*/ 335 h 672"/>
                  <a:gd name="T2" fmla="*/ 24 w 377"/>
                  <a:gd name="T3" fmla="*/ 465 h 672"/>
                  <a:gd name="T4" fmla="*/ 80 w 377"/>
                  <a:gd name="T5" fmla="*/ 613 h 672"/>
                  <a:gd name="T6" fmla="*/ 126 w 377"/>
                  <a:gd name="T7" fmla="*/ 650 h 672"/>
                  <a:gd name="T8" fmla="*/ 164 w 377"/>
                  <a:gd name="T9" fmla="*/ 658 h 672"/>
                  <a:gd name="T10" fmla="*/ 187 w 377"/>
                  <a:gd name="T11" fmla="*/ 654 h 672"/>
                  <a:gd name="T12" fmla="*/ 287 w 377"/>
                  <a:gd name="T13" fmla="*/ 564 h 672"/>
                  <a:gd name="T14" fmla="*/ 353 w 377"/>
                  <a:gd name="T15" fmla="*/ 354 h 672"/>
                  <a:gd name="T16" fmla="*/ 356 w 377"/>
                  <a:gd name="T17" fmla="*/ 316 h 672"/>
                  <a:gd name="T18" fmla="*/ 357 w 377"/>
                  <a:gd name="T19" fmla="*/ 288 h 672"/>
                  <a:gd name="T20" fmla="*/ 356 w 377"/>
                  <a:gd name="T21" fmla="*/ 241 h 672"/>
                  <a:gd name="T22" fmla="*/ 336 w 377"/>
                  <a:gd name="T23" fmla="*/ 133 h 672"/>
                  <a:gd name="T24" fmla="*/ 257 w 377"/>
                  <a:gd name="T25" fmla="*/ 23 h 672"/>
                  <a:gd name="T26" fmla="*/ 223 w 377"/>
                  <a:gd name="T27" fmla="*/ 12 h 672"/>
                  <a:gd name="T28" fmla="*/ 215 w 377"/>
                  <a:gd name="T29" fmla="*/ 11 h 672"/>
                  <a:gd name="T30" fmla="*/ 203 w 377"/>
                  <a:gd name="T31" fmla="*/ 12 h 672"/>
                  <a:gd name="T32" fmla="*/ 167 w 377"/>
                  <a:gd name="T33" fmla="*/ 24 h 672"/>
                  <a:gd name="T34" fmla="*/ 102 w 377"/>
                  <a:gd name="T35" fmla="*/ 83 h 672"/>
                  <a:gd name="T36" fmla="*/ 34 w 377"/>
                  <a:gd name="T37" fmla="*/ 249 h 672"/>
                  <a:gd name="T38" fmla="*/ 23 w 377"/>
                  <a:gd name="T39" fmla="*/ 317 h 672"/>
                  <a:gd name="T40" fmla="*/ 4 w 377"/>
                  <a:gd name="T41" fmla="*/ 310 h 672"/>
                  <a:gd name="T42" fmla="*/ 16 w 377"/>
                  <a:gd name="T43" fmla="*/ 245 h 672"/>
                  <a:gd name="T44" fmla="*/ 62 w 377"/>
                  <a:gd name="T45" fmla="*/ 122 h 672"/>
                  <a:gd name="T46" fmla="*/ 134 w 377"/>
                  <a:gd name="T47" fmla="*/ 31 h 672"/>
                  <a:gd name="T48" fmla="*/ 194 w 377"/>
                  <a:gd name="T49" fmla="*/ 2 h 672"/>
                  <a:gd name="T50" fmla="*/ 211 w 377"/>
                  <a:gd name="T51" fmla="*/ 1 h 672"/>
                  <a:gd name="T52" fmla="*/ 220 w 377"/>
                  <a:gd name="T53" fmla="*/ 1 h 672"/>
                  <a:gd name="T54" fmla="*/ 229 w 377"/>
                  <a:gd name="T55" fmla="*/ 2 h 672"/>
                  <a:gd name="T56" fmla="*/ 315 w 377"/>
                  <a:gd name="T57" fmla="*/ 62 h 672"/>
                  <a:gd name="T58" fmla="*/ 368 w 377"/>
                  <a:gd name="T59" fmla="*/ 202 h 672"/>
                  <a:gd name="T60" fmla="*/ 359 w 377"/>
                  <a:gd name="T61" fmla="*/ 432 h 672"/>
                  <a:gd name="T62" fmla="*/ 301 w 377"/>
                  <a:gd name="T63" fmla="*/ 573 h 672"/>
                  <a:gd name="T64" fmla="*/ 191 w 377"/>
                  <a:gd name="T65" fmla="*/ 668 h 672"/>
                  <a:gd name="T66" fmla="*/ 164 w 377"/>
                  <a:gd name="T67" fmla="*/ 672 h 672"/>
                  <a:gd name="T68" fmla="*/ 120 w 377"/>
                  <a:gd name="T69" fmla="*/ 663 h 672"/>
                  <a:gd name="T70" fmla="*/ 68 w 377"/>
                  <a:gd name="T71" fmla="*/ 622 h 672"/>
                  <a:gd name="T72" fmla="*/ 18 w 377"/>
                  <a:gd name="T73" fmla="*/ 517 h 672"/>
                  <a:gd name="T74" fmla="*/ 0 w 377"/>
                  <a:gd name="T75" fmla="*/ 386 h 672"/>
                  <a:gd name="T76" fmla="*/ 4 w 377"/>
                  <a:gd name="T77" fmla="*/ 31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7" h="672">
                    <a:moveTo>
                      <a:pt x="23" y="317"/>
                    </a:moveTo>
                    <a:cubicBezTo>
                      <a:pt x="23" y="317"/>
                      <a:pt x="22" y="323"/>
                      <a:pt x="21" y="335"/>
                    </a:cubicBezTo>
                    <a:cubicBezTo>
                      <a:pt x="20" y="347"/>
                      <a:pt x="19" y="364"/>
                      <a:pt x="19" y="386"/>
                    </a:cubicBezTo>
                    <a:cubicBezTo>
                      <a:pt x="19" y="408"/>
                      <a:pt x="20" y="435"/>
                      <a:pt x="24" y="465"/>
                    </a:cubicBezTo>
                    <a:cubicBezTo>
                      <a:pt x="28" y="495"/>
                      <a:pt x="36" y="529"/>
                      <a:pt x="51" y="563"/>
                    </a:cubicBezTo>
                    <a:cubicBezTo>
                      <a:pt x="58" y="580"/>
                      <a:pt x="68" y="597"/>
                      <a:pt x="80" y="613"/>
                    </a:cubicBezTo>
                    <a:cubicBezTo>
                      <a:pt x="86" y="620"/>
                      <a:pt x="93" y="627"/>
                      <a:pt x="101" y="634"/>
                    </a:cubicBezTo>
                    <a:cubicBezTo>
                      <a:pt x="108" y="640"/>
                      <a:pt x="117" y="646"/>
                      <a:pt x="126" y="650"/>
                    </a:cubicBezTo>
                    <a:cubicBezTo>
                      <a:pt x="136" y="654"/>
                      <a:pt x="146" y="657"/>
                      <a:pt x="156" y="657"/>
                    </a:cubicBezTo>
                    <a:cubicBezTo>
                      <a:pt x="159" y="658"/>
                      <a:pt x="162" y="658"/>
                      <a:pt x="164" y="658"/>
                    </a:cubicBezTo>
                    <a:cubicBezTo>
                      <a:pt x="166" y="657"/>
                      <a:pt x="169" y="657"/>
                      <a:pt x="172" y="657"/>
                    </a:cubicBezTo>
                    <a:cubicBezTo>
                      <a:pt x="177" y="656"/>
                      <a:pt x="182" y="655"/>
                      <a:pt x="187" y="654"/>
                    </a:cubicBezTo>
                    <a:cubicBezTo>
                      <a:pt x="208" y="648"/>
                      <a:pt x="227" y="635"/>
                      <a:pt x="244" y="620"/>
                    </a:cubicBezTo>
                    <a:cubicBezTo>
                      <a:pt x="260" y="604"/>
                      <a:pt x="274" y="585"/>
                      <a:pt x="287" y="564"/>
                    </a:cubicBezTo>
                    <a:cubicBezTo>
                      <a:pt x="299" y="544"/>
                      <a:pt x="310" y="522"/>
                      <a:pt x="318" y="499"/>
                    </a:cubicBezTo>
                    <a:cubicBezTo>
                      <a:pt x="336" y="453"/>
                      <a:pt x="347" y="403"/>
                      <a:pt x="353" y="354"/>
                    </a:cubicBezTo>
                    <a:cubicBezTo>
                      <a:pt x="354" y="348"/>
                      <a:pt x="354" y="341"/>
                      <a:pt x="355" y="335"/>
                    </a:cubicBezTo>
                    <a:cubicBezTo>
                      <a:pt x="355" y="329"/>
                      <a:pt x="356" y="322"/>
                      <a:pt x="356" y="316"/>
                    </a:cubicBezTo>
                    <a:cubicBezTo>
                      <a:pt x="357" y="310"/>
                      <a:pt x="357" y="304"/>
                      <a:pt x="357" y="297"/>
                    </a:cubicBezTo>
                    <a:cubicBezTo>
                      <a:pt x="357" y="288"/>
                      <a:pt x="357" y="288"/>
                      <a:pt x="357" y="288"/>
                    </a:cubicBezTo>
                    <a:cubicBezTo>
                      <a:pt x="357" y="279"/>
                      <a:pt x="357" y="279"/>
                      <a:pt x="357" y="279"/>
                    </a:cubicBezTo>
                    <a:cubicBezTo>
                      <a:pt x="357" y="266"/>
                      <a:pt x="357" y="254"/>
                      <a:pt x="356" y="241"/>
                    </a:cubicBezTo>
                    <a:cubicBezTo>
                      <a:pt x="355" y="229"/>
                      <a:pt x="354" y="217"/>
                      <a:pt x="352" y="204"/>
                    </a:cubicBezTo>
                    <a:cubicBezTo>
                      <a:pt x="349" y="180"/>
                      <a:pt x="343" y="156"/>
                      <a:pt x="336" y="133"/>
                    </a:cubicBezTo>
                    <a:cubicBezTo>
                      <a:pt x="328" y="110"/>
                      <a:pt x="318" y="88"/>
                      <a:pt x="305" y="69"/>
                    </a:cubicBezTo>
                    <a:cubicBezTo>
                      <a:pt x="292" y="50"/>
                      <a:pt x="277" y="33"/>
                      <a:pt x="257" y="23"/>
                    </a:cubicBezTo>
                    <a:cubicBezTo>
                      <a:pt x="248" y="18"/>
                      <a:pt x="237" y="14"/>
                      <a:pt x="227" y="13"/>
                    </a:cubicBezTo>
                    <a:cubicBezTo>
                      <a:pt x="226" y="12"/>
                      <a:pt x="224" y="12"/>
                      <a:pt x="223" y="12"/>
                    </a:cubicBezTo>
                    <a:cubicBezTo>
                      <a:pt x="219" y="12"/>
                      <a:pt x="219" y="12"/>
                      <a:pt x="219" y="12"/>
                    </a:cubicBezTo>
                    <a:cubicBezTo>
                      <a:pt x="215" y="11"/>
                      <a:pt x="215" y="11"/>
                      <a:pt x="215" y="11"/>
                    </a:cubicBezTo>
                    <a:cubicBezTo>
                      <a:pt x="214" y="11"/>
                      <a:pt x="212" y="12"/>
                      <a:pt x="211" y="12"/>
                    </a:cubicBezTo>
                    <a:cubicBezTo>
                      <a:pt x="209" y="12"/>
                      <a:pt x="206" y="12"/>
                      <a:pt x="203" y="12"/>
                    </a:cubicBezTo>
                    <a:cubicBezTo>
                      <a:pt x="201" y="13"/>
                      <a:pt x="198" y="13"/>
                      <a:pt x="196" y="13"/>
                    </a:cubicBezTo>
                    <a:cubicBezTo>
                      <a:pt x="186" y="15"/>
                      <a:pt x="176" y="19"/>
                      <a:pt x="167" y="24"/>
                    </a:cubicBezTo>
                    <a:cubicBezTo>
                      <a:pt x="158" y="28"/>
                      <a:pt x="149" y="34"/>
                      <a:pt x="142" y="40"/>
                    </a:cubicBezTo>
                    <a:cubicBezTo>
                      <a:pt x="126" y="53"/>
                      <a:pt x="114" y="68"/>
                      <a:pt x="102" y="83"/>
                    </a:cubicBezTo>
                    <a:cubicBezTo>
                      <a:pt x="81" y="113"/>
                      <a:pt x="66" y="145"/>
                      <a:pt x="56" y="173"/>
                    </a:cubicBezTo>
                    <a:cubicBezTo>
                      <a:pt x="45" y="202"/>
                      <a:pt x="38" y="228"/>
                      <a:pt x="34" y="249"/>
                    </a:cubicBezTo>
                    <a:cubicBezTo>
                      <a:pt x="29" y="271"/>
                      <a:pt x="27" y="288"/>
                      <a:pt x="25" y="299"/>
                    </a:cubicBezTo>
                    <a:cubicBezTo>
                      <a:pt x="24" y="311"/>
                      <a:pt x="23" y="317"/>
                      <a:pt x="23" y="317"/>
                    </a:cubicBezTo>
                    <a:close/>
                    <a:moveTo>
                      <a:pt x="4" y="315"/>
                    </a:moveTo>
                    <a:cubicBezTo>
                      <a:pt x="4" y="315"/>
                      <a:pt x="4" y="314"/>
                      <a:pt x="4" y="310"/>
                    </a:cubicBezTo>
                    <a:cubicBezTo>
                      <a:pt x="5" y="307"/>
                      <a:pt x="5" y="303"/>
                      <a:pt x="6" y="297"/>
                    </a:cubicBezTo>
                    <a:cubicBezTo>
                      <a:pt x="8" y="285"/>
                      <a:pt x="11" y="267"/>
                      <a:pt x="16" y="245"/>
                    </a:cubicBezTo>
                    <a:cubicBezTo>
                      <a:pt x="21" y="223"/>
                      <a:pt x="29" y="197"/>
                      <a:pt x="41" y="168"/>
                    </a:cubicBezTo>
                    <a:cubicBezTo>
                      <a:pt x="47" y="153"/>
                      <a:pt x="54" y="138"/>
                      <a:pt x="62" y="122"/>
                    </a:cubicBezTo>
                    <a:cubicBezTo>
                      <a:pt x="70" y="107"/>
                      <a:pt x="80" y="91"/>
                      <a:pt x="92" y="75"/>
                    </a:cubicBezTo>
                    <a:cubicBezTo>
                      <a:pt x="104" y="60"/>
                      <a:pt x="118" y="44"/>
                      <a:pt x="134" y="31"/>
                    </a:cubicBezTo>
                    <a:cubicBezTo>
                      <a:pt x="143" y="24"/>
                      <a:pt x="152" y="19"/>
                      <a:pt x="162" y="13"/>
                    </a:cubicBezTo>
                    <a:cubicBezTo>
                      <a:pt x="171" y="8"/>
                      <a:pt x="182" y="4"/>
                      <a:pt x="194" y="2"/>
                    </a:cubicBezTo>
                    <a:cubicBezTo>
                      <a:pt x="196" y="2"/>
                      <a:pt x="199" y="2"/>
                      <a:pt x="202" y="1"/>
                    </a:cubicBezTo>
                    <a:cubicBezTo>
                      <a:pt x="205" y="1"/>
                      <a:pt x="208" y="1"/>
                      <a:pt x="211" y="1"/>
                    </a:cubicBezTo>
                    <a:cubicBezTo>
                      <a:pt x="213" y="1"/>
                      <a:pt x="214" y="0"/>
                      <a:pt x="216" y="0"/>
                    </a:cubicBezTo>
                    <a:cubicBezTo>
                      <a:pt x="220" y="1"/>
                      <a:pt x="220" y="1"/>
                      <a:pt x="220" y="1"/>
                    </a:cubicBezTo>
                    <a:cubicBezTo>
                      <a:pt x="224" y="1"/>
                      <a:pt x="224" y="1"/>
                      <a:pt x="224" y="1"/>
                    </a:cubicBezTo>
                    <a:cubicBezTo>
                      <a:pt x="226" y="1"/>
                      <a:pt x="227" y="1"/>
                      <a:pt x="229" y="2"/>
                    </a:cubicBezTo>
                    <a:cubicBezTo>
                      <a:pt x="240" y="3"/>
                      <a:pt x="252" y="7"/>
                      <a:pt x="262" y="13"/>
                    </a:cubicBezTo>
                    <a:cubicBezTo>
                      <a:pt x="284" y="24"/>
                      <a:pt x="301" y="42"/>
                      <a:pt x="315" y="62"/>
                    </a:cubicBezTo>
                    <a:cubicBezTo>
                      <a:pt x="329" y="83"/>
                      <a:pt x="340" y="105"/>
                      <a:pt x="349" y="129"/>
                    </a:cubicBezTo>
                    <a:cubicBezTo>
                      <a:pt x="357" y="152"/>
                      <a:pt x="363" y="177"/>
                      <a:pt x="368" y="202"/>
                    </a:cubicBezTo>
                    <a:cubicBezTo>
                      <a:pt x="376" y="252"/>
                      <a:pt x="377" y="304"/>
                      <a:pt x="372" y="356"/>
                    </a:cubicBezTo>
                    <a:cubicBezTo>
                      <a:pt x="369" y="381"/>
                      <a:pt x="364" y="407"/>
                      <a:pt x="359" y="432"/>
                    </a:cubicBezTo>
                    <a:cubicBezTo>
                      <a:pt x="353" y="457"/>
                      <a:pt x="345" y="482"/>
                      <a:pt x="335" y="505"/>
                    </a:cubicBezTo>
                    <a:cubicBezTo>
                      <a:pt x="326" y="529"/>
                      <a:pt x="315" y="552"/>
                      <a:pt x="301" y="573"/>
                    </a:cubicBezTo>
                    <a:cubicBezTo>
                      <a:pt x="288" y="594"/>
                      <a:pt x="272" y="614"/>
                      <a:pt x="254" y="631"/>
                    </a:cubicBezTo>
                    <a:cubicBezTo>
                      <a:pt x="236" y="648"/>
                      <a:pt x="215" y="662"/>
                      <a:pt x="191" y="668"/>
                    </a:cubicBezTo>
                    <a:cubicBezTo>
                      <a:pt x="185" y="670"/>
                      <a:pt x="179" y="671"/>
                      <a:pt x="173" y="672"/>
                    </a:cubicBezTo>
                    <a:cubicBezTo>
                      <a:pt x="170" y="672"/>
                      <a:pt x="167" y="672"/>
                      <a:pt x="164" y="672"/>
                    </a:cubicBezTo>
                    <a:cubicBezTo>
                      <a:pt x="160" y="672"/>
                      <a:pt x="158" y="672"/>
                      <a:pt x="155" y="672"/>
                    </a:cubicBezTo>
                    <a:cubicBezTo>
                      <a:pt x="143" y="671"/>
                      <a:pt x="131" y="668"/>
                      <a:pt x="120" y="663"/>
                    </a:cubicBezTo>
                    <a:cubicBezTo>
                      <a:pt x="110" y="659"/>
                      <a:pt x="100" y="653"/>
                      <a:pt x="91" y="645"/>
                    </a:cubicBezTo>
                    <a:cubicBezTo>
                      <a:pt x="83" y="638"/>
                      <a:pt x="75" y="630"/>
                      <a:pt x="68" y="622"/>
                    </a:cubicBezTo>
                    <a:cubicBezTo>
                      <a:pt x="55" y="605"/>
                      <a:pt x="45" y="587"/>
                      <a:pt x="37" y="569"/>
                    </a:cubicBezTo>
                    <a:cubicBezTo>
                      <a:pt x="28" y="551"/>
                      <a:pt x="22" y="534"/>
                      <a:pt x="18" y="517"/>
                    </a:cubicBezTo>
                    <a:cubicBezTo>
                      <a:pt x="13" y="500"/>
                      <a:pt x="10" y="483"/>
                      <a:pt x="7" y="467"/>
                    </a:cubicBezTo>
                    <a:cubicBezTo>
                      <a:pt x="2" y="436"/>
                      <a:pt x="1" y="409"/>
                      <a:pt x="0" y="386"/>
                    </a:cubicBezTo>
                    <a:cubicBezTo>
                      <a:pt x="0" y="364"/>
                      <a:pt x="1" y="346"/>
                      <a:pt x="2" y="334"/>
                    </a:cubicBezTo>
                    <a:cubicBezTo>
                      <a:pt x="3" y="322"/>
                      <a:pt x="4" y="315"/>
                      <a:pt x="4" y="315"/>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5" name="iŝlîḓê"/>
              <p:cNvSpPr/>
              <p:nvPr/>
            </p:nvSpPr>
            <p:spPr bwMode="auto">
              <a:xfrm>
                <a:off x="4705" y="2458"/>
                <a:ext cx="70" cy="70"/>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6" name="îṣḷîḓé"/>
              <p:cNvSpPr/>
              <p:nvPr/>
            </p:nvSpPr>
            <p:spPr bwMode="auto">
              <a:xfrm>
                <a:off x="4493" y="3007"/>
                <a:ext cx="69" cy="70"/>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7" name="îŝlïdê"/>
              <p:cNvSpPr/>
              <p:nvPr/>
            </p:nvSpPr>
            <p:spPr bwMode="auto">
              <a:xfrm>
                <a:off x="4534" y="2669"/>
                <a:ext cx="188" cy="188"/>
              </a:xfrm>
              <a:prstGeom prst="ellipse">
                <a:avLst/>
              </a:pr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8" name="iṩļïḍê"/>
              <p:cNvSpPr/>
              <p:nvPr/>
            </p:nvSpPr>
            <p:spPr bwMode="auto">
              <a:xfrm>
                <a:off x="4316" y="2564"/>
                <a:ext cx="625" cy="394"/>
              </a:xfrm>
              <a:custGeom>
                <a:avLst/>
                <a:gdLst>
                  <a:gd name="T0" fmla="*/ 258 w 652"/>
                  <a:gd name="T1" fmla="*/ 53 h 410"/>
                  <a:gd name="T2" fmla="*/ 141 w 652"/>
                  <a:gd name="T3" fmla="*/ 109 h 410"/>
                  <a:gd name="T4" fmla="*/ 30 w 652"/>
                  <a:gd name="T5" fmla="*/ 221 h 410"/>
                  <a:gd name="T6" fmla="*/ 15 w 652"/>
                  <a:gd name="T7" fmla="*/ 279 h 410"/>
                  <a:gd name="T8" fmla="*/ 24 w 652"/>
                  <a:gd name="T9" fmla="*/ 316 h 410"/>
                  <a:gd name="T10" fmla="*/ 37 w 652"/>
                  <a:gd name="T11" fmla="*/ 336 h 410"/>
                  <a:gd name="T12" fmla="*/ 159 w 652"/>
                  <a:gd name="T13" fmla="*/ 389 h 410"/>
                  <a:gd name="T14" fmla="*/ 378 w 652"/>
                  <a:gd name="T15" fmla="*/ 362 h 410"/>
                  <a:gd name="T16" fmla="*/ 414 w 652"/>
                  <a:gd name="T17" fmla="*/ 350 h 410"/>
                  <a:gd name="T18" fmla="*/ 440 w 652"/>
                  <a:gd name="T19" fmla="*/ 339 h 410"/>
                  <a:gd name="T20" fmla="*/ 482 w 652"/>
                  <a:gd name="T21" fmla="*/ 318 h 410"/>
                  <a:gd name="T22" fmla="*/ 572 w 652"/>
                  <a:gd name="T23" fmla="*/ 255 h 410"/>
                  <a:gd name="T24" fmla="*/ 640 w 652"/>
                  <a:gd name="T25" fmla="*/ 138 h 410"/>
                  <a:gd name="T26" fmla="*/ 636 w 652"/>
                  <a:gd name="T27" fmla="*/ 103 h 410"/>
                  <a:gd name="T28" fmla="*/ 633 w 652"/>
                  <a:gd name="T29" fmla="*/ 95 h 410"/>
                  <a:gd name="T30" fmla="*/ 628 w 652"/>
                  <a:gd name="T31" fmla="*/ 85 h 410"/>
                  <a:gd name="T32" fmla="*/ 602 w 652"/>
                  <a:gd name="T33" fmla="*/ 56 h 410"/>
                  <a:gd name="T34" fmla="*/ 521 w 652"/>
                  <a:gd name="T35" fmla="*/ 22 h 410"/>
                  <a:gd name="T36" fmla="*/ 341 w 652"/>
                  <a:gd name="T37" fmla="*/ 28 h 410"/>
                  <a:gd name="T38" fmla="*/ 275 w 652"/>
                  <a:gd name="T39" fmla="*/ 47 h 410"/>
                  <a:gd name="T40" fmla="*/ 274 w 652"/>
                  <a:gd name="T41" fmla="*/ 27 h 410"/>
                  <a:gd name="T42" fmla="*/ 338 w 652"/>
                  <a:gd name="T43" fmla="*/ 11 h 410"/>
                  <a:gd name="T44" fmla="*/ 469 w 652"/>
                  <a:gd name="T45" fmla="*/ 2 h 410"/>
                  <a:gd name="T46" fmla="*/ 582 w 652"/>
                  <a:gd name="T47" fmla="*/ 30 h 410"/>
                  <a:gd name="T48" fmla="*/ 632 w 652"/>
                  <a:gd name="T49" fmla="*/ 72 h 410"/>
                  <a:gd name="T50" fmla="*/ 641 w 652"/>
                  <a:gd name="T51" fmla="*/ 87 h 410"/>
                  <a:gd name="T52" fmla="*/ 645 w 652"/>
                  <a:gd name="T53" fmla="*/ 95 h 410"/>
                  <a:gd name="T54" fmla="*/ 647 w 652"/>
                  <a:gd name="T55" fmla="*/ 103 h 410"/>
                  <a:gd name="T56" fmla="*/ 628 w 652"/>
                  <a:gd name="T57" fmla="*/ 208 h 410"/>
                  <a:gd name="T58" fmla="*/ 523 w 652"/>
                  <a:gd name="T59" fmla="*/ 313 h 410"/>
                  <a:gd name="T60" fmla="*/ 310 w 652"/>
                  <a:gd name="T61" fmla="*/ 400 h 410"/>
                  <a:gd name="T62" fmla="*/ 157 w 652"/>
                  <a:gd name="T63" fmla="*/ 406 h 410"/>
                  <a:gd name="T64" fmla="*/ 25 w 652"/>
                  <a:gd name="T65" fmla="*/ 345 h 410"/>
                  <a:gd name="T66" fmla="*/ 10 w 652"/>
                  <a:gd name="T67" fmla="*/ 322 h 410"/>
                  <a:gd name="T68" fmla="*/ 0 w 652"/>
                  <a:gd name="T69" fmla="*/ 279 h 410"/>
                  <a:gd name="T70" fmla="*/ 17 w 652"/>
                  <a:gd name="T71" fmla="*/ 214 h 410"/>
                  <a:gd name="T72" fmla="*/ 91 w 652"/>
                  <a:gd name="T73" fmla="*/ 125 h 410"/>
                  <a:gd name="T74" fmla="*/ 203 w 652"/>
                  <a:gd name="T75" fmla="*/ 55 h 410"/>
                  <a:gd name="T76" fmla="*/ 269 w 652"/>
                  <a:gd name="T77" fmla="*/ 2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2" h="410">
                    <a:moveTo>
                      <a:pt x="275" y="47"/>
                    </a:moveTo>
                    <a:cubicBezTo>
                      <a:pt x="275" y="47"/>
                      <a:pt x="269" y="49"/>
                      <a:pt x="258" y="53"/>
                    </a:cubicBezTo>
                    <a:cubicBezTo>
                      <a:pt x="247" y="56"/>
                      <a:pt x="231" y="62"/>
                      <a:pt x="211" y="71"/>
                    </a:cubicBezTo>
                    <a:cubicBezTo>
                      <a:pt x="191" y="80"/>
                      <a:pt x="167" y="92"/>
                      <a:pt x="141" y="109"/>
                    </a:cubicBezTo>
                    <a:cubicBezTo>
                      <a:pt x="116" y="125"/>
                      <a:pt x="88" y="146"/>
                      <a:pt x="63" y="174"/>
                    </a:cubicBezTo>
                    <a:cubicBezTo>
                      <a:pt x="51" y="188"/>
                      <a:pt x="39" y="203"/>
                      <a:pt x="30" y="221"/>
                    </a:cubicBezTo>
                    <a:cubicBezTo>
                      <a:pt x="25" y="230"/>
                      <a:pt x="22" y="239"/>
                      <a:pt x="19" y="249"/>
                    </a:cubicBezTo>
                    <a:cubicBezTo>
                      <a:pt x="16" y="258"/>
                      <a:pt x="15" y="268"/>
                      <a:pt x="15" y="279"/>
                    </a:cubicBezTo>
                    <a:cubicBezTo>
                      <a:pt x="15" y="289"/>
                      <a:pt x="17" y="299"/>
                      <a:pt x="21" y="309"/>
                    </a:cubicBezTo>
                    <a:cubicBezTo>
                      <a:pt x="22" y="311"/>
                      <a:pt x="22" y="314"/>
                      <a:pt x="24" y="316"/>
                    </a:cubicBezTo>
                    <a:cubicBezTo>
                      <a:pt x="25" y="318"/>
                      <a:pt x="26" y="320"/>
                      <a:pt x="27" y="323"/>
                    </a:cubicBezTo>
                    <a:cubicBezTo>
                      <a:pt x="30" y="327"/>
                      <a:pt x="33" y="332"/>
                      <a:pt x="37" y="336"/>
                    </a:cubicBezTo>
                    <a:cubicBezTo>
                      <a:pt x="50" y="352"/>
                      <a:pt x="70" y="364"/>
                      <a:pt x="91" y="373"/>
                    </a:cubicBezTo>
                    <a:cubicBezTo>
                      <a:pt x="112" y="381"/>
                      <a:pt x="136" y="387"/>
                      <a:pt x="159" y="389"/>
                    </a:cubicBezTo>
                    <a:cubicBezTo>
                      <a:pt x="183" y="392"/>
                      <a:pt x="208" y="392"/>
                      <a:pt x="232" y="391"/>
                    </a:cubicBezTo>
                    <a:cubicBezTo>
                      <a:pt x="281" y="388"/>
                      <a:pt x="331" y="378"/>
                      <a:pt x="378" y="362"/>
                    </a:cubicBezTo>
                    <a:cubicBezTo>
                      <a:pt x="384" y="360"/>
                      <a:pt x="391" y="358"/>
                      <a:pt x="397" y="356"/>
                    </a:cubicBezTo>
                    <a:cubicBezTo>
                      <a:pt x="402" y="354"/>
                      <a:pt x="408" y="352"/>
                      <a:pt x="414" y="350"/>
                    </a:cubicBezTo>
                    <a:cubicBezTo>
                      <a:pt x="420" y="348"/>
                      <a:pt x="426" y="345"/>
                      <a:pt x="431" y="343"/>
                    </a:cubicBezTo>
                    <a:cubicBezTo>
                      <a:pt x="440" y="339"/>
                      <a:pt x="440" y="339"/>
                      <a:pt x="440" y="339"/>
                    </a:cubicBezTo>
                    <a:cubicBezTo>
                      <a:pt x="449" y="335"/>
                      <a:pt x="449" y="335"/>
                      <a:pt x="449" y="335"/>
                    </a:cubicBezTo>
                    <a:cubicBezTo>
                      <a:pt x="460" y="330"/>
                      <a:pt x="471" y="324"/>
                      <a:pt x="482" y="318"/>
                    </a:cubicBezTo>
                    <a:cubicBezTo>
                      <a:pt x="493" y="312"/>
                      <a:pt x="504" y="306"/>
                      <a:pt x="514" y="300"/>
                    </a:cubicBezTo>
                    <a:cubicBezTo>
                      <a:pt x="535" y="286"/>
                      <a:pt x="554" y="272"/>
                      <a:pt x="572" y="255"/>
                    </a:cubicBezTo>
                    <a:cubicBezTo>
                      <a:pt x="590" y="239"/>
                      <a:pt x="606" y="221"/>
                      <a:pt x="618" y="201"/>
                    </a:cubicBezTo>
                    <a:cubicBezTo>
                      <a:pt x="630" y="182"/>
                      <a:pt x="639" y="160"/>
                      <a:pt x="640" y="138"/>
                    </a:cubicBezTo>
                    <a:cubicBezTo>
                      <a:pt x="641" y="127"/>
                      <a:pt x="640" y="117"/>
                      <a:pt x="637" y="106"/>
                    </a:cubicBezTo>
                    <a:cubicBezTo>
                      <a:pt x="637" y="105"/>
                      <a:pt x="636" y="104"/>
                      <a:pt x="636" y="103"/>
                    </a:cubicBezTo>
                    <a:cubicBezTo>
                      <a:pt x="634" y="99"/>
                      <a:pt x="634" y="99"/>
                      <a:pt x="634" y="99"/>
                    </a:cubicBezTo>
                    <a:cubicBezTo>
                      <a:pt x="633" y="95"/>
                      <a:pt x="633" y="95"/>
                      <a:pt x="633" y="95"/>
                    </a:cubicBezTo>
                    <a:cubicBezTo>
                      <a:pt x="632" y="94"/>
                      <a:pt x="632" y="93"/>
                      <a:pt x="631" y="92"/>
                    </a:cubicBezTo>
                    <a:cubicBezTo>
                      <a:pt x="630" y="89"/>
                      <a:pt x="629" y="87"/>
                      <a:pt x="628" y="85"/>
                    </a:cubicBezTo>
                    <a:cubicBezTo>
                      <a:pt x="626" y="83"/>
                      <a:pt x="625" y="80"/>
                      <a:pt x="623" y="78"/>
                    </a:cubicBezTo>
                    <a:cubicBezTo>
                      <a:pt x="617" y="70"/>
                      <a:pt x="610" y="63"/>
                      <a:pt x="602" y="56"/>
                    </a:cubicBezTo>
                    <a:cubicBezTo>
                      <a:pt x="594" y="50"/>
                      <a:pt x="585" y="45"/>
                      <a:pt x="576" y="40"/>
                    </a:cubicBezTo>
                    <a:cubicBezTo>
                      <a:pt x="559" y="32"/>
                      <a:pt x="540" y="26"/>
                      <a:pt x="521" y="22"/>
                    </a:cubicBezTo>
                    <a:cubicBezTo>
                      <a:pt x="485" y="15"/>
                      <a:pt x="450" y="15"/>
                      <a:pt x="420" y="17"/>
                    </a:cubicBezTo>
                    <a:cubicBezTo>
                      <a:pt x="389" y="19"/>
                      <a:pt x="363" y="24"/>
                      <a:pt x="341" y="28"/>
                    </a:cubicBezTo>
                    <a:cubicBezTo>
                      <a:pt x="320" y="33"/>
                      <a:pt x="303" y="38"/>
                      <a:pt x="292" y="41"/>
                    </a:cubicBezTo>
                    <a:cubicBezTo>
                      <a:pt x="281" y="45"/>
                      <a:pt x="275" y="47"/>
                      <a:pt x="275" y="47"/>
                    </a:cubicBezTo>
                    <a:close/>
                    <a:moveTo>
                      <a:pt x="269" y="28"/>
                    </a:moveTo>
                    <a:cubicBezTo>
                      <a:pt x="269" y="28"/>
                      <a:pt x="271" y="28"/>
                      <a:pt x="274" y="27"/>
                    </a:cubicBezTo>
                    <a:cubicBezTo>
                      <a:pt x="277" y="26"/>
                      <a:pt x="281" y="25"/>
                      <a:pt x="287" y="23"/>
                    </a:cubicBezTo>
                    <a:cubicBezTo>
                      <a:pt x="298" y="20"/>
                      <a:pt x="316" y="15"/>
                      <a:pt x="338" y="11"/>
                    </a:cubicBezTo>
                    <a:cubicBezTo>
                      <a:pt x="360" y="6"/>
                      <a:pt x="387" y="2"/>
                      <a:pt x="419" y="1"/>
                    </a:cubicBezTo>
                    <a:cubicBezTo>
                      <a:pt x="434" y="0"/>
                      <a:pt x="451" y="0"/>
                      <a:pt x="469" y="2"/>
                    </a:cubicBezTo>
                    <a:cubicBezTo>
                      <a:pt x="487" y="3"/>
                      <a:pt x="505" y="5"/>
                      <a:pt x="524" y="10"/>
                    </a:cubicBezTo>
                    <a:cubicBezTo>
                      <a:pt x="543" y="14"/>
                      <a:pt x="563" y="20"/>
                      <a:pt x="582" y="30"/>
                    </a:cubicBezTo>
                    <a:cubicBezTo>
                      <a:pt x="591" y="35"/>
                      <a:pt x="600" y="41"/>
                      <a:pt x="609" y="47"/>
                    </a:cubicBezTo>
                    <a:cubicBezTo>
                      <a:pt x="618" y="54"/>
                      <a:pt x="626" y="62"/>
                      <a:pt x="632" y="72"/>
                    </a:cubicBezTo>
                    <a:cubicBezTo>
                      <a:pt x="634" y="74"/>
                      <a:pt x="636" y="77"/>
                      <a:pt x="637" y="79"/>
                    </a:cubicBezTo>
                    <a:cubicBezTo>
                      <a:pt x="639" y="82"/>
                      <a:pt x="640" y="84"/>
                      <a:pt x="641" y="87"/>
                    </a:cubicBezTo>
                    <a:cubicBezTo>
                      <a:pt x="642" y="88"/>
                      <a:pt x="643" y="90"/>
                      <a:pt x="643" y="91"/>
                    </a:cubicBezTo>
                    <a:cubicBezTo>
                      <a:pt x="645" y="95"/>
                      <a:pt x="645" y="95"/>
                      <a:pt x="645" y="95"/>
                    </a:cubicBezTo>
                    <a:cubicBezTo>
                      <a:pt x="646" y="99"/>
                      <a:pt x="646" y="99"/>
                      <a:pt x="646" y="99"/>
                    </a:cubicBezTo>
                    <a:cubicBezTo>
                      <a:pt x="647" y="101"/>
                      <a:pt x="647" y="102"/>
                      <a:pt x="647" y="103"/>
                    </a:cubicBezTo>
                    <a:cubicBezTo>
                      <a:pt x="651" y="115"/>
                      <a:pt x="652" y="127"/>
                      <a:pt x="651" y="139"/>
                    </a:cubicBezTo>
                    <a:cubicBezTo>
                      <a:pt x="650" y="163"/>
                      <a:pt x="641" y="187"/>
                      <a:pt x="628" y="208"/>
                    </a:cubicBezTo>
                    <a:cubicBezTo>
                      <a:pt x="616" y="229"/>
                      <a:pt x="600" y="248"/>
                      <a:pt x="582" y="265"/>
                    </a:cubicBezTo>
                    <a:cubicBezTo>
                      <a:pt x="564" y="283"/>
                      <a:pt x="544" y="299"/>
                      <a:pt x="523" y="313"/>
                    </a:cubicBezTo>
                    <a:cubicBezTo>
                      <a:pt x="481" y="342"/>
                      <a:pt x="433" y="364"/>
                      <a:pt x="385" y="380"/>
                    </a:cubicBezTo>
                    <a:cubicBezTo>
                      <a:pt x="360" y="389"/>
                      <a:pt x="335" y="395"/>
                      <a:pt x="310" y="400"/>
                    </a:cubicBezTo>
                    <a:cubicBezTo>
                      <a:pt x="284" y="405"/>
                      <a:pt x="259" y="408"/>
                      <a:pt x="233" y="409"/>
                    </a:cubicBezTo>
                    <a:cubicBezTo>
                      <a:pt x="208" y="410"/>
                      <a:pt x="182" y="409"/>
                      <a:pt x="157" y="406"/>
                    </a:cubicBezTo>
                    <a:cubicBezTo>
                      <a:pt x="132" y="403"/>
                      <a:pt x="108" y="397"/>
                      <a:pt x="85" y="387"/>
                    </a:cubicBezTo>
                    <a:cubicBezTo>
                      <a:pt x="63" y="377"/>
                      <a:pt x="41" y="364"/>
                      <a:pt x="25" y="345"/>
                    </a:cubicBezTo>
                    <a:cubicBezTo>
                      <a:pt x="21" y="340"/>
                      <a:pt x="18" y="336"/>
                      <a:pt x="15" y="330"/>
                    </a:cubicBezTo>
                    <a:cubicBezTo>
                      <a:pt x="13" y="328"/>
                      <a:pt x="12" y="325"/>
                      <a:pt x="10" y="322"/>
                    </a:cubicBezTo>
                    <a:cubicBezTo>
                      <a:pt x="9" y="319"/>
                      <a:pt x="8" y="316"/>
                      <a:pt x="7" y="314"/>
                    </a:cubicBezTo>
                    <a:cubicBezTo>
                      <a:pt x="3" y="302"/>
                      <a:pt x="0" y="291"/>
                      <a:pt x="0" y="279"/>
                    </a:cubicBezTo>
                    <a:cubicBezTo>
                      <a:pt x="0" y="267"/>
                      <a:pt x="2" y="256"/>
                      <a:pt x="5" y="245"/>
                    </a:cubicBezTo>
                    <a:cubicBezTo>
                      <a:pt x="8" y="234"/>
                      <a:pt x="12" y="224"/>
                      <a:pt x="17" y="214"/>
                    </a:cubicBezTo>
                    <a:cubicBezTo>
                      <a:pt x="26" y="195"/>
                      <a:pt x="38" y="178"/>
                      <a:pt x="51" y="164"/>
                    </a:cubicBezTo>
                    <a:cubicBezTo>
                      <a:pt x="64" y="149"/>
                      <a:pt x="78" y="136"/>
                      <a:pt x="91" y="125"/>
                    </a:cubicBezTo>
                    <a:cubicBezTo>
                      <a:pt x="105" y="113"/>
                      <a:pt x="119" y="103"/>
                      <a:pt x="132" y="95"/>
                    </a:cubicBezTo>
                    <a:cubicBezTo>
                      <a:pt x="158" y="77"/>
                      <a:pt x="183" y="65"/>
                      <a:pt x="203" y="55"/>
                    </a:cubicBezTo>
                    <a:cubicBezTo>
                      <a:pt x="224" y="45"/>
                      <a:pt x="240" y="39"/>
                      <a:pt x="252" y="35"/>
                    </a:cubicBezTo>
                    <a:cubicBezTo>
                      <a:pt x="263" y="31"/>
                      <a:pt x="269" y="28"/>
                      <a:pt x="269" y="28"/>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9" name="isļîḑé"/>
              <p:cNvSpPr/>
              <p:nvPr/>
            </p:nvSpPr>
            <p:spPr bwMode="auto">
              <a:xfrm>
                <a:off x="4879" y="2711"/>
                <a:ext cx="80" cy="80"/>
              </a:xfrm>
              <a:custGeom>
                <a:avLst/>
                <a:gdLst>
                  <a:gd name="T0" fmla="*/ 57 w 83"/>
                  <a:gd name="T1" fmla="*/ 75 h 83"/>
                  <a:gd name="T2" fmla="*/ 9 w 83"/>
                  <a:gd name="T3" fmla="*/ 57 h 83"/>
                  <a:gd name="T4" fmla="*/ 27 w 83"/>
                  <a:gd name="T5" fmla="*/ 9 h 83"/>
                  <a:gd name="T6" fmla="*/ 75 w 83"/>
                  <a:gd name="T7" fmla="*/ 27 h 83"/>
                  <a:gd name="T8" fmla="*/ 57 w 83"/>
                  <a:gd name="T9" fmla="*/ 75 h 83"/>
                </a:gdLst>
                <a:ahLst/>
                <a:cxnLst>
                  <a:cxn ang="0">
                    <a:pos x="T0" y="T1"/>
                  </a:cxn>
                  <a:cxn ang="0">
                    <a:pos x="T2" y="T3"/>
                  </a:cxn>
                  <a:cxn ang="0">
                    <a:pos x="T4" y="T5"/>
                  </a:cxn>
                  <a:cxn ang="0">
                    <a:pos x="T6" y="T7"/>
                  </a:cxn>
                  <a:cxn ang="0">
                    <a:pos x="T8" y="T9"/>
                  </a:cxn>
                </a:cxnLst>
                <a:rect l="0" t="0" r="r" b="b"/>
                <a:pathLst>
                  <a:path w="83" h="83">
                    <a:moveTo>
                      <a:pt x="57" y="75"/>
                    </a:moveTo>
                    <a:cubicBezTo>
                      <a:pt x="38" y="83"/>
                      <a:pt x="17" y="75"/>
                      <a:pt x="9" y="57"/>
                    </a:cubicBezTo>
                    <a:cubicBezTo>
                      <a:pt x="0" y="38"/>
                      <a:pt x="8" y="17"/>
                      <a:pt x="27" y="9"/>
                    </a:cubicBezTo>
                    <a:cubicBezTo>
                      <a:pt x="45" y="0"/>
                      <a:pt x="66" y="8"/>
                      <a:pt x="75" y="27"/>
                    </a:cubicBezTo>
                    <a:cubicBezTo>
                      <a:pt x="83" y="45"/>
                      <a:pt x="75" y="66"/>
                      <a:pt x="57" y="75"/>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0" name="íSḷïḍê"/>
              <p:cNvSpPr/>
              <p:nvPr/>
            </p:nvSpPr>
            <p:spPr bwMode="auto">
              <a:xfrm>
                <a:off x="4292" y="2745"/>
                <a:ext cx="78" cy="79"/>
              </a:xfrm>
              <a:custGeom>
                <a:avLst/>
                <a:gdLst>
                  <a:gd name="T0" fmla="*/ 56 w 82"/>
                  <a:gd name="T1" fmla="*/ 74 h 83"/>
                  <a:gd name="T2" fmla="*/ 8 w 82"/>
                  <a:gd name="T3" fmla="*/ 56 h 83"/>
                  <a:gd name="T4" fmla="*/ 26 w 82"/>
                  <a:gd name="T5" fmla="*/ 8 h 83"/>
                  <a:gd name="T6" fmla="*/ 74 w 82"/>
                  <a:gd name="T7" fmla="*/ 26 h 83"/>
                  <a:gd name="T8" fmla="*/ 56 w 82"/>
                  <a:gd name="T9" fmla="*/ 74 h 83"/>
                </a:gdLst>
                <a:ahLst/>
                <a:cxnLst>
                  <a:cxn ang="0">
                    <a:pos x="T0" y="T1"/>
                  </a:cxn>
                  <a:cxn ang="0">
                    <a:pos x="T2" y="T3"/>
                  </a:cxn>
                  <a:cxn ang="0">
                    <a:pos x="T4" y="T5"/>
                  </a:cxn>
                  <a:cxn ang="0">
                    <a:pos x="T6" y="T7"/>
                  </a:cxn>
                  <a:cxn ang="0">
                    <a:pos x="T8" y="T9"/>
                  </a:cxn>
                </a:cxnLst>
                <a:rect l="0" t="0" r="r" b="b"/>
                <a:pathLst>
                  <a:path w="82" h="83">
                    <a:moveTo>
                      <a:pt x="56" y="74"/>
                    </a:moveTo>
                    <a:cubicBezTo>
                      <a:pt x="38" y="83"/>
                      <a:pt x="16" y="75"/>
                      <a:pt x="8" y="56"/>
                    </a:cubicBezTo>
                    <a:cubicBezTo>
                      <a:pt x="0" y="38"/>
                      <a:pt x="8" y="17"/>
                      <a:pt x="26" y="8"/>
                    </a:cubicBezTo>
                    <a:cubicBezTo>
                      <a:pt x="44" y="0"/>
                      <a:pt x="66" y="8"/>
                      <a:pt x="74" y="26"/>
                    </a:cubicBezTo>
                    <a:cubicBezTo>
                      <a:pt x="82" y="45"/>
                      <a:pt x="74" y="66"/>
                      <a:pt x="56" y="74"/>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1" name="iŝļiḓe"/>
              <p:cNvSpPr/>
              <p:nvPr/>
            </p:nvSpPr>
            <p:spPr bwMode="auto">
              <a:xfrm>
                <a:off x="4346" y="2521"/>
                <a:ext cx="559" cy="485"/>
              </a:xfrm>
              <a:custGeom>
                <a:avLst/>
                <a:gdLst>
                  <a:gd name="T0" fmla="*/ 380 w 582"/>
                  <a:gd name="T1" fmla="*/ 111 h 505"/>
                  <a:gd name="T2" fmla="*/ 267 w 582"/>
                  <a:gd name="T3" fmla="*/ 46 h 505"/>
                  <a:gd name="T4" fmla="*/ 112 w 582"/>
                  <a:gd name="T5" fmla="*/ 17 h 505"/>
                  <a:gd name="T6" fmla="*/ 56 w 582"/>
                  <a:gd name="T7" fmla="*/ 37 h 505"/>
                  <a:gd name="T8" fmla="*/ 30 w 582"/>
                  <a:gd name="T9" fmla="*/ 66 h 505"/>
                  <a:gd name="T10" fmla="*/ 21 w 582"/>
                  <a:gd name="T11" fmla="*/ 87 h 505"/>
                  <a:gd name="T12" fmla="*/ 46 w 582"/>
                  <a:gd name="T13" fmla="*/ 219 h 505"/>
                  <a:gd name="T14" fmla="*/ 192 w 582"/>
                  <a:gd name="T15" fmla="*/ 385 h 505"/>
                  <a:gd name="T16" fmla="*/ 222 w 582"/>
                  <a:gd name="T17" fmla="*/ 407 h 505"/>
                  <a:gd name="T18" fmla="*/ 245 w 582"/>
                  <a:gd name="T19" fmla="*/ 423 h 505"/>
                  <a:gd name="T20" fmla="*/ 286 w 582"/>
                  <a:gd name="T21" fmla="*/ 446 h 505"/>
                  <a:gd name="T22" fmla="*/ 389 w 582"/>
                  <a:gd name="T23" fmla="*/ 484 h 505"/>
                  <a:gd name="T24" fmla="*/ 524 w 582"/>
                  <a:gd name="T25" fmla="*/ 475 h 505"/>
                  <a:gd name="T26" fmla="*/ 551 w 582"/>
                  <a:gd name="T27" fmla="*/ 451 h 505"/>
                  <a:gd name="T28" fmla="*/ 556 w 582"/>
                  <a:gd name="T29" fmla="*/ 444 h 505"/>
                  <a:gd name="T30" fmla="*/ 561 w 582"/>
                  <a:gd name="T31" fmla="*/ 434 h 505"/>
                  <a:gd name="T32" fmla="*/ 570 w 582"/>
                  <a:gd name="T33" fmla="*/ 397 h 505"/>
                  <a:gd name="T34" fmla="*/ 553 w 582"/>
                  <a:gd name="T35" fmla="*/ 311 h 505"/>
                  <a:gd name="T36" fmla="*/ 447 w 582"/>
                  <a:gd name="T37" fmla="*/ 166 h 505"/>
                  <a:gd name="T38" fmla="*/ 394 w 582"/>
                  <a:gd name="T39" fmla="*/ 121 h 505"/>
                  <a:gd name="T40" fmla="*/ 406 w 582"/>
                  <a:gd name="T41" fmla="*/ 106 h 505"/>
                  <a:gd name="T42" fmla="*/ 420 w 582"/>
                  <a:gd name="T43" fmla="*/ 118 h 505"/>
                  <a:gd name="T44" fmla="*/ 513 w 582"/>
                  <a:gd name="T45" fmla="*/ 215 h 505"/>
                  <a:gd name="T46" fmla="*/ 565 w 582"/>
                  <a:gd name="T47" fmla="*/ 306 h 505"/>
                  <a:gd name="T48" fmla="*/ 582 w 582"/>
                  <a:gd name="T49" fmla="*/ 398 h 505"/>
                  <a:gd name="T50" fmla="*/ 571 w 582"/>
                  <a:gd name="T51" fmla="*/ 439 h 505"/>
                  <a:gd name="T52" fmla="*/ 565 w 582"/>
                  <a:gd name="T53" fmla="*/ 451 h 505"/>
                  <a:gd name="T54" fmla="*/ 560 w 582"/>
                  <a:gd name="T55" fmla="*/ 458 h 505"/>
                  <a:gd name="T56" fmla="*/ 530 w 582"/>
                  <a:gd name="T57" fmla="*/ 484 h 505"/>
                  <a:gd name="T58" fmla="*/ 386 w 582"/>
                  <a:gd name="T59" fmla="*/ 498 h 505"/>
                  <a:gd name="T60" fmla="*/ 180 w 582"/>
                  <a:gd name="T61" fmla="*/ 400 h 505"/>
                  <a:gd name="T62" fmla="*/ 71 w 582"/>
                  <a:gd name="T63" fmla="*/ 291 h 505"/>
                  <a:gd name="T64" fmla="*/ 6 w 582"/>
                  <a:gd name="T65" fmla="*/ 156 h 505"/>
                  <a:gd name="T66" fmla="*/ 13 w 582"/>
                  <a:gd name="T67" fmla="*/ 66 h 505"/>
                  <a:gd name="T68" fmla="*/ 22 w 582"/>
                  <a:gd name="T69" fmla="*/ 50 h 505"/>
                  <a:gd name="T70" fmla="*/ 78 w 582"/>
                  <a:gd name="T71" fmla="*/ 10 h 505"/>
                  <a:gd name="T72" fmla="*/ 171 w 582"/>
                  <a:gd name="T73" fmla="*/ 2 h 505"/>
                  <a:gd name="T74" fmla="*/ 274 w 582"/>
                  <a:gd name="T75" fmla="*/ 30 h 505"/>
                  <a:gd name="T76" fmla="*/ 391 w 582"/>
                  <a:gd name="T77" fmla="*/ 95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505">
                    <a:moveTo>
                      <a:pt x="394" y="122"/>
                    </a:moveTo>
                    <a:cubicBezTo>
                      <a:pt x="394" y="122"/>
                      <a:pt x="389" y="118"/>
                      <a:pt x="380" y="111"/>
                    </a:cubicBezTo>
                    <a:cubicBezTo>
                      <a:pt x="370" y="104"/>
                      <a:pt x="356" y="94"/>
                      <a:pt x="337" y="82"/>
                    </a:cubicBezTo>
                    <a:cubicBezTo>
                      <a:pt x="319" y="71"/>
                      <a:pt x="295" y="58"/>
                      <a:pt x="267" y="46"/>
                    </a:cubicBezTo>
                    <a:cubicBezTo>
                      <a:pt x="239" y="34"/>
                      <a:pt x="206" y="23"/>
                      <a:pt x="169" y="18"/>
                    </a:cubicBezTo>
                    <a:cubicBezTo>
                      <a:pt x="151" y="16"/>
                      <a:pt x="132" y="15"/>
                      <a:pt x="112" y="17"/>
                    </a:cubicBezTo>
                    <a:cubicBezTo>
                      <a:pt x="102" y="18"/>
                      <a:pt x="92" y="21"/>
                      <a:pt x="83" y="24"/>
                    </a:cubicBezTo>
                    <a:cubicBezTo>
                      <a:pt x="73" y="27"/>
                      <a:pt x="64" y="31"/>
                      <a:pt x="56" y="37"/>
                    </a:cubicBezTo>
                    <a:cubicBezTo>
                      <a:pt x="48" y="43"/>
                      <a:pt x="40" y="50"/>
                      <a:pt x="34" y="59"/>
                    </a:cubicBezTo>
                    <a:cubicBezTo>
                      <a:pt x="33" y="61"/>
                      <a:pt x="31" y="63"/>
                      <a:pt x="30" y="66"/>
                    </a:cubicBezTo>
                    <a:cubicBezTo>
                      <a:pt x="29" y="68"/>
                      <a:pt x="27" y="70"/>
                      <a:pt x="26" y="72"/>
                    </a:cubicBezTo>
                    <a:cubicBezTo>
                      <a:pt x="24" y="77"/>
                      <a:pt x="22" y="82"/>
                      <a:pt x="21" y="87"/>
                    </a:cubicBezTo>
                    <a:cubicBezTo>
                      <a:pt x="15" y="108"/>
                      <a:pt x="16" y="131"/>
                      <a:pt x="21" y="153"/>
                    </a:cubicBezTo>
                    <a:cubicBezTo>
                      <a:pt x="26" y="176"/>
                      <a:pt x="35" y="198"/>
                      <a:pt x="46" y="219"/>
                    </a:cubicBezTo>
                    <a:cubicBezTo>
                      <a:pt x="57" y="240"/>
                      <a:pt x="70" y="261"/>
                      <a:pt x="86" y="280"/>
                    </a:cubicBezTo>
                    <a:cubicBezTo>
                      <a:pt x="116" y="319"/>
                      <a:pt x="152" y="354"/>
                      <a:pt x="192" y="385"/>
                    </a:cubicBezTo>
                    <a:cubicBezTo>
                      <a:pt x="196" y="389"/>
                      <a:pt x="202" y="393"/>
                      <a:pt x="207" y="396"/>
                    </a:cubicBezTo>
                    <a:cubicBezTo>
                      <a:pt x="212" y="400"/>
                      <a:pt x="217" y="404"/>
                      <a:pt x="222" y="407"/>
                    </a:cubicBezTo>
                    <a:cubicBezTo>
                      <a:pt x="227" y="411"/>
                      <a:pt x="232" y="414"/>
                      <a:pt x="238" y="417"/>
                    </a:cubicBezTo>
                    <a:cubicBezTo>
                      <a:pt x="245" y="423"/>
                      <a:pt x="245" y="423"/>
                      <a:pt x="245" y="423"/>
                    </a:cubicBezTo>
                    <a:cubicBezTo>
                      <a:pt x="253" y="427"/>
                      <a:pt x="253" y="427"/>
                      <a:pt x="253" y="427"/>
                    </a:cubicBezTo>
                    <a:cubicBezTo>
                      <a:pt x="264" y="434"/>
                      <a:pt x="275" y="440"/>
                      <a:pt x="286" y="446"/>
                    </a:cubicBezTo>
                    <a:cubicBezTo>
                      <a:pt x="297" y="451"/>
                      <a:pt x="308" y="457"/>
                      <a:pt x="320" y="461"/>
                    </a:cubicBezTo>
                    <a:cubicBezTo>
                      <a:pt x="342" y="471"/>
                      <a:pt x="366" y="479"/>
                      <a:pt x="389" y="484"/>
                    </a:cubicBezTo>
                    <a:cubicBezTo>
                      <a:pt x="412" y="490"/>
                      <a:pt x="436" y="493"/>
                      <a:pt x="459" y="492"/>
                    </a:cubicBezTo>
                    <a:cubicBezTo>
                      <a:pt x="482" y="491"/>
                      <a:pt x="505" y="486"/>
                      <a:pt x="524" y="475"/>
                    </a:cubicBezTo>
                    <a:cubicBezTo>
                      <a:pt x="533" y="469"/>
                      <a:pt x="542" y="462"/>
                      <a:pt x="549" y="454"/>
                    </a:cubicBezTo>
                    <a:cubicBezTo>
                      <a:pt x="549" y="453"/>
                      <a:pt x="550" y="452"/>
                      <a:pt x="551" y="451"/>
                    </a:cubicBezTo>
                    <a:cubicBezTo>
                      <a:pt x="553" y="448"/>
                      <a:pt x="553" y="448"/>
                      <a:pt x="553" y="448"/>
                    </a:cubicBezTo>
                    <a:cubicBezTo>
                      <a:pt x="556" y="444"/>
                      <a:pt x="556" y="444"/>
                      <a:pt x="556" y="444"/>
                    </a:cubicBezTo>
                    <a:cubicBezTo>
                      <a:pt x="556" y="443"/>
                      <a:pt x="557" y="442"/>
                      <a:pt x="558" y="441"/>
                    </a:cubicBezTo>
                    <a:cubicBezTo>
                      <a:pt x="559" y="439"/>
                      <a:pt x="560" y="437"/>
                      <a:pt x="561" y="434"/>
                    </a:cubicBezTo>
                    <a:cubicBezTo>
                      <a:pt x="562" y="432"/>
                      <a:pt x="563" y="430"/>
                      <a:pt x="564" y="427"/>
                    </a:cubicBezTo>
                    <a:cubicBezTo>
                      <a:pt x="568" y="417"/>
                      <a:pt x="570" y="407"/>
                      <a:pt x="570" y="397"/>
                    </a:cubicBezTo>
                    <a:cubicBezTo>
                      <a:pt x="571" y="387"/>
                      <a:pt x="570" y="377"/>
                      <a:pt x="569" y="367"/>
                    </a:cubicBezTo>
                    <a:cubicBezTo>
                      <a:pt x="566" y="347"/>
                      <a:pt x="560" y="329"/>
                      <a:pt x="553" y="311"/>
                    </a:cubicBezTo>
                    <a:cubicBezTo>
                      <a:pt x="538" y="277"/>
                      <a:pt x="519" y="248"/>
                      <a:pt x="500" y="224"/>
                    </a:cubicBezTo>
                    <a:cubicBezTo>
                      <a:pt x="481" y="200"/>
                      <a:pt x="462" y="181"/>
                      <a:pt x="447" y="166"/>
                    </a:cubicBezTo>
                    <a:cubicBezTo>
                      <a:pt x="431" y="151"/>
                      <a:pt x="417" y="140"/>
                      <a:pt x="408" y="133"/>
                    </a:cubicBezTo>
                    <a:cubicBezTo>
                      <a:pt x="399" y="125"/>
                      <a:pt x="394" y="121"/>
                      <a:pt x="394" y="121"/>
                    </a:cubicBezTo>
                    <a:lnTo>
                      <a:pt x="394" y="122"/>
                    </a:lnTo>
                    <a:close/>
                    <a:moveTo>
                      <a:pt x="406" y="106"/>
                    </a:moveTo>
                    <a:cubicBezTo>
                      <a:pt x="406" y="106"/>
                      <a:pt x="407" y="107"/>
                      <a:pt x="409" y="109"/>
                    </a:cubicBezTo>
                    <a:cubicBezTo>
                      <a:pt x="412" y="111"/>
                      <a:pt x="416" y="114"/>
                      <a:pt x="420" y="118"/>
                    </a:cubicBezTo>
                    <a:cubicBezTo>
                      <a:pt x="430" y="125"/>
                      <a:pt x="443" y="137"/>
                      <a:pt x="459" y="153"/>
                    </a:cubicBezTo>
                    <a:cubicBezTo>
                      <a:pt x="475" y="169"/>
                      <a:pt x="494" y="189"/>
                      <a:pt x="513" y="215"/>
                    </a:cubicBezTo>
                    <a:cubicBezTo>
                      <a:pt x="522" y="227"/>
                      <a:pt x="532" y="241"/>
                      <a:pt x="540" y="256"/>
                    </a:cubicBezTo>
                    <a:cubicBezTo>
                      <a:pt x="549" y="272"/>
                      <a:pt x="558" y="288"/>
                      <a:pt x="565" y="306"/>
                    </a:cubicBezTo>
                    <a:cubicBezTo>
                      <a:pt x="572" y="325"/>
                      <a:pt x="578" y="344"/>
                      <a:pt x="581" y="365"/>
                    </a:cubicBezTo>
                    <a:cubicBezTo>
                      <a:pt x="582" y="376"/>
                      <a:pt x="582" y="387"/>
                      <a:pt x="582" y="398"/>
                    </a:cubicBezTo>
                    <a:cubicBezTo>
                      <a:pt x="581" y="409"/>
                      <a:pt x="579" y="420"/>
                      <a:pt x="575" y="431"/>
                    </a:cubicBezTo>
                    <a:cubicBezTo>
                      <a:pt x="574" y="434"/>
                      <a:pt x="572" y="436"/>
                      <a:pt x="571" y="439"/>
                    </a:cubicBezTo>
                    <a:cubicBezTo>
                      <a:pt x="570" y="442"/>
                      <a:pt x="568" y="444"/>
                      <a:pt x="567" y="447"/>
                    </a:cubicBezTo>
                    <a:cubicBezTo>
                      <a:pt x="566" y="448"/>
                      <a:pt x="566" y="450"/>
                      <a:pt x="565" y="451"/>
                    </a:cubicBezTo>
                    <a:cubicBezTo>
                      <a:pt x="562" y="454"/>
                      <a:pt x="562" y="454"/>
                      <a:pt x="562" y="454"/>
                    </a:cubicBezTo>
                    <a:cubicBezTo>
                      <a:pt x="560" y="458"/>
                      <a:pt x="560" y="458"/>
                      <a:pt x="560" y="458"/>
                    </a:cubicBezTo>
                    <a:cubicBezTo>
                      <a:pt x="559" y="459"/>
                      <a:pt x="558" y="460"/>
                      <a:pt x="557" y="461"/>
                    </a:cubicBezTo>
                    <a:cubicBezTo>
                      <a:pt x="549" y="470"/>
                      <a:pt x="540" y="478"/>
                      <a:pt x="530" y="484"/>
                    </a:cubicBezTo>
                    <a:cubicBezTo>
                      <a:pt x="509" y="497"/>
                      <a:pt x="484" y="502"/>
                      <a:pt x="460" y="504"/>
                    </a:cubicBezTo>
                    <a:cubicBezTo>
                      <a:pt x="435" y="505"/>
                      <a:pt x="411" y="503"/>
                      <a:pt x="386" y="498"/>
                    </a:cubicBezTo>
                    <a:cubicBezTo>
                      <a:pt x="362" y="493"/>
                      <a:pt x="337" y="485"/>
                      <a:pt x="314" y="476"/>
                    </a:cubicBezTo>
                    <a:cubicBezTo>
                      <a:pt x="266" y="458"/>
                      <a:pt x="221" y="431"/>
                      <a:pt x="180" y="400"/>
                    </a:cubicBezTo>
                    <a:cubicBezTo>
                      <a:pt x="159" y="384"/>
                      <a:pt x="140" y="367"/>
                      <a:pt x="122" y="349"/>
                    </a:cubicBezTo>
                    <a:cubicBezTo>
                      <a:pt x="103" y="331"/>
                      <a:pt x="86" y="312"/>
                      <a:pt x="71" y="291"/>
                    </a:cubicBezTo>
                    <a:cubicBezTo>
                      <a:pt x="56" y="271"/>
                      <a:pt x="42" y="249"/>
                      <a:pt x="31" y="227"/>
                    </a:cubicBezTo>
                    <a:cubicBezTo>
                      <a:pt x="20" y="204"/>
                      <a:pt x="11" y="181"/>
                      <a:pt x="6" y="156"/>
                    </a:cubicBezTo>
                    <a:cubicBezTo>
                      <a:pt x="1" y="132"/>
                      <a:pt x="0" y="107"/>
                      <a:pt x="7" y="83"/>
                    </a:cubicBezTo>
                    <a:cubicBezTo>
                      <a:pt x="8" y="77"/>
                      <a:pt x="10" y="72"/>
                      <a:pt x="13" y="66"/>
                    </a:cubicBezTo>
                    <a:cubicBezTo>
                      <a:pt x="14" y="63"/>
                      <a:pt x="16" y="61"/>
                      <a:pt x="17" y="58"/>
                    </a:cubicBezTo>
                    <a:cubicBezTo>
                      <a:pt x="19" y="55"/>
                      <a:pt x="21" y="53"/>
                      <a:pt x="22" y="50"/>
                    </a:cubicBezTo>
                    <a:cubicBezTo>
                      <a:pt x="29" y="40"/>
                      <a:pt x="38" y="32"/>
                      <a:pt x="47" y="25"/>
                    </a:cubicBezTo>
                    <a:cubicBezTo>
                      <a:pt x="57" y="18"/>
                      <a:pt x="67" y="13"/>
                      <a:pt x="78" y="10"/>
                    </a:cubicBezTo>
                    <a:cubicBezTo>
                      <a:pt x="89" y="6"/>
                      <a:pt x="99" y="4"/>
                      <a:pt x="110" y="2"/>
                    </a:cubicBezTo>
                    <a:cubicBezTo>
                      <a:pt x="131" y="0"/>
                      <a:pt x="152" y="0"/>
                      <a:pt x="171" y="2"/>
                    </a:cubicBezTo>
                    <a:cubicBezTo>
                      <a:pt x="191" y="5"/>
                      <a:pt x="209" y="9"/>
                      <a:pt x="226" y="14"/>
                    </a:cubicBezTo>
                    <a:cubicBezTo>
                      <a:pt x="243" y="19"/>
                      <a:pt x="259" y="24"/>
                      <a:pt x="274" y="30"/>
                    </a:cubicBezTo>
                    <a:cubicBezTo>
                      <a:pt x="303" y="42"/>
                      <a:pt x="327" y="55"/>
                      <a:pt x="347" y="67"/>
                    </a:cubicBezTo>
                    <a:cubicBezTo>
                      <a:pt x="366" y="78"/>
                      <a:pt x="381" y="88"/>
                      <a:pt x="391" y="95"/>
                    </a:cubicBezTo>
                    <a:cubicBezTo>
                      <a:pt x="400" y="102"/>
                      <a:pt x="406" y="106"/>
                      <a:pt x="406" y="106"/>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2" name="îṧļíḋé"/>
              <p:cNvSpPr/>
              <p:nvPr/>
            </p:nvSpPr>
            <p:spPr bwMode="auto">
              <a:xfrm>
                <a:off x="4759" y="2959"/>
                <a:ext cx="80" cy="78"/>
              </a:xfrm>
              <a:custGeom>
                <a:avLst/>
                <a:gdLst>
                  <a:gd name="T0" fmla="*/ 22 w 83"/>
                  <a:gd name="T1" fmla="*/ 72 h 82"/>
                  <a:gd name="T2" fmla="*/ 10 w 83"/>
                  <a:gd name="T3" fmla="*/ 22 h 82"/>
                  <a:gd name="T4" fmla="*/ 60 w 83"/>
                  <a:gd name="T5" fmla="*/ 10 h 82"/>
                  <a:gd name="T6" fmla="*/ 72 w 83"/>
                  <a:gd name="T7" fmla="*/ 60 h 82"/>
                  <a:gd name="T8" fmla="*/ 22 w 83"/>
                  <a:gd name="T9" fmla="*/ 72 h 82"/>
                </a:gdLst>
                <a:ahLst/>
                <a:cxnLst>
                  <a:cxn ang="0">
                    <a:pos x="T0" y="T1"/>
                  </a:cxn>
                  <a:cxn ang="0">
                    <a:pos x="T2" y="T3"/>
                  </a:cxn>
                  <a:cxn ang="0">
                    <a:pos x="T4" y="T5"/>
                  </a:cxn>
                  <a:cxn ang="0">
                    <a:pos x="T6" y="T7"/>
                  </a:cxn>
                  <a:cxn ang="0">
                    <a:pos x="T8" y="T9"/>
                  </a:cxn>
                </a:cxnLst>
                <a:rect l="0" t="0" r="r" b="b"/>
                <a:pathLst>
                  <a:path w="83" h="82">
                    <a:moveTo>
                      <a:pt x="22" y="72"/>
                    </a:moveTo>
                    <a:cubicBezTo>
                      <a:pt x="5" y="62"/>
                      <a:pt x="0" y="39"/>
                      <a:pt x="10" y="22"/>
                    </a:cubicBezTo>
                    <a:cubicBezTo>
                      <a:pt x="20" y="5"/>
                      <a:pt x="43" y="0"/>
                      <a:pt x="60" y="10"/>
                    </a:cubicBezTo>
                    <a:cubicBezTo>
                      <a:pt x="77" y="20"/>
                      <a:pt x="83" y="43"/>
                      <a:pt x="72" y="60"/>
                    </a:cubicBezTo>
                    <a:cubicBezTo>
                      <a:pt x="62" y="77"/>
                      <a:pt x="39" y="82"/>
                      <a:pt x="22" y="72"/>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3" name="íSļîḑè"/>
              <p:cNvSpPr/>
              <p:nvPr/>
            </p:nvSpPr>
            <p:spPr bwMode="auto">
              <a:xfrm>
                <a:off x="4400" y="2491"/>
                <a:ext cx="80" cy="80"/>
              </a:xfrm>
              <a:custGeom>
                <a:avLst/>
                <a:gdLst>
                  <a:gd name="T0" fmla="*/ 22 w 83"/>
                  <a:gd name="T1" fmla="*/ 72 h 83"/>
                  <a:gd name="T2" fmla="*/ 10 w 83"/>
                  <a:gd name="T3" fmla="*/ 23 h 83"/>
                  <a:gd name="T4" fmla="*/ 60 w 83"/>
                  <a:gd name="T5" fmla="*/ 10 h 83"/>
                  <a:gd name="T6" fmla="*/ 72 w 83"/>
                  <a:gd name="T7" fmla="*/ 60 h 83"/>
                  <a:gd name="T8" fmla="*/ 22 w 83"/>
                  <a:gd name="T9" fmla="*/ 72 h 83"/>
                </a:gdLst>
                <a:ahLst/>
                <a:cxnLst>
                  <a:cxn ang="0">
                    <a:pos x="T0" y="T1"/>
                  </a:cxn>
                  <a:cxn ang="0">
                    <a:pos x="T2" y="T3"/>
                  </a:cxn>
                  <a:cxn ang="0">
                    <a:pos x="T4" y="T5"/>
                  </a:cxn>
                  <a:cxn ang="0">
                    <a:pos x="T6" y="T7"/>
                  </a:cxn>
                  <a:cxn ang="0">
                    <a:pos x="T8" y="T9"/>
                  </a:cxn>
                </a:cxnLst>
                <a:rect l="0" t="0" r="r" b="b"/>
                <a:pathLst>
                  <a:path w="83" h="83">
                    <a:moveTo>
                      <a:pt x="22" y="72"/>
                    </a:moveTo>
                    <a:cubicBezTo>
                      <a:pt x="5" y="62"/>
                      <a:pt x="0" y="40"/>
                      <a:pt x="10" y="23"/>
                    </a:cubicBezTo>
                    <a:cubicBezTo>
                      <a:pt x="21" y="5"/>
                      <a:pt x="43" y="0"/>
                      <a:pt x="60" y="10"/>
                    </a:cubicBezTo>
                    <a:cubicBezTo>
                      <a:pt x="77" y="21"/>
                      <a:pt x="83" y="43"/>
                      <a:pt x="72" y="60"/>
                    </a:cubicBezTo>
                    <a:cubicBezTo>
                      <a:pt x="62" y="77"/>
                      <a:pt x="39" y="83"/>
                      <a:pt x="22" y="72"/>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4" name="ïślíḍé"/>
              <p:cNvSpPr/>
              <p:nvPr/>
            </p:nvSpPr>
            <p:spPr bwMode="auto">
              <a:xfrm>
                <a:off x="2984" y="1323"/>
                <a:ext cx="351" cy="495"/>
              </a:xfrm>
              <a:custGeom>
                <a:avLst/>
                <a:gdLst>
                  <a:gd name="T0" fmla="*/ 256 w 366"/>
                  <a:gd name="T1" fmla="*/ 171 h 516"/>
                  <a:gd name="T2" fmla="*/ 286 w 366"/>
                  <a:gd name="T3" fmla="*/ 73 h 516"/>
                  <a:gd name="T4" fmla="*/ 325 w 366"/>
                  <a:gd name="T5" fmla="*/ 52 h 516"/>
                  <a:gd name="T6" fmla="*/ 249 w 366"/>
                  <a:gd name="T7" fmla="*/ 10 h 516"/>
                  <a:gd name="T8" fmla="*/ 153 w 366"/>
                  <a:gd name="T9" fmla="*/ 27 h 516"/>
                  <a:gd name="T10" fmla="*/ 177 w 366"/>
                  <a:gd name="T11" fmla="*/ 58 h 516"/>
                  <a:gd name="T12" fmla="*/ 173 w 366"/>
                  <a:gd name="T13" fmla="*/ 157 h 516"/>
                  <a:gd name="T14" fmla="*/ 10 w 366"/>
                  <a:gd name="T15" fmla="*/ 314 h 516"/>
                  <a:gd name="T16" fmla="*/ 167 w 366"/>
                  <a:gd name="T17" fmla="*/ 506 h 516"/>
                  <a:gd name="T18" fmla="*/ 359 w 366"/>
                  <a:gd name="T19" fmla="*/ 349 h 516"/>
                  <a:gd name="T20" fmla="*/ 256 w 366"/>
                  <a:gd name="T21" fmla="*/ 171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6" h="516">
                    <a:moveTo>
                      <a:pt x="256" y="171"/>
                    </a:moveTo>
                    <a:cubicBezTo>
                      <a:pt x="286" y="73"/>
                      <a:pt x="286" y="73"/>
                      <a:pt x="286" y="73"/>
                    </a:cubicBezTo>
                    <a:cubicBezTo>
                      <a:pt x="286" y="73"/>
                      <a:pt x="323" y="75"/>
                      <a:pt x="325" y="52"/>
                    </a:cubicBezTo>
                    <a:cubicBezTo>
                      <a:pt x="328" y="29"/>
                      <a:pt x="276" y="14"/>
                      <a:pt x="249" y="10"/>
                    </a:cubicBezTo>
                    <a:cubicBezTo>
                      <a:pt x="222" y="6"/>
                      <a:pt x="156" y="0"/>
                      <a:pt x="153" y="27"/>
                    </a:cubicBezTo>
                    <a:cubicBezTo>
                      <a:pt x="150" y="54"/>
                      <a:pt x="177" y="58"/>
                      <a:pt x="177" y="58"/>
                    </a:cubicBezTo>
                    <a:cubicBezTo>
                      <a:pt x="173" y="157"/>
                      <a:pt x="173" y="157"/>
                      <a:pt x="173" y="157"/>
                    </a:cubicBezTo>
                    <a:cubicBezTo>
                      <a:pt x="89" y="162"/>
                      <a:pt x="18" y="228"/>
                      <a:pt x="10" y="314"/>
                    </a:cubicBezTo>
                    <a:cubicBezTo>
                      <a:pt x="0" y="411"/>
                      <a:pt x="71" y="497"/>
                      <a:pt x="167" y="506"/>
                    </a:cubicBezTo>
                    <a:cubicBezTo>
                      <a:pt x="264" y="516"/>
                      <a:pt x="349" y="445"/>
                      <a:pt x="359" y="349"/>
                    </a:cubicBezTo>
                    <a:cubicBezTo>
                      <a:pt x="366" y="272"/>
                      <a:pt x="323" y="201"/>
                      <a:pt x="256" y="171"/>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5" name="isḻiḋé"/>
              <p:cNvSpPr/>
              <p:nvPr/>
            </p:nvSpPr>
            <p:spPr bwMode="auto">
              <a:xfrm>
                <a:off x="3007" y="1546"/>
                <a:ext cx="334" cy="253"/>
              </a:xfrm>
              <a:custGeom>
                <a:avLst/>
                <a:gdLst>
                  <a:gd name="T0" fmla="*/ 138 w 348"/>
                  <a:gd name="T1" fmla="*/ 249 h 263"/>
                  <a:gd name="T2" fmla="*/ 3 w 348"/>
                  <a:gd name="T3" fmla="*/ 105 h 263"/>
                  <a:gd name="T4" fmla="*/ 69 w 348"/>
                  <a:gd name="T5" fmla="*/ 69 h 263"/>
                  <a:gd name="T6" fmla="*/ 135 w 348"/>
                  <a:gd name="T7" fmla="*/ 52 h 263"/>
                  <a:gd name="T8" fmla="*/ 178 w 348"/>
                  <a:gd name="T9" fmla="*/ 100 h 263"/>
                  <a:gd name="T10" fmla="*/ 214 w 348"/>
                  <a:gd name="T11" fmla="*/ 84 h 263"/>
                  <a:gd name="T12" fmla="*/ 250 w 348"/>
                  <a:gd name="T13" fmla="*/ 107 h 263"/>
                  <a:gd name="T14" fmla="*/ 245 w 348"/>
                  <a:gd name="T15" fmla="*/ 77 h 263"/>
                  <a:gd name="T16" fmla="*/ 247 w 348"/>
                  <a:gd name="T17" fmla="*/ 53 h 263"/>
                  <a:gd name="T18" fmla="*/ 247 w 348"/>
                  <a:gd name="T19" fmla="*/ 17 h 263"/>
                  <a:gd name="T20" fmla="*/ 280 w 348"/>
                  <a:gd name="T21" fmla="*/ 11 h 263"/>
                  <a:gd name="T22" fmla="*/ 138 w 348"/>
                  <a:gd name="T23" fmla="*/ 249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8" h="263">
                    <a:moveTo>
                      <a:pt x="138" y="249"/>
                    </a:moveTo>
                    <a:cubicBezTo>
                      <a:pt x="68" y="245"/>
                      <a:pt x="6" y="182"/>
                      <a:pt x="3" y="105"/>
                    </a:cubicBezTo>
                    <a:cubicBezTo>
                      <a:pt x="0" y="28"/>
                      <a:pt x="53" y="55"/>
                      <a:pt x="69" y="69"/>
                    </a:cubicBezTo>
                    <a:cubicBezTo>
                      <a:pt x="86" y="83"/>
                      <a:pt x="109" y="50"/>
                      <a:pt x="135" y="52"/>
                    </a:cubicBezTo>
                    <a:cubicBezTo>
                      <a:pt x="161" y="55"/>
                      <a:pt x="157" y="98"/>
                      <a:pt x="178" y="100"/>
                    </a:cubicBezTo>
                    <a:cubicBezTo>
                      <a:pt x="200" y="103"/>
                      <a:pt x="205" y="80"/>
                      <a:pt x="214" y="84"/>
                    </a:cubicBezTo>
                    <a:cubicBezTo>
                      <a:pt x="223" y="87"/>
                      <a:pt x="236" y="112"/>
                      <a:pt x="250" y="107"/>
                    </a:cubicBezTo>
                    <a:cubicBezTo>
                      <a:pt x="264" y="103"/>
                      <a:pt x="265" y="83"/>
                      <a:pt x="245" y="77"/>
                    </a:cubicBezTo>
                    <a:cubicBezTo>
                      <a:pt x="225" y="71"/>
                      <a:pt x="233" y="55"/>
                      <a:pt x="247" y="53"/>
                    </a:cubicBezTo>
                    <a:cubicBezTo>
                      <a:pt x="261" y="50"/>
                      <a:pt x="261" y="28"/>
                      <a:pt x="247" y="17"/>
                    </a:cubicBezTo>
                    <a:cubicBezTo>
                      <a:pt x="233" y="6"/>
                      <a:pt x="263" y="0"/>
                      <a:pt x="280" y="11"/>
                    </a:cubicBezTo>
                    <a:cubicBezTo>
                      <a:pt x="325" y="39"/>
                      <a:pt x="348" y="263"/>
                      <a:pt x="138" y="249"/>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6" name="ïšľíḑè"/>
              <p:cNvSpPr/>
              <p:nvPr/>
            </p:nvSpPr>
            <p:spPr bwMode="auto">
              <a:xfrm>
                <a:off x="3188" y="1504"/>
                <a:ext cx="35" cy="36"/>
              </a:xfrm>
              <a:custGeom>
                <a:avLst/>
                <a:gdLst>
                  <a:gd name="T0" fmla="*/ 36 w 37"/>
                  <a:gd name="T1" fmla="*/ 21 h 37"/>
                  <a:gd name="T2" fmla="*/ 17 w 37"/>
                  <a:gd name="T3" fmla="*/ 37 h 37"/>
                  <a:gd name="T4" fmla="*/ 1 w 37"/>
                  <a:gd name="T5" fmla="*/ 17 h 37"/>
                  <a:gd name="T6" fmla="*/ 20 w 37"/>
                  <a:gd name="T7" fmla="*/ 1 h 37"/>
                  <a:gd name="T8" fmla="*/ 36 w 37"/>
                  <a:gd name="T9" fmla="*/ 21 h 37"/>
                </a:gdLst>
                <a:ahLst/>
                <a:cxnLst>
                  <a:cxn ang="0">
                    <a:pos x="T0" y="T1"/>
                  </a:cxn>
                  <a:cxn ang="0">
                    <a:pos x="T2" y="T3"/>
                  </a:cxn>
                  <a:cxn ang="0">
                    <a:pos x="T4" y="T5"/>
                  </a:cxn>
                  <a:cxn ang="0">
                    <a:pos x="T6" y="T7"/>
                  </a:cxn>
                  <a:cxn ang="0">
                    <a:pos x="T8" y="T9"/>
                  </a:cxn>
                </a:cxnLst>
                <a:rect l="0" t="0" r="r" b="b"/>
                <a:pathLst>
                  <a:path w="37" h="37">
                    <a:moveTo>
                      <a:pt x="36" y="21"/>
                    </a:moveTo>
                    <a:cubicBezTo>
                      <a:pt x="35" y="30"/>
                      <a:pt x="27" y="37"/>
                      <a:pt x="17" y="37"/>
                    </a:cubicBezTo>
                    <a:cubicBezTo>
                      <a:pt x="7" y="36"/>
                      <a:pt x="0" y="27"/>
                      <a:pt x="1" y="17"/>
                    </a:cubicBezTo>
                    <a:cubicBezTo>
                      <a:pt x="2" y="7"/>
                      <a:pt x="11" y="0"/>
                      <a:pt x="20" y="1"/>
                    </a:cubicBezTo>
                    <a:cubicBezTo>
                      <a:pt x="30" y="2"/>
                      <a:pt x="37" y="11"/>
                      <a:pt x="36" y="21"/>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7" name="ísḷíḋé"/>
              <p:cNvSpPr/>
              <p:nvPr/>
            </p:nvSpPr>
            <p:spPr bwMode="auto">
              <a:xfrm>
                <a:off x="3209" y="1557"/>
                <a:ext cx="19" cy="19"/>
              </a:xfrm>
              <a:custGeom>
                <a:avLst/>
                <a:gdLst>
                  <a:gd name="T0" fmla="*/ 19 w 20"/>
                  <a:gd name="T1" fmla="*/ 11 h 20"/>
                  <a:gd name="T2" fmla="*/ 9 w 20"/>
                  <a:gd name="T3" fmla="*/ 20 h 20"/>
                  <a:gd name="T4" fmla="*/ 0 w 20"/>
                  <a:gd name="T5" fmla="*/ 9 h 20"/>
                  <a:gd name="T6" fmla="*/ 11 w 20"/>
                  <a:gd name="T7" fmla="*/ 1 h 20"/>
                  <a:gd name="T8" fmla="*/ 19 w 20"/>
                  <a:gd name="T9" fmla="*/ 11 h 20"/>
                </a:gdLst>
                <a:ahLst/>
                <a:cxnLst>
                  <a:cxn ang="0">
                    <a:pos x="T0" y="T1"/>
                  </a:cxn>
                  <a:cxn ang="0">
                    <a:pos x="T2" y="T3"/>
                  </a:cxn>
                  <a:cxn ang="0">
                    <a:pos x="T4" y="T5"/>
                  </a:cxn>
                  <a:cxn ang="0">
                    <a:pos x="T6" y="T7"/>
                  </a:cxn>
                  <a:cxn ang="0">
                    <a:pos x="T8" y="T9"/>
                  </a:cxn>
                </a:cxnLst>
                <a:rect l="0" t="0" r="r" b="b"/>
                <a:pathLst>
                  <a:path w="20" h="20">
                    <a:moveTo>
                      <a:pt x="19" y="11"/>
                    </a:moveTo>
                    <a:cubicBezTo>
                      <a:pt x="19" y="16"/>
                      <a:pt x="14" y="20"/>
                      <a:pt x="9" y="20"/>
                    </a:cubicBezTo>
                    <a:cubicBezTo>
                      <a:pt x="4" y="19"/>
                      <a:pt x="0" y="14"/>
                      <a:pt x="0" y="9"/>
                    </a:cubicBezTo>
                    <a:cubicBezTo>
                      <a:pt x="1" y="4"/>
                      <a:pt x="6" y="0"/>
                      <a:pt x="11" y="1"/>
                    </a:cubicBezTo>
                    <a:cubicBezTo>
                      <a:pt x="16" y="1"/>
                      <a:pt x="20" y="6"/>
                      <a:pt x="19" y="11"/>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8" name="íšḻïdé"/>
              <p:cNvSpPr/>
              <p:nvPr/>
            </p:nvSpPr>
            <p:spPr bwMode="auto">
              <a:xfrm>
                <a:off x="3064" y="1499"/>
                <a:ext cx="95" cy="96"/>
              </a:xfrm>
              <a:custGeom>
                <a:avLst/>
                <a:gdLst>
                  <a:gd name="T0" fmla="*/ 97 w 99"/>
                  <a:gd name="T1" fmla="*/ 54 h 100"/>
                  <a:gd name="T2" fmla="*/ 45 w 99"/>
                  <a:gd name="T3" fmla="*/ 97 h 100"/>
                  <a:gd name="T4" fmla="*/ 2 w 99"/>
                  <a:gd name="T5" fmla="*/ 45 h 100"/>
                  <a:gd name="T6" fmla="*/ 54 w 99"/>
                  <a:gd name="T7" fmla="*/ 2 h 100"/>
                  <a:gd name="T8" fmla="*/ 97 w 99"/>
                  <a:gd name="T9" fmla="*/ 54 h 100"/>
                </a:gdLst>
                <a:ahLst/>
                <a:cxnLst>
                  <a:cxn ang="0">
                    <a:pos x="T0" y="T1"/>
                  </a:cxn>
                  <a:cxn ang="0">
                    <a:pos x="T2" y="T3"/>
                  </a:cxn>
                  <a:cxn ang="0">
                    <a:pos x="T4" y="T5"/>
                  </a:cxn>
                  <a:cxn ang="0">
                    <a:pos x="T6" y="T7"/>
                  </a:cxn>
                  <a:cxn ang="0">
                    <a:pos x="T8" y="T9"/>
                  </a:cxn>
                </a:cxnLst>
                <a:rect l="0" t="0" r="r" b="b"/>
                <a:pathLst>
                  <a:path w="99" h="100">
                    <a:moveTo>
                      <a:pt x="97" y="54"/>
                    </a:moveTo>
                    <a:cubicBezTo>
                      <a:pt x="94" y="80"/>
                      <a:pt x="71" y="100"/>
                      <a:pt x="45" y="97"/>
                    </a:cubicBezTo>
                    <a:cubicBezTo>
                      <a:pt x="19" y="94"/>
                      <a:pt x="0" y="71"/>
                      <a:pt x="2" y="45"/>
                    </a:cubicBezTo>
                    <a:cubicBezTo>
                      <a:pt x="5" y="19"/>
                      <a:pt x="28" y="0"/>
                      <a:pt x="54" y="2"/>
                    </a:cubicBezTo>
                    <a:cubicBezTo>
                      <a:pt x="80" y="5"/>
                      <a:pt x="99" y="28"/>
                      <a:pt x="97" y="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9" name="ïŝļîḓe"/>
              <p:cNvSpPr/>
              <p:nvPr/>
            </p:nvSpPr>
            <p:spPr bwMode="auto">
              <a:xfrm>
                <a:off x="3163" y="1364"/>
                <a:ext cx="88" cy="26"/>
              </a:xfrm>
              <a:custGeom>
                <a:avLst/>
                <a:gdLst>
                  <a:gd name="T0" fmla="*/ 0 w 92"/>
                  <a:gd name="T1" fmla="*/ 12 h 27"/>
                  <a:gd name="T2" fmla="*/ 92 w 92"/>
                  <a:gd name="T3" fmla="*/ 27 h 27"/>
                  <a:gd name="T4" fmla="*/ 0 w 92"/>
                  <a:gd name="T5" fmla="*/ 12 h 27"/>
                </a:gdLst>
                <a:ahLst/>
                <a:cxnLst>
                  <a:cxn ang="0">
                    <a:pos x="T0" y="T1"/>
                  </a:cxn>
                  <a:cxn ang="0">
                    <a:pos x="T2" y="T3"/>
                  </a:cxn>
                  <a:cxn ang="0">
                    <a:pos x="T4" y="T5"/>
                  </a:cxn>
                </a:cxnLst>
                <a:rect l="0" t="0" r="r" b="b"/>
                <a:pathLst>
                  <a:path w="92" h="27">
                    <a:moveTo>
                      <a:pt x="0" y="12"/>
                    </a:moveTo>
                    <a:cubicBezTo>
                      <a:pt x="0" y="12"/>
                      <a:pt x="50" y="0"/>
                      <a:pt x="92" y="27"/>
                    </a:cubicBezTo>
                    <a:cubicBezTo>
                      <a:pt x="92" y="27"/>
                      <a:pt x="60" y="17"/>
                      <a:pt x="0" y="12"/>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0" name="îšlïḓé"/>
              <p:cNvSpPr/>
              <p:nvPr/>
            </p:nvSpPr>
            <p:spPr bwMode="auto">
              <a:xfrm>
                <a:off x="4931" y="2370"/>
                <a:ext cx="233" cy="320"/>
              </a:xfrm>
              <a:custGeom>
                <a:avLst/>
                <a:gdLst>
                  <a:gd name="T0" fmla="*/ 133 w 243"/>
                  <a:gd name="T1" fmla="*/ 101 h 334"/>
                  <a:gd name="T2" fmla="*/ 132 w 243"/>
                  <a:gd name="T3" fmla="*/ 35 h 334"/>
                  <a:gd name="T4" fmla="*/ 152 w 243"/>
                  <a:gd name="T5" fmla="*/ 15 h 334"/>
                  <a:gd name="T6" fmla="*/ 97 w 243"/>
                  <a:gd name="T7" fmla="*/ 4 h 334"/>
                  <a:gd name="T8" fmla="*/ 42 w 243"/>
                  <a:gd name="T9" fmla="*/ 33 h 334"/>
                  <a:gd name="T10" fmla="*/ 63 w 243"/>
                  <a:gd name="T11" fmla="*/ 47 h 334"/>
                  <a:gd name="T12" fmla="*/ 80 w 243"/>
                  <a:gd name="T13" fmla="*/ 108 h 334"/>
                  <a:gd name="T14" fmla="*/ 12 w 243"/>
                  <a:gd name="T15" fmla="*/ 235 h 334"/>
                  <a:gd name="T16" fmla="*/ 144 w 243"/>
                  <a:gd name="T17" fmla="*/ 321 h 334"/>
                  <a:gd name="T18" fmla="*/ 230 w 243"/>
                  <a:gd name="T19" fmla="*/ 188 h 334"/>
                  <a:gd name="T20" fmla="*/ 133 w 243"/>
                  <a:gd name="T21" fmla="*/ 10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34">
                    <a:moveTo>
                      <a:pt x="133" y="101"/>
                    </a:moveTo>
                    <a:cubicBezTo>
                      <a:pt x="132" y="35"/>
                      <a:pt x="132" y="35"/>
                      <a:pt x="132" y="35"/>
                    </a:cubicBezTo>
                    <a:cubicBezTo>
                      <a:pt x="132" y="35"/>
                      <a:pt x="155" y="29"/>
                      <a:pt x="152" y="15"/>
                    </a:cubicBezTo>
                    <a:cubicBezTo>
                      <a:pt x="149" y="0"/>
                      <a:pt x="114" y="2"/>
                      <a:pt x="97" y="4"/>
                    </a:cubicBezTo>
                    <a:cubicBezTo>
                      <a:pt x="80" y="7"/>
                      <a:pt x="39" y="16"/>
                      <a:pt x="42" y="33"/>
                    </a:cubicBezTo>
                    <a:cubicBezTo>
                      <a:pt x="46" y="50"/>
                      <a:pt x="63" y="47"/>
                      <a:pt x="63" y="47"/>
                    </a:cubicBezTo>
                    <a:cubicBezTo>
                      <a:pt x="80" y="108"/>
                      <a:pt x="80" y="108"/>
                      <a:pt x="80" y="108"/>
                    </a:cubicBezTo>
                    <a:cubicBezTo>
                      <a:pt x="30" y="128"/>
                      <a:pt x="0" y="181"/>
                      <a:pt x="12" y="235"/>
                    </a:cubicBezTo>
                    <a:cubicBezTo>
                      <a:pt x="25" y="296"/>
                      <a:pt x="84" y="334"/>
                      <a:pt x="144" y="321"/>
                    </a:cubicBezTo>
                    <a:cubicBezTo>
                      <a:pt x="205" y="308"/>
                      <a:pt x="243" y="249"/>
                      <a:pt x="230" y="188"/>
                    </a:cubicBezTo>
                    <a:cubicBezTo>
                      <a:pt x="220" y="140"/>
                      <a:pt x="179" y="106"/>
                      <a:pt x="133" y="101"/>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1" name="iṣľiḍè"/>
              <p:cNvSpPr/>
              <p:nvPr/>
            </p:nvSpPr>
            <p:spPr bwMode="auto">
              <a:xfrm>
                <a:off x="4940" y="2496"/>
                <a:ext cx="247" cy="179"/>
              </a:xfrm>
              <a:custGeom>
                <a:avLst/>
                <a:gdLst>
                  <a:gd name="T0" fmla="*/ 126 w 257"/>
                  <a:gd name="T1" fmla="*/ 176 h 186"/>
                  <a:gd name="T2" fmla="*/ 17 w 257"/>
                  <a:gd name="T3" fmla="*/ 114 h 186"/>
                  <a:gd name="T4" fmla="*/ 50 w 257"/>
                  <a:gd name="T5" fmla="*/ 80 h 186"/>
                  <a:gd name="T6" fmla="*/ 87 w 257"/>
                  <a:gd name="T7" fmla="*/ 57 h 186"/>
                  <a:gd name="T8" fmla="*/ 122 w 257"/>
                  <a:gd name="T9" fmla="*/ 77 h 186"/>
                  <a:gd name="T10" fmla="*/ 141 w 257"/>
                  <a:gd name="T11" fmla="*/ 60 h 186"/>
                  <a:gd name="T12" fmla="*/ 167 w 257"/>
                  <a:gd name="T13" fmla="*/ 68 h 186"/>
                  <a:gd name="T14" fmla="*/ 158 w 257"/>
                  <a:gd name="T15" fmla="*/ 50 h 186"/>
                  <a:gd name="T16" fmla="*/ 155 w 257"/>
                  <a:gd name="T17" fmla="*/ 35 h 186"/>
                  <a:gd name="T18" fmla="*/ 147 w 257"/>
                  <a:gd name="T19" fmla="*/ 14 h 186"/>
                  <a:gd name="T20" fmla="*/ 166 w 257"/>
                  <a:gd name="T21" fmla="*/ 3 h 186"/>
                  <a:gd name="T22" fmla="*/ 126 w 257"/>
                  <a:gd name="T23" fmla="*/ 17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7" h="186">
                    <a:moveTo>
                      <a:pt x="126" y="176"/>
                    </a:moveTo>
                    <a:cubicBezTo>
                      <a:pt x="84" y="186"/>
                      <a:pt x="34" y="160"/>
                      <a:pt x="17" y="114"/>
                    </a:cubicBezTo>
                    <a:cubicBezTo>
                      <a:pt x="0" y="68"/>
                      <a:pt x="37" y="75"/>
                      <a:pt x="50" y="80"/>
                    </a:cubicBezTo>
                    <a:cubicBezTo>
                      <a:pt x="63" y="85"/>
                      <a:pt x="71" y="60"/>
                      <a:pt x="87" y="57"/>
                    </a:cubicBezTo>
                    <a:cubicBezTo>
                      <a:pt x="103" y="53"/>
                      <a:pt x="109" y="80"/>
                      <a:pt x="122" y="77"/>
                    </a:cubicBezTo>
                    <a:cubicBezTo>
                      <a:pt x="136" y="75"/>
                      <a:pt x="134" y="60"/>
                      <a:pt x="141" y="60"/>
                    </a:cubicBezTo>
                    <a:cubicBezTo>
                      <a:pt x="147" y="61"/>
                      <a:pt x="159" y="73"/>
                      <a:pt x="167" y="68"/>
                    </a:cubicBezTo>
                    <a:cubicBezTo>
                      <a:pt x="175" y="63"/>
                      <a:pt x="171" y="50"/>
                      <a:pt x="158" y="50"/>
                    </a:cubicBezTo>
                    <a:cubicBezTo>
                      <a:pt x="145" y="50"/>
                      <a:pt x="147" y="39"/>
                      <a:pt x="155" y="35"/>
                    </a:cubicBezTo>
                    <a:cubicBezTo>
                      <a:pt x="162" y="31"/>
                      <a:pt x="158" y="17"/>
                      <a:pt x="147" y="14"/>
                    </a:cubicBezTo>
                    <a:cubicBezTo>
                      <a:pt x="137" y="10"/>
                      <a:pt x="154" y="0"/>
                      <a:pt x="166" y="3"/>
                    </a:cubicBezTo>
                    <a:cubicBezTo>
                      <a:pt x="199" y="11"/>
                      <a:pt x="257" y="143"/>
                      <a:pt x="126" y="17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2" name="í$ľíḍè"/>
              <p:cNvSpPr/>
              <p:nvPr/>
            </p:nvSpPr>
            <p:spPr bwMode="auto">
              <a:xfrm>
                <a:off x="5039" y="2481"/>
                <a:ext cx="23" cy="23"/>
              </a:xfrm>
              <a:custGeom>
                <a:avLst/>
                <a:gdLst>
                  <a:gd name="T0" fmla="*/ 23 w 24"/>
                  <a:gd name="T1" fmla="*/ 9 h 24"/>
                  <a:gd name="T2" fmla="*/ 14 w 24"/>
                  <a:gd name="T3" fmla="*/ 23 h 24"/>
                  <a:gd name="T4" fmla="*/ 1 w 24"/>
                  <a:gd name="T5" fmla="*/ 14 h 24"/>
                  <a:gd name="T6" fmla="*/ 10 w 24"/>
                  <a:gd name="T7" fmla="*/ 1 h 24"/>
                  <a:gd name="T8" fmla="*/ 23 w 24"/>
                  <a:gd name="T9" fmla="*/ 9 h 24"/>
                </a:gdLst>
                <a:ahLst/>
                <a:cxnLst>
                  <a:cxn ang="0">
                    <a:pos x="T0" y="T1"/>
                  </a:cxn>
                  <a:cxn ang="0">
                    <a:pos x="T2" y="T3"/>
                  </a:cxn>
                  <a:cxn ang="0">
                    <a:pos x="T4" y="T5"/>
                  </a:cxn>
                  <a:cxn ang="0">
                    <a:pos x="T6" y="T7"/>
                  </a:cxn>
                  <a:cxn ang="0">
                    <a:pos x="T8" y="T9"/>
                  </a:cxn>
                </a:cxnLst>
                <a:rect l="0" t="0" r="r" b="b"/>
                <a:pathLst>
                  <a:path w="24" h="24">
                    <a:moveTo>
                      <a:pt x="23" y="9"/>
                    </a:moveTo>
                    <a:cubicBezTo>
                      <a:pt x="24" y="16"/>
                      <a:pt x="20" y="22"/>
                      <a:pt x="14" y="23"/>
                    </a:cubicBezTo>
                    <a:cubicBezTo>
                      <a:pt x="8" y="24"/>
                      <a:pt x="2" y="20"/>
                      <a:pt x="1" y="14"/>
                    </a:cubicBezTo>
                    <a:cubicBezTo>
                      <a:pt x="0" y="8"/>
                      <a:pt x="3" y="2"/>
                      <a:pt x="10" y="1"/>
                    </a:cubicBezTo>
                    <a:cubicBezTo>
                      <a:pt x="16" y="0"/>
                      <a:pt x="22" y="3"/>
                      <a:pt x="23"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3" name="îṥ1îďé"/>
              <p:cNvSpPr/>
              <p:nvPr/>
            </p:nvSpPr>
            <p:spPr bwMode="auto">
              <a:xfrm>
                <a:off x="5060" y="2511"/>
                <a:ext cx="14" cy="12"/>
              </a:xfrm>
              <a:custGeom>
                <a:avLst/>
                <a:gdLst>
                  <a:gd name="T0" fmla="*/ 13 w 14"/>
                  <a:gd name="T1" fmla="*/ 5 h 13"/>
                  <a:gd name="T2" fmla="*/ 8 w 14"/>
                  <a:gd name="T3" fmla="*/ 12 h 13"/>
                  <a:gd name="T4" fmla="*/ 1 w 14"/>
                  <a:gd name="T5" fmla="*/ 8 h 13"/>
                  <a:gd name="T6" fmla="*/ 6 w 14"/>
                  <a:gd name="T7" fmla="*/ 0 h 13"/>
                  <a:gd name="T8" fmla="*/ 13 w 14"/>
                  <a:gd name="T9" fmla="*/ 5 h 13"/>
                </a:gdLst>
                <a:ahLst/>
                <a:cxnLst>
                  <a:cxn ang="0">
                    <a:pos x="T0" y="T1"/>
                  </a:cxn>
                  <a:cxn ang="0">
                    <a:pos x="T2" y="T3"/>
                  </a:cxn>
                  <a:cxn ang="0">
                    <a:pos x="T4" y="T5"/>
                  </a:cxn>
                  <a:cxn ang="0">
                    <a:pos x="T6" y="T7"/>
                  </a:cxn>
                  <a:cxn ang="0">
                    <a:pos x="T8" y="T9"/>
                  </a:cxn>
                </a:cxnLst>
                <a:rect l="0" t="0" r="r" b="b"/>
                <a:pathLst>
                  <a:path w="14" h="13">
                    <a:moveTo>
                      <a:pt x="13" y="5"/>
                    </a:moveTo>
                    <a:cubicBezTo>
                      <a:pt x="14" y="8"/>
                      <a:pt x="11" y="12"/>
                      <a:pt x="8" y="12"/>
                    </a:cubicBezTo>
                    <a:cubicBezTo>
                      <a:pt x="5" y="13"/>
                      <a:pt x="2" y="11"/>
                      <a:pt x="1" y="8"/>
                    </a:cubicBezTo>
                    <a:cubicBezTo>
                      <a:pt x="0" y="4"/>
                      <a:pt x="2" y="1"/>
                      <a:pt x="6" y="0"/>
                    </a:cubicBezTo>
                    <a:cubicBezTo>
                      <a:pt x="9" y="0"/>
                      <a:pt x="12" y="2"/>
                      <a:pt x="13"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4" name="î$1ídé"/>
              <p:cNvSpPr/>
              <p:nvPr/>
            </p:nvSpPr>
            <p:spPr bwMode="auto">
              <a:xfrm>
                <a:off x="4966" y="2493"/>
                <a:ext cx="64" cy="65"/>
              </a:xfrm>
              <a:custGeom>
                <a:avLst/>
                <a:gdLst>
                  <a:gd name="T0" fmla="*/ 63 w 67"/>
                  <a:gd name="T1" fmla="*/ 27 h 67"/>
                  <a:gd name="T2" fmla="*/ 40 w 67"/>
                  <a:gd name="T3" fmla="*/ 63 h 67"/>
                  <a:gd name="T4" fmla="*/ 4 w 67"/>
                  <a:gd name="T5" fmla="*/ 40 h 67"/>
                  <a:gd name="T6" fmla="*/ 27 w 67"/>
                  <a:gd name="T7" fmla="*/ 4 h 67"/>
                  <a:gd name="T8" fmla="*/ 63 w 67"/>
                  <a:gd name="T9" fmla="*/ 27 h 67"/>
                </a:gdLst>
                <a:ahLst/>
                <a:cxnLst>
                  <a:cxn ang="0">
                    <a:pos x="T0" y="T1"/>
                  </a:cxn>
                  <a:cxn ang="0">
                    <a:pos x="T2" y="T3"/>
                  </a:cxn>
                  <a:cxn ang="0">
                    <a:pos x="T4" y="T5"/>
                  </a:cxn>
                  <a:cxn ang="0">
                    <a:pos x="T6" y="T7"/>
                  </a:cxn>
                  <a:cxn ang="0">
                    <a:pos x="T8" y="T9"/>
                  </a:cxn>
                </a:cxnLst>
                <a:rect l="0" t="0" r="r" b="b"/>
                <a:pathLst>
                  <a:path w="67" h="67">
                    <a:moveTo>
                      <a:pt x="63" y="27"/>
                    </a:moveTo>
                    <a:cubicBezTo>
                      <a:pt x="67" y="44"/>
                      <a:pt x="56" y="60"/>
                      <a:pt x="40" y="63"/>
                    </a:cubicBezTo>
                    <a:cubicBezTo>
                      <a:pt x="23" y="67"/>
                      <a:pt x="7" y="56"/>
                      <a:pt x="4" y="40"/>
                    </a:cubicBezTo>
                    <a:cubicBezTo>
                      <a:pt x="0" y="24"/>
                      <a:pt x="11" y="7"/>
                      <a:pt x="27" y="4"/>
                    </a:cubicBezTo>
                    <a:cubicBezTo>
                      <a:pt x="43" y="0"/>
                      <a:pt x="59" y="11"/>
                      <a:pt x="63"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5" name="iś1íḑé"/>
              <p:cNvSpPr/>
              <p:nvPr/>
            </p:nvSpPr>
            <p:spPr bwMode="auto">
              <a:xfrm>
                <a:off x="4996" y="2396"/>
                <a:ext cx="56" cy="16"/>
              </a:xfrm>
              <a:custGeom>
                <a:avLst/>
                <a:gdLst>
                  <a:gd name="T0" fmla="*/ 0 w 58"/>
                  <a:gd name="T1" fmla="*/ 17 h 17"/>
                  <a:gd name="T2" fmla="*/ 58 w 58"/>
                  <a:gd name="T3" fmla="*/ 8 h 17"/>
                  <a:gd name="T4" fmla="*/ 0 w 58"/>
                  <a:gd name="T5" fmla="*/ 17 h 17"/>
                </a:gdLst>
                <a:ahLst/>
                <a:cxnLst>
                  <a:cxn ang="0">
                    <a:pos x="T0" y="T1"/>
                  </a:cxn>
                  <a:cxn ang="0">
                    <a:pos x="T2" y="T3"/>
                  </a:cxn>
                  <a:cxn ang="0">
                    <a:pos x="T4" y="T5"/>
                  </a:cxn>
                </a:cxnLst>
                <a:rect l="0" t="0" r="r" b="b"/>
                <a:pathLst>
                  <a:path w="58" h="17">
                    <a:moveTo>
                      <a:pt x="0" y="17"/>
                    </a:moveTo>
                    <a:cubicBezTo>
                      <a:pt x="0" y="17"/>
                      <a:pt x="28" y="0"/>
                      <a:pt x="58" y="8"/>
                    </a:cubicBezTo>
                    <a:cubicBezTo>
                      <a:pt x="58" y="8"/>
                      <a:pt x="37" y="8"/>
                      <a:pt x="0" y="17"/>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6" name="ïṡľidé"/>
              <p:cNvSpPr/>
              <p:nvPr/>
            </p:nvSpPr>
            <p:spPr bwMode="auto">
              <a:xfrm>
                <a:off x="3514" y="2751"/>
                <a:ext cx="242" cy="248"/>
              </a:xfrm>
              <a:custGeom>
                <a:avLst/>
                <a:gdLst>
                  <a:gd name="T0" fmla="*/ 242 w 242"/>
                  <a:gd name="T1" fmla="*/ 188 h 248"/>
                  <a:gd name="T2" fmla="*/ 101 w 242"/>
                  <a:gd name="T3" fmla="*/ 248 h 248"/>
                  <a:gd name="T4" fmla="*/ 0 w 242"/>
                  <a:gd name="T5" fmla="*/ 133 h 248"/>
                  <a:gd name="T6" fmla="*/ 78 w 242"/>
                  <a:gd name="T7" fmla="*/ 0 h 248"/>
                  <a:gd name="T8" fmla="*/ 227 w 242"/>
                  <a:gd name="T9" fmla="*/ 35 h 248"/>
                  <a:gd name="T10" fmla="*/ 242 w 242"/>
                  <a:gd name="T11" fmla="*/ 188 h 248"/>
                </a:gdLst>
                <a:ahLst/>
                <a:cxnLst>
                  <a:cxn ang="0">
                    <a:pos x="T0" y="T1"/>
                  </a:cxn>
                  <a:cxn ang="0">
                    <a:pos x="T2" y="T3"/>
                  </a:cxn>
                  <a:cxn ang="0">
                    <a:pos x="T4" y="T5"/>
                  </a:cxn>
                  <a:cxn ang="0">
                    <a:pos x="T6" y="T7"/>
                  </a:cxn>
                  <a:cxn ang="0">
                    <a:pos x="T8" y="T9"/>
                  </a:cxn>
                  <a:cxn ang="0">
                    <a:pos x="T10" y="T11"/>
                  </a:cxn>
                </a:cxnLst>
                <a:rect l="0" t="0" r="r" b="b"/>
                <a:pathLst>
                  <a:path w="242" h="248">
                    <a:moveTo>
                      <a:pt x="242" y="188"/>
                    </a:moveTo>
                    <a:lnTo>
                      <a:pt x="101" y="248"/>
                    </a:lnTo>
                    <a:lnTo>
                      <a:pt x="0" y="133"/>
                    </a:lnTo>
                    <a:lnTo>
                      <a:pt x="78" y="0"/>
                    </a:lnTo>
                    <a:lnTo>
                      <a:pt x="227" y="35"/>
                    </a:lnTo>
                    <a:lnTo>
                      <a:pt x="242" y="188"/>
                    </a:lnTo>
                    <a:close/>
                  </a:path>
                </a:pathLst>
              </a:custGeom>
              <a:solidFill>
                <a:srgbClr val="FFBA0D"/>
              </a:solidFill>
              <a:ln w="6350" cap="flat">
                <a:solidFill>
                  <a:srgbClr val="2668A3"/>
                </a:solidFill>
                <a:prstDash val="solid"/>
                <a:miter lim="800000"/>
              </a:ln>
            </p:spPr>
            <p:txBody>
              <a:bodyPr anchor="ctr"/>
              <a:lstStyle/>
              <a:p>
                <a:pPr algn="ctr"/>
                <a:endParaRPr/>
              </a:p>
            </p:txBody>
          </p:sp>
          <p:sp>
            <p:nvSpPr>
              <p:cNvPr id="167" name="iṡľîḓê"/>
              <p:cNvSpPr/>
              <p:nvPr/>
            </p:nvSpPr>
            <p:spPr bwMode="auto">
              <a:xfrm>
                <a:off x="3373" y="2884"/>
                <a:ext cx="242" cy="246"/>
              </a:xfrm>
              <a:custGeom>
                <a:avLst/>
                <a:gdLst>
                  <a:gd name="T0" fmla="*/ 162 w 242"/>
                  <a:gd name="T1" fmla="*/ 246 h 246"/>
                  <a:gd name="T2" fmla="*/ 13 w 242"/>
                  <a:gd name="T3" fmla="*/ 212 h 246"/>
                  <a:gd name="T4" fmla="*/ 0 w 242"/>
                  <a:gd name="T5" fmla="*/ 59 h 246"/>
                  <a:gd name="T6" fmla="*/ 141 w 242"/>
                  <a:gd name="T7" fmla="*/ 0 h 246"/>
                  <a:gd name="T8" fmla="*/ 242 w 242"/>
                  <a:gd name="T9" fmla="*/ 115 h 246"/>
                  <a:gd name="T10" fmla="*/ 162 w 242"/>
                  <a:gd name="T11" fmla="*/ 246 h 246"/>
                </a:gdLst>
                <a:ahLst/>
                <a:cxnLst>
                  <a:cxn ang="0">
                    <a:pos x="T0" y="T1"/>
                  </a:cxn>
                  <a:cxn ang="0">
                    <a:pos x="T2" y="T3"/>
                  </a:cxn>
                  <a:cxn ang="0">
                    <a:pos x="T4" y="T5"/>
                  </a:cxn>
                  <a:cxn ang="0">
                    <a:pos x="T6" y="T7"/>
                  </a:cxn>
                  <a:cxn ang="0">
                    <a:pos x="T8" y="T9"/>
                  </a:cxn>
                  <a:cxn ang="0">
                    <a:pos x="T10" y="T11"/>
                  </a:cxn>
                </a:cxnLst>
                <a:rect l="0" t="0" r="r" b="b"/>
                <a:pathLst>
                  <a:path w="242" h="246">
                    <a:moveTo>
                      <a:pt x="162" y="246"/>
                    </a:moveTo>
                    <a:lnTo>
                      <a:pt x="13" y="212"/>
                    </a:lnTo>
                    <a:lnTo>
                      <a:pt x="0" y="59"/>
                    </a:lnTo>
                    <a:lnTo>
                      <a:pt x="141" y="0"/>
                    </a:lnTo>
                    <a:lnTo>
                      <a:pt x="242" y="115"/>
                    </a:lnTo>
                    <a:lnTo>
                      <a:pt x="162" y="246"/>
                    </a:lnTo>
                    <a:close/>
                  </a:path>
                </a:pathLst>
              </a:custGeom>
              <a:solidFill>
                <a:srgbClr val="FFBA0D"/>
              </a:solidFill>
              <a:ln w="6350" cap="flat">
                <a:solidFill>
                  <a:srgbClr val="2668A3"/>
                </a:solidFill>
                <a:prstDash val="solid"/>
                <a:miter lim="800000"/>
              </a:ln>
            </p:spPr>
            <p:txBody>
              <a:bodyPr anchor="ctr"/>
              <a:lstStyle/>
              <a:p>
                <a:pPr algn="ctr"/>
                <a:endParaRPr/>
              </a:p>
            </p:txBody>
          </p:sp>
          <p:sp>
            <p:nvSpPr>
              <p:cNvPr id="168" name="iŝlidè"/>
              <p:cNvSpPr/>
              <p:nvPr/>
            </p:nvSpPr>
            <p:spPr bwMode="auto">
              <a:xfrm>
                <a:off x="3559" y="2656"/>
                <a:ext cx="33" cy="95"/>
              </a:xfrm>
              <a:custGeom>
                <a:avLst/>
                <a:gdLst>
                  <a:gd name="T0" fmla="*/ 33 w 33"/>
                  <a:gd name="T1" fmla="*/ 95 h 95"/>
                  <a:gd name="T2" fmla="*/ 0 w 33"/>
                  <a:gd name="T3" fmla="*/ 0 h 95"/>
                  <a:gd name="T4" fmla="*/ 33 w 33"/>
                  <a:gd name="T5" fmla="*/ 95 h 95"/>
                </a:gdLst>
                <a:ahLst/>
                <a:cxnLst>
                  <a:cxn ang="0">
                    <a:pos x="T0" y="T1"/>
                  </a:cxn>
                  <a:cxn ang="0">
                    <a:pos x="T2" y="T3"/>
                  </a:cxn>
                  <a:cxn ang="0">
                    <a:pos x="T4" y="T5"/>
                  </a:cxn>
                </a:cxnLst>
                <a:rect l="0" t="0" r="r" b="b"/>
                <a:pathLst>
                  <a:path w="33" h="95">
                    <a:moveTo>
                      <a:pt x="33" y="95"/>
                    </a:moveTo>
                    <a:lnTo>
                      <a:pt x="0" y="0"/>
                    </a:lnTo>
                    <a:lnTo>
                      <a:pt x="33" y="95"/>
                    </a:lnTo>
                    <a:close/>
                  </a:path>
                </a:pathLst>
              </a:custGeom>
              <a:solidFill>
                <a:srgbClr val="FFA1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9" name="isḻïḋé"/>
              <p:cNvSpPr/>
              <p:nvPr/>
            </p:nvSpPr>
            <p:spPr bwMode="auto">
              <a:xfrm flipH="1" flipV="1">
                <a:off x="3559" y="2656"/>
                <a:ext cx="33" cy="95"/>
              </a:xfrm>
              <a:prstGeom prst="line">
                <a:avLst/>
              </a:prstGeom>
              <a:noFill/>
              <a:ln w="6350" cap="flat">
                <a:solidFill>
                  <a:srgbClr val="2668A3"/>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170" name="îšľïďe"/>
              <p:cNvSpPr/>
              <p:nvPr/>
            </p:nvSpPr>
            <p:spPr bwMode="auto">
              <a:xfrm>
                <a:off x="3741" y="2736"/>
                <a:ext cx="87" cy="50"/>
              </a:xfrm>
              <a:custGeom>
                <a:avLst/>
                <a:gdLst>
                  <a:gd name="T0" fmla="*/ 0 w 87"/>
                  <a:gd name="T1" fmla="*/ 50 h 50"/>
                  <a:gd name="T2" fmla="*/ 87 w 87"/>
                  <a:gd name="T3" fmla="*/ 0 h 50"/>
                  <a:gd name="T4" fmla="*/ 0 w 87"/>
                  <a:gd name="T5" fmla="*/ 50 h 50"/>
                </a:gdLst>
                <a:ahLst/>
                <a:cxnLst>
                  <a:cxn ang="0">
                    <a:pos x="T0" y="T1"/>
                  </a:cxn>
                  <a:cxn ang="0">
                    <a:pos x="T2" y="T3"/>
                  </a:cxn>
                  <a:cxn ang="0">
                    <a:pos x="T4" y="T5"/>
                  </a:cxn>
                </a:cxnLst>
                <a:rect l="0" t="0" r="r" b="b"/>
                <a:pathLst>
                  <a:path w="87" h="50">
                    <a:moveTo>
                      <a:pt x="0" y="50"/>
                    </a:moveTo>
                    <a:lnTo>
                      <a:pt x="87" y="0"/>
                    </a:lnTo>
                    <a:lnTo>
                      <a:pt x="0" y="50"/>
                    </a:lnTo>
                    <a:close/>
                  </a:path>
                </a:pathLst>
              </a:custGeom>
              <a:solidFill>
                <a:srgbClr val="FFA1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1" name="íSļïḋe"/>
              <p:cNvSpPr/>
              <p:nvPr/>
            </p:nvSpPr>
            <p:spPr bwMode="auto">
              <a:xfrm flipV="1">
                <a:off x="3741" y="2736"/>
                <a:ext cx="87" cy="50"/>
              </a:xfrm>
              <a:prstGeom prst="line">
                <a:avLst/>
              </a:prstGeom>
              <a:noFill/>
              <a:ln w="6350" cap="flat">
                <a:solidFill>
                  <a:srgbClr val="2668A3"/>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172" name="iṡľíḍé"/>
              <p:cNvSpPr/>
              <p:nvPr/>
            </p:nvSpPr>
            <p:spPr bwMode="auto">
              <a:xfrm>
                <a:off x="3333" y="2903"/>
                <a:ext cx="40" cy="40"/>
              </a:xfrm>
              <a:custGeom>
                <a:avLst/>
                <a:gdLst>
                  <a:gd name="T0" fmla="*/ 40 w 40"/>
                  <a:gd name="T1" fmla="*/ 40 h 40"/>
                  <a:gd name="T2" fmla="*/ 0 w 40"/>
                  <a:gd name="T3" fmla="*/ 0 h 40"/>
                  <a:gd name="T4" fmla="*/ 40 w 40"/>
                  <a:gd name="T5" fmla="*/ 40 h 40"/>
                </a:gdLst>
                <a:ahLst/>
                <a:cxnLst>
                  <a:cxn ang="0">
                    <a:pos x="T0" y="T1"/>
                  </a:cxn>
                  <a:cxn ang="0">
                    <a:pos x="T2" y="T3"/>
                  </a:cxn>
                  <a:cxn ang="0">
                    <a:pos x="T4" y="T5"/>
                  </a:cxn>
                </a:cxnLst>
                <a:rect l="0" t="0" r="r" b="b"/>
                <a:pathLst>
                  <a:path w="40" h="40">
                    <a:moveTo>
                      <a:pt x="40" y="40"/>
                    </a:moveTo>
                    <a:lnTo>
                      <a:pt x="0" y="0"/>
                    </a:lnTo>
                    <a:lnTo>
                      <a:pt x="40" y="40"/>
                    </a:lnTo>
                    <a:close/>
                  </a:path>
                </a:pathLst>
              </a:custGeom>
              <a:solidFill>
                <a:srgbClr val="FFA1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3" name="isļiḋè"/>
              <p:cNvSpPr/>
              <p:nvPr/>
            </p:nvSpPr>
            <p:spPr bwMode="auto">
              <a:xfrm flipH="1" flipV="1">
                <a:off x="3333" y="2903"/>
                <a:ext cx="40" cy="40"/>
              </a:xfrm>
              <a:prstGeom prst="line">
                <a:avLst/>
              </a:prstGeom>
              <a:noFill/>
              <a:ln w="6350" cap="flat">
                <a:solidFill>
                  <a:srgbClr val="2668A3"/>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174" name="išlïḋé"/>
              <p:cNvSpPr/>
              <p:nvPr/>
            </p:nvSpPr>
            <p:spPr bwMode="auto">
              <a:xfrm>
                <a:off x="3321" y="3096"/>
                <a:ext cx="65" cy="46"/>
              </a:xfrm>
              <a:custGeom>
                <a:avLst/>
                <a:gdLst>
                  <a:gd name="T0" fmla="*/ 65 w 65"/>
                  <a:gd name="T1" fmla="*/ 0 h 46"/>
                  <a:gd name="T2" fmla="*/ 0 w 65"/>
                  <a:gd name="T3" fmla="*/ 46 h 46"/>
                  <a:gd name="T4" fmla="*/ 65 w 65"/>
                  <a:gd name="T5" fmla="*/ 0 h 46"/>
                </a:gdLst>
                <a:ahLst/>
                <a:cxnLst>
                  <a:cxn ang="0">
                    <a:pos x="T0" y="T1"/>
                  </a:cxn>
                  <a:cxn ang="0">
                    <a:pos x="T2" y="T3"/>
                  </a:cxn>
                  <a:cxn ang="0">
                    <a:pos x="T4" y="T5"/>
                  </a:cxn>
                </a:cxnLst>
                <a:rect l="0" t="0" r="r" b="b"/>
                <a:pathLst>
                  <a:path w="65" h="46">
                    <a:moveTo>
                      <a:pt x="65" y="0"/>
                    </a:moveTo>
                    <a:lnTo>
                      <a:pt x="0" y="46"/>
                    </a:lnTo>
                    <a:lnTo>
                      <a:pt x="65" y="0"/>
                    </a:lnTo>
                    <a:close/>
                  </a:path>
                </a:pathLst>
              </a:custGeom>
              <a:solidFill>
                <a:srgbClr val="FFA1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5" name="ï$1îḑè"/>
              <p:cNvSpPr/>
              <p:nvPr/>
            </p:nvSpPr>
            <p:spPr bwMode="auto">
              <a:xfrm flipH="1">
                <a:off x="3321" y="3096"/>
                <a:ext cx="65" cy="46"/>
              </a:xfrm>
              <a:prstGeom prst="line">
                <a:avLst/>
              </a:prstGeom>
              <a:noFill/>
              <a:ln w="6350" cap="flat">
                <a:solidFill>
                  <a:srgbClr val="2668A3"/>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176" name="iṡľíḋé"/>
              <p:cNvSpPr/>
              <p:nvPr/>
            </p:nvSpPr>
            <p:spPr bwMode="auto">
              <a:xfrm>
                <a:off x="3535" y="3130"/>
                <a:ext cx="24" cy="54"/>
              </a:xfrm>
              <a:custGeom>
                <a:avLst/>
                <a:gdLst>
                  <a:gd name="T0" fmla="*/ 0 w 24"/>
                  <a:gd name="T1" fmla="*/ 0 h 54"/>
                  <a:gd name="T2" fmla="*/ 24 w 24"/>
                  <a:gd name="T3" fmla="*/ 54 h 54"/>
                  <a:gd name="T4" fmla="*/ 0 w 24"/>
                  <a:gd name="T5" fmla="*/ 0 h 54"/>
                </a:gdLst>
                <a:ahLst/>
                <a:cxnLst>
                  <a:cxn ang="0">
                    <a:pos x="T0" y="T1"/>
                  </a:cxn>
                  <a:cxn ang="0">
                    <a:pos x="T2" y="T3"/>
                  </a:cxn>
                  <a:cxn ang="0">
                    <a:pos x="T4" y="T5"/>
                  </a:cxn>
                </a:cxnLst>
                <a:rect l="0" t="0" r="r" b="b"/>
                <a:pathLst>
                  <a:path w="24" h="54">
                    <a:moveTo>
                      <a:pt x="0" y="0"/>
                    </a:moveTo>
                    <a:lnTo>
                      <a:pt x="24" y="54"/>
                    </a:lnTo>
                    <a:lnTo>
                      <a:pt x="0" y="0"/>
                    </a:lnTo>
                    <a:close/>
                  </a:path>
                </a:pathLst>
              </a:custGeom>
              <a:solidFill>
                <a:srgbClr val="FFA1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7" name="íṡľíḋé"/>
              <p:cNvSpPr/>
              <p:nvPr/>
            </p:nvSpPr>
            <p:spPr bwMode="auto">
              <a:xfrm>
                <a:off x="3535" y="3130"/>
                <a:ext cx="24" cy="54"/>
              </a:xfrm>
              <a:prstGeom prst="line">
                <a:avLst/>
              </a:prstGeom>
              <a:noFill/>
              <a:ln w="6350" cap="flat">
                <a:solidFill>
                  <a:srgbClr val="2668A3"/>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178" name="ïŝḷíḓe"/>
              <p:cNvSpPr/>
              <p:nvPr/>
            </p:nvSpPr>
            <p:spPr bwMode="auto">
              <a:xfrm>
                <a:off x="3460" y="2628"/>
                <a:ext cx="21" cy="38"/>
              </a:xfrm>
              <a:custGeom>
                <a:avLst/>
                <a:gdLst>
                  <a:gd name="T0" fmla="*/ 0 w 21"/>
                  <a:gd name="T1" fmla="*/ 38 h 38"/>
                  <a:gd name="T2" fmla="*/ 0 w 21"/>
                  <a:gd name="T3" fmla="*/ 0 h 38"/>
                  <a:gd name="T4" fmla="*/ 6 w 21"/>
                  <a:gd name="T5" fmla="*/ 0 h 38"/>
                  <a:gd name="T6" fmla="*/ 14 w 21"/>
                  <a:gd name="T7" fmla="*/ 18 h 38"/>
                  <a:gd name="T8" fmla="*/ 14 w 21"/>
                  <a:gd name="T9" fmla="*/ 0 h 38"/>
                  <a:gd name="T10" fmla="*/ 21 w 21"/>
                  <a:gd name="T11" fmla="*/ 0 h 38"/>
                  <a:gd name="T12" fmla="*/ 21 w 21"/>
                  <a:gd name="T13" fmla="*/ 38 h 38"/>
                  <a:gd name="T14" fmla="*/ 15 w 21"/>
                  <a:gd name="T15" fmla="*/ 38 h 38"/>
                  <a:gd name="T16" fmla="*/ 8 w 21"/>
                  <a:gd name="T17" fmla="*/ 19 h 38"/>
                  <a:gd name="T18" fmla="*/ 8 w 21"/>
                  <a:gd name="T19" fmla="*/ 38 h 38"/>
                  <a:gd name="T20" fmla="*/ 0 w 21"/>
                  <a:gd name="T21"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8">
                    <a:moveTo>
                      <a:pt x="0" y="38"/>
                    </a:moveTo>
                    <a:lnTo>
                      <a:pt x="0" y="0"/>
                    </a:lnTo>
                    <a:lnTo>
                      <a:pt x="6" y="0"/>
                    </a:lnTo>
                    <a:lnTo>
                      <a:pt x="14" y="18"/>
                    </a:lnTo>
                    <a:lnTo>
                      <a:pt x="14" y="0"/>
                    </a:lnTo>
                    <a:lnTo>
                      <a:pt x="21" y="0"/>
                    </a:lnTo>
                    <a:lnTo>
                      <a:pt x="21" y="38"/>
                    </a:lnTo>
                    <a:lnTo>
                      <a:pt x="15" y="38"/>
                    </a:lnTo>
                    <a:lnTo>
                      <a:pt x="8" y="19"/>
                    </a:lnTo>
                    <a:lnTo>
                      <a:pt x="8" y="38"/>
                    </a:lnTo>
                    <a:lnTo>
                      <a:pt x="0" y="38"/>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9" name="iśļiḑe"/>
              <p:cNvSpPr/>
              <p:nvPr/>
            </p:nvSpPr>
            <p:spPr bwMode="auto">
              <a:xfrm>
                <a:off x="3487" y="2628"/>
                <a:ext cx="22" cy="38"/>
              </a:xfrm>
              <a:custGeom>
                <a:avLst/>
                <a:gdLst>
                  <a:gd name="T0" fmla="*/ 0 w 22"/>
                  <a:gd name="T1" fmla="*/ 38 h 38"/>
                  <a:gd name="T2" fmla="*/ 0 w 22"/>
                  <a:gd name="T3" fmla="*/ 0 h 38"/>
                  <a:gd name="T4" fmla="*/ 8 w 22"/>
                  <a:gd name="T5" fmla="*/ 0 h 38"/>
                  <a:gd name="T6" fmla="*/ 8 w 22"/>
                  <a:gd name="T7" fmla="*/ 15 h 38"/>
                  <a:gd name="T8" fmla="*/ 13 w 22"/>
                  <a:gd name="T9" fmla="*/ 15 h 38"/>
                  <a:gd name="T10" fmla="*/ 13 w 22"/>
                  <a:gd name="T11" fmla="*/ 0 h 38"/>
                  <a:gd name="T12" fmla="*/ 22 w 22"/>
                  <a:gd name="T13" fmla="*/ 0 h 38"/>
                  <a:gd name="T14" fmla="*/ 22 w 22"/>
                  <a:gd name="T15" fmla="*/ 38 h 38"/>
                  <a:gd name="T16" fmla="*/ 13 w 22"/>
                  <a:gd name="T17" fmla="*/ 38 h 38"/>
                  <a:gd name="T18" fmla="*/ 13 w 22"/>
                  <a:gd name="T19" fmla="*/ 22 h 38"/>
                  <a:gd name="T20" fmla="*/ 8 w 22"/>
                  <a:gd name="T21" fmla="*/ 22 h 38"/>
                  <a:gd name="T22" fmla="*/ 8 w 22"/>
                  <a:gd name="T23" fmla="*/ 38 h 38"/>
                  <a:gd name="T24" fmla="*/ 0 w 22"/>
                  <a:gd name="T2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8">
                    <a:moveTo>
                      <a:pt x="0" y="38"/>
                    </a:moveTo>
                    <a:lnTo>
                      <a:pt x="0" y="0"/>
                    </a:lnTo>
                    <a:lnTo>
                      <a:pt x="8" y="0"/>
                    </a:lnTo>
                    <a:lnTo>
                      <a:pt x="8" y="15"/>
                    </a:lnTo>
                    <a:lnTo>
                      <a:pt x="13" y="15"/>
                    </a:lnTo>
                    <a:lnTo>
                      <a:pt x="13" y="0"/>
                    </a:lnTo>
                    <a:lnTo>
                      <a:pt x="22" y="0"/>
                    </a:lnTo>
                    <a:lnTo>
                      <a:pt x="22" y="38"/>
                    </a:lnTo>
                    <a:lnTo>
                      <a:pt x="13" y="38"/>
                    </a:lnTo>
                    <a:lnTo>
                      <a:pt x="13" y="22"/>
                    </a:lnTo>
                    <a:lnTo>
                      <a:pt x="8" y="22"/>
                    </a:lnTo>
                    <a:lnTo>
                      <a:pt x="8" y="38"/>
                    </a:lnTo>
                    <a:lnTo>
                      <a:pt x="0" y="38"/>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0" name="ïṥḻide"/>
              <p:cNvSpPr/>
              <p:nvPr/>
            </p:nvSpPr>
            <p:spPr bwMode="auto">
              <a:xfrm>
                <a:off x="3515" y="2628"/>
                <a:ext cx="21" cy="38"/>
              </a:xfrm>
              <a:custGeom>
                <a:avLst/>
                <a:gdLst>
                  <a:gd name="T0" fmla="*/ 0 w 22"/>
                  <a:gd name="T1" fmla="*/ 40 h 40"/>
                  <a:gd name="T2" fmla="*/ 0 w 22"/>
                  <a:gd name="T3" fmla="*/ 34 h 40"/>
                  <a:gd name="T4" fmla="*/ 9 w 22"/>
                  <a:gd name="T5" fmla="*/ 20 h 40"/>
                  <a:gd name="T6" fmla="*/ 10 w 22"/>
                  <a:gd name="T7" fmla="*/ 18 h 40"/>
                  <a:gd name="T8" fmla="*/ 11 w 22"/>
                  <a:gd name="T9" fmla="*/ 17 h 40"/>
                  <a:gd name="T10" fmla="*/ 12 w 22"/>
                  <a:gd name="T11" fmla="*/ 15 h 40"/>
                  <a:gd name="T12" fmla="*/ 13 w 22"/>
                  <a:gd name="T13" fmla="*/ 14 h 40"/>
                  <a:gd name="T14" fmla="*/ 13 w 22"/>
                  <a:gd name="T15" fmla="*/ 12 h 40"/>
                  <a:gd name="T16" fmla="*/ 14 w 22"/>
                  <a:gd name="T17" fmla="*/ 10 h 40"/>
                  <a:gd name="T18" fmla="*/ 13 w 22"/>
                  <a:gd name="T19" fmla="*/ 7 h 40"/>
                  <a:gd name="T20" fmla="*/ 11 w 22"/>
                  <a:gd name="T21" fmla="*/ 7 h 40"/>
                  <a:gd name="T22" fmla="*/ 11 w 22"/>
                  <a:gd name="T23" fmla="*/ 7 h 40"/>
                  <a:gd name="T24" fmla="*/ 9 w 22"/>
                  <a:gd name="T25" fmla="*/ 8 h 40"/>
                  <a:gd name="T26" fmla="*/ 8 w 22"/>
                  <a:gd name="T27" fmla="*/ 12 h 40"/>
                  <a:gd name="T28" fmla="*/ 8 w 22"/>
                  <a:gd name="T29" fmla="*/ 14 h 40"/>
                  <a:gd name="T30" fmla="*/ 0 w 22"/>
                  <a:gd name="T31" fmla="*/ 14 h 40"/>
                  <a:gd name="T32" fmla="*/ 0 w 22"/>
                  <a:gd name="T33" fmla="*/ 12 h 40"/>
                  <a:gd name="T34" fmla="*/ 1 w 22"/>
                  <a:gd name="T35" fmla="*/ 7 h 40"/>
                  <a:gd name="T36" fmla="*/ 2 w 22"/>
                  <a:gd name="T37" fmla="*/ 3 h 40"/>
                  <a:gd name="T38" fmla="*/ 6 w 22"/>
                  <a:gd name="T39" fmla="*/ 1 h 40"/>
                  <a:gd name="T40" fmla="*/ 11 w 22"/>
                  <a:gd name="T41" fmla="*/ 0 h 40"/>
                  <a:gd name="T42" fmla="*/ 19 w 22"/>
                  <a:gd name="T43" fmla="*/ 3 h 40"/>
                  <a:gd name="T44" fmla="*/ 22 w 22"/>
                  <a:gd name="T45" fmla="*/ 10 h 40"/>
                  <a:gd name="T46" fmla="*/ 22 w 22"/>
                  <a:gd name="T47" fmla="*/ 12 h 40"/>
                  <a:gd name="T48" fmla="*/ 21 w 22"/>
                  <a:gd name="T49" fmla="*/ 13 h 40"/>
                  <a:gd name="T50" fmla="*/ 21 w 22"/>
                  <a:gd name="T51" fmla="*/ 15 h 40"/>
                  <a:gd name="T52" fmla="*/ 21 w 22"/>
                  <a:gd name="T53" fmla="*/ 16 h 40"/>
                  <a:gd name="T54" fmla="*/ 20 w 22"/>
                  <a:gd name="T55" fmla="*/ 17 h 40"/>
                  <a:gd name="T56" fmla="*/ 19 w 22"/>
                  <a:gd name="T57" fmla="*/ 18 h 40"/>
                  <a:gd name="T58" fmla="*/ 19 w 22"/>
                  <a:gd name="T59" fmla="*/ 19 h 40"/>
                  <a:gd name="T60" fmla="*/ 18 w 22"/>
                  <a:gd name="T61" fmla="*/ 20 h 40"/>
                  <a:gd name="T62" fmla="*/ 17 w 22"/>
                  <a:gd name="T63" fmla="*/ 22 h 40"/>
                  <a:gd name="T64" fmla="*/ 16 w 22"/>
                  <a:gd name="T65" fmla="*/ 23 h 40"/>
                  <a:gd name="T66" fmla="*/ 9 w 22"/>
                  <a:gd name="T67" fmla="*/ 34 h 40"/>
                  <a:gd name="T68" fmla="*/ 21 w 22"/>
                  <a:gd name="T69" fmla="*/ 34 h 40"/>
                  <a:gd name="T70" fmla="*/ 21 w 22"/>
                  <a:gd name="T71" fmla="*/ 40 h 40"/>
                  <a:gd name="T72" fmla="*/ 0 w 22"/>
                  <a:gd name="T7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40">
                    <a:moveTo>
                      <a:pt x="0" y="40"/>
                    </a:moveTo>
                    <a:cubicBezTo>
                      <a:pt x="0" y="34"/>
                      <a:pt x="0" y="34"/>
                      <a:pt x="0" y="34"/>
                    </a:cubicBezTo>
                    <a:cubicBezTo>
                      <a:pt x="9" y="20"/>
                      <a:pt x="9" y="20"/>
                      <a:pt x="9" y="20"/>
                    </a:cubicBezTo>
                    <a:cubicBezTo>
                      <a:pt x="10" y="19"/>
                      <a:pt x="10" y="19"/>
                      <a:pt x="10" y="18"/>
                    </a:cubicBezTo>
                    <a:cubicBezTo>
                      <a:pt x="11" y="18"/>
                      <a:pt x="11" y="17"/>
                      <a:pt x="11" y="17"/>
                    </a:cubicBezTo>
                    <a:cubicBezTo>
                      <a:pt x="12" y="16"/>
                      <a:pt x="12" y="16"/>
                      <a:pt x="12" y="15"/>
                    </a:cubicBezTo>
                    <a:cubicBezTo>
                      <a:pt x="13" y="15"/>
                      <a:pt x="13" y="14"/>
                      <a:pt x="13" y="14"/>
                    </a:cubicBezTo>
                    <a:cubicBezTo>
                      <a:pt x="13" y="13"/>
                      <a:pt x="13" y="13"/>
                      <a:pt x="13" y="12"/>
                    </a:cubicBezTo>
                    <a:cubicBezTo>
                      <a:pt x="14" y="11"/>
                      <a:pt x="14" y="11"/>
                      <a:pt x="14" y="10"/>
                    </a:cubicBezTo>
                    <a:cubicBezTo>
                      <a:pt x="14" y="9"/>
                      <a:pt x="13" y="8"/>
                      <a:pt x="13" y="7"/>
                    </a:cubicBezTo>
                    <a:cubicBezTo>
                      <a:pt x="12" y="7"/>
                      <a:pt x="12" y="7"/>
                      <a:pt x="11" y="7"/>
                    </a:cubicBezTo>
                    <a:cubicBezTo>
                      <a:pt x="11" y="7"/>
                      <a:pt x="11" y="7"/>
                      <a:pt x="11" y="7"/>
                    </a:cubicBezTo>
                    <a:cubicBezTo>
                      <a:pt x="10" y="7"/>
                      <a:pt x="9" y="7"/>
                      <a:pt x="9" y="8"/>
                    </a:cubicBezTo>
                    <a:cubicBezTo>
                      <a:pt x="8" y="9"/>
                      <a:pt x="8" y="11"/>
                      <a:pt x="8" y="12"/>
                    </a:cubicBezTo>
                    <a:cubicBezTo>
                      <a:pt x="8" y="14"/>
                      <a:pt x="8" y="14"/>
                      <a:pt x="8" y="14"/>
                    </a:cubicBezTo>
                    <a:cubicBezTo>
                      <a:pt x="0" y="14"/>
                      <a:pt x="0" y="14"/>
                      <a:pt x="0" y="14"/>
                    </a:cubicBezTo>
                    <a:cubicBezTo>
                      <a:pt x="0" y="12"/>
                      <a:pt x="0" y="12"/>
                      <a:pt x="0" y="12"/>
                    </a:cubicBezTo>
                    <a:cubicBezTo>
                      <a:pt x="0" y="10"/>
                      <a:pt x="0" y="9"/>
                      <a:pt x="1" y="7"/>
                    </a:cubicBezTo>
                    <a:cubicBezTo>
                      <a:pt x="1" y="6"/>
                      <a:pt x="2" y="4"/>
                      <a:pt x="2" y="3"/>
                    </a:cubicBezTo>
                    <a:cubicBezTo>
                      <a:pt x="3" y="2"/>
                      <a:pt x="4" y="1"/>
                      <a:pt x="6" y="1"/>
                    </a:cubicBezTo>
                    <a:cubicBezTo>
                      <a:pt x="7" y="0"/>
                      <a:pt x="9" y="0"/>
                      <a:pt x="11" y="0"/>
                    </a:cubicBezTo>
                    <a:cubicBezTo>
                      <a:pt x="15" y="0"/>
                      <a:pt x="17" y="1"/>
                      <a:pt x="19" y="3"/>
                    </a:cubicBezTo>
                    <a:cubicBezTo>
                      <a:pt x="21" y="4"/>
                      <a:pt x="22" y="7"/>
                      <a:pt x="22" y="10"/>
                    </a:cubicBezTo>
                    <a:cubicBezTo>
                      <a:pt x="22" y="11"/>
                      <a:pt x="22" y="11"/>
                      <a:pt x="22" y="12"/>
                    </a:cubicBezTo>
                    <a:cubicBezTo>
                      <a:pt x="22" y="12"/>
                      <a:pt x="22" y="13"/>
                      <a:pt x="21" y="13"/>
                    </a:cubicBezTo>
                    <a:cubicBezTo>
                      <a:pt x="21" y="14"/>
                      <a:pt x="21" y="14"/>
                      <a:pt x="21" y="15"/>
                    </a:cubicBezTo>
                    <a:cubicBezTo>
                      <a:pt x="21" y="15"/>
                      <a:pt x="21" y="15"/>
                      <a:pt x="21" y="16"/>
                    </a:cubicBezTo>
                    <a:cubicBezTo>
                      <a:pt x="21" y="16"/>
                      <a:pt x="20" y="17"/>
                      <a:pt x="20" y="17"/>
                    </a:cubicBezTo>
                    <a:cubicBezTo>
                      <a:pt x="20" y="18"/>
                      <a:pt x="20" y="18"/>
                      <a:pt x="19" y="18"/>
                    </a:cubicBezTo>
                    <a:cubicBezTo>
                      <a:pt x="19" y="18"/>
                      <a:pt x="19" y="19"/>
                      <a:pt x="19" y="19"/>
                    </a:cubicBezTo>
                    <a:cubicBezTo>
                      <a:pt x="18" y="20"/>
                      <a:pt x="18" y="20"/>
                      <a:pt x="18" y="20"/>
                    </a:cubicBezTo>
                    <a:cubicBezTo>
                      <a:pt x="18" y="21"/>
                      <a:pt x="18" y="21"/>
                      <a:pt x="17" y="22"/>
                    </a:cubicBezTo>
                    <a:cubicBezTo>
                      <a:pt x="17" y="22"/>
                      <a:pt x="17" y="23"/>
                      <a:pt x="16" y="23"/>
                    </a:cubicBezTo>
                    <a:cubicBezTo>
                      <a:pt x="9" y="34"/>
                      <a:pt x="9" y="34"/>
                      <a:pt x="9" y="34"/>
                    </a:cubicBezTo>
                    <a:cubicBezTo>
                      <a:pt x="21" y="34"/>
                      <a:pt x="21" y="34"/>
                      <a:pt x="21" y="34"/>
                    </a:cubicBezTo>
                    <a:cubicBezTo>
                      <a:pt x="21" y="40"/>
                      <a:pt x="21" y="40"/>
                      <a:pt x="21" y="40"/>
                    </a:cubicBezTo>
                    <a:lnTo>
                      <a:pt x="0" y="40"/>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1" name="ïśḷiḋe"/>
              <p:cNvSpPr/>
              <p:nvPr/>
            </p:nvSpPr>
            <p:spPr bwMode="auto">
              <a:xfrm>
                <a:off x="3389" y="3119"/>
                <a:ext cx="20" cy="38"/>
              </a:xfrm>
              <a:custGeom>
                <a:avLst/>
                <a:gdLst>
                  <a:gd name="T0" fmla="*/ 0 w 20"/>
                  <a:gd name="T1" fmla="*/ 38 h 38"/>
                  <a:gd name="T2" fmla="*/ 0 w 20"/>
                  <a:gd name="T3" fmla="*/ 0 h 38"/>
                  <a:gd name="T4" fmla="*/ 6 w 20"/>
                  <a:gd name="T5" fmla="*/ 0 h 38"/>
                  <a:gd name="T6" fmla="*/ 14 w 20"/>
                  <a:gd name="T7" fmla="*/ 19 h 38"/>
                  <a:gd name="T8" fmla="*/ 14 w 20"/>
                  <a:gd name="T9" fmla="*/ 0 h 38"/>
                  <a:gd name="T10" fmla="*/ 20 w 20"/>
                  <a:gd name="T11" fmla="*/ 0 h 38"/>
                  <a:gd name="T12" fmla="*/ 20 w 20"/>
                  <a:gd name="T13" fmla="*/ 38 h 38"/>
                  <a:gd name="T14" fmla="*/ 14 w 20"/>
                  <a:gd name="T15" fmla="*/ 38 h 38"/>
                  <a:gd name="T16" fmla="*/ 7 w 20"/>
                  <a:gd name="T17" fmla="*/ 19 h 38"/>
                  <a:gd name="T18" fmla="*/ 7 w 20"/>
                  <a:gd name="T19" fmla="*/ 38 h 38"/>
                  <a:gd name="T20" fmla="*/ 0 w 20"/>
                  <a:gd name="T21"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8">
                    <a:moveTo>
                      <a:pt x="0" y="38"/>
                    </a:moveTo>
                    <a:lnTo>
                      <a:pt x="0" y="0"/>
                    </a:lnTo>
                    <a:lnTo>
                      <a:pt x="6" y="0"/>
                    </a:lnTo>
                    <a:lnTo>
                      <a:pt x="14" y="19"/>
                    </a:lnTo>
                    <a:lnTo>
                      <a:pt x="14" y="0"/>
                    </a:lnTo>
                    <a:lnTo>
                      <a:pt x="20" y="0"/>
                    </a:lnTo>
                    <a:lnTo>
                      <a:pt x="20" y="38"/>
                    </a:lnTo>
                    <a:lnTo>
                      <a:pt x="14" y="38"/>
                    </a:lnTo>
                    <a:lnTo>
                      <a:pt x="7" y="19"/>
                    </a:lnTo>
                    <a:lnTo>
                      <a:pt x="7" y="38"/>
                    </a:lnTo>
                    <a:lnTo>
                      <a:pt x="0" y="38"/>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2" name="íṣḻïďê"/>
              <p:cNvSpPr/>
              <p:nvPr/>
            </p:nvSpPr>
            <p:spPr bwMode="auto">
              <a:xfrm>
                <a:off x="3563" y="3104"/>
                <a:ext cx="20" cy="38"/>
              </a:xfrm>
              <a:custGeom>
                <a:avLst/>
                <a:gdLst>
                  <a:gd name="T0" fmla="*/ 0 w 20"/>
                  <a:gd name="T1" fmla="*/ 38 h 38"/>
                  <a:gd name="T2" fmla="*/ 0 w 20"/>
                  <a:gd name="T3" fmla="*/ 0 h 38"/>
                  <a:gd name="T4" fmla="*/ 5 w 20"/>
                  <a:gd name="T5" fmla="*/ 0 h 38"/>
                  <a:gd name="T6" fmla="*/ 13 w 20"/>
                  <a:gd name="T7" fmla="*/ 18 h 38"/>
                  <a:gd name="T8" fmla="*/ 13 w 20"/>
                  <a:gd name="T9" fmla="*/ 0 h 38"/>
                  <a:gd name="T10" fmla="*/ 20 w 20"/>
                  <a:gd name="T11" fmla="*/ 0 h 38"/>
                  <a:gd name="T12" fmla="*/ 20 w 20"/>
                  <a:gd name="T13" fmla="*/ 38 h 38"/>
                  <a:gd name="T14" fmla="*/ 14 w 20"/>
                  <a:gd name="T15" fmla="*/ 38 h 38"/>
                  <a:gd name="T16" fmla="*/ 6 w 20"/>
                  <a:gd name="T17" fmla="*/ 18 h 38"/>
                  <a:gd name="T18" fmla="*/ 6 w 20"/>
                  <a:gd name="T19" fmla="*/ 38 h 38"/>
                  <a:gd name="T20" fmla="*/ 0 w 20"/>
                  <a:gd name="T21"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8">
                    <a:moveTo>
                      <a:pt x="0" y="38"/>
                    </a:moveTo>
                    <a:lnTo>
                      <a:pt x="0" y="0"/>
                    </a:lnTo>
                    <a:lnTo>
                      <a:pt x="5" y="0"/>
                    </a:lnTo>
                    <a:lnTo>
                      <a:pt x="13" y="18"/>
                    </a:lnTo>
                    <a:lnTo>
                      <a:pt x="13" y="0"/>
                    </a:lnTo>
                    <a:lnTo>
                      <a:pt x="20" y="0"/>
                    </a:lnTo>
                    <a:lnTo>
                      <a:pt x="20" y="38"/>
                    </a:lnTo>
                    <a:lnTo>
                      <a:pt x="14" y="38"/>
                    </a:lnTo>
                    <a:lnTo>
                      <a:pt x="6" y="18"/>
                    </a:lnTo>
                    <a:lnTo>
                      <a:pt x="6" y="38"/>
                    </a:lnTo>
                    <a:lnTo>
                      <a:pt x="0" y="38"/>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3" name="ïşļîďè"/>
              <p:cNvSpPr/>
              <p:nvPr/>
            </p:nvSpPr>
            <p:spPr bwMode="auto">
              <a:xfrm>
                <a:off x="3273" y="921"/>
                <a:ext cx="195" cy="193"/>
              </a:xfrm>
              <a:custGeom>
                <a:avLst/>
                <a:gdLst>
                  <a:gd name="T0" fmla="*/ 173 w 195"/>
                  <a:gd name="T1" fmla="*/ 177 h 193"/>
                  <a:gd name="T2" fmla="*/ 53 w 195"/>
                  <a:gd name="T3" fmla="*/ 193 h 193"/>
                  <a:gd name="T4" fmla="*/ 0 w 195"/>
                  <a:gd name="T5" fmla="*/ 83 h 193"/>
                  <a:gd name="T6" fmla="*/ 88 w 195"/>
                  <a:gd name="T7" fmla="*/ 0 h 193"/>
                  <a:gd name="T8" fmla="*/ 195 w 195"/>
                  <a:gd name="T9" fmla="*/ 57 h 193"/>
                  <a:gd name="T10" fmla="*/ 173 w 195"/>
                  <a:gd name="T11" fmla="*/ 177 h 193"/>
                </a:gdLst>
                <a:ahLst/>
                <a:cxnLst>
                  <a:cxn ang="0">
                    <a:pos x="T0" y="T1"/>
                  </a:cxn>
                  <a:cxn ang="0">
                    <a:pos x="T2" y="T3"/>
                  </a:cxn>
                  <a:cxn ang="0">
                    <a:pos x="T4" y="T5"/>
                  </a:cxn>
                  <a:cxn ang="0">
                    <a:pos x="T6" y="T7"/>
                  </a:cxn>
                  <a:cxn ang="0">
                    <a:pos x="T8" y="T9"/>
                  </a:cxn>
                  <a:cxn ang="0">
                    <a:pos x="T10" y="T11"/>
                  </a:cxn>
                </a:cxnLst>
                <a:rect l="0" t="0" r="r" b="b"/>
                <a:pathLst>
                  <a:path w="195" h="193">
                    <a:moveTo>
                      <a:pt x="173" y="177"/>
                    </a:moveTo>
                    <a:lnTo>
                      <a:pt x="53" y="193"/>
                    </a:lnTo>
                    <a:lnTo>
                      <a:pt x="0" y="83"/>
                    </a:lnTo>
                    <a:lnTo>
                      <a:pt x="88" y="0"/>
                    </a:lnTo>
                    <a:lnTo>
                      <a:pt x="195" y="57"/>
                    </a:lnTo>
                    <a:lnTo>
                      <a:pt x="173" y="177"/>
                    </a:ln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4" name="ïṩļïḑè"/>
              <p:cNvSpPr/>
              <p:nvPr/>
            </p:nvSpPr>
            <p:spPr bwMode="auto">
              <a:xfrm>
                <a:off x="3273" y="921"/>
                <a:ext cx="195" cy="193"/>
              </a:xfrm>
              <a:custGeom>
                <a:avLst/>
                <a:gdLst>
                  <a:gd name="T0" fmla="*/ 173 w 195"/>
                  <a:gd name="T1" fmla="*/ 177 h 193"/>
                  <a:gd name="T2" fmla="*/ 53 w 195"/>
                  <a:gd name="T3" fmla="*/ 193 h 193"/>
                  <a:gd name="T4" fmla="*/ 0 w 195"/>
                  <a:gd name="T5" fmla="*/ 83 h 193"/>
                  <a:gd name="T6" fmla="*/ 88 w 195"/>
                  <a:gd name="T7" fmla="*/ 0 h 193"/>
                  <a:gd name="T8" fmla="*/ 195 w 195"/>
                  <a:gd name="T9" fmla="*/ 57 h 193"/>
                  <a:gd name="T10" fmla="*/ 173 w 195"/>
                  <a:gd name="T11" fmla="*/ 177 h 193"/>
                </a:gdLst>
                <a:ahLst/>
                <a:cxnLst>
                  <a:cxn ang="0">
                    <a:pos x="T0" y="T1"/>
                  </a:cxn>
                  <a:cxn ang="0">
                    <a:pos x="T2" y="T3"/>
                  </a:cxn>
                  <a:cxn ang="0">
                    <a:pos x="T4" y="T5"/>
                  </a:cxn>
                  <a:cxn ang="0">
                    <a:pos x="T6" y="T7"/>
                  </a:cxn>
                  <a:cxn ang="0">
                    <a:pos x="T8" y="T9"/>
                  </a:cxn>
                  <a:cxn ang="0">
                    <a:pos x="T10" y="T11"/>
                  </a:cxn>
                </a:cxnLst>
                <a:rect l="0" t="0" r="r" b="b"/>
                <a:pathLst>
                  <a:path w="195" h="193">
                    <a:moveTo>
                      <a:pt x="173" y="177"/>
                    </a:moveTo>
                    <a:lnTo>
                      <a:pt x="53" y="193"/>
                    </a:lnTo>
                    <a:lnTo>
                      <a:pt x="0" y="83"/>
                    </a:lnTo>
                    <a:lnTo>
                      <a:pt x="88" y="0"/>
                    </a:lnTo>
                    <a:lnTo>
                      <a:pt x="195" y="57"/>
                    </a:lnTo>
                    <a:lnTo>
                      <a:pt x="173" y="177"/>
                    </a:lnTo>
                    <a:close/>
                  </a:path>
                </a:pathLst>
              </a:custGeom>
              <a:noFill/>
              <a:ln w="6350" cap="flat">
                <a:solidFill>
                  <a:srgbClr val="2668A3"/>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85" name="îSḷíḓé"/>
              <p:cNvSpPr/>
              <p:nvPr/>
            </p:nvSpPr>
            <p:spPr bwMode="auto">
              <a:xfrm>
                <a:off x="3131" y="1005"/>
                <a:ext cx="195" cy="193"/>
              </a:xfrm>
              <a:custGeom>
                <a:avLst/>
                <a:gdLst>
                  <a:gd name="T0" fmla="*/ 107 w 195"/>
                  <a:gd name="T1" fmla="*/ 193 h 193"/>
                  <a:gd name="T2" fmla="*/ 0 w 195"/>
                  <a:gd name="T3" fmla="*/ 135 h 193"/>
                  <a:gd name="T4" fmla="*/ 22 w 195"/>
                  <a:gd name="T5" fmla="*/ 16 h 193"/>
                  <a:gd name="T6" fmla="*/ 142 w 195"/>
                  <a:gd name="T7" fmla="*/ 0 h 193"/>
                  <a:gd name="T8" fmla="*/ 195 w 195"/>
                  <a:gd name="T9" fmla="*/ 110 h 193"/>
                  <a:gd name="T10" fmla="*/ 107 w 195"/>
                  <a:gd name="T11" fmla="*/ 193 h 193"/>
                </a:gdLst>
                <a:ahLst/>
                <a:cxnLst>
                  <a:cxn ang="0">
                    <a:pos x="T0" y="T1"/>
                  </a:cxn>
                  <a:cxn ang="0">
                    <a:pos x="T2" y="T3"/>
                  </a:cxn>
                  <a:cxn ang="0">
                    <a:pos x="T4" y="T5"/>
                  </a:cxn>
                  <a:cxn ang="0">
                    <a:pos x="T6" y="T7"/>
                  </a:cxn>
                  <a:cxn ang="0">
                    <a:pos x="T8" y="T9"/>
                  </a:cxn>
                  <a:cxn ang="0">
                    <a:pos x="T10" y="T11"/>
                  </a:cxn>
                </a:cxnLst>
                <a:rect l="0" t="0" r="r" b="b"/>
                <a:pathLst>
                  <a:path w="195" h="193">
                    <a:moveTo>
                      <a:pt x="107" y="193"/>
                    </a:moveTo>
                    <a:lnTo>
                      <a:pt x="0" y="135"/>
                    </a:lnTo>
                    <a:lnTo>
                      <a:pt x="22" y="16"/>
                    </a:lnTo>
                    <a:lnTo>
                      <a:pt x="142" y="0"/>
                    </a:lnTo>
                    <a:lnTo>
                      <a:pt x="195" y="110"/>
                    </a:lnTo>
                    <a:lnTo>
                      <a:pt x="107" y="193"/>
                    </a:ln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6" name="ï$líḍê"/>
              <p:cNvSpPr/>
              <p:nvPr/>
            </p:nvSpPr>
            <p:spPr bwMode="auto">
              <a:xfrm>
                <a:off x="3131" y="1005"/>
                <a:ext cx="195" cy="193"/>
              </a:xfrm>
              <a:custGeom>
                <a:avLst/>
                <a:gdLst>
                  <a:gd name="T0" fmla="*/ 107 w 195"/>
                  <a:gd name="T1" fmla="*/ 193 h 193"/>
                  <a:gd name="T2" fmla="*/ 0 w 195"/>
                  <a:gd name="T3" fmla="*/ 135 h 193"/>
                  <a:gd name="T4" fmla="*/ 22 w 195"/>
                  <a:gd name="T5" fmla="*/ 16 h 193"/>
                  <a:gd name="T6" fmla="*/ 142 w 195"/>
                  <a:gd name="T7" fmla="*/ 0 h 193"/>
                  <a:gd name="T8" fmla="*/ 195 w 195"/>
                  <a:gd name="T9" fmla="*/ 110 h 193"/>
                  <a:gd name="T10" fmla="*/ 107 w 195"/>
                  <a:gd name="T11" fmla="*/ 193 h 193"/>
                </a:gdLst>
                <a:ahLst/>
                <a:cxnLst>
                  <a:cxn ang="0">
                    <a:pos x="T0" y="T1"/>
                  </a:cxn>
                  <a:cxn ang="0">
                    <a:pos x="T2" y="T3"/>
                  </a:cxn>
                  <a:cxn ang="0">
                    <a:pos x="T4" y="T5"/>
                  </a:cxn>
                  <a:cxn ang="0">
                    <a:pos x="T6" y="T7"/>
                  </a:cxn>
                  <a:cxn ang="0">
                    <a:pos x="T8" y="T9"/>
                  </a:cxn>
                  <a:cxn ang="0">
                    <a:pos x="T10" y="T11"/>
                  </a:cxn>
                </a:cxnLst>
                <a:rect l="0" t="0" r="r" b="b"/>
                <a:pathLst>
                  <a:path w="195" h="193">
                    <a:moveTo>
                      <a:pt x="107" y="193"/>
                    </a:moveTo>
                    <a:lnTo>
                      <a:pt x="0" y="135"/>
                    </a:lnTo>
                    <a:lnTo>
                      <a:pt x="22" y="16"/>
                    </a:lnTo>
                    <a:lnTo>
                      <a:pt x="142" y="0"/>
                    </a:lnTo>
                    <a:lnTo>
                      <a:pt x="195" y="110"/>
                    </a:lnTo>
                    <a:lnTo>
                      <a:pt x="107" y="193"/>
                    </a:lnTo>
                    <a:close/>
                  </a:path>
                </a:pathLst>
              </a:custGeom>
              <a:noFill/>
              <a:ln w="6350" cap="flat">
                <a:solidFill>
                  <a:srgbClr val="2668A3"/>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87" name="iŝľîde"/>
              <p:cNvSpPr/>
              <p:nvPr/>
            </p:nvSpPr>
            <p:spPr bwMode="auto">
              <a:xfrm>
                <a:off x="3356" y="841"/>
                <a:ext cx="5" cy="80"/>
              </a:xfrm>
              <a:custGeom>
                <a:avLst/>
                <a:gdLst>
                  <a:gd name="T0" fmla="*/ 5 w 5"/>
                  <a:gd name="T1" fmla="*/ 80 h 80"/>
                  <a:gd name="T2" fmla="*/ 0 w 5"/>
                  <a:gd name="T3" fmla="*/ 0 h 80"/>
                  <a:gd name="T4" fmla="*/ 5 w 5"/>
                  <a:gd name="T5" fmla="*/ 80 h 80"/>
                </a:gdLst>
                <a:ahLst/>
                <a:cxnLst>
                  <a:cxn ang="0">
                    <a:pos x="T0" y="T1"/>
                  </a:cxn>
                  <a:cxn ang="0">
                    <a:pos x="T2" y="T3"/>
                  </a:cxn>
                  <a:cxn ang="0">
                    <a:pos x="T4" y="T5"/>
                  </a:cxn>
                </a:cxnLst>
                <a:rect l="0" t="0" r="r" b="b"/>
                <a:pathLst>
                  <a:path w="5" h="80">
                    <a:moveTo>
                      <a:pt x="5" y="80"/>
                    </a:moveTo>
                    <a:lnTo>
                      <a:pt x="0" y="0"/>
                    </a:lnTo>
                    <a:lnTo>
                      <a:pt x="5" y="80"/>
                    </a:lnTo>
                    <a:close/>
                  </a:path>
                </a:pathLst>
              </a:custGeom>
              <a:solidFill>
                <a:srgbClr val="FFA1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8" name="í$ľîdé"/>
              <p:cNvSpPr/>
              <p:nvPr/>
            </p:nvSpPr>
            <p:spPr bwMode="auto">
              <a:xfrm flipH="1" flipV="1">
                <a:off x="3356" y="841"/>
                <a:ext cx="5" cy="80"/>
              </a:xfrm>
              <a:prstGeom prst="line">
                <a:avLst/>
              </a:prstGeom>
              <a:noFill/>
              <a:ln w="6350" cap="flat">
                <a:solidFill>
                  <a:srgbClr val="2668A3"/>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189" name="í$ļíḋé"/>
              <p:cNvSpPr/>
              <p:nvPr/>
            </p:nvSpPr>
            <p:spPr bwMode="auto">
              <a:xfrm>
                <a:off x="3468" y="959"/>
                <a:ext cx="77" cy="19"/>
              </a:xfrm>
              <a:custGeom>
                <a:avLst/>
                <a:gdLst>
                  <a:gd name="T0" fmla="*/ 0 w 77"/>
                  <a:gd name="T1" fmla="*/ 19 h 19"/>
                  <a:gd name="T2" fmla="*/ 77 w 77"/>
                  <a:gd name="T3" fmla="*/ 0 h 19"/>
                  <a:gd name="T4" fmla="*/ 0 w 77"/>
                  <a:gd name="T5" fmla="*/ 19 h 19"/>
                </a:gdLst>
                <a:ahLst/>
                <a:cxnLst>
                  <a:cxn ang="0">
                    <a:pos x="T0" y="T1"/>
                  </a:cxn>
                  <a:cxn ang="0">
                    <a:pos x="T2" y="T3"/>
                  </a:cxn>
                  <a:cxn ang="0">
                    <a:pos x="T4" y="T5"/>
                  </a:cxn>
                </a:cxnLst>
                <a:rect l="0" t="0" r="r" b="b"/>
                <a:pathLst>
                  <a:path w="77" h="19">
                    <a:moveTo>
                      <a:pt x="0" y="19"/>
                    </a:moveTo>
                    <a:lnTo>
                      <a:pt x="77" y="0"/>
                    </a:lnTo>
                    <a:lnTo>
                      <a:pt x="0" y="19"/>
                    </a:lnTo>
                    <a:close/>
                  </a:path>
                </a:pathLst>
              </a:custGeom>
              <a:solidFill>
                <a:srgbClr val="FFA1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0" name="îşļíḍe"/>
              <p:cNvSpPr/>
              <p:nvPr/>
            </p:nvSpPr>
            <p:spPr bwMode="auto">
              <a:xfrm flipV="1">
                <a:off x="3468" y="959"/>
                <a:ext cx="77" cy="19"/>
              </a:xfrm>
              <a:prstGeom prst="line">
                <a:avLst/>
              </a:prstGeom>
              <a:noFill/>
              <a:ln w="6350" cap="flat">
                <a:solidFill>
                  <a:srgbClr val="2668A3"/>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191" name="íşḻidé"/>
              <p:cNvSpPr/>
              <p:nvPr/>
            </p:nvSpPr>
            <p:spPr bwMode="auto">
              <a:xfrm>
                <a:off x="3132" y="981"/>
                <a:ext cx="21" cy="40"/>
              </a:xfrm>
              <a:custGeom>
                <a:avLst/>
                <a:gdLst>
                  <a:gd name="T0" fmla="*/ 21 w 21"/>
                  <a:gd name="T1" fmla="*/ 40 h 40"/>
                  <a:gd name="T2" fmla="*/ 0 w 21"/>
                  <a:gd name="T3" fmla="*/ 0 h 40"/>
                  <a:gd name="T4" fmla="*/ 21 w 21"/>
                  <a:gd name="T5" fmla="*/ 40 h 40"/>
                </a:gdLst>
                <a:ahLst/>
                <a:cxnLst>
                  <a:cxn ang="0">
                    <a:pos x="T0" y="T1"/>
                  </a:cxn>
                  <a:cxn ang="0">
                    <a:pos x="T2" y="T3"/>
                  </a:cxn>
                  <a:cxn ang="0">
                    <a:pos x="T4" y="T5"/>
                  </a:cxn>
                </a:cxnLst>
                <a:rect l="0" t="0" r="r" b="b"/>
                <a:pathLst>
                  <a:path w="21" h="40">
                    <a:moveTo>
                      <a:pt x="21" y="40"/>
                    </a:moveTo>
                    <a:lnTo>
                      <a:pt x="0" y="0"/>
                    </a:lnTo>
                    <a:lnTo>
                      <a:pt x="21" y="40"/>
                    </a:lnTo>
                    <a:close/>
                  </a:path>
                </a:pathLst>
              </a:custGeom>
              <a:solidFill>
                <a:srgbClr val="FFA1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2" name="îŝļïḑe"/>
              <p:cNvSpPr/>
              <p:nvPr/>
            </p:nvSpPr>
            <p:spPr bwMode="auto">
              <a:xfrm flipH="1" flipV="1">
                <a:off x="3132" y="981"/>
                <a:ext cx="21" cy="40"/>
              </a:xfrm>
              <a:prstGeom prst="line">
                <a:avLst/>
              </a:prstGeom>
              <a:noFill/>
              <a:ln w="6350" cap="flat">
                <a:solidFill>
                  <a:srgbClr val="2668A3"/>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193" name="ïSľíḓè"/>
              <p:cNvSpPr/>
              <p:nvPr/>
            </p:nvSpPr>
            <p:spPr bwMode="auto">
              <a:xfrm>
                <a:off x="3072" y="1140"/>
                <a:ext cx="59" cy="21"/>
              </a:xfrm>
              <a:custGeom>
                <a:avLst/>
                <a:gdLst>
                  <a:gd name="T0" fmla="*/ 59 w 59"/>
                  <a:gd name="T1" fmla="*/ 0 h 21"/>
                  <a:gd name="T2" fmla="*/ 0 w 59"/>
                  <a:gd name="T3" fmla="*/ 21 h 21"/>
                  <a:gd name="T4" fmla="*/ 59 w 59"/>
                  <a:gd name="T5" fmla="*/ 0 h 21"/>
                </a:gdLst>
                <a:ahLst/>
                <a:cxnLst>
                  <a:cxn ang="0">
                    <a:pos x="T0" y="T1"/>
                  </a:cxn>
                  <a:cxn ang="0">
                    <a:pos x="T2" y="T3"/>
                  </a:cxn>
                  <a:cxn ang="0">
                    <a:pos x="T4" y="T5"/>
                  </a:cxn>
                </a:cxnLst>
                <a:rect l="0" t="0" r="r" b="b"/>
                <a:pathLst>
                  <a:path w="59" h="21">
                    <a:moveTo>
                      <a:pt x="59" y="0"/>
                    </a:moveTo>
                    <a:lnTo>
                      <a:pt x="0" y="21"/>
                    </a:lnTo>
                    <a:lnTo>
                      <a:pt x="59" y="0"/>
                    </a:lnTo>
                    <a:close/>
                  </a:path>
                </a:pathLst>
              </a:custGeom>
              <a:solidFill>
                <a:srgbClr val="FFA1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4" name="ïşḻiḓè"/>
              <p:cNvSpPr/>
              <p:nvPr/>
            </p:nvSpPr>
            <p:spPr bwMode="auto">
              <a:xfrm flipH="1">
                <a:off x="3072" y="1140"/>
                <a:ext cx="59" cy="21"/>
              </a:xfrm>
              <a:prstGeom prst="line">
                <a:avLst/>
              </a:prstGeom>
              <a:noFill/>
              <a:ln w="6350" cap="flat">
                <a:solidFill>
                  <a:srgbClr val="2668A3"/>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195" name="iṡḻïḓè"/>
              <p:cNvSpPr/>
              <p:nvPr/>
            </p:nvSpPr>
            <p:spPr bwMode="auto">
              <a:xfrm>
                <a:off x="3238" y="1198"/>
                <a:ext cx="6" cy="45"/>
              </a:xfrm>
              <a:custGeom>
                <a:avLst/>
                <a:gdLst>
                  <a:gd name="T0" fmla="*/ 0 w 6"/>
                  <a:gd name="T1" fmla="*/ 0 h 45"/>
                  <a:gd name="T2" fmla="*/ 6 w 6"/>
                  <a:gd name="T3" fmla="*/ 45 h 45"/>
                  <a:gd name="T4" fmla="*/ 0 w 6"/>
                  <a:gd name="T5" fmla="*/ 0 h 45"/>
                </a:gdLst>
                <a:ahLst/>
                <a:cxnLst>
                  <a:cxn ang="0">
                    <a:pos x="T0" y="T1"/>
                  </a:cxn>
                  <a:cxn ang="0">
                    <a:pos x="T2" y="T3"/>
                  </a:cxn>
                  <a:cxn ang="0">
                    <a:pos x="T4" y="T5"/>
                  </a:cxn>
                </a:cxnLst>
                <a:rect l="0" t="0" r="r" b="b"/>
                <a:pathLst>
                  <a:path w="6" h="45">
                    <a:moveTo>
                      <a:pt x="0" y="0"/>
                    </a:moveTo>
                    <a:lnTo>
                      <a:pt x="6" y="45"/>
                    </a:lnTo>
                    <a:lnTo>
                      <a:pt x="0" y="0"/>
                    </a:lnTo>
                    <a:close/>
                  </a:path>
                </a:pathLst>
              </a:custGeom>
              <a:solidFill>
                <a:srgbClr val="FFA1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6" name="íŝlíḍe"/>
              <p:cNvSpPr/>
              <p:nvPr/>
            </p:nvSpPr>
            <p:spPr bwMode="auto">
              <a:xfrm>
                <a:off x="3238" y="1198"/>
                <a:ext cx="6" cy="45"/>
              </a:xfrm>
              <a:prstGeom prst="line">
                <a:avLst/>
              </a:prstGeom>
              <a:noFill/>
              <a:ln w="6350" cap="flat">
                <a:solidFill>
                  <a:srgbClr val="2668A3"/>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197" name="i$1îḋè"/>
              <p:cNvSpPr/>
              <p:nvPr/>
            </p:nvSpPr>
            <p:spPr bwMode="auto">
              <a:xfrm>
                <a:off x="3279" y="799"/>
                <a:ext cx="24" cy="34"/>
              </a:xfrm>
              <a:custGeom>
                <a:avLst/>
                <a:gdLst>
                  <a:gd name="T0" fmla="*/ 0 w 24"/>
                  <a:gd name="T1" fmla="*/ 29 h 34"/>
                  <a:gd name="T2" fmla="*/ 7 w 24"/>
                  <a:gd name="T3" fmla="*/ 0 h 34"/>
                  <a:gd name="T4" fmla="*/ 12 w 24"/>
                  <a:gd name="T5" fmla="*/ 1 h 34"/>
                  <a:gd name="T6" fmla="*/ 14 w 24"/>
                  <a:gd name="T7" fmla="*/ 16 h 34"/>
                  <a:gd name="T8" fmla="*/ 18 w 24"/>
                  <a:gd name="T9" fmla="*/ 3 h 34"/>
                  <a:gd name="T10" fmla="*/ 24 w 24"/>
                  <a:gd name="T11" fmla="*/ 4 h 34"/>
                  <a:gd name="T12" fmla="*/ 15 w 24"/>
                  <a:gd name="T13" fmla="*/ 34 h 34"/>
                  <a:gd name="T14" fmla="*/ 11 w 24"/>
                  <a:gd name="T15" fmla="*/ 32 h 34"/>
                  <a:gd name="T16" fmla="*/ 9 w 24"/>
                  <a:gd name="T17" fmla="*/ 15 h 34"/>
                  <a:gd name="T18" fmla="*/ 6 w 24"/>
                  <a:gd name="T19" fmla="*/ 31 h 34"/>
                  <a:gd name="T20" fmla="*/ 0 w 24"/>
                  <a:gd name="T21"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4">
                    <a:moveTo>
                      <a:pt x="0" y="29"/>
                    </a:moveTo>
                    <a:lnTo>
                      <a:pt x="7" y="0"/>
                    </a:lnTo>
                    <a:lnTo>
                      <a:pt x="12" y="1"/>
                    </a:lnTo>
                    <a:lnTo>
                      <a:pt x="14" y="16"/>
                    </a:lnTo>
                    <a:lnTo>
                      <a:pt x="18" y="3"/>
                    </a:lnTo>
                    <a:lnTo>
                      <a:pt x="24" y="4"/>
                    </a:lnTo>
                    <a:lnTo>
                      <a:pt x="15" y="34"/>
                    </a:lnTo>
                    <a:lnTo>
                      <a:pt x="11" y="32"/>
                    </a:lnTo>
                    <a:lnTo>
                      <a:pt x="9" y="15"/>
                    </a:lnTo>
                    <a:lnTo>
                      <a:pt x="6" y="31"/>
                    </a:lnTo>
                    <a:lnTo>
                      <a:pt x="0" y="29"/>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8" name="iŝḷíḍè"/>
              <p:cNvSpPr/>
              <p:nvPr/>
            </p:nvSpPr>
            <p:spPr bwMode="auto">
              <a:xfrm>
                <a:off x="3299" y="805"/>
                <a:ext cx="25" cy="33"/>
              </a:xfrm>
              <a:custGeom>
                <a:avLst/>
                <a:gdLst>
                  <a:gd name="T0" fmla="*/ 0 w 25"/>
                  <a:gd name="T1" fmla="*/ 29 h 33"/>
                  <a:gd name="T2" fmla="*/ 8 w 25"/>
                  <a:gd name="T3" fmla="*/ 0 h 33"/>
                  <a:gd name="T4" fmla="*/ 14 w 25"/>
                  <a:gd name="T5" fmla="*/ 2 h 33"/>
                  <a:gd name="T6" fmla="*/ 11 w 25"/>
                  <a:gd name="T7" fmla="*/ 13 h 33"/>
                  <a:gd name="T8" fmla="*/ 15 w 25"/>
                  <a:gd name="T9" fmla="*/ 14 h 33"/>
                  <a:gd name="T10" fmla="*/ 19 w 25"/>
                  <a:gd name="T11" fmla="*/ 3 h 33"/>
                  <a:gd name="T12" fmla="*/ 25 w 25"/>
                  <a:gd name="T13" fmla="*/ 5 h 33"/>
                  <a:gd name="T14" fmla="*/ 17 w 25"/>
                  <a:gd name="T15" fmla="*/ 33 h 33"/>
                  <a:gd name="T16" fmla="*/ 10 w 25"/>
                  <a:gd name="T17" fmla="*/ 31 h 33"/>
                  <a:gd name="T18" fmla="*/ 14 w 25"/>
                  <a:gd name="T19" fmla="*/ 19 h 33"/>
                  <a:gd name="T20" fmla="*/ 10 w 25"/>
                  <a:gd name="T21" fmla="*/ 18 h 33"/>
                  <a:gd name="T22" fmla="*/ 7 w 25"/>
                  <a:gd name="T23" fmla="*/ 30 h 33"/>
                  <a:gd name="T24" fmla="*/ 0 w 25"/>
                  <a:gd name="T25"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3">
                    <a:moveTo>
                      <a:pt x="0" y="29"/>
                    </a:moveTo>
                    <a:lnTo>
                      <a:pt x="8" y="0"/>
                    </a:lnTo>
                    <a:lnTo>
                      <a:pt x="14" y="2"/>
                    </a:lnTo>
                    <a:lnTo>
                      <a:pt x="11" y="13"/>
                    </a:lnTo>
                    <a:lnTo>
                      <a:pt x="15" y="14"/>
                    </a:lnTo>
                    <a:lnTo>
                      <a:pt x="19" y="3"/>
                    </a:lnTo>
                    <a:lnTo>
                      <a:pt x="25" y="5"/>
                    </a:lnTo>
                    <a:lnTo>
                      <a:pt x="17" y="33"/>
                    </a:lnTo>
                    <a:lnTo>
                      <a:pt x="10" y="31"/>
                    </a:lnTo>
                    <a:lnTo>
                      <a:pt x="14" y="19"/>
                    </a:lnTo>
                    <a:lnTo>
                      <a:pt x="10" y="18"/>
                    </a:lnTo>
                    <a:lnTo>
                      <a:pt x="7" y="30"/>
                    </a:lnTo>
                    <a:lnTo>
                      <a:pt x="0" y="29"/>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9" name="isliḍè"/>
              <p:cNvSpPr/>
              <p:nvPr/>
            </p:nvSpPr>
            <p:spPr bwMode="auto">
              <a:xfrm>
                <a:off x="3320" y="811"/>
                <a:ext cx="23" cy="33"/>
              </a:xfrm>
              <a:custGeom>
                <a:avLst/>
                <a:gdLst>
                  <a:gd name="T0" fmla="*/ 0 w 24"/>
                  <a:gd name="T1" fmla="*/ 29 h 34"/>
                  <a:gd name="T2" fmla="*/ 1 w 24"/>
                  <a:gd name="T3" fmla="*/ 25 h 34"/>
                  <a:gd name="T4" fmla="*/ 12 w 24"/>
                  <a:gd name="T5" fmla="*/ 16 h 34"/>
                  <a:gd name="T6" fmla="*/ 13 w 24"/>
                  <a:gd name="T7" fmla="*/ 15 h 34"/>
                  <a:gd name="T8" fmla="*/ 14 w 24"/>
                  <a:gd name="T9" fmla="*/ 14 h 34"/>
                  <a:gd name="T10" fmla="*/ 15 w 24"/>
                  <a:gd name="T11" fmla="*/ 13 h 34"/>
                  <a:gd name="T12" fmla="*/ 16 w 24"/>
                  <a:gd name="T13" fmla="*/ 12 h 34"/>
                  <a:gd name="T14" fmla="*/ 16 w 24"/>
                  <a:gd name="T15" fmla="*/ 11 h 34"/>
                  <a:gd name="T16" fmla="*/ 17 w 24"/>
                  <a:gd name="T17" fmla="*/ 9 h 34"/>
                  <a:gd name="T18" fmla="*/ 17 w 24"/>
                  <a:gd name="T19" fmla="*/ 7 h 34"/>
                  <a:gd name="T20" fmla="*/ 16 w 24"/>
                  <a:gd name="T21" fmla="*/ 6 h 34"/>
                  <a:gd name="T22" fmla="*/ 15 w 24"/>
                  <a:gd name="T23" fmla="*/ 6 h 34"/>
                  <a:gd name="T24" fmla="*/ 13 w 24"/>
                  <a:gd name="T25" fmla="*/ 7 h 34"/>
                  <a:gd name="T26" fmla="*/ 12 w 24"/>
                  <a:gd name="T27" fmla="*/ 10 h 34"/>
                  <a:gd name="T28" fmla="*/ 12 w 24"/>
                  <a:gd name="T29" fmla="*/ 11 h 34"/>
                  <a:gd name="T30" fmla="*/ 6 w 24"/>
                  <a:gd name="T31" fmla="*/ 9 h 34"/>
                  <a:gd name="T32" fmla="*/ 6 w 24"/>
                  <a:gd name="T33" fmla="*/ 8 h 34"/>
                  <a:gd name="T34" fmla="*/ 8 w 24"/>
                  <a:gd name="T35" fmla="*/ 4 h 34"/>
                  <a:gd name="T36" fmla="*/ 10 w 24"/>
                  <a:gd name="T37" fmla="*/ 2 h 34"/>
                  <a:gd name="T38" fmla="*/ 13 w 24"/>
                  <a:gd name="T39" fmla="*/ 0 h 34"/>
                  <a:gd name="T40" fmla="*/ 17 w 24"/>
                  <a:gd name="T41" fmla="*/ 1 h 34"/>
                  <a:gd name="T42" fmla="*/ 23 w 24"/>
                  <a:gd name="T43" fmla="*/ 5 h 34"/>
                  <a:gd name="T44" fmla="*/ 23 w 24"/>
                  <a:gd name="T45" fmla="*/ 11 h 34"/>
                  <a:gd name="T46" fmla="*/ 23 w 24"/>
                  <a:gd name="T47" fmla="*/ 12 h 34"/>
                  <a:gd name="T48" fmla="*/ 22 w 24"/>
                  <a:gd name="T49" fmla="*/ 13 h 34"/>
                  <a:gd name="T50" fmla="*/ 22 w 24"/>
                  <a:gd name="T51" fmla="*/ 14 h 34"/>
                  <a:gd name="T52" fmla="*/ 21 w 24"/>
                  <a:gd name="T53" fmla="*/ 15 h 34"/>
                  <a:gd name="T54" fmla="*/ 20 w 24"/>
                  <a:gd name="T55" fmla="*/ 16 h 34"/>
                  <a:gd name="T56" fmla="*/ 20 w 24"/>
                  <a:gd name="T57" fmla="*/ 17 h 34"/>
                  <a:gd name="T58" fmla="*/ 19 w 24"/>
                  <a:gd name="T59" fmla="*/ 17 h 34"/>
                  <a:gd name="T60" fmla="*/ 18 w 24"/>
                  <a:gd name="T61" fmla="*/ 18 h 34"/>
                  <a:gd name="T62" fmla="*/ 17 w 24"/>
                  <a:gd name="T63" fmla="*/ 19 h 34"/>
                  <a:gd name="T64" fmla="*/ 16 w 24"/>
                  <a:gd name="T65" fmla="*/ 19 h 34"/>
                  <a:gd name="T66" fmla="*/ 9 w 24"/>
                  <a:gd name="T67" fmla="*/ 26 h 34"/>
                  <a:gd name="T68" fmla="*/ 17 w 24"/>
                  <a:gd name="T69" fmla="*/ 29 h 34"/>
                  <a:gd name="T70" fmla="*/ 16 w 24"/>
                  <a:gd name="T71" fmla="*/ 34 h 34"/>
                  <a:gd name="T72" fmla="*/ 0 w 24"/>
                  <a:gd name="T73"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34">
                    <a:moveTo>
                      <a:pt x="0" y="29"/>
                    </a:moveTo>
                    <a:cubicBezTo>
                      <a:pt x="1" y="25"/>
                      <a:pt x="1" y="25"/>
                      <a:pt x="1" y="25"/>
                    </a:cubicBezTo>
                    <a:cubicBezTo>
                      <a:pt x="12" y="16"/>
                      <a:pt x="12" y="16"/>
                      <a:pt x="12" y="16"/>
                    </a:cubicBezTo>
                    <a:cubicBezTo>
                      <a:pt x="12" y="15"/>
                      <a:pt x="12" y="15"/>
                      <a:pt x="13" y="15"/>
                    </a:cubicBezTo>
                    <a:cubicBezTo>
                      <a:pt x="13" y="14"/>
                      <a:pt x="14" y="14"/>
                      <a:pt x="14" y="14"/>
                    </a:cubicBezTo>
                    <a:cubicBezTo>
                      <a:pt x="14" y="14"/>
                      <a:pt x="14" y="13"/>
                      <a:pt x="15" y="13"/>
                    </a:cubicBezTo>
                    <a:cubicBezTo>
                      <a:pt x="15" y="12"/>
                      <a:pt x="16" y="12"/>
                      <a:pt x="16" y="12"/>
                    </a:cubicBezTo>
                    <a:cubicBezTo>
                      <a:pt x="16" y="11"/>
                      <a:pt x="16" y="11"/>
                      <a:pt x="16" y="11"/>
                    </a:cubicBezTo>
                    <a:cubicBezTo>
                      <a:pt x="17" y="10"/>
                      <a:pt x="17" y="10"/>
                      <a:pt x="17" y="9"/>
                    </a:cubicBezTo>
                    <a:cubicBezTo>
                      <a:pt x="17" y="8"/>
                      <a:pt x="17" y="8"/>
                      <a:pt x="17" y="7"/>
                    </a:cubicBezTo>
                    <a:cubicBezTo>
                      <a:pt x="17" y="7"/>
                      <a:pt x="16" y="6"/>
                      <a:pt x="16" y="6"/>
                    </a:cubicBezTo>
                    <a:cubicBezTo>
                      <a:pt x="16" y="6"/>
                      <a:pt x="16" y="6"/>
                      <a:pt x="15" y="6"/>
                    </a:cubicBezTo>
                    <a:cubicBezTo>
                      <a:pt x="15" y="6"/>
                      <a:pt x="14" y="6"/>
                      <a:pt x="13" y="7"/>
                    </a:cubicBezTo>
                    <a:cubicBezTo>
                      <a:pt x="13" y="7"/>
                      <a:pt x="13" y="8"/>
                      <a:pt x="12" y="10"/>
                    </a:cubicBezTo>
                    <a:cubicBezTo>
                      <a:pt x="12" y="11"/>
                      <a:pt x="12" y="11"/>
                      <a:pt x="12" y="11"/>
                    </a:cubicBezTo>
                    <a:cubicBezTo>
                      <a:pt x="6" y="9"/>
                      <a:pt x="6" y="9"/>
                      <a:pt x="6" y="9"/>
                    </a:cubicBezTo>
                    <a:cubicBezTo>
                      <a:pt x="6" y="8"/>
                      <a:pt x="6" y="8"/>
                      <a:pt x="6" y="8"/>
                    </a:cubicBezTo>
                    <a:cubicBezTo>
                      <a:pt x="7" y="6"/>
                      <a:pt x="7" y="5"/>
                      <a:pt x="8" y="4"/>
                    </a:cubicBezTo>
                    <a:cubicBezTo>
                      <a:pt x="8" y="3"/>
                      <a:pt x="9" y="2"/>
                      <a:pt x="10" y="2"/>
                    </a:cubicBezTo>
                    <a:cubicBezTo>
                      <a:pt x="11" y="1"/>
                      <a:pt x="12" y="1"/>
                      <a:pt x="13" y="0"/>
                    </a:cubicBezTo>
                    <a:cubicBezTo>
                      <a:pt x="14" y="0"/>
                      <a:pt x="16" y="0"/>
                      <a:pt x="17" y="1"/>
                    </a:cubicBezTo>
                    <a:cubicBezTo>
                      <a:pt x="20" y="2"/>
                      <a:pt x="22" y="3"/>
                      <a:pt x="23" y="5"/>
                    </a:cubicBezTo>
                    <a:cubicBezTo>
                      <a:pt x="24" y="6"/>
                      <a:pt x="24" y="9"/>
                      <a:pt x="23" y="11"/>
                    </a:cubicBezTo>
                    <a:cubicBezTo>
                      <a:pt x="23" y="11"/>
                      <a:pt x="23" y="12"/>
                      <a:pt x="23" y="12"/>
                    </a:cubicBezTo>
                    <a:cubicBezTo>
                      <a:pt x="23" y="13"/>
                      <a:pt x="22" y="13"/>
                      <a:pt x="22" y="13"/>
                    </a:cubicBezTo>
                    <a:cubicBezTo>
                      <a:pt x="22" y="14"/>
                      <a:pt x="22" y="14"/>
                      <a:pt x="22" y="14"/>
                    </a:cubicBezTo>
                    <a:cubicBezTo>
                      <a:pt x="21" y="15"/>
                      <a:pt x="21" y="15"/>
                      <a:pt x="21" y="15"/>
                    </a:cubicBezTo>
                    <a:cubicBezTo>
                      <a:pt x="21" y="15"/>
                      <a:pt x="21" y="16"/>
                      <a:pt x="20" y="16"/>
                    </a:cubicBezTo>
                    <a:cubicBezTo>
                      <a:pt x="20" y="16"/>
                      <a:pt x="20" y="16"/>
                      <a:pt x="20" y="17"/>
                    </a:cubicBezTo>
                    <a:cubicBezTo>
                      <a:pt x="20" y="17"/>
                      <a:pt x="19" y="17"/>
                      <a:pt x="19" y="17"/>
                    </a:cubicBezTo>
                    <a:cubicBezTo>
                      <a:pt x="18" y="18"/>
                      <a:pt x="18" y="18"/>
                      <a:pt x="18" y="18"/>
                    </a:cubicBezTo>
                    <a:cubicBezTo>
                      <a:pt x="18" y="18"/>
                      <a:pt x="18" y="18"/>
                      <a:pt x="17" y="19"/>
                    </a:cubicBezTo>
                    <a:cubicBezTo>
                      <a:pt x="17" y="19"/>
                      <a:pt x="17" y="19"/>
                      <a:pt x="16" y="19"/>
                    </a:cubicBezTo>
                    <a:cubicBezTo>
                      <a:pt x="9" y="26"/>
                      <a:pt x="9" y="26"/>
                      <a:pt x="9" y="26"/>
                    </a:cubicBezTo>
                    <a:cubicBezTo>
                      <a:pt x="17" y="29"/>
                      <a:pt x="17" y="29"/>
                      <a:pt x="17" y="29"/>
                    </a:cubicBezTo>
                    <a:cubicBezTo>
                      <a:pt x="16" y="34"/>
                      <a:pt x="16" y="34"/>
                      <a:pt x="16" y="34"/>
                    </a:cubicBezTo>
                    <a:lnTo>
                      <a:pt x="0" y="29"/>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0" name="i$1íďê"/>
              <p:cNvSpPr/>
              <p:nvPr/>
            </p:nvSpPr>
            <p:spPr bwMode="auto">
              <a:xfrm>
                <a:off x="3121" y="1158"/>
                <a:ext cx="23" cy="33"/>
              </a:xfrm>
              <a:custGeom>
                <a:avLst/>
                <a:gdLst>
                  <a:gd name="T0" fmla="*/ 0 w 23"/>
                  <a:gd name="T1" fmla="*/ 29 h 33"/>
                  <a:gd name="T2" fmla="*/ 7 w 23"/>
                  <a:gd name="T3" fmla="*/ 0 h 33"/>
                  <a:gd name="T4" fmla="*/ 12 w 23"/>
                  <a:gd name="T5" fmla="*/ 1 h 33"/>
                  <a:gd name="T6" fmla="*/ 14 w 23"/>
                  <a:gd name="T7" fmla="*/ 17 h 33"/>
                  <a:gd name="T8" fmla="*/ 18 w 23"/>
                  <a:gd name="T9" fmla="*/ 3 h 33"/>
                  <a:gd name="T10" fmla="*/ 23 w 23"/>
                  <a:gd name="T11" fmla="*/ 5 h 33"/>
                  <a:gd name="T12" fmla="*/ 15 w 23"/>
                  <a:gd name="T13" fmla="*/ 33 h 33"/>
                  <a:gd name="T14" fmla="*/ 11 w 23"/>
                  <a:gd name="T15" fmla="*/ 32 h 33"/>
                  <a:gd name="T16" fmla="*/ 9 w 23"/>
                  <a:gd name="T17" fmla="*/ 15 h 33"/>
                  <a:gd name="T18" fmla="*/ 4 w 23"/>
                  <a:gd name="T19" fmla="*/ 31 h 33"/>
                  <a:gd name="T20" fmla="*/ 0 w 23"/>
                  <a:gd name="T21"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33">
                    <a:moveTo>
                      <a:pt x="0" y="29"/>
                    </a:moveTo>
                    <a:lnTo>
                      <a:pt x="7" y="0"/>
                    </a:lnTo>
                    <a:lnTo>
                      <a:pt x="12" y="1"/>
                    </a:lnTo>
                    <a:lnTo>
                      <a:pt x="14" y="17"/>
                    </a:lnTo>
                    <a:lnTo>
                      <a:pt x="18" y="3"/>
                    </a:lnTo>
                    <a:lnTo>
                      <a:pt x="23" y="5"/>
                    </a:lnTo>
                    <a:lnTo>
                      <a:pt x="15" y="33"/>
                    </a:lnTo>
                    <a:lnTo>
                      <a:pt x="11" y="32"/>
                    </a:lnTo>
                    <a:lnTo>
                      <a:pt x="9" y="15"/>
                    </a:lnTo>
                    <a:lnTo>
                      <a:pt x="4" y="31"/>
                    </a:lnTo>
                    <a:lnTo>
                      <a:pt x="0" y="29"/>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1" name="ïṧ1iḍê"/>
              <p:cNvSpPr/>
              <p:nvPr/>
            </p:nvSpPr>
            <p:spPr bwMode="auto">
              <a:xfrm>
                <a:off x="3256" y="1183"/>
                <a:ext cx="24" cy="33"/>
              </a:xfrm>
              <a:custGeom>
                <a:avLst/>
                <a:gdLst>
                  <a:gd name="T0" fmla="*/ 0 w 24"/>
                  <a:gd name="T1" fmla="*/ 29 h 33"/>
                  <a:gd name="T2" fmla="*/ 7 w 24"/>
                  <a:gd name="T3" fmla="*/ 0 h 33"/>
                  <a:gd name="T4" fmla="*/ 12 w 24"/>
                  <a:gd name="T5" fmla="*/ 1 h 33"/>
                  <a:gd name="T6" fmla="*/ 14 w 24"/>
                  <a:gd name="T7" fmla="*/ 17 h 33"/>
                  <a:gd name="T8" fmla="*/ 18 w 24"/>
                  <a:gd name="T9" fmla="*/ 3 h 33"/>
                  <a:gd name="T10" fmla="*/ 24 w 24"/>
                  <a:gd name="T11" fmla="*/ 5 h 33"/>
                  <a:gd name="T12" fmla="*/ 16 w 24"/>
                  <a:gd name="T13" fmla="*/ 33 h 33"/>
                  <a:gd name="T14" fmla="*/ 11 w 24"/>
                  <a:gd name="T15" fmla="*/ 32 h 33"/>
                  <a:gd name="T16" fmla="*/ 9 w 24"/>
                  <a:gd name="T17" fmla="*/ 15 h 33"/>
                  <a:gd name="T18" fmla="*/ 6 w 24"/>
                  <a:gd name="T19" fmla="*/ 30 h 33"/>
                  <a:gd name="T20" fmla="*/ 0 w 24"/>
                  <a:gd name="T21"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3">
                    <a:moveTo>
                      <a:pt x="0" y="29"/>
                    </a:moveTo>
                    <a:lnTo>
                      <a:pt x="7" y="0"/>
                    </a:lnTo>
                    <a:lnTo>
                      <a:pt x="12" y="1"/>
                    </a:lnTo>
                    <a:lnTo>
                      <a:pt x="14" y="17"/>
                    </a:lnTo>
                    <a:lnTo>
                      <a:pt x="18" y="3"/>
                    </a:lnTo>
                    <a:lnTo>
                      <a:pt x="24" y="5"/>
                    </a:lnTo>
                    <a:lnTo>
                      <a:pt x="16" y="33"/>
                    </a:lnTo>
                    <a:lnTo>
                      <a:pt x="11" y="32"/>
                    </a:lnTo>
                    <a:lnTo>
                      <a:pt x="9" y="15"/>
                    </a:lnTo>
                    <a:lnTo>
                      <a:pt x="6" y="30"/>
                    </a:lnTo>
                    <a:lnTo>
                      <a:pt x="0" y="29"/>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2" name="ïṣļíḋé"/>
              <p:cNvSpPr/>
              <p:nvPr/>
            </p:nvSpPr>
            <p:spPr bwMode="auto">
              <a:xfrm>
                <a:off x="4532" y="1140"/>
                <a:ext cx="331" cy="331"/>
              </a:xfrm>
              <a:prstGeom prst="ellipse">
                <a:avLst/>
              </a:pr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3" name="íśḷîde"/>
              <p:cNvSpPr/>
              <p:nvPr/>
            </p:nvSpPr>
            <p:spPr bwMode="auto">
              <a:xfrm>
                <a:off x="4559" y="1168"/>
                <a:ext cx="275" cy="275"/>
              </a:xfrm>
              <a:prstGeom prst="ellipse">
                <a:avLst/>
              </a:pr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4" name="ïṧḻîḑé"/>
              <p:cNvSpPr/>
              <p:nvPr/>
            </p:nvSpPr>
            <p:spPr bwMode="auto">
              <a:xfrm>
                <a:off x="4661" y="1268"/>
                <a:ext cx="73" cy="73"/>
              </a:xfrm>
              <a:prstGeom prst="ellipse">
                <a:avLst/>
              </a:pr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5" name="iSľïde"/>
              <p:cNvSpPr/>
              <p:nvPr/>
            </p:nvSpPr>
            <p:spPr bwMode="auto">
              <a:xfrm>
                <a:off x="4609" y="1179"/>
                <a:ext cx="114" cy="95"/>
              </a:xfrm>
              <a:custGeom>
                <a:avLst/>
                <a:gdLst>
                  <a:gd name="T0" fmla="*/ 92 w 119"/>
                  <a:gd name="T1" fmla="*/ 82 h 99"/>
                  <a:gd name="T2" fmla="*/ 110 w 119"/>
                  <a:gd name="T3" fmla="*/ 85 h 99"/>
                  <a:gd name="T4" fmla="*/ 119 w 119"/>
                  <a:gd name="T5" fmla="*/ 3 h 99"/>
                  <a:gd name="T6" fmla="*/ 92 w 119"/>
                  <a:gd name="T7" fmla="*/ 0 h 99"/>
                  <a:gd name="T8" fmla="*/ 0 w 119"/>
                  <a:gd name="T9" fmla="*/ 38 h 99"/>
                  <a:gd name="T10" fmla="*/ 55 w 119"/>
                  <a:gd name="T11" fmla="*/ 99 h 99"/>
                  <a:gd name="T12" fmla="*/ 92 w 119"/>
                  <a:gd name="T13" fmla="*/ 82 h 99"/>
                </a:gdLst>
                <a:ahLst/>
                <a:cxnLst>
                  <a:cxn ang="0">
                    <a:pos x="T0" y="T1"/>
                  </a:cxn>
                  <a:cxn ang="0">
                    <a:pos x="T2" y="T3"/>
                  </a:cxn>
                  <a:cxn ang="0">
                    <a:pos x="T4" y="T5"/>
                  </a:cxn>
                  <a:cxn ang="0">
                    <a:pos x="T6" y="T7"/>
                  </a:cxn>
                  <a:cxn ang="0">
                    <a:pos x="T8" y="T9"/>
                  </a:cxn>
                  <a:cxn ang="0">
                    <a:pos x="T10" y="T11"/>
                  </a:cxn>
                  <a:cxn ang="0">
                    <a:pos x="T12" y="T13"/>
                  </a:cxn>
                </a:cxnLst>
                <a:rect l="0" t="0" r="r" b="b"/>
                <a:pathLst>
                  <a:path w="119" h="99">
                    <a:moveTo>
                      <a:pt x="92" y="82"/>
                    </a:moveTo>
                    <a:cubicBezTo>
                      <a:pt x="98" y="82"/>
                      <a:pt x="104" y="83"/>
                      <a:pt x="110" y="85"/>
                    </a:cubicBezTo>
                    <a:cubicBezTo>
                      <a:pt x="119" y="3"/>
                      <a:pt x="119" y="3"/>
                      <a:pt x="119" y="3"/>
                    </a:cubicBezTo>
                    <a:cubicBezTo>
                      <a:pt x="110" y="1"/>
                      <a:pt x="101" y="0"/>
                      <a:pt x="92" y="0"/>
                    </a:cubicBezTo>
                    <a:cubicBezTo>
                      <a:pt x="56" y="0"/>
                      <a:pt x="23" y="14"/>
                      <a:pt x="0" y="38"/>
                    </a:cubicBezTo>
                    <a:cubicBezTo>
                      <a:pt x="55" y="99"/>
                      <a:pt x="55" y="99"/>
                      <a:pt x="55" y="99"/>
                    </a:cubicBezTo>
                    <a:cubicBezTo>
                      <a:pt x="64" y="88"/>
                      <a:pt x="77" y="82"/>
                      <a:pt x="92" y="82"/>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ïŝlíďè"/>
              <p:cNvSpPr/>
              <p:nvPr/>
            </p:nvSpPr>
            <p:spPr bwMode="auto">
              <a:xfrm>
                <a:off x="4576" y="1317"/>
                <a:ext cx="115" cy="109"/>
              </a:xfrm>
              <a:custGeom>
                <a:avLst/>
                <a:gdLst>
                  <a:gd name="T0" fmla="*/ 79 w 120"/>
                  <a:gd name="T1" fmla="*/ 0 h 113"/>
                  <a:gd name="T2" fmla="*/ 0 w 120"/>
                  <a:gd name="T3" fmla="*/ 25 h 113"/>
                  <a:gd name="T4" fmla="*/ 88 w 120"/>
                  <a:gd name="T5" fmla="*/ 113 h 113"/>
                  <a:gd name="T6" fmla="*/ 88 w 120"/>
                  <a:gd name="T7" fmla="*/ 113 h 113"/>
                  <a:gd name="T8" fmla="*/ 120 w 120"/>
                  <a:gd name="T9" fmla="*/ 37 h 113"/>
                  <a:gd name="T10" fmla="*/ 79 w 120"/>
                  <a:gd name="T11" fmla="*/ 0 h 113"/>
                </a:gdLst>
                <a:ahLst/>
                <a:cxnLst>
                  <a:cxn ang="0">
                    <a:pos x="T0" y="T1"/>
                  </a:cxn>
                  <a:cxn ang="0">
                    <a:pos x="T2" y="T3"/>
                  </a:cxn>
                  <a:cxn ang="0">
                    <a:pos x="T4" y="T5"/>
                  </a:cxn>
                  <a:cxn ang="0">
                    <a:pos x="T6" y="T7"/>
                  </a:cxn>
                  <a:cxn ang="0">
                    <a:pos x="T8" y="T9"/>
                  </a:cxn>
                  <a:cxn ang="0">
                    <a:pos x="T10" y="T11"/>
                  </a:cxn>
                </a:cxnLst>
                <a:rect l="0" t="0" r="r" b="b"/>
                <a:pathLst>
                  <a:path w="120" h="113">
                    <a:moveTo>
                      <a:pt x="79" y="0"/>
                    </a:moveTo>
                    <a:cubicBezTo>
                      <a:pt x="0" y="25"/>
                      <a:pt x="0" y="25"/>
                      <a:pt x="0" y="25"/>
                    </a:cubicBezTo>
                    <a:cubicBezTo>
                      <a:pt x="13" y="67"/>
                      <a:pt x="46" y="101"/>
                      <a:pt x="88" y="113"/>
                    </a:cubicBezTo>
                    <a:cubicBezTo>
                      <a:pt x="88" y="113"/>
                      <a:pt x="88" y="113"/>
                      <a:pt x="88" y="113"/>
                    </a:cubicBezTo>
                    <a:cubicBezTo>
                      <a:pt x="120" y="37"/>
                      <a:pt x="120" y="37"/>
                      <a:pt x="120" y="37"/>
                    </a:cubicBezTo>
                    <a:cubicBezTo>
                      <a:pt x="100" y="34"/>
                      <a:pt x="84" y="20"/>
                      <a:pt x="79" y="0"/>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7" name="íṧlïḍê"/>
              <p:cNvSpPr/>
              <p:nvPr/>
            </p:nvSpPr>
            <p:spPr bwMode="auto">
              <a:xfrm>
                <a:off x="4726" y="1274"/>
                <a:ext cx="97" cy="116"/>
              </a:xfrm>
              <a:custGeom>
                <a:avLst/>
                <a:gdLst>
                  <a:gd name="T0" fmla="*/ 101 w 101"/>
                  <a:gd name="T1" fmla="*/ 33 h 121"/>
                  <a:gd name="T2" fmla="*/ 97 w 101"/>
                  <a:gd name="T3" fmla="*/ 0 h 121"/>
                  <a:gd name="T4" fmla="*/ 97 w 101"/>
                  <a:gd name="T5" fmla="*/ 0 h 121"/>
                  <a:gd name="T6" fmla="*/ 11 w 101"/>
                  <a:gd name="T7" fmla="*/ 5 h 121"/>
                  <a:gd name="T8" fmla="*/ 20 w 101"/>
                  <a:gd name="T9" fmla="*/ 32 h 121"/>
                  <a:gd name="T10" fmla="*/ 0 w 101"/>
                  <a:gd name="T11" fmla="*/ 72 h 121"/>
                  <a:gd name="T12" fmla="*/ 67 w 101"/>
                  <a:gd name="T13" fmla="*/ 121 h 121"/>
                  <a:gd name="T14" fmla="*/ 101 w 101"/>
                  <a:gd name="T15" fmla="*/ 33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21">
                    <a:moveTo>
                      <a:pt x="101" y="33"/>
                    </a:moveTo>
                    <a:cubicBezTo>
                      <a:pt x="101" y="21"/>
                      <a:pt x="100" y="10"/>
                      <a:pt x="97" y="0"/>
                    </a:cubicBezTo>
                    <a:cubicBezTo>
                      <a:pt x="97" y="0"/>
                      <a:pt x="97" y="0"/>
                      <a:pt x="97" y="0"/>
                    </a:cubicBezTo>
                    <a:cubicBezTo>
                      <a:pt x="11" y="5"/>
                      <a:pt x="11" y="5"/>
                      <a:pt x="11" y="5"/>
                    </a:cubicBezTo>
                    <a:cubicBezTo>
                      <a:pt x="17" y="13"/>
                      <a:pt x="20" y="22"/>
                      <a:pt x="20" y="32"/>
                    </a:cubicBezTo>
                    <a:cubicBezTo>
                      <a:pt x="20" y="49"/>
                      <a:pt x="12" y="63"/>
                      <a:pt x="0" y="72"/>
                    </a:cubicBezTo>
                    <a:cubicBezTo>
                      <a:pt x="67" y="121"/>
                      <a:pt x="67" y="121"/>
                      <a:pt x="67" y="121"/>
                    </a:cubicBezTo>
                    <a:cubicBezTo>
                      <a:pt x="88" y="97"/>
                      <a:pt x="101" y="67"/>
                      <a:pt x="101" y="33"/>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8" name="îŝḻïḓe"/>
              <p:cNvSpPr/>
              <p:nvPr/>
            </p:nvSpPr>
            <p:spPr bwMode="auto">
              <a:xfrm>
                <a:off x="3644" y="3073"/>
                <a:ext cx="464" cy="463"/>
              </a:xfrm>
              <a:custGeom>
                <a:avLst/>
                <a:gdLst>
                  <a:gd name="T0" fmla="*/ 464 w 483"/>
                  <a:gd name="T1" fmla="*/ 276 h 483"/>
                  <a:gd name="T2" fmla="*/ 207 w 483"/>
                  <a:gd name="T3" fmla="*/ 464 h 483"/>
                  <a:gd name="T4" fmla="*/ 19 w 483"/>
                  <a:gd name="T5" fmla="*/ 207 h 483"/>
                  <a:gd name="T6" fmla="*/ 276 w 483"/>
                  <a:gd name="T7" fmla="*/ 19 h 483"/>
                  <a:gd name="T8" fmla="*/ 464 w 483"/>
                  <a:gd name="T9" fmla="*/ 276 h 483"/>
                </a:gdLst>
                <a:ahLst/>
                <a:cxnLst>
                  <a:cxn ang="0">
                    <a:pos x="T0" y="T1"/>
                  </a:cxn>
                  <a:cxn ang="0">
                    <a:pos x="T2" y="T3"/>
                  </a:cxn>
                  <a:cxn ang="0">
                    <a:pos x="T4" y="T5"/>
                  </a:cxn>
                  <a:cxn ang="0">
                    <a:pos x="T6" y="T7"/>
                  </a:cxn>
                  <a:cxn ang="0">
                    <a:pos x="T8" y="T9"/>
                  </a:cxn>
                </a:cxnLst>
                <a:rect l="0" t="0" r="r" b="b"/>
                <a:pathLst>
                  <a:path w="483" h="483">
                    <a:moveTo>
                      <a:pt x="464" y="276"/>
                    </a:moveTo>
                    <a:cubicBezTo>
                      <a:pt x="445" y="399"/>
                      <a:pt x="330" y="483"/>
                      <a:pt x="207" y="464"/>
                    </a:cubicBezTo>
                    <a:cubicBezTo>
                      <a:pt x="84" y="445"/>
                      <a:pt x="0" y="330"/>
                      <a:pt x="19" y="207"/>
                    </a:cubicBezTo>
                    <a:cubicBezTo>
                      <a:pt x="38" y="84"/>
                      <a:pt x="153" y="0"/>
                      <a:pt x="276" y="19"/>
                    </a:cubicBezTo>
                    <a:cubicBezTo>
                      <a:pt x="399" y="38"/>
                      <a:pt x="483" y="153"/>
                      <a:pt x="464" y="276"/>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9" name="îŝliḑe"/>
              <p:cNvSpPr/>
              <p:nvPr/>
            </p:nvSpPr>
            <p:spPr bwMode="auto">
              <a:xfrm>
                <a:off x="3685" y="3113"/>
                <a:ext cx="383" cy="384"/>
              </a:xfrm>
              <a:custGeom>
                <a:avLst/>
                <a:gdLst>
                  <a:gd name="T0" fmla="*/ 384 w 400"/>
                  <a:gd name="T1" fmla="*/ 228 h 400"/>
                  <a:gd name="T2" fmla="*/ 171 w 400"/>
                  <a:gd name="T3" fmla="*/ 384 h 400"/>
                  <a:gd name="T4" fmla="*/ 16 w 400"/>
                  <a:gd name="T5" fmla="*/ 171 h 400"/>
                  <a:gd name="T6" fmla="*/ 228 w 400"/>
                  <a:gd name="T7" fmla="*/ 15 h 400"/>
                  <a:gd name="T8" fmla="*/ 384 w 400"/>
                  <a:gd name="T9" fmla="*/ 228 h 400"/>
                </a:gdLst>
                <a:ahLst/>
                <a:cxnLst>
                  <a:cxn ang="0">
                    <a:pos x="T0" y="T1"/>
                  </a:cxn>
                  <a:cxn ang="0">
                    <a:pos x="T2" y="T3"/>
                  </a:cxn>
                  <a:cxn ang="0">
                    <a:pos x="T4" y="T5"/>
                  </a:cxn>
                  <a:cxn ang="0">
                    <a:pos x="T6" y="T7"/>
                  </a:cxn>
                  <a:cxn ang="0">
                    <a:pos x="T8" y="T9"/>
                  </a:cxn>
                </a:cxnLst>
                <a:rect l="0" t="0" r="r" b="b"/>
                <a:pathLst>
                  <a:path w="400" h="400">
                    <a:moveTo>
                      <a:pt x="384" y="228"/>
                    </a:moveTo>
                    <a:cubicBezTo>
                      <a:pt x="368" y="330"/>
                      <a:pt x="273" y="400"/>
                      <a:pt x="171" y="384"/>
                    </a:cubicBezTo>
                    <a:cubicBezTo>
                      <a:pt x="69" y="368"/>
                      <a:pt x="0" y="273"/>
                      <a:pt x="16" y="171"/>
                    </a:cubicBezTo>
                    <a:cubicBezTo>
                      <a:pt x="31" y="69"/>
                      <a:pt x="127" y="0"/>
                      <a:pt x="228" y="15"/>
                    </a:cubicBezTo>
                    <a:cubicBezTo>
                      <a:pt x="330" y="31"/>
                      <a:pt x="400" y="126"/>
                      <a:pt x="384" y="228"/>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0" name="ï$1ídè"/>
              <p:cNvSpPr/>
              <p:nvPr/>
            </p:nvSpPr>
            <p:spPr bwMode="auto">
              <a:xfrm>
                <a:off x="3826" y="3253"/>
                <a:ext cx="101" cy="102"/>
              </a:xfrm>
              <a:custGeom>
                <a:avLst/>
                <a:gdLst>
                  <a:gd name="T0" fmla="*/ 102 w 106"/>
                  <a:gd name="T1" fmla="*/ 61 h 106"/>
                  <a:gd name="T2" fmla="*/ 46 w 106"/>
                  <a:gd name="T3" fmla="*/ 102 h 106"/>
                  <a:gd name="T4" fmla="*/ 4 w 106"/>
                  <a:gd name="T5" fmla="*/ 45 h 106"/>
                  <a:gd name="T6" fmla="*/ 61 w 106"/>
                  <a:gd name="T7" fmla="*/ 4 h 106"/>
                  <a:gd name="T8" fmla="*/ 102 w 106"/>
                  <a:gd name="T9" fmla="*/ 61 h 106"/>
                </a:gdLst>
                <a:ahLst/>
                <a:cxnLst>
                  <a:cxn ang="0">
                    <a:pos x="T0" y="T1"/>
                  </a:cxn>
                  <a:cxn ang="0">
                    <a:pos x="T2" y="T3"/>
                  </a:cxn>
                  <a:cxn ang="0">
                    <a:pos x="T4" y="T5"/>
                  </a:cxn>
                  <a:cxn ang="0">
                    <a:pos x="T6" y="T7"/>
                  </a:cxn>
                  <a:cxn ang="0">
                    <a:pos x="T8" y="T9"/>
                  </a:cxn>
                </a:cxnLst>
                <a:rect l="0" t="0" r="r" b="b"/>
                <a:pathLst>
                  <a:path w="106" h="106">
                    <a:moveTo>
                      <a:pt x="102" y="61"/>
                    </a:moveTo>
                    <a:cubicBezTo>
                      <a:pt x="98" y="88"/>
                      <a:pt x="73" y="106"/>
                      <a:pt x="46" y="102"/>
                    </a:cubicBezTo>
                    <a:cubicBezTo>
                      <a:pt x="19" y="98"/>
                      <a:pt x="0" y="73"/>
                      <a:pt x="4" y="45"/>
                    </a:cubicBezTo>
                    <a:cubicBezTo>
                      <a:pt x="9" y="18"/>
                      <a:pt x="34" y="0"/>
                      <a:pt x="61" y="4"/>
                    </a:cubicBezTo>
                    <a:cubicBezTo>
                      <a:pt x="88" y="8"/>
                      <a:pt x="106" y="34"/>
                      <a:pt x="102" y="61"/>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1" name="ísļíḍé"/>
              <p:cNvSpPr/>
              <p:nvPr/>
            </p:nvSpPr>
            <p:spPr bwMode="auto">
              <a:xfrm>
                <a:off x="3781" y="3135"/>
                <a:ext cx="154" cy="121"/>
              </a:xfrm>
              <a:custGeom>
                <a:avLst/>
                <a:gdLst>
                  <a:gd name="T0" fmla="*/ 110 w 161"/>
                  <a:gd name="T1" fmla="*/ 112 h 126"/>
                  <a:gd name="T2" fmla="*/ 133 w 161"/>
                  <a:gd name="T3" fmla="*/ 120 h 126"/>
                  <a:gd name="T4" fmla="*/ 161 w 161"/>
                  <a:gd name="T5" fmla="*/ 16 h 126"/>
                  <a:gd name="T6" fmla="*/ 126 w 161"/>
                  <a:gd name="T7" fmla="*/ 7 h 126"/>
                  <a:gd name="T8" fmla="*/ 0 w 161"/>
                  <a:gd name="T9" fmla="*/ 37 h 126"/>
                  <a:gd name="T10" fmla="*/ 59 w 161"/>
                  <a:gd name="T11" fmla="*/ 126 h 126"/>
                  <a:gd name="T12" fmla="*/ 110 w 161"/>
                  <a:gd name="T13" fmla="*/ 112 h 126"/>
                </a:gdLst>
                <a:ahLst/>
                <a:cxnLst>
                  <a:cxn ang="0">
                    <a:pos x="T0" y="T1"/>
                  </a:cxn>
                  <a:cxn ang="0">
                    <a:pos x="T2" y="T3"/>
                  </a:cxn>
                  <a:cxn ang="0">
                    <a:pos x="T4" y="T5"/>
                  </a:cxn>
                  <a:cxn ang="0">
                    <a:pos x="T6" y="T7"/>
                  </a:cxn>
                  <a:cxn ang="0">
                    <a:pos x="T8" y="T9"/>
                  </a:cxn>
                  <a:cxn ang="0">
                    <a:pos x="T10" y="T11"/>
                  </a:cxn>
                  <a:cxn ang="0">
                    <a:pos x="T12" y="T13"/>
                  </a:cxn>
                </a:cxnLst>
                <a:rect l="0" t="0" r="r" b="b"/>
                <a:pathLst>
                  <a:path w="161" h="126">
                    <a:moveTo>
                      <a:pt x="110" y="112"/>
                    </a:moveTo>
                    <a:cubicBezTo>
                      <a:pt x="119" y="113"/>
                      <a:pt x="126" y="116"/>
                      <a:pt x="133" y="120"/>
                    </a:cubicBezTo>
                    <a:cubicBezTo>
                      <a:pt x="161" y="16"/>
                      <a:pt x="161" y="16"/>
                      <a:pt x="161" y="16"/>
                    </a:cubicBezTo>
                    <a:cubicBezTo>
                      <a:pt x="150" y="12"/>
                      <a:pt x="139" y="9"/>
                      <a:pt x="126" y="7"/>
                    </a:cubicBezTo>
                    <a:cubicBezTo>
                      <a:pt x="80" y="0"/>
                      <a:pt x="35" y="12"/>
                      <a:pt x="0" y="37"/>
                    </a:cubicBezTo>
                    <a:cubicBezTo>
                      <a:pt x="59" y="126"/>
                      <a:pt x="59" y="126"/>
                      <a:pt x="59" y="126"/>
                    </a:cubicBezTo>
                    <a:cubicBezTo>
                      <a:pt x="73" y="115"/>
                      <a:pt x="91" y="109"/>
                      <a:pt x="110" y="112"/>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2" name="ísľíde"/>
              <p:cNvSpPr/>
              <p:nvPr/>
            </p:nvSpPr>
            <p:spPr bwMode="auto">
              <a:xfrm>
                <a:off x="3713" y="3311"/>
                <a:ext cx="146" cy="142"/>
              </a:xfrm>
              <a:custGeom>
                <a:avLst/>
                <a:gdLst>
                  <a:gd name="T0" fmla="*/ 106 w 152"/>
                  <a:gd name="T1" fmla="*/ 0 h 148"/>
                  <a:gd name="T2" fmla="*/ 0 w 152"/>
                  <a:gd name="T3" fmla="*/ 16 h 148"/>
                  <a:gd name="T4" fmla="*/ 95 w 152"/>
                  <a:gd name="T5" fmla="*/ 148 h 148"/>
                  <a:gd name="T6" fmla="*/ 95 w 152"/>
                  <a:gd name="T7" fmla="*/ 148 h 148"/>
                  <a:gd name="T8" fmla="*/ 152 w 152"/>
                  <a:gd name="T9" fmla="*/ 55 h 148"/>
                  <a:gd name="T10" fmla="*/ 106 w 152"/>
                  <a:gd name="T11" fmla="*/ 0 h 148"/>
                </a:gdLst>
                <a:ahLst/>
                <a:cxnLst>
                  <a:cxn ang="0">
                    <a:pos x="T0" y="T1"/>
                  </a:cxn>
                  <a:cxn ang="0">
                    <a:pos x="T2" y="T3"/>
                  </a:cxn>
                  <a:cxn ang="0">
                    <a:pos x="T4" y="T5"/>
                  </a:cxn>
                  <a:cxn ang="0">
                    <a:pos x="T6" y="T7"/>
                  </a:cxn>
                  <a:cxn ang="0">
                    <a:pos x="T8" y="T9"/>
                  </a:cxn>
                  <a:cxn ang="0">
                    <a:pos x="T10" y="T11"/>
                  </a:cxn>
                </a:cxnLst>
                <a:rect l="0" t="0" r="r" b="b"/>
                <a:pathLst>
                  <a:path w="152" h="148">
                    <a:moveTo>
                      <a:pt x="106" y="0"/>
                    </a:moveTo>
                    <a:cubicBezTo>
                      <a:pt x="0" y="16"/>
                      <a:pt x="0" y="16"/>
                      <a:pt x="0" y="16"/>
                    </a:cubicBezTo>
                    <a:cubicBezTo>
                      <a:pt x="8" y="73"/>
                      <a:pt x="44" y="123"/>
                      <a:pt x="95" y="148"/>
                    </a:cubicBezTo>
                    <a:cubicBezTo>
                      <a:pt x="95" y="148"/>
                      <a:pt x="95" y="148"/>
                      <a:pt x="95" y="148"/>
                    </a:cubicBezTo>
                    <a:cubicBezTo>
                      <a:pt x="152" y="55"/>
                      <a:pt x="152" y="55"/>
                      <a:pt x="152" y="55"/>
                    </a:cubicBezTo>
                    <a:cubicBezTo>
                      <a:pt x="127" y="48"/>
                      <a:pt x="109" y="26"/>
                      <a:pt x="106" y="0"/>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3" name="ïšliďê"/>
              <p:cNvSpPr/>
              <p:nvPr/>
            </p:nvSpPr>
            <p:spPr bwMode="auto">
              <a:xfrm>
                <a:off x="3906" y="3278"/>
                <a:ext cx="135" cy="154"/>
              </a:xfrm>
              <a:custGeom>
                <a:avLst/>
                <a:gdLst>
                  <a:gd name="T0" fmla="*/ 139 w 141"/>
                  <a:gd name="T1" fmla="*/ 54 h 160"/>
                  <a:gd name="T2" fmla="*/ 140 w 141"/>
                  <a:gd name="T3" fmla="*/ 11 h 160"/>
                  <a:gd name="T4" fmla="*/ 140 w 141"/>
                  <a:gd name="T5" fmla="*/ 10 h 160"/>
                  <a:gd name="T6" fmla="*/ 28 w 141"/>
                  <a:gd name="T7" fmla="*/ 0 h 160"/>
                  <a:gd name="T8" fmla="*/ 33 w 141"/>
                  <a:gd name="T9" fmla="*/ 37 h 160"/>
                  <a:gd name="T10" fmla="*/ 0 w 141"/>
                  <a:gd name="T11" fmla="*/ 84 h 160"/>
                  <a:gd name="T12" fmla="*/ 77 w 141"/>
                  <a:gd name="T13" fmla="*/ 160 h 160"/>
                  <a:gd name="T14" fmla="*/ 139 w 141"/>
                  <a:gd name="T15" fmla="*/ 54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160">
                    <a:moveTo>
                      <a:pt x="139" y="54"/>
                    </a:moveTo>
                    <a:cubicBezTo>
                      <a:pt x="141" y="39"/>
                      <a:pt x="141" y="25"/>
                      <a:pt x="140" y="11"/>
                    </a:cubicBezTo>
                    <a:cubicBezTo>
                      <a:pt x="140" y="11"/>
                      <a:pt x="140" y="11"/>
                      <a:pt x="140" y="10"/>
                    </a:cubicBezTo>
                    <a:cubicBezTo>
                      <a:pt x="28" y="0"/>
                      <a:pt x="28" y="0"/>
                      <a:pt x="28" y="0"/>
                    </a:cubicBezTo>
                    <a:cubicBezTo>
                      <a:pt x="33" y="11"/>
                      <a:pt x="35" y="24"/>
                      <a:pt x="33" y="37"/>
                    </a:cubicBezTo>
                    <a:cubicBezTo>
                      <a:pt x="30" y="58"/>
                      <a:pt x="17" y="75"/>
                      <a:pt x="0" y="84"/>
                    </a:cubicBezTo>
                    <a:cubicBezTo>
                      <a:pt x="77" y="160"/>
                      <a:pt x="77" y="160"/>
                      <a:pt x="77" y="160"/>
                    </a:cubicBezTo>
                    <a:cubicBezTo>
                      <a:pt x="109" y="134"/>
                      <a:pt x="132" y="97"/>
                      <a:pt x="139" y="54"/>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4" name="îṡlídè"/>
              <p:cNvSpPr/>
              <p:nvPr/>
            </p:nvSpPr>
            <p:spPr bwMode="auto">
              <a:xfrm>
                <a:off x="3799" y="2614"/>
                <a:ext cx="430" cy="514"/>
              </a:xfrm>
              <a:custGeom>
                <a:avLst/>
                <a:gdLst>
                  <a:gd name="T0" fmla="*/ 313 w 449"/>
                  <a:gd name="T1" fmla="*/ 54 h 535"/>
                  <a:gd name="T2" fmla="*/ 302 w 449"/>
                  <a:gd name="T3" fmla="*/ 19 h 535"/>
                  <a:gd name="T4" fmla="*/ 382 w 449"/>
                  <a:gd name="T5" fmla="*/ 27 h 535"/>
                  <a:gd name="T6" fmla="*/ 444 w 449"/>
                  <a:gd name="T7" fmla="*/ 91 h 535"/>
                  <a:gd name="T8" fmla="*/ 402 w 449"/>
                  <a:gd name="T9" fmla="*/ 97 h 535"/>
                  <a:gd name="T10" fmla="*/ 338 w 449"/>
                  <a:gd name="T11" fmla="*/ 233 h 535"/>
                  <a:gd name="T12" fmla="*/ 379 w 449"/>
                  <a:gd name="T13" fmla="*/ 499 h 535"/>
                  <a:gd name="T14" fmla="*/ 205 w 449"/>
                  <a:gd name="T15" fmla="*/ 462 h 535"/>
                  <a:gd name="T16" fmla="*/ 12 w 449"/>
                  <a:gd name="T17" fmla="*/ 329 h 535"/>
                  <a:gd name="T18" fmla="*/ 262 w 449"/>
                  <a:gd name="T19" fmla="*/ 190 h 535"/>
                  <a:gd name="T20" fmla="*/ 313 w 449"/>
                  <a:gd name="T21" fmla="*/ 54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535">
                    <a:moveTo>
                      <a:pt x="313" y="54"/>
                    </a:moveTo>
                    <a:cubicBezTo>
                      <a:pt x="288" y="39"/>
                      <a:pt x="299" y="29"/>
                      <a:pt x="302" y="19"/>
                    </a:cubicBezTo>
                    <a:cubicBezTo>
                      <a:pt x="305" y="9"/>
                      <a:pt x="323" y="0"/>
                      <a:pt x="382" y="27"/>
                    </a:cubicBezTo>
                    <a:cubicBezTo>
                      <a:pt x="440" y="55"/>
                      <a:pt x="449" y="77"/>
                      <a:pt x="444" y="91"/>
                    </a:cubicBezTo>
                    <a:cubicBezTo>
                      <a:pt x="438" y="105"/>
                      <a:pt x="420" y="105"/>
                      <a:pt x="402" y="97"/>
                    </a:cubicBezTo>
                    <a:cubicBezTo>
                      <a:pt x="402" y="97"/>
                      <a:pt x="339" y="225"/>
                      <a:pt x="338" y="233"/>
                    </a:cubicBezTo>
                    <a:cubicBezTo>
                      <a:pt x="337" y="240"/>
                      <a:pt x="403" y="464"/>
                      <a:pt x="379" y="499"/>
                    </a:cubicBezTo>
                    <a:cubicBezTo>
                      <a:pt x="354" y="535"/>
                      <a:pt x="280" y="494"/>
                      <a:pt x="205" y="462"/>
                    </a:cubicBezTo>
                    <a:cubicBezTo>
                      <a:pt x="131" y="429"/>
                      <a:pt x="0" y="370"/>
                      <a:pt x="12" y="329"/>
                    </a:cubicBezTo>
                    <a:cubicBezTo>
                      <a:pt x="24" y="288"/>
                      <a:pt x="253" y="198"/>
                      <a:pt x="262" y="190"/>
                    </a:cubicBezTo>
                    <a:cubicBezTo>
                      <a:pt x="271" y="182"/>
                      <a:pt x="313" y="54"/>
                      <a:pt x="313" y="54"/>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5" name="iš1iḑé"/>
              <p:cNvSpPr/>
              <p:nvPr/>
            </p:nvSpPr>
            <p:spPr bwMode="auto">
              <a:xfrm>
                <a:off x="3844" y="2856"/>
                <a:ext cx="292" cy="217"/>
              </a:xfrm>
              <a:custGeom>
                <a:avLst/>
                <a:gdLst>
                  <a:gd name="T0" fmla="*/ 8 w 305"/>
                  <a:gd name="T1" fmla="*/ 83 h 226"/>
                  <a:gd name="T2" fmla="*/ 140 w 305"/>
                  <a:gd name="T3" fmla="*/ 166 h 226"/>
                  <a:gd name="T4" fmla="*/ 291 w 305"/>
                  <a:gd name="T5" fmla="*/ 218 h 226"/>
                  <a:gd name="T6" fmla="*/ 285 w 305"/>
                  <a:gd name="T7" fmla="*/ 117 h 226"/>
                  <a:gd name="T8" fmla="*/ 261 w 305"/>
                  <a:gd name="T9" fmla="*/ 32 h 226"/>
                  <a:gd name="T10" fmla="*/ 225 w 305"/>
                  <a:gd name="T11" fmla="*/ 39 h 226"/>
                  <a:gd name="T12" fmla="*/ 198 w 305"/>
                  <a:gd name="T13" fmla="*/ 20 h 226"/>
                  <a:gd name="T14" fmla="*/ 163 w 305"/>
                  <a:gd name="T15" fmla="*/ 21 h 226"/>
                  <a:gd name="T16" fmla="*/ 126 w 305"/>
                  <a:gd name="T17" fmla="*/ 8 h 226"/>
                  <a:gd name="T18" fmla="*/ 8 w 305"/>
                  <a:gd name="T19" fmla="*/ 8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226">
                    <a:moveTo>
                      <a:pt x="8" y="83"/>
                    </a:moveTo>
                    <a:cubicBezTo>
                      <a:pt x="0" y="93"/>
                      <a:pt x="43" y="124"/>
                      <a:pt x="140" y="166"/>
                    </a:cubicBezTo>
                    <a:cubicBezTo>
                      <a:pt x="236" y="209"/>
                      <a:pt x="278" y="226"/>
                      <a:pt x="291" y="218"/>
                    </a:cubicBezTo>
                    <a:cubicBezTo>
                      <a:pt x="305" y="210"/>
                      <a:pt x="296" y="163"/>
                      <a:pt x="285" y="117"/>
                    </a:cubicBezTo>
                    <a:cubicBezTo>
                      <a:pt x="275" y="70"/>
                      <a:pt x="277" y="41"/>
                      <a:pt x="261" y="32"/>
                    </a:cubicBezTo>
                    <a:cubicBezTo>
                      <a:pt x="245" y="22"/>
                      <a:pt x="236" y="46"/>
                      <a:pt x="225" y="39"/>
                    </a:cubicBezTo>
                    <a:cubicBezTo>
                      <a:pt x="214" y="33"/>
                      <a:pt x="211" y="21"/>
                      <a:pt x="198" y="20"/>
                    </a:cubicBezTo>
                    <a:cubicBezTo>
                      <a:pt x="184" y="20"/>
                      <a:pt x="176" y="29"/>
                      <a:pt x="163" y="21"/>
                    </a:cubicBezTo>
                    <a:cubicBezTo>
                      <a:pt x="151" y="13"/>
                      <a:pt x="147" y="0"/>
                      <a:pt x="126" y="8"/>
                    </a:cubicBezTo>
                    <a:cubicBezTo>
                      <a:pt x="105" y="16"/>
                      <a:pt x="22" y="65"/>
                      <a:pt x="8" y="83"/>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6" name="íşḷïḑè"/>
              <p:cNvSpPr/>
              <p:nvPr/>
            </p:nvSpPr>
            <p:spPr bwMode="auto">
              <a:xfrm>
                <a:off x="4039" y="2832"/>
                <a:ext cx="40" cy="41"/>
              </a:xfrm>
              <a:custGeom>
                <a:avLst/>
                <a:gdLst>
                  <a:gd name="T0" fmla="*/ 33 w 42"/>
                  <a:gd name="T1" fmla="*/ 36 h 43"/>
                  <a:gd name="T2" fmla="*/ 6 w 42"/>
                  <a:gd name="T3" fmla="*/ 33 h 43"/>
                  <a:gd name="T4" fmla="*/ 9 w 42"/>
                  <a:gd name="T5" fmla="*/ 7 h 43"/>
                  <a:gd name="T6" fmla="*/ 36 w 42"/>
                  <a:gd name="T7" fmla="*/ 10 h 43"/>
                  <a:gd name="T8" fmla="*/ 33 w 42"/>
                  <a:gd name="T9" fmla="*/ 36 h 43"/>
                </a:gdLst>
                <a:ahLst/>
                <a:cxnLst>
                  <a:cxn ang="0">
                    <a:pos x="T0" y="T1"/>
                  </a:cxn>
                  <a:cxn ang="0">
                    <a:pos x="T2" y="T3"/>
                  </a:cxn>
                  <a:cxn ang="0">
                    <a:pos x="T4" y="T5"/>
                  </a:cxn>
                  <a:cxn ang="0">
                    <a:pos x="T6" y="T7"/>
                  </a:cxn>
                  <a:cxn ang="0">
                    <a:pos x="T8" y="T9"/>
                  </a:cxn>
                </a:cxnLst>
                <a:rect l="0" t="0" r="r" b="b"/>
                <a:pathLst>
                  <a:path w="42" h="43">
                    <a:moveTo>
                      <a:pt x="33" y="36"/>
                    </a:moveTo>
                    <a:cubicBezTo>
                      <a:pt x="24" y="43"/>
                      <a:pt x="12" y="41"/>
                      <a:pt x="6" y="33"/>
                    </a:cubicBezTo>
                    <a:cubicBezTo>
                      <a:pt x="0" y="25"/>
                      <a:pt x="1" y="13"/>
                      <a:pt x="9" y="7"/>
                    </a:cubicBezTo>
                    <a:cubicBezTo>
                      <a:pt x="17" y="0"/>
                      <a:pt x="29" y="2"/>
                      <a:pt x="36" y="10"/>
                    </a:cubicBezTo>
                    <a:cubicBezTo>
                      <a:pt x="42" y="18"/>
                      <a:pt x="41" y="30"/>
                      <a:pt x="33" y="36"/>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7" name="iśliḍé"/>
              <p:cNvSpPr/>
              <p:nvPr/>
            </p:nvSpPr>
            <p:spPr bwMode="auto">
              <a:xfrm>
                <a:off x="4085" y="2800"/>
                <a:ext cx="25" cy="27"/>
              </a:xfrm>
              <a:custGeom>
                <a:avLst/>
                <a:gdLst>
                  <a:gd name="T0" fmla="*/ 21 w 27"/>
                  <a:gd name="T1" fmla="*/ 23 h 28"/>
                  <a:gd name="T2" fmla="*/ 4 w 27"/>
                  <a:gd name="T3" fmla="*/ 21 h 28"/>
                  <a:gd name="T4" fmla="*/ 6 w 27"/>
                  <a:gd name="T5" fmla="*/ 5 h 28"/>
                  <a:gd name="T6" fmla="*/ 23 w 27"/>
                  <a:gd name="T7" fmla="*/ 7 h 28"/>
                  <a:gd name="T8" fmla="*/ 21 w 27"/>
                  <a:gd name="T9" fmla="*/ 23 h 28"/>
                </a:gdLst>
                <a:ahLst/>
                <a:cxnLst>
                  <a:cxn ang="0">
                    <a:pos x="T0" y="T1"/>
                  </a:cxn>
                  <a:cxn ang="0">
                    <a:pos x="T2" y="T3"/>
                  </a:cxn>
                  <a:cxn ang="0">
                    <a:pos x="T4" y="T5"/>
                  </a:cxn>
                  <a:cxn ang="0">
                    <a:pos x="T6" y="T7"/>
                  </a:cxn>
                  <a:cxn ang="0">
                    <a:pos x="T8" y="T9"/>
                  </a:cxn>
                </a:cxnLst>
                <a:rect l="0" t="0" r="r" b="b"/>
                <a:pathLst>
                  <a:path w="27" h="28">
                    <a:moveTo>
                      <a:pt x="21" y="23"/>
                    </a:moveTo>
                    <a:cubicBezTo>
                      <a:pt x="16" y="28"/>
                      <a:pt x="8" y="27"/>
                      <a:pt x="4" y="21"/>
                    </a:cubicBezTo>
                    <a:cubicBezTo>
                      <a:pt x="0" y="16"/>
                      <a:pt x="1" y="9"/>
                      <a:pt x="6" y="5"/>
                    </a:cubicBezTo>
                    <a:cubicBezTo>
                      <a:pt x="11" y="0"/>
                      <a:pt x="19" y="1"/>
                      <a:pt x="23" y="7"/>
                    </a:cubicBezTo>
                    <a:cubicBezTo>
                      <a:pt x="27" y="12"/>
                      <a:pt x="26" y="19"/>
                      <a:pt x="21" y="23"/>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8" name="îṡļïdê"/>
              <p:cNvSpPr/>
              <p:nvPr/>
            </p:nvSpPr>
            <p:spPr bwMode="auto">
              <a:xfrm>
                <a:off x="4104" y="2759"/>
                <a:ext cx="19" cy="19"/>
              </a:xfrm>
              <a:custGeom>
                <a:avLst/>
                <a:gdLst>
                  <a:gd name="T0" fmla="*/ 15 w 20"/>
                  <a:gd name="T1" fmla="*/ 17 h 20"/>
                  <a:gd name="T2" fmla="*/ 3 w 20"/>
                  <a:gd name="T3" fmla="*/ 15 h 20"/>
                  <a:gd name="T4" fmla="*/ 5 w 20"/>
                  <a:gd name="T5" fmla="*/ 3 h 20"/>
                  <a:gd name="T6" fmla="*/ 17 w 20"/>
                  <a:gd name="T7" fmla="*/ 5 h 20"/>
                  <a:gd name="T8" fmla="*/ 15 w 20"/>
                  <a:gd name="T9" fmla="*/ 17 h 20"/>
                </a:gdLst>
                <a:ahLst/>
                <a:cxnLst>
                  <a:cxn ang="0">
                    <a:pos x="T0" y="T1"/>
                  </a:cxn>
                  <a:cxn ang="0">
                    <a:pos x="T2" y="T3"/>
                  </a:cxn>
                  <a:cxn ang="0">
                    <a:pos x="T4" y="T5"/>
                  </a:cxn>
                  <a:cxn ang="0">
                    <a:pos x="T6" y="T7"/>
                  </a:cxn>
                  <a:cxn ang="0">
                    <a:pos x="T8" y="T9"/>
                  </a:cxn>
                </a:cxnLst>
                <a:rect l="0" t="0" r="r" b="b"/>
                <a:pathLst>
                  <a:path w="20" h="20">
                    <a:moveTo>
                      <a:pt x="15" y="17"/>
                    </a:moveTo>
                    <a:cubicBezTo>
                      <a:pt x="12" y="20"/>
                      <a:pt x="6" y="19"/>
                      <a:pt x="3" y="15"/>
                    </a:cubicBezTo>
                    <a:cubicBezTo>
                      <a:pt x="0" y="12"/>
                      <a:pt x="1" y="6"/>
                      <a:pt x="5" y="3"/>
                    </a:cubicBezTo>
                    <a:cubicBezTo>
                      <a:pt x="9" y="0"/>
                      <a:pt x="14" y="1"/>
                      <a:pt x="17" y="5"/>
                    </a:cubicBezTo>
                    <a:cubicBezTo>
                      <a:pt x="20" y="8"/>
                      <a:pt x="19" y="14"/>
                      <a:pt x="15" y="17"/>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9" name="ïṣliḓé"/>
              <p:cNvSpPr/>
              <p:nvPr/>
            </p:nvSpPr>
            <p:spPr bwMode="auto">
              <a:xfrm>
                <a:off x="4100" y="2713"/>
                <a:ext cx="11" cy="12"/>
              </a:xfrm>
              <a:custGeom>
                <a:avLst/>
                <a:gdLst>
                  <a:gd name="T0" fmla="*/ 9 w 12"/>
                  <a:gd name="T1" fmla="*/ 10 h 12"/>
                  <a:gd name="T2" fmla="*/ 2 w 12"/>
                  <a:gd name="T3" fmla="*/ 9 h 12"/>
                  <a:gd name="T4" fmla="*/ 3 w 12"/>
                  <a:gd name="T5" fmla="*/ 2 h 12"/>
                  <a:gd name="T6" fmla="*/ 10 w 12"/>
                  <a:gd name="T7" fmla="*/ 3 h 12"/>
                  <a:gd name="T8" fmla="*/ 9 w 12"/>
                  <a:gd name="T9" fmla="*/ 10 h 12"/>
                </a:gdLst>
                <a:ahLst/>
                <a:cxnLst>
                  <a:cxn ang="0">
                    <a:pos x="T0" y="T1"/>
                  </a:cxn>
                  <a:cxn ang="0">
                    <a:pos x="T2" y="T3"/>
                  </a:cxn>
                  <a:cxn ang="0">
                    <a:pos x="T4" y="T5"/>
                  </a:cxn>
                  <a:cxn ang="0">
                    <a:pos x="T6" y="T7"/>
                  </a:cxn>
                  <a:cxn ang="0">
                    <a:pos x="T8" y="T9"/>
                  </a:cxn>
                </a:cxnLst>
                <a:rect l="0" t="0" r="r" b="b"/>
                <a:pathLst>
                  <a:path w="12" h="12">
                    <a:moveTo>
                      <a:pt x="9" y="10"/>
                    </a:moveTo>
                    <a:cubicBezTo>
                      <a:pt x="7" y="12"/>
                      <a:pt x="4" y="12"/>
                      <a:pt x="2" y="9"/>
                    </a:cubicBezTo>
                    <a:cubicBezTo>
                      <a:pt x="0" y="7"/>
                      <a:pt x="1" y="4"/>
                      <a:pt x="3" y="2"/>
                    </a:cubicBezTo>
                    <a:cubicBezTo>
                      <a:pt x="5" y="0"/>
                      <a:pt x="9" y="1"/>
                      <a:pt x="10" y="3"/>
                    </a:cubicBezTo>
                    <a:cubicBezTo>
                      <a:pt x="12" y="5"/>
                      <a:pt x="12" y="9"/>
                      <a:pt x="9" y="10"/>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0" name="iS1iḍé"/>
              <p:cNvSpPr/>
              <p:nvPr/>
            </p:nvSpPr>
            <p:spPr bwMode="auto">
              <a:xfrm>
                <a:off x="3569" y="869"/>
                <a:ext cx="285" cy="355"/>
              </a:xfrm>
              <a:custGeom>
                <a:avLst/>
                <a:gdLst>
                  <a:gd name="T0" fmla="*/ 28 w 297"/>
                  <a:gd name="T1" fmla="*/ 67 h 370"/>
                  <a:gd name="T2" fmla="*/ 4 w 297"/>
                  <a:gd name="T3" fmla="*/ 57 h 370"/>
                  <a:gd name="T4" fmla="*/ 44 w 297"/>
                  <a:gd name="T5" fmla="*/ 19 h 370"/>
                  <a:gd name="T6" fmla="*/ 105 w 297"/>
                  <a:gd name="T7" fmla="*/ 15 h 370"/>
                  <a:gd name="T8" fmla="*/ 90 w 297"/>
                  <a:gd name="T9" fmla="*/ 39 h 370"/>
                  <a:gd name="T10" fmla="*/ 132 w 297"/>
                  <a:gd name="T11" fmla="*/ 132 h 370"/>
                  <a:gd name="T12" fmla="*/ 290 w 297"/>
                  <a:gd name="T13" fmla="*/ 229 h 370"/>
                  <a:gd name="T14" fmla="*/ 193 w 297"/>
                  <a:gd name="T15" fmla="*/ 303 h 370"/>
                  <a:gd name="T16" fmla="*/ 39 w 297"/>
                  <a:gd name="T17" fmla="*/ 346 h 370"/>
                  <a:gd name="T18" fmla="*/ 76 w 297"/>
                  <a:gd name="T19" fmla="*/ 153 h 370"/>
                  <a:gd name="T20" fmla="*/ 28 w 297"/>
                  <a:gd name="T21" fmla="*/ 6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7" h="370">
                    <a:moveTo>
                      <a:pt x="28" y="67"/>
                    </a:moveTo>
                    <a:cubicBezTo>
                      <a:pt x="9" y="73"/>
                      <a:pt x="8" y="63"/>
                      <a:pt x="4" y="57"/>
                    </a:cubicBezTo>
                    <a:cubicBezTo>
                      <a:pt x="0" y="51"/>
                      <a:pt x="4" y="37"/>
                      <a:pt x="44" y="19"/>
                    </a:cubicBezTo>
                    <a:cubicBezTo>
                      <a:pt x="84" y="0"/>
                      <a:pt x="100" y="6"/>
                      <a:pt x="105" y="15"/>
                    </a:cubicBezTo>
                    <a:cubicBezTo>
                      <a:pt x="110" y="24"/>
                      <a:pt x="102" y="33"/>
                      <a:pt x="90" y="39"/>
                    </a:cubicBezTo>
                    <a:cubicBezTo>
                      <a:pt x="90" y="39"/>
                      <a:pt x="129" y="129"/>
                      <a:pt x="132" y="132"/>
                    </a:cubicBezTo>
                    <a:cubicBezTo>
                      <a:pt x="136" y="136"/>
                      <a:pt x="282" y="200"/>
                      <a:pt x="290" y="229"/>
                    </a:cubicBezTo>
                    <a:cubicBezTo>
                      <a:pt x="297" y="257"/>
                      <a:pt x="243" y="278"/>
                      <a:pt x="193" y="303"/>
                    </a:cubicBezTo>
                    <a:cubicBezTo>
                      <a:pt x="143" y="328"/>
                      <a:pt x="55" y="370"/>
                      <a:pt x="39" y="346"/>
                    </a:cubicBezTo>
                    <a:cubicBezTo>
                      <a:pt x="22" y="321"/>
                      <a:pt x="77" y="162"/>
                      <a:pt x="76" y="153"/>
                    </a:cubicBezTo>
                    <a:cubicBezTo>
                      <a:pt x="76" y="145"/>
                      <a:pt x="28" y="67"/>
                      <a:pt x="28" y="67"/>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1" name="î$ļïde"/>
              <p:cNvSpPr/>
              <p:nvPr/>
            </p:nvSpPr>
            <p:spPr bwMode="auto">
              <a:xfrm>
                <a:off x="3624" y="1028"/>
                <a:ext cx="193" cy="161"/>
              </a:xfrm>
              <a:custGeom>
                <a:avLst/>
                <a:gdLst>
                  <a:gd name="T0" fmla="*/ 3 w 201"/>
                  <a:gd name="T1" fmla="*/ 160 h 168"/>
                  <a:gd name="T2" fmla="*/ 105 w 201"/>
                  <a:gd name="T3" fmla="*/ 128 h 168"/>
                  <a:gd name="T4" fmla="*/ 199 w 201"/>
                  <a:gd name="T5" fmla="*/ 71 h 168"/>
                  <a:gd name="T6" fmla="*/ 144 w 201"/>
                  <a:gd name="T7" fmla="*/ 29 h 168"/>
                  <a:gd name="T8" fmla="*/ 89 w 201"/>
                  <a:gd name="T9" fmla="*/ 5 h 168"/>
                  <a:gd name="T10" fmla="*/ 77 w 201"/>
                  <a:gd name="T11" fmla="*/ 27 h 168"/>
                  <a:gd name="T12" fmla="*/ 55 w 201"/>
                  <a:gd name="T13" fmla="*/ 33 h 168"/>
                  <a:gd name="T14" fmla="*/ 40 w 201"/>
                  <a:gd name="T15" fmla="*/ 51 h 168"/>
                  <a:gd name="T16" fmla="*/ 16 w 201"/>
                  <a:gd name="T17" fmla="*/ 65 h 168"/>
                  <a:gd name="T18" fmla="*/ 3 w 201"/>
                  <a:gd name="T19" fmla="*/ 16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168">
                    <a:moveTo>
                      <a:pt x="3" y="160"/>
                    </a:moveTo>
                    <a:cubicBezTo>
                      <a:pt x="5" y="168"/>
                      <a:pt x="41" y="159"/>
                      <a:pt x="105" y="128"/>
                    </a:cubicBezTo>
                    <a:cubicBezTo>
                      <a:pt x="170" y="96"/>
                      <a:pt x="198" y="82"/>
                      <a:pt x="199" y="71"/>
                    </a:cubicBezTo>
                    <a:cubicBezTo>
                      <a:pt x="201" y="60"/>
                      <a:pt x="173" y="45"/>
                      <a:pt x="144" y="29"/>
                    </a:cubicBezTo>
                    <a:cubicBezTo>
                      <a:pt x="115" y="14"/>
                      <a:pt x="101" y="0"/>
                      <a:pt x="89" y="5"/>
                    </a:cubicBezTo>
                    <a:cubicBezTo>
                      <a:pt x="77" y="9"/>
                      <a:pt x="85" y="24"/>
                      <a:pt x="77" y="27"/>
                    </a:cubicBezTo>
                    <a:cubicBezTo>
                      <a:pt x="68" y="30"/>
                      <a:pt x="61" y="26"/>
                      <a:pt x="55" y="33"/>
                    </a:cubicBezTo>
                    <a:cubicBezTo>
                      <a:pt x="49" y="40"/>
                      <a:pt x="49" y="48"/>
                      <a:pt x="40" y="51"/>
                    </a:cubicBezTo>
                    <a:cubicBezTo>
                      <a:pt x="30" y="54"/>
                      <a:pt x="22" y="50"/>
                      <a:pt x="16" y="65"/>
                    </a:cubicBezTo>
                    <a:cubicBezTo>
                      <a:pt x="11" y="79"/>
                      <a:pt x="0" y="144"/>
                      <a:pt x="3" y="160"/>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2" name="î$ľidé"/>
              <p:cNvSpPr/>
              <p:nvPr/>
            </p:nvSpPr>
            <p:spPr bwMode="auto">
              <a:xfrm>
                <a:off x="3663" y="1024"/>
                <a:ext cx="25" cy="25"/>
              </a:xfrm>
              <a:custGeom>
                <a:avLst/>
                <a:gdLst>
                  <a:gd name="T0" fmla="*/ 26 w 26"/>
                  <a:gd name="T1" fmla="*/ 14 h 27"/>
                  <a:gd name="T2" fmla="*/ 12 w 26"/>
                  <a:gd name="T3" fmla="*/ 26 h 27"/>
                  <a:gd name="T4" fmla="*/ 0 w 26"/>
                  <a:gd name="T5" fmla="*/ 13 h 27"/>
                  <a:gd name="T6" fmla="*/ 13 w 26"/>
                  <a:gd name="T7" fmla="*/ 1 h 27"/>
                  <a:gd name="T8" fmla="*/ 26 w 26"/>
                  <a:gd name="T9" fmla="*/ 14 h 27"/>
                </a:gdLst>
                <a:ahLst/>
                <a:cxnLst>
                  <a:cxn ang="0">
                    <a:pos x="T0" y="T1"/>
                  </a:cxn>
                  <a:cxn ang="0">
                    <a:pos x="T2" y="T3"/>
                  </a:cxn>
                  <a:cxn ang="0">
                    <a:pos x="T4" y="T5"/>
                  </a:cxn>
                  <a:cxn ang="0">
                    <a:pos x="T6" y="T7"/>
                  </a:cxn>
                  <a:cxn ang="0">
                    <a:pos x="T8" y="T9"/>
                  </a:cxn>
                </a:cxnLst>
                <a:rect l="0" t="0" r="r" b="b"/>
                <a:pathLst>
                  <a:path w="26" h="27">
                    <a:moveTo>
                      <a:pt x="26" y="14"/>
                    </a:moveTo>
                    <a:cubicBezTo>
                      <a:pt x="25" y="21"/>
                      <a:pt x="19" y="27"/>
                      <a:pt x="12" y="26"/>
                    </a:cubicBezTo>
                    <a:cubicBezTo>
                      <a:pt x="5" y="26"/>
                      <a:pt x="0" y="20"/>
                      <a:pt x="0" y="13"/>
                    </a:cubicBezTo>
                    <a:cubicBezTo>
                      <a:pt x="0" y="6"/>
                      <a:pt x="6" y="0"/>
                      <a:pt x="13" y="1"/>
                    </a:cubicBezTo>
                    <a:cubicBezTo>
                      <a:pt x="20" y="1"/>
                      <a:pt x="26" y="7"/>
                      <a:pt x="26" y="14"/>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3" name="îṩḻîḓé"/>
              <p:cNvSpPr/>
              <p:nvPr/>
            </p:nvSpPr>
            <p:spPr bwMode="auto">
              <a:xfrm>
                <a:off x="3664" y="991"/>
                <a:ext cx="17" cy="16"/>
              </a:xfrm>
              <a:custGeom>
                <a:avLst/>
                <a:gdLst>
                  <a:gd name="T0" fmla="*/ 17 w 17"/>
                  <a:gd name="T1" fmla="*/ 9 h 17"/>
                  <a:gd name="T2" fmla="*/ 8 w 17"/>
                  <a:gd name="T3" fmla="*/ 17 h 17"/>
                  <a:gd name="T4" fmla="*/ 0 w 17"/>
                  <a:gd name="T5" fmla="*/ 8 h 17"/>
                  <a:gd name="T6" fmla="*/ 9 w 17"/>
                  <a:gd name="T7" fmla="*/ 0 h 17"/>
                  <a:gd name="T8" fmla="*/ 17 w 17"/>
                  <a:gd name="T9" fmla="*/ 9 h 17"/>
                </a:gdLst>
                <a:ahLst/>
                <a:cxnLst>
                  <a:cxn ang="0">
                    <a:pos x="T0" y="T1"/>
                  </a:cxn>
                  <a:cxn ang="0">
                    <a:pos x="T2" y="T3"/>
                  </a:cxn>
                  <a:cxn ang="0">
                    <a:pos x="T4" y="T5"/>
                  </a:cxn>
                  <a:cxn ang="0">
                    <a:pos x="T6" y="T7"/>
                  </a:cxn>
                  <a:cxn ang="0">
                    <a:pos x="T8" y="T9"/>
                  </a:cxn>
                </a:cxnLst>
                <a:rect l="0" t="0" r="r" b="b"/>
                <a:pathLst>
                  <a:path w="17" h="17">
                    <a:moveTo>
                      <a:pt x="17" y="9"/>
                    </a:moveTo>
                    <a:cubicBezTo>
                      <a:pt x="17" y="13"/>
                      <a:pt x="13" y="17"/>
                      <a:pt x="8" y="17"/>
                    </a:cubicBezTo>
                    <a:cubicBezTo>
                      <a:pt x="4" y="17"/>
                      <a:pt x="0" y="13"/>
                      <a:pt x="0" y="8"/>
                    </a:cubicBezTo>
                    <a:cubicBezTo>
                      <a:pt x="0" y="4"/>
                      <a:pt x="4" y="0"/>
                      <a:pt x="9" y="0"/>
                    </a:cubicBezTo>
                    <a:cubicBezTo>
                      <a:pt x="13" y="0"/>
                      <a:pt x="17" y="4"/>
                      <a:pt x="17" y="9"/>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4" name="ïSḷíḋê"/>
              <p:cNvSpPr/>
              <p:nvPr/>
            </p:nvSpPr>
            <p:spPr bwMode="auto">
              <a:xfrm>
                <a:off x="3650" y="965"/>
                <a:ext cx="12" cy="12"/>
              </a:xfrm>
              <a:custGeom>
                <a:avLst/>
                <a:gdLst>
                  <a:gd name="T0" fmla="*/ 12 w 12"/>
                  <a:gd name="T1" fmla="*/ 6 h 12"/>
                  <a:gd name="T2" fmla="*/ 6 w 12"/>
                  <a:gd name="T3" fmla="*/ 12 h 12"/>
                  <a:gd name="T4" fmla="*/ 0 w 12"/>
                  <a:gd name="T5" fmla="*/ 6 h 12"/>
                  <a:gd name="T6" fmla="*/ 7 w 12"/>
                  <a:gd name="T7" fmla="*/ 0 h 12"/>
                  <a:gd name="T8" fmla="*/ 12 w 12"/>
                  <a:gd name="T9" fmla="*/ 6 h 12"/>
                </a:gdLst>
                <a:ahLst/>
                <a:cxnLst>
                  <a:cxn ang="0">
                    <a:pos x="T0" y="T1"/>
                  </a:cxn>
                  <a:cxn ang="0">
                    <a:pos x="T2" y="T3"/>
                  </a:cxn>
                  <a:cxn ang="0">
                    <a:pos x="T4" y="T5"/>
                  </a:cxn>
                  <a:cxn ang="0">
                    <a:pos x="T6" y="T7"/>
                  </a:cxn>
                  <a:cxn ang="0">
                    <a:pos x="T8" y="T9"/>
                  </a:cxn>
                </a:cxnLst>
                <a:rect l="0" t="0" r="r" b="b"/>
                <a:pathLst>
                  <a:path w="12" h="12">
                    <a:moveTo>
                      <a:pt x="12" y="6"/>
                    </a:moveTo>
                    <a:cubicBezTo>
                      <a:pt x="12" y="10"/>
                      <a:pt x="9" y="12"/>
                      <a:pt x="6" y="12"/>
                    </a:cubicBezTo>
                    <a:cubicBezTo>
                      <a:pt x="3" y="12"/>
                      <a:pt x="0" y="9"/>
                      <a:pt x="0" y="6"/>
                    </a:cubicBezTo>
                    <a:cubicBezTo>
                      <a:pt x="1" y="3"/>
                      <a:pt x="3" y="0"/>
                      <a:pt x="7" y="0"/>
                    </a:cubicBezTo>
                    <a:cubicBezTo>
                      <a:pt x="10" y="0"/>
                      <a:pt x="12" y="3"/>
                      <a:pt x="12" y="6"/>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5" name="íS1ïḑè"/>
              <p:cNvSpPr/>
              <p:nvPr/>
            </p:nvSpPr>
            <p:spPr bwMode="auto">
              <a:xfrm>
                <a:off x="3623" y="950"/>
                <a:ext cx="7" cy="6"/>
              </a:xfrm>
              <a:prstGeom prst="ellipse">
                <a:avLst/>
              </a:pr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6" name="iSḻîḑè"/>
              <p:cNvSpPr/>
              <p:nvPr/>
            </p:nvSpPr>
            <p:spPr bwMode="auto">
              <a:xfrm>
                <a:off x="3603" y="906"/>
                <a:ext cx="46" cy="20"/>
              </a:xfrm>
              <a:custGeom>
                <a:avLst/>
                <a:gdLst>
                  <a:gd name="T0" fmla="*/ 0 w 48"/>
                  <a:gd name="T1" fmla="*/ 21 h 21"/>
                  <a:gd name="T2" fmla="*/ 48 w 48"/>
                  <a:gd name="T3" fmla="*/ 0 h 21"/>
                  <a:gd name="T4" fmla="*/ 0 w 48"/>
                  <a:gd name="T5" fmla="*/ 21 h 21"/>
                </a:gdLst>
                <a:ahLst/>
                <a:cxnLst>
                  <a:cxn ang="0">
                    <a:pos x="T0" y="T1"/>
                  </a:cxn>
                  <a:cxn ang="0">
                    <a:pos x="T2" y="T3"/>
                  </a:cxn>
                  <a:cxn ang="0">
                    <a:pos x="T4" y="T5"/>
                  </a:cxn>
                </a:cxnLst>
                <a:rect l="0" t="0" r="r" b="b"/>
                <a:pathLst>
                  <a:path w="48" h="21">
                    <a:moveTo>
                      <a:pt x="0" y="21"/>
                    </a:moveTo>
                    <a:cubicBezTo>
                      <a:pt x="0" y="21"/>
                      <a:pt x="19" y="3"/>
                      <a:pt x="48" y="0"/>
                    </a:cubicBezTo>
                    <a:cubicBezTo>
                      <a:pt x="48" y="0"/>
                      <a:pt x="25" y="15"/>
                      <a:pt x="0" y="21"/>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7" name="išľíḍê"/>
              <p:cNvSpPr/>
              <p:nvPr/>
            </p:nvSpPr>
            <p:spPr bwMode="auto">
              <a:xfrm>
                <a:off x="3114" y="2141"/>
                <a:ext cx="209" cy="401"/>
              </a:xfrm>
              <a:custGeom>
                <a:avLst/>
                <a:gdLst>
                  <a:gd name="T0" fmla="*/ 2 w 218"/>
                  <a:gd name="T1" fmla="*/ 66 h 418"/>
                  <a:gd name="T2" fmla="*/ 93 w 218"/>
                  <a:gd name="T3" fmla="*/ 13 h 418"/>
                  <a:gd name="T4" fmla="*/ 213 w 218"/>
                  <a:gd name="T5" fmla="*/ 30 h 418"/>
                  <a:gd name="T6" fmla="*/ 172 w 218"/>
                  <a:gd name="T7" fmla="*/ 70 h 418"/>
                  <a:gd name="T8" fmla="*/ 202 w 218"/>
                  <a:gd name="T9" fmla="*/ 327 h 418"/>
                  <a:gd name="T10" fmla="*/ 160 w 218"/>
                  <a:gd name="T11" fmla="*/ 411 h 418"/>
                  <a:gd name="T12" fmla="*/ 86 w 218"/>
                  <a:gd name="T13" fmla="*/ 349 h 418"/>
                  <a:gd name="T14" fmla="*/ 46 w 218"/>
                  <a:gd name="T15" fmla="*/ 85 h 418"/>
                  <a:gd name="T16" fmla="*/ 2 w 218"/>
                  <a:gd name="T17" fmla="*/ 66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418">
                    <a:moveTo>
                      <a:pt x="2" y="66"/>
                    </a:moveTo>
                    <a:cubicBezTo>
                      <a:pt x="0" y="41"/>
                      <a:pt x="22" y="22"/>
                      <a:pt x="93" y="13"/>
                    </a:cubicBezTo>
                    <a:cubicBezTo>
                      <a:pt x="163" y="4"/>
                      <a:pt x="208" y="0"/>
                      <a:pt x="213" y="30"/>
                    </a:cubicBezTo>
                    <a:cubicBezTo>
                      <a:pt x="218" y="60"/>
                      <a:pt x="187" y="67"/>
                      <a:pt x="172" y="70"/>
                    </a:cubicBezTo>
                    <a:cubicBezTo>
                      <a:pt x="172" y="70"/>
                      <a:pt x="197" y="291"/>
                      <a:pt x="202" y="327"/>
                    </a:cubicBezTo>
                    <a:cubicBezTo>
                      <a:pt x="207" y="362"/>
                      <a:pt x="197" y="404"/>
                      <a:pt x="160" y="411"/>
                    </a:cubicBezTo>
                    <a:cubicBezTo>
                      <a:pt x="123" y="418"/>
                      <a:pt x="93" y="391"/>
                      <a:pt x="86" y="349"/>
                    </a:cubicBezTo>
                    <a:cubicBezTo>
                      <a:pt x="78" y="307"/>
                      <a:pt x="46" y="85"/>
                      <a:pt x="46" y="85"/>
                    </a:cubicBezTo>
                    <a:cubicBezTo>
                      <a:pt x="46" y="85"/>
                      <a:pt x="6" y="97"/>
                      <a:pt x="2" y="66"/>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8" name="íšļîḑè"/>
              <p:cNvSpPr/>
              <p:nvPr/>
            </p:nvSpPr>
            <p:spPr bwMode="auto">
              <a:xfrm>
                <a:off x="3179" y="2190"/>
                <a:ext cx="107" cy="324"/>
              </a:xfrm>
              <a:custGeom>
                <a:avLst/>
                <a:gdLst>
                  <a:gd name="T0" fmla="*/ 84 w 112"/>
                  <a:gd name="T1" fmla="*/ 337 h 338"/>
                  <a:gd name="T2" fmla="*/ 107 w 112"/>
                  <a:gd name="T3" fmla="*/ 255 h 338"/>
                  <a:gd name="T4" fmla="*/ 89 w 112"/>
                  <a:gd name="T5" fmla="*/ 73 h 338"/>
                  <a:gd name="T6" fmla="*/ 84 w 112"/>
                  <a:gd name="T7" fmla="*/ 48 h 338"/>
                  <a:gd name="T8" fmla="*/ 79 w 112"/>
                  <a:gd name="T9" fmla="*/ 1 h 338"/>
                  <a:gd name="T10" fmla="*/ 52 w 112"/>
                  <a:gd name="T11" fmla="*/ 34 h 338"/>
                  <a:gd name="T12" fmla="*/ 28 w 112"/>
                  <a:gd name="T13" fmla="*/ 48 h 338"/>
                  <a:gd name="T14" fmla="*/ 11 w 112"/>
                  <a:gd name="T15" fmla="*/ 72 h 338"/>
                  <a:gd name="T16" fmla="*/ 11 w 112"/>
                  <a:gd name="T17" fmla="*/ 106 h 338"/>
                  <a:gd name="T18" fmla="*/ 35 w 112"/>
                  <a:gd name="T19" fmla="*/ 266 h 338"/>
                  <a:gd name="T20" fmla="*/ 84 w 112"/>
                  <a:gd name="T21" fmla="*/ 3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338">
                    <a:moveTo>
                      <a:pt x="84" y="337"/>
                    </a:moveTo>
                    <a:cubicBezTo>
                      <a:pt x="108" y="336"/>
                      <a:pt x="112" y="304"/>
                      <a:pt x="107" y="255"/>
                    </a:cubicBezTo>
                    <a:cubicBezTo>
                      <a:pt x="102" y="206"/>
                      <a:pt x="87" y="82"/>
                      <a:pt x="89" y="73"/>
                    </a:cubicBezTo>
                    <a:cubicBezTo>
                      <a:pt x="91" y="63"/>
                      <a:pt x="93" y="56"/>
                      <a:pt x="84" y="48"/>
                    </a:cubicBezTo>
                    <a:cubicBezTo>
                      <a:pt x="75" y="40"/>
                      <a:pt x="93" y="2"/>
                      <a:pt x="79" y="1"/>
                    </a:cubicBezTo>
                    <a:cubicBezTo>
                      <a:pt x="64" y="0"/>
                      <a:pt x="59" y="30"/>
                      <a:pt x="52" y="34"/>
                    </a:cubicBezTo>
                    <a:cubicBezTo>
                      <a:pt x="45" y="37"/>
                      <a:pt x="29" y="36"/>
                      <a:pt x="28" y="48"/>
                    </a:cubicBezTo>
                    <a:cubicBezTo>
                      <a:pt x="27" y="60"/>
                      <a:pt x="23" y="70"/>
                      <a:pt x="11" y="72"/>
                    </a:cubicBezTo>
                    <a:cubicBezTo>
                      <a:pt x="0" y="74"/>
                      <a:pt x="10" y="96"/>
                      <a:pt x="11" y="106"/>
                    </a:cubicBezTo>
                    <a:cubicBezTo>
                      <a:pt x="12" y="116"/>
                      <a:pt x="33" y="246"/>
                      <a:pt x="35" y="266"/>
                    </a:cubicBezTo>
                    <a:cubicBezTo>
                      <a:pt x="37" y="287"/>
                      <a:pt x="43" y="338"/>
                      <a:pt x="84" y="337"/>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9" name="ïṥľíḍè"/>
              <p:cNvSpPr/>
              <p:nvPr/>
            </p:nvSpPr>
            <p:spPr bwMode="auto">
              <a:xfrm>
                <a:off x="3185" y="2176"/>
                <a:ext cx="26" cy="25"/>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0" name="ïṡ1îḋe"/>
              <p:cNvSpPr/>
              <p:nvPr/>
            </p:nvSpPr>
            <p:spPr bwMode="auto">
              <a:xfrm>
                <a:off x="3215" y="2103"/>
                <a:ext cx="28" cy="27"/>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1" name="iṥļïḓê"/>
              <p:cNvSpPr/>
              <p:nvPr/>
            </p:nvSpPr>
            <p:spPr bwMode="auto">
              <a:xfrm>
                <a:off x="3178" y="2072"/>
                <a:ext cx="26" cy="26"/>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2" name="îSḻîḍê"/>
              <p:cNvSpPr/>
              <p:nvPr/>
            </p:nvSpPr>
            <p:spPr bwMode="auto">
              <a:xfrm>
                <a:off x="3225" y="2043"/>
                <a:ext cx="19" cy="21"/>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3" name="íṡļïďè"/>
              <p:cNvSpPr/>
              <p:nvPr/>
            </p:nvSpPr>
            <p:spPr bwMode="auto">
              <a:xfrm>
                <a:off x="4143" y="3121"/>
                <a:ext cx="403" cy="303"/>
              </a:xfrm>
              <a:custGeom>
                <a:avLst/>
                <a:gdLst>
                  <a:gd name="T0" fmla="*/ 284 w 420"/>
                  <a:gd name="T1" fmla="*/ 11 h 316"/>
                  <a:gd name="T2" fmla="*/ 366 w 420"/>
                  <a:gd name="T3" fmla="*/ 76 h 316"/>
                  <a:gd name="T4" fmla="*/ 394 w 420"/>
                  <a:gd name="T5" fmla="*/ 194 h 316"/>
                  <a:gd name="T6" fmla="*/ 343 w 420"/>
                  <a:gd name="T7" fmla="*/ 171 h 316"/>
                  <a:gd name="T8" fmla="*/ 114 w 420"/>
                  <a:gd name="T9" fmla="*/ 293 h 316"/>
                  <a:gd name="T10" fmla="*/ 20 w 420"/>
                  <a:gd name="T11" fmla="*/ 285 h 316"/>
                  <a:gd name="T12" fmla="*/ 51 w 420"/>
                  <a:gd name="T13" fmla="*/ 193 h 316"/>
                  <a:gd name="T14" fmla="*/ 282 w 420"/>
                  <a:gd name="T15" fmla="*/ 59 h 316"/>
                  <a:gd name="T16" fmla="*/ 284 w 420"/>
                  <a:gd name="T17" fmla="*/ 1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0" h="316">
                    <a:moveTo>
                      <a:pt x="284" y="11"/>
                    </a:moveTo>
                    <a:cubicBezTo>
                      <a:pt x="306" y="0"/>
                      <a:pt x="332" y="14"/>
                      <a:pt x="366" y="76"/>
                    </a:cubicBezTo>
                    <a:cubicBezTo>
                      <a:pt x="400" y="138"/>
                      <a:pt x="420" y="179"/>
                      <a:pt x="394" y="194"/>
                    </a:cubicBezTo>
                    <a:cubicBezTo>
                      <a:pt x="368" y="210"/>
                      <a:pt x="351" y="183"/>
                      <a:pt x="343" y="171"/>
                    </a:cubicBezTo>
                    <a:cubicBezTo>
                      <a:pt x="343" y="171"/>
                      <a:pt x="146" y="275"/>
                      <a:pt x="114" y="293"/>
                    </a:cubicBezTo>
                    <a:cubicBezTo>
                      <a:pt x="83" y="310"/>
                      <a:pt x="40" y="316"/>
                      <a:pt x="20" y="285"/>
                    </a:cubicBezTo>
                    <a:cubicBezTo>
                      <a:pt x="0" y="253"/>
                      <a:pt x="15" y="215"/>
                      <a:pt x="51" y="193"/>
                    </a:cubicBezTo>
                    <a:cubicBezTo>
                      <a:pt x="87" y="171"/>
                      <a:pt x="282" y="59"/>
                      <a:pt x="282" y="59"/>
                    </a:cubicBezTo>
                    <a:cubicBezTo>
                      <a:pt x="282" y="59"/>
                      <a:pt x="256" y="26"/>
                      <a:pt x="284" y="11"/>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4" name="íṧľïde"/>
              <p:cNvSpPr/>
              <p:nvPr/>
            </p:nvSpPr>
            <p:spPr bwMode="auto">
              <a:xfrm>
                <a:off x="4165" y="3211"/>
                <a:ext cx="318" cy="189"/>
              </a:xfrm>
              <a:custGeom>
                <a:avLst/>
                <a:gdLst>
                  <a:gd name="T0" fmla="*/ 16 w 331"/>
                  <a:gd name="T1" fmla="*/ 175 h 197"/>
                  <a:gd name="T2" fmla="*/ 101 w 331"/>
                  <a:gd name="T3" fmla="*/ 167 h 197"/>
                  <a:gd name="T4" fmla="*/ 264 w 331"/>
                  <a:gd name="T5" fmla="*/ 82 h 197"/>
                  <a:gd name="T6" fmla="*/ 285 w 331"/>
                  <a:gd name="T7" fmla="*/ 69 h 197"/>
                  <a:gd name="T8" fmla="*/ 326 w 331"/>
                  <a:gd name="T9" fmla="*/ 47 h 197"/>
                  <a:gd name="T10" fmla="*/ 287 w 331"/>
                  <a:gd name="T11" fmla="*/ 34 h 197"/>
                  <a:gd name="T12" fmla="*/ 264 w 331"/>
                  <a:gd name="T13" fmla="*/ 17 h 197"/>
                  <a:gd name="T14" fmla="*/ 236 w 331"/>
                  <a:gd name="T15" fmla="*/ 10 h 197"/>
                  <a:gd name="T16" fmla="*/ 204 w 331"/>
                  <a:gd name="T17" fmla="*/ 23 h 197"/>
                  <a:gd name="T18" fmla="*/ 64 w 331"/>
                  <a:gd name="T19" fmla="*/ 103 h 197"/>
                  <a:gd name="T20" fmla="*/ 16 w 331"/>
                  <a:gd name="T21" fmla="*/ 17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1" h="197">
                    <a:moveTo>
                      <a:pt x="16" y="175"/>
                    </a:moveTo>
                    <a:cubicBezTo>
                      <a:pt x="25" y="197"/>
                      <a:pt x="57" y="189"/>
                      <a:pt x="101" y="167"/>
                    </a:cubicBezTo>
                    <a:cubicBezTo>
                      <a:pt x="144" y="144"/>
                      <a:pt x="254" y="84"/>
                      <a:pt x="264" y="82"/>
                    </a:cubicBezTo>
                    <a:cubicBezTo>
                      <a:pt x="273" y="81"/>
                      <a:pt x="281" y="80"/>
                      <a:pt x="285" y="69"/>
                    </a:cubicBezTo>
                    <a:cubicBezTo>
                      <a:pt x="289" y="57"/>
                      <a:pt x="331" y="60"/>
                      <a:pt x="326" y="47"/>
                    </a:cubicBezTo>
                    <a:cubicBezTo>
                      <a:pt x="322" y="33"/>
                      <a:pt x="292" y="39"/>
                      <a:pt x="287" y="34"/>
                    </a:cubicBezTo>
                    <a:cubicBezTo>
                      <a:pt x="281" y="29"/>
                      <a:pt x="276" y="13"/>
                      <a:pt x="264" y="17"/>
                    </a:cubicBezTo>
                    <a:cubicBezTo>
                      <a:pt x="252" y="20"/>
                      <a:pt x="242" y="20"/>
                      <a:pt x="236" y="10"/>
                    </a:cubicBezTo>
                    <a:cubicBezTo>
                      <a:pt x="230" y="0"/>
                      <a:pt x="213" y="18"/>
                      <a:pt x="204" y="23"/>
                    </a:cubicBezTo>
                    <a:cubicBezTo>
                      <a:pt x="195" y="27"/>
                      <a:pt x="82" y="94"/>
                      <a:pt x="64" y="103"/>
                    </a:cubicBezTo>
                    <a:cubicBezTo>
                      <a:pt x="45" y="113"/>
                      <a:pt x="0" y="137"/>
                      <a:pt x="16" y="175"/>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5" name="iṧļîḓe"/>
              <p:cNvSpPr/>
              <p:nvPr/>
            </p:nvSpPr>
            <p:spPr bwMode="auto">
              <a:xfrm>
                <a:off x="4445" y="3188"/>
                <a:ext cx="29" cy="29"/>
              </a:xfrm>
              <a:custGeom>
                <a:avLst/>
                <a:gdLst>
                  <a:gd name="T0" fmla="*/ 20 w 30"/>
                  <a:gd name="T1" fmla="*/ 27 h 30"/>
                  <a:gd name="T2" fmla="*/ 3 w 30"/>
                  <a:gd name="T3" fmla="*/ 20 h 30"/>
                  <a:gd name="T4" fmla="*/ 11 w 30"/>
                  <a:gd name="T5" fmla="*/ 2 h 30"/>
                  <a:gd name="T6" fmla="*/ 28 w 30"/>
                  <a:gd name="T7" fmla="*/ 10 h 30"/>
                  <a:gd name="T8" fmla="*/ 20 w 30"/>
                  <a:gd name="T9" fmla="*/ 27 h 30"/>
                </a:gdLst>
                <a:ahLst/>
                <a:cxnLst>
                  <a:cxn ang="0">
                    <a:pos x="T0" y="T1"/>
                  </a:cxn>
                  <a:cxn ang="0">
                    <a:pos x="T2" y="T3"/>
                  </a:cxn>
                  <a:cxn ang="0">
                    <a:pos x="T4" y="T5"/>
                  </a:cxn>
                  <a:cxn ang="0">
                    <a:pos x="T6" y="T7"/>
                  </a:cxn>
                  <a:cxn ang="0">
                    <a:pos x="T8" y="T9"/>
                  </a:cxn>
                </a:cxnLst>
                <a:rect l="0" t="0" r="r" b="b"/>
                <a:pathLst>
                  <a:path w="30" h="30">
                    <a:moveTo>
                      <a:pt x="20" y="27"/>
                    </a:moveTo>
                    <a:cubicBezTo>
                      <a:pt x="14" y="30"/>
                      <a:pt x="6" y="26"/>
                      <a:pt x="3" y="20"/>
                    </a:cubicBezTo>
                    <a:cubicBezTo>
                      <a:pt x="0" y="13"/>
                      <a:pt x="4" y="5"/>
                      <a:pt x="11" y="2"/>
                    </a:cubicBezTo>
                    <a:cubicBezTo>
                      <a:pt x="17" y="0"/>
                      <a:pt x="25" y="3"/>
                      <a:pt x="28" y="10"/>
                    </a:cubicBezTo>
                    <a:cubicBezTo>
                      <a:pt x="30" y="17"/>
                      <a:pt x="27" y="24"/>
                      <a:pt x="20" y="27"/>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6" name="iṩļíḍê"/>
              <p:cNvSpPr/>
              <p:nvPr/>
            </p:nvSpPr>
            <p:spPr bwMode="auto">
              <a:xfrm>
                <a:off x="4523" y="3189"/>
                <a:ext cx="32" cy="32"/>
              </a:xfrm>
              <a:custGeom>
                <a:avLst/>
                <a:gdLst>
                  <a:gd name="T0" fmla="*/ 22 w 33"/>
                  <a:gd name="T1" fmla="*/ 30 h 33"/>
                  <a:gd name="T2" fmla="*/ 3 w 33"/>
                  <a:gd name="T3" fmla="*/ 22 h 33"/>
                  <a:gd name="T4" fmla="*/ 11 w 33"/>
                  <a:gd name="T5" fmla="*/ 3 h 33"/>
                  <a:gd name="T6" fmla="*/ 30 w 33"/>
                  <a:gd name="T7" fmla="*/ 11 h 33"/>
                  <a:gd name="T8" fmla="*/ 22 w 33"/>
                  <a:gd name="T9" fmla="*/ 30 h 33"/>
                </a:gdLst>
                <a:ahLst/>
                <a:cxnLst>
                  <a:cxn ang="0">
                    <a:pos x="T0" y="T1"/>
                  </a:cxn>
                  <a:cxn ang="0">
                    <a:pos x="T2" y="T3"/>
                  </a:cxn>
                  <a:cxn ang="0">
                    <a:pos x="T4" y="T5"/>
                  </a:cxn>
                  <a:cxn ang="0">
                    <a:pos x="T6" y="T7"/>
                  </a:cxn>
                  <a:cxn ang="0">
                    <a:pos x="T8" y="T9"/>
                  </a:cxn>
                </a:cxnLst>
                <a:rect l="0" t="0" r="r" b="b"/>
                <a:pathLst>
                  <a:path w="33" h="33">
                    <a:moveTo>
                      <a:pt x="22" y="30"/>
                    </a:moveTo>
                    <a:cubicBezTo>
                      <a:pt x="15" y="33"/>
                      <a:pt x="6" y="29"/>
                      <a:pt x="3" y="22"/>
                    </a:cubicBezTo>
                    <a:cubicBezTo>
                      <a:pt x="0" y="14"/>
                      <a:pt x="4" y="6"/>
                      <a:pt x="11" y="3"/>
                    </a:cubicBezTo>
                    <a:cubicBezTo>
                      <a:pt x="19" y="0"/>
                      <a:pt x="27" y="4"/>
                      <a:pt x="30" y="11"/>
                    </a:cubicBezTo>
                    <a:cubicBezTo>
                      <a:pt x="33" y="18"/>
                      <a:pt x="29" y="27"/>
                      <a:pt x="22" y="30"/>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7" name="íṥ1îďé"/>
              <p:cNvSpPr/>
              <p:nvPr/>
            </p:nvSpPr>
            <p:spPr bwMode="auto">
              <a:xfrm>
                <a:off x="4539" y="3144"/>
                <a:ext cx="29" cy="29"/>
              </a:xfrm>
              <a:custGeom>
                <a:avLst/>
                <a:gdLst>
                  <a:gd name="T0" fmla="*/ 20 w 30"/>
                  <a:gd name="T1" fmla="*/ 27 h 30"/>
                  <a:gd name="T2" fmla="*/ 3 w 30"/>
                  <a:gd name="T3" fmla="*/ 19 h 30"/>
                  <a:gd name="T4" fmla="*/ 10 w 30"/>
                  <a:gd name="T5" fmla="*/ 2 h 30"/>
                  <a:gd name="T6" fmla="*/ 27 w 30"/>
                  <a:gd name="T7" fmla="*/ 10 h 30"/>
                  <a:gd name="T8" fmla="*/ 20 w 30"/>
                  <a:gd name="T9" fmla="*/ 27 h 30"/>
                </a:gdLst>
                <a:ahLst/>
                <a:cxnLst>
                  <a:cxn ang="0">
                    <a:pos x="T0" y="T1"/>
                  </a:cxn>
                  <a:cxn ang="0">
                    <a:pos x="T2" y="T3"/>
                  </a:cxn>
                  <a:cxn ang="0">
                    <a:pos x="T4" y="T5"/>
                  </a:cxn>
                  <a:cxn ang="0">
                    <a:pos x="T6" y="T7"/>
                  </a:cxn>
                  <a:cxn ang="0">
                    <a:pos x="T8" y="T9"/>
                  </a:cxn>
                </a:cxnLst>
                <a:rect l="0" t="0" r="r" b="b"/>
                <a:pathLst>
                  <a:path w="30" h="30">
                    <a:moveTo>
                      <a:pt x="20" y="27"/>
                    </a:moveTo>
                    <a:cubicBezTo>
                      <a:pt x="13" y="30"/>
                      <a:pt x="5" y="26"/>
                      <a:pt x="3" y="19"/>
                    </a:cubicBezTo>
                    <a:cubicBezTo>
                      <a:pt x="0" y="13"/>
                      <a:pt x="3" y="5"/>
                      <a:pt x="10" y="2"/>
                    </a:cubicBezTo>
                    <a:cubicBezTo>
                      <a:pt x="17" y="0"/>
                      <a:pt x="25" y="3"/>
                      <a:pt x="27" y="10"/>
                    </a:cubicBezTo>
                    <a:cubicBezTo>
                      <a:pt x="30" y="16"/>
                      <a:pt x="27" y="24"/>
                      <a:pt x="20" y="27"/>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8" name="í$1îdê"/>
              <p:cNvSpPr/>
              <p:nvPr/>
            </p:nvSpPr>
            <p:spPr bwMode="auto">
              <a:xfrm>
                <a:off x="4588" y="3176"/>
                <a:ext cx="22" cy="22"/>
              </a:xfrm>
              <a:custGeom>
                <a:avLst/>
                <a:gdLst>
                  <a:gd name="T0" fmla="*/ 15 w 23"/>
                  <a:gd name="T1" fmla="*/ 21 h 23"/>
                  <a:gd name="T2" fmla="*/ 2 w 23"/>
                  <a:gd name="T3" fmla="*/ 15 h 23"/>
                  <a:gd name="T4" fmla="*/ 8 w 23"/>
                  <a:gd name="T5" fmla="*/ 2 h 23"/>
                  <a:gd name="T6" fmla="*/ 21 w 23"/>
                  <a:gd name="T7" fmla="*/ 8 h 23"/>
                  <a:gd name="T8" fmla="*/ 15 w 23"/>
                  <a:gd name="T9" fmla="*/ 21 h 23"/>
                </a:gdLst>
                <a:ahLst/>
                <a:cxnLst>
                  <a:cxn ang="0">
                    <a:pos x="T0" y="T1"/>
                  </a:cxn>
                  <a:cxn ang="0">
                    <a:pos x="T2" y="T3"/>
                  </a:cxn>
                  <a:cxn ang="0">
                    <a:pos x="T4" y="T5"/>
                  </a:cxn>
                  <a:cxn ang="0">
                    <a:pos x="T6" y="T7"/>
                  </a:cxn>
                  <a:cxn ang="0">
                    <a:pos x="T8" y="T9"/>
                  </a:cxn>
                </a:cxnLst>
                <a:rect l="0" t="0" r="r" b="b"/>
                <a:pathLst>
                  <a:path w="23" h="23">
                    <a:moveTo>
                      <a:pt x="15" y="21"/>
                    </a:moveTo>
                    <a:cubicBezTo>
                      <a:pt x="10" y="23"/>
                      <a:pt x="4" y="20"/>
                      <a:pt x="2" y="15"/>
                    </a:cubicBezTo>
                    <a:cubicBezTo>
                      <a:pt x="0" y="10"/>
                      <a:pt x="2" y="4"/>
                      <a:pt x="8" y="2"/>
                    </a:cubicBezTo>
                    <a:cubicBezTo>
                      <a:pt x="13" y="0"/>
                      <a:pt x="19" y="3"/>
                      <a:pt x="21" y="8"/>
                    </a:cubicBezTo>
                    <a:cubicBezTo>
                      <a:pt x="23" y="13"/>
                      <a:pt x="20" y="19"/>
                      <a:pt x="15" y="21"/>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9" name="ïşļîḋè"/>
              <p:cNvSpPr/>
              <p:nvPr/>
            </p:nvSpPr>
            <p:spPr bwMode="auto">
              <a:xfrm>
                <a:off x="3003" y="1819"/>
                <a:ext cx="366" cy="263"/>
              </a:xfrm>
              <a:custGeom>
                <a:avLst/>
                <a:gdLst>
                  <a:gd name="T0" fmla="*/ 27 w 382"/>
                  <a:gd name="T1" fmla="*/ 235 h 274"/>
                  <a:gd name="T2" fmla="*/ 29 w 382"/>
                  <a:gd name="T3" fmla="*/ 238 h 274"/>
                  <a:gd name="T4" fmla="*/ 33 w 382"/>
                  <a:gd name="T5" fmla="*/ 242 h 274"/>
                  <a:gd name="T6" fmla="*/ 69 w 382"/>
                  <a:gd name="T7" fmla="*/ 257 h 274"/>
                  <a:gd name="T8" fmla="*/ 123 w 382"/>
                  <a:gd name="T9" fmla="*/ 238 h 274"/>
                  <a:gd name="T10" fmla="*/ 175 w 382"/>
                  <a:gd name="T11" fmla="*/ 164 h 274"/>
                  <a:gd name="T12" fmla="*/ 184 w 382"/>
                  <a:gd name="T13" fmla="*/ 134 h 274"/>
                  <a:gd name="T14" fmla="*/ 210 w 382"/>
                  <a:gd name="T15" fmla="*/ 75 h 274"/>
                  <a:gd name="T16" fmla="*/ 252 w 382"/>
                  <a:gd name="T17" fmla="*/ 25 h 274"/>
                  <a:gd name="T18" fmla="*/ 314 w 382"/>
                  <a:gd name="T19" fmla="*/ 1 h 274"/>
                  <a:gd name="T20" fmla="*/ 371 w 382"/>
                  <a:gd name="T21" fmla="*/ 40 h 274"/>
                  <a:gd name="T22" fmla="*/ 374 w 382"/>
                  <a:gd name="T23" fmla="*/ 43 h 274"/>
                  <a:gd name="T24" fmla="*/ 375 w 382"/>
                  <a:gd name="T25" fmla="*/ 46 h 274"/>
                  <a:gd name="T26" fmla="*/ 375 w 382"/>
                  <a:gd name="T27" fmla="*/ 46 h 274"/>
                  <a:gd name="T28" fmla="*/ 377 w 382"/>
                  <a:gd name="T29" fmla="*/ 51 h 274"/>
                  <a:gd name="T30" fmla="*/ 381 w 382"/>
                  <a:gd name="T31" fmla="*/ 64 h 274"/>
                  <a:gd name="T32" fmla="*/ 382 w 382"/>
                  <a:gd name="T33" fmla="*/ 74 h 274"/>
                  <a:gd name="T34" fmla="*/ 377 w 382"/>
                  <a:gd name="T35" fmla="*/ 101 h 274"/>
                  <a:gd name="T36" fmla="*/ 372 w 382"/>
                  <a:gd name="T37" fmla="*/ 109 h 274"/>
                  <a:gd name="T38" fmla="*/ 317 w 382"/>
                  <a:gd name="T39" fmla="*/ 149 h 274"/>
                  <a:gd name="T40" fmla="*/ 219 w 382"/>
                  <a:gd name="T41" fmla="*/ 155 h 274"/>
                  <a:gd name="T42" fmla="*/ 172 w 382"/>
                  <a:gd name="T43" fmla="*/ 145 h 274"/>
                  <a:gd name="T44" fmla="*/ 127 w 382"/>
                  <a:gd name="T45" fmla="*/ 136 h 274"/>
                  <a:gd name="T46" fmla="*/ 42 w 382"/>
                  <a:gd name="T47" fmla="*/ 158 h 274"/>
                  <a:gd name="T48" fmla="*/ 20 w 382"/>
                  <a:gd name="T49" fmla="*/ 192 h 274"/>
                  <a:gd name="T50" fmla="*/ 25 w 382"/>
                  <a:gd name="T51" fmla="*/ 232 h 274"/>
                  <a:gd name="T52" fmla="*/ 9 w 382"/>
                  <a:gd name="T53" fmla="*/ 240 h 274"/>
                  <a:gd name="T54" fmla="*/ 0 w 382"/>
                  <a:gd name="T55" fmla="*/ 206 h 274"/>
                  <a:gd name="T56" fmla="*/ 9 w 382"/>
                  <a:gd name="T57" fmla="*/ 171 h 274"/>
                  <a:gd name="T58" fmla="*/ 62 w 382"/>
                  <a:gd name="T59" fmla="*/ 129 h 274"/>
                  <a:gd name="T60" fmla="*/ 160 w 382"/>
                  <a:gd name="T61" fmla="*/ 128 h 274"/>
                  <a:gd name="T62" fmla="*/ 191 w 382"/>
                  <a:gd name="T63" fmla="*/ 137 h 274"/>
                  <a:gd name="T64" fmla="*/ 252 w 382"/>
                  <a:gd name="T65" fmla="*/ 143 h 274"/>
                  <a:gd name="T66" fmla="*/ 337 w 382"/>
                  <a:gd name="T67" fmla="*/ 119 h 274"/>
                  <a:gd name="T68" fmla="*/ 358 w 382"/>
                  <a:gd name="T69" fmla="*/ 97 h 274"/>
                  <a:gd name="T70" fmla="*/ 361 w 382"/>
                  <a:gd name="T71" fmla="*/ 88 h 274"/>
                  <a:gd name="T72" fmla="*/ 362 w 382"/>
                  <a:gd name="T73" fmla="*/ 72 h 274"/>
                  <a:gd name="T74" fmla="*/ 359 w 382"/>
                  <a:gd name="T75" fmla="*/ 62 h 274"/>
                  <a:gd name="T76" fmla="*/ 356 w 382"/>
                  <a:gd name="T77" fmla="*/ 55 h 274"/>
                  <a:gd name="T78" fmla="*/ 356 w 382"/>
                  <a:gd name="T79" fmla="*/ 55 h 274"/>
                  <a:gd name="T80" fmla="*/ 356 w 382"/>
                  <a:gd name="T81" fmla="*/ 54 h 274"/>
                  <a:gd name="T82" fmla="*/ 355 w 382"/>
                  <a:gd name="T83" fmla="*/ 52 h 274"/>
                  <a:gd name="T84" fmla="*/ 354 w 382"/>
                  <a:gd name="T85" fmla="*/ 49 h 274"/>
                  <a:gd name="T86" fmla="*/ 313 w 382"/>
                  <a:gd name="T87" fmla="*/ 16 h 274"/>
                  <a:gd name="T88" fmla="*/ 260 w 382"/>
                  <a:gd name="T89" fmla="*/ 35 h 274"/>
                  <a:gd name="T90" fmla="*/ 219 w 382"/>
                  <a:gd name="T91" fmla="*/ 80 h 274"/>
                  <a:gd name="T92" fmla="*/ 193 w 382"/>
                  <a:gd name="T93" fmla="*/ 136 h 274"/>
                  <a:gd name="T94" fmla="*/ 184 w 382"/>
                  <a:gd name="T95" fmla="*/ 167 h 274"/>
                  <a:gd name="T96" fmla="*/ 155 w 382"/>
                  <a:gd name="T97" fmla="*/ 225 h 274"/>
                  <a:gd name="T98" fmla="*/ 103 w 382"/>
                  <a:gd name="T99" fmla="*/ 266 h 274"/>
                  <a:gd name="T100" fmla="*/ 52 w 382"/>
                  <a:gd name="T101" fmla="*/ 272 h 274"/>
                  <a:gd name="T102" fmla="*/ 20 w 382"/>
                  <a:gd name="T103" fmla="*/ 255 h 274"/>
                  <a:gd name="T104" fmla="*/ 14 w 382"/>
                  <a:gd name="T105" fmla="*/ 248 h 274"/>
                  <a:gd name="T106" fmla="*/ 11 w 382"/>
                  <a:gd name="T107" fmla="*/ 244 h 274"/>
                  <a:gd name="T108" fmla="*/ 9 w 382"/>
                  <a:gd name="T109" fmla="*/ 24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2" h="274">
                    <a:moveTo>
                      <a:pt x="25" y="231"/>
                    </a:moveTo>
                    <a:cubicBezTo>
                      <a:pt x="27" y="235"/>
                      <a:pt x="27" y="235"/>
                      <a:pt x="27" y="235"/>
                    </a:cubicBezTo>
                    <a:cubicBezTo>
                      <a:pt x="27" y="235"/>
                      <a:pt x="27" y="236"/>
                      <a:pt x="28" y="236"/>
                    </a:cubicBezTo>
                    <a:cubicBezTo>
                      <a:pt x="29" y="238"/>
                      <a:pt x="29" y="238"/>
                      <a:pt x="29" y="238"/>
                    </a:cubicBezTo>
                    <a:cubicBezTo>
                      <a:pt x="29" y="238"/>
                      <a:pt x="30" y="239"/>
                      <a:pt x="30" y="240"/>
                    </a:cubicBezTo>
                    <a:cubicBezTo>
                      <a:pt x="33" y="242"/>
                      <a:pt x="33" y="242"/>
                      <a:pt x="33" y="242"/>
                    </a:cubicBezTo>
                    <a:cubicBezTo>
                      <a:pt x="36" y="245"/>
                      <a:pt x="39" y="248"/>
                      <a:pt x="43" y="250"/>
                    </a:cubicBezTo>
                    <a:cubicBezTo>
                      <a:pt x="51" y="255"/>
                      <a:pt x="60" y="257"/>
                      <a:pt x="69" y="257"/>
                    </a:cubicBezTo>
                    <a:cubicBezTo>
                      <a:pt x="79" y="257"/>
                      <a:pt x="88" y="255"/>
                      <a:pt x="98" y="252"/>
                    </a:cubicBezTo>
                    <a:cubicBezTo>
                      <a:pt x="107" y="249"/>
                      <a:pt x="115" y="244"/>
                      <a:pt x="123" y="238"/>
                    </a:cubicBezTo>
                    <a:cubicBezTo>
                      <a:pt x="139" y="226"/>
                      <a:pt x="153" y="210"/>
                      <a:pt x="162" y="192"/>
                    </a:cubicBezTo>
                    <a:cubicBezTo>
                      <a:pt x="167" y="183"/>
                      <a:pt x="171" y="173"/>
                      <a:pt x="175" y="164"/>
                    </a:cubicBezTo>
                    <a:cubicBezTo>
                      <a:pt x="177" y="159"/>
                      <a:pt x="178" y="154"/>
                      <a:pt x="179" y="149"/>
                    </a:cubicBezTo>
                    <a:cubicBezTo>
                      <a:pt x="181" y="144"/>
                      <a:pt x="182" y="139"/>
                      <a:pt x="184" y="134"/>
                    </a:cubicBezTo>
                    <a:cubicBezTo>
                      <a:pt x="187" y="123"/>
                      <a:pt x="191" y="113"/>
                      <a:pt x="195" y="103"/>
                    </a:cubicBezTo>
                    <a:cubicBezTo>
                      <a:pt x="200" y="93"/>
                      <a:pt x="205" y="84"/>
                      <a:pt x="210" y="75"/>
                    </a:cubicBezTo>
                    <a:cubicBezTo>
                      <a:pt x="216" y="65"/>
                      <a:pt x="222" y="57"/>
                      <a:pt x="229" y="48"/>
                    </a:cubicBezTo>
                    <a:cubicBezTo>
                      <a:pt x="236" y="40"/>
                      <a:pt x="244" y="32"/>
                      <a:pt x="252" y="25"/>
                    </a:cubicBezTo>
                    <a:cubicBezTo>
                      <a:pt x="261" y="18"/>
                      <a:pt x="270" y="12"/>
                      <a:pt x="280" y="7"/>
                    </a:cubicBezTo>
                    <a:cubicBezTo>
                      <a:pt x="291" y="3"/>
                      <a:pt x="302" y="0"/>
                      <a:pt x="314" y="1"/>
                    </a:cubicBezTo>
                    <a:cubicBezTo>
                      <a:pt x="326" y="1"/>
                      <a:pt x="338" y="6"/>
                      <a:pt x="348" y="13"/>
                    </a:cubicBezTo>
                    <a:cubicBezTo>
                      <a:pt x="358" y="20"/>
                      <a:pt x="365" y="30"/>
                      <a:pt x="371" y="40"/>
                    </a:cubicBezTo>
                    <a:cubicBezTo>
                      <a:pt x="372" y="39"/>
                      <a:pt x="372" y="39"/>
                      <a:pt x="372" y="39"/>
                    </a:cubicBezTo>
                    <a:cubicBezTo>
                      <a:pt x="374" y="43"/>
                      <a:pt x="374" y="43"/>
                      <a:pt x="374" y="43"/>
                    </a:cubicBezTo>
                    <a:cubicBezTo>
                      <a:pt x="375" y="45"/>
                      <a:pt x="375" y="45"/>
                      <a:pt x="375" y="45"/>
                    </a:cubicBezTo>
                    <a:cubicBezTo>
                      <a:pt x="375" y="46"/>
                      <a:pt x="375" y="46"/>
                      <a:pt x="375" y="46"/>
                    </a:cubicBezTo>
                    <a:cubicBezTo>
                      <a:pt x="375" y="46"/>
                      <a:pt x="375" y="46"/>
                      <a:pt x="375" y="46"/>
                    </a:cubicBezTo>
                    <a:cubicBezTo>
                      <a:pt x="375" y="46"/>
                      <a:pt x="375" y="46"/>
                      <a:pt x="375" y="46"/>
                    </a:cubicBezTo>
                    <a:cubicBezTo>
                      <a:pt x="376" y="47"/>
                      <a:pt x="376" y="47"/>
                      <a:pt x="376" y="47"/>
                    </a:cubicBezTo>
                    <a:cubicBezTo>
                      <a:pt x="377" y="51"/>
                      <a:pt x="377" y="51"/>
                      <a:pt x="377" y="51"/>
                    </a:cubicBezTo>
                    <a:cubicBezTo>
                      <a:pt x="378" y="52"/>
                      <a:pt x="378" y="53"/>
                      <a:pt x="378" y="55"/>
                    </a:cubicBezTo>
                    <a:cubicBezTo>
                      <a:pt x="379" y="58"/>
                      <a:pt x="380" y="61"/>
                      <a:pt x="381" y="64"/>
                    </a:cubicBezTo>
                    <a:cubicBezTo>
                      <a:pt x="382" y="69"/>
                      <a:pt x="382" y="69"/>
                      <a:pt x="382" y="69"/>
                    </a:cubicBezTo>
                    <a:cubicBezTo>
                      <a:pt x="382" y="70"/>
                      <a:pt x="382" y="72"/>
                      <a:pt x="382" y="74"/>
                    </a:cubicBezTo>
                    <a:cubicBezTo>
                      <a:pt x="382" y="80"/>
                      <a:pt x="381" y="86"/>
                      <a:pt x="380" y="92"/>
                    </a:cubicBezTo>
                    <a:cubicBezTo>
                      <a:pt x="379" y="95"/>
                      <a:pt x="378" y="98"/>
                      <a:pt x="377" y="101"/>
                    </a:cubicBezTo>
                    <a:cubicBezTo>
                      <a:pt x="376" y="102"/>
                      <a:pt x="376" y="104"/>
                      <a:pt x="375" y="105"/>
                    </a:cubicBezTo>
                    <a:cubicBezTo>
                      <a:pt x="372" y="109"/>
                      <a:pt x="372" y="109"/>
                      <a:pt x="372" y="109"/>
                    </a:cubicBezTo>
                    <a:cubicBezTo>
                      <a:pt x="366" y="120"/>
                      <a:pt x="357" y="128"/>
                      <a:pt x="347" y="134"/>
                    </a:cubicBezTo>
                    <a:cubicBezTo>
                      <a:pt x="338" y="140"/>
                      <a:pt x="327" y="145"/>
                      <a:pt x="317" y="149"/>
                    </a:cubicBezTo>
                    <a:cubicBezTo>
                      <a:pt x="296" y="155"/>
                      <a:pt x="274" y="158"/>
                      <a:pt x="252" y="158"/>
                    </a:cubicBezTo>
                    <a:cubicBezTo>
                      <a:pt x="241" y="158"/>
                      <a:pt x="230" y="157"/>
                      <a:pt x="219" y="155"/>
                    </a:cubicBezTo>
                    <a:cubicBezTo>
                      <a:pt x="209" y="154"/>
                      <a:pt x="198" y="152"/>
                      <a:pt x="188" y="149"/>
                    </a:cubicBezTo>
                    <a:cubicBezTo>
                      <a:pt x="182" y="148"/>
                      <a:pt x="177" y="146"/>
                      <a:pt x="172" y="145"/>
                    </a:cubicBezTo>
                    <a:cubicBezTo>
                      <a:pt x="167" y="144"/>
                      <a:pt x="162" y="142"/>
                      <a:pt x="157" y="141"/>
                    </a:cubicBezTo>
                    <a:cubicBezTo>
                      <a:pt x="147" y="139"/>
                      <a:pt x="137" y="137"/>
                      <a:pt x="127" y="136"/>
                    </a:cubicBezTo>
                    <a:cubicBezTo>
                      <a:pt x="107" y="135"/>
                      <a:pt x="86" y="137"/>
                      <a:pt x="68" y="144"/>
                    </a:cubicBezTo>
                    <a:cubicBezTo>
                      <a:pt x="59" y="147"/>
                      <a:pt x="50" y="152"/>
                      <a:pt x="42" y="158"/>
                    </a:cubicBezTo>
                    <a:cubicBezTo>
                      <a:pt x="35" y="164"/>
                      <a:pt x="29" y="171"/>
                      <a:pt x="25" y="179"/>
                    </a:cubicBezTo>
                    <a:cubicBezTo>
                      <a:pt x="22" y="183"/>
                      <a:pt x="21" y="188"/>
                      <a:pt x="20" y="192"/>
                    </a:cubicBezTo>
                    <a:cubicBezTo>
                      <a:pt x="19" y="197"/>
                      <a:pt x="18" y="201"/>
                      <a:pt x="18" y="206"/>
                    </a:cubicBezTo>
                    <a:cubicBezTo>
                      <a:pt x="18" y="215"/>
                      <a:pt x="21" y="224"/>
                      <a:pt x="25" y="232"/>
                    </a:cubicBezTo>
                    <a:lnTo>
                      <a:pt x="25" y="231"/>
                    </a:lnTo>
                    <a:close/>
                    <a:moveTo>
                      <a:pt x="9" y="240"/>
                    </a:moveTo>
                    <a:cubicBezTo>
                      <a:pt x="9" y="240"/>
                      <a:pt x="9" y="240"/>
                      <a:pt x="9" y="240"/>
                    </a:cubicBezTo>
                    <a:cubicBezTo>
                      <a:pt x="4" y="230"/>
                      <a:pt x="0" y="218"/>
                      <a:pt x="0" y="206"/>
                    </a:cubicBezTo>
                    <a:cubicBezTo>
                      <a:pt x="0" y="200"/>
                      <a:pt x="1" y="194"/>
                      <a:pt x="2" y="188"/>
                    </a:cubicBezTo>
                    <a:cubicBezTo>
                      <a:pt x="4" y="182"/>
                      <a:pt x="6" y="176"/>
                      <a:pt x="9" y="171"/>
                    </a:cubicBezTo>
                    <a:cubicBezTo>
                      <a:pt x="15" y="161"/>
                      <a:pt x="23" y="152"/>
                      <a:pt x="32" y="145"/>
                    </a:cubicBezTo>
                    <a:cubicBezTo>
                      <a:pt x="41" y="138"/>
                      <a:pt x="52" y="133"/>
                      <a:pt x="62" y="129"/>
                    </a:cubicBezTo>
                    <a:cubicBezTo>
                      <a:pt x="84" y="122"/>
                      <a:pt x="106" y="120"/>
                      <a:pt x="128" y="122"/>
                    </a:cubicBezTo>
                    <a:cubicBezTo>
                      <a:pt x="139" y="124"/>
                      <a:pt x="150" y="126"/>
                      <a:pt x="160" y="128"/>
                    </a:cubicBezTo>
                    <a:cubicBezTo>
                      <a:pt x="166" y="130"/>
                      <a:pt x="170" y="131"/>
                      <a:pt x="176" y="133"/>
                    </a:cubicBezTo>
                    <a:cubicBezTo>
                      <a:pt x="181" y="135"/>
                      <a:pt x="186" y="136"/>
                      <a:pt x="191" y="137"/>
                    </a:cubicBezTo>
                    <a:cubicBezTo>
                      <a:pt x="201" y="140"/>
                      <a:pt x="211" y="141"/>
                      <a:pt x="221" y="142"/>
                    </a:cubicBezTo>
                    <a:cubicBezTo>
                      <a:pt x="231" y="143"/>
                      <a:pt x="242" y="144"/>
                      <a:pt x="252" y="143"/>
                    </a:cubicBezTo>
                    <a:cubicBezTo>
                      <a:pt x="272" y="143"/>
                      <a:pt x="293" y="140"/>
                      <a:pt x="311" y="133"/>
                    </a:cubicBezTo>
                    <a:cubicBezTo>
                      <a:pt x="321" y="129"/>
                      <a:pt x="330" y="125"/>
                      <a:pt x="337" y="119"/>
                    </a:cubicBezTo>
                    <a:cubicBezTo>
                      <a:pt x="345" y="114"/>
                      <a:pt x="352" y="107"/>
                      <a:pt x="356" y="100"/>
                    </a:cubicBezTo>
                    <a:cubicBezTo>
                      <a:pt x="358" y="97"/>
                      <a:pt x="358" y="97"/>
                      <a:pt x="358" y="97"/>
                    </a:cubicBezTo>
                    <a:cubicBezTo>
                      <a:pt x="358" y="96"/>
                      <a:pt x="359" y="95"/>
                      <a:pt x="359" y="94"/>
                    </a:cubicBezTo>
                    <a:cubicBezTo>
                      <a:pt x="360" y="92"/>
                      <a:pt x="360" y="90"/>
                      <a:pt x="361" y="88"/>
                    </a:cubicBezTo>
                    <a:cubicBezTo>
                      <a:pt x="362" y="83"/>
                      <a:pt x="362" y="79"/>
                      <a:pt x="362" y="75"/>
                    </a:cubicBezTo>
                    <a:cubicBezTo>
                      <a:pt x="362" y="74"/>
                      <a:pt x="362" y="73"/>
                      <a:pt x="362" y="72"/>
                    </a:cubicBezTo>
                    <a:cubicBezTo>
                      <a:pt x="361" y="68"/>
                      <a:pt x="361" y="68"/>
                      <a:pt x="361" y="68"/>
                    </a:cubicBezTo>
                    <a:cubicBezTo>
                      <a:pt x="361" y="66"/>
                      <a:pt x="360" y="64"/>
                      <a:pt x="359" y="62"/>
                    </a:cubicBezTo>
                    <a:cubicBezTo>
                      <a:pt x="359" y="61"/>
                      <a:pt x="359" y="60"/>
                      <a:pt x="358" y="59"/>
                    </a:cubicBezTo>
                    <a:cubicBezTo>
                      <a:pt x="356" y="55"/>
                      <a:pt x="356" y="55"/>
                      <a:pt x="356" y="55"/>
                    </a:cubicBezTo>
                    <a:cubicBezTo>
                      <a:pt x="356" y="54"/>
                      <a:pt x="356" y="54"/>
                      <a:pt x="356" y="54"/>
                    </a:cubicBezTo>
                    <a:cubicBezTo>
                      <a:pt x="356" y="54"/>
                      <a:pt x="356" y="55"/>
                      <a:pt x="356" y="55"/>
                    </a:cubicBezTo>
                    <a:cubicBezTo>
                      <a:pt x="356" y="55"/>
                      <a:pt x="356" y="55"/>
                      <a:pt x="356" y="55"/>
                    </a:cubicBezTo>
                    <a:cubicBezTo>
                      <a:pt x="356" y="54"/>
                      <a:pt x="356" y="54"/>
                      <a:pt x="356" y="54"/>
                    </a:cubicBezTo>
                    <a:cubicBezTo>
                      <a:pt x="356" y="54"/>
                      <a:pt x="356" y="54"/>
                      <a:pt x="356" y="54"/>
                    </a:cubicBezTo>
                    <a:cubicBezTo>
                      <a:pt x="355" y="52"/>
                      <a:pt x="355" y="52"/>
                      <a:pt x="355" y="52"/>
                    </a:cubicBezTo>
                    <a:cubicBezTo>
                      <a:pt x="353" y="49"/>
                      <a:pt x="353" y="49"/>
                      <a:pt x="353" y="49"/>
                    </a:cubicBezTo>
                    <a:cubicBezTo>
                      <a:pt x="354" y="49"/>
                      <a:pt x="354" y="49"/>
                      <a:pt x="354" y="49"/>
                    </a:cubicBezTo>
                    <a:cubicBezTo>
                      <a:pt x="350" y="40"/>
                      <a:pt x="344" y="32"/>
                      <a:pt x="337" y="26"/>
                    </a:cubicBezTo>
                    <a:cubicBezTo>
                      <a:pt x="331" y="20"/>
                      <a:pt x="322" y="17"/>
                      <a:pt x="313" y="16"/>
                    </a:cubicBezTo>
                    <a:cubicBezTo>
                      <a:pt x="304" y="15"/>
                      <a:pt x="295" y="16"/>
                      <a:pt x="285" y="20"/>
                    </a:cubicBezTo>
                    <a:cubicBezTo>
                      <a:pt x="276" y="23"/>
                      <a:pt x="268" y="28"/>
                      <a:pt x="260" y="35"/>
                    </a:cubicBezTo>
                    <a:cubicBezTo>
                      <a:pt x="252" y="41"/>
                      <a:pt x="244" y="48"/>
                      <a:pt x="237" y="55"/>
                    </a:cubicBezTo>
                    <a:cubicBezTo>
                      <a:pt x="231" y="63"/>
                      <a:pt x="225" y="72"/>
                      <a:pt x="219" y="80"/>
                    </a:cubicBezTo>
                    <a:cubicBezTo>
                      <a:pt x="214" y="89"/>
                      <a:pt x="209" y="98"/>
                      <a:pt x="204" y="107"/>
                    </a:cubicBezTo>
                    <a:cubicBezTo>
                      <a:pt x="200" y="117"/>
                      <a:pt x="196" y="127"/>
                      <a:pt x="193" y="136"/>
                    </a:cubicBezTo>
                    <a:cubicBezTo>
                      <a:pt x="192" y="141"/>
                      <a:pt x="190" y="147"/>
                      <a:pt x="189" y="151"/>
                    </a:cubicBezTo>
                    <a:cubicBezTo>
                      <a:pt x="187" y="157"/>
                      <a:pt x="186" y="162"/>
                      <a:pt x="184" y="167"/>
                    </a:cubicBezTo>
                    <a:cubicBezTo>
                      <a:pt x="181" y="177"/>
                      <a:pt x="177" y="187"/>
                      <a:pt x="172" y="197"/>
                    </a:cubicBezTo>
                    <a:cubicBezTo>
                      <a:pt x="167" y="207"/>
                      <a:pt x="162" y="216"/>
                      <a:pt x="155" y="225"/>
                    </a:cubicBezTo>
                    <a:cubicBezTo>
                      <a:pt x="148" y="233"/>
                      <a:pt x="140" y="242"/>
                      <a:pt x="132" y="249"/>
                    </a:cubicBezTo>
                    <a:cubicBezTo>
                      <a:pt x="123" y="256"/>
                      <a:pt x="114" y="262"/>
                      <a:pt x="103" y="266"/>
                    </a:cubicBezTo>
                    <a:cubicBezTo>
                      <a:pt x="93" y="271"/>
                      <a:pt x="81" y="273"/>
                      <a:pt x="70" y="274"/>
                    </a:cubicBezTo>
                    <a:cubicBezTo>
                      <a:pt x="64" y="274"/>
                      <a:pt x="58" y="273"/>
                      <a:pt x="52" y="272"/>
                    </a:cubicBezTo>
                    <a:cubicBezTo>
                      <a:pt x="46" y="271"/>
                      <a:pt x="40" y="269"/>
                      <a:pt x="35" y="266"/>
                    </a:cubicBezTo>
                    <a:cubicBezTo>
                      <a:pt x="29" y="263"/>
                      <a:pt x="24" y="259"/>
                      <a:pt x="20" y="255"/>
                    </a:cubicBezTo>
                    <a:cubicBezTo>
                      <a:pt x="17" y="252"/>
                      <a:pt x="17" y="252"/>
                      <a:pt x="17" y="252"/>
                    </a:cubicBezTo>
                    <a:cubicBezTo>
                      <a:pt x="16" y="250"/>
                      <a:pt x="15" y="249"/>
                      <a:pt x="14" y="248"/>
                    </a:cubicBezTo>
                    <a:cubicBezTo>
                      <a:pt x="12" y="246"/>
                      <a:pt x="12" y="246"/>
                      <a:pt x="12" y="246"/>
                    </a:cubicBezTo>
                    <a:cubicBezTo>
                      <a:pt x="12" y="245"/>
                      <a:pt x="12" y="245"/>
                      <a:pt x="11" y="244"/>
                    </a:cubicBezTo>
                    <a:cubicBezTo>
                      <a:pt x="9" y="241"/>
                      <a:pt x="9" y="241"/>
                      <a:pt x="9" y="241"/>
                    </a:cubicBezTo>
                    <a:lnTo>
                      <a:pt x="9" y="240"/>
                    </a:ln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0" name="îśľíďê"/>
              <p:cNvSpPr/>
              <p:nvPr/>
            </p:nvSpPr>
            <p:spPr bwMode="auto">
              <a:xfrm>
                <a:off x="4857" y="1375"/>
                <a:ext cx="267" cy="406"/>
              </a:xfrm>
              <a:custGeom>
                <a:avLst/>
                <a:gdLst>
                  <a:gd name="T0" fmla="*/ 234 w 278"/>
                  <a:gd name="T1" fmla="*/ 397 h 423"/>
                  <a:gd name="T2" fmla="*/ 237 w 278"/>
                  <a:gd name="T3" fmla="*/ 396 h 423"/>
                  <a:gd name="T4" fmla="*/ 242 w 278"/>
                  <a:gd name="T5" fmla="*/ 391 h 423"/>
                  <a:gd name="T6" fmla="*/ 261 w 278"/>
                  <a:gd name="T7" fmla="*/ 352 h 423"/>
                  <a:gd name="T8" fmla="*/ 244 w 278"/>
                  <a:gd name="T9" fmla="*/ 292 h 423"/>
                  <a:gd name="T10" fmla="*/ 167 w 278"/>
                  <a:gd name="T11" fmla="*/ 230 h 423"/>
                  <a:gd name="T12" fmla="*/ 135 w 278"/>
                  <a:gd name="T13" fmla="*/ 218 h 423"/>
                  <a:gd name="T14" fmla="*/ 73 w 278"/>
                  <a:gd name="T15" fmla="*/ 186 h 423"/>
                  <a:gd name="T16" fmla="*/ 22 w 278"/>
                  <a:gd name="T17" fmla="*/ 137 h 423"/>
                  <a:gd name="T18" fmla="*/ 2 w 278"/>
                  <a:gd name="T19" fmla="*/ 96 h 423"/>
                  <a:gd name="T20" fmla="*/ 1 w 278"/>
                  <a:gd name="T21" fmla="*/ 68 h 423"/>
                  <a:gd name="T22" fmla="*/ 46 w 278"/>
                  <a:gd name="T23" fmla="*/ 10 h 423"/>
                  <a:gd name="T24" fmla="*/ 50 w 278"/>
                  <a:gd name="T25" fmla="*/ 7 h 423"/>
                  <a:gd name="T26" fmla="*/ 53 w 278"/>
                  <a:gd name="T27" fmla="*/ 6 h 423"/>
                  <a:gd name="T28" fmla="*/ 54 w 278"/>
                  <a:gd name="T29" fmla="*/ 6 h 423"/>
                  <a:gd name="T30" fmla="*/ 59 w 278"/>
                  <a:gd name="T31" fmla="*/ 4 h 423"/>
                  <a:gd name="T32" fmla="*/ 74 w 278"/>
                  <a:gd name="T33" fmla="*/ 1 h 423"/>
                  <a:gd name="T34" fmla="*/ 84 w 278"/>
                  <a:gd name="T35" fmla="*/ 0 h 423"/>
                  <a:gd name="T36" fmla="*/ 113 w 278"/>
                  <a:gd name="T37" fmla="*/ 8 h 423"/>
                  <a:gd name="T38" fmla="*/ 121 w 278"/>
                  <a:gd name="T39" fmla="*/ 13 h 423"/>
                  <a:gd name="T40" fmla="*/ 160 w 278"/>
                  <a:gd name="T41" fmla="*/ 76 h 423"/>
                  <a:gd name="T42" fmla="*/ 160 w 278"/>
                  <a:gd name="T43" fmla="*/ 182 h 423"/>
                  <a:gd name="T44" fmla="*/ 146 w 278"/>
                  <a:gd name="T45" fmla="*/ 232 h 423"/>
                  <a:gd name="T46" fmla="*/ 133 w 278"/>
                  <a:gd name="T47" fmla="*/ 281 h 423"/>
                  <a:gd name="T48" fmla="*/ 150 w 278"/>
                  <a:gd name="T49" fmla="*/ 374 h 423"/>
                  <a:gd name="T50" fmla="*/ 186 w 278"/>
                  <a:gd name="T51" fmla="*/ 402 h 423"/>
                  <a:gd name="T52" fmla="*/ 230 w 278"/>
                  <a:gd name="T53" fmla="*/ 399 h 423"/>
                  <a:gd name="T54" fmla="*/ 237 w 278"/>
                  <a:gd name="T55" fmla="*/ 415 h 423"/>
                  <a:gd name="T56" fmla="*/ 181 w 278"/>
                  <a:gd name="T57" fmla="*/ 419 h 423"/>
                  <a:gd name="T58" fmla="*/ 137 w 278"/>
                  <a:gd name="T59" fmla="*/ 384 h 423"/>
                  <a:gd name="T60" fmla="*/ 119 w 278"/>
                  <a:gd name="T61" fmla="*/ 279 h 423"/>
                  <a:gd name="T62" fmla="*/ 134 w 278"/>
                  <a:gd name="T63" fmla="*/ 228 h 423"/>
                  <a:gd name="T64" fmla="*/ 147 w 278"/>
                  <a:gd name="T65" fmla="*/ 179 h 423"/>
                  <a:gd name="T66" fmla="*/ 144 w 278"/>
                  <a:gd name="T67" fmla="*/ 80 h 423"/>
                  <a:gd name="T68" fmla="*/ 111 w 278"/>
                  <a:gd name="T69" fmla="*/ 28 h 423"/>
                  <a:gd name="T70" fmla="*/ 104 w 278"/>
                  <a:gd name="T71" fmla="*/ 25 h 423"/>
                  <a:gd name="T72" fmla="*/ 84 w 278"/>
                  <a:gd name="T73" fmla="*/ 20 h 423"/>
                  <a:gd name="T74" fmla="*/ 76 w 278"/>
                  <a:gd name="T75" fmla="*/ 21 h 423"/>
                  <a:gd name="T76" fmla="*/ 66 w 278"/>
                  <a:gd name="T77" fmla="*/ 24 h 423"/>
                  <a:gd name="T78" fmla="*/ 61 w 278"/>
                  <a:gd name="T79" fmla="*/ 25 h 423"/>
                  <a:gd name="T80" fmla="*/ 61 w 278"/>
                  <a:gd name="T81" fmla="*/ 25 h 423"/>
                  <a:gd name="T82" fmla="*/ 60 w 278"/>
                  <a:gd name="T83" fmla="*/ 26 h 423"/>
                  <a:gd name="T84" fmla="*/ 55 w 278"/>
                  <a:gd name="T85" fmla="*/ 28 h 423"/>
                  <a:gd name="T86" fmla="*/ 29 w 278"/>
                  <a:gd name="T87" fmla="*/ 44 h 423"/>
                  <a:gd name="T88" fmla="*/ 15 w 278"/>
                  <a:gd name="T89" fmla="*/ 85 h 423"/>
                  <a:gd name="T90" fmla="*/ 18 w 278"/>
                  <a:gd name="T91" fmla="*/ 101 h 423"/>
                  <a:gd name="T92" fmla="*/ 53 w 278"/>
                  <a:gd name="T93" fmla="*/ 155 h 423"/>
                  <a:gd name="T94" fmla="*/ 108 w 278"/>
                  <a:gd name="T95" fmla="*/ 195 h 423"/>
                  <a:gd name="T96" fmla="*/ 154 w 278"/>
                  <a:gd name="T97" fmla="*/ 215 h 423"/>
                  <a:gd name="T98" fmla="*/ 202 w 278"/>
                  <a:gd name="T99" fmla="*/ 237 h 423"/>
                  <a:gd name="T100" fmla="*/ 255 w 278"/>
                  <a:gd name="T101" fmla="*/ 284 h 423"/>
                  <a:gd name="T102" fmla="*/ 278 w 278"/>
                  <a:gd name="T103" fmla="*/ 353 h 423"/>
                  <a:gd name="T104" fmla="*/ 267 w 278"/>
                  <a:gd name="T105" fmla="*/ 390 h 423"/>
                  <a:gd name="T106" fmla="*/ 250 w 278"/>
                  <a:gd name="T107" fmla="*/ 408 h 423"/>
                  <a:gd name="T108" fmla="*/ 244 w 278"/>
                  <a:gd name="T109" fmla="*/ 412 h 423"/>
                  <a:gd name="T110" fmla="*/ 238 w 278"/>
                  <a:gd name="T111" fmla="*/ 415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8" h="423">
                    <a:moveTo>
                      <a:pt x="230" y="399"/>
                    </a:moveTo>
                    <a:cubicBezTo>
                      <a:pt x="234" y="397"/>
                      <a:pt x="234" y="397"/>
                      <a:pt x="234" y="397"/>
                    </a:cubicBezTo>
                    <a:cubicBezTo>
                      <a:pt x="234" y="397"/>
                      <a:pt x="235" y="397"/>
                      <a:pt x="235" y="396"/>
                    </a:cubicBezTo>
                    <a:cubicBezTo>
                      <a:pt x="237" y="396"/>
                      <a:pt x="237" y="396"/>
                      <a:pt x="237" y="396"/>
                    </a:cubicBezTo>
                    <a:cubicBezTo>
                      <a:pt x="238" y="395"/>
                      <a:pt x="239" y="394"/>
                      <a:pt x="240" y="394"/>
                    </a:cubicBezTo>
                    <a:cubicBezTo>
                      <a:pt x="242" y="391"/>
                      <a:pt x="242" y="391"/>
                      <a:pt x="242" y="391"/>
                    </a:cubicBezTo>
                    <a:cubicBezTo>
                      <a:pt x="246" y="388"/>
                      <a:pt x="249" y="385"/>
                      <a:pt x="252" y="380"/>
                    </a:cubicBezTo>
                    <a:cubicBezTo>
                      <a:pt x="257" y="372"/>
                      <a:pt x="260" y="362"/>
                      <a:pt x="261" y="352"/>
                    </a:cubicBezTo>
                    <a:cubicBezTo>
                      <a:pt x="262" y="342"/>
                      <a:pt x="261" y="331"/>
                      <a:pt x="258" y="321"/>
                    </a:cubicBezTo>
                    <a:cubicBezTo>
                      <a:pt x="255" y="311"/>
                      <a:pt x="250" y="301"/>
                      <a:pt x="244" y="292"/>
                    </a:cubicBezTo>
                    <a:cubicBezTo>
                      <a:pt x="232" y="273"/>
                      <a:pt x="215" y="258"/>
                      <a:pt x="197" y="246"/>
                    </a:cubicBezTo>
                    <a:cubicBezTo>
                      <a:pt x="187" y="240"/>
                      <a:pt x="177" y="235"/>
                      <a:pt x="167" y="230"/>
                    </a:cubicBezTo>
                    <a:cubicBezTo>
                      <a:pt x="162" y="228"/>
                      <a:pt x="156" y="226"/>
                      <a:pt x="151" y="224"/>
                    </a:cubicBezTo>
                    <a:cubicBezTo>
                      <a:pt x="145" y="222"/>
                      <a:pt x="140" y="221"/>
                      <a:pt x="135" y="218"/>
                    </a:cubicBezTo>
                    <a:cubicBezTo>
                      <a:pt x="124" y="214"/>
                      <a:pt x="113" y="209"/>
                      <a:pt x="103" y="204"/>
                    </a:cubicBezTo>
                    <a:cubicBezTo>
                      <a:pt x="92" y="198"/>
                      <a:pt x="82" y="192"/>
                      <a:pt x="73" y="186"/>
                    </a:cubicBezTo>
                    <a:cubicBezTo>
                      <a:pt x="63" y="179"/>
                      <a:pt x="54" y="171"/>
                      <a:pt x="46" y="163"/>
                    </a:cubicBezTo>
                    <a:cubicBezTo>
                      <a:pt x="37" y="155"/>
                      <a:pt x="29" y="146"/>
                      <a:pt x="22" y="137"/>
                    </a:cubicBezTo>
                    <a:cubicBezTo>
                      <a:pt x="15" y="127"/>
                      <a:pt x="9" y="116"/>
                      <a:pt x="5" y="105"/>
                    </a:cubicBezTo>
                    <a:cubicBezTo>
                      <a:pt x="4" y="102"/>
                      <a:pt x="3" y="99"/>
                      <a:pt x="2" y="96"/>
                    </a:cubicBezTo>
                    <a:cubicBezTo>
                      <a:pt x="2" y="93"/>
                      <a:pt x="1" y="90"/>
                      <a:pt x="1" y="87"/>
                    </a:cubicBezTo>
                    <a:cubicBezTo>
                      <a:pt x="0" y="80"/>
                      <a:pt x="0" y="74"/>
                      <a:pt x="1" y="68"/>
                    </a:cubicBezTo>
                    <a:cubicBezTo>
                      <a:pt x="2" y="55"/>
                      <a:pt x="8" y="42"/>
                      <a:pt x="16" y="32"/>
                    </a:cubicBezTo>
                    <a:cubicBezTo>
                      <a:pt x="25" y="23"/>
                      <a:pt x="35" y="15"/>
                      <a:pt x="46" y="10"/>
                    </a:cubicBezTo>
                    <a:cubicBezTo>
                      <a:pt x="46" y="9"/>
                      <a:pt x="46" y="9"/>
                      <a:pt x="46" y="9"/>
                    </a:cubicBezTo>
                    <a:cubicBezTo>
                      <a:pt x="50" y="7"/>
                      <a:pt x="50" y="7"/>
                      <a:pt x="50" y="7"/>
                    </a:cubicBezTo>
                    <a:cubicBezTo>
                      <a:pt x="53" y="6"/>
                      <a:pt x="53" y="6"/>
                      <a:pt x="53" y="6"/>
                    </a:cubicBezTo>
                    <a:cubicBezTo>
                      <a:pt x="53" y="6"/>
                      <a:pt x="53" y="6"/>
                      <a:pt x="53" y="6"/>
                    </a:cubicBezTo>
                    <a:cubicBezTo>
                      <a:pt x="53" y="6"/>
                      <a:pt x="53" y="6"/>
                      <a:pt x="53" y="6"/>
                    </a:cubicBezTo>
                    <a:cubicBezTo>
                      <a:pt x="54" y="6"/>
                      <a:pt x="54" y="6"/>
                      <a:pt x="54" y="6"/>
                    </a:cubicBezTo>
                    <a:cubicBezTo>
                      <a:pt x="55" y="5"/>
                      <a:pt x="55" y="5"/>
                      <a:pt x="55" y="5"/>
                    </a:cubicBezTo>
                    <a:cubicBezTo>
                      <a:pt x="59" y="4"/>
                      <a:pt x="59" y="4"/>
                      <a:pt x="59" y="4"/>
                    </a:cubicBezTo>
                    <a:cubicBezTo>
                      <a:pt x="61" y="4"/>
                      <a:pt x="62" y="3"/>
                      <a:pt x="64" y="3"/>
                    </a:cubicBezTo>
                    <a:cubicBezTo>
                      <a:pt x="67" y="2"/>
                      <a:pt x="70" y="1"/>
                      <a:pt x="74" y="1"/>
                    </a:cubicBezTo>
                    <a:cubicBezTo>
                      <a:pt x="79" y="0"/>
                      <a:pt x="79" y="0"/>
                      <a:pt x="79" y="0"/>
                    </a:cubicBezTo>
                    <a:cubicBezTo>
                      <a:pt x="80" y="0"/>
                      <a:pt x="82" y="0"/>
                      <a:pt x="84" y="0"/>
                    </a:cubicBezTo>
                    <a:cubicBezTo>
                      <a:pt x="90" y="0"/>
                      <a:pt x="97" y="2"/>
                      <a:pt x="104" y="4"/>
                    </a:cubicBezTo>
                    <a:cubicBezTo>
                      <a:pt x="107" y="5"/>
                      <a:pt x="110" y="6"/>
                      <a:pt x="113" y="8"/>
                    </a:cubicBezTo>
                    <a:cubicBezTo>
                      <a:pt x="114" y="9"/>
                      <a:pt x="116" y="9"/>
                      <a:pt x="117" y="10"/>
                    </a:cubicBezTo>
                    <a:cubicBezTo>
                      <a:pt x="121" y="13"/>
                      <a:pt x="121" y="13"/>
                      <a:pt x="121" y="13"/>
                    </a:cubicBezTo>
                    <a:cubicBezTo>
                      <a:pt x="132" y="21"/>
                      <a:pt x="140" y="31"/>
                      <a:pt x="146" y="42"/>
                    </a:cubicBezTo>
                    <a:cubicBezTo>
                      <a:pt x="152" y="53"/>
                      <a:pt x="157" y="64"/>
                      <a:pt x="160" y="76"/>
                    </a:cubicBezTo>
                    <a:cubicBezTo>
                      <a:pt x="166" y="99"/>
                      <a:pt x="167" y="123"/>
                      <a:pt x="165" y="147"/>
                    </a:cubicBezTo>
                    <a:cubicBezTo>
                      <a:pt x="164" y="158"/>
                      <a:pt x="163" y="170"/>
                      <a:pt x="160" y="182"/>
                    </a:cubicBezTo>
                    <a:cubicBezTo>
                      <a:pt x="158" y="193"/>
                      <a:pt x="155" y="204"/>
                      <a:pt x="151" y="216"/>
                    </a:cubicBezTo>
                    <a:cubicBezTo>
                      <a:pt x="150" y="221"/>
                      <a:pt x="148" y="227"/>
                      <a:pt x="146" y="232"/>
                    </a:cubicBezTo>
                    <a:cubicBezTo>
                      <a:pt x="144" y="237"/>
                      <a:pt x="142" y="243"/>
                      <a:pt x="140" y="248"/>
                    </a:cubicBezTo>
                    <a:cubicBezTo>
                      <a:pt x="137" y="259"/>
                      <a:pt x="135" y="270"/>
                      <a:pt x="133" y="281"/>
                    </a:cubicBezTo>
                    <a:cubicBezTo>
                      <a:pt x="130" y="303"/>
                      <a:pt x="131" y="325"/>
                      <a:pt x="137" y="346"/>
                    </a:cubicBezTo>
                    <a:cubicBezTo>
                      <a:pt x="140" y="356"/>
                      <a:pt x="144" y="366"/>
                      <a:pt x="150" y="374"/>
                    </a:cubicBezTo>
                    <a:cubicBezTo>
                      <a:pt x="157" y="383"/>
                      <a:pt x="164" y="391"/>
                      <a:pt x="173" y="396"/>
                    </a:cubicBezTo>
                    <a:cubicBezTo>
                      <a:pt x="177" y="399"/>
                      <a:pt x="181" y="400"/>
                      <a:pt x="186" y="402"/>
                    </a:cubicBezTo>
                    <a:cubicBezTo>
                      <a:pt x="191" y="404"/>
                      <a:pt x="196" y="405"/>
                      <a:pt x="201" y="405"/>
                    </a:cubicBezTo>
                    <a:cubicBezTo>
                      <a:pt x="211" y="405"/>
                      <a:pt x="221" y="403"/>
                      <a:pt x="230" y="399"/>
                    </a:cubicBezTo>
                    <a:close/>
                    <a:moveTo>
                      <a:pt x="238" y="415"/>
                    </a:moveTo>
                    <a:cubicBezTo>
                      <a:pt x="237" y="415"/>
                      <a:pt x="237" y="415"/>
                      <a:pt x="237" y="415"/>
                    </a:cubicBezTo>
                    <a:cubicBezTo>
                      <a:pt x="226" y="421"/>
                      <a:pt x="213" y="423"/>
                      <a:pt x="200" y="423"/>
                    </a:cubicBezTo>
                    <a:cubicBezTo>
                      <a:pt x="193" y="422"/>
                      <a:pt x="187" y="421"/>
                      <a:pt x="181" y="419"/>
                    </a:cubicBezTo>
                    <a:cubicBezTo>
                      <a:pt x="175" y="417"/>
                      <a:pt x="169" y="414"/>
                      <a:pt x="163" y="411"/>
                    </a:cubicBezTo>
                    <a:cubicBezTo>
                      <a:pt x="152" y="404"/>
                      <a:pt x="144" y="394"/>
                      <a:pt x="137" y="384"/>
                    </a:cubicBezTo>
                    <a:cubicBezTo>
                      <a:pt x="130" y="374"/>
                      <a:pt x="125" y="362"/>
                      <a:pt x="122" y="350"/>
                    </a:cubicBezTo>
                    <a:cubicBezTo>
                      <a:pt x="115" y="327"/>
                      <a:pt x="115" y="302"/>
                      <a:pt x="119" y="279"/>
                    </a:cubicBezTo>
                    <a:cubicBezTo>
                      <a:pt x="121" y="267"/>
                      <a:pt x="124" y="256"/>
                      <a:pt x="128" y="244"/>
                    </a:cubicBezTo>
                    <a:cubicBezTo>
                      <a:pt x="130" y="238"/>
                      <a:pt x="132" y="233"/>
                      <a:pt x="134" y="228"/>
                    </a:cubicBezTo>
                    <a:cubicBezTo>
                      <a:pt x="136" y="223"/>
                      <a:pt x="138" y="217"/>
                      <a:pt x="140" y="212"/>
                    </a:cubicBezTo>
                    <a:cubicBezTo>
                      <a:pt x="143" y="201"/>
                      <a:pt x="145" y="190"/>
                      <a:pt x="147" y="179"/>
                    </a:cubicBezTo>
                    <a:cubicBezTo>
                      <a:pt x="149" y="168"/>
                      <a:pt x="150" y="157"/>
                      <a:pt x="151" y="146"/>
                    </a:cubicBezTo>
                    <a:cubicBezTo>
                      <a:pt x="152" y="124"/>
                      <a:pt x="150" y="101"/>
                      <a:pt x="144" y="80"/>
                    </a:cubicBezTo>
                    <a:cubicBezTo>
                      <a:pt x="141" y="70"/>
                      <a:pt x="136" y="60"/>
                      <a:pt x="131" y="51"/>
                    </a:cubicBezTo>
                    <a:cubicBezTo>
                      <a:pt x="125" y="42"/>
                      <a:pt x="119" y="34"/>
                      <a:pt x="111" y="28"/>
                    </a:cubicBezTo>
                    <a:cubicBezTo>
                      <a:pt x="107" y="26"/>
                      <a:pt x="107" y="26"/>
                      <a:pt x="107" y="26"/>
                    </a:cubicBezTo>
                    <a:cubicBezTo>
                      <a:pt x="106" y="26"/>
                      <a:pt x="105" y="25"/>
                      <a:pt x="104" y="25"/>
                    </a:cubicBezTo>
                    <a:cubicBezTo>
                      <a:pt x="102" y="24"/>
                      <a:pt x="100" y="23"/>
                      <a:pt x="98" y="22"/>
                    </a:cubicBezTo>
                    <a:cubicBezTo>
                      <a:pt x="93" y="21"/>
                      <a:pt x="88" y="20"/>
                      <a:pt x="84" y="20"/>
                    </a:cubicBezTo>
                    <a:cubicBezTo>
                      <a:pt x="82" y="20"/>
                      <a:pt x="81" y="20"/>
                      <a:pt x="80" y="20"/>
                    </a:cubicBezTo>
                    <a:cubicBezTo>
                      <a:pt x="76" y="21"/>
                      <a:pt x="76" y="21"/>
                      <a:pt x="76" y="21"/>
                    </a:cubicBezTo>
                    <a:cubicBezTo>
                      <a:pt x="74" y="21"/>
                      <a:pt x="72" y="22"/>
                      <a:pt x="70" y="22"/>
                    </a:cubicBezTo>
                    <a:cubicBezTo>
                      <a:pt x="69" y="23"/>
                      <a:pt x="67" y="23"/>
                      <a:pt x="66" y="24"/>
                    </a:cubicBezTo>
                    <a:cubicBezTo>
                      <a:pt x="62" y="25"/>
                      <a:pt x="62" y="25"/>
                      <a:pt x="62" y="25"/>
                    </a:cubicBezTo>
                    <a:cubicBezTo>
                      <a:pt x="61" y="25"/>
                      <a:pt x="61" y="25"/>
                      <a:pt x="61" y="25"/>
                    </a:cubicBezTo>
                    <a:cubicBezTo>
                      <a:pt x="60" y="26"/>
                      <a:pt x="61" y="25"/>
                      <a:pt x="61" y="25"/>
                    </a:cubicBezTo>
                    <a:cubicBezTo>
                      <a:pt x="61" y="25"/>
                      <a:pt x="61" y="25"/>
                      <a:pt x="61" y="25"/>
                    </a:cubicBezTo>
                    <a:cubicBezTo>
                      <a:pt x="61" y="25"/>
                      <a:pt x="61" y="25"/>
                      <a:pt x="61" y="25"/>
                    </a:cubicBezTo>
                    <a:cubicBezTo>
                      <a:pt x="60" y="26"/>
                      <a:pt x="60" y="26"/>
                      <a:pt x="60" y="26"/>
                    </a:cubicBezTo>
                    <a:cubicBezTo>
                      <a:pt x="58" y="26"/>
                      <a:pt x="58" y="26"/>
                      <a:pt x="58" y="26"/>
                    </a:cubicBezTo>
                    <a:cubicBezTo>
                      <a:pt x="55" y="28"/>
                      <a:pt x="55" y="28"/>
                      <a:pt x="55" y="28"/>
                    </a:cubicBezTo>
                    <a:cubicBezTo>
                      <a:pt x="55" y="27"/>
                      <a:pt x="55" y="27"/>
                      <a:pt x="55" y="27"/>
                    </a:cubicBezTo>
                    <a:cubicBezTo>
                      <a:pt x="45" y="31"/>
                      <a:pt x="36" y="37"/>
                      <a:pt x="29" y="44"/>
                    </a:cubicBezTo>
                    <a:cubicBezTo>
                      <a:pt x="22" y="51"/>
                      <a:pt x="17" y="60"/>
                      <a:pt x="15" y="70"/>
                    </a:cubicBezTo>
                    <a:cubicBezTo>
                      <a:pt x="14" y="75"/>
                      <a:pt x="14" y="80"/>
                      <a:pt x="15" y="85"/>
                    </a:cubicBezTo>
                    <a:cubicBezTo>
                      <a:pt x="15" y="88"/>
                      <a:pt x="15" y="90"/>
                      <a:pt x="16" y="93"/>
                    </a:cubicBezTo>
                    <a:cubicBezTo>
                      <a:pt x="17" y="95"/>
                      <a:pt x="17" y="98"/>
                      <a:pt x="18" y="101"/>
                    </a:cubicBezTo>
                    <a:cubicBezTo>
                      <a:pt x="21" y="111"/>
                      <a:pt x="26" y="121"/>
                      <a:pt x="32" y="130"/>
                    </a:cubicBezTo>
                    <a:cubicBezTo>
                      <a:pt x="38" y="139"/>
                      <a:pt x="45" y="148"/>
                      <a:pt x="53" y="155"/>
                    </a:cubicBezTo>
                    <a:cubicBezTo>
                      <a:pt x="61" y="163"/>
                      <a:pt x="70" y="170"/>
                      <a:pt x="79" y="177"/>
                    </a:cubicBezTo>
                    <a:cubicBezTo>
                      <a:pt x="88" y="184"/>
                      <a:pt x="98" y="190"/>
                      <a:pt x="108" y="195"/>
                    </a:cubicBezTo>
                    <a:cubicBezTo>
                      <a:pt x="117" y="200"/>
                      <a:pt x="128" y="205"/>
                      <a:pt x="138" y="209"/>
                    </a:cubicBezTo>
                    <a:cubicBezTo>
                      <a:pt x="143" y="211"/>
                      <a:pt x="149" y="213"/>
                      <a:pt x="154" y="215"/>
                    </a:cubicBezTo>
                    <a:cubicBezTo>
                      <a:pt x="160" y="217"/>
                      <a:pt x="165" y="219"/>
                      <a:pt x="171" y="221"/>
                    </a:cubicBezTo>
                    <a:cubicBezTo>
                      <a:pt x="182" y="225"/>
                      <a:pt x="192" y="231"/>
                      <a:pt x="202" y="237"/>
                    </a:cubicBezTo>
                    <a:cubicBezTo>
                      <a:pt x="212" y="243"/>
                      <a:pt x="222" y="249"/>
                      <a:pt x="231" y="257"/>
                    </a:cubicBezTo>
                    <a:cubicBezTo>
                      <a:pt x="240" y="265"/>
                      <a:pt x="248" y="274"/>
                      <a:pt x="255" y="284"/>
                    </a:cubicBezTo>
                    <a:cubicBezTo>
                      <a:pt x="262" y="294"/>
                      <a:pt x="268" y="305"/>
                      <a:pt x="272" y="316"/>
                    </a:cubicBezTo>
                    <a:cubicBezTo>
                      <a:pt x="276" y="328"/>
                      <a:pt x="278" y="340"/>
                      <a:pt x="278" y="353"/>
                    </a:cubicBezTo>
                    <a:cubicBezTo>
                      <a:pt x="277" y="359"/>
                      <a:pt x="276" y="366"/>
                      <a:pt x="275" y="372"/>
                    </a:cubicBezTo>
                    <a:cubicBezTo>
                      <a:pt x="273" y="378"/>
                      <a:pt x="270" y="384"/>
                      <a:pt x="267" y="390"/>
                    </a:cubicBezTo>
                    <a:cubicBezTo>
                      <a:pt x="263" y="395"/>
                      <a:pt x="259" y="400"/>
                      <a:pt x="254" y="405"/>
                    </a:cubicBezTo>
                    <a:cubicBezTo>
                      <a:pt x="250" y="408"/>
                      <a:pt x="250" y="408"/>
                      <a:pt x="250" y="408"/>
                    </a:cubicBezTo>
                    <a:cubicBezTo>
                      <a:pt x="249" y="409"/>
                      <a:pt x="247" y="410"/>
                      <a:pt x="246" y="411"/>
                    </a:cubicBezTo>
                    <a:cubicBezTo>
                      <a:pt x="244" y="412"/>
                      <a:pt x="244" y="412"/>
                      <a:pt x="244" y="412"/>
                    </a:cubicBezTo>
                    <a:cubicBezTo>
                      <a:pt x="243" y="413"/>
                      <a:pt x="242" y="413"/>
                      <a:pt x="242" y="413"/>
                    </a:cubicBezTo>
                    <a:cubicBezTo>
                      <a:pt x="238" y="415"/>
                      <a:pt x="238" y="415"/>
                      <a:pt x="238" y="415"/>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1" name="íslîḍe"/>
              <p:cNvSpPr/>
              <p:nvPr/>
            </p:nvSpPr>
            <p:spPr bwMode="auto">
              <a:xfrm>
                <a:off x="3399" y="1303"/>
                <a:ext cx="145" cy="307"/>
              </a:xfrm>
              <a:custGeom>
                <a:avLst/>
                <a:gdLst>
                  <a:gd name="T0" fmla="*/ 52 w 151"/>
                  <a:gd name="T1" fmla="*/ 15 h 320"/>
                  <a:gd name="T2" fmla="*/ 2 w 151"/>
                  <a:gd name="T3" fmla="*/ 41 h 320"/>
                  <a:gd name="T4" fmla="*/ 17 w 151"/>
                  <a:gd name="T5" fmla="*/ 54 h 320"/>
                  <a:gd name="T6" fmla="*/ 41 w 151"/>
                  <a:gd name="T7" fmla="*/ 212 h 320"/>
                  <a:gd name="T8" fmla="*/ 111 w 151"/>
                  <a:gd name="T9" fmla="*/ 310 h 320"/>
                  <a:gd name="T10" fmla="*/ 129 w 151"/>
                  <a:gd name="T11" fmla="*/ 202 h 320"/>
                  <a:gd name="T12" fmla="*/ 104 w 151"/>
                  <a:gd name="T13" fmla="*/ 40 h 320"/>
                  <a:gd name="T14" fmla="*/ 118 w 151"/>
                  <a:gd name="T15" fmla="*/ 20 h 320"/>
                  <a:gd name="T16" fmla="*/ 52 w 151"/>
                  <a:gd name="T17" fmla="*/ 1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320">
                    <a:moveTo>
                      <a:pt x="52" y="15"/>
                    </a:moveTo>
                    <a:cubicBezTo>
                      <a:pt x="12" y="23"/>
                      <a:pt x="0" y="28"/>
                      <a:pt x="2" y="41"/>
                    </a:cubicBezTo>
                    <a:cubicBezTo>
                      <a:pt x="3" y="54"/>
                      <a:pt x="17" y="54"/>
                      <a:pt x="17" y="54"/>
                    </a:cubicBezTo>
                    <a:cubicBezTo>
                      <a:pt x="17" y="54"/>
                      <a:pt x="37" y="183"/>
                      <a:pt x="41" y="212"/>
                    </a:cubicBezTo>
                    <a:cubicBezTo>
                      <a:pt x="45" y="242"/>
                      <a:pt x="55" y="320"/>
                      <a:pt x="111" y="310"/>
                    </a:cubicBezTo>
                    <a:cubicBezTo>
                      <a:pt x="151" y="303"/>
                      <a:pt x="132" y="224"/>
                      <a:pt x="129" y="202"/>
                    </a:cubicBezTo>
                    <a:cubicBezTo>
                      <a:pt x="126" y="180"/>
                      <a:pt x="104" y="40"/>
                      <a:pt x="104" y="40"/>
                    </a:cubicBezTo>
                    <a:cubicBezTo>
                      <a:pt x="104" y="40"/>
                      <a:pt x="120" y="39"/>
                      <a:pt x="118" y="20"/>
                    </a:cubicBezTo>
                    <a:cubicBezTo>
                      <a:pt x="116" y="0"/>
                      <a:pt x="79" y="9"/>
                      <a:pt x="52" y="15"/>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2" name="íş1îḑè"/>
              <p:cNvSpPr/>
              <p:nvPr/>
            </p:nvSpPr>
            <p:spPr bwMode="auto">
              <a:xfrm>
                <a:off x="3437" y="1399"/>
                <a:ext cx="85" cy="192"/>
              </a:xfrm>
              <a:custGeom>
                <a:avLst/>
                <a:gdLst>
                  <a:gd name="T0" fmla="*/ 0 w 89"/>
                  <a:gd name="T1" fmla="*/ 12 h 200"/>
                  <a:gd name="T2" fmla="*/ 17 w 89"/>
                  <a:gd name="T3" fmla="*/ 1 h 200"/>
                  <a:gd name="T4" fmla="*/ 44 w 89"/>
                  <a:gd name="T5" fmla="*/ 6 h 200"/>
                  <a:gd name="T6" fmla="*/ 60 w 89"/>
                  <a:gd name="T7" fmla="*/ 6 h 200"/>
                  <a:gd name="T8" fmla="*/ 78 w 89"/>
                  <a:gd name="T9" fmla="*/ 114 h 200"/>
                  <a:gd name="T10" fmla="*/ 61 w 89"/>
                  <a:gd name="T11" fmla="*/ 195 h 200"/>
                  <a:gd name="T12" fmla="*/ 18 w 89"/>
                  <a:gd name="T13" fmla="*/ 128 h 200"/>
                  <a:gd name="T14" fmla="*/ 0 w 89"/>
                  <a:gd name="T15" fmla="*/ 12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200">
                    <a:moveTo>
                      <a:pt x="0" y="12"/>
                    </a:moveTo>
                    <a:cubicBezTo>
                      <a:pt x="0" y="12"/>
                      <a:pt x="8" y="1"/>
                      <a:pt x="17" y="1"/>
                    </a:cubicBezTo>
                    <a:cubicBezTo>
                      <a:pt x="25" y="0"/>
                      <a:pt x="35" y="7"/>
                      <a:pt x="44" y="6"/>
                    </a:cubicBezTo>
                    <a:cubicBezTo>
                      <a:pt x="53" y="5"/>
                      <a:pt x="60" y="6"/>
                      <a:pt x="60" y="6"/>
                    </a:cubicBezTo>
                    <a:cubicBezTo>
                      <a:pt x="60" y="6"/>
                      <a:pt x="76" y="94"/>
                      <a:pt x="78" y="114"/>
                    </a:cubicBezTo>
                    <a:cubicBezTo>
                      <a:pt x="80" y="135"/>
                      <a:pt x="89" y="190"/>
                      <a:pt x="61" y="195"/>
                    </a:cubicBezTo>
                    <a:cubicBezTo>
                      <a:pt x="33" y="200"/>
                      <a:pt x="25" y="156"/>
                      <a:pt x="18" y="128"/>
                    </a:cubicBezTo>
                    <a:cubicBezTo>
                      <a:pt x="14" y="113"/>
                      <a:pt x="0" y="12"/>
                      <a:pt x="0" y="12"/>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3" name="íŝḻïḍê"/>
              <p:cNvSpPr/>
              <p:nvPr/>
            </p:nvSpPr>
            <p:spPr bwMode="auto">
              <a:xfrm>
                <a:off x="3538" y="1278"/>
                <a:ext cx="145" cy="306"/>
              </a:xfrm>
              <a:custGeom>
                <a:avLst/>
                <a:gdLst>
                  <a:gd name="T0" fmla="*/ 52 w 151"/>
                  <a:gd name="T1" fmla="*/ 14 h 319"/>
                  <a:gd name="T2" fmla="*/ 2 w 151"/>
                  <a:gd name="T3" fmla="*/ 40 h 319"/>
                  <a:gd name="T4" fmla="*/ 17 w 151"/>
                  <a:gd name="T5" fmla="*/ 54 h 319"/>
                  <a:gd name="T6" fmla="*/ 41 w 151"/>
                  <a:gd name="T7" fmla="*/ 212 h 319"/>
                  <a:gd name="T8" fmla="*/ 111 w 151"/>
                  <a:gd name="T9" fmla="*/ 309 h 319"/>
                  <a:gd name="T10" fmla="*/ 129 w 151"/>
                  <a:gd name="T11" fmla="*/ 201 h 319"/>
                  <a:gd name="T12" fmla="*/ 104 w 151"/>
                  <a:gd name="T13" fmla="*/ 39 h 319"/>
                  <a:gd name="T14" fmla="*/ 118 w 151"/>
                  <a:gd name="T15" fmla="*/ 19 h 319"/>
                  <a:gd name="T16" fmla="*/ 52 w 151"/>
                  <a:gd name="T17" fmla="*/ 1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319">
                    <a:moveTo>
                      <a:pt x="52" y="14"/>
                    </a:moveTo>
                    <a:cubicBezTo>
                      <a:pt x="12" y="22"/>
                      <a:pt x="0" y="27"/>
                      <a:pt x="2" y="40"/>
                    </a:cubicBezTo>
                    <a:cubicBezTo>
                      <a:pt x="4" y="54"/>
                      <a:pt x="17" y="54"/>
                      <a:pt x="17" y="54"/>
                    </a:cubicBezTo>
                    <a:cubicBezTo>
                      <a:pt x="17" y="54"/>
                      <a:pt x="37" y="182"/>
                      <a:pt x="41" y="212"/>
                    </a:cubicBezTo>
                    <a:cubicBezTo>
                      <a:pt x="45" y="241"/>
                      <a:pt x="55" y="319"/>
                      <a:pt x="111" y="309"/>
                    </a:cubicBezTo>
                    <a:cubicBezTo>
                      <a:pt x="151" y="303"/>
                      <a:pt x="132" y="223"/>
                      <a:pt x="129" y="201"/>
                    </a:cubicBezTo>
                    <a:cubicBezTo>
                      <a:pt x="126" y="179"/>
                      <a:pt x="104" y="39"/>
                      <a:pt x="104" y="39"/>
                    </a:cubicBezTo>
                    <a:cubicBezTo>
                      <a:pt x="104" y="39"/>
                      <a:pt x="120" y="38"/>
                      <a:pt x="118" y="19"/>
                    </a:cubicBezTo>
                    <a:cubicBezTo>
                      <a:pt x="116" y="0"/>
                      <a:pt x="79" y="9"/>
                      <a:pt x="52" y="14"/>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4" name="iṩļîďê"/>
              <p:cNvSpPr/>
              <p:nvPr/>
            </p:nvSpPr>
            <p:spPr bwMode="auto">
              <a:xfrm>
                <a:off x="3576" y="1374"/>
                <a:ext cx="86" cy="191"/>
              </a:xfrm>
              <a:custGeom>
                <a:avLst/>
                <a:gdLst>
                  <a:gd name="T0" fmla="*/ 0 w 89"/>
                  <a:gd name="T1" fmla="*/ 11 h 199"/>
                  <a:gd name="T2" fmla="*/ 17 w 89"/>
                  <a:gd name="T3" fmla="*/ 0 h 199"/>
                  <a:gd name="T4" fmla="*/ 44 w 89"/>
                  <a:gd name="T5" fmla="*/ 6 h 199"/>
                  <a:gd name="T6" fmla="*/ 60 w 89"/>
                  <a:gd name="T7" fmla="*/ 6 h 199"/>
                  <a:gd name="T8" fmla="*/ 78 w 89"/>
                  <a:gd name="T9" fmla="*/ 114 h 199"/>
                  <a:gd name="T10" fmla="*/ 61 w 89"/>
                  <a:gd name="T11" fmla="*/ 194 h 199"/>
                  <a:gd name="T12" fmla="*/ 18 w 89"/>
                  <a:gd name="T13" fmla="*/ 127 h 199"/>
                  <a:gd name="T14" fmla="*/ 0 w 89"/>
                  <a:gd name="T15" fmla="*/ 11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99">
                    <a:moveTo>
                      <a:pt x="0" y="11"/>
                    </a:moveTo>
                    <a:cubicBezTo>
                      <a:pt x="0" y="11"/>
                      <a:pt x="8" y="1"/>
                      <a:pt x="17" y="0"/>
                    </a:cubicBezTo>
                    <a:cubicBezTo>
                      <a:pt x="25" y="0"/>
                      <a:pt x="35" y="7"/>
                      <a:pt x="44" y="6"/>
                    </a:cubicBezTo>
                    <a:cubicBezTo>
                      <a:pt x="53" y="5"/>
                      <a:pt x="60" y="6"/>
                      <a:pt x="60" y="6"/>
                    </a:cubicBezTo>
                    <a:cubicBezTo>
                      <a:pt x="60" y="6"/>
                      <a:pt x="76" y="93"/>
                      <a:pt x="78" y="114"/>
                    </a:cubicBezTo>
                    <a:cubicBezTo>
                      <a:pt x="80" y="134"/>
                      <a:pt x="89" y="189"/>
                      <a:pt x="61" y="194"/>
                    </a:cubicBezTo>
                    <a:cubicBezTo>
                      <a:pt x="33" y="199"/>
                      <a:pt x="25" y="155"/>
                      <a:pt x="18" y="127"/>
                    </a:cubicBezTo>
                    <a:cubicBezTo>
                      <a:pt x="14" y="112"/>
                      <a:pt x="0" y="11"/>
                      <a:pt x="0" y="11"/>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5" name="îṥ1iḓe"/>
              <p:cNvSpPr/>
              <p:nvPr/>
            </p:nvSpPr>
            <p:spPr bwMode="auto">
              <a:xfrm>
                <a:off x="3673" y="1254"/>
                <a:ext cx="145" cy="306"/>
              </a:xfrm>
              <a:custGeom>
                <a:avLst/>
                <a:gdLst>
                  <a:gd name="T0" fmla="*/ 53 w 151"/>
                  <a:gd name="T1" fmla="*/ 14 h 319"/>
                  <a:gd name="T2" fmla="*/ 2 w 151"/>
                  <a:gd name="T3" fmla="*/ 40 h 319"/>
                  <a:gd name="T4" fmla="*/ 17 w 151"/>
                  <a:gd name="T5" fmla="*/ 54 h 319"/>
                  <a:gd name="T6" fmla="*/ 41 w 151"/>
                  <a:gd name="T7" fmla="*/ 212 h 319"/>
                  <a:gd name="T8" fmla="*/ 111 w 151"/>
                  <a:gd name="T9" fmla="*/ 310 h 319"/>
                  <a:gd name="T10" fmla="*/ 129 w 151"/>
                  <a:gd name="T11" fmla="*/ 201 h 319"/>
                  <a:gd name="T12" fmla="*/ 105 w 151"/>
                  <a:gd name="T13" fmla="*/ 39 h 319"/>
                  <a:gd name="T14" fmla="*/ 118 w 151"/>
                  <a:gd name="T15" fmla="*/ 19 h 319"/>
                  <a:gd name="T16" fmla="*/ 53 w 151"/>
                  <a:gd name="T17" fmla="*/ 1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319">
                    <a:moveTo>
                      <a:pt x="53" y="14"/>
                    </a:moveTo>
                    <a:cubicBezTo>
                      <a:pt x="12" y="23"/>
                      <a:pt x="0" y="27"/>
                      <a:pt x="2" y="40"/>
                    </a:cubicBezTo>
                    <a:cubicBezTo>
                      <a:pt x="4" y="54"/>
                      <a:pt x="17" y="54"/>
                      <a:pt x="17" y="54"/>
                    </a:cubicBezTo>
                    <a:cubicBezTo>
                      <a:pt x="17" y="54"/>
                      <a:pt x="37" y="182"/>
                      <a:pt x="41" y="212"/>
                    </a:cubicBezTo>
                    <a:cubicBezTo>
                      <a:pt x="45" y="241"/>
                      <a:pt x="55" y="319"/>
                      <a:pt x="111" y="310"/>
                    </a:cubicBezTo>
                    <a:cubicBezTo>
                      <a:pt x="151" y="303"/>
                      <a:pt x="132" y="223"/>
                      <a:pt x="129" y="201"/>
                    </a:cubicBezTo>
                    <a:cubicBezTo>
                      <a:pt x="126" y="179"/>
                      <a:pt x="105" y="39"/>
                      <a:pt x="105" y="39"/>
                    </a:cubicBezTo>
                    <a:cubicBezTo>
                      <a:pt x="105" y="39"/>
                      <a:pt x="120" y="39"/>
                      <a:pt x="118" y="19"/>
                    </a:cubicBezTo>
                    <a:cubicBezTo>
                      <a:pt x="116" y="0"/>
                      <a:pt x="79" y="9"/>
                      <a:pt x="53" y="14"/>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6" name="îşḷiḋê"/>
              <p:cNvSpPr/>
              <p:nvPr/>
            </p:nvSpPr>
            <p:spPr bwMode="auto">
              <a:xfrm>
                <a:off x="3711" y="1350"/>
                <a:ext cx="86" cy="192"/>
              </a:xfrm>
              <a:custGeom>
                <a:avLst/>
                <a:gdLst>
                  <a:gd name="T0" fmla="*/ 0 w 89"/>
                  <a:gd name="T1" fmla="*/ 11 h 200"/>
                  <a:gd name="T2" fmla="*/ 17 w 89"/>
                  <a:gd name="T3" fmla="*/ 0 h 200"/>
                  <a:gd name="T4" fmla="*/ 44 w 89"/>
                  <a:gd name="T5" fmla="*/ 6 h 200"/>
                  <a:gd name="T6" fmla="*/ 60 w 89"/>
                  <a:gd name="T7" fmla="*/ 6 h 200"/>
                  <a:gd name="T8" fmla="*/ 78 w 89"/>
                  <a:gd name="T9" fmla="*/ 114 h 200"/>
                  <a:gd name="T10" fmla="*/ 61 w 89"/>
                  <a:gd name="T11" fmla="*/ 194 h 200"/>
                  <a:gd name="T12" fmla="*/ 18 w 89"/>
                  <a:gd name="T13" fmla="*/ 127 h 200"/>
                  <a:gd name="T14" fmla="*/ 0 w 89"/>
                  <a:gd name="T15" fmla="*/ 11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200">
                    <a:moveTo>
                      <a:pt x="0" y="11"/>
                    </a:moveTo>
                    <a:cubicBezTo>
                      <a:pt x="0" y="11"/>
                      <a:pt x="8" y="1"/>
                      <a:pt x="17" y="0"/>
                    </a:cubicBezTo>
                    <a:cubicBezTo>
                      <a:pt x="25" y="0"/>
                      <a:pt x="35" y="7"/>
                      <a:pt x="44" y="6"/>
                    </a:cubicBezTo>
                    <a:cubicBezTo>
                      <a:pt x="53" y="5"/>
                      <a:pt x="60" y="6"/>
                      <a:pt x="60" y="6"/>
                    </a:cubicBezTo>
                    <a:cubicBezTo>
                      <a:pt x="60" y="6"/>
                      <a:pt x="76" y="94"/>
                      <a:pt x="78" y="114"/>
                    </a:cubicBezTo>
                    <a:cubicBezTo>
                      <a:pt x="80" y="134"/>
                      <a:pt x="89" y="189"/>
                      <a:pt x="61" y="194"/>
                    </a:cubicBezTo>
                    <a:cubicBezTo>
                      <a:pt x="33" y="200"/>
                      <a:pt x="25" y="155"/>
                      <a:pt x="18" y="127"/>
                    </a:cubicBezTo>
                    <a:cubicBezTo>
                      <a:pt x="14" y="112"/>
                      <a:pt x="0" y="11"/>
                      <a:pt x="0" y="11"/>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7" name="iŝḻiḋe"/>
              <p:cNvSpPr/>
              <p:nvPr/>
            </p:nvSpPr>
            <p:spPr bwMode="auto">
              <a:xfrm>
                <a:off x="3369" y="1341"/>
                <a:ext cx="62" cy="361"/>
              </a:xfrm>
              <a:custGeom>
                <a:avLst/>
                <a:gdLst>
                  <a:gd name="T0" fmla="*/ 47 w 62"/>
                  <a:gd name="T1" fmla="*/ 361 h 361"/>
                  <a:gd name="T2" fmla="*/ 0 w 62"/>
                  <a:gd name="T3" fmla="*/ 2 h 361"/>
                  <a:gd name="T4" fmla="*/ 16 w 62"/>
                  <a:gd name="T5" fmla="*/ 0 h 361"/>
                  <a:gd name="T6" fmla="*/ 62 w 62"/>
                  <a:gd name="T7" fmla="*/ 359 h 361"/>
                  <a:gd name="T8" fmla="*/ 47 w 62"/>
                  <a:gd name="T9" fmla="*/ 361 h 361"/>
                </a:gdLst>
                <a:ahLst/>
                <a:cxnLst>
                  <a:cxn ang="0">
                    <a:pos x="T0" y="T1"/>
                  </a:cxn>
                  <a:cxn ang="0">
                    <a:pos x="T2" y="T3"/>
                  </a:cxn>
                  <a:cxn ang="0">
                    <a:pos x="T4" y="T5"/>
                  </a:cxn>
                  <a:cxn ang="0">
                    <a:pos x="T6" y="T7"/>
                  </a:cxn>
                  <a:cxn ang="0">
                    <a:pos x="T8" y="T9"/>
                  </a:cxn>
                </a:cxnLst>
                <a:rect l="0" t="0" r="r" b="b"/>
                <a:pathLst>
                  <a:path w="62" h="361">
                    <a:moveTo>
                      <a:pt x="47" y="361"/>
                    </a:moveTo>
                    <a:lnTo>
                      <a:pt x="0" y="2"/>
                    </a:lnTo>
                    <a:lnTo>
                      <a:pt x="16" y="0"/>
                    </a:lnTo>
                    <a:lnTo>
                      <a:pt x="62" y="359"/>
                    </a:lnTo>
                    <a:lnTo>
                      <a:pt x="47" y="361"/>
                    </a:lnTo>
                    <a:close/>
                  </a:path>
                </a:pathLst>
              </a:custGeom>
              <a:solidFill>
                <a:srgbClr val="B28A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8" name="ïsľiḍé"/>
              <p:cNvSpPr/>
              <p:nvPr/>
            </p:nvSpPr>
            <p:spPr bwMode="auto">
              <a:xfrm>
                <a:off x="3329" y="1284"/>
                <a:ext cx="550" cy="116"/>
              </a:xfrm>
              <a:custGeom>
                <a:avLst/>
                <a:gdLst>
                  <a:gd name="T0" fmla="*/ 550 w 550"/>
                  <a:gd name="T1" fmla="*/ 20 h 116"/>
                  <a:gd name="T2" fmla="*/ 3 w 550"/>
                  <a:gd name="T3" fmla="*/ 116 h 116"/>
                  <a:gd name="T4" fmla="*/ 0 w 550"/>
                  <a:gd name="T5" fmla="*/ 96 h 116"/>
                  <a:gd name="T6" fmla="*/ 547 w 550"/>
                  <a:gd name="T7" fmla="*/ 0 h 116"/>
                  <a:gd name="T8" fmla="*/ 550 w 550"/>
                  <a:gd name="T9" fmla="*/ 20 h 116"/>
                </a:gdLst>
                <a:ahLst/>
                <a:cxnLst>
                  <a:cxn ang="0">
                    <a:pos x="T0" y="T1"/>
                  </a:cxn>
                  <a:cxn ang="0">
                    <a:pos x="T2" y="T3"/>
                  </a:cxn>
                  <a:cxn ang="0">
                    <a:pos x="T4" y="T5"/>
                  </a:cxn>
                  <a:cxn ang="0">
                    <a:pos x="T6" y="T7"/>
                  </a:cxn>
                  <a:cxn ang="0">
                    <a:pos x="T8" y="T9"/>
                  </a:cxn>
                </a:cxnLst>
                <a:rect l="0" t="0" r="r" b="b"/>
                <a:pathLst>
                  <a:path w="550" h="116">
                    <a:moveTo>
                      <a:pt x="550" y="20"/>
                    </a:moveTo>
                    <a:lnTo>
                      <a:pt x="3" y="116"/>
                    </a:lnTo>
                    <a:lnTo>
                      <a:pt x="0" y="96"/>
                    </a:lnTo>
                    <a:lnTo>
                      <a:pt x="547" y="0"/>
                    </a:lnTo>
                    <a:lnTo>
                      <a:pt x="550" y="20"/>
                    </a:lnTo>
                    <a:close/>
                  </a:path>
                </a:pathLst>
              </a:custGeom>
              <a:solidFill>
                <a:srgbClr val="B28A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9" name="îṥḷîḍè"/>
              <p:cNvSpPr/>
              <p:nvPr/>
            </p:nvSpPr>
            <p:spPr bwMode="auto">
              <a:xfrm>
                <a:off x="3388" y="1548"/>
                <a:ext cx="512" cy="108"/>
              </a:xfrm>
              <a:custGeom>
                <a:avLst/>
                <a:gdLst>
                  <a:gd name="T0" fmla="*/ 512 w 512"/>
                  <a:gd name="T1" fmla="*/ 20 h 108"/>
                  <a:gd name="T2" fmla="*/ 4 w 512"/>
                  <a:gd name="T3" fmla="*/ 108 h 108"/>
                  <a:gd name="T4" fmla="*/ 0 w 512"/>
                  <a:gd name="T5" fmla="*/ 89 h 108"/>
                  <a:gd name="T6" fmla="*/ 509 w 512"/>
                  <a:gd name="T7" fmla="*/ 0 h 108"/>
                  <a:gd name="T8" fmla="*/ 512 w 512"/>
                  <a:gd name="T9" fmla="*/ 20 h 108"/>
                </a:gdLst>
                <a:ahLst/>
                <a:cxnLst>
                  <a:cxn ang="0">
                    <a:pos x="T0" y="T1"/>
                  </a:cxn>
                  <a:cxn ang="0">
                    <a:pos x="T2" y="T3"/>
                  </a:cxn>
                  <a:cxn ang="0">
                    <a:pos x="T4" y="T5"/>
                  </a:cxn>
                  <a:cxn ang="0">
                    <a:pos x="T6" y="T7"/>
                  </a:cxn>
                  <a:cxn ang="0">
                    <a:pos x="T8" y="T9"/>
                  </a:cxn>
                </a:cxnLst>
                <a:rect l="0" t="0" r="r" b="b"/>
                <a:pathLst>
                  <a:path w="512" h="108">
                    <a:moveTo>
                      <a:pt x="512" y="20"/>
                    </a:moveTo>
                    <a:lnTo>
                      <a:pt x="4" y="108"/>
                    </a:lnTo>
                    <a:lnTo>
                      <a:pt x="0" y="89"/>
                    </a:lnTo>
                    <a:lnTo>
                      <a:pt x="509" y="0"/>
                    </a:lnTo>
                    <a:lnTo>
                      <a:pt x="512" y="20"/>
                    </a:lnTo>
                    <a:close/>
                  </a:path>
                </a:pathLst>
              </a:custGeom>
              <a:solidFill>
                <a:srgbClr val="B28A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0" name="íṣlîdê"/>
              <p:cNvSpPr/>
              <p:nvPr/>
            </p:nvSpPr>
            <p:spPr bwMode="auto">
              <a:xfrm>
                <a:off x="3813" y="1265"/>
                <a:ext cx="82" cy="360"/>
              </a:xfrm>
              <a:custGeom>
                <a:avLst/>
                <a:gdLst>
                  <a:gd name="T0" fmla="*/ 82 w 82"/>
                  <a:gd name="T1" fmla="*/ 357 h 360"/>
                  <a:gd name="T2" fmla="*/ 15 w 82"/>
                  <a:gd name="T3" fmla="*/ 0 h 360"/>
                  <a:gd name="T4" fmla="*/ 0 w 82"/>
                  <a:gd name="T5" fmla="*/ 3 h 360"/>
                  <a:gd name="T6" fmla="*/ 66 w 82"/>
                  <a:gd name="T7" fmla="*/ 360 h 360"/>
                  <a:gd name="T8" fmla="*/ 82 w 82"/>
                  <a:gd name="T9" fmla="*/ 357 h 360"/>
                </a:gdLst>
                <a:ahLst/>
                <a:cxnLst>
                  <a:cxn ang="0">
                    <a:pos x="T0" y="T1"/>
                  </a:cxn>
                  <a:cxn ang="0">
                    <a:pos x="T2" y="T3"/>
                  </a:cxn>
                  <a:cxn ang="0">
                    <a:pos x="T4" y="T5"/>
                  </a:cxn>
                  <a:cxn ang="0">
                    <a:pos x="T6" y="T7"/>
                  </a:cxn>
                  <a:cxn ang="0">
                    <a:pos x="T8" y="T9"/>
                  </a:cxn>
                </a:cxnLst>
                <a:rect l="0" t="0" r="r" b="b"/>
                <a:pathLst>
                  <a:path w="82" h="360">
                    <a:moveTo>
                      <a:pt x="82" y="357"/>
                    </a:moveTo>
                    <a:lnTo>
                      <a:pt x="15" y="0"/>
                    </a:lnTo>
                    <a:lnTo>
                      <a:pt x="0" y="3"/>
                    </a:lnTo>
                    <a:lnTo>
                      <a:pt x="66" y="360"/>
                    </a:lnTo>
                    <a:lnTo>
                      <a:pt x="82" y="357"/>
                    </a:lnTo>
                    <a:close/>
                  </a:path>
                </a:pathLst>
              </a:custGeom>
              <a:solidFill>
                <a:srgbClr val="B28A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ï$1ïdé"/>
              <p:cNvSpPr/>
              <p:nvPr/>
            </p:nvSpPr>
            <p:spPr bwMode="auto">
              <a:xfrm>
                <a:off x="3234" y="3188"/>
                <a:ext cx="118" cy="172"/>
              </a:xfrm>
              <a:custGeom>
                <a:avLst/>
                <a:gdLst>
                  <a:gd name="T0" fmla="*/ 88 w 123"/>
                  <a:gd name="T1" fmla="*/ 10 h 179"/>
                  <a:gd name="T2" fmla="*/ 55 w 123"/>
                  <a:gd name="T3" fmla="*/ 8 h 179"/>
                  <a:gd name="T4" fmla="*/ 58 w 123"/>
                  <a:gd name="T5" fmla="*/ 19 h 179"/>
                  <a:gd name="T6" fmla="*/ 24 w 123"/>
                  <a:gd name="T7" fmla="*/ 103 h 179"/>
                  <a:gd name="T8" fmla="*/ 29 w 123"/>
                  <a:gd name="T9" fmla="*/ 171 h 179"/>
                  <a:gd name="T10" fmla="*/ 70 w 123"/>
                  <a:gd name="T11" fmla="*/ 123 h 179"/>
                  <a:gd name="T12" fmla="*/ 106 w 123"/>
                  <a:gd name="T13" fmla="*/ 37 h 179"/>
                  <a:gd name="T14" fmla="*/ 118 w 123"/>
                  <a:gd name="T15" fmla="*/ 31 h 179"/>
                  <a:gd name="T16" fmla="*/ 88 w 123"/>
                  <a:gd name="T17" fmla="*/ 1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79">
                    <a:moveTo>
                      <a:pt x="88" y="10"/>
                    </a:moveTo>
                    <a:cubicBezTo>
                      <a:pt x="65" y="2"/>
                      <a:pt x="58" y="0"/>
                      <a:pt x="55" y="8"/>
                    </a:cubicBezTo>
                    <a:cubicBezTo>
                      <a:pt x="52" y="15"/>
                      <a:pt x="58" y="19"/>
                      <a:pt x="58" y="19"/>
                    </a:cubicBezTo>
                    <a:cubicBezTo>
                      <a:pt x="58" y="19"/>
                      <a:pt x="31" y="87"/>
                      <a:pt x="24" y="103"/>
                    </a:cubicBezTo>
                    <a:cubicBezTo>
                      <a:pt x="17" y="118"/>
                      <a:pt x="0" y="159"/>
                      <a:pt x="29" y="171"/>
                    </a:cubicBezTo>
                    <a:cubicBezTo>
                      <a:pt x="51" y="179"/>
                      <a:pt x="65" y="135"/>
                      <a:pt x="70" y="123"/>
                    </a:cubicBezTo>
                    <a:cubicBezTo>
                      <a:pt x="75" y="112"/>
                      <a:pt x="106" y="37"/>
                      <a:pt x="106" y="37"/>
                    </a:cubicBezTo>
                    <a:cubicBezTo>
                      <a:pt x="106" y="37"/>
                      <a:pt x="113" y="41"/>
                      <a:pt x="118" y="31"/>
                    </a:cubicBezTo>
                    <a:cubicBezTo>
                      <a:pt x="123" y="21"/>
                      <a:pt x="102" y="15"/>
                      <a:pt x="88" y="10"/>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2" name="îsľiḓê"/>
              <p:cNvSpPr/>
              <p:nvPr/>
            </p:nvSpPr>
            <p:spPr bwMode="auto">
              <a:xfrm>
                <a:off x="3247" y="3237"/>
                <a:ext cx="67" cy="110"/>
              </a:xfrm>
              <a:custGeom>
                <a:avLst/>
                <a:gdLst>
                  <a:gd name="T0" fmla="*/ 39 w 70"/>
                  <a:gd name="T1" fmla="*/ 2 h 115"/>
                  <a:gd name="T2" fmla="*/ 50 w 70"/>
                  <a:gd name="T3" fmla="*/ 2 h 115"/>
                  <a:gd name="T4" fmla="*/ 62 w 70"/>
                  <a:gd name="T5" fmla="*/ 13 h 115"/>
                  <a:gd name="T6" fmla="*/ 70 w 70"/>
                  <a:gd name="T7" fmla="*/ 17 h 115"/>
                  <a:gd name="T8" fmla="*/ 47 w 70"/>
                  <a:gd name="T9" fmla="*/ 75 h 115"/>
                  <a:gd name="T10" fmla="*/ 15 w 70"/>
                  <a:gd name="T11" fmla="*/ 110 h 115"/>
                  <a:gd name="T12" fmla="*/ 14 w 70"/>
                  <a:gd name="T13" fmla="*/ 64 h 115"/>
                  <a:gd name="T14" fmla="*/ 39 w 70"/>
                  <a:gd name="T15" fmla="*/ 2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15">
                    <a:moveTo>
                      <a:pt x="39" y="2"/>
                    </a:moveTo>
                    <a:cubicBezTo>
                      <a:pt x="39" y="2"/>
                      <a:pt x="46" y="0"/>
                      <a:pt x="50" y="2"/>
                    </a:cubicBezTo>
                    <a:cubicBezTo>
                      <a:pt x="54" y="4"/>
                      <a:pt x="57" y="10"/>
                      <a:pt x="62" y="13"/>
                    </a:cubicBezTo>
                    <a:cubicBezTo>
                      <a:pt x="67" y="15"/>
                      <a:pt x="70" y="17"/>
                      <a:pt x="70" y="17"/>
                    </a:cubicBezTo>
                    <a:cubicBezTo>
                      <a:pt x="70" y="17"/>
                      <a:pt x="52" y="65"/>
                      <a:pt x="47" y="75"/>
                    </a:cubicBezTo>
                    <a:cubicBezTo>
                      <a:pt x="42" y="86"/>
                      <a:pt x="30" y="115"/>
                      <a:pt x="15" y="110"/>
                    </a:cubicBezTo>
                    <a:cubicBezTo>
                      <a:pt x="0" y="104"/>
                      <a:pt x="9" y="80"/>
                      <a:pt x="14" y="64"/>
                    </a:cubicBezTo>
                    <a:cubicBezTo>
                      <a:pt x="16" y="56"/>
                      <a:pt x="39" y="2"/>
                      <a:pt x="39" y="2"/>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3" name="ïş1íḓé"/>
              <p:cNvSpPr/>
              <p:nvPr/>
            </p:nvSpPr>
            <p:spPr bwMode="auto">
              <a:xfrm>
                <a:off x="3309" y="3217"/>
                <a:ext cx="118" cy="172"/>
              </a:xfrm>
              <a:custGeom>
                <a:avLst/>
                <a:gdLst>
                  <a:gd name="T0" fmla="*/ 88 w 123"/>
                  <a:gd name="T1" fmla="*/ 9 h 179"/>
                  <a:gd name="T2" fmla="*/ 56 w 123"/>
                  <a:gd name="T3" fmla="*/ 7 h 179"/>
                  <a:gd name="T4" fmla="*/ 59 w 123"/>
                  <a:gd name="T5" fmla="*/ 18 h 179"/>
                  <a:gd name="T6" fmla="*/ 25 w 123"/>
                  <a:gd name="T7" fmla="*/ 102 h 179"/>
                  <a:gd name="T8" fmla="*/ 30 w 123"/>
                  <a:gd name="T9" fmla="*/ 170 h 179"/>
                  <a:gd name="T10" fmla="*/ 71 w 123"/>
                  <a:gd name="T11" fmla="*/ 123 h 179"/>
                  <a:gd name="T12" fmla="*/ 106 w 123"/>
                  <a:gd name="T13" fmla="*/ 36 h 179"/>
                  <a:gd name="T14" fmla="*/ 119 w 123"/>
                  <a:gd name="T15" fmla="*/ 31 h 179"/>
                  <a:gd name="T16" fmla="*/ 88 w 123"/>
                  <a:gd name="T17" fmla="*/ 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79">
                    <a:moveTo>
                      <a:pt x="88" y="9"/>
                    </a:moveTo>
                    <a:cubicBezTo>
                      <a:pt x="66" y="1"/>
                      <a:pt x="59" y="0"/>
                      <a:pt x="56" y="7"/>
                    </a:cubicBezTo>
                    <a:cubicBezTo>
                      <a:pt x="53" y="14"/>
                      <a:pt x="59" y="18"/>
                      <a:pt x="59" y="18"/>
                    </a:cubicBezTo>
                    <a:cubicBezTo>
                      <a:pt x="59" y="18"/>
                      <a:pt x="31" y="87"/>
                      <a:pt x="25" y="102"/>
                    </a:cubicBezTo>
                    <a:cubicBezTo>
                      <a:pt x="18" y="118"/>
                      <a:pt x="0" y="159"/>
                      <a:pt x="30" y="170"/>
                    </a:cubicBezTo>
                    <a:cubicBezTo>
                      <a:pt x="52" y="179"/>
                      <a:pt x="66" y="134"/>
                      <a:pt x="71" y="123"/>
                    </a:cubicBezTo>
                    <a:cubicBezTo>
                      <a:pt x="76" y="111"/>
                      <a:pt x="106" y="36"/>
                      <a:pt x="106" y="36"/>
                    </a:cubicBezTo>
                    <a:cubicBezTo>
                      <a:pt x="106" y="36"/>
                      <a:pt x="114" y="41"/>
                      <a:pt x="119" y="31"/>
                    </a:cubicBezTo>
                    <a:cubicBezTo>
                      <a:pt x="123" y="21"/>
                      <a:pt x="103" y="14"/>
                      <a:pt x="88" y="9"/>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4" name="íṥ1îḑe"/>
              <p:cNvSpPr/>
              <p:nvPr/>
            </p:nvSpPr>
            <p:spPr bwMode="auto">
              <a:xfrm>
                <a:off x="3323" y="3265"/>
                <a:ext cx="67" cy="111"/>
              </a:xfrm>
              <a:custGeom>
                <a:avLst/>
                <a:gdLst>
                  <a:gd name="T0" fmla="*/ 39 w 70"/>
                  <a:gd name="T1" fmla="*/ 3 h 116"/>
                  <a:gd name="T2" fmla="*/ 50 w 70"/>
                  <a:gd name="T3" fmla="*/ 2 h 116"/>
                  <a:gd name="T4" fmla="*/ 62 w 70"/>
                  <a:gd name="T5" fmla="*/ 13 h 116"/>
                  <a:gd name="T6" fmla="*/ 70 w 70"/>
                  <a:gd name="T7" fmla="*/ 18 h 116"/>
                  <a:gd name="T8" fmla="*/ 47 w 70"/>
                  <a:gd name="T9" fmla="*/ 76 h 116"/>
                  <a:gd name="T10" fmla="*/ 15 w 70"/>
                  <a:gd name="T11" fmla="*/ 110 h 116"/>
                  <a:gd name="T12" fmla="*/ 13 w 70"/>
                  <a:gd name="T13" fmla="*/ 65 h 116"/>
                  <a:gd name="T14" fmla="*/ 39 w 70"/>
                  <a:gd name="T15" fmla="*/ 3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16">
                    <a:moveTo>
                      <a:pt x="39" y="3"/>
                    </a:moveTo>
                    <a:cubicBezTo>
                      <a:pt x="39" y="3"/>
                      <a:pt x="46" y="0"/>
                      <a:pt x="50" y="2"/>
                    </a:cubicBezTo>
                    <a:cubicBezTo>
                      <a:pt x="54" y="4"/>
                      <a:pt x="57" y="11"/>
                      <a:pt x="62" y="13"/>
                    </a:cubicBezTo>
                    <a:cubicBezTo>
                      <a:pt x="67" y="15"/>
                      <a:pt x="70" y="18"/>
                      <a:pt x="70" y="18"/>
                    </a:cubicBezTo>
                    <a:cubicBezTo>
                      <a:pt x="70" y="18"/>
                      <a:pt x="51" y="65"/>
                      <a:pt x="47" y="76"/>
                    </a:cubicBezTo>
                    <a:cubicBezTo>
                      <a:pt x="42" y="86"/>
                      <a:pt x="30" y="116"/>
                      <a:pt x="15" y="110"/>
                    </a:cubicBezTo>
                    <a:cubicBezTo>
                      <a:pt x="0" y="105"/>
                      <a:pt x="9" y="80"/>
                      <a:pt x="13" y="65"/>
                    </a:cubicBezTo>
                    <a:cubicBezTo>
                      <a:pt x="16" y="56"/>
                      <a:pt x="39" y="3"/>
                      <a:pt x="39" y="3"/>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5" name="íşļíḓé"/>
              <p:cNvSpPr/>
              <p:nvPr/>
            </p:nvSpPr>
            <p:spPr bwMode="auto">
              <a:xfrm>
                <a:off x="3381" y="3245"/>
                <a:ext cx="118" cy="171"/>
              </a:xfrm>
              <a:custGeom>
                <a:avLst/>
                <a:gdLst>
                  <a:gd name="T0" fmla="*/ 88 w 123"/>
                  <a:gd name="T1" fmla="*/ 9 h 179"/>
                  <a:gd name="T2" fmla="*/ 56 w 123"/>
                  <a:gd name="T3" fmla="*/ 7 h 179"/>
                  <a:gd name="T4" fmla="*/ 59 w 123"/>
                  <a:gd name="T5" fmla="*/ 18 h 179"/>
                  <a:gd name="T6" fmla="*/ 25 w 123"/>
                  <a:gd name="T7" fmla="*/ 102 h 179"/>
                  <a:gd name="T8" fmla="*/ 30 w 123"/>
                  <a:gd name="T9" fmla="*/ 171 h 179"/>
                  <a:gd name="T10" fmla="*/ 71 w 123"/>
                  <a:gd name="T11" fmla="*/ 123 h 179"/>
                  <a:gd name="T12" fmla="*/ 106 w 123"/>
                  <a:gd name="T13" fmla="*/ 37 h 179"/>
                  <a:gd name="T14" fmla="*/ 119 w 123"/>
                  <a:gd name="T15" fmla="*/ 31 h 179"/>
                  <a:gd name="T16" fmla="*/ 88 w 123"/>
                  <a:gd name="T17" fmla="*/ 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79">
                    <a:moveTo>
                      <a:pt x="88" y="9"/>
                    </a:moveTo>
                    <a:cubicBezTo>
                      <a:pt x="66" y="1"/>
                      <a:pt x="59" y="0"/>
                      <a:pt x="56" y="7"/>
                    </a:cubicBezTo>
                    <a:cubicBezTo>
                      <a:pt x="53" y="14"/>
                      <a:pt x="59" y="18"/>
                      <a:pt x="59" y="18"/>
                    </a:cubicBezTo>
                    <a:cubicBezTo>
                      <a:pt x="59" y="18"/>
                      <a:pt x="32" y="87"/>
                      <a:pt x="25" y="102"/>
                    </a:cubicBezTo>
                    <a:cubicBezTo>
                      <a:pt x="18" y="118"/>
                      <a:pt x="0" y="159"/>
                      <a:pt x="30" y="171"/>
                    </a:cubicBezTo>
                    <a:cubicBezTo>
                      <a:pt x="52" y="179"/>
                      <a:pt x="66" y="135"/>
                      <a:pt x="71" y="123"/>
                    </a:cubicBezTo>
                    <a:cubicBezTo>
                      <a:pt x="76" y="111"/>
                      <a:pt x="106" y="37"/>
                      <a:pt x="106" y="37"/>
                    </a:cubicBezTo>
                    <a:cubicBezTo>
                      <a:pt x="106" y="37"/>
                      <a:pt x="114" y="41"/>
                      <a:pt x="119" y="31"/>
                    </a:cubicBezTo>
                    <a:cubicBezTo>
                      <a:pt x="123" y="21"/>
                      <a:pt x="103" y="14"/>
                      <a:pt x="88" y="9"/>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6" name="îṣļiḋe"/>
              <p:cNvSpPr/>
              <p:nvPr/>
            </p:nvSpPr>
            <p:spPr bwMode="auto">
              <a:xfrm>
                <a:off x="3396" y="3293"/>
                <a:ext cx="67" cy="111"/>
              </a:xfrm>
              <a:custGeom>
                <a:avLst/>
                <a:gdLst>
                  <a:gd name="T0" fmla="*/ 39 w 70"/>
                  <a:gd name="T1" fmla="*/ 3 h 116"/>
                  <a:gd name="T2" fmla="*/ 50 w 70"/>
                  <a:gd name="T3" fmla="*/ 2 h 116"/>
                  <a:gd name="T4" fmla="*/ 62 w 70"/>
                  <a:gd name="T5" fmla="*/ 13 h 116"/>
                  <a:gd name="T6" fmla="*/ 70 w 70"/>
                  <a:gd name="T7" fmla="*/ 18 h 116"/>
                  <a:gd name="T8" fmla="*/ 47 w 70"/>
                  <a:gd name="T9" fmla="*/ 76 h 116"/>
                  <a:gd name="T10" fmla="*/ 15 w 70"/>
                  <a:gd name="T11" fmla="*/ 110 h 116"/>
                  <a:gd name="T12" fmla="*/ 13 w 70"/>
                  <a:gd name="T13" fmla="*/ 65 h 116"/>
                  <a:gd name="T14" fmla="*/ 39 w 70"/>
                  <a:gd name="T15" fmla="*/ 3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16">
                    <a:moveTo>
                      <a:pt x="39" y="3"/>
                    </a:moveTo>
                    <a:cubicBezTo>
                      <a:pt x="39" y="3"/>
                      <a:pt x="46" y="0"/>
                      <a:pt x="50" y="2"/>
                    </a:cubicBezTo>
                    <a:cubicBezTo>
                      <a:pt x="54" y="5"/>
                      <a:pt x="57" y="11"/>
                      <a:pt x="62" y="13"/>
                    </a:cubicBezTo>
                    <a:cubicBezTo>
                      <a:pt x="67" y="15"/>
                      <a:pt x="70" y="18"/>
                      <a:pt x="70" y="18"/>
                    </a:cubicBezTo>
                    <a:cubicBezTo>
                      <a:pt x="70" y="18"/>
                      <a:pt x="52" y="65"/>
                      <a:pt x="47" y="76"/>
                    </a:cubicBezTo>
                    <a:cubicBezTo>
                      <a:pt x="42" y="86"/>
                      <a:pt x="30" y="116"/>
                      <a:pt x="15" y="110"/>
                    </a:cubicBezTo>
                    <a:cubicBezTo>
                      <a:pt x="0" y="105"/>
                      <a:pt x="9" y="80"/>
                      <a:pt x="13" y="65"/>
                    </a:cubicBezTo>
                    <a:cubicBezTo>
                      <a:pt x="16" y="56"/>
                      <a:pt x="39" y="3"/>
                      <a:pt x="39" y="3"/>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7" name="iS1ïḑè"/>
              <p:cNvSpPr/>
              <p:nvPr/>
            </p:nvSpPr>
            <p:spPr bwMode="auto">
              <a:xfrm>
                <a:off x="3189" y="3186"/>
                <a:ext cx="91" cy="193"/>
              </a:xfrm>
              <a:custGeom>
                <a:avLst/>
                <a:gdLst>
                  <a:gd name="T0" fmla="*/ 0 w 91"/>
                  <a:gd name="T1" fmla="*/ 190 h 193"/>
                  <a:gd name="T2" fmla="*/ 82 w 91"/>
                  <a:gd name="T3" fmla="*/ 0 h 193"/>
                  <a:gd name="T4" fmla="*/ 91 w 91"/>
                  <a:gd name="T5" fmla="*/ 4 h 193"/>
                  <a:gd name="T6" fmla="*/ 8 w 91"/>
                  <a:gd name="T7" fmla="*/ 193 h 193"/>
                  <a:gd name="T8" fmla="*/ 0 w 91"/>
                  <a:gd name="T9" fmla="*/ 190 h 193"/>
                </a:gdLst>
                <a:ahLst/>
                <a:cxnLst>
                  <a:cxn ang="0">
                    <a:pos x="T0" y="T1"/>
                  </a:cxn>
                  <a:cxn ang="0">
                    <a:pos x="T2" y="T3"/>
                  </a:cxn>
                  <a:cxn ang="0">
                    <a:pos x="T4" y="T5"/>
                  </a:cxn>
                  <a:cxn ang="0">
                    <a:pos x="T6" y="T7"/>
                  </a:cxn>
                  <a:cxn ang="0">
                    <a:pos x="T8" y="T9"/>
                  </a:cxn>
                </a:cxnLst>
                <a:rect l="0" t="0" r="r" b="b"/>
                <a:pathLst>
                  <a:path w="91" h="193">
                    <a:moveTo>
                      <a:pt x="0" y="190"/>
                    </a:moveTo>
                    <a:lnTo>
                      <a:pt x="82" y="0"/>
                    </a:lnTo>
                    <a:lnTo>
                      <a:pt x="91" y="4"/>
                    </a:lnTo>
                    <a:lnTo>
                      <a:pt x="8" y="193"/>
                    </a:lnTo>
                    <a:lnTo>
                      <a:pt x="0" y="190"/>
                    </a:lnTo>
                    <a:close/>
                  </a:path>
                </a:pathLst>
              </a:custGeom>
              <a:solidFill>
                <a:srgbClr val="B28A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8" name="iṩḷiḑè"/>
              <p:cNvSpPr/>
              <p:nvPr/>
            </p:nvSpPr>
            <p:spPr bwMode="auto">
              <a:xfrm>
                <a:off x="3237" y="3193"/>
                <a:ext cx="299" cy="124"/>
              </a:xfrm>
              <a:custGeom>
                <a:avLst/>
                <a:gdLst>
                  <a:gd name="T0" fmla="*/ 295 w 299"/>
                  <a:gd name="T1" fmla="*/ 124 h 124"/>
                  <a:gd name="T2" fmla="*/ 0 w 299"/>
                  <a:gd name="T3" fmla="*/ 10 h 124"/>
                  <a:gd name="T4" fmla="*/ 3 w 299"/>
                  <a:gd name="T5" fmla="*/ 0 h 124"/>
                  <a:gd name="T6" fmla="*/ 299 w 299"/>
                  <a:gd name="T7" fmla="*/ 114 h 124"/>
                  <a:gd name="T8" fmla="*/ 295 w 299"/>
                  <a:gd name="T9" fmla="*/ 124 h 124"/>
                </a:gdLst>
                <a:ahLst/>
                <a:cxnLst>
                  <a:cxn ang="0">
                    <a:pos x="T0" y="T1"/>
                  </a:cxn>
                  <a:cxn ang="0">
                    <a:pos x="T2" y="T3"/>
                  </a:cxn>
                  <a:cxn ang="0">
                    <a:pos x="T4" y="T5"/>
                  </a:cxn>
                  <a:cxn ang="0">
                    <a:pos x="T6" y="T7"/>
                  </a:cxn>
                  <a:cxn ang="0">
                    <a:pos x="T8" y="T9"/>
                  </a:cxn>
                </a:cxnLst>
                <a:rect l="0" t="0" r="r" b="b"/>
                <a:pathLst>
                  <a:path w="299" h="124">
                    <a:moveTo>
                      <a:pt x="295" y="124"/>
                    </a:moveTo>
                    <a:lnTo>
                      <a:pt x="0" y="10"/>
                    </a:lnTo>
                    <a:lnTo>
                      <a:pt x="3" y="0"/>
                    </a:lnTo>
                    <a:lnTo>
                      <a:pt x="299" y="114"/>
                    </a:lnTo>
                    <a:lnTo>
                      <a:pt x="295" y="124"/>
                    </a:lnTo>
                    <a:close/>
                  </a:path>
                </a:pathLst>
              </a:custGeom>
              <a:solidFill>
                <a:srgbClr val="B28A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9" name="išḻîḋè"/>
              <p:cNvSpPr/>
              <p:nvPr/>
            </p:nvSpPr>
            <p:spPr bwMode="auto">
              <a:xfrm>
                <a:off x="3191" y="3336"/>
                <a:ext cx="278" cy="116"/>
              </a:xfrm>
              <a:custGeom>
                <a:avLst/>
                <a:gdLst>
                  <a:gd name="T0" fmla="*/ 274 w 278"/>
                  <a:gd name="T1" fmla="*/ 116 h 116"/>
                  <a:gd name="T2" fmla="*/ 0 w 278"/>
                  <a:gd name="T3" fmla="*/ 10 h 116"/>
                  <a:gd name="T4" fmla="*/ 3 w 278"/>
                  <a:gd name="T5" fmla="*/ 0 h 116"/>
                  <a:gd name="T6" fmla="*/ 278 w 278"/>
                  <a:gd name="T7" fmla="*/ 105 h 116"/>
                  <a:gd name="T8" fmla="*/ 274 w 278"/>
                  <a:gd name="T9" fmla="*/ 116 h 116"/>
                </a:gdLst>
                <a:ahLst/>
                <a:cxnLst>
                  <a:cxn ang="0">
                    <a:pos x="T0" y="T1"/>
                  </a:cxn>
                  <a:cxn ang="0">
                    <a:pos x="T2" y="T3"/>
                  </a:cxn>
                  <a:cxn ang="0">
                    <a:pos x="T4" y="T5"/>
                  </a:cxn>
                  <a:cxn ang="0">
                    <a:pos x="T6" y="T7"/>
                  </a:cxn>
                  <a:cxn ang="0">
                    <a:pos x="T8" y="T9"/>
                  </a:cxn>
                </a:cxnLst>
                <a:rect l="0" t="0" r="r" b="b"/>
                <a:pathLst>
                  <a:path w="278" h="116">
                    <a:moveTo>
                      <a:pt x="274" y="116"/>
                    </a:moveTo>
                    <a:lnTo>
                      <a:pt x="0" y="10"/>
                    </a:lnTo>
                    <a:lnTo>
                      <a:pt x="3" y="0"/>
                    </a:lnTo>
                    <a:lnTo>
                      <a:pt x="278" y="105"/>
                    </a:lnTo>
                    <a:lnTo>
                      <a:pt x="274" y="116"/>
                    </a:lnTo>
                    <a:close/>
                  </a:path>
                </a:pathLst>
              </a:custGeom>
              <a:solidFill>
                <a:srgbClr val="B28A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0" name="îśḷïḓe"/>
              <p:cNvSpPr/>
              <p:nvPr/>
            </p:nvSpPr>
            <p:spPr bwMode="auto">
              <a:xfrm>
                <a:off x="3438" y="3280"/>
                <a:ext cx="80" cy="197"/>
              </a:xfrm>
              <a:custGeom>
                <a:avLst/>
                <a:gdLst>
                  <a:gd name="T0" fmla="*/ 8 w 80"/>
                  <a:gd name="T1" fmla="*/ 197 h 197"/>
                  <a:gd name="T2" fmla="*/ 80 w 80"/>
                  <a:gd name="T3" fmla="*/ 3 h 197"/>
                  <a:gd name="T4" fmla="*/ 72 w 80"/>
                  <a:gd name="T5" fmla="*/ 0 h 197"/>
                  <a:gd name="T6" fmla="*/ 0 w 80"/>
                  <a:gd name="T7" fmla="*/ 194 h 197"/>
                  <a:gd name="T8" fmla="*/ 8 w 80"/>
                  <a:gd name="T9" fmla="*/ 197 h 197"/>
                </a:gdLst>
                <a:ahLst/>
                <a:cxnLst>
                  <a:cxn ang="0">
                    <a:pos x="T0" y="T1"/>
                  </a:cxn>
                  <a:cxn ang="0">
                    <a:pos x="T2" y="T3"/>
                  </a:cxn>
                  <a:cxn ang="0">
                    <a:pos x="T4" y="T5"/>
                  </a:cxn>
                  <a:cxn ang="0">
                    <a:pos x="T6" y="T7"/>
                  </a:cxn>
                  <a:cxn ang="0">
                    <a:pos x="T8" y="T9"/>
                  </a:cxn>
                </a:cxnLst>
                <a:rect l="0" t="0" r="r" b="b"/>
                <a:pathLst>
                  <a:path w="80" h="197">
                    <a:moveTo>
                      <a:pt x="8" y="197"/>
                    </a:moveTo>
                    <a:lnTo>
                      <a:pt x="80" y="3"/>
                    </a:lnTo>
                    <a:lnTo>
                      <a:pt x="72" y="0"/>
                    </a:lnTo>
                    <a:lnTo>
                      <a:pt x="0" y="194"/>
                    </a:lnTo>
                    <a:lnTo>
                      <a:pt x="8" y="197"/>
                    </a:lnTo>
                    <a:close/>
                  </a:path>
                </a:pathLst>
              </a:custGeom>
              <a:solidFill>
                <a:srgbClr val="B28A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1" name="ïṡľïḑe"/>
              <p:cNvSpPr/>
              <p:nvPr/>
            </p:nvSpPr>
            <p:spPr bwMode="auto">
              <a:xfrm>
                <a:off x="3954" y="1290"/>
                <a:ext cx="54" cy="28"/>
              </a:xfrm>
              <a:custGeom>
                <a:avLst/>
                <a:gdLst>
                  <a:gd name="T0" fmla="*/ 2 w 56"/>
                  <a:gd name="T1" fmla="*/ 0 h 29"/>
                  <a:gd name="T2" fmla="*/ 23 w 56"/>
                  <a:gd name="T3" fmla="*/ 26 h 29"/>
                  <a:gd name="T4" fmla="*/ 55 w 56"/>
                  <a:gd name="T5" fmla="*/ 7 h 29"/>
                  <a:gd name="T6" fmla="*/ 2 w 56"/>
                  <a:gd name="T7" fmla="*/ 0 h 29"/>
                </a:gdLst>
                <a:ahLst/>
                <a:cxnLst>
                  <a:cxn ang="0">
                    <a:pos x="T0" y="T1"/>
                  </a:cxn>
                  <a:cxn ang="0">
                    <a:pos x="T2" y="T3"/>
                  </a:cxn>
                  <a:cxn ang="0">
                    <a:pos x="T4" y="T5"/>
                  </a:cxn>
                  <a:cxn ang="0">
                    <a:pos x="T6" y="T7"/>
                  </a:cxn>
                </a:cxnLst>
                <a:rect l="0" t="0" r="r" b="b"/>
                <a:pathLst>
                  <a:path w="56" h="29">
                    <a:moveTo>
                      <a:pt x="2" y="0"/>
                    </a:moveTo>
                    <a:cubicBezTo>
                      <a:pt x="2" y="0"/>
                      <a:pt x="0" y="23"/>
                      <a:pt x="23" y="26"/>
                    </a:cubicBezTo>
                    <a:cubicBezTo>
                      <a:pt x="46" y="29"/>
                      <a:pt x="56" y="12"/>
                      <a:pt x="55" y="7"/>
                    </a:cubicBezTo>
                    <a:cubicBezTo>
                      <a:pt x="54" y="2"/>
                      <a:pt x="2" y="0"/>
                      <a:pt x="2" y="0"/>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2" name="işḷiḍé"/>
              <p:cNvSpPr/>
              <p:nvPr/>
            </p:nvSpPr>
            <p:spPr bwMode="auto">
              <a:xfrm>
                <a:off x="3938" y="1233"/>
                <a:ext cx="96" cy="71"/>
              </a:xfrm>
              <a:custGeom>
                <a:avLst/>
                <a:gdLst>
                  <a:gd name="T0" fmla="*/ 16 w 100"/>
                  <a:gd name="T1" fmla="*/ 0 h 74"/>
                  <a:gd name="T2" fmla="*/ 3 w 100"/>
                  <a:gd name="T3" fmla="*/ 9 h 74"/>
                  <a:gd name="T4" fmla="*/ 12 w 100"/>
                  <a:gd name="T5" fmla="*/ 21 h 74"/>
                  <a:gd name="T6" fmla="*/ 0 w 100"/>
                  <a:gd name="T7" fmla="*/ 34 h 74"/>
                  <a:gd name="T8" fmla="*/ 11 w 100"/>
                  <a:gd name="T9" fmla="*/ 43 h 74"/>
                  <a:gd name="T10" fmla="*/ 4 w 100"/>
                  <a:gd name="T11" fmla="*/ 56 h 74"/>
                  <a:gd name="T12" fmla="*/ 47 w 100"/>
                  <a:gd name="T13" fmla="*/ 73 h 74"/>
                  <a:gd name="T14" fmla="*/ 88 w 100"/>
                  <a:gd name="T15" fmla="*/ 65 h 74"/>
                  <a:gd name="T16" fmla="*/ 81 w 100"/>
                  <a:gd name="T17" fmla="*/ 55 h 74"/>
                  <a:gd name="T18" fmla="*/ 95 w 100"/>
                  <a:gd name="T19" fmla="*/ 45 h 74"/>
                  <a:gd name="T20" fmla="*/ 87 w 100"/>
                  <a:gd name="T21" fmla="*/ 29 h 74"/>
                  <a:gd name="T22" fmla="*/ 99 w 100"/>
                  <a:gd name="T23" fmla="*/ 20 h 74"/>
                  <a:gd name="T24" fmla="*/ 73 w 100"/>
                  <a:gd name="T25" fmla="*/ 5 h 74"/>
                  <a:gd name="T26" fmla="*/ 16 w 10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74">
                    <a:moveTo>
                      <a:pt x="16" y="0"/>
                    </a:moveTo>
                    <a:cubicBezTo>
                      <a:pt x="16" y="0"/>
                      <a:pt x="4" y="2"/>
                      <a:pt x="3" y="9"/>
                    </a:cubicBezTo>
                    <a:cubicBezTo>
                      <a:pt x="1" y="16"/>
                      <a:pt x="12" y="21"/>
                      <a:pt x="12" y="21"/>
                    </a:cubicBezTo>
                    <a:cubicBezTo>
                      <a:pt x="12" y="21"/>
                      <a:pt x="0" y="27"/>
                      <a:pt x="0" y="34"/>
                    </a:cubicBezTo>
                    <a:cubicBezTo>
                      <a:pt x="0" y="41"/>
                      <a:pt x="11" y="43"/>
                      <a:pt x="11" y="43"/>
                    </a:cubicBezTo>
                    <a:cubicBezTo>
                      <a:pt x="11" y="43"/>
                      <a:pt x="1" y="47"/>
                      <a:pt x="4" y="56"/>
                    </a:cubicBezTo>
                    <a:cubicBezTo>
                      <a:pt x="6" y="64"/>
                      <a:pt x="31" y="72"/>
                      <a:pt x="47" y="73"/>
                    </a:cubicBezTo>
                    <a:cubicBezTo>
                      <a:pt x="63" y="74"/>
                      <a:pt x="88" y="71"/>
                      <a:pt x="88" y="65"/>
                    </a:cubicBezTo>
                    <a:cubicBezTo>
                      <a:pt x="88" y="59"/>
                      <a:pt x="81" y="55"/>
                      <a:pt x="81" y="55"/>
                    </a:cubicBezTo>
                    <a:cubicBezTo>
                      <a:pt x="81" y="55"/>
                      <a:pt x="94" y="54"/>
                      <a:pt x="95" y="45"/>
                    </a:cubicBezTo>
                    <a:cubicBezTo>
                      <a:pt x="97" y="36"/>
                      <a:pt x="87" y="29"/>
                      <a:pt x="87" y="29"/>
                    </a:cubicBezTo>
                    <a:cubicBezTo>
                      <a:pt x="87" y="29"/>
                      <a:pt x="97" y="26"/>
                      <a:pt x="99" y="20"/>
                    </a:cubicBezTo>
                    <a:cubicBezTo>
                      <a:pt x="100" y="13"/>
                      <a:pt x="82" y="6"/>
                      <a:pt x="73" y="5"/>
                    </a:cubicBezTo>
                    <a:cubicBezTo>
                      <a:pt x="63" y="4"/>
                      <a:pt x="16" y="0"/>
                      <a:pt x="16" y="0"/>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3" name="îṡ1ïḍe"/>
              <p:cNvSpPr/>
              <p:nvPr/>
            </p:nvSpPr>
            <p:spPr bwMode="auto">
              <a:xfrm>
                <a:off x="3900" y="1014"/>
                <a:ext cx="205" cy="243"/>
              </a:xfrm>
              <a:custGeom>
                <a:avLst/>
                <a:gdLst>
                  <a:gd name="T0" fmla="*/ 55 w 213"/>
                  <a:gd name="T1" fmla="*/ 231 h 253"/>
                  <a:gd name="T2" fmla="*/ 120 w 213"/>
                  <a:gd name="T3" fmla="*/ 241 h 253"/>
                  <a:gd name="T4" fmla="*/ 145 w 213"/>
                  <a:gd name="T5" fmla="*/ 201 h 253"/>
                  <a:gd name="T6" fmla="*/ 208 w 213"/>
                  <a:gd name="T7" fmla="*/ 119 h 253"/>
                  <a:gd name="T8" fmla="*/ 105 w 213"/>
                  <a:gd name="T9" fmla="*/ 3 h 253"/>
                  <a:gd name="T10" fmla="*/ 3 w 213"/>
                  <a:gd name="T11" fmla="*/ 112 h 253"/>
                  <a:gd name="T12" fmla="*/ 55 w 213"/>
                  <a:gd name="T13" fmla="*/ 231 h 253"/>
                </a:gdLst>
                <a:ahLst/>
                <a:cxnLst>
                  <a:cxn ang="0">
                    <a:pos x="T0" y="T1"/>
                  </a:cxn>
                  <a:cxn ang="0">
                    <a:pos x="T2" y="T3"/>
                  </a:cxn>
                  <a:cxn ang="0">
                    <a:pos x="T4" y="T5"/>
                  </a:cxn>
                  <a:cxn ang="0">
                    <a:pos x="T6" y="T7"/>
                  </a:cxn>
                  <a:cxn ang="0">
                    <a:pos x="T8" y="T9"/>
                  </a:cxn>
                  <a:cxn ang="0">
                    <a:pos x="T10" y="T11"/>
                  </a:cxn>
                  <a:cxn ang="0">
                    <a:pos x="T12" y="T13"/>
                  </a:cxn>
                </a:cxnLst>
                <a:rect l="0" t="0" r="r" b="b"/>
                <a:pathLst>
                  <a:path w="213" h="253">
                    <a:moveTo>
                      <a:pt x="55" y="231"/>
                    </a:moveTo>
                    <a:cubicBezTo>
                      <a:pt x="55" y="231"/>
                      <a:pt x="80" y="253"/>
                      <a:pt x="120" y="241"/>
                    </a:cubicBezTo>
                    <a:cubicBezTo>
                      <a:pt x="120" y="241"/>
                      <a:pt x="130" y="212"/>
                      <a:pt x="145" y="201"/>
                    </a:cubicBezTo>
                    <a:cubicBezTo>
                      <a:pt x="160" y="191"/>
                      <a:pt x="202" y="169"/>
                      <a:pt x="208" y="119"/>
                    </a:cubicBezTo>
                    <a:cubicBezTo>
                      <a:pt x="213" y="79"/>
                      <a:pt x="176" y="5"/>
                      <a:pt x="105" y="3"/>
                    </a:cubicBezTo>
                    <a:cubicBezTo>
                      <a:pt x="31" y="0"/>
                      <a:pt x="0" y="74"/>
                      <a:pt x="3" y="112"/>
                    </a:cubicBezTo>
                    <a:cubicBezTo>
                      <a:pt x="5" y="165"/>
                      <a:pt x="55" y="206"/>
                      <a:pt x="55" y="231"/>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4" name="í$ľidê"/>
              <p:cNvSpPr/>
              <p:nvPr/>
            </p:nvSpPr>
            <p:spPr bwMode="auto">
              <a:xfrm>
                <a:off x="3946" y="1138"/>
                <a:ext cx="98" cy="115"/>
              </a:xfrm>
              <a:custGeom>
                <a:avLst/>
                <a:gdLst>
                  <a:gd name="T0" fmla="*/ 69 w 103"/>
                  <a:gd name="T1" fmla="*/ 78 h 120"/>
                  <a:gd name="T2" fmla="*/ 95 w 103"/>
                  <a:gd name="T3" fmla="*/ 64 h 120"/>
                  <a:gd name="T4" fmla="*/ 99 w 103"/>
                  <a:gd name="T5" fmla="*/ 46 h 120"/>
                  <a:gd name="T6" fmla="*/ 82 w 103"/>
                  <a:gd name="T7" fmla="*/ 40 h 120"/>
                  <a:gd name="T8" fmla="*/ 75 w 103"/>
                  <a:gd name="T9" fmla="*/ 9 h 120"/>
                  <a:gd name="T10" fmla="*/ 43 w 103"/>
                  <a:gd name="T11" fmla="*/ 31 h 120"/>
                  <a:gd name="T12" fmla="*/ 25 w 103"/>
                  <a:gd name="T13" fmla="*/ 3 h 120"/>
                  <a:gd name="T14" fmla="*/ 3 w 103"/>
                  <a:gd name="T15" fmla="*/ 21 h 120"/>
                  <a:gd name="T16" fmla="*/ 8 w 103"/>
                  <a:gd name="T17" fmla="*/ 60 h 120"/>
                  <a:gd name="T18" fmla="*/ 25 w 103"/>
                  <a:gd name="T19" fmla="*/ 114 h 120"/>
                  <a:gd name="T20" fmla="*/ 29 w 103"/>
                  <a:gd name="T21" fmla="*/ 115 h 120"/>
                  <a:gd name="T22" fmla="*/ 8 w 103"/>
                  <a:gd name="T23" fmla="*/ 49 h 120"/>
                  <a:gd name="T24" fmla="*/ 11 w 103"/>
                  <a:gd name="T25" fmla="*/ 11 h 120"/>
                  <a:gd name="T26" fmla="*/ 34 w 103"/>
                  <a:gd name="T27" fmla="*/ 14 h 120"/>
                  <a:gd name="T28" fmla="*/ 39 w 103"/>
                  <a:gd name="T29" fmla="*/ 39 h 120"/>
                  <a:gd name="T30" fmla="*/ 43 w 103"/>
                  <a:gd name="T31" fmla="*/ 39 h 120"/>
                  <a:gd name="T32" fmla="*/ 64 w 103"/>
                  <a:gd name="T33" fmla="*/ 12 h 120"/>
                  <a:gd name="T34" fmla="*/ 84 w 103"/>
                  <a:gd name="T35" fmla="*/ 26 h 120"/>
                  <a:gd name="T36" fmla="*/ 76 w 103"/>
                  <a:gd name="T37" fmla="*/ 42 h 120"/>
                  <a:gd name="T38" fmla="*/ 78 w 103"/>
                  <a:gd name="T39" fmla="*/ 45 h 120"/>
                  <a:gd name="T40" fmla="*/ 96 w 103"/>
                  <a:gd name="T41" fmla="*/ 56 h 120"/>
                  <a:gd name="T42" fmla="*/ 81 w 103"/>
                  <a:gd name="T43" fmla="*/ 69 h 120"/>
                  <a:gd name="T44" fmla="*/ 59 w 103"/>
                  <a:gd name="T45" fmla="*/ 77 h 120"/>
                  <a:gd name="T46" fmla="*/ 46 w 103"/>
                  <a:gd name="T47" fmla="*/ 117 h 120"/>
                  <a:gd name="T48" fmla="*/ 50 w 103"/>
                  <a:gd name="T49" fmla="*/ 115 h 120"/>
                  <a:gd name="T50" fmla="*/ 52 w 103"/>
                  <a:gd name="T51" fmla="*/ 88 h 120"/>
                  <a:gd name="T52" fmla="*/ 69 w 103"/>
                  <a:gd name="T53" fmla="*/ 7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120">
                    <a:moveTo>
                      <a:pt x="69" y="78"/>
                    </a:moveTo>
                    <a:cubicBezTo>
                      <a:pt x="79" y="74"/>
                      <a:pt x="88" y="71"/>
                      <a:pt x="95" y="64"/>
                    </a:cubicBezTo>
                    <a:cubicBezTo>
                      <a:pt x="99" y="60"/>
                      <a:pt x="103" y="51"/>
                      <a:pt x="99" y="46"/>
                    </a:cubicBezTo>
                    <a:cubicBezTo>
                      <a:pt x="95" y="39"/>
                      <a:pt x="88" y="39"/>
                      <a:pt x="82" y="40"/>
                    </a:cubicBezTo>
                    <a:cubicBezTo>
                      <a:pt x="88" y="29"/>
                      <a:pt x="92" y="13"/>
                      <a:pt x="75" y="9"/>
                    </a:cubicBezTo>
                    <a:cubicBezTo>
                      <a:pt x="59" y="5"/>
                      <a:pt x="49" y="17"/>
                      <a:pt x="43" y="31"/>
                    </a:cubicBezTo>
                    <a:cubicBezTo>
                      <a:pt x="41" y="19"/>
                      <a:pt x="39" y="6"/>
                      <a:pt x="25" y="3"/>
                    </a:cubicBezTo>
                    <a:cubicBezTo>
                      <a:pt x="12" y="0"/>
                      <a:pt x="5" y="10"/>
                      <a:pt x="3" y="21"/>
                    </a:cubicBezTo>
                    <a:cubicBezTo>
                      <a:pt x="0" y="33"/>
                      <a:pt x="2" y="48"/>
                      <a:pt x="8" y="60"/>
                    </a:cubicBezTo>
                    <a:cubicBezTo>
                      <a:pt x="16" y="77"/>
                      <a:pt x="31" y="93"/>
                      <a:pt x="25" y="114"/>
                    </a:cubicBezTo>
                    <a:cubicBezTo>
                      <a:pt x="25" y="116"/>
                      <a:pt x="28" y="117"/>
                      <a:pt x="29" y="115"/>
                    </a:cubicBezTo>
                    <a:cubicBezTo>
                      <a:pt x="38" y="90"/>
                      <a:pt x="14" y="71"/>
                      <a:pt x="8" y="49"/>
                    </a:cubicBezTo>
                    <a:cubicBezTo>
                      <a:pt x="5" y="37"/>
                      <a:pt x="3" y="21"/>
                      <a:pt x="11" y="11"/>
                    </a:cubicBezTo>
                    <a:cubicBezTo>
                      <a:pt x="17" y="3"/>
                      <a:pt x="30" y="7"/>
                      <a:pt x="34" y="14"/>
                    </a:cubicBezTo>
                    <a:cubicBezTo>
                      <a:pt x="39" y="21"/>
                      <a:pt x="39" y="31"/>
                      <a:pt x="39" y="39"/>
                    </a:cubicBezTo>
                    <a:cubicBezTo>
                      <a:pt x="40" y="41"/>
                      <a:pt x="42" y="41"/>
                      <a:pt x="43" y="39"/>
                    </a:cubicBezTo>
                    <a:cubicBezTo>
                      <a:pt x="47" y="29"/>
                      <a:pt x="53" y="16"/>
                      <a:pt x="64" y="12"/>
                    </a:cubicBezTo>
                    <a:cubicBezTo>
                      <a:pt x="74" y="9"/>
                      <a:pt x="85" y="16"/>
                      <a:pt x="84" y="26"/>
                    </a:cubicBezTo>
                    <a:cubicBezTo>
                      <a:pt x="83" y="32"/>
                      <a:pt x="80" y="38"/>
                      <a:pt x="76" y="42"/>
                    </a:cubicBezTo>
                    <a:cubicBezTo>
                      <a:pt x="75" y="44"/>
                      <a:pt x="77" y="46"/>
                      <a:pt x="78" y="45"/>
                    </a:cubicBezTo>
                    <a:cubicBezTo>
                      <a:pt x="87" y="42"/>
                      <a:pt x="100" y="43"/>
                      <a:pt x="96" y="56"/>
                    </a:cubicBezTo>
                    <a:cubicBezTo>
                      <a:pt x="93" y="62"/>
                      <a:pt x="87" y="66"/>
                      <a:pt x="81" y="69"/>
                    </a:cubicBezTo>
                    <a:cubicBezTo>
                      <a:pt x="74" y="72"/>
                      <a:pt x="66" y="74"/>
                      <a:pt x="59" y="77"/>
                    </a:cubicBezTo>
                    <a:cubicBezTo>
                      <a:pt x="42" y="85"/>
                      <a:pt x="42" y="101"/>
                      <a:pt x="46" y="117"/>
                    </a:cubicBezTo>
                    <a:cubicBezTo>
                      <a:pt x="46" y="120"/>
                      <a:pt x="50" y="118"/>
                      <a:pt x="50" y="115"/>
                    </a:cubicBezTo>
                    <a:cubicBezTo>
                      <a:pt x="47" y="106"/>
                      <a:pt x="46" y="96"/>
                      <a:pt x="52" y="88"/>
                    </a:cubicBezTo>
                    <a:cubicBezTo>
                      <a:pt x="56" y="82"/>
                      <a:pt x="63" y="80"/>
                      <a:pt x="69" y="78"/>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5" name="îSľiḍê"/>
              <p:cNvSpPr/>
              <p:nvPr/>
            </p:nvSpPr>
            <p:spPr bwMode="auto">
              <a:xfrm>
                <a:off x="3350" y="2814"/>
                <a:ext cx="51" cy="43"/>
              </a:xfrm>
              <a:custGeom>
                <a:avLst/>
                <a:gdLst>
                  <a:gd name="T0" fmla="*/ 0 w 53"/>
                  <a:gd name="T1" fmla="*/ 23 h 45"/>
                  <a:gd name="T2" fmla="*/ 31 w 53"/>
                  <a:gd name="T3" fmla="*/ 36 h 45"/>
                  <a:gd name="T4" fmla="*/ 50 w 53"/>
                  <a:gd name="T5" fmla="*/ 4 h 45"/>
                  <a:gd name="T6" fmla="*/ 0 w 53"/>
                  <a:gd name="T7" fmla="*/ 23 h 45"/>
                </a:gdLst>
                <a:ahLst/>
                <a:cxnLst>
                  <a:cxn ang="0">
                    <a:pos x="T0" y="T1"/>
                  </a:cxn>
                  <a:cxn ang="0">
                    <a:pos x="T2" y="T3"/>
                  </a:cxn>
                  <a:cxn ang="0">
                    <a:pos x="T4" y="T5"/>
                  </a:cxn>
                  <a:cxn ang="0">
                    <a:pos x="T6" y="T7"/>
                  </a:cxn>
                </a:cxnLst>
                <a:rect l="0" t="0" r="r" b="b"/>
                <a:pathLst>
                  <a:path w="53" h="45">
                    <a:moveTo>
                      <a:pt x="0" y="23"/>
                    </a:moveTo>
                    <a:cubicBezTo>
                      <a:pt x="0" y="23"/>
                      <a:pt x="10" y="45"/>
                      <a:pt x="31" y="36"/>
                    </a:cubicBezTo>
                    <a:cubicBezTo>
                      <a:pt x="53" y="27"/>
                      <a:pt x="53" y="8"/>
                      <a:pt x="50" y="4"/>
                    </a:cubicBezTo>
                    <a:cubicBezTo>
                      <a:pt x="47" y="0"/>
                      <a:pt x="0" y="23"/>
                      <a:pt x="0" y="23"/>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6" name="ísľïďe"/>
              <p:cNvSpPr/>
              <p:nvPr/>
            </p:nvSpPr>
            <p:spPr bwMode="auto">
              <a:xfrm>
                <a:off x="3310" y="2758"/>
                <a:ext cx="103" cy="88"/>
              </a:xfrm>
              <a:custGeom>
                <a:avLst/>
                <a:gdLst>
                  <a:gd name="T0" fmla="*/ 9 w 107"/>
                  <a:gd name="T1" fmla="*/ 31 h 92"/>
                  <a:gd name="T2" fmla="*/ 2 w 107"/>
                  <a:gd name="T3" fmla="*/ 45 h 92"/>
                  <a:gd name="T4" fmla="*/ 16 w 107"/>
                  <a:gd name="T5" fmla="*/ 51 h 92"/>
                  <a:gd name="T6" fmla="*/ 12 w 107"/>
                  <a:gd name="T7" fmla="*/ 68 h 92"/>
                  <a:gd name="T8" fmla="*/ 26 w 107"/>
                  <a:gd name="T9" fmla="*/ 71 h 92"/>
                  <a:gd name="T10" fmla="*/ 26 w 107"/>
                  <a:gd name="T11" fmla="*/ 85 h 92"/>
                  <a:gd name="T12" fmla="*/ 72 w 107"/>
                  <a:gd name="T13" fmla="*/ 79 h 92"/>
                  <a:gd name="T14" fmla="*/ 104 w 107"/>
                  <a:gd name="T15" fmla="*/ 52 h 92"/>
                  <a:gd name="T16" fmla="*/ 93 w 107"/>
                  <a:gd name="T17" fmla="*/ 47 h 92"/>
                  <a:gd name="T18" fmla="*/ 101 w 107"/>
                  <a:gd name="T19" fmla="*/ 31 h 92"/>
                  <a:gd name="T20" fmla="*/ 86 w 107"/>
                  <a:gd name="T21" fmla="*/ 22 h 92"/>
                  <a:gd name="T22" fmla="*/ 91 w 107"/>
                  <a:gd name="T23" fmla="*/ 7 h 92"/>
                  <a:gd name="T24" fmla="*/ 61 w 107"/>
                  <a:gd name="T25" fmla="*/ 7 h 92"/>
                  <a:gd name="T26" fmla="*/ 9 w 107"/>
                  <a:gd name="T27" fmla="*/ 3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92">
                    <a:moveTo>
                      <a:pt x="9" y="31"/>
                    </a:moveTo>
                    <a:cubicBezTo>
                      <a:pt x="9" y="31"/>
                      <a:pt x="0" y="39"/>
                      <a:pt x="2" y="45"/>
                    </a:cubicBezTo>
                    <a:cubicBezTo>
                      <a:pt x="4" y="52"/>
                      <a:pt x="16" y="51"/>
                      <a:pt x="16" y="51"/>
                    </a:cubicBezTo>
                    <a:cubicBezTo>
                      <a:pt x="16" y="51"/>
                      <a:pt x="9" y="62"/>
                      <a:pt x="12" y="68"/>
                    </a:cubicBezTo>
                    <a:cubicBezTo>
                      <a:pt x="16" y="75"/>
                      <a:pt x="26" y="71"/>
                      <a:pt x="26" y="71"/>
                    </a:cubicBezTo>
                    <a:cubicBezTo>
                      <a:pt x="26" y="71"/>
                      <a:pt x="20" y="79"/>
                      <a:pt x="26" y="85"/>
                    </a:cubicBezTo>
                    <a:cubicBezTo>
                      <a:pt x="32" y="92"/>
                      <a:pt x="58" y="86"/>
                      <a:pt x="72" y="79"/>
                    </a:cubicBezTo>
                    <a:cubicBezTo>
                      <a:pt x="86" y="73"/>
                      <a:pt x="107" y="58"/>
                      <a:pt x="104" y="52"/>
                    </a:cubicBezTo>
                    <a:cubicBezTo>
                      <a:pt x="101" y="47"/>
                      <a:pt x="93" y="47"/>
                      <a:pt x="93" y="47"/>
                    </a:cubicBezTo>
                    <a:cubicBezTo>
                      <a:pt x="93" y="47"/>
                      <a:pt x="103" y="40"/>
                      <a:pt x="101" y="31"/>
                    </a:cubicBezTo>
                    <a:cubicBezTo>
                      <a:pt x="98" y="22"/>
                      <a:pt x="86" y="22"/>
                      <a:pt x="86" y="22"/>
                    </a:cubicBezTo>
                    <a:cubicBezTo>
                      <a:pt x="86" y="22"/>
                      <a:pt x="93" y="14"/>
                      <a:pt x="91" y="7"/>
                    </a:cubicBezTo>
                    <a:cubicBezTo>
                      <a:pt x="89" y="0"/>
                      <a:pt x="70" y="4"/>
                      <a:pt x="61" y="7"/>
                    </a:cubicBezTo>
                    <a:cubicBezTo>
                      <a:pt x="52" y="11"/>
                      <a:pt x="9" y="31"/>
                      <a:pt x="9" y="31"/>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7" name="ïśḻîďé"/>
              <p:cNvSpPr/>
              <p:nvPr/>
            </p:nvSpPr>
            <p:spPr bwMode="auto">
              <a:xfrm>
                <a:off x="3191" y="2544"/>
                <a:ext cx="224" cy="254"/>
              </a:xfrm>
              <a:custGeom>
                <a:avLst/>
                <a:gdLst>
                  <a:gd name="T0" fmla="*/ 135 w 233"/>
                  <a:gd name="T1" fmla="*/ 257 h 264"/>
                  <a:gd name="T2" fmla="*/ 196 w 233"/>
                  <a:gd name="T3" fmla="*/ 234 h 264"/>
                  <a:gd name="T4" fmla="*/ 199 w 233"/>
                  <a:gd name="T5" fmla="*/ 187 h 264"/>
                  <a:gd name="T6" fmla="*/ 213 w 233"/>
                  <a:gd name="T7" fmla="*/ 84 h 264"/>
                  <a:gd name="T8" fmla="*/ 67 w 233"/>
                  <a:gd name="T9" fmla="*/ 33 h 264"/>
                  <a:gd name="T10" fmla="*/ 31 w 233"/>
                  <a:gd name="T11" fmla="*/ 178 h 264"/>
                  <a:gd name="T12" fmla="*/ 135 w 233"/>
                  <a:gd name="T13" fmla="*/ 257 h 264"/>
                </a:gdLst>
                <a:ahLst/>
                <a:cxnLst>
                  <a:cxn ang="0">
                    <a:pos x="T0" y="T1"/>
                  </a:cxn>
                  <a:cxn ang="0">
                    <a:pos x="T2" y="T3"/>
                  </a:cxn>
                  <a:cxn ang="0">
                    <a:pos x="T4" y="T5"/>
                  </a:cxn>
                  <a:cxn ang="0">
                    <a:pos x="T6" y="T7"/>
                  </a:cxn>
                  <a:cxn ang="0">
                    <a:pos x="T8" y="T9"/>
                  </a:cxn>
                  <a:cxn ang="0">
                    <a:pos x="T10" y="T11"/>
                  </a:cxn>
                  <a:cxn ang="0">
                    <a:pos x="T12" y="T13"/>
                  </a:cxn>
                </a:cxnLst>
                <a:rect l="0" t="0" r="r" b="b"/>
                <a:pathLst>
                  <a:path w="233" h="264">
                    <a:moveTo>
                      <a:pt x="135" y="257"/>
                    </a:moveTo>
                    <a:cubicBezTo>
                      <a:pt x="135" y="257"/>
                      <a:pt x="167" y="264"/>
                      <a:pt x="196" y="234"/>
                    </a:cubicBezTo>
                    <a:cubicBezTo>
                      <a:pt x="196" y="234"/>
                      <a:pt x="191" y="203"/>
                      <a:pt x="199" y="187"/>
                    </a:cubicBezTo>
                    <a:cubicBezTo>
                      <a:pt x="207" y="170"/>
                      <a:pt x="233" y="130"/>
                      <a:pt x="213" y="84"/>
                    </a:cubicBezTo>
                    <a:cubicBezTo>
                      <a:pt x="198" y="47"/>
                      <a:pt x="130" y="0"/>
                      <a:pt x="67" y="33"/>
                    </a:cubicBezTo>
                    <a:cubicBezTo>
                      <a:pt x="0" y="66"/>
                      <a:pt x="10" y="146"/>
                      <a:pt x="31" y="178"/>
                    </a:cubicBezTo>
                    <a:cubicBezTo>
                      <a:pt x="59" y="223"/>
                      <a:pt x="123" y="235"/>
                      <a:pt x="135" y="257"/>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8" name="îsľíďê"/>
              <p:cNvSpPr/>
              <p:nvPr/>
            </p:nvSpPr>
            <p:spPr bwMode="auto">
              <a:xfrm>
                <a:off x="3275" y="2677"/>
                <a:ext cx="103" cy="117"/>
              </a:xfrm>
              <a:custGeom>
                <a:avLst/>
                <a:gdLst>
                  <a:gd name="T0" fmla="*/ 89 w 107"/>
                  <a:gd name="T1" fmla="*/ 68 h 122"/>
                  <a:gd name="T2" fmla="*/ 105 w 107"/>
                  <a:gd name="T3" fmla="*/ 43 h 122"/>
                  <a:gd name="T4" fmla="*/ 100 w 107"/>
                  <a:gd name="T5" fmla="*/ 25 h 122"/>
                  <a:gd name="T6" fmla="*/ 82 w 107"/>
                  <a:gd name="T7" fmla="*/ 29 h 122"/>
                  <a:gd name="T8" fmla="*/ 61 w 107"/>
                  <a:gd name="T9" fmla="*/ 4 h 122"/>
                  <a:gd name="T10" fmla="*/ 43 w 107"/>
                  <a:gd name="T11" fmla="*/ 39 h 122"/>
                  <a:gd name="T12" fmla="*/ 14 w 107"/>
                  <a:gd name="T13" fmla="*/ 24 h 122"/>
                  <a:gd name="T14" fmla="*/ 3 w 107"/>
                  <a:gd name="T15" fmla="*/ 50 h 122"/>
                  <a:gd name="T16" fmla="*/ 27 w 107"/>
                  <a:gd name="T17" fmla="*/ 82 h 122"/>
                  <a:gd name="T18" fmla="*/ 69 w 107"/>
                  <a:gd name="T19" fmla="*/ 120 h 122"/>
                  <a:gd name="T20" fmla="*/ 72 w 107"/>
                  <a:gd name="T21" fmla="*/ 119 h 122"/>
                  <a:gd name="T22" fmla="*/ 22 w 107"/>
                  <a:gd name="T23" fmla="*/ 72 h 122"/>
                  <a:gd name="T24" fmla="*/ 6 w 107"/>
                  <a:gd name="T25" fmla="*/ 37 h 122"/>
                  <a:gd name="T26" fmla="*/ 27 w 107"/>
                  <a:gd name="T27" fmla="*/ 29 h 122"/>
                  <a:gd name="T28" fmla="*/ 44 w 107"/>
                  <a:gd name="T29" fmla="*/ 48 h 122"/>
                  <a:gd name="T30" fmla="*/ 48 w 107"/>
                  <a:gd name="T31" fmla="*/ 47 h 122"/>
                  <a:gd name="T32" fmla="*/ 53 w 107"/>
                  <a:gd name="T33" fmla="*/ 13 h 122"/>
                  <a:gd name="T34" fmla="*/ 77 w 107"/>
                  <a:gd name="T35" fmla="*/ 15 h 122"/>
                  <a:gd name="T36" fmla="*/ 78 w 107"/>
                  <a:gd name="T37" fmla="*/ 33 h 122"/>
                  <a:gd name="T38" fmla="*/ 81 w 107"/>
                  <a:gd name="T39" fmla="*/ 34 h 122"/>
                  <a:gd name="T40" fmla="*/ 101 w 107"/>
                  <a:gd name="T41" fmla="*/ 35 h 122"/>
                  <a:gd name="T42" fmla="*/ 95 w 107"/>
                  <a:gd name="T43" fmla="*/ 53 h 122"/>
                  <a:gd name="T44" fmla="*/ 80 w 107"/>
                  <a:gd name="T45" fmla="*/ 72 h 122"/>
                  <a:gd name="T46" fmla="*/ 88 w 107"/>
                  <a:gd name="T47" fmla="*/ 113 h 122"/>
                  <a:gd name="T48" fmla="*/ 91 w 107"/>
                  <a:gd name="T49" fmla="*/ 110 h 122"/>
                  <a:gd name="T50" fmla="*/ 79 w 107"/>
                  <a:gd name="T51" fmla="*/ 84 h 122"/>
                  <a:gd name="T52" fmla="*/ 89 w 107"/>
                  <a:gd name="T53" fmla="*/ 6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 h="122">
                    <a:moveTo>
                      <a:pt x="89" y="68"/>
                    </a:moveTo>
                    <a:cubicBezTo>
                      <a:pt x="96" y="60"/>
                      <a:pt x="102" y="53"/>
                      <a:pt x="105" y="43"/>
                    </a:cubicBezTo>
                    <a:cubicBezTo>
                      <a:pt x="107" y="37"/>
                      <a:pt x="106" y="28"/>
                      <a:pt x="100" y="25"/>
                    </a:cubicBezTo>
                    <a:cubicBezTo>
                      <a:pt x="93" y="21"/>
                      <a:pt x="87" y="24"/>
                      <a:pt x="82" y="29"/>
                    </a:cubicBezTo>
                    <a:cubicBezTo>
                      <a:pt x="82" y="16"/>
                      <a:pt x="77" y="0"/>
                      <a:pt x="61" y="4"/>
                    </a:cubicBezTo>
                    <a:cubicBezTo>
                      <a:pt x="44" y="9"/>
                      <a:pt x="42" y="25"/>
                      <a:pt x="43" y="39"/>
                    </a:cubicBezTo>
                    <a:cubicBezTo>
                      <a:pt x="36" y="29"/>
                      <a:pt x="27" y="20"/>
                      <a:pt x="14" y="24"/>
                    </a:cubicBezTo>
                    <a:cubicBezTo>
                      <a:pt x="2" y="27"/>
                      <a:pt x="0" y="39"/>
                      <a:pt x="3" y="50"/>
                    </a:cubicBezTo>
                    <a:cubicBezTo>
                      <a:pt x="7" y="62"/>
                      <a:pt x="16" y="75"/>
                      <a:pt x="27" y="82"/>
                    </a:cubicBezTo>
                    <a:cubicBezTo>
                      <a:pt x="43" y="92"/>
                      <a:pt x="63" y="99"/>
                      <a:pt x="69" y="120"/>
                    </a:cubicBezTo>
                    <a:cubicBezTo>
                      <a:pt x="69" y="122"/>
                      <a:pt x="72" y="121"/>
                      <a:pt x="72" y="119"/>
                    </a:cubicBezTo>
                    <a:cubicBezTo>
                      <a:pt x="68" y="93"/>
                      <a:pt x="38" y="88"/>
                      <a:pt x="22" y="72"/>
                    </a:cubicBezTo>
                    <a:cubicBezTo>
                      <a:pt x="13" y="63"/>
                      <a:pt x="4" y="50"/>
                      <a:pt x="6" y="37"/>
                    </a:cubicBezTo>
                    <a:cubicBezTo>
                      <a:pt x="7" y="28"/>
                      <a:pt x="20" y="25"/>
                      <a:pt x="27" y="29"/>
                    </a:cubicBezTo>
                    <a:cubicBezTo>
                      <a:pt x="35" y="32"/>
                      <a:pt x="40" y="41"/>
                      <a:pt x="44" y="48"/>
                    </a:cubicBezTo>
                    <a:cubicBezTo>
                      <a:pt x="45" y="49"/>
                      <a:pt x="48" y="49"/>
                      <a:pt x="48" y="47"/>
                    </a:cubicBezTo>
                    <a:cubicBezTo>
                      <a:pt x="46" y="35"/>
                      <a:pt x="45" y="22"/>
                      <a:pt x="53" y="13"/>
                    </a:cubicBezTo>
                    <a:cubicBezTo>
                      <a:pt x="59" y="5"/>
                      <a:pt x="72" y="6"/>
                      <a:pt x="77" y="15"/>
                    </a:cubicBezTo>
                    <a:cubicBezTo>
                      <a:pt x="79" y="20"/>
                      <a:pt x="79" y="27"/>
                      <a:pt x="78" y="33"/>
                    </a:cubicBezTo>
                    <a:cubicBezTo>
                      <a:pt x="78" y="35"/>
                      <a:pt x="80" y="36"/>
                      <a:pt x="81" y="34"/>
                    </a:cubicBezTo>
                    <a:cubicBezTo>
                      <a:pt x="87" y="28"/>
                      <a:pt x="99" y="21"/>
                      <a:pt x="101" y="35"/>
                    </a:cubicBezTo>
                    <a:cubicBezTo>
                      <a:pt x="103" y="42"/>
                      <a:pt x="99" y="48"/>
                      <a:pt x="95" y="53"/>
                    </a:cubicBezTo>
                    <a:cubicBezTo>
                      <a:pt x="91" y="60"/>
                      <a:pt x="84" y="65"/>
                      <a:pt x="80" y="72"/>
                    </a:cubicBezTo>
                    <a:cubicBezTo>
                      <a:pt x="69" y="87"/>
                      <a:pt x="77" y="101"/>
                      <a:pt x="88" y="113"/>
                    </a:cubicBezTo>
                    <a:cubicBezTo>
                      <a:pt x="90" y="115"/>
                      <a:pt x="92" y="112"/>
                      <a:pt x="91" y="110"/>
                    </a:cubicBezTo>
                    <a:cubicBezTo>
                      <a:pt x="84" y="103"/>
                      <a:pt x="78" y="94"/>
                      <a:pt x="79" y="84"/>
                    </a:cubicBezTo>
                    <a:cubicBezTo>
                      <a:pt x="80" y="78"/>
                      <a:pt x="85" y="72"/>
                      <a:pt x="89" y="68"/>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9" name="íšḻîḍè"/>
              <p:cNvSpPr/>
              <p:nvPr/>
            </p:nvSpPr>
            <p:spPr bwMode="auto">
              <a:xfrm>
                <a:off x="4638" y="2337"/>
                <a:ext cx="17" cy="38"/>
              </a:xfrm>
              <a:custGeom>
                <a:avLst/>
                <a:gdLst>
                  <a:gd name="T0" fmla="*/ 0 w 17"/>
                  <a:gd name="T1" fmla="*/ 38 h 38"/>
                  <a:gd name="T2" fmla="*/ 0 w 17"/>
                  <a:gd name="T3" fmla="*/ 0 h 38"/>
                  <a:gd name="T4" fmla="*/ 17 w 17"/>
                  <a:gd name="T5" fmla="*/ 0 h 38"/>
                  <a:gd name="T6" fmla="*/ 17 w 17"/>
                  <a:gd name="T7" fmla="*/ 6 h 38"/>
                  <a:gd name="T8" fmla="*/ 9 w 17"/>
                  <a:gd name="T9" fmla="*/ 6 h 38"/>
                  <a:gd name="T10" fmla="*/ 9 w 17"/>
                  <a:gd name="T11" fmla="*/ 15 h 38"/>
                  <a:gd name="T12" fmla="*/ 15 w 17"/>
                  <a:gd name="T13" fmla="*/ 15 h 38"/>
                  <a:gd name="T14" fmla="*/ 15 w 17"/>
                  <a:gd name="T15" fmla="*/ 21 h 38"/>
                  <a:gd name="T16" fmla="*/ 9 w 17"/>
                  <a:gd name="T17" fmla="*/ 21 h 38"/>
                  <a:gd name="T18" fmla="*/ 9 w 17"/>
                  <a:gd name="T19" fmla="*/ 33 h 38"/>
                  <a:gd name="T20" fmla="*/ 17 w 17"/>
                  <a:gd name="T21" fmla="*/ 33 h 38"/>
                  <a:gd name="T22" fmla="*/ 17 w 17"/>
                  <a:gd name="T23" fmla="*/ 38 h 38"/>
                  <a:gd name="T24" fmla="*/ 0 w 17"/>
                  <a:gd name="T2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38">
                    <a:moveTo>
                      <a:pt x="0" y="38"/>
                    </a:moveTo>
                    <a:lnTo>
                      <a:pt x="0" y="0"/>
                    </a:lnTo>
                    <a:lnTo>
                      <a:pt x="17" y="0"/>
                    </a:lnTo>
                    <a:lnTo>
                      <a:pt x="17" y="6"/>
                    </a:lnTo>
                    <a:lnTo>
                      <a:pt x="9" y="6"/>
                    </a:lnTo>
                    <a:lnTo>
                      <a:pt x="9" y="15"/>
                    </a:lnTo>
                    <a:lnTo>
                      <a:pt x="15" y="15"/>
                    </a:lnTo>
                    <a:lnTo>
                      <a:pt x="15" y="21"/>
                    </a:lnTo>
                    <a:lnTo>
                      <a:pt x="9" y="21"/>
                    </a:lnTo>
                    <a:lnTo>
                      <a:pt x="9" y="33"/>
                    </a:lnTo>
                    <a:lnTo>
                      <a:pt x="17" y="33"/>
                    </a:lnTo>
                    <a:lnTo>
                      <a:pt x="17" y="38"/>
                    </a:lnTo>
                    <a:lnTo>
                      <a:pt x="0" y="38"/>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0" name="îṧlídé"/>
              <p:cNvSpPr/>
              <p:nvPr/>
            </p:nvSpPr>
            <p:spPr bwMode="auto">
              <a:xfrm>
                <a:off x="4659" y="2349"/>
                <a:ext cx="16" cy="14"/>
              </a:xfrm>
              <a:custGeom>
                <a:avLst/>
                <a:gdLst>
                  <a:gd name="T0" fmla="*/ 0 w 16"/>
                  <a:gd name="T1" fmla="*/ 5 h 14"/>
                  <a:gd name="T2" fmla="*/ 0 w 16"/>
                  <a:gd name="T3" fmla="*/ 0 h 14"/>
                  <a:gd name="T4" fmla="*/ 16 w 16"/>
                  <a:gd name="T5" fmla="*/ 0 h 14"/>
                  <a:gd name="T6" fmla="*/ 16 w 16"/>
                  <a:gd name="T7" fmla="*/ 5 h 14"/>
                  <a:gd name="T8" fmla="*/ 0 w 16"/>
                  <a:gd name="T9" fmla="*/ 5 h 14"/>
                  <a:gd name="T10" fmla="*/ 0 w 16"/>
                  <a:gd name="T11" fmla="*/ 14 h 14"/>
                  <a:gd name="T12" fmla="*/ 0 w 16"/>
                  <a:gd name="T13" fmla="*/ 10 h 14"/>
                  <a:gd name="T14" fmla="*/ 16 w 16"/>
                  <a:gd name="T15" fmla="*/ 10 h 14"/>
                  <a:gd name="T16" fmla="*/ 16 w 16"/>
                  <a:gd name="T17" fmla="*/ 14 h 14"/>
                  <a:gd name="T18" fmla="*/ 0 w 16"/>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4">
                    <a:moveTo>
                      <a:pt x="0" y="5"/>
                    </a:moveTo>
                    <a:lnTo>
                      <a:pt x="0" y="0"/>
                    </a:lnTo>
                    <a:lnTo>
                      <a:pt x="16" y="0"/>
                    </a:lnTo>
                    <a:lnTo>
                      <a:pt x="16" y="5"/>
                    </a:lnTo>
                    <a:lnTo>
                      <a:pt x="0" y="5"/>
                    </a:lnTo>
                    <a:close/>
                    <a:moveTo>
                      <a:pt x="0" y="14"/>
                    </a:moveTo>
                    <a:lnTo>
                      <a:pt x="0" y="10"/>
                    </a:lnTo>
                    <a:lnTo>
                      <a:pt x="16" y="10"/>
                    </a:lnTo>
                    <a:lnTo>
                      <a:pt x="16" y="14"/>
                    </a:lnTo>
                    <a:lnTo>
                      <a:pt x="0" y="14"/>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1" name="îşļïḑè"/>
              <p:cNvSpPr/>
              <p:nvPr/>
            </p:nvSpPr>
            <p:spPr bwMode="auto">
              <a:xfrm>
                <a:off x="4680" y="2337"/>
                <a:ext cx="27" cy="38"/>
              </a:xfrm>
              <a:custGeom>
                <a:avLst/>
                <a:gdLst>
                  <a:gd name="T0" fmla="*/ 0 w 27"/>
                  <a:gd name="T1" fmla="*/ 38 h 38"/>
                  <a:gd name="T2" fmla="*/ 0 w 27"/>
                  <a:gd name="T3" fmla="*/ 0 h 38"/>
                  <a:gd name="T4" fmla="*/ 10 w 27"/>
                  <a:gd name="T5" fmla="*/ 0 h 38"/>
                  <a:gd name="T6" fmla="*/ 14 w 27"/>
                  <a:gd name="T7" fmla="*/ 22 h 38"/>
                  <a:gd name="T8" fmla="*/ 19 w 27"/>
                  <a:gd name="T9" fmla="*/ 0 h 38"/>
                  <a:gd name="T10" fmla="*/ 27 w 27"/>
                  <a:gd name="T11" fmla="*/ 0 h 38"/>
                  <a:gd name="T12" fmla="*/ 27 w 27"/>
                  <a:gd name="T13" fmla="*/ 38 h 38"/>
                  <a:gd name="T14" fmla="*/ 21 w 27"/>
                  <a:gd name="T15" fmla="*/ 38 h 38"/>
                  <a:gd name="T16" fmla="*/ 21 w 27"/>
                  <a:gd name="T17" fmla="*/ 12 h 38"/>
                  <a:gd name="T18" fmla="*/ 17 w 27"/>
                  <a:gd name="T19" fmla="*/ 38 h 38"/>
                  <a:gd name="T20" fmla="*/ 11 w 27"/>
                  <a:gd name="T21" fmla="*/ 38 h 38"/>
                  <a:gd name="T22" fmla="*/ 7 w 27"/>
                  <a:gd name="T23" fmla="*/ 12 h 38"/>
                  <a:gd name="T24" fmla="*/ 6 w 27"/>
                  <a:gd name="T25" fmla="*/ 38 h 38"/>
                  <a:gd name="T26" fmla="*/ 0 w 27"/>
                  <a:gd name="T2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8">
                    <a:moveTo>
                      <a:pt x="0" y="38"/>
                    </a:moveTo>
                    <a:lnTo>
                      <a:pt x="0" y="0"/>
                    </a:lnTo>
                    <a:lnTo>
                      <a:pt x="10" y="0"/>
                    </a:lnTo>
                    <a:lnTo>
                      <a:pt x="14" y="22"/>
                    </a:lnTo>
                    <a:lnTo>
                      <a:pt x="19" y="0"/>
                    </a:lnTo>
                    <a:lnTo>
                      <a:pt x="27" y="0"/>
                    </a:lnTo>
                    <a:lnTo>
                      <a:pt x="27" y="38"/>
                    </a:lnTo>
                    <a:lnTo>
                      <a:pt x="21" y="38"/>
                    </a:lnTo>
                    <a:lnTo>
                      <a:pt x="21" y="12"/>
                    </a:lnTo>
                    <a:lnTo>
                      <a:pt x="17" y="38"/>
                    </a:lnTo>
                    <a:lnTo>
                      <a:pt x="11" y="38"/>
                    </a:lnTo>
                    <a:lnTo>
                      <a:pt x="7" y="12"/>
                    </a:lnTo>
                    <a:lnTo>
                      <a:pt x="6" y="38"/>
                    </a:lnTo>
                    <a:lnTo>
                      <a:pt x="0" y="38"/>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2" name="íṧľïďe"/>
              <p:cNvSpPr/>
              <p:nvPr/>
            </p:nvSpPr>
            <p:spPr bwMode="auto">
              <a:xfrm>
                <a:off x="4713" y="2336"/>
                <a:ext cx="22" cy="39"/>
              </a:xfrm>
              <a:custGeom>
                <a:avLst/>
                <a:gdLst>
                  <a:gd name="T0" fmla="*/ 11 w 23"/>
                  <a:gd name="T1" fmla="*/ 41 h 41"/>
                  <a:gd name="T2" fmla="*/ 6 w 23"/>
                  <a:gd name="T3" fmla="*/ 40 h 41"/>
                  <a:gd name="T4" fmla="*/ 2 w 23"/>
                  <a:gd name="T5" fmla="*/ 37 h 41"/>
                  <a:gd name="T6" fmla="*/ 0 w 23"/>
                  <a:gd name="T7" fmla="*/ 33 h 41"/>
                  <a:gd name="T8" fmla="*/ 0 w 23"/>
                  <a:gd name="T9" fmla="*/ 28 h 41"/>
                  <a:gd name="T10" fmla="*/ 0 w 23"/>
                  <a:gd name="T11" fmla="*/ 14 h 41"/>
                  <a:gd name="T12" fmla="*/ 0 w 23"/>
                  <a:gd name="T13" fmla="*/ 8 h 41"/>
                  <a:gd name="T14" fmla="*/ 2 w 23"/>
                  <a:gd name="T15" fmla="*/ 4 h 41"/>
                  <a:gd name="T16" fmla="*/ 6 w 23"/>
                  <a:gd name="T17" fmla="*/ 1 h 41"/>
                  <a:gd name="T18" fmla="*/ 11 w 23"/>
                  <a:gd name="T19" fmla="*/ 0 h 41"/>
                  <a:gd name="T20" fmla="*/ 17 w 23"/>
                  <a:gd name="T21" fmla="*/ 1 h 41"/>
                  <a:gd name="T22" fmla="*/ 20 w 23"/>
                  <a:gd name="T23" fmla="*/ 4 h 41"/>
                  <a:gd name="T24" fmla="*/ 22 w 23"/>
                  <a:gd name="T25" fmla="*/ 7 h 41"/>
                  <a:gd name="T26" fmla="*/ 23 w 23"/>
                  <a:gd name="T27" fmla="*/ 12 h 41"/>
                  <a:gd name="T28" fmla="*/ 23 w 23"/>
                  <a:gd name="T29" fmla="*/ 15 h 41"/>
                  <a:gd name="T30" fmla="*/ 14 w 23"/>
                  <a:gd name="T31" fmla="*/ 15 h 41"/>
                  <a:gd name="T32" fmla="*/ 14 w 23"/>
                  <a:gd name="T33" fmla="*/ 11 h 41"/>
                  <a:gd name="T34" fmla="*/ 14 w 23"/>
                  <a:gd name="T35" fmla="*/ 10 h 41"/>
                  <a:gd name="T36" fmla="*/ 14 w 23"/>
                  <a:gd name="T37" fmla="*/ 9 h 41"/>
                  <a:gd name="T38" fmla="*/ 14 w 23"/>
                  <a:gd name="T39" fmla="*/ 8 h 41"/>
                  <a:gd name="T40" fmla="*/ 13 w 23"/>
                  <a:gd name="T41" fmla="*/ 7 h 41"/>
                  <a:gd name="T42" fmla="*/ 11 w 23"/>
                  <a:gd name="T43" fmla="*/ 7 h 41"/>
                  <a:gd name="T44" fmla="*/ 10 w 23"/>
                  <a:gd name="T45" fmla="*/ 7 h 41"/>
                  <a:gd name="T46" fmla="*/ 9 w 23"/>
                  <a:gd name="T47" fmla="*/ 8 h 41"/>
                  <a:gd name="T48" fmla="*/ 9 w 23"/>
                  <a:gd name="T49" fmla="*/ 9 h 41"/>
                  <a:gd name="T50" fmla="*/ 9 w 23"/>
                  <a:gd name="T51" fmla="*/ 10 h 41"/>
                  <a:gd name="T52" fmla="*/ 8 w 23"/>
                  <a:gd name="T53" fmla="*/ 12 h 41"/>
                  <a:gd name="T54" fmla="*/ 8 w 23"/>
                  <a:gd name="T55" fmla="*/ 30 h 41"/>
                  <a:gd name="T56" fmla="*/ 9 w 23"/>
                  <a:gd name="T57" fmla="*/ 34 h 41"/>
                  <a:gd name="T58" fmla="*/ 11 w 23"/>
                  <a:gd name="T59" fmla="*/ 35 h 41"/>
                  <a:gd name="T60" fmla="*/ 13 w 23"/>
                  <a:gd name="T61" fmla="*/ 35 h 41"/>
                  <a:gd name="T62" fmla="*/ 14 w 23"/>
                  <a:gd name="T63" fmla="*/ 34 h 41"/>
                  <a:gd name="T64" fmla="*/ 14 w 23"/>
                  <a:gd name="T65" fmla="*/ 33 h 41"/>
                  <a:gd name="T66" fmla="*/ 14 w 23"/>
                  <a:gd name="T67" fmla="*/ 31 h 41"/>
                  <a:gd name="T68" fmla="*/ 14 w 23"/>
                  <a:gd name="T69" fmla="*/ 30 h 41"/>
                  <a:gd name="T70" fmla="*/ 14 w 23"/>
                  <a:gd name="T71" fmla="*/ 26 h 41"/>
                  <a:gd name="T72" fmla="*/ 23 w 23"/>
                  <a:gd name="T73" fmla="*/ 26 h 41"/>
                  <a:gd name="T74" fmla="*/ 23 w 23"/>
                  <a:gd name="T75" fmla="*/ 29 h 41"/>
                  <a:gd name="T76" fmla="*/ 23 w 23"/>
                  <a:gd name="T77" fmla="*/ 33 h 41"/>
                  <a:gd name="T78" fmla="*/ 21 w 23"/>
                  <a:gd name="T79" fmla="*/ 36 h 41"/>
                  <a:gd name="T80" fmla="*/ 19 w 23"/>
                  <a:gd name="T81" fmla="*/ 39 h 41"/>
                  <a:gd name="T82" fmla="*/ 16 w 23"/>
                  <a:gd name="T83" fmla="*/ 40 h 41"/>
                  <a:gd name="T84" fmla="*/ 11 w 23"/>
                  <a:gd name="T8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 h="41">
                    <a:moveTo>
                      <a:pt x="11" y="41"/>
                    </a:moveTo>
                    <a:cubicBezTo>
                      <a:pt x="9" y="41"/>
                      <a:pt x="7" y="41"/>
                      <a:pt x="6" y="40"/>
                    </a:cubicBezTo>
                    <a:cubicBezTo>
                      <a:pt x="4" y="40"/>
                      <a:pt x="3" y="39"/>
                      <a:pt x="2" y="37"/>
                    </a:cubicBezTo>
                    <a:cubicBezTo>
                      <a:pt x="1" y="36"/>
                      <a:pt x="1" y="35"/>
                      <a:pt x="0" y="33"/>
                    </a:cubicBezTo>
                    <a:cubicBezTo>
                      <a:pt x="0" y="32"/>
                      <a:pt x="0" y="30"/>
                      <a:pt x="0" y="28"/>
                    </a:cubicBezTo>
                    <a:cubicBezTo>
                      <a:pt x="0" y="14"/>
                      <a:pt x="0" y="14"/>
                      <a:pt x="0" y="14"/>
                    </a:cubicBezTo>
                    <a:cubicBezTo>
                      <a:pt x="0" y="12"/>
                      <a:pt x="0" y="10"/>
                      <a:pt x="0" y="8"/>
                    </a:cubicBezTo>
                    <a:cubicBezTo>
                      <a:pt x="1" y="6"/>
                      <a:pt x="1" y="5"/>
                      <a:pt x="2" y="4"/>
                    </a:cubicBezTo>
                    <a:cubicBezTo>
                      <a:pt x="3" y="3"/>
                      <a:pt x="4" y="2"/>
                      <a:pt x="6" y="1"/>
                    </a:cubicBezTo>
                    <a:cubicBezTo>
                      <a:pt x="7" y="1"/>
                      <a:pt x="9" y="0"/>
                      <a:pt x="11" y="0"/>
                    </a:cubicBezTo>
                    <a:cubicBezTo>
                      <a:pt x="14" y="0"/>
                      <a:pt x="15" y="1"/>
                      <a:pt x="17" y="1"/>
                    </a:cubicBezTo>
                    <a:cubicBezTo>
                      <a:pt x="18" y="2"/>
                      <a:pt x="20" y="3"/>
                      <a:pt x="20" y="4"/>
                    </a:cubicBezTo>
                    <a:cubicBezTo>
                      <a:pt x="21" y="5"/>
                      <a:pt x="22" y="6"/>
                      <a:pt x="22" y="7"/>
                    </a:cubicBezTo>
                    <a:cubicBezTo>
                      <a:pt x="23" y="8"/>
                      <a:pt x="23" y="10"/>
                      <a:pt x="23" y="12"/>
                    </a:cubicBezTo>
                    <a:cubicBezTo>
                      <a:pt x="23" y="15"/>
                      <a:pt x="23" y="15"/>
                      <a:pt x="23" y="15"/>
                    </a:cubicBezTo>
                    <a:cubicBezTo>
                      <a:pt x="14" y="15"/>
                      <a:pt x="14" y="15"/>
                      <a:pt x="14" y="15"/>
                    </a:cubicBezTo>
                    <a:cubicBezTo>
                      <a:pt x="14" y="11"/>
                      <a:pt x="14" y="11"/>
                      <a:pt x="14" y="11"/>
                    </a:cubicBezTo>
                    <a:cubicBezTo>
                      <a:pt x="14" y="11"/>
                      <a:pt x="14" y="10"/>
                      <a:pt x="14" y="10"/>
                    </a:cubicBezTo>
                    <a:cubicBezTo>
                      <a:pt x="14" y="10"/>
                      <a:pt x="14" y="9"/>
                      <a:pt x="14" y="9"/>
                    </a:cubicBezTo>
                    <a:cubicBezTo>
                      <a:pt x="14" y="8"/>
                      <a:pt x="14" y="8"/>
                      <a:pt x="14" y="8"/>
                    </a:cubicBezTo>
                    <a:cubicBezTo>
                      <a:pt x="14" y="7"/>
                      <a:pt x="13" y="7"/>
                      <a:pt x="13" y="7"/>
                    </a:cubicBezTo>
                    <a:cubicBezTo>
                      <a:pt x="12" y="7"/>
                      <a:pt x="12" y="7"/>
                      <a:pt x="11" y="7"/>
                    </a:cubicBezTo>
                    <a:cubicBezTo>
                      <a:pt x="11" y="7"/>
                      <a:pt x="10" y="7"/>
                      <a:pt x="10" y="7"/>
                    </a:cubicBezTo>
                    <a:cubicBezTo>
                      <a:pt x="10" y="7"/>
                      <a:pt x="9" y="7"/>
                      <a:pt x="9" y="8"/>
                    </a:cubicBezTo>
                    <a:cubicBezTo>
                      <a:pt x="9" y="8"/>
                      <a:pt x="9" y="8"/>
                      <a:pt x="9" y="9"/>
                    </a:cubicBezTo>
                    <a:cubicBezTo>
                      <a:pt x="9" y="9"/>
                      <a:pt x="9" y="10"/>
                      <a:pt x="9" y="10"/>
                    </a:cubicBezTo>
                    <a:cubicBezTo>
                      <a:pt x="9" y="10"/>
                      <a:pt x="8" y="11"/>
                      <a:pt x="8" y="12"/>
                    </a:cubicBezTo>
                    <a:cubicBezTo>
                      <a:pt x="8" y="30"/>
                      <a:pt x="8" y="30"/>
                      <a:pt x="8" y="30"/>
                    </a:cubicBezTo>
                    <a:cubicBezTo>
                      <a:pt x="8" y="32"/>
                      <a:pt x="9" y="33"/>
                      <a:pt x="9" y="34"/>
                    </a:cubicBezTo>
                    <a:cubicBezTo>
                      <a:pt x="10" y="34"/>
                      <a:pt x="10" y="35"/>
                      <a:pt x="11" y="35"/>
                    </a:cubicBezTo>
                    <a:cubicBezTo>
                      <a:pt x="12" y="35"/>
                      <a:pt x="12" y="35"/>
                      <a:pt x="13" y="35"/>
                    </a:cubicBezTo>
                    <a:cubicBezTo>
                      <a:pt x="13" y="34"/>
                      <a:pt x="13" y="34"/>
                      <a:pt x="14" y="34"/>
                    </a:cubicBezTo>
                    <a:cubicBezTo>
                      <a:pt x="14" y="34"/>
                      <a:pt x="14" y="33"/>
                      <a:pt x="14" y="33"/>
                    </a:cubicBezTo>
                    <a:cubicBezTo>
                      <a:pt x="14" y="32"/>
                      <a:pt x="14" y="32"/>
                      <a:pt x="14" y="31"/>
                    </a:cubicBezTo>
                    <a:cubicBezTo>
                      <a:pt x="14" y="31"/>
                      <a:pt x="14" y="31"/>
                      <a:pt x="14" y="30"/>
                    </a:cubicBezTo>
                    <a:cubicBezTo>
                      <a:pt x="14" y="26"/>
                      <a:pt x="14" y="26"/>
                      <a:pt x="14" y="26"/>
                    </a:cubicBezTo>
                    <a:cubicBezTo>
                      <a:pt x="23" y="26"/>
                      <a:pt x="23" y="26"/>
                      <a:pt x="23" y="26"/>
                    </a:cubicBezTo>
                    <a:cubicBezTo>
                      <a:pt x="23" y="29"/>
                      <a:pt x="23" y="29"/>
                      <a:pt x="23" y="29"/>
                    </a:cubicBezTo>
                    <a:cubicBezTo>
                      <a:pt x="23" y="31"/>
                      <a:pt x="23" y="32"/>
                      <a:pt x="23" y="33"/>
                    </a:cubicBezTo>
                    <a:cubicBezTo>
                      <a:pt x="22" y="34"/>
                      <a:pt x="22" y="35"/>
                      <a:pt x="21" y="36"/>
                    </a:cubicBezTo>
                    <a:cubicBezTo>
                      <a:pt x="21" y="37"/>
                      <a:pt x="20" y="38"/>
                      <a:pt x="19" y="39"/>
                    </a:cubicBezTo>
                    <a:cubicBezTo>
                      <a:pt x="18" y="40"/>
                      <a:pt x="17" y="40"/>
                      <a:pt x="16" y="40"/>
                    </a:cubicBezTo>
                    <a:cubicBezTo>
                      <a:pt x="15" y="41"/>
                      <a:pt x="13" y="41"/>
                      <a:pt x="11" y="41"/>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3" name="iṧlïḑê"/>
              <p:cNvSpPr/>
              <p:nvPr/>
            </p:nvSpPr>
            <p:spPr bwMode="auto">
              <a:xfrm>
                <a:off x="4740" y="2332"/>
                <a:ext cx="12" cy="22"/>
              </a:xfrm>
              <a:custGeom>
                <a:avLst/>
                <a:gdLst>
                  <a:gd name="T0" fmla="*/ 0 w 13"/>
                  <a:gd name="T1" fmla="*/ 23 h 23"/>
                  <a:gd name="T2" fmla="*/ 0 w 13"/>
                  <a:gd name="T3" fmla="*/ 20 h 23"/>
                  <a:gd name="T4" fmla="*/ 6 w 13"/>
                  <a:gd name="T5" fmla="*/ 12 h 23"/>
                  <a:gd name="T6" fmla="*/ 6 w 13"/>
                  <a:gd name="T7" fmla="*/ 11 h 23"/>
                  <a:gd name="T8" fmla="*/ 7 w 13"/>
                  <a:gd name="T9" fmla="*/ 10 h 23"/>
                  <a:gd name="T10" fmla="*/ 7 w 13"/>
                  <a:gd name="T11" fmla="*/ 9 h 23"/>
                  <a:gd name="T12" fmla="*/ 8 w 13"/>
                  <a:gd name="T13" fmla="*/ 8 h 23"/>
                  <a:gd name="T14" fmla="*/ 8 w 13"/>
                  <a:gd name="T15" fmla="*/ 7 h 23"/>
                  <a:gd name="T16" fmla="*/ 8 w 13"/>
                  <a:gd name="T17" fmla="*/ 6 h 23"/>
                  <a:gd name="T18" fmla="*/ 8 w 13"/>
                  <a:gd name="T19" fmla="*/ 5 h 23"/>
                  <a:gd name="T20" fmla="*/ 7 w 13"/>
                  <a:gd name="T21" fmla="*/ 4 h 23"/>
                  <a:gd name="T22" fmla="*/ 7 w 13"/>
                  <a:gd name="T23" fmla="*/ 4 h 23"/>
                  <a:gd name="T24" fmla="*/ 5 w 13"/>
                  <a:gd name="T25" fmla="*/ 5 h 23"/>
                  <a:gd name="T26" fmla="*/ 5 w 13"/>
                  <a:gd name="T27" fmla="*/ 7 h 23"/>
                  <a:gd name="T28" fmla="*/ 5 w 13"/>
                  <a:gd name="T29" fmla="*/ 9 h 23"/>
                  <a:gd name="T30" fmla="*/ 0 w 13"/>
                  <a:gd name="T31" fmla="*/ 9 h 23"/>
                  <a:gd name="T32" fmla="*/ 0 w 13"/>
                  <a:gd name="T33" fmla="*/ 7 h 23"/>
                  <a:gd name="T34" fmla="*/ 1 w 13"/>
                  <a:gd name="T35" fmla="*/ 4 h 23"/>
                  <a:gd name="T36" fmla="*/ 2 w 13"/>
                  <a:gd name="T37" fmla="*/ 2 h 23"/>
                  <a:gd name="T38" fmla="*/ 4 w 13"/>
                  <a:gd name="T39" fmla="*/ 1 h 23"/>
                  <a:gd name="T40" fmla="*/ 7 w 13"/>
                  <a:gd name="T41" fmla="*/ 0 h 23"/>
                  <a:gd name="T42" fmla="*/ 11 w 13"/>
                  <a:gd name="T43" fmla="*/ 2 h 23"/>
                  <a:gd name="T44" fmla="*/ 13 w 13"/>
                  <a:gd name="T45" fmla="*/ 6 h 23"/>
                  <a:gd name="T46" fmla="*/ 13 w 13"/>
                  <a:gd name="T47" fmla="*/ 7 h 23"/>
                  <a:gd name="T48" fmla="*/ 13 w 13"/>
                  <a:gd name="T49" fmla="*/ 8 h 23"/>
                  <a:gd name="T50" fmla="*/ 13 w 13"/>
                  <a:gd name="T51" fmla="*/ 9 h 23"/>
                  <a:gd name="T52" fmla="*/ 12 w 13"/>
                  <a:gd name="T53" fmla="*/ 9 h 23"/>
                  <a:gd name="T54" fmla="*/ 12 w 13"/>
                  <a:gd name="T55" fmla="*/ 10 h 23"/>
                  <a:gd name="T56" fmla="*/ 12 w 13"/>
                  <a:gd name="T57" fmla="*/ 11 h 23"/>
                  <a:gd name="T58" fmla="*/ 11 w 13"/>
                  <a:gd name="T59" fmla="*/ 12 h 23"/>
                  <a:gd name="T60" fmla="*/ 11 w 13"/>
                  <a:gd name="T61" fmla="*/ 12 h 23"/>
                  <a:gd name="T62" fmla="*/ 10 w 13"/>
                  <a:gd name="T63" fmla="*/ 13 h 23"/>
                  <a:gd name="T64" fmla="*/ 10 w 13"/>
                  <a:gd name="T65" fmla="*/ 13 h 23"/>
                  <a:gd name="T66" fmla="*/ 6 w 13"/>
                  <a:gd name="T67" fmla="*/ 20 h 23"/>
                  <a:gd name="T68" fmla="*/ 12 w 13"/>
                  <a:gd name="T69" fmla="*/ 20 h 23"/>
                  <a:gd name="T70" fmla="*/ 12 w 13"/>
                  <a:gd name="T71" fmla="*/ 23 h 23"/>
                  <a:gd name="T72" fmla="*/ 0 w 13"/>
                  <a:gd name="T7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 h="23">
                    <a:moveTo>
                      <a:pt x="0" y="23"/>
                    </a:moveTo>
                    <a:cubicBezTo>
                      <a:pt x="0" y="20"/>
                      <a:pt x="0" y="20"/>
                      <a:pt x="0" y="20"/>
                    </a:cubicBezTo>
                    <a:cubicBezTo>
                      <a:pt x="6" y="12"/>
                      <a:pt x="6" y="12"/>
                      <a:pt x="6" y="12"/>
                    </a:cubicBezTo>
                    <a:cubicBezTo>
                      <a:pt x="6" y="12"/>
                      <a:pt x="6" y="11"/>
                      <a:pt x="6" y="11"/>
                    </a:cubicBezTo>
                    <a:cubicBezTo>
                      <a:pt x="7" y="10"/>
                      <a:pt x="7" y="10"/>
                      <a:pt x="7" y="10"/>
                    </a:cubicBezTo>
                    <a:cubicBezTo>
                      <a:pt x="7" y="10"/>
                      <a:pt x="7" y="9"/>
                      <a:pt x="7" y="9"/>
                    </a:cubicBezTo>
                    <a:cubicBezTo>
                      <a:pt x="8" y="9"/>
                      <a:pt x="8" y="8"/>
                      <a:pt x="8" y="8"/>
                    </a:cubicBezTo>
                    <a:cubicBezTo>
                      <a:pt x="8" y="8"/>
                      <a:pt x="8" y="8"/>
                      <a:pt x="8" y="7"/>
                    </a:cubicBezTo>
                    <a:cubicBezTo>
                      <a:pt x="8" y="7"/>
                      <a:pt x="8" y="7"/>
                      <a:pt x="8" y="6"/>
                    </a:cubicBezTo>
                    <a:cubicBezTo>
                      <a:pt x="8" y="6"/>
                      <a:pt x="8" y="5"/>
                      <a:pt x="8" y="5"/>
                    </a:cubicBezTo>
                    <a:cubicBezTo>
                      <a:pt x="8" y="4"/>
                      <a:pt x="7" y="4"/>
                      <a:pt x="7" y="4"/>
                    </a:cubicBezTo>
                    <a:cubicBezTo>
                      <a:pt x="7" y="4"/>
                      <a:pt x="7" y="4"/>
                      <a:pt x="7" y="4"/>
                    </a:cubicBezTo>
                    <a:cubicBezTo>
                      <a:pt x="6" y="4"/>
                      <a:pt x="6" y="5"/>
                      <a:pt x="5" y="5"/>
                    </a:cubicBezTo>
                    <a:cubicBezTo>
                      <a:pt x="5" y="6"/>
                      <a:pt x="5" y="6"/>
                      <a:pt x="5" y="7"/>
                    </a:cubicBezTo>
                    <a:cubicBezTo>
                      <a:pt x="5" y="9"/>
                      <a:pt x="5" y="9"/>
                      <a:pt x="5" y="9"/>
                    </a:cubicBezTo>
                    <a:cubicBezTo>
                      <a:pt x="0" y="9"/>
                      <a:pt x="0" y="9"/>
                      <a:pt x="0" y="9"/>
                    </a:cubicBezTo>
                    <a:cubicBezTo>
                      <a:pt x="0" y="7"/>
                      <a:pt x="0" y="7"/>
                      <a:pt x="0" y="7"/>
                    </a:cubicBezTo>
                    <a:cubicBezTo>
                      <a:pt x="0" y="6"/>
                      <a:pt x="1" y="5"/>
                      <a:pt x="1" y="4"/>
                    </a:cubicBezTo>
                    <a:cubicBezTo>
                      <a:pt x="1" y="4"/>
                      <a:pt x="1" y="3"/>
                      <a:pt x="2" y="2"/>
                    </a:cubicBezTo>
                    <a:cubicBezTo>
                      <a:pt x="2" y="2"/>
                      <a:pt x="3" y="1"/>
                      <a:pt x="4" y="1"/>
                    </a:cubicBezTo>
                    <a:cubicBezTo>
                      <a:pt x="5" y="0"/>
                      <a:pt x="6" y="0"/>
                      <a:pt x="7" y="0"/>
                    </a:cubicBezTo>
                    <a:cubicBezTo>
                      <a:pt x="9" y="0"/>
                      <a:pt x="10" y="1"/>
                      <a:pt x="11" y="2"/>
                    </a:cubicBezTo>
                    <a:cubicBezTo>
                      <a:pt x="12" y="3"/>
                      <a:pt x="13" y="4"/>
                      <a:pt x="13" y="6"/>
                    </a:cubicBezTo>
                    <a:cubicBezTo>
                      <a:pt x="13" y="7"/>
                      <a:pt x="13" y="7"/>
                      <a:pt x="13" y="7"/>
                    </a:cubicBezTo>
                    <a:cubicBezTo>
                      <a:pt x="13" y="7"/>
                      <a:pt x="13" y="8"/>
                      <a:pt x="13" y="8"/>
                    </a:cubicBezTo>
                    <a:cubicBezTo>
                      <a:pt x="13" y="8"/>
                      <a:pt x="13" y="8"/>
                      <a:pt x="13" y="9"/>
                    </a:cubicBezTo>
                    <a:cubicBezTo>
                      <a:pt x="13" y="9"/>
                      <a:pt x="12" y="9"/>
                      <a:pt x="12" y="9"/>
                    </a:cubicBezTo>
                    <a:cubicBezTo>
                      <a:pt x="12" y="10"/>
                      <a:pt x="12" y="10"/>
                      <a:pt x="12" y="10"/>
                    </a:cubicBezTo>
                    <a:cubicBezTo>
                      <a:pt x="12" y="10"/>
                      <a:pt x="12" y="11"/>
                      <a:pt x="12" y="11"/>
                    </a:cubicBezTo>
                    <a:cubicBezTo>
                      <a:pt x="12" y="11"/>
                      <a:pt x="11" y="11"/>
                      <a:pt x="11" y="12"/>
                    </a:cubicBezTo>
                    <a:cubicBezTo>
                      <a:pt x="11" y="12"/>
                      <a:pt x="11" y="12"/>
                      <a:pt x="11" y="12"/>
                    </a:cubicBezTo>
                    <a:cubicBezTo>
                      <a:pt x="11" y="12"/>
                      <a:pt x="11" y="12"/>
                      <a:pt x="10" y="13"/>
                    </a:cubicBezTo>
                    <a:cubicBezTo>
                      <a:pt x="10" y="13"/>
                      <a:pt x="10" y="13"/>
                      <a:pt x="10" y="13"/>
                    </a:cubicBezTo>
                    <a:cubicBezTo>
                      <a:pt x="6" y="20"/>
                      <a:pt x="6" y="20"/>
                      <a:pt x="6" y="20"/>
                    </a:cubicBezTo>
                    <a:cubicBezTo>
                      <a:pt x="12" y="20"/>
                      <a:pt x="12" y="20"/>
                      <a:pt x="12" y="20"/>
                    </a:cubicBezTo>
                    <a:cubicBezTo>
                      <a:pt x="12" y="23"/>
                      <a:pt x="12" y="23"/>
                      <a:pt x="12" y="23"/>
                    </a:cubicBezTo>
                    <a:lnTo>
                      <a:pt x="0" y="23"/>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4" name="îṩ1îḓè"/>
              <p:cNvSpPr/>
              <p:nvPr/>
            </p:nvSpPr>
            <p:spPr bwMode="auto">
              <a:xfrm>
                <a:off x="3847" y="877"/>
                <a:ext cx="25" cy="55"/>
              </a:xfrm>
              <a:custGeom>
                <a:avLst/>
                <a:gdLst>
                  <a:gd name="T0" fmla="*/ 0 w 25"/>
                  <a:gd name="T1" fmla="*/ 55 h 55"/>
                  <a:gd name="T2" fmla="*/ 0 w 25"/>
                  <a:gd name="T3" fmla="*/ 0 h 55"/>
                  <a:gd name="T4" fmla="*/ 25 w 25"/>
                  <a:gd name="T5" fmla="*/ 0 h 55"/>
                  <a:gd name="T6" fmla="*/ 25 w 25"/>
                  <a:gd name="T7" fmla="*/ 8 h 55"/>
                  <a:gd name="T8" fmla="*/ 12 w 25"/>
                  <a:gd name="T9" fmla="*/ 8 h 55"/>
                  <a:gd name="T10" fmla="*/ 12 w 25"/>
                  <a:gd name="T11" fmla="*/ 22 h 55"/>
                  <a:gd name="T12" fmla="*/ 22 w 25"/>
                  <a:gd name="T13" fmla="*/ 22 h 55"/>
                  <a:gd name="T14" fmla="*/ 22 w 25"/>
                  <a:gd name="T15" fmla="*/ 30 h 55"/>
                  <a:gd name="T16" fmla="*/ 12 w 25"/>
                  <a:gd name="T17" fmla="*/ 30 h 55"/>
                  <a:gd name="T18" fmla="*/ 12 w 25"/>
                  <a:gd name="T19" fmla="*/ 47 h 55"/>
                  <a:gd name="T20" fmla="*/ 25 w 25"/>
                  <a:gd name="T21" fmla="*/ 47 h 55"/>
                  <a:gd name="T22" fmla="*/ 25 w 25"/>
                  <a:gd name="T23" fmla="*/ 55 h 55"/>
                  <a:gd name="T24" fmla="*/ 0 w 25"/>
                  <a:gd name="T2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55">
                    <a:moveTo>
                      <a:pt x="0" y="55"/>
                    </a:moveTo>
                    <a:lnTo>
                      <a:pt x="0" y="0"/>
                    </a:lnTo>
                    <a:lnTo>
                      <a:pt x="25" y="0"/>
                    </a:lnTo>
                    <a:lnTo>
                      <a:pt x="25" y="8"/>
                    </a:lnTo>
                    <a:lnTo>
                      <a:pt x="12" y="8"/>
                    </a:lnTo>
                    <a:lnTo>
                      <a:pt x="12" y="22"/>
                    </a:lnTo>
                    <a:lnTo>
                      <a:pt x="22" y="22"/>
                    </a:lnTo>
                    <a:lnTo>
                      <a:pt x="22" y="30"/>
                    </a:lnTo>
                    <a:lnTo>
                      <a:pt x="12" y="30"/>
                    </a:lnTo>
                    <a:lnTo>
                      <a:pt x="12" y="47"/>
                    </a:lnTo>
                    <a:lnTo>
                      <a:pt x="25" y="47"/>
                    </a:lnTo>
                    <a:lnTo>
                      <a:pt x="25" y="55"/>
                    </a:lnTo>
                    <a:lnTo>
                      <a:pt x="0" y="55"/>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5" name="iṧļïḋe"/>
              <p:cNvSpPr/>
              <p:nvPr/>
            </p:nvSpPr>
            <p:spPr bwMode="auto">
              <a:xfrm>
                <a:off x="3877" y="895"/>
                <a:ext cx="22" cy="20"/>
              </a:xfrm>
              <a:custGeom>
                <a:avLst/>
                <a:gdLst>
                  <a:gd name="T0" fmla="*/ 0 w 22"/>
                  <a:gd name="T1" fmla="*/ 7 h 20"/>
                  <a:gd name="T2" fmla="*/ 0 w 22"/>
                  <a:gd name="T3" fmla="*/ 0 h 20"/>
                  <a:gd name="T4" fmla="*/ 22 w 22"/>
                  <a:gd name="T5" fmla="*/ 0 h 20"/>
                  <a:gd name="T6" fmla="*/ 22 w 22"/>
                  <a:gd name="T7" fmla="*/ 7 h 20"/>
                  <a:gd name="T8" fmla="*/ 0 w 22"/>
                  <a:gd name="T9" fmla="*/ 7 h 20"/>
                  <a:gd name="T10" fmla="*/ 0 w 22"/>
                  <a:gd name="T11" fmla="*/ 20 h 20"/>
                  <a:gd name="T12" fmla="*/ 0 w 22"/>
                  <a:gd name="T13" fmla="*/ 13 h 20"/>
                  <a:gd name="T14" fmla="*/ 22 w 22"/>
                  <a:gd name="T15" fmla="*/ 13 h 20"/>
                  <a:gd name="T16" fmla="*/ 22 w 22"/>
                  <a:gd name="T17" fmla="*/ 20 h 20"/>
                  <a:gd name="T18" fmla="*/ 0 w 22"/>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0">
                    <a:moveTo>
                      <a:pt x="0" y="7"/>
                    </a:moveTo>
                    <a:lnTo>
                      <a:pt x="0" y="0"/>
                    </a:lnTo>
                    <a:lnTo>
                      <a:pt x="22" y="0"/>
                    </a:lnTo>
                    <a:lnTo>
                      <a:pt x="22" y="7"/>
                    </a:lnTo>
                    <a:lnTo>
                      <a:pt x="0" y="7"/>
                    </a:lnTo>
                    <a:close/>
                    <a:moveTo>
                      <a:pt x="0" y="20"/>
                    </a:moveTo>
                    <a:lnTo>
                      <a:pt x="0" y="13"/>
                    </a:lnTo>
                    <a:lnTo>
                      <a:pt x="22" y="13"/>
                    </a:lnTo>
                    <a:lnTo>
                      <a:pt x="22" y="20"/>
                    </a:lnTo>
                    <a:lnTo>
                      <a:pt x="0" y="20"/>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6" name="ïṩlíďe"/>
              <p:cNvSpPr/>
              <p:nvPr/>
            </p:nvSpPr>
            <p:spPr bwMode="auto">
              <a:xfrm>
                <a:off x="3907" y="877"/>
                <a:ext cx="41" cy="55"/>
              </a:xfrm>
              <a:custGeom>
                <a:avLst/>
                <a:gdLst>
                  <a:gd name="T0" fmla="*/ 0 w 41"/>
                  <a:gd name="T1" fmla="*/ 55 h 55"/>
                  <a:gd name="T2" fmla="*/ 1 w 41"/>
                  <a:gd name="T3" fmla="*/ 0 h 55"/>
                  <a:gd name="T4" fmla="*/ 15 w 41"/>
                  <a:gd name="T5" fmla="*/ 0 h 55"/>
                  <a:gd name="T6" fmla="*/ 20 w 41"/>
                  <a:gd name="T7" fmla="*/ 32 h 55"/>
                  <a:gd name="T8" fmla="*/ 27 w 41"/>
                  <a:gd name="T9" fmla="*/ 0 h 55"/>
                  <a:gd name="T10" fmla="*/ 40 w 41"/>
                  <a:gd name="T11" fmla="*/ 0 h 55"/>
                  <a:gd name="T12" fmla="*/ 41 w 41"/>
                  <a:gd name="T13" fmla="*/ 55 h 55"/>
                  <a:gd name="T14" fmla="*/ 32 w 41"/>
                  <a:gd name="T15" fmla="*/ 55 h 55"/>
                  <a:gd name="T16" fmla="*/ 31 w 41"/>
                  <a:gd name="T17" fmla="*/ 18 h 55"/>
                  <a:gd name="T18" fmla="*/ 25 w 41"/>
                  <a:gd name="T19" fmla="*/ 55 h 55"/>
                  <a:gd name="T20" fmla="*/ 17 w 41"/>
                  <a:gd name="T21" fmla="*/ 55 h 55"/>
                  <a:gd name="T22" fmla="*/ 11 w 41"/>
                  <a:gd name="T23" fmla="*/ 18 h 55"/>
                  <a:gd name="T24" fmla="*/ 10 w 41"/>
                  <a:gd name="T25" fmla="*/ 55 h 55"/>
                  <a:gd name="T26" fmla="*/ 0 w 41"/>
                  <a:gd name="T2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55">
                    <a:moveTo>
                      <a:pt x="0" y="55"/>
                    </a:moveTo>
                    <a:lnTo>
                      <a:pt x="1" y="0"/>
                    </a:lnTo>
                    <a:lnTo>
                      <a:pt x="15" y="0"/>
                    </a:lnTo>
                    <a:lnTo>
                      <a:pt x="20" y="32"/>
                    </a:lnTo>
                    <a:lnTo>
                      <a:pt x="27" y="0"/>
                    </a:lnTo>
                    <a:lnTo>
                      <a:pt x="40" y="0"/>
                    </a:lnTo>
                    <a:lnTo>
                      <a:pt x="41" y="55"/>
                    </a:lnTo>
                    <a:lnTo>
                      <a:pt x="32" y="55"/>
                    </a:lnTo>
                    <a:lnTo>
                      <a:pt x="31" y="18"/>
                    </a:lnTo>
                    <a:lnTo>
                      <a:pt x="25" y="55"/>
                    </a:lnTo>
                    <a:lnTo>
                      <a:pt x="17" y="55"/>
                    </a:lnTo>
                    <a:lnTo>
                      <a:pt x="11" y="18"/>
                    </a:lnTo>
                    <a:lnTo>
                      <a:pt x="10" y="55"/>
                    </a:lnTo>
                    <a:lnTo>
                      <a:pt x="0" y="55"/>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7" name="ïṧļiďe"/>
              <p:cNvSpPr/>
              <p:nvPr/>
            </p:nvSpPr>
            <p:spPr bwMode="auto">
              <a:xfrm>
                <a:off x="3955" y="876"/>
                <a:ext cx="33" cy="57"/>
              </a:xfrm>
              <a:custGeom>
                <a:avLst/>
                <a:gdLst>
                  <a:gd name="T0" fmla="*/ 17 w 34"/>
                  <a:gd name="T1" fmla="*/ 60 h 60"/>
                  <a:gd name="T2" fmla="*/ 9 w 34"/>
                  <a:gd name="T3" fmla="*/ 58 h 60"/>
                  <a:gd name="T4" fmla="*/ 4 w 34"/>
                  <a:gd name="T5" fmla="*/ 54 h 60"/>
                  <a:gd name="T6" fmla="*/ 1 w 34"/>
                  <a:gd name="T7" fmla="*/ 48 h 60"/>
                  <a:gd name="T8" fmla="*/ 0 w 34"/>
                  <a:gd name="T9" fmla="*/ 40 h 60"/>
                  <a:gd name="T10" fmla="*/ 0 w 34"/>
                  <a:gd name="T11" fmla="*/ 20 h 60"/>
                  <a:gd name="T12" fmla="*/ 1 w 34"/>
                  <a:gd name="T13" fmla="*/ 11 h 60"/>
                  <a:gd name="T14" fmla="*/ 4 w 34"/>
                  <a:gd name="T15" fmla="*/ 5 h 60"/>
                  <a:gd name="T16" fmla="*/ 9 w 34"/>
                  <a:gd name="T17" fmla="*/ 1 h 60"/>
                  <a:gd name="T18" fmla="*/ 17 w 34"/>
                  <a:gd name="T19" fmla="*/ 0 h 60"/>
                  <a:gd name="T20" fmla="*/ 25 w 34"/>
                  <a:gd name="T21" fmla="*/ 1 h 60"/>
                  <a:gd name="T22" fmla="*/ 31 w 34"/>
                  <a:gd name="T23" fmla="*/ 5 h 60"/>
                  <a:gd name="T24" fmla="*/ 33 w 34"/>
                  <a:gd name="T25" fmla="*/ 10 h 60"/>
                  <a:gd name="T26" fmla="*/ 34 w 34"/>
                  <a:gd name="T27" fmla="*/ 17 h 60"/>
                  <a:gd name="T28" fmla="*/ 34 w 34"/>
                  <a:gd name="T29" fmla="*/ 22 h 60"/>
                  <a:gd name="T30" fmla="*/ 22 w 34"/>
                  <a:gd name="T31" fmla="*/ 22 h 60"/>
                  <a:gd name="T32" fmla="*/ 22 w 34"/>
                  <a:gd name="T33" fmla="*/ 16 h 60"/>
                  <a:gd name="T34" fmla="*/ 22 w 34"/>
                  <a:gd name="T35" fmla="*/ 14 h 60"/>
                  <a:gd name="T36" fmla="*/ 21 w 34"/>
                  <a:gd name="T37" fmla="*/ 12 h 60"/>
                  <a:gd name="T38" fmla="*/ 21 w 34"/>
                  <a:gd name="T39" fmla="*/ 11 h 60"/>
                  <a:gd name="T40" fmla="*/ 19 w 34"/>
                  <a:gd name="T41" fmla="*/ 10 h 60"/>
                  <a:gd name="T42" fmla="*/ 17 w 34"/>
                  <a:gd name="T43" fmla="*/ 9 h 60"/>
                  <a:gd name="T44" fmla="*/ 15 w 34"/>
                  <a:gd name="T45" fmla="*/ 10 h 60"/>
                  <a:gd name="T46" fmla="*/ 14 w 34"/>
                  <a:gd name="T47" fmla="*/ 11 h 60"/>
                  <a:gd name="T48" fmla="*/ 13 w 34"/>
                  <a:gd name="T49" fmla="*/ 12 h 60"/>
                  <a:gd name="T50" fmla="*/ 13 w 34"/>
                  <a:gd name="T51" fmla="*/ 14 h 60"/>
                  <a:gd name="T52" fmla="*/ 13 w 34"/>
                  <a:gd name="T53" fmla="*/ 16 h 60"/>
                  <a:gd name="T54" fmla="*/ 13 w 34"/>
                  <a:gd name="T55" fmla="*/ 43 h 60"/>
                  <a:gd name="T56" fmla="*/ 14 w 34"/>
                  <a:gd name="T57" fmla="*/ 49 h 60"/>
                  <a:gd name="T58" fmla="*/ 17 w 34"/>
                  <a:gd name="T59" fmla="*/ 51 h 60"/>
                  <a:gd name="T60" fmla="*/ 19 w 34"/>
                  <a:gd name="T61" fmla="*/ 50 h 60"/>
                  <a:gd name="T62" fmla="*/ 21 w 34"/>
                  <a:gd name="T63" fmla="*/ 49 h 60"/>
                  <a:gd name="T64" fmla="*/ 21 w 34"/>
                  <a:gd name="T65" fmla="*/ 47 h 60"/>
                  <a:gd name="T66" fmla="*/ 22 w 34"/>
                  <a:gd name="T67" fmla="*/ 45 h 60"/>
                  <a:gd name="T68" fmla="*/ 22 w 34"/>
                  <a:gd name="T69" fmla="*/ 43 h 60"/>
                  <a:gd name="T70" fmla="*/ 22 w 34"/>
                  <a:gd name="T71" fmla="*/ 37 h 60"/>
                  <a:gd name="T72" fmla="*/ 34 w 34"/>
                  <a:gd name="T73" fmla="*/ 37 h 60"/>
                  <a:gd name="T74" fmla="*/ 34 w 34"/>
                  <a:gd name="T75" fmla="*/ 42 h 60"/>
                  <a:gd name="T76" fmla="*/ 34 w 34"/>
                  <a:gd name="T77" fmla="*/ 48 h 60"/>
                  <a:gd name="T78" fmla="*/ 32 w 34"/>
                  <a:gd name="T79" fmla="*/ 53 h 60"/>
                  <a:gd name="T80" fmla="*/ 29 w 34"/>
                  <a:gd name="T81" fmla="*/ 56 h 60"/>
                  <a:gd name="T82" fmla="*/ 24 w 34"/>
                  <a:gd name="T83" fmla="*/ 59 h 60"/>
                  <a:gd name="T84" fmla="*/ 17 w 34"/>
                  <a:gd name="T8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 h="60">
                    <a:moveTo>
                      <a:pt x="17" y="60"/>
                    </a:moveTo>
                    <a:cubicBezTo>
                      <a:pt x="14" y="60"/>
                      <a:pt x="11" y="59"/>
                      <a:pt x="9" y="58"/>
                    </a:cubicBezTo>
                    <a:cubicBezTo>
                      <a:pt x="7" y="57"/>
                      <a:pt x="5" y="56"/>
                      <a:pt x="4" y="54"/>
                    </a:cubicBezTo>
                    <a:cubicBezTo>
                      <a:pt x="2" y="52"/>
                      <a:pt x="2" y="50"/>
                      <a:pt x="1" y="48"/>
                    </a:cubicBezTo>
                    <a:cubicBezTo>
                      <a:pt x="0" y="46"/>
                      <a:pt x="0" y="43"/>
                      <a:pt x="0" y="40"/>
                    </a:cubicBezTo>
                    <a:cubicBezTo>
                      <a:pt x="0" y="20"/>
                      <a:pt x="0" y="20"/>
                      <a:pt x="0" y="20"/>
                    </a:cubicBezTo>
                    <a:cubicBezTo>
                      <a:pt x="0" y="16"/>
                      <a:pt x="0" y="14"/>
                      <a:pt x="1" y="11"/>
                    </a:cubicBezTo>
                    <a:cubicBezTo>
                      <a:pt x="2" y="9"/>
                      <a:pt x="2" y="7"/>
                      <a:pt x="4" y="5"/>
                    </a:cubicBezTo>
                    <a:cubicBezTo>
                      <a:pt x="5" y="4"/>
                      <a:pt x="7" y="2"/>
                      <a:pt x="9" y="1"/>
                    </a:cubicBezTo>
                    <a:cubicBezTo>
                      <a:pt x="11" y="0"/>
                      <a:pt x="14" y="0"/>
                      <a:pt x="17" y="0"/>
                    </a:cubicBezTo>
                    <a:cubicBezTo>
                      <a:pt x="21" y="0"/>
                      <a:pt x="23" y="0"/>
                      <a:pt x="25" y="1"/>
                    </a:cubicBezTo>
                    <a:cubicBezTo>
                      <a:pt x="28" y="2"/>
                      <a:pt x="29" y="3"/>
                      <a:pt x="31" y="5"/>
                    </a:cubicBezTo>
                    <a:cubicBezTo>
                      <a:pt x="32" y="6"/>
                      <a:pt x="33" y="8"/>
                      <a:pt x="33" y="10"/>
                    </a:cubicBezTo>
                    <a:cubicBezTo>
                      <a:pt x="34" y="12"/>
                      <a:pt x="34" y="14"/>
                      <a:pt x="34" y="17"/>
                    </a:cubicBezTo>
                    <a:cubicBezTo>
                      <a:pt x="34" y="22"/>
                      <a:pt x="34" y="22"/>
                      <a:pt x="34" y="22"/>
                    </a:cubicBezTo>
                    <a:cubicBezTo>
                      <a:pt x="22" y="22"/>
                      <a:pt x="22" y="22"/>
                      <a:pt x="22" y="22"/>
                    </a:cubicBezTo>
                    <a:cubicBezTo>
                      <a:pt x="22" y="16"/>
                      <a:pt x="22" y="16"/>
                      <a:pt x="22" y="16"/>
                    </a:cubicBezTo>
                    <a:cubicBezTo>
                      <a:pt x="22" y="15"/>
                      <a:pt x="22" y="14"/>
                      <a:pt x="22" y="14"/>
                    </a:cubicBezTo>
                    <a:cubicBezTo>
                      <a:pt x="22" y="14"/>
                      <a:pt x="21" y="13"/>
                      <a:pt x="21" y="12"/>
                    </a:cubicBezTo>
                    <a:cubicBezTo>
                      <a:pt x="21" y="11"/>
                      <a:pt x="21" y="11"/>
                      <a:pt x="21" y="11"/>
                    </a:cubicBezTo>
                    <a:cubicBezTo>
                      <a:pt x="20" y="10"/>
                      <a:pt x="20" y="10"/>
                      <a:pt x="19" y="10"/>
                    </a:cubicBezTo>
                    <a:cubicBezTo>
                      <a:pt x="19" y="9"/>
                      <a:pt x="18" y="9"/>
                      <a:pt x="17" y="9"/>
                    </a:cubicBezTo>
                    <a:cubicBezTo>
                      <a:pt x="17" y="9"/>
                      <a:pt x="16" y="9"/>
                      <a:pt x="15" y="10"/>
                    </a:cubicBezTo>
                    <a:cubicBezTo>
                      <a:pt x="15" y="10"/>
                      <a:pt x="14" y="10"/>
                      <a:pt x="14" y="11"/>
                    </a:cubicBezTo>
                    <a:cubicBezTo>
                      <a:pt x="14" y="11"/>
                      <a:pt x="14" y="12"/>
                      <a:pt x="13" y="12"/>
                    </a:cubicBezTo>
                    <a:cubicBezTo>
                      <a:pt x="13" y="13"/>
                      <a:pt x="13" y="14"/>
                      <a:pt x="13" y="14"/>
                    </a:cubicBezTo>
                    <a:cubicBezTo>
                      <a:pt x="13" y="15"/>
                      <a:pt x="13" y="15"/>
                      <a:pt x="13" y="16"/>
                    </a:cubicBezTo>
                    <a:cubicBezTo>
                      <a:pt x="13" y="43"/>
                      <a:pt x="13" y="43"/>
                      <a:pt x="13" y="43"/>
                    </a:cubicBezTo>
                    <a:cubicBezTo>
                      <a:pt x="13" y="46"/>
                      <a:pt x="13" y="47"/>
                      <a:pt x="14" y="49"/>
                    </a:cubicBezTo>
                    <a:cubicBezTo>
                      <a:pt x="15" y="50"/>
                      <a:pt x="16" y="51"/>
                      <a:pt x="17" y="51"/>
                    </a:cubicBezTo>
                    <a:cubicBezTo>
                      <a:pt x="18" y="51"/>
                      <a:pt x="19" y="50"/>
                      <a:pt x="19" y="50"/>
                    </a:cubicBezTo>
                    <a:cubicBezTo>
                      <a:pt x="20" y="50"/>
                      <a:pt x="20" y="49"/>
                      <a:pt x="21" y="49"/>
                    </a:cubicBezTo>
                    <a:cubicBezTo>
                      <a:pt x="21" y="49"/>
                      <a:pt x="21" y="48"/>
                      <a:pt x="21" y="47"/>
                    </a:cubicBezTo>
                    <a:cubicBezTo>
                      <a:pt x="21" y="47"/>
                      <a:pt x="22" y="46"/>
                      <a:pt x="22" y="45"/>
                    </a:cubicBezTo>
                    <a:cubicBezTo>
                      <a:pt x="22" y="45"/>
                      <a:pt x="22" y="44"/>
                      <a:pt x="22" y="43"/>
                    </a:cubicBezTo>
                    <a:cubicBezTo>
                      <a:pt x="22" y="37"/>
                      <a:pt x="22" y="37"/>
                      <a:pt x="22" y="37"/>
                    </a:cubicBezTo>
                    <a:cubicBezTo>
                      <a:pt x="34" y="37"/>
                      <a:pt x="34" y="37"/>
                      <a:pt x="34" y="37"/>
                    </a:cubicBezTo>
                    <a:cubicBezTo>
                      <a:pt x="34" y="42"/>
                      <a:pt x="34" y="42"/>
                      <a:pt x="34" y="42"/>
                    </a:cubicBezTo>
                    <a:cubicBezTo>
                      <a:pt x="34" y="44"/>
                      <a:pt x="34" y="46"/>
                      <a:pt x="34" y="48"/>
                    </a:cubicBezTo>
                    <a:cubicBezTo>
                      <a:pt x="33" y="50"/>
                      <a:pt x="33" y="51"/>
                      <a:pt x="32" y="53"/>
                    </a:cubicBezTo>
                    <a:cubicBezTo>
                      <a:pt x="31" y="54"/>
                      <a:pt x="30" y="55"/>
                      <a:pt x="29" y="56"/>
                    </a:cubicBezTo>
                    <a:cubicBezTo>
                      <a:pt x="28" y="57"/>
                      <a:pt x="26" y="58"/>
                      <a:pt x="24" y="59"/>
                    </a:cubicBezTo>
                    <a:cubicBezTo>
                      <a:pt x="22" y="59"/>
                      <a:pt x="20" y="60"/>
                      <a:pt x="17" y="60"/>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8" name="îṣḻîḍé"/>
              <p:cNvSpPr/>
              <p:nvPr/>
            </p:nvSpPr>
            <p:spPr bwMode="auto">
              <a:xfrm>
                <a:off x="3995" y="870"/>
                <a:ext cx="19" cy="33"/>
              </a:xfrm>
              <a:custGeom>
                <a:avLst/>
                <a:gdLst>
                  <a:gd name="T0" fmla="*/ 0 w 19"/>
                  <a:gd name="T1" fmla="*/ 34 h 34"/>
                  <a:gd name="T2" fmla="*/ 0 w 19"/>
                  <a:gd name="T3" fmla="*/ 29 h 34"/>
                  <a:gd name="T4" fmla="*/ 8 w 19"/>
                  <a:gd name="T5" fmla="*/ 17 h 34"/>
                  <a:gd name="T6" fmla="*/ 9 w 19"/>
                  <a:gd name="T7" fmla="*/ 16 h 34"/>
                  <a:gd name="T8" fmla="*/ 10 w 19"/>
                  <a:gd name="T9" fmla="*/ 14 h 34"/>
                  <a:gd name="T10" fmla="*/ 10 w 19"/>
                  <a:gd name="T11" fmla="*/ 13 h 34"/>
                  <a:gd name="T12" fmla="*/ 11 w 19"/>
                  <a:gd name="T13" fmla="*/ 12 h 34"/>
                  <a:gd name="T14" fmla="*/ 12 w 19"/>
                  <a:gd name="T15" fmla="*/ 10 h 34"/>
                  <a:gd name="T16" fmla="*/ 12 w 19"/>
                  <a:gd name="T17" fmla="*/ 9 h 34"/>
                  <a:gd name="T18" fmla="*/ 11 w 19"/>
                  <a:gd name="T19" fmla="*/ 6 h 34"/>
                  <a:gd name="T20" fmla="*/ 10 w 19"/>
                  <a:gd name="T21" fmla="*/ 6 h 34"/>
                  <a:gd name="T22" fmla="*/ 9 w 19"/>
                  <a:gd name="T23" fmla="*/ 6 h 34"/>
                  <a:gd name="T24" fmla="*/ 7 w 19"/>
                  <a:gd name="T25" fmla="*/ 7 h 34"/>
                  <a:gd name="T26" fmla="*/ 7 w 19"/>
                  <a:gd name="T27" fmla="*/ 11 h 34"/>
                  <a:gd name="T28" fmla="*/ 7 w 19"/>
                  <a:gd name="T29" fmla="*/ 12 h 34"/>
                  <a:gd name="T30" fmla="*/ 0 w 19"/>
                  <a:gd name="T31" fmla="*/ 12 h 34"/>
                  <a:gd name="T32" fmla="*/ 0 w 19"/>
                  <a:gd name="T33" fmla="*/ 10 h 34"/>
                  <a:gd name="T34" fmla="*/ 1 w 19"/>
                  <a:gd name="T35" fmla="*/ 6 h 34"/>
                  <a:gd name="T36" fmla="*/ 2 w 19"/>
                  <a:gd name="T37" fmla="*/ 3 h 34"/>
                  <a:gd name="T38" fmla="*/ 5 w 19"/>
                  <a:gd name="T39" fmla="*/ 1 h 34"/>
                  <a:gd name="T40" fmla="*/ 9 w 19"/>
                  <a:gd name="T41" fmla="*/ 0 h 34"/>
                  <a:gd name="T42" fmla="*/ 16 w 19"/>
                  <a:gd name="T43" fmla="*/ 2 h 34"/>
                  <a:gd name="T44" fmla="*/ 19 w 19"/>
                  <a:gd name="T45" fmla="*/ 9 h 34"/>
                  <a:gd name="T46" fmla="*/ 19 w 19"/>
                  <a:gd name="T47" fmla="*/ 10 h 34"/>
                  <a:gd name="T48" fmla="*/ 18 w 19"/>
                  <a:gd name="T49" fmla="*/ 11 h 34"/>
                  <a:gd name="T50" fmla="*/ 18 w 19"/>
                  <a:gd name="T51" fmla="*/ 12 h 34"/>
                  <a:gd name="T52" fmla="*/ 18 w 19"/>
                  <a:gd name="T53" fmla="*/ 13 h 34"/>
                  <a:gd name="T54" fmla="*/ 17 w 19"/>
                  <a:gd name="T55" fmla="*/ 15 h 34"/>
                  <a:gd name="T56" fmla="*/ 17 w 19"/>
                  <a:gd name="T57" fmla="*/ 16 h 34"/>
                  <a:gd name="T58" fmla="*/ 16 w 19"/>
                  <a:gd name="T59" fmla="*/ 17 h 34"/>
                  <a:gd name="T60" fmla="*/ 15 w 19"/>
                  <a:gd name="T61" fmla="*/ 17 h 34"/>
                  <a:gd name="T62" fmla="*/ 15 w 19"/>
                  <a:gd name="T63" fmla="*/ 18 h 34"/>
                  <a:gd name="T64" fmla="*/ 14 w 19"/>
                  <a:gd name="T65" fmla="*/ 19 h 34"/>
                  <a:gd name="T66" fmla="*/ 8 w 19"/>
                  <a:gd name="T67" fmla="*/ 29 h 34"/>
                  <a:gd name="T68" fmla="*/ 18 w 19"/>
                  <a:gd name="T69" fmla="*/ 29 h 34"/>
                  <a:gd name="T70" fmla="*/ 18 w 19"/>
                  <a:gd name="T71" fmla="*/ 34 h 34"/>
                  <a:gd name="T72" fmla="*/ 0 w 19"/>
                  <a:gd name="T73"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34">
                    <a:moveTo>
                      <a:pt x="0" y="34"/>
                    </a:moveTo>
                    <a:cubicBezTo>
                      <a:pt x="0" y="29"/>
                      <a:pt x="0" y="29"/>
                      <a:pt x="0" y="29"/>
                    </a:cubicBezTo>
                    <a:cubicBezTo>
                      <a:pt x="8" y="17"/>
                      <a:pt x="8" y="17"/>
                      <a:pt x="8" y="17"/>
                    </a:cubicBezTo>
                    <a:cubicBezTo>
                      <a:pt x="8" y="17"/>
                      <a:pt x="9" y="16"/>
                      <a:pt x="9" y="16"/>
                    </a:cubicBezTo>
                    <a:cubicBezTo>
                      <a:pt x="9" y="15"/>
                      <a:pt x="10" y="15"/>
                      <a:pt x="10" y="14"/>
                    </a:cubicBezTo>
                    <a:cubicBezTo>
                      <a:pt x="10" y="14"/>
                      <a:pt x="10" y="14"/>
                      <a:pt x="10" y="13"/>
                    </a:cubicBezTo>
                    <a:cubicBezTo>
                      <a:pt x="11" y="12"/>
                      <a:pt x="11" y="12"/>
                      <a:pt x="11" y="12"/>
                    </a:cubicBezTo>
                    <a:cubicBezTo>
                      <a:pt x="11" y="11"/>
                      <a:pt x="11" y="11"/>
                      <a:pt x="12" y="10"/>
                    </a:cubicBezTo>
                    <a:cubicBezTo>
                      <a:pt x="12" y="10"/>
                      <a:pt x="12" y="9"/>
                      <a:pt x="12" y="9"/>
                    </a:cubicBezTo>
                    <a:cubicBezTo>
                      <a:pt x="12" y="8"/>
                      <a:pt x="12" y="7"/>
                      <a:pt x="11" y="6"/>
                    </a:cubicBezTo>
                    <a:cubicBezTo>
                      <a:pt x="11" y="6"/>
                      <a:pt x="10" y="6"/>
                      <a:pt x="10" y="6"/>
                    </a:cubicBezTo>
                    <a:cubicBezTo>
                      <a:pt x="9" y="6"/>
                      <a:pt x="9" y="6"/>
                      <a:pt x="9" y="6"/>
                    </a:cubicBezTo>
                    <a:cubicBezTo>
                      <a:pt x="8" y="6"/>
                      <a:pt x="8" y="6"/>
                      <a:pt x="7" y="7"/>
                    </a:cubicBezTo>
                    <a:cubicBezTo>
                      <a:pt x="7" y="8"/>
                      <a:pt x="7" y="9"/>
                      <a:pt x="7" y="11"/>
                    </a:cubicBezTo>
                    <a:cubicBezTo>
                      <a:pt x="7" y="12"/>
                      <a:pt x="7" y="12"/>
                      <a:pt x="7" y="12"/>
                    </a:cubicBezTo>
                    <a:cubicBezTo>
                      <a:pt x="0" y="12"/>
                      <a:pt x="0" y="12"/>
                      <a:pt x="0" y="12"/>
                    </a:cubicBezTo>
                    <a:cubicBezTo>
                      <a:pt x="0" y="10"/>
                      <a:pt x="0" y="10"/>
                      <a:pt x="0" y="10"/>
                    </a:cubicBezTo>
                    <a:cubicBezTo>
                      <a:pt x="0" y="9"/>
                      <a:pt x="0" y="7"/>
                      <a:pt x="1" y="6"/>
                    </a:cubicBezTo>
                    <a:cubicBezTo>
                      <a:pt x="1" y="5"/>
                      <a:pt x="2" y="4"/>
                      <a:pt x="2" y="3"/>
                    </a:cubicBezTo>
                    <a:cubicBezTo>
                      <a:pt x="3" y="2"/>
                      <a:pt x="4" y="1"/>
                      <a:pt x="5" y="1"/>
                    </a:cubicBezTo>
                    <a:cubicBezTo>
                      <a:pt x="6" y="0"/>
                      <a:pt x="8" y="0"/>
                      <a:pt x="9" y="0"/>
                    </a:cubicBezTo>
                    <a:cubicBezTo>
                      <a:pt x="12" y="0"/>
                      <a:pt x="15" y="1"/>
                      <a:pt x="16" y="2"/>
                    </a:cubicBezTo>
                    <a:cubicBezTo>
                      <a:pt x="18" y="4"/>
                      <a:pt x="19" y="6"/>
                      <a:pt x="19" y="9"/>
                    </a:cubicBezTo>
                    <a:cubicBezTo>
                      <a:pt x="19" y="9"/>
                      <a:pt x="19" y="10"/>
                      <a:pt x="19" y="10"/>
                    </a:cubicBezTo>
                    <a:cubicBezTo>
                      <a:pt x="18" y="11"/>
                      <a:pt x="18" y="11"/>
                      <a:pt x="18" y="11"/>
                    </a:cubicBezTo>
                    <a:cubicBezTo>
                      <a:pt x="18" y="12"/>
                      <a:pt x="18" y="12"/>
                      <a:pt x="18" y="12"/>
                    </a:cubicBezTo>
                    <a:cubicBezTo>
                      <a:pt x="18" y="13"/>
                      <a:pt x="18" y="13"/>
                      <a:pt x="18" y="13"/>
                    </a:cubicBezTo>
                    <a:cubicBezTo>
                      <a:pt x="18" y="14"/>
                      <a:pt x="17" y="14"/>
                      <a:pt x="17" y="15"/>
                    </a:cubicBezTo>
                    <a:cubicBezTo>
                      <a:pt x="17" y="15"/>
                      <a:pt x="17" y="15"/>
                      <a:pt x="17" y="16"/>
                    </a:cubicBezTo>
                    <a:cubicBezTo>
                      <a:pt x="17" y="16"/>
                      <a:pt x="16" y="16"/>
                      <a:pt x="16" y="17"/>
                    </a:cubicBezTo>
                    <a:cubicBezTo>
                      <a:pt x="16" y="17"/>
                      <a:pt x="15" y="17"/>
                      <a:pt x="15" y="17"/>
                    </a:cubicBezTo>
                    <a:cubicBezTo>
                      <a:pt x="15" y="18"/>
                      <a:pt x="15" y="18"/>
                      <a:pt x="15" y="18"/>
                    </a:cubicBezTo>
                    <a:cubicBezTo>
                      <a:pt x="14" y="19"/>
                      <a:pt x="14" y="19"/>
                      <a:pt x="14" y="19"/>
                    </a:cubicBezTo>
                    <a:cubicBezTo>
                      <a:pt x="8" y="29"/>
                      <a:pt x="8" y="29"/>
                      <a:pt x="8" y="29"/>
                    </a:cubicBezTo>
                    <a:cubicBezTo>
                      <a:pt x="18" y="29"/>
                      <a:pt x="18" y="29"/>
                      <a:pt x="18" y="29"/>
                    </a:cubicBezTo>
                    <a:cubicBezTo>
                      <a:pt x="18" y="34"/>
                      <a:pt x="18" y="34"/>
                      <a:pt x="18" y="34"/>
                    </a:cubicBezTo>
                    <a:lnTo>
                      <a:pt x="0" y="34"/>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9" name="íšliďé"/>
              <p:cNvSpPr/>
              <p:nvPr/>
            </p:nvSpPr>
            <p:spPr bwMode="auto">
              <a:xfrm>
                <a:off x="3536" y="3435"/>
                <a:ext cx="17" cy="38"/>
              </a:xfrm>
              <a:custGeom>
                <a:avLst/>
                <a:gdLst>
                  <a:gd name="T0" fmla="*/ 0 w 17"/>
                  <a:gd name="T1" fmla="*/ 38 h 38"/>
                  <a:gd name="T2" fmla="*/ 0 w 17"/>
                  <a:gd name="T3" fmla="*/ 0 h 38"/>
                  <a:gd name="T4" fmla="*/ 17 w 17"/>
                  <a:gd name="T5" fmla="*/ 0 h 38"/>
                  <a:gd name="T6" fmla="*/ 17 w 17"/>
                  <a:gd name="T7" fmla="*/ 5 h 38"/>
                  <a:gd name="T8" fmla="*/ 9 w 17"/>
                  <a:gd name="T9" fmla="*/ 5 h 38"/>
                  <a:gd name="T10" fmla="*/ 9 w 17"/>
                  <a:gd name="T11" fmla="*/ 15 h 38"/>
                  <a:gd name="T12" fmla="*/ 15 w 17"/>
                  <a:gd name="T13" fmla="*/ 15 h 38"/>
                  <a:gd name="T14" fmla="*/ 15 w 17"/>
                  <a:gd name="T15" fmla="*/ 21 h 38"/>
                  <a:gd name="T16" fmla="*/ 9 w 17"/>
                  <a:gd name="T17" fmla="*/ 21 h 38"/>
                  <a:gd name="T18" fmla="*/ 9 w 17"/>
                  <a:gd name="T19" fmla="*/ 32 h 38"/>
                  <a:gd name="T20" fmla="*/ 17 w 17"/>
                  <a:gd name="T21" fmla="*/ 32 h 38"/>
                  <a:gd name="T22" fmla="*/ 17 w 17"/>
                  <a:gd name="T23" fmla="*/ 38 h 38"/>
                  <a:gd name="T24" fmla="*/ 0 w 17"/>
                  <a:gd name="T2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38">
                    <a:moveTo>
                      <a:pt x="0" y="38"/>
                    </a:moveTo>
                    <a:lnTo>
                      <a:pt x="0" y="0"/>
                    </a:lnTo>
                    <a:lnTo>
                      <a:pt x="17" y="0"/>
                    </a:lnTo>
                    <a:lnTo>
                      <a:pt x="17" y="5"/>
                    </a:lnTo>
                    <a:lnTo>
                      <a:pt x="9" y="5"/>
                    </a:lnTo>
                    <a:lnTo>
                      <a:pt x="9" y="15"/>
                    </a:lnTo>
                    <a:lnTo>
                      <a:pt x="15" y="15"/>
                    </a:lnTo>
                    <a:lnTo>
                      <a:pt x="15" y="21"/>
                    </a:lnTo>
                    <a:lnTo>
                      <a:pt x="9" y="21"/>
                    </a:lnTo>
                    <a:lnTo>
                      <a:pt x="9" y="32"/>
                    </a:lnTo>
                    <a:lnTo>
                      <a:pt x="17" y="32"/>
                    </a:lnTo>
                    <a:lnTo>
                      <a:pt x="17" y="38"/>
                    </a:lnTo>
                    <a:lnTo>
                      <a:pt x="0" y="38"/>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0" name="í$liḓê"/>
              <p:cNvSpPr/>
              <p:nvPr/>
            </p:nvSpPr>
            <p:spPr bwMode="auto">
              <a:xfrm>
                <a:off x="3557" y="3447"/>
                <a:ext cx="15" cy="14"/>
              </a:xfrm>
              <a:custGeom>
                <a:avLst/>
                <a:gdLst>
                  <a:gd name="T0" fmla="*/ 0 w 15"/>
                  <a:gd name="T1" fmla="*/ 5 h 14"/>
                  <a:gd name="T2" fmla="*/ 0 w 15"/>
                  <a:gd name="T3" fmla="*/ 0 h 14"/>
                  <a:gd name="T4" fmla="*/ 15 w 15"/>
                  <a:gd name="T5" fmla="*/ 0 h 14"/>
                  <a:gd name="T6" fmla="*/ 15 w 15"/>
                  <a:gd name="T7" fmla="*/ 5 h 14"/>
                  <a:gd name="T8" fmla="*/ 0 w 15"/>
                  <a:gd name="T9" fmla="*/ 5 h 14"/>
                  <a:gd name="T10" fmla="*/ 0 w 15"/>
                  <a:gd name="T11" fmla="*/ 14 h 14"/>
                  <a:gd name="T12" fmla="*/ 0 w 15"/>
                  <a:gd name="T13" fmla="*/ 10 h 14"/>
                  <a:gd name="T14" fmla="*/ 15 w 15"/>
                  <a:gd name="T15" fmla="*/ 10 h 14"/>
                  <a:gd name="T16" fmla="*/ 15 w 15"/>
                  <a:gd name="T17" fmla="*/ 14 h 14"/>
                  <a:gd name="T18" fmla="*/ 0 w 15"/>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0" y="5"/>
                    </a:moveTo>
                    <a:lnTo>
                      <a:pt x="0" y="0"/>
                    </a:lnTo>
                    <a:lnTo>
                      <a:pt x="15" y="0"/>
                    </a:lnTo>
                    <a:lnTo>
                      <a:pt x="15" y="5"/>
                    </a:lnTo>
                    <a:lnTo>
                      <a:pt x="0" y="5"/>
                    </a:lnTo>
                    <a:close/>
                    <a:moveTo>
                      <a:pt x="0" y="14"/>
                    </a:moveTo>
                    <a:lnTo>
                      <a:pt x="0" y="10"/>
                    </a:lnTo>
                    <a:lnTo>
                      <a:pt x="15" y="10"/>
                    </a:lnTo>
                    <a:lnTo>
                      <a:pt x="15" y="14"/>
                    </a:lnTo>
                    <a:lnTo>
                      <a:pt x="0" y="14"/>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1" name="îṩļiďè"/>
              <p:cNvSpPr/>
              <p:nvPr/>
            </p:nvSpPr>
            <p:spPr bwMode="auto">
              <a:xfrm>
                <a:off x="3578" y="3435"/>
                <a:ext cx="28" cy="38"/>
              </a:xfrm>
              <a:custGeom>
                <a:avLst/>
                <a:gdLst>
                  <a:gd name="T0" fmla="*/ 0 w 28"/>
                  <a:gd name="T1" fmla="*/ 38 h 38"/>
                  <a:gd name="T2" fmla="*/ 1 w 28"/>
                  <a:gd name="T3" fmla="*/ 0 h 38"/>
                  <a:gd name="T4" fmla="*/ 10 w 28"/>
                  <a:gd name="T5" fmla="*/ 0 h 38"/>
                  <a:gd name="T6" fmla="*/ 14 w 28"/>
                  <a:gd name="T7" fmla="*/ 22 h 38"/>
                  <a:gd name="T8" fmla="*/ 18 w 28"/>
                  <a:gd name="T9" fmla="*/ 0 h 38"/>
                  <a:gd name="T10" fmla="*/ 27 w 28"/>
                  <a:gd name="T11" fmla="*/ 0 h 38"/>
                  <a:gd name="T12" fmla="*/ 28 w 28"/>
                  <a:gd name="T13" fmla="*/ 38 h 38"/>
                  <a:gd name="T14" fmla="*/ 21 w 28"/>
                  <a:gd name="T15" fmla="*/ 38 h 38"/>
                  <a:gd name="T16" fmla="*/ 21 w 28"/>
                  <a:gd name="T17" fmla="*/ 12 h 38"/>
                  <a:gd name="T18" fmla="*/ 16 w 28"/>
                  <a:gd name="T19" fmla="*/ 38 h 38"/>
                  <a:gd name="T20" fmla="*/ 12 w 28"/>
                  <a:gd name="T21" fmla="*/ 38 h 38"/>
                  <a:gd name="T22" fmla="*/ 7 w 28"/>
                  <a:gd name="T23" fmla="*/ 12 h 38"/>
                  <a:gd name="T24" fmla="*/ 6 w 28"/>
                  <a:gd name="T25" fmla="*/ 38 h 38"/>
                  <a:gd name="T26" fmla="*/ 0 w 28"/>
                  <a:gd name="T2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8">
                    <a:moveTo>
                      <a:pt x="0" y="38"/>
                    </a:moveTo>
                    <a:lnTo>
                      <a:pt x="1" y="0"/>
                    </a:lnTo>
                    <a:lnTo>
                      <a:pt x="10" y="0"/>
                    </a:lnTo>
                    <a:lnTo>
                      <a:pt x="14" y="22"/>
                    </a:lnTo>
                    <a:lnTo>
                      <a:pt x="18" y="0"/>
                    </a:lnTo>
                    <a:lnTo>
                      <a:pt x="27" y="0"/>
                    </a:lnTo>
                    <a:lnTo>
                      <a:pt x="28" y="38"/>
                    </a:lnTo>
                    <a:lnTo>
                      <a:pt x="21" y="38"/>
                    </a:lnTo>
                    <a:lnTo>
                      <a:pt x="21" y="12"/>
                    </a:lnTo>
                    <a:lnTo>
                      <a:pt x="16" y="38"/>
                    </a:lnTo>
                    <a:lnTo>
                      <a:pt x="12" y="38"/>
                    </a:lnTo>
                    <a:lnTo>
                      <a:pt x="7" y="12"/>
                    </a:lnTo>
                    <a:lnTo>
                      <a:pt x="6" y="38"/>
                    </a:lnTo>
                    <a:lnTo>
                      <a:pt x="0" y="38"/>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2" name="ïšḷiďé"/>
              <p:cNvSpPr/>
              <p:nvPr/>
            </p:nvSpPr>
            <p:spPr bwMode="auto">
              <a:xfrm>
                <a:off x="3611" y="3434"/>
                <a:ext cx="22" cy="39"/>
              </a:xfrm>
              <a:custGeom>
                <a:avLst/>
                <a:gdLst>
                  <a:gd name="T0" fmla="*/ 12 w 23"/>
                  <a:gd name="T1" fmla="*/ 41 h 41"/>
                  <a:gd name="T2" fmla="*/ 6 w 23"/>
                  <a:gd name="T3" fmla="*/ 40 h 41"/>
                  <a:gd name="T4" fmla="*/ 2 w 23"/>
                  <a:gd name="T5" fmla="*/ 38 h 41"/>
                  <a:gd name="T6" fmla="*/ 0 w 23"/>
                  <a:gd name="T7" fmla="*/ 33 h 41"/>
                  <a:gd name="T8" fmla="*/ 0 w 23"/>
                  <a:gd name="T9" fmla="*/ 28 h 41"/>
                  <a:gd name="T10" fmla="*/ 0 w 23"/>
                  <a:gd name="T11" fmla="*/ 14 h 41"/>
                  <a:gd name="T12" fmla="*/ 0 w 23"/>
                  <a:gd name="T13" fmla="*/ 8 h 41"/>
                  <a:gd name="T14" fmla="*/ 2 w 23"/>
                  <a:gd name="T15" fmla="*/ 4 h 41"/>
                  <a:gd name="T16" fmla="*/ 6 w 23"/>
                  <a:gd name="T17" fmla="*/ 1 h 41"/>
                  <a:gd name="T18" fmla="*/ 12 w 23"/>
                  <a:gd name="T19" fmla="*/ 0 h 41"/>
                  <a:gd name="T20" fmla="*/ 17 w 23"/>
                  <a:gd name="T21" fmla="*/ 1 h 41"/>
                  <a:gd name="T22" fmla="*/ 21 w 23"/>
                  <a:gd name="T23" fmla="*/ 4 h 41"/>
                  <a:gd name="T24" fmla="*/ 23 w 23"/>
                  <a:gd name="T25" fmla="*/ 7 h 41"/>
                  <a:gd name="T26" fmla="*/ 23 w 23"/>
                  <a:gd name="T27" fmla="*/ 12 h 41"/>
                  <a:gd name="T28" fmla="*/ 23 w 23"/>
                  <a:gd name="T29" fmla="*/ 15 h 41"/>
                  <a:gd name="T30" fmla="*/ 15 w 23"/>
                  <a:gd name="T31" fmla="*/ 15 h 41"/>
                  <a:gd name="T32" fmla="*/ 15 w 23"/>
                  <a:gd name="T33" fmla="*/ 11 h 41"/>
                  <a:gd name="T34" fmla="*/ 15 w 23"/>
                  <a:gd name="T35" fmla="*/ 10 h 41"/>
                  <a:gd name="T36" fmla="*/ 14 w 23"/>
                  <a:gd name="T37" fmla="*/ 9 h 41"/>
                  <a:gd name="T38" fmla="*/ 14 w 23"/>
                  <a:gd name="T39" fmla="*/ 8 h 41"/>
                  <a:gd name="T40" fmla="*/ 13 w 23"/>
                  <a:gd name="T41" fmla="*/ 7 h 41"/>
                  <a:gd name="T42" fmla="*/ 12 w 23"/>
                  <a:gd name="T43" fmla="*/ 7 h 41"/>
                  <a:gd name="T44" fmla="*/ 10 w 23"/>
                  <a:gd name="T45" fmla="*/ 7 h 41"/>
                  <a:gd name="T46" fmla="*/ 10 w 23"/>
                  <a:gd name="T47" fmla="*/ 8 h 41"/>
                  <a:gd name="T48" fmla="*/ 9 w 23"/>
                  <a:gd name="T49" fmla="*/ 9 h 41"/>
                  <a:gd name="T50" fmla="*/ 9 w 23"/>
                  <a:gd name="T51" fmla="*/ 10 h 41"/>
                  <a:gd name="T52" fmla="*/ 9 w 23"/>
                  <a:gd name="T53" fmla="*/ 12 h 41"/>
                  <a:gd name="T54" fmla="*/ 9 w 23"/>
                  <a:gd name="T55" fmla="*/ 30 h 41"/>
                  <a:gd name="T56" fmla="*/ 9 w 23"/>
                  <a:gd name="T57" fmla="*/ 34 h 41"/>
                  <a:gd name="T58" fmla="*/ 12 w 23"/>
                  <a:gd name="T59" fmla="*/ 35 h 41"/>
                  <a:gd name="T60" fmla="*/ 13 w 23"/>
                  <a:gd name="T61" fmla="*/ 35 h 41"/>
                  <a:gd name="T62" fmla="*/ 14 w 23"/>
                  <a:gd name="T63" fmla="*/ 34 h 41"/>
                  <a:gd name="T64" fmla="*/ 14 w 23"/>
                  <a:gd name="T65" fmla="*/ 33 h 41"/>
                  <a:gd name="T66" fmla="*/ 15 w 23"/>
                  <a:gd name="T67" fmla="*/ 32 h 41"/>
                  <a:gd name="T68" fmla="*/ 15 w 23"/>
                  <a:gd name="T69" fmla="*/ 30 h 41"/>
                  <a:gd name="T70" fmla="*/ 15 w 23"/>
                  <a:gd name="T71" fmla="*/ 26 h 41"/>
                  <a:gd name="T72" fmla="*/ 23 w 23"/>
                  <a:gd name="T73" fmla="*/ 26 h 41"/>
                  <a:gd name="T74" fmla="*/ 23 w 23"/>
                  <a:gd name="T75" fmla="*/ 29 h 41"/>
                  <a:gd name="T76" fmla="*/ 23 w 23"/>
                  <a:gd name="T77" fmla="*/ 33 h 41"/>
                  <a:gd name="T78" fmla="*/ 22 w 23"/>
                  <a:gd name="T79" fmla="*/ 36 h 41"/>
                  <a:gd name="T80" fmla="*/ 20 w 23"/>
                  <a:gd name="T81" fmla="*/ 39 h 41"/>
                  <a:gd name="T82" fmla="*/ 16 w 23"/>
                  <a:gd name="T83" fmla="*/ 41 h 41"/>
                  <a:gd name="T84" fmla="*/ 12 w 23"/>
                  <a:gd name="T8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 h="41">
                    <a:moveTo>
                      <a:pt x="12" y="41"/>
                    </a:moveTo>
                    <a:cubicBezTo>
                      <a:pt x="10" y="41"/>
                      <a:pt x="8" y="41"/>
                      <a:pt x="6" y="40"/>
                    </a:cubicBezTo>
                    <a:cubicBezTo>
                      <a:pt x="5" y="40"/>
                      <a:pt x="3" y="39"/>
                      <a:pt x="2" y="38"/>
                    </a:cubicBezTo>
                    <a:cubicBezTo>
                      <a:pt x="2" y="36"/>
                      <a:pt x="1" y="35"/>
                      <a:pt x="0" y="33"/>
                    </a:cubicBezTo>
                    <a:cubicBezTo>
                      <a:pt x="0" y="32"/>
                      <a:pt x="0" y="30"/>
                      <a:pt x="0" y="28"/>
                    </a:cubicBezTo>
                    <a:cubicBezTo>
                      <a:pt x="0" y="14"/>
                      <a:pt x="0" y="14"/>
                      <a:pt x="0" y="14"/>
                    </a:cubicBezTo>
                    <a:cubicBezTo>
                      <a:pt x="0" y="12"/>
                      <a:pt x="0" y="10"/>
                      <a:pt x="0" y="8"/>
                    </a:cubicBezTo>
                    <a:cubicBezTo>
                      <a:pt x="1" y="7"/>
                      <a:pt x="2" y="5"/>
                      <a:pt x="2" y="4"/>
                    </a:cubicBezTo>
                    <a:cubicBezTo>
                      <a:pt x="3" y="3"/>
                      <a:pt x="5" y="2"/>
                      <a:pt x="6" y="1"/>
                    </a:cubicBezTo>
                    <a:cubicBezTo>
                      <a:pt x="8" y="1"/>
                      <a:pt x="10" y="0"/>
                      <a:pt x="12" y="0"/>
                    </a:cubicBezTo>
                    <a:cubicBezTo>
                      <a:pt x="14" y="0"/>
                      <a:pt x="16" y="1"/>
                      <a:pt x="17" y="1"/>
                    </a:cubicBezTo>
                    <a:cubicBezTo>
                      <a:pt x="19" y="2"/>
                      <a:pt x="20" y="3"/>
                      <a:pt x="21" y="4"/>
                    </a:cubicBezTo>
                    <a:cubicBezTo>
                      <a:pt x="22" y="5"/>
                      <a:pt x="22" y="6"/>
                      <a:pt x="23" y="7"/>
                    </a:cubicBezTo>
                    <a:cubicBezTo>
                      <a:pt x="23" y="9"/>
                      <a:pt x="23" y="10"/>
                      <a:pt x="23" y="12"/>
                    </a:cubicBezTo>
                    <a:cubicBezTo>
                      <a:pt x="23" y="15"/>
                      <a:pt x="23" y="15"/>
                      <a:pt x="23" y="15"/>
                    </a:cubicBezTo>
                    <a:cubicBezTo>
                      <a:pt x="15" y="15"/>
                      <a:pt x="15" y="15"/>
                      <a:pt x="15" y="15"/>
                    </a:cubicBezTo>
                    <a:cubicBezTo>
                      <a:pt x="15" y="11"/>
                      <a:pt x="15" y="11"/>
                      <a:pt x="15" y="11"/>
                    </a:cubicBezTo>
                    <a:cubicBezTo>
                      <a:pt x="15" y="11"/>
                      <a:pt x="15" y="10"/>
                      <a:pt x="15" y="10"/>
                    </a:cubicBezTo>
                    <a:cubicBezTo>
                      <a:pt x="15" y="10"/>
                      <a:pt x="15" y="9"/>
                      <a:pt x="14" y="9"/>
                    </a:cubicBezTo>
                    <a:cubicBezTo>
                      <a:pt x="14" y="8"/>
                      <a:pt x="14" y="8"/>
                      <a:pt x="14" y="8"/>
                    </a:cubicBezTo>
                    <a:cubicBezTo>
                      <a:pt x="14" y="7"/>
                      <a:pt x="14" y="7"/>
                      <a:pt x="13" y="7"/>
                    </a:cubicBezTo>
                    <a:cubicBezTo>
                      <a:pt x="13" y="7"/>
                      <a:pt x="12" y="7"/>
                      <a:pt x="12" y="7"/>
                    </a:cubicBezTo>
                    <a:cubicBezTo>
                      <a:pt x="11" y="7"/>
                      <a:pt x="11" y="7"/>
                      <a:pt x="10" y="7"/>
                    </a:cubicBezTo>
                    <a:cubicBezTo>
                      <a:pt x="10" y="7"/>
                      <a:pt x="10" y="7"/>
                      <a:pt x="10" y="8"/>
                    </a:cubicBezTo>
                    <a:cubicBezTo>
                      <a:pt x="9" y="8"/>
                      <a:pt x="9" y="8"/>
                      <a:pt x="9" y="9"/>
                    </a:cubicBezTo>
                    <a:cubicBezTo>
                      <a:pt x="9" y="9"/>
                      <a:pt x="9" y="10"/>
                      <a:pt x="9" y="10"/>
                    </a:cubicBezTo>
                    <a:cubicBezTo>
                      <a:pt x="9" y="11"/>
                      <a:pt x="9" y="11"/>
                      <a:pt x="9" y="12"/>
                    </a:cubicBezTo>
                    <a:cubicBezTo>
                      <a:pt x="9" y="30"/>
                      <a:pt x="9" y="30"/>
                      <a:pt x="9" y="30"/>
                    </a:cubicBezTo>
                    <a:cubicBezTo>
                      <a:pt x="9" y="32"/>
                      <a:pt x="9" y="33"/>
                      <a:pt x="9" y="34"/>
                    </a:cubicBezTo>
                    <a:cubicBezTo>
                      <a:pt x="10" y="35"/>
                      <a:pt x="11" y="35"/>
                      <a:pt x="12" y="35"/>
                    </a:cubicBezTo>
                    <a:cubicBezTo>
                      <a:pt x="12" y="35"/>
                      <a:pt x="13" y="35"/>
                      <a:pt x="13" y="35"/>
                    </a:cubicBezTo>
                    <a:cubicBezTo>
                      <a:pt x="13" y="35"/>
                      <a:pt x="14" y="34"/>
                      <a:pt x="14" y="34"/>
                    </a:cubicBezTo>
                    <a:cubicBezTo>
                      <a:pt x="14" y="34"/>
                      <a:pt x="14" y="33"/>
                      <a:pt x="14" y="33"/>
                    </a:cubicBezTo>
                    <a:cubicBezTo>
                      <a:pt x="15" y="32"/>
                      <a:pt x="15" y="32"/>
                      <a:pt x="15" y="32"/>
                    </a:cubicBezTo>
                    <a:cubicBezTo>
                      <a:pt x="15" y="31"/>
                      <a:pt x="15" y="31"/>
                      <a:pt x="15" y="30"/>
                    </a:cubicBezTo>
                    <a:cubicBezTo>
                      <a:pt x="15" y="26"/>
                      <a:pt x="15" y="26"/>
                      <a:pt x="15" y="26"/>
                    </a:cubicBezTo>
                    <a:cubicBezTo>
                      <a:pt x="23" y="26"/>
                      <a:pt x="23" y="26"/>
                      <a:pt x="23" y="26"/>
                    </a:cubicBezTo>
                    <a:cubicBezTo>
                      <a:pt x="23" y="29"/>
                      <a:pt x="23" y="29"/>
                      <a:pt x="23" y="29"/>
                    </a:cubicBezTo>
                    <a:cubicBezTo>
                      <a:pt x="23" y="31"/>
                      <a:pt x="23" y="32"/>
                      <a:pt x="23" y="33"/>
                    </a:cubicBezTo>
                    <a:cubicBezTo>
                      <a:pt x="23" y="34"/>
                      <a:pt x="22" y="35"/>
                      <a:pt x="22" y="36"/>
                    </a:cubicBezTo>
                    <a:cubicBezTo>
                      <a:pt x="21" y="37"/>
                      <a:pt x="20" y="38"/>
                      <a:pt x="20" y="39"/>
                    </a:cubicBezTo>
                    <a:cubicBezTo>
                      <a:pt x="19" y="40"/>
                      <a:pt x="18" y="40"/>
                      <a:pt x="16" y="41"/>
                    </a:cubicBezTo>
                    <a:cubicBezTo>
                      <a:pt x="15" y="41"/>
                      <a:pt x="13" y="41"/>
                      <a:pt x="12" y="41"/>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3" name="íṩļide"/>
              <p:cNvSpPr/>
              <p:nvPr/>
            </p:nvSpPr>
            <p:spPr bwMode="auto">
              <a:xfrm>
                <a:off x="3639" y="3430"/>
                <a:ext cx="11" cy="23"/>
              </a:xfrm>
              <a:custGeom>
                <a:avLst/>
                <a:gdLst>
                  <a:gd name="T0" fmla="*/ 0 w 12"/>
                  <a:gd name="T1" fmla="*/ 24 h 24"/>
                  <a:gd name="T2" fmla="*/ 0 w 12"/>
                  <a:gd name="T3" fmla="*/ 20 h 24"/>
                  <a:gd name="T4" fmla="*/ 5 w 12"/>
                  <a:gd name="T5" fmla="*/ 12 h 24"/>
                  <a:gd name="T6" fmla="*/ 6 w 12"/>
                  <a:gd name="T7" fmla="*/ 11 h 24"/>
                  <a:gd name="T8" fmla="*/ 6 w 12"/>
                  <a:gd name="T9" fmla="*/ 10 h 24"/>
                  <a:gd name="T10" fmla="*/ 7 w 12"/>
                  <a:gd name="T11" fmla="*/ 9 h 24"/>
                  <a:gd name="T12" fmla="*/ 7 w 12"/>
                  <a:gd name="T13" fmla="*/ 8 h 24"/>
                  <a:gd name="T14" fmla="*/ 7 w 12"/>
                  <a:gd name="T15" fmla="*/ 7 h 24"/>
                  <a:gd name="T16" fmla="*/ 8 w 12"/>
                  <a:gd name="T17" fmla="*/ 6 h 24"/>
                  <a:gd name="T18" fmla="*/ 7 w 12"/>
                  <a:gd name="T19" fmla="*/ 5 h 24"/>
                  <a:gd name="T20" fmla="*/ 6 w 12"/>
                  <a:gd name="T21" fmla="*/ 4 h 24"/>
                  <a:gd name="T22" fmla="*/ 6 w 12"/>
                  <a:gd name="T23" fmla="*/ 4 h 24"/>
                  <a:gd name="T24" fmla="*/ 5 w 12"/>
                  <a:gd name="T25" fmla="*/ 5 h 24"/>
                  <a:gd name="T26" fmla="*/ 4 w 12"/>
                  <a:gd name="T27" fmla="*/ 8 h 24"/>
                  <a:gd name="T28" fmla="*/ 4 w 12"/>
                  <a:gd name="T29" fmla="*/ 9 h 24"/>
                  <a:gd name="T30" fmla="*/ 0 w 12"/>
                  <a:gd name="T31" fmla="*/ 9 h 24"/>
                  <a:gd name="T32" fmla="*/ 0 w 12"/>
                  <a:gd name="T33" fmla="*/ 7 h 24"/>
                  <a:gd name="T34" fmla="*/ 0 w 12"/>
                  <a:gd name="T35" fmla="*/ 5 h 24"/>
                  <a:gd name="T36" fmla="*/ 1 w 12"/>
                  <a:gd name="T37" fmla="*/ 2 h 24"/>
                  <a:gd name="T38" fmla="*/ 3 w 12"/>
                  <a:gd name="T39" fmla="*/ 1 h 24"/>
                  <a:gd name="T40" fmla="*/ 6 w 12"/>
                  <a:gd name="T41" fmla="*/ 0 h 24"/>
                  <a:gd name="T42" fmla="*/ 11 w 12"/>
                  <a:gd name="T43" fmla="*/ 2 h 24"/>
                  <a:gd name="T44" fmla="*/ 12 w 12"/>
                  <a:gd name="T45" fmla="*/ 6 h 24"/>
                  <a:gd name="T46" fmla="*/ 12 w 12"/>
                  <a:gd name="T47" fmla="*/ 7 h 24"/>
                  <a:gd name="T48" fmla="*/ 12 w 12"/>
                  <a:gd name="T49" fmla="*/ 8 h 24"/>
                  <a:gd name="T50" fmla="*/ 12 w 12"/>
                  <a:gd name="T51" fmla="*/ 9 h 24"/>
                  <a:gd name="T52" fmla="*/ 12 w 12"/>
                  <a:gd name="T53" fmla="*/ 10 h 24"/>
                  <a:gd name="T54" fmla="*/ 11 w 12"/>
                  <a:gd name="T55" fmla="*/ 10 h 24"/>
                  <a:gd name="T56" fmla="*/ 11 w 12"/>
                  <a:gd name="T57" fmla="*/ 11 h 24"/>
                  <a:gd name="T58" fmla="*/ 11 w 12"/>
                  <a:gd name="T59" fmla="*/ 12 h 24"/>
                  <a:gd name="T60" fmla="*/ 10 w 12"/>
                  <a:gd name="T61" fmla="*/ 12 h 24"/>
                  <a:gd name="T62" fmla="*/ 10 w 12"/>
                  <a:gd name="T63" fmla="*/ 13 h 24"/>
                  <a:gd name="T64" fmla="*/ 9 w 12"/>
                  <a:gd name="T65" fmla="*/ 14 h 24"/>
                  <a:gd name="T66" fmla="*/ 5 w 12"/>
                  <a:gd name="T67" fmla="*/ 20 h 24"/>
                  <a:gd name="T68" fmla="*/ 12 w 12"/>
                  <a:gd name="T69" fmla="*/ 20 h 24"/>
                  <a:gd name="T70" fmla="*/ 12 w 12"/>
                  <a:gd name="T71" fmla="*/ 24 h 24"/>
                  <a:gd name="T72" fmla="*/ 0 w 12"/>
                  <a:gd name="T7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24">
                    <a:moveTo>
                      <a:pt x="0" y="24"/>
                    </a:moveTo>
                    <a:cubicBezTo>
                      <a:pt x="0" y="20"/>
                      <a:pt x="0" y="20"/>
                      <a:pt x="0" y="20"/>
                    </a:cubicBezTo>
                    <a:cubicBezTo>
                      <a:pt x="5" y="12"/>
                      <a:pt x="5" y="12"/>
                      <a:pt x="5" y="12"/>
                    </a:cubicBezTo>
                    <a:cubicBezTo>
                      <a:pt x="5" y="12"/>
                      <a:pt x="5" y="11"/>
                      <a:pt x="6" y="11"/>
                    </a:cubicBezTo>
                    <a:cubicBezTo>
                      <a:pt x="6" y="11"/>
                      <a:pt x="6" y="10"/>
                      <a:pt x="6" y="10"/>
                    </a:cubicBezTo>
                    <a:cubicBezTo>
                      <a:pt x="6" y="10"/>
                      <a:pt x="7" y="10"/>
                      <a:pt x="7" y="9"/>
                    </a:cubicBezTo>
                    <a:cubicBezTo>
                      <a:pt x="7" y="9"/>
                      <a:pt x="7" y="9"/>
                      <a:pt x="7" y="8"/>
                    </a:cubicBezTo>
                    <a:cubicBezTo>
                      <a:pt x="7" y="8"/>
                      <a:pt x="7" y="8"/>
                      <a:pt x="7" y="7"/>
                    </a:cubicBezTo>
                    <a:cubicBezTo>
                      <a:pt x="8" y="7"/>
                      <a:pt x="8" y="7"/>
                      <a:pt x="8" y="6"/>
                    </a:cubicBezTo>
                    <a:cubicBezTo>
                      <a:pt x="8" y="6"/>
                      <a:pt x="7" y="5"/>
                      <a:pt x="7" y="5"/>
                    </a:cubicBezTo>
                    <a:cubicBezTo>
                      <a:pt x="7" y="4"/>
                      <a:pt x="7" y="4"/>
                      <a:pt x="6" y="4"/>
                    </a:cubicBezTo>
                    <a:cubicBezTo>
                      <a:pt x="6" y="4"/>
                      <a:pt x="6" y="4"/>
                      <a:pt x="6" y="4"/>
                    </a:cubicBezTo>
                    <a:cubicBezTo>
                      <a:pt x="5" y="4"/>
                      <a:pt x="5" y="5"/>
                      <a:pt x="5" y="5"/>
                    </a:cubicBezTo>
                    <a:cubicBezTo>
                      <a:pt x="4" y="6"/>
                      <a:pt x="4" y="7"/>
                      <a:pt x="4" y="8"/>
                    </a:cubicBezTo>
                    <a:cubicBezTo>
                      <a:pt x="4" y="9"/>
                      <a:pt x="4" y="9"/>
                      <a:pt x="4" y="9"/>
                    </a:cubicBezTo>
                    <a:cubicBezTo>
                      <a:pt x="0" y="9"/>
                      <a:pt x="0" y="9"/>
                      <a:pt x="0" y="9"/>
                    </a:cubicBezTo>
                    <a:cubicBezTo>
                      <a:pt x="0" y="7"/>
                      <a:pt x="0" y="7"/>
                      <a:pt x="0" y="7"/>
                    </a:cubicBezTo>
                    <a:cubicBezTo>
                      <a:pt x="0" y="6"/>
                      <a:pt x="0" y="5"/>
                      <a:pt x="0" y="5"/>
                    </a:cubicBezTo>
                    <a:cubicBezTo>
                      <a:pt x="0" y="4"/>
                      <a:pt x="1" y="3"/>
                      <a:pt x="1" y="2"/>
                    </a:cubicBezTo>
                    <a:cubicBezTo>
                      <a:pt x="2" y="2"/>
                      <a:pt x="2" y="1"/>
                      <a:pt x="3" y="1"/>
                    </a:cubicBezTo>
                    <a:cubicBezTo>
                      <a:pt x="4" y="1"/>
                      <a:pt x="5" y="0"/>
                      <a:pt x="6" y="0"/>
                    </a:cubicBezTo>
                    <a:cubicBezTo>
                      <a:pt x="8" y="0"/>
                      <a:pt x="10" y="1"/>
                      <a:pt x="11" y="2"/>
                    </a:cubicBezTo>
                    <a:cubicBezTo>
                      <a:pt x="12" y="3"/>
                      <a:pt x="12" y="4"/>
                      <a:pt x="12" y="6"/>
                    </a:cubicBezTo>
                    <a:cubicBezTo>
                      <a:pt x="12" y="7"/>
                      <a:pt x="12" y="7"/>
                      <a:pt x="12" y="7"/>
                    </a:cubicBezTo>
                    <a:cubicBezTo>
                      <a:pt x="12" y="8"/>
                      <a:pt x="12" y="8"/>
                      <a:pt x="12" y="8"/>
                    </a:cubicBezTo>
                    <a:cubicBezTo>
                      <a:pt x="12" y="8"/>
                      <a:pt x="12" y="9"/>
                      <a:pt x="12" y="9"/>
                    </a:cubicBezTo>
                    <a:cubicBezTo>
                      <a:pt x="12" y="9"/>
                      <a:pt x="12" y="9"/>
                      <a:pt x="12" y="10"/>
                    </a:cubicBezTo>
                    <a:cubicBezTo>
                      <a:pt x="12" y="10"/>
                      <a:pt x="11" y="10"/>
                      <a:pt x="11" y="10"/>
                    </a:cubicBezTo>
                    <a:cubicBezTo>
                      <a:pt x="11" y="11"/>
                      <a:pt x="11" y="11"/>
                      <a:pt x="11" y="11"/>
                    </a:cubicBezTo>
                    <a:cubicBezTo>
                      <a:pt x="11" y="11"/>
                      <a:pt x="11" y="11"/>
                      <a:pt x="11" y="12"/>
                    </a:cubicBezTo>
                    <a:cubicBezTo>
                      <a:pt x="10" y="12"/>
                      <a:pt x="10" y="12"/>
                      <a:pt x="10" y="12"/>
                    </a:cubicBezTo>
                    <a:cubicBezTo>
                      <a:pt x="10" y="12"/>
                      <a:pt x="10" y="13"/>
                      <a:pt x="10" y="13"/>
                    </a:cubicBezTo>
                    <a:cubicBezTo>
                      <a:pt x="9" y="13"/>
                      <a:pt x="9" y="14"/>
                      <a:pt x="9" y="14"/>
                    </a:cubicBezTo>
                    <a:cubicBezTo>
                      <a:pt x="5" y="20"/>
                      <a:pt x="5" y="20"/>
                      <a:pt x="5" y="20"/>
                    </a:cubicBezTo>
                    <a:cubicBezTo>
                      <a:pt x="12" y="20"/>
                      <a:pt x="12" y="20"/>
                      <a:pt x="12" y="20"/>
                    </a:cubicBezTo>
                    <a:cubicBezTo>
                      <a:pt x="12" y="24"/>
                      <a:pt x="12" y="24"/>
                      <a:pt x="12" y="24"/>
                    </a:cubicBezTo>
                    <a:lnTo>
                      <a:pt x="0" y="24"/>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4" name="íṡľïḑè"/>
              <p:cNvSpPr/>
              <p:nvPr/>
            </p:nvSpPr>
            <p:spPr bwMode="auto">
              <a:xfrm>
                <a:off x="2677" y="1601"/>
                <a:ext cx="33" cy="41"/>
              </a:xfrm>
              <a:custGeom>
                <a:avLst/>
                <a:gdLst>
                  <a:gd name="T0" fmla="*/ 18 w 33"/>
                  <a:gd name="T1" fmla="*/ 41 h 41"/>
                  <a:gd name="T2" fmla="*/ 0 w 33"/>
                  <a:gd name="T3" fmla="*/ 8 h 41"/>
                  <a:gd name="T4" fmla="*/ 16 w 33"/>
                  <a:gd name="T5" fmla="*/ 0 h 41"/>
                  <a:gd name="T6" fmla="*/ 19 w 33"/>
                  <a:gd name="T7" fmla="*/ 5 h 41"/>
                  <a:gd name="T8" fmla="*/ 10 w 33"/>
                  <a:gd name="T9" fmla="*/ 9 h 41"/>
                  <a:gd name="T10" fmla="*/ 15 w 33"/>
                  <a:gd name="T11" fmla="*/ 17 h 41"/>
                  <a:gd name="T12" fmla="*/ 20 w 33"/>
                  <a:gd name="T13" fmla="*/ 14 h 41"/>
                  <a:gd name="T14" fmla="*/ 23 w 33"/>
                  <a:gd name="T15" fmla="*/ 19 h 41"/>
                  <a:gd name="T16" fmla="*/ 18 w 33"/>
                  <a:gd name="T17" fmla="*/ 22 h 41"/>
                  <a:gd name="T18" fmla="*/ 22 w 33"/>
                  <a:gd name="T19" fmla="*/ 33 h 41"/>
                  <a:gd name="T20" fmla="*/ 30 w 33"/>
                  <a:gd name="T21" fmla="*/ 29 h 41"/>
                  <a:gd name="T22" fmla="*/ 33 w 33"/>
                  <a:gd name="T23" fmla="*/ 34 h 41"/>
                  <a:gd name="T24" fmla="*/ 18 w 33"/>
                  <a:gd name="T2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41">
                    <a:moveTo>
                      <a:pt x="18" y="41"/>
                    </a:moveTo>
                    <a:lnTo>
                      <a:pt x="0" y="8"/>
                    </a:lnTo>
                    <a:lnTo>
                      <a:pt x="16" y="0"/>
                    </a:lnTo>
                    <a:lnTo>
                      <a:pt x="19" y="5"/>
                    </a:lnTo>
                    <a:lnTo>
                      <a:pt x="10" y="9"/>
                    </a:lnTo>
                    <a:lnTo>
                      <a:pt x="15" y="17"/>
                    </a:lnTo>
                    <a:lnTo>
                      <a:pt x="20" y="14"/>
                    </a:lnTo>
                    <a:lnTo>
                      <a:pt x="23" y="19"/>
                    </a:lnTo>
                    <a:lnTo>
                      <a:pt x="18" y="22"/>
                    </a:lnTo>
                    <a:lnTo>
                      <a:pt x="22" y="33"/>
                    </a:lnTo>
                    <a:lnTo>
                      <a:pt x="30" y="29"/>
                    </a:lnTo>
                    <a:lnTo>
                      <a:pt x="33" y="34"/>
                    </a:lnTo>
                    <a:lnTo>
                      <a:pt x="18" y="41"/>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5" name="ïŝļîďê"/>
              <p:cNvSpPr/>
              <p:nvPr/>
            </p:nvSpPr>
            <p:spPr bwMode="auto">
              <a:xfrm>
                <a:off x="2702" y="1604"/>
                <a:ext cx="19" cy="19"/>
              </a:xfrm>
              <a:custGeom>
                <a:avLst/>
                <a:gdLst>
                  <a:gd name="T0" fmla="*/ 2 w 19"/>
                  <a:gd name="T1" fmla="*/ 11 h 19"/>
                  <a:gd name="T2" fmla="*/ 0 w 19"/>
                  <a:gd name="T3" fmla="*/ 7 h 19"/>
                  <a:gd name="T4" fmla="*/ 14 w 19"/>
                  <a:gd name="T5" fmla="*/ 0 h 19"/>
                  <a:gd name="T6" fmla="*/ 16 w 19"/>
                  <a:gd name="T7" fmla="*/ 4 h 19"/>
                  <a:gd name="T8" fmla="*/ 2 w 19"/>
                  <a:gd name="T9" fmla="*/ 11 h 19"/>
                  <a:gd name="T10" fmla="*/ 6 w 19"/>
                  <a:gd name="T11" fmla="*/ 19 h 19"/>
                  <a:gd name="T12" fmla="*/ 4 w 19"/>
                  <a:gd name="T13" fmla="*/ 14 h 19"/>
                  <a:gd name="T14" fmla="*/ 18 w 19"/>
                  <a:gd name="T15" fmla="*/ 8 h 19"/>
                  <a:gd name="T16" fmla="*/ 19 w 19"/>
                  <a:gd name="T17" fmla="*/ 12 h 19"/>
                  <a:gd name="T18" fmla="*/ 6 w 19"/>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2" y="11"/>
                    </a:moveTo>
                    <a:lnTo>
                      <a:pt x="0" y="7"/>
                    </a:lnTo>
                    <a:lnTo>
                      <a:pt x="14" y="0"/>
                    </a:lnTo>
                    <a:lnTo>
                      <a:pt x="16" y="4"/>
                    </a:lnTo>
                    <a:lnTo>
                      <a:pt x="2" y="11"/>
                    </a:lnTo>
                    <a:close/>
                    <a:moveTo>
                      <a:pt x="6" y="19"/>
                    </a:moveTo>
                    <a:lnTo>
                      <a:pt x="4" y="14"/>
                    </a:lnTo>
                    <a:lnTo>
                      <a:pt x="18" y="8"/>
                    </a:lnTo>
                    <a:lnTo>
                      <a:pt x="19" y="12"/>
                    </a:lnTo>
                    <a:lnTo>
                      <a:pt x="6" y="19"/>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6" name="ïš1îḍè"/>
              <p:cNvSpPr/>
              <p:nvPr/>
            </p:nvSpPr>
            <p:spPr bwMode="auto">
              <a:xfrm>
                <a:off x="2715" y="1578"/>
                <a:ext cx="41" cy="46"/>
              </a:xfrm>
              <a:custGeom>
                <a:avLst/>
                <a:gdLst>
                  <a:gd name="T0" fmla="*/ 17 w 41"/>
                  <a:gd name="T1" fmla="*/ 46 h 46"/>
                  <a:gd name="T2" fmla="*/ 0 w 41"/>
                  <a:gd name="T3" fmla="*/ 12 h 46"/>
                  <a:gd name="T4" fmla="*/ 8 w 41"/>
                  <a:gd name="T5" fmla="*/ 8 h 46"/>
                  <a:gd name="T6" fmla="*/ 22 w 41"/>
                  <a:gd name="T7" fmla="*/ 26 h 46"/>
                  <a:gd name="T8" fmla="*/ 16 w 41"/>
                  <a:gd name="T9" fmla="*/ 4 h 46"/>
                  <a:gd name="T10" fmla="*/ 24 w 41"/>
                  <a:gd name="T11" fmla="*/ 0 h 46"/>
                  <a:gd name="T12" fmla="*/ 41 w 41"/>
                  <a:gd name="T13" fmla="*/ 34 h 46"/>
                  <a:gd name="T14" fmla="*/ 36 w 41"/>
                  <a:gd name="T15" fmla="*/ 37 h 46"/>
                  <a:gd name="T16" fmla="*/ 24 w 41"/>
                  <a:gd name="T17" fmla="*/ 14 h 46"/>
                  <a:gd name="T18" fmla="*/ 31 w 41"/>
                  <a:gd name="T19" fmla="*/ 38 h 46"/>
                  <a:gd name="T20" fmla="*/ 27 w 41"/>
                  <a:gd name="T21" fmla="*/ 40 h 46"/>
                  <a:gd name="T22" fmla="*/ 11 w 41"/>
                  <a:gd name="T23" fmla="*/ 20 h 46"/>
                  <a:gd name="T24" fmla="*/ 22 w 41"/>
                  <a:gd name="T25" fmla="*/ 43 h 46"/>
                  <a:gd name="T26" fmla="*/ 17 w 41"/>
                  <a:gd name="T2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46">
                    <a:moveTo>
                      <a:pt x="17" y="46"/>
                    </a:moveTo>
                    <a:lnTo>
                      <a:pt x="0" y="12"/>
                    </a:lnTo>
                    <a:lnTo>
                      <a:pt x="8" y="8"/>
                    </a:lnTo>
                    <a:lnTo>
                      <a:pt x="22" y="26"/>
                    </a:lnTo>
                    <a:lnTo>
                      <a:pt x="16" y="4"/>
                    </a:lnTo>
                    <a:lnTo>
                      <a:pt x="24" y="0"/>
                    </a:lnTo>
                    <a:lnTo>
                      <a:pt x="41" y="34"/>
                    </a:lnTo>
                    <a:lnTo>
                      <a:pt x="36" y="37"/>
                    </a:lnTo>
                    <a:lnTo>
                      <a:pt x="24" y="14"/>
                    </a:lnTo>
                    <a:lnTo>
                      <a:pt x="31" y="38"/>
                    </a:lnTo>
                    <a:lnTo>
                      <a:pt x="27" y="40"/>
                    </a:lnTo>
                    <a:lnTo>
                      <a:pt x="11" y="20"/>
                    </a:lnTo>
                    <a:lnTo>
                      <a:pt x="22" y="43"/>
                    </a:lnTo>
                    <a:lnTo>
                      <a:pt x="17" y="46"/>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7" name="îśḷîďé"/>
              <p:cNvSpPr/>
              <p:nvPr/>
            </p:nvSpPr>
            <p:spPr bwMode="auto">
              <a:xfrm>
                <a:off x="2747" y="1568"/>
                <a:ext cx="31" cy="39"/>
              </a:xfrm>
              <a:custGeom>
                <a:avLst/>
                <a:gdLst>
                  <a:gd name="T0" fmla="*/ 25 w 32"/>
                  <a:gd name="T1" fmla="*/ 39 h 41"/>
                  <a:gd name="T2" fmla="*/ 19 w 32"/>
                  <a:gd name="T3" fmla="*/ 40 h 41"/>
                  <a:gd name="T4" fmla="*/ 15 w 32"/>
                  <a:gd name="T5" fmla="*/ 40 h 41"/>
                  <a:gd name="T6" fmla="*/ 11 w 32"/>
                  <a:gd name="T7" fmla="*/ 37 h 41"/>
                  <a:gd name="T8" fmla="*/ 8 w 32"/>
                  <a:gd name="T9" fmla="*/ 32 h 41"/>
                  <a:gd name="T10" fmla="*/ 2 w 32"/>
                  <a:gd name="T11" fmla="*/ 20 h 41"/>
                  <a:gd name="T12" fmla="*/ 0 w 32"/>
                  <a:gd name="T13" fmla="*/ 14 h 41"/>
                  <a:gd name="T14" fmla="*/ 0 w 32"/>
                  <a:gd name="T15" fmla="*/ 10 h 41"/>
                  <a:gd name="T16" fmla="*/ 2 w 32"/>
                  <a:gd name="T17" fmla="*/ 6 h 41"/>
                  <a:gd name="T18" fmla="*/ 7 w 32"/>
                  <a:gd name="T19" fmla="*/ 2 h 41"/>
                  <a:gd name="T20" fmla="*/ 12 w 32"/>
                  <a:gd name="T21" fmla="*/ 1 h 41"/>
                  <a:gd name="T22" fmla="*/ 16 w 32"/>
                  <a:gd name="T23" fmla="*/ 1 h 41"/>
                  <a:gd name="T24" fmla="*/ 19 w 32"/>
                  <a:gd name="T25" fmla="*/ 3 h 41"/>
                  <a:gd name="T26" fmla="*/ 22 w 32"/>
                  <a:gd name="T27" fmla="*/ 7 h 41"/>
                  <a:gd name="T28" fmla="*/ 23 w 32"/>
                  <a:gd name="T29" fmla="*/ 10 h 41"/>
                  <a:gd name="T30" fmla="*/ 16 w 32"/>
                  <a:gd name="T31" fmla="*/ 14 h 41"/>
                  <a:gd name="T32" fmla="*/ 14 w 32"/>
                  <a:gd name="T33" fmla="*/ 11 h 41"/>
                  <a:gd name="T34" fmla="*/ 13 w 32"/>
                  <a:gd name="T35" fmla="*/ 10 h 41"/>
                  <a:gd name="T36" fmla="*/ 13 w 32"/>
                  <a:gd name="T37" fmla="*/ 8 h 41"/>
                  <a:gd name="T38" fmla="*/ 12 w 32"/>
                  <a:gd name="T39" fmla="*/ 8 h 41"/>
                  <a:gd name="T40" fmla="*/ 11 w 32"/>
                  <a:gd name="T41" fmla="*/ 7 h 41"/>
                  <a:gd name="T42" fmla="*/ 9 w 32"/>
                  <a:gd name="T43" fmla="*/ 8 h 41"/>
                  <a:gd name="T44" fmla="*/ 8 w 32"/>
                  <a:gd name="T45" fmla="*/ 9 h 41"/>
                  <a:gd name="T46" fmla="*/ 8 w 32"/>
                  <a:gd name="T47" fmla="*/ 10 h 41"/>
                  <a:gd name="T48" fmla="*/ 8 w 32"/>
                  <a:gd name="T49" fmla="*/ 11 h 41"/>
                  <a:gd name="T50" fmla="*/ 8 w 32"/>
                  <a:gd name="T51" fmla="*/ 12 h 41"/>
                  <a:gd name="T52" fmla="*/ 9 w 32"/>
                  <a:gd name="T53" fmla="*/ 14 h 41"/>
                  <a:gd name="T54" fmla="*/ 17 w 32"/>
                  <a:gd name="T55" fmla="*/ 30 h 41"/>
                  <a:gd name="T56" fmla="*/ 19 w 32"/>
                  <a:gd name="T57" fmla="*/ 33 h 41"/>
                  <a:gd name="T58" fmla="*/ 22 w 32"/>
                  <a:gd name="T59" fmla="*/ 33 h 41"/>
                  <a:gd name="T60" fmla="*/ 23 w 32"/>
                  <a:gd name="T61" fmla="*/ 32 h 41"/>
                  <a:gd name="T62" fmla="*/ 24 w 32"/>
                  <a:gd name="T63" fmla="*/ 31 h 41"/>
                  <a:gd name="T64" fmla="*/ 23 w 32"/>
                  <a:gd name="T65" fmla="*/ 30 h 41"/>
                  <a:gd name="T66" fmla="*/ 23 w 32"/>
                  <a:gd name="T67" fmla="*/ 29 h 41"/>
                  <a:gd name="T68" fmla="*/ 22 w 32"/>
                  <a:gd name="T69" fmla="*/ 27 h 41"/>
                  <a:gd name="T70" fmla="*/ 21 w 32"/>
                  <a:gd name="T71" fmla="*/ 24 h 41"/>
                  <a:gd name="T72" fmla="*/ 28 w 32"/>
                  <a:gd name="T73" fmla="*/ 20 h 41"/>
                  <a:gd name="T74" fmla="*/ 30 w 32"/>
                  <a:gd name="T75" fmla="*/ 23 h 41"/>
                  <a:gd name="T76" fmla="*/ 31 w 32"/>
                  <a:gd name="T77" fmla="*/ 27 h 41"/>
                  <a:gd name="T78" fmla="*/ 32 w 32"/>
                  <a:gd name="T79" fmla="*/ 30 h 41"/>
                  <a:gd name="T80" fmla="*/ 31 w 32"/>
                  <a:gd name="T81" fmla="*/ 33 h 41"/>
                  <a:gd name="T82" fmla="*/ 29 w 32"/>
                  <a:gd name="T83" fmla="*/ 36 h 41"/>
                  <a:gd name="T84" fmla="*/ 25 w 32"/>
                  <a:gd name="T85"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 h="41">
                    <a:moveTo>
                      <a:pt x="25" y="39"/>
                    </a:moveTo>
                    <a:cubicBezTo>
                      <a:pt x="23" y="40"/>
                      <a:pt x="21" y="40"/>
                      <a:pt x="19" y="40"/>
                    </a:cubicBezTo>
                    <a:cubicBezTo>
                      <a:pt x="18" y="41"/>
                      <a:pt x="16" y="40"/>
                      <a:pt x="15" y="40"/>
                    </a:cubicBezTo>
                    <a:cubicBezTo>
                      <a:pt x="13" y="39"/>
                      <a:pt x="12" y="38"/>
                      <a:pt x="11" y="37"/>
                    </a:cubicBezTo>
                    <a:cubicBezTo>
                      <a:pt x="10" y="36"/>
                      <a:pt x="9" y="34"/>
                      <a:pt x="8" y="32"/>
                    </a:cubicBezTo>
                    <a:cubicBezTo>
                      <a:pt x="2" y="20"/>
                      <a:pt x="2" y="20"/>
                      <a:pt x="2" y="20"/>
                    </a:cubicBezTo>
                    <a:cubicBezTo>
                      <a:pt x="1" y="18"/>
                      <a:pt x="0" y="16"/>
                      <a:pt x="0" y="14"/>
                    </a:cubicBezTo>
                    <a:cubicBezTo>
                      <a:pt x="0" y="13"/>
                      <a:pt x="0" y="11"/>
                      <a:pt x="0" y="10"/>
                    </a:cubicBezTo>
                    <a:cubicBezTo>
                      <a:pt x="0" y="8"/>
                      <a:pt x="1" y="7"/>
                      <a:pt x="2" y="6"/>
                    </a:cubicBezTo>
                    <a:cubicBezTo>
                      <a:pt x="3" y="4"/>
                      <a:pt x="5" y="3"/>
                      <a:pt x="7" y="2"/>
                    </a:cubicBezTo>
                    <a:cubicBezTo>
                      <a:pt x="8" y="1"/>
                      <a:pt x="10" y="1"/>
                      <a:pt x="12" y="1"/>
                    </a:cubicBezTo>
                    <a:cubicBezTo>
                      <a:pt x="13" y="0"/>
                      <a:pt x="15" y="1"/>
                      <a:pt x="16" y="1"/>
                    </a:cubicBezTo>
                    <a:cubicBezTo>
                      <a:pt x="17" y="2"/>
                      <a:pt x="18" y="2"/>
                      <a:pt x="19" y="3"/>
                    </a:cubicBezTo>
                    <a:cubicBezTo>
                      <a:pt x="20" y="4"/>
                      <a:pt x="21" y="6"/>
                      <a:pt x="22" y="7"/>
                    </a:cubicBezTo>
                    <a:cubicBezTo>
                      <a:pt x="23" y="10"/>
                      <a:pt x="23" y="10"/>
                      <a:pt x="23" y="10"/>
                    </a:cubicBezTo>
                    <a:cubicBezTo>
                      <a:pt x="16" y="14"/>
                      <a:pt x="16" y="14"/>
                      <a:pt x="16" y="14"/>
                    </a:cubicBezTo>
                    <a:cubicBezTo>
                      <a:pt x="14" y="11"/>
                      <a:pt x="14" y="11"/>
                      <a:pt x="14" y="11"/>
                    </a:cubicBezTo>
                    <a:cubicBezTo>
                      <a:pt x="14" y="10"/>
                      <a:pt x="14" y="10"/>
                      <a:pt x="13" y="10"/>
                    </a:cubicBezTo>
                    <a:cubicBezTo>
                      <a:pt x="13" y="9"/>
                      <a:pt x="13" y="9"/>
                      <a:pt x="13" y="8"/>
                    </a:cubicBezTo>
                    <a:cubicBezTo>
                      <a:pt x="12" y="8"/>
                      <a:pt x="12" y="8"/>
                      <a:pt x="12" y="8"/>
                    </a:cubicBezTo>
                    <a:cubicBezTo>
                      <a:pt x="11" y="8"/>
                      <a:pt x="11" y="7"/>
                      <a:pt x="11" y="7"/>
                    </a:cubicBezTo>
                    <a:cubicBezTo>
                      <a:pt x="10" y="7"/>
                      <a:pt x="10" y="8"/>
                      <a:pt x="9" y="8"/>
                    </a:cubicBezTo>
                    <a:cubicBezTo>
                      <a:pt x="9" y="8"/>
                      <a:pt x="8" y="8"/>
                      <a:pt x="8" y="9"/>
                    </a:cubicBezTo>
                    <a:cubicBezTo>
                      <a:pt x="8" y="9"/>
                      <a:pt x="8" y="9"/>
                      <a:pt x="8" y="10"/>
                    </a:cubicBezTo>
                    <a:cubicBezTo>
                      <a:pt x="8" y="10"/>
                      <a:pt x="8" y="10"/>
                      <a:pt x="8" y="11"/>
                    </a:cubicBezTo>
                    <a:cubicBezTo>
                      <a:pt x="8" y="11"/>
                      <a:pt x="8" y="12"/>
                      <a:pt x="8" y="12"/>
                    </a:cubicBezTo>
                    <a:cubicBezTo>
                      <a:pt x="8" y="13"/>
                      <a:pt x="9" y="13"/>
                      <a:pt x="9" y="14"/>
                    </a:cubicBezTo>
                    <a:cubicBezTo>
                      <a:pt x="17" y="30"/>
                      <a:pt x="17" y="30"/>
                      <a:pt x="17" y="30"/>
                    </a:cubicBezTo>
                    <a:cubicBezTo>
                      <a:pt x="18" y="32"/>
                      <a:pt x="19" y="32"/>
                      <a:pt x="19" y="33"/>
                    </a:cubicBezTo>
                    <a:cubicBezTo>
                      <a:pt x="20" y="34"/>
                      <a:pt x="21" y="34"/>
                      <a:pt x="22" y="33"/>
                    </a:cubicBezTo>
                    <a:cubicBezTo>
                      <a:pt x="23" y="33"/>
                      <a:pt x="23" y="33"/>
                      <a:pt x="23" y="32"/>
                    </a:cubicBezTo>
                    <a:cubicBezTo>
                      <a:pt x="23" y="32"/>
                      <a:pt x="24" y="32"/>
                      <a:pt x="24" y="31"/>
                    </a:cubicBezTo>
                    <a:cubicBezTo>
                      <a:pt x="24" y="31"/>
                      <a:pt x="24" y="30"/>
                      <a:pt x="23" y="30"/>
                    </a:cubicBezTo>
                    <a:cubicBezTo>
                      <a:pt x="23" y="30"/>
                      <a:pt x="23" y="29"/>
                      <a:pt x="23" y="29"/>
                    </a:cubicBezTo>
                    <a:cubicBezTo>
                      <a:pt x="23" y="28"/>
                      <a:pt x="23" y="28"/>
                      <a:pt x="22" y="27"/>
                    </a:cubicBezTo>
                    <a:cubicBezTo>
                      <a:pt x="21" y="24"/>
                      <a:pt x="21" y="24"/>
                      <a:pt x="21" y="24"/>
                    </a:cubicBezTo>
                    <a:cubicBezTo>
                      <a:pt x="28" y="20"/>
                      <a:pt x="28" y="20"/>
                      <a:pt x="28" y="20"/>
                    </a:cubicBezTo>
                    <a:cubicBezTo>
                      <a:pt x="30" y="23"/>
                      <a:pt x="30" y="23"/>
                      <a:pt x="30" y="23"/>
                    </a:cubicBezTo>
                    <a:cubicBezTo>
                      <a:pt x="30" y="24"/>
                      <a:pt x="31" y="25"/>
                      <a:pt x="31" y="27"/>
                    </a:cubicBezTo>
                    <a:cubicBezTo>
                      <a:pt x="31" y="28"/>
                      <a:pt x="32" y="29"/>
                      <a:pt x="32" y="30"/>
                    </a:cubicBezTo>
                    <a:cubicBezTo>
                      <a:pt x="32" y="31"/>
                      <a:pt x="31" y="32"/>
                      <a:pt x="31" y="33"/>
                    </a:cubicBezTo>
                    <a:cubicBezTo>
                      <a:pt x="30" y="34"/>
                      <a:pt x="30" y="35"/>
                      <a:pt x="29" y="36"/>
                    </a:cubicBezTo>
                    <a:cubicBezTo>
                      <a:pt x="28" y="37"/>
                      <a:pt x="26" y="38"/>
                      <a:pt x="25" y="39"/>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8" name="ïs1îḓè"/>
              <p:cNvSpPr/>
              <p:nvPr/>
            </p:nvSpPr>
            <p:spPr bwMode="auto">
              <a:xfrm>
                <a:off x="2768" y="1555"/>
                <a:ext cx="19" cy="24"/>
              </a:xfrm>
              <a:custGeom>
                <a:avLst/>
                <a:gdLst>
                  <a:gd name="T0" fmla="*/ 8 w 19"/>
                  <a:gd name="T1" fmla="*/ 25 h 25"/>
                  <a:gd name="T2" fmla="*/ 7 w 19"/>
                  <a:gd name="T3" fmla="*/ 22 h 25"/>
                  <a:gd name="T4" fmla="*/ 8 w 19"/>
                  <a:gd name="T5" fmla="*/ 12 h 25"/>
                  <a:gd name="T6" fmla="*/ 8 w 19"/>
                  <a:gd name="T7" fmla="*/ 11 h 25"/>
                  <a:gd name="T8" fmla="*/ 8 w 19"/>
                  <a:gd name="T9" fmla="*/ 10 h 25"/>
                  <a:gd name="T10" fmla="*/ 8 w 19"/>
                  <a:gd name="T11" fmla="*/ 9 h 25"/>
                  <a:gd name="T12" fmla="*/ 8 w 19"/>
                  <a:gd name="T13" fmla="*/ 8 h 25"/>
                  <a:gd name="T14" fmla="*/ 8 w 19"/>
                  <a:gd name="T15" fmla="*/ 7 h 25"/>
                  <a:gd name="T16" fmla="*/ 8 w 19"/>
                  <a:gd name="T17" fmla="*/ 6 h 25"/>
                  <a:gd name="T18" fmla="*/ 6 w 19"/>
                  <a:gd name="T19" fmla="*/ 5 h 25"/>
                  <a:gd name="T20" fmla="*/ 5 w 19"/>
                  <a:gd name="T21" fmla="*/ 5 h 25"/>
                  <a:gd name="T22" fmla="*/ 5 w 19"/>
                  <a:gd name="T23" fmla="*/ 5 h 25"/>
                  <a:gd name="T24" fmla="*/ 4 w 19"/>
                  <a:gd name="T25" fmla="*/ 6 h 25"/>
                  <a:gd name="T26" fmla="*/ 5 w 19"/>
                  <a:gd name="T27" fmla="*/ 8 h 25"/>
                  <a:gd name="T28" fmla="*/ 6 w 19"/>
                  <a:gd name="T29" fmla="*/ 9 h 25"/>
                  <a:gd name="T30" fmla="*/ 2 w 19"/>
                  <a:gd name="T31" fmla="*/ 11 h 25"/>
                  <a:gd name="T32" fmla="*/ 1 w 19"/>
                  <a:gd name="T33" fmla="*/ 10 h 25"/>
                  <a:gd name="T34" fmla="*/ 0 w 19"/>
                  <a:gd name="T35" fmla="*/ 8 h 25"/>
                  <a:gd name="T36" fmla="*/ 0 w 19"/>
                  <a:gd name="T37" fmla="*/ 5 h 25"/>
                  <a:gd name="T38" fmla="*/ 1 w 19"/>
                  <a:gd name="T39" fmla="*/ 3 h 25"/>
                  <a:gd name="T40" fmla="*/ 4 w 19"/>
                  <a:gd name="T41" fmla="*/ 1 h 25"/>
                  <a:gd name="T42" fmla="*/ 8 w 19"/>
                  <a:gd name="T43" fmla="*/ 0 h 25"/>
                  <a:gd name="T44" fmla="*/ 12 w 19"/>
                  <a:gd name="T45" fmla="*/ 4 h 25"/>
                  <a:gd name="T46" fmla="*/ 12 w 19"/>
                  <a:gd name="T47" fmla="*/ 5 h 25"/>
                  <a:gd name="T48" fmla="*/ 12 w 19"/>
                  <a:gd name="T49" fmla="*/ 5 h 25"/>
                  <a:gd name="T50" fmla="*/ 13 w 19"/>
                  <a:gd name="T51" fmla="*/ 6 h 25"/>
                  <a:gd name="T52" fmla="*/ 13 w 19"/>
                  <a:gd name="T53" fmla="*/ 7 h 25"/>
                  <a:gd name="T54" fmla="*/ 13 w 19"/>
                  <a:gd name="T55" fmla="*/ 8 h 25"/>
                  <a:gd name="T56" fmla="*/ 13 w 19"/>
                  <a:gd name="T57" fmla="*/ 8 h 25"/>
                  <a:gd name="T58" fmla="*/ 13 w 19"/>
                  <a:gd name="T59" fmla="*/ 9 h 25"/>
                  <a:gd name="T60" fmla="*/ 12 w 19"/>
                  <a:gd name="T61" fmla="*/ 10 h 25"/>
                  <a:gd name="T62" fmla="*/ 12 w 19"/>
                  <a:gd name="T63" fmla="*/ 11 h 25"/>
                  <a:gd name="T64" fmla="*/ 12 w 19"/>
                  <a:gd name="T65" fmla="*/ 12 h 25"/>
                  <a:gd name="T66" fmla="*/ 11 w 19"/>
                  <a:gd name="T67" fmla="*/ 19 h 25"/>
                  <a:gd name="T68" fmla="*/ 17 w 19"/>
                  <a:gd name="T69" fmla="*/ 16 h 25"/>
                  <a:gd name="T70" fmla="*/ 19 w 19"/>
                  <a:gd name="T71" fmla="*/ 19 h 25"/>
                  <a:gd name="T72" fmla="*/ 8 w 19"/>
                  <a:gd name="T7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25">
                    <a:moveTo>
                      <a:pt x="8" y="25"/>
                    </a:moveTo>
                    <a:cubicBezTo>
                      <a:pt x="7" y="22"/>
                      <a:pt x="7" y="22"/>
                      <a:pt x="7" y="22"/>
                    </a:cubicBezTo>
                    <a:cubicBezTo>
                      <a:pt x="8" y="12"/>
                      <a:pt x="8" y="12"/>
                      <a:pt x="8" y="12"/>
                    </a:cubicBezTo>
                    <a:cubicBezTo>
                      <a:pt x="8" y="12"/>
                      <a:pt x="8" y="11"/>
                      <a:pt x="8" y="11"/>
                    </a:cubicBezTo>
                    <a:cubicBezTo>
                      <a:pt x="8" y="10"/>
                      <a:pt x="8" y="10"/>
                      <a:pt x="8" y="10"/>
                    </a:cubicBezTo>
                    <a:cubicBezTo>
                      <a:pt x="8" y="10"/>
                      <a:pt x="8" y="9"/>
                      <a:pt x="8" y="9"/>
                    </a:cubicBezTo>
                    <a:cubicBezTo>
                      <a:pt x="8" y="8"/>
                      <a:pt x="8" y="8"/>
                      <a:pt x="8" y="8"/>
                    </a:cubicBezTo>
                    <a:cubicBezTo>
                      <a:pt x="8" y="7"/>
                      <a:pt x="8" y="7"/>
                      <a:pt x="8" y="7"/>
                    </a:cubicBezTo>
                    <a:cubicBezTo>
                      <a:pt x="8" y="6"/>
                      <a:pt x="8" y="6"/>
                      <a:pt x="8" y="6"/>
                    </a:cubicBezTo>
                    <a:cubicBezTo>
                      <a:pt x="7" y="5"/>
                      <a:pt x="7" y="5"/>
                      <a:pt x="6" y="5"/>
                    </a:cubicBezTo>
                    <a:cubicBezTo>
                      <a:pt x="6" y="4"/>
                      <a:pt x="6" y="4"/>
                      <a:pt x="5" y="5"/>
                    </a:cubicBezTo>
                    <a:cubicBezTo>
                      <a:pt x="5" y="5"/>
                      <a:pt x="5" y="5"/>
                      <a:pt x="5" y="5"/>
                    </a:cubicBezTo>
                    <a:cubicBezTo>
                      <a:pt x="5" y="5"/>
                      <a:pt x="4" y="6"/>
                      <a:pt x="4" y="6"/>
                    </a:cubicBezTo>
                    <a:cubicBezTo>
                      <a:pt x="4" y="7"/>
                      <a:pt x="5" y="7"/>
                      <a:pt x="5" y="8"/>
                    </a:cubicBezTo>
                    <a:cubicBezTo>
                      <a:pt x="6" y="9"/>
                      <a:pt x="6" y="9"/>
                      <a:pt x="6" y="9"/>
                    </a:cubicBezTo>
                    <a:cubicBezTo>
                      <a:pt x="2" y="11"/>
                      <a:pt x="2" y="11"/>
                      <a:pt x="2" y="11"/>
                    </a:cubicBezTo>
                    <a:cubicBezTo>
                      <a:pt x="1" y="10"/>
                      <a:pt x="1" y="10"/>
                      <a:pt x="1" y="10"/>
                    </a:cubicBezTo>
                    <a:cubicBezTo>
                      <a:pt x="1" y="9"/>
                      <a:pt x="0" y="8"/>
                      <a:pt x="0" y="8"/>
                    </a:cubicBezTo>
                    <a:cubicBezTo>
                      <a:pt x="0" y="7"/>
                      <a:pt x="0" y="6"/>
                      <a:pt x="0" y="5"/>
                    </a:cubicBezTo>
                    <a:cubicBezTo>
                      <a:pt x="0" y="4"/>
                      <a:pt x="1" y="4"/>
                      <a:pt x="1" y="3"/>
                    </a:cubicBezTo>
                    <a:cubicBezTo>
                      <a:pt x="2" y="2"/>
                      <a:pt x="3" y="2"/>
                      <a:pt x="4" y="1"/>
                    </a:cubicBezTo>
                    <a:cubicBezTo>
                      <a:pt x="5" y="0"/>
                      <a:pt x="7" y="0"/>
                      <a:pt x="8" y="0"/>
                    </a:cubicBezTo>
                    <a:cubicBezTo>
                      <a:pt x="10" y="1"/>
                      <a:pt x="11" y="2"/>
                      <a:pt x="12" y="4"/>
                    </a:cubicBezTo>
                    <a:cubicBezTo>
                      <a:pt x="12" y="4"/>
                      <a:pt x="12" y="4"/>
                      <a:pt x="12" y="5"/>
                    </a:cubicBezTo>
                    <a:cubicBezTo>
                      <a:pt x="12" y="5"/>
                      <a:pt x="12" y="5"/>
                      <a:pt x="12" y="5"/>
                    </a:cubicBezTo>
                    <a:cubicBezTo>
                      <a:pt x="12" y="6"/>
                      <a:pt x="13" y="6"/>
                      <a:pt x="13" y="6"/>
                    </a:cubicBezTo>
                    <a:cubicBezTo>
                      <a:pt x="13" y="6"/>
                      <a:pt x="13" y="7"/>
                      <a:pt x="13" y="7"/>
                    </a:cubicBezTo>
                    <a:cubicBezTo>
                      <a:pt x="13" y="7"/>
                      <a:pt x="13" y="7"/>
                      <a:pt x="13" y="8"/>
                    </a:cubicBezTo>
                    <a:cubicBezTo>
                      <a:pt x="13" y="8"/>
                      <a:pt x="13" y="8"/>
                      <a:pt x="13" y="8"/>
                    </a:cubicBezTo>
                    <a:cubicBezTo>
                      <a:pt x="13" y="9"/>
                      <a:pt x="13" y="9"/>
                      <a:pt x="13" y="9"/>
                    </a:cubicBezTo>
                    <a:cubicBezTo>
                      <a:pt x="13" y="10"/>
                      <a:pt x="13" y="10"/>
                      <a:pt x="12" y="10"/>
                    </a:cubicBezTo>
                    <a:cubicBezTo>
                      <a:pt x="12" y="10"/>
                      <a:pt x="12" y="10"/>
                      <a:pt x="12" y="11"/>
                    </a:cubicBezTo>
                    <a:cubicBezTo>
                      <a:pt x="12" y="11"/>
                      <a:pt x="12" y="11"/>
                      <a:pt x="12" y="12"/>
                    </a:cubicBezTo>
                    <a:cubicBezTo>
                      <a:pt x="11" y="19"/>
                      <a:pt x="11" y="19"/>
                      <a:pt x="11" y="19"/>
                    </a:cubicBezTo>
                    <a:cubicBezTo>
                      <a:pt x="17" y="16"/>
                      <a:pt x="17" y="16"/>
                      <a:pt x="17" y="16"/>
                    </a:cubicBezTo>
                    <a:cubicBezTo>
                      <a:pt x="19" y="19"/>
                      <a:pt x="19" y="19"/>
                      <a:pt x="19" y="19"/>
                    </a:cubicBezTo>
                    <a:lnTo>
                      <a:pt x="8" y="25"/>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9" name="iṡliḓè"/>
              <p:cNvSpPr/>
              <p:nvPr/>
            </p:nvSpPr>
            <p:spPr bwMode="auto">
              <a:xfrm>
                <a:off x="4229" y="3061"/>
                <a:ext cx="41" cy="69"/>
              </a:xfrm>
              <a:custGeom>
                <a:avLst/>
                <a:gdLst>
                  <a:gd name="T0" fmla="*/ 21 w 42"/>
                  <a:gd name="T1" fmla="*/ 72 h 72"/>
                  <a:gd name="T2" fmla="*/ 11 w 42"/>
                  <a:gd name="T3" fmla="*/ 71 h 72"/>
                  <a:gd name="T4" fmla="*/ 5 w 42"/>
                  <a:gd name="T5" fmla="*/ 66 h 72"/>
                  <a:gd name="T6" fmla="*/ 1 w 42"/>
                  <a:gd name="T7" fmla="*/ 59 h 72"/>
                  <a:gd name="T8" fmla="*/ 0 w 42"/>
                  <a:gd name="T9" fmla="*/ 49 h 72"/>
                  <a:gd name="T10" fmla="*/ 0 w 42"/>
                  <a:gd name="T11" fmla="*/ 24 h 72"/>
                  <a:gd name="T12" fmla="*/ 1 w 42"/>
                  <a:gd name="T13" fmla="*/ 14 h 72"/>
                  <a:gd name="T14" fmla="*/ 5 w 42"/>
                  <a:gd name="T15" fmla="*/ 7 h 72"/>
                  <a:gd name="T16" fmla="*/ 11 w 42"/>
                  <a:gd name="T17" fmla="*/ 2 h 72"/>
                  <a:gd name="T18" fmla="*/ 21 w 42"/>
                  <a:gd name="T19" fmla="*/ 0 h 72"/>
                  <a:gd name="T20" fmla="*/ 31 w 42"/>
                  <a:gd name="T21" fmla="*/ 2 h 72"/>
                  <a:gd name="T22" fmla="*/ 37 w 42"/>
                  <a:gd name="T23" fmla="*/ 6 h 72"/>
                  <a:gd name="T24" fmla="*/ 41 w 42"/>
                  <a:gd name="T25" fmla="*/ 12 h 72"/>
                  <a:gd name="T26" fmla="*/ 42 w 42"/>
                  <a:gd name="T27" fmla="*/ 21 h 72"/>
                  <a:gd name="T28" fmla="*/ 42 w 42"/>
                  <a:gd name="T29" fmla="*/ 27 h 72"/>
                  <a:gd name="T30" fmla="*/ 26 w 42"/>
                  <a:gd name="T31" fmla="*/ 27 h 72"/>
                  <a:gd name="T32" fmla="*/ 26 w 42"/>
                  <a:gd name="T33" fmla="*/ 20 h 72"/>
                  <a:gd name="T34" fmla="*/ 26 w 42"/>
                  <a:gd name="T35" fmla="*/ 17 h 72"/>
                  <a:gd name="T36" fmla="*/ 26 w 42"/>
                  <a:gd name="T37" fmla="*/ 15 h 72"/>
                  <a:gd name="T38" fmla="*/ 25 w 42"/>
                  <a:gd name="T39" fmla="*/ 13 h 72"/>
                  <a:gd name="T40" fmla="*/ 24 w 42"/>
                  <a:gd name="T41" fmla="*/ 12 h 72"/>
                  <a:gd name="T42" fmla="*/ 21 w 42"/>
                  <a:gd name="T43" fmla="*/ 11 h 72"/>
                  <a:gd name="T44" fmla="*/ 19 w 42"/>
                  <a:gd name="T45" fmla="*/ 12 h 72"/>
                  <a:gd name="T46" fmla="*/ 17 w 42"/>
                  <a:gd name="T47" fmla="*/ 13 h 72"/>
                  <a:gd name="T48" fmla="*/ 17 w 42"/>
                  <a:gd name="T49" fmla="*/ 15 h 72"/>
                  <a:gd name="T50" fmla="*/ 16 w 42"/>
                  <a:gd name="T51" fmla="*/ 17 h 72"/>
                  <a:gd name="T52" fmla="*/ 16 w 42"/>
                  <a:gd name="T53" fmla="*/ 20 h 72"/>
                  <a:gd name="T54" fmla="*/ 16 w 42"/>
                  <a:gd name="T55" fmla="*/ 53 h 72"/>
                  <a:gd name="T56" fmla="*/ 17 w 42"/>
                  <a:gd name="T57" fmla="*/ 59 h 72"/>
                  <a:gd name="T58" fmla="*/ 21 w 42"/>
                  <a:gd name="T59" fmla="*/ 61 h 72"/>
                  <a:gd name="T60" fmla="*/ 24 w 42"/>
                  <a:gd name="T61" fmla="*/ 61 h 72"/>
                  <a:gd name="T62" fmla="*/ 25 w 42"/>
                  <a:gd name="T63" fmla="*/ 60 h 72"/>
                  <a:gd name="T64" fmla="*/ 26 w 42"/>
                  <a:gd name="T65" fmla="*/ 58 h 72"/>
                  <a:gd name="T66" fmla="*/ 26 w 42"/>
                  <a:gd name="T67" fmla="*/ 55 h 72"/>
                  <a:gd name="T68" fmla="*/ 26 w 42"/>
                  <a:gd name="T69" fmla="*/ 53 h 72"/>
                  <a:gd name="T70" fmla="*/ 26 w 42"/>
                  <a:gd name="T71" fmla="*/ 45 h 72"/>
                  <a:gd name="T72" fmla="*/ 42 w 42"/>
                  <a:gd name="T73" fmla="*/ 45 h 72"/>
                  <a:gd name="T74" fmla="*/ 42 w 42"/>
                  <a:gd name="T75" fmla="*/ 51 h 72"/>
                  <a:gd name="T76" fmla="*/ 41 w 42"/>
                  <a:gd name="T77" fmla="*/ 58 h 72"/>
                  <a:gd name="T78" fmla="*/ 39 w 42"/>
                  <a:gd name="T79" fmla="*/ 64 h 72"/>
                  <a:gd name="T80" fmla="*/ 35 w 42"/>
                  <a:gd name="T81" fmla="*/ 68 h 72"/>
                  <a:gd name="T82" fmla="*/ 30 w 42"/>
                  <a:gd name="T83" fmla="*/ 71 h 72"/>
                  <a:gd name="T84" fmla="*/ 21 w 42"/>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 h="72">
                    <a:moveTo>
                      <a:pt x="21" y="72"/>
                    </a:moveTo>
                    <a:cubicBezTo>
                      <a:pt x="17" y="72"/>
                      <a:pt x="14" y="72"/>
                      <a:pt x="11" y="71"/>
                    </a:cubicBezTo>
                    <a:cubicBezTo>
                      <a:pt x="9" y="70"/>
                      <a:pt x="6" y="68"/>
                      <a:pt x="5" y="66"/>
                    </a:cubicBezTo>
                    <a:cubicBezTo>
                      <a:pt x="3" y="64"/>
                      <a:pt x="2" y="61"/>
                      <a:pt x="1" y="59"/>
                    </a:cubicBezTo>
                    <a:cubicBezTo>
                      <a:pt x="1" y="56"/>
                      <a:pt x="0" y="53"/>
                      <a:pt x="0" y="49"/>
                    </a:cubicBezTo>
                    <a:cubicBezTo>
                      <a:pt x="0" y="24"/>
                      <a:pt x="0" y="24"/>
                      <a:pt x="0" y="24"/>
                    </a:cubicBezTo>
                    <a:cubicBezTo>
                      <a:pt x="0" y="20"/>
                      <a:pt x="1" y="17"/>
                      <a:pt x="1" y="14"/>
                    </a:cubicBezTo>
                    <a:cubicBezTo>
                      <a:pt x="2" y="11"/>
                      <a:pt x="3" y="9"/>
                      <a:pt x="5" y="7"/>
                    </a:cubicBezTo>
                    <a:cubicBezTo>
                      <a:pt x="6" y="5"/>
                      <a:pt x="9" y="3"/>
                      <a:pt x="11" y="2"/>
                    </a:cubicBezTo>
                    <a:cubicBezTo>
                      <a:pt x="14" y="1"/>
                      <a:pt x="17" y="0"/>
                      <a:pt x="21" y="0"/>
                    </a:cubicBezTo>
                    <a:cubicBezTo>
                      <a:pt x="25" y="0"/>
                      <a:pt x="28" y="1"/>
                      <a:pt x="31" y="2"/>
                    </a:cubicBezTo>
                    <a:cubicBezTo>
                      <a:pt x="34" y="3"/>
                      <a:pt x="36" y="4"/>
                      <a:pt x="37" y="6"/>
                    </a:cubicBezTo>
                    <a:cubicBezTo>
                      <a:pt x="39" y="8"/>
                      <a:pt x="40" y="10"/>
                      <a:pt x="41" y="12"/>
                    </a:cubicBezTo>
                    <a:cubicBezTo>
                      <a:pt x="41" y="15"/>
                      <a:pt x="42" y="17"/>
                      <a:pt x="42" y="21"/>
                    </a:cubicBezTo>
                    <a:cubicBezTo>
                      <a:pt x="42" y="27"/>
                      <a:pt x="42" y="27"/>
                      <a:pt x="42" y="27"/>
                    </a:cubicBezTo>
                    <a:cubicBezTo>
                      <a:pt x="26" y="27"/>
                      <a:pt x="26" y="27"/>
                      <a:pt x="26" y="27"/>
                    </a:cubicBezTo>
                    <a:cubicBezTo>
                      <a:pt x="26" y="20"/>
                      <a:pt x="26" y="20"/>
                      <a:pt x="26" y="20"/>
                    </a:cubicBezTo>
                    <a:cubicBezTo>
                      <a:pt x="26" y="19"/>
                      <a:pt x="26" y="18"/>
                      <a:pt x="26" y="17"/>
                    </a:cubicBezTo>
                    <a:cubicBezTo>
                      <a:pt x="26" y="17"/>
                      <a:pt x="26" y="16"/>
                      <a:pt x="26" y="15"/>
                    </a:cubicBezTo>
                    <a:cubicBezTo>
                      <a:pt x="26" y="14"/>
                      <a:pt x="26" y="13"/>
                      <a:pt x="25" y="13"/>
                    </a:cubicBezTo>
                    <a:cubicBezTo>
                      <a:pt x="25" y="13"/>
                      <a:pt x="25" y="12"/>
                      <a:pt x="24" y="12"/>
                    </a:cubicBezTo>
                    <a:cubicBezTo>
                      <a:pt x="23" y="11"/>
                      <a:pt x="22" y="11"/>
                      <a:pt x="21" y="11"/>
                    </a:cubicBezTo>
                    <a:cubicBezTo>
                      <a:pt x="20" y="11"/>
                      <a:pt x="20" y="11"/>
                      <a:pt x="19" y="12"/>
                    </a:cubicBezTo>
                    <a:cubicBezTo>
                      <a:pt x="18" y="12"/>
                      <a:pt x="18" y="13"/>
                      <a:pt x="17" y="13"/>
                    </a:cubicBezTo>
                    <a:cubicBezTo>
                      <a:pt x="17" y="14"/>
                      <a:pt x="17" y="14"/>
                      <a:pt x="17" y="15"/>
                    </a:cubicBezTo>
                    <a:cubicBezTo>
                      <a:pt x="16" y="16"/>
                      <a:pt x="16" y="17"/>
                      <a:pt x="16" y="17"/>
                    </a:cubicBezTo>
                    <a:cubicBezTo>
                      <a:pt x="16" y="18"/>
                      <a:pt x="16" y="19"/>
                      <a:pt x="16" y="20"/>
                    </a:cubicBezTo>
                    <a:cubicBezTo>
                      <a:pt x="16" y="53"/>
                      <a:pt x="16" y="53"/>
                      <a:pt x="16" y="53"/>
                    </a:cubicBezTo>
                    <a:cubicBezTo>
                      <a:pt x="16" y="56"/>
                      <a:pt x="16" y="58"/>
                      <a:pt x="17" y="59"/>
                    </a:cubicBezTo>
                    <a:cubicBezTo>
                      <a:pt x="18" y="61"/>
                      <a:pt x="19" y="61"/>
                      <a:pt x="21" y="61"/>
                    </a:cubicBezTo>
                    <a:cubicBezTo>
                      <a:pt x="22" y="61"/>
                      <a:pt x="23" y="61"/>
                      <a:pt x="24" y="61"/>
                    </a:cubicBezTo>
                    <a:cubicBezTo>
                      <a:pt x="24" y="61"/>
                      <a:pt x="25" y="60"/>
                      <a:pt x="25" y="60"/>
                    </a:cubicBezTo>
                    <a:cubicBezTo>
                      <a:pt x="26" y="59"/>
                      <a:pt x="26" y="58"/>
                      <a:pt x="26" y="58"/>
                    </a:cubicBezTo>
                    <a:cubicBezTo>
                      <a:pt x="26" y="57"/>
                      <a:pt x="26" y="56"/>
                      <a:pt x="26" y="55"/>
                    </a:cubicBezTo>
                    <a:cubicBezTo>
                      <a:pt x="26" y="55"/>
                      <a:pt x="26" y="54"/>
                      <a:pt x="26" y="53"/>
                    </a:cubicBezTo>
                    <a:cubicBezTo>
                      <a:pt x="26" y="45"/>
                      <a:pt x="26" y="45"/>
                      <a:pt x="26" y="45"/>
                    </a:cubicBezTo>
                    <a:cubicBezTo>
                      <a:pt x="42" y="45"/>
                      <a:pt x="42" y="45"/>
                      <a:pt x="42" y="45"/>
                    </a:cubicBezTo>
                    <a:cubicBezTo>
                      <a:pt x="42" y="51"/>
                      <a:pt x="42" y="51"/>
                      <a:pt x="42" y="51"/>
                    </a:cubicBezTo>
                    <a:cubicBezTo>
                      <a:pt x="42" y="54"/>
                      <a:pt x="41" y="56"/>
                      <a:pt x="41" y="58"/>
                    </a:cubicBezTo>
                    <a:cubicBezTo>
                      <a:pt x="41" y="60"/>
                      <a:pt x="40" y="62"/>
                      <a:pt x="39" y="64"/>
                    </a:cubicBezTo>
                    <a:cubicBezTo>
                      <a:pt x="38" y="66"/>
                      <a:pt x="37" y="67"/>
                      <a:pt x="35" y="68"/>
                    </a:cubicBezTo>
                    <a:cubicBezTo>
                      <a:pt x="34" y="70"/>
                      <a:pt x="32" y="71"/>
                      <a:pt x="30" y="71"/>
                    </a:cubicBezTo>
                    <a:cubicBezTo>
                      <a:pt x="27" y="72"/>
                      <a:pt x="24" y="72"/>
                      <a:pt x="21" y="72"/>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0" name="íṧḻiḋe"/>
              <p:cNvSpPr/>
              <p:nvPr/>
            </p:nvSpPr>
            <p:spPr bwMode="auto">
              <a:xfrm>
                <a:off x="4277" y="3062"/>
                <a:ext cx="41" cy="67"/>
              </a:xfrm>
              <a:custGeom>
                <a:avLst/>
                <a:gdLst>
                  <a:gd name="T0" fmla="*/ 0 w 41"/>
                  <a:gd name="T1" fmla="*/ 67 h 67"/>
                  <a:gd name="T2" fmla="*/ 0 w 41"/>
                  <a:gd name="T3" fmla="*/ 0 h 67"/>
                  <a:gd name="T4" fmla="*/ 16 w 41"/>
                  <a:gd name="T5" fmla="*/ 0 h 67"/>
                  <a:gd name="T6" fmla="*/ 16 w 41"/>
                  <a:gd name="T7" fmla="*/ 28 h 67"/>
                  <a:gd name="T8" fmla="*/ 26 w 41"/>
                  <a:gd name="T9" fmla="*/ 28 h 67"/>
                  <a:gd name="T10" fmla="*/ 26 w 41"/>
                  <a:gd name="T11" fmla="*/ 0 h 67"/>
                  <a:gd name="T12" fmla="*/ 41 w 41"/>
                  <a:gd name="T13" fmla="*/ 0 h 67"/>
                  <a:gd name="T14" fmla="*/ 41 w 41"/>
                  <a:gd name="T15" fmla="*/ 67 h 67"/>
                  <a:gd name="T16" fmla="*/ 26 w 41"/>
                  <a:gd name="T17" fmla="*/ 67 h 67"/>
                  <a:gd name="T18" fmla="*/ 26 w 41"/>
                  <a:gd name="T19" fmla="*/ 39 h 67"/>
                  <a:gd name="T20" fmla="*/ 16 w 41"/>
                  <a:gd name="T21" fmla="*/ 39 h 67"/>
                  <a:gd name="T22" fmla="*/ 16 w 41"/>
                  <a:gd name="T23" fmla="*/ 67 h 67"/>
                  <a:gd name="T24" fmla="*/ 0 w 41"/>
                  <a:gd name="T25"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7">
                    <a:moveTo>
                      <a:pt x="0" y="67"/>
                    </a:moveTo>
                    <a:lnTo>
                      <a:pt x="0" y="0"/>
                    </a:lnTo>
                    <a:lnTo>
                      <a:pt x="16" y="0"/>
                    </a:lnTo>
                    <a:lnTo>
                      <a:pt x="16" y="28"/>
                    </a:lnTo>
                    <a:lnTo>
                      <a:pt x="26" y="28"/>
                    </a:lnTo>
                    <a:lnTo>
                      <a:pt x="26" y="0"/>
                    </a:lnTo>
                    <a:lnTo>
                      <a:pt x="41" y="0"/>
                    </a:lnTo>
                    <a:lnTo>
                      <a:pt x="41" y="67"/>
                    </a:lnTo>
                    <a:lnTo>
                      <a:pt x="26" y="67"/>
                    </a:lnTo>
                    <a:lnTo>
                      <a:pt x="26" y="39"/>
                    </a:lnTo>
                    <a:lnTo>
                      <a:pt x="16" y="39"/>
                    </a:lnTo>
                    <a:lnTo>
                      <a:pt x="16" y="67"/>
                    </a:lnTo>
                    <a:lnTo>
                      <a:pt x="0" y="67"/>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1" name="ïśḻiḍe"/>
              <p:cNvSpPr/>
              <p:nvPr/>
            </p:nvSpPr>
            <p:spPr bwMode="auto">
              <a:xfrm>
                <a:off x="4327" y="3061"/>
                <a:ext cx="37" cy="70"/>
              </a:xfrm>
              <a:custGeom>
                <a:avLst/>
                <a:gdLst>
                  <a:gd name="T0" fmla="*/ 19 w 38"/>
                  <a:gd name="T1" fmla="*/ 73 h 73"/>
                  <a:gd name="T2" fmla="*/ 10 w 38"/>
                  <a:gd name="T3" fmla="*/ 71 h 73"/>
                  <a:gd name="T4" fmla="*/ 4 w 38"/>
                  <a:gd name="T5" fmla="*/ 67 h 73"/>
                  <a:gd name="T6" fmla="*/ 1 w 38"/>
                  <a:gd name="T7" fmla="*/ 60 h 73"/>
                  <a:gd name="T8" fmla="*/ 0 w 38"/>
                  <a:gd name="T9" fmla="*/ 51 h 73"/>
                  <a:gd name="T10" fmla="*/ 0 w 38"/>
                  <a:gd name="T11" fmla="*/ 48 h 73"/>
                  <a:gd name="T12" fmla="*/ 14 w 38"/>
                  <a:gd name="T13" fmla="*/ 48 h 73"/>
                  <a:gd name="T14" fmla="*/ 14 w 38"/>
                  <a:gd name="T15" fmla="*/ 51 h 73"/>
                  <a:gd name="T16" fmla="*/ 15 w 38"/>
                  <a:gd name="T17" fmla="*/ 58 h 73"/>
                  <a:gd name="T18" fmla="*/ 19 w 38"/>
                  <a:gd name="T19" fmla="*/ 60 h 73"/>
                  <a:gd name="T20" fmla="*/ 23 w 38"/>
                  <a:gd name="T21" fmla="*/ 58 h 73"/>
                  <a:gd name="T22" fmla="*/ 24 w 38"/>
                  <a:gd name="T23" fmla="*/ 51 h 73"/>
                  <a:gd name="T24" fmla="*/ 22 w 38"/>
                  <a:gd name="T25" fmla="*/ 43 h 73"/>
                  <a:gd name="T26" fmla="*/ 17 w 38"/>
                  <a:gd name="T27" fmla="*/ 40 h 73"/>
                  <a:gd name="T28" fmla="*/ 14 w 38"/>
                  <a:gd name="T29" fmla="*/ 40 h 73"/>
                  <a:gd name="T30" fmla="*/ 14 w 38"/>
                  <a:gd name="T31" fmla="*/ 30 h 73"/>
                  <a:gd name="T32" fmla="*/ 16 w 38"/>
                  <a:gd name="T33" fmla="*/ 30 h 73"/>
                  <a:gd name="T34" fmla="*/ 22 w 38"/>
                  <a:gd name="T35" fmla="*/ 28 h 73"/>
                  <a:gd name="T36" fmla="*/ 24 w 38"/>
                  <a:gd name="T37" fmla="*/ 20 h 73"/>
                  <a:gd name="T38" fmla="*/ 23 w 38"/>
                  <a:gd name="T39" fmla="*/ 14 h 73"/>
                  <a:gd name="T40" fmla="*/ 19 w 38"/>
                  <a:gd name="T41" fmla="*/ 12 h 73"/>
                  <a:gd name="T42" fmla="*/ 15 w 38"/>
                  <a:gd name="T43" fmla="*/ 14 h 73"/>
                  <a:gd name="T44" fmla="*/ 14 w 38"/>
                  <a:gd name="T45" fmla="*/ 20 h 73"/>
                  <a:gd name="T46" fmla="*/ 14 w 38"/>
                  <a:gd name="T47" fmla="*/ 24 h 73"/>
                  <a:gd name="T48" fmla="*/ 0 w 38"/>
                  <a:gd name="T49" fmla="*/ 24 h 73"/>
                  <a:gd name="T50" fmla="*/ 0 w 38"/>
                  <a:gd name="T51" fmla="*/ 20 h 73"/>
                  <a:gd name="T52" fmla="*/ 5 w 38"/>
                  <a:gd name="T53" fmla="*/ 5 h 73"/>
                  <a:gd name="T54" fmla="*/ 19 w 38"/>
                  <a:gd name="T55" fmla="*/ 0 h 73"/>
                  <a:gd name="T56" fmla="*/ 33 w 38"/>
                  <a:gd name="T57" fmla="*/ 5 h 73"/>
                  <a:gd name="T58" fmla="*/ 38 w 38"/>
                  <a:gd name="T59" fmla="*/ 19 h 73"/>
                  <a:gd name="T60" fmla="*/ 36 w 38"/>
                  <a:gd name="T61" fmla="*/ 29 h 73"/>
                  <a:gd name="T62" fmla="*/ 30 w 38"/>
                  <a:gd name="T63" fmla="*/ 35 h 73"/>
                  <a:gd name="T64" fmla="*/ 38 w 38"/>
                  <a:gd name="T65" fmla="*/ 51 h 73"/>
                  <a:gd name="T66" fmla="*/ 37 w 38"/>
                  <a:gd name="T67" fmla="*/ 60 h 73"/>
                  <a:gd name="T68" fmla="*/ 34 w 38"/>
                  <a:gd name="T69" fmla="*/ 67 h 73"/>
                  <a:gd name="T70" fmla="*/ 28 w 38"/>
                  <a:gd name="T71" fmla="*/ 71 h 73"/>
                  <a:gd name="T72" fmla="*/ 19 w 38"/>
                  <a:gd name="T7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 h="73">
                    <a:moveTo>
                      <a:pt x="19" y="73"/>
                    </a:moveTo>
                    <a:cubicBezTo>
                      <a:pt x="15" y="73"/>
                      <a:pt x="12" y="72"/>
                      <a:pt x="10" y="71"/>
                    </a:cubicBezTo>
                    <a:cubicBezTo>
                      <a:pt x="7" y="70"/>
                      <a:pt x="5" y="69"/>
                      <a:pt x="4" y="67"/>
                    </a:cubicBezTo>
                    <a:cubicBezTo>
                      <a:pt x="2" y="65"/>
                      <a:pt x="1" y="62"/>
                      <a:pt x="1" y="60"/>
                    </a:cubicBezTo>
                    <a:cubicBezTo>
                      <a:pt x="0" y="57"/>
                      <a:pt x="0" y="54"/>
                      <a:pt x="0" y="51"/>
                    </a:cubicBezTo>
                    <a:cubicBezTo>
                      <a:pt x="0" y="48"/>
                      <a:pt x="0" y="48"/>
                      <a:pt x="0" y="48"/>
                    </a:cubicBezTo>
                    <a:cubicBezTo>
                      <a:pt x="14" y="48"/>
                      <a:pt x="14" y="48"/>
                      <a:pt x="14" y="48"/>
                    </a:cubicBezTo>
                    <a:cubicBezTo>
                      <a:pt x="14" y="51"/>
                      <a:pt x="14" y="51"/>
                      <a:pt x="14" y="51"/>
                    </a:cubicBezTo>
                    <a:cubicBezTo>
                      <a:pt x="14" y="54"/>
                      <a:pt x="15" y="57"/>
                      <a:pt x="15" y="58"/>
                    </a:cubicBezTo>
                    <a:cubicBezTo>
                      <a:pt x="16" y="60"/>
                      <a:pt x="17" y="60"/>
                      <a:pt x="19" y="60"/>
                    </a:cubicBezTo>
                    <a:cubicBezTo>
                      <a:pt x="21" y="60"/>
                      <a:pt x="22" y="60"/>
                      <a:pt x="23" y="58"/>
                    </a:cubicBezTo>
                    <a:cubicBezTo>
                      <a:pt x="24" y="57"/>
                      <a:pt x="24" y="54"/>
                      <a:pt x="24" y="51"/>
                    </a:cubicBezTo>
                    <a:cubicBezTo>
                      <a:pt x="24" y="47"/>
                      <a:pt x="23" y="45"/>
                      <a:pt x="22" y="43"/>
                    </a:cubicBezTo>
                    <a:cubicBezTo>
                      <a:pt x="21" y="41"/>
                      <a:pt x="19" y="41"/>
                      <a:pt x="17" y="40"/>
                    </a:cubicBezTo>
                    <a:cubicBezTo>
                      <a:pt x="14" y="40"/>
                      <a:pt x="14" y="40"/>
                      <a:pt x="14" y="40"/>
                    </a:cubicBezTo>
                    <a:cubicBezTo>
                      <a:pt x="14" y="30"/>
                      <a:pt x="14" y="30"/>
                      <a:pt x="14" y="30"/>
                    </a:cubicBezTo>
                    <a:cubicBezTo>
                      <a:pt x="16" y="30"/>
                      <a:pt x="16" y="30"/>
                      <a:pt x="16" y="30"/>
                    </a:cubicBezTo>
                    <a:cubicBezTo>
                      <a:pt x="19" y="30"/>
                      <a:pt x="21" y="29"/>
                      <a:pt x="22" y="28"/>
                    </a:cubicBezTo>
                    <a:cubicBezTo>
                      <a:pt x="23" y="26"/>
                      <a:pt x="24" y="24"/>
                      <a:pt x="24" y="20"/>
                    </a:cubicBezTo>
                    <a:cubicBezTo>
                      <a:pt x="24" y="17"/>
                      <a:pt x="24" y="15"/>
                      <a:pt x="23" y="14"/>
                    </a:cubicBezTo>
                    <a:cubicBezTo>
                      <a:pt x="22" y="12"/>
                      <a:pt x="21" y="12"/>
                      <a:pt x="19" y="12"/>
                    </a:cubicBezTo>
                    <a:cubicBezTo>
                      <a:pt x="17" y="12"/>
                      <a:pt x="16" y="13"/>
                      <a:pt x="15" y="14"/>
                    </a:cubicBezTo>
                    <a:cubicBezTo>
                      <a:pt x="15" y="15"/>
                      <a:pt x="14" y="18"/>
                      <a:pt x="14" y="20"/>
                    </a:cubicBezTo>
                    <a:cubicBezTo>
                      <a:pt x="14" y="24"/>
                      <a:pt x="14" y="24"/>
                      <a:pt x="14" y="24"/>
                    </a:cubicBezTo>
                    <a:cubicBezTo>
                      <a:pt x="0" y="24"/>
                      <a:pt x="0" y="24"/>
                      <a:pt x="0" y="24"/>
                    </a:cubicBezTo>
                    <a:cubicBezTo>
                      <a:pt x="0" y="20"/>
                      <a:pt x="0" y="20"/>
                      <a:pt x="0" y="20"/>
                    </a:cubicBezTo>
                    <a:cubicBezTo>
                      <a:pt x="0" y="14"/>
                      <a:pt x="1" y="9"/>
                      <a:pt x="5" y="5"/>
                    </a:cubicBezTo>
                    <a:cubicBezTo>
                      <a:pt x="8" y="2"/>
                      <a:pt x="13" y="0"/>
                      <a:pt x="19" y="0"/>
                    </a:cubicBezTo>
                    <a:cubicBezTo>
                      <a:pt x="25" y="0"/>
                      <a:pt x="30" y="2"/>
                      <a:pt x="33" y="5"/>
                    </a:cubicBezTo>
                    <a:cubicBezTo>
                      <a:pt x="37" y="8"/>
                      <a:pt x="38" y="13"/>
                      <a:pt x="38" y="19"/>
                    </a:cubicBezTo>
                    <a:cubicBezTo>
                      <a:pt x="38" y="23"/>
                      <a:pt x="37" y="27"/>
                      <a:pt x="36" y="29"/>
                    </a:cubicBezTo>
                    <a:cubicBezTo>
                      <a:pt x="34" y="32"/>
                      <a:pt x="32" y="34"/>
                      <a:pt x="30" y="35"/>
                    </a:cubicBezTo>
                    <a:cubicBezTo>
                      <a:pt x="35" y="37"/>
                      <a:pt x="38" y="42"/>
                      <a:pt x="38" y="51"/>
                    </a:cubicBezTo>
                    <a:cubicBezTo>
                      <a:pt x="38" y="54"/>
                      <a:pt x="38" y="57"/>
                      <a:pt x="37" y="60"/>
                    </a:cubicBezTo>
                    <a:cubicBezTo>
                      <a:pt x="37" y="62"/>
                      <a:pt x="35" y="65"/>
                      <a:pt x="34" y="67"/>
                    </a:cubicBezTo>
                    <a:cubicBezTo>
                      <a:pt x="32" y="69"/>
                      <a:pt x="30" y="70"/>
                      <a:pt x="28" y="71"/>
                    </a:cubicBezTo>
                    <a:cubicBezTo>
                      <a:pt x="25" y="72"/>
                      <a:pt x="22" y="73"/>
                      <a:pt x="19" y="73"/>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2" name="îŝ1iḍé"/>
              <p:cNvSpPr/>
              <p:nvPr/>
            </p:nvSpPr>
            <p:spPr bwMode="auto">
              <a:xfrm>
                <a:off x="2638" y="2603"/>
                <a:ext cx="26" cy="29"/>
              </a:xfrm>
              <a:custGeom>
                <a:avLst/>
                <a:gdLst>
                  <a:gd name="T0" fmla="*/ 4 w 27"/>
                  <a:gd name="T1" fmla="*/ 28 h 30"/>
                  <a:gd name="T2" fmla="*/ 1 w 27"/>
                  <a:gd name="T3" fmla="*/ 25 h 30"/>
                  <a:gd name="T4" fmla="*/ 0 w 27"/>
                  <a:gd name="T5" fmla="*/ 21 h 30"/>
                  <a:gd name="T6" fmla="*/ 0 w 27"/>
                  <a:gd name="T7" fmla="*/ 18 h 30"/>
                  <a:gd name="T8" fmla="*/ 2 w 27"/>
                  <a:gd name="T9" fmla="*/ 14 h 30"/>
                  <a:gd name="T10" fmla="*/ 9 w 27"/>
                  <a:gd name="T11" fmla="*/ 5 h 30"/>
                  <a:gd name="T12" fmla="*/ 12 w 27"/>
                  <a:gd name="T13" fmla="*/ 2 h 30"/>
                  <a:gd name="T14" fmla="*/ 15 w 27"/>
                  <a:gd name="T15" fmla="*/ 0 h 30"/>
                  <a:gd name="T16" fmla="*/ 19 w 27"/>
                  <a:gd name="T17" fmla="*/ 0 h 30"/>
                  <a:gd name="T18" fmla="*/ 23 w 27"/>
                  <a:gd name="T19" fmla="*/ 2 h 30"/>
                  <a:gd name="T20" fmla="*/ 26 w 27"/>
                  <a:gd name="T21" fmla="*/ 5 h 30"/>
                  <a:gd name="T22" fmla="*/ 27 w 27"/>
                  <a:gd name="T23" fmla="*/ 8 h 30"/>
                  <a:gd name="T24" fmla="*/ 26 w 27"/>
                  <a:gd name="T25" fmla="*/ 11 h 30"/>
                  <a:gd name="T26" fmla="*/ 25 w 27"/>
                  <a:gd name="T27" fmla="*/ 15 h 30"/>
                  <a:gd name="T28" fmla="*/ 23 w 27"/>
                  <a:gd name="T29" fmla="*/ 17 h 30"/>
                  <a:gd name="T30" fmla="*/ 18 w 27"/>
                  <a:gd name="T31" fmla="*/ 13 h 30"/>
                  <a:gd name="T32" fmla="*/ 19 w 27"/>
                  <a:gd name="T33" fmla="*/ 10 h 30"/>
                  <a:gd name="T34" fmla="*/ 20 w 27"/>
                  <a:gd name="T35" fmla="*/ 9 h 30"/>
                  <a:gd name="T36" fmla="*/ 21 w 27"/>
                  <a:gd name="T37" fmla="*/ 9 h 30"/>
                  <a:gd name="T38" fmla="*/ 21 w 27"/>
                  <a:gd name="T39" fmla="*/ 8 h 30"/>
                  <a:gd name="T40" fmla="*/ 21 w 27"/>
                  <a:gd name="T41" fmla="*/ 7 h 30"/>
                  <a:gd name="T42" fmla="*/ 20 w 27"/>
                  <a:gd name="T43" fmla="*/ 6 h 30"/>
                  <a:gd name="T44" fmla="*/ 19 w 27"/>
                  <a:gd name="T45" fmla="*/ 6 h 30"/>
                  <a:gd name="T46" fmla="*/ 18 w 27"/>
                  <a:gd name="T47" fmla="*/ 6 h 30"/>
                  <a:gd name="T48" fmla="*/ 17 w 27"/>
                  <a:gd name="T49" fmla="*/ 6 h 30"/>
                  <a:gd name="T50" fmla="*/ 16 w 27"/>
                  <a:gd name="T51" fmla="*/ 7 h 30"/>
                  <a:gd name="T52" fmla="*/ 16 w 27"/>
                  <a:gd name="T53" fmla="*/ 8 h 30"/>
                  <a:gd name="T54" fmla="*/ 7 w 27"/>
                  <a:gd name="T55" fmla="*/ 20 h 30"/>
                  <a:gd name="T56" fmla="*/ 6 w 27"/>
                  <a:gd name="T57" fmla="*/ 22 h 30"/>
                  <a:gd name="T58" fmla="*/ 7 w 27"/>
                  <a:gd name="T59" fmla="*/ 24 h 30"/>
                  <a:gd name="T60" fmla="*/ 8 w 27"/>
                  <a:gd name="T61" fmla="*/ 24 h 30"/>
                  <a:gd name="T62" fmla="*/ 9 w 27"/>
                  <a:gd name="T63" fmla="*/ 24 h 30"/>
                  <a:gd name="T64" fmla="*/ 9 w 27"/>
                  <a:gd name="T65" fmla="*/ 24 h 30"/>
                  <a:gd name="T66" fmla="*/ 10 w 27"/>
                  <a:gd name="T67" fmla="*/ 23 h 30"/>
                  <a:gd name="T68" fmla="*/ 11 w 27"/>
                  <a:gd name="T69" fmla="*/ 22 h 30"/>
                  <a:gd name="T70" fmla="*/ 13 w 27"/>
                  <a:gd name="T71" fmla="*/ 20 h 30"/>
                  <a:gd name="T72" fmla="*/ 18 w 27"/>
                  <a:gd name="T73" fmla="*/ 24 h 30"/>
                  <a:gd name="T74" fmla="*/ 17 w 27"/>
                  <a:gd name="T75" fmla="*/ 26 h 30"/>
                  <a:gd name="T76" fmla="*/ 15 w 27"/>
                  <a:gd name="T77" fmla="*/ 28 h 30"/>
                  <a:gd name="T78" fmla="*/ 12 w 27"/>
                  <a:gd name="T79" fmla="*/ 30 h 30"/>
                  <a:gd name="T80" fmla="*/ 10 w 27"/>
                  <a:gd name="T81" fmla="*/ 30 h 30"/>
                  <a:gd name="T82" fmla="*/ 7 w 27"/>
                  <a:gd name="T83" fmla="*/ 30 h 30"/>
                  <a:gd name="T84" fmla="*/ 4 w 27"/>
                  <a:gd name="T85"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 h="30">
                    <a:moveTo>
                      <a:pt x="4" y="28"/>
                    </a:moveTo>
                    <a:cubicBezTo>
                      <a:pt x="2" y="27"/>
                      <a:pt x="1" y="26"/>
                      <a:pt x="1" y="25"/>
                    </a:cubicBezTo>
                    <a:cubicBezTo>
                      <a:pt x="0" y="24"/>
                      <a:pt x="0" y="22"/>
                      <a:pt x="0" y="21"/>
                    </a:cubicBezTo>
                    <a:cubicBezTo>
                      <a:pt x="0" y="20"/>
                      <a:pt x="0" y="19"/>
                      <a:pt x="0" y="18"/>
                    </a:cubicBezTo>
                    <a:cubicBezTo>
                      <a:pt x="1" y="17"/>
                      <a:pt x="1" y="15"/>
                      <a:pt x="2" y="14"/>
                    </a:cubicBezTo>
                    <a:cubicBezTo>
                      <a:pt x="9" y="5"/>
                      <a:pt x="9" y="5"/>
                      <a:pt x="9" y="5"/>
                    </a:cubicBezTo>
                    <a:cubicBezTo>
                      <a:pt x="10" y="4"/>
                      <a:pt x="11" y="3"/>
                      <a:pt x="12" y="2"/>
                    </a:cubicBezTo>
                    <a:cubicBezTo>
                      <a:pt x="13" y="1"/>
                      <a:pt x="14" y="0"/>
                      <a:pt x="15" y="0"/>
                    </a:cubicBezTo>
                    <a:cubicBezTo>
                      <a:pt x="16" y="0"/>
                      <a:pt x="17" y="0"/>
                      <a:pt x="19" y="0"/>
                    </a:cubicBezTo>
                    <a:cubicBezTo>
                      <a:pt x="20" y="0"/>
                      <a:pt x="21" y="1"/>
                      <a:pt x="23" y="2"/>
                    </a:cubicBezTo>
                    <a:cubicBezTo>
                      <a:pt x="24" y="3"/>
                      <a:pt x="25" y="4"/>
                      <a:pt x="26" y="5"/>
                    </a:cubicBezTo>
                    <a:cubicBezTo>
                      <a:pt x="27" y="6"/>
                      <a:pt x="27" y="7"/>
                      <a:pt x="27" y="8"/>
                    </a:cubicBezTo>
                    <a:cubicBezTo>
                      <a:pt x="27" y="9"/>
                      <a:pt x="27" y="10"/>
                      <a:pt x="26" y="11"/>
                    </a:cubicBezTo>
                    <a:cubicBezTo>
                      <a:pt x="26" y="12"/>
                      <a:pt x="25" y="14"/>
                      <a:pt x="25" y="15"/>
                    </a:cubicBezTo>
                    <a:cubicBezTo>
                      <a:pt x="23" y="17"/>
                      <a:pt x="23" y="17"/>
                      <a:pt x="23" y="17"/>
                    </a:cubicBezTo>
                    <a:cubicBezTo>
                      <a:pt x="18" y="13"/>
                      <a:pt x="18" y="13"/>
                      <a:pt x="18" y="13"/>
                    </a:cubicBezTo>
                    <a:cubicBezTo>
                      <a:pt x="19" y="10"/>
                      <a:pt x="19" y="10"/>
                      <a:pt x="19" y="10"/>
                    </a:cubicBezTo>
                    <a:cubicBezTo>
                      <a:pt x="20" y="10"/>
                      <a:pt x="20" y="10"/>
                      <a:pt x="20" y="9"/>
                    </a:cubicBezTo>
                    <a:cubicBezTo>
                      <a:pt x="20" y="9"/>
                      <a:pt x="20" y="9"/>
                      <a:pt x="21" y="9"/>
                    </a:cubicBezTo>
                    <a:cubicBezTo>
                      <a:pt x="21" y="8"/>
                      <a:pt x="21" y="8"/>
                      <a:pt x="21" y="8"/>
                    </a:cubicBezTo>
                    <a:cubicBezTo>
                      <a:pt x="21" y="7"/>
                      <a:pt x="21" y="7"/>
                      <a:pt x="21" y="7"/>
                    </a:cubicBezTo>
                    <a:cubicBezTo>
                      <a:pt x="20" y="7"/>
                      <a:pt x="20" y="6"/>
                      <a:pt x="20" y="6"/>
                    </a:cubicBezTo>
                    <a:cubicBezTo>
                      <a:pt x="20" y="6"/>
                      <a:pt x="19" y="6"/>
                      <a:pt x="19" y="6"/>
                    </a:cubicBezTo>
                    <a:cubicBezTo>
                      <a:pt x="19" y="6"/>
                      <a:pt x="18" y="6"/>
                      <a:pt x="18" y="6"/>
                    </a:cubicBezTo>
                    <a:cubicBezTo>
                      <a:pt x="18" y="6"/>
                      <a:pt x="17" y="6"/>
                      <a:pt x="17" y="6"/>
                    </a:cubicBezTo>
                    <a:cubicBezTo>
                      <a:pt x="17" y="6"/>
                      <a:pt x="17" y="7"/>
                      <a:pt x="16" y="7"/>
                    </a:cubicBezTo>
                    <a:cubicBezTo>
                      <a:pt x="16" y="7"/>
                      <a:pt x="16" y="7"/>
                      <a:pt x="16" y="8"/>
                    </a:cubicBezTo>
                    <a:cubicBezTo>
                      <a:pt x="7" y="20"/>
                      <a:pt x="7" y="20"/>
                      <a:pt x="7" y="20"/>
                    </a:cubicBezTo>
                    <a:cubicBezTo>
                      <a:pt x="6" y="21"/>
                      <a:pt x="6" y="21"/>
                      <a:pt x="6" y="22"/>
                    </a:cubicBezTo>
                    <a:cubicBezTo>
                      <a:pt x="6" y="23"/>
                      <a:pt x="6" y="23"/>
                      <a:pt x="7" y="24"/>
                    </a:cubicBezTo>
                    <a:cubicBezTo>
                      <a:pt x="7" y="24"/>
                      <a:pt x="7" y="24"/>
                      <a:pt x="8" y="24"/>
                    </a:cubicBezTo>
                    <a:cubicBezTo>
                      <a:pt x="8" y="24"/>
                      <a:pt x="8" y="24"/>
                      <a:pt x="9" y="24"/>
                    </a:cubicBezTo>
                    <a:cubicBezTo>
                      <a:pt x="9" y="24"/>
                      <a:pt x="9" y="24"/>
                      <a:pt x="9" y="24"/>
                    </a:cubicBezTo>
                    <a:cubicBezTo>
                      <a:pt x="10" y="24"/>
                      <a:pt x="10" y="23"/>
                      <a:pt x="10" y="23"/>
                    </a:cubicBezTo>
                    <a:cubicBezTo>
                      <a:pt x="10" y="23"/>
                      <a:pt x="11" y="23"/>
                      <a:pt x="11" y="22"/>
                    </a:cubicBezTo>
                    <a:cubicBezTo>
                      <a:pt x="13" y="20"/>
                      <a:pt x="13" y="20"/>
                      <a:pt x="13" y="20"/>
                    </a:cubicBezTo>
                    <a:cubicBezTo>
                      <a:pt x="18" y="24"/>
                      <a:pt x="18" y="24"/>
                      <a:pt x="18" y="24"/>
                    </a:cubicBezTo>
                    <a:cubicBezTo>
                      <a:pt x="17" y="26"/>
                      <a:pt x="17" y="26"/>
                      <a:pt x="17" y="26"/>
                    </a:cubicBezTo>
                    <a:cubicBezTo>
                      <a:pt x="16" y="27"/>
                      <a:pt x="15" y="27"/>
                      <a:pt x="15" y="28"/>
                    </a:cubicBezTo>
                    <a:cubicBezTo>
                      <a:pt x="14" y="29"/>
                      <a:pt x="13" y="29"/>
                      <a:pt x="12" y="30"/>
                    </a:cubicBezTo>
                    <a:cubicBezTo>
                      <a:pt x="12" y="30"/>
                      <a:pt x="11" y="30"/>
                      <a:pt x="10" y="30"/>
                    </a:cubicBezTo>
                    <a:cubicBezTo>
                      <a:pt x="9" y="30"/>
                      <a:pt x="8" y="30"/>
                      <a:pt x="7" y="30"/>
                    </a:cubicBezTo>
                    <a:cubicBezTo>
                      <a:pt x="6" y="29"/>
                      <a:pt x="5" y="29"/>
                      <a:pt x="4" y="28"/>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3" name="íšľïdè"/>
              <p:cNvSpPr/>
              <p:nvPr/>
            </p:nvSpPr>
            <p:spPr bwMode="auto">
              <a:xfrm>
                <a:off x="2651" y="2612"/>
                <a:ext cx="33" cy="35"/>
              </a:xfrm>
              <a:custGeom>
                <a:avLst/>
                <a:gdLst>
                  <a:gd name="T0" fmla="*/ 0 w 33"/>
                  <a:gd name="T1" fmla="*/ 24 h 35"/>
                  <a:gd name="T2" fmla="*/ 19 w 33"/>
                  <a:gd name="T3" fmla="*/ 0 h 35"/>
                  <a:gd name="T4" fmla="*/ 23 w 33"/>
                  <a:gd name="T5" fmla="*/ 4 h 35"/>
                  <a:gd name="T6" fmla="*/ 17 w 33"/>
                  <a:gd name="T7" fmla="*/ 14 h 35"/>
                  <a:gd name="T8" fmla="*/ 21 w 33"/>
                  <a:gd name="T9" fmla="*/ 17 h 35"/>
                  <a:gd name="T10" fmla="*/ 27 w 33"/>
                  <a:gd name="T11" fmla="*/ 7 h 35"/>
                  <a:gd name="T12" fmla="*/ 33 w 33"/>
                  <a:gd name="T13" fmla="*/ 11 h 35"/>
                  <a:gd name="T14" fmla="*/ 15 w 33"/>
                  <a:gd name="T15" fmla="*/ 35 h 35"/>
                  <a:gd name="T16" fmla="*/ 10 w 33"/>
                  <a:gd name="T17" fmla="*/ 31 h 35"/>
                  <a:gd name="T18" fmla="*/ 18 w 33"/>
                  <a:gd name="T19" fmla="*/ 21 h 35"/>
                  <a:gd name="T20" fmla="*/ 14 w 33"/>
                  <a:gd name="T21" fmla="*/ 18 h 35"/>
                  <a:gd name="T22" fmla="*/ 6 w 33"/>
                  <a:gd name="T23" fmla="*/ 28 h 35"/>
                  <a:gd name="T24" fmla="*/ 0 w 33"/>
                  <a:gd name="T25"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5">
                    <a:moveTo>
                      <a:pt x="0" y="24"/>
                    </a:moveTo>
                    <a:lnTo>
                      <a:pt x="19" y="0"/>
                    </a:lnTo>
                    <a:lnTo>
                      <a:pt x="23" y="4"/>
                    </a:lnTo>
                    <a:lnTo>
                      <a:pt x="17" y="14"/>
                    </a:lnTo>
                    <a:lnTo>
                      <a:pt x="21" y="17"/>
                    </a:lnTo>
                    <a:lnTo>
                      <a:pt x="27" y="7"/>
                    </a:lnTo>
                    <a:lnTo>
                      <a:pt x="33" y="11"/>
                    </a:lnTo>
                    <a:lnTo>
                      <a:pt x="15" y="35"/>
                    </a:lnTo>
                    <a:lnTo>
                      <a:pt x="10" y="31"/>
                    </a:lnTo>
                    <a:lnTo>
                      <a:pt x="18" y="21"/>
                    </a:lnTo>
                    <a:lnTo>
                      <a:pt x="14" y="18"/>
                    </a:lnTo>
                    <a:lnTo>
                      <a:pt x="6" y="28"/>
                    </a:lnTo>
                    <a:lnTo>
                      <a:pt x="0" y="24"/>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6" name="íṩḻiḍé"/>
            <p:cNvSpPr/>
            <p:nvPr/>
          </p:nvSpPr>
          <p:spPr bwMode="auto">
            <a:xfrm>
              <a:off x="4042842" y="4448265"/>
              <a:ext cx="43984" cy="49262"/>
            </a:xfrm>
            <a:custGeom>
              <a:avLst/>
              <a:gdLst>
                <a:gd name="T0" fmla="*/ 3 w 27"/>
                <a:gd name="T1" fmla="*/ 28 h 30"/>
                <a:gd name="T2" fmla="*/ 1 w 27"/>
                <a:gd name="T3" fmla="*/ 25 h 30"/>
                <a:gd name="T4" fmla="*/ 0 w 27"/>
                <a:gd name="T5" fmla="*/ 22 h 30"/>
                <a:gd name="T6" fmla="*/ 0 w 27"/>
                <a:gd name="T7" fmla="*/ 19 h 30"/>
                <a:gd name="T8" fmla="*/ 2 w 27"/>
                <a:gd name="T9" fmla="*/ 15 h 30"/>
                <a:gd name="T10" fmla="*/ 3 w 27"/>
                <a:gd name="T11" fmla="*/ 14 h 30"/>
                <a:gd name="T12" fmla="*/ 8 w 27"/>
                <a:gd name="T13" fmla="*/ 18 h 30"/>
                <a:gd name="T14" fmla="*/ 7 w 27"/>
                <a:gd name="T15" fmla="*/ 19 h 30"/>
                <a:gd name="T16" fmla="*/ 6 w 27"/>
                <a:gd name="T17" fmla="*/ 22 h 30"/>
                <a:gd name="T18" fmla="*/ 7 w 27"/>
                <a:gd name="T19" fmla="*/ 24 h 30"/>
                <a:gd name="T20" fmla="*/ 9 w 27"/>
                <a:gd name="T21" fmla="*/ 24 h 30"/>
                <a:gd name="T22" fmla="*/ 11 w 27"/>
                <a:gd name="T23" fmla="*/ 22 h 30"/>
                <a:gd name="T24" fmla="*/ 12 w 27"/>
                <a:gd name="T25" fmla="*/ 18 h 30"/>
                <a:gd name="T26" fmla="*/ 11 w 27"/>
                <a:gd name="T27" fmla="*/ 16 h 30"/>
                <a:gd name="T28" fmla="*/ 10 w 27"/>
                <a:gd name="T29" fmla="*/ 15 h 30"/>
                <a:gd name="T30" fmla="*/ 13 w 27"/>
                <a:gd name="T31" fmla="*/ 12 h 30"/>
                <a:gd name="T32" fmla="*/ 14 w 27"/>
                <a:gd name="T33" fmla="*/ 12 h 30"/>
                <a:gd name="T34" fmla="*/ 16 w 27"/>
                <a:gd name="T35" fmla="*/ 13 h 30"/>
                <a:gd name="T36" fmla="*/ 19 w 27"/>
                <a:gd name="T37" fmla="*/ 11 h 30"/>
                <a:gd name="T38" fmla="*/ 20 w 27"/>
                <a:gd name="T39" fmla="*/ 8 h 30"/>
                <a:gd name="T40" fmla="*/ 19 w 27"/>
                <a:gd name="T41" fmla="*/ 6 h 30"/>
                <a:gd name="T42" fmla="*/ 17 w 27"/>
                <a:gd name="T43" fmla="*/ 6 h 30"/>
                <a:gd name="T44" fmla="*/ 15 w 27"/>
                <a:gd name="T45" fmla="*/ 8 h 30"/>
                <a:gd name="T46" fmla="*/ 14 w 27"/>
                <a:gd name="T47" fmla="*/ 9 h 30"/>
                <a:gd name="T48" fmla="*/ 9 w 27"/>
                <a:gd name="T49" fmla="*/ 6 h 30"/>
                <a:gd name="T50" fmla="*/ 10 w 27"/>
                <a:gd name="T51" fmla="*/ 4 h 30"/>
                <a:gd name="T52" fmla="*/ 16 w 27"/>
                <a:gd name="T53" fmla="*/ 0 h 30"/>
                <a:gd name="T54" fmla="*/ 22 w 27"/>
                <a:gd name="T55" fmla="*/ 2 h 30"/>
                <a:gd name="T56" fmla="*/ 26 w 27"/>
                <a:gd name="T57" fmla="*/ 8 h 30"/>
                <a:gd name="T58" fmla="*/ 24 w 27"/>
                <a:gd name="T59" fmla="*/ 14 h 30"/>
                <a:gd name="T60" fmla="*/ 21 w 27"/>
                <a:gd name="T61" fmla="*/ 17 h 30"/>
                <a:gd name="T62" fmla="*/ 17 w 27"/>
                <a:gd name="T63" fmla="*/ 17 h 30"/>
                <a:gd name="T64" fmla="*/ 16 w 27"/>
                <a:gd name="T65" fmla="*/ 25 h 30"/>
                <a:gd name="T66" fmla="*/ 13 w 27"/>
                <a:gd name="T67" fmla="*/ 28 h 30"/>
                <a:gd name="T68" fmla="*/ 10 w 27"/>
                <a:gd name="T69" fmla="*/ 30 h 30"/>
                <a:gd name="T70" fmla="*/ 7 w 27"/>
                <a:gd name="T71" fmla="*/ 30 h 30"/>
                <a:gd name="T72" fmla="*/ 3 w 27"/>
                <a:gd name="T73"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 h="30">
                  <a:moveTo>
                    <a:pt x="3" y="28"/>
                  </a:moveTo>
                  <a:cubicBezTo>
                    <a:pt x="2" y="27"/>
                    <a:pt x="1" y="26"/>
                    <a:pt x="1" y="25"/>
                  </a:cubicBezTo>
                  <a:cubicBezTo>
                    <a:pt x="0" y="24"/>
                    <a:pt x="0" y="23"/>
                    <a:pt x="0" y="22"/>
                  </a:cubicBezTo>
                  <a:cubicBezTo>
                    <a:pt x="0" y="21"/>
                    <a:pt x="0" y="20"/>
                    <a:pt x="0" y="19"/>
                  </a:cubicBezTo>
                  <a:cubicBezTo>
                    <a:pt x="1" y="18"/>
                    <a:pt x="1" y="16"/>
                    <a:pt x="2" y="15"/>
                  </a:cubicBezTo>
                  <a:cubicBezTo>
                    <a:pt x="3" y="14"/>
                    <a:pt x="3" y="14"/>
                    <a:pt x="3" y="14"/>
                  </a:cubicBezTo>
                  <a:cubicBezTo>
                    <a:pt x="8" y="18"/>
                    <a:pt x="8" y="18"/>
                    <a:pt x="8" y="18"/>
                  </a:cubicBezTo>
                  <a:cubicBezTo>
                    <a:pt x="7" y="19"/>
                    <a:pt x="7" y="19"/>
                    <a:pt x="7" y="19"/>
                  </a:cubicBezTo>
                  <a:cubicBezTo>
                    <a:pt x="7" y="20"/>
                    <a:pt x="6" y="21"/>
                    <a:pt x="6" y="22"/>
                  </a:cubicBezTo>
                  <a:cubicBezTo>
                    <a:pt x="6" y="23"/>
                    <a:pt x="6" y="23"/>
                    <a:pt x="7" y="24"/>
                  </a:cubicBezTo>
                  <a:cubicBezTo>
                    <a:pt x="7" y="24"/>
                    <a:pt x="8" y="24"/>
                    <a:pt x="9" y="24"/>
                  </a:cubicBezTo>
                  <a:cubicBezTo>
                    <a:pt x="9" y="24"/>
                    <a:pt x="10" y="23"/>
                    <a:pt x="11" y="22"/>
                  </a:cubicBezTo>
                  <a:cubicBezTo>
                    <a:pt x="12" y="20"/>
                    <a:pt x="12" y="19"/>
                    <a:pt x="12" y="18"/>
                  </a:cubicBezTo>
                  <a:cubicBezTo>
                    <a:pt x="12" y="18"/>
                    <a:pt x="12" y="17"/>
                    <a:pt x="11" y="16"/>
                  </a:cubicBezTo>
                  <a:cubicBezTo>
                    <a:pt x="10" y="15"/>
                    <a:pt x="10" y="15"/>
                    <a:pt x="10" y="15"/>
                  </a:cubicBezTo>
                  <a:cubicBezTo>
                    <a:pt x="13" y="12"/>
                    <a:pt x="13" y="12"/>
                    <a:pt x="13" y="12"/>
                  </a:cubicBezTo>
                  <a:cubicBezTo>
                    <a:pt x="14" y="12"/>
                    <a:pt x="14" y="12"/>
                    <a:pt x="14" y="12"/>
                  </a:cubicBezTo>
                  <a:cubicBezTo>
                    <a:pt x="15" y="13"/>
                    <a:pt x="16" y="13"/>
                    <a:pt x="16" y="13"/>
                  </a:cubicBezTo>
                  <a:cubicBezTo>
                    <a:pt x="17" y="13"/>
                    <a:pt x="18" y="12"/>
                    <a:pt x="19" y="11"/>
                  </a:cubicBezTo>
                  <a:cubicBezTo>
                    <a:pt x="20" y="10"/>
                    <a:pt x="20" y="9"/>
                    <a:pt x="20" y="8"/>
                  </a:cubicBezTo>
                  <a:cubicBezTo>
                    <a:pt x="20" y="7"/>
                    <a:pt x="20" y="7"/>
                    <a:pt x="19" y="6"/>
                  </a:cubicBezTo>
                  <a:cubicBezTo>
                    <a:pt x="19" y="6"/>
                    <a:pt x="18" y="6"/>
                    <a:pt x="17" y="6"/>
                  </a:cubicBezTo>
                  <a:cubicBezTo>
                    <a:pt x="17" y="6"/>
                    <a:pt x="16" y="7"/>
                    <a:pt x="15" y="8"/>
                  </a:cubicBezTo>
                  <a:cubicBezTo>
                    <a:pt x="14" y="9"/>
                    <a:pt x="14" y="9"/>
                    <a:pt x="14" y="9"/>
                  </a:cubicBezTo>
                  <a:cubicBezTo>
                    <a:pt x="9" y="6"/>
                    <a:pt x="9" y="6"/>
                    <a:pt x="9" y="6"/>
                  </a:cubicBezTo>
                  <a:cubicBezTo>
                    <a:pt x="10" y="4"/>
                    <a:pt x="10" y="4"/>
                    <a:pt x="10" y="4"/>
                  </a:cubicBezTo>
                  <a:cubicBezTo>
                    <a:pt x="12" y="2"/>
                    <a:pt x="14" y="1"/>
                    <a:pt x="16" y="0"/>
                  </a:cubicBezTo>
                  <a:cubicBezTo>
                    <a:pt x="18" y="0"/>
                    <a:pt x="20" y="1"/>
                    <a:pt x="22" y="2"/>
                  </a:cubicBezTo>
                  <a:cubicBezTo>
                    <a:pt x="25" y="4"/>
                    <a:pt x="26" y="6"/>
                    <a:pt x="26" y="8"/>
                  </a:cubicBezTo>
                  <a:cubicBezTo>
                    <a:pt x="27" y="10"/>
                    <a:pt x="26" y="12"/>
                    <a:pt x="24" y="14"/>
                  </a:cubicBezTo>
                  <a:cubicBezTo>
                    <a:pt x="23" y="15"/>
                    <a:pt x="22" y="16"/>
                    <a:pt x="21" y="17"/>
                  </a:cubicBezTo>
                  <a:cubicBezTo>
                    <a:pt x="19" y="18"/>
                    <a:pt x="18" y="18"/>
                    <a:pt x="17" y="17"/>
                  </a:cubicBezTo>
                  <a:cubicBezTo>
                    <a:pt x="19" y="20"/>
                    <a:pt x="18" y="22"/>
                    <a:pt x="16" y="25"/>
                  </a:cubicBezTo>
                  <a:cubicBezTo>
                    <a:pt x="15" y="27"/>
                    <a:pt x="14" y="28"/>
                    <a:pt x="13" y="28"/>
                  </a:cubicBezTo>
                  <a:cubicBezTo>
                    <a:pt x="12" y="29"/>
                    <a:pt x="11" y="30"/>
                    <a:pt x="10" y="30"/>
                  </a:cubicBezTo>
                  <a:cubicBezTo>
                    <a:pt x="9" y="30"/>
                    <a:pt x="8" y="30"/>
                    <a:pt x="7" y="30"/>
                  </a:cubicBezTo>
                  <a:cubicBezTo>
                    <a:pt x="6" y="30"/>
                    <a:pt x="5" y="29"/>
                    <a:pt x="3" y="28"/>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 name="îŝ1îḋé"/>
            <p:cNvSpPr/>
            <p:nvPr/>
          </p:nvSpPr>
          <p:spPr bwMode="auto">
            <a:xfrm>
              <a:off x="7097069" y="2351124"/>
              <a:ext cx="51022" cy="91486"/>
            </a:xfrm>
            <a:custGeom>
              <a:avLst/>
              <a:gdLst>
                <a:gd name="T0" fmla="*/ 15 w 30"/>
                <a:gd name="T1" fmla="*/ 54 h 54"/>
                <a:gd name="T2" fmla="*/ 8 w 30"/>
                <a:gd name="T3" fmla="*/ 53 h 54"/>
                <a:gd name="T4" fmla="*/ 3 w 30"/>
                <a:gd name="T5" fmla="*/ 49 h 54"/>
                <a:gd name="T6" fmla="*/ 1 w 30"/>
                <a:gd name="T7" fmla="*/ 44 h 54"/>
                <a:gd name="T8" fmla="*/ 0 w 30"/>
                <a:gd name="T9" fmla="*/ 37 h 54"/>
                <a:gd name="T10" fmla="*/ 0 w 30"/>
                <a:gd name="T11" fmla="*/ 18 h 54"/>
                <a:gd name="T12" fmla="*/ 1 w 30"/>
                <a:gd name="T13" fmla="*/ 11 h 54"/>
                <a:gd name="T14" fmla="*/ 3 w 30"/>
                <a:gd name="T15" fmla="*/ 5 h 54"/>
                <a:gd name="T16" fmla="*/ 8 w 30"/>
                <a:gd name="T17" fmla="*/ 2 h 54"/>
                <a:gd name="T18" fmla="*/ 15 w 30"/>
                <a:gd name="T19" fmla="*/ 0 h 54"/>
                <a:gd name="T20" fmla="*/ 23 w 30"/>
                <a:gd name="T21" fmla="*/ 2 h 54"/>
                <a:gd name="T22" fmla="*/ 27 w 30"/>
                <a:gd name="T23" fmla="*/ 5 h 54"/>
                <a:gd name="T24" fmla="*/ 30 w 30"/>
                <a:gd name="T25" fmla="*/ 9 h 54"/>
                <a:gd name="T26" fmla="*/ 30 w 30"/>
                <a:gd name="T27" fmla="*/ 15 h 54"/>
                <a:gd name="T28" fmla="*/ 30 w 30"/>
                <a:gd name="T29" fmla="*/ 20 h 54"/>
                <a:gd name="T30" fmla="*/ 19 w 30"/>
                <a:gd name="T31" fmla="*/ 20 h 54"/>
                <a:gd name="T32" fmla="*/ 19 w 30"/>
                <a:gd name="T33" fmla="*/ 15 h 54"/>
                <a:gd name="T34" fmla="*/ 19 w 30"/>
                <a:gd name="T35" fmla="*/ 13 h 54"/>
                <a:gd name="T36" fmla="*/ 19 w 30"/>
                <a:gd name="T37" fmla="*/ 11 h 54"/>
                <a:gd name="T38" fmla="*/ 18 w 30"/>
                <a:gd name="T39" fmla="*/ 10 h 54"/>
                <a:gd name="T40" fmla="*/ 17 w 30"/>
                <a:gd name="T41" fmla="*/ 9 h 54"/>
                <a:gd name="T42" fmla="*/ 15 w 30"/>
                <a:gd name="T43" fmla="*/ 9 h 54"/>
                <a:gd name="T44" fmla="*/ 14 w 30"/>
                <a:gd name="T45" fmla="*/ 9 h 54"/>
                <a:gd name="T46" fmla="*/ 13 w 30"/>
                <a:gd name="T47" fmla="*/ 10 h 54"/>
                <a:gd name="T48" fmla="*/ 12 w 30"/>
                <a:gd name="T49" fmla="*/ 11 h 54"/>
                <a:gd name="T50" fmla="*/ 12 w 30"/>
                <a:gd name="T51" fmla="*/ 13 h 54"/>
                <a:gd name="T52" fmla="*/ 12 w 30"/>
                <a:gd name="T53" fmla="*/ 15 h 54"/>
                <a:gd name="T54" fmla="*/ 12 w 30"/>
                <a:gd name="T55" fmla="*/ 39 h 54"/>
                <a:gd name="T56" fmla="*/ 12 w 30"/>
                <a:gd name="T57" fmla="*/ 44 h 54"/>
                <a:gd name="T58" fmla="*/ 15 w 30"/>
                <a:gd name="T59" fmla="*/ 46 h 54"/>
                <a:gd name="T60" fmla="*/ 17 w 30"/>
                <a:gd name="T61" fmla="*/ 45 h 54"/>
                <a:gd name="T62" fmla="*/ 18 w 30"/>
                <a:gd name="T63" fmla="*/ 45 h 54"/>
                <a:gd name="T64" fmla="*/ 19 w 30"/>
                <a:gd name="T65" fmla="*/ 43 h 54"/>
                <a:gd name="T66" fmla="*/ 19 w 30"/>
                <a:gd name="T67" fmla="*/ 41 h 54"/>
                <a:gd name="T68" fmla="*/ 19 w 30"/>
                <a:gd name="T69" fmla="*/ 39 h 54"/>
                <a:gd name="T70" fmla="*/ 19 w 30"/>
                <a:gd name="T71" fmla="*/ 34 h 54"/>
                <a:gd name="T72" fmla="*/ 30 w 30"/>
                <a:gd name="T73" fmla="*/ 34 h 54"/>
                <a:gd name="T74" fmla="*/ 30 w 30"/>
                <a:gd name="T75" fmla="*/ 38 h 54"/>
                <a:gd name="T76" fmla="*/ 30 w 30"/>
                <a:gd name="T77" fmla="*/ 44 h 54"/>
                <a:gd name="T78" fmla="*/ 29 w 30"/>
                <a:gd name="T79" fmla="*/ 48 h 54"/>
                <a:gd name="T80" fmla="*/ 26 w 30"/>
                <a:gd name="T81" fmla="*/ 51 h 54"/>
                <a:gd name="T82" fmla="*/ 22 w 30"/>
                <a:gd name="T83" fmla="*/ 53 h 54"/>
                <a:gd name="T84" fmla="*/ 15 w 30"/>
                <a:gd name="T8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 h="54">
                  <a:moveTo>
                    <a:pt x="15" y="54"/>
                  </a:moveTo>
                  <a:cubicBezTo>
                    <a:pt x="13" y="54"/>
                    <a:pt x="10" y="54"/>
                    <a:pt x="8" y="53"/>
                  </a:cubicBezTo>
                  <a:cubicBezTo>
                    <a:pt x="6" y="52"/>
                    <a:pt x="4" y="51"/>
                    <a:pt x="3" y="49"/>
                  </a:cubicBezTo>
                  <a:cubicBezTo>
                    <a:pt x="2" y="48"/>
                    <a:pt x="1" y="46"/>
                    <a:pt x="1" y="44"/>
                  </a:cubicBezTo>
                  <a:cubicBezTo>
                    <a:pt x="0" y="42"/>
                    <a:pt x="0" y="39"/>
                    <a:pt x="0" y="37"/>
                  </a:cubicBezTo>
                  <a:cubicBezTo>
                    <a:pt x="0" y="18"/>
                    <a:pt x="0" y="18"/>
                    <a:pt x="0" y="18"/>
                  </a:cubicBezTo>
                  <a:cubicBezTo>
                    <a:pt x="0" y="15"/>
                    <a:pt x="0" y="13"/>
                    <a:pt x="1" y="11"/>
                  </a:cubicBezTo>
                  <a:cubicBezTo>
                    <a:pt x="1" y="9"/>
                    <a:pt x="2" y="7"/>
                    <a:pt x="3" y="5"/>
                  </a:cubicBezTo>
                  <a:cubicBezTo>
                    <a:pt x="4" y="4"/>
                    <a:pt x="6" y="2"/>
                    <a:pt x="8" y="2"/>
                  </a:cubicBezTo>
                  <a:cubicBezTo>
                    <a:pt x="10" y="1"/>
                    <a:pt x="13" y="0"/>
                    <a:pt x="15" y="0"/>
                  </a:cubicBezTo>
                  <a:cubicBezTo>
                    <a:pt x="18" y="0"/>
                    <a:pt x="21" y="1"/>
                    <a:pt x="23" y="2"/>
                  </a:cubicBezTo>
                  <a:cubicBezTo>
                    <a:pt x="25" y="2"/>
                    <a:pt x="26" y="3"/>
                    <a:pt x="27" y="5"/>
                  </a:cubicBezTo>
                  <a:cubicBezTo>
                    <a:pt x="28" y="6"/>
                    <a:pt x="29" y="8"/>
                    <a:pt x="30" y="9"/>
                  </a:cubicBezTo>
                  <a:cubicBezTo>
                    <a:pt x="30" y="11"/>
                    <a:pt x="30" y="13"/>
                    <a:pt x="30" y="15"/>
                  </a:cubicBezTo>
                  <a:cubicBezTo>
                    <a:pt x="30" y="20"/>
                    <a:pt x="30" y="20"/>
                    <a:pt x="30" y="20"/>
                  </a:cubicBezTo>
                  <a:cubicBezTo>
                    <a:pt x="19" y="20"/>
                    <a:pt x="19" y="20"/>
                    <a:pt x="19" y="20"/>
                  </a:cubicBezTo>
                  <a:cubicBezTo>
                    <a:pt x="19" y="15"/>
                    <a:pt x="19" y="15"/>
                    <a:pt x="19" y="15"/>
                  </a:cubicBezTo>
                  <a:cubicBezTo>
                    <a:pt x="19" y="14"/>
                    <a:pt x="19" y="13"/>
                    <a:pt x="19" y="13"/>
                  </a:cubicBezTo>
                  <a:cubicBezTo>
                    <a:pt x="19" y="13"/>
                    <a:pt x="19" y="12"/>
                    <a:pt x="19" y="11"/>
                  </a:cubicBezTo>
                  <a:cubicBezTo>
                    <a:pt x="19" y="11"/>
                    <a:pt x="19" y="10"/>
                    <a:pt x="18" y="10"/>
                  </a:cubicBezTo>
                  <a:cubicBezTo>
                    <a:pt x="18" y="10"/>
                    <a:pt x="18" y="9"/>
                    <a:pt x="17" y="9"/>
                  </a:cubicBezTo>
                  <a:cubicBezTo>
                    <a:pt x="17" y="9"/>
                    <a:pt x="16" y="9"/>
                    <a:pt x="15" y="9"/>
                  </a:cubicBezTo>
                  <a:cubicBezTo>
                    <a:pt x="15" y="9"/>
                    <a:pt x="14" y="9"/>
                    <a:pt x="14" y="9"/>
                  </a:cubicBezTo>
                  <a:cubicBezTo>
                    <a:pt x="13" y="9"/>
                    <a:pt x="13" y="10"/>
                    <a:pt x="13" y="10"/>
                  </a:cubicBezTo>
                  <a:cubicBezTo>
                    <a:pt x="12" y="10"/>
                    <a:pt x="12" y="11"/>
                    <a:pt x="12" y="11"/>
                  </a:cubicBezTo>
                  <a:cubicBezTo>
                    <a:pt x="12" y="12"/>
                    <a:pt x="12" y="13"/>
                    <a:pt x="12" y="13"/>
                  </a:cubicBezTo>
                  <a:cubicBezTo>
                    <a:pt x="12" y="14"/>
                    <a:pt x="12" y="14"/>
                    <a:pt x="12" y="15"/>
                  </a:cubicBezTo>
                  <a:cubicBezTo>
                    <a:pt x="12" y="39"/>
                    <a:pt x="12" y="39"/>
                    <a:pt x="12" y="39"/>
                  </a:cubicBezTo>
                  <a:cubicBezTo>
                    <a:pt x="12" y="42"/>
                    <a:pt x="12" y="43"/>
                    <a:pt x="12" y="44"/>
                  </a:cubicBezTo>
                  <a:cubicBezTo>
                    <a:pt x="13" y="45"/>
                    <a:pt x="14" y="46"/>
                    <a:pt x="15" y="46"/>
                  </a:cubicBezTo>
                  <a:cubicBezTo>
                    <a:pt x="16" y="46"/>
                    <a:pt x="17" y="46"/>
                    <a:pt x="17" y="45"/>
                  </a:cubicBezTo>
                  <a:cubicBezTo>
                    <a:pt x="18" y="45"/>
                    <a:pt x="18" y="45"/>
                    <a:pt x="18" y="45"/>
                  </a:cubicBezTo>
                  <a:cubicBezTo>
                    <a:pt x="19" y="44"/>
                    <a:pt x="19" y="44"/>
                    <a:pt x="19" y="43"/>
                  </a:cubicBezTo>
                  <a:cubicBezTo>
                    <a:pt x="19" y="42"/>
                    <a:pt x="19" y="42"/>
                    <a:pt x="19" y="41"/>
                  </a:cubicBezTo>
                  <a:cubicBezTo>
                    <a:pt x="19" y="41"/>
                    <a:pt x="19" y="40"/>
                    <a:pt x="19" y="39"/>
                  </a:cubicBezTo>
                  <a:cubicBezTo>
                    <a:pt x="19" y="34"/>
                    <a:pt x="19" y="34"/>
                    <a:pt x="19" y="34"/>
                  </a:cubicBezTo>
                  <a:cubicBezTo>
                    <a:pt x="30" y="34"/>
                    <a:pt x="30" y="34"/>
                    <a:pt x="30" y="34"/>
                  </a:cubicBezTo>
                  <a:cubicBezTo>
                    <a:pt x="30" y="38"/>
                    <a:pt x="30" y="38"/>
                    <a:pt x="30" y="38"/>
                  </a:cubicBezTo>
                  <a:cubicBezTo>
                    <a:pt x="30" y="40"/>
                    <a:pt x="30" y="42"/>
                    <a:pt x="30" y="44"/>
                  </a:cubicBezTo>
                  <a:cubicBezTo>
                    <a:pt x="30" y="45"/>
                    <a:pt x="29" y="46"/>
                    <a:pt x="29" y="48"/>
                  </a:cubicBezTo>
                  <a:cubicBezTo>
                    <a:pt x="28" y="49"/>
                    <a:pt x="27" y="50"/>
                    <a:pt x="26" y="51"/>
                  </a:cubicBezTo>
                  <a:cubicBezTo>
                    <a:pt x="25" y="52"/>
                    <a:pt x="23" y="53"/>
                    <a:pt x="22" y="53"/>
                  </a:cubicBezTo>
                  <a:cubicBezTo>
                    <a:pt x="20" y="54"/>
                    <a:pt x="18" y="54"/>
                    <a:pt x="15" y="54"/>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 name="îṡ1îḓé"/>
            <p:cNvSpPr/>
            <p:nvPr/>
          </p:nvSpPr>
          <p:spPr bwMode="auto">
            <a:xfrm>
              <a:off x="7158647" y="2352884"/>
              <a:ext cx="52780" cy="87967"/>
            </a:xfrm>
            <a:custGeom>
              <a:avLst/>
              <a:gdLst>
                <a:gd name="T0" fmla="*/ 0 w 30"/>
                <a:gd name="T1" fmla="*/ 50 h 50"/>
                <a:gd name="T2" fmla="*/ 0 w 30"/>
                <a:gd name="T3" fmla="*/ 0 h 50"/>
                <a:gd name="T4" fmla="*/ 11 w 30"/>
                <a:gd name="T5" fmla="*/ 0 h 50"/>
                <a:gd name="T6" fmla="*/ 11 w 30"/>
                <a:gd name="T7" fmla="*/ 20 h 50"/>
                <a:gd name="T8" fmla="*/ 20 w 30"/>
                <a:gd name="T9" fmla="*/ 20 h 50"/>
                <a:gd name="T10" fmla="*/ 20 w 30"/>
                <a:gd name="T11" fmla="*/ 0 h 50"/>
                <a:gd name="T12" fmla="*/ 30 w 30"/>
                <a:gd name="T13" fmla="*/ 0 h 50"/>
                <a:gd name="T14" fmla="*/ 30 w 30"/>
                <a:gd name="T15" fmla="*/ 50 h 50"/>
                <a:gd name="T16" fmla="*/ 20 w 30"/>
                <a:gd name="T17" fmla="*/ 50 h 50"/>
                <a:gd name="T18" fmla="*/ 20 w 30"/>
                <a:gd name="T19" fmla="*/ 28 h 50"/>
                <a:gd name="T20" fmla="*/ 11 w 30"/>
                <a:gd name="T21" fmla="*/ 28 h 50"/>
                <a:gd name="T22" fmla="*/ 11 w 30"/>
                <a:gd name="T23" fmla="*/ 50 h 50"/>
                <a:gd name="T24" fmla="*/ 0 w 30"/>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50">
                  <a:moveTo>
                    <a:pt x="0" y="50"/>
                  </a:moveTo>
                  <a:lnTo>
                    <a:pt x="0" y="0"/>
                  </a:lnTo>
                  <a:lnTo>
                    <a:pt x="11" y="0"/>
                  </a:lnTo>
                  <a:lnTo>
                    <a:pt x="11" y="20"/>
                  </a:lnTo>
                  <a:lnTo>
                    <a:pt x="20" y="20"/>
                  </a:lnTo>
                  <a:lnTo>
                    <a:pt x="20" y="0"/>
                  </a:lnTo>
                  <a:lnTo>
                    <a:pt x="30" y="0"/>
                  </a:lnTo>
                  <a:lnTo>
                    <a:pt x="30" y="50"/>
                  </a:lnTo>
                  <a:lnTo>
                    <a:pt x="20" y="50"/>
                  </a:lnTo>
                  <a:lnTo>
                    <a:pt x="20" y="28"/>
                  </a:lnTo>
                  <a:lnTo>
                    <a:pt x="11" y="28"/>
                  </a:lnTo>
                  <a:lnTo>
                    <a:pt x="11" y="50"/>
                  </a:lnTo>
                  <a:lnTo>
                    <a:pt x="0" y="50"/>
                  </a:ln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 name="îšḷïḓe"/>
            <p:cNvSpPr/>
            <p:nvPr/>
          </p:nvSpPr>
          <p:spPr bwMode="auto">
            <a:xfrm>
              <a:off x="7223742" y="2351124"/>
              <a:ext cx="49262" cy="91486"/>
            </a:xfrm>
            <a:custGeom>
              <a:avLst/>
              <a:gdLst>
                <a:gd name="T0" fmla="*/ 15 w 29"/>
                <a:gd name="T1" fmla="*/ 54 h 54"/>
                <a:gd name="T2" fmla="*/ 8 w 29"/>
                <a:gd name="T3" fmla="*/ 53 h 54"/>
                <a:gd name="T4" fmla="*/ 3 w 29"/>
                <a:gd name="T5" fmla="*/ 50 h 54"/>
                <a:gd name="T6" fmla="*/ 1 w 29"/>
                <a:gd name="T7" fmla="*/ 45 h 54"/>
                <a:gd name="T8" fmla="*/ 0 w 29"/>
                <a:gd name="T9" fmla="*/ 38 h 54"/>
                <a:gd name="T10" fmla="*/ 0 w 29"/>
                <a:gd name="T11" fmla="*/ 36 h 54"/>
                <a:gd name="T12" fmla="*/ 11 w 29"/>
                <a:gd name="T13" fmla="*/ 36 h 54"/>
                <a:gd name="T14" fmla="*/ 11 w 29"/>
                <a:gd name="T15" fmla="*/ 38 h 54"/>
                <a:gd name="T16" fmla="*/ 12 w 29"/>
                <a:gd name="T17" fmla="*/ 44 h 54"/>
                <a:gd name="T18" fmla="*/ 15 w 29"/>
                <a:gd name="T19" fmla="*/ 45 h 54"/>
                <a:gd name="T20" fmla="*/ 17 w 29"/>
                <a:gd name="T21" fmla="*/ 44 h 54"/>
                <a:gd name="T22" fmla="*/ 18 w 29"/>
                <a:gd name="T23" fmla="*/ 38 h 54"/>
                <a:gd name="T24" fmla="*/ 17 w 29"/>
                <a:gd name="T25" fmla="*/ 32 h 54"/>
                <a:gd name="T26" fmla="*/ 13 w 29"/>
                <a:gd name="T27" fmla="*/ 30 h 54"/>
                <a:gd name="T28" fmla="*/ 11 w 29"/>
                <a:gd name="T29" fmla="*/ 30 h 54"/>
                <a:gd name="T30" fmla="*/ 11 w 29"/>
                <a:gd name="T31" fmla="*/ 23 h 54"/>
                <a:gd name="T32" fmla="*/ 13 w 29"/>
                <a:gd name="T33" fmla="*/ 23 h 54"/>
                <a:gd name="T34" fmla="*/ 17 w 29"/>
                <a:gd name="T35" fmla="*/ 21 h 54"/>
                <a:gd name="T36" fmla="*/ 18 w 29"/>
                <a:gd name="T37" fmla="*/ 15 h 54"/>
                <a:gd name="T38" fmla="*/ 17 w 29"/>
                <a:gd name="T39" fmla="*/ 10 h 54"/>
                <a:gd name="T40" fmla="*/ 14 w 29"/>
                <a:gd name="T41" fmla="*/ 9 h 54"/>
                <a:gd name="T42" fmla="*/ 12 w 29"/>
                <a:gd name="T43" fmla="*/ 11 h 54"/>
                <a:gd name="T44" fmla="*/ 11 w 29"/>
                <a:gd name="T45" fmla="*/ 15 h 54"/>
                <a:gd name="T46" fmla="*/ 11 w 29"/>
                <a:gd name="T47" fmla="*/ 18 h 54"/>
                <a:gd name="T48" fmla="*/ 0 w 29"/>
                <a:gd name="T49" fmla="*/ 18 h 54"/>
                <a:gd name="T50" fmla="*/ 0 w 29"/>
                <a:gd name="T51" fmla="*/ 15 h 54"/>
                <a:gd name="T52" fmla="*/ 4 w 29"/>
                <a:gd name="T53" fmla="*/ 4 h 54"/>
                <a:gd name="T54" fmla="*/ 14 w 29"/>
                <a:gd name="T55" fmla="*/ 0 h 54"/>
                <a:gd name="T56" fmla="*/ 25 w 29"/>
                <a:gd name="T57" fmla="*/ 4 h 54"/>
                <a:gd name="T58" fmla="*/ 29 w 29"/>
                <a:gd name="T59" fmla="*/ 14 h 54"/>
                <a:gd name="T60" fmla="*/ 27 w 29"/>
                <a:gd name="T61" fmla="*/ 22 h 54"/>
                <a:gd name="T62" fmla="*/ 22 w 29"/>
                <a:gd name="T63" fmla="*/ 26 h 54"/>
                <a:gd name="T64" fmla="*/ 29 w 29"/>
                <a:gd name="T65" fmla="*/ 38 h 54"/>
                <a:gd name="T66" fmla="*/ 28 w 29"/>
                <a:gd name="T67" fmla="*/ 45 h 54"/>
                <a:gd name="T68" fmla="*/ 26 w 29"/>
                <a:gd name="T69" fmla="*/ 50 h 54"/>
                <a:gd name="T70" fmla="*/ 21 w 29"/>
                <a:gd name="T71" fmla="*/ 53 h 54"/>
                <a:gd name="T72" fmla="*/ 15 w 29"/>
                <a:gd name="T7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 h="54">
                  <a:moveTo>
                    <a:pt x="15" y="54"/>
                  </a:moveTo>
                  <a:cubicBezTo>
                    <a:pt x="12" y="54"/>
                    <a:pt x="10" y="54"/>
                    <a:pt x="8" y="53"/>
                  </a:cubicBezTo>
                  <a:cubicBezTo>
                    <a:pt x="6" y="52"/>
                    <a:pt x="4" y="51"/>
                    <a:pt x="3" y="50"/>
                  </a:cubicBezTo>
                  <a:cubicBezTo>
                    <a:pt x="2" y="48"/>
                    <a:pt x="1" y="47"/>
                    <a:pt x="1" y="45"/>
                  </a:cubicBezTo>
                  <a:cubicBezTo>
                    <a:pt x="0" y="43"/>
                    <a:pt x="0" y="40"/>
                    <a:pt x="0" y="38"/>
                  </a:cubicBezTo>
                  <a:cubicBezTo>
                    <a:pt x="0" y="36"/>
                    <a:pt x="0" y="36"/>
                    <a:pt x="0" y="36"/>
                  </a:cubicBezTo>
                  <a:cubicBezTo>
                    <a:pt x="11" y="36"/>
                    <a:pt x="11" y="36"/>
                    <a:pt x="11" y="36"/>
                  </a:cubicBezTo>
                  <a:cubicBezTo>
                    <a:pt x="11" y="38"/>
                    <a:pt x="11" y="38"/>
                    <a:pt x="11" y="38"/>
                  </a:cubicBezTo>
                  <a:cubicBezTo>
                    <a:pt x="11" y="41"/>
                    <a:pt x="11" y="42"/>
                    <a:pt x="12" y="44"/>
                  </a:cubicBezTo>
                  <a:cubicBezTo>
                    <a:pt x="12" y="45"/>
                    <a:pt x="13" y="45"/>
                    <a:pt x="15" y="45"/>
                  </a:cubicBezTo>
                  <a:cubicBezTo>
                    <a:pt x="16" y="45"/>
                    <a:pt x="17" y="45"/>
                    <a:pt x="17" y="44"/>
                  </a:cubicBezTo>
                  <a:cubicBezTo>
                    <a:pt x="18" y="42"/>
                    <a:pt x="18" y="41"/>
                    <a:pt x="18" y="38"/>
                  </a:cubicBezTo>
                  <a:cubicBezTo>
                    <a:pt x="18" y="35"/>
                    <a:pt x="18" y="34"/>
                    <a:pt x="17" y="32"/>
                  </a:cubicBezTo>
                  <a:cubicBezTo>
                    <a:pt x="16" y="31"/>
                    <a:pt x="15" y="30"/>
                    <a:pt x="13" y="30"/>
                  </a:cubicBezTo>
                  <a:cubicBezTo>
                    <a:pt x="11" y="30"/>
                    <a:pt x="11" y="30"/>
                    <a:pt x="11" y="30"/>
                  </a:cubicBezTo>
                  <a:cubicBezTo>
                    <a:pt x="11" y="23"/>
                    <a:pt x="11" y="23"/>
                    <a:pt x="11" y="23"/>
                  </a:cubicBezTo>
                  <a:cubicBezTo>
                    <a:pt x="13" y="23"/>
                    <a:pt x="13" y="23"/>
                    <a:pt x="13" y="23"/>
                  </a:cubicBezTo>
                  <a:cubicBezTo>
                    <a:pt x="15" y="23"/>
                    <a:pt x="16" y="22"/>
                    <a:pt x="17" y="21"/>
                  </a:cubicBezTo>
                  <a:cubicBezTo>
                    <a:pt x="18" y="20"/>
                    <a:pt x="18" y="18"/>
                    <a:pt x="18" y="15"/>
                  </a:cubicBezTo>
                  <a:cubicBezTo>
                    <a:pt x="18" y="13"/>
                    <a:pt x="18" y="12"/>
                    <a:pt x="17" y="10"/>
                  </a:cubicBezTo>
                  <a:cubicBezTo>
                    <a:pt x="17" y="9"/>
                    <a:pt x="16" y="9"/>
                    <a:pt x="14" y="9"/>
                  </a:cubicBezTo>
                  <a:cubicBezTo>
                    <a:pt x="13" y="9"/>
                    <a:pt x="12" y="10"/>
                    <a:pt x="12" y="11"/>
                  </a:cubicBezTo>
                  <a:cubicBezTo>
                    <a:pt x="11" y="12"/>
                    <a:pt x="11" y="13"/>
                    <a:pt x="11" y="15"/>
                  </a:cubicBezTo>
                  <a:cubicBezTo>
                    <a:pt x="11" y="18"/>
                    <a:pt x="11" y="18"/>
                    <a:pt x="11" y="18"/>
                  </a:cubicBezTo>
                  <a:cubicBezTo>
                    <a:pt x="0" y="18"/>
                    <a:pt x="0" y="18"/>
                    <a:pt x="0" y="18"/>
                  </a:cubicBezTo>
                  <a:cubicBezTo>
                    <a:pt x="0" y="15"/>
                    <a:pt x="0" y="15"/>
                    <a:pt x="0" y="15"/>
                  </a:cubicBezTo>
                  <a:cubicBezTo>
                    <a:pt x="0" y="10"/>
                    <a:pt x="1" y="7"/>
                    <a:pt x="4" y="4"/>
                  </a:cubicBezTo>
                  <a:cubicBezTo>
                    <a:pt x="6" y="2"/>
                    <a:pt x="10" y="0"/>
                    <a:pt x="14" y="0"/>
                  </a:cubicBezTo>
                  <a:cubicBezTo>
                    <a:pt x="19" y="0"/>
                    <a:pt x="22" y="2"/>
                    <a:pt x="25" y="4"/>
                  </a:cubicBezTo>
                  <a:cubicBezTo>
                    <a:pt x="28" y="6"/>
                    <a:pt x="29" y="10"/>
                    <a:pt x="29" y="14"/>
                  </a:cubicBezTo>
                  <a:cubicBezTo>
                    <a:pt x="29" y="17"/>
                    <a:pt x="28" y="20"/>
                    <a:pt x="27" y="22"/>
                  </a:cubicBezTo>
                  <a:cubicBezTo>
                    <a:pt x="26" y="24"/>
                    <a:pt x="24" y="25"/>
                    <a:pt x="22" y="26"/>
                  </a:cubicBezTo>
                  <a:cubicBezTo>
                    <a:pt x="27" y="27"/>
                    <a:pt x="29" y="31"/>
                    <a:pt x="29" y="38"/>
                  </a:cubicBezTo>
                  <a:cubicBezTo>
                    <a:pt x="29" y="40"/>
                    <a:pt x="29" y="43"/>
                    <a:pt x="28" y="45"/>
                  </a:cubicBezTo>
                  <a:cubicBezTo>
                    <a:pt x="28" y="46"/>
                    <a:pt x="27" y="48"/>
                    <a:pt x="26" y="50"/>
                  </a:cubicBezTo>
                  <a:cubicBezTo>
                    <a:pt x="24" y="51"/>
                    <a:pt x="23" y="52"/>
                    <a:pt x="21" y="53"/>
                  </a:cubicBezTo>
                  <a:cubicBezTo>
                    <a:pt x="19" y="54"/>
                    <a:pt x="17" y="54"/>
                    <a:pt x="15" y="54"/>
                  </a:cubicBezTo>
                  <a:close/>
                </a:path>
              </a:pathLst>
            </a:custGeom>
            <a:solidFill>
              <a:srgbClr val="173E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 name="íSḻíḓê"/>
            <p:cNvSpPr/>
            <p:nvPr/>
          </p:nvSpPr>
          <p:spPr bwMode="auto">
            <a:xfrm>
              <a:off x="7550981" y="2944025"/>
              <a:ext cx="891990" cy="891988"/>
            </a:xfrm>
            <a:prstGeom prst="ellipse">
              <a:avLst/>
            </a:prstGeom>
            <a:noFill/>
            <a:ln w="12700" cap="flat">
              <a:solidFill>
                <a:srgbClr val="2668A3"/>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1" name="ïṣḷíḓê"/>
            <p:cNvSpPr/>
            <p:nvPr/>
          </p:nvSpPr>
          <p:spPr bwMode="auto">
            <a:xfrm>
              <a:off x="7531628" y="3100606"/>
              <a:ext cx="147785" cy="147785"/>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 name="íṧḷíḍé"/>
            <p:cNvSpPr/>
            <p:nvPr/>
          </p:nvSpPr>
          <p:spPr bwMode="auto">
            <a:xfrm>
              <a:off x="8316297" y="3540442"/>
              <a:ext cx="146026" cy="147785"/>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ïSľîḍe"/>
            <p:cNvSpPr/>
            <p:nvPr/>
          </p:nvSpPr>
          <p:spPr bwMode="auto">
            <a:xfrm>
              <a:off x="7862386" y="3420807"/>
              <a:ext cx="160101" cy="160100"/>
            </a:xfrm>
            <a:custGeom>
              <a:avLst/>
              <a:gdLst>
                <a:gd name="T0" fmla="*/ 92 w 94"/>
                <a:gd name="T1" fmla="*/ 51 h 94"/>
                <a:gd name="T2" fmla="*/ 43 w 94"/>
                <a:gd name="T3" fmla="*/ 92 h 94"/>
                <a:gd name="T4" fmla="*/ 2 w 94"/>
                <a:gd name="T5" fmla="*/ 43 h 94"/>
                <a:gd name="T6" fmla="*/ 51 w 94"/>
                <a:gd name="T7" fmla="*/ 2 h 94"/>
                <a:gd name="T8" fmla="*/ 92 w 94"/>
                <a:gd name="T9" fmla="*/ 51 h 94"/>
              </a:gdLst>
              <a:ahLst/>
              <a:cxnLst>
                <a:cxn ang="0">
                  <a:pos x="T0" y="T1"/>
                </a:cxn>
                <a:cxn ang="0">
                  <a:pos x="T2" y="T3"/>
                </a:cxn>
                <a:cxn ang="0">
                  <a:pos x="T4" y="T5"/>
                </a:cxn>
                <a:cxn ang="0">
                  <a:pos x="T6" y="T7"/>
                </a:cxn>
                <a:cxn ang="0">
                  <a:pos x="T8" y="T9"/>
                </a:cxn>
              </a:cxnLst>
              <a:rect l="0" t="0" r="r" b="b"/>
              <a:pathLst>
                <a:path w="94" h="94">
                  <a:moveTo>
                    <a:pt x="92" y="51"/>
                  </a:moveTo>
                  <a:cubicBezTo>
                    <a:pt x="90" y="76"/>
                    <a:pt x="67" y="94"/>
                    <a:pt x="43" y="92"/>
                  </a:cubicBezTo>
                  <a:cubicBezTo>
                    <a:pt x="18" y="90"/>
                    <a:pt x="0" y="67"/>
                    <a:pt x="2" y="43"/>
                  </a:cubicBezTo>
                  <a:cubicBezTo>
                    <a:pt x="4" y="18"/>
                    <a:pt x="27" y="0"/>
                    <a:pt x="51" y="2"/>
                  </a:cubicBezTo>
                  <a:cubicBezTo>
                    <a:pt x="76" y="4"/>
                    <a:pt x="94" y="27"/>
                    <a:pt x="92" y="51"/>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 name="îŝlïḋe"/>
            <p:cNvSpPr/>
            <p:nvPr/>
          </p:nvSpPr>
          <p:spPr bwMode="auto">
            <a:xfrm>
              <a:off x="7732194" y="3380343"/>
              <a:ext cx="161860" cy="160100"/>
            </a:xfrm>
            <a:custGeom>
              <a:avLst/>
              <a:gdLst>
                <a:gd name="T0" fmla="*/ 92 w 95"/>
                <a:gd name="T1" fmla="*/ 52 h 95"/>
                <a:gd name="T2" fmla="*/ 43 w 95"/>
                <a:gd name="T3" fmla="*/ 92 h 95"/>
                <a:gd name="T4" fmla="*/ 2 w 95"/>
                <a:gd name="T5" fmla="*/ 43 h 95"/>
                <a:gd name="T6" fmla="*/ 52 w 95"/>
                <a:gd name="T7" fmla="*/ 2 h 95"/>
                <a:gd name="T8" fmla="*/ 92 w 95"/>
                <a:gd name="T9" fmla="*/ 52 h 95"/>
              </a:gdLst>
              <a:ahLst/>
              <a:cxnLst>
                <a:cxn ang="0">
                  <a:pos x="T0" y="T1"/>
                </a:cxn>
                <a:cxn ang="0">
                  <a:pos x="T2" y="T3"/>
                </a:cxn>
                <a:cxn ang="0">
                  <a:pos x="T4" y="T5"/>
                </a:cxn>
                <a:cxn ang="0">
                  <a:pos x="T6" y="T7"/>
                </a:cxn>
                <a:cxn ang="0">
                  <a:pos x="T8" y="T9"/>
                </a:cxn>
              </a:cxnLst>
              <a:rect l="0" t="0" r="r" b="b"/>
              <a:pathLst>
                <a:path w="95" h="95">
                  <a:moveTo>
                    <a:pt x="92" y="52"/>
                  </a:moveTo>
                  <a:cubicBezTo>
                    <a:pt x="90" y="77"/>
                    <a:pt x="68" y="95"/>
                    <a:pt x="43" y="92"/>
                  </a:cubicBezTo>
                  <a:cubicBezTo>
                    <a:pt x="18" y="90"/>
                    <a:pt x="0" y="68"/>
                    <a:pt x="2" y="43"/>
                  </a:cubicBezTo>
                  <a:cubicBezTo>
                    <a:pt x="5" y="18"/>
                    <a:pt x="27" y="0"/>
                    <a:pt x="52" y="2"/>
                  </a:cubicBezTo>
                  <a:cubicBezTo>
                    <a:pt x="77" y="5"/>
                    <a:pt x="95" y="27"/>
                    <a:pt x="92" y="52"/>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îṡļîḓè"/>
            <p:cNvSpPr/>
            <p:nvPr/>
          </p:nvSpPr>
          <p:spPr bwMode="auto">
            <a:xfrm>
              <a:off x="8094619" y="3290615"/>
              <a:ext cx="160101" cy="161860"/>
            </a:xfrm>
            <a:custGeom>
              <a:avLst/>
              <a:gdLst>
                <a:gd name="T0" fmla="*/ 92 w 95"/>
                <a:gd name="T1" fmla="*/ 52 h 95"/>
                <a:gd name="T2" fmla="*/ 43 w 95"/>
                <a:gd name="T3" fmla="*/ 92 h 95"/>
                <a:gd name="T4" fmla="*/ 2 w 95"/>
                <a:gd name="T5" fmla="*/ 43 h 95"/>
                <a:gd name="T6" fmla="*/ 52 w 95"/>
                <a:gd name="T7" fmla="*/ 2 h 95"/>
                <a:gd name="T8" fmla="*/ 92 w 95"/>
                <a:gd name="T9" fmla="*/ 52 h 95"/>
              </a:gdLst>
              <a:ahLst/>
              <a:cxnLst>
                <a:cxn ang="0">
                  <a:pos x="T0" y="T1"/>
                </a:cxn>
                <a:cxn ang="0">
                  <a:pos x="T2" y="T3"/>
                </a:cxn>
                <a:cxn ang="0">
                  <a:pos x="T4" y="T5"/>
                </a:cxn>
                <a:cxn ang="0">
                  <a:pos x="T6" y="T7"/>
                </a:cxn>
                <a:cxn ang="0">
                  <a:pos x="T8" y="T9"/>
                </a:cxn>
              </a:cxnLst>
              <a:rect l="0" t="0" r="r" b="b"/>
              <a:pathLst>
                <a:path w="95" h="95">
                  <a:moveTo>
                    <a:pt x="92" y="52"/>
                  </a:moveTo>
                  <a:cubicBezTo>
                    <a:pt x="90" y="76"/>
                    <a:pt x="68" y="95"/>
                    <a:pt x="43" y="92"/>
                  </a:cubicBezTo>
                  <a:cubicBezTo>
                    <a:pt x="18" y="90"/>
                    <a:pt x="0" y="68"/>
                    <a:pt x="2" y="43"/>
                  </a:cubicBezTo>
                  <a:cubicBezTo>
                    <a:pt x="5" y="18"/>
                    <a:pt x="27" y="0"/>
                    <a:pt x="52" y="2"/>
                  </a:cubicBezTo>
                  <a:cubicBezTo>
                    <a:pt x="77" y="5"/>
                    <a:pt x="95" y="27"/>
                    <a:pt x="92" y="52"/>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îsḻiḓé"/>
            <p:cNvSpPr/>
            <p:nvPr/>
          </p:nvSpPr>
          <p:spPr bwMode="auto">
            <a:xfrm>
              <a:off x="7862386" y="3156905"/>
              <a:ext cx="160101" cy="160100"/>
            </a:xfrm>
            <a:custGeom>
              <a:avLst/>
              <a:gdLst>
                <a:gd name="T0" fmla="*/ 92 w 94"/>
                <a:gd name="T1" fmla="*/ 52 h 95"/>
                <a:gd name="T2" fmla="*/ 43 w 94"/>
                <a:gd name="T3" fmla="*/ 92 h 95"/>
                <a:gd name="T4" fmla="*/ 2 w 94"/>
                <a:gd name="T5" fmla="*/ 43 h 95"/>
                <a:gd name="T6" fmla="*/ 51 w 94"/>
                <a:gd name="T7" fmla="*/ 2 h 95"/>
                <a:gd name="T8" fmla="*/ 92 w 94"/>
                <a:gd name="T9" fmla="*/ 52 h 95"/>
              </a:gdLst>
              <a:ahLst/>
              <a:cxnLst>
                <a:cxn ang="0">
                  <a:pos x="T0" y="T1"/>
                </a:cxn>
                <a:cxn ang="0">
                  <a:pos x="T2" y="T3"/>
                </a:cxn>
                <a:cxn ang="0">
                  <a:pos x="T4" y="T5"/>
                </a:cxn>
                <a:cxn ang="0">
                  <a:pos x="T6" y="T7"/>
                </a:cxn>
                <a:cxn ang="0">
                  <a:pos x="T8" y="T9"/>
                </a:cxn>
              </a:cxnLst>
              <a:rect l="0" t="0" r="r" b="b"/>
              <a:pathLst>
                <a:path w="94" h="95">
                  <a:moveTo>
                    <a:pt x="92" y="52"/>
                  </a:moveTo>
                  <a:cubicBezTo>
                    <a:pt x="90" y="76"/>
                    <a:pt x="67" y="95"/>
                    <a:pt x="43" y="92"/>
                  </a:cubicBezTo>
                  <a:cubicBezTo>
                    <a:pt x="18" y="90"/>
                    <a:pt x="0" y="68"/>
                    <a:pt x="2" y="43"/>
                  </a:cubicBezTo>
                  <a:cubicBezTo>
                    <a:pt x="4" y="18"/>
                    <a:pt x="27" y="0"/>
                    <a:pt x="51" y="2"/>
                  </a:cubicBezTo>
                  <a:cubicBezTo>
                    <a:pt x="76" y="5"/>
                    <a:pt x="94" y="27"/>
                    <a:pt x="92" y="52"/>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ïsļiḋê"/>
            <p:cNvSpPr/>
            <p:nvPr/>
          </p:nvSpPr>
          <p:spPr bwMode="auto">
            <a:xfrm>
              <a:off x="7967946" y="3498218"/>
              <a:ext cx="158341" cy="160100"/>
            </a:xfrm>
            <a:custGeom>
              <a:avLst/>
              <a:gdLst>
                <a:gd name="T0" fmla="*/ 92 w 94"/>
                <a:gd name="T1" fmla="*/ 52 h 95"/>
                <a:gd name="T2" fmla="*/ 43 w 94"/>
                <a:gd name="T3" fmla="*/ 92 h 95"/>
                <a:gd name="T4" fmla="*/ 2 w 94"/>
                <a:gd name="T5" fmla="*/ 43 h 95"/>
                <a:gd name="T6" fmla="*/ 51 w 94"/>
                <a:gd name="T7" fmla="*/ 2 h 95"/>
                <a:gd name="T8" fmla="*/ 92 w 94"/>
                <a:gd name="T9" fmla="*/ 52 h 95"/>
              </a:gdLst>
              <a:ahLst/>
              <a:cxnLst>
                <a:cxn ang="0">
                  <a:pos x="T0" y="T1"/>
                </a:cxn>
                <a:cxn ang="0">
                  <a:pos x="T2" y="T3"/>
                </a:cxn>
                <a:cxn ang="0">
                  <a:pos x="T4" y="T5"/>
                </a:cxn>
                <a:cxn ang="0">
                  <a:pos x="T6" y="T7"/>
                </a:cxn>
                <a:cxn ang="0">
                  <a:pos x="T8" y="T9"/>
                </a:cxn>
              </a:cxnLst>
              <a:rect l="0" t="0" r="r" b="b"/>
              <a:pathLst>
                <a:path w="94" h="95">
                  <a:moveTo>
                    <a:pt x="92" y="52"/>
                  </a:moveTo>
                  <a:cubicBezTo>
                    <a:pt x="90" y="76"/>
                    <a:pt x="68" y="95"/>
                    <a:pt x="43" y="92"/>
                  </a:cubicBezTo>
                  <a:cubicBezTo>
                    <a:pt x="18" y="90"/>
                    <a:pt x="0" y="68"/>
                    <a:pt x="2" y="43"/>
                  </a:cubicBezTo>
                  <a:cubicBezTo>
                    <a:pt x="4" y="18"/>
                    <a:pt x="27" y="0"/>
                    <a:pt x="51" y="2"/>
                  </a:cubicBezTo>
                  <a:cubicBezTo>
                    <a:pt x="76" y="5"/>
                    <a:pt x="94" y="27"/>
                    <a:pt x="92" y="52"/>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ï$ľidê"/>
            <p:cNvSpPr/>
            <p:nvPr/>
          </p:nvSpPr>
          <p:spPr bwMode="auto">
            <a:xfrm>
              <a:off x="7732194" y="3232557"/>
              <a:ext cx="161860" cy="160100"/>
            </a:xfrm>
            <a:custGeom>
              <a:avLst/>
              <a:gdLst>
                <a:gd name="T0" fmla="*/ 92 w 95"/>
                <a:gd name="T1" fmla="*/ 52 h 95"/>
                <a:gd name="T2" fmla="*/ 43 w 95"/>
                <a:gd name="T3" fmla="*/ 92 h 95"/>
                <a:gd name="T4" fmla="*/ 2 w 95"/>
                <a:gd name="T5" fmla="*/ 43 h 95"/>
                <a:gd name="T6" fmla="*/ 52 w 95"/>
                <a:gd name="T7" fmla="*/ 2 h 95"/>
                <a:gd name="T8" fmla="*/ 92 w 95"/>
                <a:gd name="T9" fmla="*/ 52 h 95"/>
              </a:gdLst>
              <a:ahLst/>
              <a:cxnLst>
                <a:cxn ang="0">
                  <a:pos x="T0" y="T1"/>
                </a:cxn>
                <a:cxn ang="0">
                  <a:pos x="T2" y="T3"/>
                </a:cxn>
                <a:cxn ang="0">
                  <a:pos x="T4" y="T5"/>
                </a:cxn>
                <a:cxn ang="0">
                  <a:pos x="T6" y="T7"/>
                </a:cxn>
                <a:cxn ang="0">
                  <a:pos x="T8" y="T9"/>
                </a:cxn>
              </a:cxnLst>
              <a:rect l="0" t="0" r="r" b="b"/>
              <a:pathLst>
                <a:path w="95" h="95">
                  <a:moveTo>
                    <a:pt x="92" y="52"/>
                  </a:moveTo>
                  <a:cubicBezTo>
                    <a:pt x="90" y="77"/>
                    <a:pt x="68" y="95"/>
                    <a:pt x="43" y="92"/>
                  </a:cubicBezTo>
                  <a:cubicBezTo>
                    <a:pt x="18" y="90"/>
                    <a:pt x="0" y="68"/>
                    <a:pt x="2" y="43"/>
                  </a:cubicBezTo>
                  <a:cubicBezTo>
                    <a:pt x="5" y="18"/>
                    <a:pt x="27" y="0"/>
                    <a:pt x="52" y="2"/>
                  </a:cubicBezTo>
                  <a:cubicBezTo>
                    <a:pt x="77" y="5"/>
                    <a:pt x="95" y="27"/>
                    <a:pt x="92" y="52"/>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ïṧļïḓe"/>
            <p:cNvSpPr/>
            <p:nvPr/>
          </p:nvSpPr>
          <p:spPr bwMode="auto">
            <a:xfrm>
              <a:off x="8057672" y="3383861"/>
              <a:ext cx="160101" cy="160100"/>
            </a:xfrm>
            <a:custGeom>
              <a:avLst/>
              <a:gdLst>
                <a:gd name="T0" fmla="*/ 92 w 95"/>
                <a:gd name="T1" fmla="*/ 52 h 95"/>
                <a:gd name="T2" fmla="*/ 43 w 95"/>
                <a:gd name="T3" fmla="*/ 93 h 95"/>
                <a:gd name="T4" fmla="*/ 2 w 95"/>
                <a:gd name="T5" fmla="*/ 43 h 95"/>
                <a:gd name="T6" fmla="*/ 52 w 95"/>
                <a:gd name="T7" fmla="*/ 3 h 95"/>
                <a:gd name="T8" fmla="*/ 92 w 95"/>
                <a:gd name="T9" fmla="*/ 52 h 95"/>
              </a:gdLst>
              <a:ahLst/>
              <a:cxnLst>
                <a:cxn ang="0">
                  <a:pos x="T0" y="T1"/>
                </a:cxn>
                <a:cxn ang="0">
                  <a:pos x="T2" y="T3"/>
                </a:cxn>
                <a:cxn ang="0">
                  <a:pos x="T4" y="T5"/>
                </a:cxn>
                <a:cxn ang="0">
                  <a:pos x="T6" y="T7"/>
                </a:cxn>
                <a:cxn ang="0">
                  <a:pos x="T8" y="T9"/>
                </a:cxn>
              </a:cxnLst>
              <a:rect l="0" t="0" r="r" b="b"/>
              <a:pathLst>
                <a:path w="95" h="95">
                  <a:moveTo>
                    <a:pt x="92" y="52"/>
                  </a:moveTo>
                  <a:cubicBezTo>
                    <a:pt x="90" y="77"/>
                    <a:pt x="68" y="95"/>
                    <a:pt x="43" y="93"/>
                  </a:cubicBezTo>
                  <a:cubicBezTo>
                    <a:pt x="18" y="90"/>
                    <a:pt x="0" y="68"/>
                    <a:pt x="2" y="43"/>
                  </a:cubicBezTo>
                  <a:cubicBezTo>
                    <a:pt x="5" y="18"/>
                    <a:pt x="27" y="0"/>
                    <a:pt x="52" y="3"/>
                  </a:cubicBezTo>
                  <a:cubicBezTo>
                    <a:pt x="76" y="5"/>
                    <a:pt x="95" y="27"/>
                    <a:pt x="92" y="52"/>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îsľîḓè"/>
            <p:cNvSpPr/>
            <p:nvPr/>
          </p:nvSpPr>
          <p:spPr bwMode="auto">
            <a:xfrm>
              <a:off x="7813124" y="3285338"/>
              <a:ext cx="184732" cy="186491"/>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íṥḻíḓè"/>
            <p:cNvSpPr/>
            <p:nvPr/>
          </p:nvSpPr>
          <p:spPr bwMode="auto">
            <a:xfrm>
              <a:off x="7957390" y="3241354"/>
              <a:ext cx="179453" cy="177693"/>
            </a:xfrm>
            <a:prstGeom prst="ellipse">
              <a:avLst/>
            </a:pr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 name="ïṣľîḓè"/>
            <p:cNvSpPr/>
            <p:nvPr/>
          </p:nvSpPr>
          <p:spPr bwMode="auto">
            <a:xfrm>
              <a:off x="7997855" y="3146349"/>
              <a:ext cx="181213" cy="179453"/>
            </a:xfrm>
            <a:prstGeom prst="ellipse">
              <a:avLst/>
            </a:pr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 name="íṩľíďe"/>
            <p:cNvSpPr/>
            <p:nvPr/>
          </p:nvSpPr>
          <p:spPr bwMode="auto">
            <a:xfrm>
              <a:off x="7816642" y="3471829"/>
              <a:ext cx="179453" cy="179453"/>
            </a:xfrm>
            <a:prstGeom prst="ellipse">
              <a:avLst/>
            </a:pr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 name="îṣlïďê"/>
            <p:cNvSpPr/>
            <p:nvPr/>
          </p:nvSpPr>
          <p:spPr bwMode="auto">
            <a:xfrm>
              <a:off x="7971465" y="3371545"/>
              <a:ext cx="151304" cy="153063"/>
            </a:xfrm>
            <a:prstGeom prst="ellipse">
              <a:avLst/>
            </a:pr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 name="ïṧlïḑé"/>
            <p:cNvSpPr/>
            <p:nvPr/>
          </p:nvSpPr>
          <p:spPr bwMode="auto">
            <a:xfrm>
              <a:off x="4099142" y="1946474"/>
              <a:ext cx="617531" cy="617530"/>
            </a:xfrm>
            <a:custGeom>
              <a:avLst/>
              <a:gdLst>
                <a:gd name="T0" fmla="*/ 279 w 366"/>
                <a:gd name="T1" fmla="*/ 313 h 366"/>
                <a:gd name="T2" fmla="*/ 53 w 366"/>
                <a:gd name="T3" fmla="*/ 279 h 366"/>
                <a:gd name="T4" fmla="*/ 87 w 366"/>
                <a:gd name="T5" fmla="*/ 53 h 366"/>
                <a:gd name="T6" fmla="*/ 313 w 366"/>
                <a:gd name="T7" fmla="*/ 87 h 366"/>
                <a:gd name="T8" fmla="*/ 279 w 366"/>
                <a:gd name="T9" fmla="*/ 313 h 366"/>
              </a:gdLst>
              <a:ahLst/>
              <a:cxnLst>
                <a:cxn ang="0">
                  <a:pos x="T0" y="T1"/>
                </a:cxn>
                <a:cxn ang="0">
                  <a:pos x="T2" y="T3"/>
                </a:cxn>
                <a:cxn ang="0">
                  <a:pos x="T4" y="T5"/>
                </a:cxn>
                <a:cxn ang="0">
                  <a:pos x="T6" y="T7"/>
                </a:cxn>
                <a:cxn ang="0">
                  <a:pos x="T8" y="T9"/>
                </a:cxn>
              </a:cxnLst>
              <a:rect l="0" t="0" r="r" b="b"/>
              <a:pathLst>
                <a:path w="366" h="366">
                  <a:moveTo>
                    <a:pt x="279" y="313"/>
                  </a:moveTo>
                  <a:cubicBezTo>
                    <a:pt x="207" y="366"/>
                    <a:pt x="106" y="350"/>
                    <a:pt x="53" y="279"/>
                  </a:cubicBezTo>
                  <a:cubicBezTo>
                    <a:pt x="0" y="207"/>
                    <a:pt x="15" y="105"/>
                    <a:pt x="87" y="53"/>
                  </a:cubicBezTo>
                  <a:cubicBezTo>
                    <a:pt x="159" y="0"/>
                    <a:pt x="260" y="15"/>
                    <a:pt x="313" y="87"/>
                  </a:cubicBezTo>
                  <a:cubicBezTo>
                    <a:pt x="366" y="159"/>
                    <a:pt x="351" y="260"/>
                    <a:pt x="279" y="313"/>
                  </a:cubicBezTo>
                  <a:close/>
                </a:path>
              </a:pathLst>
            </a:custGeom>
            <a:noFill/>
            <a:ln w="12700" cap="flat">
              <a:solidFill>
                <a:srgbClr val="2668A3"/>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6" name="ísľiďé"/>
            <p:cNvSpPr/>
            <p:nvPr/>
          </p:nvSpPr>
          <p:spPr bwMode="auto">
            <a:xfrm>
              <a:off x="4320819" y="1932400"/>
              <a:ext cx="102042" cy="102042"/>
            </a:xfrm>
            <a:custGeom>
              <a:avLst/>
              <a:gdLst>
                <a:gd name="T0" fmla="*/ 46 w 61"/>
                <a:gd name="T1" fmla="*/ 52 h 60"/>
                <a:gd name="T2" fmla="*/ 9 w 61"/>
                <a:gd name="T3" fmla="*/ 46 h 60"/>
                <a:gd name="T4" fmla="*/ 15 w 61"/>
                <a:gd name="T5" fmla="*/ 9 h 60"/>
                <a:gd name="T6" fmla="*/ 52 w 61"/>
                <a:gd name="T7" fmla="*/ 15 h 60"/>
                <a:gd name="T8" fmla="*/ 46 w 61"/>
                <a:gd name="T9" fmla="*/ 52 h 60"/>
              </a:gdLst>
              <a:ahLst/>
              <a:cxnLst>
                <a:cxn ang="0">
                  <a:pos x="T0" y="T1"/>
                </a:cxn>
                <a:cxn ang="0">
                  <a:pos x="T2" y="T3"/>
                </a:cxn>
                <a:cxn ang="0">
                  <a:pos x="T4" y="T5"/>
                </a:cxn>
                <a:cxn ang="0">
                  <a:pos x="T6" y="T7"/>
                </a:cxn>
                <a:cxn ang="0">
                  <a:pos x="T8" y="T9"/>
                </a:cxn>
              </a:cxnLst>
              <a:rect l="0" t="0" r="r" b="b"/>
              <a:pathLst>
                <a:path w="61" h="60">
                  <a:moveTo>
                    <a:pt x="46" y="52"/>
                  </a:moveTo>
                  <a:cubicBezTo>
                    <a:pt x="35" y="60"/>
                    <a:pt x="18" y="58"/>
                    <a:pt x="9" y="46"/>
                  </a:cubicBezTo>
                  <a:cubicBezTo>
                    <a:pt x="0" y="34"/>
                    <a:pt x="3" y="18"/>
                    <a:pt x="15" y="9"/>
                  </a:cubicBezTo>
                  <a:cubicBezTo>
                    <a:pt x="27" y="0"/>
                    <a:pt x="43" y="3"/>
                    <a:pt x="52" y="15"/>
                  </a:cubicBezTo>
                  <a:cubicBezTo>
                    <a:pt x="61" y="26"/>
                    <a:pt x="58" y="43"/>
                    <a:pt x="46" y="52"/>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 name="ïṥľiḋè"/>
            <p:cNvSpPr/>
            <p:nvPr/>
          </p:nvSpPr>
          <p:spPr bwMode="auto">
            <a:xfrm>
              <a:off x="4387674" y="2477797"/>
              <a:ext cx="102042" cy="103801"/>
            </a:xfrm>
            <a:custGeom>
              <a:avLst/>
              <a:gdLst>
                <a:gd name="T0" fmla="*/ 46 w 60"/>
                <a:gd name="T1" fmla="*/ 52 h 61"/>
                <a:gd name="T2" fmla="*/ 9 w 60"/>
                <a:gd name="T3" fmla="*/ 46 h 61"/>
                <a:gd name="T4" fmla="*/ 15 w 60"/>
                <a:gd name="T5" fmla="*/ 9 h 61"/>
                <a:gd name="T6" fmla="*/ 52 w 60"/>
                <a:gd name="T7" fmla="*/ 15 h 61"/>
                <a:gd name="T8" fmla="*/ 46 w 60"/>
                <a:gd name="T9" fmla="*/ 52 h 61"/>
              </a:gdLst>
              <a:ahLst/>
              <a:cxnLst>
                <a:cxn ang="0">
                  <a:pos x="T0" y="T1"/>
                </a:cxn>
                <a:cxn ang="0">
                  <a:pos x="T2" y="T3"/>
                </a:cxn>
                <a:cxn ang="0">
                  <a:pos x="T4" y="T5"/>
                </a:cxn>
                <a:cxn ang="0">
                  <a:pos x="T6" y="T7"/>
                </a:cxn>
                <a:cxn ang="0">
                  <a:pos x="T8" y="T9"/>
                </a:cxn>
              </a:cxnLst>
              <a:rect l="0" t="0" r="r" b="b"/>
              <a:pathLst>
                <a:path w="60" h="61">
                  <a:moveTo>
                    <a:pt x="46" y="52"/>
                  </a:moveTo>
                  <a:cubicBezTo>
                    <a:pt x="34" y="61"/>
                    <a:pt x="18" y="58"/>
                    <a:pt x="9" y="46"/>
                  </a:cubicBezTo>
                  <a:cubicBezTo>
                    <a:pt x="0" y="34"/>
                    <a:pt x="3" y="18"/>
                    <a:pt x="15" y="9"/>
                  </a:cubicBezTo>
                  <a:cubicBezTo>
                    <a:pt x="26" y="0"/>
                    <a:pt x="43" y="3"/>
                    <a:pt x="52" y="15"/>
                  </a:cubicBezTo>
                  <a:cubicBezTo>
                    <a:pt x="60" y="27"/>
                    <a:pt x="58" y="43"/>
                    <a:pt x="46" y="52"/>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 name="íS1íḍè"/>
            <p:cNvSpPr/>
            <p:nvPr/>
          </p:nvSpPr>
          <p:spPr bwMode="auto">
            <a:xfrm>
              <a:off x="4273317" y="2215655"/>
              <a:ext cx="105561" cy="107320"/>
            </a:xfrm>
            <a:custGeom>
              <a:avLst/>
              <a:gdLst>
                <a:gd name="T0" fmla="*/ 45 w 63"/>
                <a:gd name="T1" fmla="*/ 55 h 63"/>
                <a:gd name="T2" fmla="*/ 7 w 63"/>
                <a:gd name="T3" fmla="*/ 46 h 63"/>
                <a:gd name="T4" fmla="*/ 17 w 63"/>
                <a:gd name="T5" fmla="*/ 8 h 63"/>
                <a:gd name="T6" fmla="*/ 55 w 63"/>
                <a:gd name="T7" fmla="*/ 17 h 63"/>
                <a:gd name="T8" fmla="*/ 45 w 63"/>
                <a:gd name="T9" fmla="*/ 55 h 63"/>
              </a:gdLst>
              <a:ahLst/>
              <a:cxnLst>
                <a:cxn ang="0">
                  <a:pos x="T0" y="T1"/>
                </a:cxn>
                <a:cxn ang="0">
                  <a:pos x="T2" y="T3"/>
                </a:cxn>
                <a:cxn ang="0">
                  <a:pos x="T4" y="T5"/>
                </a:cxn>
                <a:cxn ang="0">
                  <a:pos x="T6" y="T7"/>
                </a:cxn>
                <a:cxn ang="0">
                  <a:pos x="T8" y="T9"/>
                </a:cxn>
              </a:cxnLst>
              <a:rect l="0" t="0" r="r" b="b"/>
              <a:pathLst>
                <a:path w="63" h="63">
                  <a:moveTo>
                    <a:pt x="45" y="55"/>
                  </a:moveTo>
                  <a:cubicBezTo>
                    <a:pt x="32" y="63"/>
                    <a:pt x="15" y="59"/>
                    <a:pt x="7" y="46"/>
                  </a:cubicBezTo>
                  <a:cubicBezTo>
                    <a:pt x="0" y="33"/>
                    <a:pt x="4" y="16"/>
                    <a:pt x="17" y="8"/>
                  </a:cubicBezTo>
                  <a:cubicBezTo>
                    <a:pt x="30" y="0"/>
                    <a:pt x="47" y="4"/>
                    <a:pt x="55" y="17"/>
                  </a:cubicBezTo>
                  <a:cubicBezTo>
                    <a:pt x="63" y="30"/>
                    <a:pt x="58" y="47"/>
                    <a:pt x="45" y="55"/>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îṡ1íďe"/>
            <p:cNvSpPr/>
            <p:nvPr/>
          </p:nvSpPr>
          <p:spPr bwMode="auto">
            <a:xfrm>
              <a:off x="4245168" y="2138244"/>
              <a:ext cx="105561" cy="107320"/>
            </a:xfrm>
            <a:custGeom>
              <a:avLst/>
              <a:gdLst>
                <a:gd name="T0" fmla="*/ 46 w 63"/>
                <a:gd name="T1" fmla="*/ 55 h 63"/>
                <a:gd name="T2" fmla="*/ 8 w 63"/>
                <a:gd name="T3" fmla="*/ 45 h 63"/>
                <a:gd name="T4" fmla="*/ 18 w 63"/>
                <a:gd name="T5" fmla="*/ 7 h 63"/>
                <a:gd name="T6" fmla="*/ 56 w 63"/>
                <a:gd name="T7" fmla="*/ 17 h 63"/>
                <a:gd name="T8" fmla="*/ 46 w 63"/>
                <a:gd name="T9" fmla="*/ 55 h 63"/>
              </a:gdLst>
              <a:ahLst/>
              <a:cxnLst>
                <a:cxn ang="0">
                  <a:pos x="T0" y="T1"/>
                </a:cxn>
                <a:cxn ang="0">
                  <a:pos x="T2" y="T3"/>
                </a:cxn>
                <a:cxn ang="0">
                  <a:pos x="T4" y="T5"/>
                </a:cxn>
                <a:cxn ang="0">
                  <a:pos x="T6" y="T7"/>
                </a:cxn>
                <a:cxn ang="0">
                  <a:pos x="T8" y="T9"/>
                </a:cxn>
              </a:cxnLst>
              <a:rect l="0" t="0" r="r" b="b"/>
              <a:pathLst>
                <a:path w="63" h="63">
                  <a:moveTo>
                    <a:pt x="46" y="55"/>
                  </a:moveTo>
                  <a:cubicBezTo>
                    <a:pt x="33" y="63"/>
                    <a:pt x="16" y="58"/>
                    <a:pt x="8" y="45"/>
                  </a:cubicBezTo>
                  <a:cubicBezTo>
                    <a:pt x="0" y="32"/>
                    <a:pt x="5" y="15"/>
                    <a:pt x="18" y="7"/>
                  </a:cubicBezTo>
                  <a:cubicBezTo>
                    <a:pt x="31" y="0"/>
                    <a:pt x="48" y="4"/>
                    <a:pt x="56" y="17"/>
                  </a:cubicBezTo>
                  <a:cubicBezTo>
                    <a:pt x="63" y="30"/>
                    <a:pt x="59" y="47"/>
                    <a:pt x="46" y="55"/>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iṩļïḍê"/>
            <p:cNvSpPr/>
            <p:nvPr/>
          </p:nvSpPr>
          <p:spPr bwMode="auto">
            <a:xfrm>
              <a:off x="4419343" y="2284269"/>
              <a:ext cx="107321" cy="105561"/>
            </a:xfrm>
            <a:custGeom>
              <a:avLst/>
              <a:gdLst>
                <a:gd name="T0" fmla="*/ 46 w 63"/>
                <a:gd name="T1" fmla="*/ 55 h 63"/>
                <a:gd name="T2" fmla="*/ 8 w 63"/>
                <a:gd name="T3" fmla="*/ 45 h 63"/>
                <a:gd name="T4" fmla="*/ 18 w 63"/>
                <a:gd name="T5" fmla="*/ 7 h 63"/>
                <a:gd name="T6" fmla="*/ 55 w 63"/>
                <a:gd name="T7" fmla="*/ 17 h 63"/>
                <a:gd name="T8" fmla="*/ 46 w 63"/>
                <a:gd name="T9" fmla="*/ 55 h 63"/>
              </a:gdLst>
              <a:ahLst/>
              <a:cxnLst>
                <a:cxn ang="0">
                  <a:pos x="T0" y="T1"/>
                </a:cxn>
                <a:cxn ang="0">
                  <a:pos x="T2" y="T3"/>
                </a:cxn>
                <a:cxn ang="0">
                  <a:pos x="T4" y="T5"/>
                </a:cxn>
                <a:cxn ang="0">
                  <a:pos x="T6" y="T7"/>
                </a:cxn>
                <a:cxn ang="0">
                  <a:pos x="T8" y="T9"/>
                </a:cxn>
              </a:cxnLst>
              <a:rect l="0" t="0" r="r" b="b"/>
              <a:pathLst>
                <a:path w="63" h="63">
                  <a:moveTo>
                    <a:pt x="46" y="55"/>
                  </a:moveTo>
                  <a:cubicBezTo>
                    <a:pt x="33" y="63"/>
                    <a:pt x="16" y="58"/>
                    <a:pt x="8" y="45"/>
                  </a:cubicBezTo>
                  <a:cubicBezTo>
                    <a:pt x="0" y="32"/>
                    <a:pt x="4" y="15"/>
                    <a:pt x="18" y="7"/>
                  </a:cubicBezTo>
                  <a:cubicBezTo>
                    <a:pt x="31" y="0"/>
                    <a:pt x="48" y="4"/>
                    <a:pt x="55" y="17"/>
                  </a:cubicBezTo>
                  <a:cubicBezTo>
                    <a:pt x="63" y="30"/>
                    <a:pt x="59" y="47"/>
                    <a:pt x="46" y="55"/>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ïS1ïḍé"/>
            <p:cNvSpPr/>
            <p:nvPr/>
          </p:nvSpPr>
          <p:spPr bwMode="auto">
            <a:xfrm>
              <a:off x="4403509" y="2120650"/>
              <a:ext cx="105561" cy="105561"/>
            </a:xfrm>
            <a:custGeom>
              <a:avLst/>
              <a:gdLst>
                <a:gd name="T0" fmla="*/ 45 w 63"/>
                <a:gd name="T1" fmla="*/ 55 h 63"/>
                <a:gd name="T2" fmla="*/ 8 w 63"/>
                <a:gd name="T3" fmla="*/ 46 h 63"/>
                <a:gd name="T4" fmla="*/ 17 w 63"/>
                <a:gd name="T5" fmla="*/ 8 h 63"/>
                <a:gd name="T6" fmla="*/ 55 w 63"/>
                <a:gd name="T7" fmla="*/ 17 h 63"/>
                <a:gd name="T8" fmla="*/ 45 w 63"/>
                <a:gd name="T9" fmla="*/ 55 h 63"/>
              </a:gdLst>
              <a:ahLst/>
              <a:cxnLst>
                <a:cxn ang="0">
                  <a:pos x="T0" y="T1"/>
                </a:cxn>
                <a:cxn ang="0">
                  <a:pos x="T2" y="T3"/>
                </a:cxn>
                <a:cxn ang="0">
                  <a:pos x="T4" y="T5"/>
                </a:cxn>
                <a:cxn ang="0">
                  <a:pos x="T6" y="T7"/>
                </a:cxn>
                <a:cxn ang="0">
                  <a:pos x="T8" y="T9"/>
                </a:cxn>
              </a:cxnLst>
              <a:rect l="0" t="0" r="r" b="b"/>
              <a:pathLst>
                <a:path w="63" h="63">
                  <a:moveTo>
                    <a:pt x="45" y="55"/>
                  </a:moveTo>
                  <a:cubicBezTo>
                    <a:pt x="32" y="63"/>
                    <a:pt x="15" y="59"/>
                    <a:pt x="8" y="46"/>
                  </a:cubicBezTo>
                  <a:cubicBezTo>
                    <a:pt x="0" y="33"/>
                    <a:pt x="4" y="16"/>
                    <a:pt x="17" y="8"/>
                  </a:cubicBezTo>
                  <a:cubicBezTo>
                    <a:pt x="30" y="0"/>
                    <a:pt x="47" y="4"/>
                    <a:pt x="55" y="17"/>
                  </a:cubicBezTo>
                  <a:cubicBezTo>
                    <a:pt x="63" y="31"/>
                    <a:pt x="59" y="47"/>
                    <a:pt x="45" y="55"/>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 name="ïśļîḍè"/>
            <p:cNvSpPr/>
            <p:nvPr/>
          </p:nvSpPr>
          <p:spPr bwMode="auto">
            <a:xfrm>
              <a:off x="4273317" y="2294825"/>
              <a:ext cx="105561" cy="107320"/>
            </a:xfrm>
            <a:custGeom>
              <a:avLst/>
              <a:gdLst>
                <a:gd name="T0" fmla="*/ 46 w 63"/>
                <a:gd name="T1" fmla="*/ 55 h 63"/>
                <a:gd name="T2" fmla="*/ 8 w 63"/>
                <a:gd name="T3" fmla="*/ 46 h 63"/>
                <a:gd name="T4" fmla="*/ 17 w 63"/>
                <a:gd name="T5" fmla="*/ 8 h 63"/>
                <a:gd name="T6" fmla="*/ 55 w 63"/>
                <a:gd name="T7" fmla="*/ 17 h 63"/>
                <a:gd name="T8" fmla="*/ 46 w 63"/>
                <a:gd name="T9" fmla="*/ 55 h 63"/>
              </a:gdLst>
              <a:ahLst/>
              <a:cxnLst>
                <a:cxn ang="0">
                  <a:pos x="T0" y="T1"/>
                </a:cxn>
                <a:cxn ang="0">
                  <a:pos x="T2" y="T3"/>
                </a:cxn>
                <a:cxn ang="0">
                  <a:pos x="T4" y="T5"/>
                </a:cxn>
                <a:cxn ang="0">
                  <a:pos x="T6" y="T7"/>
                </a:cxn>
                <a:cxn ang="0">
                  <a:pos x="T8" y="T9"/>
                </a:cxn>
              </a:cxnLst>
              <a:rect l="0" t="0" r="r" b="b"/>
              <a:pathLst>
                <a:path w="63" h="63">
                  <a:moveTo>
                    <a:pt x="46" y="55"/>
                  </a:moveTo>
                  <a:cubicBezTo>
                    <a:pt x="32" y="63"/>
                    <a:pt x="15" y="59"/>
                    <a:pt x="8" y="46"/>
                  </a:cubicBezTo>
                  <a:cubicBezTo>
                    <a:pt x="0" y="32"/>
                    <a:pt x="4" y="15"/>
                    <a:pt x="17" y="8"/>
                  </a:cubicBezTo>
                  <a:cubicBezTo>
                    <a:pt x="30" y="0"/>
                    <a:pt x="47" y="4"/>
                    <a:pt x="55" y="17"/>
                  </a:cubicBezTo>
                  <a:cubicBezTo>
                    <a:pt x="63" y="30"/>
                    <a:pt x="59" y="47"/>
                    <a:pt x="46" y="55"/>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îṩľïḍê"/>
            <p:cNvSpPr/>
            <p:nvPr/>
          </p:nvSpPr>
          <p:spPr bwMode="auto">
            <a:xfrm>
              <a:off x="4319061" y="2083704"/>
              <a:ext cx="105561" cy="107320"/>
            </a:xfrm>
            <a:custGeom>
              <a:avLst/>
              <a:gdLst>
                <a:gd name="T0" fmla="*/ 45 w 63"/>
                <a:gd name="T1" fmla="*/ 55 h 63"/>
                <a:gd name="T2" fmla="*/ 8 w 63"/>
                <a:gd name="T3" fmla="*/ 45 h 63"/>
                <a:gd name="T4" fmla="*/ 17 w 63"/>
                <a:gd name="T5" fmla="*/ 8 h 63"/>
                <a:gd name="T6" fmla="*/ 55 w 63"/>
                <a:gd name="T7" fmla="*/ 17 h 63"/>
                <a:gd name="T8" fmla="*/ 45 w 63"/>
                <a:gd name="T9" fmla="*/ 55 h 63"/>
              </a:gdLst>
              <a:ahLst/>
              <a:cxnLst>
                <a:cxn ang="0">
                  <a:pos x="T0" y="T1"/>
                </a:cxn>
                <a:cxn ang="0">
                  <a:pos x="T2" y="T3"/>
                </a:cxn>
                <a:cxn ang="0">
                  <a:pos x="T4" y="T5"/>
                </a:cxn>
                <a:cxn ang="0">
                  <a:pos x="T6" y="T7"/>
                </a:cxn>
                <a:cxn ang="0">
                  <a:pos x="T8" y="T9"/>
                </a:cxn>
              </a:cxnLst>
              <a:rect l="0" t="0" r="r" b="b"/>
              <a:pathLst>
                <a:path w="63" h="63">
                  <a:moveTo>
                    <a:pt x="45" y="55"/>
                  </a:moveTo>
                  <a:cubicBezTo>
                    <a:pt x="32" y="63"/>
                    <a:pt x="15" y="59"/>
                    <a:pt x="8" y="45"/>
                  </a:cubicBezTo>
                  <a:cubicBezTo>
                    <a:pt x="0" y="32"/>
                    <a:pt x="4" y="15"/>
                    <a:pt x="17" y="8"/>
                  </a:cubicBezTo>
                  <a:cubicBezTo>
                    <a:pt x="30" y="0"/>
                    <a:pt x="47" y="4"/>
                    <a:pt x="55" y="17"/>
                  </a:cubicBezTo>
                  <a:cubicBezTo>
                    <a:pt x="63" y="30"/>
                    <a:pt x="59" y="47"/>
                    <a:pt x="45" y="55"/>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ïṥľïde"/>
            <p:cNvSpPr/>
            <p:nvPr/>
          </p:nvSpPr>
          <p:spPr bwMode="auto">
            <a:xfrm>
              <a:off x="4361285" y="2298344"/>
              <a:ext cx="105561" cy="107320"/>
            </a:xfrm>
            <a:custGeom>
              <a:avLst/>
              <a:gdLst>
                <a:gd name="T0" fmla="*/ 46 w 63"/>
                <a:gd name="T1" fmla="*/ 55 h 63"/>
                <a:gd name="T2" fmla="*/ 8 w 63"/>
                <a:gd name="T3" fmla="*/ 46 h 63"/>
                <a:gd name="T4" fmla="*/ 17 w 63"/>
                <a:gd name="T5" fmla="*/ 8 h 63"/>
                <a:gd name="T6" fmla="*/ 55 w 63"/>
                <a:gd name="T7" fmla="*/ 17 h 63"/>
                <a:gd name="T8" fmla="*/ 46 w 63"/>
                <a:gd name="T9" fmla="*/ 55 h 63"/>
              </a:gdLst>
              <a:ahLst/>
              <a:cxnLst>
                <a:cxn ang="0">
                  <a:pos x="T0" y="T1"/>
                </a:cxn>
                <a:cxn ang="0">
                  <a:pos x="T2" y="T3"/>
                </a:cxn>
                <a:cxn ang="0">
                  <a:pos x="T4" y="T5"/>
                </a:cxn>
                <a:cxn ang="0">
                  <a:pos x="T6" y="T7"/>
                </a:cxn>
                <a:cxn ang="0">
                  <a:pos x="T8" y="T9"/>
                </a:cxn>
              </a:cxnLst>
              <a:rect l="0" t="0" r="r" b="b"/>
              <a:pathLst>
                <a:path w="63" h="63">
                  <a:moveTo>
                    <a:pt x="46" y="55"/>
                  </a:moveTo>
                  <a:cubicBezTo>
                    <a:pt x="33" y="63"/>
                    <a:pt x="16" y="59"/>
                    <a:pt x="8" y="46"/>
                  </a:cubicBezTo>
                  <a:cubicBezTo>
                    <a:pt x="0" y="32"/>
                    <a:pt x="4" y="15"/>
                    <a:pt x="17" y="8"/>
                  </a:cubicBezTo>
                  <a:cubicBezTo>
                    <a:pt x="30" y="0"/>
                    <a:pt x="47" y="4"/>
                    <a:pt x="55" y="17"/>
                  </a:cubicBezTo>
                  <a:cubicBezTo>
                    <a:pt x="63" y="30"/>
                    <a:pt x="59" y="47"/>
                    <a:pt x="46" y="55"/>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 name="íšlídé"/>
            <p:cNvSpPr/>
            <p:nvPr/>
          </p:nvSpPr>
          <p:spPr bwMode="auto">
            <a:xfrm>
              <a:off x="4308504" y="2141763"/>
              <a:ext cx="128433" cy="130192"/>
            </a:xfrm>
            <a:custGeom>
              <a:avLst/>
              <a:gdLst>
                <a:gd name="T0" fmla="*/ 58 w 76"/>
                <a:gd name="T1" fmla="*/ 66 h 77"/>
                <a:gd name="T2" fmla="*/ 11 w 76"/>
                <a:gd name="T3" fmla="*/ 58 h 77"/>
                <a:gd name="T4" fmla="*/ 18 w 76"/>
                <a:gd name="T5" fmla="*/ 11 h 77"/>
                <a:gd name="T6" fmla="*/ 65 w 76"/>
                <a:gd name="T7" fmla="*/ 19 h 77"/>
                <a:gd name="T8" fmla="*/ 58 w 76"/>
                <a:gd name="T9" fmla="*/ 66 h 77"/>
              </a:gdLst>
              <a:ahLst/>
              <a:cxnLst>
                <a:cxn ang="0">
                  <a:pos x="T0" y="T1"/>
                </a:cxn>
                <a:cxn ang="0">
                  <a:pos x="T2" y="T3"/>
                </a:cxn>
                <a:cxn ang="0">
                  <a:pos x="T4" y="T5"/>
                </a:cxn>
                <a:cxn ang="0">
                  <a:pos x="T6" y="T7"/>
                </a:cxn>
                <a:cxn ang="0">
                  <a:pos x="T8" y="T9"/>
                </a:cxn>
              </a:cxnLst>
              <a:rect l="0" t="0" r="r" b="b"/>
              <a:pathLst>
                <a:path w="76" h="77">
                  <a:moveTo>
                    <a:pt x="58" y="66"/>
                  </a:moveTo>
                  <a:cubicBezTo>
                    <a:pt x="43" y="77"/>
                    <a:pt x="22" y="73"/>
                    <a:pt x="11" y="58"/>
                  </a:cubicBezTo>
                  <a:cubicBezTo>
                    <a:pt x="0" y="44"/>
                    <a:pt x="3" y="22"/>
                    <a:pt x="18" y="11"/>
                  </a:cubicBezTo>
                  <a:cubicBezTo>
                    <a:pt x="33" y="0"/>
                    <a:pt x="54" y="4"/>
                    <a:pt x="65" y="19"/>
                  </a:cubicBezTo>
                  <a:cubicBezTo>
                    <a:pt x="76" y="34"/>
                    <a:pt x="73" y="55"/>
                    <a:pt x="58" y="66"/>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iş1íḋè"/>
            <p:cNvSpPr/>
            <p:nvPr/>
          </p:nvSpPr>
          <p:spPr bwMode="auto">
            <a:xfrm>
              <a:off x="4384156" y="2198062"/>
              <a:ext cx="124914" cy="123154"/>
            </a:xfrm>
            <a:custGeom>
              <a:avLst/>
              <a:gdLst>
                <a:gd name="T0" fmla="*/ 57 w 74"/>
                <a:gd name="T1" fmla="*/ 63 h 73"/>
                <a:gd name="T2" fmla="*/ 11 w 74"/>
                <a:gd name="T3" fmla="*/ 56 h 73"/>
                <a:gd name="T4" fmla="*/ 18 w 74"/>
                <a:gd name="T5" fmla="*/ 10 h 73"/>
                <a:gd name="T6" fmla="*/ 64 w 74"/>
                <a:gd name="T7" fmla="*/ 17 h 73"/>
                <a:gd name="T8" fmla="*/ 57 w 74"/>
                <a:gd name="T9" fmla="*/ 63 h 73"/>
              </a:gdLst>
              <a:ahLst/>
              <a:cxnLst>
                <a:cxn ang="0">
                  <a:pos x="T0" y="T1"/>
                </a:cxn>
                <a:cxn ang="0">
                  <a:pos x="T2" y="T3"/>
                </a:cxn>
                <a:cxn ang="0">
                  <a:pos x="T4" y="T5"/>
                </a:cxn>
                <a:cxn ang="0">
                  <a:pos x="T6" y="T7"/>
                </a:cxn>
                <a:cxn ang="0">
                  <a:pos x="T8" y="T9"/>
                </a:cxn>
              </a:cxnLst>
              <a:rect l="0" t="0" r="r" b="b"/>
              <a:pathLst>
                <a:path w="74" h="73">
                  <a:moveTo>
                    <a:pt x="57" y="63"/>
                  </a:moveTo>
                  <a:cubicBezTo>
                    <a:pt x="42" y="73"/>
                    <a:pt x="22" y="70"/>
                    <a:pt x="11" y="56"/>
                  </a:cubicBezTo>
                  <a:cubicBezTo>
                    <a:pt x="0" y="41"/>
                    <a:pt x="4" y="21"/>
                    <a:pt x="18" y="10"/>
                  </a:cubicBezTo>
                  <a:cubicBezTo>
                    <a:pt x="32" y="0"/>
                    <a:pt x="53" y="3"/>
                    <a:pt x="64" y="17"/>
                  </a:cubicBezTo>
                  <a:cubicBezTo>
                    <a:pt x="74" y="32"/>
                    <a:pt x="71" y="52"/>
                    <a:pt x="57" y="63"/>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íṥļíḍe"/>
            <p:cNvSpPr/>
            <p:nvPr/>
          </p:nvSpPr>
          <p:spPr bwMode="auto">
            <a:xfrm>
              <a:off x="4447492" y="2182227"/>
              <a:ext cx="124914" cy="124913"/>
            </a:xfrm>
            <a:custGeom>
              <a:avLst/>
              <a:gdLst>
                <a:gd name="T0" fmla="*/ 56 w 74"/>
                <a:gd name="T1" fmla="*/ 63 h 74"/>
                <a:gd name="T2" fmla="*/ 11 w 74"/>
                <a:gd name="T3" fmla="*/ 57 h 74"/>
                <a:gd name="T4" fmla="*/ 17 w 74"/>
                <a:gd name="T5" fmla="*/ 11 h 74"/>
                <a:gd name="T6" fmla="*/ 63 w 74"/>
                <a:gd name="T7" fmla="*/ 18 h 74"/>
                <a:gd name="T8" fmla="*/ 56 w 74"/>
                <a:gd name="T9" fmla="*/ 63 h 74"/>
              </a:gdLst>
              <a:ahLst/>
              <a:cxnLst>
                <a:cxn ang="0">
                  <a:pos x="T0" y="T1"/>
                </a:cxn>
                <a:cxn ang="0">
                  <a:pos x="T2" y="T3"/>
                </a:cxn>
                <a:cxn ang="0">
                  <a:pos x="T4" y="T5"/>
                </a:cxn>
                <a:cxn ang="0">
                  <a:pos x="T6" y="T7"/>
                </a:cxn>
                <a:cxn ang="0">
                  <a:pos x="T8" y="T9"/>
                </a:cxn>
              </a:cxnLst>
              <a:rect l="0" t="0" r="r" b="b"/>
              <a:pathLst>
                <a:path w="74" h="74">
                  <a:moveTo>
                    <a:pt x="56" y="63"/>
                  </a:moveTo>
                  <a:cubicBezTo>
                    <a:pt x="42" y="74"/>
                    <a:pt x="21" y="71"/>
                    <a:pt x="11" y="57"/>
                  </a:cubicBezTo>
                  <a:cubicBezTo>
                    <a:pt x="0" y="42"/>
                    <a:pt x="3" y="22"/>
                    <a:pt x="17" y="11"/>
                  </a:cubicBezTo>
                  <a:cubicBezTo>
                    <a:pt x="32" y="0"/>
                    <a:pt x="52" y="3"/>
                    <a:pt x="63" y="18"/>
                  </a:cubicBezTo>
                  <a:cubicBezTo>
                    <a:pt x="74" y="32"/>
                    <a:pt x="70" y="53"/>
                    <a:pt x="56" y="63"/>
                  </a:cubicBez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 name="ïş1îḓé"/>
            <p:cNvSpPr/>
            <p:nvPr/>
          </p:nvSpPr>
          <p:spPr bwMode="auto">
            <a:xfrm>
              <a:off x="4220537" y="2210376"/>
              <a:ext cx="124914" cy="124913"/>
            </a:xfrm>
            <a:custGeom>
              <a:avLst/>
              <a:gdLst>
                <a:gd name="T0" fmla="*/ 56 w 74"/>
                <a:gd name="T1" fmla="*/ 63 h 74"/>
                <a:gd name="T2" fmla="*/ 11 w 74"/>
                <a:gd name="T3" fmla="*/ 56 h 74"/>
                <a:gd name="T4" fmla="*/ 17 w 74"/>
                <a:gd name="T5" fmla="*/ 11 h 74"/>
                <a:gd name="T6" fmla="*/ 63 w 74"/>
                <a:gd name="T7" fmla="*/ 17 h 74"/>
                <a:gd name="T8" fmla="*/ 56 w 74"/>
                <a:gd name="T9" fmla="*/ 63 h 74"/>
              </a:gdLst>
              <a:ahLst/>
              <a:cxnLst>
                <a:cxn ang="0">
                  <a:pos x="T0" y="T1"/>
                </a:cxn>
                <a:cxn ang="0">
                  <a:pos x="T2" y="T3"/>
                </a:cxn>
                <a:cxn ang="0">
                  <a:pos x="T4" y="T5"/>
                </a:cxn>
                <a:cxn ang="0">
                  <a:pos x="T6" y="T7"/>
                </a:cxn>
                <a:cxn ang="0">
                  <a:pos x="T8" y="T9"/>
                </a:cxn>
              </a:cxnLst>
              <a:rect l="0" t="0" r="r" b="b"/>
              <a:pathLst>
                <a:path w="74" h="74">
                  <a:moveTo>
                    <a:pt x="56" y="63"/>
                  </a:moveTo>
                  <a:cubicBezTo>
                    <a:pt x="42" y="74"/>
                    <a:pt x="21" y="71"/>
                    <a:pt x="11" y="56"/>
                  </a:cubicBezTo>
                  <a:cubicBezTo>
                    <a:pt x="0" y="42"/>
                    <a:pt x="3" y="21"/>
                    <a:pt x="17" y="11"/>
                  </a:cubicBezTo>
                  <a:cubicBezTo>
                    <a:pt x="32" y="0"/>
                    <a:pt x="52" y="3"/>
                    <a:pt x="63" y="17"/>
                  </a:cubicBezTo>
                  <a:cubicBezTo>
                    <a:pt x="74" y="32"/>
                    <a:pt x="70" y="52"/>
                    <a:pt x="56" y="63"/>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 name="îśḻîdê"/>
            <p:cNvSpPr/>
            <p:nvPr/>
          </p:nvSpPr>
          <p:spPr bwMode="auto">
            <a:xfrm>
              <a:off x="4336654" y="2249082"/>
              <a:ext cx="105561" cy="105561"/>
            </a:xfrm>
            <a:custGeom>
              <a:avLst/>
              <a:gdLst>
                <a:gd name="T0" fmla="*/ 48 w 62"/>
                <a:gd name="T1" fmla="*/ 54 h 63"/>
                <a:gd name="T2" fmla="*/ 9 w 62"/>
                <a:gd name="T3" fmla="*/ 48 h 63"/>
                <a:gd name="T4" fmla="*/ 15 w 62"/>
                <a:gd name="T5" fmla="*/ 9 h 63"/>
                <a:gd name="T6" fmla="*/ 53 w 62"/>
                <a:gd name="T7" fmla="*/ 15 h 63"/>
                <a:gd name="T8" fmla="*/ 48 w 62"/>
                <a:gd name="T9" fmla="*/ 54 h 63"/>
              </a:gdLst>
              <a:ahLst/>
              <a:cxnLst>
                <a:cxn ang="0">
                  <a:pos x="T0" y="T1"/>
                </a:cxn>
                <a:cxn ang="0">
                  <a:pos x="T2" y="T3"/>
                </a:cxn>
                <a:cxn ang="0">
                  <a:pos x="T4" y="T5"/>
                </a:cxn>
                <a:cxn ang="0">
                  <a:pos x="T6" y="T7"/>
                </a:cxn>
                <a:cxn ang="0">
                  <a:pos x="T8" y="T9"/>
                </a:cxn>
              </a:cxnLst>
              <a:rect l="0" t="0" r="r" b="b"/>
              <a:pathLst>
                <a:path w="62" h="63">
                  <a:moveTo>
                    <a:pt x="48" y="54"/>
                  </a:moveTo>
                  <a:cubicBezTo>
                    <a:pt x="35" y="63"/>
                    <a:pt x="18" y="60"/>
                    <a:pt x="9" y="48"/>
                  </a:cubicBezTo>
                  <a:cubicBezTo>
                    <a:pt x="0" y="36"/>
                    <a:pt x="2" y="18"/>
                    <a:pt x="15" y="9"/>
                  </a:cubicBezTo>
                  <a:cubicBezTo>
                    <a:pt x="27" y="0"/>
                    <a:pt x="44" y="3"/>
                    <a:pt x="53" y="15"/>
                  </a:cubicBezTo>
                  <a:cubicBezTo>
                    <a:pt x="62" y="27"/>
                    <a:pt x="60" y="45"/>
                    <a:pt x="48" y="54"/>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 name="îşḻïḍé"/>
            <p:cNvSpPr/>
            <p:nvPr/>
          </p:nvSpPr>
          <p:spPr bwMode="auto">
            <a:xfrm>
              <a:off x="3923207" y="3834254"/>
              <a:ext cx="219919" cy="221678"/>
            </a:xfrm>
            <a:custGeom>
              <a:avLst/>
              <a:gdLst>
                <a:gd name="T0" fmla="*/ 130 w 130"/>
                <a:gd name="T1" fmla="*/ 0 h 131"/>
                <a:gd name="T2" fmla="*/ 0 w 130"/>
                <a:gd name="T3" fmla="*/ 131 h 131"/>
                <a:gd name="T4" fmla="*/ 130 w 130"/>
                <a:gd name="T5" fmla="*/ 0 h 131"/>
              </a:gdLst>
              <a:ahLst/>
              <a:cxnLst>
                <a:cxn ang="0">
                  <a:pos x="T0" y="T1"/>
                </a:cxn>
                <a:cxn ang="0">
                  <a:pos x="T2" y="T3"/>
                </a:cxn>
                <a:cxn ang="0">
                  <a:pos x="T4" y="T5"/>
                </a:cxn>
              </a:cxnLst>
              <a:rect l="0" t="0" r="r" b="b"/>
              <a:pathLst>
                <a:path w="130" h="131">
                  <a:moveTo>
                    <a:pt x="130" y="0"/>
                  </a:moveTo>
                  <a:cubicBezTo>
                    <a:pt x="130" y="0"/>
                    <a:pt x="35" y="30"/>
                    <a:pt x="0" y="131"/>
                  </a:cubicBezTo>
                  <a:cubicBezTo>
                    <a:pt x="0" y="131"/>
                    <a:pt x="103" y="64"/>
                    <a:pt x="130" y="0"/>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 name="íṡliḑè"/>
            <p:cNvSpPr/>
            <p:nvPr/>
          </p:nvSpPr>
          <p:spPr bwMode="auto">
            <a:xfrm>
              <a:off x="3877464" y="3792030"/>
              <a:ext cx="225196" cy="193528"/>
            </a:xfrm>
            <a:custGeom>
              <a:avLst/>
              <a:gdLst>
                <a:gd name="T0" fmla="*/ 0 w 133"/>
                <a:gd name="T1" fmla="*/ 114 h 114"/>
                <a:gd name="T2" fmla="*/ 133 w 133"/>
                <a:gd name="T3" fmla="*/ 0 h 114"/>
                <a:gd name="T4" fmla="*/ 0 w 133"/>
                <a:gd name="T5" fmla="*/ 114 h 114"/>
              </a:gdLst>
              <a:ahLst/>
              <a:cxnLst>
                <a:cxn ang="0">
                  <a:pos x="T0" y="T1"/>
                </a:cxn>
                <a:cxn ang="0">
                  <a:pos x="T2" y="T3"/>
                </a:cxn>
                <a:cxn ang="0">
                  <a:pos x="T4" y="T5"/>
                </a:cxn>
              </a:cxnLst>
              <a:rect l="0" t="0" r="r" b="b"/>
              <a:pathLst>
                <a:path w="133" h="114">
                  <a:moveTo>
                    <a:pt x="0" y="114"/>
                  </a:moveTo>
                  <a:cubicBezTo>
                    <a:pt x="0" y="114"/>
                    <a:pt x="39" y="33"/>
                    <a:pt x="133" y="0"/>
                  </a:cubicBezTo>
                  <a:cubicBezTo>
                    <a:pt x="133" y="0"/>
                    <a:pt x="81" y="89"/>
                    <a:pt x="0" y="114"/>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ísliḍê"/>
            <p:cNvSpPr/>
            <p:nvPr/>
          </p:nvSpPr>
          <p:spPr bwMode="auto">
            <a:xfrm>
              <a:off x="3990062" y="3916943"/>
              <a:ext cx="174176" cy="165379"/>
            </a:xfrm>
            <a:custGeom>
              <a:avLst/>
              <a:gdLst>
                <a:gd name="T0" fmla="*/ 103 w 103"/>
                <a:gd name="T1" fmla="*/ 0 h 97"/>
                <a:gd name="T2" fmla="*/ 0 w 103"/>
                <a:gd name="T3" fmla="*/ 97 h 97"/>
                <a:gd name="T4" fmla="*/ 103 w 103"/>
                <a:gd name="T5" fmla="*/ 0 h 97"/>
              </a:gdLst>
              <a:ahLst/>
              <a:cxnLst>
                <a:cxn ang="0">
                  <a:pos x="T0" y="T1"/>
                </a:cxn>
                <a:cxn ang="0">
                  <a:pos x="T2" y="T3"/>
                </a:cxn>
                <a:cxn ang="0">
                  <a:pos x="T4" y="T5"/>
                </a:cxn>
              </a:cxnLst>
              <a:rect l="0" t="0" r="r" b="b"/>
              <a:pathLst>
                <a:path w="103" h="97">
                  <a:moveTo>
                    <a:pt x="103" y="0"/>
                  </a:moveTo>
                  <a:cubicBezTo>
                    <a:pt x="103" y="0"/>
                    <a:pt x="30" y="21"/>
                    <a:pt x="0" y="97"/>
                  </a:cubicBezTo>
                  <a:cubicBezTo>
                    <a:pt x="0" y="97"/>
                    <a:pt x="69" y="50"/>
                    <a:pt x="103" y="0"/>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íṣ1íḋe"/>
            <p:cNvSpPr/>
            <p:nvPr/>
          </p:nvSpPr>
          <p:spPr bwMode="auto">
            <a:xfrm>
              <a:off x="4549534" y="4448265"/>
              <a:ext cx="218159" cy="221678"/>
            </a:xfrm>
            <a:custGeom>
              <a:avLst/>
              <a:gdLst>
                <a:gd name="T0" fmla="*/ 0 w 129"/>
                <a:gd name="T1" fmla="*/ 132 h 132"/>
                <a:gd name="T2" fmla="*/ 129 w 129"/>
                <a:gd name="T3" fmla="*/ 0 h 132"/>
                <a:gd name="T4" fmla="*/ 0 w 129"/>
                <a:gd name="T5" fmla="*/ 132 h 132"/>
              </a:gdLst>
              <a:ahLst/>
              <a:cxnLst>
                <a:cxn ang="0">
                  <a:pos x="T0" y="T1"/>
                </a:cxn>
                <a:cxn ang="0">
                  <a:pos x="T2" y="T3"/>
                </a:cxn>
                <a:cxn ang="0">
                  <a:pos x="T4" y="T5"/>
                </a:cxn>
              </a:cxnLst>
              <a:rect l="0" t="0" r="r" b="b"/>
              <a:pathLst>
                <a:path w="129" h="132">
                  <a:moveTo>
                    <a:pt x="0" y="132"/>
                  </a:moveTo>
                  <a:cubicBezTo>
                    <a:pt x="0" y="132"/>
                    <a:pt x="95" y="101"/>
                    <a:pt x="129" y="0"/>
                  </a:cubicBezTo>
                  <a:cubicBezTo>
                    <a:pt x="129" y="0"/>
                    <a:pt x="26" y="68"/>
                    <a:pt x="0" y="132"/>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iṧ1îḓê"/>
            <p:cNvSpPr/>
            <p:nvPr/>
          </p:nvSpPr>
          <p:spPr bwMode="auto">
            <a:xfrm>
              <a:off x="4600556" y="4504564"/>
              <a:ext cx="216400" cy="202324"/>
            </a:xfrm>
            <a:custGeom>
              <a:avLst/>
              <a:gdLst>
                <a:gd name="T0" fmla="*/ 128 w 128"/>
                <a:gd name="T1" fmla="*/ 0 h 119"/>
                <a:gd name="T2" fmla="*/ 0 w 128"/>
                <a:gd name="T3" fmla="*/ 119 h 119"/>
                <a:gd name="T4" fmla="*/ 128 w 128"/>
                <a:gd name="T5" fmla="*/ 0 h 119"/>
              </a:gdLst>
              <a:ahLst/>
              <a:cxnLst>
                <a:cxn ang="0">
                  <a:pos x="T0" y="T1"/>
                </a:cxn>
                <a:cxn ang="0">
                  <a:pos x="T2" y="T3"/>
                </a:cxn>
                <a:cxn ang="0">
                  <a:pos x="T4" y="T5"/>
                </a:cxn>
              </a:cxnLst>
              <a:rect l="0" t="0" r="r" b="b"/>
              <a:pathLst>
                <a:path w="128" h="119">
                  <a:moveTo>
                    <a:pt x="128" y="0"/>
                  </a:moveTo>
                  <a:cubicBezTo>
                    <a:pt x="128" y="0"/>
                    <a:pt x="92" y="82"/>
                    <a:pt x="0" y="119"/>
                  </a:cubicBezTo>
                  <a:cubicBezTo>
                    <a:pt x="0" y="119"/>
                    <a:pt x="48" y="28"/>
                    <a:pt x="128" y="0"/>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 name="îṩḻiďè"/>
            <p:cNvSpPr/>
            <p:nvPr/>
          </p:nvSpPr>
          <p:spPr bwMode="auto">
            <a:xfrm>
              <a:off x="4535460" y="4428913"/>
              <a:ext cx="172416" cy="165379"/>
            </a:xfrm>
            <a:custGeom>
              <a:avLst/>
              <a:gdLst>
                <a:gd name="T0" fmla="*/ 0 w 103"/>
                <a:gd name="T1" fmla="*/ 98 h 98"/>
                <a:gd name="T2" fmla="*/ 103 w 103"/>
                <a:gd name="T3" fmla="*/ 0 h 98"/>
                <a:gd name="T4" fmla="*/ 0 w 103"/>
                <a:gd name="T5" fmla="*/ 98 h 98"/>
              </a:gdLst>
              <a:ahLst/>
              <a:cxnLst>
                <a:cxn ang="0">
                  <a:pos x="T0" y="T1"/>
                </a:cxn>
                <a:cxn ang="0">
                  <a:pos x="T2" y="T3"/>
                </a:cxn>
                <a:cxn ang="0">
                  <a:pos x="T4" y="T5"/>
                </a:cxn>
              </a:cxnLst>
              <a:rect l="0" t="0" r="r" b="b"/>
              <a:pathLst>
                <a:path w="103" h="98">
                  <a:moveTo>
                    <a:pt x="0" y="98"/>
                  </a:moveTo>
                  <a:cubicBezTo>
                    <a:pt x="0" y="98"/>
                    <a:pt x="74" y="76"/>
                    <a:pt x="103" y="0"/>
                  </a:cubicBezTo>
                  <a:cubicBezTo>
                    <a:pt x="103" y="0"/>
                    <a:pt x="34" y="47"/>
                    <a:pt x="0" y="98"/>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 name="íṩ1iďe"/>
            <p:cNvSpPr/>
            <p:nvPr/>
          </p:nvSpPr>
          <p:spPr bwMode="auto">
            <a:xfrm>
              <a:off x="4102660" y="4017226"/>
              <a:ext cx="137229" cy="160100"/>
            </a:xfrm>
            <a:custGeom>
              <a:avLst/>
              <a:gdLst>
                <a:gd name="T0" fmla="*/ 0 w 81"/>
                <a:gd name="T1" fmla="*/ 95 h 95"/>
                <a:gd name="T2" fmla="*/ 81 w 81"/>
                <a:gd name="T3" fmla="*/ 0 h 95"/>
                <a:gd name="T4" fmla="*/ 0 w 81"/>
                <a:gd name="T5" fmla="*/ 95 h 95"/>
              </a:gdLst>
              <a:ahLst/>
              <a:cxnLst>
                <a:cxn ang="0">
                  <a:pos x="T0" y="T1"/>
                </a:cxn>
                <a:cxn ang="0">
                  <a:pos x="T2" y="T3"/>
                </a:cxn>
                <a:cxn ang="0">
                  <a:pos x="T4" y="T5"/>
                </a:cxn>
              </a:cxnLst>
              <a:rect l="0" t="0" r="r" b="b"/>
              <a:pathLst>
                <a:path w="81" h="95">
                  <a:moveTo>
                    <a:pt x="0" y="95"/>
                  </a:moveTo>
                  <a:cubicBezTo>
                    <a:pt x="0" y="95"/>
                    <a:pt x="19" y="33"/>
                    <a:pt x="81" y="0"/>
                  </a:cubicBezTo>
                  <a:cubicBezTo>
                    <a:pt x="81" y="0"/>
                    <a:pt x="31" y="77"/>
                    <a:pt x="0" y="95"/>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ïŝľîḋé"/>
            <p:cNvSpPr/>
            <p:nvPr/>
          </p:nvSpPr>
          <p:spPr bwMode="auto">
            <a:xfrm>
              <a:off x="4097383" y="4015466"/>
              <a:ext cx="207603" cy="207603"/>
            </a:xfrm>
            <a:custGeom>
              <a:avLst/>
              <a:gdLst>
                <a:gd name="T0" fmla="*/ 0 w 123"/>
                <a:gd name="T1" fmla="*/ 123 h 123"/>
                <a:gd name="T2" fmla="*/ 123 w 123"/>
                <a:gd name="T3" fmla="*/ 0 h 123"/>
                <a:gd name="T4" fmla="*/ 0 w 123"/>
                <a:gd name="T5" fmla="*/ 123 h 123"/>
              </a:gdLst>
              <a:ahLst/>
              <a:cxnLst>
                <a:cxn ang="0">
                  <a:pos x="T0" y="T1"/>
                </a:cxn>
                <a:cxn ang="0">
                  <a:pos x="T2" y="T3"/>
                </a:cxn>
                <a:cxn ang="0">
                  <a:pos x="T4" y="T5"/>
                </a:cxn>
              </a:cxnLst>
              <a:rect l="0" t="0" r="r" b="b"/>
              <a:pathLst>
                <a:path w="123" h="123">
                  <a:moveTo>
                    <a:pt x="0" y="123"/>
                  </a:moveTo>
                  <a:cubicBezTo>
                    <a:pt x="0" y="123"/>
                    <a:pt x="53" y="32"/>
                    <a:pt x="123" y="0"/>
                  </a:cubicBezTo>
                  <a:cubicBezTo>
                    <a:pt x="123" y="0"/>
                    <a:pt x="56" y="108"/>
                    <a:pt x="0" y="123"/>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 name="íṣḷiḍè"/>
            <p:cNvSpPr/>
            <p:nvPr/>
          </p:nvSpPr>
          <p:spPr bwMode="auto">
            <a:xfrm>
              <a:off x="4192388" y="4071765"/>
              <a:ext cx="116117" cy="142507"/>
            </a:xfrm>
            <a:custGeom>
              <a:avLst/>
              <a:gdLst>
                <a:gd name="T0" fmla="*/ 69 w 69"/>
                <a:gd name="T1" fmla="*/ 0 h 85"/>
                <a:gd name="T2" fmla="*/ 0 w 69"/>
                <a:gd name="T3" fmla="*/ 85 h 85"/>
                <a:gd name="T4" fmla="*/ 69 w 69"/>
                <a:gd name="T5" fmla="*/ 6 h 85"/>
              </a:gdLst>
              <a:ahLst/>
              <a:cxnLst>
                <a:cxn ang="0">
                  <a:pos x="T0" y="T1"/>
                </a:cxn>
                <a:cxn ang="0">
                  <a:pos x="T2" y="T3"/>
                </a:cxn>
                <a:cxn ang="0">
                  <a:pos x="T4" y="T5"/>
                </a:cxn>
              </a:cxnLst>
              <a:rect l="0" t="0" r="r" b="b"/>
              <a:pathLst>
                <a:path w="69" h="85">
                  <a:moveTo>
                    <a:pt x="69" y="0"/>
                  </a:moveTo>
                  <a:cubicBezTo>
                    <a:pt x="69" y="0"/>
                    <a:pt x="5" y="27"/>
                    <a:pt x="0" y="85"/>
                  </a:cubicBezTo>
                  <a:cubicBezTo>
                    <a:pt x="0" y="85"/>
                    <a:pt x="48" y="55"/>
                    <a:pt x="69" y="6"/>
                  </a:cubicBezTo>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 name="ï$ḷîďé"/>
            <p:cNvSpPr/>
            <p:nvPr/>
          </p:nvSpPr>
          <p:spPr bwMode="auto">
            <a:xfrm>
              <a:off x="4253964" y="4157974"/>
              <a:ext cx="137229" cy="158341"/>
            </a:xfrm>
            <a:custGeom>
              <a:avLst/>
              <a:gdLst>
                <a:gd name="T0" fmla="*/ 0 w 81"/>
                <a:gd name="T1" fmla="*/ 94 h 94"/>
                <a:gd name="T2" fmla="*/ 81 w 81"/>
                <a:gd name="T3" fmla="*/ 0 h 94"/>
                <a:gd name="T4" fmla="*/ 0 w 81"/>
                <a:gd name="T5" fmla="*/ 94 h 94"/>
              </a:gdLst>
              <a:ahLst/>
              <a:cxnLst>
                <a:cxn ang="0">
                  <a:pos x="T0" y="T1"/>
                </a:cxn>
                <a:cxn ang="0">
                  <a:pos x="T2" y="T3"/>
                </a:cxn>
                <a:cxn ang="0">
                  <a:pos x="T4" y="T5"/>
                </a:cxn>
              </a:cxnLst>
              <a:rect l="0" t="0" r="r" b="b"/>
              <a:pathLst>
                <a:path w="81" h="94">
                  <a:moveTo>
                    <a:pt x="0" y="94"/>
                  </a:moveTo>
                  <a:cubicBezTo>
                    <a:pt x="0" y="94"/>
                    <a:pt x="19" y="32"/>
                    <a:pt x="81" y="0"/>
                  </a:cubicBezTo>
                  <a:cubicBezTo>
                    <a:pt x="81" y="0"/>
                    <a:pt x="31" y="77"/>
                    <a:pt x="0" y="94"/>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 name="íṧļíḑe"/>
            <p:cNvSpPr/>
            <p:nvPr/>
          </p:nvSpPr>
          <p:spPr bwMode="auto">
            <a:xfrm>
              <a:off x="4250445" y="4156214"/>
              <a:ext cx="205844" cy="205843"/>
            </a:xfrm>
            <a:custGeom>
              <a:avLst/>
              <a:gdLst>
                <a:gd name="T0" fmla="*/ 0 w 123"/>
                <a:gd name="T1" fmla="*/ 122 h 122"/>
                <a:gd name="T2" fmla="*/ 123 w 123"/>
                <a:gd name="T3" fmla="*/ 0 h 122"/>
                <a:gd name="T4" fmla="*/ 0 w 123"/>
                <a:gd name="T5" fmla="*/ 122 h 122"/>
              </a:gdLst>
              <a:ahLst/>
              <a:cxnLst>
                <a:cxn ang="0">
                  <a:pos x="T0" y="T1"/>
                </a:cxn>
                <a:cxn ang="0">
                  <a:pos x="T2" y="T3"/>
                </a:cxn>
                <a:cxn ang="0">
                  <a:pos x="T4" y="T5"/>
                </a:cxn>
              </a:cxnLst>
              <a:rect l="0" t="0" r="r" b="b"/>
              <a:pathLst>
                <a:path w="123" h="122">
                  <a:moveTo>
                    <a:pt x="0" y="122"/>
                  </a:moveTo>
                  <a:cubicBezTo>
                    <a:pt x="0" y="122"/>
                    <a:pt x="53" y="31"/>
                    <a:pt x="123" y="0"/>
                  </a:cubicBezTo>
                  <a:cubicBezTo>
                    <a:pt x="123" y="0"/>
                    <a:pt x="57" y="107"/>
                    <a:pt x="0" y="122"/>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 name="íṡlïḑe"/>
            <p:cNvSpPr/>
            <p:nvPr/>
          </p:nvSpPr>
          <p:spPr bwMode="auto">
            <a:xfrm>
              <a:off x="4343691" y="4208994"/>
              <a:ext cx="116117" cy="144266"/>
            </a:xfrm>
            <a:custGeom>
              <a:avLst/>
              <a:gdLst>
                <a:gd name="T0" fmla="*/ 69 w 69"/>
                <a:gd name="T1" fmla="*/ 0 h 85"/>
                <a:gd name="T2" fmla="*/ 0 w 69"/>
                <a:gd name="T3" fmla="*/ 85 h 85"/>
                <a:gd name="T4" fmla="*/ 69 w 69"/>
                <a:gd name="T5" fmla="*/ 7 h 85"/>
              </a:gdLst>
              <a:ahLst/>
              <a:cxnLst>
                <a:cxn ang="0">
                  <a:pos x="T0" y="T1"/>
                </a:cxn>
                <a:cxn ang="0">
                  <a:pos x="T2" y="T3"/>
                </a:cxn>
                <a:cxn ang="0">
                  <a:pos x="T4" y="T5"/>
                </a:cxn>
              </a:cxnLst>
              <a:rect l="0" t="0" r="r" b="b"/>
              <a:pathLst>
                <a:path w="69" h="85">
                  <a:moveTo>
                    <a:pt x="69" y="0"/>
                  </a:moveTo>
                  <a:cubicBezTo>
                    <a:pt x="69" y="0"/>
                    <a:pt x="5" y="27"/>
                    <a:pt x="0" y="85"/>
                  </a:cubicBezTo>
                  <a:cubicBezTo>
                    <a:pt x="0" y="85"/>
                    <a:pt x="48" y="56"/>
                    <a:pt x="69" y="7"/>
                  </a:cubicBezTo>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 name="ï$ļiḍé"/>
            <p:cNvSpPr/>
            <p:nvPr/>
          </p:nvSpPr>
          <p:spPr bwMode="auto">
            <a:xfrm>
              <a:off x="4394712" y="4298721"/>
              <a:ext cx="137229" cy="160100"/>
            </a:xfrm>
            <a:custGeom>
              <a:avLst/>
              <a:gdLst>
                <a:gd name="T0" fmla="*/ 0 w 81"/>
                <a:gd name="T1" fmla="*/ 95 h 95"/>
                <a:gd name="T2" fmla="*/ 81 w 81"/>
                <a:gd name="T3" fmla="*/ 0 h 95"/>
                <a:gd name="T4" fmla="*/ 0 w 81"/>
                <a:gd name="T5" fmla="*/ 95 h 95"/>
              </a:gdLst>
              <a:ahLst/>
              <a:cxnLst>
                <a:cxn ang="0">
                  <a:pos x="T0" y="T1"/>
                </a:cxn>
                <a:cxn ang="0">
                  <a:pos x="T2" y="T3"/>
                </a:cxn>
                <a:cxn ang="0">
                  <a:pos x="T4" y="T5"/>
                </a:cxn>
              </a:cxnLst>
              <a:rect l="0" t="0" r="r" b="b"/>
              <a:pathLst>
                <a:path w="81" h="95">
                  <a:moveTo>
                    <a:pt x="0" y="95"/>
                  </a:moveTo>
                  <a:cubicBezTo>
                    <a:pt x="0" y="95"/>
                    <a:pt x="19" y="33"/>
                    <a:pt x="81" y="0"/>
                  </a:cubicBezTo>
                  <a:cubicBezTo>
                    <a:pt x="81" y="0"/>
                    <a:pt x="32" y="77"/>
                    <a:pt x="0" y="95"/>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ïṡļíḍe"/>
            <p:cNvSpPr/>
            <p:nvPr/>
          </p:nvSpPr>
          <p:spPr bwMode="auto">
            <a:xfrm>
              <a:off x="4391193" y="4296962"/>
              <a:ext cx="207603" cy="207603"/>
            </a:xfrm>
            <a:custGeom>
              <a:avLst/>
              <a:gdLst>
                <a:gd name="T0" fmla="*/ 0 w 123"/>
                <a:gd name="T1" fmla="*/ 123 h 123"/>
                <a:gd name="T2" fmla="*/ 123 w 123"/>
                <a:gd name="T3" fmla="*/ 0 h 123"/>
                <a:gd name="T4" fmla="*/ 0 w 123"/>
                <a:gd name="T5" fmla="*/ 123 h 123"/>
              </a:gdLst>
              <a:ahLst/>
              <a:cxnLst>
                <a:cxn ang="0">
                  <a:pos x="T0" y="T1"/>
                </a:cxn>
                <a:cxn ang="0">
                  <a:pos x="T2" y="T3"/>
                </a:cxn>
                <a:cxn ang="0">
                  <a:pos x="T4" y="T5"/>
                </a:cxn>
              </a:cxnLst>
              <a:rect l="0" t="0" r="r" b="b"/>
              <a:pathLst>
                <a:path w="123" h="123">
                  <a:moveTo>
                    <a:pt x="0" y="123"/>
                  </a:moveTo>
                  <a:cubicBezTo>
                    <a:pt x="0" y="123"/>
                    <a:pt x="53" y="32"/>
                    <a:pt x="123" y="0"/>
                  </a:cubicBezTo>
                  <a:cubicBezTo>
                    <a:pt x="123" y="0"/>
                    <a:pt x="56" y="108"/>
                    <a:pt x="0" y="123"/>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iṥ1îḋé"/>
            <p:cNvSpPr/>
            <p:nvPr/>
          </p:nvSpPr>
          <p:spPr bwMode="auto">
            <a:xfrm>
              <a:off x="4484439" y="4377891"/>
              <a:ext cx="117877" cy="144266"/>
            </a:xfrm>
            <a:custGeom>
              <a:avLst/>
              <a:gdLst>
                <a:gd name="T0" fmla="*/ 70 w 70"/>
                <a:gd name="T1" fmla="*/ 0 h 85"/>
                <a:gd name="T2" fmla="*/ 0 w 70"/>
                <a:gd name="T3" fmla="*/ 85 h 85"/>
                <a:gd name="T4" fmla="*/ 70 w 70"/>
                <a:gd name="T5" fmla="*/ 7 h 85"/>
              </a:gdLst>
              <a:ahLst/>
              <a:cxnLst>
                <a:cxn ang="0">
                  <a:pos x="T0" y="T1"/>
                </a:cxn>
                <a:cxn ang="0">
                  <a:pos x="T2" y="T3"/>
                </a:cxn>
                <a:cxn ang="0">
                  <a:pos x="T4" y="T5"/>
                </a:cxn>
              </a:cxnLst>
              <a:rect l="0" t="0" r="r" b="b"/>
              <a:pathLst>
                <a:path w="70" h="85">
                  <a:moveTo>
                    <a:pt x="70" y="0"/>
                  </a:moveTo>
                  <a:cubicBezTo>
                    <a:pt x="70" y="0"/>
                    <a:pt x="5" y="27"/>
                    <a:pt x="0" y="85"/>
                  </a:cubicBezTo>
                  <a:cubicBezTo>
                    <a:pt x="0" y="85"/>
                    <a:pt x="48" y="56"/>
                    <a:pt x="70" y="7"/>
                  </a:cubicBezTo>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 name="îŝļîḑe"/>
            <p:cNvSpPr/>
            <p:nvPr/>
          </p:nvSpPr>
          <p:spPr bwMode="auto">
            <a:xfrm>
              <a:off x="4016453" y="3693506"/>
              <a:ext cx="858561" cy="890229"/>
            </a:xfrm>
            <a:custGeom>
              <a:avLst/>
              <a:gdLst>
                <a:gd name="T0" fmla="*/ 59 w 509"/>
                <a:gd name="T1" fmla="*/ 12 h 528"/>
                <a:gd name="T2" fmla="*/ 101 w 509"/>
                <a:gd name="T3" fmla="*/ 74 h 528"/>
                <a:gd name="T4" fmla="*/ 104 w 509"/>
                <a:gd name="T5" fmla="*/ 149 h 528"/>
                <a:gd name="T6" fmla="*/ 77 w 509"/>
                <a:gd name="T7" fmla="*/ 208 h 528"/>
                <a:gd name="T8" fmla="*/ 49 w 509"/>
                <a:gd name="T9" fmla="*/ 270 h 528"/>
                <a:gd name="T10" fmla="*/ 47 w 509"/>
                <a:gd name="T11" fmla="*/ 311 h 528"/>
                <a:gd name="T12" fmla="*/ 48 w 509"/>
                <a:gd name="T13" fmla="*/ 314 h 528"/>
                <a:gd name="T14" fmla="*/ 57 w 509"/>
                <a:gd name="T15" fmla="*/ 316 h 528"/>
                <a:gd name="T16" fmla="*/ 104 w 509"/>
                <a:gd name="T17" fmla="*/ 309 h 528"/>
                <a:gd name="T18" fmla="*/ 201 w 509"/>
                <a:gd name="T19" fmla="*/ 253 h 528"/>
                <a:gd name="T20" fmla="*/ 247 w 509"/>
                <a:gd name="T21" fmla="*/ 234 h 528"/>
                <a:gd name="T22" fmla="*/ 290 w 509"/>
                <a:gd name="T23" fmla="*/ 250 h 528"/>
                <a:gd name="T24" fmla="*/ 302 w 509"/>
                <a:gd name="T25" fmla="*/ 292 h 528"/>
                <a:gd name="T26" fmla="*/ 266 w 509"/>
                <a:gd name="T27" fmla="*/ 362 h 528"/>
                <a:gd name="T28" fmla="*/ 232 w 509"/>
                <a:gd name="T29" fmla="*/ 407 h 528"/>
                <a:gd name="T30" fmla="*/ 219 w 509"/>
                <a:gd name="T31" fmla="*/ 474 h 528"/>
                <a:gd name="T32" fmla="*/ 238 w 509"/>
                <a:gd name="T33" fmla="*/ 488 h 528"/>
                <a:gd name="T34" fmla="*/ 300 w 509"/>
                <a:gd name="T35" fmla="*/ 480 h 528"/>
                <a:gd name="T36" fmla="*/ 338 w 509"/>
                <a:gd name="T37" fmla="*/ 458 h 528"/>
                <a:gd name="T38" fmla="*/ 442 w 509"/>
                <a:gd name="T39" fmla="*/ 407 h 528"/>
                <a:gd name="T40" fmla="*/ 479 w 509"/>
                <a:gd name="T41" fmla="*/ 422 h 528"/>
                <a:gd name="T42" fmla="*/ 496 w 509"/>
                <a:gd name="T43" fmla="*/ 446 h 528"/>
                <a:gd name="T44" fmla="*/ 507 w 509"/>
                <a:gd name="T45" fmla="*/ 474 h 528"/>
                <a:gd name="T46" fmla="*/ 455 w 509"/>
                <a:gd name="T47" fmla="*/ 487 h 528"/>
                <a:gd name="T48" fmla="*/ 454 w 509"/>
                <a:gd name="T49" fmla="*/ 460 h 528"/>
                <a:gd name="T50" fmla="*/ 448 w 509"/>
                <a:gd name="T51" fmla="*/ 440 h 528"/>
                <a:gd name="T52" fmla="*/ 414 w 509"/>
                <a:gd name="T53" fmla="*/ 440 h 528"/>
                <a:gd name="T54" fmla="*/ 308 w 509"/>
                <a:gd name="T55" fmla="*/ 495 h 528"/>
                <a:gd name="T56" fmla="*/ 235 w 509"/>
                <a:gd name="T57" fmla="*/ 528 h 528"/>
                <a:gd name="T58" fmla="*/ 200 w 509"/>
                <a:gd name="T59" fmla="*/ 514 h 528"/>
                <a:gd name="T60" fmla="*/ 183 w 509"/>
                <a:gd name="T61" fmla="*/ 479 h 528"/>
                <a:gd name="T62" fmla="*/ 201 w 509"/>
                <a:gd name="T63" fmla="*/ 420 h 528"/>
                <a:gd name="T64" fmla="*/ 234 w 509"/>
                <a:gd name="T65" fmla="*/ 374 h 528"/>
                <a:gd name="T66" fmla="*/ 260 w 509"/>
                <a:gd name="T67" fmla="*/ 302 h 528"/>
                <a:gd name="T68" fmla="*/ 256 w 509"/>
                <a:gd name="T69" fmla="*/ 281 h 528"/>
                <a:gd name="T70" fmla="*/ 237 w 509"/>
                <a:gd name="T71" fmla="*/ 277 h 528"/>
                <a:gd name="T72" fmla="*/ 162 w 509"/>
                <a:gd name="T73" fmla="*/ 300 h 528"/>
                <a:gd name="T74" fmla="*/ 92 w 509"/>
                <a:gd name="T75" fmla="*/ 350 h 528"/>
                <a:gd name="T76" fmla="*/ 43 w 509"/>
                <a:gd name="T77" fmla="*/ 363 h 528"/>
                <a:gd name="T78" fmla="*/ 10 w 509"/>
                <a:gd name="T79" fmla="*/ 345 h 528"/>
                <a:gd name="T80" fmla="*/ 0 w 509"/>
                <a:gd name="T81" fmla="*/ 313 h 528"/>
                <a:gd name="T82" fmla="*/ 22 w 509"/>
                <a:gd name="T83" fmla="*/ 258 h 528"/>
                <a:gd name="T84" fmla="*/ 74 w 509"/>
                <a:gd name="T85" fmla="*/ 181 h 528"/>
                <a:gd name="T86" fmla="*/ 61 w 509"/>
                <a:gd name="T87" fmla="*/ 67 h 528"/>
                <a:gd name="T88" fmla="*/ 23 w 509"/>
                <a:gd name="T89" fmla="*/ 46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9" h="528">
                  <a:moveTo>
                    <a:pt x="46" y="0"/>
                  </a:moveTo>
                  <a:cubicBezTo>
                    <a:pt x="47" y="1"/>
                    <a:pt x="52" y="4"/>
                    <a:pt x="59" y="12"/>
                  </a:cubicBezTo>
                  <a:cubicBezTo>
                    <a:pt x="67" y="19"/>
                    <a:pt x="77" y="30"/>
                    <a:pt x="87" y="46"/>
                  </a:cubicBezTo>
                  <a:cubicBezTo>
                    <a:pt x="92" y="54"/>
                    <a:pt x="97" y="63"/>
                    <a:pt x="101" y="74"/>
                  </a:cubicBezTo>
                  <a:cubicBezTo>
                    <a:pt x="105" y="84"/>
                    <a:pt x="108" y="96"/>
                    <a:pt x="108" y="109"/>
                  </a:cubicBezTo>
                  <a:cubicBezTo>
                    <a:pt x="109" y="122"/>
                    <a:pt x="108" y="135"/>
                    <a:pt x="104" y="149"/>
                  </a:cubicBezTo>
                  <a:cubicBezTo>
                    <a:pt x="101" y="162"/>
                    <a:pt x="95" y="175"/>
                    <a:pt x="88" y="188"/>
                  </a:cubicBezTo>
                  <a:cubicBezTo>
                    <a:pt x="85" y="195"/>
                    <a:pt x="81" y="201"/>
                    <a:pt x="77" y="208"/>
                  </a:cubicBezTo>
                  <a:cubicBezTo>
                    <a:pt x="73" y="214"/>
                    <a:pt x="69" y="220"/>
                    <a:pt x="65" y="227"/>
                  </a:cubicBezTo>
                  <a:cubicBezTo>
                    <a:pt x="58" y="240"/>
                    <a:pt x="52" y="255"/>
                    <a:pt x="49" y="270"/>
                  </a:cubicBezTo>
                  <a:cubicBezTo>
                    <a:pt x="48" y="277"/>
                    <a:pt x="47" y="285"/>
                    <a:pt x="47" y="292"/>
                  </a:cubicBezTo>
                  <a:cubicBezTo>
                    <a:pt x="46" y="299"/>
                    <a:pt x="46" y="306"/>
                    <a:pt x="47" y="311"/>
                  </a:cubicBezTo>
                  <a:cubicBezTo>
                    <a:pt x="48" y="313"/>
                    <a:pt x="49" y="314"/>
                    <a:pt x="49" y="315"/>
                  </a:cubicBezTo>
                  <a:cubicBezTo>
                    <a:pt x="49" y="315"/>
                    <a:pt x="49" y="314"/>
                    <a:pt x="48" y="314"/>
                  </a:cubicBezTo>
                  <a:cubicBezTo>
                    <a:pt x="48" y="313"/>
                    <a:pt x="48" y="314"/>
                    <a:pt x="50" y="314"/>
                  </a:cubicBezTo>
                  <a:cubicBezTo>
                    <a:pt x="51" y="315"/>
                    <a:pt x="54" y="315"/>
                    <a:pt x="57" y="316"/>
                  </a:cubicBezTo>
                  <a:cubicBezTo>
                    <a:pt x="63" y="316"/>
                    <a:pt x="70" y="315"/>
                    <a:pt x="79" y="314"/>
                  </a:cubicBezTo>
                  <a:cubicBezTo>
                    <a:pt x="87" y="313"/>
                    <a:pt x="95" y="311"/>
                    <a:pt x="104" y="309"/>
                  </a:cubicBezTo>
                  <a:cubicBezTo>
                    <a:pt x="121" y="304"/>
                    <a:pt x="137" y="297"/>
                    <a:pt x="153" y="286"/>
                  </a:cubicBezTo>
                  <a:cubicBezTo>
                    <a:pt x="169" y="276"/>
                    <a:pt x="184" y="264"/>
                    <a:pt x="201" y="253"/>
                  </a:cubicBezTo>
                  <a:cubicBezTo>
                    <a:pt x="209" y="248"/>
                    <a:pt x="218" y="242"/>
                    <a:pt x="229" y="238"/>
                  </a:cubicBezTo>
                  <a:cubicBezTo>
                    <a:pt x="235" y="237"/>
                    <a:pt x="240" y="235"/>
                    <a:pt x="247" y="234"/>
                  </a:cubicBezTo>
                  <a:cubicBezTo>
                    <a:pt x="253" y="234"/>
                    <a:pt x="261" y="234"/>
                    <a:pt x="268" y="236"/>
                  </a:cubicBezTo>
                  <a:cubicBezTo>
                    <a:pt x="276" y="238"/>
                    <a:pt x="284" y="243"/>
                    <a:pt x="290" y="250"/>
                  </a:cubicBezTo>
                  <a:cubicBezTo>
                    <a:pt x="296" y="256"/>
                    <a:pt x="300" y="264"/>
                    <a:pt x="301" y="272"/>
                  </a:cubicBezTo>
                  <a:cubicBezTo>
                    <a:pt x="303" y="279"/>
                    <a:pt x="303" y="286"/>
                    <a:pt x="302" y="292"/>
                  </a:cubicBezTo>
                  <a:cubicBezTo>
                    <a:pt x="302" y="299"/>
                    <a:pt x="300" y="304"/>
                    <a:pt x="299" y="310"/>
                  </a:cubicBezTo>
                  <a:cubicBezTo>
                    <a:pt x="291" y="331"/>
                    <a:pt x="278" y="347"/>
                    <a:pt x="266" y="362"/>
                  </a:cubicBezTo>
                  <a:cubicBezTo>
                    <a:pt x="260" y="370"/>
                    <a:pt x="254" y="377"/>
                    <a:pt x="248" y="385"/>
                  </a:cubicBezTo>
                  <a:cubicBezTo>
                    <a:pt x="242" y="392"/>
                    <a:pt x="237" y="399"/>
                    <a:pt x="232" y="407"/>
                  </a:cubicBezTo>
                  <a:cubicBezTo>
                    <a:pt x="224" y="422"/>
                    <a:pt x="218" y="438"/>
                    <a:pt x="217" y="454"/>
                  </a:cubicBezTo>
                  <a:cubicBezTo>
                    <a:pt x="217" y="461"/>
                    <a:pt x="218" y="468"/>
                    <a:pt x="219" y="474"/>
                  </a:cubicBezTo>
                  <a:cubicBezTo>
                    <a:pt x="221" y="479"/>
                    <a:pt x="224" y="482"/>
                    <a:pt x="226" y="484"/>
                  </a:cubicBezTo>
                  <a:cubicBezTo>
                    <a:pt x="229" y="485"/>
                    <a:pt x="232" y="487"/>
                    <a:pt x="238" y="488"/>
                  </a:cubicBezTo>
                  <a:cubicBezTo>
                    <a:pt x="243" y="488"/>
                    <a:pt x="250" y="489"/>
                    <a:pt x="257" y="488"/>
                  </a:cubicBezTo>
                  <a:cubicBezTo>
                    <a:pt x="271" y="488"/>
                    <a:pt x="286" y="485"/>
                    <a:pt x="300" y="480"/>
                  </a:cubicBezTo>
                  <a:cubicBezTo>
                    <a:pt x="307" y="477"/>
                    <a:pt x="314" y="474"/>
                    <a:pt x="320" y="470"/>
                  </a:cubicBezTo>
                  <a:cubicBezTo>
                    <a:pt x="326" y="466"/>
                    <a:pt x="332" y="462"/>
                    <a:pt x="338" y="458"/>
                  </a:cubicBezTo>
                  <a:cubicBezTo>
                    <a:pt x="361" y="442"/>
                    <a:pt x="383" y="427"/>
                    <a:pt x="406" y="417"/>
                  </a:cubicBezTo>
                  <a:cubicBezTo>
                    <a:pt x="417" y="412"/>
                    <a:pt x="428" y="408"/>
                    <a:pt x="442" y="407"/>
                  </a:cubicBezTo>
                  <a:cubicBezTo>
                    <a:pt x="448" y="407"/>
                    <a:pt x="456" y="408"/>
                    <a:pt x="462" y="410"/>
                  </a:cubicBezTo>
                  <a:cubicBezTo>
                    <a:pt x="469" y="413"/>
                    <a:pt x="475" y="417"/>
                    <a:pt x="479" y="422"/>
                  </a:cubicBezTo>
                  <a:cubicBezTo>
                    <a:pt x="484" y="426"/>
                    <a:pt x="487" y="431"/>
                    <a:pt x="489" y="435"/>
                  </a:cubicBezTo>
                  <a:cubicBezTo>
                    <a:pt x="492" y="439"/>
                    <a:pt x="494" y="443"/>
                    <a:pt x="496" y="446"/>
                  </a:cubicBezTo>
                  <a:cubicBezTo>
                    <a:pt x="499" y="453"/>
                    <a:pt x="501" y="459"/>
                    <a:pt x="503" y="463"/>
                  </a:cubicBezTo>
                  <a:cubicBezTo>
                    <a:pt x="505" y="468"/>
                    <a:pt x="506" y="471"/>
                    <a:pt x="507" y="474"/>
                  </a:cubicBezTo>
                  <a:cubicBezTo>
                    <a:pt x="508" y="476"/>
                    <a:pt x="509" y="477"/>
                    <a:pt x="509" y="477"/>
                  </a:cubicBezTo>
                  <a:cubicBezTo>
                    <a:pt x="455" y="487"/>
                    <a:pt x="455" y="487"/>
                    <a:pt x="455" y="487"/>
                  </a:cubicBezTo>
                  <a:cubicBezTo>
                    <a:pt x="455" y="487"/>
                    <a:pt x="455" y="482"/>
                    <a:pt x="455" y="474"/>
                  </a:cubicBezTo>
                  <a:cubicBezTo>
                    <a:pt x="455" y="470"/>
                    <a:pt x="455" y="465"/>
                    <a:pt x="454" y="460"/>
                  </a:cubicBezTo>
                  <a:cubicBezTo>
                    <a:pt x="454" y="455"/>
                    <a:pt x="453" y="449"/>
                    <a:pt x="451" y="445"/>
                  </a:cubicBezTo>
                  <a:cubicBezTo>
                    <a:pt x="450" y="443"/>
                    <a:pt x="449" y="442"/>
                    <a:pt x="448" y="440"/>
                  </a:cubicBezTo>
                  <a:cubicBezTo>
                    <a:pt x="446" y="439"/>
                    <a:pt x="444" y="438"/>
                    <a:pt x="441" y="437"/>
                  </a:cubicBezTo>
                  <a:cubicBezTo>
                    <a:pt x="434" y="436"/>
                    <a:pt x="424" y="437"/>
                    <a:pt x="414" y="440"/>
                  </a:cubicBezTo>
                  <a:cubicBezTo>
                    <a:pt x="393" y="445"/>
                    <a:pt x="370" y="457"/>
                    <a:pt x="346" y="471"/>
                  </a:cubicBezTo>
                  <a:cubicBezTo>
                    <a:pt x="334" y="478"/>
                    <a:pt x="321" y="486"/>
                    <a:pt x="308" y="495"/>
                  </a:cubicBezTo>
                  <a:cubicBezTo>
                    <a:pt x="296" y="504"/>
                    <a:pt x="282" y="515"/>
                    <a:pt x="265" y="522"/>
                  </a:cubicBezTo>
                  <a:cubicBezTo>
                    <a:pt x="256" y="526"/>
                    <a:pt x="246" y="528"/>
                    <a:pt x="235" y="528"/>
                  </a:cubicBezTo>
                  <a:cubicBezTo>
                    <a:pt x="229" y="527"/>
                    <a:pt x="223" y="527"/>
                    <a:pt x="217" y="524"/>
                  </a:cubicBezTo>
                  <a:cubicBezTo>
                    <a:pt x="211" y="522"/>
                    <a:pt x="205" y="519"/>
                    <a:pt x="200" y="514"/>
                  </a:cubicBezTo>
                  <a:cubicBezTo>
                    <a:pt x="195" y="509"/>
                    <a:pt x="191" y="504"/>
                    <a:pt x="188" y="497"/>
                  </a:cubicBezTo>
                  <a:cubicBezTo>
                    <a:pt x="185" y="491"/>
                    <a:pt x="184" y="485"/>
                    <a:pt x="183" y="479"/>
                  </a:cubicBezTo>
                  <a:cubicBezTo>
                    <a:pt x="183" y="467"/>
                    <a:pt x="185" y="457"/>
                    <a:pt x="188" y="447"/>
                  </a:cubicBezTo>
                  <a:cubicBezTo>
                    <a:pt x="192" y="438"/>
                    <a:pt x="196" y="429"/>
                    <a:pt x="201" y="420"/>
                  </a:cubicBezTo>
                  <a:cubicBezTo>
                    <a:pt x="206" y="412"/>
                    <a:pt x="212" y="404"/>
                    <a:pt x="217" y="397"/>
                  </a:cubicBezTo>
                  <a:cubicBezTo>
                    <a:pt x="223" y="389"/>
                    <a:pt x="229" y="381"/>
                    <a:pt x="234" y="374"/>
                  </a:cubicBezTo>
                  <a:cubicBezTo>
                    <a:pt x="240" y="367"/>
                    <a:pt x="244" y="359"/>
                    <a:pt x="248" y="351"/>
                  </a:cubicBezTo>
                  <a:cubicBezTo>
                    <a:pt x="256" y="335"/>
                    <a:pt x="259" y="317"/>
                    <a:pt x="260" y="302"/>
                  </a:cubicBezTo>
                  <a:cubicBezTo>
                    <a:pt x="260" y="294"/>
                    <a:pt x="259" y="287"/>
                    <a:pt x="258" y="284"/>
                  </a:cubicBezTo>
                  <a:cubicBezTo>
                    <a:pt x="257" y="282"/>
                    <a:pt x="256" y="281"/>
                    <a:pt x="256" y="281"/>
                  </a:cubicBezTo>
                  <a:cubicBezTo>
                    <a:pt x="256" y="281"/>
                    <a:pt x="255" y="280"/>
                    <a:pt x="254" y="279"/>
                  </a:cubicBezTo>
                  <a:cubicBezTo>
                    <a:pt x="251" y="278"/>
                    <a:pt x="245" y="277"/>
                    <a:pt x="237" y="277"/>
                  </a:cubicBezTo>
                  <a:cubicBezTo>
                    <a:pt x="229" y="277"/>
                    <a:pt x="221" y="278"/>
                    <a:pt x="212" y="280"/>
                  </a:cubicBezTo>
                  <a:cubicBezTo>
                    <a:pt x="194" y="283"/>
                    <a:pt x="177" y="290"/>
                    <a:pt x="162" y="300"/>
                  </a:cubicBezTo>
                  <a:cubicBezTo>
                    <a:pt x="146" y="310"/>
                    <a:pt x="131" y="322"/>
                    <a:pt x="116" y="334"/>
                  </a:cubicBezTo>
                  <a:cubicBezTo>
                    <a:pt x="108" y="340"/>
                    <a:pt x="100" y="345"/>
                    <a:pt x="92" y="350"/>
                  </a:cubicBezTo>
                  <a:cubicBezTo>
                    <a:pt x="83" y="355"/>
                    <a:pt x="73" y="360"/>
                    <a:pt x="62" y="362"/>
                  </a:cubicBezTo>
                  <a:cubicBezTo>
                    <a:pt x="56" y="363"/>
                    <a:pt x="50" y="364"/>
                    <a:pt x="43" y="363"/>
                  </a:cubicBezTo>
                  <a:cubicBezTo>
                    <a:pt x="35" y="362"/>
                    <a:pt x="27" y="360"/>
                    <a:pt x="20" y="355"/>
                  </a:cubicBezTo>
                  <a:cubicBezTo>
                    <a:pt x="16" y="352"/>
                    <a:pt x="12" y="349"/>
                    <a:pt x="10" y="345"/>
                  </a:cubicBezTo>
                  <a:cubicBezTo>
                    <a:pt x="7" y="341"/>
                    <a:pt x="5" y="337"/>
                    <a:pt x="3" y="334"/>
                  </a:cubicBezTo>
                  <a:cubicBezTo>
                    <a:pt x="0" y="326"/>
                    <a:pt x="0" y="319"/>
                    <a:pt x="0" y="313"/>
                  </a:cubicBezTo>
                  <a:cubicBezTo>
                    <a:pt x="0" y="300"/>
                    <a:pt x="4" y="290"/>
                    <a:pt x="8" y="281"/>
                  </a:cubicBezTo>
                  <a:cubicBezTo>
                    <a:pt x="12" y="273"/>
                    <a:pt x="17" y="265"/>
                    <a:pt x="22" y="258"/>
                  </a:cubicBezTo>
                  <a:cubicBezTo>
                    <a:pt x="32" y="243"/>
                    <a:pt x="43" y="231"/>
                    <a:pt x="52" y="218"/>
                  </a:cubicBezTo>
                  <a:cubicBezTo>
                    <a:pt x="61" y="205"/>
                    <a:pt x="69" y="194"/>
                    <a:pt x="74" y="181"/>
                  </a:cubicBezTo>
                  <a:cubicBezTo>
                    <a:pt x="86" y="157"/>
                    <a:pt x="90" y="132"/>
                    <a:pt x="86" y="112"/>
                  </a:cubicBezTo>
                  <a:cubicBezTo>
                    <a:pt x="82" y="91"/>
                    <a:pt x="71" y="77"/>
                    <a:pt x="61" y="67"/>
                  </a:cubicBezTo>
                  <a:cubicBezTo>
                    <a:pt x="50" y="57"/>
                    <a:pt x="40" y="52"/>
                    <a:pt x="33" y="49"/>
                  </a:cubicBezTo>
                  <a:cubicBezTo>
                    <a:pt x="26" y="46"/>
                    <a:pt x="22" y="46"/>
                    <a:pt x="23" y="46"/>
                  </a:cubicBezTo>
                  <a:lnTo>
                    <a:pt x="46" y="0"/>
                  </a:lnTo>
                  <a:close/>
                </a:path>
              </a:pathLst>
            </a:custGeom>
            <a:solidFill>
              <a:srgbClr val="2A72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 name="îṥlíḋê"/>
            <p:cNvSpPr/>
            <p:nvPr/>
          </p:nvSpPr>
          <p:spPr bwMode="auto">
            <a:xfrm>
              <a:off x="3793015" y="3932777"/>
              <a:ext cx="886711" cy="842726"/>
            </a:xfrm>
            <a:custGeom>
              <a:avLst/>
              <a:gdLst>
                <a:gd name="T0" fmla="*/ 50 w 525"/>
                <a:gd name="T1" fmla="*/ 31 h 499"/>
                <a:gd name="T2" fmla="*/ 106 w 525"/>
                <a:gd name="T3" fmla="*/ 87 h 499"/>
                <a:gd name="T4" fmla="*/ 193 w 525"/>
                <a:gd name="T5" fmla="*/ 63 h 499"/>
                <a:gd name="T6" fmla="*/ 231 w 525"/>
                <a:gd name="T7" fmla="*/ 36 h 499"/>
                <a:gd name="T8" fmla="*/ 276 w 525"/>
                <a:gd name="T9" fmla="*/ 7 h 499"/>
                <a:gd name="T10" fmla="*/ 330 w 525"/>
                <a:gd name="T11" fmla="*/ 7 h 499"/>
                <a:gd name="T12" fmla="*/ 354 w 525"/>
                <a:gd name="T13" fmla="*/ 48 h 499"/>
                <a:gd name="T14" fmla="*/ 339 w 525"/>
                <a:gd name="T15" fmla="*/ 95 h 499"/>
                <a:gd name="T16" fmla="*/ 289 w 525"/>
                <a:gd name="T17" fmla="*/ 165 h 499"/>
                <a:gd name="T18" fmla="*/ 268 w 525"/>
                <a:gd name="T19" fmla="*/ 240 h 499"/>
                <a:gd name="T20" fmla="*/ 272 w 525"/>
                <a:gd name="T21" fmla="*/ 257 h 499"/>
                <a:gd name="T22" fmla="*/ 275 w 525"/>
                <a:gd name="T23" fmla="*/ 259 h 499"/>
                <a:gd name="T24" fmla="*/ 344 w 525"/>
                <a:gd name="T25" fmla="*/ 248 h 499"/>
                <a:gd name="T26" fmla="*/ 389 w 525"/>
                <a:gd name="T27" fmla="*/ 216 h 499"/>
                <a:gd name="T28" fmla="*/ 439 w 525"/>
                <a:gd name="T29" fmla="*/ 187 h 499"/>
                <a:gd name="T30" fmla="*/ 487 w 525"/>
                <a:gd name="T31" fmla="*/ 181 h 499"/>
                <a:gd name="T32" fmla="*/ 519 w 525"/>
                <a:gd name="T33" fmla="*/ 206 h 499"/>
                <a:gd name="T34" fmla="*/ 518 w 525"/>
                <a:gd name="T35" fmla="*/ 256 h 499"/>
                <a:gd name="T36" fmla="*/ 478 w 525"/>
                <a:gd name="T37" fmla="*/ 318 h 499"/>
                <a:gd name="T38" fmla="*/ 439 w 525"/>
                <a:gd name="T39" fmla="*/ 405 h 499"/>
                <a:gd name="T40" fmla="*/ 450 w 525"/>
                <a:gd name="T41" fmla="*/ 440 h 499"/>
                <a:gd name="T42" fmla="*/ 480 w 525"/>
                <a:gd name="T43" fmla="*/ 445 h 499"/>
                <a:gd name="T44" fmla="*/ 482 w 525"/>
                <a:gd name="T45" fmla="*/ 499 h 499"/>
                <a:gd name="T46" fmla="*/ 452 w 525"/>
                <a:gd name="T47" fmla="*/ 486 h 499"/>
                <a:gd name="T48" fmla="*/ 416 w 525"/>
                <a:gd name="T49" fmla="*/ 456 h 499"/>
                <a:gd name="T50" fmla="*/ 415 w 525"/>
                <a:gd name="T51" fmla="*/ 398 h 499"/>
                <a:gd name="T52" fmla="*/ 466 w 525"/>
                <a:gd name="T53" fmla="*/ 310 h 499"/>
                <a:gd name="T54" fmla="*/ 484 w 525"/>
                <a:gd name="T55" fmla="*/ 270 h 499"/>
                <a:gd name="T56" fmla="*/ 485 w 525"/>
                <a:gd name="T57" fmla="*/ 230 h 499"/>
                <a:gd name="T58" fmla="*/ 483 w 525"/>
                <a:gd name="T59" fmla="*/ 225 h 499"/>
                <a:gd name="T60" fmla="*/ 468 w 525"/>
                <a:gd name="T61" fmla="*/ 217 h 499"/>
                <a:gd name="T62" fmla="*/ 399 w 525"/>
                <a:gd name="T63" fmla="*/ 232 h 499"/>
                <a:gd name="T64" fmla="*/ 355 w 525"/>
                <a:gd name="T65" fmla="*/ 264 h 499"/>
                <a:gd name="T66" fmla="*/ 267 w 525"/>
                <a:gd name="T67" fmla="*/ 303 h 499"/>
                <a:gd name="T68" fmla="*/ 229 w 525"/>
                <a:gd name="T69" fmla="*/ 273 h 499"/>
                <a:gd name="T70" fmla="*/ 225 w 525"/>
                <a:gd name="T71" fmla="*/ 251 h 499"/>
                <a:gd name="T72" fmla="*/ 241 w 525"/>
                <a:gd name="T73" fmla="*/ 204 h 499"/>
                <a:gd name="T74" fmla="*/ 275 w 525"/>
                <a:gd name="T75" fmla="*/ 156 h 499"/>
                <a:gd name="T76" fmla="*/ 299 w 525"/>
                <a:gd name="T77" fmla="*/ 107 h 499"/>
                <a:gd name="T78" fmla="*/ 307 w 525"/>
                <a:gd name="T79" fmla="*/ 60 h 499"/>
                <a:gd name="T80" fmla="*/ 305 w 525"/>
                <a:gd name="T81" fmla="*/ 49 h 499"/>
                <a:gd name="T82" fmla="*/ 303 w 525"/>
                <a:gd name="T83" fmla="*/ 49 h 499"/>
                <a:gd name="T84" fmla="*/ 264 w 525"/>
                <a:gd name="T85" fmla="*/ 50 h 499"/>
                <a:gd name="T86" fmla="*/ 220 w 525"/>
                <a:gd name="T87" fmla="*/ 64 h 499"/>
                <a:gd name="T88" fmla="*/ 182 w 525"/>
                <a:gd name="T89" fmla="*/ 87 h 499"/>
                <a:gd name="T90" fmla="*/ 104 w 525"/>
                <a:gd name="T91" fmla="*/ 109 h 499"/>
                <a:gd name="T92" fmla="*/ 41 w 525"/>
                <a:gd name="T93" fmla="*/ 85 h 499"/>
                <a:gd name="T94" fmla="*/ 0 w 525"/>
                <a:gd name="T95" fmla="*/ 3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5" h="499">
                  <a:moveTo>
                    <a:pt x="48" y="21"/>
                  </a:moveTo>
                  <a:cubicBezTo>
                    <a:pt x="47" y="20"/>
                    <a:pt x="47" y="24"/>
                    <a:pt x="50" y="31"/>
                  </a:cubicBezTo>
                  <a:cubicBezTo>
                    <a:pt x="52" y="38"/>
                    <a:pt x="56" y="49"/>
                    <a:pt x="64" y="60"/>
                  </a:cubicBezTo>
                  <a:cubicBezTo>
                    <a:pt x="73" y="71"/>
                    <a:pt x="86" y="83"/>
                    <a:pt x="106" y="87"/>
                  </a:cubicBezTo>
                  <a:cubicBezTo>
                    <a:pt x="126" y="91"/>
                    <a:pt x="151" y="86"/>
                    <a:pt x="175" y="74"/>
                  </a:cubicBezTo>
                  <a:cubicBezTo>
                    <a:pt x="181" y="70"/>
                    <a:pt x="187" y="67"/>
                    <a:pt x="193" y="63"/>
                  </a:cubicBezTo>
                  <a:cubicBezTo>
                    <a:pt x="199" y="59"/>
                    <a:pt x="205" y="55"/>
                    <a:pt x="211" y="50"/>
                  </a:cubicBezTo>
                  <a:cubicBezTo>
                    <a:pt x="218" y="45"/>
                    <a:pt x="224" y="41"/>
                    <a:pt x="231" y="36"/>
                  </a:cubicBezTo>
                  <a:cubicBezTo>
                    <a:pt x="237" y="31"/>
                    <a:pt x="244" y="25"/>
                    <a:pt x="251" y="20"/>
                  </a:cubicBezTo>
                  <a:cubicBezTo>
                    <a:pt x="259" y="15"/>
                    <a:pt x="267" y="11"/>
                    <a:pt x="276" y="7"/>
                  </a:cubicBezTo>
                  <a:cubicBezTo>
                    <a:pt x="285" y="3"/>
                    <a:pt x="295" y="0"/>
                    <a:pt x="308" y="1"/>
                  </a:cubicBezTo>
                  <a:cubicBezTo>
                    <a:pt x="315" y="1"/>
                    <a:pt x="322" y="3"/>
                    <a:pt x="330" y="7"/>
                  </a:cubicBezTo>
                  <a:cubicBezTo>
                    <a:pt x="338" y="11"/>
                    <a:pt x="345" y="18"/>
                    <a:pt x="349" y="26"/>
                  </a:cubicBezTo>
                  <a:cubicBezTo>
                    <a:pt x="353" y="34"/>
                    <a:pt x="354" y="42"/>
                    <a:pt x="354" y="48"/>
                  </a:cubicBezTo>
                  <a:cubicBezTo>
                    <a:pt x="354" y="55"/>
                    <a:pt x="353" y="61"/>
                    <a:pt x="352" y="67"/>
                  </a:cubicBezTo>
                  <a:cubicBezTo>
                    <a:pt x="349" y="78"/>
                    <a:pt x="344" y="87"/>
                    <a:pt x="339" y="95"/>
                  </a:cubicBezTo>
                  <a:cubicBezTo>
                    <a:pt x="334" y="104"/>
                    <a:pt x="328" y="112"/>
                    <a:pt x="322" y="119"/>
                  </a:cubicBezTo>
                  <a:cubicBezTo>
                    <a:pt x="310" y="134"/>
                    <a:pt x="299" y="149"/>
                    <a:pt x="289" y="165"/>
                  </a:cubicBezTo>
                  <a:cubicBezTo>
                    <a:pt x="280" y="180"/>
                    <a:pt x="273" y="198"/>
                    <a:pt x="270" y="215"/>
                  </a:cubicBezTo>
                  <a:cubicBezTo>
                    <a:pt x="269" y="224"/>
                    <a:pt x="268" y="233"/>
                    <a:pt x="268" y="240"/>
                  </a:cubicBezTo>
                  <a:cubicBezTo>
                    <a:pt x="268" y="247"/>
                    <a:pt x="269" y="253"/>
                    <a:pt x="271" y="255"/>
                  </a:cubicBezTo>
                  <a:cubicBezTo>
                    <a:pt x="271" y="256"/>
                    <a:pt x="272" y="257"/>
                    <a:pt x="272" y="257"/>
                  </a:cubicBezTo>
                  <a:cubicBezTo>
                    <a:pt x="272" y="257"/>
                    <a:pt x="273" y="257"/>
                    <a:pt x="273" y="258"/>
                  </a:cubicBezTo>
                  <a:cubicBezTo>
                    <a:pt x="274" y="258"/>
                    <a:pt x="275" y="259"/>
                    <a:pt x="275" y="259"/>
                  </a:cubicBezTo>
                  <a:cubicBezTo>
                    <a:pt x="280" y="261"/>
                    <a:pt x="287" y="261"/>
                    <a:pt x="294" y="261"/>
                  </a:cubicBezTo>
                  <a:cubicBezTo>
                    <a:pt x="310" y="260"/>
                    <a:pt x="328" y="256"/>
                    <a:pt x="344" y="248"/>
                  </a:cubicBezTo>
                  <a:cubicBezTo>
                    <a:pt x="352" y="244"/>
                    <a:pt x="359" y="239"/>
                    <a:pt x="367" y="233"/>
                  </a:cubicBezTo>
                  <a:cubicBezTo>
                    <a:pt x="374" y="227"/>
                    <a:pt x="382" y="222"/>
                    <a:pt x="389" y="216"/>
                  </a:cubicBezTo>
                  <a:cubicBezTo>
                    <a:pt x="397" y="210"/>
                    <a:pt x="405" y="205"/>
                    <a:pt x="413" y="200"/>
                  </a:cubicBezTo>
                  <a:cubicBezTo>
                    <a:pt x="421" y="195"/>
                    <a:pt x="429" y="190"/>
                    <a:pt x="439" y="187"/>
                  </a:cubicBezTo>
                  <a:cubicBezTo>
                    <a:pt x="448" y="183"/>
                    <a:pt x="458" y="180"/>
                    <a:pt x="469" y="180"/>
                  </a:cubicBezTo>
                  <a:cubicBezTo>
                    <a:pt x="475" y="179"/>
                    <a:pt x="481" y="180"/>
                    <a:pt x="487" y="181"/>
                  </a:cubicBezTo>
                  <a:cubicBezTo>
                    <a:pt x="493" y="183"/>
                    <a:pt x="499" y="186"/>
                    <a:pt x="505" y="190"/>
                  </a:cubicBezTo>
                  <a:cubicBezTo>
                    <a:pt x="511" y="194"/>
                    <a:pt x="516" y="200"/>
                    <a:pt x="519" y="206"/>
                  </a:cubicBezTo>
                  <a:cubicBezTo>
                    <a:pt x="522" y="213"/>
                    <a:pt x="524" y="219"/>
                    <a:pt x="524" y="225"/>
                  </a:cubicBezTo>
                  <a:cubicBezTo>
                    <a:pt x="525" y="237"/>
                    <a:pt x="522" y="247"/>
                    <a:pt x="518" y="256"/>
                  </a:cubicBezTo>
                  <a:cubicBezTo>
                    <a:pt x="511" y="273"/>
                    <a:pt x="500" y="286"/>
                    <a:pt x="491" y="299"/>
                  </a:cubicBezTo>
                  <a:cubicBezTo>
                    <a:pt x="487" y="305"/>
                    <a:pt x="482" y="312"/>
                    <a:pt x="478" y="318"/>
                  </a:cubicBezTo>
                  <a:cubicBezTo>
                    <a:pt x="474" y="324"/>
                    <a:pt x="471" y="330"/>
                    <a:pt x="467" y="336"/>
                  </a:cubicBezTo>
                  <a:cubicBezTo>
                    <a:pt x="453" y="360"/>
                    <a:pt x="442" y="384"/>
                    <a:pt x="439" y="405"/>
                  </a:cubicBezTo>
                  <a:cubicBezTo>
                    <a:pt x="437" y="415"/>
                    <a:pt x="437" y="424"/>
                    <a:pt x="439" y="430"/>
                  </a:cubicBezTo>
                  <a:cubicBezTo>
                    <a:pt x="442" y="436"/>
                    <a:pt x="445" y="438"/>
                    <a:pt x="450" y="440"/>
                  </a:cubicBezTo>
                  <a:cubicBezTo>
                    <a:pt x="455" y="442"/>
                    <a:pt x="460" y="443"/>
                    <a:pt x="465" y="444"/>
                  </a:cubicBezTo>
                  <a:cubicBezTo>
                    <a:pt x="471" y="445"/>
                    <a:pt x="476" y="445"/>
                    <a:pt x="480" y="445"/>
                  </a:cubicBezTo>
                  <a:cubicBezTo>
                    <a:pt x="488" y="445"/>
                    <a:pt x="493" y="445"/>
                    <a:pt x="493" y="445"/>
                  </a:cubicBezTo>
                  <a:cubicBezTo>
                    <a:pt x="482" y="499"/>
                    <a:pt x="482" y="499"/>
                    <a:pt x="482" y="499"/>
                  </a:cubicBezTo>
                  <a:cubicBezTo>
                    <a:pt x="482" y="499"/>
                    <a:pt x="477" y="497"/>
                    <a:pt x="469" y="493"/>
                  </a:cubicBezTo>
                  <a:cubicBezTo>
                    <a:pt x="464" y="491"/>
                    <a:pt x="458" y="489"/>
                    <a:pt x="452" y="486"/>
                  </a:cubicBezTo>
                  <a:cubicBezTo>
                    <a:pt x="445" y="482"/>
                    <a:pt x="437" y="478"/>
                    <a:pt x="428" y="470"/>
                  </a:cubicBezTo>
                  <a:cubicBezTo>
                    <a:pt x="424" y="466"/>
                    <a:pt x="419" y="462"/>
                    <a:pt x="416" y="456"/>
                  </a:cubicBezTo>
                  <a:cubicBezTo>
                    <a:pt x="412" y="450"/>
                    <a:pt x="410" y="443"/>
                    <a:pt x="409" y="436"/>
                  </a:cubicBezTo>
                  <a:cubicBezTo>
                    <a:pt x="408" y="422"/>
                    <a:pt x="411" y="410"/>
                    <a:pt x="415" y="398"/>
                  </a:cubicBezTo>
                  <a:cubicBezTo>
                    <a:pt x="424" y="374"/>
                    <a:pt x="438" y="352"/>
                    <a:pt x="454" y="328"/>
                  </a:cubicBezTo>
                  <a:cubicBezTo>
                    <a:pt x="458" y="322"/>
                    <a:pt x="462" y="316"/>
                    <a:pt x="466" y="310"/>
                  </a:cubicBezTo>
                  <a:cubicBezTo>
                    <a:pt x="470" y="304"/>
                    <a:pt x="474" y="298"/>
                    <a:pt x="477" y="291"/>
                  </a:cubicBezTo>
                  <a:cubicBezTo>
                    <a:pt x="480" y="284"/>
                    <a:pt x="482" y="277"/>
                    <a:pt x="484" y="270"/>
                  </a:cubicBezTo>
                  <a:cubicBezTo>
                    <a:pt x="485" y="262"/>
                    <a:pt x="486" y="255"/>
                    <a:pt x="486" y="248"/>
                  </a:cubicBezTo>
                  <a:cubicBezTo>
                    <a:pt x="487" y="241"/>
                    <a:pt x="486" y="234"/>
                    <a:pt x="485" y="230"/>
                  </a:cubicBezTo>
                  <a:cubicBezTo>
                    <a:pt x="485" y="229"/>
                    <a:pt x="484" y="228"/>
                    <a:pt x="484" y="227"/>
                  </a:cubicBezTo>
                  <a:cubicBezTo>
                    <a:pt x="484" y="226"/>
                    <a:pt x="483" y="225"/>
                    <a:pt x="483" y="225"/>
                  </a:cubicBezTo>
                  <a:cubicBezTo>
                    <a:pt x="482" y="224"/>
                    <a:pt x="482" y="223"/>
                    <a:pt x="481" y="222"/>
                  </a:cubicBezTo>
                  <a:cubicBezTo>
                    <a:pt x="479" y="220"/>
                    <a:pt x="474" y="218"/>
                    <a:pt x="468" y="217"/>
                  </a:cubicBezTo>
                  <a:cubicBezTo>
                    <a:pt x="462" y="216"/>
                    <a:pt x="455" y="216"/>
                    <a:pt x="447" y="217"/>
                  </a:cubicBezTo>
                  <a:cubicBezTo>
                    <a:pt x="431" y="219"/>
                    <a:pt x="414" y="224"/>
                    <a:pt x="399" y="232"/>
                  </a:cubicBezTo>
                  <a:cubicBezTo>
                    <a:pt x="391" y="236"/>
                    <a:pt x="384" y="241"/>
                    <a:pt x="377" y="246"/>
                  </a:cubicBezTo>
                  <a:cubicBezTo>
                    <a:pt x="370" y="252"/>
                    <a:pt x="362" y="258"/>
                    <a:pt x="355" y="264"/>
                  </a:cubicBezTo>
                  <a:cubicBezTo>
                    <a:pt x="340" y="276"/>
                    <a:pt x="324" y="289"/>
                    <a:pt x="303" y="298"/>
                  </a:cubicBezTo>
                  <a:cubicBezTo>
                    <a:pt x="293" y="302"/>
                    <a:pt x="281" y="305"/>
                    <a:pt x="267" y="303"/>
                  </a:cubicBezTo>
                  <a:cubicBezTo>
                    <a:pt x="259" y="302"/>
                    <a:pt x="251" y="299"/>
                    <a:pt x="244" y="294"/>
                  </a:cubicBezTo>
                  <a:cubicBezTo>
                    <a:pt x="237" y="288"/>
                    <a:pt x="232" y="281"/>
                    <a:pt x="229" y="273"/>
                  </a:cubicBezTo>
                  <a:cubicBezTo>
                    <a:pt x="227" y="269"/>
                    <a:pt x="226" y="266"/>
                    <a:pt x="226" y="262"/>
                  </a:cubicBezTo>
                  <a:cubicBezTo>
                    <a:pt x="225" y="258"/>
                    <a:pt x="225" y="255"/>
                    <a:pt x="225" y="251"/>
                  </a:cubicBezTo>
                  <a:cubicBezTo>
                    <a:pt x="225" y="245"/>
                    <a:pt x="226" y="239"/>
                    <a:pt x="228" y="233"/>
                  </a:cubicBezTo>
                  <a:cubicBezTo>
                    <a:pt x="231" y="222"/>
                    <a:pt x="236" y="213"/>
                    <a:pt x="241" y="204"/>
                  </a:cubicBezTo>
                  <a:cubicBezTo>
                    <a:pt x="247" y="195"/>
                    <a:pt x="253" y="187"/>
                    <a:pt x="258" y="179"/>
                  </a:cubicBezTo>
                  <a:cubicBezTo>
                    <a:pt x="264" y="171"/>
                    <a:pt x="270" y="164"/>
                    <a:pt x="275" y="156"/>
                  </a:cubicBezTo>
                  <a:cubicBezTo>
                    <a:pt x="280" y="148"/>
                    <a:pt x="285" y="140"/>
                    <a:pt x="289" y="132"/>
                  </a:cubicBezTo>
                  <a:cubicBezTo>
                    <a:pt x="293" y="124"/>
                    <a:pt x="297" y="116"/>
                    <a:pt x="299" y="107"/>
                  </a:cubicBezTo>
                  <a:cubicBezTo>
                    <a:pt x="302" y="99"/>
                    <a:pt x="304" y="90"/>
                    <a:pt x="305" y="82"/>
                  </a:cubicBezTo>
                  <a:cubicBezTo>
                    <a:pt x="307" y="74"/>
                    <a:pt x="307" y="66"/>
                    <a:pt x="307" y="60"/>
                  </a:cubicBezTo>
                  <a:cubicBezTo>
                    <a:pt x="307" y="57"/>
                    <a:pt x="307" y="54"/>
                    <a:pt x="306" y="52"/>
                  </a:cubicBezTo>
                  <a:cubicBezTo>
                    <a:pt x="306" y="50"/>
                    <a:pt x="305" y="49"/>
                    <a:pt x="305" y="49"/>
                  </a:cubicBezTo>
                  <a:cubicBezTo>
                    <a:pt x="305" y="50"/>
                    <a:pt x="306" y="51"/>
                    <a:pt x="306" y="50"/>
                  </a:cubicBezTo>
                  <a:cubicBezTo>
                    <a:pt x="306" y="50"/>
                    <a:pt x="305" y="50"/>
                    <a:pt x="303" y="49"/>
                  </a:cubicBezTo>
                  <a:cubicBezTo>
                    <a:pt x="299" y="48"/>
                    <a:pt x="293" y="48"/>
                    <a:pt x="286" y="48"/>
                  </a:cubicBezTo>
                  <a:cubicBezTo>
                    <a:pt x="279" y="48"/>
                    <a:pt x="271" y="49"/>
                    <a:pt x="264" y="50"/>
                  </a:cubicBezTo>
                  <a:cubicBezTo>
                    <a:pt x="256" y="52"/>
                    <a:pt x="249" y="54"/>
                    <a:pt x="241" y="56"/>
                  </a:cubicBezTo>
                  <a:cubicBezTo>
                    <a:pt x="234" y="58"/>
                    <a:pt x="227" y="61"/>
                    <a:pt x="220" y="64"/>
                  </a:cubicBezTo>
                  <a:cubicBezTo>
                    <a:pt x="213" y="68"/>
                    <a:pt x="207" y="71"/>
                    <a:pt x="201" y="76"/>
                  </a:cubicBezTo>
                  <a:cubicBezTo>
                    <a:pt x="195" y="80"/>
                    <a:pt x="189" y="84"/>
                    <a:pt x="182" y="87"/>
                  </a:cubicBezTo>
                  <a:cubicBezTo>
                    <a:pt x="169" y="95"/>
                    <a:pt x="156" y="100"/>
                    <a:pt x="143" y="104"/>
                  </a:cubicBezTo>
                  <a:cubicBezTo>
                    <a:pt x="130" y="108"/>
                    <a:pt x="116" y="110"/>
                    <a:pt x="104" y="109"/>
                  </a:cubicBezTo>
                  <a:cubicBezTo>
                    <a:pt x="91" y="109"/>
                    <a:pt x="78" y="105"/>
                    <a:pt x="68" y="101"/>
                  </a:cubicBezTo>
                  <a:cubicBezTo>
                    <a:pt x="57" y="96"/>
                    <a:pt x="48" y="91"/>
                    <a:pt x="41" y="85"/>
                  </a:cubicBezTo>
                  <a:cubicBezTo>
                    <a:pt x="26" y="73"/>
                    <a:pt x="16" y="61"/>
                    <a:pt x="9" y="53"/>
                  </a:cubicBezTo>
                  <a:cubicBezTo>
                    <a:pt x="3" y="45"/>
                    <a:pt x="0" y="40"/>
                    <a:pt x="0" y="39"/>
                  </a:cubicBezTo>
                  <a:lnTo>
                    <a:pt x="48" y="21"/>
                  </a:ln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íṡḻîḋe"/>
            <p:cNvSpPr/>
            <p:nvPr/>
          </p:nvSpPr>
          <p:spPr bwMode="auto">
            <a:xfrm>
              <a:off x="6722329" y="1360613"/>
              <a:ext cx="103802" cy="182972"/>
            </a:xfrm>
            <a:custGeom>
              <a:avLst/>
              <a:gdLst>
                <a:gd name="T0" fmla="*/ 62 w 62"/>
                <a:gd name="T1" fmla="*/ 0 h 108"/>
                <a:gd name="T2" fmla="*/ 0 w 62"/>
                <a:gd name="T3" fmla="*/ 108 h 108"/>
                <a:gd name="T4" fmla="*/ 62 w 62"/>
                <a:gd name="T5" fmla="*/ 0 h 108"/>
              </a:gdLst>
              <a:ahLst/>
              <a:cxnLst>
                <a:cxn ang="0">
                  <a:pos x="T0" y="T1"/>
                </a:cxn>
                <a:cxn ang="0">
                  <a:pos x="T2" y="T3"/>
                </a:cxn>
                <a:cxn ang="0">
                  <a:pos x="T4" y="T5"/>
                </a:cxn>
              </a:cxnLst>
              <a:rect l="0" t="0" r="r" b="b"/>
              <a:pathLst>
                <a:path w="62" h="108">
                  <a:moveTo>
                    <a:pt x="62" y="0"/>
                  </a:moveTo>
                  <a:cubicBezTo>
                    <a:pt x="62" y="0"/>
                    <a:pt x="5" y="36"/>
                    <a:pt x="0" y="108"/>
                  </a:cubicBezTo>
                  <a:cubicBezTo>
                    <a:pt x="0" y="108"/>
                    <a:pt x="56" y="46"/>
                    <a:pt x="62" y="0"/>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 name="ïṧḻiďè"/>
            <p:cNvSpPr/>
            <p:nvPr/>
          </p:nvSpPr>
          <p:spPr bwMode="auto">
            <a:xfrm>
              <a:off x="6680104" y="1339500"/>
              <a:ext cx="112598" cy="163619"/>
            </a:xfrm>
            <a:custGeom>
              <a:avLst/>
              <a:gdLst>
                <a:gd name="T0" fmla="*/ 0 w 67"/>
                <a:gd name="T1" fmla="*/ 97 h 97"/>
                <a:gd name="T2" fmla="*/ 67 w 67"/>
                <a:gd name="T3" fmla="*/ 0 h 97"/>
                <a:gd name="T4" fmla="*/ 0 w 67"/>
                <a:gd name="T5" fmla="*/ 97 h 97"/>
              </a:gdLst>
              <a:ahLst/>
              <a:cxnLst>
                <a:cxn ang="0">
                  <a:pos x="T0" y="T1"/>
                </a:cxn>
                <a:cxn ang="0">
                  <a:pos x="T2" y="T3"/>
                </a:cxn>
                <a:cxn ang="0">
                  <a:pos x="T4" y="T5"/>
                </a:cxn>
              </a:cxnLst>
              <a:rect l="0" t="0" r="r" b="b"/>
              <a:pathLst>
                <a:path w="67" h="97">
                  <a:moveTo>
                    <a:pt x="0" y="97"/>
                  </a:moveTo>
                  <a:cubicBezTo>
                    <a:pt x="0" y="97"/>
                    <a:pt x="12" y="38"/>
                    <a:pt x="67" y="0"/>
                  </a:cubicBezTo>
                  <a:cubicBezTo>
                    <a:pt x="67" y="0"/>
                    <a:pt x="49" y="67"/>
                    <a:pt x="0" y="97"/>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 name="iSľíḍe"/>
            <p:cNvSpPr/>
            <p:nvPr/>
          </p:nvSpPr>
          <p:spPr bwMode="auto">
            <a:xfrm>
              <a:off x="6769830" y="1411633"/>
              <a:ext cx="86209" cy="135469"/>
            </a:xfrm>
            <a:custGeom>
              <a:avLst/>
              <a:gdLst>
                <a:gd name="T0" fmla="*/ 51 w 51"/>
                <a:gd name="T1" fmla="*/ 0 h 81"/>
                <a:gd name="T2" fmla="*/ 0 w 51"/>
                <a:gd name="T3" fmla="*/ 81 h 81"/>
                <a:gd name="T4" fmla="*/ 51 w 51"/>
                <a:gd name="T5" fmla="*/ 0 h 81"/>
              </a:gdLst>
              <a:ahLst/>
              <a:cxnLst>
                <a:cxn ang="0">
                  <a:pos x="T0" y="T1"/>
                </a:cxn>
                <a:cxn ang="0">
                  <a:pos x="T2" y="T3"/>
                </a:cxn>
                <a:cxn ang="0">
                  <a:pos x="T4" y="T5"/>
                </a:cxn>
              </a:cxnLst>
              <a:rect l="0" t="0" r="r" b="b"/>
              <a:pathLst>
                <a:path w="51" h="81">
                  <a:moveTo>
                    <a:pt x="51" y="0"/>
                  </a:moveTo>
                  <a:cubicBezTo>
                    <a:pt x="51" y="0"/>
                    <a:pt x="6" y="26"/>
                    <a:pt x="0" y="81"/>
                  </a:cubicBezTo>
                  <a:cubicBezTo>
                    <a:pt x="0" y="81"/>
                    <a:pt x="37" y="38"/>
                    <a:pt x="51" y="0"/>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 name="iş1îḍê"/>
            <p:cNvSpPr/>
            <p:nvPr/>
          </p:nvSpPr>
          <p:spPr bwMode="auto">
            <a:xfrm>
              <a:off x="7236058" y="1652664"/>
              <a:ext cx="103802" cy="181212"/>
            </a:xfrm>
            <a:custGeom>
              <a:avLst/>
              <a:gdLst>
                <a:gd name="T0" fmla="*/ 0 w 61"/>
                <a:gd name="T1" fmla="*/ 108 h 108"/>
                <a:gd name="T2" fmla="*/ 61 w 61"/>
                <a:gd name="T3" fmla="*/ 0 h 108"/>
                <a:gd name="T4" fmla="*/ 0 w 61"/>
                <a:gd name="T5" fmla="*/ 108 h 108"/>
              </a:gdLst>
              <a:ahLst/>
              <a:cxnLst>
                <a:cxn ang="0">
                  <a:pos x="T0" y="T1"/>
                </a:cxn>
                <a:cxn ang="0">
                  <a:pos x="T2" y="T3"/>
                </a:cxn>
                <a:cxn ang="0">
                  <a:pos x="T4" y="T5"/>
                </a:cxn>
              </a:cxnLst>
              <a:rect l="0" t="0" r="r" b="b"/>
              <a:pathLst>
                <a:path w="61" h="108">
                  <a:moveTo>
                    <a:pt x="0" y="108"/>
                  </a:moveTo>
                  <a:cubicBezTo>
                    <a:pt x="0" y="108"/>
                    <a:pt x="56" y="72"/>
                    <a:pt x="61" y="0"/>
                  </a:cubicBezTo>
                  <a:cubicBezTo>
                    <a:pt x="61" y="0"/>
                    <a:pt x="6" y="62"/>
                    <a:pt x="0" y="108"/>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 name="íśļíḑê"/>
            <p:cNvSpPr/>
            <p:nvPr/>
          </p:nvSpPr>
          <p:spPr bwMode="auto">
            <a:xfrm>
              <a:off x="7276522" y="1679054"/>
              <a:ext cx="105561" cy="170656"/>
            </a:xfrm>
            <a:custGeom>
              <a:avLst/>
              <a:gdLst>
                <a:gd name="T0" fmla="*/ 63 w 63"/>
                <a:gd name="T1" fmla="*/ 0 h 101"/>
                <a:gd name="T2" fmla="*/ 0 w 63"/>
                <a:gd name="T3" fmla="*/ 101 h 101"/>
                <a:gd name="T4" fmla="*/ 63 w 63"/>
                <a:gd name="T5" fmla="*/ 0 h 101"/>
              </a:gdLst>
              <a:ahLst/>
              <a:cxnLst>
                <a:cxn ang="0">
                  <a:pos x="T0" y="T1"/>
                </a:cxn>
                <a:cxn ang="0">
                  <a:pos x="T2" y="T3"/>
                </a:cxn>
                <a:cxn ang="0">
                  <a:pos x="T4" y="T5"/>
                </a:cxn>
              </a:cxnLst>
              <a:rect l="0" t="0" r="r" b="b"/>
              <a:pathLst>
                <a:path w="63" h="101">
                  <a:moveTo>
                    <a:pt x="63" y="0"/>
                  </a:moveTo>
                  <a:cubicBezTo>
                    <a:pt x="63" y="0"/>
                    <a:pt x="54" y="61"/>
                    <a:pt x="0" y="101"/>
                  </a:cubicBezTo>
                  <a:cubicBezTo>
                    <a:pt x="0" y="101"/>
                    <a:pt x="16" y="33"/>
                    <a:pt x="63" y="0"/>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 name="íṩlîďê"/>
            <p:cNvSpPr/>
            <p:nvPr/>
          </p:nvSpPr>
          <p:spPr bwMode="auto">
            <a:xfrm>
              <a:off x="7214946" y="1649145"/>
              <a:ext cx="82690" cy="138988"/>
            </a:xfrm>
            <a:custGeom>
              <a:avLst/>
              <a:gdLst>
                <a:gd name="T0" fmla="*/ 0 w 49"/>
                <a:gd name="T1" fmla="*/ 82 h 82"/>
                <a:gd name="T2" fmla="*/ 49 w 49"/>
                <a:gd name="T3" fmla="*/ 0 h 82"/>
                <a:gd name="T4" fmla="*/ 0 w 49"/>
                <a:gd name="T5" fmla="*/ 82 h 82"/>
              </a:gdLst>
              <a:ahLst/>
              <a:cxnLst>
                <a:cxn ang="0">
                  <a:pos x="T0" y="T1"/>
                </a:cxn>
                <a:cxn ang="0">
                  <a:pos x="T2" y="T3"/>
                </a:cxn>
                <a:cxn ang="0">
                  <a:pos x="T4" y="T5"/>
                </a:cxn>
              </a:cxnLst>
              <a:rect l="0" t="0" r="r" b="b"/>
              <a:pathLst>
                <a:path w="49" h="82">
                  <a:moveTo>
                    <a:pt x="0" y="82"/>
                  </a:moveTo>
                  <a:cubicBezTo>
                    <a:pt x="0" y="82"/>
                    <a:pt x="44" y="55"/>
                    <a:pt x="49" y="0"/>
                  </a:cubicBezTo>
                  <a:cubicBezTo>
                    <a:pt x="49" y="0"/>
                    <a:pt x="13" y="43"/>
                    <a:pt x="0" y="82"/>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 name="iślïḓé"/>
            <p:cNvSpPr/>
            <p:nvPr/>
          </p:nvSpPr>
          <p:spPr bwMode="auto">
            <a:xfrm>
              <a:off x="6859558" y="1462655"/>
              <a:ext cx="61578" cy="126673"/>
            </a:xfrm>
            <a:custGeom>
              <a:avLst/>
              <a:gdLst>
                <a:gd name="T0" fmla="*/ 0 w 37"/>
                <a:gd name="T1" fmla="*/ 75 h 75"/>
                <a:gd name="T2" fmla="*/ 37 w 37"/>
                <a:gd name="T3" fmla="*/ 0 h 75"/>
                <a:gd name="T4" fmla="*/ 0 w 37"/>
                <a:gd name="T5" fmla="*/ 75 h 75"/>
              </a:gdLst>
              <a:ahLst/>
              <a:cxnLst>
                <a:cxn ang="0">
                  <a:pos x="T0" y="T1"/>
                </a:cxn>
                <a:cxn ang="0">
                  <a:pos x="T2" y="T3"/>
                </a:cxn>
                <a:cxn ang="0">
                  <a:pos x="T4" y="T5"/>
                </a:cxn>
              </a:cxnLst>
              <a:rect l="0" t="0" r="r" b="b"/>
              <a:pathLst>
                <a:path w="37" h="75">
                  <a:moveTo>
                    <a:pt x="0" y="75"/>
                  </a:moveTo>
                  <a:cubicBezTo>
                    <a:pt x="0" y="75"/>
                    <a:pt x="2" y="32"/>
                    <a:pt x="37" y="0"/>
                  </a:cubicBezTo>
                  <a:cubicBezTo>
                    <a:pt x="37" y="0"/>
                    <a:pt x="18" y="59"/>
                    <a:pt x="0" y="75"/>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 name="ïṡḻiḍé"/>
            <p:cNvSpPr/>
            <p:nvPr/>
          </p:nvSpPr>
          <p:spPr bwMode="auto">
            <a:xfrm>
              <a:off x="6864835" y="1450339"/>
              <a:ext cx="98523" cy="170656"/>
            </a:xfrm>
            <a:custGeom>
              <a:avLst/>
              <a:gdLst>
                <a:gd name="T0" fmla="*/ 0 w 58"/>
                <a:gd name="T1" fmla="*/ 101 h 101"/>
                <a:gd name="T2" fmla="*/ 58 w 58"/>
                <a:gd name="T3" fmla="*/ 0 h 101"/>
                <a:gd name="T4" fmla="*/ 0 w 58"/>
                <a:gd name="T5" fmla="*/ 101 h 101"/>
              </a:gdLst>
              <a:ahLst/>
              <a:cxnLst>
                <a:cxn ang="0">
                  <a:pos x="T0" y="T1"/>
                </a:cxn>
                <a:cxn ang="0">
                  <a:pos x="T2" y="T3"/>
                </a:cxn>
                <a:cxn ang="0">
                  <a:pos x="T4" y="T5"/>
                </a:cxn>
              </a:cxnLst>
              <a:rect l="0" t="0" r="r" b="b"/>
              <a:pathLst>
                <a:path w="58" h="101">
                  <a:moveTo>
                    <a:pt x="0" y="101"/>
                  </a:moveTo>
                  <a:cubicBezTo>
                    <a:pt x="0" y="101"/>
                    <a:pt x="18" y="33"/>
                    <a:pt x="58" y="0"/>
                  </a:cubicBezTo>
                  <a:cubicBezTo>
                    <a:pt x="58" y="0"/>
                    <a:pt x="34" y="82"/>
                    <a:pt x="0" y="101"/>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 name="ïsliḋe"/>
            <p:cNvSpPr/>
            <p:nvPr/>
          </p:nvSpPr>
          <p:spPr bwMode="auto">
            <a:xfrm>
              <a:off x="6912338" y="1485526"/>
              <a:ext cx="66855" cy="114357"/>
            </a:xfrm>
            <a:custGeom>
              <a:avLst/>
              <a:gdLst>
                <a:gd name="T0" fmla="*/ 37 w 39"/>
                <a:gd name="T1" fmla="*/ 0 h 68"/>
                <a:gd name="T2" fmla="*/ 7 w 39"/>
                <a:gd name="T3" fmla="*/ 68 h 68"/>
                <a:gd name="T4" fmla="*/ 39 w 39"/>
                <a:gd name="T5" fmla="*/ 4 h 68"/>
              </a:gdLst>
              <a:ahLst/>
              <a:cxnLst>
                <a:cxn ang="0">
                  <a:pos x="T0" y="T1"/>
                </a:cxn>
                <a:cxn ang="0">
                  <a:pos x="T2" y="T3"/>
                </a:cxn>
                <a:cxn ang="0">
                  <a:pos x="T4" y="T5"/>
                </a:cxn>
              </a:cxnLst>
              <a:rect l="0" t="0" r="r" b="b"/>
              <a:pathLst>
                <a:path w="39" h="68">
                  <a:moveTo>
                    <a:pt x="37" y="0"/>
                  </a:moveTo>
                  <a:cubicBezTo>
                    <a:pt x="37" y="0"/>
                    <a:pt x="0" y="29"/>
                    <a:pt x="7" y="68"/>
                  </a:cubicBezTo>
                  <a:cubicBezTo>
                    <a:pt x="7" y="68"/>
                    <a:pt x="33" y="40"/>
                    <a:pt x="39" y="4"/>
                  </a:cubicBezTo>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 name="ïşḻiḋê"/>
            <p:cNvSpPr/>
            <p:nvPr/>
          </p:nvSpPr>
          <p:spPr bwMode="auto">
            <a:xfrm>
              <a:off x="6982712" y="1527750"/>
              <a:ext cx="61578" cy="126673"/>
            </a:xfrm>
            <a:custGeom>
              <a:avLst/>
              <a:gdLst>
                <a:gd name="T0" fmla="*/ 0 w 37"/>
                <a:gd name="T1" fmla="*/ 75 h 75"/>
                <a:gd name="T2" fmla="*/ 37 w 37"/>
                <a:gd name="T3" fmla="*/ 0 h 75"/>
                <a:gd name="T4" fmla="*/ 0 w 37"/>
                <a:gd name="T5" fmla="*/ 75 h 75"/>
              </a:gdLst>
              <a:ahLst/>
              <a:cxnLst>
                <a:cxn ang="0">
                  <a:pos x="T0" y="T1"/>
                </a:cxn>
                <a:cxn ang="0">
                  <a:pos x="T2" y="T3"/>
                </a:cxn>
                <a:cxn ang="0">
                  <a:pos x="T4" y="T5"/>
                </a:cxn>
              </a:cxnLst>
              <a:rect l="0" t="0" r="r" b="b"/>
              <a:pathLst>
                <a:path w="37" h="75">
                  <a:moveTo>
                    <a:pt x="0" y="75"/>
                  </a:moveTo>
                  <a:cubicBezTo>
                    <a:pt x="0" y="75"/>
                    <a:pt x="2" y="32"/>
                    <a:pt x="37" y="0"/>
                  </a:cubicBezTo>
                  <a:cubicBezTo>
                    <a:pt x="37" y="0"/>
                    <a:pt x="18" y="59"/>
                    <a:pt x="0" y="75"/>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 name="îṡliďè"/>
            <p:cNvSpPr/>
            <p:nvPr/>
          </p:nvSpPr>
          <p:spPr bwMode="auto">
            <a:xfrm>
              <a:off x="6987989" y="1513675"/>
              <a:ext cx="98523" cy="170656"/>
            </a:xfrm>
            <a:custGeom>
              <a:avLst/>
              <a:gdLst>
                <a:gd name="T0" fmla="*/ 0 w 58"/>
                <a:gd name="T1" fmla="*/ 101 h 101"/>
                <a:gd name="T2" fmla="*/ 58 w 58"/>
                <a:gd name="T3" fmla="*/ 0 h 101"/>
                <a:gd name="T4" fmla="*/ 0 w 58"/>
                <a:gd name="T5" fmla="*/ 101 h 101"/>
              </a:gdLst>
              <a:ahLst/>
              <a:cxnLst>
                <a:cxn ang="0">
                  <a:pos x="T0" y="T1"/>
                </a:cxn>
                <a:cxn ang="0">
                  <a:pos x="T2" y="T3"/>
                </a:cxn>
                <a:cxn ang="0">
                  <a:pos x="T4" y="T5"/>
                </a:cxn>
              </a:cxnLst>
              <a:rect l="0" t="0" r="r" b="b"/>
              <a:pathLst>
                <a:path w="58" h="101">
                  <a:moveTo>
                    <a:pt x="0" y="101"/>
                  </a:moveTo>
                  <a:cubicBezTo>
                    <a:pt x="0" y="101"/>
                    <a:pt x="18" y="33"/>
                    <a:pt x="58" y="0"/>
                  </a:cubicBezTo>
                  <a:cubicBezTo>
                    <a:pt x="58" y="0"/>
                    <a:pt x="34" y="82"/>
                    <a:pt x="0" y="101"/>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 name="iṡlíḋe"/>
            <p:cNvSpPr/>
            <p:nvPr/>
          </p:nvSpPr>
          <p:spPr bwMode="auto">
            <a:xfrm>
              <a:off x="7035492" y="1548862"/>
              <a:ext cx="65096" cy="116117"/>
            </a:xfrm>
            <a:custGeom>
              <a:avLst/>
              <a:gdLst>
                <a:gd name="T0" fmla="*/ 37 w 38"/>
                <a:gd name="T1" fmla="*/ 0 h 68"/>
                <a:gd name="T2" fmla="*/ 7 w 38"/>
                <a:gd name="T3" fmla="*/ 68 h 68"/>
                <a:gd name="T4" fmla="*/ 38 w 38"/>
                <a:gd name="T5" fmla="*/ 4 h 68"/>
              </a:gdLst>
              <a:ahLst/>
              <a:cxnLst>
                <a:cxn ang="0">
                  <a:pos x="T0" y="T1"/>
                </a:cxn>
                <a:cxn ang="0">
                  <a:pos x="T2" y="T3"/>
                </a:cxn>
                <a:cxn ang="0">
                  <a:pos x="T4" y="T5"/>
                </a:cxn>
              </a:cxnLst>
              <a:rect l="0" t="0" r="r" b="b"/>
              <a:pathLst>
                <a:path w="38" h="68">
                  <a:moveTo>
                    <a:pt x="37" y="0"/>
                  </a:moveTo>
                  <a:cubicBezTo>
                    <a:pt x="37" y="0"/>
                    <a:pt x="0" y="29"/>
                    <a:pt x="7" y="68"/>
                  </a:cubicBezTo>
                  <a:cubicBezTo>
                    <a:pt x="7" y="68"/>
                    <a:pt x="33" y="40"/>
                    <a:pt x="38" y="4"/>
                  </a:cubicBezTo>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 name="ïślîḓe"/>
            <p:cNvSpPr/>
            <p:nvPr/>
          </p:nvSpPr>
          <p:spPr bwMode="auto">
            <a:xfrm>
              <a:off x="7098829" y="1596365"/>
              <a:ext cx="61578" cy="126673"/>
            </a:xfrm>
            <a:custGeom>
              <a:avLst/>
              <a:gdLst>
                <a:gd name="T0" fmla="*/ 0 w 37"/>
                <a:gd name="T1" fmla="*/ 75 h 75"/>
                <a:gd name="T2" fmla="*/ 37 w 37"/>
                <a:gd name="T3" fmla="*/ 0 h 75"/>
                <a:gd name="T4" fmla="*/ 0 w 37"/>
                <a:gd name="T5" fmla="*/ 75 h 75"/>
              </a:gdLst>
              <a:ahLst/>
              <a:cxnLst>
                <a:cxn ang="0">
                  <a:pos x="T0" y="T1"/>
                </a:cxn>
                <a:cxn ang="0">
                  <a:pos x="T2" y="T3"/>
                </a:cxn>
                <a:cxn ang="0">
                  <a:pos x="T4" y="T5"/>
                </a:cxn>
              </a:cxnLst>
              <a:rect l="0" t="0" r="r" b="b"/>
              <a:pathLst>
                <a:path w="37" h="75">
                  <a:moveTo>
                    <a:pt x="0" y="75"/>
                  </a:moveTo>
                  <a:cubicBezTo>
                    <a:pt x="0" y="75"/>
                    <a:pt x="2" y="32"/>
                    <a:pt x="37" y="0"/>
                  </a:cubicBezTo>
                  <a:cubicBezTo>
                    <a:pt x="37" y="0"/>
                    <a:pt x="18" y="58"/>
                    <a:pt x="0" y="75"/>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 name="iśḷiḑè"/>
            <p:cNvSpPr/>
            <p:nvPr/>
          </p:nvSpPr>
          <p:spPr bwMode="auto">
            <a:xfrm>
              <a:off x="7105866" y="1584049"/>
              <a:ext cx="96765" cy="168897"/>
            </a:xfrm>
            <a:custGeom>
              <a:avLst/>
              <a:gdLst>
                <a:gd name="T0" fmla="*/ 0 w 58"/>
                <a:gd name="T1" fmla="*/ 101 h 101"/>
                <a:gd name="T2" fmla="*/ 58 w 58"/>
                <a:gd name="T3" fmla="*/ 0 h 101"/>
                <a:gd name="T4" fmla="*/ 0 w 58"/>
                <a:gd name="T5" fmla="*/ 101 h 101"/>
              </a:gdLst>
              <a:ahLst/>
              <a:cxnLst>
                <a:cxn ang="0">
                  <a:pos x="T0" y="T1"/>
                </a:cxn>
                <a:cxn ang="0">
                  <a:pos x="T2" y="T3"/>
                </a:cxn>
                <a:cxn ang="0">
                  <a:pos x="T4" y="T5"/>
                </a:cxn>
              </a:cxnLst>
              <a:rect l="0" t="0" r="r" b="b"/>
              <a:pathLst>
                <a:path w="58" h="101">
                  <a:moveTo>
                    <a:pt x="0" y="101"/>
                  </a:moveTo>
                  <a:cubicBezTo>
                    <a:pt x="0" y="101"/>
                    <a:pt x="18" y="33"/>
                    <a:pt x="58" y="0"/>
                  </a:cubicBezTo>
                  <a:cubicBezTo>
                    <a:pt x="58" y="0"/>
                    <a:pt x="34" y="82"/>
                    <a:pt x="0" y="101"/>
                  </a:cubicBezTo>
                  <a:close/>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 name="îslïďê"/>
            <p:cNvSpPr/>
            <p:nvPr/>
          </p:nvSpPr>
          <p:spPr bwMode="auto">
            <a:xfrm>
              <a:off x="7156887" y="1635071"/>
              <a:ext cx="65096" cy="116117"/>
            </a:xfrm>
            <a:custGeom>
              <a:avLst/>
              <a:gdLst>
                <a:gd name="T0" fmla="*/ 37 w 38"/>
                <a:gd name="T1" fmla="*/ 0 h 68"/>
                <a:gd name="T2" fmla="*/ 6 w 38"/>
                <a:gd name="T3" fmla="*/ 68 h 68"/>
                <a:gd name="T4" fmla="*/ 38 w 38"/>
                <a:gd name="T5" fmla="*/ 4 h 68"/>
              </a:gdLst>
              <a:ahLst/>
              <a:cxnLst>
                <a:cxn ang="0">
                  <a:pos x="T0" y="T1"/>
                </a:cxn>
                <a:cxn ang="0">
                  <a:pos x="T2" y="T3"/>
                </a:cxn>
                <a:cxn ang="0">
                  <a:pos x="T4" y="T5"/>
                </a:cxn>
              </a:cxnLst>
              <a:rect l="0" t="0" r="r" b="b"/>
              <a:pathLst>
                <a:path w="38" h="68">
                  <a:moveTo>
                    <a:pt x="37" y="0"/>
                  </a:moveTo>
                  <a:cubicBezTo>
                    <a:pt x="37" y="0"/>
                    <a:pt x="0" y="29"/>
                    <a:pt x="6" y="68"/>
                  </a:cubicBezTo>
                  <a:cubicBezTo>
                    <a:pt x="6" y="68"/>
                    <a:pt x="32" y="40"/>
                    <a:pt x="38" y="4"/>
                  </a:cubicBezTo>
                </a:path>
              </a:pathLst>
            </a:custGeom>
            <a:solidFill>
              <a:srgbClr val="FFE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 name="iS1ídè"/>
            <p:cNvSpPr/>
            <p:nvPr/>
          </p:nvSpPr>
          <p:spPr bwMode="auto">
            <a:xfrm>
              <a:off x="6757516" y="1276164"/>
              <a:ext cx="661514" cy="527804"/>
            </a:xfrm>
            <a:custGeom>
              <a:avLst/>
              <a:gdLst>
                <a:gd name="T0" fmla="*/ 18 w 392"/>
                <a:gd name="T1" fmla="*/ 5 h 313"/>
                <a:gd name="T2" fmla="*/ 56 w 392"/>
                <a:gd name="T3" fmla="*/ 39 h 313"/>
                <a:gd name="T4" fmla="*/ 71 w 392"/>
                <a:gd name="T5" fmla="*/ 87 h 313"/>
                <a:gd name="T6" fmla="*/ 64 w 392"/>
                <a:gd name="T7" fmla="*/ 130 h 313"/>
                <a:gd name="T8" fmla="*/ 57 w 392"/>
                <a:gd name="T9" fmla="*/ 175 h 313"/>
                <a:gd name="T10" fmla="*/ 62 w 392"/>
                <a:gd name="T11" fmla="*/ 203 h 313"/>
                <a:gd name="T12" fmla="*/ 64 w 392"/>
                <a:gd name="T13" fmla="*/ 204 h 313"/>
                <a:gd name="T14" fmla="*/ 69 w 392"/>
                <a:gd name="T15" fmla="*/ 204 h 313"/>
                <a:gd name="T16" fmla="*/ 99 w 392"/>
                <a:gd name="T17" fmla="*/ 192 h 313"/>
                <a:gd name="T18" fmla="*/ 152 w 392"/>
                <a:gd name="T19" fmla="*/ 138 h 313"/>
                <a:gd name="T20" fmla="*/ 179 w 392"/>
                <a:gd name="T21" fmla="*/ 118 h 313"/>
                <a:gd name="T22" fmla="*/ 210 w 392"/>
                <a:gd name="T23" fmla="*/ 121 h 313"/>
                <a:gd name="T24" fmla="*/ 225 w 392"/>
                <a:gd name="T25" fmla="*/ 146 h 313"/>
                <a:gd name="T26" fmla="*/ 214 w 392"/>
                <a:gd name="T27" fmla="*/ 198 h 313"/>
                <a:gd name="T28" fmla="*/ 200 w 392"/>
                <a:gd name="T29" fmla="*/ 233 h 313"/>
                <a:gd name="T30" fmla="*/ 203 w 392"/>
                <a:gd name="T31" fmla="*/ 279 h 313"/>
                <a:gd name="T32" fmla="*/ 217 w 392"/>
                <a:gd name="T33" fmla="*/ 285 h 313"/>
                <a:gd name="T34" fmla="*/ 256 w 392"/>
                <a:gd name="T35" fmla="*/ 269 h 313"/>
                <a:gd name="T36" fmla="*/ 277 w 392"/>
                <a:gd name="T37" fmla="*/ 248 h 313"/>
                <a:gd name="T38" fmla="*/ 336 w 392"/>
                <a:gd name="T39" fmla="*/ 197 h 313"/>
                <a:gd name="T40" fmla="*/ 363 w 392"/>
                <a:gd name="T41" fmla="*/ 200 h 313"/>
                <a:gd name="T42" fmla="*/ 378 w 392"/>
                <a:gd name="T43" fmla="*/ 213 h 313"/>
                <a:gd name="T44" fmla="*/ 390 w 392"/>
                <a:gd name="T45" fmla="*/ 229 h 313"/>
                <a:gd name="T46" fmla="*/ 359 w 392"/>
                <a:gd name="T47" fmla="*/ 247 h 313"/>
                <a:gd name="T48" fmla="*/ 354 w 392"/>
                <a:gd name="T49" fmla="*/ 229 h 313"/>
                <a:gd name="T50" fmla="*/ 346 w 392"/>
                <a:gd name="T51" fmla="*/ 218 h 313"/>
                <a:gd name="T52" fmla="*/ 324 w 392"/>
                <a:gd name="T53" fmla="*/ 223 h 313"/>
                <a:gd name="T54" fmla="*/ 265 w 392"/>
                <a:gd name="T55" fmla="*/ 278 h 313"/>
                <a:gd name="T56" fmla="*/ 222 w 392"/>
                <a:gd name="T57" fmla="*/ 312 h 313"/>
                <a:gd name="T58" fmla="*/ 197 w 392"/>
                <a:gd name="T59" fmla="*/ 309 h 313"/>
                <a:gd name="T60" fmla="*/ 180 w 392"/>
                <a:gd name="T61" fmla="*/ 289 h 313"/>
                <a:gd name="T62" fmla="*/ 182 w 392"/>
                <a:gd name="T63" fmla="*/ 247 h 313"/>
                <a:gd name="T64" fmla="*/ 195 w 392"/>
                <a:gd name="T65" fmla="*/ 212 h 313"/>
                <a:gd name="T66" fmla="*/ 199 w 392"/>
                <a:gd name="T67" fmla="*/ 160 h 313"/>
                <a:gd name="T68" fmla="*/ 193 w 392"/>
                <a:gd name="T69" fmla="*/ 147 h 313"/>
                <a:gd name="T70" fmla="*/ 180 w 392"/>
                <a:gd name="T71" fmla="*/ 148 h 313"/>
                <a:gd name="T72" fmla="*/ 135 w 392"/>
                <a:gd name="T73" fmla="*/ 176 h 313"/>
                <a:gd name="T74" fmla="*/ 98 w 392"/>
                <a:gd name="T75" fmla="*/ 221 h 313"/>
                <a:gd name="T76" fmla="*/ 68 w 392"/>
                <a:gd name="T77" fmla="*/ 238 h 313"/>
                <a:gd name="T78" fmla="*/ 44 w 392"/>
                <a:gd name="T79" fmla="*/ 231 h 313"/>
                <a:gd name="T80" fmla="*/ 32 w 392"/>
                <a:gd name="T81" fmla="*/ 212 h 313"/>
                <a:gd name="T82" fmla="*/ 37 w 392"/>
                <a:gd name="T83" fmla="*/ 172 h 313"/>
                <a:gd name="T84" fmla="*/ 58 w 392"/>
                <a:gd name="T85" fmla="*/ 113 h 313"/>
                <a:gd name="T86" fmla="*/ 29 w 392"/>
                <a:gd name="T87" fmla="*/ 41 h 313"/>
                <a:gd name="T88" fmla="*/ 0 w 392"/>
                <a:gd name="T89" fmla="*/ 34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92" h="313">
                  <a:moveTo>
                    <a:pt x="8" y="0"/>
                  </a:moveTo>
                  <a:cubicBezTo>
                    <a:pt x="8" y="0"/>
                    <a:pt x="12" y="2"/>
                    <a:pt x="18" y="5"/>
                  </a:cubicBezTo>
                  <a:cubicBezTo>
                    <a:pt x="24" y="9"/>
                    <a:pt x="33" y="14"/>
                    <a:pt x="43" y="23"/>
                  </a:cubicBezTo>
                  <a:cubicBezTo>
                    <a:pt x="47" y="27"/>
                    <a:pt x="52" y="32"/>
                    <a:pt x="56" y="39"/>
                  </a:cubicBezTo>
                  <a:cubicBezTo>
                    <a:pt x="61" y="45"/>
                    <a:pt x="65" y="52"/>
                    <a:pt x="67" y="60"/>
                  </a:cubicBezTo>
                  <a:cubicBezTo>
                    <a:pt x="70" y="69"/>
                    <a:pt x="71" y="78"/>
                    <a:pt x="71" y="87"/>
                  </a:cubicBezTo>
                  <a:cubicBezTo>
                    <a:pt x="71" y="96"/>
                    <a:pt x="70" y="106"/>
                    <a:pt x="68" y="116"/>
                  </a:cubicBezTo>
                  <a:cubicBezTo>
                    <a:pt x="67" y="120"/>
                    <a:pt x="65" y="125"/>
                    <a:pt x="64" y="130"/>
                  </a:cubicBezTo>
                  <a:cubicBezTo>
                    <a:pt x="62" y="135"/>
                    <a:pt x="60" y="140"/>
                    <a:pt x="59" y="145"/>
                  </a:cubicBezTo>
                  <a:cubicBezTo>
                    <a:pt x="57" y="154"/>
                    <a:pt x="56" y="165"/>
                    <a:pt x="57" y="175"/>
                  </a:cubicBezTo>
                  <a:cubicBezTo>
                    <a:pt x="57" y="181"/>
                    <a:pt x="58" y="186"/>
                    <a:pt x="59" y="191"/>
                  </a:cubicBezTo>
                  <a:cubicBezTo>
                    <a:pt x="60" y="195"/>
                    <a:pt x="61" y="200"/>
                    <a:pt x="62" y="203"/>
                  </a:cubicBezTo>
                  <a:cubicBezTo>
                    <a:pt x="63" y="204"/>
                    <a:pt x="64" y="205"/>
                    <a:pt x="64" y="205"/>
                  </a:cubicBezTo>
                  <a:cubicBezTo>
                    <a:pt x="64" y="205"/>
                    <a:pt x="64" y="204"/>
                    <a:pt x="64" y="204"/>
                  </a:cubicBezTo>
                  <a:cubicBezTo>
                    <a:pt x="63" y="204"/>
                    <a:pt x="63" y="205"/>
                    <a:pt x="64" y="205"/>
                  </a:cubicBezTo>
                  <a:cubicBezTo>
                    <a:pt x="66" y="205"/>
                    <a:pt x="67" y="205"/>
                    <a:pt x="69" y="204"/>
                  </a:cubicBezTo>
                  <a:cubicBezTo>
                    <a:pt x="73" y="203"/>
                    <a:pt x="78" y="202"/>
                    <a:pt x="83" y="199"/>
                  </a:cubicBezTo>
                  <a:cubicBezTo>
                    <a:pt x="88" y="197"/>
                    <a:pt x="94" y="195"/>
                    <a:pt x="99" y="192"/>
                  </a:cubicBezTo>
                  <a:cubicBezTo>
                    <a:pt x="109" y="186"/>
                    <a:pt x="119" y="178"/>
                    <a:pt x="127" y="168"/>
                  </a:cubicBezTo>
                  <a:cubicBezTo>
                    <a:pt x="135" y="159"/>
                    <a:pt x="143" y="149"/>
                    <a:pt x="152" y="138"/>
                  </a:cubicBezTo>
                  <a:cubicBezTo>
                    <a:pt x="157" y="133"/>
                    <a:pt x="162" y="128"/>
                    <a:pt x="168" y="124"/>
                  </a:cubicBezTo>
                  <a:cubicBezTo>
                    <a:pt x="172" y="122"/>
                    <a:pt x="175" y="120"/>
                    <a:pt x="179" y="118"/>
                  </a:cubicBezTo>
                  <a:cubicBezTo>
                    <a:pt x="183" y="117"/>
                    <a:pt x="188" y="116"/>
                    <a:pt x="193" y="116"/>
                  </a:cubicBezTo>
                  <a:cubicBezTo>
                    <a:pt x="199" y="116"/>
                    <a:pt x="205" y="117"/>
                    <a:pt x="210" y="121"/>
                  </a:cubicBezTo>
                  <a:cubicBezTo>
                    <a:pt x="215" y="124"/>
                    <a:pt x="219" y="129"/>
                    <a:pt x="221" y="133"/>
                  </a:cubicBezTo>
                  <a:cubicBezTo>
                    <a:pt x="224" y="138"/>
                    <a:pt x="225" y="142"/>
                    <a:pt x="225" y="146"/>
                  </a:cubicBezTo>
                  <a:cubicBezTo>
                    <a:pt x="226" y="151"/>
                    <a:pt x="226" y="155"/>
                    <a:pt x="226" y="158"/>
                  </a:cubicBezTo>
                  <a:cubicBezTo>
                    <a:pt x="225" y="174"/>
                    <a:pt x="219" y="186"/>
                    <a:pt x="214" y="198"/>
                  </a:cubicBezTo>
                  <a:cubicBezTo>
                    <a:pt x="211" y="204"/>
                    <a:pt x="209" y="210"/>
                    <a:pt x="206" y="216"/>
                  </a:cubicBezTo>
                  <a:cubicBezTo>
                    <a:pt x="203" y="222"/>
                    <a:pt x="201" y="227"/>
                    <a:pt x="200" y="233"/>
                  </a:cubicBezTo>
                  <a:cubicBezTo>
                    <a:pt x="196" y="244"/>
                    <a:pt x="196" y="256"/>
                    <a:pt x="198" y="266"/>
                  </a:cubicBezTo>
                  <a:cubicBezTo>
                    <a:pt x="199" y="271"/>
                    <a:pt x="201" y="276"/>
                    <a:pt x="203" y="279"/>
                  </a:cubicBezTo>
                  <a:cubicBezTo>
                    <a:pt x="205" y="282"/>
                    <a:pt x="207" y="284"/>
                    <a:pt x="209" y="284"/>
                  </a:cubicBezTo>
                  <a:cubicBezTo>
                    <a:pt x="211" y="285"/>
                    <a:pt x="213" y="285"/>
                    <a:pt x="217" y="285"/>
                  </a:cubicBezTo>
                  <a:cubicBezTo>
                    <a:pt x="221" y="284"/>
                    <a:pt x="225" y="284"/>
                    <a:pt x="229" y="282"/>
                  </a:cubicBezTo>
                  <a:cubicBezTo>
                    <a:pt x="238" y="279"/>
                    <a:pt x="248" y="275"/>
                    <a:pt x="256" y="269"/>
                  </a:cubicBezTo>
                  <a:cubicBezTo>
                    <a:pt x="260" y="266"/>
                    <a:pt x="264" y="263"/>
                    <a:pt x="268" y="259"/>
                  </a:cubicBezTo>
                  <a:cubicBezTo>
                    <a:pt x="271" y="256"/>
                    <a:pt x="274" y="252"/>
                    <a:pt x="277" y="248"/>
                  </a:cubicBezTo>
                  <a:cubicBezTo>
                    <a:pt x="290" y="234"/>
                    <a:pt x="302" y="220"/>
                    <a:pt x="314" y="210"/>
                  </a:cubicBezTo>
                  <a:cubicBezTo>
                    <a:pt x="321" y="205"/>
                    <a:pt x="328" y="200"/>
                    <a:pt x="336" y="197"/>
                  </a:cubicBezTo>
                  <a:cubicBezTo>
                    <a:pt x="340" y="196"/>
                    <a:pt x="345" y="195"/>
                    <a:pt x="350" y="196"/>
                  </a:cubicBezTo>
                  <a:cubicBezTo>
                    <a:pt x="355" y="196"/>
                    <a:pt x="360" y="198"/>
                    <a:pt x="363" y="200"/>
                  </a:cubicBezTo>
                  <a:cubicBezTo>
                    <a:pt x="367" y="202"/>
                    <a:pt x="370" y="205"/>
                    <a:pt x="372" y="207"/>
                  </a:cubicBezTo>
                  <a:cubicBezTo>
                    <a:pt x="374" y="209"/>
                    <a:pt x="376" y="211"/>
                    <a:pt x="378" y="213"/>
                  </a:cubicBezTo>
                  <a:cubicBezTo>
                    <a:pt x="382" y="217"/>
                    <a:pt x="384" y="221"/>
                    <a:pt x="386" y="223"/>
                  </a:cubicBezTo>
                  <a:cubicBezTo>
                    <a:pt x="388" y="226"/>
                    <a:pt x="389" y="228"/>
                    <a:pt x="390" y="229"/>
                  </a:cubicBezTo>
                  <a:cubicBezTo>
                    <a:pt x="391" y="230"/>
                    <a:pt x="392" y="231"/>
                    <a:pt x="392" y="231"/>
                  </a:cubicBezTo>
                  <a:cubicBezTo>
                    <a:pt x="359" y="247"/>
                    <a:pt x="359" y="247"/>
                    <a:pt x="359" y="247"/>
                  </a:cubicBezTo>
                  <a:cubicBezTo>
                    <a:pt x="359" y="247"/>
                    <a:pt x="358" y="244"/>
                    <a:pt x="357" y="238"/>
                  </a:cubicBezTo>
                  <a:cubicBezTo>
                    <a:pt x="356" y="236"/>
                    <a:pt x="355" y="233"/>
                    <a:pt x="354" y="229"/>
                  </a:cubicBezTo>
                  <a:cubicBezTo>
                    <a:pt x="352" y="226"/>
                    <a:pt x="351" y="223"/>
                    <a:pt x="349" y="220"/>
                  </a:cubicBezTo>
                  <a:cubicBezTo>
                    <a:pt x="348" y="219"/>
                    <a:pt x="347" y="219"/>
                    <a:pt x="346" y="218"/>
                  </a:cubicBezTo>
                  <a:cubicBezTo>
                    <a:pt x="345" y="217"/>
                    <a:pt x="343" y="217"/>
                    <a:pt x="341" y="217"/>
                  </a:cubicBezTo>
                  <a:cubicBezTo>
                    <a:pt x="336" y="217"/>
                    <a:pt x="330" y="220"/>
                    <a:pt x="324" y="223"/>
                  </a:cubicBezTo>
                  <a:cubicBezTo>
                    <a:pt x="311" y="230"/>
                    <a:pt x="298" y="242"/>
                    <a:pt x="285" y="255"/>
                  </a:cubicBezTo>
                  <a:cubicBezTo>
                    <a:pt x="278" y="262"/>
                    <a:pt x="271" y="269"/>
                    <a:pt x="265" y="278"/>
                  </a:cubicBezTo>
                  <a:cubicBezTo>
                    <a:pt x="258" y="286"/>
                    <a:pt x="251" y="295"/>
                    <a:pt x="241" y="303"/>
                  </a:cubicBezTo>
                  <a:cubicBezTo>
                    <a:pt x="236" y="307"/>
                    <a:pt x="229" y="310"/>
                    <a:pt x="222" y="312"/>
                  </a:cubicBezTo>
                  <a:cubicBezTo>
                    <a:pt x="218" y="312"/>
                    <a:pt x="214" y="313"/>
                    <a:pt x="210" y="312"/>
                  </a:cubicBezTo>
                  <a:cubicBezTo>
                    <a:pt x="206" y="312"/>
                    <a:pt x="201" y="311"/>
                    <a:pt x="197" y="309"/>
                  </a:cubicBezTo>
                  <a:cubicBezTo>
                    <a:pt x="193" y="307"/>
                    <a:pt x="189" y="303"/>
                    <a:pt x="186" y="300"/>
                  </a:cubicBezTo>
                  <a:cubicBezTo>
                    <a:pt x="184" y="296"/>
                    <a:pt x="182" y="293"/>
                    <a:pt x="180" y="289"/>
                  </a:cubicBezTo>
                  <a:cubicBezTo>
                    <a:pt x="178" y="281"/>
                    <a:pt x="177" y="274"/>
                    <a:pt x="178" y="267"/>
                  </a:cubicBezTo>
                  <a:cubicBezTo>
                    <a:pt x="178" y="260"/>
                    <a:pt x="180" y="254"/>
                    <a:pt x="182" y="247"/>
                  </a:cubicBezTo>
                  <a:cubicBezTo>
                    <a:pt x="183" y="241"/>
                    <a:pt x="186" y="235"/>
                    <a:pt x="188" y="229"/>
                  </a:cubicBezTo>
                  <a:cubicBezTo>
                    <a:pt x="190" y="223"/>
                    <a:pt x="193" y="217"/>
                    <a:pt x="195" y="212"/>
                  </a:cubicBezTo>
                  <a:cubicBezTo>
                    <a:pt x="197" y="206"/>
                    <a:pt x="199" y="200"/>
                    <a:pt x="200" y="194"/>
                  </a:cubicBezTo>
                  <a:cubicBezTo>
                    <a:pt x="202" y="182"/>
                    <a:pt x="202" y="170"/>
                    <a:pt x="199" y="160"/>
                  </a:cubicBezTo>
                  <a:cubicBezTo>
                    <a:pt x="198" y="155"/>
                    <a:pt x="196" y="150"/>
                    <a:pt x="195" y="148"/>
                  </a:cubicBezTo>
                  <a:cubicBezTo>
                    <a:pt x="194" y="147"/>
                    <a:pt x="193" y="147"/>
                    <a:pt x="193" y="147"/>
                  </a:cubicBezTo>
                  <a:cubicBezTo>
                    <a:pt x="193" y="147"/>
                    <a:pt x="193" y="147"/>
                    <a:pt x="192" y="146"/>
                  </a:cubicBezTo>
                  <a:cubicBezTo>
                    <a:pt x="190" y="146"/>
                    <a:pt x="185" y="146"/>
                    <a:pt x="180" y="148"/>
                  </a:cubicBezTo>
                  <a:cubicBezTo>
                    <a:pt x="175" y="149"/>
                    <a:pt x="170" y="151"/>
                    <a:pt x="164" y="154"/>
                  </a:cubicBezTo>
                  <a:cubicBezTo>
                    <a:pt x="153" y="159"/>
                    <a:pt x="143" y="167"/>
                    <a:pt x="135" y="176"/>
                  </a:cubicBezTo>
                  <a:cubicBezTo>
                    <a:pt x="127" y="185"/>
                    <a:pt x="119" y="195"/>
                    <a:pt x="111" y="206"/>
                  </a:cubicBezTo>
                  <a:cubicBezTo>
                    <a:pt x="107" y="211"/>
                    <a:pt x="103" y="216"/>
                    <a:pt x="98" y="221"/>
                  </a:cubicBezTo>
                  <a:cubicBezTo>
                    <a:pt x="93" y="226"/>
                    <a:pt x="88" y="230"/>
                    <a:pt x="81" y="234"/>
                  </a:cubicBezTo>
                  <a:cubicBezTo>
                    <a:pt x="77" y="235"/>
                    <a:pt x="73" y="237"/>
                    <a:pt x="68" y="238"/>
                  </a:cubicBezTo>
                  <a:cubicBezTo>
                    <a:pt x="63" y="238"/>
                    <a:pt x="58" y="238"/>
                    <a:pt x="52" y="236"/>
                  </a:cubicBezTo>
                  <a:cubicBezTo>
                    <a:pt x="49" y="235"/>
                    <a:pt x="46" y="233"/>
                    <a:pt x="44" y="231"/>
                  </a:cubicBezTo>
                  <a:cubicBezTo>
                    <a:pt x="41" y="230"/>
                    <a:pt x="39" y="227"/>
                    <a:pt x="37" y="225"/>
                  </a:cubicBezTo>
                  <a:cubicBezTo>
                    <a:pt x="34" y="221"/>
                    <a:pt x="33" y="216"/>
                    <a:pt x="32" y="212"/>
                  </a:cubicBezTo>
                  <a:cubicBezTo>
                    <a:pt x="30" y="204"/>
                    <a:pt x="30" y="197"/>
                    <a:pt x="32" y="190"/>
                  </a:cubicBezTo>
                  <a:cubicBezTo>
                    <a:pt x="33" y="184"/>
                    <a:pt x="35" y="178"/>
                    <a:pt x="37" y="172"/>
                  </a:cubicBezTo>
                  <a:cubicBezTo>
                    <a:pt x="41" y="161"/>
                    <a:pt x="45" y="151"/>
                    <a:pt x="49" y="141"/>
                  </a:cubicBezTo>
                  <a:cubicBezTo>
                    <a:pt x="53" y="131"/>
                    <a:pt x="56" y="122"/>
                    <a:pt x="58" y="113"/>
                  </a:cubicBezTo>
                  <a:cubicBezTo>
                    <a:pt x="61" y="95"/>
                    <a:pt x="59" y="78"/>
                    <a:pt x="53" y="66"/>
                  </a:cubicBezTo>
                  <a:cubicBezTo>
                    <a:pt x="47" y="54"/>
                    <a:pt x="37" y="46"/>
                    <a:pt x="29" y="41"/>
                  </a:cubicBezTo>
                  <a:cubicBezTo>
                    <a:pt x="20" y="37"/>
                    <a:pt x="13" y="35"/>
                    <a:pt x="8" y="34"/>
                  </a:cubicBezTo>
                  <a:cubicBezTo>
                    <a:pt x="2" y="34"/>
                    <a:pt x="0" y="34"/>
                    <a:pt x="0" y="34"/>
                  </a:cubicBezTo>
                  <a:lnTo>
                    <a:pt x="8" y="0"/>
                  </a:lnTo>
                  <a:close/>
                </a:path>
              </a:pathLst>
            </a:custGeom>
            <a:solidFill>
              <a:srgbClr val="2A72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3" name="íṧľíďe"/>
            <p:cNvSpPr/>
            <p:nvPr/>
          </p:nvSpPr>
          <p:spPr bwMode="auto">
            <a:xfrm>
              <a:off x="6627324" y="1392281"/>
              <a:ext cx="665033" cy="499654"/>
            </a:xfrm>
            <a:custGeom>
              <a:avLst/>
              <a:gdLst>
                <a:gd name="T0" fmla="*/ 31 w 394"/>
                <a:gd name="T1" fmla="*/ 66 h 296"/>
                <a:gd name="T2" fmla="*/ 77 w 394"/>
                <a:gd name="T3" fmla="*/ 93 h 296"/>
                <a:gd name="T4" fmla="*/ 130 w 394"/>
                <a:gd name="T5" fmla="*/ 62 h 296"/>
                <a:gd name="T6" fmla="*/ 150 w 394"/>
                <a:gd name="T7" fmla="*/ 38 h 296"/>
                <a:gd name="T8" fmla="*/ 174 w 394"/>
                <a:gd name="T9" fmla="*/ 11 h 296"/>
                <a:gd name="T10" fmla="*/ 209 w 394"/>
                <a:gd name="T11" fmla="*/ 2 h 296"/>
                <a:gd name="T12" fmla="*/ 233 w 394"/>
                <a:gd name="T13" fmla="*/ 25 h 296"/>
                <a:gd name="T14" fmla="*/ 231 w 394"/>
                <a:gd name="T15" fmla="*/ 58 h 296"/>
                <a:gd name="T16" fmla="*/ 210 w 394"/>
                <a:gd name="T17" fmla="*/ 112 h 296"/>
                <a:gd name="T18" fmla="*/ 209 w 394"/>
                <a:gd name="T19" fmla="*/ 165 h 296"/>
                <a:gd name="T20" fmla="*/ 215 w 394"/>
                <a:gd name="T21" fmla="*/ 175 h 296"/>
                <a:gd name="T22" fmla="*/ 218 w 394"/>
                <a:gd name="T23" fmla="*/ 176 h 296"/>
                <a:gd name="T24" fmla="*/ 260 w 394"/>
                <a:gd name="T25" fmla="*/ 157 h 296"/>
                <a:gd name="T26" fmla="*/ 284 w 394"/>
                <a:gd name="T27" fmla="*/ 128 h 296"/>
                <a:gd name="T28" fmla="*/ 312 w 394"/>
                <a:gd name="T29" fmla="*/ 100 h 296"/>
                <a:gd name="T30" fmla="*/ 342 w 394"/>
                <a:gd name="T31" fmla="*/ 88 h 296"/>
                <a:gd name="T32" fmla="*/ 367 w 394"/>
                <a:gd name="T33" fmla="*/ 99 h 296"/>
                <a:gd name="T34" fmla="*/ 375 w 394"/>
                <a:gd name="T35" fmla="*/ 132 h 296"/>
                <a:gd name="T36" fmla="*/ 360 w 394"/>
                <a:gd name="T37" fmla="*/ 179 h 296"/>
                <a:gd name="T38" fmla="*/ 349 w 394"/>
                <a:gd name="T39" fmla="*/ 242 h 296"/>
                <a:gd name="T40" fmla="*/ 363 w 394"/>
                <a:gd name="T41" fmla="*/ 264 h 296"/>
                <a:gd name="T42" fmla="*/ 383 w 394"/>
                <a:gd name="T43" fmla="*/ 262 h 296"/>
                <a:gd name="T44" fmla="*/ 394 w 394"/>
                <a:gd name="T45" fmla="*/ 296 h 296"/>
                <a:gd name="T46" fmla="*/ 372 w 394"/>
                <a:gd name="T47" fmla="*/ 293 h 296"/>
                <a:gd name="T48" fmla="*/ 343 w 394"/>
                <a:gd name="T49" fmla="*/ 280 h 296"/>
                <a:gd name="T50" fmla="*/ 333 w 394"/>
                <a:gd name="T51" fmla="*/ 242 h 296"/>
                <a:gd name="T52" fmla="*/ 351 w 394"/>
                <a:gd name="T53" fmla="*/ 176 h 296"/>
                <a:gd name="T54" fmla="*/ 355 w 394"/>
                <a:gd name="T55" fmla="*/ 147 h 296"/>
                <a:gd name="T56" fmla="*/ 349 w 394"/>
                <a:gd name="T57" fmla="*/ 121 h 296"/>
                <a:gd name="T58" fmla="*/ 347 w 394"/>
                <a:gd name="T59" fmla="*/ 118 h 296"/>
                <a:gd name="T60" fmla="*/ 336 w 394"/>
                <a:gd name="T61" fmla="*/ 115 h 296"/>
                <a:gd name="T62" fmla="*/ 294 w 394"/>
                <a:gd name="T63" fmla="*/ 137 h 296"/>
                <a:gd name="T64" fmla="*/ 270 w 394"/>
                <a:gd name="T65" fmla="*/ 166 h 296"/>
                <a:gd name="T66" fmla="*/ 219 w 394"/>
                <a:gd name="T67" fmla="*/ 206 h 296"/>
                <a:gd name="T68" fmla="*/ 190 w 394"/>
                <a:gd name="T69" fmla="*/ 193 h 296"/>
                <a:gd name="T70" fmla="*/ 183 w 394"/>
                <a:gd name="T71" fmla="*/ 180 h 296"/>
                <a:gd name="T72" fmla="*/ 186 w 394"/>
                <a:gd name="T73" fmla="*/ 146 h 296"/>
                <a:gd name="T74" fmla="*/ 199 w 394"/>
                <a:gd name="T75" fmla="*/ 108 h 296"/>
                <a:gd name="T76" fmla="*/ 207 w 394"/>
                <a:gd name="T77" fmla="*/ 73 h 296"/>
                <a:gd name="T78" fmla="*/ 204 w 394"/>
                <a:gd name="T79" fmla="*/ 40 h 296"/>
                <a:gd name="T80" fmla="*/ 200 w 394"/>
                <a:gd name="T81" fmla="*/ 34 h 296"/>
                <a:gd name="T82" fmla="*/ 199 w 394"/>
                <a:gd name="T83" fmla="*/ 34 h 296"/>
                <a:gd name="T84" fmla="*/ 174 w 394"/>
                <a:gd name="T85" fmla="*/ 42 h 296"/>
                <a:gd name="T86" fmla="*/ 148 w 394"/>
                <a:gd name="T87" fmla="*/ 58 h 296"/>
                <a:gd name="T88" fmla="*/ 127 w 394"/>
                <a:gd name="T89" fmla="*/ 80 h 296"/>
                <a:gd name="T90" fmla="*/ 80 w 394"/>
                <a:gd name="T91" fmla="*/ 108 h 296"/>
                <a:gd name="T92" fmla="*/ 34 w 394"/>
                <a:gd name="T93" fmla="*/ 103 h 296"/>
                <a:gd name="T94" fmla="*/ 0 w 394"/>
                <a:gd name="T95" fmla="*/ 8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4" h="296">
                  <a:moveTo>
                    <a:pt x="28" y="60"/>
                  </a:moveTo>
                  <a:cubicBezTo>
                    <a:pt x="27" y="59"/>
                    <a:pt x="28" y="62"/>
                    <a:pt x="31" y="66"/>
                  </a:cubicBezTo>
                  <a:cubicBezTo>
                    <a:pt x="33" y="71"/>
                    <a:pt x="38" y="77"/>
                    <a:pt x="45" y="83"/>
                  </a:cubicBezTo>
                  <a:cubicBezTo>
                    <a:pt x="53" y="89"/>
                    <a:pt x="64" y="94"/>
                    <a:pt x="77" y="93"/>
                  </a:cubicBezTo>
                  <a:cubicBezTo>
                    <a:pt x="91" y="92"/>
                    <a:pt x="106" y="85"/>
                    <a:pt x="120" y="72"/>
                  </a:cubicBezTo>
                  <a:cubicBezTo>
                    <a:pt x="123" y="69"/>
                    <a:pt x="127" y="66"/>
                    <a:pt x="130" y="62"/>
                  </a:cubicBezTo>
                  <a:cubicBezTo>
                    <a:pt x="133" y="59"/>
                    <a:pt x="136" y="55"/>
                    <a:pt x="140" y="51"/>
                  </a:cubicBezTo>
                  <a:cubicBezTo>
                    <a:pt x="143" y="46"/>
                    <a:pt x="146" y="42"/>
                    <a:pt x="150" y="38"/>
                  </a:cubicBezTo>
                  <a:cubicBezTo>
                    <a:pt x="153" y="33"/>
                    <a:pt x="157" y="29"/>
                    <a:pt x="160" y="24"/>
                  </a:cubicBezTo>
                  <a:cubicBezTo>
                    <a:pt x="164" y="20"/>
                    <a:pt x="169" y="15"/>
                    <a:pt x="174" y="11"/>
                  </a:cubicBezTo>
                  <a:cubicBezTo>
                    <a:pt x="179" y="7"/>
                    <a:pt x="186" y="4"/>
                    <a:pt x="194" y="2"/>
                  </a:cubicBezTo>
                  <a:cubicBezTo>
                    <a:pt x="199" y="1"/>
                    <a:pt x="204" y="0"/>
                    <a:pt x="209" y="2"/>
                  </a:cubicBezTo>
                  <a:cubicBezTo>
                    <a:pt x="215" y="3"/>
                    <a:pt x="221" y="6"/>
                    <a:pt x="225" y="11"/>
                  </a:cubicBezTo>
                  <a:cubicBezTo>
                    <a:pt x="229" y="15"/>
                    <a:pt x="231" y="20"/>
                    <a:pt x="233" y="25"/>
                  </a:cubicBezTo>
                  <a:cubicBezTo>
                    <a:pt x="234" y="29"/>
                    <a:pt x="234" y="33"/>
                    <a:pt x="234" y="37"/>
                  </a:cubicBezTo>
                  <a:cubicBezTo>
                    <a:pt x="234" y="45"/>
                    <a:pt x="233" y="52"/>
                    <a:pt x="231" y="58"/>
                  </a:cubicBezTo>
                  <a:cubicBezTo>
                    <a:pt x="229" y="65"/>
                    <a:pt x="226" y="71"/>
                    <a:pt x="224" y="77"/>
                  </a:cubicBezTo>
                  <a:cubicBezTo>
                    <a:pt x="219" y="88"/>
                    <a:pt x="214" y="100"/>
                    <a:pt x="210" y="112"/>
                  </a:cubicBezTo>
                  <a:cubicBezTo>
                    <a:pt x="207" y="124"/>
                    <a:pt x="206" y="136"/>
                    <a:pt x="207" y="148"/>
                  </a:cubicBezTo>
                  <a:cubicBezTo>
                    <a:pt x="207" y="154"/>
                    <a:pt x="208" y="160"/>
                    <a:pt x="209" y="165"/>
                  </a:cubicBezTo>
                  <a:cubicBezTo>
                    <a:pt x="211" y="169"/>
                    <a:pt x="213" y="173"/>
                    <a:pt x="214" y="174"/>
                  </a:cubicBezTo>
                  <a:cubicBezTo>
                    <a:pt x="215" y="175"/>
                    <a:pt x="215" y="175"/>
                    <a:pt x="215" y="175"/>
                  </a:cubicBezTo>
                  <a:cubicBezTo>
                    <a:pt x="215" y="175"/>
                    <a:pt x="215" y="175"/>
                    <a:pt x="216" y="175"/>
                  </a:cubicBezTo>
                  <a:cubicBezTo>
                    <a:pt x="216" y="176"/>
                    <a:pt x="217" y="176"/>
                    <a:pt x="218" y="176"/>
                  </a:cubicBezTo>
                  <a:cubicBezTo>
                    <a:pt x="221" y="176"/>
                    <a:pt x="225" y="175"/>
                    <a:pt x="230" y="174"/>
                  </a:cubicBezTo>
                  <a:cubicBezTo>
                    <a:pt x="241" y="171"/>
                    <a:pt x="251" y="165"/>
                    <a:pt x="260" y="157"/>
                  </a:cubicBezTo>
                  <a:cubicBezTo>
                    <a:pt x="265" y="152"/>
                    <a:pt x="269" y="148"/>
                    <a:pt x="273" y="143"/>
                  </a:cubicBezTo>
                  <a:cubicBezTo>
                    <a:pt x="276" y="138"/>
                    <a:pt x="280" y="133"/>
                    <a:pt x="284" y="128"/>
                  </a:cubicBezTo>
                  <a:cubicBezTo>
                    <a:pt x="288" y="123"/>
                    <a:pt x="292" y="118"/>
                    <a:pt x="297" y="114"/>
                  </a:cubicBezTo>
                  <a:cubicBezTo>
                    <a:pt x="301" y="109"/>
                    <a:pt x="306" y="104"/>
                    <a:pt x="312" y="100"/>
                  </a:cubicBezTo>
                  <a:cubicBezTo>
                    <a:pt x="317" y="96"/>
                    <a:pt x="323" y="93"/>
                    <a:pt x="330" y="90"/>
                  </a:cubicBezTo>
                  <a:cubicBezTo>
                    <a:pt x="334" y="89"/>
                    <a:pt x="338" y="89"/>
                    <a:pt x="342" y="88"/>
                  </a:cubicBezTo>
                  <a:cubicBezTo>
                    <a:pt x="346" y="88"/>
                    <a:pt x="351" y="89"/>
                    <a:pt x="355" y="91"/>
                  </a:cubicBezTo>
                  <a:cubicBezTo>
                    <a:pt x="360" y="93"/>
                    <a:pt x="364" y="96"/>
                    <a:pt x="367" y="99"/>
                  </a:cubicBezTo>
                  <a:cubicBezTo>
                    <a:pt x="370" y="103"/>
                    <a:pt x="373" y="107"/>
                    <a:pt x="374" y="111"/>
                  </a:cubicBezTo>
                  <a:cubicBezTo>
                    <a:pt x="376" y="118"/>
                    <a:pt x="376" y="125"/>
                    <a:pt x="375" y="132"/>
                  </a:cubicBezTo>
                  <a:cubicBezTo>
                    <a:pt x="374" y="144"/>
                    <a:pt x="369" y="155"/>
                    <a:pt x="365" y="165"/>
                  </a:cubicBezTo>
                  <a:cubicBezTo>
                    <a:pt x="363" y="170"/>
                    <a:pt x="362" y="174"/>
                    <a:pt x="360" y="179"/>
                  </a:cubicBezTo>
                  <a:cubicBezTo>
                    <a:pt x="359" y="184"/>
                    <a:pt x="357" y="188"/>
                    <a:pt x="356" y="193"/>
                  </a:cubicBezTo>
                  <a:cubicBezTo>
                    <a:pt x="351" y="211"/>
                    <a:pt x="348" y="228"/>
                    <a:pt x="349" y="242"/>
                  </a:cubicBezTo>
                  <a:cubicBezTo>
                    <a:pt x="350" y="249"/>
                    <a:pt x="351" y="255"/>
                    <a:pt x="354" y="259"/>
                  </a:cubicBezTo>
                  <a:cubicBezTo>
                    <a:pt x="357" y="262"/>
                    <a:pt x="359" y="263"/>
                    <a:pt x="363" y="264"/>
                  </a:cubicBezTo>
                  <a:cubicBezTo>
                    <a:pt x="366" y="264"/>
                    <a:pt x="370" y="264"/>
                    <a:pt x="374" y="264"/>
                  </a:cubicBezTo>
                  <a:cubicBezTo>
                    <a:pt x="377" y="263"/>
                    <a:pt x="380" y="262"/>
                    <a:pt x="383" y="262"/>
                  </a:cubicBezTo>
                  <a:cubicBezTo>
                    <a:pt x="388" y="260"/>
                    <a:pt x="391" y="259"/>
                    <a:pt x="391" y="259"/>
                  </a:cubicBezTo>
                  <a:cubicBezTo>
                    <a:pt x="394" y="296"/>
                    <a:pt x="394" y="296"/>
                    <a:pt x="394" y="296"/>
                  </a:cubicBezTo>
                  <a:cubicBezTo>
                    <a:pt x="394" y="296"/>
                    <a:pt x="391" y="296"/>
                    <a:pt x="384" y="295"/>
                  </a:cubicBezTo>
                  <a:cubicBezTo>
                    <a:pt x="381" y="295"/>
                    <a:pt x="377" y="294"/>
                    <a:pt x="372" y="293"/>
                  </a:cubicBezTo>
                  <a:cubicBezTo>
                    <a:pt x="367" y="292"/>
                    <a:pt x="361" y="291"/>
                    <a:pt x="354" y="287"/>
                  </a:cubicBezTo>
                  <a:cubicBezTo>
                    <a:pt x="350" y="285"/>
                    <a:pt x="346" y="283"/>
                    <a:pt x="343" y="280"/>
                  </a:cubicBezTo>
                  <a:cubicBezTo>
                    <a:pt x="340" y="276"/>
                    <a:pt x="337" y="272"/>
                    <a:pt x="336" y="268"/>
                  </a:cubicBezTo>
                  <a:cubicBezTo>
                    <a:pt x="332" y="259"/>
                    <a:pt x="332" y="251"/>
                    <a:pt x="333" y="242"/>
                  </a:cubicBezTo>
                  <a:cubicBezTo>
                    <a:pt x="334" y="225"/>
                    <a:pt x="340" y="208"/>
                    <a:pt x="346" y="190"/>
                  </a:cubicBezTo>
                  <a:cubicBezTo>
                    <a:pt x="347" y="185"/>
                    <a:pt x="349" y="181"/>
                    <a:pt x="351" y="176"/>
                  </a:cubicBezTo>
                  <a:cubicBezTo>
                    <a:pt x="353" y="172"/>
                    <a:pt x="354" y="167"/>
                    <a:pt x="354" y="162"/>
                  </a:cubicBezTo>
                  <a:cubicBezTo>
                    <a:pt x="355" y="157"/>
                    <a:pt x="355" y="152"/>
                    <a:pt x="355" y="147"/>
                  </a:cubicBezTo>
                  <a:cubicBezTo>
                    <a:pt x="355" y="142"/>
                    <a:pt x="354" y="137"/>
                    <a:pt x="353" y="132"/>
                  </a:cubicBezTo>
                  <a:cubicBezTo>
                    <a:pt x="352" y="127"/>
                    <a:pt x="351" y="123"/>
                    <a:pt x="349" y="121"/>
                  </a:cubicBezTo>
                  <a:cubicBezTo>
                    <a:pt x="349" y="120"/>
                    <a:pt x="348" y="119"/>
                    <a:pt x="348" y="119"/>
                  </a:cubicBezTo>
                  <a:cubicBezTo>
                    <a:pt x="348" y="118"/>
                    <a:pt x="347" y="118"/>
                    <a:pt x="347" y="118"/>
                  </a:cubicBezTo>
                  <a:cubicBezTo>
                    <a:pt x="346" y="117"/>
                    <a:pt x="346" y="116"/>
                    <a:pt x="345" y="116"/>
                  </a:cubicBezTo>
                  <a:cubicBezTo>
                    <a:pt x="343" y="115"/>
                    <a:pt x="340" y="115"/>
                    <a:pt x="336" y="115"/>
                  </a:cubicBezTo>
                  <a:cubicBezTo>
                    <a:pt x="332" y="115"/>
                    <a:pt x="327" y="117"/>
                    <a:pt x="322" y="119"/>
                  </a:cubicBezTo>
                  <a:cubicBezTo>
                    <a:pt x="312" y="122"/>
                    <a:pt x="302" y="129"/>
                    <a:pt x="294" y="137"/>
                  </a:cubicBezTo>
                  <a:cubicBezTo>
                    <a:pt x="289" y="141"/>
                    <a:pt x="285" y="145"/>
                    <a:pt x="282" y="150"/>
                  </a:cubicBezTo>
                  <a:cubicBezTo>
                    <a:pt x="278" y="155"/>
                    <a:pt x="274" y="160"/>
                    <a:pt x="270" y="166"/>
                  </a:cubicBezTo>
                  <a:cubicBezTo>
                    <a:pt x="263" y="176"/>
                    <a:pt x="255" y="187"/>
                    <a:pt x="243" y="196"/>
                  </a:cubicBezTo>
                  <a:cubicBezTo>
                    <a:pt x="236" y="201"/>
                    <a:pt x="229" y="205"/>
                    <a:pt x="219" y="206"/>
                  </a:cubicBezTo>
                  <a:cubicBezTo>
                    <a:pt x="215" y="206"/>
                    <a:pt x="209" y="206"/>
                    <a:pt x="203" y="204"/>
                  </a:cubicBezTo>
                  <a:cubicBezTo>
                    <a:pt x="198" y="202"/>
                    <a:pt x="193" y="198"/>
                    <a:pt x="190" y="193"/>
                  </a:cubicBezTo>
                  <a:cubicBezTo>
                    <a:pt x="188" y="191"/>
                    <a:pt x="187" y="189"/>
                    <a:pt x="186" y="186"/>
                  </a:cubicBezTo>
                  <a:cubicBezTo>
                    <a:pt x="184" y="184"/>
                    <a:pt x="184" y="182"/>
                    <a:pt x="183" y="180"/>
                  </a:cubicBezTo>
                  <a:cubicBezTo>
                    <a:pt x="182" y="175"/>
                    <a:pt x="182" y="171"/>
                    <a:pt x="182" y="167"/>
                  </a:cubicBezTo>
                  <a:cubicBezTo>
                    <a:pt x="182" y="159"/>
                    <a:pt x="184" y="152"/>
                    <a:pt x="186" y="146"/>
                  </a:cubicBezTo>
                  <a:cubicBezTo>
                    <a:pt x="188" y="139"/>
                    <a:pt x="190" y="133"/>
                    <a:pt x="193" y="127"/>
                  </a:cubicBezTo>
                  <a:cubicBezTo>
                    <a:pt x="195" y="121"/>
                    <a:pt x="197" y="115"/>
                    <a:pt x="199" y="108"/>
                  </a:cubicBezTo>
                  <a:cubicBezTo>
                    <a:pt x="202" y="103"/>
                    <a:pt x="203" y="97"/>
                    <a:pt x="205" y="91"/>
                  </a:cubicBezTo>
                  <a:cubicBezTo>
                    <a:pt x="206" y="85"/>
                    <a:pt x="207" y="79"/>
                    <a:pt x="207" y="73"/>
                  </a:cubicBezTo>
                  <a:cubicBezTo>
                    <a:pt x="207" y="67"/>
                    <a:pt x="207" y="61"/>
                    <a:pt x="206" y="55"/>
                  </a:cubicBezTo>
                  <a:cubicBezTo>
                    <a:pt x="206" y="50"/>
                    <a:pt x="205" y="44"/>
                    <a:pt x="204" y="40"/>
                  </a:cubicBezTo>
                  <a:cubicBezTo>
                    <a:pt x="203" y="38"/>
                    <a:pt x="202" y="36"/>
                    <a:pt x="202" y="35"/>
                  </a:cubicBezTo>
                  <a:cubicBezTo>
                    <a:pt x="201" y="34"/>
                    <a:pt x="200" y="34"/>
                    <a:pt x="200" y="34"/>
                  </a:cubicBezTo>
                  <a:cubicBezTo>
                    <a:pt x="200" y="34"/>
                    <a:pt x="201" y="35"/>
                    <a:pt x="201" y="34"/>
                  </a:cubicBezTo>
                  <a:cubicBezTo>
                    <a:pt x="201" y="34"/>
                    <a:pt x="201" y="34"/>
                    <a:pt x="199" y="34"/>
                  </a:cubicBezTo>
                  <a:cubicBezTo>
                    <a:pt x="197" y="34"/>
                    <a:pt x="192" y="35"/>
                    <a:pt x="188" y="36"/>
                  </a:cubicBezTo>
                  <a:cubicBezTo>
                    <a:pt x="183" y="38"/>
                    <a:pt x="179" y="40"/>
                    <a:pt x="174" y="42"/>
                  </a:cubicBezTo>
                  <a:cubicBezTo>
                    <a:pt x="169" y="44"/>
                    <a:pt x="165" y="46"/>
                    <a:pt x="160" y="49"/>
                  </a:cubicBezTo>
                  <a:cubicBezTo>
                    <a:pt x="156" y="52"/>
                    <a:pt x="152" y="55"/>
                    <a:pt x="148" y="58"/>
                  </a:cubicBezTo>
                  <a:cubicBezTo>
                    <a:pt x="144" y="62"/>
                    <a:pt x="141" y="65"/>
                    <a:pt x="137" y="69"/>
                  </a:cubicBezTo>
                  <a:cubicBezTo>
                    <a:pt x="134" y="73"/>
                    <a:pt x="131" y="76"/>
                    <a:pt x="127" y="80"/>
                  </a:cubicBezTo>
                  <a:cubicBezTo>
                    <a:pt x="120" y="87"/>
                    <a:pt x="112" y="93"/>
                    <a:pt x="105" y="98"/>
                  </a:cubicBezTo>
                  <a:cubicBezTo>
                    <a:pt x="97" y="103"/>
                    <a:pt x="88" y="106"/>
                    <a:pt x="80" y="108"/>
                  </a:cubicBezTo>
                  <a:cubicBezTo>
                    <a:pt x="71" y="110"/>
                    <a:pt x="62" y="110"/>
                    <a:pt x="55" y="109"/>
                  </a:cubicBezTo>
                  <a:cubicBezTo>
                    <a:pt x="47" y="107"/>
                    <a:pt x="40" y="105"/>
                    <a:pt x="34" y="103"/>
                  </a:cubicBezTo>
                  <a:cubicBezTo>
                    <a:pt x="22" y="98"/>
                    <a:pt x="14" y="92"/>
                    <a:pt x="8" y="88"/>
                  </a:cubicBezTo>
                  <a:cubicBezTo>
                    <a:pt x="3" y="83"/>
                    <a:pt x="0" y="81"/>
                    <a:pt x="0" y="80"/>
                  </a:cubicBezTo>
                  <a:lnTo>
                    <a:pt x="28" y="60"/>
                  </a:lnTo>
                  <a:close/>
                </a:path>
              </a:pathLst>
            </a:custGeom>
            <a:solidFill>
              <a:srgbClr val="FF06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4" name="íṡḻiḍê"/>
            <p:cNvSpPr/>
            <p:nvPr/>
          </p:nvSpPr>
          <p:spPr bwMode="auto">
            <a:xfrm>
              <a:off x="6996787" y="3427844"/>
              <a:ext cx="441597" cy="665033"/>
            </a:xfrm>
            <a:custGeom>
              <a:avLst/>
              <a:gdLst>
                <a:gd name="T0" fmla="*/ 18 w 261"/>
                <a:gd name="T1" fmla="*/ 17 h 394"/>
                <a:gd name="T2" fmla="*/ 126 w 261"/>
                <a:gd name="T3" fmla="*/ 8 h 394"/>
                <a:gd name="T4" fmla="*/ 259 w 261"/>
                <a:gd name="T5" fmla="*/ 36 h 394"/>
                <a:gd name="T6" fmla="*/ 233 w 261"/>
                <a:gd name="T7" fmla="*/ 50 h 394"/>
                <a:gd name="T8" fmla="*/ 212 w 261"/>
                <a:gd name="T9" fmla="*/ 364 h 394"/>
                <a:gd name="T10" fmla="*/ 94 w 261"/>
                <a:gd name="T11" fmla="*/ 389 h 394"/>
                <a:gd name="T12" fmla="*/ 1 w 261"/>
                <a:gd name="T13" fmla="*/ 352 h 394"/>
                <a:gd name="T14" fmla="*/ 34 w 261"/>
                <a:gd name="T15" fmla="*/ 36 h 394"/>
                <a:gd name="T16" fmla="*/ 18 w 261"/>
                <a:gd name="T17" fmla="*/ 1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394">
                  <a:moveTo>
                    <a:pt x="18" y="17"/>
                  </a:moveTo>
                  <a:cubicBezTo>
                    <a:pt x="19" y="0"/>
                    <a:pt x="68" y="5"/>
                    <a:pt x="126" y="8"/>
                  </a:cubicBezTo>
                  <a:cubicBezTo>
                    <a:pt x="184" y="11"/>
                    <a:pt x="261" y="13"/>
                    <a:pt x="259" y="36"/>
                  </a:cubicBezTo>
                  <a:cubicBezTo>
                    <a:pt x="255" y="47"/>
                    <a:pt x="233" y="50"/>
                    <a:pt x="233" y="50"/>
                  </a:cubicBezTo>
                  <a:cubicBezTo>
                    <a:pt x="233" y="50"/>
                    <a:pt x="217" y="349"/>
                    <a:pt x="212" y="364"/>
                  </a:cubicBezTo>
                  <a:cubicBezTo>
                    <a:pt x="207" y="378"/>
                    <a:pt x="155" y="394"/>
                    <a:pt x="94" y="389"/>
                  </a:cubicBezTo>
                  <a:cubicBezTo>
                    <a:pt x="34" y="384"/>
                    <a:pt x="2" y="363"/>
                    <a:pt x="1" y="352"/>
                  </a:cubicBezTo>
                  <a:cubicBezTo>
                    <a:pt x="0" y="341"/>
                    <a:pt x="34" y="36"/>
                    <a:pt x="34" y="36"/>
                  </a:cubicBezTo>
                  <a:cubicBezTo>
                    <a:pt x="34" y="36"/>
                    <a:pt x="17" y="37"/>
                    <a:pt x="18" y="17"/>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5" name="iślïdê"/>
            <p:cNvSpPr/>
            <p:nvPr/>
          </p:nvSpPr>
          <p:spPr bwMode="auto">
            <a:xfrm>
              <a:off x="7039011" y="3684709"/>
              <a:ext cx="290293" cy="381778"/>
            </a:xfrm>
            <a:custGeom>
              <a:avLst/>
              <a:gdLst>
                <a:gd name="T0" fmla="*/ 15 w 172"/>
                <a:gd name="T1" fmla="*/ 21 h 226"/>
                <a:gd name="T2" fmla="*/ 63 w 172"/>
                <a:gd name="T3" fmla="*/ 9 h 226"/>
                <a:gd name="T4" fmla="*/ 110 w 172"/>
                <a:gd name="T5" fmla="*/ 6 h 226"/>
                <a:gd name="T6" fmla="*/ 138 w 172"/>
                <a:gd name="T7" fmla="*/ 21 h 226"/>
                <a:gd name="T8" fmla="*/ 171 w 172"/>
                <a:gd name="T9" fmla="*/ 29 h 226"/>
                <a:gd name="T10" fmla="*/ 159 w 172"/>
                <a:gd name="T11" fmla="*/ 191 h 226"/>
                <a:gd name="T12" fmla="*/ 72 w 172"/>
                <a:gd name="T13" fmla="*/ 222 h 226"/>
                <a:gd name="T14" fmla="*/ 2 w 172"/>
                <a:gd name="T15" fmla="*/ 186 h 226"/>
                <a:gd name="T16" fmla="*/ 15 w 172"/>
                <a:gd name="T17" fmla="*/ 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226">
                  <a:moveTo>
                    <a:pt x="15" y="21"/>
                  </a:moveTo>
                  <a:cubicBezTo>
                    <a:pt x="25" y="12"/>
                    <a:pt x="38" y="0"/>
                    <a:pt x="63" y="9"/>
                  </a:cubicBezTo>
                  <a:cubicBezTo>
                    <a:pt x="88" y="18"/>
                    <a:pt x="92" y="5"/>
                    <a:pt x="110" y="6"/>
                  </a:cubicBezTo>
                  <a:cubicBezTo>
                    <a:pt x="129" y="6"/>
                    <a:pt x="120" y="19"/>
                    <a:pt x="138" y="21"/>
                  </a:cubicBezTo>
                  <a:cubicBezTo>
                    <a:pt x="155" y="22"/>
                    <a:pt x="170" y="17"/>
                    <a:pt x="171" y="29"/>
                  </a:cubicBezTo>
                  <a:cubicBezTo>
                    <a:pt x="172" y="41"/>
                    <a:pt x="163" y="179"/>
                    <a:pt x="159" y="191"/>
                  </a:cubicBezTo>
                  <a:cubicBezTo>
                    <a:pt x="155" y="203"/>
                    <a:pt x="116" y="226"/>
                    <a:pt x="72" y="222"/>
                  </a:cubicBezTo>
                  <a:cubicBezTo>
                    <a:pt x="29" y="217"/>
                    <a:pt x="5" y="196"/>
                    <a:pt x="2" y="186"/>
                  </a:cubicBezTo>
                  <a:cubicBezTo>
                    <a:pt x="0" y="175"/>
                    <a:pt x="15" y="21"/>
                    <a:pt x="15" y="21"/>
                  </a:cubicBezTo>
                  <a:close/>
                </a:path>
              </a:pathLst>
            </a:custGeom>
            <a:solidFill>
              <a:srgbClr val="60CE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6" name="iṥḷïḍê"/>
            <p:cNvSpPr/>
            <p:nvPr/>
          </p:nvSpPr>
          <p:spPr bwMode="auto">
            <a:xfrm>
              <a:off x="7068919" y="3558036"/>
              <a:ext cx="146026" cy="420483"/>
            </a:xfrm>
            <a:custGeom>
              <a:avLst/>
              <a:gdLst>
                <a:gd name="T0" fmla="*/ 26 w 87"/>
                <a:gd name="T1" fmla="*/ 0 h 249"/>
                <a:gd name="T2" fmla="*/ 87 w 87"/>
                <a:gd name="T3" fmla="*/ 11 h 249"/>
                <a:gd name="T4" fmla="*/ 68 w 87"/>
                <a:gd name="T5" fmla="*/ 241 h 249"/>
                <a:gd name="T6" fmla="*/ 8 w 87"/>
                <a:gd name="T7" fmla="*/ 229 h 249"/>
                <a:gd name="T8" fmla="*/ 26 w 87"/>
                <a:gd name="T9" fmla="*/ 0 h 249"/>
              </a:gdLst>
              <a:ahLst/>
              <a:cxnLst>
                <a:cxn ang="0">
                  <a:pos x="T0" y="T1"/>
                </a:cxn>
                <a:cxn ang="0">
                  <a:pos x="T2" y="T3"/>
                </a:cxn>
                <a:cxn ang="0">
                  <a:pos x="T4" y="T5"/>
                </a:cxn>
                <a:cxn ang="0">
                  <a:pos x="T6" y="T7"/>
                </a:cxn>
                <a:cxn ang="0">
                  <a:pos x="T8" y="T9"/>
                </a:cxn>
              </a:cxnLst>
              <a:rect l="0" t="0" r="r" b="b"/>
              <a:pathLst>
                <a:path w="87" h="249">
                  <a:moveTo>
                    <a:pt x="26" y="0"/>
                  </a:moveTo>
                  <a:cubicBezTo>
                    <a:pt x="40" y="0"/>
                    <a:pt x="87" y="11"/>
                    <a:pt x="87" y="11"/>
                  </a:cubicBezTo>
                  <a:cubicBezTo>
                    <a:pt x="87" y="11"/>
                    <a:pt x="77" y="233"/>
                    <a:pt x="68" y="241"/>
                  </a:cubicBezTo>
                  <a:cubicBezTo>
                    <a:pt x="60" y="249"/>
                    <a:pt x="17" y="239"/>
                    <a:pt x="8" y="229"/>
                  </a:cubicBezTo>
                  <a:cubicBezTo>
                    <a:pt x="0" y="219"/>
                    <a:pt x="26" y="0"/>
                    <a:pt x="2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7" name="iśļíḍe"/>
            <p:cNvSpPr/>
            <p:nvPr/>
          </p:nvSpPr>
          <p:spPr bwMode="auto">
            <a:xfrm>
              <a:off x="3988303" y="4499287"/>
              <a:ext cx="517248" cy="606974"/>
            </a:xfrm>
            <a:custGeom>
              <a:avLst/>
              <a:gdLst>
                <a:gd name="T0" fmla="*/ 8 w 307"/>
                <a:gd name="T1" fmla="*/ 119 h 359"/>
                <a:gd name="T2" fmla="*/ 76 w 307"/>
                <a:gd name="T3" fmla="*/ 61 h 359"/>
                <a:gd name="T4" fmla="*/ 178 w 307"/>
                <a:gd name="T5" fmla="*/ 16 h 359"/>
                <a:gd name="T6" fmla="*/ 168 w 307"/>
                <a:gd name="T7" fmla="*/ 38 h 359"/>
                <a:gd name="T8" fmla="*/ 304 w 307"/>
                <a:gd name="T9" fmla="*/ 259 h 359"/>
                <a:gd name="T10" fmla="*/ 237 w 307"/>
                <a:gd name="T11" fmla="*/ 332 h 359"/>
                <a:gd name="T12" fmla="*/ 157 w 307"/>
                <a:gd name="T13" fmla="*/ 352 h 359"/>
                <a:gd name="T14" fmla="*/ 27 w 307"/>
                <a:gd name="T15" fmla="*/ 124 h 359"/>
                <a:gd name="T16" fmla="*/ 8 w 307"/>
                <a:gd name="T17" fmla="*/ 11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7" h="359">
                  <a:moveTo>
                    <a:pt x="8" y="119"/>
                  </a:moveTo>
                  <a:cubicBezTo>
                    <a:pt x="0" y="107"/>
                    <a:pt x="36" y="87"/>
                    <a:pt x="76" y="61"/>
                  </a:cubicBezTo>
                  <a:cubicBezTo>
                    <a:pt x="116" y="35"/>
                    <a:pt x="169" y="0"/>
                    <a:pt x="178" y="16"/>
                  </a:cubicBezTo>
                  <a:cubicBezTo>
                    <a:pt x="181" y="26"/>
                    <a:pt x="168" y="38"/>
                    <a:pt x="168" y="38"/>
                  </a:cubicBezTo>
                  <a:cubicBezTo>
                    <a:pt x="168" y="38"/>
                    <a:pt x="301" y="247"/>
                    <a:pt x="304" y="259"/>
                  </a:cubicBezTo>
                  <a:cubicBezTo>
                    <a:pt x="307" y="271"/>
                    <a:pt x="281" y="307"/>
                    <a:pt x="237" y="332"/>
                  </a:cubicBezTo>
                  <a:cubicBezTo>
                    <a:pt x="194" y="358"/>
                    <a:pt x="163" y="359"/>
                    <a:pt x="157" y="352"/>
                  </a:cubicBezTo>
                  <a:cubicBezTo>
                    <a:pt x="151" y="346"/>
                    <a:pt x="27" y="124"/>
                    <a:pt x="27" y="124"/>
                  </a:cubicBezTo>
                  <a:cubicBezTo>
                    <a:pt x="27" y="124"/>
                    <a:pt x="16" y="133"/>
                    <a:pt x="8" y="119"/>
                  </a:cubicBezTo>
                  <a:close/>
                </a:path>
              </a:pathLst>
            </a:custGeom>
            <a:solidFill>
              <a:srgbClr val="C3D8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8" name="ïṩlïḋê"/>
            <p:cNvSpPr/>
            <p:nvPr/>
          </p:nvSpPr>
          <p:spPr bwMode="auto">
            <a:xfrm>
              <a:off x="4151922" y="4729761"/>
              <a:ext cx="304368" cy="341313"/>
            </a:xfrm>
            <a:custGeom>
              <a:avLst/>
              <a:gdLst>
                <a:gd name="T0" fmla="*/ 0 w 181"/>
                <a:gd name="T1" fmla="*/ 77 h 202"/>
                <a:gd name="T2" fmla="*/ 26 w 181"/>
                <a:gd name="T3" fmla="*/ 46 h 202"/>
                <a:gd name="T4" fmla="*/ 57 w 181"/>
                <a:gd name="T5" fmla="*/ 21 h 202"/>
                <a:gd name="T6" fmla="*/ 82 w 181"/>
                <a:gd name="T7" fmla="*/ 18 h 202"/>
                <a:gd name="T8" fmla="*/ 109 w 181"/>
                <a:gd name="T9" fmla="*/ 8 h 202"/>
                <a:gd name="T10" fmla="*/ 178 w 181"/>
                <a:gd name="T11" fmla="*/ 122 h 202"/>
                <a:gd name="T12" fmla="*/ 135 w 181"/>
                <a:gd name="T13" fmla="*/ 185 h 202"/>
                <a:gd name="T14" fmla="*/ 71 w 181"/>
                <a:gd name="T15" fmla="*/ 194 h 202"/>
                <a:gd name="T16" fmla="*/ 0 w 181"/>
                <a:gd name="T17" fmla="*/ 7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202">
                  <a:moveTo>
                    <a:pt x="0" y="77"/>
                  </a:moveTo>
                  <a:cubicBezTo>
                    <a:pt x="2" y="66"/>
                    <a:pt x="5" y="52"/>
                    <a:pt x="26" y="46"/>
                  </a:cubicBezTo>
                  <a:cubicBezTo>
                    <a:pt x="48" y="40"/>
                    <a:pt x="44" y="30"/>
                    <a:pt x="57" y="21"/>
                  </a:cubicBezTo>
                  <a:cubicBezTo>
                    <a:pt x="69" y="13"/>
                    <a:pt x="70" y="26"/>
                    <a:pt x="82" y="18"/>
                  </a:cubicBezTo>
                  <a:cubicBezTo>
                    <a:pt x="95" y="11"/>
                    <a:pt x="102" y="0"/>
                    <a:pt x="109" y="8"/>
                  </a:cubicBezTo>
                  <a:cubicBezTo>
                    <a:pt x="115" y="15"/>
                    <a:pt x="175" y="112"/>
                    <a:pt x="178" y="122"/>
                  </a:cubicBezTo>
                  <a:cubicBezTo>
                    <a:pt x="181" y="132"/>
                    <a:pt x="166" y="167"/>
                    <a:pt x="135" y="185"/>
                  </a:cubicBezTo>
                  <a:cubicBezTo>
                    <a:pt x="103" y="202"/>
                    <a:pt x="77" y="200"/>
                    <a:pt x="71" y="194"/>
                  </a:cubicBezTo>
                  <a:cubicBezTo>
                    <a:pt x="64" y="188"/>
                    <a:pt x="0" y="77"/>
                    <a:pt x="0" y="77"/>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9" name="îṣľïḓe"/>
            <p:cNvSpPr/>
            <p:nvPr/>
          </p:nvSpPr>
          <p:spPr bwMode="auto">
            <a:xfrm>
              <a:off x="4106179" y="4691055"/>
              <a:ext cx="246309" cy="314922"/>
            </a:xfrm>
            <a:custGeom>
              <a:avLst/>
              <a:gdLst>
                <a:gd name="T0" fmla="*/ 0 w 146"/>
                <a:gd name="T1" fmla="*/ 22 h 187"/>
                <a:gd name="T2" fmla="*/ 46 w 146"/>
                <a:gd name="T3" fmla="*/ 0 h 187"/>
                <a:gd name="T4" fmla="*/ 144 w 146"/>
                <a:gd name="T5" fmla="*/ 164 h 187"/>
                <a:gd name="T6" fmla="*/ 98 w 146"/>
                <a:gd name="T7" fmla="*/ 185 h 187"/>
                <a:gd name="T8" fmla="*/ 0 w 146"/>
                <a:gd name="T9" fmla="*/ 22 h 187"/>
              </a:gdLst>
              <a:ahLst/>
              <a:cxnLst>
                <a:cxn ang="0">
                  <a:pos x="T0" y="T1"/>
                </a:cxn>
                <a:cxn ang="0">
                  <a:pos x="T2" y="T3"/>
                </a:cxn>
                <a:cxn ang="0">
                  <a:pos x="T4" y="T5"/>
                </a:cxn>
                <a:cxn ang="0">
                  <a:pos x="T6" y="T7"/>
                </a:cxn>
                <a:cxn ang="0">
                  <a:pos x="T8" y="T9"/>
                </a:cxn>
              </a:cxnLst>
              <a:rect l="0" t="0" r="r" b="b"/>
              <a:pathLst>
                <a:path w="146" h="187">
                  <a:moveTo>
                    <a:pt x="0" y="22"/>
                  </a:moveTo>
                  <a:cubicBezTo>
                    <a:pt x="9" y="16"/>
                    <a:pt x="46" y="0"/>
                    <a:pt x="46" y="0"/>
                  </a:cubicBezTo>
                  <a:cubicBezTo>
                    <a:pt x="46" y="0"/>
                    <a:pt x="146" y="155"/>
                    <a:pt x="144" y="164"/>
                  </a:cubicBezTo>
                  <a:cubicBezTo>
                    <a:pt x="142" y="174"/>
                    <a:pt x="109" y="187"/>
                    <a:pt x="98" y="185"/>
                  </a:cubicBezTo>
                  <a:cubicBezTo>
                    <a:pt x="87" y="182"/>
                    <a:pt x="0" y="22"/>
                    <a:pt x="0"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0" name="íṥḷíďé"/>
            <p:cNvSpPr/>
            <p:nvPr/>
          </p:nvSpPr>
          <p:spPr bwMode="auto">
            <a:xfrm>
              <a:off x="5221605" y="2806796"/>
              <a:ext cx="1674898" cy="1676657"/>
            </a:xfrm>
            <a:custGeom>
              <a:avLst/>
              <a:gdLst>
                <a:gd name="T0" fmla="*/ 992 w 992"/>
                <a:gd name="T1" fmla="*/ 496 h 993"/>
                <a:gd name="T2" fmla="*/ 496 w 992"/>
                <a:gd name="T3" fmla="*/ 993 h 993"/>
                <a:gd name="T4" fmla="*/ 0 w 992"/>
                <a:gd name="T5" fmla="*/ 496 h 993"/>
                <a:gd name="T6" fmla="*/ 496 w 992"/>
                <a:gd name="T7" fmla="*/ 0 h 993"/>
                <a:gd name="T8" fmla="*/ 992 w 992"/>
                <a:gd name="T9" fmla="*/ 496 h 993"/>
                <a:gd name="T10" fmla="*/ 496 w 992"/>
                <a:gd name="T11" fmla="*/ 54 h 993"/>
                <a:gd name="T12" fmla="*/ 54 w 992"/>
                <a:gd name="T13" fmla="*/ 496 h 993"/>
                <a:gd name="T14" fmla="*/ 496 w 992"/>
                <a:gd name="T15" fmla="*/ 939 h 993"/>
                <a:gd name="T16" fmla="*/ 939 w 992"/>
                <a:gd name="T17" fmla="*/ 496 h 993"/>
                <a:gd name="T18" fmla="*/ 496 w 992"/>
                <a:gd name="T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2" h="993">
                  <a:moveTo>
                    <a:pt x="992" y="496"/>
                  </a:moveTo>
                  <a:cubicBezTo>
                    <a:pt x="992" y="771"/>
                    <a:pt x="770" y="993"/>
                    <a:pt x="496" y="993"/>
                  </a:cubicBezTo>
                  <a:cubicBezTo>
                    <a:pt x="222" y="993"/>
                    <a:pt x="0" y="771"/>
                    <a:pt x="0" y="496"/>
                  </a:cubicBezTo>
                  <a:cubicBezTo>
                    <a:pt x="0" y="222"/>
                    <a:pt x="222" y="0"/>
                    <a:pt x="496" y="0"/>
                  </a:cubicBezTo>
                  <a:cubicBezTo>
                    <a:pt x="770" y="0"/>
                    <a:pt x="992" y="222"/>
                    <a:pt x="992" y="496"/>
                  </a:cubicBezTo>
                  <a:close/>
                  <a:moveTo>
                    <a:pt x="496" y="54"/>
                  </a:moveTo>
                  <a:cubicBezTo>
                    <a:pt x="252" y="54"/>
                    <a:pt x="54" y="252"/>
                    <a:pt x="54" y="496"/>
                  </a:cubicBezTo>
                  <a:cubicBezTo>
                    <a:pt x="54" y="741"/>
                    <a:pt x="252" y="939"/>
                    <a:pt x="496" y="939"/>
                  </a:cubicBezTo>
                  <a:cubicBezTo>
                    <a:pt x="740" y="939"/>
                    <a:pt x="939" y="741"/>
                    <a:pt x="939" y="496"/>
                  </a:cubicBezTo>
                  <a:cubicBezTo>
                    <a:pt x="939" y="252"/>
                    <a:pt x="740" y="54"/>
                    <a:pt x="496" y="54"/>
                  </a:cubicBezTo>
                  <a:close/>
                </a:path>
              </a:pathLst>
            </a:custGeom>
            <a:solidFill>
              <a:srgbClr val="266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îSḻidé"/>
            <p:cNvSpPr/>
            <p:nvPr/>
          </p:nvSpPr>
          <p:spPr bwMode="auto">
            <a:xfrm>
              <a:off x="5430968" y="3236076"/>
              <a:ext cx="1099592" cy="914860"/>
            </a:xfrm>
            <a:custGeom>
              <a:avLst/>
              <a:gdLst>
                <a:gd name="T0" fmla="*/ 222 w 651"/>
                <a:gd name="T1" fmla="*/ 535 h 542"/>
                <a:gd name="T2" fmla="*/ 225 w 651"/>
                <a:gd name="T3" fmla="*/ 0 h 542"/>
                <a:gd name="T4" fmla="*/ 277 w 651"/>
                <a:gd name="T5" fmla="*/ 51 h 542"/>
                <a:gd name="T6" fmla="*/ 334 w 651"/>
                <a:gd name="T7" fmla="*/ 415 h 542"/>
                <a:gd name="T8" fmla="*/ 363 w 651"/>
                <a:gd name="T9" fmla="*/ 384 h 542"/>
                <a:gd name="T10" fmla="*/ 570 w 651"/>
                <a:gd name="T11" fmla="*/ 318 h 542"/>
                <a:gd name="T12" fmla="*/ 651 w 651"/>
                <a:gd name="T13" fmla="*/ 433 h 542"/>
                <a:gd name="T14" fmla="*/ 222 w 651"/>
                <a:gd name="T15" fmla="*/ 535 h 5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 h="542">
                  <a:moveTo>
                    <a:pt x="222" y="535"/>
                  </a:moveTo>
                  <a:cubicBezTo>
                    <a:pt x="222" y="535"/>
                    <a:pt x="0" y="249"/>
                    <a:pt x="225" y="0"/>
                  </a:cubicBezTo>
                  <a:cubicBezTo>
                    <a:pt x="277" y="51"/>
                    <a:pt x="277" y="51"/>
                    <a:pt x="277" y="51"/>
                  </a:cubicBezTo>
                  <a:cubicBezTo>
                    <a:pt x="277" y="51"/>
                    <a:pt x="138" y="328"/>
                    <a:pt x="334" y="415"/>
                  </a:cubicBezTo>
                  <a:cubicBezTo>
                    <a:pt x="363" y="384"/>
                    <a:pt x="363" y="384"/>
                    <a:pt x="363" y="384"/>
                  </a:cubicBezTo>
                  <a:cubicBezTo>
                    <a:pt x="363" y="384"/>
                    <a:pt x="530" y="318"/>
                    <a:pt x="570" y="318"/>
                  </a:cubicBezTo>
                  <a:cubicBezTo>
                    <a:pt x="570" y="318"/>
                    <a:pt x="630" y="375"/>
                    <a:pt x="651" y="433"/>
                  </a:cubicBezTo>
                  <a:cubicBezTo>
                    <a:pt x="651" y="433"/>
                    <a:pt x="332" y="542"/>
                    <a:pt x="222" y="535"/>
                  </a:cubicBezTo>
                  <a:close/>
                </a:path>
              </a:pathLst>
            </a:custGeom>
            <a:solidFill>
              <a:srgbClr val="D2EF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2" name="îṡľîḋé"/>
            <p:cNvSpPr/>
            <p:nvPr/>
          </p:nvSpPr>
          <p:spPr bwMode="auto">
            <a:xfrm>
              <a:off x="5679035" y="3932777"/>
              <a:ext cx="953566" cy="387056"/>
            </a:xfrm>
            <a:custGeom>
              <a:avLst/>
              <a:gdLst>
                <a:gd name="T0" fmla="*/ 0 w 565"/>
                <a:gd name="T1" fmla="*/ 144 h 229"/>
                <a:gd name="T2" fmla="*/ 546 w 565"/>
                <a:gd name="T3" fmla="*/ 1 h 229"/>
                <a:gd name="T4" fmla="*/ 556 w 565"/>
                <a:gd name="T5" fmla="*/ 101 h 229"/>
                <a:gd name="T6" fmla="*/ 46 w 565"/>
                <a:gd name="T7" fmla="*/ 227 h 229"/>
                <a:gd name="T8" fmla="*/ 0 w 565"/>
                <a:gd name="T9" fmla="*/ 144 h 229"/>
              </a:gdLst>
              <a:ahLst/>
              <a:cxnLst>
                <a:cxn ang="0">
                  <a:pos x="T0" y="T1"/>
                </a:cxn>
                <a:cxn ang="0">
                  <a:pos x="T2" y="T3"/>
                </a:cxn>
                <a:cxn ang="0">
                  <a:pos x="T4" y="T5"/>
                </a:cxn>
                <a:cxn ang="0">
                  <a:pos x="T6" y="T7"/>
                </a:cxn>
                <a:cxn ang="0">
                  <a:pos x="T8" y="T9"/>
                </a:cxn>
              </a:cxnLst>
              <a:rect l="0" t="0" r="r" b="b"/>
              <a:pathLst>
                <a:path w="565" h="229">
                  <a:moveTo>
                    <a:pt x="0" y="144"/>
                  </a:moveTo>
                  <a:cubicBezTo>
                    <a:pt x="0" y="144"/>
                    <a:pt x="491" y="0"/>
                    <a:pt x="546" y="1"/>
                  </a:cubicBezTo>
                  <a:cubicBezTo>
                    <a:pt x="546" y="1"/>
                    <a:pt x="565" y="83"/>
                    <a:pt x="556" y="101"/>
                  </a:cubicBezTo>
                  <a:cubicBezTo>
                    <a:pt x="556" y="101"/>
                    <a:pt x="79" y="229"/>
                    <a:pt x="46" y="227"/>
                  </a:cubicBezTo>
                  <a:cubicBezTo>
                    <a:pt x="46" y="227"/>
                    <a:pt x="7" y="171"/>
                    <a:pt x="0" y="144"/>
                  </a:cubicBezTo>
                  <a:close/>
                </a:path>
              </a:pathLst>
            </a:custGeom>
            <a:solidFill>
              <a:srgbClr val="D2EF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3" name="îs1ïḋê"/>
            <p:cNvSpPr/>
            <p:nvPr/>
          </p:nvSpPr>
          <p:spPr bwMode="auto">
            <a:xfrm>
              <a:off x="5731816" y="3021436"/>
              <a:ext cx="357148" cy="392334"/>
            </a:xfrm>
            <a:custGeom>
              <a:avLst/>
              <a:gdLst>
                <a:gd name="T0" fmla="*/ 0 w 212"/>
                <a:gd name="T1" fmla="*/ 82 h 232"/>
                <a:gd name="T2" fmla="*/ 130 w 212"/>
                <a:gd name="T3" fmla="*/ 231 h 232"/>
                <a:gd name="T4" fmla="*/ 210 w 212"/>
                <a:gd name="T5" fmla="*/ 182 h 232"/>
                <a:gd name="T6" fmla="*/ 107 w 212"/>
                <a:gd name="T7" fmla="*/ 8 h 232"/>
                <a:gd name="T8" fmla="*/ 0 w 212"/>
                <a:gd name="T9" fmla="*/ 82 h 232"/>
              </a:gdLst>
              <a:ahLst/>
              <a:cxnLst>
                <a:cxn ang="0">
                  <a:pos x="T0" y="T1"/>
                </a:cxn>
                <a:cxn ang="0">
                  <a:pos x="T2" y="T3"/>
                </a:cxn>
                <a:cxn ang="0">
                  <a:pos x="T4" y="T5"/>
                </a:cxn>
                <a:cxn ang="0">
                  <a:pos x="T6" y="T7"/>
                </a:cxn>
                <a:cxn ang="0">
                  <a:pos x="T8" y="T9"/>
                </a:cxn>
              </a:cxnLst>
              <a:rect l="0" t="0" r="r" b="b"/>
              <a:pathLst>
                <a:path w="212" h="232">
                  <a:moveTo>
                    <a:pt x="0" y="82"/>
                  </a:moveTo>
                  <a:cubicBezTo>
                    <a:pt x="0" y="82"/>
                    <a:pt x="123" y="231"/>
                    <a:pt x="130" y="231"/>
                  </a:cubicBezTo>
                  <a:cubicBezTo>
                    <a:pt x="137" y="232"/>
                    <a:pt x="208" y="192"/>
                    <a:pt x="210" y="182"/>
                  </a:cubicBezTo>
                  <a:cubicBezTo>
                    <a:pt x="212" y="172"/>
                    <a:pt x="117" y="16"/>
                    <a:pt x="107" y="8"/>
                  </a:cubicBezTo>
                  <a:cubicBezTo>
                    <a:pt x="97" y="0"/>
                    <a:pt x="15" y="62"/>
                    <a:pt x="0" y="82"/>
                  </a:cubicBezTo>
                  <a:close/>
                </a:path>
              </a:pathLst>
            </a:custGeom>
            <a:solidFill>
              <a:srgbClr val="D2EF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4" name="î$1íḍè"/>
            <p:cNvSpPr/>
            <p:nvPr/>
          </p:nvSpPr>
          <p:spPr bwMode="auto">
            <a:xfrm>
              <a:off x="5911269" y="3232557"/>
              <a:ext cx="408169" cy="302608"/>
            </a:xfrm>
            <a:custGeom>
              <a:avLst/>
              <a:gdLst>
                <a:gd name="T0" fmla="*/ 0 w 241"/>
                <a:gd name="T1" fmla="*/ 114 h 179"/>
                <a:gd name="T2" fmla="*/ 196 w 241"/>
                <a:gd name="T3" fmla="*/ 1 h 179"/>
                <a:gd name="T4" fmla="*/ 239 w 241"/>
                <a:gd name="T5" fmla="*/ 83 h 179"/>
                <a:gd name="T6" fmla="*/ 29 w 241"/>
                <a:gd name="T7" fmla="*/ 177 h 179"/>
                <a:gd name="T8" fmla="*/ 0 w 241"/>
                <a:gd name="T9" fmla="*/ 114 h 179"/>
              </a:gdLst>
              <a:ahLst/>
              <a:cxnLst>
                <a:cxn ang="0">
                  <a:pos x="T0" y="T1"/>
                </a:cxn>
                <a:cxn ang="0">
                  <a:pos x="T2" y="T3"/>
                </a:cxn>
                <a:cxn ang="0">
                  <a:pos x="T4" y="T5"/>
                </a:cxn>
                <a:cxn ang="0">
                  <a:pos x="T6" y="T7"/>
                </a:cxn>
                <a:cxn ang="0">
                  <a:pos x="T8" y="T9"/>
                </a:cxn>
              </a:cxnLst>
              <a:rect l="0" t="0" r="r" b="b"/>
              <a:pathLst>
                <a:path w="241" h="179">
                  <a:moveTo>
                    <a:pt x="0" y="114"/>
                  </a:moveTo>
                  <a:cubicBezTo>
                    <a:pt x="0" y="114"/>
                    <a:pt x="176" y="2"/>
                    <a:pt x="196" y="1"/>
                  </a:cubicBezTo>
                  <a:cubicBezTo>
                    <a:pt x="216" y="0"/>
                    <a:pt x="237" y="76"/>
                    <a:pt x="239" y="83"/>
                  </a:cubicBezTo>
                  <a:cubicBezTo>
                    <a:pt x="241" y="90"/>
                    <a:pt x="36" y="179"/>
                    <a:pt x="29" y="177"/>
                  </a:cubicBezTo>
                  <a:cubicBezTo>
                    <a:pt x="22" y="174"/>
                    <a:pt x="0" y="114"/>
                    <a:pt x="0" y="114"/>
                  </a:cubicBezTo>
                  <a:close/>
                </a:path>
              </a:pathLst>
            </a:custGeom>
            <a:solidFill>
              <a:srgbClr val="D2EF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5" name="îṡḻîḑê"/>
            <p:cNvSpPr/>
            <p:nvPr/>
          </p:nvSpPr>
          <p:spPr bwMode="auto">
            <a:xfrm>
              <a:off x="6011552" y="3424326"/>
              <a:ext cx="107321" cy="191768"/>
            </a:xfrm>
            <a:custGeom>
              <a:avLst/>
              <a:gdLst>
                <a:gd name="T0" fmla="*/ 0 w 64"/>
                <a:gd name="T1" fmla="*/ 14 h 113"/>
                <a:gd name="T2" fmla="*/ 12 w 64"/>
                <a:gd name="T3" fmla="*/ 107 h 113"/>
                <a:gd name="T4" fmla="*/ 60 w 64"/>
                <a:gd name="T5" fmla="*/ 105 h 113"/>
                <a:gd name="T6" fmla="*/ 59 w 64"/>
                <a:gd name="T7" fmla="*/ 0 h 113"/>
                <a:gd name="T8" fmla="*/ 0 w 64"/>
                <a:gd name="T9" fmla="*/ 14 h 113"/>
              </a:gdLst>
              <a:ahLst/>
              <a:cxnLst>
                <a:cxn ang="0">
                  <a:pos x="T0" y="T1"/>
                </a:cxn>
                <a:cxn ang="0">
                  <a:pos x="T2" y="T3"/>
                </a:cxn>
                <a:cxn ang="0">
                  <a:pos x="T4" y="T5"/>
                </a:cxn>
                <a:cxn ang="0">
                  <a:pos x="T6" y="T7"/>
                </a:cxn>
                <a:cxn ang="0">
                  <a:pos x="T8" y="T9"/>
                </a:cxn>
              </a:cxnLst>
              <a:rect l="0" t="0" r="r" b="b"/>
              <a:pathLst>
                <a:path w="64" h="113">
                  <a:moveTo>
                    <a:pt x="0" y="14"/>
                  </a:moveTo>
                  <a:cubicBezTo>
                    <a:pt x="0" y="14"/>
                    <a:pt x="7" y="106"/>
                    <a:pt x="12" y="107"/>
                  </a:cubicBezTo>
                  <a:cubicBezTo>
                    <a:pt x="18" y="108"/>
                    <a:pt x="57" y="113"/>
                    <a:pt x="60" y="105"/>
                  </a:cubicBezTo>
                  <a:cubicBezTo>
                    <a:pt x="64" y="98"/>
                    <a:pt x="59" y="0"/>
                    <a:pt x="59" y="0"/>
                  </a:cubicBezTo>
                  <a:lnTo>
                    <a:pt x="0" y="14"/>
                  </a:lnTo>
                  <a:close/>
                </a:path>
              </a:pathLst>
            </a:custGeom>
            <a:solidFill>
              <a:srgbClr val="D2EF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6" name="iṣlïḑè"/>
            <p:cNvSpPr/>
            <p:nvPr/>
          </p:nvSpPr>
          <p:spPr bwMode="auto">
            <a:xfrm>
              <a:off x="6138225" y="3375064"/>
              <a:ext cx="177695" cy="188250"/>
            </a:xfrm>
            <a:custGeom>
              <a:avLst/>
              <a:gdLst>
                <a:gd name="T0" fmla="*/ 0 w 105"/>
                <a:gd name="T1" fmla="*/ 29 h 111"/>
                <a:gd name="T2" fmla="*/ 61 w 105"/>
                <a:gd name="T3" fmla="*/ 111 h 111"/>
                <a:gd name="T4" fmla="*/ 105 w 105"/>
                <a:gd name="T5" fmla="*/ 81 h 111"/>
                <a:gd name="T6" fmla="*/ 46 w 105"/>
                <a:gd name="T7" fmla="*/ 0 h 111"/>
                <a:gd name="T8" fmla="*/ 0 w 105"/>
                <a:gd name="T9" fmla="*/ 29 h 111"/>
              </a:gdLst>
              <a:ahLst/>
              <a:cxnLst>
                <a:cxn ang="0">
                  <a:pos x="T0" y="T1"/>
                </a:cxn>
                <a:cxn ang="0">
                  <a:pos x="T2" y="T3"/>
                </a:cxn>
                <a:cxn ang="0">
                  <a:pos x="T4" y="T5"/>
                </a:cxn>
                <a:cxn ang="0">
                  <a:pos x="T6" y="T7"/>
                </a:cxn>
                <a:cxn ang="0">
                  <a:pos x="T8" y="T9"/>
                </a:cxn>
              </a:cxnLst>
              <a:rect l="0" t="0" r="r" b="b"/>
              <a:pathLst>
                <a:path w="105" h="111">
                  <a:moveTo>
                    <a:pt x="0" y="29"/>
                  </a:moveTo>
                  <a:cubicBezTo>
                    <a:pt x="0" y="29"/>
                    <a:pt x="55" y="111"/>
                    <a:pt x="61" y="111"/>
                  </a:cubicBezTo>
                  <a:cubicBezTo>
                    <a:pt x="66" y="110"/>
                    <a:pt x="105" y="81"/>
                    <a:pt x="105" y="81"/>
                  </a:cubicBezTo>
                  <a:cubicBezTo>
                    <a:pt x="102" y="70"/>
                    <a:pt x="46" y="0"/>
                    <a:pt x="46" y="0"/>
                  </a:cubicBezTo>
                  <a:lnTo>
                    <a:pt x="0" y="29"/>
                  </a:lnTo>
                  <a:close/>
                </a:path>
              </a:pathLst>
            </a:custGeom>
            <a:solidFill>
              <a:srgbClr val="D2EF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7" name="išľîḋê"/>
            <p:cNvSpPr/>
            <p:nvPr/>
          </p:nvSpPr>
          <p:spPr bwMode="auto">
            <a:xfrm>
              <a:off x="5999236" y="3589704"/>
              <a:ext cx="601697" cy="304366"/>
            </a:xfrm>
            <a:custGeom>
              <a:avLst/>
              <a:gdLst>
                <a:gd name="T0" fmla="*/ 0 w 356"/>
                <a:gd name="T1" fmla="*/ 123 h 180"/>
                <a:gd name="T2" fmla="*/ 25 w 356"/>
                <a:gd name="T3" fmla="*/ 176 h 180"/>
                <a:gd name="T4" fmla="*/ 356 w 356"/>
                <a:gd name="T5" fmla="*/ 63 h 180"/>
                <a:gd name="T6" fmla="*/ 326 w 356"/>
                <a:gd name="T7" fmla="*/ 5 h 180"/>
                <a:gd name="T8" fmla="*/ 0 w 356"/>
                <a:gd name="T9" fmla="*/ 123 h 180"/>
              </a:gdLst>
              <a:ahLst/>
              <a:cxnLst>
                <a:cxn ang="0">
                  <a:pos x="T0" y="T1"/>
                </a:cxn>
                <a:cxn ang="0">
                  <a:pos x="T2" y="T3"/>
                </a:cxn>
                <a:cxn ang="0">
                  <a:pos x="T4" y="T5"/>
                </a:cxn>
                <a:cxn ang="0">
                  <a:pos x="T6" y="T7"/>
                </a:cxn>
                <a:cxn ang="0">
                  <a:pos x="T8" y="T9"/>
                </a:cxn>
              </a:cxnLst>
              <a:rect l="0" t="0" r="r" b="b"/>
              <a:pathLst>
                <a:path w="356" h="180">
                  <a:moveTo>
                    <a:pt x="0" y="123"/>
                  </a:moveTo>
                  <a:cubicBezTo>
                    <a:pt x="0" y="123"/>
                    <a:pt x="16" y="172"/>
                    <a:pt x="25" y="176"/>
                  </a:cubicBezTo>
                  <a:cubicBezTo>
                    <a:pt x="34" y="180"/>
                    <a:pt x="330" y="80"/>
                    <a:pt x="356" y="63"/>
                  </a:cubicBezTo>
                  <a:cubicBezTo>
                    <a:pt x="356" y="63"/>
                    <a:pt x="335" y="10"/>
                    <a:pt x="326" y="5"/>
                  </a:cubicBezTo>
                  <a:cubicBezTo>
                    <a:pt x="317" y="0"/>
                    <a:pt x="15" y="114"/>
                    <a:pt x="0" y="123"/>
                  </a:cubicBezTo>
                  <a:close/>
                </a:path>
              </a:pathLst>
            </a:custGeom>
            <a:solidFill>
              <a:srgbClr val="D2EF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8" name="íšlîḋé"/>
            <p:cNvSpPr/>
            <p:nvPr/>
          </p:nvSpPr>
          <p:spPr bwMode="auto">
            <a:xfrm>
              <a:off x="5700147" y="2973933"/>
              <a:ext cx="195288" cy="195287"/>
            </a:xfrm>
            <a:custGeom>
              <a:avLst/>
              <a:gdLst>
                <a:gd name="T0" fmla="*/ 56 w 111"/>
                <a:gd name="T1" fmla="*/ 111 h 111"/>
                <a:gd name="T2" fmla="*/ 0 w 111"/>
                <a:gd name="T3" fmla="*/ 38 h 111"/>
                <a:gd name="T4" fmla="*/ 59 w 111"/>
                <a:gd name="T5" fmla="*/ 0 h 111"/>
                <a:gd name="T6" fmla="*/ 111 w 111"/>
                <a:gd name="T7" fmla="*/ 84 h 111"/>
                <a:gd name="T8" fmla="*/ 56 w 111"/>
                <a:gd name="T9" fmla="*/ 111 h 111"/>
              </a:gdLst>
              <a:ahLst/>
              <a:cxnLst>
                <a:cxn ang="0">
                  <a:pos x="T0" y="T1"/>
                </a:cxn>
                <a:cxn ang="0">
                  <a:pos x="T2" y="T3"/>
                </a:cxn>
                <a:cxn ang="0">
                  <a:pos x="T4" y="T5"/>
                </a:cxn>
                <a:cxn ang="0">
                  <a:pos x="T6" y="T7"/>
                </a:cxn>
                <a:cxn ang="0">
                  <a:pos x="T8" y="T9"/>
                </a:cxn>
              </a:cxnLst>
              <a:rect l="0" t="0" r="r" b="b"/>
              <a:pathLst>
                <a:path w="111" h="111">
                  <a:moveTo>
                    <a:pt x="56" y="111"/>
                  </a:moveTo>
                  <a:lnTo>
                    <a:pt x="0" y="38"/>
                  </a:lnTo>
                  <a:lnTo>
                    <a:pt x="59" y="0"/>
                  </a:lnTo>
                  <a:lnTo>
                    <a:pt x="111" y="84"/>
                  </a:lnTo>
                  <a:lnTo>
                    <a:pt x="56" y="111"/>
                  </a:lnTo>
                  <a:close/>
                </a:path>
              </a:pathLst>
            </a:custGeom>
            <a:solidFill>
              <a:srgbClr val="D2EF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9" name="iṥľîḓê"/>
            <p:cNvSpPr/>
            <p:nvPr/>
          </p:nvSpPr>
          <p:spPr bwMode="auto">
            <a:xfrm>
              <a:off x="5865526" y="4003151"/>
              <a:ext cx="142508" cy="14426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0" name="î$ļîḑê"/>
            <p:cNvSpPr/>
            <p:nvPr/>
          </p:nvSpPr>
          <p:spPr bwMode="auto">
            <a:xfrm>
              <a:off x="5833858" y="3253670"/>
              <a:ext cx="75652" cy="7917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1" name="ïsḻîḑé"/>
            <p:cNvSpPr/>
            <p:nvPr/>
          </p:nvSpPr>
          <p:spPr bwMode="auto">
            <a:xfrm>
              <a:off x="5731816" y="3035511"/>
              <a:ext cx="179453" cy="124913"/>
            </a:xfrm>
            <a:custGeom>
              <a:avLst/>
              <a:gdLst>
                <a:gd name="T0" fmla="*/ 0 w 107"/>
                <a:gd name="T1" fmla="*/ 74 h 74"/>
                <a:gd name="T2" fmla="*/ 107 w 107"/>
                <a:gd name="T3" fmla="*/ 0 h 74"/>
              </a:gdLst>
              <a:ahLst/>
              <a:cxnLst>
                <a:cxn ang="0">
                  <a:pos x="T0" y="T1"/>
                </a:cxn>
                <a:cxn ang="0">
                  <a:pos x="T2" y="T3"/>
                </a:cxn>
              </a:cxnLst>
              <a:rect l="0" t="0" r="r" b="b"/>
              <a:pathLst>
                <a:path w="107" h="74">
                  <a:moveTo>
                    <a:pt x="0" y="74"/>
                  </a:moveTo>
                  <a:cubicBezTo>
                    <a:pt x="0" y="74"/>
                    <a:pt x="56" y="25"/>
                    <a:pt x="107" y="0"/>
                  </a:cubicBezTo>
                </a:path>
              </a:pathLst>
            </a:custGeom>
            <a:noFill/>
            <a:ln w="17463"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92" name="íṥľîḑè"/>
            <p:cNvSpPr/>
            <p:nvPr/>
          </p:nvSpPr>
          <p:spPr bwMode="auto">
            <a:xfrm flipV="1">
              <a:off x="6041461" y="3777955"/>
              <a:ext cx="357148" cy="109079"/>
            </a:xfrm>
            <a:prstGeom prst="line">
              <a:avLst/>
            </a:prstGeom>
            <a:noFill/>
            <a:ln w="17463" cap="flat">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93" name="îSḻiďé"/>
            <p:cNvSpPr/>
            <p:nvPr/>
          </p:nvSpPr>
          <p:spPr bwMode="auto">
            <a:xfrm flipV="1">
              <a:off x="5911269" y="3285338"/>
              <a:ext cx="202325" cy="138988"/>
            </a:xfrm>
            <a:prstGeom prst="line">
              <a:avLst/>
            </a:prstGeom>
            <a:noFill/>
            <a:ln w="17463" cap="flat">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sp>
          <p:nvSpPr>
            <p:cNvPr id="295" name="iş1iḋê"/>
            <p:cNvSpPr/>
            <p:nvPr/>
          </p:nvSpPr>
          <p:spPr bwMode="auto">
            <a:xfrm>
              <a:off x="5960531" y="3373305"/>
              <a:ext cx="355388" cy="158341"/>
            </a:xfrm>
            <a:custGeom>
              <a:avLst/>
              <a:gdLst>
                <a:gd name="T0" fmla="*/ 0 w 210"/>
                <a:gd name="T1" fmla="*/ 94 h 94"/>
                <a:gd name="T2" fmla="*/ 210 w 210"/>
                <a:gd name="T3" fmla="*/ 0 h 94"/>
              </a:gdLst>
              <a:ahLst/>
              <a:cxnLst>
                <a:cxn ang="0">
                  <a:pos x="T0" y="T1"/>
                </a:cxn>
                <a:cxn ang="0">
                  <a:pos x="T2" y="T3"/>
                </a:cxn>
              </a:cxnLst>
              <a:rect l="0" t="0" r="r" b="b"/>
              <a:pathLst>
                <a:path w="210" h="94">
                  <a:moveTo>
                    <a:pt x="0" y="94"/>
                  </a:moveTo>
                  <a:cubicBezTo>
                    <a:pt x="0" y="94"/>
                    <a:pt x="123" y="52"/>
                    <a:pt x="210" y="0"/>
                  </a:cubicBezTo>
                </a:path>
              </a:pathLst>
            </a:custGeom>
            <a:noFill/>
            <a:ln w="17463"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96" name="íśḷîḍè"/>
            <p:cNvSpPr/>
            <p:nvPr/>
          </p:nvSpPr>
          <p:spPr bwMode="auto">
            <a:xfrm flipV="1">
              <a:off x="5999236" y="3915184"/>
              <a:ext cx="622809" cy="160100"/>
            </a:xfrm>
            <a:prstGeom prst="line">
              <a:avLst/>
            </a:prstGeom>
            <a:noFill/>
            <a:ln w="17463" cap="flat">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endParaRPr/>
            </a:p>
          </p:txBody>
        </p:sp>
      </p:gr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—化学品的分类</a:t>
            </a:r>
          </a:p>
        </p:txBody>
      </p:sp>
      <p:sp>
        <p:nvSpPr>
          <p:cNvPr id="4" name="文本框 3"/>
          <p:cNvSpPr txBox="1"/>
          <p:nvPr/>
        </p:nvSpPr>
        <p:spPr>
          <a:xfrm>
            <a:off x="662940" y="1005840"/>
            <a:ext cx="6321425" cy="337185"/>
          </a:xfrm>
          <a:prstGeom prst="rect">
            <a:avLst/>
          </a:prstGeom>
          <a:noFill/>
        </p:spPr>
        <p:txBody>
          <a:bodyPr wrap="square" rtlCol="0" anchor="t">
            <a:spAutoFit/>
          </a:bodyPr>
          <a:lstStyle/>
          <a:p>
            <a:r>
              <a:rPr lang="zh-CN" altLang="en-US" sz="1600">
                <a:latin typeface="微软雅黑" panose="020B0503020204020204" charset="-122"/>
                <a:ea typeface="微软雅黑" panose="020B0503020204020204" charset="-122"/>
                <a:cs typeface="微软雅黑" panose="020B0503020204020204" charset="-122"/>
              </a:rPr>
              <a:t>2．健康危害 （10类）</a:t>
            </a:r>
          </a:p>
        </p:txBody>
      </p:sp>
      <p:sp>
        <p:nvSpPr>
          <p:cNvPr id="5" name="文本框 4"/>
          <p:cNvSpPr txBox="1"/>
          <p:nvPr/>
        </p:nvSpPr>
        <p:spPr>
          <a:xfrm>
            <a:off x="881380" y="1438275"/>
            <a:ext cx="7635875" cy="3322955"/>
          </a:xfrm>
          <a:prstGeom prst="rect">
            <a:avLst/>
          </a:prstGeom>
          <a:noFill/>
        </p:spPr>
        <p:txBody>
          <a:bodyPr wrap="square" rtlCol="0" anchor="t">
            <a:spAutoFit/>
          </a:bodyPr>
          <a:lstStyle/>
          <a:p>
            <a:pPr>
              <a:lnSpc>
                <a:spcPct val="15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急性毒性</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：类别1、类别2、类别3。</a:t>
            </a:r>
          </a:p>
          <a:p>
            <a:pPr>
              <a:lnSpc>
                <a:spcPct val="15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皮肤腐蚀/刺激</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：类别1A、类别1B、类别1C、类别2。</a:t>
            </a:r>
          </a:p>
          <a:p>
            <a:pPr>
              <a:lnSpc>
                <a:spcPct val="15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严重眼损伤/眼刺激</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：类别1、类别2A、类别2B。</a:t>
            </a:r>
          </a:p>
          <a:p>
            <a:pPr>
              <a:lnSpc>
                <a:spcPct val="15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呼吸道或皮肤致敏</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：呼吸道致敏物1A、呼吸道致敏物1B、皮肤致敏物1A、皮肤致敏物1B。</a:t>
            </a:r>
          </a:p>
          <a:p>
            <a:pPr>
              <a:lnSpc>
                <a:spcPct val="15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生殖细胞致突变性</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：类别1A、类别1B、类别2。</a:t>
            </a:r>
          </a:p>
          <a:p>
            <a:pPr>
              <a:lnSpc>
                <a:spcPct val="15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致癌性</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：类别1A、类别1B、类别2。</a:t>
            </a:r>
          </a:p>
          <a:p>
            <a:pPr>
              <a:lnSpc>
                <a:spcPct val="15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生殖毒性</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：类别1A、类别1B、类别2、附加类别。</a:t>
            </a:r>
          </a:p>
          <a:p>
            <a:pPr>
              <a:lnSpc>
                <a:spcPct val="15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特异性靶器官毒性-一次接触</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：类别1、类别2、类别3。</a:t>
            </a:r>
          </a:p>
          <a:p>
            <a:pPr>
              <a:lnSpc>
                <a:spcPct val="15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特异性靶器官毒性-反复接触</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：类别1、类别2。</a:t>
            </a:r>
          </a:p>
          <a:p>
            <a:pPr>
              <a:lnSpc>
                <a:spcPct val="15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吸入危害</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a:t>
            </a:r>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—化学品的分类</a:t>
            </a:r>
          </a:p>
        </p:txBody>
      </p:sp>
      <p:sp>
        <p:nvSpPr>
          <p:cNvPr id="4" name="文本框 3"/>
          <p:cNvSpPr txBox="1"/>
          <p:nvPr/>
        </p:nvSpPr>
        <p:spPr>
          <a:xfrm>
            <a:off x="662940" y="1005840"/>
            <a:ext cx="6321425" cy="337185"/>
          </a:xfrm>
          <a:prstGeom prst="rect">
            <a:avLst/>
          </a:prstGeom>
          <a:noFill/>
        </p:spPr>
        <p:txBody>
          <a:bodyPr wrap="square" rtlCol="0" anchor="t">
            <a:spAutoFit/>
          </a:bodyPr>
          <a:lstStyle/>
          <a:p>
            <a:r>
              <a:rPr lang="zh-CN" altLang="en-US" sz="1600">
                <a:latin typeface="微软雅黑" panose="020B0503020204020204" charset="-122"/>
                <a:ea typeface="微软雅黑" panose="020B0503020204020204" charset="-122"/>
                <a:cs typeface="微软雅黑" panose="020B0503020204020204" charset="-122"/>
              </a:rPr>
              <a:t>3．环境危害（2类）</a:t>
            </a:r>
          </a:p>
        </p:txBody>
      </p:sp>
      <p:sp>
        <p:nvSpPr>
          <p:cNvPr id="5" name="文本框 4"/>
          <p:cNvSpPr txBox="1"/>
          <p:nvPr/>
        </p:nvSpPr>
        <p:spPr>
          <a:xfrm>
            <a:off x="890905" y="1543050"/>
            <a:ext cx="3873500" cy="1383665"/>
          </a:xfrm>
          <a:prstGeom prst="rect">
            <a:avLst/>
          </a:prstGeom>
          <a:noFill/>
        </p:spPr>
        <p:txBody>
          <a:bodyPr wrap="square" rtlCol="0" anchor="t">
            <a:spAutoFit/>
          </a:bodyPr>
          <a:lstStyle/>
          <a:p>
            <a:pPr>
              <a:lnSpc>
                <a:spcPct val="20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危害水生环境-急性危害</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：类别1、类别2；危害水生环境-长期危害：类别1、类别2、类别3。</a:t>
            </a:r>
          </a:p>
          <a:p>
            <a:pPr>
              <a:lnSpc>
                <a:spcPct val="20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危害臭氧层</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：类别1。</a:t>
            </a:r>
          </a:p>
        </p:txBody>
      </p:sp>
      <p:grpSp>
        <p:nvGrpSpPr>
          <p:cNvPr id="2" name="8d93a645-c62a-4491-84e5-fcff2356244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2"/>
            </p:custDataLst>
          </p:nvPr>
        </p:nvGrpSpPr>
        <p:grpSpPr>
          <a:xfrm>
            <a:off x="5016500" y="2010410"/>
            <a:ext cx="4106545" cy="3151505"/>
            <a:chOff x="2911475" y="1257300"/>
            <a:chExt cx="6369050" cy="4887913"/>
          </a:xfrm>
        </p:grpSpPr>
        <p:grpSp>
          <p:nvGrpSpPr>
            <p:cNvPr id="6" name="íṡḷiḑè"/>
            <p:cNvGrpSpPr/>
            <p:nvPr/>
          </p:nvGrpSpPr>
          <p:grpSpPr bwMode="auto">
            <a:xfrm>
              <a:off x="4608513" y="1257300"/>
              <a:ext cx="2976563" cy="1924050"/>
              <a:chOff x="2870" y="792"/>
              <a:chExt cx="1875" cy="1212"/>
            </a:xfrm>
          </p:grpSpPr>
          <p:sp>
            <p:nvSpPr>
              <p:cNvPr id="527" name="iṧlîḋé"/>
              <p:cNvSpPr/>
              <p:nvPr/>
            </p:nvSpPr>
            <p:spPr bwMode="auto">
              <a:xfrm>
                <a:off x="2870" y="825"/>
                <a:ext cx="1875" cy="1179"/>
              </a:xfrm>
              <a:custGeom>
                <a:avLst/>
                <a:gdLst>
                  <a:gd name="T0" fmla="*/ 0 w 1875"/>
                  <a:gd name="T1" fmla="*/ 1135 h 1179"/>
                  <a:gd name="T2" fmla="*/ 1875 w 1875"/>
                  <a:gd name="T3" fmla="*/ 1179 h 1179"/>
                  <a:gd name="T4" fmla="*/ 1831 w 1875"/>
                  <a:gd name="T5" fmla="*/ 0 h 1179"/>
                  <a:gd name="T6" fmla="*/ 0 w 1875"/>
                  <a:gd name="T7" fmla="*/ 1135 h 1179"/>
                </a:gdLst>
                <a:ahLst/>
                <a:cxnLst>
                  <a:cxn ang="0">
                    <a:pos x="T0" y="T1"/>
                  </a:cxn>
                  <a:cxn ang="0">
                    <a:pos x="T2" y="T3"/>
                  </a:cxn>
                  <a:cxn ang="0">
                    <a:pos x="T4" y="T5"/>
                  </a:cxn>
                  <a:cxn ang="0">
                    <a:pos x="T6" y="T7"/>
                  </a:cxn>
                </a:cxnLst>
                <a:rect l="0" t="0" r="r" b="b"/>
                <a:pathLst>
                  <a:path w="1875" h="1179">
                    <a:moveTo>
                      <a:pt x="0" y="1135"/>
                    </a:moveTo>
                    <a:lnTo>
                      <a:pt x="1875" y="1179"/>
                    </a:lnTo>
                    <a:lnTo>
                      <a:pt x="1831" y="0"/>
                    </a:lnTo>
                    <a:lnTo>
                      <a:pt x="0" y="1135"/>
                    </a:lnTo>
                    <a:close/>
                  </a:path>
                </a:pathLst>
              </a:custGeom>
              <a:solidFill>
                <a:srgbClr val="DBDDD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8" name="iṥḻidé"/>
              <p:cNvSpPr/>
              <p:nvPr/>
            </p:nvSpPr>
            <p:spPr bwMode="auto">
              <a:xfrm>
                <a:off x="2870" y="825"/>
                <a:ext cx="1875" cy="1179"/>
              </a:xfrm>
              <a:custGeom>
                <a:avLst/>
                <a:gdLst>
                  <a:gd name="T0" fmla="*/ 0 w 1875"/>
                  <a:gd name="T1" fmla="*/ 1135 h 1179"/>
                  <a:gd name="T2" fmla="*/ 1875 w 1875"/>
                  <a:gd name="T3" fmla="*/ 1179 h 1179"/>
                  <a:gd name="T4" fmla="*/ 1831 w 1875"/>
                  <a:gd name="T5" fmla="*/ 0 h 1179"/>
                  <a:gd name="T6" fmla="*/ 0 w 1875"/>
                  <a:gd name="T7" fmla="*/ 1135 h 1179"/>
                </a:gdLst>
                <a:ahLst/>
                <a:cxnLst>
                  <a:cxn ang="0">
                    <a:pos x="T0" y="T1"/>
                  </a:cxn>
                  <a:cxn ang="0">
                    <a:pos x="T2" y="T3"/>
                  </a:cxn>
                  <a:cxn ang="0">
                    <a:pos x="T4" y="T5"/>
                  </a:cxn>
                  <a:cxn ang="0">
                    <a:pos x="T6" y="T7"/>
                  </a:cxn>
                </a:cxnLst>
                <a:rect l="0" t="0" r="r" b="b"/>
                <a:pathLst>
                  <a:path w="1875" h="1179">
                    <a:moveTo>
                      <a:pt x="0" y="1135"/>
                    </a:moveTo>
                    <a:lnTo>
                      <a:pt x="1875" y="1179"/>
                    </a:lnTo>
                    <a:lnTo>
                      <a:pt x="1831" y="0"/>
                    </a:lnTo>
                    <a:lnTo>
                      <a:pt x="0" y="11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9" name="ïṡliḍé"/>
              <p:cNvSpPr/>
              <p:nvPr/>
            </p:nvSpPr>
            <p:spPr bwMode="auto">
              <a:xfrm>
                <a:off x="2870" y="792"/>
                <a:ext cx="1831" cy="1168"/>
              </a:xfrm>
              <a:prstGeom prst="rect">
                <a:avLst/>
              </a:prstGeom>
              <a:solidFill>
                <a:srgbClr val="CECEC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30" name="îṥḷïḋè"/>
              <p:cNvSpPr/>
              <p:nvPr/>
            </p:nvSpPr>
            <p:spPr bwMode="auto">
              <a:xfrm>
                <a:off x="2870" y="792"/>
                <a:ext cx="1831" cy="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31" name="ïš1iďe"/>
              <p:cNvSpPr/>
              <p:nvPr/>
            </p:nvSpPr>
            <p:spPr bwMode="auto">
              <a:xfrm>
                <a:off x="2927" y="1930"/>
                <a:ext cx="1721" cy="13"/>
              </a:xfrm>
              <a:prstGeom prst="rect">
                <a:avLst/>
              </a:prstGeom>
              <a:solidFill>
                <a:srgbClr val="FCFD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32" name="iSlïde"/>
              <p:cNvSpPr/>
              <p:nvPr/>
            </p:nvSpPr>
            <p:spPr bwMode="auto">
              <a:xfrm>
                <a:off x="2927" y="810"/>
                <a:ext cx="1731" cy="15"/>
              </a:xfrm>
              <a:prstGeom prst="rect">
                <a:avLst/>
              </a:prstGeom>
              <a:solidFill>
                <a:srgbClr val="FCFD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33" name="íṥļídê"/>
              <p:cNvSpPr/>
              <p:nvPr/>
            </p:nvSpPr>
            <p:spPr bwMode="auto">
              <a:xfrm>
                <a:off x="2890" y="846"/>
                <a:ext cx="15" cy="1061"/>
              </a:xfrm>
              <a:prstGeom prst="rect">
                <a:avLst/>
              </a:prstGeom>
              <a:solidFill>
                <a:srgbClr val="FCFD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34" name="iṡliḓe"/>
              <p:cNvSpPr/>
              <p:nvPr/>
            </p:nvSpPr>
            <p:spPr bwMode="auto">
              <a:xfrm>
                <a:off x="4668" y="846"/>
                <a:ext cx="14" cy="1061"/>
              </a:xfrm>
              <a:prstGeom prst="rect">
                <a:avLst/>
              </a:prstGeom>
              <a:solidFill>
                <a:srgbClr val="FCFD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35" name="iṣlîďè"/>
              <p:cNvSpPr/>
              <p:nvPr/>
            </p:nvSpPr>
            <p:spPr bwMode="auto">
              <a:xfrm>
                <a:off x="2927" y="846"/>
                <a:ext cx="1721" cy="1061"/>
              </a:xfrm>
              <a:prstGeom prst="rect">
                <a:avLst/>
              </a:prstGeom>
              <a:solidFill>
                <a:srgbClr val="4445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36" name="ísļïḓè"/>
              <p:cNvSpPr/>
              <p:nvPr/>
            </p:nvSpPr>
            <p:spPr bwMode="auto">
              <a:xfrm>
                <a:off x="2927" y="846"/>
                <a:ext cx="1721" cy="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37" name="îsļïde"/>
              <p:cNvSpPr/>
              <p:nvPr/>
            </p:nvSpPr>
            <p:spPr bwMode="auto">
              <a:xfrm>
                <a:off x="3956" y="1078"/>
                <a:ext cx="15" cy="9"/>
              </a:xfrm>
              <a:custGeom>
                <a:avLst/>
                <a:gdLst>
                  <a:gd name="T0" fmla="*/ 7 w 12"/>
                  <a:gd name="T1" fmla="*/ 1 h 7"/>
                  <a:gd name="T2" fmla="*/ 6 w 12"/>
                  <a:gd name="T3" fmla="*/ 2 h 7"/>
                  <a:gd name="T4" fmla="*/ 4 w 12"/>
                  <a:gd name="T5" fmla="*/ 3 h 7"/>
                  <a:gd name="T6" fmla="*/ 0 w 12"/>
                  <a:gd name="T7" fmla="*/ 1 h 7"/>
                  <a:gd name="T8" fmla="*/ 8 w 12"/>
                  <a:gd name="T9" fmla="*/ 7 h 7"/>
                  <a:gd name="T10" fmla="*/ 9 w 12"/>
                  <a:gd name="T11" fmla="*/ 6 h 7"/>
                  <a:gd name="T12" fmla="*/ 9 w 12"/>
                  <a:gd name="T13" fmla="*/ 5 h 7"/>
                  <a:gd name="T14" fmla="*/ 7 w 12"/>
                  <a:gd name="T15" fmla="*/ 1 h 7"/>
                  <a:gd name="T16" fmla="*/ 10 w 12"/>
                  <a:gd name="T17" fmla="*/ 0 h 7"/>
                  <a:gd name="T18" fmla="*/ 9 w 12"/>
                  <a:gd name="T19" fmla="*/ 0 h 7"/>
                  <a:gd name="T20" fmla="*/ 12 w 12"/>
                  <a:gd name="T21" fmla="*/ 2 h 7"/>
                  <a:gd name="T22" fmla="*/ 10 w 12"/>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7">
                    <a:moveTo>
                      <a:pt x="7" y="1"/>
                    </a:moveTo>
                    <a:cubicBezTo>
                      <a:pt x="6" y="1"/>
                      <a:pt x="6" y="2"/>
                      <a:pt x="6" y="2"/>
                    </a:cubicBezTo>
                    <a:cubicBezTo>
                      <a:pt x="6" y="2"/>
                      <a:pt x="5" y="3"/>
                      <a:pt x="4" y="3"/>
                    </a:cubicBezTo>
                    <a:cubicBezTo>
                      <a:pt x="3" y="3"/>
                      <a:pt x="2" y="2"/>
                      <a:pt x="0" y="1"/>
                    </a:cubicBezTo>
                    <a:cubicBezTo>
                      <a:pt x="5" y="6"/>
                      <a:pt x="7" y="7"/>
                      <a:pt x="8" y="7"/>
                    </a:cubicBezTo>
                    <a:cubicBezTo>
                      <a:pt x="8" y="7"/>
                      <a:pt x="9" y="6"/>
                      <a:pt x="9" y="6"/>
                    </a:cubicBezTo>
                    <a:cubicBezTo>
                      <a:pt x="9" y="6"/>
                      <a:pt x="9" y="6"/>
                      <a:pt x="9" y="5"/>
                    </a:cubicBezTo>
                    <a:cubicBezTo>
                      <a:pt x="8" y="4"/>
                      <a:pt x="7" y="3"/>
                      <a:pt x="7" y="1"/>
                    </a:cubicBezTo>
                    <a:moveTo>
                      <a:pt x="10" y="0"/>
                    </a:moveTo>
                    <a:cubicBezTo>
                      <a:pt x="9" y="0"/>
                      <a:pt x="9" y="0"/>
                      <a:pt x="9" y="0"/>
                    </a:cubicBezTo>
                    <a:cubicBezTo>
                      <a:pt x="12" y="2"/>
                      <a:pt x="12" y="2"/>
                      <a:pt x="12" y="2"/>
                    </a:cubicBezTo>
                    <a:cubicBezTo>
                      <a:pt x="10" y="0"/>
                      <a:pt x="10" y="0"/>
                      <a:pt x="1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8" name="îşliḓê"/>
              <p:cNvSpPr/>
              <p:nvPr/>
            </p:nvSpPr>
            <p:spPr bwMode="auto">
              <a:xfrm>
                <a:off x="3903" y="1035"/>
                <a:ext cx="7" cy="7"/>
              </a:xfrm>
              <a:custGeom>
                <a:avLst/>
                <a:gdLst>
                  <a:gd name="T0" fmla="*/ 0 w 5"/>
                  <a:gd name="T1" fmla="*/ 0 h 5"/>
                  <a:gd name="T2" fmla="*/ 3 w 5"/>
                  <a:gd name="T3" fmla="*/ 5 h 5"/>
                  <a:gd name="T4" fmla="*/ 5 w 5"/>
                  <a:gd name="T5" fmla="*/ 4 h 5"/>
                  <a:gd name="T6" fmla="*/ 3 w 5"/>
                  <a:gd name="T7" fmla="*/ 2 h 5"/>
                  <a:gd name="T8" fmla="*/ 0 w 5"/>
                  <a:gd name="T9" fmla="*/ 0 h 5"/>
                </a:gdLst>
                <a:ahLst/>
                <a:cxnLst>
                  <a:cxn ang="0">
                    <a:pos x="T0" y="T1"/>
                  </a:cxn>
                  <a:cxn ang="0">
                    <a:pos x="T2" y="T3"/>
                  </a:cxn>
                  <a:cxn ang="0">
                    <a:pos x="T4" y="T5"/>
                  </a:cxn>
                  <a:cxn ang="0">
                    <a:pos x="T6" y="T7"/>
                  </a:cxn>
                  <a:cxn ang="0">
                    <a:pos x="T8" y="T9"/>
                  </a:cxn>
                </a:cxnLst>
                <a:rect l="0" t="0" r="r" b="b"/>
                <a:pathLst>
                  <a:path w="5" h="5">
                    <a:moveTo>
                      <a:pt x="0" y="0"/>
                    </a:moveTo>
                    <a:cubicBezTo>
                      <a:pt x="3" y="4"/>
                      <a:pt x="3" y="5"/>
                      <a:pt x="3" y="5"/>
                    </a:cubicBezTo>
                    <a:cubicBezTo>
                      <a:pt x="3" y="5"/>
                      <a:pt x="3" y="4"/>
                      <a:pt x="5" y="4"/>
                    </a:cubicBezTo>
                    <a:cubicBezTo>
                      <a:pt x="4" y="3"/>
                      <a:pt x="4" y="3"/>
                      <a:pt x="3" y="2"/>
                    </a:cubicBezTo>
                    <a:cubicBezTo>
                      <a:pt x="3" y="2"/>
                      <a:pt x="2" y="2"/>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9" name="ïśľïďê"/>
              <p:cNvSpPr/>
              <p:nvPr/>
            </p:nvSpPr>
            <p:spPr bwMode="auto">
              <a:xfrm>
                <a:off x="3905" y="1035"/>
                <a:ext cx="3" cy="3"/>
              </a:xfrm>
              <a:custGeom>
                <a:avLst/>
                <a:gdLst>
                  <a:gd name="T0" fmla="*/ 0 w 3"/>
                  <a:gd name="T1" fmla="*/ 0 h 2"/>
                  <a:gd name="T2" fmla="*/ 2 w 3"/>
                  <a:gd name="T3" fmla="*/ 2 h 2"/>
                  <a:gd name="T4" fmla="*/ 3 w 3"/>
                  <a:gd name="T5" fmla="*/ 2 h 2"/>
                  <a:gd name="T6" fmla="*/ 2 w 3"/>
                  <a:gd name="T7" fmla="*/ 1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0" y="0"/>
                      <a:pt x="0" y="0"/>
                      <a:pt x="2" y="2"/>
                    </a:cubicBezTo>
                    <a:cubicBezTo>
                      <a:pt x="2" y="2"/>
                      <a:pt x="3" y="2"/>
                      <a:pt x="3" y="2"/>
                    </a:cubicBezTo>
                    <a:cubicBezTo>
                      <a:pt x="3" y="2"/>
                      <a:pt x="2" y="2"/>
                      <a:pt x="2" y="1"/>
                    </a:cubicBezTo>
                    <a:cubicBezTo>
                      <a:pt x="1" y="1"/>
                      <a:pt x="0" y="0"/>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0" name="iṧ1iďè"/>
              <p:cNvSpPr/>
              <p:nvPr/>
            </p:nvSpPr>
            <p:spPr bwMode="auto">
              <a:xfrm>
                <a:off x="3875" y="1018"/>
                <a:ext cx="17" cy="16"/>
              </a:xfrm>
              <a:custGeom>
                <a:avLst/>
                <a:gdLst>
                  <a:gd name="T0" fmla="*/ 2 w 14"/>
                  <a:gd name="T1" fmla="*/ 0 h 13"/>
                  <a:gd name="T2" fmla="*/ 14 w 14"/>
                  <a:gd name="T3" fmla="*/ 13 h 13"/>
                  <a:gd name="T4" fmla="*/ 13 w 14"/>
                  <a:gd name="T5" fmla="*/ 9 h 13"/>
                  <a:gd name="T6" fmla="*/ 2 w 14"/>
                  <a:gd name="T7" fmla="*/ 0 h 13"/>
                </a:gdLst>
                <a:ahLst/>
                <a:cxnLst>
                  <a:cxn ang="0">
                    <a:pos x="T0" y="T1"/>
                  </a:cxn>
                  <a:cxn ang="0">
                    <a:pos x="T2" y="T3"/>
                  </a:cxn>
                  <a:cxn ang="0">
                    <a:pos x="T4" y="T5"/>
                  </a:cxn>
                  <a:cxn ang="0">
                    <a:pos x="T6" y="T7"/>
                  </a:cxn>
                </a:cxnLst>
                <a:rect l="0" t="0" r="r" b="b"/>
                <a:pathLst>
                  <a:path w="14" h="13">
                    <a:moveTo>
                      <a:pt x="2" y="0"/>
                    </a:moveTo>
                    <a:cubicBezTo>
                      <a:pt x="0" y="1"/>
                      <a:pt x="6" y="6"/>
                      <a:pt x="14" y="13"/>
                    </a:cubicBezTo>
                    <a:cubicBezTo>
                      <a:pt x="13" y="9"/>
                      <a:pt x="13" y="9"/>
                      <a:pt x="13" y="9"/>
                    </a:cubicBezTo>
                    <a:cubicBezTo>
                      <a:pt x="9" y="5"/>
                      <a:pt x="3" y="2"/>
                      <a:pt x="2"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1" name="ïś1ïḑê"/>
              <p:cNvSpPr/>
              <p:nvPr/>
            </p:nvSpPr>
            <p:spPr bwMode="auto">
              <a:xfrm>
                <a:off x="3900" y="1045"/>
                <a:ext cx="3" cy="4"/>
              </a:xfrm>
              <a:custGeom>
                <a:avLst/>
                <a:gdLst>
                  <a:gd name="T0" fmla="*/ 1 w 3"/>
                  <a:gd name="T1" fmla="*/ 0 h 3"/>
                  <a:gd name="T2" fmla="*/ 3 w 3"/>
                  <a:gd name="T3" fmla="*/ 3 h 3"/>
                  <a:gd name="T4" fmla="*/ 2 w 3"/>
                  <a:gd name="T5" fmla="*/ 1 h 3"/>
                  <a:gd name="T6" fmla="*/ 1 w 3"/>
                  <a:gd name="T7" fmla="*/ 0 h 3"/>
                </a:gdLst>
                <a:ahLst/>
                <a:cxnLst>
                  <a:cxn ang="0">
                    <a:pos x="T0" y="T1"/>
                  </a:cxn>
                  <a:cxn ang="0">
                    <a:pos x="T2" y="T3"/>
                  </a:cxn>
                  <a:cxn ang="0">
                    <a:pos x="T4" y="T5"/>
                  </a:cxn>
                  <a:cxn ang="0">
                    <a:pos x="T6" y="T7"/>
                  </a:cxn>
                </a:cxnLst>
                <a:rect l="0" t="0" r="r" b="b"/>
                <a:pathLst>
                  <a:path w="3" h="3">
                    <a:moveTo>
                      <a:pt x="1" y="0"/>
                    </a:moveTo>
                    <a:cubicBezTo>
                      <a:pt x="0" y="0"/>
                      <a:pt x="1" y="1"/>
                      <a:pt x="3" y="3"/>
                    </a:cubicBezTo>
                    <a:cubicBezTo>
                      <a:pt x="2" y="1"/>
                      <a:pt x="2" y="1"/>
                      <a:pt x="2" y="1"/>
                    </a:cubicBezTo>
                    <a:cubicBezTo>
                      <a:pt x="1" y="0"/>
                      <a:pt x="1" y="0"/>
                      <a:pt x="1"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2" name="îṡḷiḓe"/>
              <p:cNvSpPr/>
              <p:nvPr/>
            </p:nvSpPr>
            <p:spPr bwMode="auto">
              <a:xfrm>
                <a:off x="3902" y="1042"/>
                <a:ext cx="6" cy="11"/>
              </a:xfrm>
              <a:custGeom>
                <a:avLst/>
                <a:gdLst>
                  <a:gd name="T0" fmla="*/ 0 w 5"/>
                  <a:gd name="T1" fmla="*/ 0 h 9"/>
                  <a:gd name="T2" fmla="*/ 0 w 5"/>
                  <a:gd name="T3" fmla="*/ 4 h 9"/>
                  <a:gd name="T4" fmla="*/ 5 w 5"/>
                  <a:gd name="T5" fmla="*/ 9 h 9"/>
                  <a:gd name="T6" fmla="*/ 0 w 5"/>
                  <a:gd name="T7" fmla="*/ 3 h 9"/>
                  <a:gd name="T8" fmla="*/ 3 w 5"/>
                  <a:gd name="T9" fmla="*/ 5 h 9"/>
                  <a:gd name="T10" fmla="*/ 0 w 5"/>
                  <a:gd name="T11" fmla="*/ 0 h 9"/>
                </a:gdLst>
                <a:ahLst/>
                <a:cxnLst>
                  <a:cxn ang="0">
                    <a:pos x="T0" y="T1"/>
                  </a:cxn>
                  <a:cxn ang="0">
                    <a:pos x="T2" y="T3"/>
                  </a:cxn>
                  <a:cxn ang="0">
                    <a:pos x="T4" y="T5"/>
                  </a:cxn>
                  <a:cxn ang="0">
                    <a:pos x="T6" y="T7"/>
                  </a:cxn>
                  <a:cxn ang="0">
                    <a:pos x="T8" y="T9"/>
                  </a:cxn>
                  <a:cxn ang="0">
                    <a:pos x="T10" y="T11"/>
                  </a:cxn>
                </a:cxnLst>
                <a:rect l="0" t="0" r="r" b="b"/>
                <a:pathLst>
                  <a:path w="5" h="9">
                    <a:moveTo>
                      <a:pt x="0" y="0"/>
                    </a:moveTo>
                    <a:cubicBezTo>
                      <a:pt x="0" y="4"/>
                      <a:pt x="0" y="4"/>
                      <a:pt x="0" y="4"/>
                    </a:cubicBezTo>
                    <a:cubicBezTo>
                      <a:pt x="2" y="6"/>
                      <a:pt x="5" y="9"/>
                      <a:pt x="5" y="9"/>
                    </a:cubicBezTo>
                    <a:cubicBezTo>
                      <a:pt x="5" y="9"/>
                      <a:pt x="4" y="7"/>
                      <a:pt x="0" y="3"/>
                    </a:cubicBezTo>
                    <a:cubicBezTo>
                      <a:pt x="2" y="4"/>
                      <a:pt x="2" y="5"/>
                      <a:pt x="3" y="5"/>
                    </a:cubicBezTo>
                    <a:cubicBezTo>
                      <a:pt x="3" y="5"/>
                      <a:pt x="1" y="2"/>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3" name="isliḑé"/>
              <p:cNvSpPr/>
              <p:nvPr/>
            </p:nvSpPr>
            <p:spPr bwMode="auto">
              <a:xfrm>
                <a:off x="3907" y="1047"/>
                <a:ext cx="21" cy="15"/>
              </a:xfrm>
              <a:custGeom>
                <a:avLst/>
                <a:gdLst>
                  <a:gd name="T0" fmla="*/ 0 w 17"/>
                  <a:gd name="T1" fmla="*/ 0 h 12"/>
                  <a:gd name="T2" fmla="*/ 12 w 17"/>
                  <a:gd name="T3" fmla="*/ 12 h 12"/>
                  <a:gd name="T4" fmla="*/ 0 w 17"/>
                  <a:gd name="T5" fmla="*/ 0 h 12"/>
                </a:gdLst>
                <a:ahLst/>
                <a:cxnLst>
                  <a:cxn ang="0">
                    <a:pos x="T0" y="T1"/>
                  </a:cxn>
                  <a:cxn ang="0">
                    <a:pos x="T2" y="T3"/>
                  </a:cxn>
                  <a:cxn ang="0">
                    <a:pos x="T4" y="T5"/>
                  </a:cxn>
                </a:cxnLst>
                <a:rect l="0" t="0" r="r" b="b"/>
                <a:pathLst>
                  <a:path w="17" h="12">
                    <a:moveTo>
                      <a:pt x="0" y="0"/>
                    </a:moveTo>
                    <a:cubicBezTo>
                      <a:pt x="6" y="4"/>
                      <a:pt x="11" y="7"/>
                      <a:pt x="12" y="12"/>
                    </a:cubicBezTo>
                    <a:cubicBezTo>
                      <a:pt x="17" y="11"/>
                      <a:pt x="6" y="1"/>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4" name="îSḻíḓé"/>
              <p:cNvSpPr/>
              <p:nvPr/>
            </p:nvSpPr>
            <p:spPr bwMode="auto">
              <a:xfrm>
                <a:off x="3969" y="1094"/>
                <a:ext cx="6" cy="4"/>
              </a:xfrm>
              <a:custGeom>
                <a:avLst/>
                <a:gdLst>
                  <a:gd name="T0" fmla="*/ 1 w 5"/>
                  <a:gd name="T1" fmla="*/ 0 h 3"/>
                  <a:gd name="T2" fmla="*/ 2 w 5"/>
                  <a:gd name="T3" fmla="*/ 2 h 3"/>
                  <a:gd name="T4" fmla="*/ 4 w 5"/>
                  <a:gd name="T5" fmla="*/ 3 h 3"/>
                  <a:gd name="T6" fmla="*/ 4 w 5"/>
                  <a:gd name="T7" fmla="*/ 1 h 3"/>
                  <a:gd name="T8" fmla="*/ 4 w 5"/>
                  <a:gd name="T9" fmla="*/ 1 h 3"/>
                  <a:gd name="T10" fmla="*/ 2 w 5"/>
                  <a:gd name="T11" fmla="*/ 1 h 3"/>
                  <a:gd name="T12" fmla="*/ 2 w 5"/>
                  <a:gd name="T13" fmla="*/ 1 h 3"/>
                  <a:gd name="T14" fmla="*/ 2 w 5"/>
                  <a:gd name="T15" fmla="*/ 1 h 3"/>
                  <a:gd name="T16" fmla="*/ 1 w 5"/>
                  <a:gd name="T17" fmla="*/ 0 h 3"/>
                  <a:gd name="T18" fmla="*/ 1 w 5"/>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3">
                    <a:moveTo>
                      <a:pt x="1" y="0"/>
                    </a:moveTo>
                    <a:cubicBezTo>
                      <a:pt x="0" y="0"/>
                      <a:pt x="1" y="1"/>
                      <a:pt x="2" y="2"/>
                    </a:cubicBezTo>
                    <a:cubicBezTo>
                      <a:pt x="4" y="3"/>
                      <a:pt x="4" y="3"/>
                      <a:pt x="4" y="3"/>
                    </a:cubicBezTo>
                    <a:cubicBezTo>
                      <a:pt x="5" y="3"/>
                      <a:pt x="5" y="2"/>
                      <a:pt x="4" y="1"/>
                    </a:cubicBezTo>
                    <a:cubicBezTo>
                      <a:pt x="4" y="1"/>
                      <a:pt x="4" y="1"/>
                      <a:pt x="4" y="1"/>
                    </a:cubicBezTo>
                    <a:cubicBezTo>
                      <a:pt x="4" y="1"/>
                      <a:pt x="3" y="1"/>
                      <a:pt x="2" y="1"/>
                    </a:cubicBezTo>
                    <a:cubicBezTo>
                      <a:pt x="2" y="1"/>
                      <a:pt x="2" y="1"/>
                      <a:pt x="2" y="1"/>
                    </a:cubicBezTo>
                    <a:cubicBezTo>
                      <a:pt x="2" y="1"/>
                      <a:pt x="2" y="1"/>
                      <a:pt x="2" y="1"/>
                    </a:cubicBezTo>
                    <a:cubicBezTo>
                      <a:pt x="2" y="1"/>
                      <a:pt x="2" y="0"/>
                      <a:pt x="1" y="0"/>
                    </a:cubicBezTo>
                    <a:cubicBezTo>
                      <a:pt x="1" y="0"/>
                      <a:pt x="1" y="0"/>
                      <a:pt x="1"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5" name="ïṡlîḓe"/>
              <p:cNvSpPr/>
              <p:nvPr/>
            </p:nvSpPr>
            <p:spPr bwMode="auto">
              <a:xfrm>
                <a:off x="3848" y="1008"/>
                <a:ext cx="24" cy="24"/>
              </a:xfrm>
              <a:custGeom>
                <a:avLst/>
                <a:gdLst>
                  <a:gd name="T0" fmla="*/ 0 w 19"/>
                  <a:gd name="T1" fmla="*/ 0 h 19"/>
                  <a:gd name="T2" fmla="*/ 19 w 19"/>
                  <a:gd name="T3" fmla="*/ 19 h 19"/>
                  <a:gd name="T4" fmla="*/ 17 w 19"/>
                  <a:gd name="T5" fmla="*/ 15 h 19"/>
                  <a:gd name="T6" fmla="*/ 0 w 19"/>
                  <a:gd name="T7" fmla="*/ 0 h 19"/>
                </a:gdLst>
                <a:ahLst/>
                <a:cxnLst>
                  <a:cxn ang="0">
                    <a:pos x="T0" y="T1"/>
                  </a:cxn>
                  <a:cxn ang="0">
                    <a:pos x="T2" y="T3"/>
                  </a:cxn>
                  <a:cxn ang="0">
                    <a:pos x="T4" y="T5"/>
                  </a:cxn>
                  <a:cxn ang="0">
                    <a:pos x="T6" y="T7"/>
                  </a:cxn>
                </a:cxnLst>
                <a:rect l="0" t="0" r="r" b="b"/>
                <a:pathLst>
                  <a:path w="19" h="19">
                    <a:moveTo>
                      <a:pt x="0" y="0"/>
                    </a:moveTo>
                    <a:cubicBezTo>
                      <a:pt x="4" y="5"/>
                      <a:pt x="13" y="13"/>
                      <a:pt x="19" y="19"/>
                    </a:cubicBezTo>
                    <a:cubicBezTo>
                      <a:pt x="17" y="15"/>
                      <a:pt x="17" y="15"/>
                      <a:pt x="17" y="15"/>
                    </a:cubicBezTo>
                    <a:cubicBezTo>
                      <a:pt x="12" y="12"/>
                      <a:pt x="7" y="7"/>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6" name="íṩlídê"/>
              <p:cNvSpPr/>
              <p:nvPr/>
            </p:nvSpPr>
            <p:spPr bwMode="auto">
              <a:xfrm>
                <a:off x="3872" y="1032"/>
                <a:ext cx="8" cy="10"/>
              </a:xfrm>
              <a:custGeom>
                <a:avLst/>
                <a:gdLst>
                  <a:gd name="T0" fmla="*/ 0 w 6"/>
                  <a:gd name="T1" fmla="*/ 0 h 8"/>
                  <a:gd name="T2" fmla="*/ 3 w 6"/>
                  <a:gd name="T3" fmla="*/ 7 h 8"/>
                  <a:gd name="T4" fmla="*/ 5 w 6"/>
                  <a:gd name="T5" fmla="*/ 8 h 8"/>
                  <a:gd name="T6" fmla="*/ 0 w 6"/>
                  <a:gd name="T7" fmla="*/ 0 h 8"/>
                </a:gdLst>
                <a:ahLst/>
                <a:cxnLst>
                  <a:cxn ang="0">
                    <a:pos x="T0" y="T1"/>
                  </a:cxn>
                  <a:cxn ang="0">
                    <a:pos x="T2" y="T3"/>
                  </a:cxn>
                  <a:cxn ang="0">
                    <a:pos x="T4" y="T5"/>
                  </a:cxn>
                  <a:cxn ang="0">
                    <a:pos x="T6" y="T7"/>
                  </a:cxn>
                </a:cxnLst>
                <a:rect l="0" t="0" r="r" b="b"/>
                <a:pathLst>
                  <a:path w="6" h="8">
                    <a:moveTo>
                      <a:pt x="0" y="0"/>
                    </a:moveTo>
                    <a:cubicBezTo>
                      <a:pt x="3" y="7"/>
                      <a:pt x="3" y="7"/>
                      <a:pt x="3" y="7"/>
                    </a:cubicBezTo>
                    <a:cubicBezTo>
                      <a:pt x="4" y="8"/>
                      <a:pt x="4" y="8"/>
                      <a:pt x="5" y="8"/>
                    </a:cubicBezTo>
                    <a:cubicBezTo>
                      <a:pt x="6" y="8"/>
                      <a:pt x="4" y="5"/>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7" name="iṥľíḍè"/>
              <p:cNvSpPr/>
              <p:nvPr/>
            </p:nvSpPr>
            <p:spPr bwMode="auto">
              <a:xfrm>
                <a:off x="3918" y="1059"/>
                <a:ext cx="9" cy="16"/>
              </a:xfrm>
              <a:custGeom>
                <a:avLst/>
                <a:gdLst>
                  <a:gd name="T0" fmla="*/ 0 w 7"/>
                  <a:gd name="T1" fmla="*/ 0 h 13"/>
                  <a:gd name="T2" fmla="*/ 2 w 7"/>
                  <a:gd name="T3" fmla="*/ 6 h 13"/>
                  <a:gd name="T4" fmla="*/ 6 w 7"/>
                  <a:gd name="T5" fmla="*/ 13 h 13"/>
                  <a:gd name="T6" fmla="*/ 7 w 7"/>
                  <a:gd name="T7" fmla="*/ 13 h 13"/>
                  <a:gd name="T8" fmla="*/ 3 w 7"/>
                  <a:gd name="T9" fmla="*/ 6 h 13"/>
                  <a:gd name="T10" fmla="*/ 0 w 7"/>
                  <a:gd name="T11" fmla="*/ 0 h 13"/>
                </a:gdLst>
                <a:ahLst/>
                <a:cxnLst>
                  <a:cxn ang="0">
                    <a:pos x="T0" y="T1"/>
                  </a:cxn>
                  <a:cxn ang="0">
                    <a:pos x="T2" y="T3"/>
                  </a:cxn>
                  <a:cxn ang="0">
                    <a:pos x="T4" y="T5"/>
                  </a:cxn>
                  <a:cxn ang="0">
                    <a:pos x="T6" y="T7"/>
                  </a:cxn>
                  <a:cxn ang="0">
                    <a:pos x="T8" y="T9"/>
                  </a:cxn>
                  <a:cxn ang="0">
                    <a:pos x="T10" y="T11"/>
                  </a:cxn>
                </a:cxnLst>
                <a:rect l="0" t="0" r="r" b="b"/>
                <a:pathLst>
                  <a:path w="7" h="13">
                    <a:moveTo>
                      <a:pt x="0" y="0"/>
                    </a:moveTo>
                    <a:cubicBezTo>
                      <a:pt x="0" y="0"/>
                      <a:pt x="1" y="3"/>
                      <a:pt x="2" y="6"/>
                    </a:cubicBezTo>
                    <a:cubicBezTo>
                      <a:pt x="4" y="9"/>
                      <a:pt x="6" y="13"/>
                      <a:pt x="6" y="13"/>
                    </a:cubicBezTo>
                    <a:cubicBezTo>
                      <a:pt x="7" y="13"/>
                      <a:pt x="7" y="13"/>
                      <a:pt x="7" y="13"/>
                    </a:cubicBezTo>
                    <a:cubicBezTo>
                      <a:pt x="7" y="13"/>
                      <a:pt x="5" y="9"/>
                      <a:pt x="3" y="6"/>
                    </a:cubicBezTo>
                    <a:cubicBezTo>
                      <a:pt x="1" y="3"/>
                      <a:pt x="0" y="0"/>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8" name="iŝľíďê"/>
              <p:cNvSpPr/>
              <p:nvPr/>
            </p:nvSpPr>
            <p:spPr bwMode="auto">
              <a:xfrm>
                <a:off x="3814" y="984"/>
                <a:ext cx="15" cy="20"/>
              </a:xfrm>
              <a:custGeom>
                <a:avLst/>
                <a:gdLst>
                  <a:gd name="T0" fmla="*/ 0 w 15"/>
                  <a:gd name="T1" fmla="*/ 0 h 20"/>
                  <a:gd name="T2" fmla="*/ 15 w 15"/>
                  <a:gd name="T3" fmla="*/ 20 h 20"/>
                  <a:gd name="T4" fmla="*/ 10 w 15"/>
                  <a:gd name="T5" fmla="*/ 14 h 20"/>
                  <a:gd name="T6" fmla="*/ 0 w 15"/>
                  <a:gd name="T7" fmla="*/ 0 h 20"/>
                </a:gdLst>
                <a:ahLst/>
                <a:cxnLst>
                  <a:cxn ang="0">
                    <a:pos x="T0" y="T1"/>
                  </a:cxn>
                  <a:cxn ang="0">
                    <a:pos x="T2" y="T3"/>
                  </a:cxn>
                  <a:cxn ang="0">
                    <a:pos x="T4" y="T5"/>
                  </a:cxn>
                  <a:cxn ang="0">
                    <a:pos x="T6" y="T7"/>
                  </a:cxn>
                </a:cxnLst>
                <a:rect l="0" t="0" r="r" b="b"/>
                <a:pathLst>
                  <a:path w="15" h="20">
                    <a:moveTo>
                      <a:pt x="0" y="0"/>
                    </a:moveTo>
                    <a:lnTo>
                      <a:pt x="15" y="20"/>
                    </a:lnTo>
                    <a:lnTo>
                      <a:pt x="10" y="14"/>
                    </a:lnTo>
                    <a:lnTo>
                      <a:pt x="0" y="0"/>
                    </a:lnTo>
                    <a:close/>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9" name="îS1íḍê"/>
              <p:cNvSpPr/>
              <p:nvPr/>
            </p:nvSpPr>
            <p:spPr bwMode="auto">
              <a:xfrm>
                <a:off x="3814" y="984"/>
                <a:ext cx="15" cy="20"/>
              </a:xfrm>
              <a:custGeom>
                <a:avLst/>
                <a:gdLst>
                  <a:gd name="T0" fmla="*/ 0 w 15"/>
                  <a:gd name="T1" fmla="*/ 0 h 20"/>
                  <a:gd name="T2" fmla="*/ 15 w 15"/>
                  <a:gd name="T3" fmla="*/ 20 h 20"/>
                  <a:gd name="T4" fmla="*/ 10 w 15"/>
                  <a:gd name="T5" fmla="*/ 14 h 20"/>
                  <a:gd name="T6" fmla="*/ 0 w 15"/>
                  <a:gd name="T7" fmla="*/ 0 h 20"/>
                </a:gdLst>
                <a:ahLst/>
                <a:cxnLst>
                  <a:cxn ang="0">
                    <a:pos x="T0" y="T1"/>
                  </a:cxn>
                  <a:cxn ang="0">
                    <a:pos x="T2" y="T3"/>
                  </a:cxn>
                  <a:cxn ang="0">
                    <a:pos x="T4" y="T5"/>
                  </a:cxn>
                  <a:cxn ang="0">
                    <a:pos x="T6" y="T7"/>
                  </a:cxn>
                </a:cxnLst>
                <a:rect l="0" t="0" r="r" b="b"/>
                <a:pathLst>
                  <a:path w="15" h="20">
                    <a:moveTo>
                      <a:pt x="0" y="0"/>
                    </a:moveTo>
                    <a:lnTo>
                      <a:pt x="15" y="20"/>
                    </a:lnTo>
                    <a:lnTo>
                      <a:pt x="10" y="1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0" name="íṩľíde"/>
              <p:cNvSpPr/>
              <p:nvPr/>
            </p:nvSpPr>
            <p:spPr bwMode="auto">
              <a:xfrm>
                <a:off x="3779" y="961"/>
                <a:ext cx="33" cy="33"/>
              </a:xfrm>
              <a:custGeom>
                <a:avLst/>
                <a:gdLst>
                  <a:gd name="T0" fmla="*/ 2 w 26"/>
                  <a:gd name="T1" fmla="*/ 0 h 26"/>
                  <a:gd name="T2" fmla="*/ 12 w 26"/>
                  <a:gd name="T3" fmla="*/ 16 h 26"/>
                  <a:gd name="T4" fmla="*/ 12 w 26"/>
                  <a:gd name="T5" fmla="*/ 14 h 26"/>
                  <a:gd name="T6" fmla="*/ 26 w 26"/>
                  <a:gd name="T7" fmla="*/ 26 h 26"/>
                  <a:gd name="T8" fmla="*/ 2 w 26"/>
                  <a:gd name="T9" fmla="*/ 0 h 26"/>
                </a:gdLst>
                <a:ahLst/>
                <a:cxnLst>
                  <a:cxn ang="0">
                    <a:pos x="T0" y="T1"/>
                  </a:cxn>
                  <a:cxn ang="0">
                    <a:pos x="T2" y="T3"/>
                  </a:cxn>
                  <a:cxn ang="0">
                    <a:pos x="T4" y="T5"/>
                  </a:cxn>
                  <a:cxn ang="0">
                    <a:pos x="T6" y="T7"/>
                  </a:cxn>
                  <a:cxn ang="0">
                    <a:pos x="T8" y="T9"/>
                  </a:cxn>
                </a:cxnLst>
                <a:rect l="0" t="0" r="r" b="b"/>
                <a:pathLst>
                  <a:path w="26" h="26">
                    <a:moveTo>
                      <a:pt x="2" y="0"/>
                    </a:moveTo>
                    <a:cubicBezTo>
                      <a:pt x="0" y="0"/>
                      <a:pt x="6" y="8"/>
                      <a:pt x="12" y="16"/>
                    </a:cubicBezTo>
                    <a:cubicBezTo>
                      <a:pt x="11" y="15"/>
                      <a:pt x="11" y="14"/>
                      <a:pt x="12" y="14"/>
                    </a:cubicBezTo>
                    <a:cubicBezTo>
                      <a:pt x="13" y="14"/>
                      <a:pt x="18" y="18"/>
                      <a:pt x="26" y="26"/>
                    </a:cubicBezTo>
                    <a:cubicBezTo>
                      <a:pt x="18" y="16"/>
                      <a:pt x="6" y="5"/>
                      <a:pt x="2"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1" name="ïSļîďè"/>
              <p:cNvSpPr/>
              <p:nvPr/>
            </p:nvSpPr>
            <p:spPr bwMode="auto">
              <a:xfrm>
                <a:off x="3794" y="981"/>
                <a:ext cx="10" cy="14"/>
              </a:xfrm>
              <a:custGeom>
                <a:avLst/>
                <a:gdLst>
                  <a:gd name="T0" fmla="*/ 0 w 8"/>
                  <a:gd name="T1" fmla="*/ 0 h 11"/>
                  <a:gd name="T2" fmla="*/ 8 w 8"/>
                  <a:gd name="T3" fmla="*/ 11 h 11"/>
                  <a:gd name="T4" fmla="*/ 0 w 8"/>
                  <a:gd name="T5" fmla="*/ 0 h 11"/>
                </a:gdLst>
                <a:ahLst/>
                <a:cxnLst>
                  <a:cxn ang="0">
                    <a:pos x="T0" y="T1"/>
                  </a:cxn>
                  <a:cxn ang="0">
                    <a:pos x="T2" y="T3"/>
                  </a:cxn>
                  <a:cxn ang="0">
                    <a:pos x="T4" y="T5"/>
                  </a:cxn>
                </a:cxnLst>
                <a:rect l="0" t="0" r="r" b="b"/>
                <a:pathLst>
                  <a:path w="8" h="11">
                    <a:moveTo>
                      <a:pt x="0" y="0"/>
                    </a:moveTo>
                    <a:cubicBezTo>
                      <a:pt x="1" y="2"/>
                      <a:pt x="3" y="5"/>
                      <a:pt x="8" y="11"/>
                    </a:cubicBezTo>
                    <a:cubicBezTo>
                      <a:pt x="7" y="9"/>
                      <a:pt x="3" y="4"/>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2" name="ïṧ1îďe"/>
              <p:cNvSpPr/>
              <p:nvPr/>
            </p:nvSpPr>
            <p:spPr bwMode="auto">
              <a:xfrm>
                <a:off x="3843" y="1015"/>
                <a:ext cx="22" cy="20"/>
              </a:xfrm>
              <a:custGeom>
                <a:avLst/>
                <a:gdLst>
                  <a:gd name="T0" fmla="*/ 0 w 17"/>
                  <a:gd name="T1" fmla="*/ 0 h 16"/>
                  <a:gd name="T2" fmla="*/ 15 w 17"/>
                  <a:gd name="T3" fmla="*/ 15 h 16"/>
                  <a:gd name="T4" fmla="*/ 15 w 17"/>
                  <a:gd name="T5" fmla="*/ 15 h 16"/>
                  <a:gd name="T6" fmla="*/ 17 w 17"/>
                  <a:gd name="T7" fmla="*/ 16 h 16"/>
                  <a:gd name="T8" fmla="*/ 0 w 17"/>
                  <a:gd name="T9" fmla="*/ 0 h 16"/>
                </a:gdLst>
                <a:ahLst/>
                <a:cxnLst>
                  <a:cxn ang="0">
                    <a:pos x="T0" y="T1"/>
                  </a:cxn>
                  <a:cxn ang="0">
                    <a:pos x="T2" y="T3"/>
                  </a:cxn>
                  <a:cxn ang="0">
                    <a:pos x="T4" y="T5"/>
                  </a:cxn>
                  <a:cxn ang="0">
                    <a:pos x="T6" y="T7"/>
                  </a:cxn>
                  <a:cxn ang="0">
                    <a:pos x="T8" y="T9"/>
                  </a:cxn>
                </a:cxnLst>
                <a:rect l="0" t="0" r="r" b="b"/>
                <a:pathLst>
                  <a:path w="17" h="16">
                    <a:moveTo>
                      <a:pt x="0" y="0"/>
                    </a:moveTo>
                    <a:cubicBezTo>
                      <a:pt x="15" y="15"/>
                      <a:pt x="15" y="15"/>
                      <a:pt x="15" y="15"/>
                    </a:cubicBezTo>
                    <a:cubicBezTo>
                      <a:pt x="15" y="15"/>
                      <a:pt x="15" y="15"/>
                      <a:pt x="15" y="15"/>
                    </a:cubicBezTo>
                    <a:cubicBezTo>
                      <a:pt x="16" y="15"/>
                      <a:pt x="17" y="16"/>
                      <a:pt x="17" y="16"/>
                    </a:cubicBezTo>
                    <a:cubicBezTo>
                      <a:pt x="14" y="13"/>
                      <a:pt x="6" y="4"/>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3" name="íśļíḋe"/>
              <p:cNvSpPr/>
              <p:nvPr/>
            </p:nvSpPr>
            <p:spPr bwMode="auto">
              <a:xfrm>
                <a:off x="3857" y="1032"/>
                <a:ext cx="6" cy="3"/>
              </a:xfrm>
              <a:custGeom>
                <a:avLst/>
                <a:gdLst>
                  <a:gd name="T0" fmla="*/ 0 w 5"/>
                  <a:gd name="T1" fmla="*/ 0 h 3"/>
                  <a:gd name="T2" fmla="*/ 5 w 5"/>
                  <a:gd name="T3" fmla="*/ 3 h 3"/>
                  <a:gd name="T4" fmla="*/ 4 w 5"/>
                  <a:gd name="T5" fmla="*/ 2 h 3"/>
                  <a:gd name="T6" fmla="*/ 4 w 5"/>
                  <a:gd name="T7" fmla="*/ 2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cubicBezTo>
                      <a:pt x="1" y="1"/>
                      <a:pt x="2" y="1"/>
                      <a:pt x="5" y="3"/>
                    </a:cubicBezTo>
                    <a:cubicBezTo>
                      <a:pt x="4" y="2"/>
                      <a:pt x="4" y="2"/>
                      <a:pt x="4" y="2"/>
                    </a:cubicBezTo>
                    <a:cubicBezTo>
                      <a:pt x="4" y="2"/>
                      <a:pt x="4" y="2"/>
                      <a:pt x="4" y="2"/>
                    </a:cubicBezTo>
                    <a:cubicBezTo>
                      <a:pt x="2" y="1"/>
                      <a:pt x="1" y="1"/>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4" name="iṩľíďê"/>
              <p:cNvSpPr/>
              <p:nvPr/>
            </p:nvSpPr>
            <p:spPr bwMode="auto">
              <a:xfrm>
                <a:off x="3865" y="1035"/>
                <a:ext cx="2" cy="2"/>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1" y="1"/>
                      <a:pt x="1" y="1"/>
                      <a:pt x="2" y="1"/>
                    </a:cubicBezTo>
                    <a:cubicBezTo>
                      <a:pt x="2" y="1"/>
                      <a:pt x="1" y="1"/>
                      <a:pt x="1" y="0"/>
                    </a:cubicBezTo>
                    <a:cubicBezTo>
                      <a:pt x="0" y="0"/>
                      <a:pt x="0" y="0"/>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5" name="ïš1ídé"/>
              <p:cNvSpPr/>
              <p:nvPr/>
            </p:nvSpPr>
            <p:spPr bwMode="auto">
              <a:xfrm>
                <a:off x="3903" y="1060"/>
                <a:ext cx="24" cy="28"/>
              </a:xfrm>
              <a:custGeom>
                <a:avLst/>
                <a:gdLst>
                  <a:gd name="T0" fmla="*/ 0 w 19"/>
                  <a:gd name="T1" fmla="*/ 0 h 22"/>
                  <a:gd name="T2" fmla="*/ 18 w 19"/>
                  <a:gd name="T3" fmla="*/ 22 h 22"/>
                  <a:gd name="T4" fmla="*/ 19 w 19"/>
                  <a:gd name="T5" fmla="*/ 22 h 22"/>
                  <a:gd name="T6" fmla="*/ 0 w 19"/>
                  <a:gd name="T7" fmla="*/ 0 h 22"/>
                </a:gdLst>
                <a:ahLst/>
                <a:cxnLst>
                  <a:cxn ang="0">
                    <a:pos x="T0" y="T1"/>
                  </a:cxn>
                  <a:cxn ang="0">
                    <a:pos x="T2" y="T3"/>
                  </a:cxn>
                  <a:cxn ang="0">
                    <a:pos x="T4" y="T5"/>
                  </a:cxn>
                  <a:cxn ang="0">
                    <a:pos x="T6" y="T7"/>
                  </a:cxn>
                </a:cxnLst>
                <a:rect l="0" t="0" r="r" b="b"/>
                <a:pathLst>
                  <a:path w="19" h="22">
                    <a:moveTo>
                      <a:pt x="0" y="0"/>
                    </a:moveTo>
                    <a:cubicBezTo>
                      <a:pt x="4" y="6"/>
                      <a:pt x="7" y="13"/>
                      <a:pt x="18" y="22"/>
                    </a:cubicBezTo>
                    <a:cubicBezTo>
                      <a:pt x="18" y="22"/>
                      <a:pt x="19" y="22"/>
                      <a:pt x="19" y="22"/>
                    </a:cubicBezTo>
                    <a:cubicBezTo>
                      <a:pt x="13" y="15"/>
                      <a:pt x="6" y="9"/>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6" name="íŝļíḑè"/>
              <p:cNvSpPr/>
              <p:nvPr/>
            </p:nvSpPr>
            <p:spPr bwMode="auto">
              <a:xfrm>
                <a:off x="3882" y="1048"/>
                <a:ext cx="14" cy="15"/>
              </a:xfrm>
              <a:custGeom>
                <a:avLst/>
                <a:gdLst>
                  <a:gd name="T0" fmla="*/ 0 w 11"/>
                  <a:gd name="T1" fmla="*/ 0 h 12"/>
                  <a:gd name="T2" fmla="*/ 5 w 11"/>
                  <a:gd name="T3" fmla="*/ 8 h 12"/>
                  <a:gd name="T4" fmla="*/ 11 w 11"/>
                  <a:gd name="T5" fmla="*/ 12 h 12"/>
                  <a:gd name="T6" fmla="*/ 0 w 11"/>
                  <a:gd name="T7" fmla="*/ 0 h 12"/>
                </a:gdLst>
                <a:ahLst/>
                <a:cxnLst>
                  <a:cxn ang="0">
                    <a:pos x="T0" y="T1"/>
                  </a:cxn>
                  <a:cxn ang="0">
                    <a:pos x="T2" y="T3"/>
                  </a:cxn>
                  <a:cxn ang="0">
                    <a:pos x="T4" y="T5"/>
                  </a:cxn>
                  <a:cxn ang="0">
                    <a:pos x="T6" y="T7"/>
                  </a:cxn>
                </a:cxnLst>
                <a:rect l="0" t="0" r="r" b="b"/>
                <a:pathLst>
                  <a:path w="11" h="12">
                    <a:moveTo>
                      <a:pt x="0" y="0"/>
                    </a:moveTo>
                    <a:cubicBezTo>
                      <a:pt x="5" y="8"/>
                      <a:pt x="5" y="8"/>
                      <a:pt x="5" y="8"/>
                    </a:cubicBezTo>
                    <a:cubicBezTo>
                      <a:pt x="11" y="12"/>
                      <a:pt x="11" y="12"/>
                      <a:pt x="11" y="12"/>
                    </a:cubicBezTo>
                    <a:cubicBezTo>
                      <a:pt x="8" y="9"/>
                      <a:pt x="2" y="3"/>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7" name="ïṩḷiḑe"/>
              <p:cNvSpPr/>
              <p:nvPr/>
            </p:nvSpPr>
            <p:spPr bwMode="auto">
              <a:xfrm>
                <a:off x="3885" y="1057"/>
                <a:ext cx="6" cy="7"/>
              </a:xfrm>
              <a:custGeom>
                <a:avLst/>
                <a:gdLst>
                  <a:gd name="T0" fmla="*/ 0 w 6"/>
                  <a:gd name="T1" fmla="*/ 0 h 7"/>
                  <a:gd name="T2" fmla="*/ 6 w 6"/>
                  <a:gd name="T3" fmla="*/ 7 h 7"/>
                  <a:gd name="T4" fmla="*/ 3 w 6"/>
                  <a:gd name="T5" fmla="*/ 1 h 7"/>
                  <a:gd name="T6" fmla="*/ 0 w 6"/>
                  <a:gd name="T7" fmla="*/ 0 h 7"/>
                </a:gdLst>
                <a:ahLst/>
                <a:cxnLst>
                  <a:cxn ang="0">
                    <a:pos x="T0" y="T1"/>
                  </a:cxn>
                  <a:cxn ang="0">
                    <a:pos x="T2" y="T3"/>
                  </a:cxn>
                  <a:cxn ang="0">
                    <a:pos x="T4" y="T5"/>
                  </a:cxn>
                  <a:cxn ang="0">
                    <a:pos x="T6" y="T7"/>
                  </a:cxn>
                </a:cxnLst>
                <a:rect l="0" t="0" r="r" b="b"/>
                <a:pathLst>
                  <a:path w="6" h="7">
                    <a:moveTo>
                      <a:pt x="0" y="0"/>
                    </a:moveTo>
                    <a:lnTo>
                      <a:pt x="6" y="7"/>
                    </a:lnTo>
                    <a:lnTo>
                      <a:pt x="3" y="1"/>
                    </a:lnTo>
                    <a:lnTo>
                      <a:pt x="0" y="0"/>
                    </a:lnTo>
                    <a:close/>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8" name="îS1ide"/>
              <p:cNvSpPr/>
              <p:nvPr/>
            </p:nvSpPr>
            <p:spPr bwMode="auto">
              <a:xfrm>
                <a:off x="3885" y="1057"/>
                <a:ext cx="6" cy="7"/>
              </a:xfrm>
              <a:custGeom>
                <a:avLst/>
                <a:gdLst>
                  <a:gd name="T0" fmla="*/ 0 w 6"/>
                  <a:gd name="T1" fmla="*/ 0 h 7"/>
                  <a:gd name="T2" fmla="*/ 6 w 6"/>
                  <a:gd name="T3" fmla="*/ 7 h 7"/>
                  <a:gd name="T4" fmla="*/ 3 w 6"/>
                  <a:gd name="T5" fmla="*/ 1 h 7"/>
                  <a:gd name="T6" fmla="*/ 0 w 6"/>
                  <a:gd name="T7" fmla="*/ 0 h 7"/>
                </a:gdLst>
                <a:ahLst/>
                <a:cxnLst>
                  <a:cxn ang="0">
                    <a:pos x="T0" y="T1"/>
                  </a:cxn>
                  <a:cxn ang="0">
                    <a:pos x="T2" y="T3"/>
                  </a:cxn>
                  <a:cxn ang="0">
                    <a:pos x="T4" y="T5"/>
                  </a:cxn>
                  <a:cxn ang="0">
                    <a:pos x="T6" y="T7"/>
                  </a:cxn>
                </a:cxnLst>
                <a:rect l="0" t="0" r="r" b="b"/>
                <a:pathLst>
                  <a:path w="6" h="7">
                    <a:moveTo>
                      <a:pt x="0" y="0"/>
                    </a:moveTo>
                    <a:lnTo>
                      <a:pt x="6" y="7"/>
                    </a:lnTo>
                    <a:lnTo>
                      <a:pt x="3"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9" name="išlíḋé"/>
              <p:cNvSpPr/>
              <p:nvPr/>
            </p:nvSpPr>
            <p:spPr bwMode="auto">
              <a:xfrm>
                <a:off x="3833" y="1019"/>
                <a:ext cx="18" cy="19"/>
              </a:xfrm>
              <a:custGeom>
                <a:avLst/>
                <a:gdLst>
                  <a:gd name="T0" fmla="*/ 0 w 14"/>
                  <a:gd name="T1" fmla="*/ 0 h 15"/>
                  <a:gd name="T2" fmla="*/ 2 w 14"/>
                  <a:gd name="T3" fmla="*/ 8 h 15"/>
                  <a:gd name="T4" fmla="*/ 14 w 14"/>
                  <a:gd name="T5" fmla="*/ 15 h 15"/>
                  <a:gd name="T6" fmla="*/ 0 w 14"/>
                  <a:gd name="T7" fmla="*/ 0 h 15"/>
                </a:gdLst>
                <a:ahLst/>
                <a:cxnLst>
                  <a:cxn ang="0">
                    <a:pos x="T0" y="T1"/>
                  </a:cxn>
                  <a:cxn ang="0">
                    <a:pos x="T2" y="T3"/>
                  </a:cxn>
                  <a:cxn ang="0">
                    <a:pos x="T4" y="T5"/>
                  </a:cxn>
                  <a:cxn ang="0">
                    <a:pos x="T6" y="T7"/>
                  </a:cxn>
                </a:cxnLst>
                <a:rect l="0" t="0" r="r" b="b"/>
                <a:pathLst>
                  <a:path w="14" h="15">
                    <a:moveTo>
                      <a:pt x="0" y="0"/>
                    </a:moveTo>
                    <a:cubicBezTo>
                      <a:pt x="4" y="7"/>
                      <a:pt x="3" y="7"/>
                      <a:pt x="2" y="8"/>
                    </a:cubicBezTo>
                    <a:cubicBezTo>
                      <a:pt x="7" y="12"/>
                      <a:pt x="11" y="14"/>
                      <a:pt x="14" y="15"/>
                    </a:cubicBezTo>
                    <a:cubicBezTo>
                      <a:pt x="9" y="10"/>
                      <a:pt x="2" y="1"/>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0" name="îś1ïďe"/>
              <p:cNvSpPr/>
              <p:nvPr/>
            </p:nvSpPr>
            <p:spPr bwMode="auto">
              <a:xfrm>
                <a:off x="3849" y="1029"/>
                <a:ext cx="3" cy="3"/>
              </a:xfrm>
              <a:custGeom>
                <a:avLst/>
                <a:gdLst>
                  <a:gd name="T0" fmla="*/ 0 w 2"/>
                  <a:gd name="T1" fmla="*/ 0 h 2"/>
                  <a:gd name="T2" fmla="*/ 0 w 2"/>
                  <a:gd name="T3" fmla="*/ 1 h 2"/>
                  <a:gd name="T4" fmla="*/ 0 w 2"/>
                  <a:gd name="T5" fmla="*/ 1 h 2"/>
                  <a:gd name="T6" fmla="*/ 0 w 2"/>
                  <a:gd name="T7" fmla="*/ 1 h 2"/>
                  <a:gd name="T8" fmla="*/ 2 w 2"/>
                  <a:gd name="T9" fmla="*/ 2 h 2"/>
                  <a:gd name="T10" fmla="*/ 0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0" y="0"/>
                    </a:moveTo>
                    <a:cubicBezTo>
                      <a:pt x="0" y="1"/>
                      <a:pt x="0" y="1"/>
                      <a:pt x="0" y="1"/>
                    </a:cubicBezTo>
                    <a:cubicBezTo>
                      <a:pt x="0" y="1"/>
                      <a:pt x="0" y="1"/>
                      <a:pt x="0" y="1"/>
                    </a:cubicBezTo>
                    <a:cubicBezTo>
                      <a:pt x="0" y="1"/>
                      <a:pt x="0" y="1"/>
                      <a:pt x="0" y="1"/>
                    </a:cubicBezTo>
                    <a:cubicBezTo>
                      <a:pt x="1" y="1"/>
                      <a:pt x="1" y="2"/>
                      <a:pt x="2" y="2"/>
                    </a:cubicBezTo>
                    <a:cubicBezTo>
                      <a:pt x="2" y="2"/>
                      <a:pt x="1" y="1"/>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1" name="iṡḷíḋè"/>
              <p:cNvSpPr/>
              <p:nvPr/>
            </p:nvSpPr>
            <p:spPr bwMode="auto">
              <a:xfrm>
                <a:off x="3819" y="1033"/>
                <a:ext cx="4" cy="4"/>
              </a:xfrm>
              <a:custGeom>
                <a:avLst/>
                <a:gdLst>
                  <a:gd name="T0" fmla="*/ 0 w 3"/>
                  <a:gd name="T1" fmla="*/ 0 h 3"/>
                  <a:gd name="T2" fmla="*/ 0 w 3"/>
                  <a:gd name="T3" fmla="*/ 0 h 3"/>
                  <a:gd name="T4" fmla="*/ 3 w 3"/>
                  <a:gd name="T5" fmla="*/ 3 h 3"/>
                  <a:gd name="T6" fmla="*/ 0 w 3"/>
                  <a:gd name="T7" fmla="*/ 0 h 3"/>
                </a:gdLst>
                <a:ahLst/>
                <a:cxnLst>
                  <a:cxn ang="0">
                    <a:pos x="T0" y="T1"/>
                  </a:cxn>
                  <a:cxn ang="0">
                    <a:pos x="T2" y="T3"/>
                  </a:cxn>
                  <a:cxn ang="0">
                    <a:pos x="T4" y="T5"/>
                  </a:cxn>
                  <a:cxn ang="0">
                    <a:pos x="T6" y="T7"/>
                  </a:cxn>
                </a:cxnLst>
                <a:rect l="0" t="0" r="r" b="b"/>
                <a:pathLst>
                  <a:path w="3" h="3">
                    <a:moveTo>
                      <a:pt x="0" y="0"/>
                    </a:moveTo>
                    <a:cubicBezTo>
                      <a:pt x="0" y="0"/>
                      <a:pt x="0" y="0"/>
                      <a:pt x="0" y="0"/>
                    </a:cubicBezTo>
                    <a:cubicBezTo>
                      <a:pt x="1" y="1"/>
                      <a:pt x="2" y="2"/>
                      <a:pt x="3" y="3"/>
                    </a:cubicBezTo>
                    <a:cubicBezTo>
                      <a:pt x="2" y="2"/>
                      <a:pt x="1" y="1"/>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2" name="íSḷiḑê"/>
              <p:cNvSpPr/>
              <p:nvPr/>
            </p:nvSpPr>
            <p:spPr bwMode="auto">
              <a:xfrm>
                <a:off x="3851" y="1035"/>
                <a:ext cx="7" cy="9"/>
              </a:xfrm>
              <a:custGeom>
                <a:avLst/>
                <a:gdLst>
                  <a:gd name="T0" fmla="*/ 1 w 6"/>
                  <a:gd name="T1" fmla="*/ 0 h 7"/>
                  <a:gd name="T2" fmla="*/ 0 w 6"/>
                  <a:gd name="T3" fmla="*/ 2 h 7"/>
                  <a:gd name="T4" fmla="*/ 0 w 6"/>
                  <a:gd name="T5" fmla="*/ 2 h 7"/>
                  <a:gd name="T6" fmla="*/ 3 w 6"/>
                  <a:gd name="T7" fmla="*/ 5 h 7"/>
                  <a:gd name="T8" fmla="*/ 3 w 6"/>
                  <a:gd name="T9" fmla="*/ 5 h 7"/>
                  <a:gd name="T10" fmla="*/ 5 w 6"/>
                  <a:gd name="T11" fmla="*/ 7 h 7"/>
                  <a:gd name="T12" fmla="*/ 1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1" y="0"/>
                    </a:moveTo>
                    <a:cubicBezTo>
                      <a:pt x="1" y="1"/>
                      <a:pt x="1" y="2"/>
                      <a:pt x="0" y="2"/>
                    </a:cubicBezTo>
                    <a:cubicBezTo>
                      <a:pt x="0" y="2"/>
                      <a:pt x="0" y="2"/>
                      <a:pt x="0" y="2"/>
                    </a:cubicBezTo>
                    <a:cubicBezTo>
                      <a:pt x="1" y="4"/>
                      <a:pt x="3" y="5"/>
                      <a:pt x="3" y="5"/>
                    </a:cubicBezTo>
                    <a:cubicBezTo>
                      <a:pt x="3" y="5"/>
                      <a:pt x="3" y="5"/>
                      <a:pt x="3" y="5"/>
                    </a:cubicBezTo>
                    <a:cubicBezTo>
                      <a:pt x="4" y="6"/>
                      <a:pt x="5" y="7"/>
                      <a:pt x="5" y="7"/>
                    </a:cubicBezTo>
                    <a:cubicBezTo>
                      <a:pt x="6" y="7"/>
                      <a:pt x="4" y="4"/>
                      <a:pt x="1"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3" name="íSḻíḓê"/>
              <p:cNvSpPr/>
              <p:nvPr/>
            </p:nvSpPr>
            <p:spPr bwMode="auto">
              <a:xfrm>
                <a:off x="3804" y="1001"/>
                <a:ext cx="17" cy="16"/>
              </a:xfrm>
              <a:custGeom>
                <a:avLst/>
                <a:gdLst>
                  <a:gd name="T0" fmla="*/ 0 w 13"/>
                  <a:gd name="T1" fmla="*/ 0 h 12"/>
                  <a:gd name="T2" fmla="*/ 1 w 13"/>
                  <a:gd name="T3" fmla="*/ 1 h 12"/>
                  <a:gd name="T4" fmla="*/ 13 w 13"/>
                  <a:gd name="T5" fmla="*/ 12 h 12"/>
                  <a:gd name="T6" fmla="*/ 0 w 13"/>
                  <a:gd name="T7" fmla="*/ 0 h 12"/>
                </a:gdLst>
                <a:ahLst/>
                <a:cxnLst>
                  <a:cxn ang="0">
                    <a:pos x="T0" y="T1"/>
                  </a:cxn>
                  <a:cxn ang="0">
                    <a:pos x="T2" y="T3"/>
                  </a:cxn>
                  <a:cxn ang="0">
                    <a:pos x="T4" y="T5"/>
                  </a:cxn>
                  <a:cxn ang="0">
                    <a:pos x="T6" y="T7"/>
                  </a:cxn>
                </a:cxnLst>
                <a:rect l="0" t="0" r="r" b="b"/>
                <a:pathLst>
                  <a:path w="13" h="12">
                    <a:moveTo>
                      <a:pt x="0" y="0"/>
                    </a:moveTo>
                    <a:cubicBezTo>
                      <a:pt x="0" y="0"/>
                      <a:pt x="0" y="0"/>
                      <a:pt x="1" y="1"/>
                    </a:cubicBezTo>
                    <a:cubicBezTo>
                      <a:pt x="5" y="5"/>
                      <a:pt x="9" y="9"/>
                      <a:pt x="13" y="12"/>
                    </a:cubicBezTo>
                    <a:cubicBezTo>
                      <a:pt x="8" y="7"/>
                      <a:pt x="1" y="0"/>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4" name="îŝḷïḋe"/>
              <p:cNvSpPr/>
              <p:nvPr/>
            </p:nvSpPr>
            <p:spPr bwMode="auto">
              <a:xfrm>
                <a:off x="3841" y="1022"/>
                <a:ext cx="3" cy="2"/>
              </a:xfrm>
              <a:custGeom>
                <a:avLst/>
                <a:gdLst>
                  <a:gd name="T0" fmla="*/ 0 w 3"/>
                  <a:gd name="T1" fmla="*/ 0 h 2"/>
                  <a:gd name="T2" fmla="*/ 3 w 3"/>
                  <a:gd name="T3" fmla="*/ 2 h 2"/>
                  <a:gd name="T4" fmla="*/ 2 w 3"/>
                  <a:gd name="T5" fmla="*/ 2 h 2"/>
                  <a:gd name="T6" fmla="*/ 0 w 3"/>
                  <a:gd name="T7" fmla="*/ 0 h 2"/>
                </a:gdLst>
                <a:ahLst/>
                <a:cxnLst>
                  <a:cxn ang="0">
                    <a:pos x="T0" y="T1"/>
                  </a:cxn>
                  <a:cxn ang="0">
                    <a:pos x="T2" y="T3"/>
                  </a:cxn>
                  <a:cxn ang="0">
                    <a:pos x="T4" y="T5"/>
                  </a:cxn>
                  <a:cxn ang="0">
                    <a:pos x="T6" y="T7"/>
                  </a:cxn>
                </a:cxnLst>
                <a:rect l="0" t="0" r="r" b="b"/>
                <a:pathLst>
                  <a:path w="3" h="2">
                    <a:moveTo>
                      <a:pt x="0" y="0"/>
                    </a:moveTo>
                    <a:cubicBezTo>
                      <a:pt x="0" y="0"/>
                      <a:pt x="1" y="1"/>
                      <a:pt x="3" y="2"/>
                    </a:cubicBezTo>
                    <a:cubicBezTo>
                      <a:pt x="2" y="2"/>
                      <a:pt x="2" y="2"/>
                      <a:pt x="2" y="2"/>
                    </a:cubicBezTo>
                    <a:cubicBezTo>
                      <a:pt x="1" y="0"/>
                      <a:pt x="0" y="0"/>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5" name="íSļiḑè"/>
              <p:cNvSpPr/>
              <p:nvPr/>
            </p:nvSpPr>
            <p:spPr bwMode="auto">
              <a:xfrm>
                <a:off x="3844" y="1024"/>
                <a:ext cx="8" cy="11"/>
              </a:xfrm>
              <a:custGeom>
                <a:avLst/>
                <a:gdLst>
                  <a:gd name="T0" fmla="*/ 0 w 6"/>
                  <a:gd name="T1" fmla="*/ 0 h 9"/>
                  <a:gd name="T2" fmla="*/ 6 w 6"/>
                  <a:gd name="T3" fmla="*/ 9 h 9"/>
                  <a:gd name="T4" fmla="*/ 4 w 6"/>
                  <a:gd name="T5" fmla="*/ 5 h 9"/>
                  <a:gd name="T6" fmla="*/ 4 w 6"/>
                  <a:gd name="T7" fmla="*/ 5 h 9"/>
                  <a:gd name="T8" fmla="*/ 4 w 6"/>
                  <a:gd name="T9" fmla="*/ 5 h 9"/>
                  <a:gd name="T10" fmla="*/ 0 w 6"/>
                  <a:gd name="T11" fmla="*/ 0 h 9"/>
                </a:gdLst>
                <a:ahLst/>
                <a:cxnLst>
                  <a:cxn ang="0">
                    <a:pos x="T0" y="T1"/>
                  </a:cxn>
                  <a:cxn ang="0">
                    <a:pos x="T2" y="T3"/>
                  </a:cxn>
                  <a:cxn ang="0">
                    <a:pos x="T4" y="T5"/>
                  </a:cxn>
                  <a:cxn ang="0">
                    <a:pos x="T6" y="T7"/>
                  </a:cxn>
                  <a:cxn ang="0">
                    <a:pos x="T8" y="T9"/>
                  </a:cxn>
                  <a:cxn ang="0">
                    <a:pos x="T10" y="T11"/>
                  </a:cxn>
                </a:cxnLst>
                <a:rect l="0" t="0" r="r" b="b"/>
                <a:pathLst>
                  <a:path w="6" h="9">
                    <a:moveTo>
                      <a:pt x="0" y="0"/>
                    </a:moveTo>
                    <a:cubicBezTo>
                      <a:pt x="1" y="2"/>
                      <a:pt x="4" y="6"/>
                      <a:pt x="6" y="9"/>
                    </a:cubicBezTo>
                    <a:cubicBezTo>
                      <a:pt x="6" y="8"/>
                      <a:pt x="5" y="7"/>
                      <a:pt x="4" y="5"/>
                    </a:cubicBezTo>
                    <a:cubicBezTo>
                      <a:pt x="4" y="5"/>
                      <a:pt x="4" y="5"/>
                      <a:pt x="4" y="5"/>
                    </a:cubicBezTo>
                    <a:cubicBezTo>
                      <a:pt x="4" y="5"/>
                      <a:pt x="4" y="5"/>
                      <a:pt x="4" y="5"/>
                    </a:cubicBezTo>
                    <a:cubicBezTo>
                      <a:pt x="3" y="4"/>
                      <a:pt x="1" y="2"/>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6" name="íSļîďe"/>
              <p:cNvSpPr/>
              <p:nvPr/>
            </p:nvSpPr>
            <p:spPr bwMode="auto">
              <a:xfrm>
                <a:off x="3823" y="1037"/>
                <a:ext cx="113" cy="131"/>
              </a:xfrm>
              <a:custGeom>
                <a:avLst/>
                <a:gdLst>
                  <a:gd name="T0" fmla="*/ 0 w 90"/>
                  <a:gd name="T1" fmla="*/ 0 h 105"/>
                  <a:gd name="T2" fmla="*/ 21 w 90"/>
                  <a:gd name="T3" fmla="*/ 27 h 105"/>
                  <a:gd name="T4" fmla="*/ 57 w 90"/>
                  <a:gd name="T5" fmla="*/ 61 h 105"/>
                  <a:gd name="T6" fmla="*/ 58 w 90"/>
                  <a:gd name="T7" fmla="*/ 65 h 105"/>
                  <a:gd name="T8" fmla="*/ 41 w 90"/>
                  <a:gd name="T9" fmla="*/ 49 h 105"/>
                  <a:gd name="T10" fmla="*/ 87 w 90"/>
                  <a:gd name="T11" fmla="*/ 105 h 105"/>
                  <a:gd name="T12" fmla="*/ 89 w 90"/>
                  <a:gd name="T13" fmla="*/ 105 h 105"/>
                  <a:gd name="T14" fmla="*/ 90 w 90"/>
                  <a:gd name="T15" fmla="*/ 105 h 105"/>
                  <a:gd name="T16" fmla="*/ 86 w 90"/>
                  <a:gd name="T17" fmla="*/ 100 h 105"/>
                  <a:gd name="T18" fmla="*/ 90 w 90"/>
                  <a:gd name="T19" fmla="*/ 104 h 105"/>
                  <a:gd name="T20" fmla="*/ 81 w 90"/>
                  <a:gd name="T21" fmla="*/ 94 h 105"/>
                  <a:gd name="T22" fmla="*/ 74 w 90"/>
                  <a:gd name="T23" fmla="*/ 82 h 105"/>
                  <a:gd name="T24" fmla="*/ 79 w 90"/>
                  <a:gd name="T25" fmla="*/ 84 h 105"/>
                  <a:gd name="T26" fmla="*/ 0 w 90"/>
                  <a:gd name="T2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5">
                    <a:moveTo>
                      <a:pt x="0" y="0"/>
                    </a:moveTo>
                    <a:cubicBezTo>
                      <a:pt x="7" y="8"/>
                      <a:pt x="13" y="15"/>
                      <a:pt x="21" y="27"/>
                    </a:cubicBezTo>
                    <a:cubicBezTo>
                      <a:pt x="30" y="35"/>
                      <a:pt x="43" y="44"/>
                      <a:pt x="57" y="61"/>
                    </a:cubicBezTo>
                    <a:cubicBezTo>
                      <a:pt x="58" y="64"/>
                      <a:pt x="58" y="65"/>
                      <a:pt x="58" y="65"/>
                    </a:cubicBezTo>
                    <a:cubicBezTo>
                      <a:pt x="56" y="65"/>
                      <a:pt x="47" y="55"/>
                      <a:pt x="41" y="49"/>
                    </a:cubicBezTo>
                    <a:cubicBezTo>
                      <a:pt x="59" y="68"/>
                      <a:pt x="65" y="80"/>
                      <a:pt x="87" y="105"/>
                    </a:cubicBezTo>
                    <a:cubicBezTo>
                      <a:pt x="88" y="105"/>
                      <a:pt x="89" y="105"/>
                      <a:pt x="89" y="105"/>
                    </a:cubicBezTo>
                    <a:cubicBezTo>
                      <a:pt x="89" y="105"/>
                      <a:pt x="90" y="105"/>
                      <a:pt x="90" y="105"/>
                    </a:cubicBezTo>
                    <a:cubicBezTo>
                      <a:pt x="86" y="100"/>
                      <a:pt x="86" y="100"/>
                      <a:pt x="86" y="100"/>
                    </a:cubicBezTo>
                    <a:cubicBezTo>
                      <a:pt x="87" y="101"/>
                      <a:pt x="89" y="103"/>
                      <a:pt x="90" y="104"/>
                    </a:cubicBezTo>
                    <a:cubicBezTo>
                      <a:pt x="89" y="102"/>
                      <a:pt x="85" y="98"/>
                      <a:pt x="81" y="94"/>
                    </a:cubicBezTo>
                    <a:cubicBezTo>
                      <a:pt x="76" y="88"/>
                      <a:pt x="71" y="82"/>
                      <a:pt x="74" y="82"/>
                    </a:cubicBezTo>
                    <a:cubicBezTo>
                      <a:pt x="75" y="82"/>
                      <a:pt x="76" y="82"/>
                      <a:pt x="79" y="84"/>
                    </a:cubicBezTo>
                    <a:cubicBezTo>
                      <a:pt x="59" y="61"/>
                      <a:pt x="22" y="22"/>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7" name="í$ḻïḓe"/>
              <p:cNvSpPr/>
              <p:nvPr/>
            </p:nvSpPr>
            <p:spPr bwMode="auto">
              <a:xfrm>
                <a:off x="3797" y="1004"/>
                <a:ext cx="30" cy="30"/>
              </a:xfrm>
              <a:custGeom>
                <a:avLst/>
                <a:gdLst>
                  <a:gd name="T0" fmla="*/ 0 w 24"/>
                  <a:gd name="T1" fmla="*/ 0 h 24"/>
                  <a:gd name="T2" fmla="*/ 18 w 24"/>
                  <a:gd name="T3" fmla="*/ 23 h 24"/>
                  <a:gd name="T4" fmla="*/ 20 w 24"/>
                  <a:gd name="T5" fmla="*/ 22 h 24"/>
                  <a:gd name="T6" fmla="*/ 22 w 24"/>
                  <a:gd name="T7" fmla="*/ 21 h 24"/>
                  <a:gd name="T8" fmla="*/ 24 w 24"/>
                  <a:gd name="T9" fmla="*/ 24 h 24"/>
                  <a:gd name="T10" fmla="*/ 23 w 24"/>
                  <a:gd name="T11" fmla="*/ 21 h 24"/>
                  <a:gd name="T12" fmla="*/ 0 w 24"/>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4" h="24">
                    <a:moveTo>
                      <a:pt x="0" y="0"/>
                    </a:moveTo>
                    <a:cubicBezTo>
                      <a:pt x="7" y="11"/>
                      <a:pt x="13" y="17"/>
                      <a:pt x="18" y="23"/>
                    </a:cubicBezTo>
                    <a:cubicBezTo>
                      <a:pt x="18" y="23"/>
                      <a:pt x="19" y="22"/>
                      <a:pt x="20" y="22"/>
                    </a:cubicBezTo>
                    <a:cubicBezTo>
                      <a:pt x="21" y="21"/>
                      <a:pt x="22" y="21"/>
                      <a:pt x="22" y="21"/>
                    </a:cubicBezTo>
                    <a:cubicBezTo>
                      <a:pt x="24" y="24"/>
                      <a:pt x="24" y="24"/>
                      <a:pt x="24" y="24"/>
                    </a:cubicBezTo>
                    <a:cubicBezTo>
                      <a:pt x="23" y="21"/>
                      <a:pt x="23" y="21"/>
                      <a:pt x="23" y="21"/>
                    </a:cubicBezTo>
                    <a:cubicBezTo>
                      <a:pt x="20" y="18"/>
                      <a:pt x="13" y="12"/>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8" name="íşlíďe"/>
              <p:cNvSpPr/>
              <p:nvPr/>
            </p:nvSpPr>
            <p:spPr bwMode="auto">
              <a:xfrm>
                <a:off x="3821" y="1017"/>
                <a:ext cx="65" cy="71"/>
              </a:xfrm>
              <a:custGeom>
                <a:avLst/>
                <a:gdLst>
                  <a:gd name="T0" fmla="*/ 10 w 52"/>
                  <a:gd name="T1" fmla="*/ 11 h 57"/>
                  <a:gd name="T2" fmla="*/ 4 w 52"/>
                  <a:gd name="T3" fmla="*/ 4 h 57"/>
                  <a:gd name="T4" fmla="*/ 10 w 52"/>
                  <a:gd name="T5" fmla="*/ 11 h 57"/>
                  <a:gd name="T6" fmla="*/ 4 w 52"/>
                  <a:gd name="T7" fmla="*/ 4 h 57"/>
                  <a:gd name="T8" fmla="*/ 2 w 52"/>
                  <a:gd name="T9" fmla="*/ 2 h 57"/>
                  <a:gd name="T10" fmla="*/ 5 w 52"/>
                  <a:gd name="T11" fmla="*/ 5 h 57"/>
                  <a:gd name="T12" fmla="*/ 4 w 52"/>
                  <a:gd name="T13" fmla="*/ 4 h 57"/>
                  <a:gd name="T14" fmla="*/ 4 w 52"/>
                  <a:gd name="T15" fmla="*/ 4 h 57"/>
                  <a:gd name="T16" fmla="*/ 1 w 52"/>
                  <a:gd name="T17" fmla="*/ 1 h 57"/>
                  <a:gd name="T18" fmla="*/ 1 w 52"/>
                  <a:gd name="T19" fmla="*/ 1 h 57"/>
                  <a:gd name="T20" fmla="*/ 2 w 52"/>
                  <a:gd name="T21" fmla="*/ 2 h 57"/>
                  <a:gd name="T22" fmla="*/ 1 w 52"/>
                  <a:gd name="T23" fmla="*/ 1 h 57"/>
                  <a:gd name="T24" fmla="*/ 1 w 52"/>
                  <a:gd name="T25" fmla="*/ 1 h 57"/>
                  <a:gd name="T26" fmla="*/ 0 w 52"/>
                  <a:gd name="T27" fmla="*/ 0 h 57"/>
                  <a:gd name="T28" fmla="*/ 1 w 52"/>
                  <a:gd name="T29" fmla="*/ 1 h 57"/>
                  <a:gd name="T30" fmla="*/ 2 w 52"/>
                  <a:gd name="T31" fmla="*/ 5 h 57"/>
                  <a:gd name="T32" fmla="*/ 4 w 52"/>
                  <a:gd name="T33" fmla="*/ 11 h 57"/>
                  <a:gd name="T34" fmla="*/ 7 w 52"/>
                  <a:gd name="T35" fmla="*/ 12 h 57"/>
                  <a:gd name="T36" fmla="*/ 10 w 52"/>
                  <a:gd name="T37" fmla="*/ 11 h 57"/>
                  <a:gd name="T38" fmla="*/ 50 w 52"/>
                  <a:gd name="T39" fmla="*/ 57 h 57"/>
                  <a:gd name="T40" fmla="*/ 34 w 52"/>
                  <a:gd name="T41" fmla="*/ 34 h 57"/>
                  <a:gd name="T42" fmla="*/ 33 w 52"/>
                  <a:gd name="T43" fmla="*/ 35 h 57"/>
                  <a:gd name="T44" fmla="*/ 27 w 52"/>
                  <a:gd name="T45" fmla="*/ 29 h 57"/>
                  <a:gd name="T46" fmla="*/ 12 w 52"/>
                  <a:gd name="T47" fmla="*/ 13 h 57"/>
                  <a:gd name="T48" fmla="*/ 12 w 52"/>
                  <a:gd name="T49" fmla="*/ 10 h 57"/>
                  <a:gd name="T50" fmla="*/ 0 w 52"/>
                  <a:gd name="T5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 h="57">
                    <a:moveTo>
                      <a:pt x="10" y="11"/>
                    </a:moveTo>
                    <a:cubicBezTo>
                      <a:pt x="4" y="7"/>
                      <a:pt x="5" y="6"/>
                      <a:pt x="4" y="4"/>
                    </a:cubicBezTo>
                    <a:cubicBezTo>
                      <a:pt x="6" y="7"/>
                      <a:pt x="8" y="9"/>
                      <a:pt x="10" y="11"/>
                    </a:cubicBezTo>
                    <a:moveTo>
                      <a:pt x="4" y="4"/>
                    </a:moveTo>
                    <a:cubicBezTo>
                      <a:pt x="3" y="3"/>
                      <a:pt x="3" y="3"/>
                      <a:pt x="2" y="2"/>
                    </a:cubicBezTo>
                    <a:cubicBezTo>
                      <a:pt x="3" y="3"/>
                      <a:pt x="5" y="5"/>
                      <a:pt x="5" y="5"/>
                    </a:cubicBezTo>
                    <a:cubicBezTo>
                      <a:pt x="5" y="5"/>
                      <a:pt x="4" y="4"/>
                      <a:pt x="4" y="4"/>
                    </a:cubicBezTo>
                    <a:cubicBezTo>
                      <a:pt x="4" y="4"/>
                      <a:pt x="4" y="4"/>
                      <a:pt x="4" y="4"/>
                    </a:cubicBezTo>
                    <a:moveTo>
                      <a:pt x="1" y="1"/>
                    </a:moveTo>
                    <a:cubicBezTo>
                      <a:pt x="1" y="1"/>
                      <a:pt x="1" y="1"/>
                      <a:pt x="1" y="1"/>
                    </a:cubicBezTo>
                    <a:cubicBezTo>
                      <a:pt x="2" y="2"/>
                      <a:pt x="2" y="2"/>
                      <a:pt x="2" y="2"/>
                    </a:cubicBezTo>
                    <a:cubicBezTo>
                      <a:pt x="1" y="1"/>
                      <a:pt x="1" y="1"/>
                      <a:pt x="1" y="1"/>
                    </a:cubicBezTo>
                    <a:cubicBezTo>
                      <a:pt x="1" y="1"/>
                      <a:pt x="1" y="1"/>
                      <a:pt x="1" y="1"/>
                    </a:cubicBezTo>
                    <a:moveTo>
                      <a:pt x="0" y="0"/>
                    </a:moveTo>
                    <a:cubicBezTo>
                      <a:pt x="1" y="1"/>
                      <a:pt x="1" y="1"/>
                      <a:pt x="1" y="1"/>
                    </a:cubicBezTo>
                    <a:cubicBezTo>
                      <a:pt x="1" y="1"/>
                      <a:pt x="2" y="3"/>
                      <a:pt x="2" y="5"/>
                    </a:cubicBezTo>
                    <a:cubicBezTo>
                      <a:pt x="3" y="8"/>
                      <a:pt x="4" y="11"/>
                      <a:pt x="4" y="11"/>
                    </a:cubicBezTo>
                    <a:cubicBezTo>
                      <a:pt x="6" y="12"/>
                      <a:pt x="7" y="12"/>
                      <a:pt x="7" y="12"/>
                    </a:cubicBezTo>
                    <a:cubicBezTo>
                      <a:pt x="8" y="12"/>
                      <a:pt x="9" y="12"/>
                      <a:pt x="10" y="11"/>
                    </a:cubicBezTo>
                    <a:cubicBezTo>
                      <a:pt x="25" y="29"/>
                      <a:pt x="30" y="37"/>
                      <a:pt x="50" y="57"/>
                    </a:cubicBezTo>
                    <a:cubicBezTo>
                      <a:pt x="52" y="55"/>
                      <a:pt x="38" y="42"/>
                      <a:pt x="34" y="34"/>
                    </a:cubicBezTo>
                    <a:cubicBezTo>
                      <a:pt x="33" y="35"/>
                      <a:pt x="33" y="35"/>
                      <a:pt x="33" y="35"/>
                    </a:cubicBezTo>
                    <a:cubicBezTo>
                      <a:pt x="31" y="35"/>
                      <a:pt x="30" y="32"/>
                      <a:pt x="27" y="29"/>
                    </a:cubicBezTo>
                    <a:cubicBezTo>
                      <a:pt x="24" y="25"/>
                      <a:pt x="20" y="19"/>
                      <a:pt x="12" y="13"/>
                    </a:cubicBezTo>
                    <a:cubicBezTo>
                      <a:pt x="11" y="11"/>
                      <a:pt x="11" y="10"/>
                      <a:pt x="12" y="10"/>
                    </a:cubicBezTo>
                    <a:cubicBezTo>
                      <a:pt x="9" y="7"/>
                      <a:pt x="5" y="4"/>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9" name="îśļide"/>
              <p:cNvSpPr/>
              <p:nvPr/>
            </p:nvSpPr>
            <p:spPr bwMode="auto">
              <a:xfrm>
                <a:off x="3906" y="1077"/>
                <a:ext cx="15" cy="14"/>
              </a:xfrm>
              <a:custGeom>
                <a:avLst/>
                <a:gdLst>
                  <a:gd name="T0" fmla="*/ 3 w 12"/>
                  <a:gd name="T1" fmla="*/ 4 h 11"/>
                  <a:gd name="T2" fmla="*/ 10 w 12"/>
                  <a:gd name="T3" fmla="*/ 10 h 11"/>
                  <a:gd name="T4" fmla="*/ 12 w 12"/>
                  <a:gd name="T5" fmla="*/ 11 h 11"/>
                  <a:gd name="T6" fmla="*/ 3 w 12"/>
                  <a:gd name="T7" fmla="*/ 4 h 11"/>
                  <a:gd name="T8" fmla="*/ 0 w 12"/>
                  <a:gd name="T9" fmla="*/ 0 h 11"/>
                  <a:gd name="T10" fmla="*/ 3 w 12"/>
                  <a:gd name="T11" fmla="*/ 4 h 11"/>
                  <a:gd name="T12" fmla="*/ 0 w 1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2" h="11">
                    <a:moveTo>
                      <a:pt x="3" y="4"/>
                    </a:moveTo>
                    <a:cubicBezTo>
                      <a:pt x="6" y="6"/>
                      <a:pt x="8" y="8"/>
                      <a:pt x="10" y="10"/>
                    </a:cubicBezTo>
                    <a:cubicBezTo>
                      <a:pt x="10" y="10"/>
                      <a:pt x="11" y="11"/>
                      <a:pt x="12" y="11"/>
                    </a:cubicBezTo>
                    <a:cubicBezTo>
                      <a:pt x="8" y="8"/>
                      <a:pt x="6" y="6"/>
                      <a:pt x="3" y="4"/>
                    </a:cubicBezTo>
                    <a:moveTo>
                      <a:pt x="0" y="0"/>
                    </a:moveTo>
                    <a:cubicBezTo>
                      <a:pt x="1" y="1"/>
                      <a:pt x="2" y="2"/>
                      <a:pt x="3" y="4"/>
                    </a:cubicBezTo>
                    <a:cubicBezTo>
                      <a:pt x="2" y="3"/>
                      <a:pt x="1" y="2"/>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0" name="íślîde"/>
              <p:cNvSpPr/>
              <p:nvPr/>
            </p:nvSpPr>
            <p:spPr bwMode="auto">
              <a:xfrm>
                <a:off x="3787" y="996"/>
                <a:ext cx="30" cy="38"/>
              </a:xfrm>
              <a:custGeom>
                <a:avLst/>
                <a:gdLst>
                  <a:gd name="T0" fmla="*/ 0 w 30"/>
                  <a:gd name="T1" fmla="*/ 0 h 38"/>
                  <a:gd name="T2" fmla="*/ 30 w 30"/>
                  <a:gd name="T3" fmla="*/ 38 h 38"/>
                  <a:gd name="T4" fmla="*/ 22 w 30"/>
                  <a:gd name="T5" fmla="*/ 26 h 38"/>
                  <a:gd name="T6" fmla="*/ 0 w 30"/>
                  <a:gd name="T7" fmla="*/ 0 h 38"/>
                </a:gdLst>
                <a:ahLst/>
                <a:cxnLst>
                  <a:cxn ang="0">
                    <a:pos x="T0" y="T1"/>
                  </a:cxn>
                  <a:cxn ang="0">
                    <a:pos x="T2" y="T3"/>
                  </a:cxn>
                  <a:cxn ang="0">
                    <a:pos x="T4" y="T5"/>
                  </a:cxn>
                  <a:cxn ang="0">
                    <a:pos x="T6" y="T7"/>
                  </a:cxn>
                </a:cxnLst>
                <a:rect l="0" t="0" r="r" b="b"/>
                <a:pathLst>
                  <a:path w="30" h="38">
                    <a:moveTo>
                      <a:pt x="0" y="0"/>
                    </a:moveTo>
                    <a:lnTo>
                      <a:pt x="30" y="38"/>
                    </a:lnTo>
                    <a:lnTo>
                      <a:pt x="22" y="26"/>
                    </a:lnTo>
                    <a:lnTo>
                      <a:pt x="0" y="0"/>
                    </a:lnTo>
                    <a:close/>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1" name="ïṩľíďé"/>
              <p:cNvSpPr/>
              <p:nvPr/>
            </p:nvSpPr>
            <p:spPr bwMode="auto">
              <a:xfrm>
                <a:off x="3787" y="996"/>
                <a:ext cx="30" cy="38"/>
              </a:xfrm>
              <a:custGeom>
                <a:avLst/>
                <a:gdLst>
                  <a:gd name="T0" fmla="*/ 0 w 30"/>
                  <a:gd name="T1" fmla="*/ 0 h 38"/>
                  <a:gd name="T2" fmla="*/ 30 w 30"/>
                  <a:gd name="T3" fmla="*/ 38 h 38"/>
                  <a:gd name="T4" fmla="*/ 22 w 30"/>
                  <a:gd name="T5" fmla="*/ 26 h 38"/>
                  <a:gd name="T6" fmla="*/ 0 w 30"/>
                  <a:gd name="T7" fmla="*/ 0 h 38"/>
                </a:gdLst>
                <a:ahLst/>
                <a:cxnLst>
                  <a:cxn ang="0">
                    <a:pos x="T0" y="T1"/>
                  </a:cxn>
                  <a:cxn ang="0">
                    <a:pos x="T2" y="T3"/>
                  </a:cxn>
                  <a:cxn ang="0">
                    <a:pos x="T4" y="T5"/>
                  </a:cxn>
                  <a:cxn ang="0">
                    <a:pos x="T6" y="T7"/>
                  </a:cxn>
                </a:cxnLst>
                <a:rect l="0" t="0" r="r" b="b"/>
                <a:pathLst>
                  <a:path w="30" h="38">
                    <a:moveTo>
                      <a:pt x="0" y="0"/>
                    </a:moveTo>
                    <a:lnTo>
                      <a:pt x="30" y="38"/>
                    </a:lnTo>
                    <a:lnTo>
                      <a:pt x="22" y="2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2" name="iṧ1îdè"/>
              <p:cNvSpPr/>
              <p:nvPr/>
            </p:nvSpPr>
            <p:spPr bwMode="auto">
              <a:xfrm>
                <a:off x="3789" y="1009"/>
                <a:ext cx="19" cy="21"/>
              </a:xfrm>
              <a:custGeom>
                <a:avLst/>
                <a:gdLst>
                  <a:gd name="T0" fmla="*/ 0 w 19"/>
                  <a:gd name="T1" fmla="*/ 0 h 21"/>
                  <a:gd name="T2" fmla="*/ 10 w 19"/>
                  <a:gd name="T3" fmla="*/ 14 h 21"/>
                  <a:gd name="T4" fmla="*/ 19 w 19"/>
                  <a:gd name="T5" fmla="*/ 21 h 21"/>
                  <a:gd name="T6" fmla="*/ 0 w 19"/>
                  <a:gd name="T7" fmla="*/ 0 h 21"/>
                </a:gdLst>
                <a:ahLst/>
                <a:cxnLst>
                  <a:cxn ang="0">
                    <a:pos x="T0" y="T1"/>
                  </a:cxn>
                  <a:cxn ang="0">
                    <a:pos x="T2" y="T3"/>
                  </a:cxn>
                  <a:cxn ang="0">
                    <a:pos x="T4" y="T5"/>
                  </a:cxn>
                  <a:cxn ang="0">
                    <a:pos x="T6" y="T7"/>
                  </a:cxn>
                </a:cxnLst>
                <a:rect l="0" t="0" r="r" b="b"/>
                <a:pathLst>
                  <a:path w="19" h="21">
                    <a:moveTo>
                      <a:pt x="0" y="0"/>
                    </a:moveTo>
                    <a:lnTo>
                      <a:pt x="10" y="14"/>
                    </a:lnTo>
                    <a:lnTo>
                      <a:pt x="19" y="21"/>
                    </a:lnTo>
                    <a:lnTo>
                      <a:pt x="0" y="0"/>
                    </a:lnTo>
                    <a:close/>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3" name="iş1îḑe"/>
              <p:cNvSpPr/>
              <p:nvPr/>
            </p:nvSpPr>
            <p:spPr bwMode="auto">
              <a:xfrm>
                <a:off x="3789" y="1009"/>
                <a:ext cx="19" cy="21"/>
              </a:xfrm>
              <a:custGeom>
                <a:avLst/>
                <a:gdLst>
                  <a:gd name="T0" fmla="*/ 0 w 19"/>
                  <a:gd name="T1" fmla="*/ 0 h 21"/>
                  <a:gd name="T2" fmla="*/ 10 w 19"/>
                  <a:gd name="T3" fmla="*/ 14 h 21"/>
                  <a:gd name="T4" fmla="*/ 19 w 19"/>
                  <a:gd name="T5" fmla="*/ 21 h 21"/>
                  <a:gd name="T6" fmla="*/ 0 w 19"/>
                  <a:gd name="T7" fmla="*/ 0 h 21"/>
                </a:gdLst>
                <a:ahLst/>
                <a:cxnLst>
                  <a:cxn ang="0">
                    <a:pos x="T0" y="T1"/>
                  </a:cxn>
                  <a:cxn ang="0">
                    <a:pos x="T2" y="T3"/>
                  </a:cxn>
                  <a:cxn ang="0">
                    <a:pos x="T4" y="T5"/>
                  </a:cxn>
                  <a:cxn ang="0">
                    <a:pos x="T6" y="T7"/>
                  </a:cxn>
                </a:cxnLst>
                <a:rect l="0" t="0" r="r" b="b"/>
                <a:pathLst>
                  <a:path w="19" h="21">
                    <a:moveTo>
                      <a:pt x="0" y="0"/>
                    </a:moveTo>
                    <a:lnTo>
                      <a:pt x="10" y="14"/>
                    </a:lnTo>
                    <a:lnTo>
                      <a:pt x="19" y="2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4" name="ïş1íḋè"/>
              <p:cNvSpPr/>
              <p:nvPr/>
            </p:nvSpPr>
            <p:spPr bwMode="auto">
              <a:xfrm>
                <a:off x="3740" y="1320"/>
                <a:ext cx="20" cy="23"/>
              </a:xfrm>
              <a:custGeom>
                <a:avLst/>
                <a:gdLst>
                  <a:gd name="T0" fmla="*/ 0 w 16"/>
                  <a:gd name="T1" fmla="*/ 0 h 18"/>
                  <a:gd name="T2" fmla="*/ 10 w 16"/>
                  <a:gd name="T3" fmla="*/ 13 h 18"/>
                  <a:gd name="T4" fmla="*/ 10 w 16"/>
                  <a:gd name="T5" fmla="*/ 13 h 18"/>
                  <a:gd name="T6" fmla="*/ 10 w 16"/>
                  <a:gd name="T7" fmla="*/ 13 h 18"/>
                  <a:gd name="T8" fmla="*/ 16 w 16"/>
                  <a:gd name="T9" fmla="*/ 18 h 18"/>
                  <a:gd name="T10" fmla="*/ 0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0" y="0"/>
                    </a:moveTo>
                    <a:cubicBezTo>
                      <a:pt x="3" y="4"/>
                      <a:pt x="7" y="8"/>
                      <a:pt x="10" y="13"/>
                    </a:cubicBezTo>
                    <a:cubicBezTo>
                      <a:pt x="10" y="13"/>
                      <a:pt x="10" y="13"/>
                      <a:pt x="10" y="13"/>
                    </a:cubicBezTo>
                    <a:cubicBezTo>
                      <a:pt x="10" y="13"/>
                      <a:pt x="10" y="13"/>
                      <a:pt x="10" y="13"/>
                    </a:cubicBezTo>
                    <a:cubicBezTo>
                      <a:pt x="12" y="15"/>
                      <a:pt x="14" y="16"/>
                      <a:pt x="16" y="18"/>
                    </a:cubicBezTo>
                    <a:cubicBezTo>
                      <a:pt x="10" y="12"/>
                      <a:pt x="5" y="6"/>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5" name="î$ḻíḍé"/>
              <p:cNvSpPr/>
              <p:nvPr/>
            </p:nvSpPr>
            <p:spPr bwMode="auto">
              <a:xfrm>
                <a:off x="3755" y="1068"/>
                <a:ext cx="23" cy="19"/>
              </a:xfrm>
              <a:custGeom>
                <a:avLst/>
                <a:gdLst>
                  <a:gd name="T0" fmla="*/ 0 w 18"/>
                  <a:gd name="T1" fmla="*/ 0 h 15"/>
                  <a:gd name="T2" fmla="*/ 18 w 18"/>
                  <a:gd name="T3" fmla="*/ 15 h 15"/>
                  <a:gd name="T4" fmla="*/ 12 w 18"/>
                  <a:gd name="T5" fmla="*/ 9 h 15"/>
                  <a:gd name="T6" fmla="*/ 0 w 18"/>
                  <a:gd name="T7" fmla="*/ 0 h 15"/>
                </a:gdLst>
                <a:ahLst/>
                <a:cxnLst>
                  <a:cxn ang="0">
                    <a:pos x="T0" y="T1"/>
                  </a:cxn>
                  <a:cxn ang="0">
                    <a:pos x="T2" y="T3"/>
                  </a:cxn>
                  <a:cxn ang="0">
                    <a:pos x="T4" y="T5"/>
                  </a:cxn>
                  <a:cxn ang="0">
                    <a:pos x="T6" y="T7"/>
                  </a:cxn>
                </a:cxnLst>
                <a:rect l="0" t="0" r="r" b="b"/>
                <a:pathLst>
                  <a:path w="18" h="15">
                    <a:moveTo>
                      <a:pt x="0" y="0"/>
                    </a:moveTo>
                    <a:cubicBezTo>
                      <a:pt x="7" y="6"/>
                      <a:pt x="17" y="15"/>
                      <a:pt x="18" y="15"/>
                    </a:cubicBezTo>
                    <a:cubicBezTo>
                      <a:pt x="18" y="15"/>
                      <a:pt x="17" y="14"/>
                      <a:pt x="12" y="9"/>
                    </a:cubicBezTo>
                    <a:cubicBezTo>
                      <a:pt x="5" y="2"/>
                      <a:pt x="1" y="0"/>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6" name="ïŝlîďe"/>
              <p:cNvSpPr/>
              <p:nvPr/>
            </p:nvSpPr>
            <p:spPr bwMode="auto">
              <a:xfrm>
                <a:off x="3743" y="1059"/>
                <a:ext cx="14" cy="16"/>
              </a:xfrm>
              <a:custGeom>
                <a:avLst/>
                <a:gdLst>
                  <a:gd name="T0" fmla="*/ 1 w 11"/>
                  <a:gd name="T1" fmla="*/ 0 h 13"/>
                  <a:gd name="T2" fmla="*/ 7 w 11"/>
                  <a:gd name="T3" fmla="*/ 9 h 13"/>
                  <a:gd name="T4" fmla="*/ 11 w 11"/>
                  <a:gd name="T5" fmla="*/ 13 h 13"/>
                  <a:gd name="T6" fmla="*/ 9 w 11"/>
                  <a:gd name="T7" fmla="*/ 7 h 13"/>
                  <a:gd name="T8" fmla="*/ 10 w 11"/>
                  <a:gd name="T9" fmla="*/ 7 h 13"/>
                  <a:gd name="T10" fmla="*/ 1 w 11"/>
                  <a:gd name="T11" fmla="*/ 0 h 13"/>
                </a:gdLst>
                <a:ahLst/>
                <a:cxnLst>
                  <a:cxn ang="0">
                    <a:pos x="T0" y="T1"/>
                  </a:cxn>
                  <a:cxn ang="0">
                    <a:pos x="T2" y="T3"/>
                  </a:cxn>
                  <a:cxn ang="0">
                    <a:pos x="T4" y="T5"/>
                  </a:cxn>
                  <a:cxn ang="0">
                    <a:pos x="T6" y="T7"/>
                  </a:cxn>
                  <a:cxn ang="0">
                    <a:pos x="T8" y="T9"/>
                  </a:cxn>
                  <a:cxn ang="0">
                    <a:pos x="T10" y="T11"/>
                  </a:cxn>
                </a:cxnLst>
                <a:rect l="0" t="0" r="r" b="b"/>
                <a:pathLst>
                  <a:path w="11" h="13">
                    <a:moveTo>
                      <a:pt x="1" y="0"/>
                    </a:moveTo>
                    <a:cubicBezTo>
                      <a:pt x="0" y="0"/>
                      <a:pt x="2" y="3"/>
                      <a:pt x="7" y="9"/>
                    </a:cubicBezTo>
                    <a:cubicBezTo>
                      <a:pt x="9" y="11"/>
                      <a:pt x="10" y="12"/>
                      <a:pt x="11" y="13"/>
                    </a:cubicBezTo>
                    <a:cubicBezTo>
                      <a:pt x="9" y="10"/>
                      <a:pt x="8" y="7"/>
                      <a:pt x="9" y="7"/>
                    </a:cubicBezTo>
                    <a:cubicBezTo>
                      <a:pt x="10" y="7"/>
                      <a:pt x="10" y="7"/>
                      <a:pt x="10" y="7"/>
                    </a:cubicBezTo>
                    <a:cubicBezTo>
                      <a:pt x="6" y="3"/>
                      <a:pt x="2" y="0"/>
                      <a:pt x="1"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7" name="îS1ïḋe"/>
              <p:cNvSpPr/>
              <p:nvPr/>
            </p:nvSpPr>
            <p:spPr bwMode="auto">
              <a:xfrm>
                <a:off x="3621" y="1661"/>
                <a:ext cx="3" cy="3"/>
              </a:xfrm>
              <a:custGeom>
                <a:avLst/>
                <a:gdLst>
                  <a:gd name="T0" fmla="*/ 0 w 2"/>
                  <a:gd name="T1" fmla="*/ 0 h 2"/>
                  <a:gd name="T2" fmla="*/ 2 w 2"/>
                  <a:gd name="T3" fmla="*/ 2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cubicBezTo>
                      <a:pt x="1" y="2"/>
                      <a:pt x="2" y="2"/>
                      <a:pt x="2" y="2"/>
                    </a:cubicBezTo>
                    <a:cubicBezTo>
                      <a:pt x="2" y="2"/>
                      <a:pt x="2" y="2"/>
                      <a:pt x="2" y="2"/>
                    </a:cubicBezTo>
                    <a:cubicBezTo>
                      <a:pt x="1" y="1"/>
                      <a:pt x="0" y="1"/>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8" name="iSlide"/>
              <p:cNvSpPr/>
              <p:nvPr/>
            </p:nvSpPr>
            <p:spPr bwMode="auto">
              <a:xfrm>
                <a:off x="3455" y="1595"/>
                <a:ext cx="2" cy="5"/>
              </a:xfrm>
              <a:custGeom>
                <a:avLst/>
                <a:gdLst>
                  <a:gd name="T0" fmla="*/ 1 w 2"/>
                  <a:gd name="T1" fmla="*/ 0 h 4"/>
                  <a:gd name="T2" fmla="*/ 2 w 2"/>
                  <a:gd name="T3" fmla="*/ 4 h 4"/>
                  <a:gd name="T4" fmla="*/ 1 w 2"/>
                  <a:gd name="T5" fmla="*/ 0 h 4"/>
                </a:gdLst>
                <a:ahLst/>
                <a:cxnLst>
                  <a:cxn ang="0">
                    <a:pos x="T0" y="T1"/>
                  </a:cxn>
                  <a:cxn ang="0">
                    <a:pos x="T2" y="T3"/>
                  </a:cxn>
                  <a:cxn ang="0">
                    <a:pos x="T4" y="T5"/>
                  </a:cxn>
                </a:cxnLst>
                <a:rect l="0" t="0" r="r" b="b"/>
                <a:pathLst>
                  <a:path w="2" h="4">
                    <a:moveTo>
                      <a:pt x="1" y="0"/>
                    </a:moveTo>
                    <a:cubicBezTo>
                      <a:pt x="0" y="1"/>
                      <a:pt x="1" y="2"/>
                      <a:pt x="2" y="4"/>
                    </a:cubicBezTo>
                    <a:cubicBezTo>
                      <a:pt x="2" y="3"/>
                      <a:pt x="1" y="2"/>
                      <a:pt x="1"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9" name="iṥḷiďe"/>
              <p:cNvSpPr/>
              <p:nvPr/>
            </p:nvSpPr>
            <p:spPr bwMode="auto">
              <a:xfrm>
                <a:off x="3779" y="1034"/>
                <a:ext cx="2"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0" name="iṩ1iḓé"/>
              <p:cNvSpPr/>
              <p:nvPr/>
            </p:nvSpPr>
            <p:spPr bwMode="auto">
              <a:xfrm>
                <a:off x="3868" y="1123"/>
                <a:ext cx="10" cy="11"/>
              </a:xfrm>
              <a:custGeom>
                <a:avLst/>
                <a:gdLst>
                  <a:gd name="T0" fmla="*/ 0 w 8"/>
                  <a:gd name="T1" fmla="*/ 0 h 9"/>
                  <a:gd name="T2" fmla="*/ 8 w 8"/>
                  <a:gd name="T3" fmla="*/ 9 h 9"/>
                  <a:gd name="T4" fmla="*/ 0 w 8"/>
                  <a:gd name="T5" fmla="*/ 0 h 9"/>
                </a:gdLst>
                <a:ahLst/>
                <a:cxnLst>
                  <a:cxn ang="0">
                    <a:pos x="T0" y="T1"/>
                  </a:cxn>
                  <a:cxn ang="0">
                    <a:pos x="T2" y="T3"/>
                  </a:cxn>
                  <a:cxn ang="0">
                    <a:pos x="T4" y="T5"/>
                  </a:cxn>
                </a:cxnLst>
                <a:rect l="0" t="0" r="r" b="b"/>
                <a:pathLst>
                  <a:path w="8" h="9">
                    <a:moveTo>
                      <a:pt x="0" y="0"/>
                    </a:moveTo>
                    <a:cubicBezTo>
                      <a:pt x="2" y="2"/>
                      <a:pt x="4" y="5"/>
                      <a:pt x="8" y="9"/>
                    </a:cubicBezTo>
                    <a:cubicBezTo>
                      <a:pt x="4" y="5"/>
                      <a:pt x="2" y="2"/>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1" name="îŝľíḑè"/>
              <p:cNvSpPr/>
              <p:nvPr/>
            </p:nvSpPr>
            <p:spPr bwMode="auto">
              <a:xfrm>
                <a:off x="3873" y="1223"/>
                <a:ext cx="3" cy="4"/>
              </a:xfrm>
              <a:custGeom>
                <a:avLst/>
                <a:gdLst>
                  <a:gd name="T0" fmla="*/ 0 w 2"/>
                  <a:gd name="T1" fmla="*/ 0 h 3"/>
                  <a:gd name="T2" fmla="*/ 2 w 2"/>
                  <a:gd name="T3" fmla="*/ 3 h 3"/>
                  <a:gd name="T4" fmla="*/ 0 w 2"/>
                  <a:gd name="T5" fmla="*/ 1 h 3"/>
                  <a:gd name="T6" fmla="*/ 0 w 2"/>
                  <a:gd name="T7" fmla="*/ 0 h 3"/>
                </a:gdLst>
                <a:ahLst/>
                <a:cxnLst>
                  <a:cxn ang="0">
                    <a:pos x="T0" y="T1"/>
                  </a:cxn>
                  <a:cxn ang="0">
                    <a:pos x="T2" y="T3"/>
                  </a:cxn>
                  <a:cxn ang="0">
                    <a:pos x="T4" y="T5"/>
                  </a:cxn>
                  <a:cxn ang="0">
                    <a:pos x="T6" y="T7"/>
                  </a:cxn>
                </a:cxnLst>
                <a:rect l="0" t="0" r="r" b="b"/>
                <a:pathLst>
                  <a:path w="2" h="3">
                    <a:moveTo>
                      <a:pt x="0" y="0"/>
                    </a:moveTo>
                    <a:cubicBezTo>
                      <a:pt x="1" y="2"/>
                      <a:pt x="2" y="3"/>
                      <a:pt x="2" y="3"/>
                    </a:cubicBezTo>
                    <a:cubicBezTo>
                      <a:pt x="2" y="3"/>
                      <a:pt x="1" y="2"/>
                      <a:pt x="0" y="1"/>
                    </a:cubicBezTo>
                    <a:cubicBezTo>
                      <a:pt x="0" y="0"/>
                      <a:pt x="0" y="0"/>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2" name="íṡḻïďè"/>
              <p:cNvSpPr/>
              <p:nvPr/>
            </p:nvSpPr>
            <p:spPr bwMode="auto">
              <a:xfrm>
                <a:off x="3784" y="1039"/>
                <a:ext cx="4" cy="3"/>
              </a:xfrm>
              <a:custGeom>
                <a:avLst/>
                <a:gdLst>
                  <a:gd name="T0" fmla="*/ 0 w 3"/>
                  <a:gd name="T1" fmla="*/ 0 h 2"/>
                  <a:gd name="T2" fmla="*/ 3 w 3"/>
                  <a:gd name="T3" fmla="*/ 2 h 2"/>
                  <a:gd name="T4" fmla="*/ 3 w 3"/>
                  <a:gd name="T5" fmla="*/ 2 h 2"/>
                  <a:gd name="T6" fmla="*/ 3 w 3"/>
                  <a:gd name="T7" fmla="*/ 2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1" y="1"/>
                      <a:pt x="2" y="1"/>
                      <a:pt x="3" y="2"/>
                    </a:cubicBezTo>
                    <a:cubicBezTo>
                      <a:pt x="3" y="2"/>
                      <a:pt x="3" y="2"/>
                      <a:pt x="3" y="2"/>
                    </a:cubicBezTo>
                    <a:cubicBezTo>
                      <a:pt x="3" y="2"/>
                      <a:pt x="3" y="2"/>
                      <a:pt x="3" y="2"/>
                    </a:cubicBezTo>
                    <a:cubicBezTo>
                      <a:pt x="2" y="1"/>
                      <a:pt x="1" y="0"/>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3" name="iSḷïḋe"/>
              <p:cNvSpPr/>
              <p:nvPr/>
            </p:nvSpPr>
            <p:spPr bwMode="auto">
              <a:xfrm>
                <a:off x="3782" y="1034"/>
                <a:ext cx="2" cy="1"/>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1" y="1"/>
                      <a:pt x="2" y="1"/>
                      <a:pt x="2" y="1"/>
                    </a:cubicBezTo>
                    <a:cubicBezTo>
                      <a:pt x="2" y="1"/>
                      <a:pt x="2" y="1"/>
                      <a:pt x="2" y="1"/>
                    </a:cubicBezTo>
                    <a:cubicBezTo>
                      <a:pt x="1" y="1"/>
                      <a:pt x="1" y="0"/>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4" name="iṣ1ïḍê"/>
              <p:cNvSpPr/>
              <p:nvPr/>
            </p:nvSpPr>
            <p:spPr bwMode="auto">
              <a:xfrm>
                <a:off x="3781" y="1035"/>
                <a:ext cx="3" cy="4"/>
              </a:xfrm>
              <a:custGeom>
                <a:avLst/>
                <a:gdLst>
                  <a:gd name="T0" fmla="*/ 0 w 3"/>
                  <a:gd name="T1" fmla="*/ 0 h 3"/>
                  <a:gd name="T2" fmla="*/ 0 w 3"/>
                  <a:gd name="T3" fmla="*/ 2 h 3"/>
                  <a:gd name="T4" fmla="*/ 1 w 3"/>
                  <a:gd name="T5" fmla="*/ 2 h 3"/>
                  <a:gd name="T6" fmla="*/ 3 w 3"/>
                  <a:gd name="T7" fmla="*/ 3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cubicBezTo>
                      <a:pt x="0" y="1"/>
                      <a:pt x="1" y="1"/>
                      <a:pt x="0" y="2"/>
                    </a:cubicBezTo>
                    <a:cubicBezTo>
                      <a:pt x="0" y="2"/>
                      <a:pt x="1" y="2"/>
                      <a:pt x="1" y="2"/>
                    </a:cubicBezTo>
                    <a:cubicBezTo>
                      <a:pt x="1" y="2"/>
                      <a:pt x="2" y="2"/>
                      <a:pt x="3" y="3"/>
                    </a:cubicBezTo>
                    <a:cubicBezTo>
                      <a:pt x="2" y="2"/>
                      <a:pt x="1" y="1"/>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5" name="ïşḷiḑè"/>
              <p:cNvSpPr/>
              <p:nvPr/>
            </p:nvSpPr>
            <p:spPr bwMode="auto">
              <a:xfrm>
                <a:off x="3650" y="1557"/>
                <a:ext cx="6" cy="8"/>
              </a:xfrm>
              <a:custGeom>
                <a:avLst/>
                <a:gdLst>
                  <a:gd name="T0" fmla="*/ 0 w 5"/>
                  <a:gd name="T1" fmla="*/ 0 h 6"/>
                  <a:gd name="T2" fmla="*/ 5 w 5"/>
                  <a:gd name="T3" fmla="*/ 6 h 6"/>
                  <a:gd name="T4" fmla="*/ 2 w 5"/>
                  <a:gd name="T5" fmla="*/ 2 h 6"/>
                  <a:gd name="T6" fmla="*/ 0 w 5"/>
                  <a:gd name="T7" fmla="*/ 0 h 6"/>
                </a:gdLst>
                <a:ahLst/>
                <a:cxnLst>
                  <a:cxn ang="0">
                    <a:pos x="T0" y="T1"/>
                  </a:cxn>
                  <a:cxn ang="0">
                    <a:pos x="T2" y="T3"/>
                  </a:cxn>
                  <a:cxn ang="0">
                    <a:pos x="T4" y="T5"/>
                  </a:cxn>
                  <a:cxn ang="0">
                    <a:pos x="T6" y="T7"/>
                  </a:cxn>
                </a:cxnLst>
                <a:rect l="0" t="0" r="r" b="b"/>
                <a:pathLst>
                  <a:path w="5" h="6">
                    <a:moveTo>
                      <a:pt x="0" y="0"/>
                    </a:moveTo>
                    <a:cubicBezTo>
                      <a:pt x="3" y="4"/>
                      <a:pt x="5" y="6"/>
                      <a:pt x="5" y="6"/>
                    </a:cubicBezTo>
                    <a:cubicBezTo>
                      <a:pt x="5" y="6"/>
                      <a:pt x="4" y="4"/>
                      <a:pt x="2" y="2"/>
                    </a:cubicBezTo>
                    <a:cubicBezTo>
                      <a:pt x="1" y="1"/>
                      <a:pt x="1" y="1"/>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6" name="iŝľíḋé"/>
              <p:cNvSpPr/>
              <p:nvPr/>
            </p:nvSpPr>
            <p:spPr bwMode="auto">
              <a:xfrm>
                <a:off x="3443" y="1019"/>
                <a:ext cx="488" cy="651"/>
              </a:xfrm>
              <a:custGeom>
                <a:avLst/>
                <a:gdLst>
                  <a:gd name="T0" fmla="*/ 249 w 389"/>
                  <a:gd name="T1" fmla="*/ 435 h 519"/>
                  <a:gd name="T2" fmla="*/ 220 w 389"/>
                  <a:gd name="T3" fmla="*/ 370 h 519"/>
                  <a:gd name="T4" fmla="*/ 320 w 389"/>
                  <a:gd name="T5" fmla="*/ 261 h 519"/>
                  <a:gd name="T6" fmla="*/ 383 w 389"/>
                  <a:gd name="T7" fmla="*/ 228 h 519"/>
                  <a:gd name="T8" fmla="*/ 162 w 389"/>
                  <a:gd name="T9" fmla="*/ 222 h 519"/>
                  <a:gd name="T10" fmla="*/ 379 w 389"/>
                  <a:gd name="T11" fmla="*/ 220 h 519"/>
                  <a:gd name="T12" fmla="*/ 185 w 389"/>
                  <a:gd name="T13" fmla="*/ 374 h 519"/>
                  <a:gd name="T14" fmla="*/ 156 w 389"/>
                  <a:gd name="T15" fmla="*/ 317 h 519"/>
                  <a:gd name="T16" fmla="*/ 199 w 389"/>
                  <a:gd name="T17" fmla="*/ 223 h 519"/>
                  <a:gd name="T18" fmla="*/ 183 w 389"/>
                  <a:gd name="T19" fmla="*/ 219 h 519"/>
                  <a:gd name="T20" fmla="*/ 165 w 389"/>
                  <a:gd name="T21" fmla="*/ 231 h 519"/>
                  <a:gd name="T22" fmla="*/ 174 w 389"/>
                  <a:gd name="T23" fmla="*/ 261 h 519"/>
                  <a:gd name="T24" fmla="*/ 173 w 389"/>
                  <a:gd name="T25" fmla="*/ 301 h 519"/>
                  <a:gd name="T26" fmla="*/ 155 w 389"/>
                  <a:gd name="T27" fmla="*/ 302 h 519"/>
                  <a:gd name="T28" fmla="*/ 160 w 389"/>
                  <a:gd name="T29" fmla="*/ 327 h 519"/>
                  <a:gd name="T30" fmla="*/ 142 w 389"/>
                  <a:gd name="T31" fmla="*/ 351 h 519"/>
                  <a:gd name="T32" fmla="*/ 121 w 389"/>
                  <a:gd name="T33" fmla="*/ 362 h 519"/>
                  <a:gd name="T34" fmla="*/ 96 w 389"/>
                  <a:gd name="T35" fmla="*/ 354 h 519"/>
                  <a:gd name="T36" fmla="*/ 107 w 389"/>
                  <a:gd name="T37" fmla="*/ 384 h 519"/>
                  <a:gd name="T38" fmla="*/ 76 w 389"/>
                  <a:gd name="T39" fmla="*/ 376 h 519"/>
                  <a:gd name="T40" fmla="*/ 40 w 389"/>
                  <a:gd name="T41" fmla="*/ 339 h 519"/>
                  <a:gd name="T42" fmla="*/ 38 w 389"/>
                  <a:gd name="T43" fmla="*/ 360 h 519"/>
                  <a:gd name="T44" fmla="*/ 32 w 389"/>
                  <a:gd name="T45" fmla="*/ 385 h 519"/>
                  <a:gd name="T46" fmla="*/ 30 w 389"/>
                  <a:gd name="T47" fmla="*/ 421 h 519"/>
                  <a:gd name="T48" fmla="*/ 0 w 389"/>
                  <a:gd name="T49" fmla="*/ 410 h 519"/>
                  <a:gd name="T50" fmla="*/ 32 w 389"/>
                  <a:gd name="T51" fmla="*/ 486 h 519"/>
                  <a:gd name="T52" fmla="*/ 131 w 389"/>
                  <a:gd name="T53" fmla="*/ 508 h 519"/>
                  <a:gd name="T54" fmla="*/ 150 w 389"/>
                  <a:gd name="T55" fmla="*/ 507 h 519"/>
                  <a:gd name="T56" fmla="*/ 124 w 389"/>
                  <a:gd name="T57" fmla="*/ 430 h 519"/>
                  <a:gd name="T58" fmla="*/ 187 w 389"/>
                  <a:gd name="T59" fmla="*/ 463 h 519"/>
                  <a:gd name="T60" fmla="*/ 200 w 389"/>
                  <a:gd name="T61" fmla="*/ 468 h 519"/>
                  <a:gd name="T62" fmla="*/ 202 w 389"/>
                  <a:gd name="T63" fmla="*/ 448 h 519"/>
                  <a:gd name="T64" fmla="*/ 215 w 389"/>
                  <a:gd name="T65" fmla="*/ 414 h 519"/>
                  <a:gd name="T66" fmla="*/ 210 w 389"/>
                  <a:gd name="T67" fmla="*/ 363 h 519"/>
                  <a:gd name="T68" fmla="*/ 278 w 389"/>
                  <a:gd name="T69" fmla="*/ 351 h 519"/>
                  <a:gd name="T70" fmla="*/ 265 w 389"/>
                  <a:gd name="T71" fmla="*/ 302 h 519"/>
                  <a:gd name="T72" fmla="*/ 224 w 389"/>
                  <a:gd name="T73" fmla="*/ 230 h 519"/>
                  <a:gd name="T74" fmla="*/ 376 w 389"/>
                  <a:gd name="T75" fmla="*/ 177 h 519"/>
                  <a:gd name="T76" fmla="*/ 288 w 389"/>
                  <a:gd name="T77" fmla="*/ 248 h 519"/>
                  <a:gd name="T78" fmla="*/ 276 w 389"/>
                  <a:gd name="T79" fmla="*/ 208 h 519"/>
                  <a:gd name="T80" fmla="*/ 255 w 389"/>
                  <a:gd name="T81" fmla="*/ 214 h 519"/>
                  <a:gd name="T82" fmla="*/ 196 w 389"/>
                  <a:gd name="T83" fmla="*/ 176 h 519"/>
                  <a:gd name="T84" fmla="*/ 269 w 389"/>
                  <a:gd name="T85" fmla="*/ 274 h 519"/>
                  <a:gd name="T86" fmla="*/ 308 w 389"/>
                  <a:gd name="T87" fmla="*/ 290 h 519"/>
                  <a:gd name="T88" fmla="*/ 319 w 389"/>
                  <a:gd name="T89" fmla="*/ 261 h 519"/>
                  <a:gd name="T90" fmla="*/ 216 w 389"/>
                  <a:gd name="T91" fmla="*/ 76 h 519"/>
                  <a:gd name="T92" fmla="*/ 271 w 389"/>
                  <a:gd name="T93" fmla="*/ 148 h 519"/>
                  <a:gd name="T94" fmla="*/ 228 w 389"/>
                  <a:gd name="T95" fmla="*/ 54 h 519"/>
                  <a:gd name="T96" fmla="*/ 274 w 389"/>
                  <a:gd name="T97" fmla="*/ 14 h 519"/>
                  <a:gd name="T98" fmla="*/ 267 w 389"/>
                  <a:gd name="T99" fmla="*/ 24 h 519"/>
                  <a:gd name="T100" fmla="*/ 254 w 389"/>
                  <a:gd name="T101" fmla="*/ 55 h 519"/>
                  <a:gd name="T102" fmla="*/ 209 w 389"/>
                  <a:gd name="T103" fmla="*/ 28 h 519"/>
                  <a:gd name="T104" fmla="*/ 226 w 389"/>
                  <a:gd name="T105" fmla="*/ 62 h 519"/>
                  <a:gd name="T106" fmla="*/ 223 w 389"/>
                  <a:gd name="T107" fmla="*/ 88 h 519"/>
                  <a:gd name="T108" fmla="*/ 234 w 389"/>
                  <a:gd name="T109" fmla="*/ 112 h 519"/>
                  <a:gd name="T110" fmla="*/ 245 w 389"/>
                  <a:gd name="T111" fmla="*/ 155 h 519"/>
                  <a:gd name="T112" fmla="*/ 254 w 389"/>
                  <a:gd name="T113" fmla="*/ 178 h 519"/>
                  <a:gd name="T114" fmla="*/ 362 w 389"/>
                  <a:gd name="T115" fmla="*/ 258 h 519"/>
                  <a:gd name="T116" fmla="*/ 364 w 389"/>
                  <a:gd name="T117" fmla="*/ 228 h 519"/>
                  <a:gd name="T118" fmla="*/ 323 w 389"/>
                  <a:gd name="T119" fmla="*/ 142 h 519"/>
                  <a:gd name="T120" fmla="*/ 295 w 389"/>
                  <a:gd name="T121" fmla="*/ 60 h 519"/>
                  <a:gd name="T122" fmla="*/ 369 w 389"/>
                  <a:gd name="T123" fmla="*/ 126 h 519"/>
                  <a:gd name="T124" fmla="*/ 327 w 389"/>
                  <a:gd name="T125" fmla="*/ 6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9" h="519">
                    <a:moveTo>
                      <a:pt x="156" y="516"/>
                    </a:moveTo>
                    <a:cubicBezTo>
                      <a:pt x="157" y="516"/>
                      <a:pt x="157" y="516"/>
                      <a:pt x="157" y="516"/>
                    </a:cubicBezTo>
                    <a:cubicBezTo>
                      <a:pt x="156" y="516"/>
                      <a:pt x="156" y="516"/>
                      <a:pt x="156" y="516"/>
                    </a:cubicBezTo>
                    <a:moveTo>
                      <a:pt x="205" y="458"/>
                    </a:moveTo>
                    <a:cubicBezTo>
                      <a:pt x="209" y="461"/>
                      <a:pt x="209" y="461"/>
                      <a:pt x="209" y="461"/>
                    </a:cubicBezTo>
                    <a:cubicBezTo>
                      <a:pt x="209" y="461"/>
                      <a:pt x="209" y="461"/>
                      <a:pt x="209" y="461"/>
                    </a:cubicBezTo>
                    <a:cubicBezTo>
                      <a:pt x="209" y="461"/>
                      <a:pt x="208" y="460"/>
                      <a:pt x="208" y="459"/>
                    </a:cubicBezTo>
                    <a:cubicBezTo>
                      <a:pt x="207" y="459"/>
                      <a:pt x="206" y="458"/>
                      <a:pt x="205" y="458"/>
                    </a:cubicBezTo>
                    <a:moveTo>
                      <a:pt x="195" y="448"/>
                    </a:moveTo>
                    <a:cubicBezTo>
                      <a:pt x="201" y="454"/>
                      <a:pt x="201" y="454"/>
                      <a:pt x="201" y="454"/>
                    </a:cubicBezTo>
                    <a:cubicBezTo>
                      <a:pt x="201" y="454"/>
                      <a:pt x="201" y="454"/>
                      <a:pt x="201" y="454"/>
                    </a:cubicBezTo>
                    <a:cubicBezTo>
                      <a:pt x="202" y="454"/>
                      <a:pt x="200" y="452"/>
                      <a:pt x="196" y="449"/>
                    </a:cubicBezTo>
                    <a:cubicBezTo>
                      <a:pt x="196" y="449"/>
                      <a:pt x="195" y="448"/>
                      <a:pt x="195" y="448"/>
                    </a:cubicBezTo>
                    <a:moveTo>
                      <a:pt x="241" y="426"/>
                    </a:moveTo>
                    <a:cubicBezTo>
                      <a:pt x="244" y="429"/>
                      <a:pt x="247" y="432"/>
                      <a:pt x="249" y="435"/>
                    </a:cubicBezTo>
                    <a:cubicBezTo>
                      <a:pt x="252" y="437"/>
                      <a:pt x="254" y="438"/>
                      <a:pt x="256" y="440"/>
                    </a:cubicBezTo>
                    <a:cubicBezTo>
                      <a:pt x="259" y="440"/>
                      <a:pt x="250" y="433"/>
                      <a:pt x="241" y="426"/>
                    </a:cubicBezTo>
                    <a:moveTo>
                      <a:pt x="212" y="425"/>
                    </a:moveTo>
                    <a:cubicBezTo>
                      <a:pt x="214" y="428"/>
                      <a:pt x="214" y="428"/>
                      <a:pt x="214" y="428"/>
                    </a:cubicBezTo>
                    <a:cubicBezTo>
                      <a:pt x="216" y="430"/>
                      <a:pt x="219" y="431"/>
                      <a:pt x="221" y="432"/>
                    </a:cubicBezTo>
                    <a:cubicBezTo>
                      <a:pt x="221" y="432"/>
                      <a:pt x="221" y="432"/>
                      <a:pt x="221" y="432"/>
                    </a:cubicBezTo>
                    <a:cubicBezTo>
                      <a:pt x="221" y="433"/>
                      <a:pt x="221" y="433"/>
                      <a:pt x="221" y="433"/>
                    </a:cubicBezTo>
                    <a:cubicBezTo>
                      <a:pt x="223" y="434"/>
                      <a:pt x="225" y="435"/>
                      <a:pt x="227" y="436"/>
                    </a:cubicBezTo>
                    <a:cubicBezTo>
                      <a:pt x="220" y="431"/>
                      <a:pt x="215" y="428"/>
                      <a:pt x="212" y="425"/>
                    </a:cubicBezTo>
                    <a:moveTo>
                      <a:pt x="231" y="420"/>
                    </a:moveTo>
                    <a:cubicBezTo>
                      <a:pt x="234" y="422"/>
                      <a:pt x="236" y="425"/>
                      <a:pt x="239" y="428"/>
                    </a:cubicBezTo>
                    <a:cubicBezTo>
                      <a:pt x="240" y="428"/>
                      <a:pt x="240" y="429"/>
                      <a:pt x="241" y="429"/>
                    </a:cubicBezTo>
                    <a:cubicBezTo>
                      <a:pt x="240" y="427"/>
                      <a:pt x="238" y="425"/>
                      <a:pt x="237" y="424"/>
                    </a:cubicBezTo>
                    <a:cubicBezTo>
                      <a:pt x="234" y="422"/>
                      <a:pt x="232" y="421"/>
                      <a:pt x="231" y="420"/>
                    </a:cubicBezTo>
                    <a:moveTo>
                      <a:pt x="220" y="370"/>
                    </a:moveTo>
                    <a:cubicBezTo>
                      <a:pt x="223" y="373"/>
                      <a:pt x="227" y="376"/>
                      <a:pt x="227" y="376"/>
                    </a:cubicBezTo>
                    <a:cubicBezTo>
                      <a:pt x="228" y="376"/>
                      <a:pt x="227" y="375"/>
                      <a:pt x="225" y="374"/>
                    </a:cubicBezTo>
                    <a:cubicBezTo>
                      <a:pt x="220" y="370"/>
                      <a:pt x="220" y="370"/>
                      <a:pt x="220" y="370"/>
                    </a:cubicBezTo>
                    <a:moveTo>
                      <a:pt x="29" y="360"/>
                    </a:moveTo>
                    <a:cubicBezTo>
                      <a:pt x="29" y="361"/>
                      <a:pt x="28" y="361"/>
                      <a:pt x="27" y="361"/>
                    </a:cubicBezTo>
                    <a:cubicBezTo>
                      <a:pt x="29" y="363"/>
                      <a:pt x="37" y="369"/>
                      <a:pt x="44" y="375"/>
                    </a:cubicBezTo>
                    <a:cubicBezTo>
                      <a:pt x="39" y="369"/>
                      <a:pt x="34" y="364"/>
                      <a:pt x="29" y="360"/>
                    </a:cubicBezTo>
                    <a:moveTo>
                      <a:pt x="154" y="288"/>
                    </a:moveTo>
                    <a:cubicBezTo>
                      <a:pt x="153" y="288"/>
                      <a:pt x="156" y="291"/>
                      <a:pt x="164" y="301"/>
                    </a:cubicBezTo>
                    <a:cubicBezTo>
                      <a:pt x="167" y="304"/>
                      <a:pt x="168" y="305"/>
                      <a:pt x="168" y="305"/>
                    </a:cubicBezTo>
                    <a:cubicBezTo>
                      <a:pt x="169" y="305"/>
                      <a:pt x="164" y="298"/>
                      <a:pt x="162" y="295"/>
                    </a:cubicBezTo>
                    <a:cubicBezTo>
                      <a:pt x="158" y="292"/>
                      <a:pt x="154" y="288"/>
                      <a:pt x="154" y="288"/>
                    </a:cubicBezTo>
                    <a:moveTo>
                      <a:pt x="315" y="255"/>
                    </a:moveTo>
                    <a:cubicBezTo>
                      <a:pt x="316" y="257"/>
                      <a:pt x="318" y="259"/>
                      <a:pt x="320" y="261"/>
                    </a:cubicBezTo>
                    <a:cubicBezTo>
                      <a:pt x="320" y="261"/>
                      <a:pt x="320" y="261"/>
                      <a:pt x="320" y="261"/>
                    </a:cubicBezTo>
                    <a:cubicBezTo>
                      <a:pt x="321" y="261"/>
                      <a:pt x="321" y="261"/>
                      <a:pt x="321" y="261"/>
                    </a:cubicBezTo>
                    <a:cubicBezTo>
                      <a:pt x="319" y="259"/>
                      <a:pt x="317" y="257"/>
                      <a:pt x="315" y="255"/>
                    </a:cubicBezTo>
                    <a:moveTo>
                      <a:pt x="367" y="255"/>
                    </a:moveTo>
                    <a:cubicBezTo>
                      <a:pt x="369" y="258"/>
                      <a:pt x="371" y="261"/>
                      <a:pt x="374" y="264"/>
                    </a:cubicBezTo>
                    <a:cubicBezTo>
                      <a:pt x="378" y="266"/>
                      <a:pt x="381" y="268"/>
                      <a:pt x="382" y="268"/>
                    </a:cubicBezTo>
                    <a:cubicBezTo>
                      <a:pt x="383" y="268"/>
                      <a:pt x="380" y="265"/>
                      <a:pt x="368" y="256"/>
                    </a:cubicBezTo>
                    <a:cubicBezTo>
                      <a:pt x="367" y="255"/>
                      <a:pt x="367" y="255"/>
                      <a:pt x="367" y="255"/>
                    </a:cubicBezTo>
                    <a:moveTo>
                      <a:pt x="368" y="239"/>
                    </a:moveTo>
                    <a:cubicBezTo>
                      <a:pt x="371" y="242"/>
                      <a:pt x="374" y="245"/>
                      <a:pt x="376" y="248"/>
                    </a:cubicBezTo>
                    <a:cubicBezTo>
                      <a:pt x="377" y="249"/>
                      <a:pt x="379" y="249"/>
                      <a:pt x="379" y="249"/>
                    </a:cubicBezTo>
                    <a:cubicBezTo>
                      <a:pt x="380" y="249"/>
                      <a:pt x="378" y="247"/>
                      <a:pt x="368" y="239"/>
                    </a:cubicBezTo>
                    <a:moveTo>
                      <a:pt x="383" y="228"/>
                    </a:moveTo>
                    <a:cubicBezTo>
                      <a:pt x="383" y="228"/>
                      <a:pt x="384" y="229"/>
                      <a:pt x="384" y="229"/>
                    </a:cubicBezTo>
                    <a:cubicBezTo>
                      <a:pt x="384" y="229"/>
                      <a:pt x="385" y="229"/>
                      <a:pt x="385" y="230"/>
                    </a:cubicBezTo>
                    <a:cubicBezTo>
                      <a:pt x="384" y="229"/>
                      <a:pt x="384" y="228"/>
                      <a:pt x="383" y="228"/>
                    </a:cubicBezTo>
                    <a:moveTo>
                      <a:pt x="299" y="227"/>
                    </a:moveTo>
                    <a:cubicBezTo>
                      <a:pt x="301" y="229"/>
                      <a:pt x="303" y="231"/>
                      <a:pt x="305" y="234"/>
                    </a:cubicBezTo>
                    <a:cubicBezTo>
                      <a:pt x="310" y="237"/>
                      <a:pt x="314" y="240"/>
                      <a:pt x="318" y="243"/>
                    </a:cubicBezTo>
                    <a:cubicBezTo>
                      <a:pt x="316" y="240"/>
                      <a:pt x="308" y="233"/>
                      <a:pt x="299" y="227"/>
                    </a:cubicBezTo>
                    <a:moveTo>
                      <a:pt x="219" y="222"/>
                    </a:moveTo>
                    <a:cubicBezTo>
                      <a:pt x="219" y="222"/>
                      <a:pt x="219" y="223"/>
                      <a:pt x="222" y="227"/>
                    </a:cubicBezTo>
                    <a:cubicBezTo>
                      <a:pt x="219" y="222"/>
                      <a:pt x="219" y="222"/>
                      <a:pt x="219" y="222"/>
                    </a:cubicBezTo>
                    <a:moveTo>
                      <a:pt x="373" y="220"/>
                    </a:moveTo>
                    <a:cubicBezTo>
                      <a:pt x="375" y="222"/>
                      <a:pt x="376" y="223"/>
                      <a:pt x="378" y="225"/>
                    </a:cubicBezTo>
                    <a:cubicBezTo>
                      <a:pt x="379" y="226"/>
                      <a:pt x="380" y="226"/>
                      <a:pt x="381" y="227"/>
                    </a:cubicBezTo>
                    <a:cubicBezTo>
                      <a:pt x="381" y="226"/>
                      <a:pt x="380" y="226"/>
                      <a:pt x="380" y="225"/>
                    </a:cubicBezTo>
                    <a:cubicBezTo>
                      <a:pt x="377" y="223"/>
                      <a:pt x="375" y="221"/>
                      <a:pt x="373" y="220"/>
                    </a:cubicBezTo>
                    <a:moveTo>
                      <a:pt x="155" y="216"/>
                    </a:moveTo>
                    <a:cubicBezTo>
                      <a:pt x="155" y="216"/>
                      <a:pt x="155" y="216"/>
                      <a:pt x="155" y="217"/>
                    </a:cubicBezTo>
                    <a:cubicBezTo>
                      <a:pt x="158" y="219"/>
                      <a:pt x="160" y="221"/>
                      <a:pt x="162" y="222"/>
                    </a:cubicBezTo>
                    <a:cubicBezTo>
                      <a:pt x="159" y="220"/>
                      <a:pt x="157" y="218"/>
                      <a:pt x="155" y="216"/>
                    </a:cubicBezTo>
                    <a:moveTo>
                      <a:pt x="165" y="211"/>
                    </a:moveTo>
                    <a:cubicBezTo>
                      <a:pt x="182" y="229"/>
                      <a:pt x="182" y="229"/>
                      <a:pt x="182" y="229"/>
                    </a:cubicBezTo>
                    <a:cubicBezTo>
                      <a:pt x="180" y="225"/>
                      <a:pt x="178" y="222"/>
                      <a:pt x="178" y="222"/>
                    </a:cubicBezTo>
                    <a:cubicBezTo>
                      <a:pt x="179" y="222"/>
                      <a:pt x="181" y="224"/>
                      <a:pt x="187" y="229"/>
                    </a:cubicBezTo>
                    <a:cubicBezTo>
                      <a:pt x="184" y="226"/>
                      <a:pt x="180" y="222"/>
                      <a:pt x="177" y="219"/>
                    </a:cubicBezTo>
                    <a:cubicBezTo>
                      <a:pt x="177" y="219"/>
                      <a:pt x="177" y="219"/>
                      <a:pt x="177" y="219"/>
                    </a:cubicBezTo>
                    <a:cubicBezTo>
                      <a:pt x="176" y="219"/>
                      <a:pt x="173" y="217"/>
                      <a:pt x="165" y="211"/>
                    </a:cubicBezTo>
                    <a:moveTo>
                      <a:pt x="183" y="210"/>
                    </a:moveTo>
                    <a:cubicBezTo>
                      <a:pt x="183" y="211"/>
                      <a:pt x="184" y="211"/>
                      <a:pt x="184" y="212"/>
                    </a:cubicBezTo>
                    <a:cubicBezTo>
                      <a:pt x="184" y="212"/>
                      <a:pt x="184" y="212"/>
                      <a:pt x="184" y="212"/>
                    </a:cubicBezTo>
                    <a:cubicBezTo>
                      <a:pt x="184" y="211"/>
                      <a:pt x="183" y="211"/>
                      <a:pt x="183" y="210"/>
                    </a:cubicBezTo>
                    <a:moveTo>
                      <a:pt x="363" y="207"/>
                    </a:moveTo>
                    <a:cubicBezTo>
                      <a:pt x="364" y="209"/>
                      <a:pt x="366" y="212"/>
                      <a:pt x="368" y="214"/>
                    </a:cubicBezTo>
                    <a:cubicBezTo>
                      <a:pt x="370" y="214"/>
                      <a:pt x="373" y="216"/>
                      <a:pt x="379" y="220"/>
                    </a:cubicBezTo>
                    <a:cubicBezTo>
                      <a:pt x="374" y="215"/>
                      <a:pt x="368" y="211"/>
                      <a:pt x="363" y="207"/>
                    </a:cubicBezTo>
                    <a:moveTo>
                      <a:pt x="22" y="417"/>
                    </a:moveTo>
                    <a:cubicBezTo>
                      <a:pt x="22" y="417"/>
                      <a:pt x="22" y="416"/>
                      <a:pt x="21" y="415"/>
                    </a:cubicBezTo>
                    <a:cubicBezTo>
                      <a:pt x="21" y="416"/>
                      <a:pt x="22" y="416"/>
                      <a:pt x="23" y="416"/>
                    </a:cubicBezTo>
                    <a:cubicBezTo>
                      <a:pt x="23" y="417"/>
                      <a:pt x="23" y="417"/>
                      <a:pt x="22" y="417"/>
                    </a:cubicBezTo>
                    <a:moveTo>
                      <a:pt x="186" y="377"/>
                    </a:moveTo>
                    <a:cubicBezTo>
                      <a:pt x="186" y="377"/>
                      <a:pt x="186" y="377"/>
                      <a:pt x="186" y="377"/>
                    </a:cubicBezTo>
                    <a:cubicBezTo>
                      <a:pt x="177" y="368"/>
                      <a:pt x="175" y="365"/>
                      <a:pt x="175" y="365"/>
                    </a:cubicBezTo>
                    <a:cubicBezTo>
                      <a:pt x="175" y="365"/>
                      <a:pt x="177" y="367"/>
                      <a:pt x="180" y="369"/>
                    </a:cubicBezTo>
                    <a:cubicBezTo>
                      <a:pt x="182" y="371"/>
                      <a:pt x="184" y="372"/>
                      <a:pt x="184" y="373"/>
                    </a:cubicBezTo>
                    <a:cubicBezTo>
                      <a:pt x="184" y="372"/>
                      <a:pt x="184" y="372"/>
                      <a:pt x="185" y="372"/>
                    </a:cubicBezTo>
                    <a:cubicBezTo>
                      <a:pt x="185" y="372"/>
                      <a:pt x="185" y="372"/>
                      <a:pt x="185" y="372"/>
                    </a:cubicBezTo>
                    <a:cubicBezTo>
                      <a:pt x="185" y="372"/>
                      <a:pt x="185" y="373"/>
                      <a:pt x="185" y="373"/>
                    </a:cubicBezTo>
                    <a:cubicBezTo>
                      <a:pt x="185" y="373"/>
                      <a:pt x="185" y="373"/>
                      <a:pt x="184" y="373"/>
                    </a:cubicBezTo>
                    <a:cubicBezTo>
                      <a:pt x="185" y="373"/>
                      <a:pt x="185" y="374"/>
                      <a:pt x="185" y="374"/>
                    </a:cubicBezTo>
                    <a:cubicBezTo>
                      <a:pt x="186" y="376"/>
                      <a:pt x="186" y="377"/>
                      <a:pt x="186" y="377"/>
                    </a:cubicBezTo>
                    <a:moveTo>
                      <a:pt x="159" y="370"/>
                    </a:moveTo>
                    <a:cubicBezTo>
                      <a:pt x="145" y="354"/>
                      <a:pt x="145" y="354"/>
                      <a:pt x="145" y="354"/>
                    </a:cubicBezTo>
                    <a:cubicBezTo>
                      <a:pt x="152" y="362"/>
                      <a:pt x="160" y="369"/>
                      <a:pt x="159" y="370"/>
                    </a:cubicBezTo>
                    <a:moveTo>
                      <a:pt x="145" y="354"/>
                    </a:moveTo>
                    <a:cubicBezTo>
                      <a:pt x="144" y="353"/>
                      <a:pt x="143" y="352"/>
                      <a:pt x="142" y="351"/>
                    </a:cubicBezTo>
                    <a:cubicBezTo>
                      <a:pt x="142" y="351"/>
                      <a:pt x="142" y="351"/>
                      <a:pt x="142" y="351"/>
                    </a:cubicBezTo>
                    <a:cubicBezTo>
                      <a:pt x="145" y="354"/>
                      <a:pt x="145" y="354"/>
                      <a:pt x="145" y="354"/>
                    </a:cubicBezTo>
                    <a:moveTo>
                      <a:pt x="209" y="338"/>
                    </a:moveTo>
                    <a:cubicBezTo>
                      <a:pt x="196" y="326"/>
                      <a:pt x="196" y="326"/>
                      <a:pt x="196" y="326"/>
                    </a:cubicBezTo>
                    <a:cubicBezTo>
                      <a:pt x="197" y="326"/>
                      <a:pt x="198" y="326"/>
                      <a:pt x="204" y="332"/>
                    </a:cubicBezTo>
                    <a:cubicBezTo>
                      <a:pt x="209" y="338"/>
                      <a:pt x="209" y="338"/>
                      <a:pt x="209" y="338"/>
                    </a:cubicBezTo>
                    <a:moveTo>
                      <a:pt x="176" y="337"/>
                    </a:moveTo>
                    <a:cubicBezTo>
                      <a:pt x="175" y="337"/>
                      <a:pt x="175" y="337"/>
                      <a:pt x="175" y="337"/>
                    </a:cubicBezTo>
                    <a:cubicBezTo>
                      <a:pt x="156" y="317"/>
                      <a:pt x="156" y="317"/>
                      <a:pt x="156" y="317"/>
                    </a:cubicBezTo>
                    <a:cubicBezTo>
                      <a:pt x="176" y="337"/>
                      <a:pt x="176" y="337"/>
                      <a:pt x="176" y="337"/>
                    </a:cubicBezTo>
                    <a:moveTo>
                      <a:pt x="159" y="317"/>
                    </a:moveTo>
                    <a:cubicBezTo>
                      <a:pt x="156" y="313"/>
                      <a:pt x="156" y="313"/>
                      <a:pt x="156" y="313"/>
                    </a:cubicBezTo>
                    <a:cubicBezTo>
                      <a:pt x="157" y="314"/>
                      <a:pt x="158" y="316"/>
                      <a:pt x="159" y="317"/>
                    </a:cubicBezTo>
                    <a:moveTo>
                      <a:pt x="161" y="309"/>
                    </a:moveTo>
                    <a:cubicBezTo>
                      <a:pt x="161" y="309"/>
                      <a:pt x="158" y="306"/>
                      <a:pt x="155" y="302"/>
                    </a:cubicBezTo>
                    <a:cubicBezTo>
                      <a:pt x="161" y="309"/>
                      <a:pt x="161" y="309"/>
                      <a:pt x="161" y="309"/>
                    </a:cubicBezTo>
                    <a:moveTo>
                      <a:pt x="184" y="254"/>
                    </a:moveTo>
                    <a:cubicBezTo>
                      <a:pt x="181" y="251"/>
                      <a:pt x="177" y="248"/>
                      <a:pt x="174" y="245"/>
                    </a:cubicBezTo>
                    <a:cubicBezTo>
                      <a:pt x="184" y="254"/>
                      <a:pt x="184" y="254"/>
                      <a:pt x="184" y="254"/>
                    </a:cubicBezTo>
                    <a:moveTo>
                      <a:pt x="178" y="246"/>
                    </a:moveTo>
                    <a:cubicBezTo>
                      <a:pt x="174" y="244"/>
                      <a:pt x="171" y="240"/>
                      <a:pt x="169" y="237"/>
                    </a:cubicBezTo>
                    <a:cubicBezTo>
                      <a:pt x="172" y="241"/>
                      <a:pt x="175" y="244"/>
                      <a:pt x="178" y="246"/>
                    </a:cubicBezTo>
                    <a:moveTo>
                      <a:pt x="179" y="185"/>
                    </a:moveTo>
                    <a:cubicBezTo>
                      <a:pt x="205" y="213"/>
                      <a:pt x="205" y="223"/>
                      <a:pt x="199" y="223"/>
                    </a:cubicBezTo>
                    <a:cubicBezTo>
                      <a:pt x="199" y="223"/>
                      <a:pt x="198" y="223"/>
                      <a:pt x="198" y="223"/>
                    </a:cubicBezTo>
                    <a:cubicBezTo>
                      <a:pt x="198" y="222"/>
                      <a:pt x="198" y="222"/>
                      <a:pt x="198" y="222"/>
                    </a:cubicBezTo>
                    <a:cubicBezTo>
                      <a:pt x="193" y="216"/>
                      <a:pt x="186" y="211"/>
                      <a:pt x="185" y="211"/>
                    </a:cubicBezTo>
                    <a:cubicBezTo>
                      <a:pt x="184" y="211"/>
                      <a:pt x="184" y="211"/>
                      <a:pt x="185" y="212"/>
                    </a:cubicBezTo>
                    <a:cubicBezTo>
                      <a:pt x="195" y="224"/>
                      <a:pt x="197" y="227"/>
                      <a:pt x="196" y="227"/>
                    </a:cubicBezTo>
                    <a:cubicBezTo>
                      <a:pt x="196" y="227"/>
                      <a:pt x="194" y="226"/>
                      <a:pt x="193" y="225"/>
                    </a:cubicBezTo>
                    <a:cubicBezTo>
                      <a:pt x="193" y="225"/>
                      <a:pt x="193" y="225"/>
                      <a:pt x="193" y="225"/>
                    </a:cubicBezTo>
                    <a:cubicBezTo>
                      <a:pt x="199" y="233"/>
                      <a:pt x="205" y="240"/>
                      <a:pt x="204" y="240"/>
                    </a:cubicBezTo>
                    <a:cubicBezTo>
                      <a:pt x="204" y="240"/>
                      <a:pt x="202" y="239"/>
                      <a:pt x="198" y="235"/>
                    </a:cubicBezTo>
                    <a:cubicBezTo>
                      <a:pt x="198" y="235"/>
                      <a:pt x="198" y="235"/>
                      <a:pt x="198" y="235"/>
                    </a:cubicBezTo>
                    <a:cubicBezTo>
                      <a:pt x="200" y="235"/>
                      <a:pt x="197" y="230"/>
                      <a:pt x="191" y="224"/>
                    </a:cubicBezTo>
                    <a:cubicBezTo>
                      <a:pt x="190" y="224"/>
                      <a:pt x="189" y="223"/>
                      <a:pt x="189" y="223"/>
                    </a:cubicBezTo>
                    <a:cubicBezTo>
                      <a:pt x="188" y="223"/>
                      <a:pt x="188" y="223"/>
                      <a:pt x="188" y="224"/>
                    </a:cubicBezTo>
                    <a:cubicBezTo>
                      <a:pt x="185" y="221"/>
                      <a:pt x="185" y="221"/>
                      <a:pt x="185" y="221"/>
                    </a:cubicBezTo>
                    <a:cubicBezTo>
                      <a:pt x="185" y="220"/>
                      <a:pt x="184" y="220"/>
                      <a:pt x="183" y="219"/>
                    </a:cubicBezTo>
                    <a:cubicBezTo>
                      <a:pt x="184" y="223"/>
                      <a:pt x="185" y="226"/>
                      <a:pt x="208" y="250"/>
                    </a:cubicBezTo>
                    <a:cubicBezTo>
                      <a:pt x="200" y="244"/>
                      <a:pt x="203" y="249"/>
                      <a:pt x="187" y="231"/>
                    </a:cubicBezTo>
                    <a:cubicBezTo>
                      <a:pt x="194" y="242"/>
                      <a:pt x="194" y="242"/>
                      <a:pt x="194" y="242"/>
                    </a:cubicBezTo>
                    <a:cubicBezTo>
                      <a:pt x="197" y="245"/>
                      <a:pt x="197" y="246"/>
                      <a:pt x="197" y="246"/>
                    </a:cubicBezTo>
                    <a:cubicBezTo>
                      <a:pt x="197" y="246"/>
                      <a:pt x="197" y="246"/>
                      <a:pt x="197" y="246"/>
                    </a:cubicBezTo>
                    <a:cubicBezTo>
                      <a:pt x="203" y="255"/>
                      <a:pt x="203" y="255"/>
                      <a:pt x="203" y="255"/>
                    </a:cubicBezTo>
                    <a:cubicBezTo>
                      <a:pt x="200" y="251"/>
                      <a:pt x="190" y="241"/>
                      <a:pt x="187" y="239"/>
                    </a:cubicBezTo>
                    <a:cubicBezTo>
                      <a:pt x="187" y="239"/>
                      <a:pt x="187" y="239"/>
                      <a:pt x="187" y="239"/>
                    </a:cubicBezTo>
                    <a:cubicBezTo>
                      <a:pt x="188" y="239"/>
                      <a:pt x="188" y="239"/>
                      <a:pt x="188" y="239"/>
                    </a:cubicBezTo>
                    <a:cubicBezTo>
                      <a:pt x="186" y="238"/>
                      <a:pt x="184" y="237"/>
                      <a:pt x="183" y="235"/>
                    </a:cubicBezTo>
                    <a:cubicBezTo>
                      <a:pt x="181" y="233"/>
                      <a:pt x="179" y="232"/>
                      <a:pt x="177" y="230"/>
                    </a:cubicBezTo>
                    <a:cubicBezTo>
                      <a:pt x="184" y="240"/>
                      <a:pt x="192" y="250"/>
                      <a:pt x="198" y="258"/>
                    </a:cubicBezTo>
                    <a:cubicBezTo>
                      <a:pt x="180" y="245"/>
                      <a:pt x="180" y="245"/>
                      <a:pt x="180" y="245"/>
                    </a:cubicBezTo>
                    <a:cubicBezTo>
                      <a:pt x="190" y="256"/>
                      <a:pt x="190" y="256"/>
                      <a:pt x="190" y="256"/>
                    </a:cubicBezTo>
                    <a:cubicBezTo>
                      <a:pt x="165" y="231"/>
                      <a:pt x="165" y="231"/>
                      <a:pt x="165" y="231"/>
                    </a:cubicBezTo>
                    <a:cubicBezTo>
                      <a:pt x="170" y="236"/>
                      <a:pt x="173" y="241"/>
                      <a:pt x="173" y="241"/>
                    </a:cubicBezTo>
                    <a:cubicBezTo>
                      <a:pt x="173" y="241"/>
                      <a:pt x="173" y="240"/>
                      <a:pt x="172" y="240"/>
                    </a:cubicBezTo>
                    <a:cubicBezTo>
                      <a:pt x="170" y="238"/>
                      <a:pt x="167" y="234"/>
                      <a:pt x="164" y="230"/>
                    </a:cubicBezTo>
                    <a:cubicBezTo>
                      <a:pt x="165" y="232"/>
                      <a:pt x="167" y="235"/>
                      <a:pt x="169" y="237"/>
                    </a:cubicBezTo>
                    <a:cubicBezTo>
                      <a:pt x="156" y="224"/>
                      <a:pt x="143" y="208"/>
                      <a:pt x="131" y="194"/>
                    </a:cubicBezTo>
                    <a:cubicBezTo>
                      <a:pt x="135" y="198"/>
                      <a:pt x="140" y="203"/>
                      <a:pt x="145" y="207"/>
                    </a:cubicBezTo>
                    <a:cubicBezTo>
                      <a:pt x="143" y="205"/>
                      <a:pt x="142" y="204"/>
                      <a:pt x="140" y="202"/>
                    </a:cubicBezTo>
                    <a:cubicBezTo>
                      <a:pt x="135" y="197"/>
                      <a:pt x="131" y="193"/>
                      <a:pt x="126" y="189"/>
                    </a:cubicBezTo>
                    <a:cubicBezTo>
                      <a:pt x="128" y="191"/>
                      <a:pt x="129" y="192"/>
                      <a:pt x="131" y="194"/>
                    </a:cubicBezTo>
                    <a:cubicBezTo>
                      <a:pt x="129" y="192"/>
                      <a:pt x="127" y="191"/>
                      <a:pt x="126" y="190"/>
                    </a:cubicBezTo>
                    <a:cubicBezTo>
                      <a:pt x="140" y="208"/>
                      <a:pt x="157" y="230"/>
                      <a:pt x="174" y="245"/>
                    </a:cubicBezTo>
                    <a:cubicBezTo>
                      <a:pt x="158" y="232"/>
                      <a:pt x="158" y="232"/>
                      <a:pt x="158" y="232"/>
                    </a:cubicBezTo>
                    <a:cubicBezTo>
                      <a:pt x="179" y="259"/>
                      <a:pt x="175" y="254"/>
                      <a:pt x="189" y="275"/>
                    </a:cubicBezTo>
                    <a:cubicBezTo>
                      <a:pt x="181" y="267"/>
                      <a:pt x="175" y="258"/>
                      <a:pt x="168" y="252"/>
                    </a:cubicBezTo>
                    <a:cubicBezTo>
                      <a:pt x="173" y="259"/>
                      <a:pt x="175" y="261"/>
                      <a:pt x="174" y="261"/>
                    </a:cubicBezTo>
                    <a:cubicBezTo>
                      <a:pt x="173" y="261"/>
                      <a:pt x="167" y="257"/>
                      <a:pt x="161" y="252"/>
                    </a:cubicBezTo>
                    <a:cubicBezTo>
                      <a:pt x="156" y="247"/>
                      <a:pt x="151" y="243"/>
                      <a:pt x="150" y="243"/>
                    </a:cubicBezTo>
                    <a:cubicBezTo>
                      <a:pt x="149" y="243"/>
                      <a:pt x="151" y="245"/>
                      <a:pt x="155" y="249"/>
                    </a:cubicBezTo>
                    <a:cubicBezTo>
                      <a:pt x="159" y="257"/>
                      <a:pt x="175" y="272"/>
                      <a:pt x="180" y="280"/>
                    </a:cubicBezTo>
                    <a:cubicBezTo>
                      <a:pt x="178" y="277"/>
                      <a:pt x="173" y="271"/>
                      <a:pt x="172" y="271"/>
                    </a:cubicBezTo>
                    <a:cubicBezTo>
                      <a:pt x="188" y="290"/>
                      <a:pt x="188" y="290"/>
                      <a:pt x="188" y="290"/>
                    </a:cubicBezTo>
                    <a:cubicBezTo>
                      <a:pt x="181" y="284"/>
                      <a:pt x="177" y="277"/>
                      <a:pt x="168" y="270"/>
                    </a:cubicBezTo>
                    <a:cubicBezTo>
                      <a:pt x="176" y="283"/>
                      <a:pt x="183" y="292"/>
                      <a:pt x="180" y="292"/>
                    </a:cubicBezTo>
                    <a:cubicBezTo>
                      <a:pt x="179" y="292"/>
                      <a:pt x="178" y="291"/>
                      <a:pt x="176" y="290"/>
                    </a:cubicBezTo>
                    <a:cubicBezTo>
                      <a:pt x="177" y="297"/>
                      <a:pt x="209" y="323"/>
                      <a:pt x="205" y="323"/>
                    </a:cubicBezTo>
                    <a:cubicBezTo>
                      <a:pt x="205" y="323"/>
                      <a:pt x="205" y="323"/>
                      <a:pt x="205" y="323"/>
                    </a:cubicBezTo>
                    <a:cubicBezTo>
                      <a:pt x="191" y="309"/>
                      <a:pt x="174" y="292"/>
                      <a:pt x="170" y="291"/>
                    </a:cubicBezTo>
                    <a:cubicBezTo>
                      <a:pt x="179" y="302"/>
                      <a:pt x="190" y="313"/>
                      <a:pt x="195" y="321"/>
                    </a:cubicBezTo>
                    <a:cubicBezTo>
                      <a:pt x="174" y="298"/>
                      <a:pt x="174" y="298"/>
                      <a:pt x="174" y="298"/>
                    </a:cubicBezTo>
                    <a:cubicBezTo>
                      <a:pt x="173" y="299"/>
                      <a:pt x="174" y="301"/>
                      <a:pt x="173" y="301"/>
                    </a:cubicBezTo>
                    <a:cubicBezTo>
                      <a:pt x="172" y="301"/>
                      <a:pt x="169" y="298"/>
                      <a:pt x="160" y="289"/>
                    </a:cubicBezTo>
                    <a:cubicBezTo>
                      <a:pt x="165" y="295"/>
                      <a:pt x="166" y="297"/>
                      <a:pt x="165" y="297"/>
                    </a:cubicBezTo>
                    <a:cubicBezTo>
                      <a:pt x="165" y="297"/>
                      <a:pt x="164" y="296"/>
                      <a:pt x="162" y="295"/>
                    </a:cubicBezTo>
                    <a:cubicBezTo>
                      <a:pt x="171" y="309"/>
                      <a:pt x="206" y="340"/>
                      <a:pt x="215" y="348"/>
                    </a:cubicBezTo>
                    <a:cubicBezTo>
                      <a:pt x="197" y="333"/>
                      <a:pt x="205" y="344"/>
                      <a:pt x="179" y="318"/>
                    </a:cubicBezTo>
                    <a:cubicBezTo>
                      <a:pt x="175" y="310"/>
                      <a:pt x="175" y="310"/>
                      <a:pt x="175" y="310"/>
                    </a:cubicBezTo>
                    <a:cubicBezTo>
                      <a:pt x="169" y="305"/>
                      <a:pt x="167" y="304"/>
                      <a:pt x="166" y="304"/>
                    </a:cubicBezTo>
                    <a:cubicBezTo>
                      <a:pt x="165" y="304"/>
                      <a:pt x="167" y="307"/>
                      <a:pt x="169" y="310"/>
                    </a:cubicBezTo>
                    <a:cubicBezTo>
                      <a:pt x="172" y="314"/>
                      <a:pt x="175" y="317"/>
                      <a:pt x="174" y="317"/>
                    </a:cubicBezTo>
                    <a:cubicBezTo>
                      <a:pt x="173" y="317"/>
                      <a:pt x="169" y="313"/>
                      <a:pt x="155" y="299"/>
                    </a:cubicBezTo>
                    <a:cubicBezTo>
                      <a:pt x="155" y="299"/>
                      <a:pt x="155" y="299"/>
                      <a:pt x="155" y="299"/>
                    </a:cubicBezTo>
                    <a:cubicBezTo>
                      <a:pt x="157" y="299"/>
                      <a:pt x="148" y="286"/>
                      <a:pt x="135" y="274"/>
                    </a:cubicBezTo>
                    <a:cubicBezTo>
                      <a:pt x="145" y="287"/>
                      <a:pt x="145" y="287"/>
                      <a:pt x="145" y="287"/>
                    </a:cubicBezTo>
                    <a:cubicBezTo>
                      <a:pt x="139" y="282"/>
                      <a:pt x="142" y="282"/>
                      <a:pt x="134" y="276"/>
                    </a:cubicBezTo>
                    <a:cubicBezTo>
                      <a:pt x="139" y="282"/>
                      <a:pt x="148" y="294"/>
                      <a:pt x="155" y="302"/>
                    </a:cubicBezTo>
                    <a:cubicBezTo>
                      <a:pt x="154" y="301"/>
                      <a:pt x="154" y="301"/>
                      <a:pt x="154" y="301"/>
                    </a:cubicBezTo>
                    <a:cubicBezTo>
                      <a:pt x="154" y="307"/>
                      <a:pt x="154" y="307"/>
                      <a:pt x="154" y="307"/>
                    </a:cubicBezTo>
                    <a:cubicBezTo>
                      <a:pt x="154" y="307"/>
                      <a:pt x="154" y="307"/>
                      <a:pt x="154" y="307"/>
                    </a:cubicBezTo>
                    <a:cubicBezTo>
                      <a:pt x="154" y="307"/>
                      <a:pt x="154" y="307"/>
                      <a:pt x="154" y="307"/>
                    </a:cubicBezTo>
                    <a:cubicBezTo>
                      <a:pt x="154" y="307"/>
                      <a:pt x="154" y="307"/>
                      <a:pt x="154" y="307"/>
                    </a:cubicBezTo>
                    <a:cubicBezTo>
                      <a:pt x="153" y="305"/>
                      <a:pt x="148" y="299"/>
                      <a:pt x="147" y="299"/>
                    </a:cubicBezTo>
                    <a:cubicBezTo>
                      <a:pt x="156" y="313"/>
                      <a:pt x="156" y="313"/>
                      <a:pt x="156" y="313"/>
                    </a:cubicBezTo>
                    <a:cubicBezTo>
                      <a:pt x="151" y="307"/>
                      <a:pt x="144" y="300"/>
                      <a:pt x="139" y="297"/>
                    </a:cubicBezTo>
                    <a:cubicBezTo>
                      <a:pt x="139" y="297"/>
                      <a:pt x="139" y="297"/>
                      <a:pt x="139" y="297"/>
                    </a:cubicBezTo>
                    <a:cubicBezTo>
                      <a:pt x="137" y="297"/>
                      <a:pt x="144" y="306"/>
                      <a:pt x="152" y="315"/>
                    </a:cubicBezTo>
                    <a:cubicBezTo>
                      <a:pt x="160" y="325"/>
                      <a:pt x="168" y="334"/>
                      <a:pt x="167" y="334"/>
                    </a:cubicBezTo>
                    <a:cubicBezTo>
                      <a:pt x="167" y="334"/>
                      <a:pt x="165" y="332"/>
                      <a:pt x="161" y="329"/>
                    </a:cubicBezTo>
                    <a:cubicBezTo>
                      <a:pt x="161" y="329"/>
                      <a:pt x="161" y="329"/>
                      <a:pt x="161" y="329"/>
                    </a:cubicBezTo>
                    <a:cubicBezTo>
                      <a:pt x="162" y="329"/>
                      <a:pt x="161" y="328"/>
                      <a:pt x="161" y="328"/>
                    </a:cubicBezTo>
                    <a:cubicBezTo>
                      <a:pt x="160" y="327"/>
                      <a:pt x="160" y="327"/>
                      <a:pt x="160" y="327"/>
                    </a:cubicBezTo>
                    <a:cubicBezTo>
                      <a:pt x="160" y="327"/>
                      <a:pt x="160" y="327"/>
                      <a:pt x="160" y="327"/>
                    </a:cubicBezTo>
                    <a:cubicBezTo>
                      <a:pt x="150" y="318"/>
                      <a:pt x="150" y="318"/>
                      <a:pt x="150" y="318"/>
                    </a:cubicBezTo>
                    <a:cubicBezTo>
                      <a:pt x="195" y="366"/>
                      <a:pt x="148" y="328"/>
                      <a:pt x="193" y="376"/>
                    </a:cubicBezTo>
                    <a:cubicBezTo>
                      <a:pt x="173" y="358"/>
                      <a:pt x="182" y="365"/>
                      <a:pt x="163" y="340"/>
                    </a:cubicBezTo>
                    <a:cubicBezTo>
                      <a:pt x="148" y="328"/>
                      <a:pt x="148" y="328"/>
                      <a:pt x="148" y="328"/>
                    </a:cubicBezTo>
                    <a:cubicBezTo>
                      <a:pt x="147" y="326"/>
                      <a:pt x="151" y="329"/>
                      <a:pt x="147" y="324"/>
                    </a:cubicBezTo>
                    <a:cubicBezTo>
                      <a:pt x="142" y="319"/>
                      <a:pt x="140" y="318"/>
                      <a:pt x="139" y="318"/>
                    </a:cubicBezTo>
                    <a:cubicBezTo>
                      <a:pt x="136" y="318"/>
                      <a:pt x="151" y="336"/>
                      <a:pt x="159" y="346"/>
                    </a:cubicBezTo>
                    <a:cubicBezTo>
                      <a:pt x="153" y="341"/>
                      <a:pt x="132" y="318"/>
                      <a:pt x="130" y="318"/>
                    </a:cubicBezTo>
                    <a:cubicBezTo>
                      <a:pt x="130" y="318"/>
                      <a:pt x="130" y="318"/>
                      <a:pt x="131" y="320"/>
                    </a:cubicBezTo>
                    <a:cubicBezTo>
                      <a:pt x="136" y="332"/>
                      <a:pt x="164" y="354"/>
                      <a:pt x="168" y="361"/>
                    </a:cubicBezTo>
                    <a:cubicBezTo>
                      <a:pt x="143" y="338"/>
                      <a:pt x="143" y="338"/>
                      <a:pt x="143" y="338"/>
                    </a:cubicBezTo>
                    <a:cubicBezTo>
                      <a:pt x="149" y="347"/>
                      <a:pt x="150" y="349"/>
                      <a:pt x="148" y="349"/>
                    </a:cubicBezTo>
                    <a:cubicBezTo>
                      <a:pt x="146" y="349"/>
                      <a:pt x="139" y="344"/>
                      <a:pt x="136" y="343"/>
                    </a:cubicBezTo>
                    <a:cubicBezTo>
                      <a:pt x="137" y="345"/>
                      <a:pt x="139" y="348"/>
                      <a:pt x="142" y="351"/>
                    </a:cubicBezTo>
                    <a:cubicBezTo>
                      <a:pt x="140" y="350"/>
                      <a:pt x="140" y="350"/>
                      <a:pt x="139" y="350"/>
                    </a:cubicBezTo>
                    <a:cubicBezTo>
                      <a:pt x="137" y="350"/>
                      <a:pt x="141" y="356"/>
                      <a:pt x="145" y="362"/>
                    </a:cubicBezTo>
                    <a:cubicBezTo>
                      <a:pt x="150" y="368"/>
                      <a:pt x="154" y="374"/>
                      <a:pt x="152" y="374"/>
                    </a:cubicBezTo>
                    <a:cubicBezTo>
                      <a:pt x="152" y="374"/>
                      <a:pt x="152" y="373"/>
                      <a:pt x="151" y="373"/>
                    </a:cubicBezTo>
                    <a:cubicBezTo>
                      <a:pt x="146" y="367"/>
                      <a:pt x="135" y="358"/>
                      <a:pt x="129" y="353"/>
                    </a:cubicBezTo>
                    <a:cubicBezTo>
                      <a:pt x="141" y="370"/>
                      <a:pt x="141" y="370"/>
                      <a:pt x="141" y="370"/>
                    </a:cubicBezTo>
                    <a:cubicBezTo>
                      <a:pt x="141" y="370"/>
                      <a:pt x="141" y="370"/>
                      <a:pt x="141" y="371"/>
                    </a:cubicBezTo>
                    <a:cubicBezTo>
                      <a:pt x="141" y="370"/>
                      <a:pt x="141" y="370"/>
                      <a:pt x="141" y="370"/>
                    </a:cubicBezTo>
                    <a:cubicBezTo>
                      <a:pt x="135" y="362"/>
                      <a:pt x="122" y="349"/>
                      <a:pt x="109" y="335"/>
                    </a:cubicBezTo>
                    <a:cubicBezTo>
                      <a:pt x="110" y="337"/>
                      <a:pt x="117" y="345"/>
                      <a:pt x="118" y="348"/>
                    </a:cubicBezTo>
                    <a:cubicBezTo>
                      <a:pt x="114" y="342"/>
                      <a:pt x="109" y="337"/>
                      <a:pt x="102" y="331"/>
                    </a:cubicBezTo>
                    <a:cubicBezTo>
                      <a:pt x="122" y="357"/>
                      <a:pt x="122" y="357"/>
                      <a:pt x="122" y="357"/>
                    </a:cubicBezTo>
                    <a:cubicBezTo>
                      <a:pt x="124" y="360"/>
                      <a:pt x="126" y="360"/>
                      <a:pt x="126" y="361"/>
                    </a:cubicBezTo>
                    <a:cubicBezTo>
                      <a:pt x="126" y="361"/>
                      <a:pt x="129" y="366"/>
                      <a:pt x="127" y="366"/>
                    </a:cubicBezTo>
                    <a:cubicBezTo>
                      <a:pt x="126" y="366"/>
                      <a:pt x="125" y="365"/>
                      <a:pt x="121" y="362"/>
                    </a:cubicBezTo>
                    <a:cubicBezTo>
                      <a:pt x="116" y="356"/>
                      <a:pt x="111" y="351"/>
                      <a:pt x="106" y="345"/>
                    </a:cubicBezTo>
                    <a:cubicBezTo>
                      <a:pt x="111" y="350"/>
                      <a:pt x="113" y="351"/>
                      <a:pt x="113" y="351"/>
                    </a:cubicBezTo>
                    <a:cubicBezTo>
                      <a:pt x="114" y="351"/>
                      <a:pt x="106" y="343"/>
                      <a:pt x="100" y="335"/>
                    </a:cubicBezTo>
                    <a:cubicBezTo>
                      <a:pt x="100" y="336"/>
                      <a:pt x="100" y="336"/>
                      <a:pt x="99" y="336"/>
                    </a:cubicBezTo>
                    <a:cubicBezTo>
                      <a:pt x="98" y="336"/>
                      <a:pt x="93" y="330"/>
                      <a:pt x="85" y="323"/>
                    </a:cubicBezTo>
                    <a:cubicBezTo>
                      <a:pt x="84" y="325"/>
                      <a:pt x="101" y="344"/>
                      <a:pt x="113" y="356"/>
                    </a:cubicBezTo>
                    <a:cubicBezTo>
                      <a:pt x="110" y="354"/>
                      <a:pt x="108" y="353"/>
                      <a:pt x="107" y="353"/>
                    </a:cubicBezTo>
                    <a:cubicBezTo>
                      <a:pt x="106" y="353"/>
                      <a:pt x="107" y="355"/>
                      <a:pt x="114" y="365"/>
                    </a:cubicBezTo>
                    <a:cubicBezTo>
                      <a:pt x="96" y="345"/>
                      <a:pt x="96" y="345"/>
                      <a:pt x="96" y="345"/>
                    </a:cubicBezTo>
                    <a:cubicBezTo>
                      <a:pt x="100" y="353"/>
                      <a:pt x="100" y="353"/>
                      <a:pt x="100" y="353"/>
                    </a:cubicBezTo>
                    <a:cubicBezTo>
                      <a:pt x="79" y="328"/>
                      <a:pt x="79" y="328"/>
                      <a:pt x="79" y="328"/>
                    </a:cubicBezTo>
                    <a:cubicBezTo>
                      <a:pt x="77" y="327"/>
                      <a:pt x="76" y="327"/>
                      <a:pt x="76" y="327"/>
                    </a:cubicBezTo>
                    <a:cubicBezTo>
                      <a:pt x="74" y="327"/>
                      <a:pt x="81" y="334"/>
                      <a:pt x="88" y="341"/>
                    </a:cubicBezTo>
                    <a:cubicBezTo>
                      <a:pt x="94" y="348"/>
                      <a:pt x="101" y="355"/>
                      <a:pt x="99" y="355"/>
                    </a:cubicBezTo>
                    <a:cubicBezTo>
                      <a:pt x="98" y="355"/>
                      <a:pt x="97" y="355"/>
                      <a:pt x="96" y="354"/>
                    </a:cubicBezTo>
                    <a:cubicBezTo>
                      <a:pt x="80" y="337"/>
                      <a:pt x="80" y="337"/>
                      <a:pt x="80" y="337"/>
                    </a:cubicBezTo>
                    <a:cubicBezTo>
                      <a:pt x="84" y="343"/>
                      <a:pt x="100" y="361"/>
                      <a:pt x="99" y="361"/>
                    </a:cubicBezTo>
                    <a:cubicBezTo>
                      <a:pt x="99" y="361"/>
                      <a:pt x="96" y="359"/>
                      <a:pt x="91" y="355"/>
                    </a:cubicBezTo>
                    <a:cubicBezTo>
                      <a:pt x="100" y="366"/>
                      <a:pt x="117" y="376"/>
                      <a:pt x="117" y="382"/>
                    </a:cubicBezTo>
                    <a:cubicBezTo>
                      <a:pt x="108" y="374"/>
                      <a:pt x="101" y="369"/>
                      <a:pt x="97" y="366"/>
                    </a:cubicBezTo>
                    <a:cubicBezTo>
                      <a:pt x="102" y="374"/>
                      <a:pt x="114" y="383"/>
                      <a:pt x="115" y="383"/>
                    </a:cubicBezTo>
                    <a:cubicBezTo>
                      <a:pt x="115" y="383"/>
                      <a:pt x="115" y="383"/>
                      <a:pt x="115" y="383"/>
                    </a:cubicBezTo>
                    <a:cubicBezTo>
                      <a:pt x="115" y="383"/>
                      <a:pt x="115" y="383"/>
                      <a:pt x="115" y="383"/>
                    </a:cubicBezTo>
                    <a:cubicBezTo>
                      <a:pt x="115" y="383"/>
                      <a:pt x="115" y="383"/>
                      <a:pt x="115" y="383"/>
                    </a:cubicBezTo>
                    <a:cubicBezTo>
                      <a:pt x="115" y="384"/>
                      <a:pt x="115" y="384"/>
                      <a:pt x="115" y="384"/>
                    </a:cubicBezTo>
                    <a:cubicBezTo>
                      <a:pt x="112" y="384"/>
                      <a:pt x="102" y="375"/>
                      <a:pt x="92" y="366"/>
                    </a:cubicBezTo>
                    <a:cubicBezTo>
                      <a:pt x="82" y="357"/>
                      <a:pt x="73" y="348"/>
                      <a:pt x="71" y="348"/>
                    </a:cubicBezTo>
                    <a:cubicBezTo>
                      <a:pt x="70" y="348"/>
                      <a:pt x="71" y="350"/>
                      <a:pt x="74" y="354"/>
                    </a:cubicBezTo>
                    <a:cubicBezTo>
                      <a:pt x="86" y="364"/>
                      <a:pt x="102" y="384"/>
                      <a:pt x="106" y="384"/>
                    </a:cubicBezTo>
                    <a:cubicBezTo>
                      <a:pt x="107" y="384"/>
                      <a:pt x="107" y="384"/>
                      <a:pt x="107" y="384"/>
                    </a:cubicBezTo>
                    <a:cubicBezTo>
                      <a:pt x="108" y="386"/>
                      <a:pt x="109" y="386"/>
                      <a:pt x="108" y="386"/>
                    </a:cubicBezTo>
                    <a:cubicBezTo>
                      <a:pt x="107" y="386"/>
                      <a:pt x="104" y="384"/>
                      <a:pt x="100" y="381"/>
                    </a:cubicBezTo>
                    <a:cubicBezTo>
                      <a:pt x="97" y="379"/>
                      <a:pt x="93" y="376"/>
                      <a:pt x="92" y="376"/>
                    </a:cubicBezTo>
                    <a:cubicBezTo>
                      <a:pt x="92" y="376"/>
                      <a:pt x="93" y="378"/>
                      <a:pt x="97" y="382"/>
                    </a:cubicBezTo>
                    <a:cubicBezTo>
                      <a:pt x="77" y="360"/>
                      <a:pt x="77" y="360"/>
                      <a:pt x="77" y="360"/>
                    </a:cubicBezTo>
                    <a:cubicBezTo>
                      <a:pt x="76" y="360"/>
                      <a:pt x="83" y="369"/>
                      <a:pt x="85" y="372"/>
                    </a:cubicBezTo>
                    <a:cubicBezTo>
                      <a:pt x="69" y="355"/>
                      <a:pt x="69" y="355"/>
                      <a:pt x="69" y="355"/>
                    </a:cubicBezTo>
                    <a:cubicBezTo>
                      <a:pt x="78" y="365"/>
                      <a:pt x="79" y="368"/>
                      <a:pt x="78" y="368"/>
                    </a:cubicBezTo>
                    <a:cubicBezTo>
                      <a:pt x="77" y="368"/>
                      <a:pt x="76" y="367"/>
                      <a:pt x="75" y="367"/>
                    </a:cubicBezTo>
                    <a:cubicBezTo>
                      <a:pt x="74" y="366"/>
                      <a:pt x="73" y="366"/>
                      <a:pt x="73" y="366"/>
                    </a:cubicBezTo>
                    <a:cubicBezTo>
                      <a:pt x="72" y="366"/>
                      <a:pt x="74" y="369"/>
                      <a:pt x="88" y="384"/>
                    </a:cubicBezTo>
                    <a:cubicBezTo>
                      <a:pt x="78" y="374"/>
                      <a:pt x="75" y="371"/>
                      <a:pt x="75" y="371"/>
                    </a:cubicBezTo>
                    <a:cubicBezTo>
                      <a:pt x="74" y="371"/>
                      <a:pt x="76" y="373"/>
                      <a:pt x="77" y="375"/>
                    </a:cubicBezTo>
                    <a:cubicBezTo>
                      <a:pt x="78" y="377"/>
                      <a:pt x="80" y="379"/>
                      <a:pt x="79" y="379"/>
                    </a:cubicBezTo>
                    <a:cubicBezTo>
                      <a:pt x="79" y="379"/>
                      <a:pt x="78" y="378"/>
                      <a:pt x="76" y="376"/>
                    </a:cubicBezTo>
                    <a:cubicBezTo>
                      <a:pt x="57" y="354"/>
                      <a:pt x="81" y="372"/>
                      <a:pt x="54" y="345"/>
                    </a:cubicBezTo>
                    <a:cubicBezTo>
                      <a:pt x="52" y="343"/>
                      <a:pt x="51" y="342"/>
                      <a:pt x="51" y="342"/>
                    </a:cubicBezTo>
                    <a:cubicBezTo>
                      <a:pt x="51" y="342"/>
                      <a:pt x="51" y="343"/>
                      <a:pt x="52" y="344"/>
                    </a:cubicBezTo>
                    <a:cubicBezTo>
                      <a:pt x="52" y="345"/>
                      <a:pt x="53" y="346"/>
                      <a:pt x="52" y="346"/>
                    </a:cubicBezTo>
                    <a:cubicBezTo>
                      <a:pt x="52" y="346"/>
                      <a:pt x="51" y="346"/>
                      <a:pt x="49" y="344"/>
                    </a:cubicBezTo>
                    <a:cubicBezTo>
                      <a:pt x="46" y="339"/>
                      <a:pt x="39" y="331"/>
                      <a:pt x="34" y="326"/>
                    </a:cubicBezTo>
                    <a:cubicBezTo>
                      <a:pt x="31" y="324"/>
                      <a:pt x="30" y="323"/>
                      <a:pt x="29" y="323"/>
                    </a:cubicBezTo>
                    <a:cubicBezTo>
                      <a:pt x="29" y="323"/>
                      <a:pt x="28" y="323"/>
                      <a:pt x="28" y="323"/>
                    </a:cubicBezTo>
                    <a:cubicBezTo>
                      <a:pt x="33" y="327"/>
                      <a:pt x="33" y="327"/>
                      <a:pt x="33" y="327"/>
                    </a:cubicBezTo>
                    <a:cubicBezTo>
                      <a:pt x="43" y="338"/>
                      <a:pt x="32" y="331"/>
                      <a:pt x="51" y="347"/>
                    </a:cubicBezTo>
                    <a:cubicBezTo>
                      <a:pt x="51" y="346"/>
                      <a:pt x="50" y="345"/>
                      <a:pt x="48" y="343"/>
                    </a:cubicBezTo>
                    <a:cubicBezTo>
                      <a:pt x="48" y="343"/>
                      <a:pt x="49" y="344"/>
                      <a:pt x="49" y="344"/>
                    </a:cubicBezTo>
                    <a:cubicBezTo>
                      <a:pt x="51" y="346"/>
                      <a:pt x="52" y="347"/>
                      <a:pt x="52" y="347"/>
                    </a:cubicBezTo>
                    <a:cubicBezTo>
                      <a:pt x="53" y="349"/>
                      <a:pt x="55" y="350"/>
                      <a:pt x="57" y="352"/>
                    </a:cubicBezTo>
                    <a:cubicBezTo>
                      <a:pt x="50" y="346"/>
                      <a:pt x="44" y="342"/>
                      <a:pt x="40" y="339"/>
                    </a:cubicBezTo>
                    <a:cubicBezTo>
                      <a:pt x="45" y="346"/>
                      <a:pt x="50" y="352"/>
                      <a:pt x="52" y="355"/>
                    </a:cubicBezTo>
                    <a:cubicBezTo>
                      <a:pt x="48" y="346"/>
                      <a:pt x="48" y="346"/>
                      <a:pt x="48" y="346"/>
                    </a:cubicBezTo>
                    <a:cubicBezTo>
                      <a:pt x="75" y="373"/>
                      <a:pt x="52" y="352"/>
                      <a:pt x="72" y="374"/>
                    </a:cubicBezTo>
                    <a:cubicBezTo>
                      <a:pt x="68" y="371"/>
                      <a:pt x="67" y="369"/>
                      <a:pt x="66" y="369"/>
                    </a:cubicBezTo>
                    <a:cubicBezTo>
                      <a:pt x="65" y="369"/>
                      <a:pt x="66" y="371"/>
                      <a:pt x="68" y="373"/>
                    </a:cubicBezTo>
                    <a:cubicBezTo>
                      <a:pt x="69" y="375"/>
                      <a:pt x="70" y="376"/>
                      <a:pt x="69" y="376"/>
                    </a:cubicBezTo>
                    <a:cubicBezTo>
                      <a:pt x="69" y="376"/>
                      <a:pt x="68" y="376"/>
                      <a:pt x="66" y="375"/>
                    </a:cubicBezTo>
                    <a:cubicBezTo>
                      <a:pt x="67" y="375"/>
                      <a:pt x="65" y="372"/>
                      <a:pt x="65" y="372"/>
                    </a:cubicBezTo>
                    <a:cubicBezTo>
                      <a:pt x="64" y="372"/>
                      <a:pt x="64" y="372"/>
                      <a:pt x="64" y="372"/>
                    </a:cubicBezTo>
                    <a:cubicBezTo>
                      <a:pt x="62" y="372"/>
                      <a:pt x="50" y="362"/>
                      <a:pt x="39" y="352"/>
                    </a:cubicBezTo>
                    <a:cubicBezTo>
                      <a:pt x="34" y="348"/>
                      <a:pt x="29" y="343"/>
                      <a:pt x="25" y="340"/>
                    </a:cubicBezTo>
                    <a:cubicBezTo>
                      <a:pt x="24" y="341"/>
                      <a:pt x="23" y="343"/>
                      <a:pt x="22" y="343"/>
                    </a:cubicBezTo>
                    <a:cubicBezTo>
                      <a:pt x="21" y="343"/>
                      <a:pt x="21" y="343"/>
                      <a:pt x="21" y="343"/>
                    </a:cubicBezTo>
                    <a:cubicBezTo>
                      <a:pt x="25" y="347"/>
                      <a:pt x="30" y="353"/>
                      <a:pt x="36" y="358"/>
                    </a:cubicBezTo>
                    <a:cubicBezTo>
                      <a:pt x="37" y="359"/>
                      <a:pt x="38" y="360"/>
                      <a:pt x="38" y="360"/>
                    </a:cubicBezTo>
                    <a:cubicBezTo>
                      <a:pt x="38" y="360"/>
                      <a:pt x="39" y="360"/>
                      <a:pt x="39" y="360"/>
                    </a:cubicBezTo>
                    <a:cubicBezTo>
                      <a:pt x="39" y="360"/>
                      <a:pt x="39" y="359"/>
                      <a:pt x="40" y="359"/>
                    </a:cubicBezTo>
                    <a:cubicBezTo>
                      <a:pt x="42" y="359"/>
                      <a:pt x="47" y="362"/>
                      <a:pt x="65" y="382"/>
                    </a:cubicBezTo>
                    <a:cubicBezTo>
                      <a:pt x="54" y="372"/>
                      <a:pt x="49" y="369"/>
                      <a:pt x="48" y="369"/>
                    </a:cubicBezTo>
                    <a:cubicBezTo>
                      <a:pt x="47" y="369"/>
                      <a:pt x="50" y="372"/>
                      <a:pt x="52" y="376"/>
                    </a:cubicBezTo>
                    <a:cubicBezTo>
                      <a:pt x="55" y="379"/>
                      <a:pt x="57" y="383"/>
                      <a:pt x="55" y="383"/>
                    </a:cubicBezTo>
                    <a:cubicBezTo>
                      <a:pt x="54" y="383"/>
                      <a:pt x="52" y="382"/>
                      <a:pt x="48" y="379"/>
                    </a:cubicBezTo>
                    <a:cubicBezTo>
                      <a:pt x="54" y="384"/>
                      <a:pt x="57" y="388"/>
                      <a:pt x="56" y="388"/>
                    </a:cubicBezTo>
                    <a:cubicBezTo>
                      <a:pt x="56" y="388"/>
                      <a:pt x="56" y="388"/>
                      <a:pt x="56" y="388"/>
                    </a:cubicBezTo>
                    <a:cubicBezTo>
                      <a:pt x="38" y="372"/>
                      <a:pt x="28" y="364"/>
                      <a:pt x="22" y="360"/>
                    </a:cubicBezTo>
                    <a:cubicBezTo>
                      <a:pt x="43" y="384"/>
                      <a:pt x="43" y="381"/>
                      <a:pt x="54" y="398"/>
                    </a:cubicBezTo>
                    <a:cubicBezTo>
                      <a:pt x="45" y="387"/>
                      <a:pt x="34" y="381"/>
                      <a:pt x="26" y="372"/>
                    </a:cubicBezTo>
                    <a:cubicBezTo>
                      <a:pt x="24" y="372"/>
                      <a:pt x="27" y="376"/>
                      <a:pt x="34" y="385"/>
                    </a:cubicBezTo>
                    <a:cubicBezTo>
                      <a:pt x="32" y="383"/>
                      <a:pt x="32" y="383"/>
                      <a:pt x="32" y="383"/>
                    </a:cubicBezTo>
                    <a:cubicBezTo>
                      <a:pt x="33" y="385"/>
                      <a:pt x="32" y="385"/>
                      <a:pt x="32" y="385"/>
                    </a:cubicBezTo>
                    <a:cubicBezTo>
                      <a:pt x="30" y="385"/>
                      <a:pt x="28" y="384"/>
                      <a:pt x="26" y="383"/>
                    </a:cubicBezTo>
                    <a:cubicBezTo>
                      <a:pt x="24" y="382"/>
                      <a:pt x="22" y="380"/>
                      <a:pt x="22" y="380"/>
                    </a:cubicBezTo>
                    <a:cubicBezTo>
                      <a:pt x="21" y="380"/>
                      <a:pt x="21" y="382"/>
                      <a:pt x="25" y="388"/>
                    </a:cubicBezTo>
                    <a:cubicBezTo>
                      <a:pt x="33" y="395"/>
                      <a:pt x="33" y="395"/>
                      <a:pt x="33" y="395"/>
                    </a:cubicBezTo>
                    <a:cubicBezTo>
                      <a:pt x="38" y="402"/>
                      <a:pt x="41" y="407"/>
                      <a:pt x="41" y="409"/>
                    </a:cubicBezTo>
                    <a:cubicBezTo>
                      <a:pt x="42" y="411"/>
                      <a:pt x="40" y="412"/>
                      <a:pt x="38" y="412"/>
                    </a:cubicBezTo>
                    <a:cubicBezTo>
                      <a:pt x="38" y="412"/>
                      <a:pt x="37" y="412"/>
                      <a:pt x="37" y="412"/>
                    </a:cubicBezTo>
                    <a:cubicBezTo>
                      <a:pt x="34" y="411"/>
                      <a:pt x="31" y="411"/>
                      <a:pt x="28" y="411"/>
                    </a:cubicBezTo>
                    <a:cubicBezTo>
                      <a:pt x="26" y="411"/>
                      <a:pt x="25" y="411"/>
                      <a:pt x="24" y="413"/>
                    </a:cubicBezTo>
                    <a:cubicBezTo>
                      <a:pt x="33" y="418"/>
                      <a:pt x="33" y="418"/>
                      <a:pt x="33" y="418"/>
                    </a:cubicBezTo>
                    <a:cubicBezTo>
                      <a:pt x="33" y="418"/>
                      <a:pt x="33" y="418"/>
                      <a:pt x="33" y="419"/>
                    </a:cubicBezTo>
                    <a:cubicBezTo>
                      <a:pt x="33" y="418"/>
                      <a:pt x="33" y="418"/>
                      <a:pt x="33" y="418"/>
                    </a:cubicBezTo>
                    <a:cubicBezTo>
                      <a:pt x="32" y="418"/>
                      <a:pt x="32" y="418"/>
                      <a:pt x="32" y="418"/>
                    </a:cubicBezTo>
                    <a:cubicBezTo>
                      <a:pt x="31" y="418"/>
                      <a:pt x="32" y="419"/>
                      <a:pt x="31" y="420"/>
                    </a:cubicBezTo>
                    <a:cubicBezTo>
                      <a:pt x="31" y="421"/>
                      <a:pt x="31" y="421"/>
                      <a:pt x="30" y="421"/>
                    </a:cubicBezTo>
                    <a:cubicBezTo>
                      <a:pt x="29" y="421"/>
                      <a:pt x="27" y="420"/>
                      <a:pt x="23" y="416"/>
                    </a:cubicBezTo>
                    <a:cubicBezTo>
                      <a:pt x="23" y="416"/>
                      <a:pt x="22" y="414"/>
                      <a:pt x="22" y="414"/>
                    </a:cubicBezTo>
                    <a:cubicBezTo>
                      <a:pt x="22" y="414"/>
                      <a:pt x="22" y="414"/>
                      <a:pt x="23" y="415"/>
                    </a:cubicBezTo>
                    <a:cubicBezTo>
                      <a:pt x="16" y="408"/>
                      <a:pt x="6" y="400"/>
                      <a:pt x="1" y="397"/>
                    </a:cubicBezTo>
                    <a:cubicBezTo>
                      <a:pt x="4" y="399"/>
                      <a:pt x="6" y="401"/>
                      <a:pt x="7" y="402"/>
                    </a:cubicBezTo>
                    <a:cubicBezTo>
                      <a:pt x="7" y="402"/>
                      <a:pt x="6" y="402"/>
                      <a:pt x="6" y="402"/>
                    </a:cubicBezTo>
                    <a:cubicBezTo>
                      <a:pt x="9" y="406"/>
                      <a:pt x="9" y="406"/>
                      <a:pt x="9" y="406"/>
                    </a:cubicBezTo>
                    <a:cubicBezTo>
                      <a:pt x="5" y="402"/>
                      <a:pt x="5" y="402"/>
                      <a:pt x="5" y="402"/>
                    </a:cubicBezTo>
                    <a:cubicBezTo>
                      <a:pt x="5" y="402"/>
                      <a:pt x="5" y="402"/>
                      <a:pt x="5" y="402"/>
                    </a:cubicBezTo>
                    <a:cubicBezTo>
                      <a:pt x="4" y="402"/>
                      <a:pt x="4" y="402"/>
                      <a:pt x="3" y="402"/>
                    </a:cubicBezTo>
                    <a:cubicBezTo>
                      <a:pt x="4" y="403"/>
                      <a:pt x="5" y="404"/>
                      <a:pt x="6" y="405"/>
                    </a:cubicBezTo>
                    <a:cubicBezTo>
                      <a:pt x="10" y="408"/>
                      <a:pt x="13" y="411"/>
                      <a:pt x="12" y="411"/>
                    </a:cubicBezTo>
                    <a:cubicBezTo>
                      <a:pt x="12" y="411"/>
                      <a:pt x="12" y="411"/>
                      <a:pt x="12" y="411"/>
                    </a:cubicBezTo>
                    <a:cubicBezTo>
                      <a:pt x="8" y="407"/>
                      <a:pt x="4" y="405"/>
                      <a:pt x="2" y="403"/>
                    </a:cubicBezTo>
                    <a:cubicBezTo>
                      <a:pt x="0" y="404"/>
                      <a:pt x="0" y="407"/>
                      <a:pt x="0" y="410"/>
                    </a:cubicBezTo>
                    <a:cubicBezTo>
                      <a:pt x="1" y="416"/>
                      <a:pt x="4" y="423"/>
                      <a:pt x="6" y="429"/>
                    </a:cubicBezTo>
                    <a:cubicBezTo>
                      <a:pt x="8" y="435"/>
                      <a:pt x="9" y="440"/>
                      <a:pt x="9" y="444"/>
                    </a:cubicBezTo>
                    <a:cubicBezTo>
                      <a:pt x="8" y="448"/>
                      <a:pt x="6" y="451"/>
                      <a:pt x="5" y="455"/>
                    </a:cubicBezTo>
                    <a:cubicBezTo>
                      <a:pt x="5" y="455"/>
                      <a:pt x="5" y="455"/>
                      <a:pt x="5" y="455"/>
                    </a:cubicBezTo>
                    <a:cubicBezTo>
                      <a:pt x="7" y="455"/>
                      <a:pt x="9" y="457"/>
                      <a:pt x="10" y="459"/>
                    </a:cubicBezTo>
                    <a:cubicBezTo>
                      <a:pt x="10" y="459"/>
                      <a:pt x="10" y="459"/>
                      <a:pt x="10" y="459"/>
                    </a:cubicBezTo>
                    <a:cubicBezTo>
                      <a:pt x="11" y="459"/>
                      <a:pt x="14" y="463"/>
                      <a:pt x="17" y="465"/>
                    </a:cubicBezTo>
                    <a:cubicBezTo>
                      <a:pt x="17" y="465"/>
                      <a:pt x="15" y="465"/>
                      <a:pt x="14" y="466"/>
                    </a:cubicBezTo>
                    <a:cubicBezTo>
                      <a:pt x="13" y="468"/>
                      <a:pt x="13" y="469"/>
                      <a:pt x="13" y="469"/>
                    </a:cubicBezTo>
                    <a:cubicBezTo>
                      <a:pt x="16" y="472"/>
                      <a:pt x="17" y="474"/>
                      <a:pt x="17" y="477"/>
                    </a:cubicBezTo>
                    <a:cubicBezTo>
                      <a:pt x="18" y="479"/>
                      <a:pt x="19" y="482"/>
                      <a:pt x="20" y="483"/>
                    </a:cubicBezTo>
                    <a:cubicBezTo>
                      <a:pt x="20" y="483"/>
                      <a:pt x="19" y="482"/>
                      <a:pt x="19" y="481"/>
                    </a:cubicBezTo>
                    <a:cubicBezTo>
                      <a:pt x="19" y="480"/>
                      <a:pt x="19" y="480"/>
                      <a:pt x="19" y="480"/>
                    </a:cubicBezTo>
                    <a:cubicBezTo>
                      <a:pt x="20" y="482"/>
                      <a:pt x="21" y="482"/>
                      <a:pt x="23" y="482"/>
                    </a:cubicBezTo>
                    <a:cubicBezTo>
                      <a:pt x="25" y="482"/>
                      <a:pt x="29" y="484"/>
                      <a:pt x="32" y="486"/>
                    </a:cubicBezTo>
                    <a:cubicBezTo>
                      <a:pt x="32" y="485"/>
                      <a:pt x="32" y="485"/>
                      <a:pt x="33" y="485"/>
                    </a:cubicBezTo>
                    <a:cubicBezTo>
                      <a:pt x="35" y="485"/>
                      <a:pt x="37" y="485"/>
                      <a:pt x="41" y="486"/>
                    </a:cubicBezTo>
                    <a:cubicBezTo>
                      <a:pt x="44" y="487"/>
                      <a:pt x="47" y="489"/>
                      <a:pt x="49" y="489"/>
                    </a:cubicBezTo>
                    <a:cubicBezTo>
                      <a:pt x="51" y="489"/>
                      <a:pt x="51" y="488"/>
                      <a:pt x="49" y="485"/>
                    </a:cubicBezTo>
                    <a:cubicBezTo>
                      <a:pt x="53" y="487"/>
                      <a:pt x="52" y="488"/>
                      <a:pt x="56" y="490"/>
                    </a:cubicBezTo>
                    <a:cubicBezTo>
                      <a:pt x="53" y="488"/>
                      <a:pt x="53" y="486"/>
                      <a:pt x="55" y="486"/>
                    </a:cubicBezTo>
                    <a:cubicBezTo>
                      <a:pt x="56" y="486"/>
                      <a:pt x="57" y="486"/>
                      <a:pt x="59" y="487"/>
                    </a:cubicBezTo>
                    <a:cubicBezTo>
                      <a:pt x="60" y="488"/>
                      <a:pt x="60" y="488"/>
                      <a:pt x="60" y="488"/>
                    </a:cubicBezTo>
                    <a:cubicBezTo>
                      <a:pt x="61" y="488"/>
                      <a:pt x="62" y="488"/>
                      <a:pt x="63" y="488"/>
                    </a:cubicBezTo>
                    <a:cubicBezTo>
                      <a:pt x="72" y="488"/>
                      <a:pt x="84" y="493"/>
                      <a:pt x="104" y="501"/>
                    </a:cubicBezTo>
                    <a:cubicBezTo>
                      <a:pt x="90" y="491"/>
                      <a:pt x="90" y="491"/>
                      <a:pt x="90" y="491"/>
                    </a:cubicBezTo>
                    <a:cubicBezTo>
                      <a:pt x="95" y="492"/>
                      <a:pt x="99" y="496"/>
                      <a:pt x="104" y="499"/>
                    </a:cubicBezTo>
                    <a:cubicBezTo>
                      <a:pt x="87" y="483"/>
                      <a:pt x="95" y="497"/>
                      <a:pt x="77" y="480"/>
                    </a:cubicBezTo>
                    <a:cubicBezTo>
                      <a:pt x="91" y="490"/>
                      <a:pt x="96" y="491"/>
                      <a:pt x="101" y="491"/>
                    </a:cubicBezTo>
                    <a:cubicBezTo>
                      <a:pt x="106" y="492"/>
                      <a:pt x="111" y="493"/>
                      <a:pt x="131" y="508"/>
                    </a:cubicBezTo>
                    <a:cubicBezTo>
                      <a:pt x="131" y="508"/>
                      <a:pt x="131" y="508"/>
                      <a:pt x="131" y="508"/>
                    </a:cubicBezTo>
                    <a:cubicBezTo>
                      <a:pt x="133" y="508"/>
                      <a:pt x="128" y="505"/>
                      <a:pt x="124" y="501"/>
                    </a:cubicBezTo>
                    <a:cubicBezTo>
                      <a:pt x="119" y="497"/>
                      <a:pt x="114" y="494"/>
                      <a:pt x="116" y="494"/>
                    </a:cubicBezTo>
                    <a:cubicBezTo>
                      <a:pt x="116" y="494"/>
                      <a:pt x="116" y="494"/>
                      <a:pt x="116" y="494"/>
                    </a:cubicBezTo>
                    <a:cubicBezTo>
                      <a:pt x="127" y="502"/>
                      <a:pt x="127" y="502"/>
                      <a:pt x="127" y="502"/>
                    </a:cubicBezTo>
                    <a:cubicBezTo>
                      <a:pt x="115" y="491"/>
                      <a:pt x="115" y="491"/>
                      <a:pt x="115" y="491"/>
                    </a:cubicBezTo>
                    <a:cubicBezTo>
                      <a:pt x="120" y="493"/>
                      <a:pt x="134" y="504"/>
                      <a:pt x="144" y="512"/>
                    </a:cubicBezTo>
                    <a:cubicBezTo>
                      <a:pt x="143" y="512"/>
                      <a:pt x="143" y="512"/>
                      <a:pt x="143" y="512"/>
                    </a:cubicBezTo>
                    <a:cubicBezTo>
                      <a:pt x="143" y="512"/>
                      <a:pt x="144" y="514"/>
                      <a:pt x="144" y="514"/>
                    </a:cubicBezTo>
                    <a:cubicBezTo>
                      <a:pt x="149" y="518"/>
                      <a:pt x="152" y="519"/>
                      <a:pt x="154" y="519"/>
                    </a:cubicBezTo>
                    <a:cubicBezTo>
                      <a:pt x="154" y="519"/>
                      <a:pt x="154" y="518"/>
                      <a:pt x="155" y="518"/>
                    </a:cubicBezTo>
                    <a:cubicBezTo>
                      <a:pt x="155" y="517"/>
                      <a:pt x="154" y="515"/>
                      <a:pt x="155" y="515"/>
                    </a:cubicBezTo>
                    <a:cubicBezTo>
                      <a:pt x="155" y="515"/>
                      <a:pt x="155" y="516"/>
                      <a:pt x="156" y="516"/>
                    </a:cubicBezTo>
                    <a:cubicBezTo>
                      <a:pt x="145" y="510"/>
                      <a:pt x="145" y="510"/>
                      <a:pt x="145" y="510"/>
                    </a:cubicBezTo>
                    <a:cubicBezTo>
                      <a:pt x="146" y="508"/>
                      <a:pt x="148" y="507"/>
                      <a:pt x="150" y="507"/>
                    </a:cubicBezTo>
                    <a:cubicBezTo>
                      <a:pt x="153" y="507"/>
                      <a:pt x="156" y="508"/>
                      <a:pt x="160" y="508"/>
                    </a:cubicBezTo>
                    <a:cubicBezTo>
                      <a:pt x="160" y="508"/>
                      <a:pt x="161" y="508"/>
                      <a:pt x="161" y="508"/>
                    </a:cubicBezTo>
                    <a:cubicBezTo>
                      <a:pt x="163" y="508"/>
                      <a:pt x="165" y="508"/>
                      <a:pt x="164" y="505"/>
                    </a:cubicBezTo>
                    <a:cubicBezTo>
                      <a:pt x="163" y="502"/>
                      <a:pt x="159" y="497"/>
                      <a:pt x="153" y="489"/>
                    </a:cubicBezTo>
                    <a:cubicBezTo>
                      <a:pt x="143" y="481"/>
                      <a:pt x="143" y="481"/>
                      <a:pt x="143" y="481"/>
                    </a:cubicBezTo>
                    <a:cubicBezTo>
                      <a:pt x="138" y="475"/>
                      <a:pt x="138" y="473"/>
                      <a:pt x="139" y="473"/>
                    </a:cubicBezTo>
                    <a:cubicBezTo>
                      <a:pt x="140" y="473"/>
                      <a:pt x="142" y="474"/>
                      <a:pt x="144" y="476"/>
                    </a:cubicBezTo>
                    <a:cubicBezTo>
                      <a:pt x="147" y="477"/>
                      <a:pt x="149" y="478"/>
                      <a:pt x="150" y="478"/>
                    </a:cubicBezTo>
                    <a:cubicBezTo>
                      <a:pt x="151" y="478"/>
                      <a:pt x="152" y="478"/>
                      <a:pt x="151" y="475"/>
                    </a:cubicBezTo>
                    <a:cubicBezTo>
                      <a:pt x="153" y="478"/>
                      <a:pt x="153" y="478"/>
                      <a:pt x="153" y="478"/>
                    </a:cubicBezTo>
                    <a:cubicBezTo>
                      <a:pt x="144" y="468"/>
                      <a:pt x="140" y="463"/>
                      <a:pt x="142" y="463"/>
                    </a:cubicBezTo>
                    <a:cubicBezTo>
                      <a:pt x="153" y="474"/>
                      <a:pt x="166" y="480"/>
                      <a:pt x="177" y="493"/>
                    </a:cubicBezTo>
                    <a:cubicBezTo>
                      <a:pt x="162" y="472"/>
                      <a:pt x="164" y="477"/>
                      <a:pt x="131" y="443"/>
                    </a:cubicBezTo>
                    <a:cubicBezTo>
                      <a:pt x="147" y="457"/>
                      <a:pt x="147" y="457"/>
                      <a:pt x="147" y="457"/>
                    </a:cubicBezTo>
                    <a:cubicBezTo>
                      <a:pt x="134" y="443"/>
                      <a:pt x="126" y="436"/>
                      <a:pt x="124" y="430"/>
                    </a:cubicBezTo>
                    <a:cubicBezTo>
                      <a:pt x="136" y="444"/>
                      <a:pt x="149" y="451"/>
                      <a:pt x="166" y="469"/>
                    </a:cubicBezTo>
                    <a:cubicBezTo>
                      <a:pt x="173" y="474"/>
                      <a:pt x="176" y="476"/>
                      <a:pt x="177" y="476"/>
                    </a:cubicBezTo>
                    <a:cubicBezTo>
                      <a:pt x="179" y="476"/>
                      <a:pt x="176" y="471"/>
                      <a:pt x="173" y="467"/>
                    </a:cubicBezTo>
                    <a:cubicBezTo>
                      <a:pt x="170" y="463"/>
                      <a:pt x="167" y="459"/>
                      <a:pt x="168" y="459"/>
                    </a:cubicBezTo>
                    <a:cubicBezTo>
                      <a:pt x="169" y="459"/>
                      <a:pt x="174" y="463"/>
                      <a:pt x="189" y="475"/>
                    </a:cubicBezTo>
                    <a:cubicBezTo>
                      <a:pt x="166" y="452"/>
                      <a:pt x="160" y="449"/>
                      <a:pt x="157" y="449"/>
                    </a:cubicBezTo>
                    <a:cubicBezTo>
                      <a:pt x="157" y="449"/>
                      <a:pt x="156" y="449"/>
                      <a:pt x="156" y="449"/>
                    </a:cubicBezTo>
                    <a:cubicBezTo>
                      <a:pt x="156" y="449"/>
                      <a:pt x="156" y="449"/>
                      <a:pt x="156" y="449"/>
                    </a:cubicBezTo>
                    <a:cubicBezTo>
                      <a:pt x="155" y="449"/>
                      <a:pt x="154" y="449"/>
                      <a:pt x="153" y="447"/>
                    </a:cubicBezTo>
                    <a:cubicBezTo>
                      <a:pt x="138" y="436"/>
                      <a:pt x="123" y="418"/>
                      <a:pt x="126" y="418"/>
                    </a:cubicBezTo>
                    <a:cubicBezTo>
                      <a:pt x="126" y="418"/>
                      <a:pt x="126" y="418"/>
                      <a:pt x="127" y="418"/>
                    </a:cubicBezTo>
                    <a:cubicBezTo>
                      <a:pt x="127" y="418"/>
                      <a:pt x="127" y="418"/>
                      <a:pt x="127" y="418"/>
                    </a:cubicBezTo>
                    <a:cubicBezTo>
                      <a:pt x="128" y="418"/>
                      <a:pt x="142" y="429"/>
                      <a:pt x="155" y="440"/>
                    </a:cubicBezTo>
                    <a:cubicBezTo>
                      <a:pt x="169" y="452"/>
                      <a:pt x="184" y="463"/>
                      <a:pt x="187" y="463"/>
                    </a:cubicBezTo>
                    <a:cubicBezTo>
                      <a:pt x="187" y="463"/>
                      <a:pt x="187" y="463"/>
                      <a:pt x="187" y="463"/>
                    </a:cubicBezTo>
                    <a:cubicBezTo>
                      <a:pt x="187" y="463"/>
                      <a:pt x="190" y="466"/>
                      <a:pt x="189" y="466"/>
                    </a:cubicBezTo>
                    <a:cubicBezTo>
                      <a:pt x="191" y="467"/>
                      <a:pt x="192" y="468"/>
                      <a:pt x="193" y="468"/>
                    </a:cubicBezTo>
                    <a:cubicBezTo>
                      <a:pt x="193" y="468"/>
                      <a:pt x="192" y="466"/>
                      <a:pt x="190" y="464"/>
                    </a:cubicBezTo>
                    <a:cubicBezTo>
                      <a:pt x="189" y="462"/>
                      <a:pt x="188" y="460"/>
                      <a:pt x="188" y="460"/>
                    </a:cubicBezTo>
                    <a:cubicBezTo>
                      <a:pt x="189" y="460"/>
                      <a:pt x="191" y="461"/>
                      <a:pt x="196" y="465"/>
                    </a:cubicBezTo>
                    <a:cubicBezTo>
                      <a:pt x="170" y="440"/>
                      <a:pt x="199" y="464"/>
                      <a:pt x="166" y="433"/>
                    </a:cubicBezTo>
                    <a:cubicBezTo>
                      <a:pt x="171" y="443"/>
                      <a:pt x="171" y="443"/>
                      <a:pt x="171" y="443"/>
                    </a:cubicBezTo>
                    <a:cubicBezTo>
                      <a:pt x="165" y="435"/>
                      <a:pt x="137" y="407"/>
                      <a:pt x="142" y="407"/>
                    </a:cubicBezTo>
                    <a:cubicBezTo>
                      <a:pt x="142" y="407"/>
                      <a:pt x="144" y="408"/>
                      <a:pt x="148" y="410"/>
                    </a:cubicBezTo>
                    <a:cubicBezTo>
                      <a:pt x="154" y="417"/>
                      <a:pt x="162" y="426"/>
                      <a:pt x="167" y="431"/>
                    </a:cubicBezTo>
                    <a:cubicBezTo>
                      <a:pt x="169" y="433"/>
                      <a:pt x="170" y="433"/>
                      <a:pt x="170" y="433"/>
                    </a:cubicBezTo>
                    <a:cubicBezTo>
                      <a:pt x="171" y="433"/>
                      <a:pt x="170" y="432"/>
                      <a:pt x="170" y="431"/>
                    </a:cubicBezTo>
                    <a:cubicBezTo>
                      <a:pt x="169" y="430"/>
                      <a:pt x="168" y="429"/>
                      <a:pt x="169" y="429"/>
                    </a:cubicBezTo>
                    <a:cubicBezTo>
                      <a:pt x="169" y="429"/>
                      <a:pt x="170" y="430"/>
                      <a:pt x="173" y="432"/>
                    </a:cubicBezTo>
                    <a:cubicBezTo>
                      <a:pt x="206" y="463"/>
                      <a:pt x="176" y="442"/>
                      <a:pt x="200" y="468"/>
                    </a:cubicBezTo>
                    <a:cubicBezTo>
                      <a:pt x="201" y="469"/>
                      <a:pt x="202" y="469"/>
                      <a:pt x="203" y="470"/>
                    </a:cubicBezTo>
                    <a:cubicBezTo>
                      <a:pt x="203" y="469"/>
                      <a:pt x="203" y="468"/>
                      <a:pt x="203" y="467"/>
                    </a:cubicBezTo>
                    <a:cubicBezTo>
                      <a:pt x="202" y="467"/>
                      <a:pt x="202" y="466"/>
                      <a:pt x="201" y="466"/>
                    </a:cubicBezTo>
                    <a:cubicBezTo>
                      <a:pt x="200" y="464"/>
                      <a:pt x="198" y="461"/>
                      <a:pt x="199" y="461"/>
                    </a:cubicBezTo>
                    <a:cubicBezTo>
                      <a:pt x="199" y="461"/>
                      <a:pt x="200" y="462"/>
                      <a:pt x="203" y="465"/>
                    </a:cubicBezTo>
                    <a:cubicBezTo>
                      <a:pt x="203" y="465"/>
                      <a:pt x="203" y="465"/>
                      <a:pt x="203" y="465"/>
                    </a:cubicBezTo>
                    <a:cubicBezTo>
                      <a:pt x="196" y="458"/>
                      <a:pt x="195" y="456"/>
                      <a:pt x="196" y="456"/>
                    </a:cubicBezTo>
                    <a:cubicBezTo>
                      <a:pt x="196" y="456"/>
                      <a:pt x="198" y="456"/>
                      <a:pt x="199" y="457"/>
                    </a:cubicBezTo>
                    <a:cubicBezTo>
                      <a:pt x="200" y="457"/>
                      <a:pt x="201" y="458"/>
                      <a:pt x="201" y="458"/>
                    </a:cubicBezTo>
                    <a:cubicBezTo>
                      <a:pt x="202" y="458"/>
                      <a:pt x="202" y="457"/>
                      <a:pt x="200" y="454"/>
                    </a:cubicBezTo>
                    <a:cubicBezTo>
                      <a:pt x="198" y="453"/>
                      <a:pt x="196" y="452"/>
                      <a:pt x="195" y="451"/>
                    </a:cubicBezTo>
                    <a:cubicBezTo>
                      <a:pt x="197" y="452"/>
                      <a:pt x="198" y="453"/>
                      <a:pt x="199" y="453"/>
                    </a:cubicBezTo>
                    <a:cubicBezTo>
                      <a:pt x="198" y="451"/>
                      <a:pt x="196" y="449"/>
                      <a:pt x="193" y="446"/>
                    </a:cubicBezTo>
                    <a:cubicBezTo>
                      <a:pt x="187" y="442"/>
                      <a:pt x="181" y="437"/>
                      <a:pt x="179" y="435"/>
                    </a:cubicBezTo>
                    <a:cubicBezTo>
                      <a:pt x="202" y="448"/>
                      <a:pt x="202" y="448"/>
                      <a:pt x="202" y="448"/>
                    </a:cubicBezTo>
                    <a:cubicBezTo>
                      <a:pt x="200" y="446"/>
                      <a:pt x="198" y="444"/>
                      <a:pt x="196" y="442"/>
                    </a:cubicBezTo>
                    <a:cubicBezTo>
                      <a:pt x="195" y="441"/>
                      <a:pt x="194" y="440"/>
                      <a:pt x="194" y="440"/>
                    </a:cubicBezTo>
                    <a:cubicBezTo>
                      <a:pt x="190" y="437"/>
                      <a:pt x="187" y="435"/>
                      <a:pt x="184" y="433"/>
                    </a:cubicBezTo>
                    <a:cubicBezTo>
                      <a:pt x="179" y="425"/>
                      <a:pt x="184" y="424"/>
                      <a:pt x="189" y="423"/>
                    </a:cubicBezTo>
                    <a:cubicBezTo>
                      <a:pt x="193" y="422"/>
                      <a:pt x="198" y="421"/>
                      <a:pt x="189" y="411"/>
                    </a:cubicBezTo>
                    <a:cubicBezTo>
                      <a:pt x="194" y="414"/>
                      <a:pt x="200" y="418"/>
                      <a:pt x="205" y="421"/>
                    </a:cubicBezTo>
                    <a:cubicBezTo>
                      <a:pt x="199" y="416"/>
                      <a:pt x="195" y="411"/>
                      <a:pt x="196" y="411"/>
                    </a:cubicBezTo>
                    <a:cubicBezTo>
                      <a:pt x="197" y="411"/>
                      <a:pt x="198" y="412"/>
                      <a:pt x="200" y="413"/>
                    </a:cubicBezTo>
                    <a:cubicBezTo>
                      <a:pt x="201" y="414"/>
                      <a:pt x="201" y="414"/>
                      <a:pt x="201" y="414"/>
                    </a:cubicBezTo>
                    <a:cubicBezTo>
                      <a:pt x="199" y="411"/>
                      <a:pt x="198" y="408"/>
                      <a:pt x="188" y="401"/>
                    </a:cubicBezTo>
                    <a:cubicBezTo>
                      <a:pt x="187" y="400"/>
                      <a:pt x="186" y="400"/>
                      <a:pt x="184" y="399"/>
                    </a:cubicBezTo>
                    <a:cubicBezTo>
                      <a:pt x="186" y="400"/>
                      <a:pt x="187" y="400"/>
                      <a:pt x="188" y="401"/>
                    </a:cubicBezTo>
                    <a:cubicBezTo>
                      <a:pt x="201" y="409"/>
                      <a:pt x="206" y="412"/>
                      <a:pt x="210" y="413"/>
                    </a:cubicBezTo>
                    <a:cubicBezTo>
                      <a:pt x="207" y="410"/>
                      <a:pt x="206" y="407"/>
                      <a:pt x="206" y="407"/>
                    </a:cubicBezTo>
                    <a:cubicBezTo>
                      <a:pt x="209" y="409"/>
                      <a:pt x="212" y="412"/>
                      <a:pt x="215" y="414"/>
                    </a:cubicBezTo>
                    <a:cubicBezTo>
                      <a:pt x="218" y="415"/>
                      <a:pt x="222" y="417"/>
                      <a:pt x="233" y="424"/>
                    </a:cubicBezTo>
                    <a:cubicBezTo>
                      <a:pt x="228" y="418"/>
                      <a:pt x="228" y="418"/>
                      <a:pt x="228" y="418"/>
                    </a:cubicBezTo>
                    <a:cubicBezTo>
                      <a:pt x="228" y="418"/>
                      <a:pt x="227" y="418"/>
                      <a:pt x="227" y="418"/>
                    </a:cubicBezTo>
                    <a:cubicBezTo>
                      <a:pt x="227" y="417"/>
                      <a:pt x="228" y="417"/>
                      <a:pt x="228" y="417"/>
                    </a:cubicBezTo>
                    <a:cubicBezTo>
                      <a:pt x="227" y="416"/>
                      <a:pt x="227" y="416"/>
                      <a:pt x="227" y="416"/>
                    </a:cubicBezTo>
                    <a:cubicBezTo>
                      <a:pt x="227" y="417"/>
                      <a:pt x="228" y="417"/>
                      <a:pt x="228" y="417"/>
                    </a:cubicBezTo>
                    <a:cubicBezTo>
                      <a:pt x="232" y="416"/>
                      <a:pt x="232" y="413"/>
                      <a:pt x="217" y="399"/>
                    </a:cubicBezTo>
                    <a:cubicBezTo>
                      <a:pt x="218" y="400"/>
                      <a:pt x="220" y="400"/>
                      <a:pt x="221" y="400"/>
                    </a:cubicBezTo>
                    <a:cubicBezTo>
                      <a:pt x="223" y="400"/>
                      <a:pt x="223" y="398"/>
                      <a:pt x="224" y="396"/>
                    </a:cubicBezTo>
                    <a:cubicBezTo>
                      <a:pt x="225" y="394"/>
                      <a:pt x="226" y="392"/>
                      <a:pt x="230" y="392"/>
                    </a:cubicBezTo>
                    <a:cubicBezTo>
                      <a:pt x="234" y="392"/>
                      <a:pt x="242" y="395"/>
                      <a:pt x="256" y="404"/>
                    </a:cubicBezTo>
                    <a:cubicBezTo>
                      <a:pt x="228" y="386"/>
                      <a:pt x="242" y="393"/>
                      <a:pt x="231" y="383"/>
                    </a:cubicBezTo>
                    <a:cubicBezTo>
                      <a:pt x="205" y="367"/>
                      <a:pt x="205" y="367"/>
                      <a:pt x="205" y="367"/>
                    </a:cubicBezTo>
                    <a:cubicBezTo>
                      <a:pt x="211" y="365"/>
                      <a:pt x="211" y="365"/>
                      <a:pt x="211" y="365"/>
                    </a:cubicBezTo>
                    <a:cubicBezTo>
                      <a:pt x="210" y="363"/>
                      <a:pt x="209" y="363"/>
                      <a:pt x="210" y="363"/>
                    </a:cubicBezTo>
                    <a:cubicBezTo>
                      <a:pt x="210" y="363"/>
                      <a:pt x="211" y="364"/>
                      <a:pt x="212" y="364"/>
                    </a:cubicBezTo>
                    <a:cubicBezTo>
                      <a:pt x="214" y="365"/>
                      <a:pt x="226" y="375"/>
                      <a:pt x="234" y="378"/>
                    </a:cubicBezTo>
                    <a:cubicBezTo>
                      <a:pt x="237" y="376"/>
                      <a:pt x="224" y="366"/>
                      <a:pt x="212" y="356"/>
                    </a:cubicBezTo>
                    <a:cubicBezTo>
                      <a:pt x="208" y="353"/>
                      <a:pt x="208" y="353"/>
                      <a:pt x="208" y="353"/>
                    </a:cubicBezTo>
                    <a:cubicBezTo>
                      <a:pt x="207" y="350"/>
                      <a:pt x="207" y="350"/>
                      <a:pt x="207" y="350"/>
                    </a:cubicBezTo>
                    <a:cubicBezTo>
                      <a:pt x="207" y="350"/>
                      <a:pt x="207" y="350"/>
                      <a:pt x="207" y="350"/>
                    </a:cubicBezTo>
                    <a:cubicBezTo>
                      <a:pt x="209" y="350"/>
                      <a:pt x="229" y="372"/>
                      <a:pt x="244" y="377"/>
                    </a:cubicBezTo>
                    <a:cubicBezTo>
                      <a:pt x="239" y="373"/>
                      <a:pt x="217" y="355"/>
                      <a:pt x="219" y="355"/>
                    </a:cubicBezTo>
                    <a:cubicBezTo>
                      <a:pt x="220" y="355"/>
                      <a:pt x="221" y="356"/>
                      <a:pt x="225" y="358"/>
                    </a:cubicBezTo>
                    <a:cubicBezTo>
                      <a:pt x="222" y="359"/>
                      <a:pt x="240" y="371"/>
                      <a:pt x="248" y="376"/>
                    </a:cubicBezTo>
                    <a:cubicBezTo>
                      <a:pt x="251" y="374"/>
                      <a:pt x="251" y="374"/>
                      <a:pt x="251" y="374"/>
                    </a:cubicBezTo>
                    <a:cubicBezTo>
                      <a:pt x="219" y="352"/>
                      <a:pt x="219" y="352"/>
                      <a:pt x="219" y="352"/>
                    </a:cubicBezTo>
                    <a:cubicBezTo>
                      <a:pt x="227" y="345"/>
                      <a:pt x="256" y="353"/>
                      <a:pt x="260" y="342"/>
                    </a:cubicBezTo>
                    <a:cubicBezTo>
                      <a:pt x="271" y="350"/>
                      <a:pt x="274" y="351"/>
                      <a:pt x="277" y="351"/>
                    </a:cubicBezTo>
                    <a:cubicBezTo>
                      <a:pt x="277" y="351"/>
                      <a:pt x="277" y="351"/>
                      <a:pt x="278" y="351"/>
                    </a:cubicBezTo>
                    <a:cubicBezTo>
                      <a:pt x="278" y="351"/>
                      <a:pt x="279" y="351"/>
                      <a:pt x="279" y="351"/>
                    </a:cubicBezTo>
                    <a:cubicBezTo>
                      <a:pt x="282" y="351"/>
                      <a:pt x="287" y="352"/>
                      <a:pt x="306" y="367"/>
                    </a:cubicBezTo>
                    <a:cubicBezTo>
                      <a:pt x="302" y="364"/>
                      <a:pt x="302" y="364"/>
                      <a:pt x="302" y="364"/>
                    </a:cubicBezTo>
                    <a:cubicBezTo>
                      <a:pt x="303" y="366"/>
                      <a:pt x="308" y="370"/>
                      <a:pt x="313" y="373"/>
                    </a:cubicBezTo>
                    <a:cubicBezTo>
                      <a:pt x="313" y="373"/>
                      <a:pt x="313" y="373"/>
                      <a:pt x="313" y="373"/>
                    </a:cubicBezTo>
                    <a:cubicBezTo>
                      <a:pt x="315" y="373"/>
                      <a:pt x="314" y="371"/>
                      <a:pt x="312" y="367"/>
                    </a:cubicBezTo>
                    <a:cubicBezTo>
                      <a:pt x="301" y="358"/>
                      <a:pt x="290" y="349"/>
                      <a:pt x="284" y="349"/>
                    </a:cubicBezTo>
                    <a:cubicBezTo>
                      <a:pt x="284" y="349"/>
                      <a:pt x="284" y="349"/>
                      <a:pt x="284" y="349"/>
                    </a:cubicBezTo>
                    <a:cubicBezTo>
                      <a:pt x="267" y="332"/>
                      <a:pt x="267" y="332"/>
                      <a:pt x="267" y="332"/>
                    </a:cubicBezTo>
                    <a:cubicBezTo>
                      <a:pt x="238" y="309"/>
                      <a:pt x="233" y="303"/>
                      <a:pt x="237" y="303"/>
                    </a:cubicBezTo>
                    <a:cubicBezTo>
                      <a:pt x="239" y="303"/>
                      <a:pt x="244" y="305"/>
                      <a:pt x="249" y="307"/>
                    </a:cubicBezTo>
                    <a:cubicBezTo>
                      <a:pt x="253" y="308"/>
                      <a:pt x="258" y="310"/>
                      <a:pt x="261" y="310"/>
                    </a:cubicBezTo>
                    <a:cubicBezTo>
                      <a:pt x="263" y="310"/>
                      <a:pt x="264" y="308"/>
                      <a:pt x="259" y="304"/>
                    </a:cubicBezTo>
                    <a:cubicBezTo>
                      <a:pt x="262" y="306"/>
                      <a:pt x="266" y="309"/>
                      <a:pt x="269" y="311"/>
                    </a:cubicBezTo>
                    <a:cubicBezTo>
                      <a:pt x="262" y="304"/>
                      <a:pt x="262" y="302"/>
                      <a:pt x="265" y="302"/>
                    </a:cubicBezTo>
                    <a:cubicBezTo>
                      <a:pt x="268" y="302"/>
                      <a:pt x="273" y="303"/>
                      <a:pt x="277" y="305"/>
                    </a:cubicBezTo>
                    <a:cubicBezTo>
                      <a:pt x="282" y="306"/>
                      <a:pt x="286" y="308"/>
                      <a:pt x="287" y="308"/>
                    </a:cubicBezTo>
                    <a:cubicBezTo>
                      <a:pt x="288" y="308"/>
                      <a:pt x="288" y="307"/>
                      <a:pt x="286" y="306"/>
                    </a:cubicBezTo>
                    <a:cubicBezTo>
                      <a:pt x="289" y="308"/>
                      <a:pt x="289" y="308"/>
                      <a:pt x="289" y="308"/>
                    </a:cubicBezTo>
                    <a:cubicBezTo>
                      <a:pt x="288" y="307"/>
                      <a:pt x="287" y="305"/>
                      <a:pt x="286" y="303"/>
                    </a:cubicBezTo>
                    <a:cubicBezTo>
                      <a:pt x="300" y="315"/>
                      <a:pt x="300" y="315"/>
                      <a:pt x="300" y="315"/>
                    </a:cubicBezTo>
                    <a:cubicBezTo>
                      <a:pt x="302" y="317"/>
                      <a:pt x="302" y="317"/>
                      <a:pt x="302" y="317"/>
                    </a:cubicBezTo>
                    <a:cubicBezTo>
                      <a:pt x="282" y="298"/>
                      <a:pt x="263" y="274"/>
                      <a:pt x="247" y="253"/>
                    </a:cubicBezTo>
                    <a:cubicBezTo>
                      <a:pt x="247" y="253"/>
                      <a:pt x="247" y="253"/>
                      <a:pt x="247" y="253"/>
                    </a:cubicBezTo>
                    <a:cubicBezTo>
                      <a:pt x="247" y="253"/>
                      <a:pt x="247" y="253"/>
                      <a:pt x="247" y="253"/>
                    </a:cubicBezTo>
                    <a:cubicBezTo>
                      <a:pt x="240" y="246"/>
                      <a:pt x="234" y="240"/>
                      <a:pt x="229" y="236"/>
                    </a:cubicBezTo>
                    <a:cubicBezTo>
                      <a:pt x="230" y="237"/>
                      <a:pt x="231" y="238"/>
                      <a:pt x="232" y="239"/>
                    </a:cubicBezTo>
                    <a:cubicBezTo>
                      <a:pt x="229" y="235"/>
                      <a:pt x="229" y="235"/>
                      <a:pt x="229" y="235"/>
                    </a:cubicBezTo>
                    <a:cubicBezTo>
                      <a:pt x="227" y="234"/>
                      <a:pt x="226" y="233"/>
                      <a:pt x="225" y="232"/>
                    </a:cubicBezTo>
                    <a:cubicBezTo>
                      <a:pt x="224" y="230"/>
                      <a:pt x="224" y="230"/>
                      <a:pt x="224" y="230"/>
                    </a:cubicBezTo>
                    <a:cubicBezTo>
                      <a:pt x="191" y="192"/>
                      <a:pt x="191" y="192"/>
                      <a:pt x="191" y="192"/>
                    </a:cubicBezTo>
                    <a:cubicBezTo>
                      <a:pt x="193" y="195"/>
                      <a:pt x="198" y="201"/>
                      <a:pt x="205" y="210"/>
                    </a:cubicBezTo>
                    <a:cubicBezTo>
                      <a:pt x="202" y="207"/>
                      <a:pt x="199" y="204"/>
                      <a:pt x="196" y="201"/>
                    </a:cubicBezTo>
                    <a:cubicBezTo>
                      <a:pt x="218" y="228"/>
                      <a:pt x="218" y="228"/>
                      <a:pt x="218" y="228"/>
                    </a:cubicBezTo>
                    <a:cubicBezTo>
                      <a:pt x="213" y="221"/>
                      <a:pt x="183" y="189"/>
                      <a:pt x="179" y="185"/>
                    </a:cubicBezTo>
                    <a:moveTo>
                      <a:pt x="179" y="175"/>
                    </a:moveTo>
                    <a:cubicBezTo>
                      <a:pt x="186" y="183"/>
                      <a:pt x="193" y="190"/>
                      <a:pt x="200" y="198"/>
                    </a:cubicBezTo>
                    <a:cubicBezTo>
                      <a:pt x="194" y="192"/>
                      <a:pt x="190" y="189"/>
                      <a:pt x="189" y="189"/>
                    </a:cubicBezTo>
                    <a:cubicBezTo>
                      <a:pt x="189" y="189"/>
                      <a:pt x="189" y="189"/>
                      <a:pt x="189" y="190"/>
                    </a:cubicBezTo>
                    <a:cubicBezTo>
                      <a:pt x="217" y="218"/>
                      <a:pt x="217" y="218"/>
                      <a:pt x="217" y="218"/>
                    </a:cubicBezTo>
                    <a:cubicBezTo>
                      <a:pt x="215" y="215"/>
                      <a:pt x="215" y="215"/>
                      <a:pt x="215" y="215"/>
                    </a:cubicBezTo>
                    <a:cubicBezTo>
                      <a:pt x="216" y="216"/>
                      <a:pt x="217" y="217"/>
                      <a:pt x="218" y="218"/>
                    </a:cubicBezTo>
                    <a:cubicBezTo>
                      <a:pt x="210" y="208"/>
                      <a:pt x="195" y="192"/>
                      <a:pt x="179" y="175"/>
                    </a:cubicBezTo>
                    <a:moveTo>
                      <a:pt x="371" y="167"/>
                    </a:moveTo>
                    <a:cubicBezTo>
                      <a:pt x="370" y="167"/>
                      <a:pt x="373" y="172"/>
                      <a:pt x="376" y="177"/>
                    </a:cubicBezTo>
                    <a:cubicBezTo>
                      <a:pt x="377" y="176"/>
                      <a:pt x="379" y="175"/>
                      <a:pt x="380" y="175"/>
                    </a:cubicBezTo>
                    <a:cubicBezTo>
                      <a:pt x="375" y="169"/>
                      <a:pt x="372" y="167"/>
                      <a:pt x="371" y="167"/>
                    </a:cubicBezTo>
                    <a:moveTo>
                      <a:pt x="104" y="167"/>
                    </a:moveTo>
                    <a:cubicBezTo>
                      <a:pt x="107" y="172"/>
                      <a:pt x="107" y="172"/>
                      <a:pt x="107" y="172"/>
                    </a:cubicBezTo>
                    <a:cubicBezTo>
                      <a:pt x="111" y="175"/>
                      <a:pt x="118" y="182"/>
                      <a:pt x="126" y="190"/>
                    </a:cubicBezTo>
                    <a:cubicBezTo>
                      <a:pt x="125" y="188"/>
                      <a:pt x="124" y="187"/>
                      <a:pt x="123" y="186"/>
                    </a:cubicBezTo>
                    <a:cubicBezTo>
                      <a:pt x="119" y="183"/>
                      <a:pt x="116" y="180"/>
                      <a:pt x="115" y="179"/>
                    </a:cubicBezTo>
                    <a:cubicBezTo>
                      <a:pt x="111" y="176"/>
                      <a:pt x="110" y="173"/>
                      <a:pt x="108" y="170"/>
                    </a:cubicBezTo>
                    <a:cubicBezTo>
                      <a:pt x="106" y="169"/>
                      <a:pt x="105" y="168"/>
                      <a:pt x="104" y="167"/>
                    </a:cubicBezTo>
                    <a:moveTo>
                      <a:pt x="238" y="154"/>
                    </a:moveTo>
                    <a:cubicBezTo>
                      <a:pt x="238" y="154"/>
                      <a:pt x="238" y="154"/>
                      <a:pt x="238" y="155"/>
                    </a:cubicBezTo>
                    <a:cubicBezTo>
                      <a:pt x="239" y="155"/>
                      <a:pt x="239" y="155"/>
                      <a:pt x="239" y="156"/>
                    </a:cubicBezTo>
                    <a:cubicBezTo>
                      <a:pt x="238" y="154"/>
                      <a:pt x="238" y="154"/>
                      <a:pt x="238" y="154"/>
                    </a:cubicBezTo>
                    <a:moveTo>
                      <a:pt x="299" y="258"/>
                    </a:moveTo>
                    <a:cubicBezTo>
                      <a:pt x="294" y="255"/>
                      <a:pt x="291" y="252"/>
                      <a:pt x="288" y="248"/>
                    </a:cubicBezTo>
                    <a:cubicBezTo>
                      <a:pt x="293" y="252"/>
                      <a:pt x="296" y="255"/>
                      <a:pt x="299" y="258"/>
                    </a:cubicBezTo>
                    <a:moveTo>
                      <a:pt x="264" y="237"/>
                    </a:moveTo>
                    <a:cubicBezTo>
                      <a:pt x="263" y="237"/>
                      <a:pt x="263" y="236"/>
                      <a:pt x="262" y="235"/>
                    </a:cubicBezTo>
                    <a:cubicBezTo>
                      <a:pt x="239" y="212"/>
                      <a:pt x="244" y="217"/>
                      <a:pt x="237" y="207"/>
                    </a:cubicBezTo>
                    <a:cubicBezTo>
                      <a:pt x="244" y="214"/>
                      <a:pt x="246" y="213"/>
                      <a:pt x="253" y="222"/>
                    </a:cubicBezTo>
                    <a:cubicBezTo>
                      <a:pt x="252" y="221"/>
                      <a:pt x="251" y="220"/>
                      <a:pt x="251" y="220"/>
                    </a:cubicBezTo>
                    <a:cubicBezTo>
                      <a:pt x="250" y="220"/>
                      <a:pt x="254" y="224"/>
                      <a:pt x="257" y="228"/>
                    </a:cubicBezTo>
                    <a:cubicBezTo>
                      <a:pt x="261" y="232"/>
                      <a:pt x="265" y="237"/>
                      <a:pt x="264" y="237"/>
                    </a:cubicBezTo>
                    <a:moveTo>
                      <a:pt x="237" y="207"/>
                    </a:moveTo>
                    <a:cubicBezTo>
                      <a:pt x="236" y="205"/>
                      <a:pt x="235" y="203"/>
                      <a:pt x="233" y="200"/>
                    </a:cubicBezTo>
                    <a:cubicBezTo>
                      <a:pt x="235" y="203"/>
                      <a:pt x="236" y="205"/>
                      <a:pt x="237" y="207"/>
                    </a:cubicBezTo>
                    <a:moveTo>
                      <a:pt x="205" y="124"/>
                    </a:moveTo>
                    <a:cubicBezTo>
                      <a:pt x="222" y="148"/>
                      <a:pt x="219" y="145"/>
                      <a:pt x="224" y="153"/>
                    </a:cubicBezTo>
                    <a:cubicBezTo>
                      <a:pt x="244" y="174"/>
                      <a:pt x="262" y="193"/>
                      <a:pt x="273" y="203"/>
                    </a:cubicBezTo>
                    <a:cubicBezTo>
                      <a:pt x="275" y="206"/>
                      <a:pt x="276" y="208"/>
                      <a:pt x="276" y="208"/>
                    </a:cubicBezTo>
                    <a:cubicBezTo>
                      <a:pt x="275" y="208"/>
                      <a:pt x="257" y="190"/>
                      <a:pt x="255" y="189"/>
                    </a:cubicBezTo>
                    <a:cubicBezTo>
                      <a:pt x="250" y="185"/>
                      <a:pt x="248" y="183"/>
                      <a:pt x="248" y="183"/>
                    </a:cubicBezTo>
                    <a:cubicBezTo>
                      <a:pt x="246" y="183"/>
                      <a:pt x="250" y="188"/>
                      <a:pt x="254" y="193"/>
                    </a:cubicBezTo>
                    <a:cubicBezTo>
                      <a:pt x="258" y="198"/>
                      <a:pt x="261" y="203"/>
                      <a:pt x="260" y="203"/>
                    </a:cubicBezTo>
                    <a:cubicBezTo>
                      <a:pt x="260" y="203"/>
                      <a:pt x="260" y="203"/>
                      <a:pt x="259" y="202"/>
                    </a:cubicBezTo>
                    <a:cubicBezTo>
                      <a:pt x="248" y="188"/>
                      <a:pt x="248" y="188"/>
                      <a:pt x="248" y="188"/>
                    </a:cubicBezTo>
                    <a:cubicBezTo>
                      <a:pt x="247" y="187"/>
                      <a:pt x="246" y="186"/>
                      <a:pt x="246" y="186"/>
                    </a:cubicBezTo>
                    <a:cubicBezTo>
                      <a:pt x="244" y="186"/>
                      <a:pt x="249" y="194"/>
                      <a:pt x="254" y="201"/>
                    </a:cubicBezTo>
                    <a:cubicBezTo>
                      <a:pt x="248" y="194"/>
                      <a:pt x="226" y="169"/>
                      <a:pt x="214" y="156"/>
                    </a:cubicBezTo>
                    <a:cubicBezTo>
                      <a:pt x="212" y="155"/>
                      <a:pt x="210" y="154"/>
                      <a:pt x="209" y="154"/>
                    </a:cubicBezTo>
                    <a:cubicBezTo>
                      <a:pt x="216" y="166"/>
                      <a:pt x="244" y="200"/>
                      <a:pt x="262" y="219"/>
                    </a:cubicBezTo>
                    <a:cubicBezTo>
                      <a:pt x="243" y="190"/>
                      <a:pt x="243" y="190"/>
                      <a:pt x="243" y="190"/>
                    </a:cubicBezTo>
                    <a:cubicBezTo>
                      <a:pt x="262" y="209"/>
                      <a:pt x="258" y="212"/>
                      <a:pt x="281" y="236"/>
                    </a:cubicBezTo>
                    <a:cubicBezTo>
                      <a:pt x="270" y="233"/>
                      <a:pt x="270" y="233"/>
                      <a:pt x="270" y="233"/>
                    </a:cubicBezTo>
                    <a:cubicBezTo>
                      <a:pt x="270" y="232"/>
                      <a:pt x="266" y="225"/>
                      <a:pt x="255" y="214"/>
                    </a:cubicBezTo>
                    <a:cubicBezTo>
                      <a:pt x="255" y="215"/>
                      <a:pt x="255" y="215"/>
                      <a:pt x="255" y="215"/>
                    </a:cubicBezTo>
                    <a:cubicBezTo>
                      <a:pt x="253" y="215"/>
                      <a:pt x="250" y="210"/>
                      <a:pt x="242" y="204"/>
                    </a:cubicBezTo>
                    <a:cubicBezTo>
                      <a:pt x="233" y="193"/>
                      <a:pt x="219" y="175"/>
                      <a:pt x="203" y="156"/>
                    </a:cubicBezTo>
                    <a:cubicBezTo>
                      <a:pt x="202" y="157"/>
                      <a:pt x="200" y="157"/>
                      <a:pt x="199" y="157"/>
                    </a:cubicBezTo>
                    <a:cubicBezTo>
                      <a:pt x="214" y="176"/>
                      <a:pt x="228" y="192"/>
                      <a:pt x="235" y="200"/>
                    </a:cubicBezTo>
                    <a:cubicBezTo>
                      <a:pt x="231" y="197"/>
                      <a:pt x="208" y="173"/>
                      <a:pt x="193" y="157"/>
                    </a:cubicBezTo>
                    <a:cubicBezTo>
                      <a:pt x="192" y="156"/>
                      <a:pt x="190" y="155"/>
                      <a:pt x="188" y="154"/>
                    </a:cubicBezTo>
                    <a:cubicBezTo>
                      <a:pt x="201" y="171"/>
                      <a:pt x="231" y="205"/>
                      <a:pt x="227" y="205"/>
                    </a:cubicBezTo>
                    <a:cubicBezTo>
                      <a:pt x="227" y="205"/>
                      <a:pt x="227" y="205"/>
                      <a:pt x="227" y="205"/>
                    </a:cubicBezTo>
                    <a:cubicBezTo>
                      <a:pt x="237" y="213"/>
                      <a:pt x="237" y="213"/>
                      <a:pt x="237" y="213"/>
                    </a:cubicBezTo>
                    <a:cubicBezTo>
                      <a:pt x="238" y="215"/>
                      <a:pt x="237" y="215"/>
                      <a:pt x="236" y="215"/>
                    </a:cubicBezTo>
                    <a:cubicBezTo>
                      <a:pt x="236" y="215"/>
                      <a:pt x="235" y="215"/>
                      <a:pt x="235" y="215"/>
                    </a:cubicBezTo>
                    <a:cubicBezTo>
                      <a:pt x="235" y="215"/>
                      <a:pt x="235" y="215"/>
                      <a:pt x="235" y="215"/>
                    </a:cubicBezTo>
                    <a:cubicBezTo>
                      <a:pt x="234" y="215"/>
                      <a:pt x="233" y="215"/>
                      <a:pt x="237" y="219"/>
                    </a:cubicBezTo>
                    <a:cubicBezTo>
                      <a:pt x="226" y="209"/>
                      <a:pt x="204" y="186"/>
                      <a:pt x="196" y="176"/>
                    </a:cubicBezTo>
                    <a:cubicBezTo>
                      <a:pt x="228" y="216"/>
                      <a:pt x="228" y="216"/>
                      <a:pt x="228" y="216"/>
                    </a:cubicBezTo>
                    <a:cubicBezTo>
                      <a:pt x="228" y="216"/>
                      <a:pt x="228" y="217"/>
                      <a:pt x="228" y="217"/>
                    </a:cubicBezTo>
                    <a:cubicBezTo>
                      <a:pt x="228" y="216"/>
                      <a:pt x="228" y="216"/>
                      <a:pt x="228" y="216"/>
                    </a:cubicBezTo>
                    <a:cubicBezTo>
                      <a:pt x="222" y="209"/>
                      <a:pt x="193" y="178"/>
                      <a:pt x="187" y="172"/>
                    </a:cubicBezTo>
                    <a:cubicBezTo>
                      <a:pt x="187" y="172"/>
                      <a:pt x="187" y="172"/>
                      <a:pt x="187" y="172"/>
                    </a:cubicBezTo>
                    <a:cubicBezTo>
                      <a:pt x="186" y="172"/>
                      <a:pt x="219" y="209"/>
                      <a:pt x="227" y="217"/>
                    </a:cubicBezTo>
                    <a:cubicBezTo>
                      <a:pt x="227" y="218"/>
                      <a:pt x="228" y="218"/>
                      <a:pt x="228" y="218"/>
                    </a:cubicBezTo>
                    <a:cubicBezTo>
                      <a:pt x="228" y="218"/>
                      <a:pt x="227" y="218"/>
                      <a:pt x="227" y="217"/>
                    </a:cubicBezTo>
                    <a:cubicBezTo>
                      <a:pt x="203" y="196"/>
                      <a:pt x="216" y="208"/>
                      <a:pt x="187" y="181"/>
                    </a:cubicBezTo>
                    <a:cubicBezTo>
                      <a:pt x="189" y="184"/>
                      <a:pt x="221" y="217"/>
                      <a:pt x="225" y="221"/>
                    </a:cubicBezTo>
                    <a:cubicBezTo>
                      <a:pt x="229" y="226"/>
                      <a:pt x="229" y="228"/>
                      <a:pt x="228" y="228"/>
                    </a:cubicBezTo>
                    <a:cubicBezTo>
                      <a:pt x="228" y="228"/>
                      <a:pt x="227" y="227"/>
                      <a:pt x="226" y="227"/>
                    </a:cubicBezTo>
                    <a:cubicBezTo>
                      <a:pt x="229" y="231"/>
                      <a:pt x="233" y="235"/>
                      <a:pt x="237" y="240"/>
                    </a:cubicBezTo>
                    <a:cubicBezTo>
                      <a:pt x="235" y="238"/>
                      <a:pt x="234" y="235"/>
                      <a:pt x="232" y="233"/>
                    </a:cubicBezTo>
                    <a:cubicBezTo>
                      <a:pt x="242" y="242"/>
                      <a:pt x="256" y="258"/>
                      <a:pt x="269" y="274"/>
                    </a:cubicBezTo>
                    <a:cubicBezTo>
                      <a:pt x="264" y="269"/>
                      <a:pt x="258" y="264"/>
                      <a:pt x="253" y="258"/>
                    </a:cubicBezTo>
                    <a:cubicBezTo>
                      <a:pt x="262" y="270"/>
                      <a:pt x="273" y="282"/>
                      <a:pt x="283" y="293"/>
                    </a:cubicBezTo>
                    <a:cubicBezTo>
                      <a:pt x="283" y="293"/>
                      <a:pt x="283" y="293"/>
                      <a:pt x="283" y="293"/>
                    </a:cubicBezTo>
                    <a:cubicBezTo>
                      <a:pt x="285" y="293"/>
                      <a:pt x="288" y="294"/>
                      <a:pt x="292" y="295"/>
                    </a:cubicBezTo>
                    <a:cubicBezTo>
                      <a:pt x="295" y="298"/>
                      <a:pt x="301" y="303"/>
                      <a:pt x="306" y="305"/>
                    </a:cubicBezTo>
                    <a:cubicBezTo>
                      <a:pt x="300" y="300"/>
                      <a:pt x="294" y="295"/>
                      <a:pt x="290" y="291"/>
                    </a:cubicBezTo>
                    <a:cubicBezTo>
                      <a:pt x="290" y="292"/>
                      <a:pt x="291" y="293"/>
                      <a:pt x="290" y="293"/>
                    </a:cubicBezTo>
                    <a:cubicBezTo>
                      <a:pt x="290" y="293"/>
                      <a:pt x="287" y="290"/>
                      <a:pt x="282" y="286"/>
                    </a:cubicBezTo>
                    <a:cubicBezTo>
                      <a:pt x="282" y="285"/>
                      <a:pt x="282" y="284"/>
                      <a:pt x="282" y="284"/>
                    </a:cubicBezTo>
                    <a:cubicBezTo>
                      <a:pt x="282" y="284"/>
                      <a:pt x="283" y="285"/>
                      <a:pt x="284" y="286"/>
                    </a:cubicBezTo>
                    <a:cubicBezTo>
                      <a:pt x="281" y="282"/>
                      <a:pt x="280" y="280"/>
                      <a:pt x="283" y="280"/>
                    </a:cubicBezTo>
                    <a:cubicBezTo>
                      <a:pt x="290" y="285"/>
                      <a:pt x="290" y="285"/>
                      <a:pt x="290" y="285"/>
                    </a:cubicBezTo>
                    <a:cubicBezTo>
                      <a:pt x="290" y="279"/>
                      <a:pt x="290" y="279"/>
                      <a:pt x="290" y="279"/>
                    </a:cubicBezTo>
                    <a:cubicBezTo>
                      <a:pt x="276" y="262"/>
                      <a:pt x="265" y="247"/>
                      <a:pt x="262" y="239"/>
                    </a:cubicBezTo>
                    <a:cubicBezTo>
                      <a:pt x="278" y="258"/>
                      <a:pt x="290" y="271"/>
                      <a:pt x="308" y="290"/>
                    </a:cubicBezTo>
                    <a:cubicBezTo>
                      <a:pt x="311" y="291"/>
                      <a:pt x="313" y="292"/>
                      <a:pt x="313" y="292"/>
                    </a:cubicBezTo>
                    <a:cubicBezTo>
                      <a:pt x="315" y="292"/>
                      <a:pt x="311" y="287"/>
                      <a:pt x="307" y="282"/>
                    </a:cubicBezTo>
                    <a:cubicBezTo>
                      <a:pt x="303" y="277"/>
                      <a:pt x="299" y="273"/>
                      <a:pt x="301" y="273"/>
                    </a:cubicBezTo>
                    <a:cubicBezTo>
                      <a:pt x="302" y="273"/>
                      <a:pt x="305" y="274"/>
                      <a:pt x="310" y="277"/>
                    </a:cubicBezTo>
                    <a:cubicBezTo>
                      <a:pt x="309" y="276"/>
                      <a:pt x="309" y="276"/>
                      <a:pt x="309" y="276"/>
                    </a:cubicBezTo>
                    <a:cubicBezTo>
                      <a:pt x="310" y="276"/>
                      <a:pt x="311" y="277"/>
                      <a:pt x="314" y="279"/>
                    </a:cubicBezTo>
                    <a:cubicBezTo>
                      <a:pt x="314" y="280"/>
                      <a:pt x="315" y="280"/>
                      <a:pt x="315" y="280"/>
                    </a:cubicBezTo>
                    <a:cubicBezTo>
                      <a:pt x="315" y="280"/>
                      <a:pt x="316" y="280"/>
                      <a:pt x="316" y="280"/>
                    </a:cubicBezTo>
                    <a:cubicBezTo>
                      <a:pt x="317" y="280"/>
                      <a:pt x="321" y="282"/>
                      <a:pt x="326" y="287"/>
                    </a:cubicBezTo>
                    <a:cubicBezTo>
                      <a:pt x="327" y="288"/>
                      <a:pt x="328" y="288"/>
                      <a:pt x="329" y="289"/>
                    </a:cubicBezTo>
                    <a:cubicBezTo>
                      <a:pt x="310" y="274"/>
                      <a:pt x="307" y="266"/>
                      <a:pt x="299" y="258"/>
                    </a:cubicBezTo>
                    <a:cubicBezTo>
                      <a:pt x="302" y="260"/>
                      <a:pt x="305" y="262"/>
                      <a:pt x="308" y="264"/>
                    </a:cubicBezTo>
                    <a:cubicBezTo>
                      <a:pt x="297" y="255"/>
                      <a:pt x="294" y="252"/>
                      <a:pt x="296" y="252"/>
                    </a:cubicBezTo>
                    <a:cubicBezTo>
                      <a:pt x="298" y="252"/>
                      <a:pt x="303" y="254"/>
                      <a:pt x="309" y="256"/>
                    </a:cubicBezTo>
                    <a:cubicBezTo>
                      <a:pt x="313" y="258"/>
                      <a:pt x="317" y="261"/>
                      <a:pt x="319" y="261"/>
                    </a:cubicBezTo>
                    <a:cubicBezTo>
                      <a:pt x="318" y="259"/>
                      <a:pt x="316" y="257"/>
                      <a:pt x="314" y="255"/>
                    </a:cubicBezTo>
                    <a:cubicBezTo>
                      <a:pt x="307" y="249"/>
                      <a:pt x="299" y="244"/>
                      <a:pt x="290" y="238"/>
                    </a:cubicBezTo>
                    <a:cubicBezTo>
                      <a:pt x="294" y="241"/>
                      <a:pt x="297" y="242"/>
                      <a:pt x="298" y="242"/>
                    </a:cubicBezTo>
                    <a:cubicBezTo>
                      <a:pt x="301" y="242"/>
                      <a:pt x="294" y="235"/>
                      <a:pt x="288" y="228"/>
                    </a:cubicBezTo>
                    <a:cubicBezTo>
                      <a:pt x="281" y="221"/>
                      <a:pt x="274" y="214"/>
                      <a:pt x="275" y="214"/>
                    </a:cubicBezTo>
                    <a:cubicBezTo>
                      <a:pt x="275" y="214"/>
                      <a:pt x="276" y="215"/>
                      <a:pt x="277" y="215"/>
                    </a:cubicBezTo>
                    <a:cubicBezTo>
                      <a:pt x="277" y="215"/>
                      <a:pt x="277" y="215"/>
                      <a:pt x="277" y="215"/>
                    </a:cubicBezTo>
                    <a:cubicBezTo>
                      <a:pt x="279" y="215"/>
                      <a:pt x="285" y="219"/>
                      <a:pt x="292" y="224"/>
                    </a:cubicBezTo>
                    <a:cubicBezTo>
                      <a:pt x="287" y="218"/>
                      <a:pt x="287" y="218"/>
                      <a:pt x="287" y="218"/>
                    </a:cubicBezTo>
                    <a:cubicBezTo>
                      <a:pt x="281" y="214"/>
                      <a:pt x="277" y="211"/>
                      <a:pt x="279" y="211"/>
                    </a:cubicBezTo>
                    <a:cubicBezTo>
                      <a:pt x="279" y="211"/>
                      <a:pt x="280" y="212"/>
                      <a:pt x="282" y="213"/>
                    </a:cubicBezTo>
                    <a:cubicBezTo>
                      <a:pt x="250" y="174"/>
                      <a:pt x="250" y="174"/>
                      <a:pt x="250" y="174"/>
                    </a:cubicBezTo>
                    <a:cubicBezTo>
                      <a:pt x="247" y="171"/>
                      <a:pt x="245" y="168"/>
                      <a:pt x="242" y="164"/>
                    </a:cubicBezTo>
                    <a:cubicBezTo>
                      <a:pt x="229" y="152"/>
                      <a:pt x="220" y="143"/>
                      <a:pt x="205" y="124"/>
                    </a:cubicBezTo>
                    <a:moveTo>
                      <a:pt x="216" y="76"/>
                    </a:moveTo>
                    <a:cubicBezTo>
                      <a:pt x="216" y="76"/>
                      <a:pt x="216" y="76"/>
                      <a:pt x="216" y="76"/>
                    </a:cubicBezTo>
                    <a:cubicBezTo>
                      <a:pt x="219" y="78"/>
                      <a:pt x="222" y="80"/>
                      <a:pt x="223" y="80"/>
                    </a:cubicBezTo>
                    <a:cubicBezTo>
                      <a:pt x="223" y="80"/>
                      <a:pt x="223" y="80"/>
                      <a:pt x="223" y="80"/>
                    </a:cubicBezTo>
                    <a:cubicBezTo>
                      <a:pt x="219" y="77"/>
                      <a:pt x="217" y="76"/>
                      <a:pt x="216" y="76"/>
                    </a:cubicBezTo>
                    <a:moveTo>
                      <a:pt x="262" y="0"/>
                    </a:moveTo>
                    <a:cubicBezTo>
                      <a:pt x="265" y="3"/>
                      <a:pt x="268" y="7"/>
                      <a:pt x="271" y="9"/>
                    </a:cubicBezTo>
                    <a:cubicBezTo>
                      <a:pt x="271" y="9"/>
                      <a:pt x="271" y="9"/>
                      <a:pt x="271" y="9"/>
                    </a:cubicBezTo>
                    <a:cubicBezTo>
                      <a:pt x="271" y="9"/>
                      <a:pt x="271" y="9"/>
                      <a:pt x="271" y="9"/>
                    </a:cubicBezTo>
                    <a:cubicBezTo>
                      <a:pt x="269" y="6"/>
                      <a:pt x="266" y="4"/>
                      <a:pt x="262" y="0"/>
                    </a:cubicBezTo>
                    <a:moveTo>
                      <a:pt x="263" y="186"/>
                    </a:moveTo>
                    <a:cubicBezTo>
                      <a:pt x="261" y="185"/>
                      <a:pt x="258" y="182"/>
                      <a:pt x="254" y="178"/>
                    </a:cubicBezTo>
                    <a:cubicBezTo>
                      <a:pt x="257" y="181"/>
                      <a:pt x="260" y="184"/>
                      <a:pt x="263" y="186"/>
                    </a:cubicBezTo>
                    <a:moveTo>
                      <a:pt x="270" y="148"/>
                    </a:moveTo>
                    <a:cubicBezTo>
                      <a:pt x="268" y="148"/>
                      <a:pt x="261" y="137"/>
                      <a:pt x="256" y="131"/>
                    </a:cubicBezTo>
                    <a:cubicBezTo>
                      <a:pt x="262" y="135"/>
                      <a:pt x="265" y="141"/>
                      <a:pt x="271" y="148"/>
                    </a:cubicBezTo>
                    <a:cubicBezTo>
                      <a:pt x="271" y="148"/>
                      <a:pt x="271" y="148"/>
                      <a:pt x="270" y="148"/>
                    </a:cubicBezTo>
                    <a:moveTo>
                      <a:pt x="264" y="131"/>
                    </a:moveTo>
                    <a:cubicBezTo>
                      <a:pt x="243" y="109"/>
                      <a:pt x="243" y="109"/>
                      <a:pt x="243" y="109"/>
                    </a:cubicBezTo>
                    <a:cubicBezTo>
                      <a:pt x="249" y="114"/>
                      <a:pt x="252" y="118"/>
                      <a:pt x="256" y="121"/>
                    </a:cubicBezTo>
                    <a:cubicBezTo>
                      <a:pt x="264" y="131"/>
                      <a:pt x="264" y="131"/>
                      <a:pt x="264" y="131"/>
                    </a:cubicBezTo>
                    <a:moveTo>
                      <a:pt x="248" y="78"/>
                    </a:moveTo>
                    <a:cubicBezTo>
                      <a:pt x="242" y="75"/>
                      <a:pt x="242" y="75"/>
                      <a:pt x="242" y="75"/>
                    </a:cubicBezTo>
                    <a:cubicBezTo>
                      <a:pt x="244" y="75"/>
                      <a:pt x="244" y="75"/>
                      <a:pt x="244" y="75"/>
                    </a:cubicBezTo>
                    <a:cubicBezTo>
                      <a:pt x="248" y="78"/>
                      <a:pt x="248" y="78"/>
                      <a:pt x="248" y="78"/>
                    </a:cubicBezTo>
                    <a:moveTo>
                      <a:pt x="226" y="62"/>
                    </a:moveTo>
                    <a:cubicBezTo>
                      <a:pt x="225" y="60"/>
                      <a:pt x="225" y="59"/>
                      <a:pt x="225" y="58"/>
                    </a:cubicBezTo>
                    <a:cubicBezTo>
                      <a:pt x="227" y="61"/>
                      <a:pt x="227" y="62"/>
                      <a:pt x="226" y="62"/>
                    </a:cubicBezTo>
                    <a:moveTo>
                      <a:pt x="246" y="71"/>
                    </a:moveTo>
                    <a:cubicBezTo>
                      <a:pt x="241" y="68"/>
                      <a:pt x="241" y="68"/>
                      <a:pt x="241" y="68"/>
                    </a:cubicBezTo>
                    <a:cubicBezTo>
                      <a:pt x="228" y="54"/>
                      <a:pt x="228" y="54"/>
                      <a:pt x="228" y="54"/>
                    </a:cubicBezTo>
                    <a:cubicBezTo>
                      <a:pt x="246" y="71"/>
                      <a:pt x="246" y="71"/>
                      <a:pt x="246" y="71"/>
                    </a:cubicBezTo>
                    <a:moveTo>
                      <a:pt x="257" y="63"/>
                    </a:moveTo>
                    <a:cubicBezTo>
                      <a:pt x="253" y="61"/>
                      <a:pt x="247" y="53"/>
                      <a:pt x="248" y="52"/>
                    </a:cubicBezTo>
                    <a:cubicBezTo>
                      <a:pt x="255" y="60"/>
                      <a:pt x="255" y="60"/>
                      <a:pt x="255" y="60"/>
                    </a:cubicBezTo>
                    <a:cubicBezTo>
                      <a:pt x="257" y="62"/>
                      <a:pt x="255" y="61"/>
                      <a:pt x="257" y="63"/>
                    </a:cubicBezTo>
                    <a:moveTo>
                      <a:pt x="277" y="38"/>
                    </a:moveTo>
                    <a:cubicBezTo>
                      <a:pt x="274" y="35"/>
                      <a:pt x="272" y="34"/>
                      <a:pt x="272" y="34"/>
                    </a:cubicBezTo>
                    <a:cubicBezTo>
                      <a:pt x="272" y="34"/>
                      <a:pt x="274" y="36"/>
                      <a:pt x="277" y="37"/>
                    </a:cubicBezTo>
                    <a:cubicBezTo>
                      <a:pt x="277" y="38"/>
                      <a:pt x="277" y="38"/>
                      <a:pt x="277" y="38"/>
                    </a:cubicBezTo>
                    <a:moveTo>
                      <a:pt x="276" y="0"/>
                    </a:moveTo>
                    <a:cubicBezTo>
                      <a:pt x="310" y="34"/>
                      <a:pt x="273" y="6"/>
                      <a:pt x="303" y="36"/>
                    </a:cubicBezTo>
                    <a:cubicBezTo>
                      <a:pt x="281" y="14"/>
                      <a:pt x="286" y="21"/>
                      <a:pt x="274" y="11"/>
                    </a:cubicBezTo>
                    <a:cubicBezTo>
                      <a:pt x="274" y="11"/>
                      <a:pt x="274" y="12"/>
                      <a:pt x="274" y="12"/>
                    </a:cubicBezTo>
                    <a:cubicBezTo>
                      <a:pt x="274" y="12"/>
                      <a:pt x="274" y="12"/>
                      <a:pt x="274" y="12"/>
                    </a:cubicBezTo>
                    <a:cubicBezTo>
                      <a:pt x="274" y="13"/>
                      <a:pt x="274" y="14"/>
                      <a:pt x="274" y="14"/>
                    </a:cubicBezTo>
                    <a:cubicBezTo>
                      <a:pt x="274" y="14"/>
                      <a:pt x="273" y="14"/>
                      <a:pt x="272" y="13"/>
                    </a:cubicBezTo>
                    <a:cubicBezTo>
                      <a:pt x="274" y="15"/>
                      <a:pt x="275" y="17"/>
                      <a:pt x="277" y="19"/>
                    </a:cubicBezTo>
                    <a:cubicBezTo>
                      <a:pt x="277" y="19"/>
                      <a:pt x="278" y="19"/>
                      <a:pt x="278" y="19"/>
                    </a:cubicBezTo>
                    <a:cubicBezTo>
                      <a:pt x="278" y="19"/>
                      <a:pt x="279" y="19"/>
                      <a:pt x="278" y="18"/>
                    </a:cubicBezTo>
                    <a:cubicBezTo>
                      <a:pt x="280" y="22"/>
                      <a:pt x="280" y="22"/>
                      <a:pt x="280" y="22"/>
                    </a:cubicBezTo>
                    <a:cubicBezTo>
                      <a:pt x="279" y="21"/>
                      <a:pt x="279" y="21"/>
                      <a:pt x="279" y="21"/>
                    </a:cubicBezTo>
                    <a:cubicBezTo>
                      <a:pt x="279" y="21"/>
                      <a:pt x="279" y="21"/>
                      <a:pt x="279" y="21"/>
                    </a:cubicBezTo>
                    <a:cubicBezTo>
                      <a:pt x="280" y="22"/>
                      <a:pt x="280" y="23"/>
                      <a:pt x="280" y="23"/>
                    </a:cubicBezTo>
                    <a:cubicBezTo>
                      <a:pt x="280" y="23"/>
                      <a:pt x="280" y="22"/>
                      <a:pt x="280" y="22"/>
                    </a:cubicBezTo>
                    <a:cubicBezTo>
                      <a:pt x="283" y="25"/>
                      <a:pt x="288" y="29"/>
                      <a:pt x="292" y="34"/>
                    </a:cubicBezTo>
                    <a:cubicBezTo>
                      <a:pt x="309" y="55"/>
                      <a:pt x="306" y="57"/>
                      <a:pt x="315" y="68"/>
                    </a:cubicBezTo>
                    <a:cubicBezTo>
                      <a:pt x="310" y="64"/>
                      <a:pt x="306" y="57"/>
                      <a:pt x="297" y="49"/>
                    </a:cubicBezTo>
                    <a:cubicBezTo>
                      <a:pt x="310" y="65"/>
                      <a:pt x="310" y="65"/>
                      <a:pt x="310" y="65"/>
                    </a:cubicBezTo>
                    <a:cubicBezTo>
                      <a:pt x="292" y="46"/>
                      <a:pt x="278" y="36"/>
                      <a:pt x="270" y="22"/>
                    </a:cubicBezTo>
                    <a:cubicBezTo>
                      <a:pt x="267" y="24"/>
                      <a:pt x="267" y="24"/>
                      <a:pt x="267" y="24"/>
                    </a:cubicBezTo>
                    <a:cubicBezTo>
                      <a:pt x="261" y="18"/>
                      <a:pt x="256" y="15"/>
                      <a:pt x="255" y="15"/>
                    </a:cubicBezTo>
                    <a:cubicBezTo>
                      <a:pt x="254" y="15"/>
                      <a:pt x="254" y="17"/>
                      <a:pt x="257" y="20"/>
                    </a:cubicBezTo>
                    <a:cubicBezTo>
                      <a:pt x="257" y="20"/>
                      <a:pt x="256" y="20"/>
                      <a:pt x="256" y="20"/>
                    </a:cubicBezTo>
                    <a:cubicBezTo>
                      <a:pt x="256" y="20"/>
                      <a:pt x="258" y="23"/>
                      <a:pt x="260" y="27"/>
                    </a:cubicBezTo>
                    <a:cubicBezTo>
                      <a:pt x="262" y="30"/>
                      <a:pt x="265" y="33"/>
                      <a:pt x="265" y="33"/>
                    </a:cubicBezTo>
                    <a:cubicBezTo>
                      <a:pt x="265" y="33"/>
                      <a:pt x="264" y="32"/>
                      <a:pt x="261" y="28"/>
                    </a:cubicBezTo>
                    <a:cubicBezTo>
                      <a:pt x="266" y="39"/>
                      <a:pt x="266" y="39"/>
                      <a:pt x="266" y="39"/>
                    </a:cubicBezTo>
                    <a:cubicBezTo>
                      <a:pt x="267" y="40"/>
                      <a:pt x="268" y="41"/>
                      <a:pt x="269" y="42"/>
                    </a:cubicBezTo>
                    <a:cubicBezTo>
                      <a:pt x="269" y="42"/>
                      <a:pt x="269" y="42"/>
                      <a:pt x="269" y="42"/>
                    </a:cubicBezTo>
                    <a:cubicBezTo>
                      <a:pt x="268" y="42"/>
                      <a:pt x="267" y="41"/>
                      <a:pt x="266" y="39"/>
                    </a:cubicBezTo>
                    <a:cubicBezTo>
                      <a:pt x="268" y="43"/>
                      <a:pt x="268" y="43"/>
                      <a:pt x="268" y="43"/>
                    </a:cubicBezTo>
                    <a:cubicBezTo>
                      <a:pt x="264" y="38"/>
                      <a:pt x="264" y="38"/>
                      <a:pt x="264" y="38"/>
                    </a:cubicBezTo>
                    <a:cubicBezTo>
                      <a:pt x="260" y="39"/>
                      <a:pt x="272" y="58"/>
                      <a:pt x="268" y="58"/>
                    </a:cubicBezTo>
                    <a:cubicBezTo>
                      <a:pt x="266" y="58"/>
                      <a:pt x="261" y="54"/>
                      <a:pt x="250" y="45"/>
                    </a:cubicBezTo>
                    <a:cubicBezTo>
                      <a:pt x="253" y="50"/>
                      <a:pt x="256" y="55"/>
                      <a:pt x="254" y="55"/>
                    </a:cubicBezTo>
                    <a:cubicBezTo>
                      <a:pt x="253" y="55"/>
                      <a:pt x="252" y="55"/>
                      <a:pt x="251" y="54"/>
                    </a:cubicBezTo>
                    <a:cubicBezTo>
                      <a:pt x="236" y="38"/>
                      <a:pt x="236" y="38"/>
                      <a:pt x="236" y="38"/>
                    </a:cubicBezTo>
                    <a:cubicBezTo>
                      <a:pt x="236" y="39"/>
                      <a:pt x="236" y="40"/>
                      <a:pt x="236" y="40"/>
                    </a:cubicBezTo>
                    <a:cubicBezTo>
                      <a:pt x="235" y="40"/>
                      <a:pt x="233" y="39"/>
                      <a:pt x="231" y="38"/>
                    </a:cubicBezTo>
                    <a:cubicBezTo>
                      <a:pt x="230" y="37"/>
                      <a:pt x="229" y="36"/>
                      <a:pt x="228" y="36"/>
                    </a:cubicBezTo>
                    <a:cubicBezTo>
                      <a:pt x="240" y="49"/>
                      <a:pt x="251" y="60"/>
                      <a:pt x="254" y="65"/>
                    </a:cubicBezTo>
                    <a:cubicBezTo>
                      <a:pt x="250" y="61"/>
                      <a:pt x="247" y="59"/>
                      <a:pt x="247" y="59"/>
                    </a:cubicBezTo>
                    <a:cubicBezTo>
                      <a:pt x="245" y="59"/>
                      <a:pt x="253" y="70"/>
                      <a:pt x="262" y="80"/>
                    </a:cubicBezTo>
                    <a:cubicBezTo>
                      <a:pt x="258" y="77"/>
                      <a:pt x="253" y="70"/>
                      <a:pt x="249" y="66"/>
                    </a:cubicBezTo>
                    <a:cubicBezTo>
                      <a:pt x="256" y="76"/>
                      <a:pt x="256" y="76"/>
                      <a:pt x="256" y="76"/>
                    </a:cubicBezTo>
                    <a:cubicBezTo>
                      <a:pt x="231" y="51"/>
                      <a:pt x="227" y="40"/>
                      <a:pt x="210" y="24"/>
                    </a:cubicBezTo>
                    <a:cubicBezTo>
                      <a:pt x="215" y="28"/>
                      <a:pt x="223" y="36"/>
                      <a:pt x="225" y="37"/>
                    </a:cubicBezTo>
                    <a:cubicBezTo>
                      <a:pt x="214" y="26"/>
                      <a:pt x="209" y="23"/>
                      <a:pt x="207" y="23"/>
                    </a:cubicBezTo>
                    <a:cubicBezTo>
                      <a:pt x="206" y="23"/>
                      <a:pt x="206" y="24"/>
                      <a:pt x="206" y="25"/>
                    </a:cubicBezTo>
                    <a:cubicBezTo>
                      <a:pt x="207" y="26"/>
                      <a:pt x="208" y="27"/>
                      <a:pt x="209" y="28"/>
                    </a:cubicBezTo>
                    <a:cubicBezTo>
                      <a:pt x="209" y="28"/>
                      <a:pt x="208" y="28"/>
                      <a:pt x="208" y="28"/>
                    </a:cubicBezTo>
                    <a:cubicBezTo>
                      <a:pt x="208" y="28"/>
                      <a:pt x="208" y="28"/>
                      <a:pt x="208" y="29"/>
                    </a:cubicBezTo>
                    <a:cubicBezTo>
                      <a:pt x="208" y="28"/>
                      <a:pt x="207" y="27"/>
                      <a:pt x="206" y="26"/>
                    </a:cubicBezTo>
                    <a:cubicBezTo>
                      <a:pt x="207" y="27"/>
                      <a:pt x="207" y="28"/>
                      <a:pt x="207" y="28"/>
                    </a:cubicBezTo>
                    <a:cubicBezTo>
                      <a:pt x="207" y="29"/>
                      <a:pt x="208" y="29"/>
                      <a:pt x="208" y="30"/>
                    </a:cubicBezTo>
                    <a:cubicBezTo>
                      <a:pt x="208" y="30"/>
                      <a:pt x="208" y="30"/>
                      <a:pt x="208" y="30"/>
                    </a:cubicBezTo>
                    <a:cubicBezTo>
                      <a:pt x="209" y="32"/>
                      <a:pt x="211" y="34"/>
                      <a:pt x="210" y="34"/>
                    </a:cubicBezTo>
                    <a:cubicBezTo>
                      <a:pt x="210" y="34"/>
                      <a:pt x="209" y="34"/>
                      <a:pt x="208" y="32"/>
                    </a:cubicBezTo>
                    <a:cubicBezTo>
                      <a:pt x="208" y="34"/>
                      <a:pt x="208" y="34"/>
                      <a:pt x="207" y="35"/>
                    </a:cubicBezTo>
                    <a:cubicBezTo>
                      <a:pt x="211" y="38"/>
                      <a:pt x="211" y="38"/>
                      <a:pt x="211" y="38"/>
                    </a:cubicBezTo>
                    <a:cubicBezTo>
                      <a:pt x="219" y="47"/>
                      <a:pt x="221" y="49"/>
                      <a:pt x="220" y="49"/>
                    </a:cubicBezTo>
                    <a:cubicBezTo>
                      <a:pt x="219" y="49"/>
                      <a:pt x="219" y="49"/>
                      <a:pt x="218" y="48"/>
                    </a:cubicBezTo>
                    <a:cubicBezTo>
                      <a:pt x="225" y="56"/>
                      <a:pt x="225" y="56"/>
                      <a:pt x="225" y="56"/>
                    </a:cubicBezTo>
                    <a:cubicBezTo>
                      <a:pt x="223" y="56"/>
                      <a:pt x="224" y="59"/>
                      <a:pt x="225" y="62"/>
                    </a:cubicBezTo>
                    <a:cubicBezTo>
                      <a:pt x="225" y="62"/>
                      <a:pt x="226" y="62"/>
                      <a:pt x="226" y="62"/>
                    </a:cubicBezTo>
                    <a:cubicBezTo>
                      <a:pt x="226" y="62"/>
                      <a:pt x="226" y="62"/>
                      <a:pt x="226" y="62"/>
                    </a:cubicBezTo>
                    <a:cubicBezTo>
                      <a:pt x="227" y="64"/>
                      <a:pt x="229" y="66"/>
                      <a:pt x="232" y="69"/>
                    </a:cubicBezTo>
                    <a:cubicBezTo>
                      <a:pt x="227" y="66"/>
                      <a:pt x="227" y="66"/>
                      <a:pt x="227" y="66"/>
                    </a:cubicBezTo>
                    <a:cubicBezTo>
                      <a:pt x="228" y="69"/>
                      <a:pt x="230" y="72"/>
                      <a:pt x="231" y="75"/>
                    </a:cubicBezTo>
                    <a:cubicBezTo>
                      <a:pt x="232" y="75"/>
                      <a:pt x="232" y="75"/>
                      <a:pt x="232" y="75"/>
                    </a:cubicBezTo>
                    <a:cubicBezTo>
                      <a:pt x="231" y="73"/>
                      <a:pt x="231" y="73"/>
                      <a:pt x="231" y="73"/>
                    </a:cubicBezTo>
                    <a:cubicBezTo>
                      <a:pt x="238" y="80"/>
                      <a:pt x="243" y="87"/>
                      <a:pt x="248" y="93"/>
                    </a:cubicBezTo>
                    <a:cubicBezTo>
                      <a:pt x="249" y="94"/>
                      <a:pt x="249" y="94"/>
                      <a:pt x="249" y="94"/>
                    </a:cubicBezTo>
                    <a:cubicBezTo>
                      <a:pt x="252" y="99"/>
                      <a:pt x="252" y="100"/>
                      <a:pt x="251" y="100"/>
                    </a:cubicBezTo>
                    <a:cubicBezTo>
                      <a:pt x="250" y="100"/>
                      <a:pt x="246" y="97"/>
                      <a:pt x="242" y="95"/>
                    </a:cubicBezTo>
                    <a:cubicBezTo>
                      <a:pt x="239" y="93"/>
                      <a:pt x="237" y="92"/>
                      <a:pt x="235" y="91"/>
                    </a:cubicBezTo>
                    <a:cubicBezTo>
                      <a:pt x="235" y="91"/>
                      <a:pt x="235" y="91"/>
                      <a:pt x="235" y="91"/>
                    </a:cubicBezTo>
                    <a:cubicBezTo>
                      <a:pt x="234" y="92"/>
                      <a:pt x="232" y="92"/>
                      <a:pt x="231" y="92"/>
                    </a:cubicBezTo>
                    <a:cubicBezTo>
                      <a:pt x="229" y="92"/>
                      <a:pt x="226" y="91"/>
                      <a:pt x="220" y="86"/>
                    </a:cubicBezTo>
                    <a:cubicBezTo>
                      <a:pt x="222" y="87"/>
                      <a:pt x="223" y="88"/>
                      <a:pt x="223" y="88"/>
                    </a:cubicBezTo>
                    <a:cubicBezTo>
                      <a:pt x="224" y="88"/>
                      <a:pt x="222" y="83"/>
                      <a:pt x="218" y="78"/>
                    </a:cubicBezTo>
                    <a:cubicBezTo>
                      <a:pt x="216" y="76"/>
                      <a:pt x="216" y="76"/>
                      <a:pt x="216" y="76"/>
                    </a:cubicBezTo>
                    <a:cubicBezTo>
                      <a:pt x="216" y="78"/>
                      <a:pt x="219" y="84"/>
                      <a:pt x="222" y="90"/>
                    </a:cubicBezTo>
                    <a:cubicBezTo>
                      <a:pt x="227" y="97"/>
                      <a:pt x="231" y="104"/>
                      <a:pt x="229" y="104"/>
                    </a:cubicBezTo>
                    <a:cubicBezTo>
                      <a:pt x="228" y="104"/>
                      <a:pt x="225" y="102"/>
                      <a:pt x="220" y="97"/>
                    </a:cubicBezTo>
                    <a:cubicBezTo>
                      <a:pt x="223" y="101"/>
                      <a:pt x="223" y="102"/>
                      <a:pt x="223" y="102"/>
                    </a:cubicBezTo>
                    <a:cubicBezTo>
                      <a:pt x="222" y="102"/>
                      <a:pt x="220" y="101"/>
                      <a:pt x="218" y="99"/>
                    </a:cubicBezTo>
                    <a:cubicBezTo>
                      <a:pt x="218" y="99"/>
                      <a:pt x="218" y="98"/>
                      <a:pt x="217" y="98"/>
                    </a:cubicBezTo>
                    <a:cubicBezTo>
                      <a:pt x="217" y="98"/>
                      <a:pt x="217" y="98"/>
                      <a:pt x="217" y="98"/>
                    </a:cubicBezTo>
                    <a:cubicBezTo>
                      <a:pt x="215" y="97"/>
                      <a:pt x="214" y="96"/>
                      <a:pt x="213" y="94"/>
                    </a:cubicBezTo>
                    <a:cubicBezTo>
                      <a:pt x="213" y="95"/>
                      <a:pt x="214" y="95"/>
                      <a:pt x="214" y="96"/>
                    </a:cubicBezTo>
                    <a:cubicBezTo>
                      <a:pt x="215" y="97"/>
                      <a:pt x="216" y="97"/>
                      <a:pt x="216" y="98"/>
                    </a:cubicBezTo>
                    <a:cubicBezTo>
                      <a:pt x="216" y="98"/>
                      <a:pt x="216" y="98"/>
                      <a:pt x="216" y="99"/>
                    </a:cubicBezTo>
                    <a:cubicBezTo>
                      <a:pt x="225" y="109"/>
                      <a:pt x="235" y="120"/>
                      <a:pt x="245" y="130"/>
                    </a:cubicBezTo>
                    <a:cubicBezTo>
                      <a:pt x="240" y="123"/>
                      <a:pt x="232" y="112"/>
                      <a:pt x="234" y="112"/>
                    </a:cubicBezTo>
                    <a:cubicBezTo>
                      <a:pt x="235" y="112"/>
                      <a:pt x="238" y="115"/>
                      <a:pt x="244" y="121"/>
                    </a:cubicBezTo>
                    <a:cubicBezTo>
                      <a:pt x="251" y="131"/>
                      <a:pt x="254" y="139"/>
                      <a:pt x="267" y="153"/>
                    </a:cubicBezTo>
                    <a:cubicBezTo>
                      <a:pt x="242" y="129"/>
                      <a:pt x="263" y="143"/>
                      <a:pt x="241" y="124"/>
                    </a:cubicBezTo>
                    <a:cubicBezTo>
                      <a:pt x="241" y="125"/>
                      <a:pt x="248" y="134"/>
                      <a:pt x="252" y="139"/>
                    </a:cubicBezTo>
                    <a:cubicBezTo>
                      <a:pt x="243" y="128"/>
                      <a:pt x="235" y="122"/>
                      <a:pt x="229" y="116"/>
                    </a:cubicBezTo>
                    <a:cubicBezTo>
                      <a:pt x="229" y="117"/>
                      <a:pt x="228" y="117"/>
                      <a:pt x="228" y="117"/>
                    </a:cubicBezTo>
                    <a:cubicBezTo>
                      <a:pt x="227" y="117"/>
                      <a:pt x="227" y="117"/>
                      <a:pt x="227" y="117"/>
                    </a:cubicBezTo>
                    <a:cubicBezTo>
                      <a:pt x="229" y="120"/>
                      <a:pt x="231" y="123"/>
                      <a:pt x="235" y="127"/>
                    </a:cubicBezTo>
                    <a:cubicBezTo>
                      <a:pt x="225" y="118"/>
                      <a:pt x="222" y="115"/>
                      <a:pt x="222" y="115"/>
                    </a:cubicBezTo>
                    <a:cubicBezTo>
                      <a:pt x="221" y="115"/>
                      <a:pt x="222" y="116"/>
                      <a:pt x="223" y="117"/>
                    </a:cubicBezTo>
                    <a:cubicBezTo>
                      <a:pt x="223" y="119"/>
                      <a:pt x="224" y="120"/>
                      <a:pt x="223" y="120"/>
                    </a:cubicBezTo>
                    <a:cubicBezTo>
                      <a:pt x="223" y="120"/>
                      <a:pt x="220" y="118"/>
                      <a:pt x="214" y="111"/>
                    </a:cubicBezTo>
                    <a:cubicBezTo>
                      <a:pt x="213" y="111"/>
                      <a:pt x="213" y="111"/>
                      <a:pt x="213" y="111"/>
                    </a:cubicBezTo>
                    <a:cubicBezTo>
                      <a:pt x="222" y="123"/>
                      <a:pt x="220" y="126"/>
                      <a:pt x="240" y="150"/>
                    </a:cubicBezTo>
                    <a:cubicBezTo>
                      <a:pt x="242" y="152"/>
                      <a:pt x="244" y="154"/>
                      <a:pt x="245" y="155"/>
                    </a:cubicBezTo>
                    <a:cubicBezTo>
                      <a:pt x="245" y="156"/>
                      <a:pt x="245" y="156"/>
                      <a:pt x="245" y="156"/>
                    </a:cubicBezTo>
                    <a:cubicBezTo>
                      <a:pt x="246" y="157"/>
                      <a:pt x="247" y="159"/>
                      <a:pt x="249" y="160"/>
                    </a:cubicBezTo>
                    <a:cubicBezTo>
                      <a:pt x="247" y="158"/>
                      <a:pt x="245" y="157"/>
                      <a:pt x="244" y="156"/>
                    </a:cubicBezTo>
                    <a:cubicBezTo>
                      <a:pt x="244" y="156"/>
                      <a:pt x="244" y="156"/>
                      <a:pt x="244" y="156"/>
                    </a:cubicBezTo>
                    <a:cubicBezTo>
                      <a:pt x="244" y="156"/>
                      <a:pt x="242" y="155"/>
                      <a:pt x="240" y="154"/>
                    </a:cubicBezTo>
                    <a:cubicBezTo>
                      <a:pt x="239" y="153"/>
                      <a:pt x="238" y="152"/>
                      <a:pt x="237" y="152"/>
                    </a:cubicBezTo>
                    <a:cubicBezTo>
                      <a:pt x="237" y="152"/>
                      <a:pt x="237" y="152"/>
                      <a:pt x="237" y="152"/>
                    </a:cubicBezTo>
                    <a:cubicBezTo>
                      <a:pt x="238" y="153"/>
                      <a:pt x="239" y="154"/>
                      <a:pt x="240" y="157"/>
                    </a:cubicBezTo>
                    <a:cubicBezTo>
                      <a:pt x="247" y="163"/>
                      <a:pt x="248" y="164"/>
                      <a:pt x="248" y="164"/>
                    </a:cubicBezTo>
                    <a:cubicBezTo>
                      <a:pt x="248" y="164"/>
                      <a:pt x="248" y="164"/>
                      <a:pt x="248" y="164"/>
                    </a:cubicBezTo>
                    <a:cubicBezTo>
                      <a:pt x="248" y="164"/>
                      <a:pt x="247" y="163"/>
                      <a:pt x="247" y="163"/>
                    </a:cubicBezTo>
                    <a:cubicBezTo>
                      <a:pt x="246" y="163"/>
                      <a:pt x="247" y="165"/>
                      <a:pt x="256" y="176"/>
                    </a:cubicBezTo>
                    <a:cubicBezTo>
                      <a:pt x="256" y="176"/>
                      <a:pt x="256" y="176"/>
                      <a:pt x="256" y="176"/>
                    </a:cubicBezTo>
                    <a:cubicBezTo>
                      <a:pt x="255" y="176"/>
                      <a:pt x="244" y="164"/>
                      <a:pt x="239" y="160"/>
                    </a:cubicBezTo>
                    <a:cubicBezTo>
                      <a:pt x="241" y="162"/>
                      <a:pt x="248" y="171"/>
                      <a:pt x="254" y="178"/>
                    </a:cubicBezTo>
                    <a:cubicBezTo>
                      <a:pt x="253" y="176"/>
                      <a:pt x="252" y="175"/>
                      <a:pt x="250" y="174"/>
                    </a:cubicBezTo>
                    <a:cubicBezTo>
                      <a:pt x="261" y="186"/>
                      <a:pt x="277" y="203"/>
                      <a:pt x="294" y="222"/>
                    </a:cubicBezTo>
                    <a:cubicBezTo>
                      <a:pt x="294" y="222"/>
                      <a:pt x="295" y="222"/>
                      <a:pt x="295" y="222"/>
                    </a:cubicBezTo>
                    <a:cubicBezTo>
                      <a:pt x="297" y="223"/>
                      <a:pt x="307" y="229"/>
                      <a:pt x="319" y="237"/>
                    </a:cubicBezTo>
                    <a:cubicBezTo>
                      <a:pt x="318" y="236"/>
                      <a:pt x="318" y="235"/>
                      <a:pt x="318" y="235"/>
                    </a:cubicBezTo>
                    <a:cubicBezTo>
                      <a:pt x="318" y="235"/>
                      <a:pt x="318" y="235"/>
                      <a:pt x="318" y="235"/>
                    </a:cubicBezTo>
                    <a:cubicBezTo>
                      <a:pt x="319" y="236"/>
                      <a:pt x="320" y="237"/>
                      <a:pt x="321" y="238"/>
                    </a:cubicBezTo>
                    <a:cubicBezTo>
                      <a:pt x="324" y="240"/>
                      <a:pt x="328" y="242"/>
                      <a:pt x="331" y="244"/>
                    </a:cubicBezTo>
                    <a:cubicBezTo>
                      <a:pt x="328" y="240"/>
                      <a:pt x="328" y="240"/>
                      <a:pt x="328" y="240"/>
                    </a:cubicBezTo>
                    <a:cubicBezTo>
                      <a:pt x="329" y="242"/>
                      <a:pt x="330" y="243"/>
                      <a:pt x="332" y="245"/>
                    </a:cubicBezTo>
                    <a:cubicBezTo>
                      <a:pt x="340" y="250"/>
                      <a:pt x="349" y="256"/>
                      <a:pt x="356" y="260"/>
                    </a:cubicBezTo>
                    <a:cubicBezTo>
                      <a:pt x="355" y="259"/>
                      <a:pt x="354" y="257"/>
                      <a:pt x="353" y="256"/>
                    </a:cubicBezTo>
                    <a:cubicBezTo>
                      <a:pt x="352" y="255"/>
                      <a:pt x="352" y="255"/>
                      <a:pt x="351" y="254"/>
                    </a:cubicBezTo>
                    <a:cubicBezTo>
                      <a:pt x="335" y="233"/>
                      <a:pt x="309" y="203"/>
                      <a:pt x="313" y="203"/>
                    </a:cubicBezTo>
                    <a:cubicBezTo>
                      <a:pt x="319" y="211"/>
                      <a:pt x="345" y="241"/>
                      <a:pt x="362" y="258"/>
                    </a:cubicBezTo>
                    <a:cubicBezTo>
                      <a:pt x="363" y="258"/>
                      <a:pt x="365" y="259"/>
                      <a:pt x="366" y="260"/>
                    </a:cubicBezTo>
                    <a:cubicBezTo>
                      <a:pt x="363" y="256"/>
                      <a:pt x="359" y="252"/>
                      <a:pt x="355" y="247"/>
                    </a:cubicBezTo>
                    <a:cubicBezTo>
                      <a:pt x="347" y="241"/>
                      <a:pt x="347" y="241"/>
                      <a:pt x="347" y="241"/>
                    </a:cubicBezTo>
                    <a:cubicBezTo>
                      <a:pt x="349" y="242"/>
                      <a:pt x="351" y="243"/>
                      <a:pt x="352" y="244"/>
                    </a:cubicBezTo>
                    <a:cubicBezTo>
                      <a:pt x="320" y="205"/>
                      <a:pt x="268" y="143"/>
                      <a:pt x="257" y="126"/>
                    </a:cubicBezTo>
                    <a:cubicBezTo>
                      <a:pt x="270" y="140"/>
                      <a:pt x="270" y="140"/>
                      <a:pt x="270" y="140"/>
                    </a:cubicBezTo>
                    <a:cubicBezTo>
                      <a:pt x="258" y="121"/>
                      <a:pt x="258" y="121"/>
                      <a:pt x="258" y="121"/>
                    </a:cubicBezTo>
                    <a:cubicBezTo>
                      <a:pt x="283" y="151"/>
                      <a:pt x="329" y="208"/>
                      <a:pt x="360" y="247"/>
                    </a:cubicBezTo>
                    <a:cubicBezTo>
                      <a:pt x="361" y="246"/>
                      <a:pt x="360" y="245"/>
                      <a:pt x="359" y="244"/>
                    </a:cubicBezTo>
                    <a:cubicBezTo>
                      <a:pt x="357" y="243"/>
                      <a:pt x="356" y="242"/>
                      <a:pt x="358" y="242"/>
                    </a:cubicBezTo>
                    <a:cubicBezTo>
                      <a:pt x="358" y="242"/>
                      <a:pt x="360" y="242"/>
                      <a:pt x="364" y="244"/>
                    </a:cubicBezTo>
                    <a:cubicBezTo>
                      <a:pt x="349" y="225"/>
                      <a:pt x="338" y="210"/>
                      <a:pt x="341" y="210"/>
                    </a:cubicBezTo>
                    <a:cubicBezTo>
                      <a:pt x="341" y="210"/>
                      <a:pt x="341" y="210"/>
                      <a:pt x="342" y="210"/>
                    </a:cubicBezTo>
                    <a:cubicBezTo>
                      <a:pt x="345" y="214"/>
                      <a:pt x="352" y="221"/>
                      <a:pt x="360" y="229"/>
                    </a:cubicBezTo>
                    <a:cubicBezTo>
                      <a:pt x="361" y="229"/>
                      <a:pt x="362" y="229"/>
                      <a:pt x="364" y="228"/>
                    </a:cubicBezTo>
                    <a:cubicBezTo>
                      <a:pt x="362" y="226"/>
                      <a:pt x="359" y="223"/>
                      <a:pt x="360" y="223"/>
                    </a:cubicBezTo>
                    <a:cubicBezTo>
                      <a:pt x="361" y="223"/>
                      <a:pt x="362" y="224"/>
                      <a:pt x="364" y="225"/>
                    </a:cubicBezTo>
                    <a:cubicBezTo>
                      <a:pt x="345" y="211"/>
                      <a:pt x="348" y="209"/>
                      <a:pt x="353" y="209"/>
                    </a:cubicBezTo>
                    <a:cubicBezTo>
                      <a:pt x="354" y="209"/>
                      <a:pt x="355" y="209"/>
                      <a:pt x="356" y="209"/>
                    </a:cubicBezTo>
                    <a:cubicBezTo>
                      <a:pt x="349" y="202"/>
                      <a:pt x="342" y="194"/>
                      <a:pt x="335" y="187"/>
                    </a:cubicBezTo>
                    <a:cubicBezTo>
                      <a:pt x="320" y="175"/>
                      <a:pt x="309" y="165"/>
                      <a:pt x="309" y="163"/>
                    </a:cubicBezTo>
                    <a:cubicBezTo>
                      <a:pt x="314" y="167"/>
                      <a:pt x="316" y="170"/>
                      <a:pt x="323" y="175"/>
                    </a:cubicBezTo>
                    <a:cubicBezTo>
                      <a:pt x="324" y="175"/>
                      <a:pt x="325" y="176"/>
                      <a:pt x="325" y="176"/>
                    </a:cubicBezTo>
                    <a:cubicBezTo>
                      <a:pt x="302" y="150"/>
                      <a:pt x="282" y="127"/>
                      <a:pt x="273" y="117"/>
                    </a:cubicBezTo>
                    <a:cubicBezTo>
                      <a:pt x="275" y="119"/>
                      <a:pt x="305" y="145"/>
                      <a:pt x="321" y="160"/>
                    </a:cubicBezTo>
                    <a:cubicBezTo>
                      <a:pt x="325" y="165"/>
                      <a:pt x="330" y="170"/>
                      <a:pt x="335" y="175"/>
                    </a:cubicBezTo>
                    <a:cubicBezTo>
                      <a:pt x="336" y="175"/>
                      <a:pt x="337" y="175"/>
                      <a:pt x="337" y="175"/>
                    </a:cubicBezTo>
                    <a:cubicBezTo>
                      <a:pt x="339" y="175"/>
                      <a:pt x="339" y="175"/>
                      <a:pt x="337" y="171"/>
                    </a:cubicBezTo>
                    <a:cubicBezTo>
                      <a:pt x="343" y="177"/>
                      <a:pt x="349" y="181"/>
                      <a:pt x="356" y="185"/>
                    </a:cubicBezTo>
                    <a:cubicBezTo>
                      <a:pt x="341" y="167"/>
                      <a:pt x="326" y="148"/>
                      <a:pt x="323" y="142"/>
                    </a:cubicBezTo>
                    <a:cubicBezTo>
                      <a:pt x="329" y="150"/>
                      <a:pt x="338" y="159"/>
                      <a:pt x="343" y="164"/>
                    </a:cubicBezTo>
                    <a:cubicBezTo>
                      <a:pt x="343" y="163"/>
                      <a:pt x="343" y="163"/>
                      <a:pt x="343" y="163"/>
                    </a:cubicBezTo>
                    <a:cubicBezTo>
                      <a:pt x="346" y="163"/>
                      <a:pt x="350" y="166"/>
                      <a:pt x="354" y="168"/>
                    </a:cubicBezTo>
                    <a:cubicBezTo>
                      <a:pt x="358" y="170"/>
                      <a:pt x="362" y="172"/>
                      <a:pt x="364" y="172"/>
                    </a:cubicBezTo>
                    <a:cubicBezTo>
                      <a:pt x="365" y="172"/>
                      <a:pt x="365" y="172"/>
                      <a:pt x="366" y="172"/>
                    </a:cubicBezTo>
                    <a:cubicBezTo>
                      <a:pt x="368" y="174"/>
                      <a:pt x="371" y="177"/>
                      <a:pt x="374" y="179"/>
                    </a:cubicBezTo>
                    <a:cubicBezTo>
                      <a:pt x="374" y="179"/>
                      <a:pt x="375" y="179"/>
                      <a:pt x="375" y="178"/>
                    </a:cubicBezTo>
                    <a:cubicBezTo>
                      <a:pt x="346" y="145"/>
                      <a:pt x="319" y="111"/>
                      <a:pt x="308" y="93"/>
                    </a:cubicBezTo>
                    <a:cubicBezTo>
                      <a:pt x="307" y="91"/>
                      <a:pt x="307" y="90"/>
                      <a:pt x="308" y="90"/>
                    </a:cubicBezTo>
                    <a:cubicBezTo>
                      <a:pt x="309" y="90"/>
                      <a:pt x="313" y="95"/>
                      <a:pt x="318" y="100"/>
                    </a:cubicBezTo>
                    <a:cubicBezTo>
                      <a:pt x="322" y="105"/>
                      <a:pt x="326" y="110"/>
                      <a:pt x="327" y="110"/>
                    </a:cubicBezTo>
                    <a:cubicBezTo>
                      <a:pt x="327" y="110"/>
                      <a:pt x="326" y="110"/>
                      <a:pt x="326" y="109"/>
                    </a:cubicBezTo>
                    <a:cubicBezTo>
                      <a:pt x="326" y="109"/>
                      <a:pt x="326" y="109"/>
                      <a:pt x="327" y="109"/>
                    </a:cubicBezTo>
                    <a:cubicBezTo>
                      <a:pt x="330" y="109"/>
                      <a:pt x="321" y="97"/>
                      <a:pt x="312" y="85"/>
                    </a:cubicBezTo>
                    <a:cubicBezTo>
                      <a:pt x="302" y="73"/>
                      <a:pt x="292" y="60"/>
                      <a:pt x="295" y="60"/>
                    </a:cubicBezTo>
                    <a:cubicBezTo>
                      <a:pt x="295" y="60"/>
                      <a:pt x="297" y="62"/>
                      <a:pt x="301" y="65"/>
                    </a:cubicBezTo>
                    <a:cubicBezTo>
                      <a:pt x="324" y="86"/>
                      <a:pt x="343" y="110"/>
                      <a:pt x="358" y="126"/>
                    </a:cubicBezTo>
                    <a:cubicBezTo>
                      <a:pt x="359" y="129"/>
                      <a:pt x="359" y="129"/>
                      <a:pt x="359" y="129"/>
                    </a:cubicBezTo>
                    <a:cubicBezTo>
                      <a:pt x="357" y="129"/>
                      <a:pt x="353" y="126"/>
                      <a:pt x="350" y="123"/>
                    </a:cubicBezTo>
                    <a:cubicBezTo>
                      <a:pt x="346" y="120"/>
                      <a:pt x="342" y="117"/>
                      <a:pt x="341" y="117"/>
                    </a:cubicBezTo>
                    <a:cubicBezTo>
                      <a:pt x="341" y="117"/>
                      <a:pt x="341" y="117"/>
                      <a:pt x="341" y="117"/>
                    </a:cubicBezTo>
                    <a:cubicBezTo>
                      <a:pt x="352" y="126"/>
                      <a:pt x="352" y="126"/>
                      <a:pt x="352" y="126"/>
                    </a:cubicBezTo>
                    <a:cubicBezTo>
                      <a:pt x="357" y="133"/>
                      <a:pt x="360" y="138"/>
                      <a:pt x="359" y="138"/>
                    </a:cubicBezTo>
                    <a:cubicBezTo>
                      <a:pt x="358" y="138"/>
                      <a:pt x="357" y="137"/>
                      <a:pt x="356" y="136"/>
                    </a:cubicBezTo>
                    <a:cubicBezTo>
                      <a:pt x="362" y="142"/>
                      <a:pt x="366" y="144"/>
                      <a:pt x="369" y="144"/>
                    </a:cubicBezTo>
                    <a:cubicBezTo>
                      <a:pt x="370" y="144"/>
                      <a:pt x="371" y="144"/>
                      <a:pt x="372" y="143"/>
                    </a:cubicBezTo>
                    <a:cubicBezTo>
                      <a:pt x="374" y="142"/>
                      <a:pt x="375" y="142"/>
                      <a:pt x="377" y="142"/>
                    </a:cubicBezTo>
                    <a:cubicBezTo>
                      <a:pt x="379" y="142"/>
                      <a:pt x="383" y="143"/>
                      <a:pt x="389" y="148"/>
                    </a:cubicBezTo>
                    <a:cubicBezTo>
                      <a:pt x="383" y="139"/>
                      <a:pt x="377" y="130"/>
                      <a:pt x="368" y="121"/>
                    </a:cubicBezTo>
                    <a:cubicBezTo>
                      <a:pt x="369" y="126"/>
                      <a:pt x="369" y="126"/>
                      <a:pt x="369" y="126"/>
                    </a:cubicBezTo>
                    <a:cubicBezTo>
                      <a:pt x="359" y="115"/>
                      <a:pt x="353" y="107"/>
                      <a:pt x="349" y="101"/>
                    </a:cubicBezTo>
                    <a:cubicBezTo>
                      <a:pt x="345" y="99"/>
                      <a:pt x="345" y="99"/>
                      <a:pt x="345" y="99"/>
                    </a:cubicBezTo>
                    <a:cubicBezTo>
                      <a:pt x="340" y="95"/>
                      <a:pt x="338" y="93"/>
                      <a:pt x="338" y="93"/>
                    </a:cubicBezTo>
                    <a:cubicBezTo>
                      <a:pt x="338" y="93"/>
                      <a:pt x="342" y="95"/>
                      <a:pt x="346" y="98"/>
                    </a:cubicBezTo>
                    <a:cubicBezTo>
                      <a:pt x="344" y="95"/>
                      <a:pt x="342" y="93"/>
                      <a:pt x="339" y="91"/>
                    </a:cubicBezTo>
                    <a:cubicBezTo>
                      <a:pt x="331" y="79"/>
                      <a:pt x="317" y="61"/>
                      <a:pt x="321" y="61"/>
                    </a:cubicBezTo>
                    <a:cubicBezTo>
                      <a:pt x="321" y="61"/>
                      <a:pt x="322" y="61"/>
                      <a:pt x="324" y="63"/>
                    </a:cubicBezTo>
                    <a:cubicBezTo>
                      <a:pt x="347" y="87"/>
                      <a:pt x="347" y="87"/>
                      <a:pt x="347" y="87"/>
                    </a:cubicBezTo>
                    <a:cubicBezTo>
                      <a:pt x="343" y="83"/>
                      <a:pt x="338" y="79"/>
                      <a:pt x="337" y="79"/>
                    </a:cubicBezTo>
                    <a:cubicBezTo>
                      <a:pt x="337" y="79"/>
                      <a:pt x="337" y="80"/>
                      <a:pt x="339" y="83"/>
                    </a:cubicBezTo>
                    <a:cubicBezTo>
                      <a:pt x="338" y="81"/>
                      <a:pt x="338" y="80"/>
                      <a:pt x="338" y="80"/>
                    </a:cubicBezTo>
                    <a:cubicBezTo>
                      <a:pt x="339" y="80"/>
                      <a:pt x="343" y="84"/>
                      <a:pt x="347" y="87"/>
                    </a:cubicBezTo>
                    <a:cubicBezTo>
                      <a:pt x="350" y="90"/>
                      <a:pt x="354" y="93"/>
                      <a:pt x="355" y="93"/>
                    </a:cubicBezTo>
                    <a:cubicBezTo>
                      <a:pt x="356" y="93"/>
                      <a:pt x="354" y="90"/>
                      <a:pt x="345" y="80"/>
                    </a:cubicBezTo>
                    <a:cubicBezTo>
                      <a:pt x="327" y="63"/>
                      <a:pt x="327" y="63"/>
                      <a:pt x="327" y="63"/>
                    </a:cubicBezTo>
                    <a:cubicBezTo>
                      <a:pt x="318" y="50"/>
                      <a:pt x="298" y="24"/>
                      <a:pt x="301" y="24"/>
                    </a:cubicBezTo>
                    <a:cubicBezTo>
                      <a:pt x="301" y="24"/>
                      <a:pt x="302" y="25"/>
                      <a:pt x="303" y="25"/>
                    </a:cubicBezTo>
                    <a:cubicBezTo>
                      <a:pt x="293" y="15"/>
                      <a:pt x="292" y="14"/>
                      <a:pt x="291" y="14"/>
                    </a:cubicBezTo>
                    <a:cubicBezTo>
                      <a:pt x="291" y="14"/>
                      <a:pt x="291" y="14"/>
                      <a:pt x="291" y="14"/>
                    </a:cubicBezTo>
                    <a:cubicBezTo>
                      <a:pt x="291" y="14"/>
                      <a:pt x="291" y="14"/>
                      <a:pt x="291" y="14"/>
                    </a:cubicBezTo>
                    <a:cubicBezTo>
                      <a:pt x="291" y="14"/>
                      <a:pt x="289" y="12"/>
                      <a:pt x="276"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7" name="ïŝľïḓé"/>
              <p:cNvSpPr/>
              <p:nvPr/>
            </p:nvSpPr>
            <p:spPr bwMode="auto">
              <a:xfrm>
                <a:off x="3781" y="1015"/>
                <a:ext cx="12" cy="15"/>
              </a:xfrm>
              <a:custGeom>
                <a:avLst/>
                <a:gdLst>
                  <a:gd name="T0" fmla="*/ 0 w 10"/>
                  <a:gd name="T1" fmla="*/ 1 h 12"/>
                  <a:gd name="T2" fmla="*/ 3 w 10"/>
                  <a:gd name="T3" fmla="*/ 7 h 12"/>
                  <a:gd name="T4" fmla="*/ 3 w 10"/>
                  <a:gd name="T5" fmla="*/ 6 h 12"/>
                  <a:gd name="T6" fmla="*/ 10 w 10"/>
                  <a:gd name="T7" fmla="*/ 12 h 12"/>
                  <a:gd name="T8" fmla="*/ 0 w 10"/>
                  <a:gd name="T9" fmla="*/ 1 h 12"/>
                  <a:gd name="T10" fmla="*/ 0 w 10"/>
                  <a:gd name="T11" fmla="*/ 0 h 12"/>
                  <a:gd name="T12" fmla="*/ 0 w 10"/>
                  <a:gd name="T13" fmla="*/ 1 h 12"/>
                  <a:gd name="T14" fmla="*/ 0 w 10"/>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
                    <a:moveTo>
                      <a:pt x="0" y="1"/>
                    </a:moveTo>
                    <a:cubicBezTo>
                      <a:pt x="3" y="7"/>
                      <a:pt x="3" y="7"/>
                      <a:pt x="3" y="7"/>
                    </a:cubicBezTo>
                    <a:cubicBezTo>
                      <a:pt x="3" y="6"/>
                      <a:pt x="3" y="6"/>
                      <a:pt x="3" y="6"/>
                    </a:cubicBezTo>
                    <a:cubicBezTo>
                      <a:pt x="4" y="6"/>
                      <a:pt x="8" y="10"/>
                      <a:pt x="10" y="12"/>
                    </a:cubicBezTo>
                    <a:cubicBezTo>
                      <a:pt x="7" y="8"/>
                      <a:pt x="1" y="3"/>
                      <a:pt x="0" y="1"/>
                    </a:cubicBezTo>
                    <a:moveTo>
                      <a:pt x="0" y="0"/>
                    </a:moveTo>
                    <a:cubicBezTo>
                      <a:pt x="0" y="0"/>
                      <a:pt x="0" y="0"/>
                      <a:pt x="0" y="1"/>
                    </a:cubicBezTo>
                    <a:cubicBezTo>
                      <a:pt x="0" y="0"/>
                      <a:pt x="0" y="0"/>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8" name="iśļíďê"/>
              <p:cNvSpPr/>
              <p:nvPr/>
            </p:nvSpPr>
            <p:spPr bwMode="auto">
              <a:xfrm>
                <a:off x="3928" y="1142"/>
                <a:ext cx="8" cy="9"/>
              </a:xfrm>
              <a:custGeom>
                <a:avLst/>
                <a:gdLst>
                  <a:gd name="T0" fmla="*/ 2 w 6"/>
                  <a:gd name="T1" fmla="*/ 3 h 7"/>
                  <a:gd name="T2" fmla="*/ 5 w 6"/>
                  <a:gd name="T3" fmla="*/ 7 h 7"/>
                  <a:gd name="T4" fmla="*/ 6 w 6"/>
                  <a:gd name="T5" fmla="*/ 7 h 7"/>
                  <a:gd name="T6" fmla="*/ 5 w 6"/>
                  <a:gd name="T7" fmla="*/ 5 h 7"/>
                  <a:gd name="T8" fmla="*/ 2 w 6"/>
                  <a:gd name="T9" fmla="*/ 3 h 7"/>
                  <a:gd name="T10" fmla="*/ 1 w 6"/>
                  <a:gd name="T11" fmla="*/ 0 h 7"/>
                  <a:gd name="T12" fmla="*/ 2 w 6"/>
                  <a:gd name="T13" fmla="*/ 3 h 7"/>
                  <a:gd name="T14" fmla="*/ 5 w 6"/>
                  <a:gd name="T15" fmla="*/ 5 h 7"/>
                  <a:gd name="T16" fmla="*/ 1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2" y="3"/>
                    </a:moveTo>
                    <a:cubicBezTo>
                      <a:pt x="3" y="5"/>
                      <a:pt x="4" y="6"/>
                      <a:pt x="5" y="7"/>
                    </a:cubicBezTo>
                    <a:cubicBezTo>
                      <a:pt x="5" y="7"/>
                      <a:pt x="6" y="7"/>
                      <a:pt x="6" y="7"/>
                    </a:cubicBezTo>
                    <a:cubicBezTo>
                      <a:pt x="5" y="5"/>
                      <a:pt x="5" y="5"/>
                      <a:pt x="5" y="5"/>
                    </a:cubicBezTo>
                    <a:cubicBezTo>
                      <a:pt x="4" y="4"/>
                      <a:pt x="3" y="4"/>
                      <a:pt x="2" y="3"/>
                    </a:cubicBezTo>
                    <a:moveTo>
                      <a:pt x="1" y="0"/>
                    </a:moveTo>
                    <a:cubicBezTo>
                      <a:pt x="0" y="1"/>
                      <a:pt x="1" y="2"/>
                      <a:pt x="2" y="3"/>
                    </a:cubicBezTo>
                    <a:cubicBezTo>
                      <a:pt x="3" y="3"/>
                      <a:pt x="4" y="4"/>
                      <a:pt x="5" y="5"/>
                    </a:cubicBezTo>
                    <a:cubicBezTo>
                      <a:pt x="1" y="0"/>
                      <a:pt x="1" y="0"/>
                      <a:pt x="1"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9" name="íslïďe"/>
              <p:cNvSpPr/>
              <p:nvPr/>
            </p:nvSpPr>
            <p:spPr bwMode="auto">
              <a:xfrm>
                <a:off x="3852" y="1087"/>
                <a:ext cx="23" cy="26"/>
              </a:xfrm>
              <a:custGeom>
                <a:avLst/>
                <a:gdLst>
                  <a:gd name="T0" fmla="*/ 1 w 18"/>
                  <a:gd name="T1" fmla="*/ 0 h 21"/>
                  <a:gd name="T2" fmla="*/ 6 w 18"/>
                  <a:gd name="T3" fmla="*/ 10 h 21"/>
                  <a:gd name="T4" fmla="*/ 18 w 18"/>
                  <a:gd name="T5" fmla="*/ 21 h 21"/>
                  <a:gd name="T6" fmla="*/ 16 w 18"/>
                  <a:gd name="T7" fmla="*/ 16 h 21"/>
                  <a:gd name="T8" fmla="*/ 16 w 18"/>
                  <a:gd name="T9" fmla="*/ 16 h 21"/>
                  <a:gd name="T10" fmla="*/ 1 w 18"/>
                  <a:gd name="T11" fmla="*/ 0 h 21"/>
                </a:gdLst>
                <a:ahLst/>
                <a:cxnLst>
                  <a:cxn ang="0">
                    <a:pos x="T0" y="T1"/>
                  </a:cxn>
                  <a:cxn ang="0">
                    <a:pos x="T2" y="T3"/>
                  </a:cxn>
                  <a:cxn ang="0">
                    <a:pos x="T4" y="T5"/>
                  </a:cxn>
                  <a:cxn ang="0">
                    <a:pos x="T6" y="T7"/>
                  </a:cxn>
                  <a:cxn ang="0">
                    <a:pos x="T8" y="T9"/>
                  </a:cxn>
                  <a:cxn ang="0">
                    <a:pos x="T10" y="T11"/>
                  </a:cxn>
                </a:cxnLst>
                <a:rect l="0" t="0" r="r" b="b"/>
                <a:pathLst>
                  <a:path w="18" h="21">
                    <a:moveTo>
                      <a:pt x="1" y="0"/>
                    </a:moveTo>
                    <a:cubicBezTo>
                      <a:pt x="0" y="0"/>
                      <a:pt x="3" y="5"/>
                      <a:pt x="6" y="10"/>
                    </a:cubicBezTo>
                    <a:cubicBezTo>
                      <a:pt x="14" y="18"/>
                      <a:pt x="17" y="21"/>
                      <a:pt x="18" y="21"/>
                    </a:cubicBezTo>
                    <a:cubicBezTo>
                      <a:pt x="18" y="21"/>
                      <a:pt x="17" y="18"/>
                      <a:pt x="16" y="16"/>
                    </a:cubicBezTo>
                    <a:cubicBezTo>
                      <a:pt x="16" y="16"/>
                      <a:pt x="16" y="16"/>
                      <a:pt x="16" y="16"/>
                    </a:cubicBezTo>
                    <a:cubicBezTo>
                      <a:pt x="5" y="4"/>
                      <a:pt x="1" y="0"/>
                      <a:pt x="1"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0" name="îṧlîḑé"/>
              <p:cNvSpPr/>
              <p:nvPr/>
            </p:nvSpPr>
            <p:spPr bwMode="auto">
              <a:xfrm>
                <a:off x="3867" y="1098"/>
                <a:ext cx="5" cy="8"/>
              </a:xfrm>
              <a:custGeom>
                <a:avLst/>
                <a:gdLst>
                  <a:gd name="T0" fmla="*/ 0 w 4"/>
                  <a:gd name="T1" fmla="*/ 0 h 6"/>
                  <a:gd name="T2" fmla="*/ 4 w 4"/>
                  <a:gd name="T3" fmla="*/ 6 h 6"/>
                  <a:gd name="T4" fmla="*/ 4 w 4"/>
                  <a:gd name="T5" fmla="*/ 5 h 6"/>
                  <a:gd name="T6" fmla="*/ 4 w 4"/>
                  <a:gd name="T7" fmla="*/ 5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cubicBezTo>
                      <a:pt x="0" y="0"/>
                      <a:pt x="3" y="4"/>
                      <a:pt x="4" y="6"/>
                    </a:cubicBezTo>
                    <a:cubicBezTo>
                      <a:pt x="3" y="5"/>
                      <a:pt x="3" y="5"/>
                      <a:pt x="4" y="5"/>
                    </a:cubicBezTo>
                    <a:cubicBezTo>
                      <a:pt x="4" y="5"/>
                      <a:pt x="4" y="5"/>
                      <a:pt x="4" y="5"/>
                    </a:cubicBezTo>
                    <a:cubicBezTo>
                      <a:pt x="1" y="1"/>
                      <a:pt x="0" y="0"/>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1" name="î$ḷíḓè"/>
              <p:cNvSpPr/>
              <p:nvPr/>
            </p:nvSpPr>
            <p:spPr bwMode="auto">
              <a:xfrm>
                <a:off x="3770" y="1029"/>
                <a:ext cx="26" cy="30"/>
              </a:xfrm>
              <a:custGeom>
                <a:avLst/>
                <a:gdLst>
                  <a:gd name="T0" fmla="*/ 1 w 20"/>
                  <a:gd name="T1" fmla="*/ 0 h 24"/>
                  <a:gd name="T2" fmla="*/ 9 w 20"/>
                  <a:gd name="T3" fmla="*/ 12 h 24"/>
                  <a:gd name="T4" fmla="*/ 20 w 20"/>
                  <a:gd name="T5" fmla="*/ 24 h 24"/>
                  <a:gd name="T6" fmla="*/ 19 w 20"/>
                  <a:gd name="T7" fmla="*/ 22 h 24"/>
                  <a:gd name="T8" fmla="*/ 19 w 20"/>
                  <a:gd name="T9" fmla="*/ 22 h 24"/>
                  <a:gd name="T10" fmla="*/ 12 w 20"/>
                  <a:gd name="T11" fmla="*/ 13 h 24"/>
                  <a:gd name="T12" fmla="*/ 5 w 20"/>
                  <a:gd name="T13" fmla="*/ 5 h 24"/>
                  <a:gd name="T14" fmla="*/ 6 w 20"/>
                  <a:gd name="T15" fmla="*/ 6 h 24"/>
                  <a:gd name="T16" fmla="*/ 1 w 20"/>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 y="0"/>
                    </a:moveTo>
                    <a:cubicBezTo>
                      <a:pt x="0" y="0"/>
                      <a:pt x="4" y="6"/>
                      <a:pt x="9" y="12"/>
                    </a:cubicBezTo>
                    <a:cubicBezTo>
                      <a:pt x="14" y="18"/>
                      <a:pt x="19" y="24"/>
                      <a:pt x="20" y="24"/>
                    </a:cubicBezTo>
                    <a:cubicBezTo>
                      <a:pt x="20" y="24"/>
                      <a:pt x="20" y="23"/>
                      <a:pt x="19" y="22"/>
                    </a:cubicBezTo>
                    <a:cubicBezTo>
                      <a:pt x="19" y="22"/>
                      <a:pt x="19" y="22"/>
                      <a:pt x="19" y="22"/>
                    </a:cubicBezTo>
                    <a:cubicBezTo>
                      <a:pt x="20" y="22"/>
                      <a:pt x="16" y="18"/>
                      <a:pt x="12" y="13"/>
                    </a:cubicBezTo>
                    <a:cubicBezTo>
                      <a:pt x="8" y="9"/>
                      <a:pt x="5" y="5"/>
                      <a:pt x="5" y="5"/>
                    </a:cubicBezTo>
                    <a:cubicBezTo>
                      <a:pt x="5" y="5"/>
                      <a:pt x="5" y="5"/>
                      <a:pt x="6" y="6"/>
                    </a:cubicBezTo>
                    <a:cubicBezTo>
                      <a:pt x="2" y="2"/>
                      <a:pt x="1" y="0"/>
                      <a:pt x="1"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2" name="iṣḷiḋé"/>
              <p:cNvSpPr/>
              <p:nvPr/>
            </p:nvSpPr>
            <p:spPr bwMode="auto">
              <a:xfrm>
                <a:off x="3901" y="1143"/>
                <a:ext cx="24" cy="25"/>
              </a:xfrm>
              <a:custGeom>
                <a:avLst/>
                <a:gdLst>
                  <a:gd name="T0" fmla="*/ 0 w 19"/>
                  <a:gd name="T1" fmla="*/ 0 h 20"/>
                  <a:gd name="T2" fmla="*/ 15 w 19"/>
                  <a:gd name="T3" fmla="*/ 18 h 20"/>
                  <a:gd name="T4" fmla="*/ 15 w 19"/>
                  <a:gd name="T5" fmla="*/ 18 h 20"/>
                  <a:gd name="T6" fmla="*/ 16 w 19"/>
                  <a:gd name="T7" fmla="*/ 18 h 20"/>
                  <a:gd name="T8" fmla="*/ 16 w 19"/>
                  <a:gd name="T9" fmla="*/ 18 h 20"/>
                  <a:gd name="T10" fmla="*/ 18 w 19"/>
                  <a:gd name="T11" fmla="*/ 20 h 20"/>
                  <a:gd name="T12" fmla="*/ 19 w 19"/>
                  <a:gd name="T13" fmla="*/ 20 h 20"/>
                  <a:gd name="T14" fmla="*/ 0 w 1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0">
                    <a:moveTo>
                      <a:pt x="0" y="0"/>
                    </a:moveTo>
                    <a:cubicBezTo>
                      <a:pt x="15" y="18"/>
                      <a:pt x="15" y="18"/>
                      <a:pt x="15" y="18"/>
                    </a:cubicBezTo>
                    <a:cubicBezTo>
                      <a:pt x="15" y="18"/>
                      <a:pt x="15" y="18"/>
                      <a:pt x="15" y="18"/>
                    </a:cubicBezTo>
                    <a:cubicBezTo>
                      <a:pt x="16" y="18"/>
                      <a:pt x="16" y="18"/>
                      <a:pt x="16" y="18"/>
                    </a:cubicBezTo>
                    <a:cubicBezTo>
                      <a:pt x="16" y="18"/>
                      <a:pt x="16" y="18"/>
                      <a:pt x="16" y="18"/>
                    </a:cubicBezTo>
                    <a:cubicBezTo>
                      <a:pt x="18" y="20"/>
                      <a:pt x="18" y="20"/>
                      <a:pt x="18" y="20"/>
                    </a:cubicBezTo>
                    <a:cubicBezTo>
                      <a:pt x="19" y="20"/>
                      <a:pt x="19" y="20"/>
                      <a:pt x="19" y="20"/>
                    </a:cubicBezTo>
                    <a:cubicBezTo>
                      <a:pt x="0" y="0"/>
                      <a:pt x="0" y="0"/>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3" name="ïśḷíḑe"/>
              <p:cNvSpPr/>
              <p:nvPr/>
            </p:nvSpPr>
            <p:spPr bwMode="auto">
              <a:xfrm>
                <a:off x="3893" y="1154"/>
                <a:ext cx="13" cy="12"/>
              </a:xfrm>
              <a:custGeom>
                <a:avLst/>
                <a:gdLst>
                  <a:gd name="T0" fmla="*/ 1 w 10"/>
                  <a:gd name="T1" fmla="*/ 0 h 9"/>
                  <a:gd name="T2" fmla="*/ 3 w 10"/>
                  <a:gd name="T3" fmla="*/ 4 h 9"/>
                  <a:gd name="T4" fmla="*/ 10 w 10"/>
                  <a:gd name="T5" fmla="*/ 9 h 9"/>
                  <a:gd name="T6" fmla="*/ 9 w 10"/>
                  <a:gd name="T7" fmla="*/ 8 h 9"/>
                  <a:gd name="T8" fmla="*/ 3 w 10"/>
                  <a:gd name="T9" fmla="*/ 3 h 9"/>
                  <a:gd name="T10" fmla="*/ 6 w 10"/>
                  <a:gd name="T11" fmla="*/ 4 h 9"/>
                  <a:gd name="T12" fmla="*/ 5 w 10"/>
                  <a:gd name="T13" fmla="*/ 3 h 9"/>
                  <a:gd name="T14" fmla="*/ 6 w 10"/>
                  <a:gd name="T15" fmla="*/ 4 h 9"/>
                  <a:gd name="T16" fmla="*/ 4 w 10"/>
                  <a:gd name="T17" fmla="*/ 1 h 9"/>
                  <a:gd name="T18" fmla="*/ 5 w 10"/>
                  <a:gd name="T19" fmla="*/ 3 h 9"/>
                  <a:gd name="T20" fmla="*/ 1 w 10"/>
                  <a:gd name="T21" fmla="*/ 0 h 9"/>
                  <a:gd name="T22" fmla="*/ 1 w 10"/>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9">
                    <a:moveTo>
                      <a:pt x="1" y="0"/>
                    </a:moveTo>
                    <a:cubicBezTo>
                      <a:pt x="0" y="0"/>
                      <a:pt x="0" y="1"/>
                      <a:pt x="3" y="4"/>
                    </a:cubicBezTo>
                    <a:cubicBezTo>
                      <a:pt x="10" y="9"/>
                      <a:pt x="10" y="9"/>
                      <a:pt x="10" y="9"/>
                    </a:cubicBezTo>
                    <a:cubicBezTo>
                      <a:pt x="10" y="8"/>
                      <a:pt x="9" y="8"/>
                      <a:pt x="9" y="8"/>
                    </a:cubicBezTo>
                    <a:cubicBezTo>
                      <a:pt x="5" y="5"/>
                      <a:pt x="3" y="3"/>
                      <a:pt x="3" y="3"/>
                    </a:cubicBezTo>
                    <a:cubicBezTo>
                      <a:pt x="4" y="3"/>
                      <a:pt x="4" y="4"/>
                      <a:pt x="6" y="4"/>
                    </a:cubicBezTo>
                    <a:cubicBezTo>
                      <a:pt x="5" y="3"/>
                      <a:pt x="5" y="3"/>
                      <a:pt x="5" y="3"/>
                    </a:cubicBezTo>
                    <a:cubicBezTo>
                      <a:pt x="6" y="4"/>
                      <a:pt x="6" y="4"/>
                      <a:pt x="6" y="4"/>
                    </a:cubicBezTo>
                    <a:cubicBezTo>
                      <a:pt x="5" y="3"/>
                      <a:pt x="5" y="2"/>
                      <a:pt x="4" y="1"/>
                    </a:cubicBezTo>
                    <a:cubicBezTo>
                      <a:pt x="4" y="2"/>
                      <a:pt x="4" y="2"/>
                      <a:pt x="5" y="3"/>
                    </a:cubicBezTo>
                    <a:cubicBezTo>
                      <a:pt x="1" y="0"/>
                      <a:pt x="1" y="0"/>
                      <a:pt x="1" y="0"/>
                    </a:cubicBezTo>
                    <a:cubicBezTo>
                      <a:pt x="1" y="0"/>
                      <a:pt x="1" y="0"/>
                      <a:pt x="1"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4" name="iṥḻïḑé"/>
              <p:cNvSpPr/>
              <p:nvPr/>
            </p:nvSpPr>
            <p:spPr bwMode="auto">
              <a:xfrm>
                <a:off x="3896" y="1149"/>
                <a:ext cx="2" cy="5"/>
              </a:xfrm>
              <a:custGeom>
                <a:avLst/>
                <a:gdLst>
                  <a:gd name="T0" fmla="*/ 0 w 2"/>
                  <a:gd name="T1" fmla="*/ 0 h 4"/>
                  <a:gd name="T2" fmla="*/ 1 w 2"/>
                  <a:gd name="T3" fmla="*/ 3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cubicBezTo>
                      <a:pt x="0" y="0"/>
                      <a:pt x="0" y="1"/>
                      <a:pt x="1" y="3"/>
                    </a:cubicBezTo>
                    <a:cubicBezTo>
                      <a:pt x="1" y="3"/>
                      <a:pt x="2" y="4"/>
                      <a:pt x="2" y="4"/>
                    </a:cubicBezTo>
                    <a:cubicBezTo>
                      <a:pt x="2" y="3"/>
                      <a:pt x="2" y="2"/>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5" name="ísḷíḓè"/>
              <p:cNvSpPr/>
              <p:nvPr/>
            </p:nvSpPr>
            <p:spPr bwMode="auto">
              <a:xfrm>
                <a:off x="3868" y="1177"/>
                <a:ext cx="17" cy="21"/>
              </a:xfrm>
              <a:custGeom>
                <a:avLst/>
                <a:gdLst>
                  <a:gd name="T0" fmla="*/ 0 w 13"/>
                  <a:gd name="T1" fmla="*/ 0 h 17"/>
                  <a:gd name="T2" fmla="*/ 3 w 13"/>
                  <a:gd name="T3" fmla="*/ 8 h 17"/>
                  <a:gd name="T4" fmla="*/ 13 w 13"/>
                  <a:gd name="T5" fmla="*/ 17 h 17"/>
                  <a:gd name="T6" fmla="*/ 12 w 13"/>
                  <a:gd name="T7" fmla="*/ 16 h 17"/>
                  <a:gd name="T8" fmla="*/ 0 w 13"/>
                  <a:gd name="T9" fmla="*/ 0 h 17"/>
                </a:gdLst>
                <a:ahLst/>
                <a:cxnLst>
                  <a:cxn ang="0">
                    <a:pos x="T0" y="T1"/>
                  </a:cxn>
                  <a:cxn ang="0">
                    <a:pos x="T2" y="T3"/>
                  </a:cxn>
                  <a:cxn ang="0">
                    <a:pos x="T4" y="T5"/>
                  </a:cxn>
                  <a:cxn ang="0">
                    <a:pos x="T6" y="T7"/>
                  </a:cxn>
                  <a:cxn ang="0">
                    <a:pos x="T8" y="T9"/>
                  </a:cxn>
                </a:cxnLst>
                <a:rect l="0" t="0" r="r" b="b"/>
                <a:pathLst>
                  <a:path w="13" h="17">
                    <a:moveTo>
                      <a:pt x="0" y="0"/>
                    </a:moveTo>
                    <a:cubicBezTo>
                      <a:pt x="3" y="8"/>
                      <a:pt x="3" y="8"/>
                      <a:pt x="3" y="8"/>
                    </a:cubicBezTo>
                    <a:cubicBezTo>
                      <a:pt x="8" y="13"/>
                      <a:pt x="12" y="17"/>
                      <a:pt x="13" y="17"/>
                    </a:cubicBezTo>
                    <a:cubicBezTo>
                      <a:pt x="13" y="17"/>
                      <a:pt x="13" y="17"/>
                      <a:pt x="12" y="16"/>
                    </a:cubicBezTo>
                    <a:cubicBezTo>
                      <a:pt x="8" y="10"/>
                      <a:pt x="6" y="7"/>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6" name="í$1îḋé"/>
              <p:cNvSpPr/>
              <p:nvPr/>
            </p:nvSpPr>
            <p:spPr bwMode="auto">
              <a:xfrm>
                <a:off x="3922" y="1225"/>
                <a:ext cx="20" cy="20"/>
              </a:xfrm>
              <a:custGeom>
                <a:avLst/>
                <a:gdLst>
                  <a:gd name="T0" fmla="*/ 0 w 16"/>
                  <a:gd name="T1" fmla="*/ 0 h 16"/>
                  <a:gd name="T2" fmla="*/ 13 w 16"/>
                  <a:gd name="T3" fmla="*/ 14 h 16"/>
                  <a:gd name="T4" fmla="*/ 16 w 16"/>
                  <a:gd name="T5" fmla="*/ 16 h 16"/>
                  <a:gd name="T6" fmla="*/ 16 w 16"/>
                  <a:gd name="T7" fmla="*/ 15 h 16"/>
                  <a:gd name="T8" fmla="*/ 0 w 16"/>
                  <a:gd name="T9" fmla="*/ 0 h 16"/>
                </a:gdLst>
                <a:ahLst/>
                <a:cxnLst>
                  <a:cxn ang="0">
                    <a:pos x="T0" y="T1"/>
                  </a:cxn>
                  <a:cxn ang="0">
                    <a:pos x="T2" y="T3"/>
                  </a:cxn>
                  <a:cxn ang="0">
                    <a:pos x="T4" y="T5"/>
                  </a:cxn>
                  <a:cxn ang="0">
                    <a:pos x="T6" y="T7"/>
                  </a:cxn>
                  <a:cxn ang="0">
                    <a:pos x="T8" y="T9"/>
                  </a:cxn>
                </a:cxnLst>
                <a:rect l="0" t="0" r="r" b="b"/>
                <a:pathLst>
                  <a:path w="16" h="16">
                    <a:moveTo>
                      <a:pt x="0" y="0"/>
                    </a:moveTo>
                    <a:cubicBezTo>
                      <a:pt x="13" y="14"/>
                      <a:pt x="13" y="14"/>
                      <a:pt x="13" y="14"/>
                    </a:cubicBezTo>
                    <a:cubicBezTo>
                      <a:pt x="14" y="15"/>
                      <a:pt x="15" y="15"/>
                      <a:pt x="16" y="16"/>
                    </a:cubicBezTo>
                    <a:cubicBezTo>
                      <a:pt x="16" y="15"/>
                      <a:pt x="16" y="15"/>
                      <a:pt x="16" y="15"/>
                    </a:cubicBezTo>
                    <a:cubicBezTo>
                      <a:pt x="11" y="11"/>
                      <a:pt x="7" y="6"/>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7" name="ïṧļíḋè"/>
              <p:cNvSpPr/>
              <p:nvPr/>
            </p:nvSpPr>
            <p:spPr bwMode="auto">
              <a:xfrm>
                <a:off x="3817" y="1195"/>
                <a:ext cx="49" cy="54"/>
              </a:xfrm>
              <a:custGeom>
                <a:avLst/>
                <a:gdLst>
                  <a:gd name="T0" fmla="*/ 0 w 39"/>
                  <a:gd name="T1" fmla="*/ 0 h 43"/>
                  <a:gd name="T2" fmla="*/ 37 w 39"/>
                  <a:gd name="T3" fmla="*/ 41 h 43"/>
                  <a:gd name="T4" fmla="*/ 39 w 39"/>
                  <a:gd name="T5" fmla="*/ 43 h 43"/>
                  <a:gd name="T6" fmla="*/ 39 w 39"/>
                  <a:gd name="T7" fmla="*/ 43 h 43"/>
                  <a:gd name="T8" fmla="*/ 0 w 39"/>
                  <a:gd name="T9" fmla="*/ 0 h 43"/>
                </a:gdLst>
                <a:ahLst/>
                <a:cxnLst>
                  <a:cxn ang="0">
                    <a:pos x="T0" y="T1"/>
                  </a:cxn>
                  <a:cxn ang="0">
                    <a:pos x="T2" y="T3"/>
                  </a:cxn>
                  <a:cxn ang="0">
                    <a:pos x="T4" y="T5"/>
                  </a:cxn>
                  <a:cxn ang="0">
                    <a:pos x="T6" y="T7"/>
                  </a:cxn>
                  <a:cxn ang="0">
                    <a:pos x="T8" y="T9"/>
                  </a:cxn>
                </a:cxnLst>
                <a:rect l="0" t="0" r="r" b="b"/>
                <a:pathLst>
                  <a:path w="39" h="43">
                    <a:moveTo>
                      <a:pt x="0" y="0"/>
                    </a:moveTo>
                    <a:cubicBezTo>
                      <a:pt x="37" y="41"/>
                      <a:pt x="37" y="41"/>
                      <a:pt x="37" y="41"/>
                    </a:cubicBezTo>
                    <a:cubicBezTo>
                      <a:pt x="38" y="42"/>
                      <a:pt x="38" y="42"/>
                      <a:pt x="39" y="43"/>
                    </a:cubicBezTo>
                    <a:cubicBezTo>
                      <a:pt x="39" y="43"/>
                      <a:pt x="39" y="43"/>
                      <a:pt x="39" y="43"/>
                    </a:cubicBezTo>
                    <a:cubicBezTo>
                      <a:pt x="0" y="0"/>
                      <a:pt x="0" y="0"/>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8" name="iśḻîdé"/>
              <p:cNvSpPr/>
              <p:nvPr/>
            </p:nvSpPr>
            <p:spPr bwMode="auto">
              <a:xfrm>
                <a:off x="3461" y="1615"/>
                <a:ext cx="2" cy="4"/>
              </a:xfrm>
              <a:custGeom>
                <a:avLst/>
                <a:gdLst>
                  <a:gd name="T0" fmla="*/ 0 w 2"/>
                  <a:gd name="T1" fmla="*/ 0 h 4"/>
                  <a:gd name="T2" fmla="*/ 2 w 2"/>
                  <a:gd name="T3" fmla="*/ 4 h 4"/>
                  <a:gd name="T4" fmla="*/ 1 w 2"/>
                  <a:gd name="T5" fmla="*/ 1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1" y="1"/>
                    </a:lnTo>
                    <a:lnTo>
                      <a:pt x="0" y="0"/>
                    </a:lnTo>
                    <a:close/>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9" name="í$liḍe"/>
              <p:cNvSpPr/>
              <p:nvPr/>
            </p:nvSpPr>
            <p:spPr bwMode="auto">
              <a:xfrm>
                <a:off x="3461" y="1615"/>
                <a:ext cx="2" cy="4"/>
              </a:xfrm>
              <a:custGeom>
                <a:avLst/>
                <a:gdLst>
                  <a:gd name="T0" fmla="*/ 0 w 2"/>
                  <a:gd name="T1" fmla="*/ 0 h 4"/>
                  <a:gd name="T2" fmla="*/ 2 w 2"/>
                  <a:gd name="T3" fmla="*/ 4 h 4"/>
                  <a:gd name="T4" fmla="*/ 1 w 2"/>
                  <a:gd name="T5" fmla="*/ 1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1"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0" name="ïṣļíḋé"/>
              <p:cNvSpPr/>
              <p:nvPr/>
            </p:nvSpPr>
            <p:spPr bwMode="auto">
              <a:xfrm>
                <a:off x="3467" y="1626"/>
                <a:ext cx="1" cy="4"/>
              </a:xfrm>
              <a:custGeom>
                <a:avLst/>
                <a:gdLst>
                  <a:gd name="T0" fmla="*/ 0 w 1"/>
                  <a:gd name="T1" fmla="*/ 0 h 3"/>
                  <a:gd name="T2" fmla="*/ 0 w 1"/>
                  <a:gd name="T3" fmla="*/ 0 h 3"/>
                  <a:gd name="T4" fmla="*/ 1 w 1"/>
                  <a:gd name="T5" fmla="*/ 3 h 3"/>
                  <a:gd name="T6" fmla="*/ 0 w 1"/>
                  <a:gd name="T7" fmla="*/ 0 h 3"/>
                </a:gdLst>
                <a:ahLst/>
                <a:cxnLst>
                  <a:cxn ang="0">
                    <a:pos x="T0" y="T1"/>
                  </a:cxn>
                  <a:cxn ang="0">
                    <a:pos x="T2" y="T3"/>
                  </a:cxn>
                  <a:cxn ang="0">
                    <a:pos x="T4" y="T5"/>
                  </a:cxn>
                  <a:cxn ang="0">
                    <a:pos x="T6" y="T7"/>
                  </a:cxn>
                </a:cxnLst>
                <a:rect l="0" t="0" r="r" b="b"/>
                <a:pathLst>
                  <a:path w="1" h="3">
                    <a:moveTo>
                      <a:pt x="0" y="0"/>
                    </a:moveTo>
                    <a:cubicBezTo>
                      <a:pt x="0" y="0"/>
                      <a:pt x="0" y="0"/>
                      <a:pt x="0" y="0"/>
                    </a:cubicBezTo>
                    <a:cubicBezTo>
                      <a:pt x="1" y="3"/>
                      <a:pt x="1" y="3"/>
                      <a:pt x="1" y="3"/>
                    </a:cubicBezTo>
                    <a:cubicBezTo>
                      <a:pt x="1" y="2"/>
                      <a:pt x="0" y="0"/>
                      <a:pt x="0" y="0"/>
                    </a:cubicBezTo>
                  </a:path>
                </a:pathLst>
              </a:custGeom>
              <a:solidFill>
                <a:srgbClr val="4E4F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1" name="íṧḻíḓe"/>
              <p:cNvSpPr/>
              <p:nvPr/>
            </p:nvSpPr>
            <p:spPr bwMode="auto">
              <a:xfrm>
                <a:off x="3824" y="1033"/>
                <a:ext cx="3" cy="1"/>
              </a:xfrm>
              <a:custGeom>
                <a:avLst/>
                <a:gdLst>
                  <a:gd name="T0" fmla="*/ 0 w 2"/>
                  <a:gd name="T1" fmla="*/ 0 h 1"/>
                  <a:gd name="T2" fmla="*/ 1 w 2"/>
                  <a:gd name="T3" fmla="*/ 0 h 1"/>
                  <a:gd name="T4" fmla="*/ 1 w 2"/>
                  <a:gd name="T5" fmla="*/ 1 h 1"/>
                  <a:gd name="T6" fmla="*/ 1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0"/>
                      <a:pt x="1" y="0"/>
                    </a:cubicBezTo>
                    <a:cubicBezTo>
                      <a:pt x="1" y="1"/>
                      <a:pt x="1" y="1"/>
                      <a:pt x="1" y="1"/>
                    </a:cubicBezTo>
                    <a:cubicBezTo>
                      <a:pt x="1" y="1"/>
                      <a:pt x="1" y="1"/>
                      <a:pt x="1" y="1"/>
                    </a:cubicBezTo>
                    <a:cubicBezTo>
                      <a:pt x="1" y="1"/>
                      <a:pt x="2" y="1"/>
                      <a:pt x="2" y="1"/>
                    </a:cubicBezTo>
                    <a:cubicBezTo>
                      <a:pt x="1" y="0"/>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2" name="ís1íḍê"/>
              <p:cNvSpPr/>
              <p:nvPr/>
            </p:nvSpPr>
            <p:spPr bwMode="auto">
              <a:xfrm>
                <a:off x="3799" y="1030"/>
                <a:ext cx="2" cy="4"/>
              </a:xfrm>
              <a:custGeom>
                <a:avLst/>
                <a:gdLst>
                  <a:gd name="T0" fmla="*/ 0 w 2"/>
                  <a:gd name="T1" fmla="*/ 0 h 4"/>
                  <a:gd name="T2" fmla="*/ 0 w 2"/>
                  <a:gd name="T3" fmla="*/ 4 h 4"/>
                  <a:gd name="T4" fmla="*/ 2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0" y="4"/>
                    </a:lnTo>
                    <a:lnTo>
                      <a:pt x="2" y="2"/>
                    </a:lnTo>
                    <a:lnTo>
                      <a:pt x="0" y="0"/>
                    </a:lnTo>
                    <a:close/>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3" name="îšlîďè"/>
              <p:cNvSpPr/>
              <p:nvPr/>
            </p:nvSpPr>
            <p:spPr bwMode="auto">
              <a:xfrm>
                <a:off x="3799" y="1030"/>
                <a:ext cx="2" cy="4"/>
              </a:xfrm>
              <a:custGeom>
                <a:avLst/>
                <a:gdLst>
                  <a:gd name="T0" fmla="*/ 0 w 2"/>
                  <a:gd name="T1" fmla="*/ 0 h 4"/>
                  <a:gd name="T2" fmla="*/ 0 w 2"/>
                  <a:gd name="T3" fmla="*/ 4 h 4"/>
                  <a:gd name="T4" fmla="*/ 2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0" y="4"/>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4" name="îṥḻíďé"/>
              <p:cNvSpPr/>
              <p:nvPr/>
            </p:nvSpPr>
            <p:spPr bwMode="auto">
              <a:xfrm>
                <a:off x="3777" y="1027"/>
                <a:ext cx="17" cy="8"/>
              </a:xfrm>
              <a:custGeom>
                <a:avLst/>
                <a:gdLst>
                  <a:gd name="T0" fmla="*/ 0 w 14"/>
                  <a:gd name="T1" fmla="*/ 3 h 7"/>
                  <a:gd name="T2" fmla="*/ 4 w 14"/>
                  <a:gd name="T3" fmla="*/ 6 h 7"/>
                  <a:gd name="T4" fmla="*/ 3 w 14"/>
                  <a:gd name="T5" fmla="*/ 4 h 7"/>
                  <a:gd name="T6" fmla="*/ 6 w 14"/>
                  <a:gd name="T7" fmla="*/ 7 h 7"/>
                  <a:gd name="T8" fmla="*/ 7 w 14"/>
                  <a:gd name="T9" fmla="*/ 7 h 7"/>
                  <a:gd name="T10" fmla="*/ 8 w 14"/>
                  <a:gd name="T11" fmla="*/ 6 h 7"/>
                  <a:gd name="T12" fmla="*/ 5 w 14"/>
                  <a:gd name="T13" fmla="*/ 3 h 7"/>
                  <a:gd name="T14" fmla="*/ 3 w 14"/>
                  <a:gd name="T15" fmla="*/ 3 h 7"/>
                  <a:gd name="T16" fmla="*/ 0 w 14"/>
                  <a:gd name="T17" fmla="*/ 3 h 7"/>
                  <a:gd name="T18" fmla="*/ 9 w 14"/>
                  <a:gd name="T19" fmla="*/ 0 h 7"/>
                  <a:gd name="T20" fmla="*/ 5 w 14"/>
                  <a:gd name="T21" fmla="*/ 3 h 7"/>
                  <a:gd name="T22" fmla="*/ 8 w 14"/>
                  <a:gd name="T23" fmla="*/ 5 h 7"/>
                  <a:gd name="T24" fmla="*/ 10 w 14"/>
                  <a:gd name="T25" fmla="*/ 4 h 7"/>
                  <a:gd name="T26" fmla="*/ 12 w 14"/>
                  <a:gd name="T27" fmla="*/ 5 h 7"/>
                  <a:gd name="T28" fmla="*/ 14 w 14"/>
                  <a:gd name="T29" fmla="*/ 6 h 7"/>
                  <a:gd name="T30" fmla="*/ 9 w 14"/>
                  <a:gd name="T3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7">
                    <a:moveTo>
                      <a:pt x="0" y="3"/>
                    </a:moveTo>
                    <a:cubicBezTo>
                      <a:pt x="2" y="4"/>
                      <a:pt x="3" y="5"/>
                      <a:pt x="4" y="6"/>
                    </a:cubicBezTo>
                    <a:cubicBezTo>
                      <a:pt x="3" y="4"/>
                      <a:pt x="3" y="4"/>
                      <a:pt x="3" y="4"/>
                    </a:cubicBezTo>
                    <a:cubicBezTo>
                      <a:pt x="3" y="4"/>
                      <a:pt x="5" y="5"/>
                      <a:pt x="6" y="7"/>
                    </a:cubicBezTo>
                    <a:cubicBezTo>
                      <a:pt x="6" y="7"/>
                      <a:pt x="6" y="7"/>
                      <a:pt x="7" y="7"/>
                    </a:cubicBezTo>
                    <a:cubicBezTo>
                      <a:pt x="7" y="7"/>
                      <a:pt x="7" y="7"/>
                      <a:pt x="8" y="6"/>
                    </a:cubicBezTo>
                    <a:cubicBezTo>
                      <a:pt x="7" y="5"/>
                      <a:pt x="6" y="4"/>
                      <a:pt x="5" y="3"/>
                    </a:cubicBezTo>
                    <a:cubicBezTo>
                      <a:pt x="4" y="3"/>
                      <a:pt x="4" y="3"/>
                      <a:pt x="3" y="3"/>
                    </a:cubicBezTo>
                    <a:cubicBezTo>
                      <a:pt x="2" y="3"/>
                      <a:pt x="1" y="3"/>
                      <a:pt x="0" y="3"/>
                    </a:cubicBezTo>
                    <a:moveTo>
                      <a:pt x="9" y="0"/>
                    </a:moveTo>
                    <a:cubicBezTo>
                      <a:pt x="8" y="1"/>
                      <a:pt x="6" y="2"/>
                      <a:pt x="5" y="3"/>
                    </a:cubicBezTo>
                    <a:cubicBezTo>
                      <a:pt x="6" y="3"/>
                      <a:pt x="7" y="4"/>
                      <a:pt x="8" y="5"/>
                    </a:cubicBezTo>
                    <a:cubicBezTo>
                      <a:pt x="8" y="4"/>
                      <a:pt x="9" y="4"/>
                      <a:pt x="10" y="4"/>
                    </a:cubicBezTo>
                    <a:cubicBezTo>
                      <a:pt x="10" y="4"/>
                      <a:pt x="11" y="4"/>
                      <a:pt x="12" y="5"/>
                    </a:cubicBezTo>
                    <a:cubicBezTo>
                      <a:pt x="14" y="6"/>
                      <a:pt x="14" y="6"/>
                      <a:pt x="14" y="6"/>
                    </a:cubicBezTo>
                    <a:cubicBezTo>
                      <a:pt x="9" y="0"/>
                      <a:pt x="9" y="0"/>
                      <a:pt x="9"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5" name="isḻiďé"/>
              <p:cNvSpPr/>
              <p:nvPr/>
            </p:nvSpPr>
            <p:spPr bwMode="auto">
              <a:xfrm>
                <a:off x="3781" y="1032"/>
                <a:ext cx="3" cy="3"/>
              </a:xfrm>
              <a:custGeom>
                <a:avLst/>
                <a:gdLst>
                  <a:gd name="T0" fmla="*/ 0 w 3"/>
                  <a:gd name="T1" fmla="*/ 0 h 3"/>
                  <a:gd name="T2" fmla="*/ 1 w 3"/>
                  <a:gd name="T3" fmla="*/ 2 h 3"/>
                  <a:gd name="T4" fmla="*/ 3 w 3"/>
                  <a:gd name="T5" fmla="*/ 3 h 3"/>
                  <a:gd name="T6" fmla="*/ 0 w 3"/>
                  <a:gd name="T7" fmla="*/ 0 h 3"/>
                </a:gdLst>
                <a:ahLst/>
                <a:cxnLst>
                  <a:cxn ang="0">
                    <a:pos x="T0" y="T1"/>
                  </a:cxn>
                  <a:cxn ang="0">
                    <a:pos x="T2" y="T3"/>
                  </a:cxn>
                  <a:cxn ang="0">
                    <a:pos x="T4" y="T5"/>
                  </a:cxn>
                  <a:cxn ang="0">
                    <a:pos x="T6" y="T7"/>
                  </a:cxn>
                </a:cxnLst>
                <a:rect l="0" t="0" r="r" b="b"/>
                <a:pathLst>
                  <a:path w="3" h="3">
                    <a:moveTo>
                      <a:pt x="0" y="0"/>
                    </a:moveTo>
                    <a:cubicBezTo>
                      <a:pt x="0" y="0"/>
                      <a:pt x="0" y="0"/>
                      <a:pt x="1" y="2"/>
                    </a:cubicBezTo>
                    <a:cubicBezTo>
                      <a:pt x="2" y="2"/>
                      <a:pt x="2" y="3"/>
                      <a:pt x="3" y="3"/>
                    </a:cubicBezTo>
                    <a:cubicBezTo>
                      <a:pt x="2" y="1"/>
                      <a:pt x="0"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6" name="ïṣļiḓè"/>
              <p:cNvSpPr/>
              <p:nvPr/>
            </p:nvSpPr>
            <p:spPr bwMode="auto">
              <a:xfrm>
                <a:off x="3783" y="1030"/>
                <a:ext cx="4" cy="4"/>
              </a:xfrm>
              <a:custGeom>
                <a:avLst/>
                <a:gdLst>
                  <a:gd name="T0" fmla="*/ 0 w 3"/>
                  <a:gd name="T1" fmla="*/ 0 h 3"/>
                  <a:gd name="T2" fmla="*/ 0 w 3"/>
                  <a:gd name="T3" fmla="*/ 0 h 3"/>
                  <a:gd name="T4" fmla="*/ 0 w 3"/>
                  <a:gd name="T5" fmla="*/ 0 h 3"/>
                  <a:gd name="T6" fmla="*/ 3 w 3"/>
                  <a:gd name="T7" fmla="*/ 3 h 3"/>
                  <a:gd name="T8" fmla="*/ 3 w 3"/>
                  <a:gd name="T9" fmla="*/ 3 h 3"/>
                  <a:gd name="T10" fmla="*/ 3 w 3"/>
                  <a:gd name="T11" fmla="*/ 2 h 3"/>
                  <a:gd name="T12" fmla="*/ 0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0"/>
                    </a:moveTo>
                    <a:cubicBezTo>
                      <a:pt x="0" y="0"/>
                      <a:pt x="0" y="0"/>
                      <a:pt x="0" y="0"/>
                    </a:cubicBezTo>
                    <a:cubicBezTo>
                      <a:pt x="0" y="0"/>
                      <a:pt x="0" y="0"/>
                      <a:pt x="0" y="0"/>
                    </a:cubicBezTo>
                    <a:cubicBezTo>
                      <a:pt x="1" y="1"/>
                      <a:pt x="2" y="2"/>
                      <a:pt x="3" y="3"/>
                    </a:cubicBezTo>
                    <a:cubicBezTo>
                      <a:pt x="3" y="3"/>
                      <a:pt x="3" y="3"/>
                      <a:pt x="3" y="3"/>
                    </a:cubicBezTo>
                    <a:cubicBezTo>
                      <a:pt x="3" y="3"/>
                      <a:pt x="3" y="2"/>
                      <a:pt x="3" y="2"/>
                    </a:cubicBezTo>
                    <a:cubicBezTo>
                      <a:pt x="2" y="1"/>
                      <a:pt x="1"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7" name="íṥľïḋe"/>
              <p:cNvSpPr/>
              <p:nvPr/>
            </p:nvSpPr>
            <p:spPr bwMode="auto">
              <a:xfrm>
                <a:off x="3730" y="994"/>
                <a:ext cx="7" cy="5"/>
              </a:xfrm>
              <a:custGeom>
                <a:avLst/>
                <a:gdLst>
                  <a:gd name="T0" fmla="*/ 0 w 5"/>
                  <a:gd name="T1" fmla="*/ 0 h 4"/>
                  <a:gd name="T2" fmla="*/ 4 w 5"/>
                  <a:gd name="T3" fmla="*/ 4 h 4"/>
                  <a:gd name="T4" fmla="*/ 5 w 5"/>
                  <a:gd name="T5" fmla="*/ 3 h 4"/>
                  <a:gd name="T6" fmla="*/ 3 w 5"/>
                  <a:gd name="T7" fmla="*/ 2 h 4"/>
                  <a:gd name="T8" fmla="*/ 0 w 5"/>
                  <a:gd name="T9" fmla="*/ 0 h 4"/>
                </a:gdLst>
                <a:ahLst/>
                <a:cxnLst>
                  <a:cxn ang="0">
                    <a:pos x="T0" y="T1"/>
                  </a:cxn>
                  <a:cxn ang="0">
                    <a:pos x="T2" y="T3"/>
                  </a:cxn>
                  <a:cxn ang="0">
                    <a:pos x="T4" y="T5"/>
                  </a:cxn>
                  <a:cxn ang="0">
                    <a:pos x="T6" y="T7"/>
                  </a:cxn>
                  <a:cxn ang="0">
                    <a:pos x="T8" y="T9"/>
                  </a:cxn>
                </a:cxnLst>
                <a:rect l="0" t="0" r="r" b="b"/>
                <a:pathLst>
                  <a:path w="5" h="4">
                    <a:moveTo>
                      <a:pt x="0" y="0"/>
                    </a:moveTo>
                    <a:cubicBezTo>
                      <a:pt x="3" y="3"/>
                      <a:pt x="4" y="4"/>
                      <a:pt x="4" y="4"/>
                    </a:cubicBezTo>
                    <a:cubicBezTo>
                      <a:pt x="4" y="4"/>
                      <a:pt x="3" y="3"/>
                      <a:pt x="5" y="3"/>
                    </a:cubicBezTo>
                    <a:cubicBezTo>
                      <a:pt x="4" y="2"/>
                      <a:pt x="4" y="2"/>
                      <a:pt x="3" y="2"/>
                    </a:cubicBezTo>
                    <a:cubicBezTo>
                      <a:pt x="3" y="1"/>
                      <a:pt x="2" y="1"/>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8" name="íSḷíḑè"/>
              <p:cNvSpPr/>
              <p:nvPr/>
            </p:nvSpPr>
            <p:spPr bwMode="auto">
              <a:xfrm>
                <a:off x="3732" y="994"/>
                <a:ext cx="3" cy="2"/>
              </a:xfrm>
              <a:custGeom>
                <a:avLst/>
                <a:gdLst>
                  <a:gd name="T0" fmla="*/ 0 w 3"/>
                  <a:gd name="T1" fmla="*/ 0 h 2"/>
                  <a:gd name="T2" fmla="*/ 2 w 3"/>
                  <a:gd name="T3" fmla="*/ 2 h 2"/>
                  <a:gd name="T4" fmla="*/ 3 w 3"/>
                  <a:gd name="T5" fmla="*/ 2 h 2"/>
                  <a:gd name="T6" fmla="*/ 2 w 3"/>
                  <a:gd name="T7" fmla="*/ 1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0" y="0"/>
                      <a:pt x="1" y="0"/>
                      <a:pt x="2" y="2"/>
                    </a:cubicBezTo>
                    <a:cubicBezTo>
                      <a:pt x="3" y="2"/>
                      <a:pt x="3" y="2"/>
                      <a:pt x="3" y="2"/>
                    </a:cubicBezTo>
                    <a:cubicBezTo>
                      <a:pt x="3" y="2"/>
                      <a:pt x="3" y="1"/>
                      <a:pt x="2" y="1"/>
                    </a:cubicBezTo>
                    <a:cubicBezTo>
                      <a:pt x="1" y="0"/>
                      <a:pt x="1"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9" name="ï$ḷiḑé"/>
              <p:cNvSpPr/>
              <p:nvPr/>
            </p:nvSpPr>
            <p:spPr bwMode="auto">
              <a:xfrm>
                <a:off x="3707" y="979"/>
                <a:ext cx="15" cy="15"/>
              </a:xfrm>
              <a:custGeom>
                <a:avLst/>
                <a:gdLst>
                  <a:gd name="T0" fmla="*/ 2 w 12"/>
                  <a:gd name="T1" fmla="*/ 0 h 12"/>
                  <a:gd name="T2" fmla="*/ 12 w 12"/>
                  <a:gd name="T3" fmla="*/ 12 h 12"/>
                  <a:gd name="T4" fmla="*/ 11 w 12"/>
                  <a:gd name="T5" fmla="*/ 8 h 12"/>
                  <a:gd name="T6" fmla="*/ 2 w 12"/>
                  <a:gd name="T7" fmla="*/ 0 h 12"/>
                </a:gdLst>
                <a:ahLst/>
                <a:cxnLst>
                  <a:cxn ang="0">
                    <a:pos x="T0" y="T1"/>
                  </a:cxn>
                  <a:cxn ang="0">
                    <a:pos x="T2" y="T3"/>
                  </a:cxn>
                  <a:cxn ang="0">
                    <a:pos x="T4" y="T5"/>
                  </a:cxn>
                  <a:cxn ang="0">
                    <a:pos x="T6" y="T7"/>
                  </a:cxn>
                </a:cxnLst>
                <a:rect l="0" t="0" r="r" b="b"/>
                <a:pathLst>
                  <a:path w="12" h="12">
                    <a:moveTo>
                      <a:pt x="2" y="0"/>
                    </a:moveTo>
                    <a:cubicBezTo>
                      <a:pt x="0" y="1"/>
                      <a:pt x="5" y="5"/>
                      <a:pt x="12" y="12"/>
                    </a:cubicBezTo>
                    <a:cubicBezTo>
                      <a:pt x="11" y="8"/>
                      <a:pt x="11" y="8"/>
                      <a:pt x="11" y="8"/>
                    </a:cubicBezTo>
                    <a:cubicBezTo>
                      <a:pt x="7" y="5"/>
                      <a:pt x="3" y="2"/>
                      <a:pt x="2"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0" name="î$ḻiḍé"/>
              <p:cNvSpPr/>
              <p:nvPr/>
            </p:nvSpPr>
            <p:spPr bwMode="auto">
              <a:xfrm>
                <a:off x="3728" y="1003"/>
                <a:ext cx="4" cy="2"/>
              </a:xfrm>
              <a:custGeom>
                <a:avLst/>
                <a:gdLst>
                  <a:gd name="T0" fmla="*/ 1 w 3"/>
                  <a:gd name="T1" fmla="*/ 0 h 2"/>
                  <a:gd name="T2" fmla="*/ 3 w 3"/>
                  <a:gd name="T3" fmla="*/ 2 h 2"/>
                  <a:gd name="T4" fmla="*/ 2 w 3"/>
                  <a:gd name="T5" fmla="*/ 1 h 2"/>
                  <a:gd name="T6" fmla="*/ 1 w 3"/>
                  <a:gd name="T7" fmla="*/ 0 h 2"/>
                </a:gdLst>
                <a:ahLst/>
                <a:cxnLst>
                  <a:cxn ang="0">
                    <a:pos x="T0" y="T1"/>
                  </a:cxn>
                  <a:cxn ang="0">
                    <a:pos x="T2" y="T3"/>
                  </a:cxn>
                  <a:cxn ang="0">
                    <a:pos x="T4" y="T5"/>
                  </a:cxn>
                  <a:cxn ang="0">
                    <a:pos x="T6" y="T7"/>
                  </a:cxn>
                </a:cxnLst>
                <a:rect l="0" t="0" r="r" b="b"/>
                <a:pathLst>
                  <a:path w="3" h="2">
                    <a:moveTo>
                      <a:pt x="1" y="0"/>
                    </a:moveTo>
                    <a:cubicBezTo>
                      <a:pt x="0" y="0"/>
                      <a:pt x="1" y="0"/>
                      <a:pt x="3" y="2"/>
                    </a:cubicBezTo>
                    <a:cubicBezTo>
                      <a:pt x="2" y="1"/>
                      <a:pt x="2" y="1"/>
                      <a:pt x="2" y="1"/>
                    </a:cubicBezTo>
                    <a:cubicBezTo>
                      <a:pt x="1" y="0"/>
                      <a:pt x="1" y="0"/>
                      <a:pt x="1"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1" name="iślíḋê"/>
              <p:cNvSpPr/>
              <p:nvPr/>
            </p:nvSpPr>
            <p:spPr bwMode="auto">
              <a:xfrm>
                <a:off x="3729" y="999"/>
                <a:ext cx="6" cy="9"/>
              </a:xfrm>
              <a:custGeom>
                <a:avLst/>
                <a:gdLst>
                  <a:gd name="T0" fmla="*/ 0 w 5"/>
                  <a:gd name="T1" fmla="*/ 0 h 7"/>
                  <a:gd name="T2" fmla="*/ 1 w 5"/>
                  <a:gd name="T3" fmla="*/ 4 h 7"/>
                  <a:gd name="T4" fmla="*/ 5 w 5"/>
                  <a:gd name="T5" fmla="*/ 7 h 7"/>
                  <a:gd name="T6" fmla="*/ 1 w 5"/>
                  <a:gd name="T7" fmla="*/ 3 h 7"/>
                  <a:gd name="T8" fmla="*/ 3 w 5"/>
                  <a:gd name="T9" fmla="*/ 4 h 7"/>
                  <a:gd name="T10" fmla="*/ 0 w 5"/>
                  <a:gd name="T11" fmla="*/ 0 h 7"/>
                </a:gdLst>
                <a:ahLst/>
                <a:cxnLst>
                  <a:cxn ang="0">
                    <a:pos x="T0" y="T1"/>
                  </a:cxn>
                  <a:cxn ang="0">
                    <a:pos x="T2" y="T3"/>
                  </a:cxn>
                  <a:cxn ang="0">
                    <a:pos x="T4" y="T5"/>
                  </a:cxn>
                  <a:cxn ang="0">
                    <a:pos x="T6" y="T7"/>
                  </a:cxn>
                  <a:cxn ang="0">
                    <a:pos x="T8" y="T9"/>
                  </a:cxn>
                  <a:cxn ang="0">
                    <a:pos x="T10" y="T11"/>
                  </a:cxn>
                </a:cxnLst>
                <a:rect l="0" t="0" r="r" b="b"/>
                <a:pathLst>
                  <a:path w="5" h="7">
                    <a:moveTo>
                      <a:pt x="0" y="0"/>
                    </a:moveTo>
                    <a:cubicBezTo>
                      <a:pt x="1" y="4"/>
                      <a:pt x="1" y="4"/>
                      <a:pt x="1" y="4"/>
                    </a:cubicBezTo>
                    <a:cubicBezTo>
                      <a:pt x="3" y="5"/>
                      <a:pt x="5" y="7"/>
                      <a:pt x="5" y="7"/>
                    </a:cubicBezTo>
                    <a:cubicBezTo>
                      <a:pt x="5" y="7"/>
                      <a:pt x="4" y="6"/>
                      <a:pt x="1" y="3"/>
                    </a:cubicBezTo>
                    <a:cubicBezTo>
                      <a:pt x="2" y="4"/>
                      <a:pt x="3" y="4"/>
                      <a:pt x="3" y="4"/>
                    </a:cubicBezTo>
                    <a:cubicBezTo>
                      <a:pt x="3" y="4"/>
                      <a:pt x="1" y="2"/>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2" name="iṥ1ïdè"/>
              <p:cNvSpPr/>
              <p:nvPr/>
            </p:nvSpPr>
            <p:spPr bwMode="auto">
              <a:xfrm>
                <a:off x="3735" y="1003"/>
                <a:ext cx="18" cy="12"/>
              </a:xfrm>
              <a:custGeom>
                <a:avLst/>
                <a:gdLst>
                  <a:gd name="T0" fmla="*/ 0 w 14"/>
                  <a:gd name="T1" fmla="*/ 0 h 10"/>
                  <a:gd name="T2" fmla="*/ 10 w 14"/>
                  <a:gd name="T3" fmla="*/ 10 h 10"/>
                  <a:gd name="T4" fmla="*/ 0 w 14"/>
                  <a:gd name="T5" fmla="*/ 0 h 10"/>
                </a:gdLst>
                <a:ahLst/>
                <a:cxnLst>
                  <a:cxn ang="0">
                    <a:pos x="T0" y="T1"/>
                  </a:cxn>
                  <a:cxn ang="0">
                    <a:pos x="T2" y="T3"/>
                  </a:cxn>
                  <a:cxn ang="0">
                    <a:pos x="T4" y="T5"/>
                  </a:cxn>
                </a:cxnLst>
                <a:rect l="0" t="0" r="r" b="b"/>
                <a:pathLst>
                  <a:path w="14" h="10">
                    <a:moveTo>
                      <a:pt x="0" y="0"/>
                    </a:moveTo>
                    <a:cubicBezTo>
                      <a:pt x="5" y="4"/>
                      <a:pt x="9" y="6"/>
                      <a:pt x="10" y="10"/>
                    </a:cubicBezTo>
                    <a:cubicBezTo>
                      <a:pt x="14" y="9"/>
                      <a:pt x="5" y="1"/>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3" name="ïṧlïḓê"/>
              <p:cNvSpPr/>
              <p:nvPr/>
            </p:nvSpPr>
            <p:spPr bwMode="auto">
              <a:xfrm>
                <a:off x="3788" y="1042"/>
                <a:ext cx="5" cy="3"/>
              </a:xfrm>
              <a:custGeom>
                <a:avLst/>
                <a:gdLst>
                  <a:gd name="T0" fmla="*/ 0 w 4"/>
                  <a:gd name="T1" fmla="*/ 0 h 3"/>
                  <a:gd name="T2" fmla="*/ 3 w 4"/>
                  <a:gd name="T3" fmla="*/ 3 h 3"/>
                  <a:gd name="T4" fmla="*/ 0 w 4"/>
                  <a:gd name="T5" fmla="*/ 0 h 3"/>
                  <a:gd name="T6" fmla="*/ 1 w 4"/>
                  <a:gd name="T7" fmla="*/ 2 h 3"/>
                  <a:gd name="T8" fmla="*/ 4 w 4"/>
                  <a:gd name="T9" fmla="*/ 3 h 3"/>
                  <a:gd name="T10" fmla="*/ 3 w 4"/>
                  <a:gd name="T11" fmla="*/ 3 h 3"/>
                  <a:gd name="T12" fmla="*/ 4 w 4"/>
                  <a:gd name="T13" fmla="*/ 3 h 3"/>
                  <a:gd name="T14" fmla="*/ 2 w 4"/>
                  <a:gd name="T15" fmla="*/ 1 h 3"/>
                  <a:gd name="T16" fmla="*/ 2 w 4"/>
                  <a:gd name="T17" fmla="*/ 1 h 3"/>
                  <a:gd name="T18" fmla="*/ 0 w 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0" y="0"/>
                    </a:moveTo>
                    <a:cubicBezTo>
                      <a:pt x="1" y="1"/>
                      <a:pt x="2" y="2"/>
                      <a:pt x="3" y="3"/>
                    </a:cubicBezTo>
                    <a:cubicBezTo>
                      <a:pt x="2" y="2"/>
                      <a:pt x="1" y="1"/>
                      <a:pt x="0" y="0"/>
                    </a:cubicBezTo>
                    <a:cubicBezTo>
                      <a:pt x="0" y="0"/>
                      <a:pt x="0" y="1"/>
                      <a:pt x="1" y="2"/>
                    </a:cubicBezTo>
                    <a:cubicBezTo>
                      <a:pt x="4" y="3"/>
                      <a:pt x="4" y="3"/>
                      <a:pt x="4" y="3"/>
                    </a:cubicBezTo>
                    <a:cubicBezTo>
                      <a:pt x="3" y="3"/>
                      <a:pt x="3" y="3"/>
                      <a:pt x="3" y="3"/>
                    </a:cubicBezTo>
                    <a:cubicBezTo>
                      <a:pt x="4" y="3"/>
                      <a:pt x="4" y="3"/>
                      <a:pt x="4" y="3"/>
                    </a:cubicBezTo>
                    <a:cubicBezTo>
                      <a:pt x="3" y="2"/>
                      <a:pt x="3" y="2"/>
                      <a:pt x="2" y="1"/>
                    </a:cubicBezTo>
                    <a:cubicBezTo>
                      <a:pt x="2" y="1"/>
                      <a:pt x="2" y="1"/>
                      <a:pt x="2" y="1"/>
                    </a:cubicBezTo>
                    <a:cubicBezTo>
                      <a:pt x="1" y="0"/>
                      <a:pt x="1"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4" name="ïṣļíḋé"/>
              <p:cNvSpPr/>
              <p:nvPr/>
            </p:nvSpPr>
            <p:spPr bwMode="auto">
              <a:xfrm>
                <a:off x="3788" y="1042"/>
                <a:ext cx="4" cy="3"/>
              </a:xfrm>
              <a:custGeom>
                <a:avLst/>
                <a:gdLst>
                  <a:gd name="T0" fmla="*/ 0 w 3"/>
                  <a:gd name="T1" fmla="*/ 0 h 3"/>
                  <a:gd name="T2" fmla="*/ 0 w 3"/>
                  <a:gd name="T3" fmla="*/ 0 h 3"/>
                  <a:gd name="T4" fmla="*/ 3 w 3"/>
                  <a:gd name="T5" fmla="*/ 3 h 3"/>
                  <a:gd name="T6" fmla="*/ 0 w 3"/>
                  <a:gd name="T7" fmla="*/ 0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cubicBezTo>
                      <a:pt x="0" y="0"/>
                      <a:pt x="0" y="0"/>
                      <a:pt x="0" y="0"/>
                    </a:cubicBezTo>
                    <a:cubicBezTo>
                      <a:pt x="1" y="1"/>
                      <a:pt x="2" y="2"/>
                      <a:pt x="3" y="3"/>
                    </a:cubicBezTo>
                    <a:cubicBezTo>
                      <a:pt x="2" y="2"/>
                      <a:pt x="1" y="1"/>
                      <a:pt x="0" y="0"/>
                    </a:cubicBezTo>
                    <a:cubicBezTo>
                      <a:pt x="0" y="0"/>
                      <a:pt x="0"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5" name="ïṧḻïḍé"/>
              <p:cNvSpPr/>
              <p:nvPr/>
            </p:nvSpPr>
            <p:spPr bwMode="auto">
              <a:xfrm>
                <a:off x="3791" y="1042"/>
                <a:ext cx="3" cy="5"/>
              </a:xfrm>
              <a:custGeom>
                <a:avLst/>
                <a:gdLst>
                  <a:gd name="T0" fmla="*/ 1 w 3"/>
                  <a:gd name="T1" fmla="*/ 0 h 4"/>
                  <a:gd name="T2" fmla="*/ 1 w 3"/>
                  <a:gd name="T3" fmla="*/ 1 h 4"/>
                  <a:gd name="T4" fmla="*/ 0 w 3"/>
                  <a:gd name="T5" fmla="*/ 1 h 4"/>
                  <a:gd name="T6" fmla="*/ 2 w 3"/>
                  <a:gd name="T7" fmla="*/ 3 h 4"/>
                  <a:gd name="T8" fmla="*/ 1 w 3"/>
                  <a:gd name="T9" fmla="*/ 3 h 4"/>
                  <a:gd name="T10" fmla="*/ 2 w 3"/>
                  <a:gd name="T11" fmla="*/ 3 h 4"/>
                  <a:gd name="T12" fmla="*/ 3 w 3"/>
                  <a:gd name="T13" fmla="*/ 4 h 4"/>
                  <a:gd name="T14" fmla="*/ 1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0"/>
                    </a:moveTo>
                    <a:cubicBezTo>
                      <a:pt x="2" y="1"/>
                      <a:pt x="1" y="1"/>
                      <a:pt x="1" y="1"/>
                    </a:cubicBezTo>
                    <a:cubicBezTo>
                      <a:pt x="1" y="1"/>
                      <a:pt x="0" y="1"/>
                      <a:pt x="0" y="1"/>
                    </a:cubicBezTo>
                    <a:cubicBezTo>
                      <a:pt x="1" y="2"/>
                      <a:pt x="1" y="2"/>
                      <a:pt x="2" y="3"/>
                    </a:cubicBezTo>
                    <a:cubicBezTo>
                      <a:pt x="1" y="3"/>
                      <a:pt x="1" y="3"/>
                      <a:pt x="1" y="3"/>
                    </a:cubicBezTo>
                    <a:cubicBezTo>
                      <a:pt x="2" y="3"/>
                      <a:pt x="2" y="3"/>
                      <a:pt x="2" y="3"/>
                    </a:cubicBezTo>
                    <a:cubicBezTo>
                      <a:pt x="3" y="4"/>
                      <a:pt x="3" y="4"/>
                      <a:pt x="3" y="4"/>
                    </a:cubicBezTo>
                    <a:cubicBezTo>
                      <a:pt x="1" y="0"/>
                      <a:pt x="1" y="0"/>
                      <a:pt x="1"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6" name="î$lïḓê"/>
              <p:cNvSpPr/>
              <p:nvPr/>
            </p:nvSpPr>
            <p:spPr bwMode="auto">
              <a:xfrm>
                <a:off x="3684" y="973"/>
                <a:ext cx="20" cy="20"/>
              </a:xfrm>
              <a:custGeom>
                <a:avLst/>
                <a:gdLst>
                  <a:gd name="T0" fmla="*/ 0 w 16"/>
                  <a:gd name="T1" fmla="*/ 0 h 16"/>
                  <a:gd name="T2" fmla="*/ 16 w 16"/>
                  <a:gd name="T3" fmla="*/ 16 h 16"/>
                  <a:gd name="T4" fmla="*/ 14 w 16"/>
                  <a:gd name="T5" fmla="*/ 12 h 16"/>
                  <a:gd name="T6" fmla="*/ 0 w 16"/>
                  <a:gd name="T7" fmla="*/ 0 h 16"/>
                </a:gdLst>
                <a:ahLst/>
                <a:cxnLst>
                  <a:cxn ang="0">
                    <a:pos x="T0" y="T1"/>
                  </a:cxn>
                  <a:cxn ang="0">
                    <a:pos x="T2" y="T3"/>
                  </a:cxn>
                  <a:cxn ang="0">
                    <a:pos x="T4" y="T5"/>
                  </a:cxn>
                  <a:cxn ang="0">
                    <a:pos x="T6" y="T7"/>
                  </a:cxn>
                </a:cxnLst>
                <a:rect l="0" t="0" r="r" b="b"/>
                <a:pathLst>
                  <a:path w="16" h="16">
                    <a:moveTo>
                      <a:pt x="0" y="0"/>
                    </a:moveTo>
                    <a:cubicBezTo>
                      <a:pt x="3" y="4"/>
                      <a:pt x="11" y="11"/>
                      <a:pt x="16" y="16"/>
                    </a:cubicBezTo>
                    <a:cubicBezTo>
                      <a:pt x="14" y="12"/>
                      <a:pt x="14" y="12"/>
                      <a:pt x="14" y="12"/>
                    </a:cubicBezTo>
                    <a:cubicBezTo>
                      <a:pt x="10" y="9"/>
                      <a:pt x="5" y="6"/>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7" name="ïSḷïḋe"/>
              <p:cNvSpPr/>
              <p:nvPr/>
            </p:nvSpPr>
            <p:spPr bwMode="auto">
              <a:xfrm>
                <a:off x="3704" y="993"/>
                <a:ext cx="8" cy="7"/>
              </a:xfrm>
              <a:custGeom>
                <a:avLst/>
                <a:gdLst>
                  <a:gd name="T0" fmla="*/ 0 w 6"/>
                  <a:gd name="T1" fmla="*/ 0 h 6"/>
                  <a:gd name="T2" fmla="*/ 3 w 6"/>
                  <a:gd name="T3" fmla="*/ 5 h 6"/>
                  <a:gd name="T4" fmla="*/ 4 w 6"/>
                  <a:gd name="T5" fmla="*/ 6 h 6"/>
                  <a:gd name="T6" fmla="*/ 0 w 6"/>
                  <a:gd name="T7" fmla="*/ 0 h 6"/>
                </a:gdLst>
                <a:ahLst/>
                <a:cxnLst>
                  <a:cxn ang="0">
                    <a:pos x="T0" y="T1"/>
                  </a:cxn>
                  <a:cxn ang="0">
                    <a:pos x="T2" y="T3"/>
                  </a:cxn>
                  <a:cxn ang="0">
                    <a:pos x="T4" y="T5"/>
                  </a:cxn>
                  <a:cxn ang="0">
                    <a:pos x="T6" y="T7"/>
                  </a:cxn>
                </a:cxnLst>
                <a:rect l="0" t="0" r="r" b="b"/>
                <a:pathLst>
                  <a:path w="6" h="6">
                    <a:moveTo>
                      <a:pt x="0" y="0"/>
                    </a:moveTo>
                    <a:cubicBezTo>
                      <a:pt x="3" y="5"/>
                      <a:pt x="3" y="5"/>
                      <a:pt x="3" y="5"/>
                    </a:cubicBezTo>
                    <a:cubicBezTo>
                      <a:pt x="4" y="6"/>
                      <a:pt x="4" y="6"/>
                      <a:pt x="4" y="6"/>
                    </a:cubicBezTo>
                    <a:cubicBezTo>
                      <a:pt x="6" y="6"/>
                      <a:pt x="3" y="3"/>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8" name="íš1íḋê"/>
              <p:cNvSpPr/>
              <p:nvPr/>
            </p:nvSpPr>
            <p:spPr bwMode="auto">
              <a:xfrm>
                <a:off x="3744" y="1014"/>
                <a:ext cx="8" cy="14"/>
              </a:xfrm>
              <a:custGeom>
                <a:avLst/>
                <a:gdLst>
                  <a:gd name="T0" fmla="*/ 0 w 6"/>
                  <a:gd name="T1" fmla="*/ 0 h 11"/>
                  <a:gd name="T2" fmla="*/ 2 w 6"/>
                  <a:gd name="T3" fmla="*/ 5 h 11"/>
                  <a:gd name="T4" fmla="*/ 5 w 6"/>
                  <a:gd name="T5" fmla="*/ 11 h 11"/>
                  <a:gd name="T6" fmla="*/ 6 w 6"/>
                  <a:gd name="T7" fmla="*/ 10 h 11"/>
                  <a:gd name="T8" fmla="*/ 2 w 6"/>
                  <a:gd name="T9" fmla="*/ 5 h 11"/>
                  <a:gd name="T10" fmla="*/ 0 w 6"/>
                  <a:gd name="T11" fmla="*/ 0 h 11"/>
                </a:gdLst>
                <a:ahLst/>
                <a:cxnLst>
                  <a:cxn ang="0">
                    <a:pos x="T0" y="T1"/>
                  </a:cxn>
                  <a:cxn ang="0">
                    <a:pos x="T2" y="T3"/>
                  </a:cxn>
                  <a:cxn ang="0">
                    <a:pos x="T4" y="T5"/>
                  </a:cxn>
                  <a:cxn ang="0">
                    <a:pos x="T6" y="T7"/>
                  </a:cxn>
                  <a:cxn ang="0">
                    <a:pos x="T8" y="T9"/>
                  </a:cxn>
                  <a:cxn ang="0">
                    <a:pos x="T10" y="T11"/>
                  </a:cxn>
                </a:cxnLst>
                <a:rect l="0" t="0" r="r" b="b"/>
                <a:pathLst>
                  <a:path w="6" h="11">
                    <a:moveTo>
                      <a:pt x="0" y="0"/>
                    </a:moveTo>
                    <a:cubicBezTo>
                      <a:pt x="0" y="0"/>
                      <a:pt x="1" y="2"/>
                      <a:pt x="2" y="5"/>
                    </a:cubicBezTo>
                    <a:cubicBezTo>
                      <a:pt x="3" y="7"/>
                      <a:pt x="5" y="11"/>
                      <a:pt x="5" y="11"/>
                    </a:cubicBezTo>
                    <a:cubicBezTo>
                      <a:pt x="6" y="10"/>
                      <a:pt x="6" y="10"/>
                      <a:pt x="6" y="10"/>
                    </a:cubicBezTo>
                    <a:cubicBezTo>
                      <a:pt x="6" y="10"/>
                      <a:pt x="4" y="8"/>
                      <a:pt x="2" y="5"/>
                    </a:cubicBezTo>
                    <a:cubicBezTo>
                      <a:pt x="1" y="2"/>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9" name="íṣľïḍê"/>
              <p:cNvSpPr/>
              <p:nvPr/>
            </p:nvSpPr>
            <p:spPr bwMode="auto">
              <a:xfrm>
                <a:off x="3654" y="953"/>
                <a:ext cx="14" cy="17"/>
              </a:xfrm>
              <a:custGeom>
                <a:avLst/>
                <a:gdLst>
                  <a:gd name="T0" fmla="*/ 0 w 14"/>
                  <a:gd name="T1" fmla="*/ 0 h 17"/>
                  <a:gd name="T2" fmla="*/ 14 w 14"/>
                  <a:gd name="T3" fmla="*/ 17 h 17"/>
                  <a:gd name="T4" fmla="*/ 9 w 14"/>
                  <a:gd name="T5" fmla="*/ 11 h 17"/>
                  <a:gd name="T6" fmla="*/ 0 w 14"/>
                  <a:gd name="T7" fmla="*/ 0 h 17"/>
                </a:gdLst>
                <a:ahLst/>
                <a:cxnLst>
                  <a:cxn ang="0">
                    <a:pos x="T0" y="T1"/>
                  </a:cxn>
                  <a:cxn ang="0">
                    <a:pos x="T2" y="T3"/>
                  </a:cxn>
                  <a:cxn ang="0">
                    <a:pos x="T4" y="T5"/>
                  </a:cxn>
                  <a:cxn ang="0">
                    <a:pos x="T6" y="T7"/>
                  </a:cxn>
                </a:cxnLst>
                <a:rect l="0" t="0" r="r" b="b"/>
                <a:pathLst>
                  <a:path w="14" h="17">
                    <a:moveTo>
                      <a:pt x="0" y="0"/>
                    </a:moveTo>
                    <a:lnTo>
                      <a:pt x="14" y="17"/>
                    </a:lnTo>
                    <a:lnTo>
                      <a:pt x="9" y="11"/>
                    </a:lnTo>
                    <a:lnTo>
                      <a:pt x="0" y="0"/>
                    </a:lnTo>
                    <a:close/>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0" name="iṧḻíḍé"/>
              <p:cNvSpPr/>
              <p:nvPr/>
            </p:nvSpPr>
            <p:spPr bwMode="auto">
              <a:xfrm>
                <a:off x="3654" y="953"/>
                <a:ext cx="14" cy="17"/>
              </a:xfrm>
              <a:custGeom>
                <a:avLst/>
                <a:gdLst>
                  <a:gd name="T0" fmla="*/ 0 w 14"/>
                  <a:gd name="T1" fmla="*/ 0 h 17"/>
                  <a:gd name="T2" fmla="*/ 14 w 14"/>
                  <a:gd name="T3" fmla="*/ 17 h 17"/>
                  <a:gd name="T4" fmla="*/ 9 w 14"/>
                  <a:gd name="T5" fmla="*/ 11 h 17"/>
                  <a:gd name="T6" fmla="*/ 0 w 14"/>
                  <a:gd name="T7" fmla="*/ 0 h 17"/>
                </a:gdLst>
                <a:ahLst/>
                <a:cxnLst>
                  <a:cxn ang="0">
                    <a:pos x="T0" y="T1"/>
                  </a:cxn>
                  <a:cxn ang="0">
                    <a:pos x="T2" y="T3"/>
                  </a:cxn>
                  <a:cxn ang="0">
                    <a:pos x="T4" y="T5"/>
                  </a:cxn>
                  <a:cxn ang="0">
                    <a:pos x="T6" y="T7"/>
                  </a:cxn>
                </a:cxnLst>
                <a:rect l="0" t="0" r="r" b="b"/>
                <a:pathLst>
                  <a:path w="14" h="17">
                    <a:moveTo>
                      <a:pt x="0" y="0"/>
                    </a:moveTo>
                    <a:lnTo>
                      <a:pt x="14" y="17"/>
                    </a:lnTo>
                    <a:lnTo>
                      <a:pt x="9"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1" name="ï$1íḋê"/>
              <p:cNvSpPr/>
              <p:nvPr/>
            </p:nvSpPr>
            <p:spPr bwMode="auto">
              <a:xfrm>
                <a:off x="3624" y="935"/>
                <a:ext cx="29" cy="26"/>
              </a:xfrm>
              <a:custGeom>
                <a:avLst/>
                <a:gdLst>
                  <a:gd name="T0" fmla="*/ 2 w 23"/>
                  <a:gd name="T1" fmla="*/ 0 h 21"/>
                  <a:gd name="T2" fmla="*/ 11 w 23"/>
                  <a:gd name="T3" fmla="*/ 13 h 21"/>
                  <a:gd name="T4" fmla="*/ 10 w 23"/>
                  <a:gd name="T5" fmla="*/ 12 h 21"/>
                  <a:gd name="T6" fmla="*/ 23 w 23"/>
                  <a:gd name="T7" fmla="*/ 21 h 21"/>
                  <a:gd name="T8" fmla="*/ 2 w 23"/>
                  <a:gd name="T9" fmla="*/ 0 h 21"/>
                </a:gdLst>
                <a:ahLst/>
                <a:cxnLst>
                  <a:cxn ang="0">
                    <a:pos x="T0" y="T1"/>
                  </a:cxn>
                  <a:cxn ang="0">
                    <a:pos x="T2" y="T3"/>
                  </a:cxn>
                  <a:cxn ang="0">
                    <a:pos x="T4" y="T5"/>
                  </a:cxn>
                  <a:cxn ang="0">
                    <a:pos x="T6" y="T7"/>
                  </a:cxn>
                  <a:cxn ang="0">
                    <a:pos x="T8" y="T9"/>
                  </a:cxn>
                </a:cxnLst>
                <a:rect l="0" t="0" r="r" b="b"/>
                <a:pathLst>
                  <a:path w="23" h="21">
                    <a:moveTo>
                      <a:pt x="2" y="0"/>
                    </a:moveTo>
                    <a:cubicBezTo>
                      <a:pt x="0" y="0"/>
                      <a:pt x="6" y="7"/>
                      <a:pt x="11" y="13"/>
                    </a:cubicBezTo>
                    <a:cubicBezTo>
                      <a:pt x="10" y="12"/>
                      <a:pt x="10" y="12"/>
                      <a:pt x="10" y="12"/>
                    </a:cubicBezTo>
                    <a:cubicBezTo>
                      <a:pt x="12" y="12"/>
                      <a:pt x="16" y="15"/>
                      <a:pt x="23" y="21"/>
                    </a:cubicBezTo>
                    <a:cubicBezTo>
                      <a:pt x="16" y="13"/>
                      <a:pt x="6" y="5"/>
                      <a:pt x="2"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2" name="is1ídé"/>
              <p:cNvSpPr/>
              <p:nvPr/>
            </p:nvSpPr>
            <p:spPr bwMode="auto">
              <a:xfrm>
                <a:off x="3638" y="951"/>
                <a:ext cx="8" cy="13"/>
              </a:xfrm>
              <a:custGeom>
                <a:avLst/>
                <a:gdLst>
                  <a:gd name="T0" fmla="*/ 0 w 7"/>
                  <a:gd name="T1" fmla="*/ 0 h 10"/>
                  <a:gd name="T2" fmla="*/ 7 w 7"/>
                  <a:gd name="T3" fmla="*/ 10 h 10"/>
                  <a:gd name="T4" fmla="*/ 0 w 7"/>
                  <a:gd name="T5" fmla="*/ 0 h 10"/>
                </a:gdLst>
                <a:ahLst/>
                <a:cxnLst>
                  <a:cxn ang="0">
                    <a:pos x="T0" y="T1"/>
                  </a:cxn>
                  <a:cxn ang="0">
                    <a:pos x="T2" y="T3"/>
                  </a:cxn>
                  <a:cxn ang="0">
                    <a:pos x="T4" y="T5"/>
                  </a:cxn>
                </a:cxnLst>
                <a:rect l="0" t="0" r="r" b="b"/>
                <a:pathLst>
                  <a:path w="7" h="10">
                    <a:moveTo>
                      <a:pt x="0" y="0"/>
                    </a:moveTo>
                    <a:cubicBezTo>
                      <a:pt x="1" y="2"/>
                      <a:pt x="2" y="5"/>
                      <a:pt x="7" y="10"/>
                    </a:cubicBezTo>
                    <a:cubicBezTo>
                      <a:pt x="5" y="8"/>
                      <a:pt x="2" y="4"/>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3" name="iSlídè"/>
              <p:cNvSpPr/>
              <p:nvPr/>
            </p:nvSpPr>
            <p:spPr bwMode="auto">
              <a:xfrm>
                <a:off x="3680" y="979"/>
                <a:ext cx="18" cy="16"/>
              </a:xfrm>
              <a:custGeom>
                <a:avLst/>
                <a:gdLst>
                  <a:gd name="T0" fmla="*/ 0 w 14"/>
                  <a:gd name="T1" fmla="*/ 0 h 13"/>
                  <a:gd name="T2" fmla="*/ 13 w 14"/>
                  <a:gd name="T3" fmla="*/ 12 h 13"/>
                  <a:gd name="T4" fmla="*/ 13 w 14"/>
                  <a:gd name="T5" fmla="*/ 12 h 13"/>
                  <a:gd name="T6" fmla="*/ 14 w 14"/>
                  <a:gd name="T7" fmla="*/ 13 h 13"/>
                  <a:gd name="T8" fmla="*/ 0 w 14"/>
                  <a:gd name="T9" fmla="*/ 0 h 13"/>
                </a:gdLst>
                <a:ahLst/>
                <a:cxnLst>
                  <a:cxn ang="0">
                    <a:pos x="T0" y="T1"/>
                  </a:cxn>
                  <a:cxn ang="0">
                    <a:pos x="T2" y="T3"/>
                  </a:cxn>
                  <a:cxn ang="0">
                    <a:pos x="T4" y="T5"/>
                  </a:cxn>
                  <a:cxn ang="0">
                    <a:pos x="T6" y="T7"/>
                  </a:cxn>
                  <a:cxn ang="0">
                    <a:pos x="T8" y="T9"/>
                  </a:cxn>
                </a:cxnLst>
                <a:rect l="0" t="0" r="r" b="b"/>
                <a:pathLst>
                  <a:path w="14" h="13">
                    <a:moveTo>
                      <a:pt x="0" y="0"/>
                    </a:moveTo>
                    <a:cubicBezTo>
                      <a:pt x="13" y="12"/>
                      <a:pt x="13" y="12"/>
                      <a:pt x="13" y="12"/>
                    </a:cubicBezTo>
                    <a:cubicBezTo>
                      <a:pt x="13" y="12"/>
                      <a:pt x="13" y="12"/>
                      <a:pt x="13" y="12"/>
                    </a:cubicBezTo>
                    <a:cubicBezTo>
                      <a:pt x="13" y="13"/>
                      <a:pt x="14" y="13"/>
                      <a:pt x="14" y="13"/>
                    </a:cubicBezTo>
                    <a:cubicBezTo>
                      <a:pt x="11" y="10"/>
                      <a:pt x="4" y="4"/>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4" name="îṥľiḑê"/>
              <p:cNvSpPr/>
              <p:nvPr/>
            </p:nvSpPr>
            <p:spPr bwMode="auto">
              <a:xfrm>
                <a:off x="3691" y="993"/>
                <a:ext cx="6" cy="2"/>
              </a:xfrm>
              <a:custGeom>
                <a:avLst/>
                <a:gdLst>
                  <a:gd name="T0" fmla="*/ 0 w 4"/>
                  <a:gd name="T1" fmla="*/ 0 h 2"/>
                  <a:gd name="T2" fmla="*/ 4 w 4"/>
                  <a:gd name="T3" fmla="*/ 2 h 2"/>
                  <a:gd name="T4" fmla="*/ 4 w 4"/>
                  <a:gd name="T5" fmla="*/ 1 h 2"/>
                  <a:gd name="T6" fmla="*/ 4 w 4"/>
                  <a:gd name="T7" fmla="*/ 1 h 2"/>
                  <a:gd name="T8" fmla="*/ 0 w 4"/>
                  <a:gd name="T9" fmla="*/ 0 h 2"/>
                </a:gdLst>
                <a:ahLst/>
                <a:cxnLst>
                  <a:cxn ang="0">
                    <a:pos x="T0" y="T1"/>
                  </a:cxn>
                  <a:cxn ang="0">
                    <a:pos x="T2" y="T3"/>
                  </a:cxn>
                  <a:cxn ang="0">
                    <a:pos x="T4" y="T5"/>
                  </a:cxn>
                  <a:cxn ang="0">
                    <a:pos x="T6" y="T7"/>
                  </a:cxn>
                  <a:cxn ang="0">
                    <a:pos x="T8" y="T9"/>
                  </a:cxn>
                </a:cxnLst>
                <a:rect l="0" t="0" r="r" b="b"/>
                <a:pathLst>
                  <a:path w="4" h="2">
                    <a:moveTo>
                      <a:pt x="0" y="0"/>
                    </a:moveTo>
                    <a:cubicBezTo>
                      <a:pt x="1" y="0"/>
                      <a:pt x="2" y="1"/>
                      <a:pt x="4" y="2"/>
                    </a:cubicBezTo>
                    <a:cubicBezTo>
                      <a:pt x="4" y="1"/>
                      <a:pt x="4" y="1"/>
                      <a:pt x="4" y="1"/>
                    </a:cubicBezTo>
                    <a:cubicBezTo>
                      <a:pt x="4" y="1"/>
                      <a:pt x="4" y="1"/>
                      <a:pt x="4" y="1"/>
                    </a:cubicBezTo>
                    <a:cubicBezTo>
                      <a:pt x="2" y="1"/>
                      <a:pt x="1"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5" name="iŝḻíḑê"/>
              <p:cNvSpPr/>
              <p:nvPr/>
            </p:nvSpPr>
            <p:spPr bwMode="auto">
              <a:xfrm>
                <a:off x="3698" y="995"/>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1" y="1"/>
                      <a:pt x="1" y="1"/>
                      <a:pt x="1" y="0"/>
                    </a:cubicBezTo>
                    <a:cubicBezTo>
                      <a:pt x="0" y="0"/>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6" name="ïṡļíďe"/>
              <p:cNvSpPr/>
              <p:nvPr/>
            </p:nvSpPr>
            <p:spPr bwMode="auto">
              <a:xfrm>
                <a:off x="3732" y="1015"/>
                <a:ext cx="22" cy="27"/>
              </a:xfrm>
              <a:custGeom>
                <a:avLst/>
                <a:gdLst>
                  <a:gd name="T0" fmla="*/ 0 w 18"/>
                  <a:gd name="T1" fmla="*/ 0 h 21"/>
                  <a:gd name="T2" fmla="*/ 18 w 18"/>
                  <a:gd name="T3" fmla="*/ 21 h 21"/>
                  <a:gd name="T4" fmla="*/ 0 w 18"/>
                  <a:gd name="T5" fmla="*/ 0 h 21"/>
                </a:gdLst>
                <a:ahLst/>
                <a:cxnLst>
                  <a:cxn ang="0">
                    <a:pos x="T0" y="T1"/>
                  </a:cxn>
                  <a:cxn ang="0">
                    <a:pos x="T2" y="T3"/>
                  </a:cxn>
                  <a:cxn ang="0">
                    <a:pos x="T4" y="T5"/>
                  </a:cxn>
                </a:cxnLst>
                <a:rect l="0" t="0" r="r" b="b"/>
                <a:pathLst>
                  <a:path w="18" h="21">
                    <a:moveTo>
                      <a:pt x="0" y="0"/>
                    </a:moveTo>
                    <a:cubicBezTo>
                      <a:pt x="3" y="5"/>
                      <a:pt x="7" y="12"/>
                      <a:pt x="18" y="21"/>
                    </a:cubicBezTo>
                    <a:cubicBezTo>
                      <a:pt x="13" y="14"/>
                      <a:pt x="6" y="8"/>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7" name="išļiḋe"/>
              <p:cNvSpPr/>
              <p:nvPr/>
            </p:nvSpPr>
            <p:spPr bwMode="auto">
              <a:xfrm>
                <a:off x="3713" y="1005"/>
                <a:ext cx="12" cy="13"/>
              </a:xfrm>
              <a:custGeom>
                <a:avLst/>
                <a:gdLst>
                  <a:gd name="T0" fmla="*/ 0 w 10"/>
                  <a:gd name="T1" fmla="*/ 0 h 10"/>
                  <a:gd name="T2" fmla="*/ 4 w 10"/>
                  <a:gd name="T3" fmla="*/ 7 h 10"/>
                  <a:gd name="T4" fmla="*/ 10 w 10"/>
                  <a:gd name="T5" fmla="*/ 10 h 10"/>
                  <a:gd name="T6" fmla="*/ 0 w 10"/>
                  <a:gd name="T7" fmla="*/ 0 h 10"/>
                </a:gdLst>
                <a:ahLst/>
                <a:cxnLst>
                  <a:cxn ang="0">
                    <a:pos x="T0" y="T1"/>
                  </a:cxn>
                  <a:cxn ang="0">
                    <a:pos x="T2" y="T3"/>
                  </a:cxn>
                  <a:cxn ang="0">
                    <a:pos x="T4" y="T5"/>
                  </a:cxn>
                  <a:cxn ang="0">
                    <a:pos x="T6" y="T7"/>
                  </a:cxn>
                </a:cxnLst>
                <a:rect l="0" t="0" r="r" b="b"/>
                <a:pathLst>
                  <a:path w="10" h="10">
                    <a:moveTo>
                      <a:pt x="0" y="0"/>
                    </a:moveTo>
                    <a:cubicBezTo>
                      <a:pt x="4" y="7"/>
                      <a:pt x="4" y="7"/>
                      <a:pt x="4" y="7"/>
                    </a:cubicBezTo>
                    <a:cubicBezTo>
                      <a:pt x="10" y="10"/>
                      <a:pt x="10" y="10"/>
                      <a:pt x="10" y="10"/>
                    </a:cubicBezTo>
                    <a:cubicBezTo>
                      <a:pt x="7" y="7"/>
                      <a:pt x="2" y="3"/>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8" name="ïşļîḓè"/>
              <p:cNvSpPr/>
              <p:nvPr/>
            </p:nvSpPr>
            <p:spPr bwMode="auto">
              <a:xfrm>
                <a:off x="3715" y="1013"/>
                <a:ext cx="5" cy="6"/>
              </a:xfrm>
              <a:custGeom>
                <a:avLst/>
                <a:gdLst>
                  <a:gd name="T0" fmla="*/ 0 w 5"/>
                  <a:gd name="T1" fmla="*/ 0 h 6"/>
                  <a:gd name="T2" fmla="*/ 5 w 5"/>
                  <a:gd name="T3" fmla="*/ 6 h 6"/>
                  <a:gd name="T4" fmla="*/ 3 w 5"/>
                  <a:gd name="T5" fmla="*/ 1 h 6"/>
                  <a:gd name="T6" fmla="*/ 0 w 5"/>
                  <a:gd name="T7" fmla="*/ 0 h 6"/>
                </a:gdLst>
                <a:ahLst/>
                <a:cxnLst>
                  <a:cxn ang="0">
                    <a:pos x="T0" y="T1"/>
                  </a:cxn>
                  <a:cxn ang="0">
                    <a:pos x="T2" y="T3"/>
                  </a:cxn>
                  <a:cxn ang="0">
                    <a:pos x="T4" y="T5"/>
                  </a:cxn>
                  <a:cxn ang="0">
                    <a:pos x="T6" y="T7"/>
                  </a:cxn>
                </a:cxnLst>
                <a:rect l="0" t="0" r="r" b="b"/>
                <a:pathLst>
                  <a:path w="5" h="6">
                    <a:moveTo>
                      <a:pt x="0" y="0"/>
                    </a:moveTo>
                    <a:lnTo>
                      <a:pt x="5" y="6"/>
                    </a:lnTo>
                    <a:lnTo>
                      <a:pt x="3" y="1"/>
                    </a:lnTo>
                    <a:lnTo>
                      <a:pt x="0" y="0"/>
                    </a:lnTo>
                    <a:close/>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9" name="íṧḷîḓê"/>
              <p:cNvSpPr/>
              <p:nvPr/>
            </p:nvSpPr>
            <p:spPr bwMode="auto">
              <a:xfrm>
                <a:off x="3715" y="1013"/>
                <a:ext cx="5" cy="6"/>
              </a:xfrm>
              <a:custGeom>
                <a:avLst/>
                <a:gdLst>
                  <a:gd name="T0" fmla="*/ 0 w 5"/>
                  <a:gd name="T1" fmla="*/ 0 h 6"/>
                  <a:gd name="T2" fmla="*/ 5 w 5"/>
                  <a:gd name="T3" fmla="*/ 6 h 6"/>
                  <a:gd name="T4" fmla="*/ 3 w 5"/>
                  <a:gd name="T5" fmla="*/ 1 h 6"/>
                  <a:gd name="T6" fmla="*/ 0 w 5"/>
                  <a:gd name="T7" fmla="*/ 0 h 6"/>
                </a:gdLst>
                <a:ahLst/>
                <a:cxnLst>
                  <a:cxn ang="0">
                    <a:pos x="T0" y="T1"/>
                  </a:cxn>
                  <a:cxn ang="0">
                    <a:pos x="T2" y="T3"/>
                  </a:cxn>
                  <a:cxn ang="0">
                    <a:pos x="T4" y="T5"/>
                  </a:cxn>
                  <a:cxn ang="0">
                    <a:pos x="T6" y="T7"/>
                  </a:cxn>
                </a:cxnLst>
                <a:rect l="0" t="0" r="r" b="b"/>
                <a:pathLst>
                  <a:path w="5" h="6">
                    <a:moveTo>
                      <a:pt x="0" y="0"/>
                    </a:moveTo>
                    <a:lnTo>
                      <a:pt x="5" y="6"/>
                    </a:lnTo>
                    <a:lnTo>
                      <a:pt x="3"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0" name="iṧļíḋé"/>
              <p:cNvSpPr/>
              <p:nvPr/>
            </p:nvSpPr>
            <p:spPr bwMode="auto">
              <a:xfrm>
                <a:off x="3670" y="983"/>
                <a:ext cx="15" cy="15"/>
              </a:xfrm>
              <a:custGeom>
                <a:avLst/>
                <a:gdLst>
                  <a:gd name="T0" fmla="*/ 0 w 12"/>
                  <a:gd name="T1" fmla="*/ 0 h 12"/>
                  <a:gd name="T2" fmla="*/ 2 w 12"/>
                  <a:gd name="T3" fmla="*/ 7 h 12"/>
                  <a:gd name="T4" fmla="*/ 12 w 12"/>
                  <a:gd name="T5" fmla="*/ 12 h 12"/>
                  <a:gd name="T6" fmla="*/ 0 w 12"/>
                  <a:gd name="T7" fmla="*/ 0 h 12"/>
                </a:gdLst>
                <a:ahLst/>
                <a:cxnLst>
                  <a:cxn ang="0">
                    <a:pos x="T0" y="T1"/>
                  </a:cxn>
                  <a:cxn ang="0">
                    <a:pos x="T2" y="T3"/>
                  </a:cxn>
                  <a:cxn ang="0">
                    <a:pos x="T4" y="T5"/>
                  </a:cxn>
                  <a:cxn ang="0">
                    <a:pos x="T6" y="T7"/>
                  </a:cxn>
                </a:cxnLst>
                <a:rect l="0" t="0" r="r" b="b"/>
                <a:pathLst>
                  <a:path w="12" h="12">
                    <a:moveTo>
                      <a:pt x="0" y="0"/>
                    </a:moveTo>
                    <a:cubicBezTo>
                      <a:pt x="4" y="6"/>
                      <a:pt x="3" y="6"/>
                      <a:pt x="2" y="7"/>
                    </a:cubicBezTo>
                    <a:cubicBezTo>
                      <a:pt x="7" y="10"/>
                      <a:pt x="10" y="12"/>
                      <a:pt x="12" y="12"/>
                    </a:cubicBezTo>
                    <a:cubicBezTo>
                      <a:pt x="8" y="8"/>
                      <a:pt x="2" y="1"/>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1" name="ïŝļiḍé"/>
              <p:cNvSpPr/>
              <p:nvPr/>
            </p:nvSpPr>
            <p:spPr bwMode="auto">
              <a:xfrm>
                <a:off x="3685" y="990"/>
                <a:ext cx="1" cy="3"/>
              </a:xfrm>
              <a:custGeom>
                <a:avLst/>
                <a:gdLst>
                  <a:gd name="T0" fmla="*/ 0 w 1"/>
                  <a:gd name="T1" fmla="*/ 0 h 2"/>
                  <a:gd name="T2" fmla="*/ 0 w 1"/>
                  <a:gd name="T3" fmla="*/ 1 h 2"/>
                  <a:gd name="T4" fmla="*/ 0 w 1"/>
                  <a:gd name="T5" fmla="*/ 1 h 2"/>
                  <a:gd name="T6" fmla="*/ 0 w 1"/>
                  <a:gd name="T7" fmla="*/ 1 h 2"/>
                  <a:gd name="T8" fmla="*/ 1 w 1"/>
                  <a:gd name="T9" fmla="*/ 2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0" y="1"/>
                      <a:pt x="0" y="1"/>
                      <a:pt x="0" y="1"/>
                    </a:cubicBezTo>
                    <a:cubicBezTo>
                      <a:pt x="0" y="1"/>
                      <a:pt x="0" y="1"/>
                      <a:pt x="0" y="1"/>
                    </a:cubicBezTo>
                    <a:cubicBezTo>
                      <a:pt x="0" y="1"/>
                      <a:pt x="0" y="1"/>
                      <a:pt x="0" y="1"/>
                    </a:cubicBezTo>
                    <a:cubicBezTo>
                      <a:pt x="0" y="1"/>
                      <a:pt x="1" y="2"/>
                      <a:pt x="1" y="2"/>
                    </a:cubicBezTo>
                    <a:cubicBezTo>
                      <a:pt x="1" y="2"/>
                      <a:pt x="1" y="1"/>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2" name="iş1íḍe"/>
              <p:cNvSpPr/>
              <p:nvPr/>
            </p:nvSpPr>
            <p:spPr bwMode="auto">
              <a:xfrm>
                <a:off x="3659" y="995"/>
                <a:ext cx="4" cy="3"/>
              </a:xfrm>
              <a:custGeom>
                <a:avLst/>
                <a:gdLst>
                  <a:gd name="T0" fmla="*/ 0 w 3"/>
                  <a:gd name="T1" fmla="*/ 0 h 2"/>
                  <a:gd name="T2" fmla="*/ 0 w 3"/>
                  <a:gd name="T3" fmla="*/ 0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cubicBezTo>
                      <a:pt x="0" y="0"/>
                      <a:pt x="0" y="0"/>
                      <a:pt x="0" y="0"/>
                    </a:cubicBezTo>
                    <a:cubicBezTo>
                      <a:pt x="1" y="1"/>
                      <a:pt x="2" y="2"/>
                      <a:pt x="3" y="2"/>
                    </a:cubicBezTo>
                    <a:cubicBezTo>
                      <a:pt x="2" y="2"/>
                      <a:pt x="1" y="1"/>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3" name="ïṥľíḋé"/>
              <p:cNvSpPr/>
              <p:nvPr/>
            </p:nvSpPr>
            <p:spPr bwMode="auto">
              <a:xfrm>
                <a:off x="3685" y="996"/>
                <a:ext cx="8" cy="7"/>
              </a:xfrm>
              <a:custGeom>
                <a:avLst/>
                <a:gdLst>
                  <a:gd name="T0" fmla="*/ 2 w 6"/>
                  <a:gd name="T1" fmla="*/ 0 h 5"/>
                  <a:gd name="T2" fmla="*/ 1 w 6"/>
                  <a:gd name="T3" fmla="*/ 1 h 5"/>
                  <a:gd name="T4" fmla="*/ 0 w 6"/>
                  <a:gd name="T5" fmla="*/ 1 h 5"/>
                  <a:gd name="T6" fmla="*/ 3 w 6"/>
                  <a:gd name="T7" fmla="*/ 4 h 5"/>
                  <a:gd name="T8" fmla="*/ 3 w 6"/>
                  <a:gd name="T9" fmla="*/ 4 h 5"/>
                  <a:gd name="T10" fmla="*/ 5 w 6"/>
                  <a:gd name="T11" fmla="*/ 5 h 5"/>
                  <a:gd name="T12" fmla="*/ 2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0"/>
                    </a:moveTo>
                    <a:cubicBezTo>
                      <a:pt x="2" y="1"/>
                      <a:pt x="1" y="1"/>
                      <a:pt x="1" y="1"/>
                    </a:cubicBezTo>
                    <a:cubicBezTo>
                      <a:pt x="0" y="1"/>
                      <a:pt x="0" y="1"/>
                      <a:pt x="0" y="1"/>
                    </a:cubicBezTo>
                    <a:cubicBezTo>
                      <a:pt x="2" y="3"/>
                      <a:pt x="3" y="4"/>
                      <a:pt x="3" y="4"/>
                    </a:cubicBezTo>
                    <a:cubicBezTo>
                      <a:pt x="3" y="4"/>
                      <a:pt x="3" y="4"/>
                      <a:pt x="3" y="4"/>
                    </a:cubicBezTo>
                    <a:cubicBezTo>
                      <a:pt x="4" y="5"/>
                      <a:pt x="5" y="5"/>
                      <a:pt x="5" y="5"/>
                    </a:cubicBezTo>
                    <a:cubicBezTo>
                      <a:pt x="6" y="5"/>
                      <a:pt x="4" y="2"/>
                      <a:pt x="2"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4" name="íṣḻîďê"/>
              <p:cNvSpPr/>
              <p:nvPr/>
            </p:nvSpPr>
            <p:spPr bwMode="auto">
              <a:xfrm>
                <a:off x="3646" y="969"/>
                <a:ext cx="14" cy="12"/>
              </a:xfrm>
              <a:custGeom>
                <a:avLst/>
                <a:gdLst>
                  <a:gd name="T0" fmla="*/ 0 w 11"/>
                  <a:gd name="T1" fmla="*/ 0 h 10"/>
                  <a:gd name="T2" fmla="*/ 0 w 11"/>
                  <a:gd name="T3" fmla="*/ 1 h 10"/>
                  <a:gd name="T4" fmla="*/ 11 w 11"/>
                  <a:gd name="T5" fmla="*/ 10 h 10"/>
                  <a:gd name="T6" fmla="*/ 0 w 11"/>
                  <a:gd name="T7" fmla="*/ 0 h 10"/>
                </a:gdLst>
                <a:ahLst/>
                <a:cxnLst>
                  <a:cxn ang="0">
                    <a:pos x="T0" y="T1"/>
                  </a:cxn>
                  <a:cxn ang="0">
                    <a:pos x="T2" y="T3"/>
                  </a:cxn>
                  <a:cxn ang="0">
                    <a:pos x="T4" y="T5"/>
                  </a:cxn>
                  <a:cxn ang="0">
                    <a:pos x="T6" y="T7"/>
                  </a:cxn>
                </a:cxnLst>
                <a:rect l="0" t="0" r="r" b="b"/>
                <a:pathLst>
                  <a:path w="11" h="10">
                    <a:moveTo>
                      <a:pt x="0" y="0"/>
                    </a:moveTo>
                    <a:cubicBezTo>
                      <a:pt x="0" y="0"/>
                      <a:pt x="0" y="0"/>
                      <a:pt x="0" y="1"/>
                    </a:cubicBezTo>
                    <a:cubicBezTo>
                      <a:pt x="4" y="4"/>
                      <a:pt x="8" y="7"/>
                      <a:pt x="11" y="10"/>
                    </a:cubicBezTo>
                    <a:cubicBezTo>
                      <a:pt x="7" y="6"/>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5" name="iṡļîḋe"/>
              <p:cNvSpPr/>
              <p:nvPr/>
            </p:nvSpPr>
            <p:spPr bwMode="auto">
              <a:xfrm>
                <a:off x="3678" y="984"/>
                <a:ext cx="2" cy="2"/>
              </a:xfrm>
              <a:custGeom>
                <a:avLst/>
                <a:gdLst>
                  <a:gd name="T0" fmla="*/ 0 w 2"/>
                  <a:gd name="T1" fmla="*/ 0 h 2"/>
                  <a:gd name="T2" fmla="*/ 2 w 2"/>
                  <a:gd name="T3" fmla="*/ 2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cubicBezTo>
                      <a:pt x="0" y="0"/>
                      <a:pt x="1" y="1"/>
                      <a:pt x="2" y="2"/>
                    </a:cubicBezTo>
                    <a:cubicBezTo>
                      <a:pt x="2" y="2"/>
                      <a:pt x="2" y="2"/>
                      <a:pt x="2" y="2"/>
                    </a:cubicBezTo>
                    <a:cubicBezTo>
                      <a:pt x="0" y="0"/>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6" name="íṧḷïdé"/>
              <p:cNvSpPr/>
              <p:nvPr/>
            </p:nvSpPr>
            <p:spPr bwMode="auto">
              <a:xfrm>
                <a:off x="3680" y="986"/>
                <a:ext cx="8" cy="10"/>
              </a:xfrm>
              <a:custGeom>
                <a:avLst/>
                <a:gdLst>
                  <a:gd name="T0" fmla="*/ 0 w 6"/>
                  <a:gd name="T1" fmla="*/ 0 h 8"/>
                  <a:gd name="T2" fmla="*/ 6 w 6"/>
                  <a:gd name="T3" fmla="*/ 8 h 8"/>
                  <a:gd name="T4" fmla="*/ 4 w 6"/>
                  <a:gd name="T5" fmla="*/ 4 h 8"/>
                  <a:gd name="T6" fmla="*/ 4 w 6"/>
                  <a:gd name="T7" fmla="*/ 4 h 8"/>
                  <a:gd name="T8" fmla="*/ 4 w 6"/>
                  <a:gd name="T9" fmla="*/ 4 h 8"/>
                  <a:gd name="T10" fmla="*/ 0 w 6"/>
                  <a:gd name="T11" fmla="*/ 0 h 8"/>
                </a:gdLst>
                <a:ahLst/>
                <a:cxnLst>
                  <a:cxn ang="0">
                    <a:pos x="T0" y="T1"/>
                  </a:cxn>
                  <a:cxn ang="0">
                    <a:pos x="T2" y="T3"/>
                  </a:cxn>
                  <a:cxn ang="0">
                    <a:pos x="T4" y="T5"/>
                  </a:cxn>
                  <a:cxn ang="0">
                    <a:pos x="T6" y="T7"/>
                  </a:cxn>
                  <a:cxn ang="0">
                    <a:pos x="T8" y="T9"/>
                  </a:cxn>
                  <a:cxn ang="0">
                    <a:pos x="T10" y="T11"/>
                  </a:cxn>
                </a:cxnLst>
                <a:rect l="0" t="0" r="r" b="b"/>
                <a:pathLst>
                  <a:path w="6" h="8">
                    <a:moveTo>
                      <a:pt x="0" y="0"/>
                    </a:moveTo>
                    <a:cubicBezTo>
                      <a:pt x="1" y="2"/>
                      <a:pt x="3" y="5"/>
                      <a:pt x="6" y="8"/>
                    </a:cubicBezTo>
                    <a:cubicBezTo>
                      <a:pt x="5" y="7"/>
                      <a:pt x="5" y="6"/>
                      <a:pt x="4" y="4"/>
                    </a:cubicBezTo>
                    <a:cubicBezTo>
                      <a:pt x="4" y="4"/>
                      <a:pt x="4" y="4"/>
                      <a:pt x="4" y="4"/>
                    </a:cubicBezTo>
                    <a:cubicBezTo>
                      <a:pt x="4" y="4"/>
                      <a:pt x="4" y="4"/>
                      <a:pt x="4" y="4"/>
                    </a:cubicBezTo>
                    <a:cubicBezTo>
                      <a:pt x="3" y="3"/>
                      <a:pt x="1" y="1"/>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7" name="îṥļïḍê"/>
              <p:cNvSpPr/>
              <p:nvPr/>
            </p:nvSpPr>
            <p:spPr bwMode="auto">
              <a:xfrm>
                <a:off x="3663" y="998"/>
                <a:ext cx="70" cy="75"/>
              </a:xfrm>
              <a:custGeom>
                <a:avLst/>
                <a:gdLst>
                  <a:gd name="T0" fmla="*/ 0 w 56"/>
                  <a:gd name="T1" fmla="*/ 0 h 60"/>
                  <a:gd name="T2" fmla="*/ 18 w 56"/>
                  <a:gd name="T3" fmla="*/ 22 h 60"/>
                  <a:gd name="T4" fmla="*/ 49 w 56"/>
                  <a:gd name="T5" fmla="*/ 50 h 60"/>
                  <a:gd name="T6" fmla="*/ 50 w 56"/>
                  <a:gd name="T7" fmla="*/ 54 h 60"/>
                  <a:gd name="T8" fmla="*/ 50 w 56"/>
                  <a:gd name="T9" fmla="*/ 54 h 60"/>
                  <a:gd name="T10" fmla="*/ 56 w 56"/>
                  <a:gd name="T11" fmla="*/ 60 h 60"/>
                  <a:gd name="T12" fmla="*/ 52 w 56"/>
                  <a:gd name="T13" fmla="*/ 53 h 60"/>
                  <a:gd name="T14" fmla="*/ 53 w 56"/>
                  <a:gd name="T15" fmla="*/ 53 h 60"/>
                  <a:gd name="T16" fmla="*/ 0 w 56"/>
                  <a:gd name="T1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0">
                    <a:moveTo>
                      <a:pt x="0" y="0"/>
                    </a:moveTo>
                    <a:cubicBezTo>
                      <a:pt x="6" y="7"/>
                      <a:pt x="11" y="12"/>
                      <a:pt x="18" y="22"/>
                    </a:cubicBezTo>
                    <a:cubicBezTo>
                      <a:pt x="26" y="29"/>
                      <a:pt x="37" y="36"/>
                      <a:pt x="49" y="50"/>
                    </a:cubicBezTo>
                    <a:cubicBezTo>
                      <a:pt x="50" y="53"/>
                      <a:pt x="50" y="54"/>
                      <a:pt x="50" y="54"/>
                    </a:cubicBezTo>
                    <a:cubicBezTo>
                      <a:pt x="50" y="54"/>
                      <a:pt x="50" y="54"/>
                      <a:pt x="50" y="54"/>
                    </a:cubicBezTo>
                    <a:cubicBezTo>
                      <a:pt x="52" y="56"/>
                      <a:pt x="54" y="58"/>
                      <a:pt x="56" y="60"/>
                    </a:cubicBezTo>
                    <a:cubicBezTo>
                      <a:pt x="51" y="54"/>
                      <a:pt x="50" y="53"/>
                      <a:pt x="52" y="53"/>
                    </a:cubicBezTo>
                    <a:cubicBezTo>
                      <a:pt x="52" y="53"/>
                      <a:pt x="52" y="53"/>
                      <a:pt x="53" y="53"/>
                    </a:cubicBezTo>
                    <a:cubicBezTo>
                      <a:pt x="36" y="35"/>
                      <a:pt x="14" y="14"/>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8" name="í$ľîḓe"/>
              <p:cNvSpPr/>
              <p:nvPr/>
            </p:nvSpPr>
            <p:spPr bwMode="auto">
              <a:xfrm>
                <a:off x="3707" y="1049"/>
                <a:ext cx="65" cy="70"/>
              </a:xfrm>
              <a:custGeom>
                <a:avLst/>
                <a:gdLst>
                  <a:gd name="T0" fmla="*/ 0 w 52"/>
                  <a:gd name="T1" fmla="*/ 0 h 56"/>
                  <a:gd name="T2" fmla="*/ 46 w 52"/>
                  <a:gd name="T3" fmla="*/ 52 h 56"/>
                  <a:gd name="T4" fmla="*/ 39 w 52"/>
                  <a:gd name="T5" fmla="*/ 42 h 56"/>
                  <a:gd name="T6" fmla="*/ 52 w 52"/>
                  <a:gd name="T7" fmla="*/ 56 h 56"/>
                  <a:gd name="T8" fmla="*/ 37 w 52"/>
                  <a:gd name="T9" fmla="*/ 35 h 56"/>
                  <a:gd name="T10" fmla="*/ 44 w 52"/>
                  <a:gd name="T11" fmla="*/ 41 h 56"/>
                  <a:gd name="T12" fmla="*/ 18 w 52"/>
                  <a:gd name="T13" fmla="*/ 12 h 56"/>
                  <a:gd name="T14" fmla="*/ 17 w 52"/>
                  <a:gd name="T15" fmla="*/ 12 h 56"/>
                  <a:gd name="T16" fmla="*/ 21 w 52"/>
                  <a:gd name="T17" fmla="*/ 19 h 56"/>
                  <a:gd name="T18" fmla="*/ 15 w 52"/>
                  <a:gd name="T19" fmla="*/ 13 h 56"/>
                  <a:gd name="T20" fmla="*/ 0 w 52"/>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56">
                    <a:moveTo>
                      <a:pt x="0" y="0"/>
                    </a:moveTo>
                    <a:cubicBezTo>
                      <a:pt x="17" y="16"/>
                      <a:pt x="21" y="27"/>
                      <a:pt x="46" y="52"/>
                    </a:cubicBezTo>
                    <a:cubicBezTo>
                      <a:pt x="39" y="42"/>
                      <a:pt x="39" y="42"/>
                      <a:pt x="39" y="42"/>
                    </a:cubicBezTo>
                    <a:cubicBezTo>
                      <a:pt x="43" y="46"/>
                      <a:pt x="48" y="53"/>
                      <a:pt x="52" y="56"/>
                    </a:cubicBezTo>
                    <a:cubicBezTo>
                      <a:pt x="43" y="46"/>
                      <a:pt x="35" y="35"/>
                      <a:pt x="37" y="35"/>
                    </a:cubicBezTo>
                    <a:cubicBezTo>
                      <a:pt x="37" y="35"/>
                      <a:pt x="40" y="37"/>
                      <a:pt x="44" y="41"/>
                    </a:cubicBezTo>
                    <a:cubicBezTo>
                      <a:pt x="41" y="36"/>
                      <a:pt x="30" y="25"/>
                      <a:pt x="18" y="12"/>
                    </a:cubicBezTo>
                    <a:cubicBezTo>
                      <a:pt x="17" y="12"/>
                      <a:pt x="17" y="12"/>
                      <a:pt x="17" y="12"/>
                    </a:cubicBezTo>
                    <a:cubicBezTo>
                      <a:pt x="15" y="12"/>
                      <a:pt x="16" y="13"/>
                      <a:pt x="21" y="19"/>
                    </a:cubicBezTo>
                    <a:cubicBezTo>
                      <a:pt x="19" y="17"/>
                      <a:pt x="17" y="15"/>
                      <a:pt x="15" y="13"/>
                    </a:cubicBezTo>
                    <a:cubicBezTo>
                      <a:pt x="13" y="12"/>
                      <a:pt x="5" y="4"/>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9" name="îŝľïďé"/>
              <p:cNvSpPr/>
              <p:nvPr/>
            </p:nvSpPr>
            <p:spPr bwMode="auto">
              <a:xfrm>
                <a:off x="3640" y="971"/>
                <a:ext cx="26" cy="24"/>
              </a:xfrm>
              <a:custGeom>
                <a:avLst/>
                <a:gdLst>
                  <a:gd name="T0" fmla="*/ 0 w 21"/>
                  <a:gd name="T1" fmla="*/ 0 h 19"/>
                  <a:gd name="T2" fmla="*/ 15 w 21"/>
                  <a:gd name="T3" fmla="*/ 19 h 19"/>
                  <a:gd name="T4" fmla="*/ 17 w 21"/>
                  <a:gd name="T5" fmla="*/ 18 h 19"/>
                  <a:gd name="T6" fmla="*/ 19 w 21"/>
                  <a:gd name="T7" fmla="*/ 17 h 19"/>
                  <a:gd name="T8" fmla="*/ 21 w 21"/>
                  <a:gd name="T9" fmla="*/ 19 h 19"/>
                  <a:gd name="T10" fmla="*/ 20 w 21"/>
                  <a:gd name="T11" fmla="*/ 17 h 19"/>
                  <a:gd name="T12" fmla="*/ 0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0" y="0"/>
                    </a:moveTo>
                    <a:cubicBezTo>
                      <a:pt x="6" y="8"/>
                      <a:pt x="11" y="14"/>
                      <a:pt x="15" y="19"/>
                    </a:cubicBezTo>
                    <a:cubicBezTo>
                      <a:pt x="15" y="19"/>
                      <a:pt x="16" y="18"/>
                      <a:pt x="17" y="18"/>
                    </a:cubicBezTo>
                    <a:cubicBezTo>
                      <a:pt x="18" y="17"/>
                      <a:pt x="19" y="17"/>
                      <a:pt x="19" y="17"/>
                    </a:cubicBezTo>
                    <a:cubicBezTo>
                      <a:pt x="21" y="19"/>
                      <a:pt x="21" y="19"/>
                      <a:pt x="21" y="19"/>
                    </a:cubicBezTo>
                    <a:cubicBezTo>
                      <a:pt x="20" y="17"/>
                      <a:pt x="20" y="17"/>
                      <a:pt x="20" y="17"/>
                    </a:cubicBezTo>
                    <a:cubicBezTo>
                      <a:pt x="16" y="15"/>
                      <a:pt x="11" y="1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0" name="îṩḷïdê"/>
              <p:cNvSpPr/>
              <p:nvPr/>
            </p:nvSpPr>
            <p:spPr bwMode="auto">
              <a:xfrm>
                <a:off x="3660" y="981"/>
                <a:ext cx="57" cy="59"/>
              </a:xfrm>
              <a:custGeom>
                <a:avLst/>
                <a:gdLst>
                  <a:gd name="T0" fmla="*/ 8 w 45"/>
                  <a:gd name="T1" fmla="*/ 9 h 47"/>
                  <a:gd name="T2" fmla="*/ 3 w 45"/>
                  <a:gd name="T3" fmla="*/ 3 h 47"/>
                  <a:gd name="T4" fmla="*/ 8 w 45"/>
                  <a:gd name="T5" fmla="*/ 9 h 47"/>
                  <a:gd name="T6" fmla="*/ 3 w 45"/>
                  <a:gd name="T7" fmla="*/ 3 h 47"/>
                  <a:gd name="T8" fmla="*/ 1 w 45"/>
                  <a:gd name="T9" fmla="*/ 1 h 47"/>
                  <a:gd name="T10" fmla="*/ 4 w 45"/>
                  <a:gd name="T11" fmla="*/ 3 h 47"/>
                  <a:gd name="T12" fmla="*/ 3 w 45"/>
                  <a:gd name="T13" fmla="*/ 3 h 47"/>
                  <a:gd name="T14" fmla="*/ 3 w 45"/>
                  <a:gd name="T15" fmla="*/ 3 h 47"/>
                  <a:gd name="T16" fmla="*/ 1 w 45"/>
                  <a:gd name="T17" fmla="*/ 1 h 47"/>
                  <a:gd name="T18" fmla="*/ 1 w 45"/>
                  <a:gd name="T19" fmla="*/ 1 h 47"/>
                  <a:gd name="T20" fmla="*/ 1 w 45"/>
                  <a:gd name="T21" fmla="*/ 1 h 47"/>
                  <a:gd name="T22" fmla="*/ 1 w 45"/>
                  <a:gd name="T23" fmla="*/ 1 h 47"/>
                  <a:gd name="T24" fmla="*/ 1 w 45"/>
                  <a:gd name="T25" fmla="*/ 1 h 47"/>
                  <a:gd name="T26" fmla="*/ 0 w 45"/>
                  <a:gd name="T27" fmla="*/ 0 h 47"/>
                  <a:gd name="T28" fmla="*/ 1 w 45"/>
                  <a:gd name="T29" fmla="*/ 1 h 47"/>
                  <a:gd name="T30" fmla="*/ 2 w 45"/>
                  <a:gd name="T31" fmla="*/ 4 h 47"/>
                  <a:gd name="T32" fmla="*/ 4 w 45"/>
                  <a:gd name="T33" fmla="*/ 9 h 47"/>
                  <a:gd name="T34" fmla="*/ 6 w 45"/>
                  <a:gd name="T35" fmla="*/ 10 h 47"/>
                  <a:gd name="T36" fmla="*/ 9 w 45"/>
                  <a:gd name="T37" fmla="*/ 9 h 47"/>
                  <a:gd name="T38" fmla="*/ 43 w 45"/>
                  <a:gd name="T39" fmla="*/ 47 h 47"/>
                  <a:gd name="T40" fmla="*/ 29 w 45"/>
                  <a:gd name="T41" fmla="*/ 28 h 47"/>
                  <a:gd name="T42" fmla="*/ 28 w 45"/>
                  <a:gd name="T43" fmla="*/ 28 h 47"/>
                  <a:gd name="T44" fmla="*/ 23 w 45"/>
                  <a:gd name="T45" fmla="*/ 24 h 47"/>
                  <a:gd name="T46" fmla="*/ 10 w 45"/>
                  <a:gd name="T47" fmla="*/ 11 h 47"/>
                  <a:gd name="T48" fmla="*/ 10 w 45"/>
                  <a:gd name="T49" fmla="*/ 8 h 47"/>
                  <a:gd name="T50" fmla="*/ 0 w 45"/>
                  <a:gd name="T5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47">
                    <a:moveTo>
                      <a:pt x="8" y="9"/>
                    </a:moveTo>
                    <a:cubicBezTo>
                      <a:pt x="4" y="5"/>
                      <a:pt x="4" y="5"/>
                      <a:pt x="3" y="3"/>
                    </a:cubicBezTo>
                    <a:cubicBezTo>
                      <a:pt x="5" y="5"/>
                      <a:pt x="7" y="7"/>
                      <a:pt x="8" y="9"/>
                    </a:cubicBezTo>
                    <a:moveTo>
                      <a:pt x="3" y="3"/>
                    </a:moveTo>
                    <a:cubicBezTo>
                      <a:pt x="3" y="2"/>
                      <a:pt x="2" y="2"/>
                      <a:pt x="1" y="1"/>
                    </a:cubicBezTo>
                    <a:cubicBezTo>
                      <a:pt x="3" y="2"/>
                      <a:pt x="4" y="3"/>
                      <a:pt x="4" y="3"/>
                    </a:cubicBezTo>
                    <a:cubicBezTo>
                      <a:pt x="4" y="3"/>
                      <a:pt x="4" y="3"/>
                      <a:pt x="3" y="3"/>
                    </a:cubicBezTo>
                    <a:cubicBezTo>
                      <a:pt x="3" y="3"/>
                      <a:pt x="3" y="3"/>
                      <a:pt x="3" y="3"/>
                    </a:cubicBezTo>
                    <a:moveTo>
                      <a:pt x="1" y="1"/>
                    </a:moveTo>
                    <a:cubicBezTo>
                      <a:pt x="1" y="1"/>
                      <a:pt x="1" y="1"/>
                      <a:pt x="1" y="1"/>
                    </a:cubicBezTo>
                    <a:cubicBezTo>
                      <a:pt x="1" y="1"/>
                      <a:pt x="1" y="1"/>
                      <a:pt x="1" y="1"/>
                    </a:cubicBezTo>
                    <a:cubicBezTo>
                      <a:pt x="1" y="1"/>
                      <a:pt x="1" y="1"/>
                      <a:pt x="1" y="1"/>
                    </a:cubicBezTo>
                    <a:cubicBezTo>
                      <a:pt x="1" y="1"/>
                      <a:pt x="1" y="1"/>
                      <a:pt x="1" y="1"/>
                    </a:cubicBezTo>
                    <a:moveTo>
                      <a:pt x="0" y="0"/>
                    </a:moveTo>
                    <a:cubicBezTo>
                      <a:pt x="0" y="0"/>
                      <a:pt x="1" y="0"/>
                      <a:pt x="1" y="1"/>
                    </a:cubicBezTo>
                    <a:cubicBezTo>
                      <a:pt x="1" y="1"/>
                      <a:pt x="1" y="2"/>
                      <a:pt x="2" y="4"/>
                    </a:cubicBezTo>
                    <a:cubicBezTo>
                      <a:pt x="2" y="6"/>
                      <a:pt x="4" y="9"/>
                      <a:pt x="4" y="9"/>
                    </a:cubicBezTo>
                    <a:cubicBezTo>
                      <a:pt x="5" y="10"/>
                      <a:pt x="6" y="10"/>
                      <a:pt x="6" y="10"/>
                    </a:cubicBezTo>
                    <a:cubicBezTo>
                      <a:pt x="7" y="10"/>
                      <a:pt x="8" y="9"/>
                      <a:pt x="9" y="9"/>
                    </a:cubicBezTo>
                    <a:cubicBezTo>
                      <a:pt x="22" y="23"/>
                      <a:pt x="26" y="30"/>
                      <a:pt x="43" y="47"/>
                    </a:cubicBezTo>
                    <a:cubicBezTo>
                      <a:pt x="45" y="45"/>
                      <a:pt x="33" y="34"/>
                      <a:pt x="29" y="28"/>
                    </a:cubicBezTo>
                    <a:cubicBezTo>
                      <a:pt x="29" y="28"/>
                      <a:pt x="28" y="28"/>
                      <a:pt x="28" y="28"/>
                    </a:cubicBezTo>
                    <a:cubicBezTo>
                      <a:pt x="27" y="28"/>
                      <a:pt x="26" y="26"/>
                      <a:pt x="23" y="24"/>
                    </a:cubicBezTo>
                    <a:cubicBezTo>
                      <a:pt x="21" y="20"/>
                      <a:pt x="17" y="15"/>
                      <a:pt x="10" y="11"/>
                    </a:cubicBezTo>
                    <a:cubicBezTo>
                      <a:pt x="9" y="8"/>
                      <a:pt x="10" y="8"/>
                      <a:pt x="10" y="8"/>
                    </a:cubicBezTo>
                    <a:cubicBezTo>
                      <a:pt x="7" y="5"/>
                      <a:pt x="4" y="3"/>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1" name="iṩḷïḓé"/>
              <p:cNvSpPr/>
              <p:nvPr/>
            </p:nvSpPr>
            <p:spPr bwMode="auto">
              <a:xfrm>
                <a:off x="3777" y="106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2" name="íṧľïḓê"/>
              <p:cNvSpPr/>
              <p:nvPr/>
            </p:nvSpPr>
            <p:spPr bwMode="auto">
              <a:xfrm>
                <a:off x="3777" y="1068"/>
                <a:ext cx="4" cy="4"/>
              </a:xfrm>
              <a:custGeom>
                <a:avLst/>
                <a:gdLst>
                  <a:gd name="T0" fmla="*/ 0 w 3"/>
                  <a:gd name="T1" fmla="*/ 0 h 3"/>
                  <a:gd name="T2" fmla="*/ 0 w 3"/>
                  <a:gd name="T3" fmla="*/ 0 h 3"/>
                  <a:gd name="T4" fmla="*/ 3 w 3"/>
                  <a:gd name="T5" fmla="*/ 3 h 3"/>
                  <a:gd name="T6" fmla="*/ 3 w 3"/>
                  <a:gd name="T7" fmla="*/ 3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cubicBezTo>
                      <a:pt x="0" y="0"/>
                      <a:pt x="0" y="0"/>
                      <a:pt x="0" y="0"/>
                    </a:cubicBezTo>
                    <a:cubicBezTo>
                      <a:pt x="1" y="2"/>
                      <a:pt x="2" y="3"/>
                      <a:pt x="3" y="3"/>
                    </a:cubicBezTo>
                    <a:cubicBezTo>
                      <a:pt x="3" y="3"/>
                      <a:pt x="3" y="3"/>
                      <a:pt x="3" y="3"/>
                    </a:cubicBezTo>
                    <a:cubicBezTo>
                      <a:pt x="2" y="2"/>
                      <a:pt x="1" y="1"/>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3" name="iṥ1iḋê"/>
              <p:cNvSpPr/>
              <p:nvPr/>
            </p:nvSpPr>
            <p:spPr bwMode="auto">
              <a:xfrm>
                <a:off x="3734" y="1030"/>
                <a:ext cx="43" cy="38"/>
              </a:xfrm>
              <a:custGeom>
                <a:avLst/>
                <a:gdLst>
                  <a:gd name="T0" fmla="*/ 3 w 34"/>
                  <a:gd name="T1" fmla="*/ 2 h 30"/>
                  <a:gd name="T2" fmla="*/ 29 w 34"/>
                  <a:gd name="T3" fmla="*/ 27 h 30"/>
                  <a:gd name="T4" fmla="*/ 25 w 34"/>
                  <a:gd name="T5" fmla="*/ 21 h 30"/>
                  <a:gd name="T6" fmla="*/ 26 w 34"/>
                  <a:gd name="T7" fmla="*/ 21 h 30"/>
                  <a:gd name="T8" fmla="*/ 34 w 34"/>
                  <a:gd name="T9" fmla="*/ 30 h 30"/>
                  <a:gd name="T10" fmla="*/ 22 w 34"/>
                  <a:gd name="T11" fmla="*/ 17 h 30"/>
                  <a:gd name="T12" fmla="*/ 23 w 34"/>
                  <a:gd name="T13" fmla="*/ 18 h 30"/>
                  <a:gd name="T14" fmla="*/ 3 w 34"/>
                  <a:gd name="T15" fmla="*/ 2 h 30"/>
                  <a:gd name="T16" fmla="*/ 0 w 34"/>
                  <a:gd name="T17" fmla="*/ 0 h 30"/>
                  <a:gd name="T18" fmla="*/ 3 w 34"/>
                  <a:gd name="T19" fmla="*/ 2 h 30"/>
                  <a:gd name="T20" fmla="*/ 0 w 34"/>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0">
                    <a:moveTo>
                      <a:pt x="3" y="2"/>
                    </a:moveTo>
                    <a:cubicBezTo>
                      <a:pt x="12" y="11"/>
                      <a:pt x="19" y="18"/>
                      <a:pt x="29" y="27"/>
                    </a:cubicBezTo>
                    <a:cubicBezTo>
                      <a:pt x="28" y="25"/>
                      <a:pt x="24" y="21"/>
                      <a:pt x="25" y="21"/>
                    </a:cubicBezTo>
                    <a:cubicBezTo>
                      <a:pt x="25" y="21"/>
                      <a:pt x="25" y="21"/>
                      <a:pt x="26" y="21"/>
                    </a:cubicBezTo>
                    <a:cubicBezTo>
                      <a:pt x="29" y="24"/>
                      <a:pt x="31" y="26"/>
                      <a:pt x="34" y="30"/>
                    </a:cubicBezTo>
                    <a:cubicBezTo>
                      <a:pt x="32" y="27"/>
                      <a:pt x="28" y="21"/>
                      <a:pt x="22" y="17"/>
                    </a:cubicBezTo>
                    <a:cubicBezTo>
                      <a:pt x="23" y="18"/>
                      <a:pt x="23" y="18"/>
                      <a:pt x="23" y="18"/>
                    </a:cubicBezTo>
                    <a:cubicBezTo>
                      <a:pt x="19" y="16"/>
                      <a:pt x="8" y="7"/>
                      <a:pt x="3" y="2"/>
                    </a:cubicBezTo>
                    <a:moveTo>
                      <a:pt x="0" y="0"/>
                    </a:moveTo>
                    <a:cubicBezTo>
                      <a:pt x="0" y="0"/>
                      <a:pt x="1" y="1"/>
                      <a:pt x="3" y="2"/>
                    </a:cubicBezTo>
                    <a:cubicBezTo>
                      <a:pt x="2" y="1"/>
                      <a:pt x="1"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4" name="íṩļídé"/>
              <p:cNvSpPr/>
              <p:nvPr/>
            </p:nvSpPr>
            <p:spPr bwMode="auto">
              <a:xfrm>
                <a:off x="3729" y="1038"/>
                <a:ext cx="20" cy="22"/>
              </a:xfrm>
              <a:custGeom>
                <a:avLst/>
                <a:gdLst>
                  <a:gd name="T0" fmla="*/ 0 w 16"/>
                  <a:gd name="T1" fmla="*/ 0 h 18"/>
                  <a:gd name="T2" fmla="*/ 1 w 16"/>
                  <a:gd name="T3" fmla="*/ 3 h 18"/>
                  <a:gd name="T4" fmla="*/ 2 w 16"/>
                  <a:gd name="T5" fmla="*/ 7 h 18"/>
                  <a:gd name="T6" fmla="*/ 16 w 16"/>
                  <a:gd name="T7" fmla="*/ 18 h 18"/>
                  <a:gd name="T8" fmla="*/ 9 w 16"/>
                  <a:gd name="T9" fmla="*/ 11 h 18"/>
                  <a:gd name="T10" fmla="*/ 10 w 16"/>
                  <a:gd name="T11" fmla="*/ 12 h 18"/>
                  <a:gd name="T12" fmla="*/ 0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0" y="0"/>
                    </a:moveTo>
                    <a:cubicBezTo>
                      <a:pt x="0" y="0"/>
                      <a:pt x="1" y="1"/>
                      <a:pt x="1" y="3"/>
                    </a:cubicBezTo>
                    <a:cubicBezTo>
                      <a:pt x="2" y="5"/>
                      <a:pt x="2" y="7"/>
                      <a:pt x="2" y="7"/>
                    </a:cubicBezTo>
                    <a:cubicBezTo>
                      <a:pt x="16" y="18"/>
                      <a:pt x="16" y="18"/>
                      <a:pt x="16" y="18"/>
                    </a:cubicBezTo>
                    <a:cubicBezTo>
                      <a:pt x="9" y="11"/>
                      <a:pt x="9" y="11"/>
                      <a:pt x="9" y="11"/>
                    </a:cubicBezTo>
                    <a:cubicBezTo>
                      <a:pt x="9" y="11"/>
                      <a:pt x="10" y="12"/>
                      <a:pt x="10" y="12"/>
                    </a:cubicBezTo>
                    <a:cubicBezTo>
                      <a:pt x="12" y="12"/>
                      <a:pt x="4" y="4"/>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5" name="îṥḷiḍé"/>
              <p:cNvSpPr/>
              <p:nvPr/>
            </p:nvSpPr>
            <p:spPr bwMode="auto">
              <a:xfrm>
                <a:off x="3630" y="965"/>
                <a:ext cx="26" cy="31"/>
              </a:xfrm>
              <a:custGeom>
                <a:avLst/>
                <a:gdLst>
                  <a:gd name="T0" fmla="*/ 0 w 26"/>
                  <a:gd name="T1" fmla="*/ 0 h 31"/>
                  <a:gd name="T2" fmla="*/ 26 w 26"/>
                  <a:gd name="T3" fmla="*/ 31 h 31"/>
                  <a:gd name="T4" fmla="*/ 20 w 26"/>
                  <a:gd name="T5" fmla="*/ 21 h 31"/>
                  <a:gd name="T6" fmla="*/ 0 w 26"/>
                  <a:gd name="T7" fmla="*/ 0 h 31"/>
                </a:gdLst>
                <a:ahLst/>
                <a:cxnLst>
                  <a:cxn ang="0">
                    <a:pos x="T0" y="T1"/>
                  </a:cxn>
                  <a:cxn ang="0">
                    <a:pos x="T2" y="T3"/>
                  </a:cxn>
                  <a:cxn ang="0">
                    <a:pos x="T4" y="T5"/>
                  </a:cxn>
                  <a:cxn ang="0">
                    <a:pos x="T6" y="T7"/>
                  </a:cxn>
                </a:cxnLst>
                <a:rect l="0" t="0" r="r" b="b"/>
                <a:pathLst>
                  <a:path w="26" h="31">
                    <a:moveTo>
                      <a:pt x="0" y="0"/>
                    </a:moveTo>
                    <a:lnTo>
                      <a:pt x="26" y="31"/>
                    </a:lnTo>
                    <a:lnTo>
                      <a:pt x="20" y="21"/>
                    </a:lnTo>
                    <a:lnTo>
                      <a:pt x="0" y="0"/>
                    </a:lnTo>
                    <a:close/>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6" name="ïṧľîḑe"/>
              <p:cNvSpPr/>
              <p:nvPr/>
            </p:nvSpPr>
            <p:spPr bwMode="auto">
              <a:xfrm>
                <a:off x="3630" y="965"/>
                <a:ext cx="26" cy="31"/>
              </a:xfrm>
              <a:custGeom>
                <a:avLst/>
                <a:gdLst>
                  <a:gd name="T0" fmla="*/ 0 w 26"/>
                  <a:gd name="T1" fmla="*/ 0 h 31"/>
                  <a:gd name="T2" fmla="*/ 26 w 26"/>
                  <a:gd name="T3" fmla="*/ 31 h 31"/>
                  <a:gd name="T4" fmla="*/ 20 w 26"/>
                  <a:gd name="T5" fmla="*/ 21 h 31"/>
                  <a:gd name="T6" fmla="*/ 0 w 26"/>
                  <a:gd name="T7" fmla="*/ 0 h 31"/>
                </a:gdLst>
                <a:ahLst/>
                <a:cxnLst>
                  <a:cxn ang="0">
                    <a:pos x="T0" y="T1"/>
                  </a:cxn>
                  <a:cxn ang="0">
                    <a:pos x="T2" y="T3"/>
                  </a:cxn>
                  <a:cxn ang="0">
                    <a:pos x="T4" y="T5"/>
                  </a:cxn>
                  <a:cxn ang="0">
                    <a:pos x="T6" y="T7"/>
                  </a:cxn>
                </a:cxnLst>
                <a:rect l="0" t="0" r="r" b="b"/>
                <a:pathLst>
                  <a:path w="26" h="31">
                    <a:moveTo>
                      <a:pt x="0" y="0"/>
                    </a:moveTo>
                    <a:lnTo>
                      <a:pt x="26" y="31"/>
                    </a:lnTo>
                    <a:lnTo>
                      <a:pt x="20" y="2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7" name="iṥľïḋê"/>
              <p:cNvSpPr/>
              <p:nvPr/>
            </p:nvSpPr>
            <p:spPr bwMode="auto">
              <a:xfrm>
                <a:off x="3633" y="975"/>
                <a:ext cx="16" cy="18"/>
              </a:xfrm>
              <a:custGeom>
                <a:avLst/>
                <a:gdLst>
                  <a:gd name="T0" fmla="*/ 0 w 16"/>
                  <a:gd name="T1" fmla="*/ 0 h 18"/>
                  <a:gd name="T2" fmla="*/ 8 w 16"/>
                  <a:gd name="T3" fmla="*/ 11 h 18"/>
                  <a:gd name="T4" fmla="*/ 16 w 16"/>
                  <a:gd name="T5" fmla="*/ 18 h 18"/>
                  <a:gd name="T6" fmla="*/ 0 w 16"/>
                  <a:gd name="T7" fmla="*/ 0 h 18"/>
                </a:gdLst>
                <a:ahLst/>
                <a:cxnLst>
                  <a:cxn ang="0">
                    <a:pos x="T0" y="T1"/>
                  </a:cxn>
                  <a:cxn ang="0">
                    <a:pos x="T2" y="T3"/>
                  </a:cxn>
                  <a:cxn ang="0">
                    <a:pos x="T4" y="T5"/>
                  </a:cxn>
                  <a:cxn ang="0">
                    <a:pos x="T6" y="T7"/>
                  </a:cxn>
                </a:cxnLst>
                <a:rect l="0" t="0" r="r" b="b"/>
                <a:pathLst>
                  <a:path w="16" h="18">
                    <a:moveTo>
                      <a:pt x="0" y="0"/>
                    </a:moveTo>
                    <a:lnTo>
                      <a:pt x="8" y="11"/>
                    </a:lnTo>
                    <a:lnTo>
                      <a:pt x="16" y="18"/>
                    </a:lnTo>
                    <a:lnTo>
                      <a:pt x="0" y="0"/>
                    </a:lnTo>
                    <a:close/>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8" name="ïŝḻîďè"/>
              <p:cNvSpPr/>
              <p:nvPr/>
            </p:nvSpPr>
            <p:spPr bwMode="auto">
              <a:xfrm>
                <a:off x="3633" y="975"/>
                <a:ext cx="16" cy="18"/>
              </a:xfrm>
              <a:custGeom>
                <a:avLst/>
                <a:gdLst>
                  <a:gd name="T0" fmla="*/ 0 w 16"/>
                  <a:gd name="T1" fmla="*/ 0 h 18"/>
                  <a:gd name="T2" fmla="*/ 8 w 16"/>
                  <a:gd name="T3" fmla="*/ 11 h 18"/>
                  <a:gd name="T4" fmla="*/ 16 w 16"/>
                  <a:gd name="T5" fmla="*/ 18 h 18"/>
                  <a:gd name="T6" fmla="*/ 0 w 16"/>
                  <a:gd name="T7" fmla="*/ 0 h 18"/>
                </a:gdLst>
                <a:ahLst/>
                <a:cxnLst>
                  <a:cxn ang="0">
                    <a:pos x="T0" y="T1"/>
                  </a:cxn>
                  <a:cxn ang="0">
                    <a:pos x="T2" y="T3"/>
                  </a:cxn>
                  <a:cxn ang="0">
                    <a:pos x="T4" y="T5"/>
                  </a:cxn>
                  <a:cxn ang="0">
                    <a:pos x="T6" y="T7"/>
                  </a:cxn>
                </a:cxnLst>
                <a:rect l="0" t="0" r="r" b="b"/>
                <a:pathLst>
                  <a:path w="16" h="18">
                    <a:moveTo>
                      <a:pt x="0" y="0"/>
                    </a:moveTo>
                    <a:lnTo>
                      <a:pt x="8" y="11"/>
                    </a:lnTo>
                    <a:lnTo>
                      <a:pt x="16" y="1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9" name="îṩ1ïḍé"/>
              <p:cNvSpPr/>
              <p:nvPr/>
            </p:nvSpPr>
            <p:spPr bwMode="auto">
              <a:xfrm>
                <a:off x="3639" y="1412"/>
                <a:ext cx="4" cy="5"/>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2" y="3"/>
                      <a:pt x="1" y="1"/>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0" name="íṧlidè"/>
              <p:cNvSpPr/>
              <p:nvPr/>
            </p:nvSpPr>
            <p:spPr bwMode="auto">
              <a:xfrm>
                <a:off x="3638" y="1398"/>
                <a:ext cx="7" cy="9"/>
              </a:xfrm>
              <a:custGeom>
                <a:avLst/>
                <a:gdLst>
                  <a:gd name="T0" fmla="*/ 0 w 6"/>
                  <a:gd name="T1" fmla="*/ 0 h 7"/>
                  <a:gd name="T2" fmla="*/ 6 w 6"/>
                  <a:gd name="T3" fmla="*/ 7 h 7"/>
                  <a:gd name="T4" fmla="*/ 0 w 6"/>
                  <a:gd name="T5" fmla="*/ 0 h 7"/>
                </a:gdLst>
                <a:ahLst/>
                <a:cxnLst>
                  <a:cxn ang="0">
                    <a:pos x="T0" y="T1"/>
                  </a:cxn>
                  <a:cxn ang="0">
                    <a:pos x="T2" y="T3"/>
                  </a:cxn>
                  <a:cxn ang="0">
                    <a:pos x="T4" y="T5"/>
                  </a:cxn>
                </a:cxnLst>
                <a:rect l="0" t="0" r="r" b="b"/>
                <a:pathLst>
                  <a:path w="6" h="7">
                    <a:moveTo>
                      <a:pt x="0" y="0"/>
                    </a:moveTo>
                    <a:cubicBezTo>
                      <a:pt x="3" y="4"/>
                      <a:pt x="6" y="7"/>
                      <a:pt x="6" y="7"/>
                    </a:cubicBezTo>
                    <a:cubicBezTo>
                      <a:pt x="0" y="0"/>
                      <a:pt x="0"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1" name="îṡľîdê"/>
              <p:cNvSpPr/>
              <p:nvPr/>
            </p:nvSpPr>
            <p:spPr bwMode="auto">
              <a:xfrm>
                <a:off x="3529" y="1054"/>
                <a:ext cx="30" cy="28"/>
              </a:xfrm>
              <a:custGeom>
                <a:avLst/>
                <a:gdLst>
                  <a:gd name="T0" fmla="*/ 0 w 24"/>
                  <a:gd name="T1" fmla="*/ 0 h 22"/>
                  <a:gd name="T2" fmla="*/ 6 w 24"/>
                  <a:gd name="T3" fmla="*/ 6 h 22"/>
                  <a:gd name="T4" fmla="*/ 20 w 24"/>
                  <a:gd name="T5" fmla="*/ 21 h 22"/>
                  <a:gd name="T6" fmla="*/ 20 w 24"/>
                  <a:gd name="T7" fmla="*/ 19 h 22"/>
                  <a:gd name="T8" fmla="*/ 24 w 24"/>
                  <a:gd name="T9" fmla="*/ 22 h 22"/>
                  <a:gd name="T10" fmla="*/ 0 w 24"/>
                  <a:gd name="T11" fmla="*/ 0 h 22"/>
                </a:gdLst>
                <a:ahLst/>
                <a:cxnLst>
                  <a:cxn ang="0">
                    <a:pos x="T0" y="T1"/>
                  </a:cxn>
                  <a:cxn ang="0">
                    <a:pos x="T2" y="T3"/>
                  </a:cxn>
                  <a:cxn ang="0">
                    <a:pos x="T4" y="T5"/>
                  </a:cxn>
                  <a:cxn ang="0">
                    <a:pos x="T6" y="T7"/>
                  </a:cxn>
                  <a:cxn ang="0">
                    <a:pos x="T8" y="T9"/>
                  </a:cxn>
                  <a:cxn ang="0">
                    <a:pos x="T10" y="T11"/>
                  </a:cxn>
                </a:cxnLst>
                <a:rect l="0" t="0" r="r" b="b"/>
                <a:pathLst>
                  <a:path w="24" h="22">
                    <a:moveTo>
                      <a:pt x="0" y="0"/>
                    </a:moveTo>
                    <a:cubicBezTo>
                      <a:pt x="0" y="0"/>
                      <a:pt x="2" y="2"/>
                      <a:pt x="6" y="6"/>
                    </a:cubicBezTo>
                    <a:cubicBezTo>
                      <a:pt x="20" y="21"/>
                      <a:pt x="20" y="21"/>
                      <a:pt x="20" y="21"/>
                    </a:cubicBezTo>
                    <a:cubicBezTo>
                      <a:pt x="19" y="20"/>
                      <a:pt x="19" y="19"/>
                      <a:pt x="20" y="19"/>
                    </a:cubicBezTo>
                    <a:cubicBezTo>
                      <a:pt x="20" y="19"/>
                      <a:pt x="22" y="20"/>
                      <a:pt x="24" y="22"/>
                    </a:cubicBezTo>
                    <a:cubicBezTo>
                      <a:pt x="14" y="13"/>
                      <a:pt x="1"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2" name="íṡḻiḋê"/>
              <p:cNvSpPr/>
              <p:nvPr/>
            </p:nvSpPr>
            <p:spPr bwMode="auto">
              <a:xfrm>
                <a:off x="3591" y="1244"/>
                <a:ext cx="10" cy="12"/>
              </a:xfrm>
              <a:custGeom>
                <a:avLst/>
                <a:gdLst>
                  <a:gd name="T0" fmla="*/ 0 w 8"/>
                  <a:gd name="T1" fmla="*/ 0 h 10"/>
                  <a:gd name="T2" fmla="*/ 5 w 8"/>
                  <a:gd name="T3" fmla="*/ 7 h 10"/>
                  <a:gd name="T4" fmla="*/ 8 w 8"/>
                  <a:gd name="T5" fmla="*/ 10 h 10"/>
                  <a:gd name="T6" fmla="*/ 0 w 8"/>
                  <a:gd name="T7" fmla="*/ 0 h 10"/>
                </a:gdLst>
                <a:ahLst/>
                <a:cxnLst>
                  <a:cxn ang="0">
                    <a:pos x="T0" y="T1"/>
                  </a:cxn>
                  <a:cxn ang="0">
                    <a:pos x="T2" y="T3"/>
                  </a:cxn>
                  <a:cxn ang="0">
                    <a:pos x="T4" y="T5"/>
                  </a:cxn>
                  <a:cxn ang="0">
                    <a:pos x="T6" y="T7"/>
                  </a:cxn>
                </a:cxnLst>
                <a:rect l="0" t="0" r="r" b="b"/>
                <a:pathLst>
                  <a:path w="8" h="10">
                    <a:moveTo>
                      <a:pt x="0" y="0"/>
                    </a:moveTo>
                    <a:cubicBezTo>
                      <a:pt x="1" y="2"/>
                      <a:pt x="3" y="5"/>
                      <a:pt x="5" y="7"/>
                    </a:cubicBezTo>
                    <a:cubicBezTo>
                      <a:pt x="6" y="8"/>
                      <a:pt x="7" y="9"/>
                      <a:pt x="8" y="10"/>
                    </a:cubicBezTo>
                    <a:cubicBezTo>
                      <a:pt x="5" y="6"/>
                      <a:pt x="2" y="3"/>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3" name="íṩlîḑè"/>
              <p:cNvSpPr/>
              <p:nvPr/>
            </p:nvSpPr>
            <p:spPr bwMode="auto">
              <a:xfrm>
                <a:off x="3597" y="1252"/>
                <a:ext cx="11" cy="10"/>
              </a:xfrm>
              <a:custGeom>
                <a:avLst/>
                <a:gdLst>
                  <a:gd name="T0" fmla="*/ 0 w 8"/>
                  <a:gd name="T1" fmla="*/ 0 h 8"/>
                  <a:gd name="T2" fmla="*/ 3 w 8"/>
                  <a:gd name="T3" fmla="*/ 4 h 8"/>
                  <a:gd name="T4" fmla="*/ 3 w 8"/>
                  <a:gd name="T5" fmla="*/ 4 h 8"/>
                  <a:gd name="T6" fmla="*/ 3 w 8"/>
                  <a:gd name="T7" fmla="*/ 4 h 8"/>
                  <a:gd name="T8" fmla="*/ 8 w 8"/>
                  <a:gd name="T9" fmla="*/ 8 h 8"/>
                  <a:gd name="T10" fmla="*/ 3 w 8"/>
                  <a:gd name="T11" fmla="*/ 3 h 8"/>
                  <a:gd name="T12" fmla="*/ 0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0"/>
                    </a:moveTo>
                    <a:cubicBezTo>
                      <a:pt x="1" y="1"/>
                      <a:pt x="2" y="2"/>
                      <a:pt x="3" y="4"/>
                    </a:cubicBezTo>
                    <a:cubicBezTo>
                      <a:pt x="3" y="4"/>
                      <a:pt x="3" y="4"/>
                      <a:pt x="3" y="4"/>
                    </a:cubicBezTo>
                    <a:cubicBezTo>
                      <a:pt x="3" y="4"/>
                      <a:pt x="3" y="4"/>
                      <a:pt x="3" y="4"/>
                    </a:cubicBezTo>
                    <a:cubicBezTo>
                      <a:pt x="4" y="5"/>
                      <a:pt x="6" y="6"/>
                      <a:pt x="8" y="8"/>
                    </a:cubicBezTo>
                    <a:cubicBezTo>
                      <a:pt x="6" y="6"/>
                      <a:pt x="5" y="5"/>
                      <a:pt x="3" y="3"/>
                    </a:cubicBezTo>
                    <a:cubicBezTo>
                      <a:pt x="2" y="2"/>
                      <a:pt x="1" y="1"/>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4" name="îşļíḑê"/>
              <p:cNvSpPr/>
              <p:nvPr/>
            </p:nvSpPr>
            <p:spPr bwMode="auto">
              <a:xfrm>
                <a:off x="3661" y="1326"/>
                <a:ext cx="13" cy="12"/>
              </a:xfrm>
              <a:custGeom>
                <a:avLst/>
                <a:gdLst>
                  <a:gd name="T0" fmla="*/ 0 w 10"/>
                  <a:gd name="T1" fmla="*/ 0 h 9"/>
                  <a:gd name="T2" fmla="*/ 10 w 10"/>
                  <a:gd name="T3" fmla="*/ 9 h 9"/>
                  <a:gd name="T4" fmla="*/ 0 w 10"/>
                  <a:gd name="T5" fmla="*/ 0 h 9"/>
                </a:gdLst>
                <a:ahLst/>
                <a:cxnLst>
                  <a:cxn ang="0">
                    <a:pos x="T0" y="T1"/>
                  </a:cxn>
                  <a:cxn ang="0">
                    <a:pos x="T2" y="T3"/>
                  </a:cxn>
                  <a:cxn ang="0">
                    <a:pos x="T4" y="T5"/>
                  </a:cxn>
                </a:cxnLst>
                <a:rect l="0" t="0" r="r" b="b"/>
                <a:pathLst>
                  <a:path w="10" h="9">
                    <a:moveTo>
                      <a:pt x="0" y="0"/>
                    </a:moveTo>
                    <a:cubicBezTo>
                      <a:pt x="3" y="3"/>
                      <a:pt x="7" y="6"/>
                      <a:pt x="10" y="9"/>
                    </a:cubicBezTo>
                    <a:cubicBezTo>
                      <a:pt x="0" y="0"/>
                      <a:pt x="0"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5" name="îṧlïḋê"/>
              <p:cNvSpPr/>
              <p:nvPr/>
            </p:nvSpPr>
            <p:spPr bwMode="auto">
              <a:xfrm>
                <a:off x="3625" y="1463"/>
                <a:ext cx="19" cy="20"/>
              </a:xfrm>
              <a:custGeom>
                <a:avLst/>
                <a:gdLst>
                  <a:gd name="T0" fmla="*/ 0 w 15"/>
                  <a:gd name="T1" fmla="*/ 0 h 16"/>
                  <a:gd name="T2" fmla="*/ 14 w 15"/>
                  <a:gd name="T3" fmla="*/ 16 h 16"/>
                  <a:gd name="T4" fmla="*/ 0 w 15"/>
                  <a:gd name="T5" fmla="*/ 0 h 16"/>
                </a:gdLst>
                <a:ahLst/>
                <a:cxnLst>
                  <a:cxn ang="0">
                    <a:pos x="T0" y="T1"/>
                  </a:cxn>
                  <a:cxn ang="0">
                    <a:pos x="T2" y="T3"/>
                  </a:cxn>
                  <a:cxn ang="0">
                    <a:pos x="T4" y="T5"/>
                  </a:cxn>
                </a:cxnLst>
                <a:rect l="0" t="0" r="r" b="b"/>
                <a:pathLst>
                  <a:path w="15" h="16">
                    <a:moveTo>
                      <a:pt x="0" y="0"/>
                    </a:moveTo>
                    <a:cubicBezTo>
                      <a:pt x="14" y="16"/>
                      <a:pt x="14" y="16"/>
                      <a:pt x="14" y="16"/>
                    </a:cubicBezTo>
                    <a:cubicBezTo>
                      <a:pt x="15" y="15"/>
                      <a:pt x="7" y="8"/>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6" name="îšľidê"/>
              <p:cNvSpPr/>
              <p:nvPr/>
            </p:nvSpPr>
            <p:spPr bwMode="auto">
              <a:xfrm>
                <a:off x="3604" y="1027"/>
                <a:ext cx="20" cy="16"/>
              </a:xfrm>
              <a:custGeom>
                <a:avLst/>
                <a:gdLst>
                  <a:gd name="T0" fmla="*/ 0 w 16"/>
                  <a:gd name="T1" fmla="*/ 0 h 13"/>
                  <a:gd name="T2" fmla="*/ 16 w 16"/>
                  <a:gd name="T3" fmla="*/ 13 h 13"/>
                  <a:gd name="T4" fmla="*/ 11 w 16"/>
                  <a:gd name="T5" fmla="*/ 7 h 13"/>
                  <a:gd name="T6" fmla="*/ 0 w 16"/>
                  <a:gd name="T7" fmla="*/ 0 h 13"/>
                </a:gdLst>
                <a:ahLst/>
                <a:cxnLst>
                  <a:cxn ang="0">
                    <a:pos x="T0" y="T1"/>
                  </a:cxn>
                  <a:cxn ang="0">
                    <a:pos x="T2" y="T3"/>
                  </a:cxn>
                  <a:cxn ang="0">
                    <a:pos x="T4" y="T5"/>
                  </a:cxn>
                  <a:cxn ang="0">
                    <a:pos x="T6" y="T7"/>
                  </a:cxn>
                </a:cxnLst>
                <a:rect l="0" t="0" r="r" b="b"/>
                <a:pathLst>
                  <a:path w="16" h="13">
                    <a:moveTo>
                      <a:pt x="0" y="0"/>
                    </a:moveTo>
                    <a:cubicBezTo>
                      <a:pt x="7" y="6"/>
                      <a:pt x="15" y="13"/>
                      <a:pt x="16" y="13"/>
                    </a:cubicBezTo>
                    <a:cubicBezTo>
                      <a:pt x="16" y="13"/>
                      <a:pt x="15" y="11"/>
                      <a:pt x="11" y="7"/>
                    </a:cubicBezTo>
                    <a:cubicBezTo>
                      <a:pt x="5" y="2"/>
                      <a:pt x="2"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7" name="íSḷïḍè"/>
              <p:cNvSpPr/>
              <p:nvPr/>
            </p:nvSpPr>
            <p:spPr bwMode="auto">
              <a:xfrm>
                <a:off x="3448" y="1206"/>
                <a:ext cx="12" cy="11"/>
              </a:xfrm>
              <a:custGeom>
                <a:avLst/>
                <a:gdLst>
                  <a:gd name="T0" fmla="*/ 0 w 9"/>
                  <a:gd name="T1" fmla="*/ 0 h 9"/>
                  <a:gd name="T2" fmla="*/ 9 w 9"/>
                  <a:gd name="T3" fmla="*/ 9 h 9"/>
                  <a:gd name="T4" fmla="*/ 0 w 9"/>
                  <a:gd name="T5" fmla="*/ 0 h 9"/>
                </a:gdLst>
                <a:ahLst/>
                <a:cxnLst>
                  <a:cxn ang="0">
                    <a:pos x="T0" y="T1"/>
                  </a:cxn>
                  <a:cxn ang="0">
                    <a:pos x="T2" y="T3"/>
                  </a:cxn>
                  <a:cxn ang="0">
                    <a:pos x="T4" y="T5"/>
                  </a:cxn>
                </a:cxnLst>
                <a:rect l="0" t="0" r="r" b="b"/>
                <a:pathLst>
                  <a:path w="9" h="9">
                    <a:moveTo>
                      <a:pt x="0" y="0"/>
                    </a:moveTo>
                    <a:cubicBezTo>
                      <a:pt x="3" y="3"/>
                      <a:pt x="5" y="6"/>
                      <a:pt x="9" y="9"/>
                    </a:cubicBezTo>
                    <a:cubicBezTo>
                      <a:pt x="7" y="6"/>
                      <a:pt x="4" y="3"/>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8" name="îṩlíḑe"/>
              <p:cNvSpPr/>
              <p:nvPr/>
            </p:nvSpPr>
            <p:spPr bwMode="auto">
              <a:xfrm>
                <a:off x="3594" y="1020"/>
                <a:ext cx="12" cy="14"/>
              </a:xfrm>
              <a:custGeom>
                <a:avLst/>
                <a:gdLst>
                  <a:gd name="T0" fmla="*/ 1 w 10"/>
                  <a:gd name="T1" fmla="*/ 0 h 11"/>
                  <a:gd name="T2" fmla="*/ 6 w 10"/>
                  <a:gd name="T3" fmla="*/ 7 h 11"/>
                  <a:gd name="T4" fmla="*/ 10 w 10"/>
                  <a:gd name="T5" fmla="*/ 11 h 11"/>
                  <a:gd name="T6" fmla="*/ 8 w 10"/>
                  <a:gd name="T7" fmla="*/ 5 h 11"/>
                  <a:gd name="T8" fmla="*/ 8 w 10"/>
                  <a:gd name="T9" fmla="*/ 5 h 11"/>
                  <a:gd name="T10" fmla="*/ 1 w 10"/>
                  <a:gd name="T11" fmla="*/ 0 h 11"/>
                </a:gdLst>
                <a:ahLst/>
                <a:cxnLst>
                  <a:cxn ang="0">
                    <a:pos x="T0" y="T1"/>
                  </a:cxn>
                  <a:cxn ang="0">
                    <a:pos x="T2" y="T3"/>
                  </a:cxn>
                  <a:cxn ang="0">
                    <a:pos x="T4" y="T5"/>
                  </a:cxn>
                  <a:cxn ang="0">
                    <a:pos x="T6" y="T7"/>
                  </a:cxn>
                  <a:cxn ang="0">
                    <a:pos x="T8" y="T9"/>
                  </a:cxn>
                  <a:cxn ang="0">
                    <a:pos x="T10" y="T11"/>
                  </a:cxn>
                </a:cxnLst>
                <a:rect l="0" t="0" r="r" b="b"/>
                <a:pathLst>
                  <a:path w="10" h="11">
                    <a:moveTo>
                      <a:pt x="1" y="0"/>
                    </a:moveTo>
                    <a:cubicBezTo>
                      <a:pt x="0" y="0"/>
                      <a:pt x="1" y="2"/>
                      <a:pt x="6" y="7"/>
                    </a:cubicBezTo>
                    <a:cubicBezTo>
                      <a:pt x="7" y="9"/>
                      <a:pt x="8" y="10"/>
                      <a:pt x="10" y="11"/>
                    </a:cubicBezTo>
                    <a:cubicBezTo>
                      <a:pt x="8" y="8"/>
                      <a:pt x="7" y="5"/>
                      <a:pt x="8" y="5"/>
                    </a:cubicBezTo>
                    <a:cubicBezTo>
                      <a:pt x="8" y="5"/>
                      <a:pt x="8" y="5"/>
                      <a:pt x="8" y="5"/>
                    </a:cubicBezTo>
                    <a:cubicBezTo>
                      <a:pt x="5" y="2"/>
                      <a:pt x="2" y="0"/>
                      <a:pt x="1"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9" name="íṣlïḑe"/>
              <p:cNvSpPr/>
              <p:nvPr/>
            </p:nvSpPr>
            <p:spPr bwMode="auto">
              <a:xfrm>
                <a:off x="3470" y="1540"/>
                <a:ext cx="2" cy="2"/>
              </a:xfrm>
              <a:custGeom>
                <a:avLst/>
                <a:gdLst>
                  <a:gd name="T0" fmla="*/ 0 w 2"/>
                  <a:gd name="T1" fmla="*/ 0 h 2"/>
                  <a:gd name="T2" fmla="*/ 1 w 2"/>
                  <a:gd name="T3" fmla="*/ 2 h 2"/>
                  <a:gd name="T4" fmla="*/ 2 w 2"/>
                  <a:gd name="T5" fmla="*/ 1 h 2"/>
                  <a:gd name="T6" fmla="*/ 0 w 2"/>
                  <a:gd name="T7" fmla="*/ 0 h 2"/>
                </a:gdLst>
                <a:ahLst/>
                <a:cxnLst>
                  <a:cxn ang="0">
                    <a:pos x="T0" y="T1"/>
                  </a:cxn>
                  <a:cxn ang="0">
                    <a:pos x="T2" y="T3"/>
                  </a:cxn>
                  <a:cxn ang="0">
                    <a:pos x="T4" y="T5"/>
                  </a:cxn>
                  <a:cxn ang="0">
                    <a:pos x="T6" y="T7"/>
                  </a:cxn>
                </a:cxnLst>
                <a:rect l="0" t="0" r="r" b="b"/>
                <a:pathLst>
                  <a:path w="2" h="2">
                    <a:moveTo>
                      <a:pt x="0" y="0"/>
                    </a:moveTo>
                    <a:cubicBezTo>
                      <a:pt x="1" y="1"/>
                      <a:pt x="1" y="2"/>
                      <a:pt x="1" y="2"/>
                    </a:cubicBezTo>
                    <a:cubicBezTo>
                      <a:pt x="2" y="2"/>
                      <a:pt x="2" y="2"/>
                      <a:pt x="2" y="1"/>
                    </a:cubicBezTo>
                    <a:cubicBezTo>
                      <a:pt x="1" y="1"/>
                      <a:pt x="0" y="1"/>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0" name="îṡḷîḋe"/>
              <p:cNvSpPr/>
              <p:nvPr/>
            </p:nvSpPr>
            <p:spPr bwMode="auto">
              <a:xfrm>
                <a:off x="3333" y="1476"/>
                <a:ext cx="1" cy="3"/>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0" y="0"/>
                      <a:pt x="0" y="1"/>
                      <a:pt x="1" y="3"/>
                    </a:cubicBezTo>
                    <a:cubicBezTo>
                      <a:pt x="0" y="2"/>
                      <a:pt x="0" y="1"/>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1" name="îṩ1iḍè"/>
              <p:cNvSpPr/>
              <p:nvPr/>
            </p:nvSpPr>
            <p:spPr bwMode="auto">
              <a:xfrm>
                <a:off x="3625" y="996"/>
                <a:ext cx="1" cy="3"/>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1" y="2"/>
                    </a:cubicBezTo>
                    <a:cubicBezTo>
                      <a:pt x="1" y="1"/>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2" name="íślíḋé"/>
              <p:cNvSpPr/>
              <p:nvPr/>
            </p:nvSpPr>
            <p:spPr bwMode="auto">
              <a:xfrm>
                <a:off x="3702" y="1070"/>
                <a:ext cx="8" cy="10"/>
              </a:xfrm>
              <a:custGeom>
                <a:avLst/>
                <a:gdLst>
                  <a:gd name="T0" fmla="*/ 0 w 7"/>
                  <a:gd name="T1" fmla="*/ 0 h 8"/>
                  <a:gd name="T2" fmla="*/ 7 w 7"/>
                  <a:gd name="T3" fmla="*/ 8 h 8"/>
                  <a:gd name="T4" fmla="*/ 0 w 7"/>
                  <a:gd name="T5" fmla="*/ 0 h 8"/>
                </a:gdLst>
                <a:ahLst/>
                <a:cxnLst>
                  <a:cxn ang="0">
                    <a:pos x="T0" y="T1"/>
                  </a:cxn>
                  <a:cxn ang="0">
                    <a:pos x="T2" y="T3"/>
                  </a:cxn>
                  <a:cxn ang="0">
                    <a:pos x="T4" y="T5"/>
                  </a:cxn>
                </a:cxnLst>
                <a:rect l="0" t="0" r="r" b="b"/>
                <a:pathLst>
                  <a:path w="7" h="8">
                    <a:moveTo>
                      <a:pt x="0" y="0"/>
                    </a:moveTo>
                    <a:cubicBezTo>
                      <a:pt x="2" y="2"/>
                      <a:pt x="4" y="4"/>
                      <a:pt x="7" y="8"/>
                    </a:cubicBezTo>
                    <a:cubicBezTo>
                      <a:pt x="4" y="4"/>
                      <a:pt x="1" y="1"/>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3" name="îŝļiďe"/>
              <p:cNvSpPr/>
              <p:nvPr/>
            </p:nvSpPr>
            <p:spPr bwMode="auto">
              <a:xfrm>
                <a:off x="3705" y="1157"/>
                <a:ext cx="3" cy="3"/>
              </a:xfrm>
              <a:custGeom>
                <a:avLst/>
                <a:gdLst>
                  <a:gd name="T0" fmla="*/ 0 w 2"/>
                  <a:gd name="T1" fmla="*/ 0 h 2"/>
                  <a:gd name="T2" fmla="*/ 0 w 2"/>
                  <a:gd name="T3" fmla="*/ 0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cubicBezTo>
                      <a:pt x="0" y="0"/>
                      <a:pt x="0" y="0"/>
                      <a:pt x="0" y="0"/>
                    </a:cubicBezTo>
                    <a:cubicBezTo>
                      <a:pt x="1" y="1"/>
                      <a:pt x="2" y="2"/>
                      <a:pt x="2" y="2"/>
                    </a:cubicBezTo>
                    <a:cubicBezTo>
                      <a:pt x="2" y="2"/>
                      <a:pt x="1" y="1"/>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4" name="îslíḍé"/>
              <p:cNvSpPr/>
              <p:nvPr/>
            </p:nvSpPr>
            <p:spPr bwMode="auto">
              <a:xfrm>
                <a:off x="3629" y="1001"/>
                <a:ext cx="6" cy="5"/>
              </a:xfrm>
              <a:custGeom>
                <a:avLst/>
                <a:gdLst>
                  <a:gd name="T0" fmla="*/ 0 w 5"/>
                  <a:gd name="T1" fmla="*/ 0 h 4"/>
                  <a:gd name="T2" fmla="*/ 5 w 5"/>
                  <a:gd name="T3" fmla="*/ 4 h 4"/>
                  <a:gd name="T4" fmla="*/ 0 w 5"/>
                  <a:gd name="T5" fmla="*/ 0 h 4"/>
                </a:gdLst>
                <a:ahLst/>
                <a:cxnLst>
                  <a:cxn ang="0">
                    <a:pos x="T0" y="T1"/>
                  </a:cxn>
                  <a:cxn ang="0">
                    <a:pos x="T2" y="T3"/>
                  </a:cxn>
                  <a:cxn ang="0">
                    <a:pos x="T4" y="T5"/>
                  </a:cxn>
                </a:cxnLst>
                <a:rect l="0" t="0" r="r" b="b"/>
                <a:pathLst>
                  <a:path w="5" h="4">
                    <a:moveTo>
                      <a:pt x="0" y="0"/>
                    </a:moveTo>
                    <a:cubicBezTo>
                      <a:pt x="2" y="1"/>
                      <a:pt x="3" y="2"/>
                      <a:pt x="5" y="4"/>
                    </a:cubicBezTo>
                    <a:cubicBezTo>
                      <a:pt x="3" y="2"/>
                      <a:pt x="2" y="1"/>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5" name="îṧliḍê"/>
              <p:cNvSpPr/>
              <p:nvPr/>
            </p:nvSpPr>
            <p:spPr bwMode="auto">
              <a:xfrm>
                <a:off x="3625" y="995"/>
                <a:ext cx="4" cy="4"/>
              </a:xfrm>
              <a:custGeom>
                <a:avLst/>
                <a:gdLst>
                  <a:gd name="T0" fmla="*/ 1 w 3"/>
                  <a:gd name="T1" fmla="*/ 0 h 3"/>
                  <a:gd name="T2" fmla="*/ 1 w 3"/>
                  <a:gd name="T3" fmla="*/ 2 h 3"/>
                  <a:gd name="T4" fmla="*/ 3 w 3"/>
                  <a:gd name="T5" fmla="*/ 3 h 3"/>
                  <a:gd name="T6" fmla="*/ 1 w 3"/>
                  <a:gd name="T7" fmla="*/ 0 h 3"/>
                </a:gdLst>
                <a:ahLst/>
                <a:cxnLst>
                  <a:cxn ang="0">
                    <a:pos x="T0" y="T1"/>
                  </a:cxn>
                  <a:cxn ang="0">
                    <a:pos x="T2" y="T3"/>
                  </a:cxn>
                  <a:cxn ang="0">
                    <a:pos x="T4" y="T5"/>
                  </a:cxn>
                  <a:cxn ang="0">
                    <a:pos x="T6" y="T7"/>
                  </a:cxn>
                </a:cxnLst>
                <a:rect l="0" t="0" r="r" b="b"/>
                <a:pathLst>
                  <a:path w="3" h="3">
                    <a:moveTo>
                      <a:pt x="1" y="0"/>
                    </a:moveTo>
                    <a:cubicBezTo>
                      <a:pt x="0" y="0"/>
                      <a:pt x="1" y="0"/>
                      <a:pt x="1" y="2"/>
                    </a:cubicBezTo>
                    <a:cubicBezTo>
                      <a:pt x="2" y="2"/>
                      <a:pt x="3" y="2"/>
                      <a:pt x="3" y="3"/>
                    </a:cubicBezTo>
                    <a:cubicBezTo>
                      <a:pt x="2" y="1"/>
                      <a:pt x="1" y="0"/>
                      <a:pt x="1"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6" name="işḷîḋê"/>
              <p:cNvSpPr/>
              <p:nvPr/>
            </p:nvSpPr>
            <p:spPr bwMode="auto">
              <a:xfrm>
                <a:off x="3626" y="999"/>
                <a:ext cx="3" cy="2"/>
              </a:xfrm>
              <a:custGeom>
                <a:avLst/>
                <a:gdLst>
                  <a:gd name="T0" fmla="*/ 0 w 2"/>
                  <a:gd name="T1" fmla="*/ 0 h 2"/>
                  <a:gd name="T2" fmla="*/ 0 w 2"/>
                  <a:gd name="T3" fmla="*/ 1 h 2"/>
                  <a:gd name="T4" fmla="*/ 0 w 2"/>
                  <a:gd name="T5" fmla="*/ 1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1"/>
                    </a:cubicBezTo>
                    <a:cubicBezTo>
                      <a:pt x="0" y="1"/>
                      <a:pt x="0" y="1"/>
                      <a:pt x="0" y="1"/>
                    </a:cubicBezTo>
                    <a:cubicBezTo>
                      <a:pt x="1" y="1"/>
                      <a:pt x="1" y="1"/>
                      <a:pt x="2" y="2"/>
                    </a:cubicBezTo>
                    <a:cubicBezTo>
                      <a:pt x="1" y="1"/>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7" name="íṡ1ïdè"/>
              <p:cNvSpPr/>
              <p:nvPr/>
            </p:nvSpPr>
            <p:spPr bwMode="auto">
              <a:xfrm>
                <a:off x="3507" y="1454"/>
                <a:ext cx="1"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1" y="0"/>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8" name="îSľîḋê"/>
              <p:cNvSpPr/>
              <p:nvPr/>
            </p:nvSpPr>
            <p:spPr bwMode="auto">
              <a:xfrm>
                <a:off x="3503" y="1449"/>
                <a:ext cx="5" cy="5"/>
              </a:xfrm>
              <a:custGeom>
                <a:avLst/>
                <a:gdLst>
                  <a:gd name="T0" fmla="*/ 0 w 4"/>
                  <a:gd name="T1" fmla="*/ 0 h 4"/>
                  <a:gd name="T2" fmla="*/ 3 w 4"/>
                  <a:gd name="T3" fmla="*/ 4 h 4"/>
                  <a:gd name="T4" fmla="*/ 4 w 4"/>
                  <a:gd name="T5" fmla="*/ 4 h 4"/>
                  <a:gd name="T6" fmla="*/ 1 w 4"/>
                  <a:gd name="T7" fmla="*/ 1 h 4"/>
                  <a:gd name="T8" fmla="*/ 0 w 4"/>
                  <a:gd name="T9" fmla="*/ 0 h 4"/>
                </a:gdLst>
                <a:ahLst/>
                <a:cxnLst>
                  <a:cxn ang="0">
                    <a:pos x="T0" y="T1"/>
                  </a:cxn>
                  <a:cxn ang="0">
                    <a:pos x="T2" y="T3"/>
                  </a:cxn>
                  <a:cxn ang="0">
                    <a:pos x="T4" y="T5"/>
                  </a:cxn>
                  <a:cxn ang="0">
                    <a:pos x="T6" y="T7"/>
                  </a:cxn>
                  <a:cxn ang="0">
                    <a:pos x="T8" y="T9"/>
                  </a:cxn>
                </a:cxnLst>
                <a:rect l="0" t="0" r="r" b="b"/>
                <a:pathLst>
                  <a:path w="4" h="4">
                    <a:moveTo>
                      <a:pt x="0" y="0"/>
                    </a:moveTo>
                    <a:cubicBezTo>
                      <a:pt x="2" y="2"/>
                      <a:pt x="3" y="3"/>
                      <a:pt x="3" y="4"/>
                    </a:cubicBezTo>
                    <a:cubicBezTo>
                      <a:pt x="3" y="4"/>
                      <a:pt x="4" y="4"/>
                      <a:pt x="4" y="4"/>
                    </a:cubicBezTo>
                    <a:cubicBezTo>
                      <a:pt x="4" y="4"/>
                      <a:pt x="3" y="3"/>
                      <a:pt x="1" y="1"/>
                    </a:cubicBezTo>
                    <a:cubicBezTo>
                      <a:pt x="1" y="1"/>
                      <a:pt x="0"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9" name="îṩľîḓe"/>
              <p:cNvSpPr/>
              <p:nvPr/>
            </p:nvSpPr>
            <p:spPr bwMode="auto">
              <a:xfrm>
                <a:off x="3722" y="1300"/>
                <a:ext cx="2" cy="1"/>
              </a:xfrm>
              <a:custGeom>
                <a:avLst/>
                <a:gdLst>
                  <a:gd name="T0" fmla="*/ 0 w 2"/>
                  <a:gd name="T1" fmla="*/ 0 h 1"/>
                  <a:gd name="T2" fmla="*/ 2 w 2"/>
                  <a:gd name="T3" fmla="*/ 1 h 1"/>
                  <a:gd name="T4" fmla="*/ 1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1"/>
                    </a:lnTo>
                    <a:lnTo>
                      <a:pt x="0" y="0"/>
                    </a:lnTo>
                    <a:close/>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0" name="ïṩ1íḑé"/>
              <p:cNvSpPr/>
              <p:nvPr/>
            </p:nvSpPr>
            <p:spPr bwMode="auto">
              <a:xfrm>
                <a:off x="3722" y="1300"/>
                <a:ext cx="2" cy="1"/>
              </a:xfrm>
              <a:custGeom>
                <a:avLst/>
                <a:gdLst>
                  <a:gd name="T0" fmla="*/ 0 w 2"/>
                  <a:gd name="T1" fmla="*/ 0 h 1"/>
                  <a:gd name="T2" fmla="*/ 2 w 2"/>
                  <a:gd name="T3" fmla="*/ 1 h 1"/>
                  <a:gd name="T4" fmla="*/ 1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1" name="isḻîḋe"/>
              <p:cNvSpPr/>
              <p:nvPr/>
            </p:nvSpPr>
            <p:spPr bwMode="auto">
              <a:xfrm>
                <a:off x="3669" y="1245"/>
                <a:ext cx="61" cy="70"/>
              </a:xfrm>
              <a:custGeom>
                <a:avLst/>
                <a:gdLst>
                  <a:gd name="T0" fmla="*/ 42 w 49"/>
                  <a:gd name="T1" fmla="*/ 47 h 56"/>
                  <a:gd name="T2" fmla="*/ 44 w 49"/>
                  <a:gd name="T3" fmla="*/ 50 h 56"/>
                  <a:gd name="T4" fmla="*/ 49 w 49"/>
                  <a:gd name="T5" fmla="*/ 55 h 56"/>
                  <a:gd name="T6" fmla="*/ 49 w 49"/>
                  <a:gd name="T7" fmla="*/ 56 h 56"/>
                  <a:gd name="T8" fmla="*/ 42 w 49"/>
                  <a:gd name="T9" fmla="*/ 47 h 56"/>
                  <a:gd name="T10" fmla="*/ 37 w 49"/>
                  <a:gd name="T11" fmla="*/ 38 h 56"/>
                  <a:gd name="T12" fmla="*/ 39 w 49"/>
                  <a:gd name="T13" fmla="*/ 42 h 56"/>
                  <a:gd name="T14" fmla="*/ 39 w 49"/>
                  <a:gd name="T15" fmla="*/ 42 h 56"/>
                  <a:gd name="T16" fmla="*/ 42 w 49"/>
                  <a:gd name="T17" fmla="*/ 44 h 56"/>
                  <a:gd name="T18" fmla="*/ 37 w 49"/>
                  <a:gd name="T19" fmla="*/ 38 h 56"/>
                  <a:gd name="T20" fmla="*/ 0 w 49"/>
                  <a:gd name="T21" fmla="*/ 0 h 56"/>
                  <a:gd name="T22" fmla="*/ 11 w 49"/>
                  <a:gd name="T23" fmla="*/ 12 h 56"/>
                  <a:gd name="T24" fmla="*/ 9 w 49"/>
                  <a:gd name="T25" fmla="*/ 10 h 56"/>
                  <a:gd name="T26" fmla="*/ 0 w 49"/>
                  <a:gd name="T2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56">
                    <a:moveTo>
                      <a:pt x="42" y="47"/>
                    </a:moveTo>
                    <a:cubicBezTo>
                      <a:pt x="44" y="50"/>
                      <a:pt x="44" y="50"/>
                      <a:pt x="44" y="50"/>
                    </a:cubicBezTo>
                    <a:cubicBezTo>
                      <a:pt x="49" y="55"/>
                      <a:pt x="49" y="55"/>
                      <a:pt x="49" y="55"/>
                    </a:cubicBezTo>
                    <a:cubicBezTo>
                      <a:pt x="49" y="56"/>
                      <a:pt x="49" y="56"/>
                      <a:pt x="49" y="56"/>
                    </a:cubicBezTo>
                    <a:cubicBezTo>
                      <a:pt x="46" y="52"/>
                      <a:pt x="43" y="49"/>
                      <a:pt x="42" y="47"/>
                    </a:cubicBezTo>
                    <a:moveTo>
                      <a:pt x="37" y="38"/>
                    </a:moveTo>
                    <a:cubicBezTo>
                      <a:pt x="39" y="42"/>
                      <a:pt x="39" y="42"/>
                      <a:pt x="39" y="42"/>
                    </a:cubicBezTo>
                    <a:cubicBezTo>
                      <a:pt x="39" y="42"/>
                      <a:pt x="39" y="42"/>
                      <a:pt x="39" y="42"/>
                    </a:cubicBezTo>
                    <a:cubicBezTo>
                      <a:pt x="40" y="42"/>
                      <a:pt x="41" y="43"/>
                      <a:pt x="42" y="44"/>
                    </a:cubicBezTo>
                    <a:cubicBezTo>
                      <a:pt x="37" y="38"/>
                      <a:pt x="37" y="38"/>
                      <a:pt x="37" y="38"/>
                    </a:cubicBezTo>
                    <a:moveTo>
                      <a:pt x="0" y="0"/>
                    </a:moveTo>
                    <a:cubicBezTo>
                      <a:pt x="11" y="12"/>
                      <a:pt x="11" y="12"/>
                      <a:pt x="11" y="12"/>
                    </a:cubicBezTo>
                    <a:cubicBezTo>
                      <a:pt x="10" y="11"/>
                      <a:pt x="9" y="10"/>
                      <a:pt x="9" y="10"/>
                    </a:cubicBezTo>
                    <a:cubicBezTo>
                      <a:pt x="0" y="0"/>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2" name="ïsľîḓè"/>
              <p:cNvSpPr/>
              <p:nvPr/>
            </p:nvSpPr>
            <p:spPr bwMode="auto">
              <a:xfrm>
                <a:off x="3680" y="1257"/>
                <a:ext cx="54" cy="62"/>
              </a:xfrm>
              <a:custGeom>
                <a:avLst/>
                <a:gdLst>
                  <a:gd name="T0" fmla="*/ 40 w 43"/>
                  <a:gd name="T1" fmla="*/ 45 h 49"/>
                  <a:gd name="T2" fmla="*/ 43 w 43"/>
                  <a:gd name="T3" fmla="*/ 49 h 49"/>
                  <a:gd name="T4" fmla="*/ 40 w 43"/>
                  <a:gd name="T5" fmla="*/ 46 h 49"/>
                  <a:gd name="T6" fmla="*/ 40 w 43"/>
                  <a:gd name="T7" fmla="*/ 45 h 49"/>
                  <a:gd name="T8" fmla="*/ 0 w 43"/>
                  <a:gd name="T9" fmla="*/ 0 h 49"/>
                  <a:gd name="T10" fmla="*/ 2 w 43"/>
                  <a:gd name="T11" fmla="*/ 2 h 49"/>
                  <a:gd name="T12" fmla="*/ 35 w 43"/>
                  <a:gd name="T13" fmla="*/ 40 h 49"/>
                  <a:gd name="T14" fmla="*/ 33 w 43"/>
                  <a:gd name="T15" fmla="*/ 37 h 49"/>
                  <a:gd name="T16" fmla="*/ 30 w 43"/>
                  <a:gd name="T17" fmla="*/ 32 h 49"/>
                  <a:gd name="T18" fmla="*/ 28 w 43"/>
                  <a:gd name="T19" fmla="*/ 28 h 49"/>
                  <a:gd name="T20" fmla="*/ 0 w 43"/>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49">
                    <a:moveTo>
                      <a:pt x="40" y="45"/>
                    </a:moveTo>
                    <a:cubicBezTo>
                      <a:pt x="43" y="49"/>
                      <a:pt x="43" y="49"/>
                      <a:pt x="43" y="49"/>
                    </a:cubicBezTo>
                    <a:cubicBezTo>
                      <a:pt x="42" y="48"/>
                      <a:pt x="41" y="47"/>
                      <a:pt x="40" y="46"/>
                    </a:cubicBezTo>
                    <a:cubicBezTo>
                      <a:pt x="40" y="46"/>
                      <a:pt x="40" y="46"/>
                      <a:pt x="40" y="45"/>
                    </a:cubicBezTo>
                    <a:moveTo>
                      <a:pt x="0" y="0"/>
                    </a:moveTo>
                    <a:cubicBezTo>
                      <a:pt x="0" y="0"/>
                      <a:pt x="1" y="1"/>
                      <a:pt x="2" y="2"/>
                    </a:cubicBezTo>
                    <a:cubicBezTo>
                      <a:pt x="35" y="40"/>
                      <a:pt x="35" y="40"/>
                      <a:pt x="35" y="40"/>
                    </a:cubicBezTo>
                    <a:cubicBezTo>
                      <a:pt x="33" y="37"/>
                      <a:pt x="33" y="37"/>
                      <a:pt x="33" y="37"/>
                    </a:cubicBezTo>
                    <a:cubicBezTo>
                      <a:pt x="30" y="33"/>
                      <a:pt x="30" y="32"/>
                      <a:pt x="30" y="32"/>
                    </a:cubicBezTo>
                    <a:cubicBezTo>
                      <a:pt x="28" y="28"/>
                      <a:pt x="28" y="28"/>
                      <a:pt x="28" y="28"/>
                    </a:cubicBezTo>
                    <a:cubicBezTo>
                      <a:pt x="0" y="0"/>
                      <a:pt x="0"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3" name="iṧ1ïḑè"/>
              <p:cNvSpPr/>
              <p:nvPr/>
            </p:nvSpPr>
            <p:spPr bwMode="auto">
              <a:xfrm>
                <a:off x="3305" y="984"/>
                <a:ext cx="452" cy="542"/>
              </a:xfrm>
              <a:custGeom>
                <a:avLst/>
                <a:gdLst>
                  <a:gd name="T0" fmla="*/ 292 w 360"/>
                  <a:gd name="T1" fmla="*/ 257 h 432"/>
                  <a:gd name="T2" fmla="*/ 336 w 360"/>
                  <a:gd name="T3" fmla="*/ 255 h 432"/>
                  <a:gd name="T4" fmla="*/ 360 w 360"/>
                  <a:gd name="T5" fmla="*/ 201 h 432"/>
                  <a:gd name="T6" fmla="*/ 318 w 360"/>
                  <a:gd name="T7" fmla="*/ 98 h 432"/>
                  <a:gd name="T8" fmla="*/ 48 w 360"/>
                  <a:gd name="T9" fmla="*/ 274 h 432"/>
                  <a:gd name="T10" fmla="*/ 288 w 360"/>
                  <a:gd name="T11" fmla="*/ 90 h 432"/>
                  <a:gd name="T12" fmla="*/ 284 w 360"/>
                  <a:gd name="T13" fmla="*/ 30 h 432"/>
                  <a:gd name="T14" fmla="*/ 276 w 360"/>
                  <a:gd name="T15" fmla="*/ 29 h 432"/>
                  <a:gd name="T16" fmla="*/ 248 w 360"/>
                  <a:gd name="T17" fmla="*/ 23 h 432"/>
                  <a:gd name="T18" fmla="*/ 227 w 360"/>
                  <a:gd name="T19" fmla="*/ 34 h 432"/>
                  <a:gd name="T20" fmla="*/ 218 w 360"/>
                  <a:gd name="T21" fmla="*/ 50 h 432"/>
                  <a:gd name="T22" fmla="*/ 211 w 360"/>
                  <a:gd name="T23" fmla="*/ 67 h 432"/>
                  <a:gd name="T24" fmla="*/ 211 w 360"/>
                  <a:gd name="T25" fmla="*/ 85 h 432"/>
                  <a:gd name="T26" fmla="*/ 217 w 360"/>
                  <a:gd name="T27" fmla="*/ 104 h 432"/>
                  <a:gd name="T28" fmla="*/ 216 w 360"/>
                  <a:gd name="T29" fmla="*/ 134 h 432"/>
                  <a:gd name="T30" fmla="*/ 180 w 360"/>
                  <a:gd name="T31" fmla="*/ 135 h 432"/>
                  <a:gd name="T32" fmla="*/ 154 w 360"/>
                  <a:gd name="T33" fmla="*/ 122 h 432"/>
                  <a:gd name="T34" fmla="*/ 182 w 360"/>
                  <a:gd name="T35" fmla="*/ 175 h 432"/>
                  <a:gd name="T36" fmla="*/ 186 w 360"/>
                  <a:gd name="T37" fmla="*/ 194 h 432"/>
                  <a:gd name="T38" fmla="*/ 168 w 360"/>
                  <a:gd name="T39" fmla="*/ 194 h 432"/>
                  <a:gd name="T40" fmla="*/ 108 w 360"/>
                  <a:gd name="T41" fmla="*/ 145 h 432"/>
                  <a:gd name="T42" fmla="*/ 123 w 360"/>
                  <a:gd name="T43" fmla="*/ 186 h 432"/>
                  <a:gd name="T44" fmla="*/ 123 w 360"/>
                  <a:gd name="T45" fmla="*/ 228 h 432"/>
                  <a:gd name="T46" fmla="*/ 83 w 360"/>
                  <a:gd name="T47" fmla="*/ 218 h 432"/>
                  <a:gd name="T48" fmla="*/ 117 w 360"/>
                  <a:gd name="T49" fmla="*/ 281 h 432"/>
                  <a:gd name="T50" fmla="*/ 43 w 360"/>
                  <a:gd name="T51" fmla="*/ 254 h 432"/>
                  <a:gd name="T52" fmla="*/ 34 w 360"/>
                  <a:gd name="T53" fmla="*/ 261 h 432"/>
                  <a:gd name="T54" fmla="*/ 66 w 360"/>
                  <a:gd name="T55" fmla="*/ 333 h 432"/>
                  <a:gd name="T56" fmla="*/ 0 w 360"/>
                  <a:gd name="T57" fmla="*/ 315 h 432"/>
                  <a:gd name="T58" fmla="*/ 18 w 360"/>
                  <a:gd name="T59" fmla="*/ 387 h 432"/>
                  <a:gd name="T60" fmla="*/ 28 w 360"/>
                  <a:gd name="T61" fmla="*/ 411 h 432"/>
                  <a:gd name="T62" fmla="*/ 58 w 360"/>
                  <a:gd name="T63" fmla="*/ 417 h 432"/>
                  <a:gd name="T64" fmla="*/ 112 w 360"/>
                  <a:gd name="T65" fmla="*/ 431 h 432"/>
                  <a:gd name="T66" fmla="*/ 109 w 360"/>
                  <a:gd name="T67" fmla="*/ 422 h 432"/>
                  <a:gd name="T68" fmla="*/ 97 w 360"/>
                  <a:gd name="T69" fmla="*/ 366 h 432"/>
                  <a:gd name="T70" fmla="*/ 131 w 360"/>
                  <a:gd name="T71" fmla="*/ 371 h 432"/>
                  <a:gd name="T72" fmla="*/ 117 w 360"/>
                  <a:gd name="T73" fmla="*/ 334 h 432"/>
                  <a:gd name="T74" fmla="*/ 157 w 360"/>
                  <a:gd name="T75" fmla="*/ 352 h 432"/>
                  <a:gd name="T76" fmla="*/ 176 w 360"/>
                  <a:gd name="T77" fmla="*/ 319 h 432"/>
                  <a:gd name="T78" fmla="*/ 181 w 360"/>
                  <a:gd name="T79" fmla="*/ 287 h 432"/>
                  <a:gd name="T80" fmla="*/ 213 w 360"/>
                  <a:gd name="T81" fmla="*/ 279 h 432"/>
                  <a:gd name="T82" fmla="*/ 251 w 360"/>
                  <a:gd name="T83" fmla="*/ 282 h 432"/>
                  <a:gd name="T84" fmla="*/ 217 w 360"/>
                  <a:gd name="T85" fmla="*/ 211 h 432"/>
                  <a:gd name="T86" fmla="*/ 250 w 360"/>
                  <a:gd name="T87" fmla="*/ 230 h 432"/>
                  <a:gd name="T88" fmla="*/ 278 w 360"/>
                  <a:gd name="T89" fmla="*/ 252 h 432"/>
                  <a:gd name="T90" fmla="*/ 303 w 360"/>
                  <a:gd name="T91" fmla="*/ 253 h 432"/>
                  <a:gd name="T92" fmla="*/ 293 w 360"/>
                  <a:gd name="T93" fmla="*/ 230 h 432"/>
                  <a:gd name="T94" fmla="*/ 261 w 360"/>
                  <a:gd name="T95" fmla="*/ 167 h 432"/>
                  <a:gd name="T96" fmla="*/ 291 w 360"/>
                  <a:gd name="T97" fmla="*/ 183 h 432"/>
                  <a:gd name="T98" fmla="*/ 245 w 360"/>
                  <a:gd name="T99" fmla="*/ 108 h 432"/>
                  <a:gd name="T100" fmla="*/ 324 w 360"/>
                  <a:gd name="T101" fmla="*/ 184 h 432"/>
                  <a:gd name="T102" fmla="*/ 356 w 360"/>
                  <a:gd name="T103" fmla="*/ 197 h 432"/>
                  <a:gd name="T104" fmla="*/ 320 w 360"/>
                  <a:gd name="T105" fmla="*/ 138 h 432"/>
                  <a:gd name="T106" fmla="*/ 312 w 360"/>
                  <a:gd name="T107" fmla="*/ 116 h 432"/>
                  <a:gd name="T108" fmla="*/ 305 w 360"/>
                  <a:gd name="T109" fmla="*/ 93 h 432"/>
                  <a:gd name="T110" fmla="*/ 337 w 360"/>
                  <a:gd name="T111" fmla="*/ 112 h 432"/>
                  <a:gd name="T112" fmla="*/ 316 w 360"/>
                  <a:gd name="T113" fmla="*/ 76 h 432"/>
                  <a:gd name="T114" fmla="*/ 315 w 360"/>
                  <a:gd name="T115" fmla="*/ 63 h 432"/>
                  <a:gd name="T116" fmla="*/ 262 w 360"/>
                  <a:gd name="T117"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0" h="432">
                    <a:moveTo>
                      <a:pt x="154" y="403"/>
                    </a:moveTo>
                    <a:cubicBezTo>
                      <a:pt x="154" y="404"/>
                      <a:pt x="155" y="404"/>
                      <a:pt x="155" y="405"/>
                    </a:cubicBezTo>
                    <a:cubicBezTo>
                      <a:pt x="156" y="406"/>
                      <a:pt x="157" y="407"/>
                      <a:pt x="158" y="407"/>
                    </a:cubicBezTo>
                    <a:cubicBezTo>
                      <a:pt x="157" y="406"/>
                      <a:pt x="155" y="404"/>
                      <a:pt x="154" y="403"/>
                    </a:cubicBezTo>
                    <a:moveTo>
                      <a:pt x="132" y="340"/>
                    </a:moveTo>
                    <a:cubicBezTo>
                      <a:pt x="136" y="344"/>
                      <a:pt x="139" y="348"/>
                      <a:pt x="140" y="348"/>
                    </a:cubicBezTo>
                    <a:cubicBezTo>
                      <a:pt x="140" y="348"/>
                      <a:pt x="139" y="347"/>
                      <a:pt x="138" y="345"/>
                    </a:cubicBezTo>
                    <a:cubicBezTo>
                      <a:pt x="132" y="340"/>
                      <a:pt x="132" y="340"/>
                      <a:pt x="132" y="340"/>
                    </a:cubicBezTo>
                    <a:moveTo>
                      <a:pt x="292" y="257"/>
                    </a:moveTo>
                    <a:cubicBezTo>
                      <a:pt x="292" y="257"/>
                      <a:pt x="293" y="258"/>
                      <a:pt x="293" y="259"/>
                    </a:cubicBezTo>
                    <a:cubicBezTo>
                      <a:pt x="296" y="263"/>
                      <a:pt x="298" y="267"/>
                      <a:pt x="298" y="267"/>
                    </a:cubicBezTo>
                    <a:cubicBezTo>
                      <a:pt x="302" y="271"/>
                      <a:pt x="306" y="274"/>
                      <a:pt x="307" y="274"/>
                    </a:cubicBezTo>
                    <a:cubicBezTo>
                      <a:pt x="304" y="270"/>
                      <a:pt x="304" y="270"/>
                      <a:pt x="304" y="270"/>
                    </a:cubicBezTo>
                    <a:cubicBezTo>
                      <a:pt x="302" y="268"/>
                      <a:pt x="299" y="264"/>
                      <a:pt x="294" y="259"/>
                    </a:cubicBezTo>
                    <a:cubicBezTo>
                      <a:pt x="292" y="257"/>
                      <a:pt x="292" y="257"/>
                      <a:pt x="292" y="257"/>
                    </a:cubicBezTo>
                    <a:moveTo>
                      <a:pt x="328" y="246"/>
                    </a:moveTo>
                    <a:cubicBezTo>
                      <a:pt x="330" y="249"/>
                      <a:pt x="332" y="251"/>
                      <a:pt x="333" y="253"/>
                    </a:cubicBezTo>
                    <a:cubicBezTo>
                      <a:pt x="334" y="253"/>
                      <a:pt x="335" y="254"/>
                      <a:pt x="336" y="255"/>
                    </a:cubicBezTo>
                    <a:cubicBezTo>
                      <a:pt x="333" y="251"/>
                      <a:pt x="330" y="249"/>
                      <a:pt x="328" y="246"/>
                    </a:cubicBezTo>
                    <a:moveTo>
                      <a:pt x="294" y="240"/>
                    </a:moveTo>
                    <a:cubicBezTo>
                      <a:pt x="294" y="240"/>
                      <a:pt x="293" y="240"/>
                      <a:pt x="298" y="245"/>
                    </a:cubicBezTo>
                    <a:cubicBezTo>
                      <a:pt x="296" y="243"/>
                      <a:pt x="295" y="241"/>
                      <a:pt x="295" y="240"/>
                    </a:cubicBezTo>
                    <a:cubicBezTo>
                      <a:pt x="295" y="240"/>
                      <a:pt x="294" y="240"/>
                      <a:pt x="294" y="240"/>
                    </a:cubicBezTo>
                    <a:moveTo>
                      <a:pt x="360" y="201"/>
                    </a:moveTo>
                    <a:cubicBezTo>
                      <a:pt x="360" y="202"/>
                      <a:pt x="360" y="202"/>
                      <a:pt x="360" y="202"/>
                    </a:cubicBezTo>
                    <a:cubicBezTo>
                      <a:pt x="360" y="202"/>
                      <a:pt x="360" y="202"/>
                      <a:pt x="360" y="202"/>
                    </a:cubicBezTo>
                    <a:cubicBezTo>
                      <a:pt x="360" y="202"/>
                      <a:pt x="360" y="201"/>
                      <a:pt x="360" y="201"/>
                    </a:cubicBezTo>
                    <a:moveTo>
                      <a:pt x="349" y="184"/>
                    </a:moveTo>
                    <a:cubicBezTo>
                      <a:pt x="351" y="185"/>
                      <a:pt x="351" y="185"/>
                      <a:pt x="351" y="185"/>
                    </a:cubicBezTo>
                    <a:cubicBezTo>
                      <a:pt x="351" y="185"/>
                      <a:pt x="351" y="185"/>
                      <a:pt x="350" y="185"/>
                    </a:cubicBezTo>
                    <a:cubicBezTo>
                      <a:pt x="350" y="184"/>
                      <a:pt x="350" y="184"/>
                      <a:pt x="349" y="184"/>
                    </a:cubicBezTo>
                    <a:moveTo>
                      <a:pt x="352" y="181"/>
                    </a:moveTo>
                    <a:cubicBezTo>
                      <a:pt x="352" y="181"/>
                      <a:pt x="353" y="182"/>
                      <a:pt x="354" y="184"/>
                    </a:cubicBezTo>
                    <a:cubicBezTo>
                      <a:pt x="355" y="184"/>
                      <a:pt x="355" y="184"/>
                      <a:pt x="355" y="184"/>
                    </a:cubicBezTo>
                    <a:cubicBezTo>
                      <a:pt x="354" y="183"/>
                      <a:pt x="353" y="182"/>
                      <a:pt x="352" y="181"/>
                    </a:cubicBezTo>
                    <a:moveTo>
                      <a:pt x="318" y="98"/>
                    </a:moveTo>
                    <a:cubicBezTo>
                      <a:pt x="318" y="98"/>
                      <a:pt x="317" y="98"/>
                      <a:pt x="317" y="98"/>
                    </a:cubicBezTo>
                    <a:cubicBezTo>
                      <a:pt x="326" y="104"/>
                      <a:pt x="326" y="104"/>
                      <a:pt x="326" y="104"/>
                    </a:cubicBezTo>
                    <a:cubicBezTo>
                      <a:pt x="326" y="104"/>
                      <a:pt x="326" y="104"/>
                      <a:pt x="326" y="104"/>
                    </a:cubicBezTo>
                    <a:cubicBezTo>
                      <a:pt x="326" y="104"/>
                      <a:pt x="325" y="103"/>
                      <a:pt x="325" y="103"/>
                    </a:cubicBezTo>
                    <a:cubicBezTo>
                      <a:pt x="322" y="101"/>
                      <a:pt x="319" y="98"/>
                      <a:pt x="318" y="98"/>
                    </a:cubicBezTo>
                    <a:moveTo>
                      <a:pt x="48" y="274"/>
                    </a:moveTo>
                    <a:cubicBezTo>
                      <a:pt x="47" y="274"/>
                      <a:pt x="45" y="270"/>
                      <a:pt x="42" y="267"/>
                    </a:cubicBezTo>
                    <a:cubicBezTo>
                      <a:pt x="46" y="271"/>
                      <a:pt x="46" y="271"/>
                      <a:pt x="46" y="271"/>
                    </a:cubicBezTo>
                    <a:cubicBezTo>
                      <a:pt x="48" y="273"/>
                      <a:pt x="48" y="274"/>
                      <a:pt x="48" y="274"/>
                    </a:cubicBezTo>
                    <a:moveTo>
                      <a:pt x="224" y="243"/>
                    </a:moveTo>
                    <a:cubicBezTo>
                      <a:pt x="220" y="239"/>
                      <a:pt x="217" y="235"/>
                      <a:pt x="214" y="232"/>
                    </a:cubicBezTo>
                    <a:cubicBezTo>
                      <a:pt x="219" y="236"/>
                      <a:pt x="222" y="240"/>
                      <a:pt x="224" y="243"/>
                    </a:cubicBezTo>
                    <a:moveTo>
                      <a:pt x="238" y="138"/>
                    </a:moveTo>
                    <a:cubicBezTo>
                      <a:pt x="235" y="134"/>
                      <a:pt x="233" y="132"/>
                      <a:pt x="233" y="132"/>
                    </a:cubicBezTo>
                    <a:cubicBezTo>
                      <a:pt x="234" y="134"/>
                      <a:pt x="236" y="136"/>
                      <a:pt x="238" y="138"/>
                    </a:cubicBezTo>
                    <a:moveTo>
                      <a:pt x="312" y="116"/>
                    </a:moveTo>
                    <a:cubicBezTo>
                      <a:pt x="295" y="97"/>
                      <a:pt x="295" y="97"/>
                      <a:pt x="295" y="97"/>
                    </a:cubicBezTo>
                    <a:cubicBezTo>
                      <a:pt x="290" y="92"/>
                      <a:pt x="288" y="90"/>
                      <a:pt x="288" y="90"/>
                    </a:cubicBezTo>
                    <a:cubicBezTo>
                      <a:pt x="289" y="90"/>
                      <a:pt x="305" y="106"/>
                      <a:pt x="316" y="116"/>
                    </a:cubicBezTo>
                    <a:cubicBezTo>
                      <a:pt x="314" y="114"/>
                      <a:pt x="312" y="113"/>
                      <a:pt x="311" y="113"/>
                    </a:cubicBezTo>
                    <a:cubicBezTo>
                      <a:pt x="311" y="113"/>
                      <a:pt x="311" y="114"/>
                      <a:pt x="312" y="116"/>
                    </a:cubicBezTo>
                    <a:moveTo>
                      <a:pt x="263" y="33"/>
                    </a:moveTo>
                    <a:cubicBezTo>
                      <a:pt x="259" y="30"/>
                      <a:pt x="258" y="29"/>
                      <a:pt x="258" y="29"/>
                    </a:cubicBezTo>
                    <a:cubicBezTo>
                      <a:pt x="258" y="29"/>
                      <a:pt x="260" y="31"/>
                      <a:pt x="262" y="32"/>
                    </a:cubicBezTo>
                    <a:cubicBezTo>
                      <a:pt x="263" y="33"/>
                      <a:pt x="263" y="33"/>
                      <a:pt x="263" y="33"/>
                    </a:cubicBezTo>
                    <a:moveTo>
                      <a:pt x="262" y="0"/>
                    </a:moveTo>
                    <a:cubicBezTo>
                      <a:pt x="291" y="28"/>
                      <a:pt x="259" y="5"/>
                      <a:pt x="284" y="30"/>
                    </a:cubicBezTo>
                    <a:cubicBezTo>
                      <a:pt x="261" y="8"/>
                      <a:pt x="273" y="22"/>
                      <a:pt x="250" y="1"/>
                    </a:cubicBezTo>
                    <a:cubicBezTo>
                      <a:pt x="256" y="7"/>
                      <a:pt x="261" y="12"/>
                      <a:pt x="260" y="12"/>
                    </a:cubicBezTo>
                    <a:cubicBezTo>
                      <a:pt x="259" y="12"/>
                      <a:pt x="259" y="12"/>
                      <a:pt x="258" y="12"/>
                    </a:cubicBezTo>
                    <a:cubicBezTo>
                      <a:pt x="260" y="14"/>
                      <a:pt x="263" y="16"/>
                      <a:pt x="264" y="18"/>
                    </a:cubicBezTo>
                    <a:cubicBezTo>
                      <a:pt x="263" y="18"/>
                      <a:pt x="263" y="18"/>
                      <a:pt x="263" y="18"/>
                    </a:cubicBezTo>
                    <a:cubicBezTo>
                      <a:pt x="264" y="18"/>
                      <a:pt x="264" y="18"/>
                      <a:pt x="264" y="18"/>
                    </a:cubicBezTo>
                    <a:cubicBezTo>
                      <a:pt x="265" y="19"/>
                      <a:pt x="265" y="19"/>
                      <a:pt x="265" y="19"/>
                    </a:cubicBezTo>
                    <a:cubicBezTo>
                      <a:pt x="265" y="19"/>
                      <a:pt x="265" y="19"/>
                      <a:pt x="265" y="19"/>
                    </a:cubicBezTo>
                    <a:cubicBezTo>
                      <a:pt x="268" y="21"/>
                      <a:pt x="272" y="25"/>
                      <a:pt x="276" y="29"/>
                    </a:cubicBezTo>
                    <a:cubicBezTo>
                      <a:pt x="290" y="46"/>
                      <a:pt x="288" y="47"/>
                      <a:pt x="295" y="57"/>
                    </a:cubicBezTo>
                    <a:cubicBezTo>
                      <a:pt x="291" y="54"/>
                      <a:pt x="287" y="48"/>
                      <a:pt x="280" y="41"/>
                    </a:cubicBezTo>
                    <a:cubicBezTo>
                      <a:pt x="291" y="55"/>
                      <a:pt x="291" y="55"/>
                      <a:pt x="291" y="55"/>
                    </a:cubicBezTo>
                    <a:cubicBezTo>
                      <a:pt x="275" y="39"/>
                      <a:pt x="263" y="31"/>
                      <a:pt x="257" y="20"/>
                    </a:cubicBezTo>
                    <a:cubicBezTo>
                      <a:pt x="254" y="21"/>
                      <a:pt x="254" y="21"/>
                      <a:pt x="254" y="21"/>
                    </a:cubicBezTo>
                    <a:cubicBezTo>
                      <a:pt x="249" y="16"/>
                      <a:pt x="245" y="14"/>
                      <a:pt x="243" y="14"/>
                    </a:cubicBezTo>
                    <a:cubicBezTo>
                      <a:pt x="242" y="14"/>
                      <a:pt x="243" y="15"/>
                      <a:pt x="245" y="18"/>
                    </a:cubicBezTo>
                    <a:cubicBezTo>
                      <a:pt x="245" y="18"/>
                      <a:pt x="245" y="18"/>
                      <a:pt x="245" y="18"/>
                    </a:cubicBezTo>
                    <a:cubicBezTo>
                      <a:pt x="244" y="18"/>
                      <a:pt x="246" y="21"/>
                      <a:pt x="248" y="23"/>
                    </a:cubicBezTo>
                    <a:cubicBezTo>
                      <a:pt x="250" y="26"/>
                      <a:pt x="252" y="29"/>
                      <a:pt x="252" y="29"/>
                    </a:cubicBezTo>
                    <a:cubicBezTo>
                      <a:pt x="252" y="29"/>
                      <a:pt x="251" y="28"/>
                      <a:pt x="249" y="25"/>
                    </a:cubicBezTo>
                    <a:cubicBezTo>
                      <a:pt x="255" y="37"/>
                      <a:pt x="255" y="37"/>
                      <a:pt x="255" y="37"/>
                    </a:cubicBezTo>
                    <a:cubicBezTo>
                      <a:pt x="251" y="33"/>
                      <a:pt x="251" y="33"/>
                      <a:pt x="251" y="33"/>
                    </a:cubicBezTo>
                    <a:cubicBezTo>
                      <a:pt x="248" y="34"/>
                      <a:pt x="259" y="50"/>
                      <a:pt x="254" y="50"/>
                    </a:cubicBezTo>
                    <a:cubicBezTo>
                      <a:pt x="253" y="50"/>
                      <a:pt x="248" y="47"/>
                      <a:pt x="240" y="40"/>
                    </a:cubicBezTo>
                    <a:cubicBezTo>
                      <a:pt x="242" y="44"/>
                      <a:pt x="245" y="48"/>
                      <a:pt x="243" y="48"/>
                    </a:cubicBezTo>
                    <a:cubicBezTo>
                      <a:pt x="242" y="48"/>
                      <a:pt x="241" y="48"/>
                      <a:pt x="240" y="47"/>
                    </a:cubicBezTo>
                    <a:cubicBezTo>
                      <a:pt x="227" y="34"/>
                      <a:pt x="227" y="34"/>
                      <a:pt x="227" y="34"/>
                    </a:cubicBezTo>
                    <a:cubicBezTo>
                      <a:pt x="228" y="35"/>
                      <a:pt x="227" y="35"/>
                      <a:pt x="227" y="35"/>
                    </a:cubicBezTo>
                    <a:cubicBezTo>
                      <a:pt x="226" y="35"/>
                      <a:pt x="225" y="35"/>
                      <a:pt x="223" y="34"/>
                    </a:cubicBezTo>
                    <a:cubicBezTo>
                      <a:pt x="222" y="33"/>
                      <a:pt x="220" y="32"/>
                      <a:pt x="219" y="32"/>
                    </a:cubicBezTo>
                    <a:cubicBezTo>
                      <a:pt x="218" y="32"/>
                      <a:pt x="219" y="34"/>
                      <a:pt x="223" y="39"/>
                    </a:cubicBezTo>
                    <a:cubicBezTo>
                      <a:pt x="210" y="26"/>
                      <a:pt x="205" y="22"/>
                      <a:pt x="203" y="22"/>
                    </a:cubicBezTo>
                    <a:cubicBezTo>
                      <a:pt x="201" y="22"/>
                      <a:pt x="202" y="24"/>
                      <a:pt x="203" y="27"/>
                    </a:cubicBezTo>
                    <a:cubicBezTo>
                      <a:pt x="203" y="30"/>
                      <a:pt x="204" y="32"/>
                      <a:pt x="202" y="32"/>
                    </a:cubicBezTo>
                    <a:cubicBezTo>
                      <a:pt x="202" y="32"/>
                      <a:pt x="202" y="32"/>
                      <a:pt x="201" y="32"/>
                    </a:cubicBezTo>
                    <a:cubicBezTo>
                      <a:pt x="218" y="50"/>
                      <a:pt x="218" y="50"/>
                      <a:pt x="218" y="50"/>
                    </a:cubicBezTo>
                    <a:cubicBezTo>
                      <a:pt x="215" y="50"/>
                      <a:pt x="219" y="57"/>
                      <a:pt x="224" y="66"/>
                    </a:cubicBezTo>
                    <a:cubicBezTo>
                      <a:pt x="238" y="81"/>
                      <a:pt x="238" y="81"/>
                      <a:pt x="238" y="81"/>
                    </a:cubicBezTo>
                    <a:cubicBezTo>
                      <a:pt x="241" y="85"/>
                      <a:pt x="242" y="87"/>
                      <a:pt x="241" y="87"/>
                    </a:cubicBezTo>
                    <a:cubicBezTo>
                      <a:pt x="239" y="87"/>
                      <a:pt x="236" y="84"/>
                      <a:pt x="232" y="82"/>
                    </a:cubicBezTo>
                    <a:cubicBezTo>
                      <a:pt x="229" y="80"/>
                      <a:pt x="225" y="78"/>
                      <a:pt x="223" y="78"/>
                    </a:cubicBezTo>
                    <a:cubicBezTo>
                      <a:pt x="223" y="78"/>
                      <a:pt x="223" y="78"/>
                      <a:pt x="223" y="78"/>
                    </a:cubicBezTo>
                    <a:cubicBezTo>
                      <a:pt x="220" y="75"/>
                      <a:pt x="219" y="74"/>
                      <a:pt x="219" y="74"/>
                    </a:cubicBezTo>
                    <a:cubicBezTo>
                      <a:pt x="220" y="74"/>
                      <a:pt x="221" y="75"/>
                      <a:pt x="223" y="76"/>
                    </a:cubicBezTo>
                    <a:cubicBezTo>
                      <a:pt x="215" y="69"/>
                      <a:pt x="212" y="67"/>
                      <a:pt x="211" y="67"/>
                    </a:cubicBezTo>
                    <a:cubicBezTo>
                      <a:pt x="209" y="67"/>
                      <a:pt x="212" y="72"/>
                      <a:pt x="216" y="78"/>
                    </a:cubicBezTo>
                    <a:cubicBezTo>
                      <a:pt x="219" y="84"/>
                      <a:pt x="223" y="90"/>
                      <a:pt x="221" y="90"/>
                    </a:cubicBezTo>
                    <a:cubicBezTo>
                      <a:pt x="220" y="90"/>
                      <a:pt x="218" y="89"/>
                      <a:pt x="214" y="85"/>
                    </a:cubicBezTo>
                    <a:cubicBezTo>
                      <a:pt x="216" y="88"/>
                      <a:pt x="217" y="89"/>
                      <a:pt x="216" y="89"/>
                    </a:cubicBezTo>
                    <a:cubicBezTo>
                      <a:pt x="216" y="89"/>
                      <a:pt x="214" y="88"/>
                      <a:pt x="212" y="86"/>
                    </a:cubicBezTo>
                    <a:cubicBezTo>
                      <a:pt x="212" y="86"/>
                      <a:pt x="212" y="86"/>
                      <a:pt x="211" y="85"/>
                    </a:cubicBezTo>
                    <a:cubicBezTo>
                      <a:pt x="211" y="85"/>
                      <a:pt x="211" y="85"/>
                      <a:pt x="211" y="85"/>
                    </a:cubicBezTo>
                    <a:cubicBezTo>
                      <a:pt x="208" y="83"/>
                      <a:pt x="205" y="80"/>
                      <a:pt x="202" y="78"/>
                    </a:cubicBezTo>
                    <a:cubicBezTo>
                      <a:pt x="206" y="81"/>
                      <a:pt x="209" y="84"/>
                      <a:pt x="211" y="85"/>
                    </a:cubicBezTo>
                    <a:cubicBezTo>
                      <a:pt x="210" y="86"/>
                      <a:pt x="211" y="89"/>
                      <a:pt x="214" y="94"/>
                    </a:cubicBezTo>
                    <a:cubicBezTo>
                      <a:pt x="198" y="77"/>
                      <a:pt x="198" y="77"/>
                      <a:pt x="198" y="77"/>
                    </a:cubicBezTo>
                    <a:cubicBezTo>
                      <a:pt x="198" y="78"/>
                      <a:pt x="198" y="78"/>
                      <a:pt x="198" y="78"/>
                    </a:cubicBezTo>
                    <a:cubicBezTo>
                      <a:pt x="197" y="77"/>
                      <a:pt x="197" y="76"/>
                      <a:pt x="197" y="76"/>
                    </a:cubicBezTo>
                    <a:cubicBezTo>
                      <a:pt x="196" y="76"/>
                      <a:pt x="207" y="88"/>
                      <a:pt x="218" y="99"/>
                    </a:cubicBezTo>
                    <a:cubicBezTo>
                      <a:pt x="220" y="102"/>
                      <a:pt x="223" y="106"/>
                      <a:pt x="226" y="110"/>
                    </a:cubicBezTo>
                    <a:cubicBezTo>
                      <a:pt x="218" y="102"/>
                      <a:pt x="216" y="100"/>
                      <a:pt x="215" y="100"/>
                    </a:cubicBezTo>
                    <a:cubicBezTo>
                      <a:pt x="215" y="100"/>
                      <a:pt x="215" y="101"/>
                      <a:pt x="216" y="102"/>
                    </a:cubicBezTo>
                    <a:cubicBezTo>
                      <a:pt x="217" y="103"/>
                      <a:pt x="217" y="104"/>
                      <a:pt x="217" y="104"/>
                    </a:cubicBezTo>
                    <a:cubicBezTo>
                      <a:pt x="216" y="104"/>
                      <a:pt x="213" y="102"/>
                      <a:pt x="205" y="93"/>
                    </a:cubicBezTo>
                    <a:cubicBezTo>
                      <a:pt x="216" y="107"/>
                      <a:pt x="211" y="107"/>
                      <a:pt x="233" y="132"/>
                    </a:cubicBezTo>
                    <a:cubicBezTo>
                      <a:pt x="231" y="130"/>
                      <a:pt x="229" y="129"/>
                      <a:pt x="228" y="129"/>
                    </a:cubicBezTo>
                    <a:cubicBezTo>
                      <a:pt x="227" y="129"/>
                      <a:pt x="228" y="131"/>
                      <a:pt x="232" y="136"/>
                    </a:cubicBezTo>
                    <a:cubicBezTo>
                      <a:pt x="211" y="114"/>
                      <a:pt x="211" y="114"/>
                      <a:pt x="211" y="114"/>
                    </a:cubicBezTo>
                    <a:cubicBezTo>
                      <a:pt x="236" y="146"/>
                      <a:pt x="236" y="146"/>
                      <a:pt x="236" y="146"/>
                    </a:cubicBezTo>
                    <a:cubicBezTo>
                      <a:pt x="223" y="133"/>
                      <a:pt x="215" y="126"/>
                      <a:pt x="201" y="108"/>
                    </a:cubicBezTo>
                    <a:cubicBezTo>
                      <a:pt x="222" y="137"/>
                      <a:pt x="207" y="120"/>
                      <a:pt x="229" y="148"/>
                    </a:cubicBezTo>
                    <a:cubicBezTo>
                      <a:pt x="216" y="134"/>
                      <a:pt x="216" y="134"/>
                      <a:pt x="216" y="134"/>
                    </a:cubicBezTo>
                    <a:cubicBezTo>
                      <a:pt x="215" y="135"/>
                      <a:pt x="225" y="147"/>
                      <a:pt x="224" y="147"/>
                    </a:cubicBezTo>
                    <a:cubicBezTo>
                      <a:pt x="224" y="147"/>
                      <a:pt x="222" y="147"/>
                      <a:pt x="220" y="144"/>
                    </a:cubicBezTo>
                    <a:cubicBezTo>
                      <a:pt x="211" y="136"/>
                      <a:pt x="207" y="134"/>
                      <a:pt x="204" y="134"/>
                    </a:cubicBezTo>
                    <a:cubicBezTo>
                      <a:pt x="202" y="134"/>
                      <a:pt x="201" y="134"/>
                      <a:pt x="199" y="135"/>
                    </a:cubicBezTo>
                    <a:cubicBezTo>
                      <a:pt x="198" y="136"/>
                      <a:pt x="197" y="137"/>
                      <a:pt x="195" y="137"/>
                    </a:cubicBezTo>
                    <a:cubicBezTo>
                      <a:pt x="191" y="137"/>
                      <a:pt x="187" y="135"/>
                      <a:pt x="179" y="129"/>
                    </a:cubicBezTo>
                    <a:cubicBezTo>
                      <a:pt x="190" y="141"/>
                      <a:pt x="193" y="144"/>
                      <a:pt x="193" y="144"/>
                    </a:cubicBezTo>
                    <a:cubicBezTo>
                      <a:pt x="192" y="144"/>
                      <a:pt x="190" y="142"/>
                      <a:pt x="187" y="140"/>
                    </a:cubicBezTo>
                    <a:cubicBezTo>
                      <a:pt x="184" y="137"/>
                      <a:pt x="181" y="135"/>
                      <a:pt x="180" y="135"/>
                    </a:cubicBezTo>
                    <a:cubicBezTo>
                      <a:pt x="180" y="135"/>
                      <a:pt x="182" y="137"/>
                      <a:pt x="189" y="145"/>
                    </a:cubicBezTo>
                    <a:cubicBezTo>
                      <a:pt x="179" y="136"/>
                      <a:pt x="174" y="131"/>
                      <a:pt x="166" y="122"/>
                    </a:cubicBezTo>
                    <a:cubicBezTo>
                      <a:pt x="168" y="124"/>
                      <a:pt x="168" y="125"/>
                      <a:pt x="167" y="125"/>
                    </a:cubicBezTo>
                    <a:cubicBezTo>
                      <a:pt x="166" y="125"/>
                      <a:pt x="165" y="125"/>
                      <a:pt x="164" y="124"/>
                    </a:cubicBezTo>
                    <a:cubicBezTo>
                      <a:pt x="163" y="124"/>
                      <a:pt x="162" y="123"/>
                      <a:pt x="162" y="123"/>
                    </a:cubicBezTo>
                    <a:cubicBezTo>
                      <a:pt x="160" y="123"/>
                      <a:pt x="162" y="126"/>
                      <a:pt x="172" y="138"/>
                    </a:cubicBezTo>
                    <a:cubicBezTo>
                      <a:pt x="162" y="129"/>
                      <a:pt x="159" y="123"/>
                      <a:pt x="153" y="118"/>
                    </a:cubicBezTo>
                    <a:cubicBezTo>
                      <a:pt x="154" y="120"/>
                      <a:pt x="158" y="124"/>
                      <a:pt x="157" y="124"/>
                    </a:cubicBezTo>
                    <a:cubicBezTo>
                      <a:pt x="157" y="124"/>
                      <a:pt x="156" y="123"/>
                      <a:pt x="154" y="122"/>
                    </a:cubicBezTo>
                    <a:cubicBezTo>
                      <a:pt x="149" y="116"/>
                      <a:pt x="147" y="113"/>
                      <a:pt x="144" y="108"/>
                    </a:cubicBezTo>
                    <a:cubicBezTo>
                      <a:pt x="143" y="112"/>
                      <a:pt x="170" y="143"/>
                      <a:pt x="196" y="171"/>
                    </a:cubicBezTo>
                    <a:cubicBezTo>
                      <a:pt x="191" y="166"/>
                      <a:pt x="188" y="164"/>
                      <a:pt x="187" y="164"/>
                    </a:cubicBezTo>
                    <a:cubicBezTo>
                      <a:pt x="186" y="164"/>
                      <a:pt x="190" y="169"/>
                      <a:pt x="200" y="181"/>
                    </a:cubicBezTo>
                    <a:cubicBezTo>
                      <a:pt x="191" y="172"/>
                      <a:pt x="181" y="163"/>
                      <a:pt x="180" y="158"/>
                    </a:cubicBezTo>
                    <a:cubicBezTo>
                      <a:pt x="179" y="158"/>
                      <a:pt x="175" y="157"/>
                      <a:pt x="173" y="157"/>
                    </a:cubicBezTo>
                    <a:cubicBezTo>
                      <a:pt x="171" y="157"/>
                      <a:pt x="170" y="160"/>
                      <a:pt x="183" y="173"/>
                    </a:cubicBezTo>
                    <a:cubicBezTo>
                      <a:pt x="181" y="171"/>
                      <a:pt x="180" y="170"/>
                      <a:pt x="179" y="170"/>
                    </a:cubicBezTo>
                    <a:cubicBezTo>
                      <a:pt x="179" y="170"/>
                      <a:pt x="180" y="173"/>
                      <a:pt x="182" y="175"/>
                    </a:cubicBezTo>
                    <a:cubicBezTo>
                      <a:pt x="181" y="175"/>
                      <a:pt x="181" y="175"/>
                      <a:pt x="180" y="175"/>
                    </a:cubicBezTo>
                    <a:cubicBezTo>
                      <a:pt x="180" y="175"/>
                      <a:pt x="180" y="175"/>
                      <a:pt x="179" y="175"/>
                    </a:cubicBezTo>
                    <a:cubicBezTo>
                      <a:pt x="179" y="175"/>
                      <a:pt x="179" y="175"/>
                      <a:pt x="178" y="175"/>
                    </a:cubicBezTo>
                    <a:cubicBezTo>
                      <a:pt x="177" y="175"/>
                      <a:pt x="176" y="176"/>
                      <a:pt x="176" y="178"/>
                    </a:cubicBezTo>
                    <a:cubicBezTo>
                      <a:pt x="180" y="181"/>
                      <a:pt x="180" y="181"/>
                      <a:pt x="180" y="181"/>
                    </a:cubicBezTo>
                    <a:cubicBezTo>
                      <a:pt x="191" y="193"/>
                      <a:pt x="193" y="196"/>
                      <a:pt x="192" y="196"/>
                    </a:cubicBezTo>
                    <a:cubicBezTo>
                      <a:pt x="192" y="196"/>
                      <a:pt x="191" y="195"/>
                      <a:pt x="189" y="195"/>
                    </a:cubicBezTo>
                    <a:cubicBezTo>
                      <a:pt x="188" y="194"/>
                      <a:pt x="187" y="193"/>
                      <a:pt x="186" y="193"/>
                    </a:cubicBezTo>
                    <a:cubicBezTo>
                      <a:pt x="186" y="193"/>
                      <a:pt x="186" y="193"/>
                      <a:pt x="186" y="194"/>
                    </a:cubicBezTo>
                    <a:cubicBezTo>
                      <a:pt x="183" y="191"/>
                      <a:pt x="183" y="191"/>
                      <a:pt x="183" y="191"/>
                    </a:cubicBezTo>
                    <a:cubicBezTo>
                      <a:pt x="178" y="187"/>
                      <a:pt x="175" y="185"/>
                      <a:pt x="175" y="185"/>
                    </a:cubicBezTo>
                    <a:cubicBezTo>
                      <a:pt x="174" y="185"/>
                      <a:pt x="175" y="186"/>
                      <a:pt x="175" y="188"/>
                    </a:cubicBezTo>
                    <a:cubicBezTo>
                      <a:pt x="176" y="189"/>
                      <a:pt x="177" y="190"/>
                      <a:pt x="176" y="190"/>
                    </a:cubicBezTo>
                    <a:cubicBezTo>
                      <a:pt x="175" y="190"/>
                      <a:pt x="173" y="188"/>
                      <a:pt x="166" y="183"/>
                    </a:cubicBezTo>
                    <a:cubicBezTo>
                      <a:pt x="182" y="199"/>
                      <a:pt x="182" y="199"/>
                      <a:pt x="182" y="199"/>
                    </a:cubicBezTo>
                    <a:cubicBezTo>
                      <a:pt x="191" y="209"/>
                      <a:pt x="193" y="212"/>
                      <a:pt x="193" y="212"/>
                    </a:cubicBezTo>
                    <a:cubicBezTo>
                      <a:pt x="192" y="212"/>
                      <a:pt x="186" y="208"/>
                      <a:pt x="181" y="203"/>
                    </a:cubicBezTo>
                    <a:cubicBezTo>
                      <a:pt x="175" y="199"/>
                      <a:pt x="170" y="194"/>
                      <a:pt x="168" y="194"/>
                    </a:cubicBezTo>
                    <a:cubicBezTo>
                      <a:pt x="168" y="194"/>
                      <a:pt x="168" y="195"/>
                      <a:pt x="169" y="197"/>
                    </a:cubicBezTo>
                    <a:cubicBezTo>
                      <a:pt x="179" y="206"/>
                      <a:pt x="179" y="206"/>
                      <a:pt x="179" y="206"/>
                    </a:cubicBezTo>
                    <a:cubicBezTo>
                      <a:pt x="180" y="207"/>
                      <a:pt x="181" y="208"/>
                      <a:pt x="180" y="208"/>
                    </a:cubicBezTo>
                    <a:cubicBezTo>
                      <a:pt x="178" y="208"/>
                      <a:pt x="129" y="159"/>
                      <a:pt x="124" y="156"/>
                    </a:cubicBezTo>
                    <a:cubicBezTo>
                      <a:pt x="121" y="153"/>
                      <a:pt x="120" y="150"/>
                      <a:pt x="118" y="148"/>
                    </a:cubicBezTo>
                    <a:cubicBezTo>
                      <a:pt x="114" y="144"/>
                      <a:pt x="112" y="143"/>
                      <a:pt x="111" y="143"/>
                    </a:cubicBezTo>
                    <a:cubicBezTo>
                      <a:pt x="109" y="143"/>
                      <a:pt x="139" y="172"/>
                      <a:pt x="141" y="178"/>
                    </a:cubicBezTo>
                    <a:cubicBezTo>
                      <a:pt x="129" y="166"/>
                      <a:pt x="113" y="147"/>
                      <a:pt x="109" y="146"/>
                    </a:cubicBezTo>
                    <a:cubicBezTo>
                      <a:pt x="108" y="145"/>
                      <a:pt x="108" y="145"/>
                      <a:pt x="108" y="145"/>
                    </a:cubicBezTo>
                    <a:cubicBezTo>
                      <a:pt x="107" y="145"/>
                      <a:pt x="112" y="152"/>
                      <a:pt x="117" y="159"/>
                    </a:cubicBezTo>
                    <a:cubicBezTo>
                      <a:pt x="122" y="166"/>
                      <a:pt x="126" y="173"/>
                      <a:pt x="124" y="173"/>
                    </a:cubicBezTo>
                    <a:cubicBezTo>
                      <a:pt x="124" y="173"/>
                      <a:pt x="121" y="172"/>
                      <a:pt x="117" y="168"/>
                    </a:cubicBezTo>
                    <a:cubicBezTo>
                      <a:pt x="127" y="177"/>
                      <a:pt x="136" y="186"/>
                      <a:pt x="141" y="194"/>
                    </a:cubicBezTo>
                    <a:cubicBezTo>
                      <a:pt x="141" y="194"/>
                      <a:pt x="141" y="194"/>
                      <a:pt x="141" y="194"/>
                    </a:cubicBezTo>
                    <a:cubicBezTo>
                      <a:pt x="140" y="194"/>
                      <a:pt x="136" y="191"/>
                      <a:pt x="131" y="187"/>
                    </a:cubicBezTo>
                    <a:cubicBezTo>
                      <a:pt x="127" y="184"/>
                      <a:pt x="122" y="181"/>
                      <a:pt x="121" y="181"/>
                    </a:cubicBezTo>
                    <a:cubicBezTo>
                      <a:pt x="120" y="181"/>
                      <a:pt x="122" y="184"/>
                      <a:pt x="130" y="193"/>
                    </a:cubicBezTo>
                    <a:cubicBezTo>
                      <a:pt x="127" y="191"/>
                      <a:pt x="125" y="189"/>
                      <a:pt x="123" y="186"/>
                    </a:cubicBezTo>
                    <a:cubicBezTo>
                      <a:pt x="128" y="195"/>
                      <a:pt x="130" y="203"/>
                      <a:pt x="144" y="219"/>
                    </a:cubicBezTo>
                    <a:cubicBezTo>
                      <a:pt x="130" y="205"/>
                      <a:pt x="124" y="200"/>
                      <a:pt x="123" y="200"/>
                    </a:cubicBezTo>
                    <a:cubicBezTo>
                      <a:pt x="121" y="200"/>
                      <a:pt x="124" y="204"/>
                      <a:pt x="127" y="209"/>
                    </a:cubicBezTo>
                    <a:cubicBezTo>
                      <a:pt x="129" y="214"/>
                      <a:pt x="132" y="218"/>
                      <a:pt x="131" y="218"/>
                    </a:cubicBezTo>
                    <a:cubicBezTo>
                      <a:pt x="130" y="218"/>
                      <a:pt x="125" y="214"/>
                      <a:pt x="113" y="201"/>
                    </a:cubicBezTo>
                    <a:cubicBezTo>
                      <a:pt x="111" y="207"/>
                      <a:pt x="111" y="207"/>
                      <a:pt x="111" y="207"/>
                    </a:cubicBezTo>
                    <a:cubicBezTo>
                      <a:pt x="106" y="202"/>
                      <a:pt x="106" y="202"/>
                      <a:pt x="106" y="202"/>
                    </a:cubicBezTo>
                    <a:cubicBezTo>
                      <a:pt x="106" y="202"/>
                      <a:pt x="106" y="202"/>
                      <a:pt x="106" y="202"/>
                    </a:cubicBezTo>
                    <a:cubicBezTo>
                      <a:pt x="101" y="202"/>
                      <a:pt x="112" y="215"/>
                      <a:pt x="123" y="228"/>
                    </a:cubicBezTo>
                    <a:cubicBezTo>
                      <a:pt x="119" y="225"/>
                      <a:pt x="115" y="220"/>
                      <a:pt x="112" y="217"/>
                    </a:cubicBezTo>
                    <a:cubicBezTo>
                      <a:pt x="108" y="215"/>
                      <a:pt x="105" y="213"/>
                      <a:pt x="104" y="213"/>
                    </a:cubicBezTo>
                    <a:cubicBezTo>
                      <a:pt x="101" y="213"/>
                      <a:pt x="107" y="221"/>
                      <a:pt x="123" y="242"/>
                    </a:cubicBezTo>
                    <a:cubicBezTo>
                      <a:pt x="106" y="225"/>
                      <a:pt x="106" y="225"/>
                      <a:pt x="106" y="225"/>
                    </a:cubicBezTo>
                    <a:cubicBezTo>
                      <a:pt x="107" y="226"/>
                      <a:pt x="107" y="227"/>
                      <a:pt x="107" y="227"/>
                    </a:cubicBezTo>
                    <a:cubicBezTo>
                      <a:pt x="106" y="227"/>
                      <a:pt x="102" y="224"/>
                      <a:pt x="98" y="222"/>
                    </a:cubicBezTo>
                    <a:cubicBezTo>
                      <a:pt x="94" y="220"/>
                      <a:pt x="90" y="217"/>
                      <a:pt x="88" y="217"/>
                    </a:cubicBezTo>
                    <a:cubicBezTo>
                      <a:pt x="86" y="217"/>
                      <a:pt x="86" y="219"/>
                      <a:pt x="90" y="226"/>
                    </a:cubicBezTo>
                    <a:cubicBezTo>
                      <a:pt x="89" y="224"/>
                      <a:pt x="85" y="221"/>
                      <a:pt x="83" y="218"/>
                    </a:cubicBezTo>
                    <a:cubicBezTo>
                      <a:pt x="86" y="222"/>
                      <a:pt x="86" y="224"/>
                      <a:pt x="85" y="224"/>
                    </a:cubicBezTo>
                    <a:cubicBezTo>
                      <a:pt x="83" y="224"/>
                      <a:pt x="78" y="221"/>
                      <a:pt x="74" y="219"/>
                    </a:cubicBezTo>
                    <a:cubicBezTo>
                      <a:pt x="69" y="216"/>
                      <a:pt x="65" y="213"/>
                      <a:pt x="64" y="213"/>
                    </a:cubicBezTo>
                    <a:cubicBezTo>
                      <a:pt x="61" y="213"/>
                      <a:pt x="65" y="220"/>
                      <a:pt x="87" y="243"/>
                    </a:cubicBezTo>
                    <a:cubicBezTo>
                      <a:pt x="99" y="261"/>
                      <a:pt x="99" y="261"/>
                      <a:pt x="99" y="261"/>
                    </a:cubicBezTo>
                    <a:cubicBezTo>
                      <a:pt x="107" y="263"/>
                      <a:pt x="125" y="289"/>
                      <a:pt x="137" y="298"/>
                    </a:cubicBezTo>
                    <a:cubicBezTo>
                      <a:pt x="137" y="299"/>
                      <a:pt x="137" y="299"/>
                      <a:pt x="137" y="299"/>
                    </a:cubicBezTo>
                    <a:cubicBezTo>
                      <a:pt x="134" y="299"/>
                      <a:pt x="115" y="282"/>
                      <a:pt x="113" y="278"/>
                    </a:cubicBezTo>
                    <a:cubicBezTo>
                      <a:pt x="117" y="281"/>
                      <a:pt x="117" y="281"/>
                      <a:pt x="117" y="281"/>
                    </a:cubicBezTo>
                    <a:cubicBezTo>
                      <a:pt x="86" y="247"/>
                      <a:pt x="101" y="273"/>
                      <a:pt x="80" y="251"/>
                    </a:cubicBezTo>
                    <a:cubicBezTo>
                      <a:pt x="78" y="253"/>
                      <a:pt x="76" y="254"/>
                      <a:pt x="72" y="254"/>
                    </a:cubicBezTo>
                    <a:cubicBezTo>
                      <a:pt x="69" y="254"/>
                      <a:pt x="65" y="253"/>
                      <a:pt x="60" y="252"/>
                    </a:cubicBezTo>
                    <a:cubicBezTo>
                      <a:pt x="56" y="251"/>
                      <a:pt x="52" y="251"/>
                      <a:pt x="49" y="251"/>
                    </a:cubicBezTo>
                    <a:cubicBezTo>
                      <a:pt x="46" y="251"/>
                      <a:pt x="44" y="251"/>
                      <a:pt x="43" y="252"/>
                    </a:cubicBezTo>
                    <a:cubicBezTo>
                      <a:pt x="69" y="276"/>
                      <a:pt x="69" y="276"/>
                      <a:pt x="69" y="276"/>
                    </a:cubicBezTo>
                    <a:cubicBezTo>
                      <a:pt x="65" y="277"/>
                      <a:pt x="65" y="277"/>
                      <a:pt x="65" y="277"/>
                    </a:cubicBezTo>
                    <a:cubicBezTo>
                      <a:pt x="59" y="272"/>
                      <a:pt x="45" y="258"/>
                      <a:pt x="47" y="258"/>
                    </a:cubicBezTo>
                    <a:cubicBezTo>
                      <a:pt x="44" y="255"/>
                      <a:pt x="43" y="254"/>
                      <a:pt x="43" y="254"/>
                    </a:cubicBezTo>
                    <a:cubicBezTo>
                      <a:pt x="41" y="254"/>
                      <a:pt x="58" y="273"/>
                      <a:pt x="62" y="278"/>
                    </a:cubicBezTo>
                    <a:cubicBezTo>
                      <a:pt x="49" y="271"/>
                      <a:pt x="34" y="247"/>
                      <a:pt x="33" y="247"/>
                    </a:cubicBezTo>
                    <a:cubicBezTo>
                      <a:pt x="33" y="247"/>
                      <a:pt x="32" y="247"/>
                      <a:pt x="32" y="247"/>
                    </a:cubicBezTo>
                    <a:cubicBezTo>
                      <a:pt x="33" y="251"/>
                      <a:pt x="33" y="251"/>
                      <a:pt x="33" y="251"/>
                    </a:cubicBezTo>
                    <a:cubicBezTo>
                      <a:pt x="36" y="253"/>
                      <a:pt x="36" y="253"/>
                      <a:pt x="36" y="253"/>
                    </a:cubicBezTo>
                    <a:cubicBezTo>
                      <a:pt x="45" y="265"/>
                      <a:pt x="56" y="276"/>
                      <a:pt x="53" y="276"/>
                    </a:cubicBezTo>
                    <a:cubicBezTo>
                      <a:pt x="47" y="272"/>
                      <a:pt x="37" y="261"/>
                      <a:pt x="36" y="261"/>
                    </a:cubicBezTo>
                    <a:cubicBezTo>
                      <a:pt x="35" y="260"/>
                      <a:pt x="34" y="259"/>
                      <a:pt x="34" y="259"/>
                    </a:cubicBezTo>
                    <a:cubicBezTo>
                      <a:pt x="34" y="259"/>
                      <a:pt x="34" y="260"/>
                      <a:pt x="34" y="261"/>
                    </a:cubicBezTo>
                    <a:cubicBezTo>
                      <a:pt x="29" y="261"/>
                      <a:pt x="29" y="261"/>
                      <a:pt x="29" y="261"/>
                    </a:cubicBezTo>
                    <a:cubicBezTo>
                      <a:pt x="50" y="280"/>
                      <a:pt x="50" y="280"/>
                      <a:pt x="50" y="280"/>
                    </a:cubicBezTo>
                    <a:cubicBezTo>
                      <a:pt x="59" y="291"/>
                      <a:pt x="47" y="282"/>
                      <a:pt x="70" y="302"/>
                    </a:cubicBezTo>
                    <a:cubicBezTo>
                      <a:pt x="57" y="290"/>
                      <a:pt x="50" y="287"/>
                      <a:pt x="47" y="287"/>
                    </a:cubicBezTo>
                    <a:cubicBezTo>
                      <a:pt x="44" y="287"/>
                      <a:pt x="43" y="289"/>
                      <a:pt x="43" y="290"/>
                    </a:cubicBezTo>
                    <a:cubicBezTo>
                      <a:pt x="42" y="291"/>
                      <a:pt x="41" y="293"/>
                      <a:pt x="40" y="293"/>
                    </a:cubicBezTo>
                    <a:cubicBezTo>
                      <a:pt x="39" y="293"/>
                      <a:pt x="38" y="292"/>
                      <a:pt x="36" y="291"/>
                    </a:cubicBezTo>
                    <a:cubicBezTo>
                      <a:pt x="49" y="307"/>
                      <a:pt x="47" y="308"/>
                      <a:pt x="43" y="309"/>
                    </a:cubicBezTo>
                    <a:cubicBezTo>
                      <a:pt x="48" y="312"/>
                      <a:pt x="70" y="333"/>
                      <a:pt x="66" y="333"/>
                    </a:cubicBezTo>
                    <a:cubicBezTo>
                      <a:pt x="66" y="333"/>
                      <a:pt x="66" y="333"/>
                      <a:pt x="66" y="333"/>
                    </a:cubicBezTo>
                    <a:cubicBezTo>
                      <a:pt x="22" y="288"/>
                      <a:pt x="42" y="315"/>
                      <a:pt x="11" y="288"/>
                    </a:cubicBezTo>
                    <a:cubicBezTo>
                      <a:pt x="20" y="296"/>
                      <a:pt x="20" y="298"/>
                      <a:pt x="21" y="301"/>
                    </a:cubicBezTo>
                    <a:cubicBezTo>
                      <a:pt x="22" y="305"/>
                      <a:pt x="24" y="309"/>
                      <a:pt x="41" y="324"/>
                    </a:cubicBezTo>
                    <a:cubicBezTo>
                      <a:pt x="36" y="321"/>
                      <a:pt x="24" y="307"/>
                      <a:pt x="11" y="297"/>
                    </a:cubicBezTo>
                    <a:cubicBezTo>
                      <a:pt x="17" y="306"/>
                      <a:pt x="13" y="306"/>
                      <a:pt x="9" y="306"/>
                    </a:cubicBezTo>
                    <a:cubicBezTo>
                      <a:pt x="5" y="307"/>
                      <a:pt x="1" y="307"/>
                      <a:pt x="4" y="314"/>
                    </a:cubicBezTo>
                    <a:cubicBezTo>
                      <a:pt x="9" y="319"/>
                      <a:pt x="18" y="326"/>
                      <a:pt x="26" y="335"/>
                    </a:cubicBezTo>
                    <a:cubicBezTo>
                      <a:pt x="0" y="315"/>
                      <a:pt x="0" y="315"/>
                      <a:pt x="0" y="315"/>
                    </a:cubicBezTo>
                    <a:cubicBezTo>
                      <a:pt x="2" y="318"/>
                      <a:pt x="9" y="325"/>
                      <a:pt x="14" y="330"/>
                    </a:cubicBezTo>
                    <a:cubicBezTo>
                      <a:pt x="16" y="333"/>
                      <a:pt x="18" y="335"/>
                      <a:pt x="18" y="335"/>
                    </a:cubicBezTo>
                    <a:cubicBezTo>
                      <a:pt x="17" y="335"/>
                      <a:pt x="16" y="334"/>
                      <a:pt x="12" y="332"/>
                    </a:cubicBezTo>
                    <a:cubicBezTo>
                      <a:pt x="16" y="335"/>
                      <a:pt x="22" y="340"/>
                      <a:pt x="24" y="343"/>
                    </a:cubicBezTo>
                    <a:cubicBezTo>
                      <a:pt x="23" y="343"/>
                      <a:pt x="22" y="342"/>
                      <a:pt x="22" y="342"/>
                    </a:cubicBezTo>
                    <a:cubicBezTo>
                      <a:pt x="18" y="342"/>
                      <a:pt x="17" y="345"/>
                      <a:pt x="18" y="349"/>
                    </a:cubicBezTo>
                    <a:cubicBezTo>
                      <a:pt x="18" y="354"/>
                      <a:pt x="20" y="360"/>
                      <a:pt x="21" y="365"/>
                    </a:cubicBezTo>
                    <a:cubicBezTo>
                      <a:pt x="22" y="371"/>
                      <a:pt x="23" y="375"/>
                      <a:pt x="22" y="379"/>
                    </a:cubicBezTo>
                    <a:cubicBezTo>
                      <a:pt x="21" y="382"/>
                      <a:pt x="19" y="384"/>
                      <a:pt x="18" y="387"/>
                    </a:cubicBezTo>
                    <a:cubicBezTo>
                      <a:pt x="18" y="387"/>
                      <a:pt x="18" y="387"/>
                      <a:pt x="19" y="387"/>
                    </a:cubicBezTo>
                    <a:cubicBezTo>
                      <a:pt x="20" y="387"/>
                      <a:pt x="21" y="390"/>
                      <a:pt x="22" y="392"/>
                    </a:cubicBezTo>
                    <a:cubicBezTo>
                      <a:pt x="22" y="392"/>
                      <a:pt x="22" y="392"/>
                      <a:pt x="22" y="392"/>
                    </a:cubicBezTo>
                    <a:cubicBezTo>
                      <a:pt x="23" y="392"/>
                      <a:pt x="25" y="395"/>
                      <a:pt x="27" y="397"/>
                    </a:cubicBezTo>
                    <a:cubicBezTo>
                      <a:pt x="27" y="397"/>
                      <a:pt x="26" y="397"/>
                      <a:pt x="25" y="398"/>
                    </a:cubicBezTo>
                    <a:cubicBezTo>
                      <a:pt x="24" y="399"/>
                      <a:pt x="24" y="400"/>
                      <a:pt x="24" y="400"/>
                    </a:cubicBezTo>
                    <a:cubicBezTo>
                      <a:pt x="26" y="403"/>
                      <a:pt x="26" y="405"/>
                      <a:pt x="27" y="407"/>
                    </a:cubicBezTo>
                    <a:cubicBezTo>
                      <a:pt x="27" y="409"/>
                      <a:pt x="28" y="411"/>
                      <a:pt x="28" y="412"/>
                    </a:cubicBezTo>
                    <a:cubicBezTo>
                      <a:pt x="28" y="412"/>
                      <a:pt x="28" y="412"/>
                      <a:pt x="28" y="411"/>
                    </a:cubicBezTo>
                    <a:cubicBezTo>
                      <a:pt x="28" y="410"/>
                      <a:pt x="28" y="410"/>
                      <a:pt x="28" y="410"/>
                    </a:cubicBezTo>
                    <a:cubicBezTo>
                      <a:pt x="29" y="412"/>
                      <a:pt x="29" y="411"/>
                      <a:pt x="31" y="412"/>
                    </a:cubicBezTo>
                    <a:cubicBezTo>
                      <a:pt x="33" y="412"/>
                      <a:pt x="36" y="414"/>
                      <a:pt x="38" y="416"/>
                    </a:cubicBezTo>
                    <a:cubicBezTo>
                      <a:pt x="38" y="415"/>
                      <a:pt x="39" y="415"/>
                      <a:pt x="40" y="415"/>
                    </a:cubicBezTo>
                    <a:cubicBezTo>
                      <a:pt x="41" y="415"/>
                      <a:pt x="43" y="415"/>
                      <a:pt x="46" y="417"/>
                    </a:cubicBezTo>
                    <a:cubicBezTo>
                      <a:pt x="48" y="418"/>
                      <a:pt x="51" y="419"/>
                      <a:pt x="53" y="419"/>
                    </a:cubicBezTo>
                    <a:cubicBezTo>
                      <a:pt x="54" y="419"/>
                      <a:pt x="55" y="418"/>
                      <a:pt x="53" y="416"/>
                    </a:cubicBezTo>
                    <a:cubicBezTo>
                      <a:pt x="57" y="418"/>
                      <a:pt x="55" y="419"/>
                      <a:pt x="58" y="421"/>
                    </a:cubicBezTo>
                    <a:cubicBezTo>
                      <a:pt x="57" y="418"/>
                      <a:pt x="56" y="417"/>
                      <a:pt x="58" y="417"/>
                    </a:cubicBezTo>
                    <a:cubicBezTo>
                      <a:pt x="59" y="417"/>
                      <a:pt x="60" y="417"/>
                      <a:pt x="62" y="418"/>
                    </a:cubicBezTo>
                    <a:cubicBezTo>
                      <a:pt x="63" y="419"/>
                      <a:pt x="63" y="419"/>
                      <a:pt x="63" y="419"/>
                    </a:cubicBezTo>
                    <a:cubicBezTo>
                      <a:pt x="63" y="419"/>
                      <a:pt x="64" y="419"/>
                      <a:pt x="64" y="419"/>
                    </a:cubicBezTo>
                    <a:cubicBezTo>
                      <a:pt x="72" y="419"/>
                      <a:pt x="81" y="424"/>
                      <a:pt x="99" y="432"/>
                    </a:cubicBezTo>
                    <a:cubicBezTo>
                      <a:pt x="88" y="423"/>
                      <a:pt x="88" y="423"/>
                      <a:pt x="88" y="423"/>
                    </a:cubicBezTo>
                    <a:cubicBezTo>
                      <a:pt x="92" y="424"/>
                      <a:pt x="95" y="427"/>
                      <a:pt x="99" y="430"/>
                    </a:cubicBezTo>
                    <a:cubicBezTo>
                      <a:pt x="86" y="416"/>
                      <a:pt x="91" y="428"/>
                      <a:pt x="78" y="413"/>
                    </a:cubicBezTo>
                    <a:cubicBezTo>
                      <a:pt x="89" y="422"/>
                      <a:pt x="93" y="423"/>
                      <a:pt x="97" y="424"/>
                    </a:cubicBezTo>
                    <a:cubicBezTo>
                      <a:pt x="101" y="424"/>
                      <a:pt x="104" y="425"/>
                      <a:pt x="112" y="431"/>
                    </a:cubicBezTo>
                    <a:cubicBezTo>
                      <a:pt x="112" y="430"/>
                      <a:pt x="113" y="430"/>
                      <a:pt x="113" y="430"/>
                    </a:cubicBezTo>
                    <a:cubicBezTo>
                      <a:pt x="111" y="428"/>
                      <a:pt x="109" y="426"/>
                      <a:pt x="110" y="426"/>
                    </a:cubicBezTo>
                    <a:cubicBezTo>
                      <a:pt x="110" y="426"/>
                      <a:pt x="110" y="426"/>
                      <a:pt x="110" y="426"/>
                    </a:cubicBezTo>
                    <a:cubicBezTo>
                      <a:pt x="115" y="430"/>
                      <a:pt x="115" y="430"/>
                      <a:pt x="115" y="430"/>
                    </a:cubicBezTo>
                    <a:cubicBezTo>
                      <a:pt x="115" y="430"/>
                      <a:pt x="115" y="430"/>
                      <a:pt x="116" y="430"/>
                    </a:cubicBezTo>
                    <a:cubicBezTo>
                      <a:pt x="110" y="424"/>
                      <a:pt x="110" y="424"/>
                      <a:pt x="110" y="424"/>
                    </a:cubicBezTo>
                    <a:cubicBezTo>
                      <a:pt x="110" y="424"/>
                      <a:pt x="111" y="424"/>
                      <a:pt x="111" y="425"/>
                    </a:cubicBezTo>
                    <a:cubicBezTo>
                      <a:pt x="108" y="422"/>
                      <a:pt x="105" y="420"/>
                      <a:pt x="102" y="418"/>
                    </a:cubicBezTo>
                    <a:cubicBezTo>
                      <a:pt x="106" y="421"/>
                      <a:pt x="108" y="422"/>
                      <a:pt x="109" y="422"/>
                    </a:cubicBezTo>
                    <a:cubicBezTo>
                      <a:pt x="110" y="422"/>
                      <a:pt x="107" y="419"/>
                      <a:pt x="104" y="416"/>
                    </a:cubicBezTo>
                    <a:cubicBezTo>
                      <a:pt x="98" y="410"/>
                      <a:pt x="88" y="402"/>
                      <a:pt x="86" y="400"/>
                    </a:cubicBezTo>
                    <a:cubicBezTo>
                      <a:pt x="118" y="421"/>
                      <a:pt x="118" y="421"/>
                      <a:pt x="118" y="421"/>
                    </a:cubicBezTo>
                    <a:cubicBezTo>
                      <a:pt x="108" y="411"/>
                      <a:pt x="98" y="404"/>
                      <a:pt x="91" y="398"/>
                    </a:cubicBezTo>
                    <a:cubicBezTo>
                      <a:pt x="86" y="389"/>
                      <a:pt x="92" y="389"/>
                      <a:pt x="97" y="388"/>
                    </a:cubicBezTo>
                    <a:cubicBezTo>
                      <a:pt x="101" y="387"/>
                      <a:pt x="106" y="388"/>
                      <a:pt x="98" y="377"/>
                    </a:cubicBezTo>
                    <a:cubicBezTo>
                      <a:pt x="114" y="388"/>
                      <a:pt x="129" y="404"/>
                      <a:pt x="136" y="407"/>
                    </a:cubicBezTo>
                    <a:cubicBezTo>
                      <a:pt x="114" y="390"/>
                      <a:pt x="111" y="385"/>
                      <a:pt x="110" y="382"/>
                    </a:cubicBezTo>
                    <a:cubicBezTo>
                      <a:pt x="109" y="378"/>
                      <a:pt x="108" y="375"/>
                      <a:pt x="97" y="366"/>
                    </a:cubicBezTo>
                    <a:cubicBezTo>
                      <a:pt x="96" y="365"/>
                      <a:pt x="95" y="364"/>
                      <a:pt x="93" y="363"/>
                    </a:cubicBezTo>
                    <a:cubicBezTo>
                      <a:pt x="95" y="364"/>
                      <a:pt x="96" y="365"/>
                      <a:pt x="97" y="366"/>
                    </a:cubicBezTo>
                    <a:cubicBezTo>
                      <a:pt x="123" y="387"/>
                      <a:pt x="120" y="379"/>
                      <a:pt x="132" y="388"/>
                    </a:cubicBezTo>
                    <a:cubicBezTo>
                      <a:pt x="131" y="386"/>
                      <a:pt x="129" y="384"/>
                      <a:pt x="127" y="382"/>
                    </a:cubicBezTo>
                    <a:cubicBezTo>
                      <a:pt x="140" y="394"/>
                      <a:pt x="140" y="394"/>
                      <a:pt x="140" y="394"/>
                    </a:cubicBezTo>
                    <a:cubicBezTo>
                      <a:pt x="129" y="382"/>
                      <a:pt x="123" y="376"/>
                      <a:pt x="122" y="371"/>
                    </a:cubicBezTo>
                    <a:cubicBezTo>
                      <a:pt x="127" y="378"/>
                      <a:pt x="133" y="383"/>
                      <a:pt x="139" y="388"/>
                    </a:cubicBezTo>
                    <a:cubicBezTo>
                      <a:pt x="141" y="387"/>
                      <a:pt x="140" y="383"/>
                      <a:pt x="127" y="368"/>
                    </a:cubicBezTo>
                    <a:cubicBezTo>
                      <a:pt x="129" y="370"/>
                      <a:pt x="130" y="370"/>
                      <a:pt x="131" y="371"/>
                    </a:cubicBezTo>
                    <a:cubicBezTo>
                      <a:pt x="126" y="365"/>
                      <a:pt x="123" y="360"/>
                      <a:pt x="125" y="360"/>
                    </a:cubicBezTo>
                    <a:cubicBezTo>
                      <a:pt x="125" y="360"/>
                      <a:pt x="125" y="360"/>
                      <a:pt x="125" y="360"/>
                    </a:cubicBezTo>
                    <a:cubicBezTo>
                      <a:pt x="125" y="360"/>
                      <a:pt x="125" y="360"/>
                      <a:pt x="125" y="360"/>
                    </a:cubicBezTo>
                    <a:cubicBezTo>
                      <a:pt x="126" y="360"/>
                      <a:pt x="130" y="363"/>
                      <a:pt x="135" y="368"/>
                    </a:cubicBezTo>
                    <a:cubicBezTo>
                      <a:pt x="135" y="367"/>
                      <a:pt x="135" y="367"/>
                      <a:pt x="135" y="367"/>
                    </a:cubicBezTo>
                    <a:cubicBezTo>
                      <a:pt x="136" y="365"/>
                      <a:pt x="137" y="364"/>
                      <a:pt x="140" y="364"/>
                    </a:cubicBezTo>
                    <a:cubicBezTo>
                      <a:pt x="142" y="364"/>
                      <a:pt x="145" y="365"/>
                      <a:pt x="150" y="367"/>
                    </a:cubicBezTo>
                    <a:cubicBezTo>
                      <a:pt x="144" y="360"/>
                      <a:pt x="138" y="353"/>
                      <a:pt x="138" y="351"/>
                    </a:cubicBezTo>
                    <a:cubicBezTo>
                      <a:pt x="117" y="334"/>
                      <a:pt x="117" y="334"/>
                      <a:pt x="117" y="334"/>
                    </a:cubicBezTo>
                    <a:cubicBezTo>
                      <a:pt x="123" y="333"/>
                      <a:pt x="123" y="333"/>
                      <a:pt x="123" y="333"/>
                    </a:cubicBezTo>
                    <a:cubicBezTo>
                      <a:pt x="122" y="332"/>
                      <a:pt x="122" y="331"/>
                      <a:pt x="122" y="331"/>
                    </a:cubicBezTo>
                    <a:cubicBezTo>
                      <a:pt x="123" y="331"/>
                      <a:pt x="124" y="332"/>
                      <a:pt x="125" y="333"/>
                    </a:cubicBezTo>
                    <a:cubicBezTo>
                      <a:pt x="126" y="333"/>
                      <a:pt x="139" y="346"/>
                      <a:pt x="146" y="350"/>
                    </a:cubicBezTo>
                    <a:cubicBezTo>
                      <a:pt x="150" y="349"/>
                      <a:pt x="137" y="337"/>
                      <a:pt x="125" y="324"/>
                    </a:cubicBezTo>
                    <a:cubicBezTo>
                      <a:pt x="121" y="321"/>
                      <a:pt x="121" y="321"/>
                      <a:pt x="121" y="321"/>
                    </a:cubicBezTo>
                    <a:cubicBezTo>
                      <a:pt x="120" y="317"/>
                      <a:pt x="120" y="317"/>
                      <a:pt x="120" y="317"/>
                    </a:cubicBezTo>
                    <a:cubicBezTo>
                      <a:pt x="120" y="317"/>
                      <a:pt x="120" y="317"/>
                      <a:pt x="120" y="317"/>
                    </a:cubicBezTo>
                    <a:cubicBezTo>
                      <a:pt x="122" y="317"/>
                      <a:pt x="141" y="344"/>
                      <a:pt x="157" y="352"/>
                    </a:cubicBezTo>
                    <a:cubicBezTo>
                      <a:pt x="151" y="347"/>
                      <a:pt x="130" y="325"/>
                      <a:pt x="133" y="325"/>
                    </a:cubicBezTo>
                    <a:cubicBezTo>
                      <a:pt x="133" y="325"/>
                      <a:pt x="135" y="326"/>
                      <a:pt x="138" y="329"/>
                    </a:cubicBezTo>
                    <a:cubicBezTo>
                      <a:pt x="135" y="329"/>
                      <a:pt x="152" y="345"/>
                      <a:pt x="160" y="351"/>
                    </a:cubicBezTo>
                    <a:cubicBezTo>
                      <a:pt x="164" y="350"/>
                      <a:pt x="164" y="350"/>
                      <a:pt x="164" y="350"/>
                    </a:cubicBezTo>
                    <a:cubicBezTo>
                      <a:pt x="133" y="322"/>
                      <a:pt x="133" y="322"/>
                      <a:pt x="133" y="322"/>
                    </a:cubicBezTo>
                    <a:cubicBezTo>
                      <a:pt x="135" y="321"/>
                      <a:pt x="137" y="320"/>
                      <a:pt x="140" y="320"/>
                    </a:cubicBezTo>
                    <a:cubicBezTo>
                      <a:pt x="144" y="320"/>
                      <a:pt x="149" y="321"/>
                      <a:pt x="154" y="322"/>
                    </a:cubicBezTo>
                    <a:cubicBezTo>
                      <a:pt x="158" y="322"/>
                      <a:pt x="163" y="323"/>
                      <a:pt x="167" y="323"/>
                    </a:cubicBezTo>
                    <a:cubicBezTo>
                      <a:pt x="171" y="323"/>
                      <a:pt x="175" y="322"/>
                      <a:pt x="176" y="319"/>
                    </a:cubicBezTo>
                    <a:cubicBezTo>
                      <a:pt x="203" y="345"/>
                      <a:pt x="183" y="315"/>
                      <a:pt x="221" y="354"/>
                    </a:cubicBezTo>
                    <a:cubicBezTo>
                      <a:pt x="217" y="350"/>
                      <a:pt x="217" y="350"/>
                      <a:pt x="217" y="350"/>
                    </a:cubicBezTo>
                    <a:cubicBezTo>
                      <a:pt x="219" y="355"/>
                      <a:pt x="242" y="375"/>
                      <a:pt x="245" y="375"/>
                    </a:cubicBezTo>
                    <a:cubicBezTo>
                      <a:pt x="246" y="375"/>
                      <a:pt x="246" y="375"/>
                      <a:pt x="245" y="374"/>
                    </a:cubicBezTo>
                    <a:cubicBezTo>
                      <a:pt x="232" y="363"/>
                      <a:pt x="209" y="333"/>
                      <a:pt x="200" y="332"/>
                    </a:cubicBezTo>
                    <a:cubicBezTo>
                      <a:pt x="184" y="311"/>
                      <a:pt x="184" y="311"/>
                      <a:pt x="184" y="311"/>
                    </a:cubicBezTo>
                    <a:cubicBezTo>
                      <a:pt x="158" y="283"/>
                      <a:pt x="152" y="276"/>
                      <a:pt x="155" y="276"/>
                    </a:cubicBezTo>
                    <a:cubicBezTo>
                      <a:pt x="157" y="276"/>
                      <a:pt x="163" y="279"/>
                      <a:pt x="168" y="282"/>
                    </a:cubicBezTo>
                    <a:cubicBezTo>
                      <a:pt x="173" y="285"/>
                      <a:pt x="178" y="287"/>
                      <a:pt x="181" y="287"/>
                    </a:cubicBezTo>
                    <a:cubicBezTo>
                      <a:pt x="183" y="287"/>
                      <a:pt x="182" y="286"/>
                      <a:pt x="179" y="281"/>
                    </a:cubicBezTo>
                    <a:cubicBezTo>
                      <a:pt x="182" y="284"/>
                      <a:pt x="185" y="288"/>
                      <a:pt x="188" y="290"/>
                    </a:cubicBezTo>
                    <a:cubicBezTo>
                      <a:pt x="182" y="282"/>
                      <a:pt x="182" y="280"/>
                      <a:pt x="184" y="280"/>
                    </a:cubicBezTo>
                    <a:cubicBezTo>
                      <a:pt x="187" y="280"/>
                      <a:pt x="192" y="283"/>
                      <a:pt x="197" y="285"/>
                    </a:cubicBezTo>
                    <a:cubicBezTo>
                      <a:pt x="201" y="288"/>
                      <a:pt x="206" y="291"/>
                      <a:pt x="207" y="291"/>
                    </a:cubicBezTo>
                    <a:cubicBezTo>
                      <a:pt x="208" y="291"/>
                      <a:pt x="207" y="290"/>
                      <a:pt x="206" y="288"/>
                    </a:cubicBezTo>
                    <a:cubicBezTo>
                      <a:pt x="226" y="308"/>
                      <a:pt x="226" y="308"/>
                      <a:pt x="226" y="308"/>
                    </a:cubicBezTo>
                    <a:cubicBezTo>
                      <a:pt x="207" y="284"/>
                      <a:pt x="200" y="275"/>
                      <a:pt x="203" y="275"/>
                    </a:cubicBezTo>
                    <a:cubicBezTo>
                      <a:pt x="205" y="275"/>
                      <a:pt x="208" y="276"/>
                      <a:pt x="213" y="279"/>
                    </a:cubicBezTo>
                    <a:cubicBezTo>
                      <a:pt x="216" y="282"/>
                      <a:pt x="221" y="288"/>
                      <a:pt x="226" y="292"/>
                    </a:cubicBezTo>
                    <a:cubicBezTo>
                      <a:pt x="213" y="277"/>
                      <a:pt x="200" y="261"/>
                      <a:pt x="205" y="261"/>
                    </a:cubicBezTo>
                    <a:cubicBezTo>
                      <a:pt x="205" y="261"/>
                      <a:pt x="205" y="261"/>
                      <a:pt x="206" y="261"/>
                    </a:cubicBezTo>
                    <a:cubicBezTo>
                      <a:pt x="212" y="268"/>
                      <a:pt x="212" y="268"/>
                      <a:pt x="212" y="268"/>
                    </a:cubicBezTo>
                    <a:cubicBezTo>
                      <a:pt x="213" y="260"/>
                      <a:pt x="213" y="260"/>
                      <a:pt x="213" y="260"/>
                    </a:cubicBezTo>
                    <a:cubicBezTo>
                      <a:pt x="228" y="276"/>
                      <a:pt x="234" y="281"/>
                      <a:pt x="235" y="281"/>
                    </a:cubicBezTo>
                    <a:cubicBezTo>
                      <a:pt x="236" y="281"/>
                      <a:pt x="233" y="275"/>
                      <a:pt x="230" y="270"/>
                    </a:cubicBezTo>
                    <a:cubicBezTo>
                      <a:pt x="226" y="264"/>
                      <a:pt x="223" y="259"/>
                      <a:pt x="225" y="259"/>
                    </a:cubicBezTo>
                    <a:cubicBezTo>
                      <a:pt x="227" y="259"/>
                      <a:pt x="233" y="264"/>
                      <a:pt x="251" y="282"/>
                    </a:cubicBezTo>
                    <a:cubicBezTo>
                      <a:pt x="234" y="262"/>
                      <a:pt x="231" y="253"/>
                      <a:pt x="224" y="243"/>
                    </a:cubicBezTo>
                    <a:cubicBezTo>
                      <a:pt x="227" y="246"/>
                      <a:pt x="230" y="249"/>
                      <a:pt x="233" y="251"/>
                    </a:cubicBezTo>
                    <a:cubicBezTo>
                      <a:pt x="223" y="240"/>
                      <a:pt x="221" y="237"/>
                      <a:pt x="222" y="237"/>
                    </a:cubicBezTo>
                    <a:cubicBezTo>
                      <a:pt x="224" y="237"/>
                      <a:pt x="229" y="241"/>
                      <a:pt x="234" y="244"/>
                    </a:cubicBezTo>
                    <a:cubicBezTo>
                      <a:pt x="240" y="248"/>
                      <a:pt x="245" y="252"/>
                      <a:pt x="246" y="252"/>
                    </a:cubicBezTo>
                    <a:cubicBezTo>
                      <a:pt x="246" y="252"/>
                      <a:pt x="246" y="252"/>
                      <a:pt x="246" y="252"/>
                    </a:cubicBezTo>
                    <a:cubicBezTo>
                      <a:pt x="240" y="242"/>
                      <a:pt x="229" y="232"/>
                      <a:pt x="218" y="222"/>
                    </a:cubicBezTo>
                    <a:cubicBezTo>
                      <a:pt x="223" y="226"/>
                      <a:pt x="225" y="228"/>
                      <a:pt x="226" y="228"/>
                    </a:cubicBezTo>
                    <a:cubicBezTo>
                      <a:pt x="228" y="228"/>
                      <a:pt x="223" y="219"/>
                      <a:pt x="217" y="211"/>
                    </a:cubicBezTo>
                    <a:cubicBezTo>
                      <a:pt x="211" y="203"/>
                      <a:pt x="205" y="194"/>
                      <a:pt x="206" y="194"/>
                    </a:cubicBezTo>
                    <a:cubicBezTo>
                      <a:pt x="206" y="194"/>
                      <a:pt x="207" y="195"/>
                      <a:pt x="207" y="196"/>
                    </a:cubicBezTo>
                    <a:cubicBezTo>
                      <a:pt x="212" y="196"/>
                      <a:pt x="231" y="219"/>
                      <a:pt x="245" y="233"/>
                    </a:cubicBezTo>
                    <a:cubicBezTo>
                      <a:pt x="243" y="226"/>
                      <a:pt x="207" y="192"/>
                      <a:pt x="210" y="192"/>
                    </a:cubicBezTo>
                    <a:cubicBezTo>
                      <a:pt x="210" y="192"/>
                      <a:pt x="212" y="193"/>
                      <a:pt x="214" y="195"/>
                    </a:cubicBezTo>
                    <a:cubicBezTo>
                      <a:pt x="208" y="185"/>
                      <a:pt x="208" y="185"/>
                      <a:pt x="208" y="185"/>
                    </a:cubicBezTo>
                    <a:cubicBezTo>
                      <a:pt x="212" y="189"/>
                      <a:pt x="219" y="197"/>
                      <a:pt x="228" y="207"/>
                    </a:cubicBezTo>
                    <a:cubicBezTo>
                      <a:pt x="226" y="205"/>
                      <a:pt x="224" y="202"/>
                      <a:pt x="223" y="201"/>
                    </a:cubicBezTo>
                    <a:cubicBezTo>
                      <a:pt x="231" y="207"/>
                      <a:pt x="241" y="219"/>
                      <a:pt x="250" y="230"/>
                    </a:cubicBezTo>
                    <a:cubicBezTo>
                      <a:pt x="255" y="235"/>
                      <a:pt x="260" y="239"/>
                      <a:pt x="265" y="244"/>
                    </a:cubicBezTo>
                    <a:cubicBezTo>
                      <a:pt x="265" y="244"/>
                      <a:pt x="265" y="244"/>
                      <a:pt x="265" y="244"/>
                    </a:cubicBezTo>
                    <a:cubicBezTo>
                      <a:pt x="266" y="244"/>
                      <a:pt x="267" y="245"/>
                      <a:pt x="270" y="247"/>
                    </a:cubicBezTo>
                    <a:cubicBezTo>
                      <a:pt x="272" y="250"/>
                      <a:pt x="273" y="251"/>
                      <a:pt x="272" y="251"/>
                    </a:cubicBezTo>
                    <a:cubicBezTo>
                      <a:pt x="272" y="251"/>
                      <a:pt x="272" y="250"/>
                      <a:pt x="272" y="250"/>
                    </a:cubicBezTo>
                    <a:cubicBezTo>
                      <a:pt x="283" y="261"/>
                      <a:pt x="292" y="269"/>
                      <a:pt x="292" y="269"/>
                    </a:cubicBezTo>
                    <a:cubicBezTo>
                      <a:pt x="293" y="269"/>
                      <a:pt x="292" y="268"/>
                      <a:pt x="291" y="266"/>
                    </a:cubicBezTo>
                    <a:cubicBezTo>
                      <a:pt x="279" y="256"/>
                      <a:pt x="279" y="256"/>
                      <a:pt x="279" y="256"/>
                    </a:cubicBezTo>
                    <a:cubicBezTo>
                      <a:pt x="278" y="253"/>
                      <a:pt x="277" y="252"/>
                      <a:pt x="278" y="252"/>
                    </a:cubicBezTo>
                    <a:cubicBezTo>
                      <a:pt x="279" y="252"/>
                      <a:pt x="283" y="255"/>
                      <a:pt x="287" y="258"/>
                    </a:cubicBezTo>
                    <a:cubicBezTo>
                      <a:pt x="270" y="236"/>
                      <a:pt x="253" y="215"/>
                      <a:pt x="249" y="205"/>
                    </a:cubicBezTo>
                    <a:cubicBezTo>
                      <a:pt x="262" y="221"/>
                      <a:pt x="273" y="231"/>
                      <a:pt x="287" y="247"/>
                    </a:cubicBezTo>
                    <a:cubicBezTo>
                      <a:pt x="287" y="246"/>
                      <a:pt x="287" y="246"/>
                      <a:pt x="286" y="245"/>
                    </a:cubicBezTo>
                    <a:cubicBezTo>
                      <a:pt x="285" y="243"/>
                      <a:pt x="284" y="242"/>
                      <a:pt x="285" y="242"/>
                    </a:cubicBezTo>
                    <a:cubicBezTo>
                      <a:pt x="286" y="242"/>
                      <a:pt x="288" y="243"/>
                      <a:pt x="293" y="247"/>
                    </a:cubicBezTo>
                    <a:cubicBezTo>
                      <a:pt x="293" y="245"/>
                      <a:pt x="293" y="244"/>
                      <a:pt x="290" y="240"/>
                    </a:cubicBezTo>
                    <a:cubicBezTo>
                      <a:pt x="294" y="244"/>
                      <a:pt x="298" y="248"/>
                      <a:pt x="301" y="252"/>
                    </a:cubicBezTo>
                    <a:cubicBezTo>
                      <a:pt x="302" y="252"/>
                      <a:pt x="302" y="253"/>
                      <a:pt x="303" y="253"/>
                    </a:cubicBezTo>
                    <a:cubicBezTo>
                      <a:pt x="302" y="253"/>
                      <a:pt x="302" y="252"/>
                      <a:pt x="302" y="252"/>
                    </a:cubicBezTo>
                    <a:cubicBezTo>
                      <a:pt x="295" y="244"/>
                      <a:pt x="288" y="236"/>
                      <a:pt x="289" y="236"/>
                    </a:cubicBezTo>
                    <a:cubicBezTo>
                      <a:pt x="290" y="236"/>
                      <a:pt x="291" y="236"/>
                      <a:pt x="293" y="238"/>
                    </a:cubicBezTo>
                    <a:cubicBezTo>
                      <a:pt x="292" y="238"/>
                      <a:pt x="292" y="238"/>
                      <a:pt x="292" y="237"/>
                    </a:cubicBezTo>
                    <a:cubicBezTo>
                      <a:pt x="287" y="233"/>
                      <a:pt x="287" y="233"/>
                      <a:pt x="287" y="233"/>
                    </a:cubicBezTo>
                    <a:cubicBezTo>
                      <a:pt x="287" y="231"/>
                      <a:pt x="288" y="230"/>
                      <a:pt x="289" y="230"/>
                    </a:cubicBezTo>
                    <a:cubicBezTo>
                      <a:pt x="290" y="230"/>
                      <a:pt x="290" y="230"/>
                      <a:pt x="290" y="230"/>
                    </a:cubicBezTo>
                    <a:cubicBezTo>
                      <a:pt x="291" y="230"/>
                      <a:pt x="291" y="230"/>
                      <a:pt x="292" y="230"/>
                    </a:cubicBezTo>
                    <a:cubicBezTo>
                      <a:pt x="292" y="230"/>
                      <a:pt x="293" y="230"/>
                      <a:pt x="293" y="230"/>
                    </a:cubicBezTo>
                    <a:cubicBezTo>
                      <a:pt x="292" y="228"/>
                      <a:pt x="290" y="225"/>
                      <a:pt x="290" y="225"/>
                    </a:cubicBezTo>
                    <a:cubicBezTo>
                      <a:pt x="291" y="225"/>
                      <a:pt x="292" y="225"/>
                      <a:pt x="294" y="228"/>
                    </a:cubicBezTo>
                    <a:cubicBezTo>
                      <a:pt x="280" y="212"/>
                      <a:pt x="280" y="209"/>
                      <a:pt x="283" y="209"/>
                    </a:cubicBezTo>
                    <a:cubicBezTo>
                      <a:pt x="286" y="209"/>
                      <a:pt x="290" y="210"/>
                      <a:pt x="291" y="211"/>
                    </a:cubicBezTo>
                    <a:cubicBezTo>
                      <a:pt x="292" y="215"/>
                      <a:pt x="299" y="222"/>
                      <a:pt x="306" y="229"/>
                    </a:cubicBezTo>
                    <a:cubicBezTo>
                      <a:pt x="239" y="149"/>
                      <a:pt x="239" y="149"/>
                      <a:pt x="239" y="149"/>
                    </a:cubicBezTo>
                    <a:cubicBezTo>
                      <a:pt x="251" y="162"/>
                      <a:pt x="271" y="183"/>
                      <a:pt x="289" y="203"/>
                    </a:cubicBezTo>
                    <a:cubicBezTo>
                      <a:pt x="266" y="177"/>
                      <a:pt x="247" y="155"/>
                      <a:pt x="248" y="151"/>
                    </a:cubicBezTo>
                    <a:cubicBezTo>
                      <a:pt x="252" y="157"/>
                      <a:pt x="254" y="160"/>
                      <a:pt x="261" y="167"/>
                    </a:cubicBezTo>
                    <a:cubicBezTo>
                      <a:pt x="262" y="169"/>
                      <a:pt x="263" y="169"/>
                      <a:pt x="264" y="169"/>
                    </a:cubicBezTo>
                    <a:cubicBezTo>
                      <a:pt x="264" y="169"/>
                      <a:pt x="260" y="165"/>
                      <a:pt x="259" y="163"/>
                    </a:cubicBezTo>
                    <a:cubicBezTo>
                      <a:pt x="266" y="169"/>
                      <a:pt x="270" y="176"/>
                      <a:pt x="281" y="187"/>
                    </a:cubicBezTo>
                    <a:cubicBezTo>
                      <a:pt x="269" y="173"/>
                      <a:pt x="268" y="169"/>
                      <a:pt x="269" y="169"/>
                    </a:cubicBezTo>
                    <a:cubicBezTo>
                      <a:pt x="270" y="169"/>
                      <a:pt x="271" y="170"/>
                      <a:pt x="272" y="170"/>
                    </a:cubicBezTo>
                    <a:cubicBezTo>
                      <a:pt x="273" y="171"/>
                      <a:pt x="274" y="171"/>
                      <a:pt x="275" y="171"/>
                    </a:cubicBezTo>
                    <a:cubicBezTo>
                      <a:pt x="276" y="171"/>
                      <a:pt x="276" y="170"/>
                      <a:pt x="275" y="167"/>
                    </a:cubicBezTo>
                    <a:cubicBezTo>
                      <a:pt x="283" y="178"/>
                      <a:pt x="290" y="184"/>
                      <a:pt x="301" y="195"/>
                    </a:cubicBezTo>
                    <a:cubicBezTo>
                      <a:pt x="293" y="186"/>
                      <a:pt x="290" y="183"/>
                      <a:pt x="291" y="183"/>
                    </a:cubicBezTo>
                    <a:cubicBezTo>
                      <a:pt x="292" y="183"/>
                      <a:pt x="295" y="186"/>
                      <a:pt x="299" y="189"/>
                    </a:cubicBezTo>
                    <a:cubicBezTo>
                      <a:pt x="302" y="192"/>
                      <a:pt x="305" y="195"/>
                      <a:pt x="306" y="195"/>
                    </a:cubicBezTo>
                    <a:cubicBezTo>
                      <a:pt x="306" y="195"/>
                      <a:pt x="303" y="190"/>
                      <a:pt x="289" y="177"/>
                    </a:cubicBezTo>
                    <a:cubicBezTo>
                      <a:pt x="293" y="179"/>
                      <a:pt x="296" y="181"/>
                      <a:pt x="298" y="182"/>
                    </a:cubicBezTo>
                    <a:cubicBezTo>
                      <a:pt x="294" y="177"/>
                      <a:pt x="292" y="173"/>
                      <a:pt x="293" y="173"/>
                    </a:cubicBezTo>
                    <a:cubicBezTo>
                      <a:pt x="295" y="175"/>
                      <a:pt x="298" y="179"/>
                      <a:pt x="303" y="185"/>
                    </a:cubicBezTo>
                    <a:cubicBezTo>
                      <a:pt x="305" y="185"/>
                      <a:pt x="307" y="186"/>
                      <a:pt x="308" y="186"/>
                    </a:cubicBezTo>
                    <a:cubicBezTo>
                      <a:pt x="308" y="186"/>
                      <a:pt x="308" y="186"/>
                      <a:pt x="309" y="185"/>
                    </a:cubicBezTo>
                    <a:cubicBezTo>
                      <a:pt x="283" y="155"/>
                      <a:pt x="253" y="120"/>
                      <a:pt x="245" y="108"/>
                    </a:cubicBezTo>
                    <a:cubicBezTo>
                      <a:pt x="257" y="120"/>
                      <a:pt x="257" y="120"/>
                      <a:pt x="257" y="120"/>
                    </a:cubicBezTo>
                    <a:cubicBezTo>
                      <a:pt x="246" y="104"/>
                      <a:pt x="246" y="104"/>
                      <a:pt x="246" y="104"/>
                    </a:cubicBezTo>
                    <a:cubicBezTo>
                      <a:pt x="263" y="124"/>
                      <a:pt x="289" y="156"/>
                      <a:pt x="313" y="184"/>
                    </a:cubicBezTo>
                    <a:cubicBezTo>
                      <a:pt x="313" y="184"/>
                      <a:pt x="313" y="184"/>
                      <a:pt x="313" y="184"/>
                    </a:cubicBezTo>
                    <a:cubicBezTo>
                      <a:pt x="315" y="183"/>
                      <a:pt x="316" y="182"/>
                      <a:pt x="318" y="182"/>
                    </a:cubicBezTo>
                    <a:cubicBezTo>
                      <a:pt x="318" y="182"/>
                      <a:pt x="319" y="182"/>
                      <a:pt x="319" y="182"/>
                    </a:cubicBezTo>
                    <a:cubicBezTo>
                      <a:pt x="317" y="179"/>
                      <a:pt x="317" y="178"/>
                      <a:pt x="318" y="178"/>
                    </a:cubicBezTo>
                    <a:cubicBezTo>
                      <a:pt x="318" y="178"/>
                      <a:pt x="318" y="178"/>
                      <a:pt x="318" y="178"/>
                    </a:cubicBezTo>
                    <a:cubicBezTo>
                      <a:pt x="319" y="179"/>
                      <a:pt x="321" y="181"/>
                      <a:pt x="324" y="184"/>
                    </a:cubicBezTo>
                    <a:cubicBezTo>
                      <a:pt x="327" y="186"/>
                      <a:pt x="331" y="189"/>
                      <a:pt x="338" y="195"/>
                    </a:cubicBezTo>
                    <a:cubicBezTo>
                      <a:pt x="340" y="198"/>
                      <a:pt x="342" y="199"/>
                      <a:pt x="342" y="199"/>
                    </a:cubicBezTo>
                    <a:cubicBezTo>
                      <a:pt x="344" y="199"/>
                      <a:pt x="332" y="184"/>
                      <a:pt x="332" y="183"/>
                    </a:cubicBezTo>
                    <a:cubicBezTo>
                      <a:pt x="348" y="200"/>
                      <a:pt x="348" y="200"/>
                      <a:pt x="348" y="200"/>
                    </a:cubicBezTo>
                    <a:cubicBezTo>
                      <a:pt x="340" y="190"/>
                      <a:pt x="336" y="184"/>
                      <a:pt x="334" y="181"/>
                    </a:cubicBezTo>
                    <a:cubicBezTo>
                      <a:pt x="304" y="149"/>
                      <a:pt x="270" y="113"/>
                      <a:pt x="259" y="100"/>
                    </a:cubicBezTo>
                    <a:cubicBezTo>
                      <a:pt x="261" y="102"/>
                      <a:pt x="287" y="123"/>
                      <a:pt x="300" y="136"/>
                    </a:cubicBezTo>
                    <a:cubicBezTo>
                      <a:pt x="317" y="152"/>
                      <a:pt x="336" y="175"/>
                      <a:pt x="352" y="192"/>
                    </a:cubicBezTo>
                    <a:cubicBezTo>
                      <a:pt x="353" y="194"/>
                      <a:pt x="355" y="195"/>
                      <a:pt x="356" y="197"/>
                    </a:cubicBezTo>
                    <a:cubicBezTo>
                      <a:pt x="327" y="160"/>
                      <a:pt x="327" y="160"/>
                      <a:pt x="327" y="160"/>
                    </a:cubicBezTo>
                    <a:cubicBezTo>
                      <a:pt x="348" y="182"/>
                      <a:pt x="348" y="182"/>
                      <a:pt x="348" y="182"/>
                    </a:cubicBezTo>
                    <a:cubicBezTo>
                      <a:pt x="347" y="180"/>
                      <a:pt x="347" y="180"/>
                      <a:pt x="347" y="180"/>
                    </a:cubicBezTo>
                    <a:cubicBezTo>
                      <a:pt x="346" y="178"/>
                      <a:pt x="346" y="178"/>
                      <a:pt x="347" y="178"/>
                    </a:cubicBezTo>
                    <a:cubicBezTo>
                      <a:pt x="348" y="178"/>
                      <a:pt x="350" y="179"/>
                      <a:pt x="352" y="181"/>
                    </a:cubicBezTo>
                    <a:cubicBezTo>
                      <a:pt x="351" y="180"/>
                      <a:pt x="351" y="179"/>
                      <a:pt x="350" y="178"/>
                    </a:cubicBezTo>
                    <a:cubicBezTo>
                      <a:pt x="334" y="161"/>
                      <a:pt x="306" y="128"/>
                      <a:pt x="302" y="121"/>
                    </a:cubicBezTo>
                    <a:cubicBezTo>
                      <a:pt x="308" y="127"/>
                      <a:pt x="315" y="134"/>
                      <a:pt x="319" y="138"/>
                    </a:cubicBezTo>
                    <a:cubicBezTo>
                      <a:pt x="319" y="138"/>
                      <a:pt x="319" y="138"/>
                      <a:pt x="320" y="138"/>
                    </a:cubicBezTo>
                    <a:cubicBezTo>
                      <a:pt x="320" y="138"/>
                      <a:pt x="322" y="138"/>
                      <a:pt x="323" y="139"/>
                    </a:cubicBezTo>
                    <a:cubicBezTo>
                      <a:pt x="322" y="137"/>
                      <a:pt x="320" y="136"/>
                      <a:pt x="319" y="134"/>
                    </a:cubicBezTo>
                    <a:cubicBezTo>
                      <a:pt x="321" y="136"/>
                      <a:pt x="322" y="138"/>
                      <a:pt x="324" y="139"/>
                    </a:cubicBezTo>
                    <a:cubicBezTo>
                      <a:pt x="325" y="140"/>
                      <a:pt x="327" y="140"/>
                      <a:pt x="329" y="141"/>
                    </a:cubicBezTo>
                    <a:cubicBezTo>
                      <a:pt x="332" y="143"/>
                      <a:pt x="334" y="144"/>
                      <a:pt x="337" y="145"/>
                    </a:cubicBezTo>
                    <a:cubicBezTo>
                      <a:pt x="336" y="144"/>
                      <a:pt x="335" y="143"/>
                      <a:pt x="335" y="142"/>
                    </a:cubicBezTo>
                    <a:cubicBezTo>
                      <a:pt x="322" y="129"/>
                      <a:pt x="309" y="115"/>
                      <a:pt x="310" y="115"/>
                    </a:cubicBezTo>
                    <a:cubicBezTo>
                      <a:pt x="310" y="115"/>
                      <a:pt x="311" y="115"/>
                      <a:pt x="312" y="116"/>
                    </a:cubicBezTo>
                    <a:cubicBezTo>
                      <a:pt x="312" y="116"/>
                      <a:pt x="312" y="116"/>
                      <a:pt x="312" y="116"/>
                    </a:cubicBezTo>
                    <a:cubicBezTo>
                      <a:pt x="331" y="136"/>
                      <a:pt x="331" y="136"/>
                      <a:pt x="331" y="136"/>
                    </a:cubicBezTo>
                    <a:cubicBezTo>
                      <a:pt x="328" y="131"/>
                      <a:pt x="327" y="128"/>
                      <a:pt x="326" y="127"/>
                    </a:cubicBezTo>
                    <a:cubicBezTo>
                      <a:pt x="326" y="126"/>
                      <a:pt x="325" y="125"/>
                      <a:pt x="324" y="124"/>
                    </a:cubicBezTo>
                    <a:cubicBezTo>
                      <a:pt x="322" y="122"/>
                      <a:pt x="319" y="120"/>
                      <a:pt x="316" y="116"/>
                    </a:cubicBezTo>
                    <a:cubicBezTo>
                      <a:pt x="318" y="118"/>
                      <a:pt x="321" y="120"/>
                      <a:pt x="323" y="122"/>
                    </a:cubicBezTo>
                    <a:cubicBezTo>
                      <a:pt x="308" y="105"/>
                      <a:pt x="295" y="88"/>
                      <a:pt x="289" y="78"/>
                    </a:cubicBezTo>
                    <a:cubicBezTo>
                      <a:pt x="289" y="77"/>
                      <a:pt x="289" y="76"/>
                      <a:pt x="289" y="76"/>
                    </a:cubicBezTo>
                    <a:cubicBezTo>
                      <a:pt x="290" y="76"/>
                      <a:pt x="294" y="80"/>
                      <a:pt x="298" y="84"/>
                    </a:cubicBezTo>
                    <a:cubicBezTo>
                      <a:pt x="302" y="89"/>
                      <a:pt x="305" y="93"/>
                      <a:pt x="305" y="93"/>
                    </a:cubicBezTo>
                    <a:cubicBezTo>
                      <a:pt x="305" y="93"/>
                      <a:pt x="305" y="92"/>
                      <a:pt x="305" y="92"/>
                    </a:cubicBezTo>
                    <a:cubicBezTo>
                      <a:pt x="305" y="92"/>
                      <a:pt x="305" y="92"/>
                      <a:pt x="305" y="92"/>
                    </a:cubicBezTo>
                    <a:cubicBezTo>
                      <a:pt x="309" y="92"/>
                      <a:pt x="301" y="82"/>
                      <a:pt x="292" y="72"/>
                    </a:cubicBezTo>
                    <a:cubicBezTo>
                      <a:pt x="284" y="61"/>
                      <a:pt x="275" y="51"/>
                      <a:pt x="278" y="51"/>
                    </a:cubicBezTo>
                    <a:cubicBezTo>
                      <a:pt x="278" y="51"/>
                      <a:pt x="280" y="52"/>
                      <a:pt x="283" y="55"/>
                    </a:cubicBezTo>
                    <a:cubicBezTo>
                      <a:pt x="303" y="72"/>
                      <a:pt x="319" y="92"/>
                      <a:pt x="332" y="106"/>
                    </a:cubicBezTo>
                    <a:cubicBezTo>
                      <a:pt x="333" y="107"/>
                      <a:pt x="333" y="108"/>
                      <a:pt x="333" y="108"/>
                    </a:cubicBezTo>
                    <a:cubicBezTo>
                      <a:pt x="335" y="110"/>
                      <a:pt x="338" y="112"/>
                      <a:pt x="341" y="115"/>
                    </a:cubicBezTo>
                    <a:cubicBezTo>
                      <a:pt x="339" y="113"/>
                      <a:pt x="337" y="112"/>
                      <a:pt x="337" y="112"/>
                    </a:cubicBezTo>
                    <a:cubicBezTo>
                      <a:pt x="336" y="112"/>
                      <a:pt x="337" y="114"/>
                      <a:pt x="340" y="118"/>
                    </a:cubicBezTo>
                    <a:cubicBezTo>
                      <a:pt x="340" y="117"/>
                      <a:pt x="341" y="117"/>
                      <a:pt x="341" y="117"/>
                    </a:cubicBezTo>
                    <a:cubicBezTo>
                      <a:pt x="342" y="117"/>
                      <a:pt x="344" y="118"/>
                      <a:pt x="345" y="119"/>
                    </a:cubicBezTo>
                    <a:cubicBezTo>
                      <a:pt x="346" y="118"/>
                      <a:pt x="347" y="118"/>
                      <a:pt x="349" y="118"/>
                    </a:cubicBezTo>
                    <a:cubicBezTo>
                      <a:pt x="351" y="118"/>
                      <a:pt x="354" y="119"/>
                      <a:pt x="359" y="122"/>
                    </a:cubicBezTo>
                    <a:cubicBezTo>
                      <a:pt x="359" y="122"/>
                      <a:pt x="358" y="122"/>
                      <a:pt x="358" y="121"/>
                    </a:cubicBezTo>
                    <a:cubicBezTo>
                      <a:pt x="342" y="103"/>
                      <a:pt x="342" y="103"/>
                      <a:pt x="342" y="103"/>
                    </a:cubicBezTo>
                    <a:cubicBezTo>
                      <a:pt x="342" y="105"/>
                      <a:pt x="342" y="105"/>
                      <a:pt x="342" y="105"/>
                    </a:cubicBezTo>
                    <a:cubicBezTo>
                      <a:pt x="327" y="90"/>
                      <a:pt x="324" y="82"/>
                      <a:pt x="316" y="76"/>
                    </a:cubicBezTo>
                    <a:cubicBezTo>
                      <a:pt x="309" y="65"/>
                      <a:pt x="297" y="51"/>
                      <a:pt x="300" y="51"/>
                    </a:cubicBezTo>
                    <a:cubicBezTo>
                      <a:pt x="301" y="51"/>
                      <a:pt x="302" y="51"/>
                      <a:pt x="303" y="52"/>
                    </a:cubicBezTo>
                    <a:cubicBezTo>
                      <a:pt x="323" y="72"/>
                      <a:pt x="323" y="72"/>
                      <a:pt x="323" y="72"/>
                    </a:cubicBezTo>
                    <a:cubicBezTo>
                      <a:pt x="319" y="69"/>
                      <a:pt x="315" y="65"/>
                      <a:pt x="314" y="65"/>
                    </a:cubicBezTo>
                    <a:cubicBezTo>
                      <a:pt x="314" y="65"/>
                      <a:pt x="314" y="66"/>
                      <a:pt x="316" y="69"/>
                    </a:cubicBezTo>
                    <a:cubicBezTo>
                      <a:pt x="315" y="67"/>
                      <a:pt x="315" y="67"/>
                      <a:pt x="315" y="67"/>
                    </a:cubicBezTo>
                    <a:cubicBezTo>
                      <a:pt x="316" y="67"/>
                      <a:pt x="319" y="69"/>
                      <a:pt x="322" y="72"/>
                    </a:cubicBezTo>
                    <a:cubicBezTo>
                      <a:pt x="324" y="74"/>
                      <a:pt x="326" y="75"/>
                      <a:pt x="328" y="76"/>
                    </a:cubicBezTo>
                    <a:cubicBezTo>
                      <a:pt x="315" y="63"/>
                      <a:pt x="315" y="63"/>
                      <a:pt x="315" y="63"/>
                    </a:cubicBezTo>
                    <a:cubicBezTo>
                      <a:pt x="316" y="63"/>
                      <a:pt x="317" y="63"/>
                      <a:pt x="317" y="63"/>
                    </a:cubicBezTo>
                    <a:cubicBezTo>
                      <a:pt x="317" y="63"/>
                      <a:pt x="317" y="63"/>
                      <a:pt x="317" y="63"/>
                    </a:cubicBezTo>
                    <a:cubicBezTo>
                      <a:pt x="305" y="52"/>
                      <a:pt x="305" y="52"/>
                      <a:pt x="305" y="52"/>
                    </a:cubicBezTo>
                    <a:cubicBezTo>
                      <a:pt x="297" y="41"/>
                      <a:pt x="280" y="20"/>
                      <a:pt x="283" y="20"/>
                    </a:cubicBezTo>
                    <a:cubicBezTo>
                      <a:pt x="283" y="20"/>
                      <a:pt x="284" y="20"/>
                      <a:pt x="285" y="21"/>
                    </a:cubicBezTo>
                    <a:cubicBezTo>
                      <a:pt x="276" y="13"/>
                      <a:pt x="275" y="11"/>
                      <a:pt x="275" y="11"/>
                    </a:cubicBezTo>
                    <a:cubicBezTo>
                      <a:pt x="275" y="11"/>
                      <a:pt x="275" y="12"/>
                      <a:pt x="275" y="12"/>
                    </a:cubicBezTo>
                    <a:cubicBezTo>
                      <a:pt x="275" y="12"/>
                      <a:pt x="275" y="12"/>
                      <a:pt x="275" y="12"/>
                    </a:cubicBezTo>
                    <a:cubicBezTo>
                      <a:pt x="274" y="12"/>
                      <a:pt x="272" y="10"/>
                      <a:pt x="262"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4" name="işľíḑê"/>
              <p:cNvSpPr/>
              <p:nvPr/>
            </p:nvSpPr>
            <p:spPr bwMode="auto">
              <a:xfrm>
                <a:off x="3666" y="1097"/>
                <a:ext cx="36" cy="32"/>
              </a:xfrm>
              <a:custGeom>
                <a:avLst/>
                <a:gdLst>
                  <a:gd name="T0" fmla="*/ 0 w 28"/>
                  <a:gd name="T1" fmla="*/ 0 h 26"/>
                  <a:gd name="T2" fmla="*/ 7 w 28"/>
                  <a:gd name="T3" fmla="*/ 7 h 26"/>
                  <a:gd name="T4" fmla="*/ 24 w 28"/>
                  <a:gd name="T5" fmla="*/ 26 h 26"/>
                  <a:gd name="T6" fmla="*/ 23 w 28"/>
                  <a:gd name="T7" fmla="*/ 23 h 26"/>
                  <a:gd name="T8" fmla="*/ 28 w 28"/>
                  <a:gd name="T9" fmla="*/ 26 h 26"/>
                  <a:gd name="T10" fmla="*/ 0 w 28"/>
                  <a:gd name="T11" fmla="*/ 0 h 26"/>
                </a:gdLst>
                <a:ahLst/>
                <a:cxnLst>
                  <a:cxn ang="0">
                    <a:pos x="T0" y="T1"/>
                  </a:cxn>
                  <a:cxn ang="0">
                    <a:pos x="T2" y="T3"/>
                  </a:cxn>
                  <a:cxn ang="0">
                    <a:pos x="T4" y="T5"/>
                  </a:cxn>
                  <a:cxn ang="0">
                    <a:pos x="T6" y="T7"/>
                  </a:cxn>
                  <a:cxn ang="0">
                    <a:pos x="T8" y="T9"/>
                  </a:cxn>
                  <a:cxn ang="0">
                    <a:pos x="T10" y="T11"/>
                  </a:cxn>
                </a:cxnLst>
                <a:rect l="0" t="0" r="r" b="b"/>
                <a:pathLst>
                  <a:path w="28" h="26">
                    <a:moveTo>
                      <a:pt x="0" y="0"/>
                    </a:moveTo>
                    <a:cubicBezTo>
                      <a:pt x="0" y="0"/>
                      <a:pt x="2" y="2"/>
                      <a:pt x="7" y="7"/>
                    </a:cubicBezTo>
                    <a:cubicBezTo>
                      <a:pt x="24" y="26"/>
                      <a:pt x="24" y="26"/>
                      <a:pt x="24" y="26"/>
                    </a:cubicBezTo>
                    <a:cubicBezTo>
                      <a:pt x="23" y="24"/>
                      <a:pt x="23" y="23"/>
                      <a:pt x="23" y="23"/>
                    </a:cubicBezTo>
                    <a:cubicBezTo>
                      <a:pt x="24" y="23"/>
                      <a:pt x="26" y="24"/>
                      <a:pt x="28" y="26"/>
                    </a:cubicBezTo>
                    <a:cubicBezTo>
                      <a:pt x="17" y="16"/>
                      <a:pt x="1"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5" name="íṩ1ïḑê"/>
              <p:cNvSpPr/>
              <p:nvPr/>
            </p:nvSpPr>
            <p:spPr bwMode="auto">
              <a:xfrm>
                <a:off x="3574" y="1275"/>
                <a:ext cx="12" cy="14"/>
              </a:xfrm>
              <a:custGeom>
                <a:avLst/>
                <a:gdLst>
                  <a:gd name="T0" fmla="*/ 0 w 10"/>
                  <a:gd name="T1" fmla="*/ 0 h 11"/>
                  <a:gd name="T2" fmla="*/ 10 w 10"/>
                  <a:gd name="T3" fmla="*/ 11 h 11"/>
                  <a:gd name="T4" fmla="*/ 0 w 10"/>
                  <a:gd name="T5" fmla="*/ 0 h 11"/>
                </a:gdLst>
                <a:ahLst/>
                <a:cxnLst>
                  <a:cxn ang="0">
                    <a:pos x="T0" y="T1"/>
                  </a:cxn>
                  <a:cxn ang="0">
                    <a:pos x="T2" y="T3"/>
                  </a:cxn>
                  <a:cxn ang="0">
                    <a:pos x="T4" y="T5"/>
                  </a:cxn>
                </a:cxnLst>
                <a:rect l="0" t="0" r="r" b="b"/>
                <a:pathLst>
                  <a:path w="10" h="11">
                    <a:moveTo>
                      <a:pt x="0" y="0"/>
                    </a:moveTo>
                    <a:cubicBezTo>
                      <a:pt x="3" y="3"/>
                      <a:pt x="6" y="7"/>
                      <a:pt x="10" y="11"/>
                    </a:cubicBezTo>
                    <a:cubicBezTo>
                      <a:pt x="8" y="8"/>
                      <a:pt x="5" y="4"/>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6" name="ïSḷíďê"/>
              <p:cNvSpPr/>
              <p:nvPr/>
            </p:nvSpPr>
            <p:spPr bwMode="auto">
              <a:xfrm>
                <a:off x="3413" y="1063"/>
                <a:ext cx="383" cy="484"/>
              </a:xfrm>
              <a:custGeom>
                <a:avLst/>
                <a:gdLst>
                  <a:gd name="T0" fmla="*/ 33 w 305"/>
                  <a:gd name="T1" fmla="*/ 371 h 386"/>
                  <a:gd name="T2" fmla="*/ 76 w 305"/>
                  <a:gd name="T3" fmla="*/ 341 h 386"/>
                  <a:gd name="T4" fmla="*/ 41 w 305"/>
                  <a:gd name="T5" fmla="*/ 305 h 386"/>
                  <a:gd name="T6" fmla="*/ 0 w 305"/>
                  <a:gd name="T7" fmla="*/ 337 h 386"/>
                  <a:gd name="T8" fmla="*/ 54 w 305"/>
                  <a:gd name="T9" fmla="*/ 386 h 386"/>
                  <a:gd name="T10" fmla="*/ 65 w 305"/>
                  <a:gd name="T11" fmla="*/ 374 h 386"/>
                  <a:gd name="T12" fmla="*/ 50 w 305"/>
                  <a:gd name="T13" fmla="*/ 337 h 386"/>
                  <a:gd name="T14" fmla="*/ 88 w 305"/>
                  <a:gd name="T15" fmla="*/ 337 h 386"/>
                  <a:gd name="T16" fmla="*/ 76 w 305"/>
                  <a:gd name="T17" fmla="*/ 320 h 386"/>
                  <a:gd name="T18" fmla="*/ 221 w 305"/>
                  <a:gd name="T19" fmla="*/ 211 h 386"/>
                  <a:gd name="T20" fmla="*/ 217 w 305"/>
                  <a:gd name="T21" fmla="*/ 190 h 386"/>
                  <a:gd name="T22" fmla="*/ 199 w 305"/>
                  <a:gd name="T23" fmla="*/ 179 h 386"/>
                  <a:gd name="T24" fmla="*/ 211 w 305"/>
                  <a:gd name="T25" fmla="*/ 196 h 386"/>
                  <a:gd name="T26" fmla="*/ 197 w 305"/>
                  <a:gd name="T27" fmla="*/ 206 h 386"/>
                  <a:gd name="T28" fmla="*/ 205 w 305"/>
                  <a:gd name="T29" fmla="*/ 203 h 386"/>
                  <a:gd name="T30" fmla="*/ 197 w 305"/>
                  <a:gd name="T31" fmla="*/ 146 h 386"/>
                  <a:gd name="T32" fmla="*/ 206 w 305"/>
                  <a:gd name="T33" fmla="*/ 174 h 386"/>
                  <a:gd name="T34" fmla="*/ 223 w 305"/>
                  <a:gd name="T35" fmla="*/ 188 h 386"/>
                  <a:gd name="T36" fmla="*/ 52 w 305"/>
                  <a:gd name="T37" fmla="*/ 282 h 386"/>
                  <a:gd name="T38" fmla="*/ 159 w 305"/>
                  <a:gd name="T39" fmla="*/ 170 h 386"/>
                  <a:gd name="T40" fmla="*/ 148 w 305"/>
                  <a:gd name="T41" fmla="*/ 181 h 386"/>
                  <a:gd name="T42" fmla="*/ 127 w 305"/>
                  <a:gd name="T43" fmla="*/ 197 h 386"/>
                  <a:gd name="T44" fmla="*/ 120 w 305"/>
                  <a:gd name="T45" fmla="*/ 225 h 386"/>
                  <a:gd name="T46" fmla="*/ 69 w 305"/>
                  <a:gd name="T47" fmla="*/ 213 h 386"/>
                  <a:gd name="T48" fmla="*/ 81 w 305"/>
                  <a:gd name="T49" fmla="*/ 260 h 386"/>
                  <a:gd name="T50" fmla="*/ 71 w 305"/>
                  <a:gd name="T51" fmla="*/ 289 h 386"/>
                  <a:gd name="T52" fmla="*/ 37 w 305"/>
                  <a:gd name="T53" fmla="*/ 270 h 386"/>
                  <a:gd name="T54" fmla="*/ 75 w 305"/>
                  <a:gd name="T55" fmla="*/ 307 h 386"/>
                  <a:gd name="T56" fmla="*/ 99 w 305"/>
                  <a:gd name="T57" fmla="*/ 332 h 386"/>
                  <a:gd name="T58" fmla="*/ 132 w 305"/>
                  <a:gd name="T59" fmla="*/ 351 h 386"/>
                  <a:gd name="T60" fmla="*/ 139 w 305"/>
                  <a:gd name="T61" fmla="*/ 348 h 386"/>
                  <a:gd name="T62" fmla="*/ 112 w 305"/>
                  <a:gd name="T63" fmla="*/ 306 h 386"/>
                  <a:gd name="T64" fmla="*/ 109 w 305"/>
                  <a:gd name="T65" fmla="*/ 288 h 386"/>
                  <a:gd name="T66" fmla="*/ 146 w 305"/>
                  <a:gd name="T67" fmla="*/ 322 h 386"/>
                  <a:gd name="T68" fmla="*/ 169 w 305"/>
                  <a:gd name="T69" fmla="*/ 327 h 386"/>
                  <a:gd name="T70" fmla="*/ 154 w 305"/>
                  <a:gd name="T71" fmla="*/ 283 h 386"/>
                  <a:gd name="T72" fmla="*/ 184 w 305"/>
                  <a:gd name="T73" fmla="*/ 292 h 386"/>
                  <a:gd name="T74" fmla="*/ 163 w 305"/>
                  <a:gd name="T75" fmla="*/ 262 h 386"/>
                  <a:gd name="T76" fmla="*/ 159 w 305"/>
                  <a:gd name="T77" fmla="*/ 239 h 386"/>
                  <a:gd name="T78" fmla="*/ 239 w 305"/>
                  <a:gd name="T79" fmla="*/ 313 h 386"/>
                  <a:gd name="T80" fmla="*/ 229 w 305"/>
                  <a:gd name="T81" fmla="*/ 288 h 386"/>
                  <a:gd name="T82" fmla="*/ 179 w 305"/>
                  <a:gd name="T83" fmla="*/ 214 h 386"/>
                  <a:gd name="T84" fmla="*/ 150 w 305"/>
                  <a:gd name="T85" fmla="*/ 155 h 386"/>
                  <a:gd name="T86" fmla="*/ 223 w 305"/>
                  <a:gd name="T87" fmla="*/ 122 h 386"/>
                  <a:gd name="T88" fmla="*/ 279 w 305"/>
                  <a:gd name="T89" fmla="*/ 179 h 386"/>
                  <a:gd name="T90" fmla="*/ 262 w 305"/>
                  <a:gd name="T91" fmla="*/ 137 h 386"/>
                  <a:gd name="T92" fmla="*/ 283 w 305"/>
                  <a:gd name="T93" fmla="*/ 167 h 386"/>
                  <a:gd name="T94" fmla="*/ 261 w 305"/>
                  <a:gd name="T95" fmla="*/ 115 h 386"/>
                  <a:gd name="T96" fmla="*/ 269 w 305"/>
                  <a:gd name="T97" fmla="*/ 120 h 386"/>
                  <a:gd name="T98" fmla="*/ 274 w 305"/>
                  <a:gd name="T99" fmla="*/ 138 h 386"/>
                  <a:gd name="T100" fmla="*/ 272 w 305"/>
                  <a:gd name="T101" fmla="*/ 129 h 386"/>
                  <a:gd name="T102" fmla="*/ 203 w 305"/>
                  <a:gd name="T103" fmla="*/ 140 h 386"/>
                  <a:gd name="T104" fmla="*/ 211 w 305"/>
                  <a:gd name="T105" fmla="*/ 137 h 386"/>
                  <a:gd name="T106" fmla="*/ 251 w 305"/>
                  <a:gd name="T107" fmla="*/ 170 h 386"/>
                  <a:gd name="T108" fmla="*/ 189 w 305"/>
                  <a:gd name="T109" fmla="*/ 104 h 386"/>
                  <a:gd name="T110" fmla="*/ 162 w 305"/>
                  <a:gd name="T111" fmla="*/ 88 h 386"/>
                  <a:gd name="T112" fmla="*/ 230 w 305"/>
                  <a:gd name="T113" fmla="*/ 53 h 386"/>
                  <a:gd name="T114" fmla="*/ 291 w 305"/>
                  <a:gd name="T115" fmla="*/ 118 h 386"/>
                  <a:gd name="T116" fmla="*/ 224 w 305"/>
                  <a:gd name="T117" fmla="*/ 52 h 386"/>
                  <a:gd name="T118" fmla="*/ 259 w 305"/>
                  <a:gd name="T119" fmla="*/ 56 h 386"/>
                  <a:gd name="T120" fmla="*/ 255 w 305"/>
                  <a:gd name="T121" fmla="*/ 38 h 386"/>
                  <a:gd name="T122" fmla="*/ 231 w 305"/>
                  <a:gd name="T123"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5" h="386">
                    <a:moveTo>
                      <a:pt x="27" y="367"/>
                    </a:moveTo>
                    <a:cubicBezTo>
                      <a:pt x="27" y="367"/>
                      <a:pt x="26" y="367"/>
                      <a:pt x="26" y="368"/>
                    </a:cubicBezTo>
                    <a:cubicBezTo>
                      <a:pt x="28" y="370"/>
                      <a:pt x="32" y="372"/>
                      <a:pt x="36" y="376"/>
                    </a:cubicBezTo>
                    <a:cubicBezTo>
                      <a:pt x="36" y="376"/>
                      <a:pt x="36" y="376"/>
                      <a:pt x="36" y="376"/>
                    </a:cubicBezTo>
                    <a:cubicBezTo>
                      <a:pt x="37" y="376"/>
                      <a:pt x="34" y="373"/>
                      <a:pt x="30" y="370"/>
                    </a:cubicBezTo>
                    <a:cubicBezTo>
                      <a:pt x="29" y="369"/>
                      <a:pt x="28" y="368"/>
                      <a:pt x="27" y="367"/>
                    </a:cubicBezTo>
                    <a:moveTo>
                      <a:pt x="29" y="367"/>
                    </a:moveTo>
                    <a:cubicBezTo>
                      <a:pt x="33" y="371"/>
                      <a:pt x="33" y="371"/>
                      <a:pt x="33" y="371"/>
                    </a:cubicBezTo>
                    <a:cubicBezTo>
                      <a:pt x="30" y="367"/>
                      <a:pt x="30" y="367"/>
                      <a:pt x="30" y="367"/>
                    </a:cubicBezTo>
                    <a:cubicBezTo>
                      <a:pt x="29" y="367"/>
                      <a:pt x="29" y="367"/>
                      <a:pt x="29" y="367"/>
                    </a:cubicBezTo>
                    <a:moveTo>
                      <a:pt x="41" y="305"/>
                    </a:moveTo>
                    <a:cubicBezTo>
                      <a:pt x="54" y="320"/>
                      <a:pt x="55" y="324"/>
                      <a:pt x="53" y="325"/>
                    </a:cubicBezTo>
                    <a:cubicBezTo>
                      <a:pt x="58" y="329"/>
                      <a:pt x="63" y="334"/>
                      <a:pt x="68" y="340"/>
                    </a:cubicBezTo>
                    <a:cubicBezTo>
                      <a:pt x="69" y="341"/>
                      <a:pt x="71" y="343"/>
                      <a:pt x="72" y="344"/>
                    </a:cubicBezTo>
                    <a:cubicBezTo>
                      <a:pt x="76" y="347"/>
                      <a:pt x="78" y="348"/>
                      <a:pt x="79" y="348"/>
                    </a:cubicBezTo>
                    <a:cubicBezTo>
                      <a:pt x="81" y="348"/>
                      <a:pt x="79" y="344"/>
                      <a:pt x="76" y="341"/>
                    </a:cubicBezTo>
                    <a:cubicBezTo>
                      <a:pt x="74" y="337"/>
                      <a:pt x="71" y="334"/>
                      <a:pt x="72" y="334"/>
                    </a:cubicBezTo>
                    <a:cubicBezTo>
                      <a:pt x="73" y="334"/>
                      <a:pt x="78" y="337"/>
                      <a:pt x="89" y="347"/>
                    </a:cubicBezTo>
                    <a:cubicBezTo>
                      <a:pt x="71" y="327"/>
                      <a:pt x="66" y="324"/>
                      <a:pt x="64" y="324"/>
                    </a:cubicBezTo>
                    <a:cubicBezTo>
                      <a:pt x="63" y="324"/>
                      <a:pt x="63" y="325"/>
                      <a:pt x="63" y="325"/>
                    </a:cubicBezTo>
                    <a:cubicBezTo>
                      <a:pt x="63" y="325"/>
                      <a:pt x="62" y="325"/>
                      <a:pt x="62" y="325"/>
                    </a:cubicBezTo>
                    <a:cubicBezTo>
                      <a:pt x="62" y="325"/>
                      <a:pt x="61" y="324"/>
                      <a:pt x="60" y="323"/>
                    </a:cubicBezTo>
                    <a:cubicBezTo>
                      <a:pt x="54" y="318"/>
                      <a:pt x="49" y="312"/>
                      <a:pt x="45" y="308"/>
                    </a:cubicBezTo>
                    <a:cubicBezTo>
                      <a:pt x="44" y="307"/>
                      <a:pt x="43" y="307"/>
                      <a:pt x="41" y="305"/>
                    </a:cubicBezTo>
                    <a:moveTo>
                      <a:pt x="11" y="303"/>
                    </a:moveTo>
                    <a:cubicBezTo>
                      <a:pt x="22" y="312"/>
                      <a:pt x="23" y="315"/>
                      <a:pt x="24" y="319"/>
                    </a:cubicBezTo>
                    <a:cubicBezTo>
                      <a:pt x="25" y="322"/>
                      <a:pt x="28" y="327"/>
                      <a:pt x="50" y="344"/>
                    </a:cubicBezTo>
                    <a:cubicBezTo>
                      <a:pt x="43" y="341"/>
                      <a:pt x="28" y="325"/>
                      <a:pt x="12" y="314"/>
                    </a:cubicBezTo>
                    <a:cubicBezTo>
                      <a:pt x="20" y="325"/>
                      <a:pt x="15" y="324"/>
                      <a:pt x="11" y="325"/>
                    </a:cubicBezTo>
                    <a:cubicBezTo>
                      <a:pt x="6" y="326"/>
                      <a:pt x="0" y="326"/>
                      <a:pt x="5" y="335"/>
                    </a:cubicBezTo>
                    <a:cubicBezTo>
                      <a:pt x="12" y="341"/>
                      <a:pt x="22" y="348"/>
                      <a:pt x="32" y="358"/>
                    </a:cubicBezTo>
                    <a:cubicBezTo>
                      <a:pt x="0" y="337"/>
                      <a:pt x="0" y="337"/>
                      <a:pt x="0" y="337"/>
                    </a:cubicBezTo>
                    <a:cubicBezTo>
                      <a:pt x="2" y="339"/>
                      <a:pt x="12" y="347"/>
                      <a:pt x="18" y="353"/>
                    </a:cubicBezTo>
                    <a:cubicBezTo>
                      <a:pt x="21" y="356"/>
                      <a:pt x="24" y="359"/>
                      <a:pt x="23" y="359"/>
                    </a:cubicBezTo>
                    <a:cubicBezTo>
                      <a:pt x="22" y="359"/>
                      <a:pt x="20" y="358"/>
                      <a:pt x="16" y="355"/>
                    </a:cubicBezTo>
                    <a:cubicBezTo>
                      <a:pt x="19" y="357"/>
                      <a:pt x="22" y="359"/>
                      <a:pt x="25" y="362"/>
                    </a:cubicBezTo>
                    <a:cubicBezTo>
                      <a:pt x="30" y="365"/>
                      <a:pt x="40" y="373"/>
                      <a:pt x="47" y="380"/>
                    </a:cubicBezTo>
                    <a:cubicBezTo>
                      <a:pt x="46" y="379"/>
                      <a:pt x="46" y="379"/>
                      <a:pt x="46" y="379"/>
                    </a:cubicBezTo>
                    <a:cubicBezTo>
                      <a:pt x="46" y="379"/>
                      <a:pt x="47" y="381"/>
                      <a:pt x="47" y="381"/>
                    </a:cubicBezTo>
                    <a:cubicBezTo>
                      <a:pt x="51" y="385"/>
                      <a:pt x="53" y="386"/>
                      <a:pt x="54" y="386"/>
                    </a:cubicBezTo>
                    <a:cubicBezTo>
                      <a:pt x="55" y="386"/>
                      <a:pt x="55" y="386"/>
                      <a:pt x="55" y="385"/>
                    </a:cubicBezTo>
                    <a:cubicBezTo>
                      <a:pt x="56" y="384"/>
                      <a:pt x="55" y="383"/>
                      <a:pt x="56" y="383"/>
                    </a:cubicBezTo>
                    <a:cubicBezTo>
                      <a:pt x="56" y="383"/>
                      <a:pt x="56" y="383"/>
                      <a:pt x="57" y="383"/>
                    </a:cubicBezTo>
                    <a:cubicBezTo>
                      <a:pt x="48" y="378"/>
                      <a:pt x="48" y="378"/>
                      <a:pt x="48" y="378"/>
                    </a:cubicBezTo>
                    <a:cubicBezTo>
                      <a:pt x="49" y="376"/>
                      <a:pt x="50" y="376"/>
                      <a:pt x="52" y="376"/>
                    </a:cubicBezTo>
                    <a:cubicBezTo>
                      <a:pt x="55" y="376"/>
                      <a:pt x="58" y="376"/>
                      <a:pt x="61" y="377"/>
                    </a:cubicBezTo>
                    <a:cubicBezTo>
                      <a:pt x="61" y="377"/>
                      <a:pt x="62" y="377"/>
                      <a:pt x="62" y="377"/>
                    </a:cubicBezTo>
                    <a:cubicBezTo>
                      <a:pt x="64" y="377"/>
                      <a:pt x="66" y="376"/>
                      <a:pt x="65" y="374"/>
                    </a:cubicBezTo>
                    <a:cubicBezTo>
                      <a:pt x="65" y="372"/>
                      <a:pt x="62" y="367"/>
                      <a:pt x="57" y="360"/>
                    </a:cubicBezTo>
                    <a:cubicBezTo>
                      <a:pt x="49" y="353"/>
                      <a:pt x="49" y="353"/>
                      <a:pt x="49" y="353"/>
                    </a:cubicBezTo>
                    <a:cubicBezTo>
                      <a:pt x="45" y="347"/>
                      <a:pt x="45" y="345"/>
                      <a:pt x="46" y="345"/>
                    </a:cubicBezTo>
                    <a:cubicBezTo>
                      <a:pt x="46" y="345"/>
                      <a:pt x="48" y="347"/>
                      <a:pt x="50" y="348"/>
                    </a:cubicBezTo>
                    <a:cubicBezTo>
                      <a:pt x="52" y="349"/>
                      <a:pt x="54" y="350"/>
                      <a:pt x="56" y="350"/>
                    </a:cubicBezTo>
                    <a:cubicBezTo>
                      <a:pt x="56" y="350"/>
                      <a:pt x="57" y="350"/>
                      <a:pt x="56" y="348"/>
                    </a:cubicBezTo>
                    <a:cubicBezTo>
                      <a:pt x="58" y="350"/>
                      <a:pt x="58" y="350"/>
                      <a:pt x="58" y="350"/>
                    </a:cubicBezTo>
                    <a:cubicBezTo>
                      <a:pt x="51" y="341"/>
                      <a:pt x="48" y="337"/>
                      <a:pt x="50" y="337"/>
                    </a:cubicBezTo>
                    <a:cubicBezTo>
                      <a:pt x="58" y="346"/>
                      <a:pt x="69" y="352"/>
                      <a:pt x="78" y="363"/>
                    </a:cubicBezTo>
                    <a:cubicBezTo>
                      <a:pt x="67" y="346"/>
                      <a:pt x="67" y="349"/>
                      <a:pt x="46" y="325"/>
                    </a:cubicBezTo>
                    <a:cubicBezTo>
                      <a:pt x="34" y="316"/>
                      <a:pt x="37" y="324"/>
                      <a:pt x="11" y="303"/>
                    </a:cubicBezTo>
                    <a:moveTo>
                      <a:pt x="54" y="301"/>
                    </a:moveTo>
                    <a:cubicBezTo>
                      <a:pt x="51" y="301"/>
                      <a:pt x="50" y="302"/>
                      <a:pt x="49" y="304"/>
                    </a:cubicBezTo>
                    <a:cubicBezTo>
                      <a:pt x="49" y="304"/>
                      <a:pt x="49" y="304"/>
                      <a:pt x="49" y="305"/>
                    </a:cubicBezTo>
                    <a:cubicBezTo>
                      <a:pt x="53" y="308"/>
                      <a:pt x="58" y="313"/>
                      <a:pt x="63" y="317"/>
                    </a:cubicBezTo>
                    <a:cubicBezTo>
                      <a:pt x="74" y="327"/>
                      <a:pt x="86" y="337"/>
                      <a:pt x="88" y="337"/>
                    </a:cubicBezTo>
                    <a:cubicBezTo>
                      <a:pt x="88" y="337"/>
                      <a:pt x="88" y="337"/>
                      <a:pt x="89" y="337"/>
                    </a:cubicBezTo>
                    <a:cubicBezTo>
                      <a:pt x="89" y="337"/>
                      <a:pt x="91" y="340"/>
                      <a:pt x="90" y="340"/>
                    </a:cubicBezTo>
                    <a:cubicBezTo>
                      <a:pt x="92" y="341"/>
                      <a:pt x="93" y="341"/>
                      <a:pt x="93" y="341"/>
                    </a:cubicBezTo>
                    <a:cubicBezTo>
                      <a:pt x="94" y="341"/>
                      <a:pt x="93" y="340"/>
                      <a:pt x="92" y="338"/>
                    </a:cubicBezTo>
                    <a:cubicBezTo>
                      <a:pt x="90" y="336"/>
                      <a:pt x="89" y="334"/>
                      <a:pt x="90" y="334"/>
                    </a:cubicBezTo>
                    <a:cubicBezTo>
                      <a:pt x="91" y="334"/>
                      <a:pt x="92" y="336"/>
                      <a:pt x="96" y="339"/>
                    </a:cubicBezTo>
                    <a:cubicBezTo>
                      <a:pt x="76" y="317"/>
                      <a:pt x="99" y="338"/>
                      <a:pt x="72" y="311"/>
                    </a:cubicBezTo>
                    <a:cubicBezTo>
                      <a:pt x="76" y="320"/>
                      <a:pt x="76" y="320"/>
                      <a:pt x="76" y="320"/>
                    </a:cubicBezTo>
                    <a:cubicBezTo>
                      <a:pt x="74" y="317"/>
                      <a:pt x="69" y="311"/>
                      <a:pt x="64" y="304"/>
                    </a:cubicBezTo>
                    <a:cubicBezTo>
                      <a:pt x="59" y="302"/>
                      <a:pt x="56" y="301"/>
                      <a:pt x="54" y="301"/>
                    </a:cubicBezTo>
                    <a:moveTo>
                      <a:pt x="7" y="300"/>
                    </a:moveTo>
                    <a:cubicBezTo>
                      <a:pt x="9" y="301"/>
                      <a:pt x="10" y="302"/>
                      <a:pt x="11" y="303"/>
                    </a:cubicBezTo>
                    <a:cubicBezTo>
                      <a:pt x="10" y="302"/>
                      <a:pt x="9" y="301"/>
                      <a:pt x="7" y="300"/>
                    </a:cubicBezTo>
                    <a:moveTo>
                      <a:pt x="211" y="204"/>
                    </a:moveTo>
                    <a:cubicBezTo>
                      <a:pt x="214" y="206"/>
                      <a:pt x="224" y="216"/>
                      <a:pt x="227" y="220"/>
                    </a:cubicBezTo>
                    <a:cubicBezTo>
                      <a:pt x="221" y="211"/>
                      <a:pt x="221" y="211"/>
                      <a:pt x="221" y="211"/>
                    </a:cubicBezTo>
                    <a:cubicBezTo>
                      <a:pt x="220" y="211"/>
                      <a:pt x="216" y="208"/>
                      <a:pt x="212" y="204"/>
                    </a:cubicBezTo>
                    <a:cubicBezTo>
                      <a:pt x="212" y="204"/>
                      <a:pt x="212" y="204"/>
                      <a:pt x="211" y="204"/>
                    </a:cubicBezTo>
                    <a:cubicBezTo>
                      <a:pt x="211" y="204"/>
                      <a:pt x="211" y="204"/>
                      <a:pt x="211" y="204"/>
                    </a:cubicBezTo>
                    <a:moveTo>
                      <a:pt x="215" y="189"/>
                    </a:moveTo>
                    <a:cubicBezTo>
                      <a:pt x="221" y="195"/>
                      <a:pt x="224" y="200"/>
                      <a:pt x="222" y="200"/>
                    </a:cubicBezTo>
                    <a:cubicBezTo>
                      <a:pt x="222" y="200"/>
                      <a:pt x="222" y="200"/>
                      <a:pt x="222" y="200"/>
                    </a:cubicBezTo>
                    <a:cubicBezTo>
                      <a:pt x="226" y="204"/>
                      <a:pt x="228" y="205"/>
                      <a:pt x="228" y="205"/>
                    </a:cubicBezTo>
                    <a:cubicBezTo>
                      <a:pt x="229" y="205"/>
                      <a:pt x="223" y="198"/>
                      <a:pt x="217" y="190"/>
                    </a:cubicBezTo>
                    <a:cubicBezTo>
                      <a:pt x="216" y="190"/>
                      <a:pt x="216" y="189"/>
                      <a:pt x="215" y="189"/>
                    </a:cubicBezTo>
                    <a:moveTo>
                      <a:pt x="251" y="182"/>
                    </a:moveTo>
                    <a:cubicBezTo>
                      <a:pt x="251" y="183"/>
                      <a:pt x="252" y="183"/>
                      <a:pt x="252" y="183"/>
                    </a:cubicBezTo>
                    <a:cubicBezTo>
                      <a:pt x="252" y="183"/>
                      <a:pt x="251" y="183"/>
                      <a:pt x="251" y="182"/>
                    </a:cubicBezTo>
                    <a:moveTo>
                      <a:pt x="252" y="181"/>
                    </a:moveTo>
                    <a:cubicBezTo>
                      <a:pt x="252" y="182"/>
                      <a:pt x="252" y="182"/>
                      <a:pt x="252" y="182"/>
                    </a:cubicBezTo>
                    <a:cubicBezTo>
                      <a:pt x="252" y="182"/>
                      <a:pt x="252" y="181"/>
                      <a:pt x="252" y="181"/>
                    </a:cubicBezTo>
                    <a:moveTo>
                      <a:pt x="199" y="179"/>
                    </a:moveTo>
                    <a:cubicBezTo>
                      <a:pt x="198" y="179"/>
                      <a:pt x="199" y="180"/>
                      <a:pt x="200" y="182"/>
                    </a:cubicBezTo>
                    <a:cubicBezTo>
                      <a:pt x="201" y="183"/>
                      <a:pt x="201" y="183"/>
                      <a:pt x="201" y="184"/>
                    </a:cubicBezTo>
                    <a:cubicBezTo>
                      <a:pt x="204" y="187"/>
                      <a:pt x="208" y="191"/>
                      <a:pt x="211" y="194"/>
                    </a:cubicBezTo>
                    <a:cubicBezTo>
                      <a:pt x="205" y="189"/>
                      <a:pt x="203" y="187"/>
                      <a:pt x="202" y="187"/>
                    </a:cubicBezTo>
                    <a:cubicBezTo>
                      <a:pt x="202" y="187"/>
                      <a:pt x="204" y="190"/>
                      <a:pt x="206" y="194"/>
                    </a:cubicBezTo>
                    <a:cubicBezTo>
                      <a:pt x="208" y="196"/>
                      <a:pt x="208" y="196"/>
                      <a:pt x="208" y="196"/>
                    </a:cubicBezTo>
                    <a:cubicBezTo>
                      <a:pt x="213" y="201"/>
                      <a:pt x="216" y="205"/>
                      <a:pt x="218" y="207"/>
                    </a:cubicBezTo>
                    <a:cubicBezTo>
                      <a:pt x="211" y="196"/>
                      <a:pt x="211" y="196"/>
                      <a:pt x="211" y="196"/>
                    </a:cubicBezTo>
                    <a:cubicBezTo>
                      <a:pt x="227" y="214"/>
                      <a:pt x="224" y="209"/>
                      <a:pt x="232" y="215"/>
                    </a:cubicBezTo>
                    <a:cubicBezTo>
                      <a:pt x="209" y="191"/>
                      <a:pt x="208" y="188"/>
                      <a:pt x="207" y="184"/>
                    </a:cubicBezTo>
                    <a:cubicBezTo>
                      <a:pt x="202" y="180"/>
                      <a:pt x="200" y="179"/>
                      <a:pt x="199" y="179"/>
                    </a:cubicBezTo>
                    <a:moveTo>
                      <a:pt x="155" y="159"/>
                    </a:moveTo>
                    <a:cubicBezTo>
                      <a:pt x="167" y="173"/>
                      <a:pt x="180" y="189"/>
                      <a:pt x="193" y="202"/>
                    </a:cubicBezTo>
                    <a:cubicBezTo>
                      <a:pt x="191" y="200"/>
                      <a:pt x="189" y="197"/>
                      <a:pt x="188" y="195"/>
                    </a:cubicBezTo>
                    <a:cubicBezTo>
                      <a:pt x="191" y="199"/>
                      <a:pt x="194" y="203"/>
                      <a:pt x="196" y="205"/>
                    </a:cubicBezTo>
                    <a:cubicBezTo>
                      <a:pt x="197" y="205"/>
                      <a:pt x="197" y="206"/>
                      <a:pt x="197" y="206"/>
                    </a:cubicBezTo>
                    <a:cubicBezTo>
                      <a:pt x="197" y="206"/>
                      <a:pt x="194" y="201"/>
                      <a:pt x="189" y="196"/>
                    </a:cubicBezTo>
                    <a:cubicBezTo>
                      <a:pt x="214" y="221"/>
                      <a:pt x="214" y="221"/>
                      <a:pt x="214" y="221"/>
                    </a:cubicBezTo>
                    <a:cubicBezTo>
                      <a:pt x="204" y="210"/>
                      <a:pt x="204" y="210"/>
                      <a:pt x="204" y="210"/>
                    </a:cubicBezTo>
                    <a:cubicBezTo>
                      <a:pt x="222" y="223"/>
                      <a:pt x="222" y="223"/>
                      <a:pt x="222" y="223"/>
                    </a:cubicBezTo>
                    <a:cubicBezTo>
                      <a:pt x="216" y="215"/>
                      <a:pt x="208" y="205"/>
                      <a:pt x="201" y="195"/>
                    </a:cubicBezTo>
                    <a:cubicBezTo>
                      <a:pt x="197" y="192"/>
                      <a:pt x="193" y="189"/>
                      <a:pt x="192" y="189"/>
                    </a:cubicBezTo>
                    <a:cubicBezTo>
                      <a:pt x="191" y="189"/>
                      <a:pt x="192" y="190"/>
                      <a:pt x="193" y="193"/>
                    </a:cubicBezTo>
                    <a:cubicBezTo>
                      <a:pt x="205" y="203"/>
                      <a:pt x="205" y="203"/>
                      <a:pt x="205" y="203"/>
                    </a:cubicBezTo>
                    <a:cubicBezTo>
                      <a:pt x="206" y="205"/>
                      <a:pt x="207" y="206"/>
                      <a:pt x="206" y="206"/>
                    </a:cubicBezTo>
                    <a:cubicBezTo>
                      <a:pt x="206" y="206"/>
                      <a:pt x="197" y="198"/>
                      <a:pt x="186" y="187"/>
                    </a:cubicBezTo>
                    <a:cubicBezTo>
                      <a:pt x="184" y="186"/>
                      <a:pt x="182" y="184"/>
                      <a:pt x="179" y="182"/>
                    </a:cubicBezTo>
                    <a:cubicBezTo>
                      <a:pt x="179" y="181"/>
                      <a:pt x="179" y="181"/>
                      <a:pt x="179" y="181"/>
                    </a:cubicBezTo>
                    <a:cubicBezTo>
                      <a:pt x="174" y="176"/>
                      <a:pt x="169" y="172"/>
                      <a:pt x="164" y="167"/>
                    </a:cubicBezTo>
                    <a:cubicBezTo>
                      <a:pt x="166" y="169"/>
                      <a:pt x="167" y="170"/>
                      <a:pt x="169" y="172"/>
                    </a:cubicBezTo>
                    <a:cubicBezTo>
                      <a:pt x="164" y="168"/>
                      <a:pt x="159" y="163"/>
                      <a:pt x="155" y="159"/>
                    </a:cubicBezTo>
                    <a:moveTo>
                      <a:pt x="197" y="146"/>
                    </a:moveTo>
                    <a:cubicBezTo>
                      <a:pt x="194" y="146"/>
                      <a:pt x="194" y="149"/>
                      <a:pt x="208" y="165"/>
                    </a:cubicBezTo>
                    <a:cubicBezTo>
                      <a:pt x="206" y="162"/>
                      <a:pt x="205" y="162"/>
                      <a:pt x="204" y="162"/>
                    </a:cubicBezTo>
                    <a:cubicBezTo>
                      <a:pt x="204" y="162"/>
                      <a:pt x="206" y="165"/>
                      <a:pt x="207" y="167"/>
                    </a:cubicBezTo>
                    <a:cubicBezTo>
                      <a:pt x="207" y="167"/>
                      <a:pt x="206" y="167"/>
                      <a:pt x="206" y="167"/>
                    </a:cubicBezTo>
                    <a:cubicBezTo>
                      <a:pt x="205" y="167"/>
                      <a:pt x="205" y="167"/>
                      <a:pt x="204" y="167"/>
                    </a:cubicBezTo>
                    <a:cubicBezTo>
                      <a:pt x="204" y="167"/>
                      <a:pt x="204" y="167"/>
                      <a:pt x="203" y="167"/>
                    </a:cubicBezTo>
                    <a:cubicBezTo>
                      <a:pt x="202" y="167"/>
                      <a:pt x="201" y="168"/>
                      <a:pt x="201" y="170"/>
                    </a:cubicBezTo>
                    <a:cubicBezTo>
                      <a:pt x="206" y="174"/>
                      <a:pt x="206" y="174"/>
                      <a:pt x="206" y="174"/>
                    </a:cubicBezTo>
                    <a:cubicBezTo>
                      <a:pt x="206" y="175"/>
                      <a:pt x="206" y="175"/>
                      <a:pt x="207" y="175"/>
                    </a:cubicBezTo>
                    <a:cubicBezTo>
                      <a:pt x="207" y="176"/>
                      <a:pt x="208" y="176"/>
                      <a:pt x="208" y="177"/>
                    </a:cubicBezTo>
                    <a:cubicBezTo>
                      <a:pt x="208" y="177"/>
                      <a:pt x="208" y="177"/>
                      <a:pt x="208" y="177"/>
                    </a:cubicBezTo>
                    <a:cubicBezTo>
                      <a:pt x="208" y="177"/>
                      <a:pt x="209" y="177"/>
                      <a:pt x="209" y="177"/>
                    </a:cubicBezTo>
                    <a:cubicBezTo>
                      <a:pt x="208" y="176"/>
                      <a:pt x="208" y="176"/>
                      <a:pt x="209" y="176"/>
                    </a:cubicBezTo>
                    <a:cubicBezTo>
                      <a:pt x="210" y="176"/>
                      <a:pt x="217" y="181"/>
                      <a:pt x="222" y="187"/>
                    </a:cubicBezTo>
                    <a:cubicBezTo>
                      <a:pt x="222" y="188"/>
                      <a:pt x="222" y="188"/>
                      <a:pt x="222" y="188"/>
                    </a:cubicBezTo>
                    <a:cubicBezTo>
                      <a:pt x="222" y="188"/>
                      <a:pt x="223" y="188"/>
                      <a:pt x="223" y="188"/>
                    </a:cubicBezTo>
                    <a:cubicBezTo>
                      <a:pt x="229" y="188"/>
                      <a:pt x="229" y="178"/>
                      <a:pt x="203" y="150"/>
                    </a:cubicBezTo>
                    <a:cubicBezTo>
                      <a:pt x="207" y="154"/>
                      <a:pt x="237" y="186"/>
                      <a:pt x="242" y="193"/>
                    </a:cubicBezTo>
                    <a:cubicBezTo>
                      <a:pt x="220" y="166"/>
                      <a:pt x="220" y="166"/>
                      <a:pt x="220" y="166"/>
                    </a:cubicBezTo>
                    <a:cubicBezTo>
                      <a:pt x="213" y="159"/>
                      <a:pt x="206" y="152"/>
                      <a:pt x="205" y="148"/>
                    </a:cubicBezTo>
                    <a:cubicBezTo>
                      <a:pt x="204" y="147"/>
                      <a:pt x="200" y="146"/>
                      <a:pt x="197" y="146"/>
                    </a:cubicBezTo>
                    <a:moveTo>
                      <a:pt x="54" y="285"/>
                    </a:moveTo>
                    <a:cubicBezTo>
                      <a:pt x="53" y="285"/>
                      <a:pt x="50" y="281"/>
                      <a:pt x="46" y="277"/>
                    </a:cubicBezTo>
                    <a:cubicBezTo>
                      <a:pt x="52" y="282"/>
                      <a:pt x="52" y="282"/>
                      <a:pt x="52" y="282"/>
                    </a:cubicBezTo>
                    <a:cubicBezTo>
                      <a:pt x="53" y="284"/>
                      <a:pt x="54" y="285"/>
                      <a:pt x="54" y="285"/>
                    </a:cubicBezTo>
                    <a:moveTo>
                      <a:pt x="192" y="270"/>
                    </a:moveTo>
                    <a:cubicBezTo>
                      <a:pt x="192" y="270"/>
                      <a:pt x="191" y="269"/>
                      <a:pt x="188" y="266"/>
                    </a:cubicBezTo>
                    <a:cubicBezTo>
                      <a:pt x="180" y="256"/>
                      <a:pt x="177" y="253"/>
                      <a:pt x="178" y="253"/>
                    </a:cubicBezTo>
                    <a:cubicBezTo>
                      <a:pt x="178" y="253"/>
                      <a:pt x="182" y="257"/>
                      <a:pt x="186" y="260"/>
                    </a:cubicBezTo>
                    <a:cubicBezTo>
                      <a:pt x="188" y="263"/>
                      <a:pt x="193" y="270"/>
                      <a:pt x="192" y="270"/>
                    </a:cubicBezTo>
                    <a:moveTo>
                      <a:pt x="124" y="129"/>
                    </a:moveTo>
                    <a:cubicBezTo>
                      <a:pt x="121" y="129"/>
                      <a:pt x="157" y="163"/>
                      <a:pt x="159" y="170"/>
                    </a:cubicBezTo>
                    <a:cubicBezTo>
                      <a:pt x="145" y="156"/>
                      <a:pt x="126" y="133"/>
                      <a:pt x="121" y="133"/>
                    </a:cubicBezTo>
                    <a:cubicBezTo>
                      <a:pt x="121" y="132"/>
                      <a:pt x="120" y="131"/>
                      <a:pt x="120" y="131"/>
                    </a:cubicBezTo>
                    <a:cubicBezTo>
                      <a:pt x="119" y="131"/>
                      <a:pt x="125" y="140"/>
                      <a:pt x="131" y="148"/>
                    </a:cubicBezTo>
                    <a:cubicBezTo>
                      <a:pt x="137" y="156"/>
                      <a:pt x="142" y="165"/>
                      <a:pt x="140" y="165"/>
                    </a:cubicBezTo>
                    <a:cubicBezTo>
                      <a:pt x="139" y="165"/>
                      <a:pt x="137" y="163"/>
                      <a:pt x="132" y="159"/>
                    </a:cubicBezTo>
                    <a:cubicBezTo>
                      <a:pt x="143" y="169"/>
                      <a:pt x="154" y="179"/>
                      <a:pt x="160" y="189"/>
                    </a:cubicBezTo>
                    <a:cubicBezTo>
                      <a:pt x="160" y="189"/>
                      <a:pt x="160" y="189"/>
                      <a:pt x="160" y="189"/>
                    </a:cubicBezTo>
                    <a:cubicBezTo>
                      <a:pt x="159" y="189"/>
                      <a:pt x="154" y="185"/>
                      <a:pt x="148" y="181"/>
                    </a:cubicBezTo>
                    <a:cubicBezTo>
                      <a:pt x="143" y="178"/>
                      <a:pt x="138" y="174"/>
                      <a:pt x="136" y="174"/>
                    </a:cubicBezTo>
                    <a:cubicBezTo>
                      <a:pt x="135" y="174"/>
                      <a:pt x="137" y="177"/>
                      <a:pt x="147" y="188"/>
                    </a:cubicBezTo>
                    <a:cubicBezTo>
                      <a:pt x="144" y="186"/>
                      <a:pt x="141" y="183"/>
                      <a:pt x="138" y="180"/>
                    </a:cubicBezTo>
                    <a:cubicBezTo>
                      <a:pt x="145" y="190"/>
                      <a:pt x="148" y="199"/>
                      <a:pt x="165" y="219"/>
                    </a:cubicBezTo>
                    <a:cubicBezTo>
                      <a:pt x="147" y="201"/>
                      <a:pt x="141" y="196"/>
                      <a:pt x="139" y="196"/>
                    </a:cubicBezTo>
                    <a:cubicBezTo>
                      <a:pt x="137" y="196"/>
                      <a:pt x="140" y="201"/>
                      <a:pt x="144" y="207"/>
                    </a:cubicBezTo>
                    <a:cubicBezTo>
                      <a:pt x="147" y="212"/>
                      <a:pt x="150" y="218"/>
                      <a:pt x="149" y="218"/>
                    </a:cubicBezTo>
                    <a:cubicBezTo>
                      <a:pt x="148" y="218"/>
                      <a:pt x="142" y="213"/>
                      <a:pt x="127" y="197"/>
                    </a:cubicBezTo>
                    <a:cubicBezTo>
                      <a:pt x="126" y="205"/>
                      <a:pt x="126" y="205"/>
                      <a:pt x="126" y="205"/>
                    </a:cubicBezTo>
                    <a:cubicBezTo>
                      <a:pt x="120" y="198"/>
                      <a:pt x="120" y="198"/>
                      <a:pt x="120" y="198"/>
                    </a:cubicBezTo>
                    <a:cubicBezTo>
                      <a:pt x="119" y="198"/>
                      <a:pt x="119" y="198"/>
                      <a:pt x="119" y="198"/>
                    </a:cubicBezTo>
                    <a:cubicBezTo>
                      <a:pt x="114" y="198"/>
                      <a:pt x="127" y="214"/>
                      <a:pt x="140" y="229"/>
                    </a:cubicBezTo>
                    <a:cubicBezTo>
                      <a:pt x="135" y="225"/>
                      <a:pt x="130" y="219"/>
                      <a:pt x="127" y="216"/>
                    </a:cubicBezTo>
                    <a:cubicBezTo>
                      <a:pt x="122" y="213"/>
                      <a:pt x="119" y="212"/>
                      <a:pt x="117" y="212"/>
                    </a:cubicBezTo>
                    <a:cubicBezTo>
                      <a:pt x="114" y="212"/>
                      <a:pt x="121" y="221"/>
                      <a:pt x="140" y="245"/>
                    </a:cubicBezTo>
                    <a:cubicBezTo>
                      <a:pt x="120" y="225"/>
                      <a:pt x="120" y="225"/>
                      <a:pt x="120" y="225"/>
                    </a:cubicBezTo>
                    <a:cubicBezTo>
                      <a:pt x="121" y="227"/>
                      <a:pt x="122" y="228"/>
                      <a:pt x="121" y="228"/>
                    </a:cubicBezTo>
                    <a:cubicBezTo>
                      <a:pt x="120" y="228"/>
                      <a:pt x="115" y="225"/>
                      <a:pt x="111" y="222"/>
                    </a:cubicBezTo>
                    <a:cubicBezTo>
                      <a:pt x="106" y="220"/>
                      <a:pt x="101" y="217"/>
                      <a:pt x="98" y="217"/>
                    </a:cubicBezTo>
                    <a:cubicBezTo>
                      <a:pt x="96" y="217"/>
                      <a:pt x="96" y="219"/>
                      <a:pt x="102" y="227"/>
                    </a:cubicBezTo>
                    <a:cubicBezTo>
                      <a:pt x="99" y="225"/>
                      <a:pt x="96" y="221"/>
                      <a:pt x="93" y="218"/>
                    </a:cubicBezTo>
                    <a:cubicBezTo>
                      <a:pt x="96" y="223"/>
                      <a:pt x="97" y="224"/>
                      <a:pt x="95" y="224"/>
                    </a:cubicBezTo>
                    <a:cubicBezTo>
                      <a:pt x="92" y="224"/>
                      <a:pt x="87" y="222"/>
                      <a:pt x="82" y="219"/>
                    </a:cubicBezTo>
                    <a:cubicBezTo>
                      <a:pt x="77" y="216"/>
                      <a:pt x="71" y="213"/>
                      <a:pt x="69" y="213"/>
                    </a:cubicBezTo>
                    <a:cubicBezTo>
                      <a:pt x="66" y="213"/>
                      <a:pt x="72" y="220"/>
                      <a:pt x="98" y="248"/>
                    </a:cubicBezTo>
                    <a:cubicBezTo>
                      <a:pt x="114" y="269"/>
                      <a:pt x="114" y="269"/>
                      <a:pt x="114" y="269"/>
                    </a:cubicBezTo>
                    <a:cubicBezTo>
                      <a:pt x="123" y="270"/>
                      <a:pt x="146" y="300"/>
                      <a:pt x="159" y="311"/>
                    </a:cubicBezTo>
                    <a:cubicBezTo>
                      <a:pt x="160" y="312"/>
                      <a:pt x="160" y="312"/>
                      <a:pt x="159" y="312"/>
                    </a:cubicBezTo>
                    <a:cubicBezTo>
                      <a:pt x="156" y="312"/>
                      <a:pt x="133" y="292"/>
                      <a:pt x="131" y="287"/>
                    </a:cubicBezTo>
                    <a:cubicBezTo>
                      <a:pt x="135" y="291"/>
                      <a:pt x="135" y="291"/>
                      <a:pt x="135" y="291"/>
                    </a:cubicBezTo>
                    <a:cubicBezTo>
                      <a:pt x="97" y="252"/>
                      <a:pt x="117" y="282"/>
                      <a:pt x="90" y="256"/>
                    </a:cubicBezTo>
                    <a:cubicBezTo>
                      <a:pt x="89" y="259"/>
                      <a:pt x="85" y="260"/>
                      <a:pt x="81" y="260"/>
                    </a:cubicBezTo>
                    <a:cubicBezTo>
                      <a:pt x="77" y="260"/>
                      <a:pt x="72" y="259"/>
                      <a:pt x="68" y="259"/>
                    </a:cubicBezTo>
                    <a:cubicBezTo>
                      <a:pt x="63" y="258"/>
                      <a:pt x="58" y="257"/>
                      <a:pt x="54" y="257"/>
                    </a:cubicBezTo>
                    <a:cubicBezTo>
                      <a:pt x="51" y="257"/>
                      <a:pt x="49" y="258"/>
                      <a:pt x="47" y="259"/>
                    </a:cubicBezTo>
                    <a:cubicBezTo>
                      <a:pt x="78" y="287"/>
                      <a:pt x="78" y="287"/>
                      <a:pt x="78" y="287"/>
                    </a:cubicBezTo>
                    <a:cubicBezTo>
                      <a:pt x="74" y="288"/>
                      <a:pt x="74" y="288"/>
                      <a:pt x="74" y="288"/>
                    </a:cubicBezTo>
                    <a:cubicBezTo>
                      <a:pt x="66" y="282"/>
                      <a:pt x="49" y="266"/>
                      <a:pt x="52" y="266"/>
                    </a:cubicBezTo>
                    <a:cubicBezTo>
                      <a:pt x="49" y="263"/>
                      <a:pt x="47" y="262"/>
                      <a:pt x="47" y="262"/>
                    </a:cubicBezTo>
                    <a:cubicBezTo>
                      <a:pt x="44" y="262"/>
                      <a:pt x="65" y="284"/>
                      <a:pt x="71" y="289"/>
                    </a:cubicBezTo>
                    <a:cubicBezTo>
                      <a:pt x="55" y="281"/>
                      <a:pt x="36" y="254"/>
                      <a:pt x="34" y="254"/>
                    </a:cubicBezTo>
                    <a:cubicBezTo>
                      <a:pt x="34" y="254"/>
                      <a:pt x="34" y="254"/>
                      <a:pt x="34" y="254"/>
                    </a:cubicBezTo>
                    <a:cubicBezTo>
                      <a:pt x="35" y="258"/>
                      <a:pt x="35" y="258"/>
                      <a:pt x="35" y="258"/>
                    </a:cubicBezTo>
                    <a:cubicBezTo>
                      <a:pt x="39" y="261"/>
                      <a:pt x="39" y="261"/>
                      <a:pt x="39" y="261"/>
                    </a:cubicBezTo>
                    <a:cubicBezTo>
                      <a:pt x="51" y="274"/>
                      <a:pt x="64" y="286"/>
                      <a:pt x="60" y="287"/>
                    </a:cubicBezTo>
                    <a:cubicBezTo>
                      <a:pt x="53" y="283"/>
                      <a:pt x="40" y="270"/>
                      <a:pt x="39" y="270"/>
                    </a:cubicBezTo>
                    <a:cubicBezTo>
                      <a:pt x="38" y="269"/>
                      <a:pt x="37" y="268"/>
                      <a:pt x="36" y="268"/>
                    </a:cubicBezTo>
                    <a:cubicBezTo>
                      <a:pt x="36" y="268"/>
                      <a:pt x="36" y="269"/>
                      <a:pt x="37" y="270"/>
                    </a:cubicBezTo>
                    <a:cubicBezTo>
                      <a:pt x="31" y="271"/>
                      <a:pt x="31" y="271"/>
                      <a:pt x="31" y="271"/>
                    </a:cubicBezTo>
                    <a:cubicBezTo>
                      <a:pt x="52" y="288"/>
                      <a:pt x="52" y="288"/>
                      <a:pt x="52" y="288"/>
                    </a:cubicBezTo>
                    <a:cubicBezTo>
                      <a:pt x="52" y="288"/>
                      <a:pt x="53" y="288"/>
                      <a:pt x="53" y="288"/>
                    </a:cubicBezTo>
                    <a:cubicBezTo>
                      <a:pt x="54" y="288"/>
                      <a:pt x="55" y="289"/>
                      <a:pt x="58" y="291"/>
                    </a:cubicBezTo>
                    <a:cubicBezTo>
                      <a:pt x="63" y="296"/>
                      <a:pt x="70" y="304"/>
                      <a:pt x="73" y="309"/>
                    </a:cubicBezTo>
                    <a:cubicBezTo>
                      <a:pt x="75" y="311"/>
                      <a:pt x="76" y="311"/>
                      <a:pt x="76" y="311"/>
                    </a:cubicBezTo>
                    <a:cubicBezTo>
                      <a:pt x="77" y="311"/>
                      <a:pt x="76" y="310"/>
                      <a:pt x="76" y="309"/>
                    </a:cubicBezTo>
                    <a:cubicBezTo>
                      <a:pt x="75" y="308"/>
                      <a:pt x="75" y="307"/>
                      <a:pt x="75" y="307"/>
                    </a:cubicBezTo>
                    <a:cubicBezTo>
                      <a:pt x="75" y="307"/>
                      <a:pt x="76" y="308"/>
                      <a:pt x="78" y="310"/>
                    </a:cubicBezTo>
                    <a:cubicBezTo>
                      <a:pt x="105" y="337"/>
                      <a:pt x="81" y="319"/>
                      <a:pt x="100" y="341"/>
                    </a:cubicBezTo>
                    <a:cubicBezTo>
                      <a:pt x="102" y="343"/>
                      <a:pt x="103" y="344"/>
                      <a:pt x="103" y="344"/>
                    </a:cubicBezTo>
                    <a:cubicBezTo>
                      <a:pt x="104" y="344"/>
                      <a:pt x="102" y="342"/>
                      <a:pt x="101" y="340"/>
                    </a:cubicBezTo>
                    <a:cubicBezTo>
                      <a:pt x="100" y="338"/>
                      <a:pt x="98" y="336"/>
                      <a:pt x="99" y="336"/>
                    </a:cubicBezTo>
                    <a:cubicBezTo>
                      <a:pt x="99" y="336"/>
                      <a:pt x="102" y="339"/>
                      <a:pt x="112" y="349"/>
                    </a:cubicBezTo>
                    <a:cubicBezTo>
                      <a:pt x="98" y="334"/>
                      <a:pt x="96" y="331"/>
                      <a:pt x="97" y="331"/>
                    </a:cubicBezTo>
                    <a:cubicBezTo>
                      <a:pt x="97" y="331"/>
                      <a:pt x="98" y="331"/>
                      <a:pt x="99" y="332"/>
                    </a:cubicBezTo>
                    <a:cubicBezTo>
                      <a:pt x="100" y="332"/>
                      <a:pt x="101" y="333"/>
                      <a:pt x="102" y="333"/>
                    </a:cubicBezTo>
                    <a:cubicBezTo>
                      <a:pt x="103" y="333"/>
                      <a:pt x="102" y="330"/>
                      <a:pt x="93" y="320"/>
                    </a:cubicBezTo>
                    <a:cubicBezTo>
                      <a:pt x="109" y="337"/>
                      <a:pt x="109" y="337"/>
                      <a:pt x="109" y="337"/>
                    </a:cubicBezTo>
                    <a:cubicBezTo>
                      <a:pt x="107" y="334"/>
                      <a:pt x="100" y="325"/>
                      <a:pt x="101" y="325"/>
                    </a:cubicBezTo>
                    <a:cubicBezTo>
                      <a:pt x="121" y="347"/>
                      <a:pt x="121" y="347"/>
                      <a:pt x="121" y="347"/>
                    </a:cubicBezTo>
                    <a:cubicBezTo>
                      <a:pt x="117" y="343"/>
                      <a:pt x="116" y="341"/>
                      <a:pt x="116" y="341"/>
                    </a:cubicBezTo>
                    <a:cubicBezTo>
                      <a:pt x="117" y="341"/>
                      <a:pt x="121" y="344"/>
                      <a:pt x="124" y="346"/>
                    </a:cubicBezTo>
                    <a:cubicBezTo>
                      <a:pt x="128" y="349"/>
                      <a:pt x="131" y="351"/>
                      <a:pt x="132" y="351"/>
                    </a:cubicBezTo>
                    <a:cubicBezTo>
                      <a:pt x="133" y="351"/>
                      <a:pt x="132" y="351"/>
                      <a:pt x="131" y="349"/>
                    </a:cubicBezTo>
                    <a:cubicBezTo>
                      <a:pt x="131" y="349"/>
                      <a:pt x="131" y="349"/>
                      <a:pt x="130" y="349"/>
                    </a:cubicBezTo>
                    <a:cubicBezTo>
                      <a:pt x="126" y="349"/>
                      <a:pt x="110" y="329"/>
                      <a:pt x="98" y="319"/>
                    </a:cubicBezTo>
                    <a:cubicBezTo>
                      <a:pt x="95" y="315"/>
                      <a:pt x="94" y="313"/>
                      <a:pt x="95" y="313"/>
                    </a:cubicBezTo>
                    <a:cubicBezTo>
                      <a:pt x="97" y="313"/>
                      <a:pt x="106" y="322"/>
                      <a:pt x="116" y="331"/>
                    </a:cubicBezTo>
                    <a:cubicBezTo>
                      <a:pt x="126" y="340"/>
                      <a:pt x="136" y="349"/>
                      <a:pt x="139" y="349"/>
                    </a:cubicBezTo>
                    <a:cubicBezTo>
                      <a:pt x="139" y="349"/>
                      <a:pt x="139" y="349"/>
                      <a:pt x="139" y="348"/>
                    </a:cubicBezTo>
                    <a:cubicBezTo>
                      <a:pt x="139" y="348"/>
                      <a:pt x="139" y="348"/>
                      <a:pt x="139" y="348"/>
                    </a:cubicBezTo>
                    <a:cubicBezTo>
                      <a:pt x="138" y="348"/>
                      <a:pt x="126" y="339"/>
                      <a:pt x="121" y="331"/>
                    </a:cubicBezTo>
                    <a:cubicBezTo>
                      <a:pt x="125" y="334"/>
                      <a:pt x="132" y="339"/>
                      <a:pt x="141" y="347"/>
                    </a:cubicBezTo>
                    <a:cubicBezTo>
                      <a:pt x="141" y="341"/>
                      <a:pt x="124" y="331"/>
                      <a:pt x="115" y="320"/>
                    </a:cubicBezTo>
                    <a:cubicBezTo>
                      <a:pt x="120" y="324"/>
                      <a:pt x="123" y="326"/>
                      <a:pt x="123" y="326"/>
                    </a:cubicBezTo>
                    <a:cubicBezTo>
                      <a:pt x="124" y="326"/>
                      <a:pt x="108" y="308"/>
                      <a:pt x="104" y="302"/>
                    </a:cubicBezTo>
                    <a:cubicBezTo>
                      <a:pt x="120" y="319"/>
                      <a:pt x="120" y="319"/>
                      <a:pt x="120" y="319"/>
                    </a:cubicBezTo>
                    <a:cubicBezTo>
                      <a:pt x="121" y="320"/>
                      <a:pt x="122" y="320"/>
                      <a:pt x="123" y="320"/>
                    </a:cubicBezTo>
                    <a:cubicBezTo>
                      <a:pt x="125" y="320"/>
                      <a:pt x="118" y="313"/>
                      <a:pt x="112" y="306"/>
                    </a:cubicBezTo>
                    <a:cubicBezTo>
                      <a:pt x="105" y="299"/>
                      <a:pt x="98" y="292"/>
                      <a:pt x="100" y="292"/>
                    </a:cubicBezTo>
                    <a:cubicBezTo>
                      <a:pt x="100" y="292"/>
                      <a:pt x="101" y="292"/>
                      <a:pt x="103" y="293"/>
                    </a:cubicBezTo>
                    <a:cubicBezTo>
                      <a:pt x="124" y="318"/>
                      <a:pt x="124" y="318"/>
                      <a:pt x="124" y="318"/>
                    </a:cubicBezTo>
                    <a:cubicBezTo>
                      <a:pt x="120" y="310"/>
                      <a:pt x="120" y="310"/>
                      <a:pt x="120" y="310"/>
                    </a:cubicBezTo>
                    <a:cubicBezTo>
                      <a:pt x="138" y="330"/>
                      <a:pt x="138" y="330"/>
                      <a:pt x="138" y="330"/>
                    </a:cubicBezTo>
                    <a:cubicBezTo>
                      <a:pt x="131" y="320"/>
                      <a:pt x="130" y="318"/>
                      <a:pt x="131" y="318"/>
                    </a:cubicBezTo>
                    <a:cubicBezTo>
                      <a:pt x="132" y="318"/>
                      <a:pt x="134" y="319"/>
                      <a:pt x="137" y="321"/>
                    </a:cubicBezTo>
                    <a:cubicBezTo>
                      <a:pt x="125" y="309"/>
                      <a:pt x="108" y="290"/>
                      <a:pt x="109" y="288"/>
                    </a:cubicBezTo>
                    <a:cubicBezTo>
                      <a:pt x="117" y="295"/>
                      <a:pt x="122" y="301"/>
                      <a:pt x="123" y="301"/>
                    </a:cubicBezTo>
                    <a:cubicBezTo>
                      <a:pt x="124" y="301"/>
                      <a:pt x="124" y="301"/>
                      <a:pt x="124" y="300"/>
                    </a:cubicBezTo>
                    <a:cubicBezTo>
                      <a:pt x="130" y="308"/>
                      <a:pt x="138" y="316"/>
                      <a:pt x="137" y="316"/>
                    </a:cubicBezTo>
                    <a:cubicBezTo>
                      <a:pt x="137" y="316"/>
                      <a:pt x="135" y="315"/>
                      <a:pt x="130" y="310"/>
                    </a:cubicBezTo>
                    <a:cubicBezTo>
                      <a:pt x="135" y="316"/>
                      <a:pt x="140" y="321"/>
                      <a:pt x="145" y="327"/>
                    </a:cubicBezTo>
                    <a:cubicBezTo>
                      <a:pt x="149" y="330"/>
                      <a:pt x="150" y="331"/>
                      <a:pt x="151" y="331"/>
                    </a:cubicBezTo>
                    <a:cubicBezTo>
                      <a:pt x="153" y="331"/>
                      <a:pt x="150" y="326"/>
                      <a:pt x="150" y="326"/>
                    </a:cubicBezTo>
                    <a:cubicBezTo>
                      <a:pt x="150" y="325"/>
                      <a:pt x="148" y="325"/>
                      <a:pt x="146" y="322"/>
                    </a:cubicBezTo>
                    <a:cubicBezTo>
                      <a:pt x="126" y="296"/>
                      <a:pt x="126" y="296"/>
                      <a:pt x="126" y="296"/>
                    </a:cubicBezTo>
                    <a:cubicBezTo>
                      <a:pt x="133" y="302"/>
                      <a:pt x="138" y="307"/>
                      <a:pt x="142" y="313"/>
                    </a:cubicBezTo>
                    <a:cubicBezTo>
                      <a:pt x="141" y="310"/>
                      <a:pt x="134" y="302"/>
                      <a:pt x="133" y="300"/>
                    </a:cubicBezTo>
                    <a:cubicBezTo>
                      <a:pt x="146" y="314"/>
                      <a:pt x="159" y="327"/>
                      <a:pt x="165" y="335"/>
                    </a:cubicBezTo>
                    <a:cubicBezTo>
                      <a:pt x="153" y="318"/>
                      <a:pt x="153" y="318"/>
                      <a:pt x="153" y="318"/>
                    </a:cubicBezTo>
                    <a:cubicBezTo>
                      <a:pt x="159" y="323"/>
                      <a:pt x="170" y="332"/>
                      <a:pt x="175" y="338"/>
                    </a:cubicBezTo>
                    <a:cubicBezTo>
                      <a:pt x="176" y="338"/>
                      <a:pt x="176" y="339"/>
                      <a:pt x="176" y="339"/>
                    </a:cubicBezTo>
                    <a:cubicBezTo>
                      <a:pt x="178" y="339"/>
                      <a:pt x="174" y="333"/>
                      <a:pt x="169" y="327"/>
                    </a:cubicBezTo>
                    <a:cubicBezTo>
                      <a:pt x="165" y="321"/>
                      <a:pt x="161" y="315"/>
                      <a:pt x="163" y="315"/>
                    </a:cubicBezTo>
                    <a:cubicBezTo>
                      <a:pt x="164" y="315"/>
                      <a:pt x="164" y="315"/>
                      <a:pt x="166" y="316"/>
                    </a:cubicBezTo>
                    <a:cubicBezTo>
                      <a:pt x="163" y="313"/>
                      <a:pt x="161" y="310"/>
                      <a:pt x="160" y="308"/>
                    </a:cubicBezTo>
                    <a:cubicBezTo>
                      <a:pt x="163" y="309"/>
                      <a:pt x="170" y="314"/>
                      <a:pt x="172" y="314"/>
                    </a:cubicBezTo>
                    <a:cubicBezTo>
                      <a:pt x="174" y="314"/>
                      <a:pt x="173" y="312"/>
                      <a:pt x="167" y="303"/>
                    </a:cubicBezTo>
                    <a:cubicBezTo>
                      <a:pt x="192" y="326"/>
                      <a:pt x="192" y="326"/>
                      <a:pt x="192" y="326"/>
                    </a:cubicBezTo>
                    <a:cubicBezTo>
                      <a:pt x="188" y="319"/>
                      <a:pt x="160" y="297"/>
                      <a:pt x="155" y="285"/>
                    </a:cubicBezTo>
                    <a:cubicBezTo>
                      <a:pt x="154" y="283"/>
                      <a:pt x="154" y="283"/>
                      <a:pt x="154" y="283"/>
                    </a:cubicBezTo>
                    <a:cubicBezTo>
                      <a:pt x="156" y="283"/>
                      <a:pt x="177" y="306"/>
                      <a:pt x="183" y="311"/>
                    </a:cubicBezTo>
                    <a:cubicBezTo>
                      <a:pt x="175" y="301"/>
                      <a:pt x="160" y="283"/>
                      <a:pt x="163" y="283"/>
                    </a:cubicBezTo>
                    <a:cubicBezTo>
                      <a:pt x="164" y="283"/>
                      <a:pt x="166" y="284"/>
                      <a:pt x="171" y="289"/>
                    </a:cubicBezTo>
                    <a:cubicBezTo>
                      <a:pt x="175" y="294"/>
                      <a:pt x="171" y="291"/>
                      <a:pt x="172" y="293"/>
                    </a:cubicBezTo>
                    <a:cubicBezTo>
                      <a:pt x="187" y="305"/>
                      <a:pt x="187" y="305"/>
                      <a:pt x="187" y="305"/>
                    </a:cubicBezTo>
                    <a:cubicBezTo>
                      <a:pt x="206" y="330"/>
                      <a:pt x="197" y="323"/>
                      <a:pt x="217" y="341"/>
                    </a:cubicBezTo>
                    <a:cubicBezTo>
                      <a:pt x="172" y="293"/>
                      <a:pt x="219" y="331"/>
                      <a:pt x="174" y="283"/>
                    </a:cubicBezTo>
                    <a:cubicBezTo>
                      <a:pt x="184" y="292"/>
                      <a:pt x="184" y="292"/>
                      <a:pt x="184" y="292"/>
                    </a:cubicBezTo>
                    <a:cubicBezTo>
                      <a:pt x="184" y="292"/>
                      <a:pt x="184" y="292"/>
                      <a:pt x="184" y="292"/>
                    </a:cubicBezTo>
                    <a:cubicBezTo>
                      <a:pt x="184" y="292"/>
                      <a:pt x="184" y="292"/>
                      <a:pt x="185" y="293"/>
                    </a:cubicBezTo>
                    <a:cubicBezTo>
                      <a:pt x="185" y="293"/>
                      <a:pt x="186" y="294"/>
                      <a:pt x="185" y="294"/>
                    </a:cubicBezTo>
                    <a:cubicBezTo>
                      <a:pt x="185" y="294"/>
                      <a:pt x="185" y="294"/>
                      <a:pt x="185" y="294"/>
                    </a:cubicBezTo>
                    <a:cubicBezTo>
                      <a:pt x="189" y="297"/>
                      <a:pt x="191" y="299"/>
                      <a:pt x="191" y="299"/>
                    </a:cubicBezTo>
                    <a:cubicBezTo>
                      <a:pt x="192" y="299"/>
                      <a:pt x="184" y="290"/>
                      <a:pt x="176" y="280"/>
                    </a:cubicBezTo>
                    <a:cubicBezTo>
                      <a:pt x="168" y="271"/>
                      <a:pt x="161" y="262"/>
                      <a:pt x="163" y="262"/>
                    </a:cubicBezTo>
                    <a:cubicBezTo>
                      <a:pt x="163" y="262"/>
                      <a:pt x="163" y="262"/>
                      <a:pt x="163" y="262"/>
                    </a:cubicBezTo>
                    <a:cubicBezTo>
                      <a:pt x="168" y="265"/>
                      <a:pt x="175" y="272"/>
                      <a:pt x="180" y="278"/>
                    </a:cubicBezTo>
                    <a:cubicBezTo>
                      <a:pt x="171" y="264"/>
                      <a:pt x="171" y="264"/>
                      <a:pt x="171" y="264"/>
                    </a:cubicBezTo>
                    <a:cubicBezTo>
                      <a:pt x="172" y="264"/>
                      <a:pt x="177" y="270"/>
                      <a:pt x="178" y="272"/>
                    </a:cubicBezTo>
                    <a:cubicBezTo>
                      <a:pt x="178" y="266"/>
                      <a:pt x="178" y="266"/>
                      <a:pt x="178" y="266"/>
                    </a:cubicBezTo>
                    <a:cubicBezTo>
                      <a:pt x="179" y="267"/>
                      <a:pt x="179" y="267"/>
                      <a:pt x="179" y="267"/>
                    </a:cubicBezTo>
                    <a:cubicBezTo>
                      <a:pt x="172" y="259"/>
                      <a:pt x="163" y="247"/>
                      <a:pt x="158" y="241"/>
                    </a:cubicBezTo>
                    <a:cubicBezTo>
                      <a:pt x="166" y="247"/>
                      <a:pt x="163" y="247"/>
                      <a:pt x="169" y="252"/>
                    </a:cubicBezTo>
                    <a:cubicBezTo>
                      <a:pt x="159" y="239"/>
                      <a:pt x="159" y="239"/>
                      <a:pt x="159" y="239"/>
                    </a:cubicBezTo>
                    <a:cubicBezTo>
                      <a:pt x="172" y="251"/>
                      <a:pt x="181" y="264"/>
                      <a:pt x="179" y="264"/>
                    </a:cubicBezTo>
                    <a:cubicBezTo>
                      <a:pt x="179" y="264"/>
                      <a:pt x="179" y="264"/>
                      <a:pt x="179" y="264"/>
                    </a:cubicBezTo>
                    <a:cubicBezTo>
                      <a:pt x="193" y="278"/>
                      <a:pt x="197" y="282"/>
                      <a:pt x="198" y="282"/>
                    </a:cubicBezTo>
                    <a:cubicBezTo>
                      <a:pt x="199" y="282"/>
                      <a:pt x="196" y="279"/>
                      <a:pt x="193" y="275"/>
                    </a:cubicBezTo>
                    <a:cubicBezTo>
                      <a:pt x="191" y="272"/>
                      <a:pt x="189" y="269"/>
                      <a:pt x="190" y="269"/>
                    </a:cubicBezTo>
                    <a:cubicBezTo>
                      <a:pt x="191" y="269"/>
                      <a:pt x="193" y="270"/>
                      <a:pt x="199" y="275"/>
                    </a:cubicBezTo>
                    <a:cubicBezTo>
                      <a:pt x="203" y="283"/>
                      <a:pt x="203" y="283"/>
                      <a:pt x="203" y="283"/>
                    </a:cubicBezTo>
                    <a:cubicBezTo>
                      <a:pt x="229" y="309"/>
                      <a:pt x="221" y="298"/>
                      <a:pt x="239" y="313"/>
                    </a:cubicBezTo>
                    <a:cubicBezTo>
                      <a:pt x="230" y="305"/>
                      <a:pt x="195" y="274"/>
                      <a:pt x="186" y="260"/>
                    </a:cubicBezTo>
                    <a:cubicBezTo>
                      <a:pt x="188" y="261"/>
                      <a:pt x="189" y="262"/>
                      <a:pt x="189" y="262"/>
                    </a:cubicBezTo>
                    <a:cubicBezTo>
                      <a:pt x="190" y="262"/>
                      <a:pt x="189" y="260"/>
                      <a:pt x="184" y="254"/>
                    </a:cubicBezTo>
                    <a:cubicBezTo>
                      <a:pt x="193" y="263"/>
                      <a:pt x="196" y="266"/>
                      <a:pt x="197" y="266"/>
                    </a:cubicBezTo>
                    <a:cubicBezTo>
                      <a:pt x="198" y="266"/>
                      <a:pt x="197" y="264"/>
                      <a:pt x="198" y="263"/>
                    </a:cubicBezTo>
                    <a:cubicBezTo>
                      <a:pt x="219" y="286"/>
                      <a:pt x="219" y="286"/>
                      <a:pt x="219" y="286"/>
                    </a:cubicBezTo>
                    <a:cubicBezTo>
                      <a:pt x="214" y="278"/>
                      <a:pt x="203" y="267"/>
                      <a:pt x="194" y="256"/>
                    </a:cubicBezTo>
                    <a:cubicBezTo>
                      <a:pt x="198" y="257"/>
                      <a:pt x="215" y="274"/>
                      <a:pt x="229" y="288"/>
                    </a:cubicBezTo>
                    <a:cubicBezTo>
                      <a:pt x="229" y="288"/>
                      <a:pt x="229" y="288"/>
                      <a:pt x="229" y="288"/>
                    </a:cubicBezTo>
                    <a:cubicBezTo>
                      <a:pt x="233" y="288"/>
                      <a:pt x="201" y="262"/>
                      <a:pt x="200" y="255"/>
                    </a:cubicBezTo>
                    <a:cubicBezTo>
                      <a:pt x="202" y="256"/>
                      <a:pt x="203" y="257"/>
                      <a:pt x="204" y="257"/>
                    </a:cubicBezTo>
                    <a:cubicBezTo>
                      <a:pt x="207" y="257"/>
                      <a:pt x="200" y="248"/>
                      <a:pt x="192" y="235"/>
                    </a:cubicBezTo>
                    <a:cubicBezTo>
                      <a:pt x="201" y="242"/>
                      <a:pt x="205" y="249"/>
                      <a:pt x="212" y="255"/>
                    </a:cubicBezTo>
                    <a:cubicBezTo>
                      <a:pt x="196" y="236"/>
                      <a:pt x="196" y="236"/>
                      <a:pt x="196" y="236"/>
                    </a:cubicBezTo>
                    <a:cubicBezTo>
                      <a:pt x="197" y="236"/>
                      <a:pt x="202" y="242"/>
                      <a:pt x="204" y="245"/>
                    </a:cubicBezTo>
                    <a:cubicBezTo>
                      <a:pt x="199" y="237"/>
                      <a:pt x="183" y="222"/>
                      <a:pt x="179" y="214"/>
                    </a:cubicBezTo>
                    <a:cubicBezTo>
                      <a:pt x="175" y="210"/>
                      <a:pt x="173" y="208"/>
                      <a:pt x="174" y="208"/>
                    </a:cubicBezTo>
                    <a:cubicBezTo>
                      <a:pt x="175" y="208"/>
                      <a:pt x="180" y="212"/>
                      <a:pt x="185" y="217"/>
                    </a:cubicBezTo>
                    <a:cubicBezTo>
                      <a:pt x="191" y="222"/>
                      <a:pt x="197" y="226"/>
                      <a:pt x="198" y="226"/>
                    </a:cubicBezTo>
                    <a:cubicBezTo>
                      <a:pt x="199" y="226"/>
                      <a:pt x="197" y="224"/>
                      <a:pt x="192" y="217"/>
                    </a:cubicBezTo>
                    <a:cubicBezTo>
                      <a:pt x="199" y="223"/>
                      <a:pt x="205" y="232"/>
                      <a:pt x="213" y="240"/>
                    </a:cubicBezTo>
                    <a:cubicBezTo>
                      <a:pt x="199" y="219"/>
                      <a:pt x="203" y="224"/>
                      <a:pt x="182" y="197"/>
                    </a:cubicBezTo>
                    <a:cubicBezTo>
                      <a:pt x="198" y="210"/>
                      <a:pt x="198" y="210"/>
                      <a:pt x="198" y="210"/>
                    </a:cubicBezTo>
                    <a:cubicBezTo>
                      <a:pt x="181" y="195"/>
                      <a:pt x="164" y="173"/>
                      <a:pt x="150" y="155"/>
                    </a:cubicBezTo>
                    <a:cubicBezTo>
                      <a:pt x="150" y="155"/>
                      <a:pt x="150" y="155"/>
                      <a:pt x="150" y="155"/>
                    </a:cubicBezTo>
                    <a:cubicBezTo>
                      <a:pt x="150" y="155"/>
                      <a:pt x="150" y="155"/>
                      <a:pt x="150" y="155"/>
                    </a:cubicBezTo>
                    <a:cubicBezTo>
                      <a:pt x="142" y="147"/>
                      <a:pt x="135" y="140"/>
                      <a:pt x="131" y="137"/>
                    </a:cubicBezTo>
                    <a:cubicBezTo>
                      <a:pt x="128" y="132"/>
                      <a:pt x="128" y="132"/>
                      <a:pt x="128" y="132"/>
                    </a:cubicBezTo>
                    <a:cubicBezTo>
                      <a:pt x="126" y="130"/>
                      <a:pt x="124" y="129"/>
                      <a:pt x="124" y="129"/>
                    </a:cubicBezTo>
                    <a:moveTo>
                      <a:pt x="217" y="122"/>
                    </a:moveTo>
                    <a:cubicBezTo>
                      <a:pt x="232" y="138"/>
                      <a:pt x="255" y="162"/>
                      <a:pt x="259" y="165"/>
                    </a:cubicBezTo>
                    <a:cubicBezTo>
                      <a:pt x="252" y="157"/>
                      <a:pt x="238" y="141"/>
                      <a:pt x="223" y="122"/>
                    </a:cubicBezTo>
                    <a:cubicBezTo>
                      <a:pt x="222" y="123"/>
                      <a:pt x="222" y="123"/>
                      <a:pt x="222" y="123"/>
                    </a:cubicBezTo>
                    <a:cubicBezTo>
                      <a:pt x="221" y="123"/>
                      <a:pt x="219" y="122"/>
                      <a:pt x="217" y="122"/>
                    </a:cubicBezTo>
                    <a:moveTo>
                      <a:pt x="232" y="119"/>
                    </a:moveTo>
                    <a:cubicBezTo>
                      <a:pt x="230" y="119"/>
                      <a:pt x="229" y="120"/>
                      <a:pt x="227" y="121"/>
                    </a:cubicBezTo>
                    <a:cubicBezTo>
                      <a:pt x="227" y="121"/>
                      <a:pt x="227" y="121"/>
                      <a:pt x="227" y="121"/>
                    </a:cubicBezTo>
                    <a:cubicBezTo>
                      <a:pt x="243" y="140"/>
                      <a:pt x="257" y="158"/>
                      <a:pt x="266" y="169"/>
                    </a:cubicBezTo>
                    <a:cubicBezTo>
                      <a:pt x="274" y="175"/>
                      <a:pt x="277" y="180"/>
                      <a:pt x="279" y="180"/>
                    </a:cubicBezTo>
                    <a:cubicBezTo>
                      <a:pt x="279" y="180"/>
                      <a:pt x="279" y="180"/>
                      <a:pt x="279" y="179"/>
                    </a:cubicBezTo>
                    <a:cubicBezTo>
                      <a:pt x="290" y="190"/>
                      <a:pt x="294" y="197"/>
                      <a:pt x="294" y="198"/>
                    </a:cubicBezTo>
                    <a:cubicBezTo>
                      <a:pt x="305" y="201"/>
                      <a:pt x="305" y="201"/>
                      <a:pt x="305" y="201"/>
                    </a:cubicBezTo>
                    <a:cubicBezTo>
                      <a:pt x="282" y="177"/>
                      <a:pt x="286" y="174"/>
                      <a:pt x="267" y="155"/>
                    </a:cubicBezTo>
                    <a:cubicBezTo>
                      <a:pt x="286" y="184"/>
                      <a:pt x="286" y="184"/>
                      <a:pt x="286" y="184"/>
                    </a:cubicBezTo>
                    <a:cubicBezTo>
                      <a:pt x="268" y="165"/>
                      <a:pt x="240" y="131"/>
                      <a:pt x="233" y="119"/>
                    </a:cubicBezTo>
                    <a:cubicBezTo>
                      <a:pt x="233" y="119"/>
                      <a:pt x="232" y="119"/>
                      <a:pt x="232" y="119"/>
                    </a:cubicBezTo>
                    <a:moveTo>
                      <a:pt x="248" y="118"/>
                    </a:moveTo>
                    <a:cubicBezTo>
                      <a:pt x="250" y="121"/>
                      <a:pt x="254" y="127"/>
                      <a:pt x="262" y="137"/>
                    </a:cubicBezTo>
                    <a:cubicBezTo>
                      <a:pt x="246" y="120"/>
                      <a:pt x="246" y="120"/>
                      <a:pt x="246" y="120"/>
                    </a:cubicBezTo>
                    <a:cubicBezTo>
                      <a:pt x="246" y="121"/>
                      <a:pt x="258" y="136"/>
                      <a:pt x="256" y="136"/>
                    </a:cubicBezTo>
                    <a:cubicBezTo>
                      <a:pt x="256" y="136"/>
                      <a:pt x="254" y="135"/>
                      <a:pt x="252" y="132"/>
                    </a:cubicBezTo>
                    <a:cubicBezTo>
                      <a:pt x="245" y="126"/>
                      <a:pt x="241" y="123"/>
                      <a:pt x="238" y="121"/>
                    </a:cubicBezTo>
                    <a:cubicBezTo>
                      <a:pt x="250" y="134"/>
                      <a:pt x="272" y="159"/>
                      <a:pt x="278" y="166"/>
                    </a:cubicBezTo>
                    <a:cubicBezTo>
                      <a:pt x="273" y="159"/>
                      <a:pt x="268" y="151"/>
                      <a:pt x="270" y="151"/>
                    </a:cubicBezTo>
                    <a:cubicBezTo>
                      <a:pt x="270" y="151"/>
                      <a:pt x="271" y="152"/>
                      <a:pt x="272" y="153"/>
                    </a:cubicBezTo>
                    <a:cubicBezTo>
                      <a:pt x="283" y="167"/>
                      <a:pt x="283" y="167"/>
                      <a:pt x="283" y="167"/>
                    </a:cubicBezTo>
                    <a:cubicBezTo>
                      <a:pt x="284" y="168"/>
                      <a:pt x="284" y="168"/>
                      <a:pt x="284" y="168"/>
                    </a:cubicBezTo>
                    <a:cubicBezTo>
                      <a:pt x="285" y="168"/>
                      <a:pt x="282" y="163"/>
                      <a:pt x="278" y="158"/>
                    </a:cubicBezTo>
                    <a:cubicBezTo>
                      <a:pt x="274" y="153"/>
                      <a:pt x="270" y="148"/>
                      <a:pt x="272" y="148"/>
                    </a:cubicBezTo>
                    <a:cubicBezTo>
                      <a:pt x="272" y="148"/>
                      <a:pt x="274" y="150"/>
                      <a:pt x="279" y="154"/>
                    </a:cubicBezTo>
                    <a:cubicBezTo>
                      <a:pt x="281" y="155"/>
                      <a:pt x="299" y="173"/>
                      <a:pt x="300" y="173"/>
                    </a:cubicBezTo>
                    <a:cubicBezTo>
                      <a:pt x="300" y="173"/>
                      <a:pt x="299" y="171"/>
                      <a:pt x="297" y="168"/>
                    </a:cubicBezTo>
                    <a:cubicBezTo>
                      <a:pt x="286" y="158"/>
                      <a:pt x="268" y="139"/>
                      <a:pt x="248" y="118"/>
                    </a:cubicBezTo>
                    <a:moveTo>
                      <a:pt x="261" y="115"/>
                    </a:moveTo>
                    <a:cubicBezTo>
                      <a:pt x="260" y="115"/>
                      <a:pt x="260" y="115"/>
                      <a:pt x="261" y="117"/>
                    </a:cubicBezTo>
                    <a:cubicBezTo>
                      <a:pt x="261" y="117"/>
                      <a:pt x="261" y="117"/>
                      <a:pt x="261" y="117"/>
                    </a:cubicBezTo>
                    <a:cubicBezTo>
                      <a:pt x="262" y="117"/>
                      <a:pt x="263" y="118"/>
                      <a:pt x="264" y="119"/>
                    </a:cubicBezTo>
                    <a:cubicBezTo>
                      <a:pt x="266" y="120"/>
                      <a:pt x="268" y="121"/>
                      <a:pt x="268" y="121"/>
                    </a:cubicBezTo>
                    <a:cubicBezTo>
                      <a:pt x="268" y="121"/>
                      <a:pt x="268" y="121"/>
                      <a:pt x="268" y="121"/>
                    </a:cubicBezTo>
                    <a:cubicBezTo>
                      <a:pt x="267" y="119"/>
                      <a:pt x="266" y="118"/>
                      <a:pt x="266" y="118"/>
                    </a:cubicBezTo>
                    <a:cubicBezTo>
                      <a:pt x="267" y="119"/>
                      <a:pt x="268" y="120"/>
                      <a:pt x="269" y="121"/>
                    </a:cubicBezTo>
                    <a:cubicBezTo>
                      <a:pt x="269" y="121"/>
                      <a:pt x="269" y="121"/>
                      <a:pt x="269" y="120"/>
                    </a:cubicBezTo>
                    <a:cubicBezTo>
                      <a:pt x="268" y="119"/>
                      <a:pt x="266" y="117"/>
                      <a:pt x="264" y="115"/>
                    </a:cubicBezTo>
                    <a:cubicBezTo>
                      <a:pt x="265" y="116"/>
                      <a:pt x="265" y="117"/>
                      <a:pt x="266" y="118"/>
                    </a:cubicBezTo>
                    <a:cubicBezTo>
                      <a:pt x="264" y="116"/>
                      <a:pt x="262" y="115"/>
                      <a:pt x="261" y="115"/>
                    </a:cubicBezTo>
                    <a:moveTo>
                      <a:pt x="241" y="97"/>
                    </a:moveTo>
                    <a:cubicBezTo>
                      <a:pt x="270" y="134"/>
                      <a:pt x="270" y="134"/>
                      <a:pt x="270" y="134"/>
                    </a:cubicBezTo>
                    <a:cubicBezTo>
                      <a:pt x="269" y="132"/>
                      <a:pt x="267" y="131"/>
                      <a:pt x="266" y="129"/>
                    </a:cubicBezTo>
                    <a:cubicBezTo>
                      <a:pt x="269" y="133"/>
                      <a:pt x="271" y="136"/>
                      <a:pt x="274" y="139"/>
                    </a:cubicBezTo>
                    <a:cubicBezTo>
                      <a:pt x="274" y="138"/>
                      <a:pt x="274" y="138"/>
                      <a:pt x="274" y="138"/>
                    </a:cubicBezTo>
                    <a:cubicBezTo>
                      <a:pt x="274" y="138"/>
                      <a:pt x="274" y="139"/>
                      <a:pt x="274" y="139"/>
                    </a:cubicBezTo>
                    <a:cubicBezTo>
                      <a:pt x="276" y="140"/>
                      <a:pt x="277" y="141"/>
                      <a:pt x="278" y="143"/>
                    </a:cubicBezTo>
                    <a:cubicBezTo>
                      <a:pt x="272" y="136"/>
                      <a:pt x="265" y="127"/>
                      <a:pt x="263" y="125"/>
                    </a:cubicBezTo>
                    <a:cubicBezTo>
                      <a:pt x="268" y="129"/>
                      <a:pt x="279" y="141"/>
                      <a:pt x="280" y="141"/>
                    </a:cubicBezTo>
                    <a:cubicBezTo>
                      <a:pt x="280" y="141"/>
                      <a:pt x="280" y="141"/>
                      <a:pt x="280" y="141"/>
                    </a:cubicBezTo>
                    <a:cubicBezTo>
                      <a:pt x="271" y="130"/>
                      <a:pt x="270" y="128"/>
                      <a:pt x="271" y="128"/>
                    </a:cubicBezTo>
                    <a:cubicBezTo>
                      <a:pt x="271" y="128"/>
                      <a:pt x="272" y="129"/>
                      <a:pt x="272" y="129"/>
                    </a:cubicBezTo>
                    <a:cubicBezTo>
                      <a:pt x="272" y="129"/>
                      <a:pt x="272" y="129"/>
                      <a:pt x="272" y="129"/>
                    </a:cubicBezTo>
                    <a:cubicBezTo>
                      <a:pt x="272" y="129"/>
                      <a:pt x="271" y="128"/>
                      <a:pt x="264" y="122"/>
                    </a:cubicBezTo>
                    <a:cubicBezTo>
                      <a:pt x="265" y="122"/>
                      <a:pt x="265" y="122"/>
                      <a:pt x="265" y="122"/>
                    </a:cubicBezTo>
                    <a:cubicBezTo>
                      <a:pt x="263" y="121"/>
                      <a:pt x="263" y="121"/>
                      <a:pt x="263" y="121"/>
                    </a:cubicBezTo>
                    <a:cubicBezTo>
                      <a:pt x="263" y="120"/>
                      <a:pt x="263" y="120"/>
                      <a:pt x="262" y="120"/>
                    </a:cubicBezTo>
                    <a:cubicBezTo>
                      <a:pt x="262" y="119"/>
                      <a:pt x="262" y="119"/>
                      <a:pt x="262" y="119"/>
                    </a:cubicBezTo>
                    <a:cubicBezTo>
                      <a:pt x="241" y="97"/>
                      <a:pt x="241" y="97"/>
                      <a:pt x="241" y="97"/>
                    </a:cubicBezTo>
                    <a:moveTo>
                      <a:pt x="162" y="88"/>
                    </a:moveTo>
                    <a:cubicBezTo>
                      <a:pt x="161" y="92"/>
                      <a:pt x="180" y="114"/>
                      <a:pt x="203" y="140"/>
                    </a:cubicBezTo>
                    <a:cubicBezTo>
                      <a:pt x="219" y="157"/>
                      <a:pt x="234" y="173"/>
                      <a:pt x="242" y="183"/>
                    </a:cubicBezTo>
                    <a:cubicBezTo>
                      <a:pt x="244" y="186"/>
                      <a:pt x="247" y="188"/>
                      <a:pt x="250" y="192"/>
                    </a:cubicBezTo>
                    <a:cubicBezTo>
                      <a:pt x="251" y="192"/>
                      <a:pt x="252" y="193"/>
                      <a:pt x="252" y="193"/>
                    </a:cubicBezTo>
                    <a:cubicBezTo>
                      <a:pt x="253" y="193"/>
                      <a:pt x="253" y="191"/>
                      <a:pt x="249" y="186"/>
                    </a:cubicBezTo>
                    <a:cubicBezTo>
                      <a:pt x="245" y="182"/>
                      <a:pt x="213" y="149"/>
                      <a:pt x="211" y="146"/>
                    </a:cubicBezTo>
                    <a:cubicBezTo>
                      <a:pt x="240" y="173"/>
                      <a:pt x="227" y="161"/>
                      <a:pt x="251" y="182"/>
                    </a:cubicBezTo>
                    <a:cubicBezTo>
                      <a:pt x="243" y="174"/>
                      <a:pt x="210" y="137"/>
                      <a:pt x="211" y="137"/>
                    </a:cubicBezTo>
                    <a:cubicBezTo>
                      <a:pt x="211" y="137"/>
                      <a:pt x="211" y="137"/>
                      <a:pt x="211" y="137"/>
                    </a:cubicBezTo>
                    <a:cubicBezTo>
                      <a:pt x="217" y="143"/>
                      <a:pt x="246" y="174"/>
                      <a:pt x="252" y="181"/>
                    </a:cubicBezTo>
                    <a:cubicBezTo>
                      <a:pt x="220" y="141"/>
                      <a:pt x="220" y="141"/>
                      <a:pt x="220" y="141"/>
                    </a:cubicBezTo>
                    <a:cubicBezTo>
                      <a:pt x="228" y="151"/>
                      <a:pt x="250" y="174"/>
                      <a:pt x="261" y="184"/>
                    </a:cubicBezTo>
                    <a:cubicBezTo>
                      <a:pt x="257" y="180"/>
                      <a:pt x="258" y="180"/>
                      <a:pt x="259" y="180"/>
                    </a:cubicBezTo>
                    <a:cubicBezTo>
                      <a:pt x="259" y="180"/>
                      <a:pt x="259" y="180"/>
                      <a:pt x="259" y="180"/>
                    </a:cubicBezTo>
                    <a:cubicBezTo>
                      <a:pt x="259" y="180"/>
                      <a:pt x="260" y="180"/>
                      <a:pt x="260" y="180"/>
                    </a:cubicBezTo>
                    <a:cubicBezTo>
                      <a:pt x="261" y="180"/>
                      <a:pt x="262" y="180"/>
                      <a:pt x="261" y="178"/>
                    </a:cubicBezTo>
                    <a:cubicBezTo>
                      <a:pt x="251" y="170"/>
                      <a:pt x="251" y="170"/>
                      <a:pt x="251" y="170"/>
                    </a:cubicBezTo>
                    <a:cubicBezTo>
                      <a:pt x="251" y="170"/>
                      <a:pt x="251" y="170"/>
                      <a:pt x="251" y="170"/>
                    </a:cubicBezTo>
                    <a:cubicBezTo>
                      <a:pt x="255" y="170"/>
                      <a:pt x="225" y="136"/>
                      <a:pt x="212" y="119"/>
                    </a:cubicBezTo>
                    <a:cubicBezTo>
                      <a:pt x="210" y="118"/>
                      <a:pt x="207" y="116"/>
                      <a:pt x="203" y="114"/>
                    </a:cubicBezTo>
                    <a:cubicBezTo>
                      <a:pt x="217" y="127"/>
                      <a:pt x="220" y="132"/>
                      <a:pt x="220" y="132"/>
                    </a:cubicBezTo>
                    <a:cubicBezTo>
                      <a:pt x="219" y="132"/>
                      <a:pt x="216" y="129"/>
                      <a:pt x="213" y="126"/>
                    </a:cubicBezTo>
                    <a:cubicBezTo>
                      <a:pt x="209" y="123"/>
                      <a:pt x="206" y="120"/>
                      <a:pt x="205" y="120"/>
                    </a:cubicBezTo>
                    <a:cubicBezTo>
                      <a:pt x="204" y="120"/>
                      <a:pt x="207" y="123"/>
                      <a:pt x="215" y="132"/>
                    </a:cubicBezTo>
                    <a:cubicBezTo>
                      <a:pt x="204" y="121"/>
                      <a:pt x="197" y="115"/>
                      <a:pt x="189" y="104"/>
                    </a:cubicBezTo>
                    <a:cubicBezTo>
                      <a:pt x="190" y="107"/>
                      <a:pt x="190" y="108"/>
                      <a:pt x="189" y="108"/>
                    </a:cubicBezTo>
                    <a:cubicBezTo>
                      <a:pt x="188" y="108"/>
                      <a:pt x="187" y="108"/>
                      <a:pt x="186" y="107"/>
                    </a:cubicBezTo>
                    <a:cubicBezTo>
                      <a:pt x="185" y="107"/>
                      <a:pt x="184" y="106"/>
                      <a:pt x="183" y="106"/>
                    </a:cubicBezTo>
                    <a:cubicBezTo>
                      <a:pt x="182" y="106"/>
                      <a:pt x="183" y="110"/>
                      <a:pt x="195" y="124"/>
                    </a:cubicBezTo>
                    <a:cubicBezTo>
                      <a:pt x="184" y="113"/>
                      <a:pt x="180" y="106"/>
                      <a:pt x="173" y="100"/>
                    </a:cubicBezTo>
                    <a:cubicBezTo>
                      <a:pt x="174" y="102"/>
                      <a:pt x="178" y="106"/>
                      <a:pt x="178" y="106"/>
                    </a:cubicBezTo>
                    <a:cubicBezTo>
                      <a:pt x="177" y="106"/>
                      <a:pt x="176" y="106"/>
                      <a:pt x="175" y="104"/>
                    </a:cubicBezTo>
                    <a:cubicBezTo>
                      <a:pt x="168" y="97"/>
                      <a:pt x="166" y="94"/>
                      <a:pt x="162" y="88"/>
                    </a:cubicBezTo>
                    <a:moveTo>
                      <a:pt x="233" y="71"/>
                    </a:moveTo>
                    <a:cubicBezTo>
                      <a:pt x="234" y="73"/>
                      <a:pt x="236" y="74"/>
                      <a:pt x="237" y="76"/>
                    </a:cubicBezTo>
                    <a:cubicBezTo>
                      <a:pt x="237" y="76"/>
                      <a:pt x="237" y="76"/>
                      <a:pt x="238" y="76"/>
                    </a:cubicBezTo>
                    <a:cubicBezTo>
                      <a:pt x="236" y="75"/>
                      <a:pt x="235" y="73"/>
                      <a:pt x="233" y="71"/>
                    </a:cubicBezTo>
                    <a:moveTo>
                      <a:pt x="230" y="53"/>
                    </a:moveTo>
                    <a:cubicBezTo>
                      <a:pt x="233" y="57"/>
                      <a:pt x="236" y="59"/>
                      <a:pt x="238" y="61"/>
                    </a:cubicBezTo>
                    <a:cubicBezTo>
                      <a:pt x="238" y="60"/>
                      <a:pt x="237" y="60"/>
                      <a:pt x="237" y="59"/>
                    </a:cubicBezTo>
                    <a:cubicBezTo>
                      <a:pt x="235" y="57"/>
                      <a:pt x="232" y="55"/>
                      <a:pt x="230" y="53"/>
                    </a:cubicBezTo>
                    <a:moveTo>
                      <a:pt x="224" y="52"/>
                    </a:moveTo>
                    <a:cubicBezTo>
                      <a:pt x="223" y="52"/>
                      <a:pt x="236" y="66"/>
                      <a:pt x="249" y="79"/>
                    </a:cubicBezTo>
                    <a:cubicBezTo>
                      <a:pt x="249" y="80"/>
                      <a:pt x="250" y="81"/>
                      <a:pt x="251" y="82"/>
                    </a:cubicBezTo>
                    <a:cubicBezTo>
                      <a:pt x="251" y="82"/>
                      <a:pt x="251" y="82"/>
                      <a:pt x="252" y="82"/>
                    </a:cubicBezTo>
                    <a:cubicBezTo>
                      <a:pt x="252" y="82"/>
                      <a:pt x="253" y="82"/>
                      <a:pt x="253" y="81"/>
                    </a:cubicBezTo>
                    <a:cubicBezTo>
                      <a:pt x="259" y="87"/>
                      <a:pt x="267" y="93"/>
                      <a:pt x="276" y="104"/>
                    </a:cubicBezTo>
                    <a:cubicBezTo>
                      <a:pt x="272" y="99"/>
                      <a:pt x="265" y="90"/>
                      <a:pt x="265" y="89"/>
                    </a:cubicBezTo>
                    <a:cubicBezTo>
                      <a:pt x="287" y="108"/>
                      <a:pt x="266" y="94"/>
                      <a:pt x="291" y="118"/>
                    </a:cubicBezTo>
                    <a:cubicBezTo>
                      <a:pt x="278" y="104"/>
                      <a:pt x="275" y="96"/>
                      <a:pt x="268" y="86"/>
                    </a:cubicBezTo>
                    <a:cubicBezTo>
                      <a:pt x="262" y="80"/>
                      <a:pt x="259" y="77"/>
                      <a:pt x="258" y="77"/>
                    </a:cubicBezTo>
                    <a:cubicBezTo>
                      <a:pt x="256" y="77"/>
                      <a:pt x="264" y="88"/>
                      <a:pt x="269" y="95"/>
                    </a:cubicBezTo>
                    <a:cubicBezTo>
                      <a:pt x="259" y="85"/>
                      <a:pt x="249" y="74"/>
                      <a:pt x="240" y="64"/>
                    </a:cubicBezTo>
                    <a:cubicBezTo>
                      <a:pt x="241" y="65"/>
                      <a:pt x="242" y="68"/>
                      <a:pt x="245" y="73"/>
                    </a:cubicBezTo>
                    <a:cubicBezTo>
                      <a:pt x="226" y="53"/>
                      <a:pt x="226" y="53"/>
                      <a:pt x="226" y="53"/>
                    </a:cubicBezTo>
                    <a:cubicBezTo>
                      <a:pt x="226" y="53"/>
                      <a:pt x="226" y="53"/>
                      <a:pt x="226" y="53"/>
                    </a:cubicBezTo>
                    <a:cubicBezTo>
                      <a:pt x="225" y="52"/>
                      <a:pt x="224" y="52"/>
                      <a:pt x="224" y="52"/>
                    </a:cubicBezTo>
                    <a:moveTo>
                      <a:pt x="240" y="41"/>
                    </a:moveTo>
                    <a:cubicBezTo>
                      <a:pt x="240" y="41"/>
                      <a:pt x="240" y="41"/>
                      <a:pt x="240" y="41"/>
                    </a:cubicBezTo>
                    <a:cubicBezTo>
                      <a:pt x="242" y="43"/>
                      <a:pt x="242" y="43"/>
                      <a:pt x="242" y="43"/>
                    </a:cubicBezTo>
                    <a:cubicBezTo>
                      <a:pt x="246" y="48"/>
                      <a:pt x="248" y="53"/>
                      <a:pt x="247" y="53"/>
                    </a:cubicBezTo>
                    <a:cubicBezTo>
                      <a:pt x="247" y="53"/>
                      <a:pt x="246" y="52"/>
                      <a:pt x="244" y="51"/>
                    </a:cubicBezTo>
                    <a:cubicBezTo>
                      <a:pt x="250" y="56"/>
                      <a:pt x="253" y="57"/>
                      <a:pt x="255" y="57"/>
                    </a:cubicBezTo>
                    <a:cubicBezTo>
                      <a:pt x="256" y="57"/>
                      <a:pt x="258" y="57"/>
                      <a:pt x="259" y="56"/>
                    </a:cubicBezTo>
                    <a:cubicBezTo>
                      <a:pt x="259" y="56"/>
                      <a:pt x="259" y="56"/>
                      <a:pt x="259" y="56"/>
                    </a:cubicBezTo>
                    <a:cubicBezTo>
                      <a:pt x="258" y="55"/>
                      <a:pt x="256" y="54"/>
                      <a:pt x="255" y="54"/>
                    </a:cubicBezTo>
                    <a:cubicBezTo>
                      <a:pt x="255" y="54"/>
                      <a:pt x="254" y="54"/>
                      <a:pt x="254" y="55"/>
                    </a:cubicBezTo>
                    <a:cubicBezTo>
                      <a:pt x="251" y="51"/>
                      <a:pt x="250" y="49"/>
                      <a:pt x="251" y="49"/>
                    </a:cubicBezTo>
                    <a:cubicBezTo>
                      <a:pt x="251" y="49"/>
                      <a:pt x="253" y="50"/>
                      <a:pt x="255" y="52"/>
                    </a:cubicBezTo>
                    <a:cubicBezTo>
                      <a:pt x="252" y="49"/>
                      <a:pt x="249" y="47"/>
                      <a:pt x="247" y="45"/>
                    </a:cubicBezTo>
                    <a:cubicBezTo>
                      <a:pt x="247" y="45"/>
                      <a:pt x="247" y="45"/>
                      <a:pt x="247" y="45"/>
                    </a:cubicBezTo>
                    <a:cubicBezTo>
                      <a:pt x="246" y="45"/>
                      <a:pt x="243" y="43"/>
                      <a:pt x="240" y="41"/>
                    </a:cubicBezTo>
                    <a:moveTo>
                      <a:pt x="255" y="38"/>
                    </a:moveTo>
                    <a:cubicBezTo>
                      <a:pt x="256" y="40"/>
                      <a:pt x="256" y="40"/>
                      <a:pt x="256" y="40"/>
                    </a:cubicBezTo>
                    <a:cubicBezTo>
                      <a:pt x="272" y="58"/>
                      <a:pt x="272" y="58"/>
                      <a:pt x="272" y="58"/>
                    </a:cubicBezTo>
                    <a:cubicBezTo>
                      <a:pt x="267" y="52"/>
                      <a:pt x="262" y="45"/>
                      <a:pt x="255" y="38"/>
                    </a:cubicBezTo>
                    <a:moveTo>
                      <a:pt x="229" y="0"/>
                    </a:moveTo>
                    <a:cubicBezTo>
                      <a:pt x="242" y="13"/>
                      <a:pt x="242" y="13"/>
                      <a:pt x="242" y="13"/>
                    </a:cubicBezTo>
                    <a:cubicBezTo>
                      <a:pt x="243" y="14"/>
                      <a:pt x="243" y="14"/>
                      <a:pt x="244" y="14"/>
                    </a:cubicBezTo>
                    <a:cubicBezTo>
                      <a:pt x="245" y="14"/>
                      <a:pt x="243" y="12"/>
                      <a:pt x="235" y="3"/>
                    </a:cubicBezTo>
                    <a:cubicBezTo>
                      <a:pt x="231" y="0"/>
                      <a:pt x="231" y="0"/>
                      <a:pt x="231" y="0"/>
                    </a:cubicBezTo>
                    <a:cubicBezTo>
                      <a:pt x="231" y="0"/>
                      <a:pt x="231" y="0"/>
                      <a:pt x="231" y="0"/>
                    </a:cubicBezTo>
                    <a:cubicBezTo>
                      <a:pt x="231" y="0"/>
                      <a:pt x="230" y="0"/>
                      <a:pt x="229"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7" name="í$ḻiďe"/>
              <p:cNvSpPr/>
              <p:nvPr/>
            </p:nvSpPr>
            <p:spPr bwMode="auto">
              <a:xfrm>
                <a:off x="3315" y="1341"/>
                <a:ext cx="4" cy="4"/>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1" y="1"/>
                      <a:pt x="2" y="2"/>
                      <a:pt x="3" y="3"/>
                    </a:cubicBezTo>
                    <a:cubicBezTo>
                      <a:pt x="2" y="2"/>
                      <a:pt x="1" y="1"/>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8" name="íSḷiḑe"/>
              <p:cNvSpPr/>
              <p:nvPr/>
            </p:nvSpPr>
            <p:spPr bwMode="auto">
              <a:xfrm>
                <a:off x="3485" y="1404"/>
                <a:ext cx="151" cy="141"/>
              </a:xfrm>
              <a:custGeom>
                <a:avLst/>
                <a:gdLst>
                  <a:gd name="T0" fmla="*/ 0 w 121"/>
                  <a:gd name="T1" fmla="*/ 111 h 112"/>
                  <a:gd name="T2" fmla="*/ 0 w 121"/>
                  <a:gd name="T3" fmla="*/ 112 h 112"/>
                  <a:gd name="T4" fmla="*/ 0 w 121"/>
                  <a:gd name="T5" fmla="*/ 111 h 112"/>
                  <a:gd name="T6" fmla="*/ 82 w 121"/>
                  <a:gd name="T7" fmla="*/ 76 h 112"/>
                  <a:gd name="T8" fmla="*/ 82 w 121"/>
                  <a:gd name="T9" fmla="*/ 76 h 112"/>
                  <a:gd name="T10" fmla="*/ 82 w 121"/>
                  <a:gd name="T11" fmla="*/ 76 h 112"/>
                  <a:gd name="T12" fmla="*/ 108 w 121"/>
                  <a:gd name="T13" fmla="*/ 63 h 112"/>
                  <a:gd name="T14" fmla="*/ 108 w 121"/>
                  <a:gd name="T15" fmla="*/ 64 h 112"/>
                  <a:gd name="T16" fmla="*/ 108 w 121"/>
                  <a:gd name="T17" fmla="*/ 63 h 112"/>
                  <a:gd name="T18" fmla="*/ 121 w 121"/>
                  <a:gd name="T19" fmla="*/ 0 h 112"/>
                  <a:gd name="T20" fmla="*/ 121 w 121"/>
                  <a:gd name="T21" fmla="*/ 0 h 112"/>
                  <a:gd name="T22" fmla="*/ 121 w 121"/>
                  <a:gd name="T23" fmla="*/ 0 h 112"/>
                  <a:gd name="T24" fmla="*/ 121 w 121"/>
                  <a:gd name="T2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12">
                    <a:moveTo>
                      <a:pt x="0" y="111"/>
                    </a:moveTo>
                    <a:cubicBezTo>
                      <a:pt x="0" y="112"/>
                      <a:pt x="0" y="112"/>
                      <a:pt x="0" y="112"/>
                    </a:cubicBezTo>
                    <a:cubicBezTo>
                      <a:pt x="0" y="111"/>
                      <a:pt x="0" y="111"/>
                      <a:pt x="0" y="111"/>
                    </a:cubicBezTo>
                    <a:moveTo>
                      <a:pt x="82" y="76"/>
                    </a:moveTo>
                    <a:cubicBezTo>
                      <a:pt x="82" y="76"/>
                      <a:pt x="82" y="76"/>
                      <a:pt x="82" y="76"/>
                    </a:cubicBezTo>
                    <a:cubicBezTo>
                      <a:pt x="82" y="76"/>
                      <a:pt x="82" y="76"/>
                      <a:pt x="82" y="76"/>
                    </a:cubicBezTo>
                    <a:moveTo>
                      <a:pt x="108" y="63"/>
                    </a:moveTo>
                    <a:cubicBezTo>
                      <a:pt x="108" y="64"/>
                      <a:pt x="108" y="64"/>
                      <a:pt x="108" y="64"/>
                    </a:cubicBezTo>
                    <a:cubicBezTo>
                      <a:pt x="108" y="63"/>
                      <a:pt x="108" y="63"/>
                      <a:pt x="108" y="63"/>
                    </a:cubicBezTo>
                    <a:moveTo>
                      <a:pt x="121" y="0"/>
                    </a:moveTo>
                    <a:cubicBezTo>
                      <a:pt x="121" y="0"/>
                      <a:pt x="121" y="0"/>
                      <a:pt x="121" y="0"/>
                    </a:cubicBezTo>
                    <a:cubicBezTo>
                      <a:pt x="121" y="0"/>
                      <a:pt x="121" y="0"/>
                      <a:pt x="121" y="0"/>
                    </a:cubicBezTo>
                    <a:cubicBezTo>
                      <a:pt x="121" y="0"/>
                      <a:pt x="121" y="0"/>
                      <a:pt x="121"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9" name="ïSḻïdé"/>
              <p:cNvSpPr/>
              <p:nvPr/>
            </p:nvSpPr>
            <p:spPr bwMode="auto">
              <a:xfrm>
                <a:off x="3655" y="1316"/>
                <a:ext cx="11" cy="12"/>
              </a:xfrm>
              <a:custGeom>
                <a:avLst/>
                <a:gdLst>
                  <a:gd name="T0" fmla="*/ 0 w 9"/>
                  <a:gd name="T1" fmla="*/ 0 h 9"/>
                  <a:gd name="T2" fmla="*/ 9 w 9"/>
                  <a:gd name="T3" fmla="*/ 9 h 9"/>
                  <a:gd name="T4" fmla="*/ 0 w 9"/>
                  <a:gd name="T5" fmla="*/ 0 h 9"/>
                </a:gdLst>
                <a:ahLst/>
                <a:cxnLst>
                  <a:cxn ang="0">
                    <a:pos x="T0" y="T1"/>
                  </a:cxn>
                  <a:cxn ang="0">
                    <a:pos x="T2" y="T3"/>
                  </a:cxn>
                  <a:cxn ang="0">
                    <a:pos x="T4" y="T5"/>
                  </a:cxn>
                </a:cxnLst>
                <a:rect l="0" t="0" r="r" b="b"/>
                <a:pathLst>
                  <a:path w="9" h="9">
                    <a:moveTo>
                      <a:pt x="0" y="0"/>
                    </a:moveTo>
                    <a:cubicBezTo>
                      <a:pt x="2" y="3"/>
                      <a:pt x="5" y="7"/>
                      <a:pt x="9" y="9"/>
                    </a:cubicBezTo>
                    <a:cubicBezTo>
                      <a:pt x="6" y="7"/>
                      <a:pt x="3" y="4"/>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0" name="iṥļïḋê"/>
              <p:cNvSpPr/>
              <p:nvPr/>
            </p:nvSpPr>
            <p:spPr bwMode="auto">
              <a:xfrm>
                <a:off x="3621" y="1459"/>
                <a:ext cx="4" cy="4"/>
              </a:xfrm>
              <a:custGeom>
                <a:avLst/>
                <a:gdLst>
                  <a:gd name="T0" fmla="*/ 0 w 3"/>
                  <a:gd name="T1" fmla="*/ 0 h 3"/>
                  <a:gd name="T2" fmla="*/ 3 w 3"/>
                  <a:gd name="T3" fmla="*/ 3 h 3"/>
                  <a:gd name="T4" fmla="*/ 0 w 3"/>
                  <a:gd name="T5" fmla="*/ 0 h 3"/>
                  <a:gd name="T6" fmla="*/ 0 w 3"/>
                  <a:gd name="T7" fmla="*/ 0 h 3"/>
                </a:gdLst>
                <a:ahLst/>
                <a:cxnLst>
                  <a:cxn ang="0">
                    <a:pos x="T0" y="T1"/>
                  </a:cxn>
                  <a:cxn ang="0">
                    <a:pos x="T2" y="T3"/>
                  </a:cxn>
                  <a:cxn ang="0">
                    <a:pos x="T4" y="T5"/>
                  </a:cxn>
                  <a:cxn ang="0">
                    <a:pos x="T6" y="T7"/>
                  </a:cxn>
                </a:cxnLst>
                <a:rect l="0" t="0" r="r" b="b"/>
                <a:pathLst>
                  <a:path w="3" h="3">
                    <a:moveTo>
                      <a:pt x="0" y="0"/>
                    </a:moveTo>
                    <a:cubicBezTo>
                      <a:pt x="1" y="1"/>
                      <a:pt x="2" y="2"/>
                      <a:pt x="3" y="3"/>
                    </a:cubicBezTo>
                    <a:cubicBezTo>
                      <a:pt x="0" y="0"/>
                      <a:pt x="0" y="0"/>
                      <a:pt x="0" y="0"/>
                    </a:cubicBezTo>
                    <a:cubicBezTo>
                      <a:pt x="0" y="0"/>
                      <a:pt x="0"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1" name="iSļîḓé"/>
              <p:cNvSpPr/>
              <p:nvPr/>
            </p:nvSpPr>
            <p:spPr bwMode="auto">
              <a:xfrm>
                <a:off x="3762" y="1242"/>
                <a:ext cx="11" cy="10"/>
              </a:xfrm>
              <a:custGeom>
                <a:avLst/>
                <a:gdLst>
                  <a:gd name="T0" fmla="*/ 0 w 9"/>
                  <a:gd name="T1" fmla="*/ 0 h 8"/>
                  <a:gd name="T2" fmla="*/ 9 w 9"/>
                  <a:gd name="T3" fmla="*/ 8 h 8"/>
                  <a:gd name="T4" fmla="*/ 0 w 9"/>
                  <a:gd name="T5" fmla="*/ 0 h 8"/>
                </a:gdLst>
                <a:ahLst/>
                <a:cxnLst>
                  <a:cxn ang="0">
                    <a:pos x="T0" y="T1"/>
                  </a:cxn>
                  <a:cxn ang="0">
                    <a:pos x="T2" y="T3"/>
                  </a:cxn>
                  <a:cxn ang="0">
                    <a:pos x="T4" y="T5"/>
                  </a:cxn>
                </a:cxnLst>
                <a:rect l="0" t="0" r="r" b="b"/>
                <a:pathLst>
                  <a:path w="9" h="8">
                    <a:moveTo>
                      <a:pt x="0" y="0"/>
                    </a:moveTo>
                    <a:cubicBezTo>
                      <a:pt x="4" y="4"/>
                      <a:pt x="7" y="7"/>
                      <a:pt x="9" y="8"/>
                    </a:cubicBezTo>
                    <a:cubicBezTo>
                      <a:pt x="6" y="6"/>
                      <a:pt x="3" y="3"/>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2" name="îŝḻiḍè"/>
              <p:cNvSpPr/>
              <p:nvPr/>
            </p:nvSpPr>
            <p:spPr bwMode="auto">
              <a:xfrm>
                <a:off x="3625" y="981"/>
                <a:ext cx="11" cy="13"/>
              </a:xfrm>
              <a:custGeom>
                <a:avLst/>
                <a:gdLst>
                  <a:gd name="T0" fmla="*/ 0 w 9"/>
                  <a:gd name="T1" fmla="*/ 0 h 10"/>
                  <a:gd name="T2" fmla="*/ 3 w 9"/>
                  <a:gd name="T3" fmla="*/ 6 h 10"/>
                  <a:gd name="T4" fmla="*/ 3 w 9"/>
                  <a:gd name="T5" fmla="*/ 5 h 10"/>
                  <a:gd name="T6" fmla="*/ 9 w 9"/>
                  <a:gd name="T7" fmla="*/ 10 h 10"/>
                  <a:gd name="T8" fmla="*/ 0 w 9"/>
                  <a:gd name="T9" fmla="*/ 0 h 10"/>
                  <a:gd name="T10" fmla="*/ 0 w 9"/>
                  <a:gd name="T11" fmla="*/ 0 h 10"/>
                  <a:gd name="T12" fmla="*/ 0 w 9"/>
                  <a:gd name="T13" fmla="*/ 0 h 10"/>
                  <a:gd name="T14" fmla="*/ 0 w 9"/>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0" y="0"/>
                    </a:moveTo>
                    <a:cubicBezTo>
                      <a:pt x="3" y="6"/>
                      <a:pt x="3" y="6"/>
                      <a:pt x="3" y="6"/>
                    </a:cubicBezTo>
                    <a:cubicBezTo>
                      <a:pt x="3" y="5"/>
                      <a:pt x="3" y="5"/>
                      <a:pt x="3" y="5"/>
                    </a:cubicBezTo>
                    <a:cubicBezTo>
                      <a:pt x="4" y="5"/>
                      <a:pt x="7" y="8"/>
                      <a:pt x="9" y="10"/>
                    </a:cubicBezTo>
                    <a:cubicBezTo>
                      <a:pt x="6" y="7"/>
                      <a:pt x="2" y="2"/>
                      <a:pt x="0" y="0"/>
                    </a:cubicBezTo>
                    <a:moveTo>
                      <a:pt x="0" y="0"/>
                    </a:moveTo>
                    <a:cubicBezTo>
                      <a:pt x="0" y="0"/>
                      <a:pt x="0" y="0"/>
                      <a:pt x="0" y="0"/>
                    </a:cubicBezTo>
                    <a:cubicBezTo>
                      <a:pt x="0" y="0"/>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3" name="íS1ídé"/>
              <p:cNvSpPr/>
              <p:nvPr/>
            </p:nvSpPr>
            <p:spPr bwMode="auto">
              <a:xfrm>
                <a:off x="3753" y="1084"/>
                <a:ext cx="12" cy="14"/>
              </a:xfrm>
              <a:custGeom>
                <a:avLst/>
                <a:gdLst>
                  <a:gd name="T0" fmla="*/ 1 w 10"/>
                  <a:gd name="T1" fmla="*/ 0 h 11"/>
                  <a:gd name="T2" fmla="*/ 10 w 10"/>
                  <a:gd name="T3" fmla="*/ 11 h 11"/>
                  <a:gd name="T4" fmla="*/ 8 w 10"/>
                  <a:gd name="T5" fmla="*/ 8 h 11"/>
                  <a:gd name="T6" fmla="*/ 1 w 10"/>
                  <a:gd name="T7" fmla="*/ 0 h 11"/>
                </a:gdLst>
                <a:ahLst/>
                <a:cxnLst>
                  <a:cxn ang="0">
                    <a:pos x="T0" y="T1"/>
                  </a:cxn>
                  <a:cxn ang="0">
                    <a:pos x="T2" y="T3"/>
                  </a:cxn>
                  <a:cxn ang="0">
                    <a:pos x="T4" y="T5"/>
                  </a:cxn>
                  <a:cxn ang="0">
                    <a:pos x="T6" y="T7"/>
                  </a:cxn>
                </a:cxnLst>
                <a:rect l="0" t="0" r="r" b="b"/>
                <a:pathLst>
                  <a:path w="10" h="11">
                    <a:moveTo>
                      <a:pt x="1" y="0"/>
                    </a:moveTo>
                    <a:cubicBezTo>
                      <a:pt x="0" y="1"/>
                      <a:pt x="6" y="9"/>
                      <a:pt x="10" y="11"/>
                    </a:cubicBezTo>
                    <a:cubicBezTo>
                      <a:pt x="8" y="9"/>
                      <a:pt x="10" y="10"/>
                      <a:pt x="8" y="8"/>
                    </a:cubicBezTo>
                    <a:cubicBezTo>
                      <a:pt x="1" y="0"/>
                      <a:pt x="1" y="0"/>
                      <a:pt x="1"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4" name="iśḻiḓé"/>
              <p:cNvSpPr/>
              <p:nvPr/>
            </p:nvSpPr>
            <p:spPr bwMode="auto">
              <a:xfrm>
                <a:off x="3688" y="1040"/>
                <a:ext cx="16" cy="19"/>
              </a:xfrm>
              <a:custGeom>
                <a:avLst/>
                <a:gdLst>
                  <a:gd name="T0" fmla="*/ 0 w 13"/>
                  <a:gd name="T1" fmla="*/ 0 h 15"/>
                  <a:gd name="T2" fmla="*/ 5 w 13"/>
                  <a:gd name="T3" fmla="*/ 8 h 15"/>
                  <a:gd name="T4" fmla="*/ 13 w 13"/>
                  <a:gd name="T5" fmla="*/ 15 h 15"/>
                  <a:gd name="T6" fmla="*/ 12 w 13"/>
                  <a:gd name="T7" fmla="*/ 12 h 15"/>
                  <a:gd name="T8" fmla="*/ 12 w 13"/>
                  <a:gd name="T9" fmla="*/ 11 h 15"/>
                  <a:gd name="T10" fmla="*/ 0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0" y="0"/>
                    </a:moveTo>
                    <a:cubicBezTo>
                      <a:pt x="0" y="0"/>
                      <a:pt x="2" y="4"/>
                      <a:pt x="5" y="8"/>
                    </a:cubicBezTo>
                    <a:cubicBezTo>
                      <a:pt x="9" y="12"/>
                      <a:pt x="11" y="14"/>
                      <a:pt x="13" y="15"/>
                    </a:cubicBezTo>
                    <a:cubicBezTo>
                      <a:pt x="13" y="14"/>
                      <a:pt x="12" y="13"/>
                      <a:pt x="12" y="12"/>
                    </a:cubicBezTo>
                    <a:cubicBezTo>
                      <a:pt x="12" y="12"/>
                      <a:pt x="12" y="12"/>
                      <a:pt x="12" y="11"/>
                    </a:cubicBezTo>
                    <a:cubicBezTo>
                      <a:pt x="4" y="3"/>
                      <a:pt x="1"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5" name="ïsḻiḋè"/>
              <p:cNvSpPr/>
              <p:nvPr/>
            </p:nvSpPr>
            <p:spPr bwMode="auto">
              <a:xfrm>
                <a:off x="3703" y="1054"/>
                <a:ext cx="5" cy="8"/>
              </a:xfrm>
              <a:custGeom>
                <a:avLst/>
                <a:gdLst>
                  <a:gd name="T0" fmla="*/ 0 w 4"/>
                  <a:gd name="T1" fmla="*/ 0 h 6"/>
                  <a:gd name="T2" fmla="*/ 0 w 4"/>
                  <a:gd name="T3" fmla="*/ 1 h 6"/>
                  <a:gd name="T4" fmla="*/ 1 w 4"/>
                  <a:gd name="T5" fmla="*/ 4 h 6"/>
                  <a:gd name="T6" fmla="*/ 3 w 4"/>
                  <a:gd name="T7" fmla="*/ 6 h 6"/>
                  <a:gd name="T8" fmla="*/ 1 w 4"/>
                  <a:gd name="T9" fmla="*/ 2 h 6"/>
                  <a:gd name="T10" fmla="*/ 1 w 4"/>
                  <a:gd name="T11" fmla="*/ 2 h 6"/>
                  <a:gd name="T12" fmla="*/ 0 w 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0" y="0"/>
                    </a:moveTo>
                    <a:cubicBezTo>
                      <a:pt x="0" y="1"/>
                      <a:pt x="0" y="1"/>
                      <a:pt x="0" y="1"/>
                    </a:cubicBezTo>
                    <a:cubicBezTo>
                      <a:pt x="0" y="2"/>
                      <a:pt x="1" y="3"/>
                      <a:pt x="1" y="4"/>
                    </a:cubicBezTo>
                    <a:cubicBezTo>
                      <a:pt x="2" y="6"/>
                      <a:pt x="3" y="6"/>
                      <a:pt x="3" y="6"/>
                    </a:cubicBezTo>
                    <a:cubicBezTo>
                      <a:pt x="4" y="6"/>
                      <a:pt x="2" y="4"/>
                      <a:pt x="1" y="2"/>
                    </a:cubicBezTo>
                    <a:cubicBezTo>
                      <a:pt x="1" y="2"/>
                      <a:pt x="1" y="2"/>
                      <a:pt x="1" y="2"/>
                    </a:cubicBezTo>
                    <a:cubicBezTo>
                      <a:pt x="1" y="1"/>
                      <a:pt x="0" y="1"/>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6" name="íṥḻidê"/>
              <p:cNvSpPr/>
              <p:nvPr/>
            </p:nvSpPr>
            <p:spPr bwMode="auto">
              <a:xfrm>
                <a:off x="3700" y="1049"/>
                <a:ext cx="2" cy="3"/>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1" y="1"/>
                      <a:pt x="1" y="2"/>
                    </a:cubicBezTo>
                    <a:cubicBezTo>
                      <a:pt x="1" y="2"/>
                      <a:pt x="1" y="2"/>
                      <a:pt x="1" y="1"/>
                    </a:cubicBezTo>
                    <a:cubicBezTo>
                      <a:pt x="0" y="0"/>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7" name="îṧľiḍê"/>
              <p:cNvSpPr/>
              <p:nvPr/>
            </p:nvSpPr>
            <p:spPr bwMode="auto">
              <a:xfrm>
                <a:off x="3702" y="1050"/>
                <a:ext cx="3" cy="5"/>
              </a:xfrm>
              <a:custGeom>
                <a:avLst/>
                <a:gdLst>
                  <a:gd name="T0" fmla="*/ 0 w 3"/>
                  <a:gd name="T1" fmla="*/ 0 h 4"/>
                  <a:gd name="T2" fmla="*/ 0 w 3"/>
                  <a:gd name="T3" fmla="*/ 1 h 4"/>
                  <a:gd name="T4" fmla="*/ 2 w 3"/>
                  <a:gd name="T5" fmla="*/ 4 h 4"/>
                  <a:gd name="T6" fmla="*/ 2 w 3"/>
                  <a:gd name="T7" fmla="*/ 3 h 4"/>
                  <a:gd name="T8" fmla="*/ 3 w 3"/>
                  <a:gd name="T9" fmla="*/ 3 h 4"/>
                  <a:gd name="T10" fmla="*/ 0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0" y="0"/>
                    </a:moveTo>
                    <a:cubicBezTo>
                      <a:pt x="0" y="1"/>
                      <a:pt x="0" y="1"/>
                      <a:pt x="0" y="1"/>
                    </a:cubicBezTo>
                    <a:cubicBezTo>
                      <a:pt x="1" y="2"/>
                      <a:pt x="2" y="3"/>
                      <a:pt x="2" y="4"/>
                    </a:cubicBezTo>
                    <a:cubicBezTo>
                      <a:pt x="2" y="3"/>
                      <a:pt x="2" y="3"/>
                      <a:pt x="2" y="3"/>
                    </a:cubicBezTo>
                    <a:cubicBezTo>
                      <a:pt x="2" y="3"/>
                      <a:pt x="3" y="3"/>
                      <a:pt x="3" y="3"/>
                    </a:cubicBezTo>
                    <a:cubicBezTo>
                      <a:pt x="2" y="2"/>
                      <a:pt x="1" y="1"/>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8" name="iŝļîḋe"/>
              <p:cNvSpPr/>
              <p:nvPr/>
            </p:nvSpPr>
            <p:spPr bwMode="auto">
              <a:xfrm>
                <a:off x="3618" y="994"/>
                <a:ext cx="21" cy="24"/>
              </a:xfrm>
              <a:custGeom>
                <a:avLst/>
                <a:gdLst>
                  <a:gd name="T0" fmla="*/ 0 w 17"/>
                  <a:gd name="T1" fmla="*/ 0 h 19"/>
                  <a:gd name="T2" fmla="*/ 7 w 17"/>
                  <a:gd name="T3" fmla="*/ 9 h 19"/>
                  <a:gd name="T4" fmla="*/ 17 w 17"/>
                  <a:gd name="T5" fmla="*/ 19 h 19"/>
                  <a:gd name="T6" fmla="*/ 16 w 17"/>
                  <a:gd name="T7" fmla="*/ 17 h 19"/>
                  <a:gd name="T8" fmla="*/ 16 w 17"/>
                  <a:gd name="T9" fmla="*/ 18 h 19"/>
                  <a:gd name="T10" fmla="*/ 10 w 17"/>
                  <a:gd name="T11" fmla="*/ 11 h 19"/>
                  <a:gd name="T12" fmla="*/ 4 w 17"/>
                  <a:gd name="T13" fmla="*/ 3 h 19"/>
                  <a:gd name="T14" fmla="*/ 5 w 17"/>
                  <a:gd name="T15" fmla="*/ 4 h 19"/>
                  <a:gd name="T16" fmla="*/ 0 w 17"/>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0" y="0"/>
                    </a:moveTo>
                    <a:cubicBezTo>
                      <a:pt x="0" y="0"/>
                      <a:pt x="3" y="5"/>
                      <a:pt x="7" y="9"/>
                    </a:cubicBezTo>
                    <a:cubicBezTo>
                      <a:pt x="12" y="14"/>
                      <a:pt x="16" y="19"/>
                      <a:pt x="17" y="19"/>
                    </a:cubicBezTo>
                    <a:cubicBezTo>
                      <a:pt x="17" y="19"/>
                      <a:pt x="17" y="19"/>
                      <a:pt x="16" y="17"/>
                    </a:cubicBezTo>
                    <a:cubicBezTo>
                      <a:pt x="16" y="18"/>
                      <a:pt x="16" y="18"/>
                      <a:pt x="16" y="18"/>
                    </a:cubicBezTo>
                    <a:cubicBezTo>
                      <a:pt x="17" y="18"/>
                      <a:pt x="13" y="14"/>
                      <a:pt x="10" y="11"/>
                    </a:cubicBezTo>
                    <a:cubicBezTo>
                      <a:pt x="7" y="7"/>
                      <a:pt x="4" y="3"/>
                      <a:pt x="4" y="3"/>
                    </a:cubicBezTo>
                    <a:cubicBezTo>
                      <a:pt x="4" y="3"/>
                      <a:pt x="4" y="4"/>
                      <a:pt x="5" y="4"/>
                    </a:cubicBezTo>
                    <a:cubicBezTo>
                      <a:pt x="2" y="1"/>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9" name="îŝļiḓê"/>
              <p:cNvSpPr/>
              <p:nvPr/>
            </p:nvSpPr>
            <p:spPr bwMode="auto">
              <a:xfrm>
                <a:off x="3729" y="1087"/>
                <a:ext cx="23" cy="21"/>
              </a:xfrm>
              <a:custGeom>
                <a:avLst/>
                <a:gdLst>
                  <a:gd name="T0" fmla="*/ 0 w 23"/>
                  <a:gd name="T1" fmla="*/ 0 h 21"/>
                  <a:gd name="T2" fmla="*/ 16 w 23"/>
                  <a:gd name="T3" fmla="*/ 17 h 21"/>
                  <a:gd name="T4" fmla="*/ 23 w 23"/>
                  <a:gd name="T5" fmla="*/ 21 h 21"/>
                  <a:gd name="T6" fmla="*/ 0 w 23"/>
                  <a:gd name="T7" fmla="*/ 0 h 21"/>
                </a:gdLst>
                <a:ahLst/>
                <a:cxnLst>
                  <a:cxn ang="0">
                    <a:pos x="T0" y="T1"/>
                  </a:cxn>
                  <a:cxn ang="0">
                    <a:pos x="T2" y="T3"/>
                  </a:cxn>
                  <a:cxn ang="0">
                    <a:pos x="T4" y="T5"/>
                  </a:cxn>
                  <a:cxn ang="0">
                    <a:pos x="T6" y="T7"/>
                  </a:cxn>
                </a:cxnLst>
                <a:rect l="0" t="0" r="r" b="b"/>
                <a:pathLst>
                  <a:path w="23" h="21">
                    <a:moveTo>
                      <a:pt x="0" y="0"/>
                    </a:moveTo>
                    <a:lnTo>
                      <a:pt x="16" y="17"/>
                    </a:lnTo>
                    <a:lnTo>
                      <a:pt x="23" y="21"/>
                    </a:lnTo>
                    <a:lnTo>
                      <a:pt x="0" y="0"/>
                    </a:lnTo>
                    <a:close/>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0" name="ïşliḓé"/>
              <p:cNvSpPr/>
              <p:nvPr/>
            </p:nvSpPr>
            <p:spPr bwMode="auto">
              <a:xfrm>
                <a:off x="3729" y="1087"/>
                <a:ext cx="23" cy="21"/>
              </a:xfrm>
              <a:custGeom>
                <a:avLst/>
                <a:gdLst>
                  <a:gd name="T0" fmla="*/ 0 w 23"/>
                  <a:gd name="T1" fmla="*/ 0 h 21"/>
                  <a:gd name="T2" fmla="*/ 16 w 23"/>
                  <a:gd name="T3" fmla="*/ 17 h 21"/>
                  <a:gd name="T4" fmla="*/ 23 w 23"/>
                  <a:gd name="T5" fmla="*/ 21 h 21"/>
                  <a:gd name="T6" fmla="*/ 0 w 23"/>
                  <a:gd name="T7" fmla="*/ 0 h 21"/>
                </a:gdLst>
                <a:ahLst/>
                <a:cxnLst>
                  <a:cxn ang="0">
                    <a:pos x="T0" y="T1"/>
                  </a:cxn>
                  <a:cxn ang="0">
                    <a:pos x="T2" y="T3"/>
                  </a:cxn>
                  <a:cxn ang="0">
                    <a:pos x="T4" y="T5"/>
                  </a:cxn>
                  <a:cxn ang="0">
                    <a:pos x="T6" y="T7"/>
                  </a:cxn>
                </a:cxnLst>
                <a:rect l="0" t="0" r="r" b="b"/>
                <a:pathLst>
                  <a:path w="23" h="21">
                    <a:moveTo>
                      <a:pt x="0" y="0"/>
                    </a:moveTo>
                    <a:lnTo>
                      <a:pt x="16" y="17"/>
                    </a:lnTo>
                    <a:lnTo>
                      <a:pt x="23" y="2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1" name="ïṩľîďê"/>
              <p:cNvSpPr/>
              <p:nvPr/>
            </p:nvSpPr>
            <p:spPr bwMode="auto">
              <a:xfrm>
                <a:off x="3723" y="1097"/>
                <a:ext cx="5" cy="5"/>
              </a:xfrm>
              <a:custGeom>
                <a:avLst/>
                <a:gdLst>
                  <a:gd name="T0" fmla="*/ 1 w 4"/>
                  <a:gd name="T1" fmla="*/ 0 h 4"/>
                  <a:gd name="T2" fmla="*/ 3 w 4"/>
                  <a:gd name="T3" fmla="*/ 3 h 4"/>
                  <a:gd name="T4" fmla="*/ 4 w 4"/>
                  <a:gd name="T5" fmla="*/ 4 h 4"/>
                  <a:gd name="T6" fmla="*/ 2 w 4"/>
                  <a:gd name="T7" fmla="*/ 0 h 4"/>
                  <a:gd name="T8" fmla="*/ 2 w 4"/>
                  <a:gd name="T9" fmla="*/ 0 h 4"/>
                  <a:gd name="T10" fmla="*/ 1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1" y="0"/>
                    </a:moveTo>
                    <a:cubicBezTo>
                      <a:pt x="0" y="0"/>
                      <a:pt x="0" y="1"/>
                      <a:pt x="3" y="3"/>
                    </a:cubicBezTo>
                    <a:cubicBezTo>
                      <a:pt x="4" y="4"/>
                      <a:pt x="4" y="4"/>
                      <a:pt x="4" y="4"/>
                    </a:cubicBezTo>
                    <a:cubicBezTo>
                      <a:pt x="3" y="3"/>
                      <a:pt x="3" y="1"/>
                      <a:pt x="2" y="0"/>
                    </a:cubicBezTo>
                    <a:cubicBezTo>
                      <a:pt x="2" y="0"/>
                      <a:pt x="2" y="0"/>
                      <a:pt x="2" y="0"/>
                    </a:cubicBezTo>
                    <a:cubicBezTo>
                      <a:pt x="1" y="0"/>
                      <a:pt x="1" y="0"/>
                      <a:pt x="1"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2" name="íṩḻiďe"/>
              <p:cNvSpPr/>
              <p:nvPr/>
            </p:nvSpPr>
            <p:spPr bwMode="auto">
              <a:xfrm>
                <a:off x="3725" y="1097"/>
                <a:ext cx="9" cy="9"/>
              </a:xfrm>
              <a:custGeom>
                <a:avLst/>
                <a:gdLst>
                  <a:gd name="T0" fmla="*/ 0 w 7"/>
                  <a:gd name="T1" fmla="*/ 0 h 7"/>
                  <a:gd name="T2" fmla="*/ 2 w 7"/>
                  <a:gd name="T3" fmla="*/ 4 h 7"/>
                  <a:gd name="T4" fmla="*/ 7 w 7"/>
                  <a:gd name="T5" fmla="*/ 7 h 7"/>
                  <a:gd name="T6" fmla="*/ 1 w 7"/>
                  <a:gd name="T7" fmla="*/ 0 h 7"/>
                  <a:gd name="T8" fmla="*/ 1 w 7"/>
                  <a:gd name="T9" fmla="*/ 0 h 7"/>
                  <a:gd name="T10" fmla="*/ 0 w 7"/>
                  <a:gd name="T11" fmla="*/ 0 h 7"/>
                </a:gdLst>
                <a:ahLst/>
                <a:cxnLst>
                  <a:cxn ang="0">
                    <a:pos x="T0" y="T1"/>
                  </a:cxn>
                  <a:cxn ang="0">
                    <a:pos x="T2" y="T3"/>
                  </a:cxn>
                  <a:cxn ang="0">
                    <a:pos x="T4" y="T5"/>
                  </a:cxn>
                  <a:cxn ang="0">
                    <a:pos x="T6" y="T7"/>
                  </a:cxn>
                  <a:cxn ang="0">
                    <a:pos x="T8" y="T9"/>
                  </a:cxn>
                  <a:cxn ang="0">
                    <a:pos x="T10" y="T11"/>
                  </a:cxn>
                </a:cxnLst>
                <a:rect l="0" t="0" r="r" b="b"/>
                <a:pathLst>
                  <a:path w="7" h="7">
                    <a:moveTo>
                      <a:pt x="0" y="0"/>
                    </a:moveTo>
                    <a:cubicBezTo>
                      <a:pt x="1" y="1"/>
                      <a:pt x="1" y="3"/>
                      <a:pt x="2" y="4"/>
                    </a:cubicBezTo>
                    <a:cubicBezTo>
                      <a:pt x="7" y="7"/>
                      <a:pt x="7" y="7"/>
                      <a:pt x="7" y="7"/>
                    </a:cubicBezTo>
                    <a:cubicBezTo>
                      <a:pt x="4" y="4"/>
                      <a:pt x="2" y="2"/>
                      <a:pt x="1" y="0"/>
                    </a:cubicBezTo>
                    <a:cubicBezTo>
                      <a:pt x="1" y="0"/>
                      <a:pt x="1" y="0"/>
                      <a:pt x="1" y="0"/>
                    </a:cubicBezTo>
                    <a:cubicBezTo>
                      <a:pt x="1" y="0"/>
                      <a:pt x="0"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3" name="i$ḻide"/>
              <p:cNvSpPr/>
              <p:nvPr/>
            </p:nvSpPr>
            <p:spPr bwMode="auto">
              <a:xfrm>
                <a:off x="3725" y="1092"/>
                <a:ext cx="3" cy="5"/>
              </a:xfrm>
              <a:custGeom>
                <a:avLst/>
                <a:gdLst>
                  <a:gd name="T0" fmla="*/ 0 w 2"/>
                  <a:gd name="T1" fmla="*/ 0 h 4"/>
                  <a:gd name="T2" fmla="*/ 1 w 2"/>
                  <a:gd name="T3" fmla="*/ 4 h 4"/>
                  <a:gd name="T4" fmla="*/ 0 w 2"/>
                  <a:gd name="T5" fmla="*/ 0 h 4"/>
                </a:gdLst>
                <a:ahLst/>
                <a:cxnLst>
                  <a:cxn ang="0">
                    <a:pos x="T0" y="T1"/>
                  </a:cxn>
                  <a:cxn ang="0">
                    <a:pos x="T2" y="T3"/>
                  </a:cxn>
                  <a:cxn ang="0">
                    <a:pos x="T4" y="T5"/>
                  </a:cxn>
                </a:cxnLst>
                <a:rect l="0" t="0" r="r" b="b"/>
                <a:pathLst>
                  <a:path w="2" h="4">
                    <a:moveTo>
                      <a:pt x="0" y="0"/>
                    </a:moveTo>
                    <a:cubicBezTo>
                      <a:pt x="0" y="1"/>
                      <a:pt x="0" y="2"/>
                      <a:pt x="1" y="4"/>
                    </a:cubicBezTo>
                    <a:cubicBezTo>
                      <a:pt x="2" y="4"/>
                      <a:pt x="2" y="3"/>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4" name="ïśḷïḑé"/>
              <p:cNvSpPr/>
              <p:nvPr/>
            </p:nvSpPr>
            <p:spPr bwMode="auto">
              <a:xfrm>
                <a:off x="3747" y="1113"/>
                <a:ext cx="7" cy="4"/>
              </a:xfrm>
              <a:custGeom>
                <a:avLst/>
                <a:gdLst>
                  <a:gd name="T0" fmla="*/ 0 w 7"/>
                  <a:gd name="T1" fmla="*/ 0 h 4"/>
                  <a:gd name="T2" fmla="*/ 7 w 7"/>
                  <a:gd name="T3" fmla="*/ 4 h 4"/>
                  <a:gd name="T4" fmla="*/ 2 w 7"/>
                  <a:gd name="T5" fmla="*/ 0 h 4"/>
                  <a:gd name="T6" fmla="*/ 0 w 7"/>
                  <a:gd name="T7" fmla="*/ 0 h 4"/>
                </a:gdLst>
                <a:ahLst/>
                <a:cxnLst>
                  <a:cxn ang="0">
                    <a:pos x="T0" y="T1"/>
                  </a:cxn>
                  <a:cxn ang="0">
                    <a:pos x="T2" y="T3"/>
                  </a:cxn>
                  <a:cxn ang="0">
                    <a:pos x="T4" y="T5"/>
                  </a:cxn>
                  <a:cxn ang="0">
                    <a:pos x="T6" y="T7"/>
                  </a:cxn>
                </a:cxnLst>
                <a:rect l="0" t="0" r="r" b="b"/>
                <a:pathLst>
                  <a:path w="7" h="4">
                    <a:moveTo>
                      <a:pt x="0" y="0"/>
                    </a:moveTo>
                    <a:lnTo>
                      <a:pt x="7" y="4"/>
                    </a:lnTo>
                    <a:lnTo>
                      <a:pt x="2" y="0"/>
                    </a:lnTo>
                    <a:lnTo>
                      <a:pt x="0" y="0"/>
                    </a:lnTo>
                    <a:close/>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5" name="ï$ḻide"/>
              <p:cNvSpPr/>
              <p:nvPr/>
            </p:nvSpPr>
            <p:spPr bwMode="auto">
              <a:xfrm>
                <a:off x="3747" y="1113"/>
                <a:ext cx="7" cy="4"/>
              </a:xfrm>
              <a:custGeom>
                <a:avLst/>
                <a:gdLst>
                  <a:gd name="T0" fmla="*/ 0 w 7"/>
                  <a:gd name="T1" fmla="*/ 0 h 4"/>
                  <a:gd name="T2" fmla="*/ 7 w 7"/>
                  <a:gd name="T3" fmla="*/ 4 h 4"/>
                  <a:gd name="T4" fmla="*/ 2 w 7"/>
                  <a:gd name="T5" fmla="*/ 0 h 4"/>
                  <a:gd name="T6" fmla="*/ 0 w 7"/>
                  <a:gd name="T7" fmla="*/ 0 h 4"/>
                </a:gdLst>
                <a:ahLst/>
                <a:cxnLst>
                  <a:cxn ang="0">
                    <a:pos x="T0" y="T1"/>
                  </a:cxn>
                  <a:cxn ang="0">
                    <a:pos x="T2" y="T3"/>
                  </a:cxn>
                  <a:cxn ang="0">
                    <a:pos x="T4" y="T5"/>
                  </a:cxn>
                  <a:cxn ang="0">
                    <a:pos x="T6" y="T7"/>
                  </a:cxn>
                </a:cxnLst>
                <a:rect l="0" t="0" r="r" b="b"/>
                <a:pathLst>
                  <a:path w="7" h="4">
                    <a:moveTo>
                      <a:pt x="0" y="0"/>
                    </a:moveTo>
                    <a:lnTo>
                      <a:pt x="7" y="4"/>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6" name="îṡ1îḋê"/>
              <p:cNvSpPr/>
              <p:nvPr/>
            </p:nvSpPr>
            <p:spPr bwMode="auto">
              <a:xfrm>
                <a:off x="3702" y="1117"/>
                <a:ext cx="13" cy="17"/>
              </a:xfrm>
              <a:custGeom>
                <a:avLst/>
                <a:gdLst>
                  <a:gd name="T0" fmla="*/ 0 w 11"/>
                  <a:gd name="T1" fmla="*/ 0 h 14"/>
                  <a:gd name="T2" fmla="*/ 3 w 11"/>
                  <a:gd name="T3" fmla="*/ 6 h 14"/>
                  <a:gd name="T4" fmla="*/ 11 w 11"/>
                  <a:gd name="T5" fmla="*/ 14 h 14"/>
                  <a:gd name="T6" fmla="*/ 10 w 11"/>
                  <a:gd name="T7" fmla="*/ 13 h 14"/>
                  <a:gd name="T8" fmla="*/ 0 w 11"/>
                  <a:gd name="T9" fmla="*/ 0 h 14"/>
                </a:gdLst>
                <a:ahLst/>
                <a:cxnLst>
                  <a:cxn ang="0">
                    <a:pos x="T0" y="T1"/>
                  </a:cxn>
                  <a:cxn ang="0">
                    <a:pos x="T2" y="T3"/>
                  </a:cxn>
                  <a:cxn ang="0">
                    <a:pos x="T4" y="T5"/>
                  </a:cxn>
                  <a:cxn ang="0">
                    <a:pos x="T6" y="T7"/>
                  </a:cxn>
                  <a:cxn ang="0">
                    <a:pos x="T8" y="T9"/>
                  </a:cxn>
                </a:cxnLst>
                <a:rect l="0" t="0" r="r" b="b"/>
                <a:pathLst>
                  <a:path w="11" h="14">
                    <a:moveTo>
                      <a:pt x="0" y="0"/>
                    </a:moveTo>
                    <a:cubicBezTo>
                      <a:pt x="3" y="6"/>
                      <a:pt x="3" y="6"/>
                      <a:pt x="3" y="6"/>
                    </a:cubicBezTo>
                    <a:cubicBezTo>
                      <a:pt x="7" y="11"/>
                      <a:pt x="10" y="14"/>
                      <a:pt x="11" y="14"/>
                    </a:cubicBezTo>
                    <a:cubicBezTo>
                      <a:pt x="11" y="14"/>
                      <a:pt x="11" y="14"/>
                      <a:pt x="10" y="13"/>
                    </a:cubicBezTo>
                    <a:cubicBezTo>
                      <a:pt x="7" y="8"/>
                      <a:pt x="5" y="5"/>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7" name="íṥḷîḍê"/>
              <p:cNvSpPr/>
              <p:nvPr/>
            </p:nvSpPr>
            <p:spPr bwMode="auto">
              <a:xfrm>
                <a:off x="3748" y="1156"/>
                <a:ext cx="26" cy="27"/>
              </a:xfrm>
              <a:custGeom>
                <a:avLst/>
                <a:gdLst>
                  <a:gd name="T0" fmla="*/ 0 w 21"/>
                  <a:gd name="T1" fmla="*/ 0 h 22"/>
                  <a:gd name="T2" fmla="*/ 21 w 21"/>
                  <a:gd name="T3" fmla="*/ 22 h 22"/>
                  <a:gd name="T4" fmla="*/ 13 w 21"/>
                  <a:gd name="T5" fmla="*/ 12 h 22"/>
                  <a:gd name="T6" fmla="*/ 0 w 21"/>
                  <a:gd name="T7" fmla="*/ 0 h 22"/>
                </a:gdLst>
                <a:ahLst/>
                <a:cxnLst>
                  <a:cxn ang="0">
                    <a:pos x="T0" y="T1"/>
                  </a:cxn>
                  <a:cxn ang="0">
                    <a:pos x="T2" y="T3"/>
                  </a:cxn>
                  <a:cxn ang="0">
                    <a:pos x="T4" y="T5"/>
                  </a:cxn>
                  <a:cxn ang="0">
                    <a:pos x="T6" y="T7"/>
                  </a:cxn>
                </a:cxnLst>
                <a:rect l="0" t="0" r="r" b="b"/>
                <a:pathLst>
                  <a:path w="21" h="22">
                    <a:moveTo>
                      <a:pt x="0" y="0"/>
                    </a:moveTo>
                    <a:cubicBezTo>
                      <a:pt x="21" y="22"/>
                      <a:pt x="21" y="22"/>
                      <a:pt x="21" y="22"/>
                    </a:cubicBezTo>
                    <a:cubicBezTo>
                      <a:pt x="13" y="12"/>
                      <a:pt x="13" y="12"/>
                      <a:pt x="13" y="12"/>
                    </a:cubicBezTo>
                    <a:cubicBezTo>
                      <a:pt x="9" y="9"/>
                      <a:pt x="6" y="5"/>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8" name="iṡḻíďè"/>
              <p:cNvSpPr/>
              <p:nvPr/>
            </p:nvSpPr>
            <p:spPr bwMode="auto">
              <a:xfrm>
                <a:off x="3764" y="1183"/>
                <a:ext cx="19" cy="22"/>
              </a:xfrm>
              <a:custGeom>
                <a:avLst/>
                <a:gdLst>
                  <a:gd name="T0" fmla="*/ 0 w 15"/>
                  <a:gd name="T1" fmla="*/ 0 h 17"/>
                  <a:gd name="T2" fmla="*/ 14 w 15"/>
                  <a:gd name="T3" fmla="*/ 17 h 17"/>
                  <a:gd name="T4" fmla="*/ 15 w 15"/>
                  <a:gd name="T5" fmla="*/ 17 h 17"/>
                  <a:gd name="T6" fmla="*/ 0 w 15"/>
                  <a:gd name="T7" fmla="*/ 0 h 17"/>
                </a:gdLst>
                <a:ahLst/>
                <a:cxnLst>
                  <a:cxn ang="0">
                    <a:pos x="T0" y="T1"/>
                  </a:cxn>
                  <a:cxn ang="0">
                    <a:pos x="T2" y="T3"/>
                  </a:cxn>
                  <a:cxn ang="0">
                    <a:pos x="T4" y="T5"/>
                  </a:cxn>
                  <a:cxn ang="0">
                    <a:pos x="T6" y="T7"/>
                  </a:cxn>
                </a:cxnLst>
                <a:rect l="0" t="0" r="r" b="b"/>
                <a:pathLst>
                  <a:path w="15" h="17">
                    <a:moveTo>
                      <a:pt x="0" y="0"/>
                    </a:moveTo>
                    <a:cubicBezTo>
                      <a:pt x="5" y="6"/>
                      <a:pt x="12" y="17"/>
                      <a:pt x="14" y="17"/>
                    </a:cubicBezTo>
                    <a:cubicBezTo>
                      <a:pt x="15" y="17"/>
                      <a:pt x="15" y="17"/>
                      <a:pt x="15" y="17"/>
                    </a:cubicBezTo>
                    <a:cubicBezTo>
                      <a:pt x="9" y="10"/>
                      <a:pt x="6" y="4"/>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9" name="išḻiḋè"/>
              <p:cNvSpPr/>
              <p:nvPr/>
            </p:nvSpPr>
            <p:spPr bwMode="auto">
              <a:xfrm>
                <a:off x="3658" y="1133"/>
                <a:ext cx="41" cy="47"/>
              </a:xfrm>
              <a:custGeom>
                <a:avLst/>
                <a:gdLst>
                  <a:gd name="T0" fmla="*/ 0 w 41"/>
                  <a:gd name="T1" fmla="*/ 0 h 47"/>
                  <a:gd name="T2" fmla="*/ 41 w 41"/>
                  <a:gd name="T3" fmla="*/ 47 h 47"/>
                  <a:gd name="T4" fmla="*/ 41 w 41"/>
                  <a:gd name="T5" fmla="*/ 45 h 47"/>
                  <a:gd name="T6" fmla="*/ 0 w 41"/>
                  <a:gd name="T7" fmla="*/ 0 h 47"/>
                </a:gdLst>
                <a:ahLst/>
                <a:cxnLst>
                  <a:cxn ang="0">
                    <a:pos x="T0" y="T1"/>
                  </a:cxn>
                  <a:cxn ang="0">
                    <a:pos x="T2" y="T3"/>
                  </a:cxn>
                  <a:cxn ang="0">
                    <a:pos x="T4" y="T5"/>
                  </a:cxn>
                  <a:cxn ang="0">
                    <a:pos x="T6" y="T7"/>
                  </a:cxn>
                </a:cxnLst>
                <a:rect l="0" t="0" r="r" b="b"/>
                <a:pathLst>
                  <a:path w="41" h="47">
                    <a:moveTo>
                      <a:pt x="0" y="0"/>
                    </a:moveTo>
                    <a:lnTo>
                      <a:pt x="41" y="47"/>
                    </a:lnTo>
                    <a:lnTo>
                      <a:pt x="41" y="45"/>
                    </a:lnTo>
                    <a:lnTo>
                      <a:pt x="0" y="0"/>
                    </a:lnTo>
                    <a:close/>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0" name="ïşḻïḓê"/>
              <p:cNvSpPr/>
              <p:nvPr/>
            </p:nvSpPr>
            <p:spPr bwMode="auto">
              <a:xfrm>
                <a:off x="3658" y="1133"/>
                <a:ext cx="41" cy="47"/>
              </a:xfrm>
              <a:custGeom>
                <a:avLst/>
                <a:gdLst>
                  <a:gd name="T0" fmla="*/ 0 w 41"/>
                  <a:gd name="T1" fmla="*/ 0 h 47"/>
                  <a:gd name="T2" fmla="*/ 41 w 41"/>
                  <a:gd name="T3" fmla="*/ 47 h 47"/>
                  <a:gd name="T4" fmla="*/ 41 w 41"/>
                  <a:gd name="T5" fmla="*/ 45 h 47"/>
                  <a:gd name="T6" fmla="*/ 0 w 41"/>
                  <a:gd name="T7" fmla="*/ 0 h 47"/>
                </a:gdLst>
                <a:ahLst/>
                <a:cxnLst>
                  <a:cxn ang="0">
                    <a:pos x="T0" y="T1"/>
                  </a:cxn>
                  <a:cxn ang="0">
                    <a:pos x="T2" y="T3"/>
                  </a:cxn>
                  <a:cxn ang="0">
                    <a:pos x="T4" y="T5"/>
                  </a:cxn>
                  <a:cxn ang="0">
                    <a:pos x="T6" y="T7"/>
                  </a:cxn>
                </a:cxnLst>
                <a:rect l="0" t="0" r="r" b="b"/>
                <a:pathLst>
                  <a:path w="41" h="47">
                    <a:moveTo>
                      <a:pt x="0" y="0"/>
                    </a:moveTo>
                    <a:lnTo>
                      <a:pt x="41" y="47"/>
                    </a:lnTo>
                    <a:lnTo>
                      <a:pt x="41" y="4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1" name="ïślïḑè"/>
              <p:cNvSpPr/>
              <p:nvPr/>
            </p:nvSpPr>
            <p:spPr bwMode="auto">
              <a:xfrm>
                <a:off x="3740" y="1279"/>
                <a:ext cx="35" cy="37"/>
              </a:xfrm>
              <a:custGeom>
                <a:avLst/>
                <a:gdLst>
                  <a:gd name="T0" fmla="*/ 0 w 28"/>
                  <a:gd name="T1" fmla="*/ 0 h 30"/>
                  <a:gd name="T2" fmla="*/ 25 w 28"/>
                  <a:gd name="T3" fmla="*/ 28 h 30"/>
                  <a:gd name="T4" fmla="*/ 27 w 28"/>
                  <a:gd name="T5" fmla="*/ 30 h 30"/>
                  <a:gd name="T6" fmla="*/ 20 w 28"/>
                  <a:gd name="T7" fmla="*/ 21 h 30"/>
                  <a:gd name="T8" fmla="*/ 14 w 28"/>
                  <a:gd name="T9" fmla="*/ 13 h 30"/>
                  <a:gd name="T10" fmla="*/ 16 w 28"/>
                  <a:gd name="T11" fmla="*/ 15 h 30"/>
                  <a:gd name="T12" fmla="*/ 0 w 2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8" h="30">
                    <a:moveTo>
                      <a:pt x="0" y="0"/>
                    </a:moveTo>
                    <a:cubicBezTo>
                      <a:pt x="7" y="10"/>
                      <a:pt x="2" y="5"/>
                      <a:pt x="25" y="28"/>
                    </a:cubicBezTo>
                    <a:cubicBezTo>
                      <a:pt x="26" y="29"/>
                      <a:pt x="26" y="30"/>
                      <a:pt x="27" y="30"/>
                    </a:cubicBezTo>
                    <a:cubicBezTo>
                      <a:pt x="28" y="30"/>
                      <a:pt x="24" y="25"/>
                      <a:pt x="20" y="21"/>
                    </a:cubicBezTo>
                    <a:cubicBezTo>
                      <a:pt x="17" y="17"/>
                      <a:pt x="13" y="13"/>
                      <a:pt x="14" y="13"/>
                    </a:cubicBezTo>
                    <a:cubicBezTo>
                      <a:pt x="14" y="13"/>
                      <a:pt x="15" y="14"/>
                      <a:pt x="16" y="15"/>
                    </a:cubicBezTo>
                    <a:cubicBezTo>
                      <a:pt x="9" y="6"/>
                      <a:pt x="7" y="7"/>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2" name="iṩḻïḑé"/>
              <p:cNvSpPr/>
              <p:nvPr/>
            </p:nvSpPr>
            <p:spPr bwMode="auto">
              <a:xfrm>
                <a:off x="3735" y="1270"/>
                <a:ext cx="5" cy="9"/>
              </a:xfrm>
              <a:custGeom>
                <a:avLst/>
                <a:gdLst>
                  <a:gd name="T0" fmla="*/ 0 w 4"/>
                  <a:gd name="T1" fmla="*/ 0 h 7"/>
                  <a:gd name="T2" fmla="*/ 4 w 4"/>
                  <a:gd name="T3" fmla="*/ 7 h 7"/>
                  <a:gd name="T4" fmla="*/ 0 w 4"/>
                  <a:gd name="T5" fmla="*/ 0 h 7"/>
                </a:gdLst>
                <a:ahLst/>
                <a:cxnLst>
                  <a:cxn ang="0">
                    <a:pos x="T0" y="T1"/>
                  </a:cxn>
                  <a:cxn ang="0">
                    <a:pos x="T2" y="T3"/>
                  </a:cxn>
                  <a:cxn ang="0">
                    <a:pos x="T4" y="T5"/>
                  </a:cxn>
                </a:cxnLst>
                <a:rect l="0" t="0" r="r" b="b"/>
                <a:pathLst>
                  <a:path w="4" h="7">
                    <a:moveTo>
                      <a:pt x="0" y="0"/>
                    </a:moveTo>
                    <a:cubicBezTo>
                      <a:pt x="2" y="3"/>
                      <a:pt x="3" y="5"/>
                      <a:pt x="4" y="7"/>
                    </a:cubicBezTo>
                    <a:cubicBezTo>
                      <a:pt x="3" y="5"/>
                      <a:pt x="2" y="3"/>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3" name="í$ḻïḑè"/>
              <p:cNvSpPr/>
              <p:nvPr/>
            </p:nvSpPr>
            <p:spPr bwMode="auto">
              <a:xfrm>
                <a:off x="3335" y="1492"/>
                <a:ext cx="2" cy="4"/>
              </a:xfrm>
              <a:custGeom>
                <a:avLst/>
                <a:gdLst>
                  <a:gd name="T0" fmla="*/ 0 w 2"/>
                  <a:gd name="T1" fmla="*/ 0 h 4"/>
                  <a:gd name="T2" fmla="*/ 2 w 2"/>
                  <a:gd name="T3" fmla="*/ 4 h 4"/>
                  <a:gd name="T4" fmla="*/ 2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2" y="2"/>
                    </a:lnTo>
                    <a:lnTo>
                      <a:pt x="0" y="0"/>
                    </a:lnTo>
                    <a:close/>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4" name="îṩlíďè"/>
              <p:cNvSpPr/>
              <p:nvPr/>
            </p:nvSpPr>
            <p:spPr bwMode="auto">
              <a:xfrm>
                <a:off x="3335" y="1492"/>
                <a:ext cx="2" cy="4"/>
              </a:xfrm>
              <a:custGeom>
                <a:avLst/>
                <a:gdLst>
                  <a:gd name="T0" fmla="*/ 0 w 2"/>
                  <a:gd name="T1" fmla="*/ 0 h 4"/>
                  <a:gd name="T2" fmla="*/ 2 w 2"/>
                  <a:gd name="T3" fmla="*/ 4 h 4"/>
                  <a:gd name="T4" fmla="*/ 2 w 2"/>
                  <a:gd name="T5" fmla="*/ 2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5" name="iṥlîďe"/>
              <p:cNvSpPr/>
              <p:nvPr/>
            </p:nvSpPr>
            <p:spPr bwMode="auto">
              <a:xfrm>
                <a:off x="3340" y="1502"/>
                <a:ext cx="0" cy="4"/>
              </a:xfrm>
              <a:custGeom>
                <a:avLst/>
                <a:gdLst>
                  <a:gd name="T0" fmla="*/ 0 h 3"/>
                  <a:gd name="T1" fmla="*/ 0 h 3"/>
                  <a:gd name="T2" fmla="*/ 3 h 3"/>
                  <a:gd name="T3" fmla="*/ 0 h 3"/>
                </a:gdLst>
                <a:ahLst/>
                <a:cxnLst>
                  <a:cxn ang="0">
                    <a:pos x="0" y="T0"/>
                  </a:cxn>
                  <a:cxn ang="0">
                    <a:pos x="0" y="T1"/>
                  </a:cxn>
                  <a:cxn ang="0">
                    <a:pos x="0" y="T2"/>
                  </a:cxn>
                  <a:cxn ang="0">
                    <a:pos x="0" y="T3"/>
                  </a:cxn>
                </a:cxnLst>
                <a:rect l="0" t="0" r="r" b="b"/>
                <a:pathLst>
                  <a:path h="3">
                    <a:moveTo>
                      <a:pt x="0" y="0"/>
                    </a:moveTo>
                    <a:cubicBezTo>
                      <a:pt x="0" y="0"/>
                      <a:pt x="0" y="0"/>
                      <a:pt x="0" y="0"/>
                    </a:cubicBezTo>
                    <a:cubicBezTo>
                      <a:pt x="0" y="3"/>
                      <a:pt x="0" y="3"/>
                      <a:pt x="0" y="3"/>
                    </a:cubicBezTo>
                    <a:cubicBezTo>
                      <a:pt x="0" y="2"/>
                      <a:pt x="0" y="1"/>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6" name="iṥḷïḓe"/>
              <p:cNvSpPr/>
              <p:nvPr/>
            </p:nvSpPr>
            <p:spPr bwMode="auto">
              <a:xfrm>
                <a:off x="3689" y="1428"/>
                <a:ext cx="16" cy="15"/>
              </a:xfrm>
              <a:custGeom>
                <a:avLst/>
                <a:gdLst>
                  <a:gd name="T0" fmla="*/ 0 w 13"/>
                  <a:gd name="T1" fmla="*/ 0 h 12"/>
                  <a:gd name="T2" fmla="*/ 13 w 13"/>
                  <a:gd name="T3" fmla="*/ 12 h 12"/>
                  <a:gd name="T4" fmla="*/ 8 w 13"/>
                  <a:gd name="T5" fmla="*/ 6 h 12"/>
                  <a:gd name="T6" fmla="*/ 0 w 13"/>
                  <a:gd name="T7" fmla="*/ 0 h 12"/>
                </a:gdLst>
                <a:ahLst/>
                <a:cxnLst>
                  <a:cxn ang="0">
                    <a:pos x="T0" y="T1"/>
                  </a:cxn>
                  <a:cxn ang="0">
                    <a:pos x="T2" y="T3"/>
                  </a:cxn>
                  <a:cxn ang="0">
                    <a:pos x="T4" y="T5"/>
                  </a:cxn>
                  <a:cxn ang="0">
                    <a:pos x="T6" y="T7"/>
                  </a:cxn>
                </a:cxnLst>
                <a:rect l="0" t="0" r="r" b="b"/>
                <a:pathLst>
                  <a:path w="13" h="12">
                    <a:moveTo>
                      <a:pt x="0" y="0"/>
                    </a:moveTo>
                    <a:cubicBezTo>
                      <a:pt x="13" y="12"/>
                      <a:pt x="13" y="12"/>
                      <a:pt x="13" y="12"/>
                    </a:cubicBezTo>
                    <a:cubicBezTo>
                      <a:pt x="8" y="6"/>
                      <a:pt x="8" y="6"/>
                      <a:pt x="8" y="6"/>
                    </a:cubicBezTo>
                    <a:cubicBezTo>
                      <a:pt x="2" y="0"/>
                      <a:pt x="1"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7" name="îṡḷídè"/>
              <p:cNvSpPr/>
              <p:nvPr/>
            </p:nvSpPr>
            <p:spPr bwMode="auto">
              <a:xfrm>
                <a:off x="3639" y="1417"/>
                <a:ext cx="25" cy="25"/>
              </a:xfrm>
              <a:custGeom>
                <a:avLst/>
                <a:gdLst>
                  <a:gd name="T0" fmla="*/ 0 w 25"/>
                  <a:gd name="T1" fmla="*/ 0 h 25"/>
                  <a:gd name="T2" fmla="*/ 24 w 25"/>
                  <a:gd name="T3" fmla="*/ 25 h 25"/>
                  <a:gd name="T4" fmla="*/ 25 w 25"/>
                  <a:gd name="T5" fmla="*/ 25 h 25"/>
                  <a:gd name="T6" fmla="*/ 0 w 25"/>
                  <a:gd name="T7" fmla="*/ 0 h 25"/>
                </a:gdLst>
                <a:ahLst/>
                <a:cxnLst>
                  <a:cxn ang="0">
                    <a:pos x="T0" y="T1"/>
                  </a:cxn>
                  <a:cxn ang="0">
                    <a:pos x="T2" y="T3"/>
                  </a:cxn>
                  <a:cxn ang="0">
                    <a:pos x="T4" y="T5"/>
                  </a:cxn>
                  <a:cxn ang="0">
                    <a:pos x="T6" y="T7"/>
                  </a:cxn>
                </a:cxnLst>
                <a:rect l="0" t="0" r="r" b="b"/>
                <a:pathLst>
                  <a:path w="25" h="25">
                    <a:moveTo>
                      <a:pt x="0" y="0"/>
                    </a:moveTo>
                    <a:lnTo>
                      <a:pt x="24" y="25"/>
                    </a:lnTo>
                    <a:lnTo>
                      <a:pt x="25" y="25"/>
                    </a:lnTo>
                    <a:lnTo>
                      <a:pt x="0" y="0"/>
                    </a:lnTo>
                    <a:close/>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8" name="îSlíḓe"/>
              <p:cNvSpPr/>
              <p:nvPr/>
            </p:nvSpPr>
            <p:spPr bwMode="auto">
              <a:xfrm>
                <a:off x="3639" y="1417"/>
                <a:ext cx="25" cy="25"/>
              </a:xfrm>
              <a:custGeom>
                <a:avLst/>
                <a:gdLst>
                  <a:gd name="T0" fmla="*/ 0 w 25"/>
                  <a:gd name="T1" fmla="*/ 0 h 25"/>
                  <a:gd name="T2" fmla="*/ 24 w 25"/>
                  <a:gd name="T3" fmla="*/ 25 h 25"/>
                  <a:gd name="T4" fmla="*/ 25 w 25"/>
                  <a:gd name="T5" fmla="*/ 25 h 25"/>
                  <a:gd name="T6" fmla="*/ 0 w 25"/>
                  <a:gd name="T7" fmla="*/ 0 h 25"/>
                </a:gdLst>
                <a:ahLst/>
                <a:cxnLst>
                  <a:cxn ang="0">
                    <a:pos x="T0" y="T1"/>
                  </a:cxn>
                  <a:cxn ang="0">
                    <a:pos x="T2" y="T3"/>
                  </a:cxn>
                  <a:cxn ang="0">
                    <a:pos x="T4" y="T5"/>
                  </a:cxn>
                  <a:cxn ang="0">
                    <a:pos x="T6" y="T7"/>
                  </a:cxn>
                </a:cxnLst>
                <a:rect l="0" t="0" r="r" b="b"/>
                <a:pathLst>
                  <a:path w="25" h="25">
                    <a:moveTo>
                      <a:pt x="0" y="0"/>
                    </a:moveTo>
                    <a:lnTo>
                      <a:pt x="24" y="25"/>
                    </a:lnTo>
                    <a:lnTo>
                      <a:pt x="25" y="2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9" name="îšľîḋè"/>
              <p:cNvSpPr/>
              <p:nvPr/>
            </p:nvSpPr>
            <p:spPr bwMode="auto">
              <a:xfrm>
                <a:off x="3663" y="1477"/>
                <a:ext cx="13" cy="15"/>
              </a:xfrm>
              <a:custGeom>
                <a:avLst/>
                <a:gdLst>
                  <a:gd name="T0" fmla="*/ 10 w 11"/>
                  <a:gd name="T1" fmla="*/ 7 h 12"/>
                  <a:gd name="T2" fmla="*/ 9 w 11"/>
                  <a:gd name="T3" fmla="*/ 8 h 12"/>
                  <a:gd name="T4" fmla="*/ 10 w 11"/>
                  <a:gd name="T5" fmla="*/ 8 h 12"/>
                  <a:gd name="T6" fmla="*/ 10 w 11"/>
                  <a:gd name="T7" fmla="*/ 7 h 12"/>
                  <a:gd name="T8" fmla="*/ 10 w 11"/>
                  <a:gd name="T9" fmla="*/ 7 h 12"/>
                  <a:gd name="T10" fmla="*/ 0 w 11"/>
                  <a:gd name="T11" fmla="*/ 0 h 12"/>
                  <a:gd name="T12" fmla="*/ 11 w 11"/>
                  <a:gd name="T13" fmla="*/ 12 h 12"/>
                  <a:gd name="T14" fmla="*/ 11 w 11"/>
                  <a:gd name="T15" fmla="*/ 12 h 12"/>
                  <a:gd name="T16" fmla="*/ 10 w 11"/>
                  <a:gd name="T17" fmla="*/ 9 h 12"/>
                  <a:gd name="T18" fmla="*/ 9 w 11"/>
                  <a:gd name="T19" fmla="*/ 8 h 12"/>
                  <a:gd name="T20" fmla="*/ 5 w 11"/>
                  <a:gd name="T21" fmla="*/ 4 h 12"/>
                  <a:gd name="T22" fmla="*/ 0 w 11"/>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2">
                    <a:moveTo>
                      <a:pt x="10" y="7"/>
                    </a:moveTo>
                    <a:cubicBezTo>
                      <a:pt x="9" y="7"/>
                      <a:pt x="9" y="7"/>
                      <a:pt x="9" y="8"/>
                    </a:cubicBezTo>
                    <a:cubicBezTo>
                      <a:pt x="10" y="8"/>
                      <a:pt x="10" y="8"/>
                      <a:pt x="10" y="8"/>
                    </a:cubicBezTo>
                    <a:cubicBezTo>
                      <a:pt x="10" y="8"/>
                      <a:pt x="10" y="7"/>
                      <a:pt x="10" y="7"/>
                    </a:cubicBezTo>
                    <a:cubicBezTo>
                      <a:pt x="10" y="7"/>
                      <a:pt x="10" y="7"/>
                      <a:pt x="10" y="7"/>
                    </a:cubicBezTo>
                    <a:moveTo>
                      <a:pt x="0" y="0"/>
                    </a:moveTo>
                    <a:cubicBezTo>
                      <a:pt x="0" y="0"/>
                      <a:pt x="2" y="3"/>
                      <a:pt x="11" y="12"/>
                    </a:cubicBezTo>
                    <a:cubicBezTo>
                      <a:pt x="11" y="12"/>
                      <a:pt x="11" y="12"/>
                      <a:pt x="11" y="12"/>
                    </a:cubicBezTo>
                    <a:cubicBezTo>
                      <a:pt x="11" y="12"/>
                      <a:pt x="11" y="11"/>
                      <a:pt x="10" y="9"/>
                    </a:cubicBezTo>
                    <a:cubicBezTo>
                      <a:pt x="10" y="9"/>
                      <a:pt x="10" y="8"/>
                      <a:pt x="9" y="8"/>
                    </a:cubicBezTo>
                    <a:cubicBezTo>
                      <a:pt x="9" y="7"/>
                      <a:pt x="7" y="6"/>
                      <a:pt x="5" y="4"/>
                    </a:cubicBezTo>
                    <a:cubicBezTo>
                      <a:pt x="2" y="2"/>
                      <a:pt x="0"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0" name="íṥliḑe"/>
              <p:cNvSpPr/>
              <p:nvPr/>
            </p:nvSpPr>
            <p:spPr bwMode="auto">
              <a:xfrm>
                <a:off x="4195" y="1020"/>
                <a:ext cx="4" cy="0"/>
              </a:xfrm>
              <a:custGeom>
                <a:avLst/>
                <a:gdLst>
                  <a:gd name="T0" fmla="*/ 1 w 3"/>
                  <a:gd name="T1" fmla="*/ 1 w 3"/>
                  <a:gd name="T2" fmla="*/ 1 w 3"/>
                  <a:gd name="T3" fmla="*/ 1 w 3"/>
                  <a:gd name="T4" fmla="*/ 3 w 3"/>
                  <a:gd name="T5" fmla="*/ 1 w 3"/>
                </a:gdLst>
                <a:ahLst/>
                <a:cxnLst>
                  <a:cxn ang="0">
                    <a:pos x="T0" y="0"/>
                  </a:cxn>
                  <a:cxn ang="0">
                    <a:pos x="T1" y="0"/>
                  </a:cxn>
                  <a:cxn ang="0">
                    <a:pos x="T2" y="0"/>
                  </a:cxn>
                  <a:cxn ang="0">
                    <a:pos x="T3" y="0"/>
                  </a:cxn>
                  <a:cxn ang="0">
                    <a:pos x="T4" y="0"/>
                  </a:cxn>
                  <a:cxn ang="0">
                    <a:pos x="T5" y="0"/>
                  </a:cxn>
                </a:cxnLst>
                <a:rect l="0" t="0" r="r" b="b"/>
                <a:pathLst>
                  <a:path w="3">
                    <a:moveTo>
                      <a:pt x="1" y="0"/>
                    </a:moveTo>
                    <a:cubicBezTo>
                      <a:pt x="0" y="0"/>
                      <a:pt x="0" y="0"/>
                      <a:pt x="1" y="0"/>
                    </a:cubicBezTo>
                    <a:cubicBezTo>
                      <a:pt x="1" y="0"/>
                      <a:pt x="1" y="0"/>
                      <a:pt x="1" y="0"/>
                    </a:cubicBezTo>
                    <a:cubicBezTo>
                      <a:pt x="1" y="0"/>
                      <a:pt x="1" y="0"/>
                      <a:pt x="1" y="0"/>
                    </a:cubicBezTo>
                    <a:cubicBezTo>
                      <a:pt x="2" y="0"/>
                      <a:pt x="2" y="0"/>
                      <a:pt x="3" y="0"/>
                    </a:cubicBezTo>
                    <a:cubicBezTo>
                      <a:pt x="1" y="0"/>
                      <a:pt x="1" y="0"/>
                      <a:pt x="1"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1" name="íṣļîďe"/>
              <p:cNvSpPr/>
              <p:nvPr/>
            </p:nvSpPr>
            <p:spPr bwMode="auto">
              <a:xfrm>
                <a:off x="4165" y="1024"/>
                <a:ext cx="3" cy="5"/>
              </a:xfrm>
              <a:custGeom>
                <a:avLst/>
                <a:gdLst>
                  <a:gd name="T0" fmla="*/ 0 w 3"/>
                  <a:gd name="T1" fmla="*/ 0 h 5"/>
                  <a:gd name="T2" fmla="*/ 3 w 3"/>
                  <a:gd name="T3" fmla="*/ 5 h 5"/>
                  <a:gd name="T4" fmla="*/ 3 w 3"/>
                  <a:gd name="T5" fmla="*/ 1 h 5"/>
                  <a:gd name="T6" fmla="*/ 0 w 3"/>
                  <a:gd name="T7" fmla="*/ 0 h 5"/>
                </a:gdLst>
                <a:ahLst/>
                <a:cxnLst>
                  <a:cxn ang="0">
                    <a:pos x="T0" y="T1"/>
                  </a:cxn>
                  <a:cxn ang="0">
                    <a:pos x="T2" y="T3"/>
                  </a:cxn>
                  <a:cxn ang="0">
                    <a:pos x="T4" y="T5"/>
                  </a:cxn>
                  <a:cxn ang="0">
                    <a:pos x="T6" y="T7"/>
                  </a:cxn>
                </a:cxnLst>
                <a:rect l="0" t="0" r="r" b="b"/>
                <a:pathLst>
                  <a:path w="3" h="5">
                    <a:moveTo>
                      <a:pt x="0" y="0"/>
                    </a:moveTo>
                    <a:lnTo>
                      <a:pt x="3" y="5"/>
                    </a:lnTo>
                    <a:lnTo>
                      <a:pt x="3" y="1"/>
                    </a:lnTo>
                    <a:lnTo>
                      <a:pt x="0" y="0"/>
                    </a:lnTo>
                    <a:close/>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2" name="ïṡľïḍe"/>
              <p:cNvSpPr/>
              <p:nvPr/>
            </p:nvSpPr>
            <p:spPr bwMode="auto">
              <a:xfrm>
                <a:off x="4165" y="1024"/>
                <a:ext cx="3" cy="5"/>
              </a:xfrm>
              <a:custGeom>
                <a:avLst/>
                <a:gdLst>
                  <a:gd name="T0" fmla="*/ 0 w 3"/>
                  <a:gd name="T1" fmla="*/ 0 h 5"/>
                  <a:gd name="T2" fmla="*/ 3 w 3"/>
                  <a:gd name="T3" fmla="*/ 5 h 5"/>
                  <a:gd name="T4" fmla="*/ 3 w 3"/>
                  <a:gd name="T5" fmla="*/ 1 h 5"/>
                  <a:gd name="T6" fmla="*/ 0 w 3"/>
                  <a:gd name="T7" fmla="*/ 0 h 5"/>
                </a:gdLst>
                <a:ahLst/>
                <a:cxnLst>
                  <a:cxn ang="0">
                    <a:pos x="T0" y="T1"/>
                  </a:cxn>
                  <a:cxn ang="0">
                    <a:pos x="T2" y="T3"/>
                  </a:cxn>
                  <a:cxn ang="0">
                    <a:pos x="T4" y="T5"/>
                  </a:cxn>
                  <a:cxn ang="0">
                    <a:pos x="T6" y="T7"/>
                  </a:cxn>
                </a:cxnLst>
                <a:rect l="0" t="0" r="r" b="b"/>
                <a:pathLst>
                  <a:path w="3" h="5">
                    <a:moveTo>
                      <a:pt x="0" y="0"/>
                    </a:moveTo>
                    <a:lnTo>
                      <a:pt x="3" y="5"/>
                    </a:lnTo>
                    <a:lnTo>
                      <a:pt x="3"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3" name="îślïďê"/>
              <p:cNvSpPr/>
              <p:nvPr/>
            </p:nvSpPr>
            <p:spPr bwMode="auto">
              <a:xfrm>
                <a:off x="4142" y="1024"/>
                <a:ext cx="20" cy="11"/>
              </a:xfrm>
              <a:custGeom>
                <a:avLst/>
                <a:gdLst>
                  <a:gd name="T0" fmla="*/ 9 w 16"/>
                  <a:gd name="T1" fmla="*/ 0 h 9"/>
                  <a:gd name="T2" fmla="*/ 5 w 16"/>
                  <a:gd name="T3" fmla="*/ 4 h 9"/>
                  <a:gd name="T4" fmla="*/ 2 w 16"/>
                  <a:gd name="T5" fmla="*/ 6 h 9"/>
                  <a:gd name="T6" fmla="*/ 0 w 16"/>
                  <a:gd name="T7" fmla="*/ 6 h 9"/>
                  <a:gd name="T8" fmla="*/ 7 w 16"/>
                  <a:gd name="T9" fmla="*/ 9 h 9"/>
                  <a:gd name="T10" fmla="*/ 9 w 16"/>
                  <a:gd name="T11" fmla="*/ 7 h 9"/>
                  <a:gd name="T12" fmla="*/ 11 w 16"/>
                  <a:gd name="T13" fmla="*/ 4 h 9"/>
                  <a:gd name="T14" fmla="*/ 13 w 16"/>
                  <a:gd name="T15" fmla="*/ 4 h 9"/>
                  <a:gd name="T16" fmla="*/ 16 w 16"/>
                  <a:gd name="T17" fmla="*/ 6 h 9"/>
                  <a:gd name="T18" fmla="*/ 9 w 16"/>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9">
                    <a:moveTo>
                      <a:pt x="9" y="0"/>
                    </a:moveTo>
                    <a:cubicBezTo>
                      <a:pt x="8" y="1"/>
                      <a:pt x="7" y="3"/>
                      <a:pt x="5" y="4"/>
                    </a:cubicBezTo>
                    <a:cubicBezTo>
                      <a:pt x="5" y="5"/>
                      <a:pt x="4" y="6"/>
                      <a:pt x="2" y="6"/>
                    </a:cubicBezTo>
                    <a:cubicBezTo>
                      <a:pt x="1" y="6"/>
                      <a:pt x="1" y="6"/>
                      <a:pt x="0" y="6"/>
                    </a:cubicBezTo>
                    <a:cubicBezTo>
                      <a:pt x="4" y="8"/>
                      <a:pt x="6" y="9"/>
                      <a:pt x="7" y="9"/>
                    </a:cubicBezTo>
                    <a:cubicBezTo>
                      <a:pt x="8" y="9"/>
                      <a:pt x="9" y="8"/>
                      <a:pt x="9" y="7"/>
                    </a:cubicBezTo>
                    <a:cubicBezTo>
                      <a:pt x="9" y="6"/>
                      <a:pt x="9" y="4"/>
                      <a:pt x="11" y="4"/>
                    </a:cubicBezTo>
                    <a:cubicBezTo>
                      <a:pt x="12" y="4"/>
                      <a:pt x="12" y="4"/>
                      <a:pt x="13" y="4"/>
                    </a:cubicBezTo>
                    <a:cubicBezTo>
                      <a:pt x="16" y="6"/>
                      <a:pt x="16" y="6"/>
                      <a:pt x="16" y="6"/>
                    </a:cubicBezTo>
                    <a:cubicBezTo>
                      <a:pt x="9" y="0"/>
                      <a:pt x="9" y="0"/>
                      <a:pt x="9"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4" name="iŝḷide"/>
              <p:cNvSpPr/>
              <p:nvPr/>
            </p:nvSpPr>
            <p:spPr bwMode="auto">
              <a:xfrm>
                <a:off x="4083" y="1005"/>
                <a:ext cx="7" cy="4"/>
              </a:xfrm>
              <a:custGeom>
                <a:avLst/>
                <a:gdLst>
                  <a:gd name="T0" fmla="*/ 0 w 6"/>
                  <a:gd name="T1" fmla="*/ 0 h 3"/>
                  <a:gd name="T2" fmla="*/ 4 w 6"/>
                  <a:gd name="T3" fmla="*/ 3 h 3"/>
                  <a:gd name="T4" fmla="*/ 6 w 6"/>
                  <a:gd name="T5" fmla="*/ 2 h 3"/>
                  <a:gd name="T6" fmla="*/ 3 w 6"/>
                  <a:gd name="T7" fmla="*/ 1 h 3"/>
                  <a:gd name="T8" fmla="*/ 0 w 6"/>
                  <a:gd name="T9" fmla="*/ 0 h 3"/>
                </a:gdLst>
                <a:ahLst/>
                <a:cxnLst>
                  <a:cxn ang="0">
                    <a:pos x="T0" y="T1"/>
                  </a:cxn>
                  <a:cxn ang="0">
                    <a:pos x="T2" y="T3"/>
                  </a:cxn>
                  <a:cxn ang="0">
                    <a:pos x="T4" y="T5"/>
                  </a:cxn>
                  <a:cxn ang="0">
                    <a:pos x="T6" y="T7"/>
                  </a:cxn>
                  <a:cxn ang="0">
                    <a:pos x="T8" y="T9"/>
                  </a:cxn>
                </a:cxnLst>
                <a:rect l="0" t="0" r="r" b="b"/>
                <a:pathLst>
                  <a:path w="6" h="3">
                    <a:moveTo>
                      <a:pt x="0" y="0"/>
                    </a:moveTo>
                    <a:cubicBezTo>
                      <a:pt x="4" y="2"/>
                      <a:pt x="4" y="3"/>
                      <a:pt x="4" y="3"/>
                    </a:cubicBezTo>
                    <a:cubicBezTo>
                      <a:pt x="4" y="3"/>
                      <a:pt x="4" y="2"/>
                      <a:pt x="6" y="2"/>
                    </a:cubicBezTo>
                    <a:cubicBezTo>
                      <a:pt x="5" y="1"/>
                      <a:pt x="4" y="1"/>
                      <a:pt x="3" y="1"/>
                    </a:cubicBezTo>
                    <a:cubicBezTo>
                      <a:pt x="3" y="1"/>
                      <a:pt x="2" y="1"/>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5" name="ïṥlíḑe"/>
              <p:cNvSpPr/>
              <p:nvPr/>
            </p:nvSpPr>
            <p:spPr bwMode="auto">
              <a:xfrm>
                <a:off x="4083" y="1004"/>
                <a:ext cx="5" cy="2"/>
              </a:xfrm>
              <a:custGeom>
                <a:avLst/>
                <a:gdLst>
                  <a:gd name="T0" fmla="*/ 1 w 4"/>
                  <a:gd name="T1" fmla="*/ 0 h 2"/>
                  <a:gd name="T2" fmla="*/ 3 w 4"/>
                  <a:gd name="T3" fmla="*/ 2 h 2"/>
                  <a:gd name="T4" fmla="*/ 4 w 4"/>
                  <a:gd name="T5" fmla="*/ 2 h 2"/>
                  <a:gd name="T6" fmla="*/ 3 w 4"/>
                  <a:gd name="T7" fmla="*/ 1 h 2"/>
                  <a:gd name="T8" fmla="*/ 1 w 4"/>
                  <a:gd name="T9" fmla="*/ 0 h 2"/>
                </a:gdLst>
                <a:ahLst/>
                <a:cxnLst>
                  <a:cxn ang="0">
                    <a:pos x="T0" y="T1"/>
                  </a:cxn>
                  <a:cxn ang="0">
                    <a:pos x="T2" y="T3"/>
                  </a:cxn>
                  <a:cxn ang="0">
                    <a:pos x="T4" y="T5"/>
                  </a:cxn>
                  <a:cxn ang="0">
                    <a:pos x="T6" y="T7"/>
                  </a:cxn>
                  <a:cxn ang="0">
                    <a:pos x="T8" y="T9"/>
                  </a:cxn>
                </a:cxnLst>
                <a:rect l="0" t="0" r="r" b="b"/>
                <a:pathLst>
                  <a:path w="4" h="2">
                    <a:moveTo>
                      <a:pt x="1" y="0"/>
                    </a:moveTo>
                    <a:cubicBezTo>
                      <a:pt x="0" y="0"/>
                      <a:pt x="1" y="0"/>
                      <a:pt x="3" y="2"/>
                    </a:cubicBezTo>
                    <a:cubicBezTo>
                      <a:pt x="3" y="2"/>
                      <a:pt x="3" y="2"/>
                      <a:pt x="4" y="2"/>
                    </a:cubicBezTo>
                    <a:cubicBezTo>
                      <a:pt x="4" y="2"/>
                      <a:pt x="4" y="1"/>
                      <a:pt x="3" y="1"/>
                    </a:cubicBezTo>
                    <a:cubicBezTo>
                      <a:pt x="2" y="0"/>
                      <a:pt x="1" y="0"/>
                      <a:pt x="1"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6" name="ïṥḷîdé"/>
              <p:cNvSpPr/>
              <p:nvPr/>
            </p:nvSpPr>
            <p:spPr bwMode="auto">
              <a:xfrm>
                <a:off x="4053" y="995"/>
                <a:ext cx="18" cy="13"/>
              </a:xfrm>
              <a:custGeom>
                <a:avLst/>
                <a:gdLst>
                  <a:gd name="T0" fmla="*/ 2 w 15"/>
                  <a:gd name="T1" fmla="*/ 0 h 10"/>
                  <a:gd name="T2" fmla="*/ 15 w 15"/>
                  <a:gd name="T3" fmla="*/ 10 h 10"/>
                  <a:gd name="T4" fmla="*/ 14 w 15"/>
                  <a:gd name="T5" fmla="*/ 6 h 10"/>
                  <a:gd name="T6" fmla="*/ 2 w 15"/>
                  <a:gd name="T7" fmla="*/ 0 h 10"/>
                </a:gdLst>
                <a:ahLst/>
                <a:cxnLst>
                  <a:cxn ang="0">
                    <a:pos x="T0" y="T1"/>
                  </a:cxn>
                  <a:cxn ang="0">
                    <a:pos x="T2" y="T3"/>
                  </a:cxn>
                  <a:cxn ang="0">
                    <a:pos x="T4" y="T5"/>
                  </a:cxn>
                  <a:cxn ang="0">
                    <a:pos x="T6" y="T7"/>
                  </a:cxn>
                </a:cxnLst>
                <a:rect l="0" t="0" r="r" b="b"/>
                <a:pathLst>
                  <a:path w="15" h="10">
                    <a:moveTo>
                      <a:pt x="2" y="0"/>
                    </a:moveTo>
                    <a:cubicBezTo>
                      <a:pt x="0" y="2"/>
                      <a:pt x="6" y="5"/>
                      <a:pt x="15" y="10"/>
                    </a:cubicBezTo>
                    <a:cubicBezTo>
                      <a:pt x="14" y="6"/>
                      <a:pt x="14" y="6"/>
                      <a:pt x="14" y="6"/>
                    </a:cubicBezTo>
                    <a:cubicBezTo>
                      <a:pt x="8" y="3"/>
                      <a:pt x="3" y="2"/>
                      <a:pt x="2"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7" name="ïṧ1iḑè"/>
              <p:cNvSpPr/>
              <p:nvPr/>
            </p:nvSpPr>
            <p:spPr bwMode="auto">
              <a:xfrm>
                <a:off x="4081" y="1015"/>
                <a:ext cx="4" cy="3"/>
              </a:xfrm>
              <a:custGeom>
                <a:avLst/>
                <a:gdLst>
                  <a:gd name="T0" fmla="*/ 0 w 3"/>
                  <a:gd name="T1" fmla="*/ 0 h 2"/>
                  <a:gd name="T2" fmla="*/ 3 w 3"/>
                  <a:gd name="T3" fmla="*/ 2 h 2"/>
                  <a:gd name="T4" fmla="*/ 2 w 3"/>
                  <a:gd name="T5" fmla="*/ 1 h 2"/>
                  <a:gd name="T6" fmla="*/ 0 w 3"/>
                  <a:gd name="T7" fmla="*/ 0 h 2"/>
                </a:gdLst>
                <a:ahLst/>
                <a:cxnLst>
                  <a:cxn ang="0">
                    <a:pos x="T0" y="T1"/>
                  </a:cxn>
                  <a:cxn ang="0">
                    <a:pos x="T2" y="T3"/>
                  </a:cxn>
                  <a:cxn ang="0">
                    <a:pos x="T4" y="T5"/>
                  </a:cxn>
                  <a:cxn ang="0">
                    <a:pos x="T6" y="T7"/>
                  </a:cxn>
                </a:cxnLst>
                <a:rect l="0" t="0" r="r" b="b"/>
                <a:pathLst>
                  <a:path w="3" h="2">
                    <a:moveTo>
                      <a:pt x="0" y="0"/>
                    </a:moveTo>
                    <a:cubicBezTo>
                      <a:pt x="0" y="0"/>
                      <a:pt x="0" y="0"/>
                      <a:pt x="3" y="2"/>
                    </a:cubicBezTo>
                    <a:cubicBezTo>
                      <a:pt x="2" y="1"/>
                      <a:pt x="2" y="1"/>
                      <a:pt x="2" y="1"/>
                    </a:cubicBezTo>
                    <a:cubicBezTo>
                      <a:pt x="1" y="0"/>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8" name="îŝľidê"/>
              <p:cNvSpPr/>
              <p:nvPr/>
            </p:nvSpPr>
            <p:spPr bwMode="auto">
              <a:xfrm>
                <a:off x="4081" y="1012"/>
                <a:ext cx="9" cy="8"/>
              </a:xfrm>
              <a:custGeom>
                <a:avLst/>
                <a:gdLst>
                  <a:gd name="T0" fmla="*/ 0 w 7"/>
                  <a:gd name="T1" fmla="*/ 0 h 7"/>
                  <a:gd name="T2" fmla="*/ 2 w 7"/>
                  <a:gd name="T3" fmla="*/ 4 h 7"/>
                  <a:gd name="T4" fmla="*/ 7 w 7"/>
                  <a:gd name="T5" fmla="*/ 7 h 7"/>
                  <a:gd name="T6" fmla="*/ 2 w 7"/>
                  <a:gd name="T7" fmla="*/ 2 h 7"/>
                  <a:gd name="T8" fmla="*/ 4 w 7"/>
                  <a:gd name="T9" fmla="*/ 4 h 7"/>
                  <a:gd name="T10" fmla="*/ 0 w 7"/>
                  <a:gd name="T11" fmla="*/ 0 h 7"/>
                </a:gdLst>
                <a:ahLst/>
                <a:cxnLst>
                  <a:cxn ang="0">
                    <a:pos x="T0" y="T1"/>
                  </a:cxn>
                  <a:cxn ang="0">
                    <a:pos x="T2" y="T3"/>
                  </a:cxn>
                  <a:cxn ang="0">
                    <a:pos x="T4" y="T5"/>
                  </a:cxn>
                  <a:cxn ang="0">
                    <a:pos x="T6" y="T7"/>
                  </a:cxn>
                  <a:cxn ang="0">
                    <a:pos x="T8" y="T9"/>
                  </a:cxn>
                  <a:cxn ang="0">
                    <a:pos x="T10" y="T11"/>
                  </a:cxn>
                </a:cxnLst>
                <a:rect l="0" t="0" r="r" b="b"/>
                <a:pathLst>
                  <a:path w="7" h="7">
                    <a:moveTo>
                      <a:pt x="0" y="0"/>
                    </a:moveTo>
                    <a:cubicBezTo>
                      <a:pt x="2" y="4"/>
                      <a:pt x="2" y="4"/>
                      <a:pt x="2" y="4"/>
                    </a:cubicBezTo>
                    <a:cubicBezTo>
                      <a:pt x="4" y="5"/>
                      <a:pt x="7" y="7"/>
                      <a:pt x="7" y="7"/>
                    </a:cubicBezTo>
                    <a:cubicBezTo>
                      <a:pt x="7" y="7"/>
                      <a:pt x="6" y="5"/>
                      <a:pt x="2" y="2"/>
                    </a:cubicBezTo>
                    <a:cubicBezTo>
                      <a:pt x="3" y="3"/>
                      <a:pt x="4" y="4"/>
                      <a:pt x="4" y="4"/>
                    </a:cubicBezTo>
                    <a:cubicBezTo>
                      <a:pt x="4" y="4"/>
                      <a:pt x="2" y="2"/>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9" name="iṣḷídê"/>
              <p:cNvSpPr/>
              <p:nvPr/>
            </p:nvSpPr>
            <p:spPr bwMode="auto">
              <a:xfrm>
                <a:off x="4089" y="1014"/>
                <a:ext cx="21" cy="10"/>
              </a:xfrm>
              <a:custGeom>
                <a:avLst/>
                <a:gdLst>
                  <a:gd name="T0" fmla="*/ 1 w 17"/>
                  <a:gd name="T1" fmla="*/ 0 h 8"/>
                  <a:gd name="T2" fmla="*/ 0 w 17"/>
                  <a:gd name="T3" fmla="*/ 0 h 8"/>
                  <a:gd name="T4" fmla="*/ 13 w 17"/>
                  <a:gd name="T5" fmla="*/ 8 h 8"/>
                  <a:gd name="T6" fmla="*/ 1 w 17"/>
                  <a:gd name="T7" fmla="*/ 0 h 8"/>
                </a:gdLst>
                <a:ahLst/>
                <a:cxnLst>
                  <a:cxn ang="0">
                    <a:pos x="T0" y="T1"/>
                  </a:cxn>
                  <a:cxn ang="0">
                    <a:pos x="T2" y="T3"/>
                  </a:cxn>
                  <a:cxn ang="0">
                    <a:pos x="T4" y="T5"/>
                  </a:cxn>
                  <a:cxn ang="0">
                    <a:pos x="T6" y="T7"/>
                  </a:cxn>
                </a:cxnLst>
                <a:rect l="0" t="0" r="r" b="b"/>
                <a:pathLst>
                  <a:path w="17" h="8">
                    <a:moveTo>
                      <a:pt x="1" y="0"/>
                    </a:moveTo>
                    <a:cubicBezTo>
                      <a:pt x="1" y="0"/>
                      <a:pt x="0" y="0"/>
                      <a:pt x="0" y="0"/>
                    </a:cubicBezTo>
                    <a:cubicBezTo>
                      <a:pt x="6" y="3"/>
                      <a:pt x="11" y="4"/>
                      <a:pt x="13" y="8"/>
                    </a:cubicBezTo>
                    <a:cubicBezTo>
                      <a:pt x="17" y="6"/>
                      <a:pt x="7" y="0"/>
                      <a:pt x="1"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0" name="ísļíďè"/>
              <p:cNvSpPr/>
              <p:nvPr/>
            </p:nvSpPr>
            <p:spPr bwMode="auto">
              <a:xfrm>
                <a:off x="4155" y="1040"/>
                <a:ext cx="9" cy="5"/>
              </a:xfrm>
              <a:custGeom>
                <a:avLst/>
                <a:gdLst>
                  <a:gd name="T0" fmla="*/ 4 w 7"/>
                  <a:gd name="T1" fmla="*/ 0 h 4"/>
                  <a:gd name="T2" fmla="*/ 3 w 7"/>
                  <a:gd name="T3" fmla="*/ 1 h 4"/>
                  <a:gd name="T4" fmla="*/ 2 w 7"/>
                  <a:gd name="T5" fmla="*/ 1 h 4"/>
                  <a:gd name="T6" fmla="*/ 2 w 7"/>
                  <a:gd name="T7" fmla="*/ 1 h 4"/>
                  <a:gd name="T8" fmla="*/ 2 w 7"/>
                  <a:gd name="T9" fmla="*/ 2 h 4"/>
                  <a:gd name="T10" fmla="*/ 7 w 7"/>
                  <a:gd name="T11" fmla="*/ 4 h 4"/>
                  <a:gd name="T12" fmla="*/ 4 w 7"/>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 h="4">
                    <a:moveTo>
                      <a:pt x="4" y="0"/>
                    </a:moveTo>
                    <a:cubicBezTo>
                      <a:pt x="5" y="1"/>
                      <a:pt x="4" y="1"/>
                      <a:pt x="3" y="1"/>
                    </a:cubicBezTo>
                    <a:cubicBezTo>
                      <a:pt x="3" y="1"/>
                      <a:pt x="3" y="1"/>
                      <a:pt x="2" y="1"/>
                    </a:cubicBezTo>
                    <a:cubicBezTo>
                      <a:pt x="2" y="1"/>
                      <a:pt x="2" y="1"/>
                      <a:pt x="2" y="1"/>
                    </a:cubicBezTo>
                    <a:cubicBezTo>
                      <a:pt x="1" y="1"/>
                      <a:pt x="0" y="1"/>
                      <a:pt x="2" y="2"/>
                    </a:cubicBezTo>
                    <a:cubicBezTo>
                      <a:pt x="7" y="4"/>
                      <a:pt x="7" y="4"/>
                      <a:pt x="7" y="4"/>
                    </a:cubicBezTo>
                    <a:cubicBezTo>
                      <a:pt x="4" y="0"/>
                      <a:pt x="4" y="0"/>
                      <a:pt x="4"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1" name="ïṩḻidê"/>
              <p:cNvSpPr/>
              <p:nvPr/>
            </p:nvSpPr>
            <p:spPr bwMode="auto">
              <a:xfrm>
                <a:off x="4024" y="995"/>
                <a:ext cx="27" cy="17"/>
              </a:xfrm>
              <a:custGeom>
                <a:avLst/>
                <a:gdLst>
                  <a:gd name="T0" fmla="*/ 0 w 22"/>
                  <a:gd name="T1" fmla="*/ 0 h 13"/>
                  <a:gd name="T2" fmla="*/ 22 w 22"/>
                  <a:gd name="T3" fmla="*/ 13 h 13"/>
                  <a:gd name="T4" fmla="*/ 19 w 22"/>
                  <a:gd name="T5" fmla="*/ 9 h 13"/>
                  <a:gd name="T6" fmla="*/ 0 w 22"/>
                  <a:gd name="T7" fmla="*/ 0 h 13"/>
                </a:gdLst>
                <a:ahLst/>
                <a:cxnLst>
                  <a:cxn ang="0">
                    <a:pos x="T0" y="T1"/>
                  </a:cxn>
                  <a:cxn ang="0">
                    <a:pos x="T2" y="T3"/>
                  </a:cxn>
                  <a:cxn ang="0">
                    <a:pos x="T4" y="T5"/>
                  </a:cxn>
                  <a:cxn ang="0">
                    <a:pos x="T6" y="T7"/>
                  </a:cxn>
                </a:cxnLst>
                <a:rect l="0" t="0" r="r" b="b"/>
                <a:pathLst>
                  <a:path w="22" h="13">
                    <a:moveTo>
                      <a:pt x="0" y="0"/>
                    </a:moveTo>
                    <a:cubicBezTo>
                      <a:pt x="5" y="3"/>
                      <a:pt x="15" y="9"/>
                      <a:pt x="22" y="13"/>
                    </a:cubicBezTo>
                    <a:cubicBezTo>
                      <a:pt x="19" y="9"/>
                      <a:pt x="19" y="9"/>
                      <a:pt x="19" y="9"/>
                    </a:cubicBezTo>
                    <a:cubicBezTo>
                      <a:pt x="14" y="7"/>
                      <a:pt x="8" y="5"/>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2" name="íšlïďe"/>
              <p:cNvSpPr/>
              <p:nvPr/>
            </p:nvSpPr>
            <p:spPr bwMode="auto">
              <a:xfrm>
                <a:off x="4051" y="1012"/>
                <a:ext cx="10" cy="7"/>
              </a:xfrm>
              <a:custGeom>
                <a:avLst/>
                <a:gdLst>
                  <a:gd name="T0" fmla="*/ 0 w 8"/>
                  <a:gd name="T1" fmla="*/ 0 h 6"/>
                  <a:gd name="T2" fmla="*/ 4 w 8"/>
                  <a:gd name="T3" fmla="*/ 5 h 6"/>
                  <a:gd name="T4" fmla="*/ 5 w 8"/>
                  <a:gd name="T5" fmla="*/ 6 h 6"/>
                  <a:gd name="T6" fmla="*/ 0 w 8"/>
                  <a:gd name="T7" fmla="*/ 0 h 6"/>
                </a:gdLst>
                <a:ahLst/>
                <a:cxnLst>
                  <a:cxn ang="0">
                    <a:pos x="T0" y="T1"/>
                  </a:cxn>
                  <a:cxn ang="0">
                    <a:pos x="T2" y="T3"/>
                  </a:cxn>
                  <a:cxn ang="0">
                    <a:pos x="T4" y="T5"/>
                  </a:cxn>
                  <a:cxn ang="0">
                    <a:pos x="T6" y="T7"/>
                  </a:cxn>
                </a:cxnLst>
                <a:rect l="0" t="0" r="r" b="b"/>
                <a:pathLst>
                  <a:path w="8" h="6">
                    <a:moveTo>
                      <a:pt x="0" y="0"/>
                    </a:moveTo>
                    <a:cubicBezTo>
                      <a:pt x="4" y="5"/>
                      <a:pt x="4" y="5"/>
                      <a:pt x="4" y="5"/>
                    </a:cubicBezTo>
                    <a:cubicBezTo>
                      <a:pt x="4" y="5"/>
                      <a:pt x="5" y="6"/>
                      <a:pt x="5" y="6"/>
                    </a:cubicBezTo>
                    <a:cubicBezTo>
                      <a:pt x="8" y="6"/>
                      <a:pt x="5" y="3"/>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3" name="ïš1íḑè"/>
              <p:cNvSpPr/>
              <p:nvPr/>
            </p:nvSpPr>
            <p:spPr bwMode="auto">
              <a:xfrm>
                <a:off x="4100" y="1024"/>
                <a:ext cx="11" cy="13"/>
              </a:xfrm>
              <a:custGeom>
                <a:avLst/>
                <a:gdLst>
                  <a:gd name="T0" fmla="*/ 0 w 9"/>
                  <a:gd name="T1" fmla="*/ 0 h 10"/>
                  <a:gd name="T2" fmla="*/ 4 w 9"/>
                  <a:gd name="T3" fmla="*/ 5 h 10"/>
                  <a:gd name="T4" fmla="*/ 8 w 9"/>
                  <a:gd name="T5" fmla="*/ 10 h 10"/>
                  <a:gd name="T6" fmla="*/ 9 w 9"/>
                  <a:gd name="T7" fmla="*/ 10 h 10"/>
                  <a:gd name="T8" fmla="*/ 4 w 9"/>
                  <a:gd name="T9" fmla="*/ 4 h 10"/>
                  <a:gd name="T10" fmla="*/ 0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0" y="0"/>
                    </a:moveTo>
                    <a:cubicBezTo>
                      <a:pt x="0" y="0"/>
                      <a:pt x="2" y="2"/>
                      <a:pt x="4" y="5"/>
                    </a:cubicBezTo>
                    <a:cubicBezTo>
                      <a:pt x="6" y="7"/>
                      <a:pt x="8" y="10"/>
                      <a:pt x="8" y="10"/>
                    </a:cubicBezTo>
                    <a:cubicBezTo>
                      <a:pt x="9" y="10"/>
                      <a:pt x="9" y="10"/>
                      <a:pt x="9" y="10"/>
                    </a:cubicBezTo>
                    <a:cubicBezTo>
                      <a:pt x="9" y="10"/>
                      <a:pt x="7" y="7"/>
                      <a:pt x="4" y="4"/>
                    </a:cubicBezTo>
                    <a:cubicBezTo>
                      <a:pt x="2" y="2"/>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4" name="îṧľíḍê"/>
              <p:cNvSpPr/>
              <p:nvPr/>
            </p:nvSpPr>
            <p:spPr bwMode="auto">
              <a:xfrm>
                <a:off x="3986" y="981"/>
                <a:ext cx="19" cy="17"/>
              </a:xfrm>
              <a:custGeom>
                <a:avLst/>
                <a:gdLst>
                  <a:gd name="T0" fmla="*/ 0 w 19"/>
                  <a:gd name="T1" fmla="*/ 0 h 17"/>
                  <a:gd name="T2" fmla="*/ 19 w 19"/>
                  <a:gd name="T3" fmla="*/ 17 h 17"/>
                  <a:gd name="T4" fmla="*/ 13 w 19"/>
                  <a:gd name="T5" fmla="*/ 10 h 17"/>
                  <a:gd name="T6" fmla="*/ 0 w 19"/>
                  <a:gd name="T7" fmla="*/ 0 h 17"/>
                </a:gdLst>
                <a:ahLst/>
                <a:cxnLst>
                  <a:cxn ang="0">
                    <a:pos x="T0" y="T1"/>
                  </a:cxn>
                  <a:cxn ang="0">
                    <a:pos x="T2" y="T3"/>
                  </a:cxn>
                  <a:cxn ang="0">
                    <a:pos x="T4" y="T5"/>
                  </a:cxn>
                  <a:cxn ang="0">
                    <a:pos x="T6" y="T7"/>
                  </a:cxn>
                </a:cxnLst>
                <a:rect l="0" t="0" r="r" b="b"/>
                <a:pathLst>
                  <a:path w="19" h="17">
                    <a:moveTo>
                      <a:pt x="0" y="0"/>
                    </a:moveTo>
                    <a:lnTo>
                      <a:pt x="19" y="17"/>
                    </a:lnTo>
                    <a:lnTo>
                      <a:pt x="13" y="10"/>
                    </a:lnTo>
                    <a:lnTo>
                      <a:pt x="0" y="0"/>
                    </a:lnTo>
                    <a:close/>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5" name="îṩļïḋe"/>
              <p:cNvSpPr/>
              <p:nvPr/>
            </p:nvSpPr>
            <p:spPr bwMode="auto">
              <a:xfrm>
                <a:off x="3986" y="981"/>
                <a:ext cx="19" cy="17"/>
              </a:xfrm>
              <a:custGeom>
                <a:avLst/>
                <a:gdLst>
                  <a:gd name="T0" fmla="*/ 0 w 19"/>
                  <a:gd name="T1" fmla="*/ 0 h 17"/>
                  <a:gd name="T2" fmla="*/ 19 w 19"/>
                  <a:gd name="T3" fmla="*/ 17 h 17"/>
                  <a:gd name="T4" fmla="*/ 13 w 19"/>
                  <a:gd name="T5" fmla="*/ 10 h 17"/>
                  <a:gd name="T6" fmla="*/ 0 w 19"/>
                  <a:gd name="T7" fmla="*/ 0 h 17"/>
                </a:gdLst>
                <a:ahLst/>
                <a:cxnLst>
                  <a:cxn ang="0">
                    <a:pos x="T0" y="T1"/>
                  </a:cxn>
                  <a:cxn ang="0">
                    <a:pos x="T2" y="T3"/>
                  </a:cxn>
                  <a:cxn ang="0">
                    <a:pos x="T4" y="T5"/>
                  </a:cxn>
                  <a:cxn ang="0">
                    <a:pos x="T6" y="T7"/>
                  </a:cxn>
                </a:cxnLst>
                <a:rect l="0" t="0" r="r" b="b"/>
                <a:pathLst>
                  <a:path w="19" h="17">
                    <a:moveTo>
                      <a:pt x="0" y="0"/>
                    </a:moveTo>
                    <a:lnTo>
                      <a:pt x="19" y="17"/>
                    </a:lnTo>
                    <a:lnTo>
                      <a:pt x="13" y="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6" name="ïṥḻîḋe"/>
              <p:cNvSpPr/>
              <p:nvPr/>
            </p:nvSpPr>
            <p:spPr bwMode="auto">
              <a:xfrm>
                <a:off x="3950" y="970"/>
                <a:ext cx="37" cy="23"/>
              </a:xfrm>
              <a:custGeom>
                <a:avLst/>
                <a:gdLst>
                  <a:gd name="T0" fmla="*/ 2 w 30"/>
                  <a:gd name="T1" fmla="*/ 0 h 18"/>
                  <a:gd name="T2" fmla="*/ 14 w 30"/>
                  <a:gd name="T3" fmla="*/ 13 h 18"/>
                  <a:gd name="T4" fmla="*/ 14 w 30"/>
                  <a:gd name="T5" fmla="*/ 11 h 18"/>
                  <a:gd name="T6" fmla="*/ 30 w 30"/>
                  <a:gd name="T7" fmla="*/ 18 h 18"/>
                  <a:gd name="T8" fmla="*/ 2 w 30"/>
                  <a:gd name="T9" fmla="*/ 0 h 18"/>
                </a:gdLst>
                <a:ahLst/>
                <a:cxnLst>
                  <a:cxn ang="0">
                    <a:pos x="T0" y="T1"/>
                  </a:cxn>
                  <a:cxn ang="0">
                    <a:pos x="T2" y="T3"/>
                  </a:cxn>
                  <a:cxn ang="0">
                    <a:pos x="T4" y="T5"/>
                  </a:cxn>
                  <a:cxn ang="0">
                    <a:pos x="T6" y="T7"/>
                  </a:cxn>
                  <a:cxn ang="0">
                    <a:pos x="T8" y="T9"/>
                  </a:cxn>
                </a:cxnLst>
                <a:rect l="0" t="0" r="r" b="b"/>
                <a:pathLst>
                  <a:path w="30" h="18">
                    <a:moveTo>
                      <a:pt x="2" y="0"/>
                    </a:moveTo>
                    <a:cubicBezTo>
                      <a:pt x="0" y="1"/>
                      <a:pt x="7" y="7"/>
                      <a:pt x="14" y="13"/>
                    </a:cubicBezTo>
                    <a:cubicBezTo>
                      <a:pt x="13" y="12"/>
                      <a:pt x="13" y="11"/>
                      <a:pt x="14" y="11"/>
                    </a:cubicBezTo>
                    <a:cubicBezTo>
                      <a:pt x="16" y="11"/>
                      <a:pt x="21" y="13"/>
                      <a:pt x="30" y="18"/>
                    </a:cubicBezTo>
                    <a:cubicBezTo>
                      <a:pt x="20" y="10"/>
                      <a:pt x="7" y="4"/>
                      <a:pt x="2"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7" name="ïšḻiḍé"/>
            <p:cNvGrpSpPr/>
            <p:nvPr/>
          </p:nvGrpSpPr>
          <p:grpSpPr bwMode="auto">
            <a:xfrm>
              <a:off x="3051175" y="1301750"/>
              <a:ext cx="4379913" cy="1725613"/>
              <a:chOff x="1889" y="820"/>
              <a:chExt cx="2759" cy="1087"/>
            </a:xfrm>
          </p:grpSpPr>
          <p:sp>
            <p:nvSpPr>
              <p:cNvPr id="327" name="îṡļîḓe"/>
              <p:cNvSpPr/>
              <p:nvPr/>
            </p:nvSpPr>
            <p:spPr bwMode="auto">
              <a:xfrm>
                <a:off x="3967" y="986"/>
                <a:ext cx="13" cy="12"/>
              </a:xfrm>
              <a:custGeom>
                <a:avLst/>
                <a:gdLst>
                  <a:gd name="T0" fmla="*/ 0 w 10"/>
                  <a:gd name="T1" fmla="*/ 0 h 9"/>
                  <a:gd name="T2" fmla="*/ 10 w 10"/>
                  <a:gd name="T3" fmla="*/ 9 h 9"/>
                  <a:gd name="T4" fmla="*/ 0 w 10"/>
                  <a:gd name="T5" fmla="*/ 0 h 9"/>
                </a:gdLst>
                <a:ahLst/>
                <a:cxnLst>
                  <a:cxn ang="0">
                    <a:pos x="T0" y="T1"/>
                  </a:cxn>
                  <a:cxn ang="0">
                    <a:pos x="T2" y="T3"/>
                  </a:cxn>
                  <a:cxn ang="0">
                    <a:pos x="T4" y="T5"/>
                  </a:cxn>
                </a:cxnLst>
                <a:rect l="0" t="0" r="r" b="b"/>
                <a:pathLst>
                  <a:path w="10" h="9">
                    <a:moveTo>
                      <a:pt x="0" y="0"/>
                    </a:moveTo>
                    <a:cubicBezTo>
                      <a:pt x="2" y="2"/>
                      <a:pt x="4" y="4"/>
                      <a:pt x="10" y="9"/>
                    </a:cubicBezTo>
                    <a:cubicBezTo>
                      <a:pt x="8" y="7"/>
                      <a:pt x="4" y="3"/>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8" name="îśḷîḑe"/>
              <p:cNvSpPr/>
              <p:nvPr/>
            </p:nvSpPr>
            <p:spPr bwMode="auto">
              <a:xfrm>
                <a:off x="4020" y="1004"/>
                <a:ext cx="24" cy="13"/>
              </a:xfrm>
              <a:custGeom>
                <a:avLst/>
                <a:gdLst>
                  <a:gd name="T0" fmla="*/ 0 w 19"/>
                  <a:gd name="T1" fmla="*/ 0 h 10"/>
                  <a:gd name="T2" fmla="*/ 18 w 19"/>
                  <a:gd name="T3" fmla="*/ 10 h 10"/>
                  <a:gd name="T4" fmla="*/ 18 w 19"/>
                  <a:gd name="T5" fmla="*/ 10 h 10"/>
                  <a:gd name="T6" fmla="*/ 19 w 19"/>
                  <a:gd name="T7" fmla="*/ 10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18" y="10"/>
                      <a:pt x="18" y="10"/>
                      <a:pt x="18" y="10"/>
                    </a:cubicBezTo>
                    <a:cubicBezTo>
                      <a:pt x="18" y="10"/>
                      <a:pt x="18" y="10"/>
                      <a:pt x="18" y="10"/>
                    </a:cubicBezTo>
                    <a:cubicBezTo>
                      <a:pt x="18" y="10"/>
                      <a:pt x="19" y="10"/>
                      <a:pt x="19" y="10"/>
                    </a:cubicBezTo>
                    <a:cubicBezTo>
                      <a:pt x="16" y="8"/>
                      <a:pt x="7" y="2"/>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9" name="ïSľíḓe"/>
              <p:cNvSpPr/>
              <p:nvPr/>
            </p:nvSpPr>
            <p:spPr bwMode="auto">
              <a:xfrm>
                <a:off x="4036" y="1015"/>
                <a:ext cx="7" cy="2"/>
              </a:xfrm>
              <a:custGeom>
                <a:avLst/>
                <a:gdLst>
                  <a:gd name="T0" fmla="*/ 0 w 5"/>
                  <a:gd name="T1" fmla="*/ 0 h 1"/>
                  <a:gd name="T2" fmla="*/ 5 w 5"/>
                  <a:gd name="T3" fmla="*/ 1 h 1"/>
                  <a:gd name="T4" fmla="*/ 5 w 5"/>
                  <a:gd name="T5" fmla="*/ 1 h 1"/>
                  <a:gd name="T6" fmla="*/ 5 w 5"/>
                  <a:gd name="T7" fmla="*/ 1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cubicBezTo>
                      <a:pt x="1" y="0"/>
                      <a:pt x="2" y="1"/>
                      <a:pt x="5" y="1"/>
                    </a:cubicBezTo>
                    <a:cubicBezTo>
                      <a:pt x="5" y="1"/>
                      <a:pt x="5" y="1"/>
                      <a:pt x="5" y="1"/>
                    </a:cubicBezTo>
                    <a:cubicBezTo>
                      <a:pt x="5" y="1"/>
                      <a:pt x="5" y="1"/>
                      <a:pt x="5" y="1"/>
                    </a:cubicBezTo>
                    <a:cubicBezTo>
                      <a:pt x="3" y="1"/>
                      <a:pt x="1"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0" name="ïṥ1ïḓé"/>
              <p:cNvSpPr/>
              <p:nvPr/>
            </p:nvSpPr>
            <p:spPr bwMode="auto">
              <a:xfrm>
                <a:off x="4044" y="1017"/>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1" y="0"/>
                      <a:pt x="2" y="1"/>
                      <a:pt x="2" y="1"/>
                    </a:cubicBezTo>
                    <a:cubicBezTo>
                      <a:pt x="2" y="1"/>
                      <a:pt x="2" y="0"/>
                      <a:pt x="1" y="0"/>
                    </a:cubicBezTo>
                    <a:cubicBezTo>
                      <a:pt x="0" y="0"/>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1" name="íṥļiḓè"/>
              <p:cNvSpPr/>
              <p:nvPr/>
            </p:nvSpPr>
            <p:spPr bwMode="auto">
              <a:xfrm>
                <a:off x="4086" y="1029"/>
                <a:ext cx="32" cy="23"/>
              </a:xfrm>
              <a:custGeom>
                <a:avLst/>
                <a:gdLst>
                  <a:gd name="T0" fmla="*/ 0 w 25"/>
                  <a:gd name="T1" fmla="*/ 0 h 18"/>
                  <a:gd name="T2" fmla="*/ 25 w 25"/>
                  <a:gd name="T3" fmla="*/ 18 h 18"/>
                  <a:gd name="T4" fmla="*/ 0 w 25"/>
                  <a:gd name="T5" fmla="*/ 0 h 18"/>
                </a:gdLst>
                <a:ahLst/>
                <a:cxnLst>
                  <a:cxn ang="0">
                    <a:pos x="T0" y="T1"/>
                  </a:cxn>
                  <a:cxn ang="0">
                    <a:pos x="T2" y="T3"/>
                  </a:cxn>
                  <a:cxn ang="0">
                    <a:pos x="T4" y="T5"/>
                  </a:cxn>
                </a:cxnLst>
                <a:rect l="0" t="0" r="r" b="b"/>
                <a:pathLst>
                  <a:path w="25" h="18">
                    <a:moveTo>
                      <a:pt x="0" y="0"/>
                    </a:moveTo>
                    <a:cubicBezTo>
                      <a:pt x="5" y="5"/>
                      <a:pt x="10" y="11"/>
                      <a:pt x="25" y="18"/>
                    </a:cubicBezTo>
                    <a:cubicBezTo>
                      <a:pt x="17" y="11"/>
                      <a:pt x="8" y="8"/>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2" name="iSļïḓè"/>
              <p:cNvSpPr/>
              <p:nvPr/>
            </p:nvSpPr>
            <p:spPr bwMode="auto">
              <a:xfrm>
                <a:off x="4064" y="1023"/>
                <a:ext cx="16" cy="11"/>
              </a:xfrm>
              <a:custGeom>
                <a:avLst/>
                <a:gdLst>
                  <a:gd name="T0" fmla="*/ 0 w 13"/>
                  <a:gd name="T1" fmla="*/ 0 h 9"/>
                  <a:gd name="T2" fmla="*/ 6 w 13"/>
                  <a:gd name="T3" fmla="*/ 7 h 9"/>
                  <a:gd name="T4" fmla="*/ 13 w 13"/>
                  <a:gd name="T5" fmla="*/ 9 h 9"/>
                  <a:gd name="T6" fmla="*/ 0 w 13"/>
                  <a:gd name="T7" fmla="*/ 0 h 9"/>
                </a:gdLst>
                <a:ahLst/>
                <a:cxnLst>
                  <a:cxn ang="0">
                    <a:pos x="T0" y="T1"/>
                  </a:cxn>
                  <a:cxn ang="0">
                    <a:pos x="T2" y="T3"/>
                  </a:cxn>
                  <a:cxn ang="0">
                    <a:pos x="T4" y="T5"/>
                  </a:cxn>
                  <a:cxn ang="0">
                    <a:pos x="T6" y="T7"/>
                  </a:cxn>
                </a:cxnLst>
                <a:rect l="0" t="0" r="r" b="b"/>
                <a:pathLst>
                  <a:path w="13" h="9">
                    <a:moveTo>
                      <a:pt x="0" y="0"/>
                    </a:moveTo>
                    <a:cubicBezTo>
                      <a:pt x="6" y="7"/>
                      <a:pt x="6" y="7"/>
                      <a:pt x="6" y="7"/>
                    </a:cubicBezTo>
                    <a:cubicBezTo>
                      <a:pt x="13" y="9"/>
                      <a:pt x="13" y="9"/>
                      <a:pt x="13" y="9"/>
                    </a:cubicBezTo>
                    <a:cubicBezTo>
                      <a:pt x="9" y="6"/>
                      <a:pt x="3" y="3"/>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3" name="îS1íḑe"/>
              <p:cNvSpPr/>
              <p:nvPr/>
            </p:nvSpPr>
            <p:spPr bwMode="auto">
              <a:xfrm>
                <a:off x="4068" y="1030"/>
                <a:ext cx="7" cy="5"/>
              </a:xfrm>
              <a:custGeom>
                <a:avLst/>
                <a:gdLst>
                  <a:gd name="T0" fmla="*/ 0 w 7"/>
                  <a:gd name="T1" fmla="*/ 0 h 5"/>
                  <a:gd name="T2" fmla="*/ 7 w 7"/>
                  <a:gd name="T3" fmla="*/ 5 h 5"/>
                  <a:gd name="T4" fmla="*/ 3 w 7"/>
                  <a:gd name="T5" fmla="*/ 2 h 5"/>
                  <a:gd name="T6" fmla="*/ 0 w 7"/>
                  <a:gd name="T7" fmla="*/ 0 h 5"/>
                </a:gdLst>
                <a:ahLst/>
                <a:cxnLst>
                  <a:cxn ang="0">
                    <a:pos x="T0" y="T1"/>
                  </a:cxn>
                  <a:cxn ang="0">
                    <a:pos x="T2" y="T3"/>
                  </a:cxn>
                  <a:cxn ang="0">
                    <a:pos x="T4" y="T5"/>
                  </a:cxn>
                  <a:cxn ang="0">
                    <a:pos x="T6" y="T7"/>
                  </a:cxn>
                </a:cxnLst>
                <a:rect l="0" t="0" r="r" b="b"/>
                <a:pathLst>
                  <a:path w="7" h="5">
                    <a:moveTo>
                      <a:pt x="0" y="0"/>
                    </a:moveTo>
                    <a:lnTo>
                      <a:pt x="7" y="5"/>
                    </a:lnTo>
                    <a:lnTo>
                      <a:pt x="3" y="2"/>
                    </a:lnTo>
                    <a:lnTo>
                      <a:pt x="0" y="0"/>
                    </a:lnTo>
                    <a:close/>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4" name="işḻídè"/>
              <p:cNvSpPr/>
              <p:nvPr/>
            </p:nvSpPr>
            <p:spPr bwMode="auto">
              <a:xfrm>
                <a:off x="4068" y="1030"/>
                <a:ext cx="7" cy="5"/>
              </a:xfrm>
              <a:custGeom>
                <a:avLst/>
                <a:gdLst>
                  <a:gd name="T0" fmla="*/ 0 w 7"/>
                  <a:gd name="T1" fmla="*/ 0 h 5"/>
                  <a:gd name="T2" fmla="*/ 7 w 7"/>
                  <a:gd name="T3" fmla="*/ 5 h 5"/>
                  <a:gd name="T4" fmla="*/ 3 w 7"/>
                  <a:gd name="T5" fmla="*/ 2 h 5"/>
                  <a:gd name="T6" fmla="*/ 0 w 7"/>
                  <a:gd name="T7" fmla="*/ 0 h 5"/>
                </a:gdLst>
                <a:ahLst/>
                <a:cxnLst>
                  <a:cxn ang="0">
                    <a:pos x="T0" y="T1"/>
                  </a:cxn>
                  <a:cxn ang="0">
                    <a:pos x="T2" y="T3"/>
                  </a:cxn>
                  <a:cxn ang="0">
                    <a:pos x="T4" y="T5"/>
                  </a:cxn>
                  <a:cxn ang="0">
                    <a:pos x="T6" y="T7"/>
                  </a:cxn>
                </a:cxnLst>
                <a:rect l="0" t="0" r="r" b="b"/>
                <a:pathLst>
                  <a:path w="7" h="5">
                    <a:moveTo>
                      <a:pt x="0" y="0"/>
                    </a:moveTo>
                    <a:lnTo>
                      <a:pt x="7" y="5"/>
                    </a:lnTo>
                    <a:lnTo>
                      <a:pt x="3"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5" name="îŝḷïḓé"/>
              <p:cNvSpPr/>
              <p:nvPr/>
            </p:nvSpPr>
            <p:spPr bwMode="auto">
              <a:xfrm>
                <a:off x="4011" y="1012"/>
                <a:ext cx="20" cy="12"/>
              </a:xfrm>
              <a:custGeom>
                <a:avLst/>
                <a:gdLst>
                  <a:gd name="T0" fmla="*/ 0 w 16"/>
                  <a:gd name="T1" fmla="*/ 0 h 10"/>
                  <a:gd name="T2" fmla="*/ 0 w 16"/>
                  <a:gd name="T3" fmla="*/ 0 h 10"/>
                  <a:gd name="T4" fmla="*/ 4 w 16"/>
                  <a:gd name="T5" fmla="*/ 7 h 10"/>
                  <a:gd name="T6" fmla="*/ 16 w 16"/>
                  <a:gd name="T7" fmla="*/ 10 h 10"/>
                  <a:gd name="T8" fmla="*/ 16 w 16"/>
                  <a:gd name="T9" fmla="*/ 10 h 10"/>
                  <a:gd name="T10" fmla="*/ 0 w 16"/>
                  <a:gd name="T11" fmla="*/ 0 h 10"/>
                </a:gdLst>
                <a:ahLst/>
                <a:cxnLst>
                  <a:cxn ang="0">
                    <a:pos x="T0" y="T1"/>
                  </a:cxn>
                  <a:cxn ang="0">
                    <a:pos x="T2" y="T3"/>
                  </a:cxn>
                  <a:cxn ang="0">
                    <a:pos x="T4" y="T5"/>
                  </a:cxn>
                  <a:cxn ang="0">
                    <a:pos x="T6" y="T7"/>
                  </a:cxn>
                  <a:cxn ang="0">
                    <a:pos x="T8" y="T9"/>
                  </a:cxn>
                  <a:cxn ang="0">
                    <a:pos x="T10" y="T11"/>
                  </a:cxn>
                </a:cxnLst>
                <a:rect l="0" t="0" r="r" b="b"/>
                <a:pathLst>
                  <a:path w="16" h="10">
                    <a:moveTo>
                      <a:pt x="0" y="0"/>
                    </a:moveTo>
                    <a:cubicBezTo>
                      <a:pt x="0" y="0"/>
                      <a:pt x="0" y="0"/>
                      <a:pt x="0" y="0"/>
                    </a:cubicBezTo>
                    <a:cubicBezTo>
                      <a:pt x="6" y="5"/>
                      <a:pt x="5" y="6"/>
                      <a:pt x="4" y="7"/>
                    </a:cubicBezTo>
                    <a:cubicBezTo>
                      <a:pt x="9" y="9"/>
                      <a:pt x="13" y="10"/>
                      <a:pt x="16" y="10"/>
                    </a:cubicBezTo>
                    <a:cubicBezTo>
                      <a:pt x="16" y="10"/>
                      <a:pt x="16" y="10"/>
                      <a:pt x="16" y="10"/>
                    </a:cubicBezTo>
                    <a:cubicBezTo>
                      <a:pt x="11" y="6"/>
                      <a:pt x="3"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6" name="iṣļiḋe"/>
              <p:cNvSpPr/>
              <p:nvPr/>
            </p:nvSpPr>
            <p:spPr bwMode="auto">
              <a:xfrm>
                <a:off x="4029" y="1015"/>
                <a:ext cx="2" cy="2"/>
              </a:xfrm>
              <a:custGeom>
                <a:avLst/>
                <a:gdLst>
                  <a:gd name="T0" fmla="*/ 0 w 2"/>
                  <a:gd name="T1" fmla="*/ 0 h 1"/>
                  <a:gd name="T2" fmla="*/ 0 w 2"/>
                  <a:gd name="T3" fmla="*/ 1 h 1"/>
                  <a:gd name="T4" fmla="*/ 0 w 2"/>
                  <a:gd name="T5" fmla="*/ 1 h 1"/>
                  <a:gd name="T6" fmla="*/ 0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1"/>
                      <a:pt x="0" y="1"/>
                      <a:pt x="0" y="1"/>
                    </a:cubicBezTo>
                    <a:cubicBezTo>
                      <a:pt x="0" y="1"/>
                      <a:pt x="0" y="1"/>
                      <a:pt x="0" y="1"/>
                    </a:cubicBezTo>
                    <a:cubicBezTo>
                      <a:pt x="0" y="1"/>
                      <a:pt x="0" y="1"/>
                      <a:pt x="0" y="1"/>
                    </a:cubicBezTo>
                    <a:cubicBezTo>
                      <a:pt x="1" y="1"/>
                      <a:pt x="2" y="1"/>
                      <a:pt x="2" y="1"/>
                    </a:cubicBezTo>
                    <a:cubicBezTo>
                      <a:pt x="2" y="1"/>
                      <a:pt x="1" y="1"/>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7" name="îṥľíḍé"/>
              <p:cNvSpPr/>
              <p:nvPr/>
            </p:nvSpPr>
            <p:spPr bwMode="auto">
              <a:xfrm>
                <a:off x="4001" y="1029"/>
                <a:ext cx="5" cy="3"/>
              </a:xfrm>
              <a:custGeom>
                <a:avLst/>
                <a:gdLst>
                  <a:gd name="T0" fmla="*/ 0 w 4"/>
                  <a:gd name="T1" fmla="*/ 0 h 2"/>
                  <a:gd name="T2" fmla="*/ 0 w 4"/>
                  <a:gd name="T3" fmla="*/ 0 h 2"/>
                  <a:gd name="T4" fmla="*/ 4 w 4"/>
                  <a:gd name="T5" fmla="*/ 2 h 2"/>
                  <a:gd name="T6" fmla="*/ 0 w 4"/>
                  <a:gd name="T7" fmla="*/ 0 h 2"/>
                </a:gdLst>
                <a:ahLst/>
                <a:cxnLst>
                  <a:cxn ang="0">
                    <a:pos x="T0" y="T1"/>
                  </a:cxn>
                  <a:cxn ang="0">
                    <a:pos x="T2" y="T3"/>
                  </a:cxn>
                  <a:cxn ang="0">
                    <a:pos x="T4" y="T5"/>
                  </a:cxn>
                  <a:cxn ang="0">
                    <a:pos x="T6" y="T7"/>
                  </a:cxn>
                </a:cxnLst>
                <a:rect l="0" t="0" r="r" b="b"/>
                <a:pathLst>
                  <a:path w="4" h="2">
                    <a:moveTo>
                      <a:pt x="0" y="0"/>
                    </a:moveTo>
                    <a:cubicBezTo>
                      <a:pt x="0" y="0"/>
                      <a:pt x="0" y="0"/>
                      <a:pt x="0" y="0"/>
                    </a:cubicBezTo>
                    <a:cubicBezTo>
                      <a:pt x="1" y="1"/>
                      <a:pt x="2" y="1"/>
                      <a:pt x="4" y="2"/>
                    </a:cubicBezTo>
                    <a:cubicBezTo>
                      <a:pt x="2" y="1"/>
                      <a:pt x="1"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8" name="íşliḑé"/>
              <p:cNvSpPr/>
              <p:nvPr/>
            </p:nvSpPr>
            <p:spPr bwMode="auto">
              <a:xfrm>
                <a:off x="4031" y="1022"/>
                <a:ext cx="9" cy="6"/>
              </a:xfrm>
              <a:custGeom>
                <a:avLst/>
                <a:gdLst>
                  <a:gd name="T0" fmla="*/ 1 w 7"/>
                  <a:gd name="T1" fmla="*/ 0 h 5"/>
                  <a:gd name="T2" fmla="*/ 0 w 7"/>
                  <a:gd name="T3" fmla="*/ 2 h 5"/>
                  <a:gd name="T4" fmla="*/ 4 w 7"/>
                  <a:gd name="T5" fmla="*/ 4 h 5"/>
                  <a:gd name="T6" fmla="*/ 4 w 7"/>
                  <a:gd name="T7" fmla="*/ 4 h 5"/>
                  <a:gd name="T8" fmla="*/ 6 w 7"/>
                  <a:gd name="T9" fmla="*/ 5 h 5"/>
                  <a:gd name="T10" fmla="*/ 1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1" y="0"/>
                    </a:moveTo>
                    <a:cubicBezTo>
                      <a:pt x="2" y="1"/>
                      <a:pt x="1" y="2"/>
                      <a:pt x="0" y="2"/>
                    </a:cubicBezTo>
                    <a:cubicBezTo>
                      <a:pt x="2" y="3"/>
                      <a:pt x="3" y="4"/>
                      <a:pt x="4" y="4"/>
                    </a:cubicBezTo>
                    <a:cubicBezTo>
                      <a:pt x="4" y="4"/>
                      <a:pt x="4" y="4"/>
                      <a:pt x="4" y="4"/>
                    </a:cubicBezTo>
                    <a:cubicBezTo>
                      <a:pt x="5" y="4"/>
                      <a:pt x="6" y="5"/>
                      <a:pt x="6" y="5"/>
                    </a:cubicBezTo>
                    <a:cubicBezTo>
                      <a:pt x="7" y="5"/>
                      <a:pt x="4" y="2"/>
                      <a:pt x="1"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9" name="ïŝḻiḓê"/>
              <p:cNvSpPr/>
              <p:nvPr/>
            </p:nvSpPr>
            <p:spPr bwMode="auto">
              <a:xfrm>
                <a:off x="3981" y="1003"/>
                <a:ext cx="19" cy="10"/>
              </a:xfrm>
              <a:custGeom>
                <a:avLst/>
                <a:gdLst>
                  <a:gd name="T0" fmla="*/ 0 w 15"/>
                  <a:gd name="T1" fmla="*/ 0 h 8"/>
                  <a:gd name="T2" fmla="*/ 1 w 15"/>
                  <a:gd name="T3" fmla="*/ 1 h 8"/>
                  <a:gd name="T4" fmla="*/ 15 w 15"/>
                  <a:gd name="T5" fmla="*/ 8 h 8"/>
                  <a:gd name="T6" fmla="*/ 0 w 15"/>
                  <a:gd name="T7" fmla="*/ 0 h 8"/>
                </a:gdLst>
                <a:ahLst/>
                <a:cxnLst>
                  <a:cxn ang="0">
                    <a:pos x="T0" y="T1"/>
                  </a:cxn>
                  <a:cxn ang="0">
                    <a:pos x="T2" y="T3"/>
                  </a:cxn>
                  <a:cxn ang="0">
                    <a:pos x="T4" y="T5"/>
                  </a:cxn>
                  <a:cxn ang="0">
                    <a:pos x="T6" y="T7"/>
                  </a:cxn>
                </a:cxnLst>
                <a:rect l="0" t="0" r="r" b="b"/>
                <a:pathLst>
                  <a:path w="15" h="8">
                    <a:moveTo>
                      <a:pt x="0" y="0"/>
                    </a:moveTo>
                    <a:cubicBezTo>
                      <a:pt x="0" y="0"/>
                      <a:pt x="0" y="0"/>
                      <a:pt x="1" y="1"/>
                    </a:cubicBezTo>
                    <a:cubicBezTo>
                      <a:pt x="6" y="4"/>
                      <a:pt x="11" y="6"/>
                      <a:pt x="15" y="8"/>
                    </a:cubicBezTo>
                    <a:cubicBezTo>
                      <a:pt x="9" y="5"/>
                      <a:pt x="1"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0" name="îšľíḑe"/>
              <p:cNvSpPr/>
              <p:nvPr/>
            </p:nvSpPr>
            <p:spPr bwMode="auto">
              <a:xfrm>
                <a:off x="4019" y="1010"/>
                <a:ext cx="3" cy="3"/>
              </a:xfrm>
              <a:custGeom>
                <a:avLst/>
                <a:gdLst>
                  <a:gd name="T0" fmla="*/ 0 w 3"/>
                  <a:gd name="T1" fmla="*/ 0 h 2"/>
                  <a:gd name="T2" fmla="*/ 3 w 3"/>
                  <a:gd name="T3" fmla="*/ 2 h 2"/>
                  <a:gd name="T4" fmla="*/ 3 w 3"/>
                  <a:gd name="T5" fmla="*/ 1 h 2"/>
                  <a:gd name="T6" fmla="*/ 0 w 3"/>
                  <a:gd name="T7" fmla="*/ 0 h 2"/>
                </a:gdLst>
                <a:ahLst/>
                <a:cxnLst>
                  <a:cxn ang="0">
                    <a:pos x="T0" y="T1"/>
                  </a:cxn>
                  <a:cxn ang="0">
                    <a:pos x="T2" y="T3"/>
                  </a:cxn>
                  <a:cxn ang="0">
                    <a:pos x="T4" y="T5"/>
                  </a:cxn>
                  <a:cxn ang="0">
                    <a:pos x="T6" y="T7"/>
                  </a:cxn>
                </a:cxnLst>
                <a:rect l="0" t="0" r="r" b="b"/>
                <a:pathLst>
                  <a:path w="3" h="2">
                    <a:moveTo>
                      <a:pt x="0" y="0"/>
                    </a:moveTo>
                    <a:cubicBezTo>
                      <a:pt x="0" y="0"/>
                      <a:pt x="2" y="1"/>
                      <a:pt x="3" y="2"/>
                    </a:cubicBezTo>
                    <a:cubicBezTo>
                      <a:pt x="3" y="1"/>
                      <a:pt x="3" y="1"/>
                      <a:pt x="3" y="1"/>
                    </a:cubicBezTo>
                    <a:cubicBezTo>
                      <a:pt x="1" y="0"/>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1" name="î$lïḓe"/>
              <p:cNvSpPr/>
              <p:nvPr/>
            </p:nvSpPr>
            <p:spPr bwMode="auto">
              <a:xfrm>
                <a:off x="4022" y="1013"/>
                <a:ext cx="10" cy="9"/>
              </a:xfrm>
              <a:custGeom>
                <a:avLst/>
                <a:gdLst>
                  <a:gd name="T0" fmla="*/ 0 w 8"/>
                  <a:gd name="T1" fmla="*/ 0 h 7"/>
                  <a:gd name="T2" fmla="*/ 8 w 8"/>
                  <a:gd name="T3" fmla="*/ 7 h 7"/>
                  <a:gd name="T4" fmla="*/ 5 w 8"/>
                  <a:gd name="T5" fmla="*/ 3 h 7"/>
                  <a:gd name="T6" fmla="*/ 5 w 8"/>
                  <a:gd name="T7" fmla="*/ 3 h 7"/>
                  <a:gd name="T8" fmla="*/ 5 w 8"/>
                  <a:gd name="T9" fmla="*/ 3 h 7"/>
                  <a:gd name="T10" fmla="*/ 0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0" y="0"/>
                    </a:moveTo>
                    <a:cubicBezTo>
                      <a:pt x="2" y="1"/>
                      <a:pt x="5" y="4"/>
                      <a:pt x="8" y="7"/>
                    </a:cubicBezTo>
                    <a:cubicBezTo>
                      <a:pt x="8" y="6"/>
                      <a:pt x="7" y="4"/>
                      <a:pt x="5" y="3"/>
                    </a:cubicBezTo>
                    <a:cubicBezTo>
                      <a:pt x="5" y="3"/>
                      <a:pt x="5" y="3"/>
                      <a:pt x="5" y="3"/>
                    </a:cubicBezTo>
                    <a:cubicBezTo>
                      <a:pt x="5" y="3"/>
                      <a:pt x="5" y="3"/>
                      <a:pt x="5" y="3"/>
                    </a:cubicBezTo>
                    <a:cubicBezTo>
                      <a:pt x="4" y="2"/>
                      <a:pt x="2" y="1"/>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2" name="îṣḷïḑe"/>
              <p:cNvSpPr/>
              <p:nvPr/>
            </p:nvSpPr>
            <p:spPr bwMode="auto">
              <a:xfrm>
                <a:off x="4006" y="1032"/>
                <a:ext cx="147" cy="102"/>
              </a:xfrm>
              <a:custGeom>
                <a:avLst/>
                <a:gdLst>
                  <a:gd name="T0" fmla="*/ 0 w 117"/>
                  <a:gd name="T1" fmla="*/ 0 h 82"/>
                  <a:gd name="T2" fmla="*/ 24 w 117"/>
                  <a:gd name="T3" fmla="*/ 19 h 82"/>
                  <a:gd name="T4" fmla="*/ 64 w 117"/>
                  <a:gd name="T5" fmla="*/ 42 h 82"/>
                  <a:gd name="T6" fmla="*/ 66 w 117"/>
                  <a:gd name="T7" fmla="*/ 45 h 82"/>
                  <a:gd name="T8" fmla="*/ 47 w 117"/>
                  <a:gd name="T9" fmla="*/ 35 h 82"/>
                  <a:gd name="T10" fmla="*/ 109 w 117"/>
                  <a:gd name="T11" fmla="*/ 80 h 82"/>
                  <a:gd name="T12" fmla="*/ 99 w 117"/>
                  <a:gd name="T13" fmla="*/ 71 h 82"/>
                  <a:gd name="T14" fmla="*/ 117 w 117"/>
                  <a:gd name="T15" fmla="*/ 82 h 82"/>
                  <a:gd name="T16" fmla="*/ 96 w 117"/>
                  <a:gd name="T17" fmla="*/ 64 h 82"/>
                  <a:gd name="T18" fmla="*/ 105 w 117"/>
                  <a:gd name="T19" fmla="*/ 68 h 82"/>
                  <a:gd name="T20" fmla="*/ 0 w 117"/>
                  <a:gd name="T2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82">
                    <a:moveTo>
                      <a:pt x="0" y="0"/>
                    </a:moveTo>
                    <a:cubicBezTo>
                      <a:pt x="7" y="5"/>
                      <a:pt x="15" y="10"/>
                      <a:pt x="24" y="19"/>
                    </a:cubicBezTo>
                    <a:cubicBezTo>
                      <a:pt x="34" y="25"/>
                      <a:pt x="49" y="29"/>
                      <a:pt x="64" y="42"/>
                    </a:cubicBezTo>
                    <a:cubicBezTo>
                      <a:pt x="66" y="44"/>
                      <a:pt x="67" y="45"/>
                      <a:pt x="66" y="45"/>
                    </a:cubicBezTo>
                    <a:cubicBezTo>
                      <a:pt x="64" y="45"/>
                      <a:pt x="54" y="39"/>
                      <a:pt x="47" y="35"/>
                    </a:cubicBezTo>
                    <a:cubicBezTo>
                      <a:pt x="70" y="49"/>
                      <a:pt x="77" y="60"/>
                      <a:pt x="109" y="80"/>
                    </a:cubicBezTo>
                    <a:cubicBezTo>
                      <a:pt x="99" y="71"/>
                      <a:pt x="99" y="71"/>
                      <a:pt x="99" y="71"/>
                    </a:cubicBezTo>
                    <a:cubicBezTo>
                      <a:pt x="104" y="74"/>
                      <a:pt x="112" y="80"/>
                      <a:pt x="117" y="82"/>
                    </a:cubicBezTo>
                    <a:cubicBezTo>
                      <a:pt x="104" y="74"/>
                      <a:pt x="92" y="64"/>
                      <a:pt x="96" y="64"/>
                    </a:cubicBezTo>
                    <a:cubicBezTo>
                      <a:pt x="97" y="64"/>
                      <a:pt x="100" y="65"/>
                      <a:pt x="105" y="68"/>
                    </a:cubicBezTo>
                    <a:cubicBezTo>
                      <a:pt x="93" y="57"/>
                      <a:pt x="32" y="19"/>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3" name="îšľíďe"/>
              <p:cNvSpPr/>
              <p:nvPr/>
            </p:nvSpPr>
            <p:spPr bwMode="auto">
              <a:xfrm>
                <a:off x="3975" y="1008"/>
                <a:ext cx="34" cy="21"/>
              </a:xfrm>
              <a:custGeom>
                <a:avLst/>
                <a:gdLst>
                  <a:gd name="T0" fmla="*/ 0 w 27"/>
                  <a:gd name="T1" fmla="*/ 0 h 17"/>
                  <a:gd name="T2" fmla="*/ 21 w 27"/>
                  <a:gd name="T3" fmla="*/ 17 h 17"/>
                  <a:gd name="T4" fmla="*/ 23 w 27"/>
                  <a:gd name="T5" fmla="*/ 15 h 17"/>
                  <a:gd name="T6" fmla="*/ 25 w 27"/>
                  <a:gd name="T7" fmla="*/ 13 h 17"/>
                  <a:gd name="T8" fmla="*/ 27 w 27"/>
                  <a:gd name="T9" fmla="*/ 15 h 17"/>
                  <a:gd name="T10" fmla="*/ 26 w 27"/>
                  <a:gd name="T11" fmla="*/ 13 h 17"/>
                  <a:gd name="T12" fmla="*/ 0 w 27"/>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0" y="0"/>
                    </a:moveTo>
                    <a:cubicBezTo>
                      <a:pt x="9" y="8"/>
                      <a:pt x="15" y="13"/>
                      <a:pt x="21" y="17"/>
                    </a:cubicBezTo>
                    <a:cubicBezTo>
                      <a:pt x="21" y="17"/>
                      <a:pt x="22" y="16"/>
                      <a:pt x="23" y="15"/>
                    </a:cubicBezTo>
                    <a:cubicBezTo>
                      <a:pt x="23" y="14"/>
                      <a:pt x="25" y="13"/>
                      <a:pt x="25" y="13"/>
                    </a:cubicBezTo>
                    <a:cubicBezTo>
                      <a:pt x="27" y="15"/>
                      <a:pt x="27" y="15"/>
                      <a:pt x="27" y="15"/>
                    </a:cubicBezTo>
                    <a:cubicBezTo>
                      <a:pt x="26" y="13"/>
                      <a:pt x="26" y="13"/>
                      <a:pt x="26" y="13"/>
                    </a:cubicBezTo>
                    <a:cubicBezTo>
                      <a:pt x="22" y="12"/>
                      <a:pt x="14" y="8"/>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4" name="ïṡ1iďe"/>
              <p:cNvSpPr/>
              <p:nvPr/>
            </p:nvSpPr>
            <p:spPr bwMode="auto">
              <a:xfrm>
                <a:off x="4000" y="1013"/>
                <a:ext cx="74" cy="50"/>
              </a:xfrm>
              <a:custGeom>
                <a:avLst/>
                <a:gdLst>
                  <a:gd name="T0" fmla="*/ 11 w 59"/>
                  <a:gd name="T1" fmla="*/ 8 h 40"/>
                  <a:gd name="T2" fmla="*/ 4 w 59"/>
                  <a:gd name="T3" fmla="*/ 3 h 40"/>
                  <a:gd name="T4" fmla="*/ 11 w 59"/>
                  <a:gd name="T5" fmla="*/ 8 h 40"/>
                  <a:gd name="T6" fmla="*/ 4 w 59"/>
                  <a:gd name="T7" fmla="*/ 3 h 40"/>
                  <a:gd name="T8" fmla="*/ 2 w 59"/>
                  <a:gd name="T9" fmla="*/ 1 h 40"/>
                  <a:gd name="T10" fmla="*/ 5 w 59"/>
                  <a:gd name="T11" fmla="*/ 3 h 40"/>
                  <a:gd name="T12" fmla="*/ 4 w 59"/>
                  <a:gd name="T13" fmla="*/ 3 h 40"/>
                  <a:gd name="T14" fmla="*/ 4 w 59"/>
                  <a:gd name="T15" fmla="*/ 3 h 40"/>
                  <a:gd name="T16" fmla="*/ 1 w 59"/>
                  <a:gd name="T17" fmla="*/ 1 h 40"/>
                  <a:gd name="T18" fmla="*/ 1 w 59"/>
                  <a:gd name="T19" fmla="*/ 1 h 40"/>
                  <a:gd name="T20" fmla="*/ 2 w 59"/>
                  <a:gd name="T21" fmla="*/ 1 h 40"/>
                  <a:gd name="T22" fmla="*/ 1 w 59"/>
                  <a:gd name="T23" fmla="*/ 1 h 40"/>
                  <a:gd name="T24" fmla="*/ 1 w 59"/>
                  <a:gd name="T25" fmla="*/ 1 h 40"/>
                  <a:gd name="T26" fmla="*/ 0 w 59"/>
                  <a:gd name="T27" fmla="*/ 0 h 40"/>
                  <a:gd name="T28" fmla="*/ 1 w 59"/>
                  <a:gd name="T29" fmla="*/ 1 h 40"/>
                  <a:gd name="T30" fmla="*/ 3 w 59"/>
                  <a:gd name="T31" fmla="*/ 4 h 40"/>
                  <a:gd name="T32" fmla="*/ 6 w 59"/>
                  <a:gd name="T33" fmla="*/ 9 h 40"/>
                  <a:gd name="T34" fmla="*/ 8 w 59"/>
                  <a:gd name="T35" fmla="*/ 10 h 40"/>
                  <a:gd name="T36" fmla="*/ 11 w 59"/>
                  <a:gd name="T37" fmla="*/ 8 h 40"/>
                  <a:gd name="T38" fmla="*/ 57 w 59"/>
                  <a:gd name="T39" fmla="*/ 40 h 40"/>
                  <a:gd name="T40" fmla="*/ 38 w 59"/>
                  <a:gd name="T41" fmla="*/ 23 h 40"/>
                  <a:gd name="T42" fmla="*/ 37 w 59"/>
                  <a:gd name="T43" fmla="*/ 23 h 40"/>
                  <a:gd name="T44" fmla="*/ 31 w 59"/>
                  <a:gd name="T45" fmla="*/ 20 h 40"/>
                  <a:gd name="T46" fmla="*/ 13 w 59"/>
                  <a:gd name="T47" fmla="*/ 9 h 40"/>
                  <a:gd name="T48" fmla="*/ 13 w 59"/>
                  <a:gd name="T49" fmla="*/ 6 h 40"/>
                  <a:gd name="T50" fmla="*/ 0 w 59"/>
                  <a:gd name="T5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40">
                    <a:moveTo>
                      <a:pt x="11" y="8"/>
                    </a:moveTo>
                    <a:cubicBezTo>
                      <a:pt x="5" y="5"/>
                      <a:pt x="6" y="4"/>
                      <a:pt x="4" y="3"/>
                    </a:cubicBezTo>
                    <a:cubicBezTo>
                      <a:pt x="7" y="5"/>
                      <a:pt x="9" y="6"/>
                      <a:pt x="11" y="8"/>
                    </a:cubicBezTo>
                    <a:moveTo>
                      <a:pt x="4" y="3"/>
                    </a:moveTo>
                    <a:cubicBezTo>
                      <a:pt x="3" y="2"/>
                      <a:pt x="2" y="2"/>
                      <a:pt x="2" y="1"/>
                    </a:cubicBezTo>
                    <a:cubicBezTo>
                      <a:pt x="4" y="2"/>
                      <a:pt x="5" y="3"/>
                      <a:pt x="5" y="3"/>
                    </a:cubicBezTo>
                    <a:cubicBezTo>
                      <a:pt x="5" y="3"/>
                      <a:pt x="5" y="3"/>
                      <a:pt x="4" y="3"/>
                    </a:cubicBezTo>
                    <a:cubicBezTo>
                      <a:pt x="4" y="3"/>
                      <a:pt x="4" y="3"/>
                      <a:pt x="4" y="3"/>
                    </a:cubicBezTo>
                    <a:moveTo>
                      <a:pt x="1" y="1"/>
                    </a:moveTo>
                    <a:cubicBezTo>
                      <a:pt x="1" y="1"/>
                      <a:pt x="1" y="1"/>
                      <a:pt x="1" y="1"/>
                    </a:cubicBezTo>
                    <a:cubicBezTo>
                      <a:pt x="2" y="1"/>
                      <a:pt x="2" y="1"/>
                      <a:pt x="2" y="1"/>
                    </a:cubicBezTo>
                    <a:cubicBezTo>
                      <a:pt x="1" y="1"/>
                      <a:pt x="1" y="1"/>
                      <a:pt x="1" y="1"/>
                    </a:cubicBezTo>
                    <a:cubicBezTo>
                      <a:pt x="1" y="1"/>
                      <a:pt x="1" y="1"/>
                      <a:pt x="1" y="1"/>
                    </a:cubicBezTo>
                    <a:moveTo>
                      <a:pt x="0" y="0"/>
                    </a:moveTo>
                    <a:cubicBezTo>
                      <a:pt x="0" y="0"/>
                      <a:pt x="1" y="1"/>
                      <a:pt x="1" y="1"/>
                    </a:cubicBezTo>
                    <a:cubicBezTo>
                      <a:pt x="1" y="1"/>
                      <a:pt x="2" y="2"/>
                      <a:pt x="3" y="4"/>
                    </a:cubicBezTo>
                    <a:cubicBezTo>
                      <a:pt x="4" y="7"/>
                      <a:pt x="6" y="9"/>
                      <a:pt x="6" y="9"/>
                    </a:cubicBezTo>
                    <a:cubicBezTo>
                      <a:pt x="7" y="9"/>
                      <a:pt x="7" y="10"/>
                      <a:pt x="8" y="10"/>
                    </a:cubicBezTo>
                    <a:cubicBezTo>
                      <a:pt x="10" y="10"/>
                      <a:pt x="10" y="9"/>
                      <a:pt x="11" y="8"/>
                    </a:cubicBezTo>
                    <a:cubicBezTo>
                      <a:pt x="29" y="20"/>
                      <a:pt x="35" y="27"/>
                      <a:pt x="57" y="40"/>
                    </a:cubicBezTo>
                    <a:cubicBezTo>
                      <a:pt x="59" y="38"/>
                      <a:pt x="44" y="28"/>
                      <a:pt x="38" y="23"/>
                    </a:cubicBezTo>
                    <a:cubicBezTo>
                      <a:pt x="37" y="23"/>
                      <a:pt x="37" y="23"/>
                      <a:pt x="37" y="23"/>
                    </a:cubicBezTo>
                    <a:cubicBezTo>
                      <a:pt x="35" y="23"/>
                      <a:pt x="33" y="22"/>
                      <a:pt x="31" y="20"/>
                    </a:cubicBezTo>
                    <a:cubicBezTo>
                      <a:pt x="27" y="17"/>
                      <a:pt x="22" y="12"/>
                      <a:pt x="13" y="9"/>
                    </a:cubicBezTo>
                    <a:cubicBezTo>
                      <a:pt x="12" y="7"/>
                      <a:pt x="12" y="6"/>
                      <a:pt x="13" y="6"/>
                    </a:cubicBezTo>
                    <a:cubicBezTo>
                      <a:pt x="9" y="4"/>
                      <a:pt x="5" y="2"/>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5" name="ïSḻïḋè"/>
              <p:cNvSpPr/>
              <p:nvPr/>
            </p:nvSpPr>
            <p:spPr bwMode="auto">
              <a:xfrm>
                <a:off x="4148" y="1075"/>
                <a:ext cx="5" cy="3"/>
              </a:xfrm>
              <a:custGeom>
                <a:avLst/>
                <a:gdLst>
                  <a:gd name="T0" fmla="*/ 0 w 4"/>
                  <a:gd name="T1" fmla="*/ 0 h 2"/>
                  <a:gd name="T2" fmla="*/ 4 w 4"/>
                  <a:gd name="T3" fmla="*/ 2 h 2"/>
                  <a:gd name="T4" fmla="*/ 4 w 4"/>
                  <a:gd name="T5" fmla="*/ 2 h 2"/>
                  <a:gd name="T6" fmla="*/ 0 w 4"/>
                  <a:gd name="T7" fmla="*/ 0 h 2"/>
                </a:gdLst>
                <a:ahLst/>
                <a:cxnLst>
                  <a:cxn ang="0">
                    <a:pos x="T0" y="T1"/>
                  </a:cxn>
                  <a:cxn ang="0">
                    <a:pos x="T2" y="T3"/>
                  </a:cxn>
                  <a:cxn ang="0">
                    <a:pos x="T4" y="T5"/>
                  </a:cxn>
                  <a:cxn ang="0">
                    <a:pos x="T6" y="T7"/>
                  </a:cxn>
                </a:cxnLst>
                <a:rect l="0" t="0" r="r" b="b"/>
                <a:pathLst>
                  <a:path w="4" h="2">
                    <a:moveTo>
                      <a:pt x="0" y="0"/>
                    </a:moveTo>
                    <a:cubicBezTo>
                      <a:pt x="2" y="1"/>
                      <a:pt x="3" y="2"/>
                      <a:pt x="4" y="2"/>
                    </a:cubicBezTo>
                    <a:cubicBezTo>
                      <a:pt x="4" y="2"/>
                      <a:pt x="4" y="2"/>
                      <a:pt x="4" y="2"/>
                    </a:cubicBezTo>
                    <a:cubicBezTo>
                      <a:pt x="2" y="1"/>
                      <a:pt x="1"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6" name="ïṡḻíḓè"/>
              <p:cNvSpPr/>
              <p:nvPr/>
            </p:nvSpPr>
            <p:spPr bwMode="auto">
              <a:xfrm>
                <a:off x="4091" y="1044"/>
                <a:ext cx="57" cy="31"/>
              </a:xfrm>
              <a:custGeom>
                <a:avLst/>
                <a:gdLst>
                  <a:gd name="T0" fmla="*/ 4 w 45"/>
                  <a:gd name="T1" fmla="*/ 2 h 25"/>
                  <a:gd name="T2" fmla="*/ 39 w 45"/>
                  <a:gd name="T3" fmla="*/ 22 h 25"/>
                  <a:gd name="T4" fmla="*/ 34 w 45"/>
                  <a:gd name="T5" fmla="*/ 17 h 25"/>
                  <a:gd name="T6" fmla="*/ 34 w 45"/>
                  <a:gd name="T7" fmla="*/ 17 h 25"/>
                  <a:gd name="T8" fmla="*/ 45 w 45"/>
                  <a:gd name="T9" fmla="*/ 25 h 25"/>
                  <a:gd name="T10" fmla="*/ 28 w 45"/>
                  <a:gd name="T11" fmla="*/ 13 h 25"/>
                  <a:gd name="T12" fmla="*/ 30 w 45"/>
                  <a:gd name="T13" fmla="*/ 15 h 25"/>
                  <a:gd name="T14" fmla="*/ 4 w 45"/>
                  <a:gd name="T15" fmla="*/ 2 h 25"/>
                  <a:gd name="T16" fmla="*/ 0 w 45"/>
                  <a:gd name="T17" fmla="*/ 0 h 25"/>
                  <a:gd name="T18" fmla="*/ 4 w 45"/>
                  <a:gd name="T19" fmla="*/ 2 h 25"/>
                  <a:gd name="T20" fmla="*/ 0 w 45"/>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25">
                    <a:moveTo>
                      <a:pt x="4" y="2"/>
                    </a:moveTo>
                    <a:cubicBezTo>
                      <a:pt x="16" y="10"/>
                      <a:pt x="26" y="16"/>
                      <a:pt x="39" y="22"/>
                    </a:cubicBezTo>
                    <a:cubicBezTo>
                      <a:pt x="37" y="21"/>
                      <a:pt x="32" y="17"/>
                      <a:pt x="34" y="17"/>
                    </a:cubicBezTo>
                    <a:cubicBezTo>
                      <a:pt x="34" y="17"/>
                      <a:pt x="34" y="17"/>
                      <a:pt x="34" y="17"/>
                    </a:cubicBezTo>
                    <a:cubicBezTo>
                      <a:pt x="39" y="19"/>
                      <a:pt x="41" y="22"/>
                      <a:pt x="45" y="25"/>
                    </a:cubicBezTo>
                    <a:cubicBezTo>
                      <a:pt x="42" y="22"/>
                      <a:pt x="37" y="17"/>
                      <a:pt x="28" y="13"/>
                    </a:cubicBezTo>
                    <a:cubicBezTo>
                      <a:pt x="30" y="15"/>
                      <a:pt x="30" y="15"/>
                      <a:pt x="30" y="15"/>
                    </a:cubicBezTo>
                    <a:cubicBezTo>
                      <a:pt x="25" y="13"/>
                      <a:pt x="11" y="6"/>
                      <a:pt x="4" y="2"/>
                    </a:cubicBezTo>
                    <a:moveTo>
                      <a:pt x="0" y="0"/>
                    </a:moveTo>
                    <a:cubicBezTo>
                      <a:pt x="1" y="1"/>
                      <a:pt x="2" y="1"/>
                      <a:pt x="4" y="2"/>
                    </a:cubicBezTo>
                    <a:cubicBezTo>
                      <a:pt x="3" y="2"/>
                      <a:pt x="2" y="1"/>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7" name="íṥliḑe"/>
              <p:cNvSpPr/>
              <p:nvPr/>
            </p:nvSpPr>
            <p:spPr bwMode="auto">
              <a:xfrm>
                <a:off x="4088" y="1055"/>
                <a:ext cx="27" cy="20"/>
              </a:xfrm>
              <a:custGeom>
                <a:avLst/>
                <a:gdLst>
                  <a:gd name="T0" fmla="*/ 0 w 22"/>
                  <a:gd name="T1" fmla="*/ 0 h 16"/>
                  <a:gd name="T2" fmla="*/ 2 w 22"/>
                  <a:gd name="T3" fmla="*/ 3 h 16"/>
                  <a:gd name="T4" fmla="*/ 5 w 22"/>
                  <a:gd name="T5" fmla="*/ 7 h 16"/>
                  <a:gd name="T6" fmla="*/ 22 w 22"/>
                  <a:gd name="T7" fmla="*/ 16 h 16"/>
                  <a:gd name="T8" fmla="*/ 13 w 22"/>
                  <a:gd name="T9" fmla="*/ 10 h 16"/>
                  <a:gd name="T10" fmla="*/ 14 w 22"/>
                  <a:gd name="T11" fmla="*/ 10 h 16"/>
                  <a:gd name="T12" fmla="*/ 0 w 22"/>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2" h="16">
                    <a:moveTo>
                      <a:pt x="0" y="0"/>
                    </a:moveTo>
                    <a:cubicBezTo>
                      <a:pt x="0" y="0"/>
                      <a:pt x="1" y="2"/>
                      <a:pt x="2" y="3"/>
                    </a:cubicBezTo>
                    <a:cubicBezTo>
                      <a:pt x="4" y="5"/>
                      <a:pt x="5" y="7"/>
                      <a:pt x="5" y="7"/>
                    </a:cubicBezTo>
                    <a:cubicBezTo>
                      <a:pt x="22" y="16"/>
                      <a:pt x="22" y="16"/>
                      <a:pt x="22" y="16"/>
                    </a:cubicBezTo>
                    <a:cubicBezTo>
                      <a:pt x="13" y="10"/>
                      <a:pt x="13" y="10"/>
                      <a:pt x="13" y="10"/>
                    </a:cubicBezTo>
                    <a:cubicBezTo>
                      <a:pt x="13" y="10"/>
                      <a:pt x="13" y="10"/>
                      <a:pt x="14" y="10"/>
                    </a:cubicBezTo>
                    <a:cubicBezTo>
                      <a:pt x="17" y="10"/>
                      <a:pt x="6" y="4"/>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8" name="ïS1ïḍê"/>
              <p:cNvSpPr/>
              <p:nvPr/>
            </p:nvSpPr>
            <p:spPr bwMode="auto">
              <a:xfrm>
                <a:off x="3964" y="1004"/>
                <a:ext cx="35" cy="26"/>
              </a:xfrm>
              <a:custGeom>
                <a:avLst/>
                <a:gdLst>
                  <a:gd name="T0" fmla="*/ 0 w 35"/>
                  <a:gd name="T1" fmla="*/ 0 h 26"/>
                  <a:gd name="T2" fmla="*/ 35 w 35"/>
                  <a:gd name="T3" fmla="*/ 26 h 26"/>
                  <a:gd name="T4" fmla="*/ 25 w 35"/>
                  <a:gd name="T5" fmla="*/ 18 h 26"/>
                  <a:gd name="T6" fmla="*/ 0 w 35"/>
                  <a:gd name="T7" fmla="*/ 0 h 26"/>
                </a:gdLst>
                <a:ahLst/>
                <a:cxnLst>
                  <a:cxn ang="0">
                    <a:pos x="T0" y="T1"/>
                  </a:cxn>
                  <a:cxn ang="0">
                    <a:pos x="T2" y="T3"/>
                  </a:cxn>
                  <a:cxn ang="0">
                    <a:pos x="T4" y="T5"/>
                  </a:cxn>
                  <a:cxn ang="0">
                    <a:pos x="T6" y="T7"/>
                  </a:cxn>
                </a:cxnLst>
                <a:rect l="0" t="0" r="r" b="b"/>
                <a:pathLst>
                  <a:path w="35" h="26">
                    <a:moveTo>
                      <a:pt x="0" y="0"/>
                    </a:moveTo>
                    <a:lnTo>
                      <a:pt x="35" y="26"/>
                    </a:lnTo>
                    <a:lnTo>
                      <a:pt x="25" y="18"/>
                    </a:lnTo>
                    <a:lnTo>
                      <a:pt x="0" y="0"/>
                    </a:lnTo>
                    <a:close/>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9" name="íṡḻiḋè"/>
              <p:cNvSpPr/>
              <p:nvPr/>
            </p:nvSpPr>
            <p:spPr bwMode="auto">
              <a:xfrm>
                <a:off x="3964" y="1004"/>
                <a:ext cx="35" cy="26"/>
              </a:xfrm>
              <a:custGeom>
                <a:avLst/>
                <a:gdLst>
                  <a:gd name="T0" fmla="*/ 0 w 35"/>
                  <a:gd name="T1" fmla="*/ 0 h 26"/>
                  <a:gd name="T2" fmla="*/ 35 w 35"/>
                  <a:gd name="T3" fmla="*/ 26 h 26"/>
                  <a:gd name="T4" fmla="*/ 25 w 35"/>
                  <a:gd name="T5" fmla="*/ 18 h 26"/>
                  <a:gd name="T6" fmla="*/ 0 w 35"/>
                  <a:gd name="T7" fmla="*/ 0 h 26"/>
                </a:gdLst>
                <a:ahLst/>
                <a:cxnLst>
                  <a:cxn ang="0">
                    <a:pos x="T0" y="T1"/>
                  </a:cxn>
                  <a:cxn ang="0">
                    <a:pos x="T2" y="T3"/>
                  </a:cxn>
                  <a:cxn ang="0">
                    <a:pos x="T4" y="T5"/>
                  </a:cxn>
                  <a:cxn ang="0">
                    <a:pos x="T6" y="T7"/>
                  </a:cxn>
                </a:cxnLst>
                <a:rect l="0" t="0" r="r" b="b"/>
                <a:pathLst>
                  <a:path w="35" h="26">
                    <a:moveTo>
                      <a:pt x="0" y="0"/>
                    </a:moveTo>
                    <a:lnTo>
                      <a:pt x="35" y="26"/>
                    </a:lnTo>
                    <a:lnTo>
                      <a:pt x="25" y="1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0" name="ïṡlidé"/>
              <p:cNvSpPr/>
              <p:nvPr/>
            </p:nvSpPr>
            <p:spPr bwMode="auto">
              <a:xfrm>
                <a:off x="3967" y="1014"/>
                <a:ext cx="23" cy="15"/>
              </a:xfrm>
              <a:custGeom>
                <a:avLst/>
                <a:gdLst>
                  <a:gd name="T0" fmla="*/ 0 w 23"/>
                  <a:gd name="T1" fmla="*/ 0 h 15"/>
                  <a:gd name="T2" fmla="*/ 13 w 23"/>
                  <a:gd name="T3" fmla="*/ 11 h 15"/>
                  <a:gd name="T4" fmla="*/ 23 w 23"/>
                  <a:gd name="T5" fmla="*/ 15 h 15"/>
                  <a:gd name="T6" fmla="*/ 0 w 23"/>
                  <a:gd name="T7" fmla="*/ 0 h 15"/>
                </a:gdLst>
                <a:ahLst/>
                <a:cxnLst>
                  <a:cxn ang="0">
                    <a:pos x="T0" y="T1"/>
                  </a:cxn>
                  <a:cxn ang="0">
                    <a:pos x="T2" y="T3"/>
                  </a:cxn>
                  <a:cxn ang="0">
                    <a:pos x="T4" y="T5"/>
                  </a:cxn>
                  <a:cxn ang="0">
                    <a:pos x="T6" y="T7"/>
                  </a:cxn>
                </a:cxnLst>
                <a:rect l="0" t="0" r="r" b="b"/>
                <a:pathLst>
                  <a:path w="23" h="15">
                    <a:moveTo>
                      <a:pt x="0" y="0"/>
                    </a:moveTo>
                    <a:lnTo>
                      <a:pt x="13" y="11"/>
                    </a:lnTo>
                    <a:lnTo>
                      <a:pt x="23" y="15"/>
                    </a:lnTo>
                    <a:lnTo>
                      <a:pt x="0" y="0"/>
                    </a:lnTo>
                    <a:close/>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1" name="íṧlíde"/>
              <p:cNvSpPr/>
              <p:nvPr/>
            </p:nvSpPr>
            <p:spPr bwMode="auto">
              <a:xfrm>
                <a:off x="3967" y="1014"/>
                <a:ext cx="23" cy="15"/>
              </a:xfrm>
              <a:custGeom>
                <a:avLst/>
                <a:gdLst>
                  <a:gd name="T0" fmla="*/ 0 w 23"/>
                  <a:gd name="T1" fmla="*/ 0 h 15"/>
                  <a:gd name="T2" fmla="*/ 13 w 23"/>
                  <a:gd name="T3" fmla="*/ 11 h 15"/>
                  <a:gd name="T4" fmla="*/ 23 w 23"/>
                  <a:gd name="T5" fmla="*/ 15 h 15"/>
                  <a:gd name="T6" fmla="*/ 0 w 23"/>
                  <a:gd name="T7" fmla="*/ 0 h 15"/>
                </a:gdLst>
                <a:ahLst/>
                <a:cxnLst>
                  <a:cxn ang="0">
                    <a:pos x="T0" y="T1"/>
                  </a:cxn>
                  <a:cxn ang="0">
                    <a:pos x="T2" y="T3"/>
                  </a:cxn>
                  <a:cxn ang="0">
                    <a:pos x="T4" y="T5"/>
                  </a:cxn>
                  <a:cxn ang="0">
                    <a:pos x="T6" y="T7"/>
                  </a:cxn>
                </a:cxnLst>
                <a:rect l="0" t="0" r="r" b="b"/>
                <a:pathLst>
                  <a:path w="23" h="15">
                    <a:moveTo>
                      <a:pt x="0" y="0"/>
                    </a:moveTo>
                    <a:lnTo>
                      <a:pt x="13" y="11"/>
                    </a:lnTo>
                    <a:lnTo>
                      <a:pt x="23" y="1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2" name="i$1idè"/>
              <p:cNvSpPr/>
              <p:nvPr/>
            </p:nvSpPr>
            <p:spPr bwMode="auto">
              <a:xfrm>
                <a:off x="4051" y="1514"/>
                <a:ext cx="5" cy="5"/>
              </a:xfrm>
              <a:custGeom>
                <a:avLst/>
                <a:gdLst>
                  <a:gd name="T0" fmla="*/ 0 w 4"/>
                  <a:gd name="T1" fmla="*/ 0 h 4"/>
                  <a:gd name="T2" fmla="*/ 4 w 4"/>
                  <a:gd name="T3" fmla="*/ 4 h 4"/>
                  <a:gd name="T4" fmla="*/ 0 w 4"/>
                  <a:gd name="T5" fmla="*/ 0 h 4"/>
                </a:gdLst>
                <a:ahLst/>
                <a:cxnLst>
                  <a:cxn ang="0">
                    <a:pos x="T0" y="T1"/>
                  </a:cxn>
                  <a:cxn ang="0">
                    <a:pos x="T2" y="T3"/>
                  </a:cxn>
                  <a:cxn ang="0">
                    <a:pos x="T4" y="T5"/>
                  </a:cxn>
                </a:cxnLst>
                <a:rect l="0" t="0" r="r" b="b"/>
                <a:pathLst>
                  <a:path w="4" h="4">
                    <a:moveTo>
                      <a:pt x="0" y="0"/>
                    </a:moveTo>
                    <a:cubicBezTo>
                      <a:pt x="4" y="4"/>
                      <a:pt x="4" y="4"/>
                      <a:pt x="4" y="4"/>
                    </a:cubicBezTo>
                    <a:cubicBezTo>
                      <a:pt x="3" y="3"/>
                      <a:pt x="2" y="1"/>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3" name="ïšḻiḋê"/>
              <p:cNvSpPr/>
              <p:nvPr/>
            </p:nvSpPr>
            <p:spPr bwMode="auto">
              <a:xfrm>
                <a:off x="4049" y="1499"/>
                <a:ext cx="10" cy="8"/>
              </a:xfrm>
              <a:custGeom>
                <a:avLst/>
                <a:gdLst>
                  <a:gd name="T0" fmla="*/ 0 w 8"/>
                  <a:gd name="T1" fmla="*/ 0 h 6"/>
                  <a:gd name="T2" fmla="*/ 8 w 8"/>
                  <a:gd name="T3" fmla="*/ 6 h 6"/>
                  <a:gd name="T4" fmla="*/ 8 w 8"/>
                  <a:gd name="T5" fmla="*/ 6 h 6"/>
                  <a:gd name="T6" fmla="*/ 0 w 8"/>
                  <a:gd name="T7" fmla="*/ 0 h 6"/>
                </a:gdLst>
                <a:ahLst/>
                <a:cxnLst>
                  <a:cxn ang="0">
                    <a:pos x="T0" y="T1"/>
                  </a:cxn>
                  <a:cxn ang="0">
                    <a:pos x="T2" y="T3"/>
                  </a:cxn>
                  <a:cxn ang="0">
                    <a:pos x="T4" y="T5"/>
                  </a:cxn>
                  <a:cxn ang="0">
                    <a:pos x="T6" y="T7"/>
                  </a:cxn>
                </a:cxnLst>
                <a:rect l="0" t="0" r="r" b="b"/>
                <a:pathLst>
                  <a:path w="8" h="6">
                    <a:moveTo>
                      <a:pt x="0" y="0"/>
                    </a:moveTo>
                    <a:cubicBezTo>
                      <a:pt x="4" y="3"/>
                      <a:pt x="8" y="6"/>
                      <a:pt x="8" y="6"/>
                    </a:cubicBezTo>
                    <a:cubicBezTo>
                      <a:pt x="8" y="6"/>
                      <a:pt x="8" y="6"/>
                      <a:pt x="8" y="6"/>
                    </a:cubicBezTo>
                    <a:cubicBezTo>
                      <a:pt x="0" y="0"/>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4" name="ïšļïḍê"/>
              <p:cNvSpPr/>
              <p:nvPr/>
            </p:nvSpPr>
            <p:spPr bwMode="auto">
              <a:xfrm>
                <a:off x="3877" y="1142"/>
                <a:ext cx="29" cy="16"/>
              </a:xfrm>
              <a:custGeom>
                <a:avLst/>
                <a:gdLst>
                  <a:gd name="T0" fmla="*/ 0 w 23"/>
                  <a:gd name="T1" fmla="*/ 0 h 13"/>
                  <a:gd name="T2" fmla="*/ 3 w 23"/>
                  <a:gd name="T3" fmla="*/ 3 h 13"/>
                  <a:gd name="T4" fmla="*/ 14 w 23"/>
                  <a:gd name="T5" fmla="*/ 10 h 13"/>
                  <a:gd name="T6" fmla="*/ 15 w 23"/>
                  <a:gd name="T7" fmla="*/ 11 h 13"/>
                  <a:gd name="T8" fmla="*/ 17 w 23"/>
                  <a:gd name="T9" fmla="*/ 11 h 13"/>
                  <a:gd name="T10" fmla="*/ 17 w 23"/>
                  <a:gd name="T11" fmla="*/ 11 h 13"/>
                  <a:gd name="T12" fmla="*/ 17 w 23"/>
                  <a:gd name="T13" fmla="*/ 11 h 13"/>
                  <a:gd name="T14" fmla="*/ 18 w 23"/>
                  <a:gd name="T15" fmla="*/ 11 h 13"/>
                  <a:gd name="T16" fmla="*/ 23 w 23"/>
                  <a:gd name="T17" fmla="*/ 13 h 13"/>
                  <a:gd name="T18" fmla="*/ 17 w 23"/>
                  <a:gd name="T19" fmla="*/ 10 h 13"/>
                  <a:gd name="T20" fmla="*/ 17 w 23"/>
                  <a:gd name="T21" fmla="*/ 11 h 13"/>
                  <a:gd name="T22" fmla="*/ 16 w 23"/>
                  <a:gd name="T23" fmla="*/ 9 h 13"/>
                  <a:gd name="T24" fmla="*/ 0 w 23"/>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3">
                    <a:moveTo>
                      <a:pt x="0" y="0"/>
                    </a:moveTo>
                    <a:cubicBezTo>
                      <a:pt x="1" y="1"/>
                      <a:pt x="2" y="2"/>
                      <a:pt x="3" y="3"/>
                    </a:cubicBezTo>
                    <a:cubicBezTo>
                      <a:pt x="14" y="10"/>
                      <a:pt x="14" y="10"/>
                      <a:pt x="14" y="10"/>
                    </a:cubicBezTo>
                    <a:cubicBezTo>
                      <a:pt x="14" y="10"/>
                      <a:pt x="14" y="11"/>
                      <a:pt x="15" y="11"/>
                    </a:cubicBezTo>
                    <a:cubicBezTo>
                      <a:pt x="16" y="11"/>
                      <a:pt x="16" y="11"/>
                      <a:pt x="17" y="11"/>
                    </a:cubicBezTo>
                    <a:cubicBezTo>
                      <a:pt x="17" y="11"/>
                      <a:pt x="17" y="11"/>
                      <a:pt x="17" y="11"/>
                    </a:cubicBezTo>
                    <a:cubicBezTo>
                      <a:pt x="17" y="11"/>
                      <a:pt x="17" y="11"/>
                      <a:pt x="17" y="11"/>
                    </a:cubicBezTo>
                    <a:cubicBezTo>
                      <a:pt x="17" y="11"/>
                      <a:pt x="17" y="11"/>
                      <a:pt x="18" y="11"/>
                    </a:cubicBezTo>
                    <a:cubicBezTo>
                      <a:pt x="18" y="11"/>
                      <a:pt x="20" y="12"/>
                      <a:pt x="23" y="13"/>
                    </a:cubicBezTo>
                    <a:cubicBezTo>
                      <a:pt x="21" y="12"/>
                      <a:pt x="19" y="11"/>
                      <a:pt x="17" y="10"/>
                    </a:cubicBezTo>
                    <a:cubicBezTo>
                      <a:pt x="18" y="11"/>
                      <a:pt x="17" y="11"/>
                      <a:pt x="17" y="11"/>
                    </a:cubicBezTo>
                    <a:cubicBezTo>
                      <a:pt x="16" y="10"/>
                      <a:pt x="16" y="10"/>
                      <a:pt x="16" y="9"/>
                    </a:cubicBezTo>
                    <a:cubicBezTo>
                      <a:pt x="10" y="6"/>
                      <a:pt x="5" y="3"/>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5" name="îṥ1îḍè"/>
              <p:cNvSpPr/>
              <p:nvPr/>
            </p:nvSpPr>
            <p:spPr bwMode="auto">
              <a:xfrm>
                <a:off x="3867" y="1136"/>
                <a:ext cx="14" cy="10"/>
              </a:xfrm>
              <a:custGeom>
                <a:avLst/>
                <a:gdLst>
                  <a:gd name="T0" fmla="*/ 0 w 11"/>
                  <a:gd name="T1" fmla="*/ 0 h 8"/>
                  <a:gd name="T2" fmla="*/ 7 w 11"/>
                  <a:gd name="T3" fmla="*/ 6 h 8"/>
                  <a:gd name="T4" fmla="*/ 11 w 11"/>
                  <a:gd name="T5" fmla="*/ 8 h 8"/>
                  <a:gd name="T6" fmla="*/ 8 w 11"/>
                  <a:gd name="T7" fmla="*/ 5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cubicBezTo>
                      <a:pt x="0" y="0"/>
                      <a:pt x="2" y="2"/>
                      <a:pt x="7" y="6"/>
                    </a:cubicBezTo>
                    <a:cubicBezTo>
                      <a:pt x="11" y="8"/>
                      <a:pt x="11" y="8"/>
                      <a:pt x="11" y="8"/>
                    </a:cubicBezTo>
                    <a:cubicBezTo>
                      <a:pt x="10" y="7"/>
                      <a:pt x="9" y="6"/>
                      <a:pt x="8" y="5"/>
                    </a:cubicBezTo>
                    <a:cubicBezTo>
                      <a:pt x="4" y="2"/>
                      <a:pt x="0"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6" name="isļîḓé"/>
              <p:cNvSpPr/>
              <p:nvPr/>
            </p:nvSpPr>
            <p:spPr bwMode="auto">
              <a:xfrm>
                <a:off x="3895" y="1154"/>
                <a:ext cx="5" cy="4"/>
              </a:xfrm>
              <a:custGeom>
                <a:avLst/>
                <a:gdLst>
                  <a:gd name="T0" fmla="*/ 0 w 4"/>
                  <a:gd name="T1" fmla="*/ 0 h 3"/>
                  <a:gd name="T2" fmla="*/ 4 w 4"/>
                  <a:gd name="T3" fmla="*/ 3 h 3"/>
                  <a:gd name="T4" fmla="*/ 3 w 4"/>
                  <a:gd name="T5" fmla="*/ 1 h 3"/>
                  <a:gd name="T6" fmla="*/ 3 w 4"/>
                  <a:gd name="T7" fmla="*/ 1 h 3"/>
                  <a:gd name="T8" fmla="*/ 3 w 4"/>
                  <a:gd name="T9" fmla="*/ 1 h 3"/>
                  <a:gd name="T10" fmla="*/ 1 w 4"/>
                  <a:gd name="T11" fmla="*/ 1 h 3"/>
                  <a:gd name="T12" fmla="*/ 0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0" y="0"/>
                    </a:moveTo>
                    <a:cubicBezTo>
                      <a:pt x="4" y="3"/>
                      <a:pt x="4" y="3"/>
                      <a:pt x="4" y="3"/>
                    </a:cubicBezTo>
                    <a:cubicBezTo>
                      <a:pt x="3" y="2"/>
                      <a:pt x="3" y="2"/>
                      <a:pt x="3" y="1"/>
                    </a:cubicBezTo>
                    <a:cubicBezTo>
                      <a:pt x="3" y="1"/>
                      <a:pt x="3" y="1"/>
                      <a:pt x="3" y="1"/>
                    </a:cubicBezTo>
                    <a:cubicBezTo>
                      <a:pt x="3" y="1"/>
                      <a:pt x="3" y="1"/>
                      <a:pt x="3" y="1"/>
                    </a:cubicBezTo>
                    <a:cubicBezTo>
                      <a:pt x="2" y="1"/>
                      <a:pt x="2" y="1"/>
                      <a:pt x="1" y="1"/>
                    </a:cubicBezTo>
                    <a:cubicBezTo>
                      <a:pt x="0" y="1"/>
                      <a:pt x="0"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7" name="îṩḻïḓè"/>
              <p:cNvSpPr/>
              <p:nvPr/>
            </p:nvSpPr>
            <p:spPr bwMode="auto">
              <a:xfrm>
                <a:off x="3897" y="1153"/>
                <a:ext cx="3" cy="3"/>
              </a:xfrm>
              <a:custGeom>
                <a:avLst/>
                <a:gdLst>
                  <a:gd name="T0" fmla="*/ 0 w 2"/>
                  <a:gd name="T1" fmla="*/ 0 h 2"/>
                  <a:gd name="T2" fmla="*/ 1 w 2"/>
                  <a:gd name="T3" fmla="*/ 2 h 2"/>
                  <a:gd name="T4" fmla="*/ 1 w 2"/>
                  <a:gd name="T5" fmla="*/ 1 h 2"/>
                  <a:gd name="T6" fmla="*/ 0 w 2"/>
                  <a:gd name="T7" fmla="*/ 0 h 2"/>
                </a:gdLst>
                <a:ahLst/>
                <a:cxnLst>
                  <a:cxn ang="0">
                    <a:pos x="T0" y="T1"/>
                  </a:cxn>
                  <a:cxn ang="0">
                    <a:pos x="T2" y="T3"/>
                  </a:cxn>
                  <a:cxn ang="0">
                    <a:pos x="T4" y="T5"/>
                  </a:cxn>
                  <a:cxn ang="0">
                    <a:pos x="T6" y="T7"/>
                  </a:cxn>
                </a:cxnLst>
                <a:rect l="0" t="0" r="r" b="b"/>
                <a:pathLst>
                  <a:path w="2" h="2">
                    <a:moveTo>
                      <a:pt x="0" y="0"/>
                    </a:moveTo>
                    <a:cubicBezTo>
                      <a:pt x="0" y="1"/>
                      <a:pt x="0" y="1"/>
                      <a:pt x="1" y="2"/>
                    </a:cubicBezTo>
                    <a:cubicBezTo>
                      <a:pt x="1" y="2"/>
                      <a:pt x="2" y="2"/>
                      <a:pt x="1" y="1"/>
                    </a:cubicBezTo>
                    <a:cubicBezTo>
                      <a:pt x="1" y="1"/>
                      <a:pt x="0"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8" name="ï$lîḋè"/>
              <p:cNvSpPr/>
              <p:nvPr/>
            </p:nvSpPr>
            <p:spPr bwMode="auto">
              <a:xfrm>
                <a:off x="3971" y="1334"/>
                <a:ext cx="21" cy="17"/>
              </a:xfrm>
              <a:custGeom>
                <a:avLst/>
                <a:gdLst>
                  <a:gd name="T0" fmla="*/ 0 w 17"/>
                  <a:gd name="T1" fmla="*/ 0 h 14"/>
                  <a:gd name="T2" fmla="*/ 11 w 17"/>
                  <a:gd name="T3" fmla="*/ 10 h 14"/>
                  <a:gd name="T4" fmla="*/ 11 w 17"/>
                  <a:gd name="T5" fmla="*/ 10 h 14"/>
                  <a:gd name="T6" fmla="*/ 11 w 17"/>
                  <a:gd name="T7" fmla="*/ 10 h 14"/>
                  <a:gd name="T8" fmla="*/ 17 w 17"/>
                  <a:gd name="T9" fmla="*/ 14 h 14"/>
                  <a:gd name="T10" fmla="*/ 0 w 17"/>
                  <a:gd name="T11" fmla="*/ 0 h 14"/>
                </a:gdLst>
                <a:ahLst/>
                <a:cxnLst>
                  <a:cxn ang="0">
                    <a:pos x="T0" y="T1"/>
                  </a:cxn>
                  <a:cxn ang="0">
                    <a:pos x="T2" y="T3"/>
                  </a:cxn>
                  <a:cxn ang="0">
                    <a:pos x="T4" y="T5"/>
                  </a:cxn>
                  <a:cxn ang="0">
                    <a:pos x="T6" y="T7"/>
                  </a:cxn>
                  <a:cxn ang="0">
                    <a:pos x="T8" y="T9"/>
                  </a:cxn>
                  <a:cxn ang="0">
                    <a:pos x="T10" y="T11"/>
                  </a:cxn>
                </a:cxnLst>
                <a:rect l="0" t="0" r="r" b="b"/>
                <a:pathLst>
                  <a:path w="17" h="14">
                    <a:moveTo>
                      <a:pt x="0" y="0"/>
                    </a:moveTo>
                    <a:cubicBezTo>
                      <a:pt x="3" y="3"/>
                      <a:pt x="7" y="6"/>
                      <a:pt x="11" y="10"/>
                    </a:cubicBezTo>
                    <a:cubicBezTo>
                      <a:pt x="11" y="10"/>
                      <a:pt x="11" y="10"/>
                      <a:pt x="11" y="10"/>
                    </a:cubicBezTo>
                    <a:cubicBezTo>
                      <a:pt x="11" y="10"/>
                      <a:pt x="11" y="10"/>
                      <a:pt x="11" y="10"/>
                    </a:cubicBezTo>
                    <a:cubicBezTo>
                      <a:pt x="13" y="11"/>
                      <a:pt x="15" y="13"/>
                      <a:pt x="17" y="14"/>
                    </a:cubicBezTo>
                    <a:cubicBezTo>
                      <a:pt x="11" y="9"/>
                      <a:pt x="5" y="4"/>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9" name="íş1iḋe"/>
              <p:cNvSpPr/>
              <p:nvPr/>
            </p:nvSpPr>
            <p:spPr bwMode="auto">
              <a:xfrm>
                <a:off x="4065" y="1409"/>
                <a:ext cx="16" cy="9"/>
              </a:xfrm>
              <a:custGeom>
                <a:avLst/>
                <a:gdLst>
                  <a:gd name="T0" fmla="*/ 0 w 13"/>
                  <a:gd name="T1" fmla="*/ 0 h 7"/>
                  <a:gd name="T2" fmla="*/ 13 w 13"/>
                  <a:gd name="T3" fmla="*/ 7 h 7"/>
                  <a:gd name="T4" fmla="*/ 0 w 13"/>
                  <a:gd name="T5" fmla="*/ 0 h 7"/>
                </a:gdLst>
                <a:ahLst/>
                <a:cxnLst>
                  <a:cxn ang="0">
                    <a:pos x="T0" y="T1"/>
                  </a:cxn>
                  <a:cxn ang="0">
                    <a:pos x="T2" y="T3"/>
                  </a:cxn>
                  <a:cxn ang="0">
                    <a:pos x="T4" y="T5"/>
                  </a:cxn>
                </a:cxnLst>
                <a:rect l="0" t="0" r="r" b="b"/>
                <a:pathLst>
                  <a:path w="13" h="7">
                    <a:moveTo>
                      <a:pt x="0" y="0"/>
                    </a:moveTo>
                    <a:cubicBezTo>
                      <a:pt x="4" y="3"/>
                      <a:pt x="9" y="5"/>
                      <a:pt x="13" y="7"/>
                    </a:cubicBezTo>
                    <a:cubicBezTo>
                      <a:pt x="0" y="0"/>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0" name="iṡlíďé"/>
              <p:cNvSpPr/>
              <p:nvPr/>
            </p:nvSpPr>
            <p:spPr bwMode="auto">
              <a:xfrm>
                <a:off x="4043" y="1580"/>
                <a:ext cx="25" cy="18"/>
              </a:xfrm>
              <a:custGeom>
                <a:avLst/>
                <a:gdLst>
                  <a:gd name="T0" fmla="*/ 0 w 20"/>
                  <a:gd name="T1" fmla="*/ 0 h 15"/>
                  <a:gd name="T2" fmla="*/ 19 w 20"/>
                  <a:gd name="T3" fmla="*/ 15 h 15"/>
                  <a:gd name="T4" fmla="*/ 0 w 20"/>
                  <a:gd name="T5" fmla="*/ 0 h 15"/>
                </a:gdLst>
                <a:ahLst/>
                <a:cxnLst>
                  <a:cxn ang="0">
                    <a:pos x="T0" y="T1"/>
                  </a:cxn>
                  <a:cxn ang="0">
                    <a:pos x="T2" y="T3"/>
                  </a:cxn>
                  <a:cxn ang="0">
                    <a:pos x="T4" y="T5"/>
                  </a:cxn>
                </a:cxnLst>
                <a:rect l="0" t="0" r="r" b="b"/>
                <a:pathLst>
                  <a:path w="20" h="15">
                    <a:moveTo>
                      <a:pt x="0" y="0"/>
                    </a:moveTo>
                    <a:cubicBezTo>
                      <a:pt x="19" y="15"/>
                      <a:pt x="19" y="15"/>
                      <a:pt x="19" y="15"/>
                    </a:cubicBezTo>
                    <a:cubicBezTo>
                      <a:pt x="20" y="13"/>
                      <a:pt x="10" y="7"/>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1" name="iṩḷîde"/>
              <p:cNvSpPr/>
              <p:nvPr/>
            </p:nvSpPr>
            <p:spPr bwMode="auto">
              <a:xfrm>
                <a:off x="3946" y="1083"/>
                <a:ext cx="25" cy="13"/>
              </a:xfrm>
              <a:custGeom>
                <a:avLst/>
                <a:gdLst>
                  <a:gd name="T0" fmla="*/ 1 w 20"/>
                  <a:gd name="T1" fmla="*/ 0 h 10"/>
                  <a:gd name="T2" fmla="*/ 0 w 20"/>
                  <a:gd name="T3" fmla="*/ 0 h 10"/>
                  <a:gd name="T4" fmla="*/ 19 w 20"/>
                  <a:gd name="T5" fmla="*/ 9 h 10"/>
                  <a:gd name="T6" fmla="*/ 20 w 20"/>
                  <a:gd name="T7" fmla="*/ 10 h 10"/>
                  <a:gd name="T8" fmla="*/ 14 w 20"/>
                  <a:gd name="T9" fmla="*/ 4 h 10"/>
                  <a:gd name="T10" fmla="*/ 1 w 20"/>
                  <a:gd name="T11" fmla="*/ 0 h 10"/>
                </a:gdLst>
                <a:ahLst/>
                <a:cxnLst>
                  <a:cxn ang="0">
                    <a:pos x="T0" y="T1"/>
                  </a:cxn>
                  <a:cxn ang="0">
                    <a:pos x="T2" y="T3"/>
                  </a:cxn>
                  <a:cxn ang="0">
                    <a:pos x="T4" y="T5"/>
                  </a:cxn>
                  <a:cxn ang="0">
                    <a:pos x="T6" y="T7"/>
                  </a:cxn>
                  <a:cxn ang="0">
                    <a:pos x="T8" y="T9"/>
                  </a:cxn>
                  <a:cxn ang="0">
                    <a:pos x="T10" y="T11"/>
                  </a:cxn>
                </a:cxnLst>
                <a:rect l="0" t="0" r="r" b="b"/>
                <a:pathLst>
                  <a:path w="20" h="10">
                    <a:moveTo>
                      <a:pt x="1" y="0"/>
                    </a:moveTo>
                    <a:cubicBezTo>
                      <a:pt x="1" y="0"/>
                      <a:pt x="1" y="0"/>
                      <a:pt x="0" y="0"/>
                    </a:cubicBezTo>
                    <a:cubicBezTo>
                      <a:pt x="7" y="3"/>
                      <a:pt x="16" y="8"/>
                      <a:pt x="19" y="9"/>
                    </a:cubicBezTo>
                    <a:cubicBezTo>
                      <a:pt x="19" y="9"/>
                      <a:pt x="20" y="9"/>
                      <a:pt x="20" y="10"/>
                    </a:cubicBezTo>
                    <a:cubicBezTo>
                      <a:pt x="20" y="9"/>
                      <a:pt x="19" y="8"/>
                      <a:pt x="14" y="4"/>
                    </a:cubicBezTo>
                    <a:cubicBezTo>
                      <a:pt x="6" y="1"/>
                      <a:pt x="2" y="0"/>
                      <a:pt x="1"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2" name="ïṡ1iḍê"/>
              <p:cNvSpPr/>
              <p:nvPr/>
            </p:nvSpPr>
            <p:spPr bwMode="auto">
              <a:xfrm>
                <a:off x="3970" y="1094"/>
                <a:ext cx="1" cy="2"/>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1" y="0"/>
                      <a:pt x="1" y="1"/>
                      <a:pt x="1" y="1"/>
                    </a:cubicBezTo>
                    <a:cubicBezTo>
                      <a:pt x="1" y="1"/>
                      <a:pt x="1" y="1"/>
                      <a:pt x="1" y="1"/>
                    </a:cubicBezTo>
                    <a:cubicBezTo>
                      <a:pt x="1" y="0"/>
                      <a:pt x="0"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3" name="iS1ídè"/>
              <p:cNvSpPr/>
              <p:nvPr/>
            </p:nvSpPr>
            <p:spPr bwMode="auto">
              <a:xfrm>
                <a:off x="3804" y="1330"/>
                <a:ext cx="14" cy="13"/>
              </a:xfrm>
              <a:custGeom>
                <a:avLst/>
                <a:gdLst>
                  <a:gd name="T0" fmla="*/ 0 w 11"/>
                  <a:gd name="T1" fmla="*/ 0 h 10"/>
                  <a:gd name="T2" fmla="*/ 11 w 11"/>
                  <a:gd name="T3" fmla="*/ 10 h 10"/>
                  <a:gd name="T4" fmla="*/ 0 w 11"/>
                  <a:gd name="T5" fmla="*/ 0 h 10"/>
                </a:gdLst>
                <a:ahLst/>
                <a:cxnLst>
                  <a:cxn ang="0">
                    <a:pos x="T0" y="T1"/>
                  </a:cxn>
                  <a:cxn ang="0">
                    <a:pos x="T2" y="T3"/>
                  </a:cxn>
                  <a:cxn ang="0">
                    <a:pos x="T4" y="T5"/>
                  </a:cxn>
                </a:cxnLst>
                <a:rect l="0" t="0" r="r" b="b"/>
                <a:pathLst>
                  <a:path w="11" h="10">
                    <a:moveTo>
                      <a:pt x="0" y="0"/>
                    </a:moveTo>
                    <a:cubicBezTo>
                      <a:pt x="3" y="4"/>
                      <a:pt x="6" y="7"/>
                      <a:pt x="11" y="10"/>
                    </a:cubicBezTo>
                    <a:cubicBezTo>
                      <a:pt x="8" y="7"/>
                      <a:pt x="5" y="4"/>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4" name="îSlîḋé"/>
              <p:cNvSpPr/>
              <p:nvPr/>
            </p:nvSpPr>
            <p:spPr bwMode="auto">
              <a:xfrm>
                <a:off x="3933" y="1078"/>
                <a:ext cx="17" cy="11"/>
              </a:xfrm>
              <a:custGeom>
                <a:avLst/>
                <a:gdLst>
                  <a:gd name="T0" fmla="*/ 1 w 13"/>
                  <a:gd name="T1" fmla="*/ 0 h 9"/>
                  <a:gd name="T2" fmla="*/ 8 w 13"/>
                  <a:gd name="T3" fmla="*/ 7 h 9"/>
                  <a:gd name="T4" fmla="*/ 13 w 13"/>
                  <a:gd name="T5" fmla="*/ 9 h 9"/>
                  <a:gd name="T6" fmla="*/ 10 w 13"/>
                  <a:gd name="T7" fmla="*/ 4 h 9"/>
                  <a:gd name="T8" fmla="*/ 1 w 13"/>
                  <a:gd name="T9" fmla="*/ 0 h 9"/>
                </a:gdLst>
                <a:ahLst/>
                <a:cxnLst>
                  <a:cxn ang="0">
                    <a:pos x="T0" y="T1"/>
                  </a:cxn>
                  <a:cxn ang="0">
                    <a:pos x="T2" y="T3"/>
                  </a:cxn>
                  <a:cxn ang="0">
                    <a:pos x="T4" y="T5"/>
                  </a:cxn>
                  <a:cxn ang="0">
                    <a:pos x="T6" y="T7"/>
                  </a:cxn>
                  <a:cxn ang="0">
                    <a:pos x="T8" y="T9"/>
                  </a:cxn>
                </a:cxnLst>
                <a:rect l="0" t="0" r="r" b="b"/>
                <a:pathLst>
                  <a:path w="13" h="9">
                    <a:moveTo>
                      <a:pt x="1" y="0"/>
                    </a:moveTo>
                    <a:cubicBezTo>
                      <a:pt x="0" y="0"/>
                      <a:pt x="2" y="2"/>
                      <a:pt x="8" y="7"/>
                    </a:cubicBezTo>
                    <a:cubicBezTo>
                      <a:pt x="10" y="8"/>
                      <a:pt x="11" y="9"/>
                      <a:pt x="13" y="9"/>
                    </a:cubicBezTo>
                    <a:cubicBezTo>
                      <a:pt x="11" y="6"/>
                      <a:pt x="9" y="4"/>
                      <a:pt x="10" y="4"/>
                    </a:cubicBezTo>
                    <a:cubicBezTo>
                      <a:pt x="6" y="1"/>
                      <a:pt x="3" y="0"/>
                      <a:pt x="1"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5" name="íšḻíḑè"/>
              <p:cNvSpPr/>
              <p:nvPr/>
            </p:nvSpPr>
            <p:spPr bwMode="auto">
              <a:xfrm>
                <a:off x="3872" y="1713"/>
                <a:ext cx="4" cy="1"/>
              </a:xfrm>
              <a:custGeom>
                <a:avLst/>
                <a:gdLst>
                  <a:gd name="T0" fmla="*/ 0 w 3"/>
                  <a:gd name="T1" fmla="*/ 0 h 1"/>
                  <a:gd name="T2" fmla="*/ 2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cubicBezTo>
                      <a:pt x="2" y="1"/>
                      <a:pt x="2" y="1"/>
                      <a:pt x="2" y="1"/>
                    </a:cubicBezTo>
                    <a:cubicBezTo>
                      <a:pt x="3" y="1"/>
                      <a:pt x="3" y="1"/>
                      <a:pt x="3" y="1"/>
                    </a:cubicBezTo>
                    <a:cubicBezTo>
                      <a:pt x="2" y="1"/>
                      <a:pt x="1"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6" name="íśļiďè"/>
              <p:cNvSpPr/>
              <p:nvPr/>
            </p:nvSpPr>
            <p:spPr bwMode="auto">
              <a:xfrm>
                <a:off x="3709" y="1669"/>
                <a:ext cx="3" cy="5"/>
              </a:xfrm>
              <a:custGeom>
                <a:avLst/>
                <a:gdLst>
                  <a:gd name="T0" fmla="*/ 2 w 2"/>
                  <a:gd name="T1" fmla="*/ 4 h 4"/>
                  <a:gd name="T2" fmla="*/ 2 w 2"/>
                  <a:gd name="T3" fmla="*/ 4 h 4"/>
                  <a:gd name="T4" fmla="*/ 2 w 2"/>
                  <a:gd name="T5" fmla="*/ 4 h 4"/>
                  <a:gd name="T6" fmla="*/ 0 w 2"/>
                  <a:gd name="T7" fmla="*/ 0 h 4"/>
                  <a:gd name="T8" fmla="*/ 2 w 2"/>
                  <a:gd name="T9" fmla="*/ 4 h 4"/>
                  <a:gd name="T10" fmla="*/ 0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4"/>
                    </a:moveTo>
                    <a:cubicBezTo>
                      <a:pt x="2" y="4"/>
                      <a:pt x="2" y="4"/>
                      <a:pt x="2" y="4"/>
                    </a:cubicBezTo>
                    <a:cubicBezTo>
                      <a:pt x="2" y="4"/>
                      <a:pt x="2" y="4"/>
                      <a:pt x="2" y="4"/>
                    </a:cubicBezTo>
                    <a:moveTo>
                      <a:pt x="0" y="0"/>
                    </a:moveTo>
                    <a:cubicBezTo>
                      <a:pt x="0" y="1"/>
                      <a:pt x="1" y="2"/>
                      <a:pt x="2" y="4"/>
                    </a:cubicBezTo>
                    <a:cubicBezTo>
                      <a:pt x="1" y="3"/>
                      <a:pt x="1" y="1"/>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7" name="îś1íḑê"/>
              <p:cNvSpPr/>
              <p:nvPr/>
            </p:nvSpPr>
            <p:spPr bwMode="auto">
              <a:xfrm>
                <a:off x="3964" y="1042"/>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cubicBezTo>
                      <a:pt x="1" y="0"/>
                      <a:pt x="1"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8" name="íśļide"/>
              <p:cNvSpPr/>
              <p:nvPr/>
            </p:nvSpPr>
            <p:spPr bwMode="auto">
              <a:xfrm>
                <a:off x="4064" y="1102"/>
                <a:ext cx="12" cy="9"/>
              </a:xfrm>
              <a:custGeom>
                <a:avLst/>
                <a:gdLst>
                  <a:gd name="T0" fmla="*/ 0 w 10"/>
                  <a:gd name="T1" fmla="*/ 0 h 7"/>
                  <a:gd name="T2" fmla="*/ 10 w 10"/>
                  <a:gd name="T3" fmla="*/ 7 h 7"/>
                  <a:gd name="T4" fmla="*/ 0 w 10"/>
                  <a:gd name="T5" fmla="*/ 0 h 7"/>
                </a:gdLst>
                <a:ahLst/>
                <a:cxnLst>
                  <a:cxn ang="0">
                    <a:pos x="T0" y="T1"/>
                  </a:cxn>
                  <a:cxn ang="0">
                    <a:pos x="T2" y="T3"/>
                  </a:cxn>
                  <a:cxn ang="0">
                    <a:pos x="T4" y="T5"/>
                  </a:cxn>
                </a:cxnLst>
                <a:rect l="0" t="0" r="r" b="b"/>
                <a:pathLst>
                  <a:path w="10" h="7">
                    <a:moveTo>
                      <a:pt x="0" y="0"/>
                    </a:moveTo>
                    <a:cubicBezTo>
                      <a:pt x="2" y="2"/>
                      <a:pt x="5" y="4"/>
                      <a:pt x="10" y="7"/>
                    </a:cubicBezTo>
                    <a:cubicBezTo>
                      <a:pt x="5" y="3"/>
                      <a:pt x="2" y="1"/>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9" name="iṣliḓê"/>
              <p:cNvSpPr/>
              <p:nvPr/>
            </p:nvSpPr>
            <p:spPr bwMode="auto">
              <a:xfrm>
                <a:off x="4085" y="1200"/>
                <a:ext cx="4" cy="2"/>
              </a:xfrm>
              <a:custGeom>
                <a:avLst/>
                <a:gdLst>
                  <a:gd name="T0" fmla="*/ 0 w 3"/>
                  <a:gd name="T1" fmla="*/ 0 h 2"/>
                  <a:gd name="T2" fmla="*/ 0 w 3"/>
                  <a:gd name="T3" fmla="*/ 0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cubicBezTo>
                      <a:pt x="0" y="0"/>
                      <a:pt x="0" y="0"/>
                      <a:pt x="0" y="0"/>
                    </a:cubicBezTo>
                    <a:cubicBezTo>
                      <a:pt x="2" y="2"/>
                      <a:pt x="3" y="2"/>
                      <a:pt x="3" y="2"/>
                    </a:cubicBezTo>
                    <a:cubicBezTo>
                      <a:pt x="3" y="2"/>
                      <a:pt x="2" y="1"/>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0" name="íṡliḋe"/>
              <p:cNvSpPr/>
              <p:nvPr/>
            </p:nvSpPr>
            <p:spPr bwMode="auto">
              <a:xfrm>
                <a:off x="3970" y="1045"/>
                <a:ext cx="7" cy="4"/>
              </a:xfrm>
              <a:custGeom>
                <a:avLst/>
                <a:gdLst>
                  <a:gd name="T0" fmla="*/ 0 w 6"/>
                  <a:gd name="T1" fmla="*/ 0 h 3"/>
                  <a:gd name="T2" fmla="*/ 6 w 6"/>
                  <a:gd name="T3" fmla="*/ 3 h 3"/>
                  <a:gd name="T4" fmla="*/ 0 w 6"/>
                  <a:gd name="T5" fmla="*/ 0 h 3"/>
                </a:gdLst>
                <a:ahLst/>
                <a:cxnLst>
                  <a:cxn ang="0">
                    <a:pos x="T0" y="T1"/>
                  </a:cxn>
                  <a:cxn ang="0">
                    <a:pos x="T2" y="T3"/>
                  </a:cxn>
                  <a:cxn ang="0">
                    <a:pos x="T4" y="T5"/>
                  </a:cxn>
                </a:cxnLst>
                <a:rect l="0" t="0" r="r" b="b"/>
                <a:pathLst>
                  <a:path w="6" h="3">
                    <a:moveTo>
                      <a:pt x="0" y="0"/>
                    </a:moveTo>
                    <a:cubicBezTo>
                      <a:pt x="1" y="1"/>
                      <a:pt x="3" y="2"/>
                      <a:pt x="6" y="3"/>
                    </a:cubicBezTo>
                    <a:cubicBezTo>
                      <a:pt x="3" y="2"/>
                      <a:pt x="1" y="1"/>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1" name="iṥḻîḓe"/>
              <p:cNvSpPr/>
              <p:nvPr/>
            </p:nvSpPr>
            <p:spPr bwMode="auto">
              <a:xfrm>
                <a:off x="3964" y="1039"/>
                <a:ext cx="5" cy="3"/>
              </a:xfrm>
              <a:custGeom>
                <a:avLst/>
                <a:gdLst>
                  <a:gd name="T0" fmla="*/ 1 w 4"/>
                  <a:gd name="T1" fmla="*/ 0 h 2"/>
                  <a:gd name="T2" fmla="*/ 2 w 4"/>
                  <a:gd name="T3" fmla="*/ 2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0" y="0"/>
                      <a:pt x="1" y="1"/>
                      <a:pt x="2" y="2"/>
                    </a:cubicBezTo>
                    <a:cubicBezTo>
                      <a:pt x="3" y="2"/>
                      <a:pt x="4" y="2"/>
                      <a:pt x="4" y="2"/>
                    </a:cubicBezTo>
                    <a:cubicBezTo>
                      <a:pt x="2" y="1"/>
                      <a:pt x="1" y="0"/>
                      <a:pt x="1"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2" name="išlîďê"/>
              <p:cNvSpPr/>
              <p:nvPr/>
            </p:nvSpPr>
            <p:spPr bwMode="auto">
              <a:xfrm>
                <a:off x="3965" y="1043"/>
                <a:ext cx="5" cy="2"/>
              </a:xfrm>
              <a:custGeom>
                <a:avLst/>
                <a:gdLst>
                  <a:gd name="T0" fmla="*/ 1 w 4"/>
                  <a:gd name="T1" fmla="*/ 2 h 2"/>
                  <a:gd name="T2" fmla="*/ 1 w 4"/>
                  <a:gd name="T3" fmla="*/ 2 h 2"/>
                  <a:gd name="T4" fmla="*/ 1 w 4"/>
                  <a:gd name="T5" fmla="*/ 2 h 2"/>
                  <a:gd name="T6" fmla="*/ 0 w 4"/>
                  <a:gd name="T7" fmla="*/ 0 h 2"/>
                  <a:gd name="T8" fmla="*/ 1 w 4"/>
                  <a:gd name="T9" fmla="*/ 2 h 2"/>
                  <a:gd name="T10" fmla="*/ 1 w 4"/>
                  <a:gd name="T11" fmla="*/ 2 h 2"/>
                  <a:gd name="T12" fmla="*/ 4 w 4"/>
                  <a:gd name="T13" fmla="*/ 2 h 2"/>
                  <a:gd name="T14" fmla="*/ 0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1" y="2"/>
                    </a:moveTo>
                    <a:cubicBezTo>
                      <a:pt x="1" y="2"/>
                      <a:pt x="1" y="2"/>
                      <a:pt x="1" y="2"/>
                    </a:cubicBezTo>
                    <a:cubicBezTo>
                      <a:pt x="1" y="2"/>
                      <a:pt x="1" y="2"/>
                      <a:pt x="1" y="2"/>
                    </a:cubicBezTo>
                    <a:moveTo>
                      <a:pt x="0" y="0"/>
                    </a:moveTo>
                    <a:cubicBezTo>
                      <a:pt x="1" y="1"/>
                      <a:pt x="1" y="1"/>
                      <a:pt x="1" y="2"/>
                    </a:cubicBezTo>
                    <a:cubicBezTo>
                      <a:pt x="1" y="2"/>
                      <a:pt x="1" y="2"/>
                      <a:pt x="1" y="2"/>
                    </a:cubicBezTo>
                    <a:cubicBezTo>
                      <a:pt x="2" y="2"/>
                      <a:pt x="3" y="2"/>
                      <a:pt x="4" y="2"/>
                    </a:cubicBezTo>
                    <a:cubicBezTo>
                      <a:pt x="2" y="1"/>
                      <a:pt x="1" y="1"/>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3" name="iśľíḍê"/>
              <p:cNvSpPr/>
              <p:nvPr/>
            </p:nvSpPr>
            <p:spPr bwMode="auto">
              <a:xfrm>
                <a:off x="3901" y="1597"/>
                <a:ext cx="7" cy="5"/>
              </a:xfrm>
              <a:custGeom>
                <a:avLst/>
                <a:gdLst>
                  <a:gd name="T0" fmla="*/ 0 w 6"/>
                  <a:gd name="T1" fmla="*/ 0 h 4"/>
                  <a:gd name="T2" fmla="*/ 6 w 6"/>
                  <a:gd name="T3" fmla="*/ 4 h 4"/>
                  <a:gd name="T4" fmla="*/ 2 w 6"/>
                  <a:gd name="T5" fmla="*/ 1 h 4"/>
                  <a:gd name="T6" fmla="*/ 0 w 6"/>
                  <a:gd name="T7" fmla="*/ 0 h 4"/>
                </a:gdLst>
                <a:ahLst/>
                <a:cxnLst>
                  <a:cxn ang="0">
                    <a:pos x="T0" y="T1"/>
                  </a:cxn>
                  <a:cxn ang="0">
                    <a:pos x="T2" y="T3"/>
                  </a:cxn>
                  <a:cxn ang="0">
                    <a:pos x="T4" y="T5"/>
                  </a:cxn>
                  <a:cxn ang="0">
                    <a:pos x="T6" y="T7"/>
                  </a:cxn>
                </a:cxnLst>
                <a:rect l="0" t="0" r="r" b="b"/>
                <a:pathLst>
                  <a:path w="6" h="4">
                    <a:moveTo>
                      <a:pt x="0" y="0"/>
                    </a:moveTo>
                    <a:cubicBezTo>
                      <a:pt x="4" y="3"/>
                      <a:pt x="5" y="4"/>
                      <a:pt x="6" y="4"/>
                    </a:cubicBezTo>
                    <a:cubicBezTo>
                      <a:pt x="6" y="4"/>
                      <a:pt x="4" y="3"/>
                      <a:pt x="2" y="1"/>
                    </a:cubicBezTo>
                    <a:cubicBezTo>
                      <a:pt x="2" y="0"/>
                      <a:pt x="1"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4" name="ïsḷîḋê"/>
              <p:cNvSpPr/>
              <p:nvPr/>
            </p:nvSpPr>
            <p:spPr bwMode="auto">
              <a:xfrm>
                <a:off x="4130" y="1359"/>
                <a:ext cx="2" cy="2"/>
              </a:xfrm>
              <a:custGeom>
                <a:avLst/>
                <a:gdLst>
                  <a:gd name="T0" fmla="*/ 0 w 2"/>
                  <a:gd name="T1" fmla="*/ 0 h 2"/>
                  <a:gd name="T2" fmla="*/ 2 w 2"/>
                  <a:gd name="T3" fmla="*/ 2 h 2"/>
                  <a:gd name="T4" fmla="*/ 0 w 2"/>
                  <a:gd name="T5" fmla="*/ 1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0" y="1"/>
                    </a:lnTo>
                    <a:lnTo>
                      <a:pt x="0" y="0"/>
                    </a:lnTo>
                    <a:close/>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5" name="iṡľîďè"/>
              <p:cNvSpPr/>
              <p:nvPr/>
            </p:nvSpPr>
            <p:spPr bwMode="auto">
              <a:xfrm>
                <a:off x="4130" y="1359"/>
                <a:ext cx="2" cy="2"/>
              </a:xfrm>
              <a:custGeom>
                <a:avLst/>
                <a:gdLst>
                  <a:gd name="T0" fmla="*/ 0 w 2"/>
                  <a:gd name="T1" fmla="*/ 0 h 2"/>
                  <a:gd name="T2" fmla="*/ 2 w 2"/>
                  <a:gd name="T3" fmla="*/ 2 h 2"/>
                  <a:gd name="T4" fmla="*/ 0 w 2"/>
                  <a:gd name="T5" fmla="*/ 1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6" name="iś1ïḋe"/>
              <p:cNvSpPr/>
              <p:nvPr/>
            </p:nvSpPr>
            <p:spPr bwMode="auto">
              <a:xfrm>
                <a:off x="4060" y="1313"/>
                <a:ext cx="87" cy="65"/>
              </a:xfrm>
              <a:custGeom>
                <a:avLst/>
                <a:gdLst>
                  <a:gd name="T0" fmla="*/ 0 w 69"/>
                  <a:gd name="T1" fmla="*/ 0 h 52"/>
                  <a:gd name="T2" fmla="*/ 69 w 69"/>
                  <a:gd name="T3" fmla="*/ 52 h 52"/>
                  <a:gd name="T4" fmla="*/ 52 w 69"/>
                  <a:gd name="T5" fmla="*/ 36 h 52"/>
                  <a:gd name="T6" fmla="*/ 56 w 69"/>
                  <a:gd name="T7" fmla="*/ 37 h 52"/>
                  <a:gd name="T8" fmla="*/ 0 w 69"/>
                  <a:gd name="T9" fmla="*/ 0 h 52"/>
                </a:gdLst>
                <a:ahLst/>
                <a:cxnLst>
                  <a:cxn ang="0">
                    <a:pos x="T0" y="T1"/>
                  </a:cxn>
                  <a:cxn ang="0">
                    <a:pos x="T2" y="T3"/>
                  </a:cxn>
                  <a:cxn ang="0">
                    <a:pos x="T4" y="T5"/>
                  </a:cxn>
                  <a:cxn ang="0">
                    <a:pos x="T6" y="T7"/>
                  </a:cxn>
                  <a:cxn ang="0">
                    <a:pos x="T8" y="T9"/>
                  </a:cxn>
                </a:cxnLst>
                <a:rect l="0" t="0" r="r" b="b"/>
                <a:pathLst>
                  <a:path w="69" h="52">
                    <a:moveTo>
                      <a:pt x="0" y="0"/>
                    </a:moveTo>
                    <a:cubicBezTo>
                      <a:pt x="69" y="52"/>
                      <a:pt x="69" y="52"/>
                      <a:pt x="69" y="52"/>
                    </a:cubicBezTo>
                    <a:cubicBezTo>
                      <a:pt x="53" y="39"/>
                      <a:pt x="50" y="36"/>
                      <a:pt x="52" y="36"/>
                    </a:cubicBezTo>
                    <a:cubicBezTo>
                      <a:pt x="52" y="36"/>
                      <a:pt x="54" y="37"/>
                      <a:pt x="56" y="37"/>
                    </a:cubicBezTo>
                    <a:cubicBezTo>
                      <a:pt x="0" y="0"/>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7" name="iṥļîďe"/>
              <p:cNvSpPr/>
              <p:nvPr/>
            </p:nvSpPr>
            <p:spPr bwMode="auto">
              <a:xfrm>
                <a:off x="3681" y="1024"/>
                <a:ext cx="535" cy="695"/>
              </a:xfrm>
              <a:custGeom>
                <a:avLst/>
                <a:gdLst>
                  <a:gd name="T0" fmla="*/ 38 w 426"/>
                  <a:gd name="T1" fmla="*/ 413 h 554"/>
                  <a:gd name="T2" fmla="*/ 98 w 426"/>
                  <a:gd name="T3" fmla="*/ 284 h 554"/>
                  <a:gd name="T4" fmla="*/ 178 w 426"/>
                  <a:gd name="T5" fmla="*/ 235 h 554"/>
                  <a:gd name="T6" fmla="*/ 92 w 426"/>
                  <a:gd name="T7" fmla="*/ 209 h 554"/>
                  <a:gd name="T8" fmla="*/ 147 w 426"/>
                  <a:gd name="T9" fmla="*/ 179 h 554"/>
                  <a:gd name="T10" fmla="*/ 127 w 426"/>
                  <a:gd name="T11" fmla="*/ 457 h 554"/>
                  <a:gd name="T12" fmla="*/ 158 w 426"/>
                  <a:gd name="T13" fmla="*/ 423 h 554"/>
                  <a:gd name="T14" fmla="*/ 303 w 426"/>
                  <a:gd name="T15" fmla="*/ 375 h 554"/>
                  <a:gd name="T16" fmla="*/ 280 w 426"/>
                  <a:gd name="T17" fmla="*/ 280 h 554"/>
                  <a:gd name="T18" fmla="*/ 205 w 426"/>
                  <a:gd name="T19" fmla="*/ 240 h 554"/>
                  <a:gd name="T20" fmla="*/ 191 w 426"/>
                  <a:gd name="T21" fmla="*/ 120 h 554"/>
                  <a:gd name="T22" fmla="*/ 175 w 426"/>
                  <a:gd name="T23" fmla="*/ 50 h 554"/>
                  <a:gd name="T24" fmla="*/ 230 w 426"/>
                  <a:gd name="T25" fmla="*/ 15 h 554"/>
                  <a:gd name="T26" fmla="*/ 215 w 426"/>
                  <a:gd name="T27" fmla="*/ 26 h 554"/>
                  <a:gd name="T28" fmla="*/ 214 w 426"/>
                  <a:gd name="T29" fmla="*/ 52 h 554"/>
                  <a:gd name="T30" fmla="*/ 209 w 426"/>
                  <a:gd name="T31" fmla="*/ 69 h 554"/>
                  <a:gd name="T32" fmla="*/ 207 w 426"/>
                  <a:gd name="T33" fmla="*/ 104 h 554"/>
                  <a:gd name="T34" fmla="*/ 193 w 426"/>
                  <a:gd name="T35" fmla="*/ 112 h 554"/>
                  <a:gd name="T36" fmla="*/ 212 w 426"/>
                  <a:gd name="T37" fmla="*/ 137 h 554"/>
                  <a:gd name="T38" fmla="*/ 208 w 426"/>
                  <a:gd name="T39" fmla="*/ 176 h 554"/>
                  <a:gd name="T40" fmla="*/ 176 w 426"/>
                  <a:gd name="T41" fmla="*/ 188 h 554"/>
                  <a:gd name="T42" fmla="*/ 188 w 426"/>
                  <a:gd name="T43" fmla="*/ 221 h 554"/>
                  <a:gd name="T44" fmla="*/ 186 w 426"/>
                  <a:gd name="T45" fmla="*/ 244 h 554"/>
                  <a:gd name="T46" fmla="*/ 176 w 426"/>
                  <a:gd name="T47" fmla="*/ 256 h 554"/>
                  <a:gd name="T48" fmla="*/ 183 w 426"/>
                  <a:gd name="T49" fmla="*/ 282 h 554"/>
                  <a:gd name="T50" fmla="*/ 170 w 426"/>
                  <a:gd name="T51" fmla="*/ 293 h 554"/>
                  <a:gd name="T52" fmla="*/ 134 w 426"/>
                  <a:gd name="T53" fmla="*/ 291 h 554"/>
                  <a:gd name="T54" fmla="*/ 100 w 426"/>
                  <a:gd name="T55" fmla="*/ 275 h 554"/>
                  <a:gd name="T56" fmla="*/ 133 w 426"/>
                  <a:gd name="T57" fmla="*/ 350 h 554"/>
                  <a:gd name="T58" fmla="*/ 154 w 426"/>
                  <a:gd name="T59" fmla="*/ 406 h 554"/>
                  <a:gd name="T60" fmla="*/ 95 w 426"/>
                  <a:gd name="T61" fmla="*/ 376 h 554"/>
                  <a:gd name="T62" fmla="*/ 93 w 426"/>
                  <a:gd name="T63" fmla="*/ 395 h 554"/>
                  <a:gd name="T64" fmla="*/ 68 w 426"/>
                  <a:gd name="T65" fmla="*/ 400 h 554"/>
                  <a:gd name="T66" fmla="*/ 51 w 426"/>
                  <a:gd name="T67" fmla="*/ 425 h 554"/>
                  <a:gd name="T68" fmla="*/ 44 w 426"/>
                  <a:gd name="T69" fmla="*/ 437 h 554"/>
                  <a:gd name="T70" fmla="*/ 55 w 426"/>
                  <a:gd name="T71" fmla="*/ 472 h 554"/>
                  <a:gd name="T72" fmla="*/ 34 w 426"/>
                  <a:gd name="T73" fmla="*/ 471 h 554"/>
                  <a:gd name="T74" fmla="*/ 19 w 426"/>
                  <a:gd name="T75" fmla="*/ 484 h 554"/>
                  <a:gd name="T76" fmla="*/ 34 w 426"/>
                  <a:gd name="T77" fmla="*/ 536 h 554"/>
                  <a:gd name="T78" fmla="*/ 88 w 426"/>
                  <a:gd name="T79" fmla="*/ 527 h 554"/>
                  <a:gd name="T80" fmla="*/ 166 w 426"/>
                  <a:gd name="T81" fmla="*/ 550 h 554"/>
                  <a:gd name="T82" fmla="*/ 158 w 426"/>
                  <a:gd name="T83" fmla="*/ 489 h 554"/>
                  <a:gd name="T84" fmla="*/ 197 w 426"/>
                  <a:gd name="T85" fmla="*/ 487 h 554"/>
                  <a:gd name="T86" fmla="*/ 183 w 426"/>
                  <a:gd name="T87" fmla="*/ 457 h 554"/>
                  <a:gd name="T88" fmla="*/ 250 w 426"/>
                  <a:gd name="T89" fmla="*/ 491 h 554"/>
                  <a:gd name="T90" fmla="*/ 235 w 426"/>
                  <a:gd name="T91" fmla="*/ 457 h 554"/>
                  <a:gd name="T92" fmla="*/ 269 w 426"/>
                  <a:gd name="T93" fmla="*/ 462 h 554"/>
                  <a:gd name="T94" fmla="*/ 284 w 426"/>
                  <a:gd name="T95" fmla="*/ 434 h 554"/>
                  <a:gd name="T96" fmla="*/ 304 w 426"/>
                  <a:gd name="T97" fmla="*/ 408 h 554"/>
                  <a:gd name="T98" fmla="*/ 311 w 426"/>
                  <a:gd name="T99" fmla="*/ 384 h 554"/>
                  <a:gd name="T100" fmla="*/ 319 w 426"/>
                  <a:gd name="T101" fmla="*/ 360 h 554"/>
                  <a:gd name="T102" fmla="*/ 242 w 426"/>
                  <a:gd name="T103" fmla="*/ 257 h 554"/>
                  <a:gd name="T104" fmla="*/ 336 w 426"/>
                  <a:gd name="T105" fmla="*/ 314 h 554"/>
                  <a:gd name="T106" fmla="*/ 306 w 426"/>
                  <a:gd name="T107" fmla="*/ 262 h 554"/>
                  <a:gd name="T108" fmla="*/ 362 w 426"/>
                  <a:gd name="T109" fmla="*/ 256 h 554"/>
                  <a:gd name="T110" fmla="*/ 426 w 426"/>
                  <a:gd name="T111" fmla="*/ 263 h 554"/>
                  <a:gd name="T112" fmla="*/ 300 w 426"/>
                  <a:gd name="T113" fmla="*/ 144 h 554"/>
                  <a:gd name="T114" fmla="*/ 325 w 426"/>
                  <a:gd name="T115" fmla="*/ 140 h 554"/>
                  <a:gd name="T116" fmla="*/ 259 w 426"/>
                  <a:gd name="T117" fmla="*/ 54 h 554"/>
                  <a:gd name="T118" fmla="*/ 341 w 426"/>
                  <a:gd name="T119" fmla="*/ 95 h 554"/>
                  <a:gd name="T120" fmla="*/ 247 w 426"/>
                  <a:gd name="T121" fmla="*/ 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6" h="554">
                    <a:moveTo>
                      <a:pt x="9" y="449"/>
                    </a:moveTo>
                    <a:cubicBezTo>
                      <a:pt x="9" y="449"/>
                      <a:pt x="9" y="450"/>
                      <a:pt x="10" y="450"/>
                    </a:cubicBezTo>
                    <a:cubicBezTo>
                      <a:pt x="12" y="451"/>
                      <a:pt x="13" y="452"/>
                      <a:pt x="15" y="454"/>
                    </a:cubicBezTo>
                    <a:cubicBezTo>
                      <a:pt x="11" y="450"/>
                      <a:pt x="11" y="450"/>
                      <a:pt x="11" y="450"/>
                    </a:cubicBezTo>
                    <a:cubicBezTo>
                      <a:pt x="11" y="450"/>
                      <a:pt x="10" y="450"/>
                      <a:pt x="9" y="449"/>
                    </a:cubicBezTo>
                    <a:moveTo>
                      <a:pt x="0" y="439"/>
                    </a:moveTo>
                    <a:cubicBezTo>
                      <a:pt x="1" y="440"/>
                      <a:pt x="2" y="441"/>
                      <a:pt x="3" y="442"/>
                    </a:cubicBezTo>
                    <a:cubicBezTo>
                      <a:pt x="4" y="443"/>
                      <a:pt x="4" y="443"/>
                      <a:pt x="5" y="444"/>
                    </a:cubicBezTo>
                    <a:cubicBezTo>
                      <a:pt x="0" y="439"/>
                      <a:pt x="0" y="439"/>
                      <a:pt x="0" y="439"/>
                    </a:cubicBezTo>
                    <a:moveTo>
                      <a:pt x="45" y="417"/>
                    </a:moveTo>
                    <a:cubicBezTo>
                      <a:pt x="45" y="417"/>
                      <a:pt x="46" y="418"/>
                      <a:pt x="47" y="420"/>
                    </a:cubicBezTo>
                    <a:cubicBezTo>
                      <a:pt x="48" y="420"/>
                      <a:pt x="49" y="421"/>
                      <a:pt x="51" y="422"/>
                    </a:cubicBezTo>
                    <a:cubicBezTo>
                      <a:pt x="49" y="420"/>
                      <a:pt x="47" y="419"/>
                      <a:pt x="45" y="417"/>
                    </a:cubicBezTo>
                    <a:moveTo>
                      <a:pt x="38" y="413"/>
                    </a:moveTo>
                    <a:cubicBezTo>
                      <a:pt x="38" y="413"/>
                      <a:pt x="38" y="413"/>
                      <a:pt x="38" y="413"/>
                    </a:cubicBezTo>
                    <a:cubicBezTo>
                      <a:pt x="38" y="414"/>
                      <a:pt x="38" y="414"/>
                      <a:pt x="38" y="414"/>
                    </a:cubicBezTo>
                    <a:cubicBezTo>
                      <a:pt x="39" y="415"/>
                      <a:pt x="40" y="415"/>
                      <a:pt x="41" y="416"/>
                    </a:cubicBezTo>
                    <a:cubicBezTo>
                      <a:pt x="40" y="415"/>
                      <a:pt x="39" y="414"/>
                      <a:pt x="38" y="413"/>
                    </a:cubicBezTo>
                    <a:moveTo>
                      <a:pt x="11" y="410"/>
                    </a:moveTo>
                    <a:cubicBezTo>
                      <a:pt x="11" y="410"/>
                      <a:pt x="11" y="410"/>
                      <a:pt x="11" y="411"/>
                    </a:cubicBezTo>
                    <a:cubicBezTo>
                      <a:pt x="12" y="413"/>
                      <a:pt x="14" y="416"/>
                      <a:pt x="22" y="421"/>
                    </a:cubicBezTo>
                    <a:cubicBezTo>
                      <a:pt x="11" y="410"/>
                      <a:pt x="11" y="410"/>
                      <a:pt x="11" y="410"/>
                    </a:cubicBezTo>
                    <a:moveTo>
                      <a:pt x="93" y="364"/>
                    </a:moveTo>
                    <a:cubicBezTo>
                      <a:pt x="93" y="364"/>
                      <a:pt x="96" y="368"/>
                      <a:pt x="106" y="379"/>
                    </a:cubicBezTo>
                    <a:cubicBezTo>
                      <a:pt x="109" y="382"/>
                      <a:pt x="110" y="383"/>
                      <a:pt x="111" y="383"/>
                    </a:cubicBezTo>
                    <a:cubicBezTo>
                      <a:pt x="112" y="383"/>
                      <a:pt x="105" y="375"/>
                      <a:pt x="102" y="372"/>
                    </a:cubicBezTo>
                    <a:cubicBezTo>
                      <a:pt x="99" y="369"/>
                      <a:pt x="94" y="364"/>
                      <a:pt x="93" y="364"/>
                    </a:cubicBezTo>
                    <a:moveTo>
                      <a:pt x="94" y="282"/>
                    </a:moveTo>
                    <a:cubicBezTo>
                      <a:pt x="96" y="283"/>
                      <a:pt x="98" y="285"/>
                      <a:pt x="100" y="287"/>
                    </a:cubicBezTo>
                    <a:cubicBezTo>
                      <a:pt x="99" y="286"/>
                      <a:pt x="99" y="285"/>
                      <a:pt x="98" y="284"/>
                    </a:cubicBezTo>
                    <a:cubicBezTo>
                      <a:pt x="96" y="283"/>
                      <a:pt x="95" y="282"/>
                      <a:pt x="94" y="282"/>
                    </a:cubicBezTo>
                    <a:moveTo>
                      <a:pt x="119" y="245"/>
                    </a:moveTo>
                    <a:cubicBezTo>
                      <a:pt x="121" y="247"/>
                      <a:pt x="123" y="249"/>
                      <a:pt x="124" y="251"/>
                    </a:cubicBezTo>
                    <a:cubicBezTo>
                      <a:pt x="124" y="251"/>
                      <a:pt x="125" y="251"/>
                      <a:pt x="125" y="251"/>
                    </a:cubicBezTo>
                    <a:cubicBezTo>
                      <a:pt x="122" y="248"/>
                      <a:pt x="120" y="246"/>
                      <a:pt x="119" y="245"/>
                    </a:cubicBezTo>
                    <a:moveTo>
                      <a:pt x="162" y="240"/>
                    </a:moveTo>
                    <a:cubicBezTo>
                      <a:pt x="163" y="241"/>
                      <a:pt x="164" y="242"/>
                      <a:pt x="165" y="243"/>
                    </a:cubicBezTo>
                    <a:cubicBezTo>
                      <a:pt x="177" y="251"/>
                      <a:pt x="177" y="251"/>
                      <a:pt x="177" y="251"/>
                    </a:cubicBezTo>
                    <a:cubicBezTo>
                      <a:pt x="174" y="248"/>
                      <a:pt x="172" y="246"/>
                      <a:pt x="170" y="243"/>
                    </a:cubicBezTo>
                    <a:cubicBezTo>
                      <a:pt x="170" y="243"/>
                      <a:pt x="170" y="243"/>
                      <a:pt x="170" y="243"/>
                    </a:cubicBezTo>
                    <a:cubicBezTo>
                      <a:pt x="169" y="243"/>
                      <a:pt x="167" y="242"/>
                      <a:pt x="162" y="240"/>
                    </a:cubicBezTo>
                    <a:moveTo>
                      <a:pt x="170" y="225"/>
                    </a:moveTo>
                    <a:cubicBezTo>
                      <a:pt x="168" y="226"/>
                      <a:pt x="168" y="226"/>
                      <a:pt x="168" y="229"/>
                    </a:cubicBezTo>
                    <a:cubicBezTo>
                      <a:pt x="173" y="231"/>
                      <a:pt x="173" y="231"/>
                      <a:pt x="173" y="231"/>
                    </a:cubicBezTo>
                    <a:cubicBezTo>
                      <a:pt x="175" y="233"/>
                      <a:pt x="177" y="234"/>
                      <a:pt x="178" y="235"/>
                    </a:cubicBezTo>
                    <a:cubicBezTo>
                      <a:pt x="175" y="232"/>
                      <a:pt x="172" y="229"/>
                      <a:pt x="170" y="225"/>
                    </a:cubicBezTo>
                    <a:moveTo>
                      <a:pt x="188" y="219"/>
                    </a:moveTo>
                    <a:cubicBezTo>
                      <a:pt x="188" y="219"/>
                      <a:pt x="189" y="220"/>
                      <a:pt x="190" y="221"/>
                    </a:cubicBezTo>
                    <a:cubicBezTo>
                      <a:pt x="191" y="222"/>
                      <a:pt x="192" y="223"/>
                      <a:pt x="193" y="224"/>
                    </a:cubicBezTo>
                    <a:cubicBezTo>
                      <a:pt x="191" y="222"/>
                      <a:pt x="189" y="220"/>
                      <a:pt x="188" y="219"/>
                    </a:cubicBezTo>
                    <a:moveTo>
                      <a:pt x="178" y="210"/>
                    </a:moveTo>
                    <a:cubicBezTo>
                      <a:pt x="177" y="210"/>
                      <a:pt x="178" y="212"/>
                      <a:pt x="183" y="216"/>
                    </a:cubicBezTo>
                    <a:cubicBezTo>
                      <a:pt x="182" y="214"/>
                      <a:pt x="180" y="212"/>
                      <a:pt x="178" y="210"/>
                    </a:cubicBezTo>
                    <a:cubicBezTo>
                      <a:pt x="178" y="210"/>
                      <a:pt x="178" y="210"/>
                      <a:pt x="178" y="210"/>
                    </a:cubicBezTo>
                    <a:moveTo>
                      <a:pt x="92" y="209"/>
                    </a:moveTo>
                    <a:cubicBezTo>
                      <a:pt x="97" y="214"/>
                      <a:pt x="97" y="214"/>
                      <a:pt x="97" y="214"/>
                    </a:cubicBezTo>
                    <a:cubicBezTo>
                      <a:pt x="101" y="217"/>
                      <a:pt x="105" y="220"/>
                      <a:pt x="109" y="223"/>
                    </a:cubicBezTo>
                    <a:cubicBezTo>
                      <a:pt x="107" y="221"/>
                      <a:pt x="106" y="219"/>
                      <a:pt x="104" y="218"/>
                    </a:cubicBezTo>
                    <a:cubicBezTo>
                      <a:pt x="101" y="215"/>
                      <a:pt x="99" y="213"/>
                      <a:pt x="97" y="211"/>
                    </a:cubicBezTo>
                    <a:cubicBezTo>
                      <a:pt x="95" y="210"/>
                      <a:pt x="94" y="209"/>
                      <a:pt x="92" y="209"/>
                    </a:cubicBezTo>
                    <a:moveTo>
                      <a:pt x="186" y="173"/>
                    </a:moveTo>
                    <a:cubicBezTo>
                      <a:pt x="186" y="173"/>
                      <a:pt x="186" y="173"/>
                      <a:pt x="186" y="173"/>
                    </a:cubicBezTo>
                    <a:cubicBezTo>
                      <a:pt x="186" y="174"/>
                      <a:pt x="185" y="174"/>
                      <a:pt x="185" y="174"/>
                    </a:cubicBezTo>
                    <a:cubicBezTo>
                      <a:pt x="188" y="178"/>
                      <a:pt x="191" y="181"/>
                      <a:pt x="194" y="184"/>
                    </a:cubicBezTo>
                    <a:cubicBezTo>
                      <a:pt x="192" y="181"/>
                      <a:pt x="189" y="177"/>
                      <a:pt x="186" y="173"/>
                    </a:cubicBezTo>
                    <a:moveTo>
                      <a:pt x="131" y="167"/>
                    </a:moveTo>
                    <a:cubicBezTo>
                      <a:pt x="133" y="168"/>
                      <a:pt x="137" y="172"/>
                      <a:pt x="137" y="172"/>
                    </a:cubicBezTo>
                    <a:cubicBezTo>
                      <a:pt x="136" y="172"/>
                      <a:pt x="136" y="172"/>
                      <a:pt x="135" y="172"/>
                    </a:cubicBezTo>
                    <a:cubicBezTo>
                      <a:pt x="139" y="176"/>
                      <a:pt x="142" y="179"/>
                      <a:pt x="145" y="183"/>
                    </a:cubicBezTo>
                    <a:cubicBezTo>
                      <a:pt x="153" y="189"/>
                      <a:pt x="163" y="196"/>
                      <a:pt x="173" y="203"/>
                    </a:cubicBezTo>
                    <a:cubicBezTo>
                      <a:pt x="163" y="192"/>
                      <a:pt x="154" y="181"/>
                      <a:pt x="145" y="171"/>
                    </a:cubicBezTo>
                    <a:cubicBezTo>
                      <a:pt x="145" y="171"/>
                      <a:pt x="145" y="171"/>
                      <a:pt x="145" y="171"/>
                    </a:cubicBezTo>
                    <a:cubicBezTo>
                      <a:pt x="144" y="171"/>
                      <a:pt x="143" y="171"/>
                      <a:pt x="142" y="171"/>
                    </a:cubicBezTo>
                    <a:cubicBezTo>
                      <a:pt x="140" y="171"/>
                      <a:pt x="141" y="173"/>
                      <a:pt x="156" y="185"/>
                    </a:cubicBezTo>
                    <a:cubicBezTo>
                      <a:pt x="152" y="183"/>
                      <a:pt x="150" y="181"/>
                      <a:pt x="147" y="179"/>
                    </a:cubicBezTo>
                    <a:cubicBezTo>
                      <a:pt x="147" y="180"/>
                      <a:pt x="147" y="180"/>
                      <a:pt x="147" y="180"/>
                    </a:cubicBezTo>
                    <a:cubicBezTo>
                      <a:pt x="145" y="177"/>
                      <a:pt x="145" y="177"/>
                      <a:pt x="145" y="177"/>
                    </a:cubicBezTo>
                    <a:cubicBezTo>
                      <a:pt x="139" y="173"/>
                      <a:pt x="136" y="170"/>
                      <a:pt x="131" y="167"/>
                    </a:cubicBezTo>
                    <a:moveTo>
                      <a:pt x="202" y="99"/>
                    </a:moveTo>
                    <a:cubicBezTo>
                      <a:pt x="202" y="99"/>
                      <a:pt x="202" y="99"/>
                      <a:pt x="202" y="99"/>
                    </a:cubicBezTo>
                    <a:cubicBezTo>
                      <a:pt x="202" y="99"/>
                      <a:pt x="202" y="99"/>
                      <a:pt x="202" y="99"/>
                    </a:cubicBezTo>
                    <a:cubicBezTo>
                      <a:pt x="202" y="99"/>
                      <a:pt x="202" y="99"/>
                      <a:pt x="202" y="99"/>
                    </a:cubicBezTo>
                    <a:moveTo>
                      <a:pt x="226" y="42"/>
                    </a:moveTo>
                    <a:cubicBezTo>
                      <a:pt x="225" y="42"/>
                      <a:pt x="225" y="43"/>
                      <a:pt x="226" y="44"/>
                    </a:cubicBezTo>
                    <a:cubicBezTo>
                      <a:pt x="226" y="44"/>
                      <a:pt x="227" y="43"/>
                      <a:pt x="228" y="43"/>
                    </a:cubicBezTo>
                    <a:cubicBezTo>
                      <a:pt x="226" y="42"/>
                      <a:pt x="226" y="42"/>
                      <a:pt x="226" y="42"/>
                    </a:cubicBezTo>
                    <a:moveTo>
                      <a:pt x="135" y="466"/>
                    </a:moveTo>
                    <a:cubicBezTo>
                      <a:pt x="135" y="466"/>
                      <a:pt x="135" y="466"/>
                      <a:pt x="135" y="466"/>
                    </a:cubicBezTo>
                    <a:cubicBezTo>
                      <a:pt x="125" y="456"/>
                      <a:pt x="122" y="453"/>
                      <a:pt x="122" y="453"/>
                    </a:cubicBezTo>
                    <a:cubicBezTo>
                      <a:pt x="122" y="453"/>
                      <a:pt x="125" y="455"/>
                      <a:pt x="127" y="457"/>
                    </a:cubicBezTo>
                    <a:cubicBezTo>
                      <a:pt x="130" y="459"/>
                      <a:pt x="132" y="461"/>
                      <a:pt x="133" y="461"/>
                    </a:cubicBezTo>
                    <a:cubicBezTo>
                      <a:pt x="133" y="461"/>
                      <a:pt x="133" y="461"/>
                      <a:pt x="133" y="461"/>
                    </a:cubicBezTo>
                    <a:cubicBezTo>
                      <a:pt x="133" y="461"/>
                      <a:pt x="133" y="461"/>
                      <a:pt x="133" y="461"/>
                    </a:cubicBezTo>
                    <a:cubicBezTo>
                      <a:pt x="134" y="461"/>
                      <a:pt x="134" y="462"/>
                      <a:pt x="133" y="462"/>
                    </a:cubicBezTo>
                    <a:cubicBezTo>
                      <a:pt x="133" y="462"/>
                      <a:pt x="133" y="461"/>
                      <a:pt x="133" y="461"/>
                    </a:cubicBezTo>
                    <a:cubicBezTo>
                      <a:pt x="133" y="462"/>
                      <a:pt x="134" y="463"/>
                      <a:pt x="134" y="463"/>
                    </a:cubicBezTo>
                    <a:cubicBezTo>
                      <a:pt x="135" y="465"/>
                      <a:pt x="135" y="466"/>
                      <a:pt x="135" y="466"/>
                    </a:cubicBezTo>
                    <a:moveTo>
                      <a:pt x="104" y="458"/>
                    </a:moveTo>
                    <a:cubicBezTo>
                      <a:pt x="87" y="439"/>
                      <a:pt x="87" y="439"/>
                      <a:pt x="87" y="439"/>
                    </a:cubicBezTo>
                    <a:cubicBezTo>
                      <a:pt x="95" y="448"/>
                      <a:pt x="105" y="457"/>
                      <a:pt x="104" y="458"/>
                    </a:cubicBezTo>
                    <a:moveTo>
                      <a:pt x="87" y="439"/>
                    </a:moveTo>
                    <a:cubicBezTo>
                      <a:pt x="85" y="438"/>
                      <a:pt x="84" y="437"/>
                      <a:pt x="83" y="436"/>
                    </a:cubicBezTo>
                    <a:cubicBezTo>
                      <a:pt x="83" y="436"/>
                      <a:pt x="83" y="436"/>
                      <a:pt x="83" y="436"/>
                    </a:cubicBezTo>
                    <a:cubicBezTo>
                      <a:pt x="87" y="439"/>
                      <a:pt x="87" y="439"/>
                      <a:pt x="87" y="439"/>
                    </a:cubicBezTo>
                    <a:moveTo>
                      <a:pt x="158" y="423"/>
                    </a:moveTo>
                    <a:cubicBezTo>
                      <a:pt x="143" y="408"/>
                      <a:pt x="143" y="408"/>
                      <a:pt x="143" y="408"/>
                    </a:cubicBezTo>
                    <a:cubicBezTo>
                      <a:pt x="144" y="409"/>
                      <a:pt x="145" y="409"/>
                      <a:pt x="152" y="416"/>
                    </a:cubicBezTo>
                    <a:cubicBezTo>
                      <a:pt x="158" y="423"/>
                      <a:pt x="158" y="423"/>
                      <a:pt x="158" y="423"/>
                    </a:cubicBezTo>
                    <a:moveTo>
                      <a:pt x="121" y="420"/>
                    </a:moveTo>
                    <a:cubicBezTo>
                      <a:pt x="120" y="420"/>
                      <a:pt x="120" y="420"/>
                      <a:pt x="120" y="420"/>
                    </a:cubicBezTo>
                    <a:cubicBezTo>
                      <a:pt x="97" y="397"/>
                      <a:pt x="97" y="397"/>
                      <a:pt x="97" y="397"/>
                    </a:cubicBezTo>
                    <a:cubicBezTo>
                      <a:pt x="121" y="420"/>
                      <a:pt x="121" y="420"/>
                      <a:pt x="121" y="420"/>
                    </a:cubicBezTo>
                    <a:moveTo>
                      <a:pt x="100" y="398"/>
                    </a:moveTo>
                    <a:cubicBezTo>
                      <a:pt x="97" y="392"/>
                      <a:pt x="97" y="392"/>
                      <a:pt x="97" y="392"/>
                    </a:cubicBezTo>
                    <a:cubicBezTo>
                      <a:pt x="98" y="394"/>
                      <a:pt x="99" y="396"/>
                      <a:pt x="100" y="398"/>
                    </a:cubicBezTo>
                    <a:moveTo>
                      <a:pt x="103" y="388"/>
                    </a:moveTo>
                    <a:cubicBezTo>
                      <a:pt x="102" y="388"/>
                      <a:pt x="99" y="385"/>
                      <a:pt x="95" y="380"/>
                    </a:cubicBezTo>
                    <a:cubicBezTo>
                      <a:pt x="103" y="388"/>
                      <a:pt x="103" y="388"/>
                      <a:pt x="103" y="388"/>
                    </a:cubicBezTo>
                    <a:moveTo>
                      <a:pt x="309" y="378"/>
                    </a:moveTo>
                    <a:cubicBezTo>
                      <a:pt x="308" y="378"/>
                      <a:pt x="307" y="377"/>
                      <a:pt x="303" y="375"/>
                    </a:cubicBezTo>
                    <a:cubicBezTo>
                      <a:pt x="292" y="366"/>
                      <a:pt x="289" y="363"/>
                      <a:pt x="290" y="363"/>
                    </a:cubicBezTo>
                    <a:cubicBezTo>
                      <a:pt x="290" y="363"/>
                      <a:pt x="296" y="366"/>
                      <a:pt x="300" y="368"/>
                    </a:cubicBezTo>
                    <a:cubicBezTo>
                      <a:pt x="302" y="371"/>
                      <a:pt x="310" y="378"/>
                      <a:pt x="309" y="378"/>
                    </a:cubicBezTo>
                    <a:moveTo>
                      <a:pt x="127" y="326"/>
                    </a:moveTo>
                    <a:cubicBezTo>
                      <a:pt x="123" y="322"/>
                      <a:pt x="119" y="319"/>
                      <a:pt x="114" y="315"/>
                    </a:cubicBezTo>
                    <a:cubicBezTo>
                      <a:pt x="127" y="326"/>
                      <a:pt x="127" y="326"/>
                      <a:pt x="127" y="326"/>
                    </a:cubicBezTo>
                    <a:moveTo>
                      <a:pt x="119" y="317"/>
                    </a:moveTo>
                    <a:cubicBezTo>
                      <a:pt x="115" y="313"/>
                      <a:pt x="111" y="309"/>
                      <a:pt x="108" y="306"/>
                    </a:cubicBezTo>
                    <a:cubicBezTo>
                      <a:pt x="112" y="310"/>
                      <a:pt x="115" y="313"/>
                      <a:pt x="119" y="317"/>
                    </a:cubicBezTo>
                    <a:moveTo>
                      <a:pt x="171" y="294"/>
                    </a:moveTo>
                    <a:cubicBezTo>
                      <a:pt x="170" y="293"/>
                      <a:pt x="170" y="293"/>
                      <a:pt x="170" y="293"/>
                    </a:cubicBezTo>
                    <a:cubicBezTo>
                      <a:pt x="170" y="293"/>
                      <a:pt x="170" y="293"/>
                      <a:pt x="170" y="293"/>
                    </a:cubicBezTo>
                    <a:cubicBezTo>
                      <a:pt x="171" y="294"/>
                      <a:pt x="171" y="294"/>
                      <a:pt x="171" y="294"/>
                    </a:cubicBezTo>
                    <a:moveTo>
                      <a:pt x="289" y="284"/>
                    </a:moveTo>
                    <a:cubicBezTo>
                      <a:pt x="288" y="284"/>
                      <a:pt x="285" y="283"/>
                      <a:pt x="280" y="280"/>
                    </a:cubicBezTo>
                    <a:cubicBezTo>
                      <a:pt x="279" y="279"/>
                      <a:pt x="279" y="279"/>
                      <a:pt x="280" y="279"/>
                    </a:cubicBezTo>
                    <a:cubicBezTo>
                      <a:pt x="281" y="279"/>
                      <a:pt x="282" y="279"/>
                      <a:pt x="286" y="281"/>
                    </a:cubicBezTo>
                    <a:cubicBezTo>
                      <a:pt x="289" y="283"/>
                      <a:pt x="289" y="284"/>
                      <a:pt x="289" y="284"/>
                    </a:cubicBezTo>
                    <a:moveTo>
                      <a:pt x="217" y="309"/>
                    </a:moveTo>
                    <a:cubicBezTo>
                      <a:pt x="217" y="309"/>
                      <a:pt x="216" y="309"/>
                      <a:pt x="215" y="308"/>
                    </a:cubicBezTo>
                    <a:cubicBezTo>
                      <a:pt x="189" y="280"/>
                      <a:pt x="195" y="285"/>
                      <a:pt x="186" y="273"/>
                    </a:cubicBezTo>
                    <a:cubicBezTo>
                      <a:pt x="194" y="282"/>
                      <a:pt x="196" y="281"/>
                      <a:pt x="205" y="291"/>
                    </a:cubicBezTo>
                    <a:cubicBezTo>
                      <a:pt x="203" y="290"/>
                      <a:pt x="202" y="289"/>
                      <a:pt x="202" y="289"/>
                    </a:cubicBezTo>
                    <a:cubicBezTo>
                      <a:pt x="201" y="289"/>
                      <a:pt x="206" y="294"/>
                      <a:pt x="210" y="299"/>
                    </a:cubicBezTo>
                    <a:cubicBezTo>
                      <a:pt x="214" y="304"/>
                      <a:pt x="218" y="309"/>
                      <a:pt x="217" y="309"/>
                    </a:cubicBezTo>
                    <a:moveTo>
                      <a:pt x="186" y="273"/>
                    </a:moveTo>
                    <a:cubicBezTo>
                      <a:pt x="185" y="271"/>
                      <a:pt x="183" y="269"/>
                      <a:pt x="181" y="266"/>
                    </a:cubicBezTo>
                    <a:cubicBezTo>
                      <a:pt x="183" y="269"/>
                      <a:pt x="185" y="271"/>
                      <a:pt x="186" y="273"/>
                    </a:cubicBezTo>
                    <a:moveTo>
                      <a:pt x="216" y="250"/>
                    </a:moveTo>
                    <a:cubicBezTo>
                      <a:pt x="214" y="249"/>
                      <a:pt x="210" y="245"/>
                      <a:pt x="205" y="240"/>
                    </a:cubicBezTo>
                    <a:cubicBezTo>
                      <a:pt x="209" y="244"/>
                      <a:pt x="213" y="247"/>
                      <a:pt x="216" y="250"/>
                    </a:cubicBezTo>
                    <a:moveTo>
                      <a:pt x="181" y="310"/>
                    </a:moveTo>
                    <a:cubicBezTo>
                      <a:pt x="120" y="240"/>
                      <a:pt x="120" y="240"/>
                      <a:pt x="120" y="240"/>
                    </a:cubicBezTo>
                    <a:cubicBezTo>
                      <a:pt x="170" y="293"/>
                      <a:pt x="170" y="293"/>
                      <a:pt x="170" y="293"/>
                    </a:cubicBezTo>
                    <a:cubicBezTo>
                      <a:pt x="168" y="291"/>
                      <a:pt x="166" y="290"/>
                      <a:pt x="166" y="290"/>
                    </a:cubicBezTo>
                    <a:cubicBezTo>
                      <a:pt x="165" y="290"/>
                      <a:pt x="168" y="295"/>
                      <a:pt x="181" y="310"/>
                    </a:cubicBezTo>
                    <a:moveTo>
                      <a:pt x="224" y="207"/>
                    </a:moveTo>
                    <a:cubicBezTo>
                      <a:pt x="222" y="207"/>
                      <a:pt x="213" y="193"/>
                      <a:pt x="207" y="187"/>
                    </a:cubicBezTo>
                    <a:cubicBezTo>
                      <a:pt x="215" y="191"/>
                      <a:pt x="218" y="199"/>
                      <a:pt x="225" y="206"/>
                    </a:cubicBezTo>
                    <a:cubicBezTo>
                      <a:pt x="224" y="207"/>
                      <a:pt x="224" y="207"/>
                      <a:pt x="224" y="207"/>
                    </a:cubicBezTo>
                    <a:moveTo>
                      <a:pt x="230" y="165"/>
                    </a:moveTo>
                    <a:cubicBezTo>
                      <a:pt x="226" y="162"/>
                      <a:pt x="223" y="160"/>
                      <a:pt x="223" y="160"/>
                    </a:cubicBezTo>
                    <a:cubicBezTo>
                      <a:pt x="225" y="161"/>
                      <a:pt x="228" y="163"/>
                      <a:pt x="230" y="165"/>
                    </a:cubicBezTo>
                    <a:moveTo>
                      <a:pt x="198" y="125"/>
                    </a:moveTo>
                    <a:cubicBezTo>
                      <a:pt x="191" y="120"/>
                      <a:pt x="191" y="120"/>
                      <a:pt x="191" y="120"/>
                    </a:cubicBezTo>
                    <a:cubicBezTo>
                      <a:pt x="194" y="121"/>
                      <a:pt x="194" y="121"/>
                      <a:pt x="194" y="121"/>
                    </a:cubicBezTo>
                    <a:cubicBezTo>
                      <a:pt x="198" y="125"/>
                      <a:pt x="198" y="125"/>
                      <a:pt x="198" y="125"/>
                    </a:cubicBezTo>
                    <a:moveTo>
                      <a:pt x="222" y="83"/>
                    </a:moveTo>
                    <a:cubicBezTo>
                      <a:pt x="221" y="83"/>
                      <a:pt x="220" y="82"/>
                      <a:pt x="219" y="80"/>
                    </a:cubicBezTo>
                    <a:cubicBezTo>
                      <a:pt x="220" y="81"/>
                      <a:pt x="221" y="82"/>
                      <a:pt x="222" y="83"/>
                    </a:cubicBezTo>
                    <a:moveTo>
                      <a:pt x="264" y="50"/>
                    </a:moveTo>
                    <a:cubicBezTo>
                      <a:pt x="264" y="50"/>
                      <a:pt x="264" y="50"/>
                      <a:pt x="264" y="50"/>
                    </a:cubicBezTo>
                    <a:cubicBezTo>
                      <a:pt x="264" y="50"/>
                      <a:pt x="264" y="50"/>
                      <a:pt x="264" y="50"/>
                    </a:cubicBezTo>
                    <a:cubicBezTo>
                      <a:pt x="264" y="50"/>
                      <a:pt x="264" y="50"/>
                      <a:pt x="266" y="51"/>
                    </a:cubicBezTo>
                    <a:cubicBezTo>
                      <a:pt x="266" y="51"/>
                      <a:pt x="265" y="50"/>
                      <a:pt x="264" y="50"/>
                    </a:cubicBezTo>
                    <a:cubicBezTo>
                      <a:pt x="264" y="50"/>
                      <a:pt x="264" y="50"/>
                      <a:pt x="264" y="50"/>
                    </a:cubicBezTo>
                    <a:moveTo>
                      <a:pt x="193" y="72"/>
                    </a:moveTo>
                    <a:cubicBezTo>
                      <a:pt x="178" y="58"/>
                      <a:pt x="178" y="58"/>
                      <a:pt x="178" y="58"/>
                    </a:cubicBezTo>
                    <a:cubicBezTo>
                      <a:pt x="178" y="58"/>
                      <a:pt x="177" y="56"/>
                      <a:pt x="176" y="54"/>
                    </a:cubicBezTo>
                    <a:cubicBezTo>
                      <a:pt x="176" y="52"/>
                      <a:pt x="175" y="50"/>
                      <a:pt x="175" y="50"/>
                    </a:cubicBezTo>
                    <a:cubicBezTo>
                      <a:pt x="180" y="55"/>
                      <a:pt x="188" y="64"/>
                      <a:pt x="186" y="64"/>
                    </a:cubicBezTo>
                    <a:cubicBezTo>
                      <a:pt x="186" y="64"/>
                      <a:pt x="186" y="64"/>
                      <a:pt x="185" y="63"/>
                    </a:cubicBezTo>
                    <a:cubicBezTo>
                      <a:pt x="193" y="72"/>
                      <a:pt x="193" y="72"/>
                      <a:pt x="193" y="72"/>
                    </a:cubicBezTo>
                    <a:moveTo>
                      <a:pt x="240" y="49"/>
                    </a:moveTo>
                    <a:cubicBezTo>
                      <a:pt x="240" y="45"/>
                      <a:pt x="240" y="45"/>
                      <a:pt x="240" y="45"/>
                    </a:cubicBezTo>
                    <a:cubicBezTo>
                      <a:pt x="241" y="47"/>
                      <a:pt x="241" y="47"/>
                      <a:pt x="241" y="47"/>
                    </a:cubicBezTo>
                    <a:cubicBezTo>
                      <a:pt x="240" y="49"/>
                      <a:pt x="240" y="49"/>
                      <a:pt x="240" y="49"/>
                    </a:cubicBezTo>
                    <a:moveTo>
                      <a:pt x="238" y="37"/>
                    </a:moveTo>
                    <a:cubicBezTo>
                      <a:pt x="234" y="35"/>
                      <a:pt x="233" y="35"/>
                      <a:pt x="233" y="35"/>
                    </a:cubicBezTo>
                    <a:cubicBezTo>
                      <a:pt x="233" y="35"/>
                      <a:pt x="235" y="36"/>
                      <a:pt x="237" y="37"/>
                    </a:cubicBezTo>
                    <a:cubicBezTo>
                      <a:pt x="238" y="37"/>
                      <a:pt x="238" y="37"/>
                      <a:pt x="238" y="37"/>
                    </a:cubicBezTo>
                    <a:moveTo>
                      <a:pt x="230" y="0"/>
                    </a:moveTo>
                    <a:cubicBezTo>
                      <a:pt x="269" y="24"/>
                      <a:pt x="229" y="7"/>
                      <a:pt x="262" y="27"/>
                    </a:cubicBezTo>
                    <a:cubicBezTo>
                      <a:pt x="232" y="9"/>
                      <a:pt x="248" y="22"/>
                      <a:pt x="217" y="5"/>
                    </a:cubicBezTo>
                    <a:cubicBezTo>
                      <a:pt x="226" y="10"/>
                      <a:pt x="234" y="15"/>
                      <a:pt x="230" y="15"/>
                    </a:cubicBezTo>
                    <a:cubicBezTo>
                      <a:pt x="230" y="15"/>
                      <a:pt x="230" y="14"/>
                      <a:pt x="229" y="14"/>
                    </a:cubicBezTo>
                    <a:cubicBezTo>
                      <a:pt x="232" y="16"/>
                      <a:pt x="235" y="19"/>
                      <a:pt x="237" y="20"/>
                    </a:cubicBezTo>
                    <a:cubicBezTo>
                      <a:pt x="236" y="20"/>
                      <a:pt x="236" y="20"/>
                      <a:pt x="236" y="20"/>
                    </a:cubicBezTo>
                    <a:cubicBezTo>
                      <a:pt x="236" y="20"/>
                      <a:pt x="237" y="20"/>
                      <a:pt x="237" y="20"/>
                    </a:cubicBezTo>
                    <a:cubicBezTo>
                      <a:pt x="238" y="21"/>
                      <a:pt x="238" y="21"/>
                      <a:pt x="238" y="21"/>
                    </a:cubicBezTo>
                    <a:cubicBezTo>
                      <a:pt x="238" y="21"/>
                      <a:pt x="238" y="21"/>
                      <a:pt x="238" y="21"/>
                    </a:cubicBezTo>
                    <a:cubicBezTo>
                      <a:pt x="242" y="23"/>
                      <a:pt x="247" y="26"/>
                      <a:pt x="252" y="29"/>
                    </a:cubicBezTo>
                    <a:cubicBezTo>
                      <a:pt x="272" y="44"/>
                      <a:pt x="269" y="46"/>
                      <a:pt x="279" y="55"/>
                    </a:cubicBezTo>
                    <a:cubicBezTo>
                      <a:pt x="274" y="53"/>
                      <a:pt x="269" y="47"/>
                      <a:pt x="259" y="41"/>
                    </a:cubicBezTo>
                    <a:cubicBezTo>
                      <a:pt x="274" y="54"/>
                      <a:pt x="274" y="54"/>
                      <a:pt x="274" y="54"/>
                    </a:cubicBezTo>
                    <a:cubicBezTo>
                      <a:pt x="254" y="41"/>
                      <a:pt x="239" y="35"/>
                      <a:pt x="229" y="24"/>
                    </a:cubicBezTo>
                    <a:cubicBezTo>
                      <a:pt x="226" y="26"/>
                      <a:pt x="226" y="26"/>
                      <a:pt x="226" y="26"/>
                    </a:cubicBezTo>
                    <a:cubicBezTo>
                      <a:pt x="220" y="23"/>
                      <a:pt x="215" y="21"/>
                      <a:pt x="213" y="21"/>
                    </a:cubicBezTo>
                    <a:cubicBezTo>
                      <a:pt x="212" y="21"/>
                      <a:pt x="212" y="23"/>
                      <a:pt x="216" y="26"/>
                    </a:cubicBezTo>
                    <a:cubicBezTo>
                      <a:pt x="216" y="26"/>
                      <a:pt x="215" y="26"/>
                      <a:pt x="215" y="26"/>
                    </a:cubicBezTo>
                    <a:cubicBezTo>
                      <a:pt x="214" y="26"/>
                      <a:pt x="217" y="29"/>
                      <a:pt x="220" y="31"/>
                    </a:cubicBezTo>
                    <a:cubicBezTo>
                      <a:pt x="223" y="34"/>
                      <a:pt x="226" y="36"/>
                      <a:pt x="226" y="36"/>
                    </a:cubicBezTo>
                    <a:cubicBezTo>
                      <a:pt x="226" y="36"/>
                      <a:pt x="224" y="35"/>
                      <a:pt x="221" y="33"/>
                    </a:cubicBezTo>
                    <a:cubicBezTo>
                      <a:pt x="229" y="43"/>
                      <a:pt x="229" y="43"/>
                      <a:pt x="229" y="43"/>
                    </a:cubicBezTo>
                    <a:cubicBezTo>
                      <a:pt x="229" y="42"/>
                      <a:pt x="229" y="42"/>
                      <a:pt x="230" y="42"/>
                    </a:cubicBezTo>
                    <a:cubicBezTo>
                      <a:pt x="235" y="50"/>
                      <a:pt x="235" y="50"/>
                      <a:pt x="235" y="50"/>
                    </a:cubicBezTo>
                    <a:cubicBezTo>
                      <a:pt x="232" y="47"/>
                      <a:pt x="232" y="47"/>
                      <a:pt x="232" y="47"/>
                    </a:cubicBezTo>
                    <a:cubicBezTo>
                      <a:pt x="231" y="47"/>
                      <a:pt x="231" y="47"/>
                      <a:pt x="230" y="47"/>
                    </a:cubicBezTo>
                    <a:cubicBezTo>
                      <a:pt x="229" y="47"/>
                      <a:pt x="228" y="48"/>
                      <a:pt x="228" y="48"/>
                    </a:cubicBezTo>
                    <a:cubicBezTo>
                      <a:pt x="230" y="52"/>
                      <a:pt x="233" y="55"/>
                      <a:pt x="233" y="57"/>
                    </a:cubicBezTo>
                    <a:cubicBezTo>
                      <a:pt x="233" y="57"/>
                      <a:pt x="234" y="57"/>
                      <a:pt x="233" y="57"/>
                    </a:cubicBezTo>
                    <a:cubicBezTo>
                      <a:pt x="236" y="61"/>
                      <a:pt x="236" y="61"/>
                      <a:pt x="236" y="61"/>
                    </a:cubicBezTo>
                    <a:cubicBezTo>
                      <a:pt x="233" y="59"/>
                      <a:pt x="233" y="59"/>
                      <a:pt x="233" y="59"/>
                    </a:cubicBezTo>
                    <a:cubicBezTo>
                      <a:pt x="233" y="59"/>
                      <a:pt x="232" y="59"/>
                      <a:pt x="232" y="59"/>
                    </a:cubicBezTo>
                    <a:cubicBezTo>
                      <a:pt x="229" y="59"/>
                      <a:pt x="224" y="58"/>
                      <a:pt x="214" y="52"/>
                    </a:cubicBezTo>
                    <a:cubicBezTo>
                      <a:pt x="218" y="57"/>
                      <a:pt x="222" y="61"/>
                      <a:pt x="218" y="61"/>
                    </a:cubicBezTo>
                    <a:cubicBezTo>
                      <a:pt x="218" y="61"/>
                      <a:pt x="217" y="61"/>
                      <a:pt x="216" y="61"/>
                    </a:cubicBezTo>
                    <a:cubicBezTo>
                      <a:pt x="199" y="50"/>
                      <a:pt x="199" y="50"/>
                      <a:pt x="199" y="50"/>
                    </a:cubicBezTo>
                    <a:cubicBezTo>
                      <a:pt x="200" y="51"/>
                      <a:pt x="200" y="52"/>
                      <a:pt x="199" y="52"/>
                    </a:cubicBezTo>
                    <a:cubicBezTo>
                      <a:pt x="198" y="52"/>
                      <a:pt x="197" y="51"/>
                      <a:pt x="196" y="51"/>
                    </a:cubicBezTo>
                    <a:cubicBezTo>
                      <a:pt x="197" y="52"/>
                      <a:pt x="198" y="53"/>
                      <a:pt x="198" y="54"/>
                    </a:cubicBezTo>
                    <a:cubicBezTo>
                      <a:pt x="197" y="53"/>
                      <a:pt x="196" y="52"/>
                      <a:pt x="195" y="51"/>
                    </a:cubicBezTo>
                    <a:cubicBezTo>
                      <a:pt x="195" y="51"/>
                      <a:pt x="195" y="51"/>
                      <a:pt x="194" y="51"/>
                    </a:cubicBezTo>
                    <a:cubicBezTo>
                      <a:pt x="193" y="50"/>
                      <a:pt x="191" y="50"/>
                      <a:pt x="190" y="50"/>
                    </a:cubicBezTo>
                    <a:cubicBezTo>
                      <a:pt x="189" y="50"/>
                      <a:pt x="189" y="51"/>
                      <a:pt x="196" y="56"/>
                    </a:cubicBezTo>
                    <a:cubicBezTo>
                      <a:pt x="194" y="55"/>
                      <a:pt x="192" y="54"/>
                      <a:pt x="191" y="53"/>
                    </a:cubicBezTo>
                    <a:cubicBezTo>
                      <a:pt x="196" y="58"/>
                      <a:pt x="203" y="64"/>
                      <a:pt x="206" y="66"/>
                    </a:cubicBezTo>
                    <a:cubicBezTo>
                      <a:pt x="204" y="64"/>
                      <a:pt x="204" y="64"/>
                      <a:pt x="204" y="64"/>
                    </a:cubicBezTo>
                    <a:cubicBezTo>
                      <a:pt x="212" y="70"/>
                      <a:pt x="216" y="76"/>
                      <a:pt x="219" y="80"/>
                    </a:cubicBezTo>
                    <a:cubicBezTo>
                      <a:pt x="215" y="76"/>
                      <a:pt x="214" y="73"/>
                      <a:pt x="209" y="69"/>
                    </a:cubicBezTo>
                    <a:cubicBezTo>
                      <a:pt x="209" y="69"/>
                      <a:pt x="209" y="69"/>
                      <a:pt x="209" y="69"/>
                    </a:cubicBezTo>
                    <a:cubicBezTo>
                      <a:pt x="207" y="69"/>
                      <a:pt x="212" y="74"/>
                      <a:pt x="213" y="76"/>
                    </a:cubicBezTo>
                    <a:cubicBezTo>
                      <a:pt x="204" y="67"/>
                      <a:pt x="197" y="60"/>
                      <a:pt x="189" y="52"/>
                    </a:cubicBezTo>
                    <a:cubicBezTo>
                      <a:pt x="178" y="46"/>
                      <a:pt x="173" y="43"/>
                      <a:pt x="170" y="43"/>
                    </a:cubicBezTo>
                    <a:cubicBezTo>
                      <a:pt x="167" y="43"/>
                      <a:pt x="169" y="46"/>
                      <a:pt x="170" y="49"/>
                    </a:cubicBezTo>
                    <a:cubicBezTo>
                      <a:pt x="171" y="52"/>
                      <a:pt x="173" y="55"/>
                      <a:pt x="170" y="55"/>
                    </a:cubicBezTo>
                    <a:cubicBezTo>
                      <a:pt x="170" y="55"/>
                      <a:pt x="170" y="55"/>
                      <a:pt x="169" y="55"/>
                    </a:cubicBezTo>
                    <a:cubicBezTo>
                      <a:pt x="192" y="71"/>
                      <a:pt x="192" y="71"/>
                      <a:pt x="192" y="71"/>
                    </a:cubicBezTo>
                    <a:cubicBezTo>
                      <a:pt x="189" y="72"/>
                      <a:pt x="194" y="78"/>
                      <a:pt x="201" y="87"/>
                    </a:cubicBezTo>
                    <a:cubicBezTo>
                      <a:pt x="221" y="100"/>
                      <a:pt x="221" y="100"/>
                      <a:pt x="221" y="100"/>
                    </a:cubicBezTo>
                    <a:cubicBezTo>
                      <a:pt x="225" y="104"/>
                      <a:pt x="225" y="106"/>
                      <a:pt x="223" y="106"/>
                    </a:cubicBezTo>
                    <a:cubicBezTo>
                      <a:pt x="221" y="106"/>
                      <a:pt x="218" y="104"/>
                      <a:pt x="214" y="103"/>
                    </a:cubicBezTo>
                    <a:cubicBezTo>
                      <a:pt x="210" y="102"/>
                      <a:pt x="206" y="101"/>
                      <a:pt x="204" y="101"/>
                    </a:cubicBezTo>
                    <a:cubicBezTo>
                      <a:pt x="204" y="101"/>
                      <a:pt x="204" y="101"/>
                      <a:pt x="203" y="101"/>
                    </a:cubicBezTo>
                    <a:cubicBezTo>
                      <a:pt x="207" y="104"/>
                      <a:pt x="207" y="104"/>
                      <a:pt x="207" y="104"/>
                    </a:cubicBezTo>
                    <a:cubicBezTo>
                      <a:pt x="209" y="107"/>
                      <a:pt x="206" y="105"/>
                      <a:pt x="208" y="107"/>
                    </a:cubicBezTo>
                    <a:cubicBezTo>
                      <a:pt x="206" y="106"/>
                      <a:pt x="204" y="104"/>
                      <a:pt x="202" y="101"/>
                    </a:cubicBezTo>
                    <a:cubicBezTo>
                      <a:pt x="202" y="101"/>
                      <a:pt x="202" y="101"/>
                      <a:pt x="202" y="101"/>
                    </a:cubicBezTo>
                    <a:cubicBezTo>
                      <a:pt x="198" y="98"/>
                      <a:pt x="197" y="97"/>
                      <a:pt x="198" y="97"/>
                    </a:cubicBezTo>
                    <a:cubicBezTo>
                      <a:pt x="198" y="97"/>
                      <a:pt x="198" y="97"/>
                      <a:pt x="199" y="97"/>
                    </a:cubicBezTo>
                    <a:cubicBezTo>
                      <a:pt x="199" y="97"/>
                      <a:pt x="199" y="97"/>
                      <a:pt x="199" y="97"/>
                    </a:cubicBezTo>
                    <a:cubicBezTo>
                      <a:pt x="196" y="96"/>
                      <a:pt x="194" y="94"/>
                      <a:pt x="192" y="94"/>
                    </a:cubicBezTo>
                    <a:cubicBezTo>
                      <a:pt x="198" y="101"/>
                      <a:pt x="203" y="106"/>
                      <a:pt x="205" y="109"/>
                    </a:cubicBezTo>
                    <a:cubicBezTo>
                      <a:pt x="200" y="105"/>
                      <a:pt x="197" y="103"/>
                      <a:pt x="196" y="103"/>
                    </a:cubicBezTo>
                    <a:cubicBezTo>
                      <a:pt x="194" y="103"/>
                      <a:pt x="204" y="115"/>
                      <a:pt x="215" y="127"/>
                    </a:cubicBezTo>
                    <a:cubicBezTo>
                      <a:pt x="211" y="124"/>
                      <a:pt x="207" y="119"/>
                      <a:pt x="203" y="114"/>
                    </a:cubicBezTo>
                    <a:cubicBezTo>
                      <a:pt x="203" y="115"/>
                      <a:pt x="203" y="115"/>
                      <a:pt x="203" y="115"/>
                    </a:cubicBezTo>
                    <a:cubicBezTo>
                      <a:pt x="207" y="123"/>
                      <a:pt x="207" y="123"/>
                      <a:pt x="207" y="123"/>
                    </a:cubicBezTo>
                    <a:cubicBezTo>
                      <a:pt x="205" y="120"/>
                      <a:pt x="202" y="117"/>
                      <a:pt x="200" y="115"/>
                    </a:cubicBezTo>
                    <a:cubicBezTo>
                      <a:pt x="199" y="114"/>
                      <a:pt x="196" y="113"/>
                      <a:pt x="193" y="112"/>
                    </a:cubicBezTo>
                    <a:cubicBezTo>
                      <a:pt x="197" y="115"/>
                      <a:pt x="197" y="116"/>
                      <a:pt x="197" y="116"/>
                    </a:cubicBezTo>
                    <a:cubicBezTo>
                      <a:pt x="196" y="116"/>
                      <a:pt x="195" y="116"/>
                      <a:pt x="194" y="115"/>
                    </a:cubicBezTo>
                    <a:cubicBezTo>
                      <a:pt x="195" y="116"/>
                      <a:pt x="195" y="116"/>
                      <a:pt x="195" y="116"/>
                    </a:cubicBezTo>
                    <a:cubicBezTo>
                      <a:pt x="193" y="115"/>
                      <a:pt x="193" y="115"/>
                      <a:pt x="193" y="115"/>
                    </a:cubicBezTo>
                    <a:cubicBezTo>
                      <a:pt x="193" y="114"/>
                      <a:pt x="192" y="114"/>
                      <a:pt x="191" y="114"/>
                    </a:cubicBezTo>
                    <a:cubicBezTo>
                      <a:pt x="191" y="114"/>
                      <a:pt x="191" y="114"/>
                      <a:pt x="191" y="113"/>
                    </a:cubicBezTo>
                    <a:cubicBezTo>
                      <a:pt x="190" y="113"/>
                      <a:pt x="190" y="113"/>
                      <a:pt x="190" y="113"/>
                    </a:cubicBezTo>
                    <a:cubicBezTo>
                      <a:pt x="190" y="113"/>
                      <a:pt x="190" y="113"/>
                      <a:pt x="190" y="113"/>
                    </a:cubicBezTo>
                    <a:cubicBezTo>
                      <a:pt x="186" y="111"/>
                      <a:pt x="182" y="109"/>
                      <a:pt x="179" y="107"/>
                    </a:cubicBezTo>
                    <a:cubicBezTo>
                      <a:pt x="184" y="110"/>
                      <a:pt x="188" y="112"/>
                      <a:pt x="190" y="113"/>
                    </a:cubicBezTo>
                    <a:cubicBezTo>
                      <a:pt x="190" y="114"/>
                      <a:pt x="191" y="117"/>
                      <a:pt x="196" y="122"/>
                    </a:cubicBezTo>
                    <a:cubicBezTo>
                      <a:pt x="175" y="108"/>
                      <a:pt x="175" y="108"/>
                      <a:pt x="175" y="108"/>
                    </a:cubicBezTo>
                    <a:cubicBezTo>
                      <a:pt x="176" y="109"/>
                      <a:pt x="177" y="110"/>
                      <a:pt x="178" y="112"/>
                    </a:cubicBezTo>
                    <a:cubicBezTo>
                      <a:pt x="184" y="116"/>
                      <a:pt x="192" y="121"/>
                      <a:pt x="200" y="126"/>
                    </a:cubicBezTo>
                    <a:cubicBezTo>
                      <a:pt x="203" y="129"/>
                      <a:pt x="207" y="133"/>
                      <a:pt x="212" y="137"/>
                    </a:cubicBezTo>
                    <a:cubicBezTo>
                      <a:pt x="202" y="130"/>
                      <a:pt x="199" y="128"/>
                      <a:pt x="198" y="128"/>
                    </a:cubicBezTo>
                    <a:cubicBezTo>
                      <a:pt x="197" y="128"/>
                      <a:pt x="198" y="129"/>
                      <a:pt x="199" y="131"/>
                    </a:cubicBezTo>
                    <a:cubicBezTo>
                      <a:pt x="200" y="132"/>
                      <a:pt x="201" y="133"/>
                      <a:pt x="200" y="133"/>
                    </a:cubicBezTo>
                    <a:cubicBezTo>
                      <a:pt x="199" y="133"/>
                      <a:pt x="195" y="131"/>
                      <a:pt x="184" y="124"/>
                    </a:cubicBezTo>
                    <a:cubicBezTo>
                      <a:pt x="200" y="136"/>
                      <a:pt x="195" y="138"/>
                      <a:pt x="223" y="160"/>
                    </a:cubicBezTo>
                    <a:cubicBezTo>
                      <a:pt x="221" y="159"/>
                      <a:pt x="219" y="158"/>
                      <a:pt x="218" y="158"/>
                    </a:cubicBezTo>
                    <a:cubicBezTo>
                      <a:pt x="216" y="158"/>
                      <a:pt x="217" y="160"/>
                      <a:pt x="223" y="165"/>
                    </a:cubicBezTo>
                    <a:cubicBezTo>
                      <a:pt x="195" y="146"/>
                      <a:pt x="195" y="146"/>
                      <a:pt x="195" y="146"/>
                    </a:cubicBezTo>
                    <a:cubicBezTo>
                      <a:pt x="230" y="174"/>
                      <a:pt x="230" y="174"/>
                      <a:pt x="230" y="174"/>
                    </a:cubicBezTo>
                    <a:cubicBezTo>
                      <a:pt x="212" y="164"/>
                      <a:pt x="202" y="158"/>
                      <a:pt x="183" y="142"/>
                    </a:cubicBezTo>
                    <a:cubicBezTo>
                      <a:pt x="212" y="169"/>
                      <a:pt x="192" y="154"/>
                      <a:pt x="221" y="179"/>
                    </a:cubicBezTo>
                    <a:cubicBezTo>
                      <a:pt x="204" y="167"/>
                      <a:pt x="204" y="167"/>
                      <a:pt x="204" y="167"/>
                    </a:cubicBezTo>
                    <a:cubicBezTo>
                      <a:pt x="204" y="168"/>
                      <a:pt x="218" y="180"/>
                      <a:pt x="216" y="180"/>
                    </a:cubicBezTo>
                    <a:cubicBezTo>
                      <a:pt x="216" y="180"/>
                      <a:pt x="214" y="179"/>
                      <a:pt x="211" y="177"/>
                    </a:cubicBezTo>
                    <a:cubicBezTo>
                      <a:pt x="210" y="177"/>
                      <a:pt x="209" y="176"/>
                      <a:pt x="208" y="176"/>
                    </a:cubicBezTo>
                    <a:cubicBezTo>
                      <a:pt x="216" y="186"/>
                      <a:pt x="216" y="186"/>
                      <a:pt x="216" y="186"/>
                    </a:cubicBezTo>
                    <a:cubicBezTo>
                      <a:pt x="205" y="174"/>
                      <a:pt x="205" y="174"/>
                      <a:pt x="205" y="174"/>
                    </a:cubicBezTo>
                    <a:cubicBezTo>
                      <a:pt x="199" y="171"/>
                      <a:pt x="196" y="170"/>
                      <a:pt x="193" y="170"/>
                    </a:cubicBezTo>
                    <a:cubicBezTo>
                      <a:pt x="192" y="170"/>
                      <a:pt x="191" y="170"/>
                      <a:pt x="190" y="171"/>
                    </a:cubicBezTo>
                    <a:cubicBezTo>
                      <a:pt x="191" y="172"/>
                      <a:pt x="192" y="173"/>
                      <a:pt x="194" y="175"/>
                    </a:cubicBezTo>
                    <a:cubicBezTo>
                      <a:pt x="202" y="186"/>
                      <a:pt x="205" y="195"/>
                      <a:pt x="220" y="212"/>
                    </a:cubicBezTo>
                    <a:cubicBezTo>
                      <a:pt x="191" y="183"/>
                      <a:pt x="215" y="201"/>
                      <a:pt x="190" y="177"/>
                    </a:cubicBezTo>
                    <a:cubicBezTo>
                      <a:pt x="190" y="179"/>
                      <a:pt x="198" y="189"/>
                      <a:pt x="202" y="195"/>
                    </a:cubicBezTo>
                    <a:cubicBezTo>
                      <a:pt x="196" y="186"/>
                      <a:pt x="189" y="180"/>
                      <a:pt x="184" y="175"/>
                    </a:cubicBezTo>
                    <a:cubicBezTo>
                      <a:pt x="182" y="176"/>
                      <a:pt x="181" y="177"/>
                      <a:pt x="178" y="177"/>
                    </a:cubicBezTo>
                    <a:cubicBezTo>
                      <a:pt x="174" y="177"/>
                      <a:pt x="169" y="176"/>
                      <a:pt x="162" y="173"/>
                    </a:cubicBezTo>
                    <a:cubicBezTo>
                      <a:pt x="177" y="183"/>
                      <a:pt x="181" y="186"/>
                      <a:pt x="180" y="186"/>
                    </a:cubicBezTo>
                    <a:cubicBezTo>
                      <a:pt x="180" y="186"/>
                      <a:pt x="176" y="184"/>
                      <a:pt x="173" y="182"/>
                    </a:cubicBezTo>
                    <a:cubicBezTo>
                      <a:pt x="169" y="180"/>
                      <a:pt x="166" y="178"/>
                      <a:pt x="165" y="178"/>
                    </a:cubicBezTo>
                    <a:cubicBezTo>
                      <a:pt x="164" y="178"/>
                      <a:pt x="166" y="181"/>
                      <a:pt x="176" y="188"/>
                    </a:cubicBezTo>
                    <a:cubicBezTo>
                      <a:pt x="172" y="185"/>
                      <a:pt x="169" y="183"/>
                      <a:pt x="166" y="181"/>
                    </a:cubicBezTo>
                    <a:cubicBezTo>
                      <a:pt x="176" y="194"/>
                      <a:pt x="187" y="207"/>
                      <a:pt x="195" y="214"/>
                    </a:cubicBezTo>
                    <a:cubicBezTo>
                      <a:pt x="194" y="214"/>
                      <a:pt x="194" y="215"/>
                      <a:pt x="194" y="215"/>
                    </a:cubicBezTo>
                    <a:cubicBezTo>
                      <a:pt x="193" y="215"/>
                      <a:pt x="191" y="213"/>
                      <a:pt x="189" y="212"/>
                    </a:cubicBezTo>
                    <a:cubicBezTo>
                      <a:pt x="188" y="211"/>
                      <a:pt x="186" y="209"/>
                      <a:pt x="185" y="209"/>
                    </a:cubicBezTo>
                    <a:cubicBezTo>
                      <a:pt x="185" y="209"/>
                      <a:pt x="185" y="210"/>
                      <a:pt x="187" y="213"/>
                    </a:cubicBezTo>
                    <a:cubicBezTo>
                      <a:pt x="197" y="222"/>
                      <a:pt x="199" y="224"/>
                      <a:pt x="198" y="224"/>
                    </a:cubicBezTo>
                    <a:cubicBezTo>
                      <a:pt x="198" y="224"/>
                      <a:pt x="198" y="224"/>
                      <a:pt x="198" y="224"/>
                    </a:cubicBezTo>
                    <a:cubicBezTo>
                      <a:pt x="198" y="224"/>
                      <a:pt x="197" y="224"/>
                      <a:pt x="197" y="224"/>
                    </a:cubicBezTo>
                    <a:cubicBezTo>
                      <a:pt x="196" y="224"/>
                      <a:pt x="197" y="225"/>
                      <a:pt x="208" y="238"/>
                    </a:cubicBezTo>
                    <a:cubicBezTo>
                      <a:pt x="208" y="239"/>
                      <a:pt x="208" y="239"/>
                      <a:pt x="208" y="239"/>
                    </a:cubicBezTo>
                    <a:cubicBezTo>
                      <a:pt x="206" y="239"/>
                      <a:pt x="200" y="231"/>
                      <a:pt x="194" y="225"/>
                    </a:cubicBezTo>
                    <a:cubicBezTo>
                      <a:pt x="193" y="224"/>
                      <a:pt x="192" y="224"/>
                      <a:pt x="191" y="223"/>
                    </a:cubicBezTo>
                    <a:cubicBezTo>
                      <a:pt x="195" y="228"/>
                      <a:pt x="200" y="235"/>
                      <a:pt x="205" y="240"/>
                    </a:cubicBezTo>
                    <a:cubicBezTo>
                      <a:pt x="200" y="235"/>
                      <a:pt x="194" y="228"/>
                      <a:pt x="188" y="221"/>
                    </a:cubicBezTo>
                    <a:cubicBezTo>
                      <a:pt x="179" y="215"/>
                      <a:pt x="170" y="210"/>
                      <a:pt x="168" y="206"/>
                    </a:cubicBezTo>
                    <a:cubicBezTo>
                      <a:pt x="168" y="206"/>
                      <a:pt x="168" y="206"/>
                      <a:pt x="168" y="206"/>
                    </a:cubicBezTo>
                    <a:cubicBezTo>
                      <a:pt x="168" y="206"/>
                      <a:pt x="167" y="206"/>
                      <a:pt x="166" y="205"/>
                    </a:cubicBezTo>
                    <a:cubicBezTo>
                      <a:pt x="166" y="205"/>
                      <a:pt x="166" y="205"/>
                      <a:pt x="166" y="205"/>
                    </a:cubicBezTo>
                    <a:cubicBezTo>
                      <a:pt x="191" y="232"/>
                      <a:pt x="214" y="258"/>
                      <a:pt x="227" y="271"/>
                    </a:cubicBezTo>
                    <a:cubicBezTo>
                      <a:pt x="230" y="275"/>
                      <a:pt x="231" y="276"/>
                      <a:pt x="231" y="276"/>
                    </a:cubicBezTo>
                    <a:cubicBezTo>
                      <a:pt x="230" y="276"/>
                      <a:pt x="209" y="254"/>
                      <a:pt x="207" y="253"/>
                    </a:cubicBezTo>
                    <a:cubicBezTo>
                      <a:pt x="201" y="248"/>
                      <a:pt x="199" y="246"/>
                      <a:pt x="198" y="246"/>
                    </a:cubicBezTo>
                    <a:cubicBezTo>
                      <a:pt x="197" y="246"/>
                      <a:pt x="201" y="252"/>
                      <a:pt x="205" y="258"/>
                    </a:cubicBezTo>
                    <a:cubicBezTo>
                      <a:pt x="210" y="264"/>
                      <a:pt x="214" y="270"/>
                      <a:pt x="213" y="270"/>
                    </a:cubicBezTo>
                    <a:cubicBezTo>
                      <a:pt x="213" y="270"/>
                      <a:pt x="212" y="270"/>
                      <a:pt x="211" y="269"/>
                    </a:cubicBezTo>
                    <a:cubicBezTo>
                      <a:pt x="199" y="252"/>
                      <a:pt x="199" y="252"/>
                      <a:pt x="199" y="252"/>
                    </a:cubicBezTo>
                    <a:cubicBezTo>
                      <a:pt x="197" y="251"/>
                      <a:pt x="196" y="250"/>
                      <a:pt x="196" y="250"/>
                    </a:cubicBezTo>
                    <a:cubicBezTo>
                      <a:pt x="194" y="250"/>
                      <a:pt x="199" y="259"/>
                      <a:pt x="206" y="267"/>
                    </a:cubicBezTo>
                    <a:cubicBezTo>
                      <a:pt x="202" y="263"/>
                      <a:pt x="195" y="254"/>
                      <a:pt x="186" y="244"/>
                    </a:cubicBezTo>
                    <a:cubicBezTo>
                      <a:pt x="186" y="244"/>
                      <a:pt x="186" y="244"/>
                      <a:pt x="186" y="244"/>
                    </a:cubicBezTo>
                    <a:cubicBezTo>
                      <a:pt x="184" y="244"/>
                      <a:pt x="183" y="243"/>
                      <a:pt x="182" y="243"/>
                    </a:cubicBezTo>
                    <a:cubicBezTo>
                      <a:pt x="181" y="243"/>
                      <a:pt x="181" y="243"/>
                      <a:pt x="181" y="244"/>
                    </a:cubicBezTo>
                    <a:cubicBezTo>
                      <a:pt x="178" y="242"/>
                      <a:pt x="178" y="242"/>
                      <a:pt x="178" y="242"/>
                    </a:cubicBezTo>
                    <a:cubicBezTo>
                      <a:pt x="176" y="241"/>
                      <a:pt x="175" y="240"/>
                      <a:pt x="174" y="240"/>
                    </a:cubicBezTo>
                    <a:cubicBezTo>
                      <a:pt x="187" y="256"/>
                      <a:pt x="202" y="275"/>
                      <a:pt x="214" y="288"/>
                    </a:cubicBezTo>
                    <a:cubicBezTo>
                      <a:pt x="193" y="254"/>
                      <a:pt x="193" y="254"/>
                      <a:pt x="193" y="254"/>
                    </a:cubicBezTo>
                    <a:cubicBezTo>
                      <a:pt x="214" y="277"/>
                      <a:pt x="211" y="281"/>
                      <a:pt x="237" y="309"/>
                    </a:cubicBezTo>
                    <a:cubicBezTo>
                      <a:pt x="225" y="305"/>
                      <a:pt x="225" y="305"/>
                      <a:pt x="225" y="305"/>
                    </a:cubicBezTo>
                    <a:cubicBezTo>
                      <a:pt x="224" y="304"/>
                      <a:pt x="220" y="295"/>
                      <a:pt x="207" y="283"/>
                    </a:cubicBezTo>
                    <a:cubicBezTo>
                      <a:pt x="207" y="283"/>
                      <a:pt x="207" y="284"/>
                      <a:pt x="207" y="284"/>
                    </a:cubicBezTo>
                    <a:cubicBezTo>
                      <a:pt x="205" y="284"/>
                      <a:pt x="201" y="278"/>
                      <a:pt x="191" y="270"/>
                    </a:cubicBezTo>
                    <a:cubicBezTo>
                      <a:pt x="189" y="267"/>
                      <a:pt x="186" y="264"/>
                      <a:pt x="184" y="260"/>
                    </a:cubicBezTo>
                    <a:cubicBezTo>
                      <a:pt x="182" y="259"/>
                      <a:pt x="180" y="258"/>
                      <a:pt x="177" y="257"/>
                    </a:cubicBezTo>
                    <a:cubicBezTo>
                      <a:pt x="177" y="256"/>
                      <a:pt x="177" y="256"/>
                      <a:pt x="176" y="256"/>
                    </a:cubicBezTo>
                    <a:cubicBezTo>
                      <a:pt x="179" y="260"/>
                      <a:pt x="182" y="263"/>
                      <a:pt x="184" y="265"/>
                    </a:cubicBezTo>
                    <a:cubicBezTo>
                      <a:pt x="182" y="264"/>
                      <a:pt x="178" y="260"/>
                      <a:pt x="172" y="254"/>
                    </a:cubicBezTo>
                    <a:cubicBezTo>
                      <a:pt x="167" y="251"/>
                      <a:pt x="163" y="250"/>
                      <a:pt x="162" y="250"/>
                    </a:cubicBezTo>
                    <a:cubicBezTo>
                      <a:pt x="161" y="250"/>
                      <a:pt x="161" y="250"/>
                      <a:pt x="161" y="250"/>
                    </a:cubicBezTo>
                    <a:cubicBezTo>
                      <a:pt x="162" y="251"/>
                      <a:pt x="162" y="252"/>
                      <a:pt x="163" y="252"/>
                    </a:cubicBezTo>
                    <a:cubicBezTo>
                      <a:pt x="163" y="252"/>
                      <a:pt x="163" y="253"/>
                      <a:pt x="163" y="253"/>
                    </a:cubicBezTo>
                    <a:cubicBezTo>
                      <a:pt x="176" y="260"/>
                      <a:pt x="176" y="260"/>
                      <a:pt x="176" y="260"/>
                    </a:cubicBezTo>
                    <a:cubicBezTo>
                      <a:pt x="177" y="262"/>
                      <a:pt x="178" y="262"/>
                      <a:pt x="177" y="262"/>
                    </a:cubicBezTo>
                    <a:cubicBezTo>
                      <a:pt x="177" y="262"/>
                      <a:pt x="172" y="260"/>
                      <a:pt x="166" y="256"/>
                    </a:cubicBezTo>
                    <a:cubicBezTo>
                      <a:pt x="172" y="264"/>
                      <a:pt x="177" y="271"/>
                      <a:pt x="175" y="271"/>
                    </a:cubicBezTo>
                    <a:cubicBezTo>
                      <a:pt x="175" y="271"/>
                      <a:pt x="175" y="270"/>
                      <a:pt x="174" y="270"/>
                    </a:cubicBezTo>
                    <a:cubicBezTo>
                      <a:pt x="186" y="280"/>
                      <a:pt x="186" y="280"/>
                      <a:pt x="186" y="280"/>
                    </a:cubicBezTo>
                    <a:cubicBezTo>
                      <a:pt x="187" y="282"/>
                      <a:pt x="186" y="283"/>
                      <a:pt x="185" y="283"/>
                    </a:cubicBezTo>
                    <a:cubicBezTo>
                      <a:pt x="185" y="283"/>
                      <a:pt x="185" y="283"/>
                      <a:pt x="184" y="283"/>
                    </a:cubicBezTo>
                    <a:cubicBezTo>
                      <a:pt x="184" y="283"/>
                      <a:pt x="184" y="282"/>
                      <a:pt x="183" y="282"/>
                    </a:cubicBezTo>
                    <a:cubicBezTo>
                      <a:pt x="182" y="282"/>
                      <a:pt x="181" y="283"/>
                      <a:pt x="186" y="287"/>
                    </a:cubicBezTo>
                    <a:cubicBezTo>
                      <a:pt x="175" y="277"/>
                      <a:pt x="153" y="254"/>
                      <a:pt x="142" y="241"/>
                    </a:cubicBezTo>
                    <a:cubicBezTo>
                      <a:pt x="142" y="241"/>
                      <a:pt x="141" y="241"/>
                      <a:pt x="141" y="240"/>
                    </a:cubicBezTo>
                    <a:cubicBezTo>
                      <a:pt x="175" y="284"/>
                      <a:pt x="175" y="284"/>
                      <a:pt x="175" y="284"/>
                    </a:cubicBezTo>
                    <a:cubicBezTo>
                      <a:pt x="176" y="284"/>
                      <a:pt x="176" y="284"/>
                      <a:pt x="176" y="285"/>
                    </a:cubicBezTo>
                    <a:cubicBezTo>
                      <a:pt x="175" y="284"/>
                      <a:pt x="175" y="284"/>
                      <a:pt x="175" y="284"/>
                    </a:cubicBezTo>
                    <a:cubicBezTo>
                      <a:pt x="169" y="276"/>
                      <a:pt x="141" y="245"/>
                      <a:pt x="131" y="234"/>
                    </a:cubicBezTo>
                    <a:cubicBezTo>
                      <a:pt x="130" y="234"/>
                      <a:pt x="130" y="233"/>
                      <a:pt x="129" y="233"/>
                    </a:cubicBezTo>
                    <a:cubicBezTo>
                      <a:pt x="135" y="241"/>
                      <a:pt x="166" y="277"/>
                      <a:pt x="175" y="285"/>
                    </a:cubicBezTo>
                    <a:cubicBezTo>
                      <a:pt x="175" y="285"/>
                      <a:pt x="175" y="286"/>
                      <a:pt x="176" y="286"/>
                    </a:cubicBezTo>
                    <a:cubicBezTo>
                      <a:pt x="176" y="286"/>
                      <a:pt x="175" y="285"/>
                      <a:pt x="175" y="285"/>
                    </a:cubicBezTo>
                    <a:cubicBezTo>
                      <a:pt x="147" y="259"/>
                      <a:pt x="161" y="274"/>
                      <a:pt x="128" y="241"/>
                    </a:cubicBezTo>
                    <a:cubicBezTo>
                      <a:pt x="130" y="245"/>
                      <a:pt x="168" y="285"/>
                      <a:pt x="172" y="289"/>
                    </a:cubicBezTo>
                    <a:cubicBezTo>
                      <a:pt x="177" y="295"/>
                      <a:pt x="177" y="297"/>
                      <a:pt x="176" y="297"/>
                    </a:cubicBezTo>
                    <a:cubicBezTo>
                      <a:pt x="175" y="297"/>
                      <a:pt x="173" y="295"/>
                      <a:pt x="170" y="293"/>
                    </a:cubicBezTo>
                    <a:cubicBezTo>
                      <a:pt x="163" y="282"/>
                      <a:pt x="140" y="256"/>
                      <a:pt x="115" y="230"/>
                    </a:cubicBezTo>
                    <a:cubicBezTo>
                      <a:pt x="111" y="227"/>
                      <a:pt x="106" y="223"/>
                      <a:pt x="102" y="220"/>
                    </a:cubicBezTo>
                    <a:cubicBezTo>
                      <a:pt x="165" y="297"/>
                      <a:pt x="165" y="297"/>
                      <a:pt x="165" y="297"/>
                    </a:cubicBezTo>
                    <a:cubicBezTo>
                      <a:pt x="160" y="291"/>
                      <a:pt x="142" y="271"/>
                      <a:pt x="130" y="257"/>
                    </a:cubicBezTo>
                    <a:cubicBezTo>
                      <a:pt x="130" y="257"/>
                      <a:pt x="130" y="257"/>
                      <a:pt x="129" y="257"/>
                    </a:cubicBezTo>
                    <a:cubicBezTo>
                      <a:pt x="149" y="282"/>
                      <a:pt x="149" y="291"/>
                      <a:pt x="143" y="291"/>
                    </a:cubicBezTo>
                    <a:cubicBezTo>
                      <a:pt x="143" y="291"/>
                      <a:pt x="142" y="291"/>
                      <a:pt x="141" y="290"/>
                    </a:cubicBezTo>
                    <a:cubicBezTo>
                      <a:pt x="142" y="290"/>
                      <a:pt x="142" y="290"/>
                      <a:pt x="142" y="290"/>
                    </a:cubicBezTo>
                    <a:cubicBezTo>
                      <a:pt x="140" y="287"/>
                      <a:pt x="138" y="285"/>
                      <a:pt x="136" y="283"/>
                    </a:cubicBezTo>
                    <a:cubicBezTo>
                      <a:pt x="132" y="280"/>
                      <a:pt x="128" y="278"/>
                      <a:pt x="125" y="276"/>
                    </a:cubicBezTo>
                    <a:cubicBezTo>
                      <a:pt x="126" y="277"/>
                      <a:pt x="127" y="279"/>
                      <a:pt x="129" y="283"/>
                    </a:cubicBezTo>
                    <a:cubicBezTo>
                      <a:pt x="123" y="275"/>
                      <a:pt x="125" y="277"/>
                      <a:pt x="125" y="277"/>
                    </a:cubicBezTo>
                    <a:cubicBezTo>
                      <a:pt x="125" y="276"/>
                      <a:pt x="124" y="276"/>
                      <a:pt x="124" y="275"/>
                    </a:cubicBezTo>
                    <a:cubicBezTo>
                      <a:pt x="122" y="274"/>
                      <a:pt x="121" y="273"/>
                      <a:pt x="120" y="273"/>
                    </a:cubicBezTo>
                    <a:cubicBezTo>
                      <a:pt x="121" y="275"/>
                      <a:pt x="128" y="283"/>
                      <a:pt x="134" y="291"/>
                    </a:cubicBezTo>
                    <a:cubicBezTo>
                      <a:pt x="142" y="301"/>
                      <a:pt x="150" y="311"/>
                      <a:pt x="149" y="311"/>
                    </a:cubicBezTo>
                    <a:cubicBezTo>
                      <a:pt x="149" y="311"/>
                      <a:pt x="146" y="309"/>
                      <a:pt x="141" y="304"/>
                    </a:cubicBezTo>
                    <a:cubicBezTo>
                      <a:pt x="142" y="304"/>
                      <a:pt x="142" y="304"/>
                      <a:pt x="142" y="304"/>
                    </a:cubicBezTo>
                    <a:cubicBezTo>
                      <a:pt x="145" y="304"/>
                      <a:pt x="133" y="290"/>
                      <a:pt x="120" y="276"/>
                    </a:cubicBezTo>
                    <a:cubicBezTo>
                      <a:pt x="131" y="291"/>
                      <a:pt x="114" y="280"/>
                      <a:pt x="154" y="322"/>
                    </a:cubicBezTo>
                    <a:cubicBezTo>
                      <a:pt x="144" y="314"/>
                      <a:pt x="148" y="320"/>
                      <a:pt x="129" y="299"/>
                    </a:cubicBezTo>
                    <a:cubicBezTo>
                      <a:pt x="148" y="328"/>
                      <a:pt x="148" y="328"/>
                      <a:pt x="148" y="328"/>
                    </a:cubicBezTo>
                    <a:cubicBezTo>
                      <a:pt x="144" y="323"/>
                      <a:pt x="133" y="310"/>
                      <a:pt x="129" y="309"/>
                    </a:cubicBezTo>
                    <a:cubicBezTo>
                      <a:pt x="129" y="309"/>
                      <a:pt x="130" y="309"/>
                      <a:pt x="130" y="309"/>
                    </a:cubicBezTo>
                    <a:cubicBezTo>
                      <a:pt x="131" y="309"/>
                      <a:pt x="128" y="304"/>
                      <a:pt x="125" y="298"/>
                    </a:cubicBezTo>
                    <a:cubicBezTo>
                      <a:pt x="121" y="293"/>
                      <a:pt x="118" y="288"/>
                      <a:pt x="119" y="288"/>
                    </a:cubicBezTo>
                    <a:cubicBezTo>
                      <a:pt x="120" y="288"/>
                      <a:pt x="122" y="291"/>
                      <a:pt x="129" y="297"/>
                    </a:cubicBezTo>
                    <a:cubicBezTo>
                      <a:pt x="125" y="293"/>
                      <a:pt x="122" y="289"/>
                      <a:pt x="118" y="286"/>
                    </a:cubicBezTo>
                    <a:cubicBezTo>
                      <a:pt x="115" y="283"/>
                      <a:pt x="109" y="279"/>
                      <a:pt x="100" y="273"/>
                    </a:cubicBezTo>
                    <a:cubicBezTo>
                      <a:pt x="100" y="275"/>
                      <a:pt x="100" y="275"/>
                      <a:pt x="100" y="275"/>
                    </a:cubicBezTo>
                    <a:cubicBezTo>
                      <a:pt x="114" y="294"/>
                      <a:pt x="130" y="314"/>
                      <a:pt x="143" y="331"/>
                    </a:cubicBezTo>
                    <a:cubicBezTo>
                      <a:pt x="122" y="315"/>
                      <a:pt x="122" y="315"/>
                      <a:pt x="122" y="315"/>
                    </a:cubicBezTo>
                    <a:cubicBezTo>
                      <a:pt x="133" y="328"/>
                      <a:pt x="133" y="328"/>
                      <a:pt x="133" y="328"/>
                    </a:cubicBezTo>
                    <a:cubicBezTo>
                      <a:pt x="104" y="298"/>
                      <a:pt x="104" y="298"/>
                      <a:pt x="104" y="298"/>
                    </a:cubicBezTo>
                    <a:cubicBezTo>
                      <a:pt x="109" y="304"/>
                      <a:pt x="114" y="310"/>
                      <a:pt x="113" y="310"/>
                    </a:cubicBezTo>
                    <a:cubicBezTo>
                      <a:pt x="113" y="310"/>
                      <a:pt x="113" y="309"/>
                      <a:pt x="113" y="309"/>
                    </a:cubicBezTo>
                    <a:cubicBezTo>
                      <a:pt x="110" y="306"/>
                      <a:pt x="106" y="302"/>
                      <a:pt x="102" y="298"/>
                    </a:cubicBezTo>
                    <a:cubicBezTo>
                      <a:pt x="103" y="299"/>
                      <a:pt x="106" y="302"/>
                      <a:pt x="108" y="306"/>
                    </a:cubicBezTo>
                    <a:cubicBezTo>
                      <a:pt x="103" y="301"/>
                      <a:pt x="98" y="295"/>
                      <a:pt x="93" y="289"/>
                    </a:cubicBezTo>
                    <a:cubicBezTo>
                      <a:pt x="88" y="289"/>
                      <a:pt x="95" y="296"/>
                      <a:pt x="117" y="317"/>
                    </a:cubicBezTo>
                    <a:cubicBezTo>
                      <a:pt x="112" y="313"/>
                      <a:pt x="112" y="313"/>
                      <a:pt x="112" y="313"/>
                    </a:cubicBezTo>
                    <a:cubicBezTo>
                      <a:pt x="113" y="313"/>
                      <a:pt x="113" y="314"/>
                      <a:pt x="114" y="315"/>
                    </a:cubicBezTo>
                    <a:cubicBezTo>
                      <a:pt x="110" y="311"/>
                      <a:pt x="110" y="311"/>
                      <a:pt x="110" y="311"/>
                    </a:cubicBezTo>
                    <a:cubicBezTo>
                      <a:pt x="99" y="304"/>
                      <a:pt x="99" y="304"/>
                      <a:pt x="99" y="304"/>
                    </a:cubicBezTo>
                    <a:cubicBezTo>
                      <a:pt x="120" y="331"/>
                      <a:pt x="116" y="326"/>
                      <a:pt x="133" y="350"/>
                    </a:cubicBezTo>
                    <a:cubicBezTo>
                      <a:pt x="123" y="340"/>
                      <a:pt x="116" y="330"/>
                      <a:pt x="108" y="323"/>
                    </a:cubicBezTo>
                    <a:cubicBezTo>
                      <a:pt x="114" y="331"/>
                      <a:pt x="116" y="334"/>
                      <a:pt x="115" y="334"/>
                    </a:cubicBezTo>
                    <a:cubicBezTo>
                      <a:pt x="113" y="334"/>
                      <a:pt x="107" y="328"/>
                      <a:pt x="100" y="323"/>
                    </a:cubicBezTo>
                    <a:cubicBezTo>
                      <a:pt x="94" y="317"/>
                      <a:pt x="87" y="311"/>
                      <a:pt x="87" y="311"/>
                    </a:cubicBezTo>
                    <a:cubicBezTo>
                      <a:pt x="86" y="311"/>
                      <a:pt x="88" y="314"/>
                      <a:pt x="93" y="319"/>
                    </a:cubicBezTo>
                    <a:cubicBezTo>
                      <a:pt x="98" y="328"/>
                      <a:pt x="116" y="346"/>
                      <a:pt x="123" y="355"/>
                    </a:cubicBezTo>
                    <a:cubicBezTo>
                      <a:pt x="120" y="352"/>
                      <a:pt x="114" y="345"/>
                      <a:pt x="113" y="345"/>
                    </a:cubicBezTo>
                    <a:cubicBezTo>
                      <a:pt x="132" y="368"/>
                      <a:pt x="132" y="368"/>
                      <a:pt x="132" y="368"/>
                    </a:cubicBezTo>
                    <a:cubicBezTo>
                      <a:pt x="124" y="361"/>
                      <a:pt x="119" y="352"/>
                      <a:pt x="109" y="344"/>
                    </a:cubicBezTo>
                    <a:cubicBezTo>
                      <a:pt x="114" y="352"/>
                      <a:pt x="119" y="359"/>
                      <a:pt x="122" y="363"/>
                    </a:cubicBezTo>
                    <a:cubicBezTo>
                      <a:pt x="129" y="369"/>
                      <a:pt x="136" y="375"/>
                      <a:pt x="142" y="378"/>
                    </a:cubicBezTo>
                    <a:cubicBezTo>
                      <a:pt x="142" y="379"/>
                      <a:pt x="142" y="379"/>
                      <a:pt x="141" y="379"/>
                    </a:cubicBezTo>
                    <a:cubicBezTo>
                      <a:pt x="139" y="379"/>
                      <a:pt x="130" y="374"/>
                      <a:pt x="123" y="369"/>
                    </a:cubicBezTo>
                    <a:cubicBezTo>
                      <a:pt x="122" y="369"/>
                      <a:pt x="121" y="368"/>
                      <a:pt x="118" y="367"/>
                    </a:cubicBezTo>
                    <a:cubicBezTo>
                      <a:pt x="120" y="374"/>
                      <a:pt x="158" y="406"/>
                      <a:pt x="154" y="406"/>
                    </a:cubicBezTo>
                    <a:cubicBezTo>
                      <a:pt x="154" y="406"/>
                      <a:pt x="153" y="406"/>
                      <a:pt x="153" y="406"/>
                    </a:cubicBezTo>
                    <a:cubicBezTo>
                      <a:pt x="136" y="389"/>
                      <a:pt x="116" y="369"/>
                      <a:pt x="112" y="368"/>
                    </a:cubicBezTo>
                    <a:cubicBezTo>
                      <a:pt x="123" y="380"/>
                      <a:pt x="136" y="394"/>
                      <a:pt x="142" y="403"/>
                    </a:cubicBezTo>
                    <a:cubicBezTo>
                      <a:pt x="116" y="376"/>
                      <a:pt x="116" y="376"/>
                      <a:pt x="116" y="376"/>
                    </a:cubicBezTo>
                    <a:cubicBezTo>
                      <a:pt x="116" y="377"/>
                      <a:pt x="117" y="379"/>
                      <a:pt x="116" y="379"/>
                    </a:cubicBezTo>
                    <a:cubicBezTo>
                      <a:pt x="115" y="379"/>
                      <a:pt x="111" y="376"/>
                      <a:pt x="101" y="365"/>
                    </a:cubicBezTo>
                    <a:cubicBezTo>
                      <a:pt x="106" y="372"/>
                      <a:pt x="108" y="375"/>
                      <a:pt x="107" y="375"/>
                    </a:cubicBezTo>
                    <a:cubicBezTo>
                      <a:pt x="106" y="375"/>
                      <a:pt x="105" y="374"/>
                      <a:pt x="103" y="372"/>
                    </a:cubicBezTo>
                    <a:cubicBezTo>
                      <a:pt x="114" y="388"/>
                      <a:pt x="156" y="425"/>
                      <a:pt x="166" y="435"/>
                    </a:cubicBezTo>
                    <a:cubicBezTo>
                      <a:pt x="145" y="417"/>
                      <a:pt x="155" y="429"/>
                      <a:pt x="123" y="399"/>
                    </a:cubicBezTo>
                    <a:cubicBezTo>
                      <a:pt x="118" y="390"/>
                      <a:pt x="118" y="390"/>
                      <a:pt x="118" y="390"/>
                    </a:cubicBezTo>
                    <a:cubicBezTo>
                      <a:pt x="112" y="384"/>
                      <a:pt x="109" y="382"/>
                      <a:pt x="108" y="382"/>
                    </a:cubicBezTo>
                    <a:cubicBezTo>
                      <a:pt x="106" y="382"/>
                      <a:pt x="109" y="386"/>
                      <a:pt x="112" y="390"/>
                    </a:cubicBezTo>
                    <a:cubicBezTo>
                      <a:pt x="115" y="394"/>
                      <a:pt x="118" y="398"/>
                      <a:pt x="118" y="398"/>
                    </a:cubicBezTo>
                    <a:cubicBezTo>
                      <a:pt x="117" y="398"/>
                      <a:pt x="112" y="392"/>
                      <a:pt x="95" y="376"/>
                    </a:cubicBezTo>
                    <a:cubicBezTo>
                      <a:pt x="95" y="376"/>
                      <a:pt x="95" y="376"/>
                      <a:pt x="95" y="376"/>
                    </a:cubicBezTo>
                    <a:cubicBezTo>
                      <a:pt x="98" y="376"/>
                      <a:pt x="86" y="361"/>
                      <a:pt x="71" y="347"/>
                    </a:cubicBezTo>
                    <a:cubicBezTo>
                      <a:pt x="83" y="363"/>
                      <a:pt x="83" y="363"/>
                      <a:pt x="83" y="363"/>
                    </a:cubicBezTo>
                    <a:cubicBezTo>
                      <a:pt x="76" y="356"/>
                      <a:pt x="79" y="357"/>
                      <a:pt x="70" y="350"/>
                    </a:cubicBezTo>
                    <a:cubicBezTo>
                      <a:pt x="75" y="356"/>
                      <a:pt x="87" y="371"/>
                      <a:pt x="95" y="380"/>
                    </a:cubicBezTo>
                    <a:cubicBezTo>
                      <a:pt x="94" y="378"/>
                      <a:pt x="94" y="378"/>
                      <a:pt x="94" y="378"/>
                    </a:cubicBezTo>
                    <a:cubicBezTo>
                      <a:pt x="95" y="385"/>
                      <a:pt x="95" y="385"/>
                      <a:pt x="95" y="385"/>
                    </a:cubicBezTo>
                    <a:cubicBezTo>
                      <a:pt x="95" y="386"/>
                      <a:pt x="95" y="386"/>
                      <a:pt x="95" y="386"/>
                    </a:cubicBezTo>
                    <a:cubicBezTo>
                      <a:pt x="95" y="386"/>
                      <a:pt x="95" y="386"/>
                      <a:pt x="95" y="386"/>
                    </a:cubicBezTo>
                    <a:cubicBezTo>
                      <a:pt x="95" y="385"/>
                      <a:pt x="95" y="385"/>
                      <a:pt x="95" y="385"/>
                    </a:cubicBezTo>
                    <a:cubicBezTo>
                      <a:pt x="93" y="383"/>
                      <a:pt x="87" y="377"/>
                      <a:pt x="85" y="376"/>
                    </a:cubicBezTo>
                    <a:cubicBezTo>
                      <a:pt x="97" y="392"/>
                      <a:pt x="97" y="392"/>
                      <a:pt x="97" y="392"/>
                    </a:cubicBezTo>
                    <a:cubicBezTo>
                      <a:pt x="91" y="385"/>
                      <a:pt x="82" y="377"/>
                      <a:pt x="77" y="374"/>
                    </a:cubicBezTo>
                    <a:cubicBezTo>
                      <a:pt x="77" y="374"/>
                      <a:pt x="76" y="374"/>
                      <a:pt x="76" y="374"/>
                    </a:cubicBezTo>
                    <a:cubicBezTo>
                      <a:pt x="74" y="374"/>
                      <a:pt x="83" y="385"/>
                      <a:pt x="93" y="395"/>
                    </a:cubicBezTo>
                    <a:cubicBezTo>
                      <a:pt x="102" y="406"/>
                      <a:pt x="112" y="417"/>
                      <a:pt x="111" y="417"/>
                    </a:cubicBezTo>
                    <a:cubicBezTo>
                      <a:pt x="111" y="417"/>
                      <a:pt x="108" y="415"/>
                      <a:pt x="104" y="411"/>
                    </a:cubicBezTo>
                    <a:cubicBezTo>
                      <a:pt x="104" y="411"/>
                      <a:pt x="104" y="411"/>
                      <a:pt x="104" y="411"/>
                    </a:cubicBezTo>
                    <a:cubicBezTo>
                      <a:pt x="104" y="411"/>
                      <a:pt x="104" y="410"/>
                      <a:pt x="103" y="410"/>
                    </a:cubicBezTo>
                    <a:cubicBezTo>
                      <a:pt x="103" y="409"/>
                      <a:pt x="102" y="408"/>
                      <a:pt x="103" y="408"/>
                    </a:cubicBezTo>
                    <a:cubicBezTo>
                      <a:pt x="103" y="408"/>
                      <a:pt x="103" y="408"/>
                      <a:pt x="103" y="408"/>
                    </a:cubicBezTo>
                    <a:cubicBezTo>
                      <a:pt x="90" y="398"/>
                      <a:pt x="90" y="398"/>
                      <a:pt x="90" y="398"/>
                    </a:cubicBezTo>
                    <a:cubicBezTo>
                      <a:pt x="144" y="454"/>
                      <a:pt x="89" y="410"/>
                      <a:pt x="143" y="466"/>
                    </a:cubicBezTo>
                    <a:cubicBezTo>
                      <a:pt x="119" y="445"/>
                      <a:pt x="130" y="453"/>
                      <a:pt x="106" y="424"/>
                    </a:cubicBezTo>
                    <a:cubicBezTo>
                      <a:pt x="89" y="410"/>
                      <a:pt x="89" y="410"/>
                      <a:pt x="89" y="410"/>
                    </a:cubicBezTo>
                    <a:cubicBezTo>
                      <a:pt x="87" y="407"/>
                      <a:pt x="92" y="411"/>
                      <a:pt x="88" y="404"/>
                    </a:cubicBezTo>
                    <a:cubicBezTo>
                      <a:pt x="81" y="399"/>
                      <a:pt x="78" y="397"/>
                      <a:pt x="77" y="397"/>
                    </a:cubicBezTo>
                    <a:cubicBezTo>
                      <a:pt x="74" y="397"/>
                      <a:pt x="92" y="419"/>
                      <a:pt x="102" y="431"/>
                    </a:cubicBezTo>
                    <a:cubicBezTo>
                      <a:pt x="95" y="424"/>
                      <a:pt x="70" y="397"/>
                      <a:pt x="68" y="397"/>
                    </a:cubicBezTo>
                    <a:cubicBezTo>
                      <a:pt x="67" y="397"/>
                      <a:pt x="67" y="398"/>
                      <a:pt x="68" y="400"/>
                    </a:cubicBezTo>
                    <a:cubicBezTo>
                      <a:pt x="76" y="414"/>
                      <a:pt x="109" y="440"/>
                      <a:pt x="113" y="448"/>
                    </a:cubicBezTo>
                    <a:cubicBezTo>
                      <a:pt x="84" y="421"/>
                      <a:pt x="84" y="421"/>
                      <a:pt x="84" y="421"/>
                    </a:cubicBezTo>
                    <a:cubicBezTo>
                      <a:pt x="91" y="431"/>
                      <a:pt x="92" y="434"/>
                      <a:pt x="91" y="434"/>
                    </a:cubicBezTo>
                    <a:cubicBezTo>
                      <a:pt x="88" y="434"/>
                      <a:pt x="79" y="427"/>
                      <a:pt x="76" y="426"/>
                    </a:cubicBezTo>
                    <a:cubicBezTo>
                      <a:pt x="77" y="429"/>
                      <a:pt x="80" y="432"/>
                      <a:pt x="83" y="436"/>
                    </a:cubicBezTo>
                    <a:cubicBezTo>
                      <a:pt x="82" y="435"/>
                      <a:pt x="81" y="434"/>
                      <a:pt x="80" y="434"/>
                    </a:cubicBezTo>
                    <a:cubicBezTo>
                      <a:pt x="78" y="434"/>
                      <a:pt x="83" y="441"/>
                      <a:pt x="88" y="448"/>
                    </a:cubicBezTo>
                    <a:cubicBezTo>
                      <a:pt x="93" y="455"/>
                      <a:pt x="99" y="462"/>
                      <a:pt x="97" y="462"/>
                    </a:cubicBezTo>
                    <a:cubicBezTo>
                      <a:pt x="97" y="462"/>
                      <a:pt x="96" y="461"/>
                      <a:pt x="95" y="461"/>
                    </a:cubicBezTo>
                    <a:cubicBezTo>
                      <a:pt x="90" y="454"/>
                      <a:pt x="76" y="444"/>
                      <a:pt x="69" y="437"/>
                    </a:cubicBezTo>
                    <a:cubicBezTo>
                      <a:pt x="83" y="458"/>
                      <a:pt x="83" y="458"/>
                      <a:pt x="83" y="458"/>
                    </a:cubicBezTo>
                    <a:cubicBezTo>
                      <a:pt x="84" y="458"/>
                      <a:pt x="84" y="458"/>
                      <a:pt x="84" y="458"/>
                    </a:cubicBezTo>
                    <a:cubicBezTo>
                      <a:pt x="83" y="458"/>
                      <a:pt x="83" y="458"/>
                      <a:pt x="83" y="458"/>
                    </a:cubicBezTo>
                    <a:cubicBezTo>
                      <a:pt x="79" y="451"/>
                      <a:pt x="70" y="442"/>
                      <a:pt x="59" y="431"/>
                    </a:cubicBezTo>
                    <a:cubicBezTo>
                      <a:pt x="56" y="429"/>
                      <a:pt x="54" y="427"/>
                      <a:pt x="51" y="425"/>
                    </a:cubicBezTo>
                    <a:cubicBezTo>
                      <a:pt x="53" y="428"/>
                      <a:pt x="55" y="430"/>
                      <a:pt x="56" y="432"/>
                    </a:cubicBezTo>
                    <a:cubicBezTo>
                      <a:pt x="54" y="429"/>
                      <a:pt x="51" y="426"/>
                      <a:pt x="49" y="424"/>
                    </a:cubicBezTo>
                    <a:cubicBezTo>
                      <a:pt x="47" y="422"/>
                      <a:pt x="44" y="421"/>
                      <a:pt x="43" y="420"/>
                    </a:cubicBezTo>
                    <a:cubicBezTo>
                      <a:pt x="61" y="443"/>
                      <a:pt x="61" y="443"/>
                      <a:pt x="61" y="443"/>
                    </a:cubicBezTo>
                    <a:cubicBezTo>
                      <a:pt x="64" y="445"/>
                      <a:pt x="65" y="446"/>
                      <a:pt x="67" y="446"/>
                    </a:cubicBezTo>
                    <a:cubicBezTo>
                      <a:pt x="66" y="447"/>
                      <a:pt x="70" y="453"/>
                      <a:pt x="68" y="453"/>
                    </a:cubicBezTo>
                    <a:cubicBezTo>
                      <a:pt x="67" y="453"/>
                      <a:pt x="65" y="451"/>
                      <a:pt x="60" y="447"/>
                    </a:cubicBezTo>
                    <a:cubicBezTo>
                      <a:pt x="54" y="441"/>
                      <a:pt x="48" y="435"/>
                      <a:pt x="42" y="428"/>
                    </a:cubicBezTo>
                    <a:cubicBezTo>
                      <a:pt x="48" y="433"/>
                      <a:pt x="50" y="436"/>
                      <a:pt x="51" y="436"/>
                    </a:cubicBezTo>
                    <a:cubicBezTo>
                      <a:pt x="52" y="436"/>
                      <a:pt x="42" y="425"/>
                      <a:pt x="34" y="417"/>
                    </a:cubicBezTo>
                    <a:cubicBezTo>
                      <a:pt x="34" y="418"/>
                      <a:pt x="34" y="418"/>
                      <a:pt x="34" y="418"/>
                    </a:cubicBezTo>
                    <a:cubicBezTo>
                      <a:pt x="32" y="418"/>
                      <a:pt x="30" y="415"/>
                      <a:pt x="25" y="410"/>
                    </a:cubicBezTo>
                    <a:cubicBezTo>
                      <a:pt x="23" y="410"/>
                      <a:pt x="22" y="409"/>
                      <a:pt x="20" y="409"/>
                    </a:cubicBezTo>
                    <a:cubicBezTo>
                      <a:pt x="27" y="417"/>
                      <a:pt x="41" y="431"/>
                      <a:pt x="51" y="440"/>
                    </a:cubicBezTo>
                    <a:cubicBezTo>
                      <a:pt x="48" y="439"/>
                      <a:pt x="45" y="437"/>
                      <a:pt x="44" y="437"/>
                    </a:cubicBezTo>
                    <a:cubicBezTo>
                      <a:pt x="42" y="437"/>
                      <a:pt x="44" y="440"/>
                      <a:pt x="53" y="451"/>
                    </a:cubicBezTo>
                    <a:cubicBezTo>
                      <a:pt x="31" y="429"/>
                      <a:pt x="31" y="429"/>
                      <a:pt x="31" y="429"/>
                    </a:cubicBezTo>
                    <a:cubicBezTo>
                      <a:pt x="31" y="429"/>
                      <a:pt x="31" y="429"/>
                      <a:pt x="31" y="428"/>
                    </a:cubicBezTo>
                    <a:cubicBezTo>
                      <a:pt x="36" y="437"/>
                      <a:pt x="36" y="437"/>
                      <a:pt x="36" y="437"/>
                    </a:cubicBezTo>
                    <a:cubicBezTo>
                      <a:pt x="24" y="424"/>
                      <a:pt x="24" y="424"/>
                      <a:pt x="24" y="424"/>
                    </a:cubicBezTo>
                    <a:cubicBezTo>
                      <a:pt x="21" y="422"/>
                      <a:pt x="18" y="419"/>
                      <a:pt x="15" y="417"/>
                    </a:cubicBezTo>
                    <a:cubicBezTo>
                      <a:pt x="16" y="419"/>
                      <a:pt x="18" y="421"/>
                      <a:pt x="20" y="423"/>
                    </a:cubicBezTo>
                    <a:cubicBezTo>
                      <a:pt x="29" y="431"/>
                      <a:pt x="36" y="439"/>
                      <a:pt x="34" y="439"/>
                    </a:cubicBezTo>
                    <a:cubicBezTo>
                      <a:pt x="34" y="439"/>
                      <a:pt x="33" y="439"/>
                      <a:pt x="32" y="438"/>
                    </a:cubicBezTo>
                    <a:cubicBezTo>
                      <a:pt x="12" y="419"/>
                      <a:pt x="12" y="419"/>
                      <a:pt x="12" y="419"/>
                    </a:cubicBezTo>
                    <a:cubicBezTo>
                      <a:pt x="16" y="426"/>
                      <a:pt x="37" y="446"/>
                      <a:pt x="35" y="446"/>
                    </a:cubicBezTo>
                    <a:cubicBezTo>
                      <a:pt x="35" y="446"/>
                      <a:pt x="32" y="444"/>
                      <a:pt x="26" y="439"/>
                    </a:cubicBezTo>
                    <a:cubicBezTo>
                      <a:pt x="37" y="452"/>
                      <a:pt x="57" y="464"/>
                      <a:pt x="58" y="471"/>
                    </a:cubicBezTo>
                    <a:cubicBezTo>
                      <a:pt x="47" y="461"/>
                      <a:pt x="38" y="455"/>
                      <a:pt x="33" y="453"/>
                    </a:cubicBezTo>
                    <a:cubicBezTo>
                      <a:pt x="40" y="461"/>
                      <a:pt x="54" y="472"/>
                      <a:pt x="55" y="472"/>
                    </a:cubicBezTo>
                    <a:cubicBezTo>
                      <a:pt x="55" y="472"/>
                      <a:pt x="55" y="472"/>
                      <a:pt x="56" y="472"/>
                    </a:cubicBezTo>
                    <a:cubicBezTo>
                      <a:pt x="55" y="472"/>
                      <a:pt x="55" y="471"/>
                      <a:pt x="55" y="471"/>
                    </a:cubicBezTo>
                    <a:cubicBezTo>
                      <a:pt x="56" y="471"/>
                      <a:pt x="56" y="472"/>
                      <a:pt x="56" y="472"/>
                    </a:cubicBezTo>
                    <a:cubicBezTo>
                      <a:pt x="56" y="472"/>
                      <a:pt x="55" y="473"/>
                      <a:pt x="55" y="473"/>
                    </a:cubicBezTo>
                    <a:cubicBezTo>
                      <a:pt x="52" y="473"/>
                      <a:pt x="40" y="463"/>
                      <a:pt x="28" y="452"/>
                    </a:cubicBezTo>
                    <a:cubicBezTo>
                      <a:pt x="16" y="442"/>
                      <a:pt x="4" y="432"/>
                      <a:pt x="2" y="432"/>
                    </a:cubicBezTo>
                    <a:cubicBezTo>
                      <a:pt x="1" y="432"/>
                      <a:pt x="2" y="433"/>
                      <a:pt x="4" y="436"/>
                    </a:cubicBezTo>
                    <a:cubicBezTo>
                      <a:pt x="9" y="439"/>
                      <a:pt x="15" y="443"/>
                      <a:pt x="21" y="448"/>
                    </a:cubicBezTo>
                    <a:cubicBezTo>
                      <a:pt x="12" y="444"/>
                      <a:pt x="12" y="444"/>
                      <a:pt x="12" y="444"/>
                    </a:cubicBezTo>
                    <a:cubicBezTo>
                      <a:pt x="26" y="456"/>
                      <a:pt x="41" y="473"/>
                      <a:pt x="45" y="473"/>
                    </a:cubicBezTo>
                    <a:cubicBezTo>
                      <a:pt x="46" y="473"/>
                      <a:pt x="46" y="473"/>
                      <a:pt x="46" y="472"/>
                    </a:cubicBezTo>
                    <a:cubicBezTo>
                      <a:pt x="48" y="474"/>
                      <a:pt x="48" y="475"/>
                      <a:pt x="48" y="475"/>
                    </a:cubicBezTo>
                    <a:cubicBezTo>
                      <a:pt x="47" y="475"/>
                      <a:pt x="43" y="472"/>
                      <a:pt x="38" y="469"/>
                    </a:cubicBezTo>
                    <a:cubicBezTo>
                      <a:pt x="34" y="466"/>
                      <a:pt x="30" y="463"/>
                      <a:pt x="29" y="463"/>
                    </a:cubicBezTo>
                    <a:cubicBezTo>
                      <a:pt x="28" y="463"/>
                      <a:pt x="29" y="465"/>
                      <a:pt x="34" y="471"/>
                    </a:cubicBezTo>
                    <a:cubicBezTo>
                      <a:pt x="10" y="445"/>
                      <a:pt x="10" y="445"/>
                      <a:pt x="10" y="445"/>
                    </a:cubicBezTo>
                    <a:cubicBezTo>
                      <a:pt x="9" y="445"/>
                      <a:pt x="14" y="451"/>
                      <a:pt x="18" y="455"/>
                    </a:cubicBezTo>
                    <a:cubicBezTo>
                      <a:pt x="18" y="456"/>
                      <a:pt x="19" y="457"/>
                      <a:pt x="20" y="457"/>
                    </a:cubicBezTo>
                    <a:cubicBezTo>
                      <a:pt x="19" y="457"/>
                      <a:pt x="19" y="457"/>
                      <a:pt x="19" y="457"/>
                    </a:cubicBezTo>
                    <a:cubicBezTo>
                      <a:pt x="20" y="458"/>
                      <a:pt x="20" y="458"/>
                      <a:pt x="20" y="458"/>
                    </a:cubicBezTo>
                    <a:cubicBezTo>
                      <a:pt x="19" y="457"/>
                      <a:pt x="19" y="457"/>
                      <a:pt x="19" y="457"/>
                    </a:cubicBezTo>
                    <a:cubicBezTo>
                      <a:pt x="19" y="457"/>
                      <a:pt x="19" y="457"/>
                      <a:pt x="19" y="457"/>
                    </a:cubicBezTo>
                    <a:cubicBezTo>
                      <a:pt x="15" y="457"/>
                      <a:pt x="14" y="459"/>
                      <a:pt x="13" y="461"/>
                    </a:cubicBezTo>
                    <a:cubicBezTo>
                      <a:pt x="16" y="463"/>
                      <a:pt x="20" y="467"/>
                      <a:pt x="25" y="472"/>
                    </a:cubicBezTo>
                    <a:cubicBezTo>
                      <a:pt x="19" y="467"/>
                      <a:pt x="15" y="463"/>
                      <a:pt x="13" y="461"/>
                    </a:cubicBezTo>
                    <a:cubicBezTo>
                      <a:pt x="13" y="462"/>
                      <a:pt x="13" y="463"/>
                      <a:pt x="13" y="463"/>
                    </a:cubicBezTo>
                    <a:cubicBezTo>
                      <a:pt x="14" y="465"/>
                      <a:pt x="14" y="466"/>
                      <a:pt x="14" y="466"/>
                    </a:cubicBezTo>
                    <a:cubicBezTo>
                      <a:pt x="14" y="466"/>
                      <a:pt x="13" y="466"/>
                      <a:pt x="13" y="466"/>
                    </a:cubicBezTo>
                    <a:cubicBezTo>
                      <a:pt x="13" y="466"/>
                      <a:pt x="13" y="466"/>
                      <a:pt x="13" y="466"/>
                    </a:cubicBezTo>
                    <a:cubicBezTo>
                      <a:pt x="14" y="471"/>
                      <a:pt x="17" y="478"/>
                      <a:pt x="19" y="484"/>
                    </a:cubicBezTo>
                    <a:cubicBezTo>
                      <a:pt x="21" y="490"/>
                      <a:pt x="22" y="495"/>
                      <a:pt x="21" y="499"/>
                    </a:cubicBezTo>
                    <a:cubicBezTo>
                      <a:pt x="21" y="503"/>
                      <a:pt x="19" y="506"/>
                      <a:pt x="18" y="510"/>
                    </a:cubicBezTo>
                    <a:cubicBezTo>
                      <a:pt x="18" y="510"/>
                      <a:pt x="18" y="510"/>
                      <a:pt x="19" y="510"/>
                    </a:cubicBezTo>
                    <a:cubicBezTo>
                      <a:pt x="20" y="510"/>
                      <a:pt x="21" y="512"/>
                      <a:pt x="22" y="514"/>
                    </a:cubicBezTo>
                    <a:cubicBezTo>
                      <a:pt x="22" y="514"/>
                      <a:pt x="22" y="514"/>
                      <a:pt x="22" y="514"/>
                    </a:cubicBezTo>
                    <a:cubicBezTo>
                      <a:pt x="23" y="514"/>
                      <a:pt x="27" y="518"/>
                      <a:pt x="29" y="519"/>
                    </a:cubicBezTo>
                    <a:cubicBezTo>
                      <a:pt x="29" y="519"/>
                      <a:pt x="27" y="520"/>
                      <a:pt x="27" y="521"/>
                    </a:cubicBezTo>
                    <a:cubicBezTo>
                      <a:pt x="26" y="522"/>
                      <a:pt x="26" y="524"/>
                      <a:pt x="26" y="524"/>
                    </a:cubicBezTo>
                    <a:cubicBezTo>
                      <a:pt x="28" y="526"/>
                      <a:pt x="29" y="529"/>
                      <a:pt x="29" y="531"/>
                    </a:cubicBezTo>
                    <a:cubicBezTo>
                      <a:pt x="30" y="533"/>
                      <a:pt x="31" y="536"/>
                      <a:pt x="32" y="537"/>
                    </a:cubicBezTo>
                    <a:cubicBezTo>
                      <a:pt x="32" y="537"/>
                      <a:pt x="31" y="536"/>
                      <a:pt x="31" y="535"/>
                    </a:cubicBezTo>
                    <a:cubicBezTo>
                      <a:pt x="31" y="535"/>
                      <a:pt x="31" y="534"/>
                      <a:pt x="31" y="534"/>
                    </a:cubicBezTo>
                    <a:cubicBezTo>
                      <a:pt x="32" y="536"/>
                      <a:pt x="32" y="536"/>
                      <a:pt x="33" y="536"/>
                    </a:cubicBezTo>
                    <a:cubicBezTo>
                      <a:pt x="34" y="536"/>
                      <a:pt x="34" y="536"/>
                      <a:pt x="34" y="536"/>
                    </a:cubicBezTo>
                    <a:cubicBezTo>
                      <a:pt x="34" y="536"/>
                      <a:pt x="34" y="536"/>
                      <a:pt x="34" y="536"/>
                    </a:cubicBezTo>
                    <a:cubicBezTo>
                      <a:pt x="34" y="536"/>
                      <a:pt x="35" y="536"/>
                      <a:pt x="35" y="536"/>
                    </a:cubicBezTo>
                    <a:cubicBezTo>
                      <a:pt x="37" y="536"/>
                      <a:pt x="41" y="537"/>
                      <a:pt x="43" y="539"/>
                    </a:cubicBezTo>
                    <a:cubicBezTo>
                      <a:pt x="43" y="538"/>
                      <a:pt x="44" y="537"/>
                      <a:pt x="46" y="537"/>
                    </a:cubicBezTo>
                    <a:cubicBezTo>
                      <a:pt x="47" y="537"/>
                      <a:pt x="50" y="538"/>
                      <a:pt x="52" y="538"/>
                    </a:cubicBezTo>
                    <a:cubicBezTo>
                      <a:pt x="55" y="539"/>
                      <a:pt x="58" y="539"/>
                      <a:pt x="60" y="539"/>
                    </a:cubicBezTo>
                    <a:cubicBezTo>
                      <a:pt x="62" y="539"/>
                      <a:pt x="63" y="538"/>
                      <a:pt x="61" y="536"/>
                    </a:cubicBezTo>
                    <a:cubicBezTo>
                      <a:pt x="65" y="537"/>
                      <a:pt x="63" y="538"/>
                      <a:pt x="67" y="540"/>
                    </a:cubicBezTo>
                    <a:cubicBezTo>
                      <a:pt x="64" y="537"/>
                      <a:pt x="64" y="536"/>
                      <a:pt x="67" y="536"/>
                    </a:cubicBezTo>
                    <a:cubicBezTo>
                      <a:pt x="68" y="536"/>
                      <a:pt x="69" y="536"/>
                      <a:pt x="70" y="536"/>
                    </a:cubicBezTo>
                    <a:cubicBezTo>
                      <a:pt x="71" y="537"/>
                      <a:pt x="71" y="537"/>
                      <a:pt x="71" y="537"/>
                    </a:cubicBezTo>
                    <a:cubicBezTo>
                      <a:pt x="73" y="537"/>
                      <a:pt x="76" y="537"/>
                      <a:pt x="78" y="537"/>
                    </a:cubicBezTo>
                    <a:cubicBezTo>
                      <a:pt x="86" y="537"/>
                      <a:pt x="97" y="540"/>
                      <a:pt x="114" y="544"/>
                    </a:cubicBezTo>
                    <a:cubicBezTo>
                      <a:pt x="101" y="536"/>
                      <a:pt x="101" y="536"/>
                      <a:pt x="101" y="536"/>
                    </a:cubicBezTo>
                    <a:cubicBezTo>
                      <a:pt x="105" y="536"/>
                      <a:pt x="110" y="539"/>
                      <a:pt x="115" y="541"/>
                    </a:cubicBezTo>
                    <a:cubicBezTo>
                      <a:pt x="99" y="527"/>
                      <a:pt x="106" y="541"/>
                      <a:pt x="88" y="527"/>
                    </a:cubicBezTo>
                    <a:cubicBezTo>
                      <a:pt x="99" y="533"/>
                      <a:pt x="105" y="534"/>
                      <a:pt x="109" y="534"/>
                    </a:cubicBezTo>
                    <a:cubicBezTo>
                      <a:pt x="110" y="534"/>
                      <a:pt x="111" y="534"/>
                      <a:pt x="112" y="534"/>
                    </a:cubicBezTo>
                    <a:cubicBezTo>
                      <a:pt x="113" y="534"/>
                      <a:pt x="113" y="534"/>
                      <a:pt x="114" y="534"/>
                    </a:cubicBezTo>
                    <a:cubicBezTo>
                      <a:pt x="119" y="534"/>
                      <a:pt x="125" y="535"/>
                      <a:pt x="142" y="547"/>
                    </a:cubicBezTo>
                    <a:cubicBezTo>
                      <a:pt x="142" y="547"/>
                      <a:pt x="142" y="547"/>
                      <a:pt x="142" y="547"/>
                    </a:cubicBezTo>
                    <a:cubicBezTo>
                      <a:pt x="144" y="547"/>
                      <a:pt x="139" y="543"/>
                      <a:pt x="134" y="540"/>
                    </a:cubicBezTo>
                    <a:cubicBezTo>
                      <a:pt x="130" y="537"/>
                      <a:pt x="125" y="534"/>
                      <a:pt x="127" y="534"/>
                    </a:cubicBezTo>
                    <a:cubicBezTo>
                      <a:pt x="138" y="541"/>
                      <a:pt x="138" y="541"/>
                      <a:pt x="138" y="541"/>
                    </a:cubicBezTo>
                    <a:cubicBezTo>
                      <a:pt x="126" y="531"/>
                      <a:pt x="126" y="531"/>
                      <a:pt x="126" y="531"/>
                    </a:cubicBezTo>
                    <a:cubicBezTo>
                      <a:pt x="131" y="533"/>
                      <a:pt x="145" y="542"/>
                      <a:pt x="154" y="548"/>
                    </a:cubicBezTo>
                    <a:cubicBezTo>
                      <a:pt x="154" y="548"/>
                      <a:pt x="154" y="548"/>
                      <a:pt x="154" y="548"/>
                    </a:cubicBezTo>
                    <a:cubicBezTo>
                      <a:pt x="153" y="548"/>
                      <a:pt x="155" y="550"/>
                      <a:pt x="155" y="550"/>
                    </a:cubicBezTo>
                    <a:cubicBezTo>
                      <a:pt x="159" y="553"/>
                      <a:pt x="162" y="554"/>
                      <a:pt x="164" y="554"/>
                    </a:cubicBezTo>
                    <a:cubicBezTo>
                      <a:pt x="165" y="554"/>
                      <a:pt x="165" y="553"/>
                      <a:pt x="165" y="552"/>
                    </a:cubicBezTo>
                    <a:cubicBezTo>
                      <a:pt x="166" y="551"/>
                      <a:pt x="165" y="550"/>
                      <a:pt x="166" y="550"/>
                    </a:cubicBezTo>
                    <a:cubicBezTo>
                      <a:pt x="166" y="550"/>
                      <a:pt x="166" y="550"/>
                      <a:pt x="166" y="550"/>
                    </a:cubicBezTo>
                    <a:cubicBezTo>
                      <a:pt x="156" y="545"/>
                      <a:pt x="156" y="545"/>
                      <a:pt x="156" y="545"/>
                    </a:cubicBezTo>
                    <a:cubicBezTo>
                      <a:pt x="157" y="541"/>
                      <a:pt x="165" y="542"/>
                      <a:pt x="171" y="541"/>
                    </a:cubicBezTo>
                    <a:cubicBezTo>
                      <a:pt x="174" y="541"/>
                      <a:pt x="176" y="540"/>
                      <a:pt x="176" y="537"/>
                    </a:cubicBezTo>
                    <a:cubicBezTo>
                      <a:pt x="175" y="534"/>
                      <a:pt x="171" y="529"/>
                      <a:pt x="165" y="522"/>
                    </a:cubicBezTo>
                    <a:cubicBezTo>
                      <a:pt x="155" y="516"/>
                      <a:pt x="155" y="516"/>
                      <a:pt x="155" y="516"/>
                    </a:cubicBezTo>
                    <a:cubicBezTo>
                      <a:pt x="149" y="510"/>
                      <a:pt x="149" y="508"/>
                      <a:pt x="150" y="508"/>
                    </a:cubicBezTo>
                    <a:cubicBezTo>
                      <a:pt x="151" y="508"/>
                      <a:pt x="153" y="509"/>
                      <a:pt x="156" y="509"/>
                    </a:cubicBezTo>
                    <a:cubicBezTo>
                      <a:pt x="158" y="510"/>
                      <a:pt x="160" y="511"/>
                      <a:pt x="161" y="511"/>
                    </a:cubicBezTo>
                    <a:cubicBezTo>
                      <a:pt x="163" y="511"/>
                      <a:pt x="163" y="510"/>
                      <a:pt x="162" y="508"/>
                    </a:cubicBezTo>
                    <a:cubicBezTo>
                      <a:pt x="164" y="510"/>
                      <a:pt x="164" y="510"/>
                      <a:pt x="164" y="510"/>
                    </a:cubicBezTo>
                    <a:cubicBezTo>
                      <a:pt x="155" y="502"/>
                      <a:pt x="151" y="497"/>
                      <a:pt x="154" y="496"/>
                    </a:cubicBezTo>
                    <a:cubicBezTo>
                      <a:pt x="164" y="506"/>
                      <a:pt x="177" y="510"/>
                      <a:pt x="189" y="520"/>
                    </a:cubicBezTo>
                    <a:cubicBezTo>
                      <a:pt x="173" y="502"/>
                      <a:pt x="175" y="507"/>
                      <a:pt x="142" y="478"/>
                    </a:cubicBezTo>
                    <a:cubicBezTo>
                      <a:pt x="158" y="489"/>
                      <a:pt x="158" y="489"/>
                      <a:pt x="158" y="489"/>
                    </a:cubicBezTo>
                    <a:cubicBezTo>
                      <a:pt x="144" y="477"/>
                      <a:pt x="137" y="472"/>
                      <a:pt x="134" y="466"/>
                    </a:cubicBezTo>
                    <a:cubicBezTo>
                      <a:pt x="147" y="478"/>
                      <a:pt x="160" y="482"/>
                      <a:pt x="177" y="498"/>
                    </a:cubicBezTo>
                    <a:cubicBezTo>
                      <a:pt x="183" y="501"/>
                      <a:pt x="187" y="502"/>
                      <a:pt x="188" y="502"/>
                    </a:cubicBezTo>
                    <a:cubicBezTo>
                      <a:pt x="191" y="502"/>
                      <a:pt x="188" y="498"/>
                      <a:pt x="185" y="495"/>
                    </a:cubicBezTo>
                    <a:cubicBezTo>
                      <a:pt x="181" y="491"/>
                      <a:pt x="178" y="487"/>
                      <a:pt x="179" y="487"/>
                    </a:cubicBezTo>
                    <a:cubicBezTo>
                      <a:pt x="181" y="487"/>
                      <a:pt x="186" y="490"/>
                      <a:pt x="200" y="499"/>
                    </a:cubicBezTo>
                    <a:cubicBezTo>
                      <a:pt x="178" y="482"/>
                      <a:pt x="171" y="478"/>
                      <a:pt x="169" y="478"/>
                    </a:cubicBezTo>
                    <a:cubicBezTo>
                      <a:pt x="168" y="478"/>
                      <a:pt x="167" y="479"/>
                      <a:pt x="167" y="479"/>
                    </a:cubicBezTo>
                    <a:cubicBezTo>
                      <a:pt x="167" y="479"/>
                      <a:pt x="167" y="480"/>
                      <a:pt x="166" y="480"/>
                    </a:cubicBezTo>
                    <a:cubicBezTo>
                      <a:pt x="166" y="480"/>
                      <a:pt x="165" y="479"/>
                      <a:pt x="163" y="477"/>
                    </a:cubicBezTo>
                    <a:cubicBezTo>
                      <a:pt x="149" y="469"/>
                      <a:pt x="133" y="453"/>
                      <a:pt x="136" y="453"/>
                    </a:cubicBezTo>
                    <a:cubicBezTo>
                      <a:pt x="137" y="453"/>
                      <a:pt x="137" y="453"/>
                      <a:pt x="137" y="453"/>
                    </a:cubicBezTo>
                    <a:cubicBezTo>
                      <a:pt x="137" y="453"/>
                      <a:pt x="137" y="453"/>
                      <a:pt x="137" y="453"/>
                    </a:cubicBezTo>
                    <a:cubicBezTo>
                      <a:pt x="139" y="453"/>
                      <a:pt x="152" y="462"/>
                      <a:pt x="166" y="470"/>
                    </a:cubicBezTo>
                    <a:cubicBezTo>
                      <a:pt x="179" y="478"/>
                      <a:pt x="194" y="487"/>
                      <a:pt x="197" y="487"/>
                    </a:cubicBezTo>
                    <a:cubicBezTo>
                      <a:pt x="198" y="487"/>
                      <a:pt x="198" y="487"/>
                      <a:pt x="198" y="486"/>
                    </a:cubicBezTo>
                    <a:cubicBezTo>
                      <a:pt x="198" y="487"/>
                      <a:pt x="201" y="489"/>
                      <a:pt x="201" y="489"/>
                    </a:cubicBezTo>
                    <a:cubicBezTo>
                      <a:pt x="202" y="490"/>
                      <a:pt x="203" y="491"/>
                      <a:pt x="204" y="491"/>
                    </a:cubicBezTo>
                    <a:cubicBezTo>
                      <a:pt x="205" y="491"/>
                      <a:pt x="203" y="489"/>
                      <a:pt x="202" y="487"/>
                    </a:cubicBezTo>
                    <a:cubicBezTo>
                      <a:pt x="200" y="485"/>
                      <a:pt x="199" y="483"/>
                      <a:pt x="200" y="483"/>
                    </a:cubicBezTo>
                    <a:cubicBezTo>
                      <a:pt x="201" y="483"/>
                      <a:pt x="203" y="484"/>
                      <a:pt x="207" y="487"/>
                    </a:cubicBezTo>
                    <a:cubicBezTo>
                      <a:pt x="181" y="466"/>
                      <a:pt x="211" y="485"/>
                      <a:pt x="176" y="460"/>
                    </a:cubicBezTo>
                    <a:cubicBezTo>
                      <a:pt x="182" y="470"/>
                      <a:pt x="182" y="470"/>
                      <a:pt x="182" y="470"/>
                    </a:cubicBezTo>
                    <a:cubicBezTo>
                      <a:pt x="175" y="462"/>
                      <a:pt x="146" y="438"/>
                      <a:pt x="152" y="438"/>
                    </a:cubicBezTo>
                    <a:cubicBezTo>
                      <a:pt x="153" y="438"/>
                      <a:pt x="154" y="439"/>
                      <a:pt x="158" y="441"/>
                    </a:cubicBezTo>
                    <a:cubicBezTo>
                      <a:pt x="164" y="446"/>
                      <a:pt x="173" y="453"/>
                      <a:pt x="177" y="458"/>
                    </a:cubicBezTo>
                    <a:cubicBezTo>
                      <a:pt x="179" y="459"/>
                      <a:pt x="180" y="460"/>
                      <a:pt x="181" y="460"/>
                    </a:cubicBezTo>
                    <a:cubicBezTo>
                      <a:pt x="182" y="460"/>
                      <a:pt x="181" y="459"/>
                      <a:pt x="180" y="458"/>
                    </a:cubicBezTo>
                    <a:cubicBezTo>
                      <a:pt x="179" y="457"/>
                      <a:pt x="179" y="456"/>
                      <a:pt x="179" y="456"/>
                    </a:cubicBezTo>
                    <a:cubicBezTo>
                      <a:pt x="180" y="456"/>
                      <a:pt x="181" y="456"/>
                      <a:pt x="183" y="457"/>
                    </a:cubicBezTo>
                    <a:cubicBezTo>
                      <a:pt x="217" y="482"/>
                      <a:pt x="187" y="467"/>
                      <a:pt x="212" y="489"/>
                    </a:cubicBezTo>
                    <a:cubicBezTo>
                      <a:pt x="214" y="490"/>
                      <a:pt x="215" y="490"/>
                      <a:pt x="215" y="490"/>
                    </a:cubicBezTo>
                    <a:cubicBezTo>
                      <a:pt x="216" y="490"/>
                      <a:pt x="215" y="488"/>
                      <a:pt x="213" y="486"/>
                    </a:cubicBezTo>
                    <a:cubicBezTo>
                      <a:pt x="211" y="484"/>
                      <a:pt x="209" y="482"/>
                      <a:pt x="210" y="482"/>
                    </a:cubicBezTo>
                    <a:cubicBezTo>
                      <a:pt x="211" y="482"/>
                      <a:pt x="215" y="485"/>
                      <a:pt x="226" y="494"/>
                    </a:cubicBezTo>
                    <a:cubicBezTo>
                      <a:pt x="208" y="480"/>
                      <a:pt x="206" y="477"/>
                      <a:pt x="208" y="477"/>
                    </a:cubicBezTo>
                    <a:cubicBezTo>
                      <a:pt x="208" y="477"/>
                      <a:pt x="209" y="477"/>
                      <a:pt x="210" y="477"/>
                    </a:cubicBezTo>
                    <a:cubicBezTo>
                      <a:pt x="211" y="478"/>
                      <a:pt x="212" y="478"/>
                      <a:pt x="212" y="478"/>
                    </a:cubicBezTo>
                    <a:cubicBezTo>
                      <a:pt x="214" y="478"/>
                      <a:pt x="213" y="476"/>
                      <a:pt x="201" y="465"/>
                    </a:cubicBezTo>
                    <a:cubicBezTo>
                      <a:pt x="222" y="480"/>
                      <a:pt x="222" y="480"/>
                      <a:pt x="222" y="480"/>
                    </a:cubicBezTo>
                    <a:cubicBezTo>
                      <a:pt x="219" y="478"/>
                      <a:pt x="210" y="470"/>
                      <a:pt x="211" y="469"/>
                    </a:cubicBezTo>
                    <a:cubicBezTo>
                      <a:pt x="236" y="490"/>
                      <a:pt x="236" y="490"/>
                      <a:pt x="236" y="490"/>
                    </a:cubicBezTo>
                    <a:cubicBezTo>
                      <a:pt x="231" y="485"/>
                      <a:pt x="230" y="484"/>
                      <a:pt x="231" y="484"/>
                    </a:cubicBezTo>
                    <a:cubicBezTo>
                      <a:pt x="232" y="484"/>
                      <a:pt x="236" y="486"/>
                      <a:pt x="240" y="487"/>
                    </a:cubicBezTo>
                    <a:cubicBezTo>
                      <a:pt x="244" y="489"/>
                      <a:pt x="249" y="491"/>
                      <a:pt x="250" y="491"/>
                    </a:cubicBezTo>
                    <a:cubicBezTo>
                      <a:pt x="251" y="491"/>
                      <a:pt x="250" y="491"/>
                      <a:pt x="249" y="489"/>
                    </a:cubicBezTo>
                    <a:cubicBezTo>
                      <a:pt x="248" y="489"/>
                      <a:pt x="248" y="490"/>
                      <a:pt x="247" y="490"/>
                    </a:cubicBezTo>
                    <a:cubicBezTo>
                      <a:pt x="241" y="490"/>
                      <a:pt x="221" y="471"/>
                      <a:pt x="207" y="463"/>
                    </a:cubicBezTo>
                    <a:cubicBezTo>
                      <a:pt x="203" y="459"/>
                      <a:pt x="202" y="457"/>
                      <a:pt x="203" y="457"/>
                    </a:cubicBezTo>
                    <a:cubicBezTo>
                      <a:pt x="205" y="457"/>
                      <a:pt x="217" y="464"/>
                      <a:pt x="229" y="472"/>
                    </a:cubicBezTo>
                    <a:cubicBezTo>
                      <a:pt x="241" y="479"/>
                      <a:pt x="253" y="487"/>
                      <a:pt x="257" y="487"/>
                    </a:cubicBezTo>
                    <a:cubicBezTo>
                      <a:pt x="258" y="487"/>
                      <a:pt x="258" y="487"/>
                      <a:pt x="258" y="486"/>
                    </a:cubicBezTo>
                    <a:cubicBezTo>
                      <a:pt x="258" y="486"/>
                      <a:pt x="258" y="486"/>
                      <a:pt x="258" y="486"/>
                    </a:cubicBezTo>
                    <a:cubicBezTo>
                      <a:pt x="255" y="486"/>
                      <a:pt x="242" y="478"/>
                      <a:pt x="234" y="471"/>
                    </a:cubicBezTo>
                    <a:cubicBezTo>
                      <a:pt x="239" y="473"/>
                      <a:pt x="249" y="477"/>
                      <a:pt x="260" y="484"/>
                    </a:cubicBezTo>
                    <a:cubicBezTo>
                      <a:pt x="259" y="477"/>
                      <a:pt x="238" y="470"/>
                      <a:pt x="227" y="459"/>
                    </a:cubicBezTo>
                    <a:cubicBezTo>
                      <a:pt x="233" y="462"/>
                      <a:pt x="236" y="464"/>
                      <a:pt x="236" y="464"/>
                    </a:cubicBezTo>
                    <a:cubicBezTo>
                      <a:pt x="238" y="464"/>
                      <a:pt x="217" y="447"/>
                      <a:pt x="212" y="442"/>
                    </a:cubicBezTo>
                    <a:cubicBezTo>
                      <a:pt x="232" y="457"/>
                      <a:pt x="232" y="457"/>
                      <a:pt x="232" y="457"/>
                    </a:cubicBezTo>
                    <a:cubicBezTo>
                      <a:pt x="234" y="457"/>
                      <a:pt x="234" y="457"/>
                      <a:pt x="235" y="457"/>
                    </a:cubicBezTo>
                    <a:cubicBezTo>
                      <a:pt x="238" y="457"/>
                      <a:pt x="230" y="450"/>
                      <a:pt x="221" y="444"/>
                    </a:cubicBezTo>
                    <a:cubicBezTo>
                      <a:pt x="212" y="437"/>
                      <a:pt x="203" y="430"/>
                      <a:pt x="206" y="430"/>
                    </a:cubicBezTo>
                    <a:cubicBezTo>
                      <a:pt x="206" y="430"/>
                      <a:pt x="208" y="431"/>
                      <a:pt x="209" y="431"/>
                    </a:cubicBezTo>
                    <a:cubicBezTo>
                      <a:pt x="237" y="454"/>
                      <a:pt x="237" y="454"/>
                      <a:pt x="237" y="454"/>
                    </a:cubicBezTo>
                    <a:cubicBezTo>
                      <a:pt x="231" y="446"/>
                      <a:pt x="231" y="446"/>
                      <a:pt x="231" y="446"/>
                    </a:cubicBezTo>
                    <a:cubicBezTo>
                      <a:pt x="254" y="464"/>
                      <a:pt x="254" y="464"/>
                      <a:pt x="254" y="464"/>
                    </a:cubicBezTo>
                    <a:cubicBezTo>
                      <a:pt x="245" y="454"/>
                      <a:pt x="243" y="452"/>
                      <a:pt x="245" y="452"/>
                    </a:cubicBezTo>
                    <a:cubicBezTo>
                      <a:pt x="246" y="452"/>
                      <a:pt x="249" y="453"/>
                      <a:pt x="252" y="454"/>
                    </a:cubicBezTo>
                    <a:cubicBezTo>
                      <a:pt x="237" y="443"/>
                      <a:pt x="215" y="426"/>
                      <a:pt x="215" y="423"/>
                    </a:cubicBezTo>
                    <a:cubicBezTo>
                      <a:pt x="226" y="429"/>
                      <a:pt x="232" y="435"/>
                      <a:pt x="233" y="435"/>
                    </a:cubicBezTo>
                    <a:cubicBezTo>
                      <a:pt x="234" y="435"/>
                      <a:pt x="234" y="434"/>
                      <a:pt x="234" y="433"/>
                    </a:cubicBezTo>
                    <a:cubicBezTo>
                      <a:pt x="243" y="440"/>
                      <a:pt x="253" y="449"/>
                      <a:pt x="252" y="449"/>
                    </a:cubicBezTo>
                    <a:cubicBezTo>
                      <a:pt x="251" y="449"/>
                      <a:pt x="248" y="447"/>
                      <a:pt x="242" y="443"/>
                    </a:cubicBezTo>
                    <a:cubicBezTo>
                      <a:pt x="248" y="448"/>
                      <a:pt x="255" y="454"/>
                      <a:pt x="261" y="458"/>
                    </a:cubicBezTo>
                    <a:cubicBezTo>
                      <a:pt x="266" y="461"/>
                      <a:pt x="268" y="462"/>
                      <a:pt x="269" y="462"/>
                    </a:cubicBezTo>
                    <a:cubicBezTo>
                      <a:pt x="272" y="462"/>
                      <a:pt x="268" y="457"/>
                      <a:pt x="268" y="456"/>
                    </a:cubicBezTo>
                    <a:cubicBezTo>
                      <a:pt x="267" y="455"/>
                      <a:pt x="266" y="455"/>
                      <a:pt x="262" y="453"/>
                    </a:cubicBezTo>
                    <a:cubicBezTo>
                      <a:pt x="237" y="428"/>
                      <a:pt x="237" y="428"/>
                      <a:pt x="237" y="428"/>
                    </a:cubicBezTo>
                    <a:cubicBezTo>
                      <a:pt x="245" y="433"/>
                      <a:pt x="251" y="438"/>
                      <a:pt x="257" y="443"/>
                    </a:cubicBezTo>
                    <a:cubicBezTo>
                      <a:pt x="255" y="441"/>
                      <a:pt x="246" y="433"/>
                      <a:pt x="245" y="430"/>
                    </a:cubicBezTo>
                    <a:cubicBezTo>
                      <a:pt x="261" y="443"/>
                      <a:pt x="279" y="455"/>
                      <a:pt x="286" y="463"/>
                    </a:cubicBezTo>
                    <a:cubicBezTo>
                      <a:pt x="270" y="445"/>
                      <a:pt x="270" y="445"/>
                      <a:pt x="270" y="445"/>
                    </a:cubicBezTo>
                    <a:cubicBezTo>
                      <a:pt x="278" y="450"/>
                      <a:pt x="292" y="458"/>
                      <a:pt x="298" y="463"/>
                    </a:cubicBezTo>
                    <a:cubicBezTo>
                      <a:pt x="299" y="463"/>
                      <a:pt x="299" y="463"/>
                      <a:pt x="300" y="463"/>
                    </a:cubicBezTo>
                    <a:cubicBezTo>
                      <a:pt x="302" y="463"/>
                      <a:pt x="296" y="457"/>
                      <a:pt x="290" y="451"/>
                    </a:cubicBezTo>
                    <a:cubicBezTo>
                      <a:pt x="284" y="445"/>
                      <a:pt x="279" y="439"/>
                      <a:pt x="282" y="439"/>
                    </a:cubicBezTo>
                    <a:cubicBezTo>
                      <a:pt x="282" y="439"/>
                      <a:pt x="283" y="439"/>
                      <a:pt x="285" y="440"/>
                    </a:cubicBezTo>
                    <a:cubicBezTo>
                      <a:pt x="281" y="437"/>
                      <a:pt x="278" y="435"/>
                      <a:pt x="276" y="432"/>
                    </a:cubicBezTo>
                    <a:cubicBezTo>
                      <a:pt x="277" y="432"/>
                      <a:pt x="277" y="432"/>
                      <a:pt x="277" y="432"/>
                    </a:cubicBezTo>
                    <a:cubicBezTo>
                      <a:pt x="278" y="432"/>
                      <a:pt x="281" y="433"/>
                      <a:pt x="284" y="434"/>
                    </a:cubicBezTo>
                    <a:cubicBezTo>
                      <a:pt x="287" y="435"/>
                      <a:pt x="290" y="436"/>
                      <a:pt x="291" y="436"/>
                    </a:cubicBezTo>
                    <a:cubicBezTo>
                      <a:pt x="294" y="436"/>
                      <a:pt x="294" y="433"/>
                      <a:pt x="284" y="424"/>
                    </a:cubicBezTo>
                    <a:cubicBezTo>
                      <a:pt x="316" y="444"/>
                      <a:pt x="316" y="444"/>
                      <a:pt x="316" y="444"/>
                    </a:cubicBezTo>
                    <a:cubicBezTo>
                      <a:pt x="311" y="437"/>
                      <a:pt x="276" y="419"/>
                      <a:pt x="268" y="407"/>
                    </a:cubicBezTo>
                    <a:cubicBezTo>
                      <a:pt x="267" y="405"/>
                      <a:pt x="266" y="404"/>
                      <a:pt x="267" y="404"/>
                    </a:cubicBezTo>
                    <a:cubicBezTo>
                      <a:pt x="270" y="404"/>
                      <a:pt x="296" y="425"/>
                      <a:pt x="304" y="429"/>
                    </a:cubicBezTo>
                    <a:cubicBezTo>
                      <a:pt x="293" y="419"/>
                      <a:pt x="272" y="401"/>
                      <a:pt x="277" y="401"/>
                    </a:cubicBezTo>
                    <a:cubicBezTo>
                      <a:pt x="278" y="401"/>
                      <a:pt x="281" y="403"/>
                      <a:pt x="287" y="406"/>
                    </a:cubicBezTo>
                    <a:cubicBezTo>
                      <a:pt x="292" y="411"/>
                      <a:pt x="287" y="409"/>
                      <a:pt x="289" y="411"/>
                    </a:cubicBezTo>
                    <a:cubicBezTo>
                      <a:pt x="307" y="421"/>
                      <a:pt x="307" y="421"/>
                      <a:pt x="307" y="421"/>
                    </a:cubicBezTo>
                    <a:cubicBezTo>
                      <a:pt x="333" y="444"/>
                      <a:pt x="322" y="439"/>
                      <a:pt x="347" y="454"/>
                    </a:cubicBezTo>
                    <a:cubicBezTo>
                      <a:pt x="289" y="411"/>
                      <a:pt x="348" y="441"/>
                      <a:pt x="289" y="398"/>
                    </a:cubicBezTo>
                    <a:cubicBezTo>
                      <a:pt x="303" y="406"/>
                      <a:pt x="303" y="406"/>
                      <a:pt x="303" y="406"/>
                    </a:cubicBezTo>
                    <a:cubicBezTo>
                      <a:pt x="302" y="406"/>
                      <a:pt x="305" y="408"/>
                      <a:pt x="304" y="408"/>
                    </a:cubicBezTo>
                    <a:cubicBezTo>
                      <a:pt x="304" y="408"/>
                      <a:pt x="304" y="408"/>
                      <a:pt x="304" y="408"/>
                    </a:cubicBezTo>
                    <a:cubicBezTo>
                      <a:pt x="309" y="411"/>
                      <a:pt x="311" y="412"/>
                      <a:pt x="312" y="412"/>
                    </a:cubicBezTo>
                    <a:cubicBezTo>
                      <a:pt x="313" y="412"/>
                      <a:pt x="302" y="403"/>
                      <a:pt x="292" y="395"/>
                    </a:cubicBezTo>
                    <a:cubicBezTo>
                      <a:pt x="281" y="386"/>
                      <a:pt x="271" y="378"/>
                      <a:pt x="274" y="378"/>
                    </a:cubicBezTo>
                    <a:cubicBezTo>
                      <a:pt x="274" y="378"/>
                      <a:pt x="274" y="378"/>
                      <a:pt x="274" y="378"/>
                    </a:cubicBezTo>
                    <a:cubicBezTo>
                      <a:pt x="280" y="380"/>
                      <a:pt x="289" y="385"/>
                      <a:pt x="295" y="391"/>
                    </a:cubicBezTo>
                    <a:cubicBezTo>
                      <a:pt x="283" y="378"/>
                      <a:pt x="283" y="378"/>
                      <a:pt x="283" y="378"/>
                    </a:cubicBezTo>
                    <a:cubicBezTo>
                      <a:pt x="284" y="378"/>
                      <a:pt x="291" y="383"/>
                      <a:pt x="293" y="385"/>
                    </a:cubicBezTo>
                    <a:cubicBezTo>
                      <a:pt x="291" y="377"/>
                      <a:pt x="291" y="377"/>
                      <a:pt x="291" y="377"/>
                    </a:cubicBezTo>
                    <a:cubicBezTo>
                      <a:pt x="293" y="379"/>
                      <a:pt x="293" y="379"/>
                      <a:pt x="293" y="379"/>
                    </a:cubicBezTo>
                    <a:cubicBezTo>
                      <a:pt x="284" y="371"/>
                      <a:pt x="271" y="360"/>
                      <a:pt x="265" y="355"/>
                    </a:cubicBezTo>
                    <a:cubicBezTo>
                      <a:pt x="275" y="360"/>
                      <a:pt x="271" y="360"/>
                      <a:pt x="279" y="365"/>
                    </a:cubicBezTo>
                    <a:cubicBezTo>
                      <a:pt x="266" y="352"/>
                      <a:pt x="266" y="352"/>
                      <a:pt x="266" y="352"/>
                    </a:cubicBezTo>
                    <a:cubicBezTo>
                      <a:pt x="282" y="362"/>
                      <a:pt x="296" y="375"/>
                      <a:pt x="292" y="375"/>
                    </a:cubicBezTo>
                    <a:cubicBezTo>
                      <a:pt x="310" y="387"/>
                      <a:pt x="316" y="390"/>
                      <a:pt x="317" y="390"/>
                    </a:cubicBezTo>
                    <a:cubicBezTo>
                      <a:pt x="318" y="390"/>
                      <a:pt x="314" y="387"/>
                      <a:pt x="311" y="384"/>
                    </a:cubicBezTo>
                    <a:cubicBezTo>
                      <a:pt x="307" y="381"/>
                      <a:pt x="304" y="377"/>
                      <a:pt x="306" y="377"/>
                    </a:cubicBezTo>
                    <a:cubicBezTo>
                      <a:pt x="307" y="377"/>
                      <a:pt x="310" y="379"/>
                      <a:pt x="317" y="382"/>
                    </a:cubicBezTo>
                    <a:cubicBezTo>
                      <a:pt x="323" y="390"/>
                      <a:pt x="323" y="390"/>
                      <a:pt x="323" y="390"/>
                    </a:cubicBezTo>
                    <a:cubicBezTo>
                      <a:pt x="357" y="412"/>
                      <a:pt x="346" y="402"/>
                      <a:pt x="369" y="414"/>
                    </a:cubicBezTo>
                    <a:cubicBezTo>
                      <a:pt x="358" y="407"/>
                      <a:pt x="313" y="382"/>
                      <a:pt x="300" y="368"/>
                    </a:cubicBezTo>
                    <a:cubicBezTo>
                      <a:pt x="302" y="369"/>
                      <a:pt x="303" y="370"/>
                      <a:pt x="304" y="370"/>
                    </a:cubicBezTo>
                    <a:cubicBezTo>
                      <a:pt x="305" y="370"/>
                      <a:pt x="304" y="368"/>
                      <a:pt x="297" y="361"/>
                    </a:cubicBezTo>
                    <a:cubicBezTo>
                      <a:pt x="308" y="369"/>
                      <a:pt x="312" y="372"/>
                      <a:pt x="313" y="372"/>
                    </a:cubicBezTo>
                    <a:cubicBezTo>
                      <a:pt x="315" y="372"/>
                      <a:pt x="314" y="370"/>
                      <a:pt x="314" y="369"/>
                    </a:cubicBezTo>
                    <a:cubicBezTo>
                      <a:pt x="341" y="389"/>
                      <a:pt x="341" y="389"/>
                      <a:pt x="341" y="389"/>
                    </a:cubicBezTo>
                    <a:cubicBezTo>
                      <a:pt x="335" y="381"/>
                      <a:pt x="321" y="371"/>
                      <a:pt x="309" y="361"/>
                    </a:cubicBezTo>
                    <a:cubicBezTo>
                      <a:pt x="309" y="361"/>
                      <a:pt x="309" y="361"/>
                      <a:pt x="309" y="361"/>
                    </a:cubicBezTo>
                    <a:cubicBezTo>
                      <a:pt x="313" y="361"/>
                      <a:pt x="335" y="376"/>
                      <a:pt x="353" y="389"/>
                    </a:cubicBezTo>
                    <a:cubicBezTo>
                      <a:pt x="360" y="388"/>
                      <a:pt x="317" y="366"/>
                      <a:pt x="315" y="358"/>
                    </a:cubicBezTo>
                    <a:cubicBezTo>
                      <a:pt x="317" y="359"/>
                      <a:pt x="319" y="360"/>
                      <a:pt x="319" y="360"/>
                    </a:cubicBezTo>
                    <a:cubicBezTo>
                      <a:pt x="324" y="360"/>
                      <a:pt x="315" y="351"/>
                      <a:pt x="303" y="338"/>
                    </a:cubicBezTo>
                    <a:cubicBezTo>
                      <a:pt x="314" y="343"/>
                      <a:pt x="320" y="350"/>
                      <a:pt x="328" y="356"/>
                    </a:cubicBezTo>
                    <a:cubicBezTo>
                      <a:pt x="308" y="338"/>
                      <a:pt x="308" y="338"/>
                      <a:pt x="308" y="338"/>
                    </a:cubicBezTo>
                    <a:cubicBezTo>
                      <a:pt x="308" y="338"/>
                      <a:pt x="308" y="338"/>
                      <a:pt x="308" y="338"/>
                    </a:cubicBezTo>
                    <a:cubicBezTo>
                      <a:pt x="309" y="338"/>
                      <a:pt x="315" y="343"/>
                      <a:pt x="319" y="345"/>
                    </a:cubicBezTo>
                    <a:cubicBezTo>
                      <a:pt x="311" y="338"/>
                      <a:pt x="291" y="325"/>
                      <a:pt x="285" y="318"/>
                    </a:cubicBezTo>
                    <a:cubicBezTo>
                      <a:pt x="279" y="313"/>
                      <a:pt x="277" y="312"/>
                      <a:pt x="278" y="312"/>
                    </a:cubicBezTo>
                    <a:cubicBezTo>
                      <a:pt x="279" y="312"/>
                      <a:pt x="286" y="315"/>
                      <a:pt x="292" y="319"/>
                    </a:cubicBezTo>
                    <a:cubicBezTo>
                      <a:pt x="299" y="322"/>
                      <a:pt x="306" y="326"/>
                      <a:pt x="308" y="326"/>
                    </a:cubicBezTo>
                    <a:cubicBezTo>
                      <a:pt x="310" y="326"/>
                      <a:pt x="308" y="324"/>
                      <a:pt x="300" y="317"/>
                    </a:cubicBezTo>
                    <a:cubicBezTo>
                      <a:pt x="309" y="322"/>
                      <a:pt x="317" y="330"/>
                      <a:pt x="328" y="337"/>
                    </a:cubicBezTo>
                    <a:cubicBezTo>
                      <a:pt x="308" y="317"/>
                      <a:pt x="314" y="322"/>
                      <a:pt x="286" y="297"/>
                    </a:cubicBezTo>
                    <a:cubicBezTo>
                      <a:pt x="306" y="307"/>
                      <a:pt x="306" y="307"/>
                      <a:pt x="306" y="307"/>
                    </a:cubicBezTo>
                    <a:cubicBezTo>
                      <a:pt x="283" y="294"/>
                      <a:pt x="261" y="274"/>
                      <a:pt x="242" y="257"/>
                    </a:cubicBezTo>
                    <a:cubicBezTo>
                      <a:pt x="242" y="257"/>
                      <a:pt x="242" y="257"/>
                      <a:pt x="242" y="257"/>
                    </a:cubicBezTo>
                    <a:cubicBezTo>
                      <a:pt x="242" y="257"/>
                      <a:pt x="242" y="257"/>
                      <a:pt x="242" y="257"/>
                    </a:cubicBezTo>
                    <a:cubicBezTo>
                      <a:pt x="231" y="251"/>
                      <a:pt x="222" y="245"/>
                      <a:pt x="218" y="242"/>
                    </a:cubicBezTo>
                    <a:cubicBezTo>
                      <a:pt x="205" y="228"/>
                      <a:pt x="205" y="228"/>
                      <a:pt x="205" y="228"/>
                    </a:cubicBezTo>
                    <a:cubicBezTo>
                      <a:pt x="210" y="231"/>
                      <a:pt x="219" y="238"/>
                      <a:pt x="231" y="247"/>
                    </a:cubicBezTo>
                    <a:cubicBezTo>
                      <a:pt x="228" y="245"/>
                      <a:pt x="226" y="243"/>
                      <a:pt x="224" y="242"/>
                    </a:cubicBezTo>
                    <a:cubicBezTo>
                      <a:pt x="236" y="248"/>
                      <a:pt x="251" y="260"/>
                      <a:pt x="266" y="272"/>
                    </a:cubicBezTo>
                    <a:cubicBezTo>
                      <a:pt x="260" y="268"/>
                      <a:pt x="254" y="264"/>
                      <a:pt x="248" y="261"/>
                    </a:cubicBezTo>
                    <a:cubicBezTo>
                      <a:pt x="264" y="274"/>
                      <a:pt x="282" y="288"/>
                      <a:pt x="299" y="299"/>
                    </a:cubicBezTo>
                    <a:cubicBezTo>
                      <a:pt x="296" y="297"/>
                      <a:pt x="293" y="294"/>
                      <a:pt x="292" y="293"/>
                    </a:cubicBezTo>
                    <a:cubicBezTo>
                      <a:pt x="296" y="296"/>
                      <a:pt x="300" y="299"/>
                      <a:pt x="303" y="301"/>
                    </a:cubicBezTo>
                    <a:cubicBezTo>
                      <a:pt x="304" y="302"/>
                      <a:pt x="304" y="302"/>
                      <a:pt x="304" y="302"/>
                    </a:cubicBezTo>
                    <a:cubicBezTo>
                      <a:pt x="304" y="302"/>
                      <a:pt x="299" y="298"/>
                      <a:pt x="294" y="293"/>
                    </a:cubicBezTo>
                    <a:cubicBezTo>
                      <a:pt x="325" y="314"/>
                      <a:pt x="325" y="314"/>
                      <a:pt x="325" y="314"/>
                    </a:cubicBezTo>
                    <a:cubicBezTo>
                      <a:pt x="313" y="305"/>
                      <a:pt x="313" y="305"/>
                      <a:pt x="313" y="305"/>
                    </a:cubicBezTo>
                    <a:cubicBezTo>
                      <a:pt x="336" y="314"/>
                      <a:pt x="336" y="314"/>
                      <a:pt x="336" y="314"/>
                    </a:cubicBezTo>
                    <a:cubicBezTo>
                      <a:pt x="307" y="289"/>
                      <a:pt x="263" y="253"/>
                      <a:pt x="254" y="238"/>
                    </a:cubicBezTo>
                    <a:cubicBezTo>
                      <a:pt x="276" y="256"/>
                      <a:pt x="291" y="265"/>
                      <a:pt x="318" y="284"/>
                    </a:cubicBezTo>
                    <a:cubicBezTo>
                      <a:pt x="311" y="280"/>
                      <a:pt x="308" y="278"/>
                      <a:pt x="307" y="278"/>
                    </a:cubicBezTo>
                    <a:cubicBezTo>
                      <a:pt x="306" y="278"/>
                      <a:pt x="310" y="283"/>
                      <a:pt x="314" y="287"/>
                    </a:cubicBezTo>
                    <a:cubicBezTo>
                      <a:pt x="318" y="292"/>
                      <a:pt x="322" y="296"/>
                      <a:pt x="320" y="296"/>
                    </a:cubicBezTo>
                    <a:cubicBezTo>
                      <a:pt x="320" y="296"/>
                      <a:pt x="320" y="296"/>
                      <a:pt x="319" y="296"/>
                    </a:cubicBezTo>
                    <a:cubicBezTo>
                      <a:pt x="323" y="297"/>
                      <a:pt x="336" y="306"/>
                      <a:pt x="340" y="310"/>
                    </a:cubicBezTo>
                    <a:cubicBezTo>
                      <a:pt x="318" y="286"/>
                      <a:pt x="318" y="286"/>
                      <a:pt x="318" y="286"/>
                    </a:cubicBezTo>
                    <a:cubicBezTo>
                      <a:pt x="340" y="302"/>
                      <a:pt x="335" y="297"/>
                      <a:pt x="345" y="302"/>
                    </a:cubicBezTo>
                    <a:cubicBezTo>
                      <a:pt x="301" y="272"/>
                      <a:pt x="319" y="278"/>
                      <a:pt x="307" y="266"/>
                    </a:cubicBezTo>
                    <a:cubicBezTo>
                      <a:pt x="322" y="276"/>
                      <a:pt x="336" y="288"/>
                      <a:pt x="331" y="288"/>
                    </a:cubicBezTo>
                    <a:cubicBezTo>
                      <a:pt x="331" y="288"/>
                      <a:pt x="331" y="288"/>
                      <a:pt x="331" y="288"/>
                    </a:cubicBezTo>
                    <a:cubicBezTo>
                      <a:pt x="336" y="291"/>
                      <a:pt x="339" y="292"/>
                      <a:pt x="339" y="292"/>
                    </a:cubicBezTo>
                    <a:cubicBezTo>
                      <a:pt x="341" y="292"/>
                      <a:pt x="332" y="284"/>
                      <a:pt x="322" y="277"/>
                    </a:cubicBezTo>
                    <a:cubicBezTo>
                      <a:pt x="313" y="269"/>
                      <a:pt x="304" y="262"/>
                      <a:pt x="306" y="262"/>
                    </a:cubicBezTo>
                    <a:cubicBezTo>
                      <a:pt x="306" y="262"/>
                      <a:pt x="308" y="263"/>
                      <a:pt x="312" y="265"/>
                    </a:cubicBezTo>
                    <a:cubicBezTo>
                      <a:pt x="312" y="266"/>
                      <a:pt x="309" y="264"/>
                      <a:pt x="317" y="270"/>
                    </a:cubicBezTo>
                    <a:cubicBezTo>
                      <a:pt x="312" y="265"/>
                      <a:pt x="311" y="264"/>
                      <a:pt x="313" y="264"/>
                    </a:cubicBezTo>
                    <a:cubicBezTo>
                      <a:pt x="315" y="264"/>
                      <a:pt x="322" y="267"/>
                      <a:pt x="330" y="273"/>
                    </a:cubicBezTo>
                    <a:cubicBezTo>
                      <a:pt x="329" y="274"/>
                      <a:pt x="329" y="274"/>
                      <a:pt x="329" y="274"/>
                    </a:cubicBezTo>
                    <a:cubicBezTo>
                      <a:pt x="337" y="274"/>
                      <a:pt x="338" y="262"/>
                      <a:pt x="302" y="235"/>
                    </a:cubicBezTo>
                    <a:cubicBezTo>
                      <a:pt x="307" y="238"/>
                      <a:pt x="346" y="267"/>
                      <a:pt x="353" y="273"/>
                    </a:cubicBezTo>
                    <a:cubicBezTo>
                      <a:pt x="234" y="178"/>
                      <a:pt x="234" y="178"/>
                      <a:pt x="234" y="178"/>
                    </a:cubicBezTo>
                    <a:cubicBezTo>
                      <a:pt x="265" y="201"/>
                      <a:pt x="343" y="252"/>
                      <a:pt x="358" y="268"/>
                    </a:cubicBezTo>
                    <a:cubicBezTo>
                      <a:pt x="361" y="269"/>
                      <a:pt x="363" y="270"/>
                      <a:pt x="364" y="270"/>
                    </a:cubicBezTo>
                    <a:cubicBezTo>
                      <a:pt x="366" y="270"/>
                      <a:pt x="365" y="268"/>
                      <a:pt x="360" y="263"/>
                    </a:cubicBezTo>
                    <a:cubicBezTo>
                      <a:pt x="355" y="260"/>
                      <a:pt x="313" y="232"/>
                      <a:pt x="310" y="229"/>
                    </a:cubicBezTo>
                    <a:cubicBezTo>
                      <a:pt x="347" y="251"/>
                      <a:pt x="331" y="241"/>
                      <a:pt x="361" y="258"/>
                    </a:cubicBezTo>
                    <a:cubicBezTo>
                      <a:pt x="351" y="252"/>
                      <a:pt x="306" y="219"/>
                      <a:pt x="309" y="218"/>
                    </a:cubicBezTo>
                    <a:cubicBezTo>
                      <a:pt x="316" y="224"/>
                      <a:pt x="355" y="250"/>
                      <a:pt x="362" y="256"/>
                    </a:cubicBezTo>
                    <a:cubicBezTo>
                      <a:pt x="319" y="221"/>
                      <a:pt x="319" y="221"/>
                      <a:pt x="319" y="221"/>
                    </a:cubicBezTo>
                    <a:cubicBezTo>
                      <a:pt x="330" y="229"/>
                      <a:pt x="359" y="249"/>
                      <a:pt x="373" y="257"/>
                    </a:cubicBezTo>
                    <a:cubicBezTo>
                      <a:pt x="363" y="251"/>
                      <a:pt x="376" y="254"/>
                      <a:pt x="372" y="250"/>
                    </a:cubicBezTo>
                    <a:cubicBezTo>
                      <a:pt x="359" y="244"/>
                      <a:pt x="359" y="244"/>
                      <a:pt x="359" y="244"/>
                    </a:cubicBezTo>
                    <a:cubicBezTo>
                      <a:pt x="359" y="244"/>
                      <a:pt x="359" y="244"/>
                      <a:pt x="359" y="244"/>
                    </a:cubicBezTo>
                    <a:cubicBezTo>
                      <a:pt x="368" y="244"/>
                      <a:pt x="293" y="191"/>
                      <a:pt x="299" y="188"/>
                    </a:cubicBezTo>
                    <a:cubicBezTo>
                      <a:pt x="308" y="196"/>
                      <a:pt x="360" y="233"/>
                      <a:pt x="368" y="236"/>
                    </a:cubicBezTo>
                    <a:cubicBezTo>
                      <a:pt x="344" y="217"/>
                      <a:pt x="250" y="146"/>
                      <a:pt x="233" y="129"/>
                    </a:cubicBezTo>
                    <a:cubicBezTo>
                      <a:pt x="248" y="139"/>
                      <a:pt x="248" y="139"/>
                      <a:pt x="248" y="139"/>
                    </a:cubicBezTo>
                    <a:cubicBezTo>
                      <a:pt x="234" y="124"/>
                      <a:pt x="234" y="124"/>
                      <a:pt x="234" y="124"/>
                    </a:cubicBezTo>
                    <a:cubicBezTo>
                      <a:pt x="270" y="152"/>
                      <a:pt x="347" y="213"/>
                      <a:pt x="376" y="238"/>
                    </a:cubicBezTo>
                    <a:cubicBezTo>
                      <a:pt x="385" y="243"/>
                      <a:pt x="391" y="247"/>
                      <a:pt x="392" y="247"/>
                    </a:cubicBezTo>
                    <a:cubicBezTo>
                      <a:pt x="393" y="247"/>
                      <a:pt x="393" y="246"/>
                      <a:pt x="393" y="246"/>
                    </a:cubicBezTo>
                    <a:cubicBezTo>
                      <a:pt x="408" y="254"/>
                      <a:pt x="413" y="261"/>
                      <a:pt x="413" y="263"/>
                    </a:cubicBezTo>
                    <a:cubicBezTo>
                      <a:pt x="426" y="263"/>
                      <a:pt x="426" y="263"/>
                      <a:pt x="426" y="263"/>
                    </a:cubicBezTo>
                    <a:cubicBezTo>
                      <a:pt x="396" y="243"/>
                      <a:pt x="400" y="238"/>
                      <a:pt x="375" y="221"/>
                    </a:cubicBezTo>
                    <a:cubicBezTo>
                      <a:pt x="401" y="249"/>
                      <a:pt x="401" y="249"/>
                      <a:pt x="401" y="249"/>
                    </a:cubicBezTo>
                    <a:cubicBezTo>
                      <a:pt x="371" y="228"/>
                      <a:pt x="320" y="187"/>
                      <a:pt x="328" y="187"/>
                    </a:cubicBezTo>
                    <a:cubicBezTo>
                      <a:pt x="340" y="194"/>
                      <a:pt x="380" y="224"/>
                      <a:pt x="390" y="231"/>
                    </a:cubicBezTo>
                    <a:cubicBezTo>
                      <a:pt x="382" y="224"/>
                      <a:pt x="376" y="217"/>
                      <a:pt x="378" y="217"/>
                    </a:cubicBezTo>
                    <a:cubicBezTo>
                      <a:pt x="378" y="217"/>
                      <a:pt x="379" y="217"/>
                      <a:pt x="381" y="218"/>
                    </a:cubicBezTo>
                    <a:cubicBezTo>
                      <a:pt x="395" y="231"/>
                      <a:pt x="395" y="231"/>
                      <a:pt x="395" y="231"/>
                    </a:cubicBezTo>
                    <a:cubicBezTo>
                      <a:pt x="396" y="231"/>
                      <a:pt x="397" y="231"/>
                      <a:pt x="397" y="231"/>
                    </a:cubicBezTo>
                    <a:cubicBezTo>
                      <a:pt x="399" y="231"/>
                      <a:pt x="393" y="226"/>
                      <a:pt x="388" y="222"/>
                    </a:cubicBezTo>
                    <a:cubicBezTo>
                      <a:pt x="383" y="217"/>
                      <a:pt x="377" y="212"/>
                      <a:pt x="379" y="212"/>
                    </a:cubicBezTo>
                    <a:cubicBezTo>
                      <a:pt x="380" y="212"/>
                      <a:pt x="383" y="213"/>
                      <a:pt x="389" y="217"/>
                    </a:cubicBezTo>
                    <a:cubicBezTo>
                      <a:pt x="391" y="217"/>
                      <a:pt x="414" y="232"/>
                      <a:pt x="416" y="232"/>
                    </a:cubicBezTo>
                    <a:cubicBezTo>
                      <a:pt x="416" y="232"/>
                      <a:pt x="415" y="230"/>
                      <a:pt x="411" y="228"/>
                    </a:cubicBezTo>
                    <a:cubicBezTo>
                      <a:pt x="376" y="206"/>
                      <a:pt x="272" y="134"/>
                      <a:pt x="248" y="116"/>
                    </a:cubicBezTo>
                    <a:cubicBezTo>
                      <a:pt x="250" y="117"/>
                      <a:pt x="283" y="133"/>
                      <a:pt x="300" y="144"/>
                    </a:cubicBezTo>
                    <a:cubicBezTo>
                      <a:pt x="328" y="160"/>
                      <a:pt x="362" y="190"/>
                      <a:pt x="385" y="204"/>
                    </a:cubicBezTo>
                    <a:cubicBezTo>
                      <a:pt x="377" y="198"/>
                      <a:pt x="368" y="191"/>
                      <a:pt x="365" y="188"/>
                    </a:cubicBezTo>
                    <a:cubicBezTo>
                      <a:pt x="372" y="191"/>
                      <a:pt x="385" y="202"/>
                      <a:pt x="387" y="202"/>
                    </a:cubicBezTo>
                    <a:cubicBezTo>
                      <a:pt x="388" y="202"/>
                      <a:pt x="388" y="202"/>
                      <a:pt x="388" y="201"/>
                    </a:cubicBezTo>
                    <a:cubicBezTo>
                      <a:pt x="373" y="191"/>
                      <a:pt x="374" y="190"/>
                      <a:pt x="375" y="190"/>
                    </a:cubicBezTo>
                    <a:cubicBezTo>
                      <a:pt x="376" y="190"/>
                      <a:pt x="376" y="190"/>
                      <a:pt x="376" y="190"/>
                    </a:cubicBezTo>
                    <a:cubicBezTo>
                      <a:pt x="376" y="190"/>
                      <a:pt x="376" y="190"/>
                      <a:pt x="376" y="190"/>
                    </a:cubicBezTo>
                    <a:cubicBezTo>
                      <a:pt x="377" y="190"/>
                      <a:pt x="376" y="189"/>
                      <a:pt x="363" y="183"/>
                    </a:cubicBezTo>
                    <a:cubicBezTo>
                      <a:pt x="361" y="180"/>
                      <a:pt x="361" y="179"/>
                      <a:pt x="362" y="179"/>
                    </a:cubicBezTo>
                    <a:cubicBezTo>
                      <a:pt x="362" y="179"/>
                      <a:pt x="364" y="180"/>
                      <a:pt x="366" y="181"/>
                    </a:cubicBezTo>
                    <a:cubicBezTo>
                      <a:pt x="367" y="181"/>
                      <a:pt x="369" y="182"/>
                      <a:pt x="370" y="182"/>
                    </a:cubicBezTo>
                    <a:cubicBezTo>
                      <a:pt x="371" y="182"/>
                      <a:pt x="371" y="182"/>
                      <a:pt x="371" y="181"/>
                    </a:cubicBezTo>
                    <a:cubicBezTo>
                      <a:pt x="351" y="169"/>
                      <a:pt x="307" y="134"/>
                      <a:pt x="300" y="126"/>
                    </a:cubicBezTo>
                    <a:cubicBezTo>
                      <a:pt x="307" y="131"/>
                      <a:pt x="317" y="138"/>
                      <a:pt x="322" y="140"/>
                    </a:cubicBezTo>
                    <a:cubicBezTo>
                      <a:pt x="323" y="140"/>
                      <a:pt x="324" y="140"/>
                      <a:pt x="325" y="140"/>
                    </a:cubicBezTo>
                    <a:cubicBezTo>
                      <a:pt x="328" y="140"/>
                      <a:pt x="331" y="141"/>
                      <a:pt x="334" y="141"/>
                    </a:cubicBezTo>
                    <a:cubicBezTo>
                      <a:pt x="337" y="142"/>
                      <a:pt x="340" y="143"/>
                      <a:pt x="342" y="143"/>
                    </a:cubicBezTo>
                    <a:cubicBezTo>
                      <a:pt x="344" y="143"/>
                      <a:pt x="345" y="142"/>
                      <a:pt x="346" y="141"/>
                    </a:cubicBezTo>
                    <a:cubicBezTo>
                      <a:pt x="353" y="146"/>
                      <a:pt x="363" y="150"/>
                      <a:pt x="376" y="160"/>
                    </a:cubicBezTo>
                    <a:cubicBezTo>
                      <a:pt x="371" y="155"/>
                      <a:pt x="361" y="148"/>
                      <a:pt x="361" y="146"/>
                    </a:cubicBezTo>
                    <a:cubicBezTo>
                      <a:pt x="389" y="162"/>
                      <a:pt x="363" y="152"/>
                      <a:pt x="396" y="171"/>
                    </a:cubicBezTo>
                    <a:cubicBezTo>
                      <a:pt x="378" y="159"/>
                      <a:pt x="374" y="152"/>
                      <a:pt x="364" y="142"/>
                    </a:cubicBezTo>
                    <a:cubicBezTo>
                      <a:pt x="356" y="137"/>
                      <a:pt x="352" y="135"/>
                      <a:pt x="350" y="135"/>
                    </a:cubicBezTo>
                    <a:cubicBezTo>
                      <a:pt x="348" y="135"/>
                      <a:pt x="359" y="146"/>
                      <a:pt x="366" y="152"/>
                    </a:cubicBezTo>
                    <a:cubicBezTo>
                      <a:pt x="329" y="127"/>
                      <a:pt x="292" y="97"/>
                      <a:pt x="277" y="81"/>
                    </a:cubicBezTo>
                    <a:cubicBezTo>
                      <a:pt x="276" y="80"/>
                      <a:pt x="276" y="79"/>
                      <a:pt x="277" y="79"/>
                    </a:cubicBezTo>
                    <a:cubicBezTo>
                      <a:pt x="278" y="79"/>
                      <a:pt x="283" y="82"/>
                      <a:pt x="288" y="86"/>
                    </a:cubicBezTo>
                    <a:cubicBezTo>
                      <a:pt x="293" y="89"/>
                      <a:pt x="298" y="93"/>
                      <a:pt x="298" y="93"/>
                    </a:cubicBezTo>
                    <a:cubicBezTo>
                      <a:pt x="298" y="93"/>
                      <a:pt x="298" y="92"/>
                      <a:pt x="297" y="92"/>
                    </a:cubicBezTo>
                    <a:cubicBezTo>
                      <a:pt x="307" y="91"/>
                      <a:pt x="252" y="54"/>
                      <a:pt x="259" y="54"/>
                    </a:cubicBezTo>
                    <a:cubicBezTo>
                      <a:pt x="260" y="54"/>
                      <a:pt x="262" y="54"/>
                      <a:pt x="266" y="56"/>
                    </a:cubicBezTo>
                    <a:cubicBezTo>
                      <a:pt x="291" y="70"/>
                      <a:pt x="313" y="88"/>
                      <a:pt x="331" y="99"/>
                    </a:cubicBezTo>
                    <a:cubicBezTo>
                      <a:pt x="332" y="101"/>
                      <a:pt x="332" y="102"/>
                      <a:pt x="331" y="102"/>
                    </a:cubicBezTo>
                    <a:cubicBezTo>
                      <a:pt x="330" y="102"/>
                      <a:pt x="326" y="100"/>
                      <a:pt x="322" y="98"/>
                    </a:cubicBezTo>
                    <a:cubicBezTo>
                      <a:pt x="318" y="97"/>
                      <a:pt x="314" y="95"/>
                      <a:pt x="313" y="95"/>
                    </a:cubicBezTo>
                    <a:cubicBezTo>
                      <a:pt x="313" y="95"/>
                      <a:pt x="313" y="95"/>
                      <a:pt x="313" y="95"/>
                    </a:cubicBezTo>
                    <a:cubicBezTo>
                      <a:pt x="325" y="101"/>
                      <a:pt x="325" y="101"/>
                      <a:pt x="325" y="101"/>
                    </a:cubicBezTo>
                    <a:cubicBezTo>
                      <a:pt x="331" y="105"/>
                      <a:pt x="335" y="110"/>
                      <a:pt x="333" y="110"/>
                    </a:cubicBezTo>
                    <a:cubicBezTo>
                      <a:pt x="333" y="110"/>
                      <a:pt x="332" y="110"/>
                      <a:pt x="330" y="109"/>
                    </a:cubicBezTo>
                    <a:cubicBezTo>
                      <a:pt x="336" y="112"/>
                      <a:pt x="339" y="113"/>
                      <a:pt x="342" y="113"/>
                    </a:cubicBezTo>
                    <a:cubicBezTo>
                      <a:pt x="344" y="113"/>
                      <a:pt x="346" y="112"/>
                      <a:pt x="347" y="110"/>
                    </a:cubicBezTo>
                    <a:cubicBezTo>
                      <a:pt x="349" y="109"/>
                      <a:pt x="351" y="108"/>
                      <a:pt x="354" y="108"/>
                    </a:cubicBezTo>
                    <a:cubicBezTo>
                      <a:pt x="357" y="108"/>
                      <a:pt x="360" y="108"/>
                      <a:pt x="364" y="110"/>
                    </a:cubicBezTo>
                    <a:cubicBezTo>
                      <a:pt x="356" y="104"/>
                      <a:pt x="349" y="97"/>
                      <a:pt x="339" y="91"/>
                    </a:cubicBezTo>
                    <a:cubicBezTo>
                      <a:pt x="341" y="95"/>
                      <a:pt x="341" y="95"/>
                      <a:pt x="341" y="95"/>
                    </a:cubicBezTo>
                    <a:cubicBezTo>
                      <a:pt x="321" y="83"/>
                      <a:pt x="317" y="74"/>
                      <a:pt x="307" y="70"/>
                    </a:cubicBezTo>
                    <a:cubicBezTo>
                      <a:pt x="296" y="60"/>
                      <a:pt x="279" y="46"/>
                      <a:pt x="284" y="46"/>
                    </a:cubicBezTo>
                    <a:cubicBezTo>
                      <a:pt x="285" y="46"/>
                      <a:pt x="286" y="46"/>
                      <a:pt x="287" y="47"/>
                    </a:cubicBezTo>
                    <a:cubicBezTo>
                      <a:pt x="314" y="64"/>
                      <a:pt x="314" y="64"/>
                      <a:pt x="314" y="64"/>
                    </a:cubicBezTo>
                    <a:cubicBezTo>
                      <a:pt x="309" y="61"/>
                      <a:pt x="304" y="58"/>
                      <a:pt x="303" y="58"/>
                    </a:cubicBezTo>
                    <a:cubicBezTo>
                      <a:pt x="302" y="58"/>
                      <a:pt x="302" y="59"/>
                      <a:pt x="305" y="62"/>
                    </a:cubicBezTo>
                    <a:cubicBezTo>
                      <a:pt x="304" y="60"/>
                      <a:pt x="303" y="60"/>
                      <a:pt x="304" y="60"/>
                    </a:cubicBezTo>
                    <a:cubicBezTo>
                      <a:pt x="305" y="60"/>
                      <a:pt x="309" y="62"/>
                      <a:pt x="313" y="64"/>
                    </a:cubicBezTo>
                    <a:cubicBezTo>
                      <a:pt x="317" y="65"/>
                      <a:pt x="321" y="67"/>
                      <a:pt x="322" y="67"/>
                    </a:cubicBezTo>
                    <a:cubicBezTo>
                      <a:pt x="323" y="67"/>
                      <a:pt x="321" y="65"/>
                      <a:pt x="310" y="57"/>
                    </a:cubicBezTo>
                    <a:cubicBezTo>
                      <a:pt x="290" y="46"/>
                      <a:pt x="290" y="46"/>
                      <a:pt x="290" y="46"/>
                    </a:cubicBezTo>
                    <a:cubicBezTo>
                      <a:pt x="278" y="36"/>
                      <a:pt x="254" y="16"/>
                      <a:pt x="259" y="16"/>
                    </a:cubicBezTo>
                    <a:cubicBezTo>
                      <a:pt x="259" y="16"/>
                      <a:pt x="260" y="17"/>
                      <a:pt x="260" y="17"/>
                    </a:cubicBezTo>
                    <a:cubicBezTo>
                      <a:pt x="250" y="10"/>
                      <a:pt x="248" y="9"/>
                      <a:pt x="247" y="9"/>
                    </a:cubicBezTo>
                    <a:cubicBezTo>
                      <a:pt x="247" y="9"/>
                      <a:pt x="247" y="9"/>
                      <a:pt x="247" y="9"/>
                    </a:cubicBezTo>
                    <a:cubicBezTo>
                      <a:pt x="247" y="9"/>
                      <a:pt x="247" y="9"/>
                      <a:pt x="247" y="9"/>
                    </a:cubicBezTo>
                    <a:cubicBezTo>
                      <a:pt x="247" y="9"/>
                      <a:pt x="244" y="8"/>
                      <a:pt x="23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8" name="ïśḷíḓé"/>
              <p:cNvSpPr/>
              <p:nvPr/>
            </p:nvSpPr>
            <p:spPr bwMode="auto">
              <a:xfrm>
                <a:off x="4012" y="1087"/>
                <a:ext cx="3" cy="1"/>
              </a:xfrm>
              <a:custGeom>
                <a:avLst/>
                <a:gdLst>
                  <a:gd name="T0" fmla="*/ 0 w 2"/>
                  <a:gd name="T1" fmla="*/ 0 h 1"/>
                  <a:gd name="T2" fmla="*/ 0 w 2"/>
                  <a:gd name="T3" fmla="*/ 0 h 1"/>
                  <a:gd name="T4" fmla="*/ 0 w 2"/>
                  <a:gd name="T5" fmla="*/ 0 h 1"/>
                  <a:gd name="T6" fmla="*/ 0 w 2"/>
                  <a:gd name="T7" fmla="*/ 0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0"/>
                      <a:pt x="0" y="0"/>
                    </a:cubicBezTo>
                    <a:cubicBezTo>
                      <a:pt x="0" y="0"/>
                      <a:pt x="0" y="0"/>
                      <a:pt x="0" y="0"/>
                    </a:cubicBezTo>
                    <a:cubicBezTo>
                      <a:pt x="0" y="0"/>
                      <a:pt x="0" y="0"/>
                      <a:pt x="0" y="0"/>
                    </a:cubicBezTo>
                    <a:cubicBezTo>
                      <a:pt x="1" y="0"/>
                      <a:pt x="2" y="1"/>
                      <a:pt x="2" y="1"/>
                    </a:cubicBezTo>
                    <a:cubicBezTo>
                      <a:pt x="0" y="0"/>
                      <a:pt x="0"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9" name="íSḻíḋe"/>
              <p:cNvSpPr/>
              <p:nvPr/>
            </p:nvSpPr>
            <p:spPr bwMode="auto">
              <a:xfrm>
                <a:off x="3982" y="1080"/>
                <a:ext cx="2" cy="6"/>
              </a:xfrm>
              <a:custGeom>
                <a:avLst/>
                <a:gdLst>
                  <a:gd name="T0" fmla="*/ 0 w 2"/>
                  <a:gd name="T1" fmla="*/ 0 h 6"/>
                  <a:gd name="T2" fmla="*/ 0 w 2"/>
                  <a:gd name="T3" fmla="*/ 6 h 6"/>
                  <a:gd name="T4" fmla="*/ 2 w 2"/>
                  <a:gd name="T5" fmla="*/ 3 h 6"/>
                  <a:gd name="T6" fmla="*/ 0 w 2"/>
                  <a:gd name="T7" fmla="*/ 0 h 6"/>
                </a:gdLst>
                <a:ahLst/>
                <a:cxnLst>
                  <a:cxn ang="0">
                    <a:pos x="T0" y="T1"/>
                  </a:cxn>
                  <a:cxn ang="0">
                    <a:pos x="T2" y="T3"/>
                  </a:cxn>
                  <a:cxn ang="0">
                    <a:pos x="T4" y="T5"/>
                  </a:cxn>
                  <a:cxn ang="0">
                    <a:pos x="T6" y="T7"/>
                  </a:cxn>
                </a:cxnLst>
                <a:rect l="0" t="0" r="r" b="b"/>
                <a:pathLst>
                  <a:path w="2" h="6">
                    <a:moveTo>
                      <a:pt x="0" y="0"/>
                    </a:moveTo>
                    <a:lnTo>
                      <a:pt x="0" y="6"/>
                    </a:lnTo>
                    <a:lnTo>
                      <a:pt x="2" y="3"/>
                    </a:lnTo>
                    <a:lnTo>
                      <a:pt x="0" y="0"/>
                    </a:lnTo>
                    <a:close/>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0" name="îṡlïḑè"/>
              <p:cNvSpPr/>
              <p:nvPr/>
            </p:nvSpPr>
            <p:spPr bwMode="auto">
              <a:xfrm>
                <a:off x="3982" y="1080"/>
                <a:ext cx="2" cy="6"/>
              </a:xfrm>
              <a:custGeom>
                <a:avLst/>
                <a:gdLst>
                  <a:gd name="T0" fmla="*/ 0 w 2"/>
                  <a:gd name="T1" fmla="*/ 0 h 6"/>
                  <a:gd name="T2" fmla="*/ 0 w 2"/>
                  <a:gd name="T3" fmla="*/ 6 h 6"/>
                  <a:gd name="T4" fmla="*/ 2 w 2"/>
                  <a:gd name="T5" fmla="*/ 3 h 6"/>
                  <a:gd name="T6" fmla="*/ 0 w 2"/>
                  <a:gd name="T7" fmla="*/ 0 h 6"/>
                </a:gdLst>
                <a:ahLst/>
                <a:cxnLst>
                  <a:cxn ang="0">
                    <a:pos x="T0" y="T1"/>
                  </a:cxn>
                  <a:cxn ang="0">
                    <a:pos x="T2" y="T3"/>
                  </a:cxn>
                  <a:cxn ang="0">
                    <a:pos x="T4" y="T5"/>
                  </a:cxn>
                  <a:cxn ang="0">
                    <a:pos x="T6" y="T7"/>
                  </a:cxn>
                </a:cxnLst>
                <a:rect l="0" t="0" r="r" b="b"/>
                <a:pathLst>
                  <a:path w="2" h="6">
                    <a:moveTo>
                      <a:pt x="0" y="0"/>
                    </a:moveTo>
                    <a:lnTo>
                      <a:pt x="0" y="6"/>
                    </a:lnTo>
                    <a:lnTo>
                      <a:pt x="2"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1" name="îṥ1ïḑé"/>
              <p:cNvSpPr/>
              <p:nvPr/>
            </p:nvSpPr>
            <p:spPr bwMode="auto">
              <a:xfrm>
                <a:off x="3965" y="1077"/>
                <a:ext cx="11" cy="10"/>
              </a:xfrm>
              <a:custGeom>
                <a:avLst/>
                <a:gdLst>
                  <a:gd name="T0" fmla="*/ 4 w 9"/>
                  <a:gd name="T1" fmla="*/ 0 h 8"/>
                  <a:gd name="T2" fmla="*/ 3 w 9"/>
                  <a:gd name="T3" fmla="*/ 1 h 8"/>
                  <a:gd name="T4" fmla="*/ 5 w 9"/>
                  <a:gd name="T5" fmla="*/ 3 h 8"/>
                  <a:gd name="T6" fmla="*/ 2 w 9"/>
                  <a:gd name="T7" fmla="*/ 1 h 8"/>
                  <a:gd name="T8" fmla="*/ 0 w 9"/>
                  <a:gd name="T9" fmla="*/ 2 h 8"/>
                  <a:gd name="T10" fmla="*/ 2 w 9"/>
                  <a:gd name="T11" fmla="*/ 6 h 8"/>
                  <a:gd name="T12" fmla="*/ 4 w 9"/>
                  <a:gd name="T13" fmla="*/ 5 h 8"/>
                  <a:gd name="T14" fmla="*/ 6 w 9"/>
                  <a:gd name="T15" fmla="*/ 5 h 8"/>
                  <a:gd name="T16" fmla="*/ 9 w 9"/>
                  <a:gd name="T17" fmla="*/ 8 h 8"/>
                  <a:gd name="T18" fmla="*/ 4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4" y="0"/>
                    </a:moveTo>
                    <a:cubicBezTo>
                      <a:pt x="3" y="0"/>
                      <a:pt x="3" y="0"/>
                      <a:pt x="3" y="1"/>
                    </a:cubicBezTo>
                    <a:cubicBezTo>
                      <a:pt x="5" y="3"/>
                      <a:pt x="5" y="3"/>
                      <a:pt x="5" y="3"/>
                    </a:cubicBezTo>
                    <a:cubicBezTo>
                      <a:pt x="2" y="1"/>
                      <a:pt x="2" y="1"/>
                      <a:pt x="2" y="1"/>
                    </a:cubicBezTo>
                    <a:cubicBezTo>
                      <a:pt x="1" y="1"/>
                      <a:pt x="0" y="2"/>
                      <a:pt x="0" y="2"/>
                    </a:cubicBezTo>
                    <a:cubicBezTo>
                      <a:pt x="0" y="4"/>
                      <a:pt x="1" y="5"/>
                      <a:pt x="2" y="6"/>
                    </a:cubicBezTo>
                    <a:cubicBezTo>
                      <a:pt x="2" y="6"/>
                      <a:pt x="3" y="5"/>
                      <a:pt x="4" y="5"/>
                    </a:cubicBezTo>
                    <a:cubicBezTo>
                      <a:pt x="5" y="5"/>
                      <a:pt x="5" y="5"/>
                      <a:pt x="6" y="5"/>
                    </a:cubicBezTo>
                    <a:cubicBezTo>
                      <a:pt x="9" y="8"/>
                      <a:pt x="9" y="8"/>
                      <a:pt x="9" y="8"/>
                    </a:cubicBezTo>
                    <a:cubicBezTo>
                      <a:pt x="4" y="0"/>
                      <a:pt x="4" y="0"/>
                      <a:pt x="4"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2" name="ïṡ1íḋê"/>
              <p:cNvSpPr/>
              <p:nvPr/>
            </p:nvSpPr>
            <p:spPr bwMode="auto">
              <a:xfrm>
                <a:off x="3974" y="1096"/>
                <a:ext cx="3" cy="5"/>
              </a:xfrm>
              <a:custGeom>
                <a:avLst/>
                <a:gdLst>
                  <a:gd name="T0" fmla="*/ 0 w 3"/>
                  <a:gd name="T1" fmla="*/ 0 h 4"/>
                  <a:gd name="T2" fmla="*/ 0 w 3"/>
                  <a:gd name="T3" fmla="*/ 0 h 4"/>
                  <a:gd name="T4" fmla="*/ 0 w 3"/>
                  <a:gd name="T5" fmla="*/ 2 h 4"/>
                  <a:gd name="T6" fmla="*/ 3 w 3"/>
                  <a:gd name="T7" fmla="*/ 4 h 4"/>
                  <a:gd name="T8" fmla="*/ 0 w 3"/>
                  <a:gd name="T9" fmla="*/ 0 h 4"/>
                </a:gdLst>
                <a:ahLst/>
                <a:cxnLst>
                  <a:cxn ang="0">
                    <a:pos x="T0" y="T1"/>
                  </a:cxn>
                  <a:cxn ang="0">
                    <a:pos x="T2" y="T3"/>
                  </a:cxn>
                  <a:cxn ang="0">
                    <a:pos x="T4" y="T5"/>
                  </a:cxn>
                  <a:cxn ang="0">
                    <a:pos x="T6" y="T7"/>
                  </a:cxn>
                  <a:cxn ang="0">
                    <a:pos x="T8" y="T9"/>
                  </a:cxn>
                </a:cxnLst>
                <a:rect l="0" t="0" r="r" b="b"/>
                <a:pathLst>
                  <a:path w="3" h="4">
                    <a:moveTo>
                      <a:pt x="0" y="0"/>
                    </a:moveTo>
                    <a:cubicBezTo>
                      <a:pt x="1" y="0"/>
                      <a:pt x="0" y="0"/>
                      <a:pt x="0" y="0"/>
                    </a:cubicBezTo>
                    <a:cubicBezTo>
                      <a:pt x="1" y="1"/>
                      <a:pt x="1" y="2"/>
                      <a:pt x="0" y="2"/>
                    </a:cubicBezTo>
                    <a:cubicBezTo>
                      <a:pt x="3" y="4"/>
                      <a:pt x="3" y="4"/>
                      <a:pt x="3" y="4"/>
                    </a:cubicBezTo>
                    <a:cubicBezTo>
                      <a:pt x="0" y="0"/>
                      <a:pt x="0"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3" name="íṡ1íḓê"/>
              <p:cNvSpPr/>
              <p:nvPr/>
            </p:nvSpPr>
            <p:spPr bwMode="auto">
              <a:xfrm>
                <a:off x="3926" y="1088"/>
                <a:ext cx="4" cy="4"/>
              </a:xfrm>
              <a:custGeom>
                <a:avLst/>
                <a:gdLst>
                  <a:gd name="T0" fmla="*/ 0 w 3"/>
                  <a:gd name="T1" fmla="*/ 0 h 3"/>
                  <a:gd name="T2" fmla="*/ 3 w 3"/>
                  <a:gd name="T3" fmla="*/ 3 h 3"/>
                  <a:gd name="T4" fmla="*/ 1 w 3"/>
                  <a:gd name="T5" fmla="*/ 0 h 3"/>
                  <a:gd name="T6" fmla="*/ 0 w 3"/>
                  <a:gd name="T7" fmla="*/ 0 h 3"/>
                </a:gdLst>
                <a:ahLst/>
                <a:cxnLst>
                  <a:cxn ang="0">
                    <a:pos x="T0" y="T1"/>
                  </a:cxn>
                  <a:cxn ang="0">
                    <a:pos x="T2" y="T3"/>
                  </a:cxn>
                  <a:cxn ang="0">
                    <a:pos x="T4" y="T5"/>
                  </a:cxn>
                  <a:cxn ang="0">
                    <a:pos x="T6" y="T7"/>
                  </a:cxn>
                </a:cxnLst>
                <a:rect l="0" t="0" r="r" b="b"/>
                <a:pathLst>
                  <a:path w="3" h="3">
                    <a:moveTo>
                      <a:pt x="0" y="0"/>
                    </a:moveTo>
                    <a:cubicBezTo>
                      <a:pt x="1" y="1"/>
                      <a:pt x="2" y="2"/>
                      <a:pt x="3" y="3"/>
                    </a:cubicBezTo>
                    <a:cubicBezTo>
                      <a:pt x="3" y="2"/>
                      <a:pt x="2" y="1"/>
                      <a:pt x="1" y="0"/>
                    </a:cubicBezTo>
                    <a:cubicBezTo>
                      <a:pt x="1" y="0"/>
                      <a:pt x="0"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4" name="iṧļïḋê"/>
              <p:cNvSpPr/>
              <p:nvPr/>
            </p:nvSpPr>
            <p:spPr bwMode="auto">
              <a:xfrm>
                <a:off x="3912" y="1139"/>
                <a:ext cx="39" cy="44"/>
              </a:xfrm>
              <a:custGeom>
                <a:avLst/>
                <a:gdLst>
                  <a:gd name="T0" fmla="*/ 16 w 31"/>
                  <a:gd name="T1" fmla="*/ 23 h 35"/>
                  <a:gd name="T2" fmla="*/ 23 w 31"/>
                  <a:gd name="T3" fmla="*/ 31 h 35"/>
                  <a:gd name="T4" fmla="*/ 19 w 31"/>
                  <a:gd name="T5" fmla="*/ 23 h 35"/>
                  <a:gd name="T6" fmla="*/ 18 w 31"/>
                  <a:gd name="T7" fmla="*/ 23 h 35"/>
                  <a:gd name="T8" fmla="*/ 16 w 31"/>
                  <a:gd name="T9" fmla="*/ 23 h 35"/>
                  <a:gd name="T10" fmla="*/ 3 w 31"/>
                  <a:gd name="T11" fmla="*/ 0 h 35"/>
                  <a:gd name="T12" fmla="*/ 10 w 31"/>
                  <a:gd name="T13" fmla="*/ 12 h 35"/>
                  <a:gd name="T14" fmla="*/ 19 w 31"/>
                  <a:gd name="T15" fmla="*/ 22 h 35"/>
                  <a:gd name="T16" fmla="*/ 31 w 31"/>
                  <a:gd name="T17" fmla="*/ 35 h 35"/>
                  <a:gd name="T18" fmla="*/ 12 w 31"/>
                  <a:gd name="T19" fmla="*/ 11 h 35"/>
                  <a:gd name="T20" fmla="*/ 21 w 31"/>
                  <a:gd name="T21" fmla="*/ 17 h 35"/>
                  <a:gd name="T22" fmla="*/ 8 w 31"/>
                  <a:gd name="T23" fmla="*/ 2 h 35"/>
                  <a:gd name="T24" fmla="*/ 3 w 31"/>
                  <a:gd name="T2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5">
                    <a:moveTo>
                      <a:pt x="16" y="23"/>
                    </a:moveTo>
                    <a:cubicBezTo>
                      <a:pt x="18" y="25"/>
                      <a:pt x="21" y="28"/>
                      <a:pt x="23" y="31"/>
                    </a:cubicBezTo>
                    <a:cubicBezTo>
                      <a:pt x="19" y="23"/>
                      <a:pt x="19" y="23"/>
                      <a:pt x="19" y="23"/>
                    </a:cubicBezTo>
                    <a:cubicBezTo>
                      <a:pt x="19" y="23"/>
                      <a:pt x="18" y="23"/>
                      <a:pt x="18" y="23"/>
                    </a:cubicBezTo>
                    <a:cubicBezTo>
                      <a:pt x="18" y="23"/>
                      <a:pt x="17" y="23"/>
                      <a:pt x="16" y="23"/>
                    </a:cubicBezTo>
                    <a:moveTo>
                      <a:pt x="3" y="0"/>
                    </a:moveTo>
                    <a:cubicBezTo>
                      <a:pt x="0" y="0"/>
                      <a:pt x="5" y="6"/>
                      <a:pt x="10" y="12"/>
                    </a:cubicBezTo>
                    <a:cubicBezTo>
                      <a:pt x="14" y="16"/>
                      <a:pt x="18" y="20"/>
                      <a:pt x="19" y="22"/>
                    </a:cubicBezTo>
                    <a:cubicBezTo>
                      <a:pt x="23" y="27"/>
                      <a:pt x="27" y="32"/>
                      <a:pt x="31" y="35"/>
                    </a:cubicBezTo>
                    <a:cubicBezTo>
                      <a:pt x="20" y="23"/>
                      <a:pt x="10" y="11"/>
                      <a:pt x="12" y="11"/>
                    </a:cubicBezTo>
                    <a:cubicBezTo>
                      <a:pt x="13" y="11"/>
                      <a:pt x="16" y="13"/>
                      <a:pt x="21" y="17"/>
                    </a:cubicBezTo>
                    <a:cubicBezTo>
                      <a:pt x="19" y="14"/>
                      <a:pt x="14" y="9"/>
                      <a:pt x="8" y="2"/>
                    </a:cubicBezTo>
                    <a:cubicBezTo>
                      <a:pt x="5" y="0"/>
                      <a:pt x="4" y="0"/>
                      <a:pt x="3"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5" name="íš1ïḍê"/>
              <p:cNvSpPr/>
              <p:nvPr/>
            </p:nvSpPr>
            <p:spPr bwMode="auto">
              <a:xfrm>
                <a:off x="3956" y="1124"/>
                <a:ext cx="4" cy="4"/>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1" y="2"/>
                      <a:pt x="2" y="3"/>
                      <a:pt x="3" y="3"/>
                    </a:cubicBezTo>
                    <a:cubicBezTo>
                      <a:pt x="2" y="2"/>
                      <a:pt x="1" y="1"/>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6" name="ïs1íďè"/>
              <p:cNvSpPr/>
              <p:nvPr/>
            </p:nvSpPr>
            <p:spPr bwMode="auto">
              <a:xfrm>
                <a:off x="3918" y="1089"/>
                <a:ext cx="38" cy="35"/>
              </a:xfrm>
              <a:custGeom>
                <a:avLst/>
                <a:gdLst>
                  <a:gd name="T0" fmla="*/ 0 w 30"/>
                  <a:gd name="T1" fmla="*/ 0 h 28"/>
                  <a:gd name="T2" fmla="*/ 24 w 30"/>
                  <a:gd name="T3" fmla="*/ 24 h 28"/>
                  <a:gd name="T4" fmla="*/ 20 w 30"/>
                  <a:gd name="T5" fmla="*/ 17 h 28"/>
                  <a:gd name="T6" fmla="*/ 20 w 30"/>
                  <a:gd name="T7" fmla="*/ 17 h 28"/>
                  <a:gd name="T8" fmla="*/ 30 w 30"/>
                  <a:gd name="T9" fmla="*/ 28 h 28"/>
                  <a:gd name="T10" fmla="*/ 15 w 30"/>
                  <a:gd name="T11" fmla="*/ 12 h 28"/>
                  <a:gd name="T12" fmla="*/ 17 w 30"/>
                  <a:gd name="T13" fmla="*/ 14 h 28"/>
                  <a:gd name="T14" fmla="*/ 2 w 30"/>
                  <a:gd name="T15" fmla="*/ 1 h 28"/>
                  <a:gd name="T16" fmla="*/ 0 w 30"/>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8">
                    <a:moveTo>
                      <a:pt x="0" y="0"/>
                    </a:moveTo>
                    <a:cubicBezTo>
                      <a:pt x="8" y="8"/>
                      <a:pt x="15" y="15"/>
                      <a:pt x="24" y="24"/>
                    </a:cubicBezTo>
                    <a:cubicBezTo>
                      <a:pt x="23" y="22"/>
                      <a:pt x="18" y="17"/>
                      <a:pt x="20" y="17"/>
                    </a:cubicBezTo>
                    <a:cubicBezTo>
                      <a:pt x="20" y="17"/>
                      <a:pt x="20" y="17"/>
                      <a:pt x="20" y="17"/>
                    </a:cubicBezTo>
                    <a:cubicBezTo>
                      <a:pt x="25" y="21"/>
                      <a:pt x="26" y="24"/>
                      <a:pt x="30" y="28"/>
                    </a:cubicBezTo>
                    <a:cubicBezTo>
                      <a:pt x="27" y="24"/>
                      <a:pt x="23" y="18"/>
                      <a:pt x="15" y="12"/>
                    </a:cubicBezTo>
                    <a:cubicBezTo>
                      <a:pt x="17" y="14"/>
                      <a:pt x="17" y="14"/>
                      <a:pt x="17" y="14"/>
                    </a:cubicBezTo>
                    <a:cubicBezTo>
                      <a:pt x="14" y="12"/>
                      <a:pt x="7" y="6"/>
                      <a:pt x="2" y="1"/>
                    </a:cubicBezTo>
                    <a:cubicBezTo>
                      <a:pt x="1" y="1"/>
                      <a:pt x="0"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7" name="i$ḷiḑè"/>
              <p:cNvSpPr/>
              <p:nvPr/>
            </p:nvSpPr>
            <p:spPr bwMode="auto">
              <a:xfrm>
                <a:off x="3901" y="1087"/>
                <a:ext cx="22" cy="27"/>
              </a:xfrm>
              <a:custGeom>
                <a:avLst/>
                <a:gdLst>
                  <a:gd name="T0" fmla="*/ 0 w 18"/>
                  <a:gd name="T1" fmla="*/ 0 h 22"/>
                  <a:gd name="T2" fmla="*/ 1 w 18"/>
                  <a:gd name="T3" fmla="*/ 4 h 22"/>
                  <a:gd name="T4" fmla="*/ 3 w 18"/>
                  <a:gd name="T5" fmla="*/ 8 h 22"/>
                  <a:gd name="T6" fmla="*/ 18 w 18"/>
                  <a:gd name="T7" fmla="*/ 22 h 22"/>
                  <a:gd name="T8" fmla="*/ 10 w 18"/>
                  <a:gd name="T9" fmla="*/ 13 h 22"/>
                  <a:gd name="T10" fmla="*/ 11 w 18"/>
                  <a:gd name="T11" fmla="*/ 14 h 22"/>
                  <a:gd name="T12" fmla="*/ 0 w 1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8" h="22">
                    <a:moveTo>
                      <a:pt x="0" y="0"/>
                    </a:moveTo>
                    <a:cubicBezTo>
                      <a:pt x="0" y="0"/>
                      <a:pt x="1" y="2"/>
                      <a:pt x="1" y="4"/>
                    </a:cubicBezTo>
                    <a:cubicBezTo>
                      <a:pt x="2" y="6"/>
                      <a:pt x="3" y="8"/>
                      <a:pt x="3" y="8"/>
                    </a:cubicBezTo>
                    <a:cubicBezTo>
                      <a:pt x="18" y="22"/>
                      <a:pt x="18" y="22"/>
                      <a:pt x="18" y="22"/>
                    </a:cubicBezTo>
                    <a:cubicBezTo>
                      <a:pt x="10" y="13"/>
                      <a:pt x="10" y="13"/>
                      <a:pt x="10" y="13"/>
                    </a:cubicBezTo>
                    <a:cubicBezTo>
                      <a:pt x="11" y="14"/>
                      <a:pt x="11" y="14"/>
                      <a:pt x="11" y="14"/>
                    </a:cubicBezTo>
                    <a:cubicBezTo>
                      <a:pt x="13" y="14"/>
                      <a:pt x="5" y="5"/>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8" name="í$ḻiďê"/>
              <p:cNvSpPr/>
              <p:nvPr/>
            </p:nvSpPr>
            <p:spPr bwMode="auto">
              <a:xfrm>
                <a:off x="3803" y="1516"/>
                <a:ext cx="4" cy="7"/>
              </a:xfrm>
              <a:custGeom>
                <a:avLst/>
                <a:gdLst>
                  <a:gd name="T0" fmla="*/ 0 w 3"/>
                  <a:gd name="T1" fmla="*/ 0 h 6"/>
                  <a:gd name="T2" fmla="*/ 3 w 3"/>
                  <a:gd name="T3" fmla="*/ 6 h 6"/>
                  <a:gd name="T4" fmla="*/ 0 w 3"/>
                  <a:gd name="T5" fmla="*/ 0 h 6"/>
                </a:gdLst>
                <a:ahLst/>
                <a:cxnLst>
                  <a:cxn ang="0">
                    <a:pos x="T0" y="T1"/>
                  </a:cxn>
                  <a:cxn ang="0">
                    <a:pos x="T2" y="T3"/>
                  </a:cxn>
                  <a:cxn ang="0">
                    <a:pos x="T4" y="T5"/>
                  </a:cxn>
                </a:cxnLst>
                <a:rect l="0" t="0" r="r" b="b"/>
                <a:pathLst>
                  <a:path w="3" h="6">
                    <a:moveTo>
                      <a:pt x="0" y="0"/>
                    </a:moveTo>
                    <a:cubicBezTo>
                      <a:pt x="3" y="6"/>
                      <a:pt x="3" y="6"/>
                      <a:pt x="3" y="6"/>
                    </a:cubicBezTo>
                    <a:cubicBezTo>
                      <a:pt x="2" y="4"/>
                      <a:pt x="1" y="2"/>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9" name="ïSļíḓé"/>
              <p:cNvSpPr/>
              <p:nvPr/>
            </p:nvSpPr>
            <p:spPr bwMode="auto">
              <a:xfrm>
                <a:off x="3801" y="1501"/>
                <a:ext cx="10" cy="10"/>
              </a:xfrm>
              <a:custGeom>
                <a:avLst/>
                <a:gdLst>
                  <a:gd name="T0" fmla="*/ 0 w 8"/>
                  <a:gd name="T1" fmla="*/ 0 h 8"/>
                  <a:gd name="T2" fmla="*/ 8 w 8"/>
                  <a:gd name="T3" fmla="*/ 8 h 8"/>
                  <a:gd name="T4" fmla="*/ 0 w 8"/>
                  <a:gd name="T5" fmla="*/ 0 h 8"/>
                </a:gdLst>
                <a:ahLst/>
                <a:cxnLst>
                  <a:cxn ang="0">
                    <a:pos x="T0" y="T1"/>
                  </a:cxn>
                  <a:cxn ang="0">
                    <a:pos x="T2" y="T3"/>
                  </a:cxn>
                  <a:cxn ang="0">
                    <a:pos x="T4" y="T5"/>
                  </a:cxn>
                </a:cxnLst>
                <a:rect l="0" t="0" r="r" b="b"/>
                <a:pathLst>
                  <a:path w="8" h="8">
                    <a:moveTo>
                      <a:pt x="0" y="0"/>
                    </a:moveTo>
                    <a:cubicBezTo>
                      <a:pt x="4" y="5"/>
                      <a:pt x="7" y="8"/>
                      <a:pt x="8" y="8"/>
                    </a:cubicBezTo>
                    <a:cubicBezTo>
                      <a:pt x="0" y="0"/>
                      <a:pt x="0"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0" name="îṣliḋé"/>
              <p:cNvSpPr/>
              <p:nvPr/>
            </p:nvSpPr>
            <p:spPr bwMode="auto">
              <a:xfrm>
                <a:off x="3824" y="1419"/>
                <a:ext cx="17" cy="14"/>
              </a:xfrm>
              <a:custGeom>
                <a:avLst/>
                <a:gdLst>
                  <a:gd name="T0" fmla="*/ 0 w 13"/>
                  <a:gd name="T1" fmla="*/ 0 h 11"/>
                  <a:gd name="T2" fmla="*/ 13 w 13"/>
                  <a:gd name="T3" fmla="*/ 11 h 11"/>
                  <a:gd name="T4" fmla="*/ 0 w 13"/>
                  <a:gd name="T5" fmla="*/ 0 h 11"/>
                </a:gdLst>
                <a:ahLst/>
                <a:cxnLst>
                  <a:cxn ang="0">
                    <a:pos x="T0" y="T1"/>
                  </a:cxn>
                  <a:cxn ang="0">
                    <a:pos x="T2" y="T3"/>
                  </a:cxn>
                  <a:cxn ang="0">
                    <a:pos x="T4" y="T5"/>
                  </a:cxn>
                </a:cxnLst>
                <a:rect l="0" t="0" r="r" b="b"/>
                <a:pathLst>
                  <a:path w="13" h="11">
                    <a:moveTo>
                      <a:pt x="0" y="0"/>
                    </a:moveTo>
                    <a:cubicBezTo>
                      <a:pt x="5" y="4"/>
                      <a:pt x="9" y="7"/>
                      <a:pt x="13" y="11"/>
                    </a:cubicBezTo>
                    <a:cubicBezTo>
                      <a:pt x="0" y="0"/>
                      <a:pt x="0"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1" name="íš1íḍe"/>
              <p:cNvSpPr/>
              <p:nvPr/>
            </p:nvSpPr>
            <p:spPr bwMode="auto">
              <a:xfrm>
                <a:off x="3791" y="1575"/>
                <a:ext cx="22" cy="23"/>
              </a:xfrm>
              <a:custGeom>
                <a:avLst/>
                <a:gdLst>
                  <a:gd name="T0" fmla="*/ 0 w 18"/>
                  <a:gd name="T1" fmla="*/ 0 h 19"/>
                  <a:gd name="T2" fmla="*/ 17 w 18"/>
                  <a:gd name="T3" fmla="*/ 19 h 19"/>
                  <a:gd name="T4" fmla="*/ 0 w 18"/>
                  <a:gd name="T5" fmla="*/ 0 h 19"/>
                </a:gdLst>
                <a:ahLst/>
                <a:cxnLst>
                  <a:cxn ang="0">
                    <a:pos x="T0" y="T1"/>
                  </a:cxn>
                  <a:cxn ang="0">
                    <a:pos x="T2" y="T3"/>
                  </a:cxn>
                  <a:cxn ang="0">
                    <a:pos x="T4" y="T5"/>
                  </a:cxn>
                </a:cxnLst>
                <a:rect l="0" t="0" r="r" b="b"/>
                <a:pathLst>
                  <a:path w="18" h="19">
                    <a:moveTo>
                      <a:pt x="0" y="0"/>
                    </a:moveTo>
                    <a:cubicBezTo>
                      <a:pt x="17" y="19"/>
                      <a:pt x="17" y="19"/>
                      <a:pt x="17" y="19"/>
                    </a:cubicBezTo>
                    <a:cubicBezTo>
                      <a:pt x="18" y="18"/>
                      <a:pt x="8" y="9"/>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2" name="ïSľîḋé"/>
              <p:cNvSpPr/>
              <p:nvPr/>
            </p:nvSpPr>
            <p:spPr bwMode="auto">
              <a:xfrm>
                <a:off x="3895" y="1392"/>
                <a:ext cx="1" cy="1"/>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0" y="0"/>
                    </a:lnTo>
                    <a:lnTo>
                      <a:pt x="0" y="0"/>
                    </a:lnTo>
                    <a:close/>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3" name="išliḑe"/>
              <p:cNvSpPr/>
              <p:nvPr/>
            </p:nvSpPr>
            <p:spPr bwMode="auto">
              <a:xfrm>
                <a:off x="3895" y="1392"/>
                <a:ext cx="1" cy="1"/>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4" name="ïśḻidè"/>
              <p:cNvSpPr/>
              <p:nvPr/>
            </p:nvSpPr>
            <p:spPr bwMode="auto">
              <a:xfrm>
                <a:off x="3832" y="1325"/>
                <a:ext cx="76" cy="88"/>
              </a:xfrm>
              <a:custGeom>
                <a:avLst/>
                <a:gdLst>
                  <a:gd name="T0" fmla="*/ 0 w 61"/>
                  <a:gd name="T1" fmla="*/ 0 h 70"/>
                  <a:gd name="T2" fmla="*/ 61 w 61"/>
                  <a:gd name="T3" fmla="*/ 70 h 70"/>
                  <a:gd name="T4" fmla="*/ 46 w 61"/>
                  <a:gd name="T5" fmla="*/ 50 h 70"/>
                  <a:gd name="T6" fmla="*/ 50 w 61"/>
                  <a:gd name="T7" fmla="*/ 53 h 70"/>
                  <a:gd name="T8" fmla="*/ 0 w 61"/>
                  <a:gd name="T9" fmla="*/ 0 h 70"/>
                </a:gdLst>
                <a:ahLst/>
                <a:cxnLst>
                  <a:cxn ang="0">
                    <a:pos x="T0" y="T1"/>
                  </a:cxn>
                  <a:cxn ang="0">
                    <a:pos x="T2" y="T3"/>
                  </a:cxn>
                  <a:cxn ang="0">
                    <a:pos x="T4" y="T5"/>
                  </a:cxn>
                  <a:cxn ang="0">
                    <a:pos x="T6" y="T7"/>
                  </a:cxn>
                  <a:cxn ang="0">
                    <a:pos x="T8" y="T9"/>
                  </a:cxn>
                </a:cxnLst>
                <a:rect l="0" t="0" r="r" b="b"/>
                <a:pathLst>
                  <a:path w="61" h="70">
                    <a:moveTo>
                      <a:pt x="0" y="0"/>
                    </a:moveTo>
                    <a:cubicBezTo>
                      <a:pt x="61" y="70"/>
                      <a:pt x="61" y="70"/>
                      <a:pt x="61" y="70"/>
                    </a:cubicBezTo>
                    <a:cubicBezTo>
                      <a:pt x="48" y="55"/>
                      <a:pt x="45" y="50"/>
                      <a:pt x="46" y="50"/>
                    </a:cubicBezTo>
                    <a:cubicBezTo>
                      <a:pt x="46" y="50"/>
                      <a:pt x="48" y="51"/>
                      <a:pt x="50" y="53"/>
                    </a:cubicBezTo>
                    <a:cubicBezTo>
                      <a:pt x="0" y="0"/>
                      <a:pt x="0"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5" name="iṣlíḑè"/>
              <p:cNvSpPr/>
              <p:nvPr/>
            </p:nvSpPr>
            <p:spPr bwMode="auto">
              <a:xfrm>
                <a:off x="3668" y="1223"/>
                <a:ext cx="311" cy="397"/>
              </a:xfrm>
              <a:custGeom>
                <a:avLst/>
                <a:gdLst>
                  <a:gd name="T0" fmla="*/ 24 w 248"/>
                  <a:gd name="T1" fmla="*/ 304 h 316"/>
                  <a:gd name="T2" fmla="*/ 94 w 248"/>
                  <a:gd name="T3" fmla="*/ 299 h 316"/>
                  <a:gd name="T4" fmla="*/ 20 w 248"/>
                  <a:gd name="T5" fmla="*/ 290 h 316"/>
                  <a:gd name="T6" fmla="*/ 22 w 248"/>
                  <a:gd name="T7" fmla="*/ 291 h 316"/>
                  <a:gd name="T8" fmla="*/ 49 w 248"/>
                  <a:gd name="T9" fmla="*/ 310 h 316"/>
                  <a:gd name="T10" fmla="*/ 67 w 248"/>
                  <a:gd name="T11" fmla="*/ 273 h 316"/>
                  <a:gd name="T12" fmla="*/ 49 w 248"/>
                  <a:gd name="T13" fmla="*/ 254 h 316"/>
                  <a:gd name="T14" fmla="*/ 62 w 248"/>
                  <a:gd name="T15" fmla="*/ 277 h 316"/>
                  <a:gd name="T16" fmla="*/ 36 w 248"/>
                  <a:gd name="T17" fmla="*/ 251 h 316"/>
                  <a:gd name="T18" fmla="*/ 66 w 248"/>
                  <a:gd name="T19" fmla="*/ 314 h 316"/>
                  <a:gd name="T20" fmla="*/ 23 w 248"/>
                  <a:gd name="T21" fmla="*/ 260 h 316"/>
                  <a:gd name="T22" fmla="*/ 22 w 248"/>
                  <a:gd name="T23" fmla="*/ 251 h 316"/>
                  <a:gd name="T24" fmla="*/ 31 w 248"/>
                  <a:gd name="T25" fmla="*/ 250 h 316"/>
                  <a:gd name="T26" fmla="*/ 41 w 248"/>
                  <a:gd name="T27" fmla="*/ 207 h 316"/>
                  <a:gd name="T28" fmla="*/ 122 w 248"/>
                  <a:gd name="T29" fmla="*/ 224 h 316"/>
                  <a:gd name="T30" fmla="*/ 65 w 248"/>
                  <a:gd name="T31" fmla="*/ 214 h 316"/>
                  <a:gd name="T32" fmla="*/ 31 w 248"/>
                  <a:gd name="T33" fmla="*/ 200 h 316"/>
                  <a:gd name="T34" fmla="*/ 42 w 248"/>
                  <a:gd name="T35" fmla="*/ 237 h 316"/>
                  <a:gd name="T36" fmla="*/ 77 w 248"/>
                  <a:gd name="T37" fmla="*/ 277 h 316"/>
                  <a:gd name="T38" fmla="*/ 91 w 248"/>
                  <a:gd name="T39" fmla="*/ 275 h 316"/>
                  <a:gd name="T40" fmla="*/ 79 w 248"/>
                  <a:gd name="T41" fmla="*/ 238 h 316"/>
                  <a:gd name="T42" fmla="*/ 101 w 248"/>
                  <a:gd name="T43" fmla="*/ 239 h 316"/>
                  <a:gd name="T44" fmla="*/ 104 w 248"/>
                  <a:gd name="T45" fmla="*/ 236 h 316"/>
                  <a:gd name="T46" fmla="*/ 106 w 248"/>
                  <a:gd name="T47" fmla="*/ 221 h 316"/>
                  <a:gd name="T48" fmla="*/ 123 w 248"/>
                  <a:gd name="T49" fmla="*/ 231 h 316"/>
                  <a:gd name="T50" fmla="*/ 112 w 248"/>
                  <a:gd name="T51" fmla="*/ 206 h 316"/>
                  <a:gd name="T52" fmla="*/ 129 w 248"/>
                  <a:gd name="T53" fmla="*/ 208 h 316"/>
                  <a:gd name="T54" fmla="*/ 81 w 248"/>
                  <a:gd name="T55" fmla="*/ 179 h 316"/>
                  <a:gd name="T56" fmla="*/ 80 w 248"/>
                  <a:gd name="T57" fmla="*/ 141 h 316"/>
                  <a:gd name="T58" fmla="*/ 133 w 248"/>
                  <a:gd name="T59" fmla="*/ 204 h 316"/>
                  <a:gd name="T60" fmla="*/ 111 w 248"/>
                  <a:gd name="T61" fmla="*/ 164 h 316"/>
                  <a:gd name="T62" fmla="*/ 98 w 248"/>
                  <a:gd name="T63" fmla="*/ 142 h 316"/>
                  <a:gd name="T64" fmla="*/ 186 w 248"/>
                  <a:gd name="T65" fmla="*/ 125 h 316"/>
                  <a:gd name="T66" fmla="*/ 127 w 248"/>
                  <a:gd name="T67" fmla="*/ 142 h 316"/>
                  <a:gd name="T68" fmla="*/ 124 w 248"/>
                  <a:gd name="T69" fmla="*/ 151 h 316"/>
                  <a:gd name="T70" fmla="*/ 136 w 248"/>
                  <a:gd name="T71" fmla="*/ 118 h 316"/>
                  <a:gd name="T72" fmla="*/ 129 w 248"/>
                  <a:gd name="T73" fmla="*/ 127 h 316"/>
                  <a:gd name="T74" fmla="*/ 140 w 248"/>
                  <a:gd name="T75" fmla="*/ 140 h 316"/>
                  <a:gd name="T76" fmla="*/ 131 w 248"/>
                  <a:gd name="T77" fmla="*/ 114 h 316"/>
                  <a:gd name="T78" fmla="*/ 174 w 248"/>
                  <a:gd name="T79" fmla="*/ 93 h 316"/>
                  <a:gd name="T80" fmla="*/ 153 w 248"/>
                  <a:gd name="T81" fmla="*/ 131 h 316"/>
                  <a:gd name="T82" fmla="*/ 197 w 248"/>
                  <a:gd name="T83" fmla="*/ 128 h 316"/>
                  <a:gd name="T84" fmla="*/ 177 w 248"/>
                  <a:gd name="T85" fmla="*/ 97 h 316"/>
                  <a:gd name="T86" fmla="*/ 203 w 248"/>
                  <a:gd name="T87" fmla="*/ 105 h 316"/>
                  <a:gd name="T88" fmla="*/ 204 w 248"/>
                  <a:gd name="T89" fmla="*/ 95 h 316"/>
                  <a:gd name="T90" fmla="*/ 168 w 248"/>
                  <a:gd name="T91" fmla="*/ 78 h 316"/>
                  <a:gd name="T92" fmla="*/ 202 w 248"/>
                  <a:gd name="T93" fmla="*/ 64 h 316"/>
                  <a:gd name="T94" fmla="*/ 187 w 248"/>
                  <a:gd name="T95" fmla="*/ 138 h 316"/>
                  <a:gd name="T96" fmla="*/ 96 w 248"/>
                  <a:gd name="T97" fmla="*/ 51 h 316"/>
                  <a:gd name="T98" fmla="*/ 142 w 248"/>
                  <a:gd name="T99" fmla="*/ 98 h 316"/>
                  <a:gd name="T100" fmla="*/ 96 w 248"/>
                  <a:gd name="T101" fmla="*/ 51 h 316"/>
                  <a:gd name="T102" fmla="*/ 181 w 248"/>
                  <a:gd name="T103" fmla="*/ 60 h 316"/>
                  <a:gd name="T104" fmla="*/ 207 w 248"/>
                  <a:gd name="T105" fmla="*/ 91 h 316"/>
                  <a:gd name="T106" fmla="*/ 242 w 248"/>
                  <a:gd name="T107" fmla="*/ 117 h 316"/>
                  <a:gd name="T108" fmla="*/ 196 w 248"/>
                  <a:gd name="T109" fmla="*/ 15 h 316"/>
                  <a:gd name="T110" fmla="*/ 158 w 248"/>
                  <a:gd name="T111" fmla="*/ 8 h 316"/>
                  <a:gd name="T112" fmla="*/ 201 w 248"/>
                  <a:gd name="T113" fmla="*/ 62 h 316"/>
                  <a:gd name="T114" fmla="*/ 208 w 248"/>
                  <a:gd name="T115" fmla="*/ 65 h 316"/>
                  <a:gd name="T116" fmla="*/ 206 w 248"/>
                  <a:gd name="T117" fmla="*/ 55 h 316"/>
                  <a:gd name="T118" fmla="*/ 130 w 248"/>
                  <a:gd name="T119"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8" h="316">
                    <a:moveTo>
                      <a:pt x="66" y="312"/>
                    </a:moveTo>
                    <a:cubicBezTo>
                      <a:pt x="66" y="312"/>
                      <a:pt x="66" y="313"/>
                      <a:pt x="67" y="313"/>
                    </a:cubicBezTo>
                    <a:cubicBezTo>
                      <a:pt x="67" y="313"/>
                      <a:pt x="67" y="312"/>
                      <a:pt x="66" y="312"/>
                    </a:cubicBezTo>
                    <a:moveTo>
                      <a:pt x="24" y="304"/>
                    </a:moveTo>
                    <a:cubicBezTo>
                      <a:pt x="24" y="305"/>
                      <a:pt x="24" y="306"/>
                      <a:pt x="24" y="307"/>
                    </a:cubicBezTo>
                    <a:cubicBezTo>
                      <a:pt x="24" y="307"/>
                      <a:pt x="25" y="307"/>
                      <a:pt x="25" y="307"/>
                    </a:cubicBezTo>
                    <a:cubicBezTo>
                      <a:pt x="25" y="307"/>
                      <a:pt x="25" y="306"/>
                      <a:pt x="24" y="304"/>
                    </a:cubicBezTo>
                    <a:moveTo>
                      <a:pt x="24" y="302"/>
                    </a:moveTo>
                    <a:cubicBezTo>
                      <a:pt x="24" y="302"/>
                      <a:pt x="24" y="302"/>
                      <a:pt x="24" y="302"/>
                    </a:cubicBezTo>
                    <a:cubicBezTo>
                      <a:pt x="26" y="304"/>
                      <a:pt x="30" y="308"/>
                      <a:pt x="36" y="313"/>
                    </a:cubicBezTo>
                    <a:cubicBezTo>
                      <a:pt x="31" y="308"/>
                      <a:pt x="27" y="304"/>
                      <a:pt x="24" y="302"/>
                    </a:cubicBezTo>
                    <a:moveTo>
                      <a:pt x="94" y="299"/>
                    </a:moveTo>
                    <a:cubicBezTo>
                      <a:pt x="95" y="299"/>
                      <a:pt x="95" y="299"/>
                      <a:pt x="95" y="299"/>
                    </a:cubicBezTo>
                    <a:cubicBezTo>
                      <a:pt x="95" y="299"/>
                      <a:pt x="95" y="299"/>
                      <a:pt x="94" y="299"/>
                    </a:cubicBezTo>
                    <a:moveTo>
                      <a:pt x="30" y="298"/>
                    </a:moveTo>
                    <a:cubicBezTo>
                      <a:pt x="31" y="299"/>
                      <a:pt x="31" y="299"/>
                      <a:pt x="31" y="299"/>
                    </a:cubicBezTo>
                    <a:cubicBezTo>
                      <a:pt x="31" y="299"/>
                      <a:pt x="31" y="299"/>
                      <a:pt x="30" y="298"/>
                    </a:cubicBezTo>
                    <a:cubicBezTo>
                      <a:pt x="30" y="298"/>
                      <a:pt x="30" y="298"/>
                      <a:pt x="30" y="298"/>
                    </a:cubicBezTo>
                    <a:moveTo>
                      <a:pt x="16" y="288"/>
                    </a:moveTo>
                    <a:cubicBezTo>
                      <a:pt x="17" y="289"/>
                      <a:pt x="19" y="290"/>
                      <a:pt x="21" y="291"/>
                    </a:cubicBezTo>
                    <a:cubicBezTo>
                      <a:pt x="20" y="291"/>
                      <a:pt x="20" y="290"/>
                      <a:pt x="20" y="290"/>
                    </a:cubicBezTo>
                    <a:cubicBezTo>
                      <a:pt x="19" y="290"/>
                      <a:pt x="18" y="289"/>
                      <a:pt x="16" y="288"/>
                    </a:cubicBezTo>
                    <a:moveTo>
                      <a:pt x="0" y="272"/>
                    </a:moveTo>
                    <a:cubicBezTo>
                      <a:pt x="2" y="274"/>
                      <a:pt x="8" y="279"/>
                      <a:pt x="14" y="283"/>
                    </a:cubicBezTo>
                    <a:cubicBezTo>
                      <a:pt x="13" y="282"/>
                      <a:pt x="12" y="281"/>
                      <a:pt x="11" y="280"/>
                    </a:cubicBezTo>
                    <a:cubicBezTo>
                      <a:pt x="16" y="285"/>
                      <a:pt x="16" y="285"/>
                      <a:pt x="16" y="285"/>
                    </a:cubicBezTo>
                    <a:cubicBezTo>
                      <a:pt x="16" y="285"/>
                      <a:pt x="17" y="286"/>
                      <a:pt x="17" y="286"/>
                    </a:cubicBezTo>
                    <a:cubicBezTo>
                      <a:pt x="21" y="289"/>
                      <a:pt x="23" y="291"/>
                      <a:pt x="22" y="291"/>
                    </a:cubicBezTo>
                    <a:cubicBezTo>
                      <a:pt x="22" y="291"/>
                      <a:pt x="22" y="291"/>
                      <a:pt x="22" y="291"/>
                    </a:cubicBezTo>
                    <a:cubicBezTo>
                      <a:pt x="26" y="295"/>
                      <a:pt x="26" y="295"/>
                      <a:pt x="26" y="295"/>
                    </a:cubicBezTo>
                    <a:cubicBezTo>
                      <a:pt x="27" y="295"/>
                      <a:pt x="28" y="296"/>
                      <a:pt x="29" y="296"/>
                    </a:cubicBezTo>
                    <a:cubicBezTo>
                      <a:pt x="25" y="292"/>
                      <a:pt x="20" y="286"/>
                      <a:pt x="21" y="286"/>
                    </a:cubicBezTo>
                    <a:cubicBezTo>
                      <a:pt x="45" y="312"/>
                      <a:pt x="45" y="312"/>
                      <a:pt x="45" y="312"/>
                    </a:cubicBezTo>
                    <a:cubicBezTo>
                      <a:pt x="40" y="306"/>
                      <a:pt x="39" y="304"/>
                      <a:pt x="40" y="304"/>
                    </a:cubicBezTo>
                    <a:cubicBezTo>
                      <a:pt x="41" y="304"/>
                      <a:pt x="45" y="307"/>
                      <a:pt x="49" y="310"/>
                    </a:cubicBezTo>
                    <a:cubicBezTo>
                      <a:pt x="54" y="313"/>
                      <a:pt x="58" y="316"/>
                      <a:pt x="59" y="316"/>
                    </a:cubicBezTo>
                    <a:cubicBezTo>
                      <a:pt x="59" y="316"/>
                      <a:pt x="59" y="315"/>
                      <a:pt x="57" y="313"/>
                    </a:cubicBezTo>
                    <a:cubicBezTo>
                      <a:pt x="57" y="314"/>
                      <a:pt x="57" y="314"/>
                      <a:pt x="56" y="314"/>
                    </a:cubicBezTo>
                    <a:cubicBezTo>
                      <a:pt x="52" y="314"/>
                      <a:pt x="37" y="297"/>
                      <a:pt x="23" y="285"/>
                    </a:cubicBezTo>
                    <a:cubicBezTo>
                      <a:pt x="0" y="272"/>
                      <a:pt x="0" y="272"/>
                      <a:pt x="0" y="272"/>
                    </a:cubicBezTo>
                    <a:moveTo>
                      <a:pt x="60" y="265"/>
                    </a:moveTo>
                    <a:cubicBezTo>
                      <a:pt x="62" y="267"/>
                      <a:pt x="65" y="270"/>
                      <a:pt x="67" y="273"/>
                    </a:cubicBezTo>
                    <a:cubicBezTo>
                      <a:pt x="66" y="271"/>
                      <a:pt x="64" y="269"/>
                      <a:pt x="62" y="266"/>
                    </a:cubicBezTo>
                    <a:cubicBezTo>
                      <a:pt x="61" y="266"/>
                      <a:pt x="61" y="265"/>
                      <a:pt x="60" y="265"/>
                    </a:cubicBezTo>
                    <a:moveTo>
                      <a:pt x="35" y="265"/>
                    </a:moveTo>
                    <a:cubicBezTo>
                      <a:pt x="47" y="278"/>
                      <a:pt x="47" y="278"/>
                      <a:pt x="47" y="278"/>
                    </a:cubicBezTo>
                    <a:cubicBezTo>
                      <a:pt x="42" y="269"/>
                      <a:pt x="42" y="269"/>
                      <a:pt x="42" y="269"/>
                    </a:cubicBezTo>
                    <a:cubicBezTo>
                      <a:pt x="40" y="268"/>
                      <a:pt x="37" y="267"/>
                      <a:pt x="35" y="265"/>
                    </a:cubicBezTo>
                    <a:moveTo>
                      <a:pt x="49" y="254"/>
                    </a:moveTo>
                    <a:cubicBezTo>
                      <a:pt x="49" y="254"/>
                      <a:pt x="48" y="254"/>
                      <a:pt x="48" y="255"/>
                    </a:cubicBezTo>
                    <a:cubicBezTo>
                      <a:pt x="48" y="255"/>
                      <a:pt x="49" y="255"/>
                      <a:pt x="49" y="255"/>
                    </a:cubicBezTo>
                    <a:cubicBezTo>
                      <a:pt x="49" y="254"/>
                      <a:pt x="49" y="254"/>
                      <a:pt x="49" y="254"/>
                    </a:cubicBezTo>
                    <a:moveTo>
                      <a:pt x="36" y="251"/>
                    </a:moveTo>
                    <a:cubicBezTo>
                      <a:pt x="41" y="256"/>
                      <a:pt x="43" y="259"/>
                      <a:pt x="45" y="259"/>
                    </a:cubicBezTo>
                    <a:cubicBezTo>
                      <a:pt x="45" y="259"/>
                      <a:pt x="45" y="259"/>
                      <a:pt x="45" y="258"/>
                    </a:cubicBezTo>
                    <a:cubicBezTo>
                      <a:pt x="53" y="266"/>
                      <a:pt x="63" y="277"/>
                      <a:pt x="62" y="277"/>
                    </a:cubicBezTo>
                    <a:cubicBezTo>
                      <a:pt x="61" y="277"/>
                      <a:pt x="59" y="274"/>
                      <a:pt x="53" y="269"/>
                    </a:cubicBezTo>
                    <a:cubicBezTo>
                      <a:pt x="59" y="276"/>
                      <a:pt x="65" y="282"/>
                      <a:pt x="71" y="288"/>
                    </a:cubicBezTo>
                    <a:cubicBezTo>
                      <a:pt x="76" y="292"/>
                      <a:pt x="78" y="294"/>
                      <a:pt x="79" y="294"/>
                    </a:cubicBezTo>
                    <a:cubicBezTo>
                      <a:pt x="81" y="294"/>
                      <a:pt x="77" y="288"/>
                      <a:pt x="78" y="287"/>
                    </a:cubicBezTo>
                    <a:cubicBezTo>
                      <a:pt x="76" y="287"/>
                      <a:pt x="75" y="286"/>
                      <a:pt x="72" y="284"/>
                    </a:cubicBezTo>
                    <a:cubicBezTo>
                      <a:pt x="54" y="261"/>
                      <a:pt x="54" y="261"/>
                      <a:pt x="54" y="261"/>
                    </a:cubicBezTo>
                    <a:cubicBezTo>
                      <a:pt x="43" y="254"/>
                      <a:pt x="39" y="252"/>
                      <a:pt x="36" y="251"/>
                    </a:cubicBezTo>
                    <a:moveTo>
                      <a:pt x="10" y="248"/>
                    </a:moveTo>
                    <a:cubicBezTo>
                      <a:pt x="19" y="258"/>
                      <a:pt x="14" y="259"/>
                      <a:pt x="10" y="260"/>
                    </a:cubicBezTo>
                    <a:cubicBezTo>
                      <a:pt x="5" y="261"/>
                      <a:pt x="0" y="262"/>
                      <a:pt x="5" y="270"/>
                    </a:cubicBezTo>
                    <a:cubicBezTo>
                      <a:pt x="8" y="272"/>
                      <a:pt x="11" y="274"/>
                      <a:pt x="15" y="277"/>
                    </a:cubicBezTo>
                    <a:cubicBezTo>
                      <a:pt x="13" y="274"/>
                      <a:pt x="12" y="273"/>
                      <a:pt x="13" y="273"/>
                    </a:cubicBezTo>
                    <a:cubicBezTo>
                      <a:pt x="15" y="273"/>
                      <a:pt x="27" y="283"/>
                      <a:pt x="39" y="293"/>
                    </a:cubicBezTo>
                    <a:cubicBezTo>
                      <a:pt x="51" y="304"/>
                      <a:pt x="63" y="314"/>
                      <a:pt x="66" y="314"/>
                    </a:cubicBezTo>
                    <a:cubicBezTo>
                      <a:pt x="66" y="314"/>
                      <a:pt x="67" y="313"/>
                      <a:pt x="67" y="313"/>
                    </a:cubicBezTo>
                    <a:cubicBezTo>
                      <a:pt x="66" y="313"/>
                      <a:pt x="66" y="313"/>
                      <a:pt x="66" y="313"/>
                    </a:cubicBezTo>
                    <a:cubicBezTo>
                      <a:pt x="65" y="313"/>
                      <a:pt x="51" y="302"/>
                      <a:pt x="44" y="294"/>
                    </a:cubicBezTo>
                    <a:cubicBezTo>
                      <a:pt x="49" y="296"/>
                      <a:pt x="58" y="302"/>
                      <a:pt x="69" y="312"/>
                    </a:cubicBezTo>
                    <a:cubicBezTo>
                      <a:pt x="68" y="305"/>
                      <a:pt x="48" y="293"/>
                      <a:pt x="37" y="280"/>
                    </a:cubicBezTo>
                    <a:cubicBezTo>
                      <a:pt x="43" y="285"/>
                      <a:pt x="46" y="287"/>
                      <a:pt x="46" y="287"/>
                    </a:cubicBezTo>
                    <a:cubicBezTo>
                      <a:pt x="48" y="287"/>
                      <a:pt x="27" y="267"/>
                      <a:pt x="23" y="260"/>
                    </a:cubicBezTo>
                    <a:cubicBezTo>
                      <a:pt x="43" y="279"/>
                      <a:pt x="43" y="279"/>
                      <a:pt x="43" y="279"/>
                    </a:cubicBezTo>
                    <a:cubicBezTo>
                      <a:pt x="44" y="280"/>
                      <a:pt x="45" y="280"/>
                      <a:pt x="45" y="280"/>
                    </a:cubicBezTo>
                    <a:cubicBezTo>
                      <a:pt x="47" y="280"/>
                      <a:pt x="40" y="272"/>
                      <a:pt x="31" y="264"/>
                    </a:cubicBezTo>
                    <a:cubicBezTo>
                      <a:pt x="29" y="262"/>
                      <a:pt x="27" y="260"/>
                      <a:pt x="26" y="258"/>
                    </a:cubicBezTo>
                    <a:cubicBezTo>
                      <a:pt x="21" y="255"/>
                      <a:pt x="15" y="251"/>
                      <a:pt x="10" y="248"/>
                    </a:cubicBezTo>
                    <a:moveTo>
                      <a:pt x="9" y="238"/>
                    </a:moveTo>
                    <a:cubicBezTo>
                      <a:pt x="19" y="245"/>
                      <a:pt x="20" y="248"/>
                      <a:pt x="22" y="251"/>
                    </a:cubicBezTo>
                    <a:cubicBezTo>
                      <a:pt x="33" y="262"/>
                      <a:pt x="33" y="262"/>
                      <a:pt x="33" y="262"/>
                    </a:cubicBezTo>
                    <a:cubicBezTo>
                      <a:pt x="36" y="265"/>
                      <a:pt x="41" y="268"/>
                      <a:pt x="48" y="273"/>
                    </a:cubicBezTo>
                    <a:cubicBezTo>
                      <a:pt x="46" y="272"/>
                      <a:pt x="44" y="271"/>
                      <a:pt x="42" y="270"/>
                    </a:cubicBezTo>
                    <a:cubicBezTo>
                      <a:pt x="64" y="292"/>
                      <a:pt x="64" y="292"/>
                      <a:pt x="64" y="292"/>
                    </a:cubicBezTo>
                    <a:cubicBezTo>
                      <a:pt x="55" y="281"/>
                      <a:pt x="53" y="278"/>
                      <a:pt x="55" y="278"/>
                    </a:cubicBezTo>
                    <a:cubicBezTo>
                      <a:pt x="56" y="278"/>
                      <a:pt x="59" y="280"/>
                      <a:pt x="62" y="281"/>
                    </a:cubicBezTo>
                    <a:cubicBezTo>
                      <a:pt x="52" y="272"/>
                      <a:pt x="38" y="258"/>
                      <a:pt x="31" y="250"/>
                    </a:cubicBezTo>
                    <a:cubicBezTo>
                      <a:pt x="27" y="249"/>
                      <a:pt x="22" y="246"/>
                      <a:pt x="9" y="238"/>
                    </a:cubicBezTo>
                    <a:moveTo>
                      <a:pt x="106" y="226"/>
                    </a:moveTo>
                    <a:cubicBezTo>
                      <a:pt x="106" y="227"/>
                      <a:pt x="106" y="227"/>
                      <a:pt x="106" y="227"/>
                    </a:cubicBezTo>
                    <a:cubicBezTo>
                      <a:pt x="106" y="227"/>
                      <a:pt x="106" y="227"/>
                      <a:pt x="106" y="227"/>
                    </a:cubicBezTo>
                    <a:cubicBezTo>
                      <a:pt x="106" y="227"/>
                      <a:pt x="106" y="227"/>
                      <a:pt x="106" y="226"/>
                    </a:cubicBezTo>
                    <a:moveTo>
                      <a:pt x="48" y="213"/>
                    </a:moveTo>
                    <a:cubicBezTo>
                      <a:pt x="48" y="213"/>
                      <a:pt x="44" y="210"/>
                      <a:pt x="41" y="207"/>
                    </a:cubicBezTo>
                    <a:cubicBezTo>
                      <a:pt x="46" y="211"/>
                      <a:pt x="46" y="211"/>
                      <a:pt x="46" y="211"/>
                    </a:cubicBezTo>
                    <a:cubicBezTo>
                      <a:pt x="48" y="212"/>
                      <a:pt x="49" y="213"/>
                      <a:pt x="48" y="213"/>
                    </a:cubicBezTo>
                    <a:moveTo>
                      <a:pt x="122" y="224"/>
                    </a:moveTo>
                    <a:cubicBezTo>
                      <a:pt x="121" y="224"/>
                      <a:pt x="120" y="223"/>
                      <a:pt x="117" y="220"/>
                    </a:cubicBezTo>
                    <a:cubicBezTo>
                      <a:pt x="107" y="209"/>
                      <a:pt x="104" y="205"/>
                      <a:pt x="104" y="205"/>
                    </a:cubicBezTo>
                    <a:cubicBezTo>
                      <a:pt x="105" y="205"/>
                      <a:pt x="110" y="210"/>
                      <a:pt x="113" y="213"/>
                    </a:cubicBezTo>
                    <a:cubicBezTo>
                      <a:pt x="116" y="216"/>
                      <a:pt x="123" y="224"/>
                      <a:pt x="122" y="224"/>
                    </a:cubicBezTo>
                    <a:moveTo>
                      <a:pt x="81" y="179"/>
                    </a:moveTo>
                    <a:cubicBezTo>
                      <a:pt x="77" y="190"/>
                      <a:pt x="48" y="182"/>
                      <a:pt x="40" y="189"/>
                    </a:cubicBezTo>
                    <a:cubicBezTo>
                      <a:pt x="72" y="211"/>
                      <a:pt x="72" y="211"/>
                      <a:pt x="72" y="211"/>
                    </a:cubicBezTo>
                    <a:cubicBezTo>
                      <a:pt x="69" y="213"/>
                      <a:pt x="69" y="213"/>
                      <a:pt x="69" y="213"/>
                    </a:cubicBezTo>
                    <a:cubicBezTo>
                      <a:pt x="61" y="208"/>
                      <a:pt x="43" y="196"/>
                      <a:pt x="46" y="195"/>
                    </a:cubicBezTo>
                    <a:cubicBezTo>
                      <a:pt x="42" y="193"/>
                      <a:pt x="41" y="192"/>
                      <a:pt x="40" y="192"/>
                    </a:cubicBezTo>
                    <a:cubicBezTo>
                      <a:pt x="38" y="192"/>
                      <a:pt x="60" y="210"/>
                      <a:pt x="65" y="214"/>
                    </a:cubicBezTo>
                    <a:cubicBezTo>
                      <a:pt x="50" y="209"/>
                      <a:pt x="30" y="187"/>
                      <a:pt x="28" y="187"/>
                    </a:cubicBezTo>
                    <a:cubicBezTo>
                      <a:pt x="28" y="187"/>
                      <a:pt x="28" y="187"/>
                      <a:pt x="28" y="187"/>
                    </a:cubicBezTo>
                    <a:cubicBezTo>
                      <a:pt x="29" y="190"/>
                      <a:pt x="29" y="190"/>
                      <a:pt x="29" y="190"/>
                    </a:cubicBezTo>
                    <a:cubicBezTo>
                      <a:pt x="33" y="193"/>
                      <a:pt x="33" y="193"/>
                      <a:pt x="33" y="193"/>
                    </a:cubicBezTo>
                    <a:cubicBezTo>
                      <a:pt x="45" y="203"/>
                      <a:pt x="58" y="213"/>
                      <a:pt x="55" y="215"/>
                    </a:cubicBezTo>
                    <a:cubicBezTo>
                      <a:pt x="47" y="212"/>
                      <a:pt x="35" y="202"/>
                      <a:pt x="33" y="201"/>
                    </a:cubicBezTo>
                    <a:cubicBezTo>
                      <a:pt x="32" y="201"/>
                      <a:pt x="31" y="200"/>
                      <a:pt x="31" y="200"/>
                    </a:cubicBezTo>
                    <a:cubicBezTo>
                      <a:pt x="30" y="200"/>
                      <a:pt x="31" y="200"/>
                      <a:pt x="32" y="202"/>
                    </a:cubicBezTo>
                    <a:cubicBezTo>
                      <a:pt x="26" y="204"/>
                      <a:pt x="26" y="204"/>
                      <a:pt x="26" y="204"/>
                    </a:cubicBezTo>
                    <a:cubicBezTo>
                      <a:pt x="52" y="220"/>
                      <a:pt x="52" y="220"/>
                      <a:pt x="52" y="220"/>
                    </a:cubicBezTo>
                    <a:cubicBezTo>
                      <a:pt x="63" y="230"/>
                      <a:pt x="49" y="223"/>
                      <a:pt x="77" y="241"/>
                    </a:cubicBezTo>
                    <a:cubicBezTo>
                      <a:pt x="63" y="232"/>
                      <a:pt x="55" y="229"/>
                      <a:pt x="51" y="229"/>
                    </a:cubicBezTo>
                    <a:cubicBezTo>
                      <a:pt x="47" y="229"/>
                      <a:pt x="46" y="231"/>
                      <a:pt x="45" y="233"/>
                    </a:cubicBezTo>
                    <a:cubicBezTo>
                      <a:pt x="44" y="235"/>
                      <a:pt x="44" y="237"/>
                      <a:pt x="42" y="237"/>
                    </a:cubicBezTo>
                    <a:cubicBezTo>
                      <a:pt x="41" y="237"/>
                      <a:pt x="39" y="237"/>
                      <a:pt x="38" y="236"/>
                    </a:cubicBezTo>
                    <a:cubicBezTo>
                      <a:pt x="53" y="250"/>
                      <a:pt x="53" y="253"/>
                      <a:pt x="49" y="254"/>
                    </a:cubicBezTo>
                    <a:cubicBezTo>
                      <a:pt x="50" y="255"/>
                      <a:pt x="51" y="256"/>
                      <a:pt x="52" y="257"/>
                    </a:cubicBezTo>
                    <a:cubicBezTo>
                      <a:pt x="53" y="258"/>
                      <a:pt x="55" y="259"/>
                      <a:pt x="58" y="261"/>
                    </a:cubicBezTo>
                    <a:cubicBezTo>
                      <a:pt x="57" y="259"/>
                      <a:pt x="56" y="258"/>
                      <a:pt x="56" y="258"/>
                    </a:cubicBezTo>
                    <a:cubicBezTo>
                      <a:pt x="58" y="260"/>
                      <a:pt x="60" y="261"/>
                      <a:pt x="62" y="263"/>
                    </a:cubicBezTo>
                    <a:cubicBezTo>
                      <a:pt x="71" y="270"/>
                      <a:pt x="80" y="277"/>
                      <a:pt x="77" y="277"/>
                    </a:cubicBezTo>
                    <a:cubicBezTo>
                      <a:pt x="75" y="275"/>
                      <a:pt x="73" y="274"/>
                      <a:pt x="70" y="272"/>
                    </a:cubicBezTo>
                    <a:cubicBezTo>
                      <a:pt x="81" y="283"/>
                      <a:pt x="90" y="292"/>
                      <a:pt x="94" y="299"/>
                    </a:cubicBezTo>
                    <a:cubicBezTo>
                      <a:pt x="80" y="278"/>
                      <a:pt x="80" y="278"/>
                      <a:pt x="80" y="278"/>
                    </a:cubicBezTo>
                    <a:cubicBezTo>
                      <a:pt x="87" y="285"/>
                      <a:pt x="101" y="295"/>
                      <a:pt x="106" y="302"/>
                    </a:cubicBezTo>
                    <a:cubicBezTo>
                      <a:pt x="107" y="302"/>
                      <a:pt x="108" y="303"/>
                      <a:pt x="108" y="303"/>
                    </a:cubicBezTo>
                    <a:cubicBezTo>
                      <a:pt x="110" y="303"/>
                      <a:pt x="104" y="296"/>
                      <a:pt x="99" y="289"/>
                    </a:cubicBezTo>
                    <a:cubicBezTo>
                      <a:pt x="94" y="282"/>
                      <a:pt x="89" y="275"/>
                      <a:pt x="91" y="275"/>
                    </a:cubicBezTo>
                    <a:cubicBezTo>
                      <a:pt x="92" y="275"/>
                      <a:pt x="93" y="276"/>
                      <a:pt x="94" y="277"/>
                    </a:cubicBezTo>
                    <a:cubicBezTo>
                      <a:pt x="91" y="273"/>
                      <a:pt x="88" y="270"/>
                      <a:pt x="87" y="267"/>
                    </a:cubicBezTo>
                    <a:cubicBezTo>
                      <a:pt x="90" y="268"/>
                      <a:pt x="99" y="275"/>
                      <a:pt x="102" y="275"/>
                    </a:cubicBezTo>
                    <a:cubicBezTo>
                      <a:pt x="103" y="275"/>
                      <a:pt x="102" y="272"/>
                      <a:pt x="95" y="262"/>
                    </a:cubicBezTo>
                    <a:cubicBezTo>
                      <a:pt x="124" y="289"/>
                      <a:pt x="124" y="289"/>
                      <a:pt x="124" y="289"/>
                    </a:cubicBezTo>
                    <a:cubicBezTo>
                      <a:pt x="120" y="281"/>
                      <a:pt x="87" y="255"/>
                      <a:pt x="79" y="241"/>
                    </a:cubicBezTo>
                    <a:cubicBezTo>
                      <a:pt x="78" y="239"/>
                      <a:pt x="78" y="238"/>
                      <a:pt x="79" y="238"/>
                    </a:cubicBezTo>
                    <a:cubicBezTo>
                      <a:pt x="81" y="238"/>
                      <a:pt x="106" y="265"/>
                      <a:pt x="113" y="272"/>
                    </a:cubicBezTo>
                    <a:cubicBezTo>
                      <a:pt x="103" y="260"/>
                      <a:pt x="85" y="238"/>
                      <a:pt x="88" y="238"/>
                    </a:cubicBezTo>
                    <a:cubicBezTo>
                      <a:pt x="89" y="238"/>
                      <a:pt x="92" y="240"/>
                      <a:pt x="99" y="245"/>
                    </a:cubicBezTo>
                    <a:cubicBezTo>
                      <a:pt x="103" y="252"/>
                      <a:pt x="98" y="248"/>
                      <a:pt x="100" y="251"/>
                    </a:cubicBezTo>
                    <a:cubicBezTo>
                      <a:pt x="117" y="265"/>
                      <a:pt x="117" y="265"/>
                      <a:pt x="117" y="265"/>
                    </a:cubicBezTo>
                    <a:cubicBezTo>
                      <a:pt x="141" y="294"/>
                      <a:pt x="130" y="286"/>
                      <a:pt x="154" y="307"/>
                    </a:cubicBezTo>
                    <a:cubicBezTo>
                      <a:pt x="100" y="251"/>
                      <a:pt x="155" y="295"/>
                      <a:pt x="101" y="239"/>
                    </a:cubicBezTo>
                    <a:cubicBezTo>
                      <a:pt x="114" y="249"/>
                      <a:pt x="114" y="249"/>
                      <a:pt x="114" y="249"/>
                    </a:cubicBezTo>
                    <a:cubicBezTo>
                      <a:pt x="114" y="249"/>
                      <a:pt x="114" y="249"/>
                      <a:pt x="114" y="249"/>
                    </a:cubicBezTo>
                    <a:cubicBezTo>
                      <a:pt x="113" y="249"/>
                      <a:pt x="114" y="250"/>
                      <a:pt x="114" y="251"/>
                    </a:cubicBezTo>
                    <a:cubicBezTo>
                      <a:pt x="115" y="251"/>
                      <a:pt x="115" y="252"/>
                      <a:pt x="115" y="252"/>
                    </a:cubicBezTo>
                    <a:cubicBezTo>
                      <a:pt x="115" y="252"/>
                      <a:pt x="115" y="252"/>
                      <a:pt x="115" y="252"/>
                    </a:cubicBezTo>
                    <a:cubicBezTo>
                      <a:pt x="119" y="256"/>
                      <a:pt x="122" y="258"/>
                      <a:pt x="122" y="258"/>
                    </a:cubicBezTo>
                    <a:cubicBezTo>
                      <a:pt x="123" y="258"/>
                      <a:pt x="113" y="247"/>
                      <a:pt x="104" y="236"/>
                    </a:cubicBezTo>
                    <a:cubicBezTo>
                      <a:pt x="94" y="226"/>
                      <a:pt x="85" y="215"/>
                      <a:pt x="87" y="215"/>
                    </a:cubicBezTo>
                    <a:cubicBezTo>
                      <a:pt x="87" y="215"/>
                      <a:pt x="88" y="215"/>
                      <a:pt x="88" y="215"/>
                    </a:cubicBezTo>
                    <a:cubicBezTo>
                      <a:pt x="93" y="218"/>
                      <a:pt x="102" y="226"/>
                      <a:pt x="108" y="233"/>
                    </a:cubicBezTo>
                    <a:cubicBezTo>
                      <a:pt x="96" y="217"/>
                      <a:pt x="96" y="217"/>
                      <a:pt x="96" y="217"/>
                    </a:cubicBezTo>
                    <a:cubicBezTo>
                      <a:pt x="98" y="218"/>
                      <a:pt x="104" y="224"/>
                      <a:pt x="106" y="226"/>
                    </a:cubicBezTo>
                    <a:cubicBezTo>
                      <a:pt x="105" y="219"/>
                      <a:pt x="105" y="219"/>
                      <a:pt x="105" y="219"/>
                    </a:cubicBezTo>
                    <a:cubicBezTo>
                      <a:pt x="106" y="221"/>
                      <a:pt x="106" y="221"/>
                      <a:pt x="106" y="221"/>
                    </a:cubicBezTo>
                    <a:cubicBezTo>
                      <a:pt x="98" y="212"/>
                      <a:pt x="86" y="197"/>
                      <a:pt x="81" y="191"/>
                    </a:cubicBezTo>
                    <a:cubicBezTo>
                      <a:pt x="90" y="198"/>
                      <a:pt x="87" y="197"/>
                      <a:pt x="94" y="204"/>
                    </a:cubicBezTo>
                    <a:cubicBezTo>
                      <a:pt x="82" y="188"/>
                      <a:pt x="82" y="188"/>
                      <a:pt x="82" y="188"/>
                    </a:cubicBezTo>
                    <a:cubicBezTo>
                      <a:pt x="97" y="202"/>
                      <a:pt x="109" y="217"/>
                      <a:pt x="106" y="217"/>
                    </a:cubicBezTo>
                    <a:cubicBezTo>
                      <a:pt x="106" y="217"/>
                      <a:pt x="106" y="217"/>
                      <a:pt x="106" y="217"/>
                    </a:cubicBezTo>
                    <a:cubicBezTo>
                      <a:pt x="123" y="233"/>
                      <a:pt x="128" y="239"/>
                      <a:pt x="129" y="239"/>
                    </a:cubicBezTo>
                    <a:cubicBezTo>
                      <a:pt x="129" y="239"/>
                      <a:pt x="126" y="235"/>
                      <a:pt x="123" y="231"/>
                    </a:cubicBezTo>
                    <a:cubicBezTo>
                      <a:pt x="120" y="227"/>
                      <a:pt x="117" y="223"/>
                      <a:pt x="119" y="223"/>
                    </a:cubicBezTo>
                    <a:cubicBezTo>
                      <a:pt x="120" y="223"/>
                      <a:pt x="123" y="225"/>
                      <a:pt x="129" y="231"/>
                    </a:cubicBezTo>
                    <a:cubicBezTo>
                      <a:pt x="134" y="240"/>
                      <a:pt x="134" y="240"/>
                      <a:pt x="134" y="240"/>
                    </a:cubicBezTo>
                    <a:cubicBezTo>
                      <a:pt x="166" y="270"/>
                      <a:pt x="156" y="258"/>
                      <a:pt x="177" y="276"/>
                    </a:cubicBezTo>
                    <a:cubicBezTo>
                      <a:pt x="167" y="266"/>
                      <a:pt x="125" y="229"/>
                      <a:pt x="114" y="213"/>
                    </a:cubicBezTo>
                    <a:cubicBezTo>
                      <a:pt x="116" y="215"/>
                      <a:pt x="117" y="216"/>
                      <a:pt x="118" y="216"/>
                    </a:cubicBezTo>
                    <a:cubicBezTo>
                      <a:pt x="119" y="216"/>
                      <a:pt x="117" y="213"/>
                      <a:pt x="112" y="206"/>
                    </a:cubicBezTo>
                    <a:cubicBezTo>
                      <a:pt x="122" y="217"/>
                      <a:pt x="126" y="220"/>
                      <a:pt x="127" y="220"/>
                    </a:cubicBezTo>
                    <a:cubicBezTo>
                      <a:pt x="128" y="220"/>
                      <a:pt x="127" y="218"/>
                      <a:pt x="127" y="217"/>
                    </a:cubicBezTo>
                    <a:cubicBezTo>
                      <a:pt x="153" y="244"/>
                      <a:pt x="153" y="244"/>
                      <a:pt x="153" y="244"/>
                    </a:cubicBezTo>
                    <a:cubicBezTo>
                      <a:pt x="147" y="235"/>
                      <a:pt x="134" y="221"/>
                      <a:pt x="123" y="209"/>
                    </a:cubicBezTo>
                    <a:cubicBezTo>
                      <a:pt x="127" y="210"/>
                      <a:pt x="147" y="230"/>
                      <a:pt x="164" y="247"/>
                    </a:cubicBezTo>
                    <a:cubicBezTo>
                      <a:pt x="164" y="247"/>
                      <a:pt x="165" y="247"/>
                      <a:pt x="165" y="247"/>
                    </a:cubicBezTo>
                    <a:cubicBezTo>
                      <a:pt x="169" y="247"/>
                      <a:pt x="131" y="215"/>
                      <a:pt x="129" y="208"/>
                    </a:cubicBezTo>
                    <a:cubicBezTo>
                      <a:pt x="132" y="209"/>
                      <a:pt x="133" y="210"/>
                      <a:pt x="134" y="210"/>
                    </a:cubicBezTo>
                    <a:cubicBezTo>
                      <a:pt x="129" y="207"/>
                      <a:pt x="124" y="203"/>
                      <a:pt x="123" y="201"/>
                    </a:cubicBezTo>
                    <a:cubicBezTo>
                      <a:pt x="127" y="204"/>
                      <a:pt x="127" y="204"/>
                      <a:pt x="127" y="204"/>
                    </a:cubicBezTo>
                    <a:cubicBezTo>
                      <a:pt x="108" y="189"/>
                      <a:pt x="103" y="188"/>
                      <a:pt x="100" y="188"/>
                    </a:cubicBezTo>
                    <a:cubicBezTo>
                      <a:pt x="100" y="188"/>
                      <a:pt x="99" y="188"/>
                      <a:pt x="99" y="188"/>
                    </a:cubicBezTo>
                    <a:cubicBezTo>
                      <a:pt x="98" y="188"/>
                      <a:pt x="98" y="188"/>
                      <a:pt x="98" y="188"/>
                    </a:cubicBezTo>
                    <a:cubicBezTo>
                      <a:pt x="95" y="188"/>
                      <a:pt x="92" y="187"/>
                      <a:pt x="81" y="179"/>
                    </a:cubicBezTo>
                    <a:moveTo>
                      <a:pt x="121" y="152"/>
                    </a:moveTo>
                    <a:cubicBezTo>
                      <a:pt x="125" y="156"/>
                      <a:pt x="125" y="156"/>
                      <a:pt x="125" y="156"/>
                    </a:cubicBezTo>
                    <a:cubicBezTo>
                      <a:pt x="124" y="155"/>
                      <a:pt x="124" y="154"/>
                      <a:pt x="123" y="154"/>
                    </a:cubicBezTo>
                    <a:cubicBezTo>
                      <a:pt x="121" y="152"/>
                      <a:pt x="121" y="152"/>
                      <a:pt x="121" y="152"/>
                    </a:cubicBezTo>
                    <a:moveTo>
                      <a:pt x="86" y="139"/>
                    </a:moveTo>
                    <a:cubicBezTo>
                      <a:pt x="83" y="139"/>
                      <a:pt x="83" y="141"/>
                      <a:pt x="90" y="148"/>
                    </a:cubicBezTo>
                    <a:cubicBezTo>
                      <a:pt x="87" y="146"/>
                      <a:pt x="83" y="143"/>
                      <a:pt x="80" y="141"/>
                    </a:cubicBezTo>
                    <a:cubicBezTo>
                      <a:pt x="85" y="145"/>
                      <a:pt x="84" y="147"/>
                      <a:pt x="82" y="147"/>
                    </a:cubicBezTo>
                    <a:cubicBezTo>
                      <a:pt x="79" y="147"/>
                      <a:pt x="74" y="145"/>
                      <a:pt x="70" y="144"/>
                    </a:cubicBezTo>
                    <a:cubicBezTo>
                      <a:pt x="65" y="142"/>
                      <a:pt x="60" y="140"/>
                      <a:pt x="58" y="140"/>
                    </a:cubicBezTo>
                    <a:cubicBezTo>
                      <a:pt x="54" y="140"/>
                      <a:pt x="59" y="146"/>
                      <a:pt x="88" y="169"/>
                    </a:cubicBezTo>
                    <a:cubicBezTo>
                      <a:pt x="105" y="186"/>
                      <a:pt x="105" y="186"/>
                      <a:pt x="105" y="186"/>
                    </a:cubicBezTo>
                    <a:cubicBezTo>
                      <a:pt x="105" y="186"/>
                      <a:pt x="105" y="186"/>
                      <a:pt x="105" y="186"/>
                    </a:cubicBezTo>
                    <a:cubicBezTo>
                      <a:pt x="111" y="186"/>
                      <a:pt x="122" y="195"/>
                      <a:pt x="133" y="204"/>
                    </a:cubicBezTo>
                    <a:cubicBezTo>
                      <a:pt x="130" y="200"/>
                      <a:pt x="125" y="193"/>
                      <a:pt x="120" y="185"/>
                    </a:cubicBezTo>
                    <a:cubicBezTo>
                      <a:pt x="130" y="193"/>
                      <a:pt x="135" y="202"/>
                      <a:pt x="143" y="209"/>
                    </a:cubicBezTo>
                    <a:cubicBezTo>
                      <a:pt x="124" y="186"/>
                      <a:pt x="124" y="186"/>
                      <a:pt x="124" y="186"/>
                    </a:cubicBezTo>
                    <a:cubicBezTo>
                      <a:pt x="125" y="186"/>
                      <a:pt x="131" y="193"/>
                      <a:pt x="134" y="196"/>
                    </a:cubicBezTo>
                    <a:cubicBezTo>
                      <a:pt x="127" y="187"/>
                      <a:pt x="109" y="169"/>
                      <a:pt x="104" y="160"/>
                    </a:cubicBezTo>
                    <a:cubicBezTo>
                      <a:pt x="99" y="155"/>
                      <a:pt x="97" y="152"/>
                      <a:pt x="98" y="152"/>
                    </a:cubicBezTo>
                    <a:cubicBezTo>
                      <a:pt x="98" y="152"/>
                      <a:pt x="105" y="158"/>
                      <a:pt x="111" y="164"/>
                    </a:cubicBezTo>
                    <a:cubicBezTo>
                      <a:pt x="118" y="169"/>
                      <a:pt x="124" y="175"/>
                      <a:pt x="126" y="175"/>
                    </a:cubicBezTo>
                    <a:cubicBezTo>
                      <a:pt x="127" y="175"/>
                      <a:pt x="125" y="172"/>
                      <a:pt x="119" y="164"/>
                    </a:cubicBezTo>
                    <a:cubicBezTo>
                      <a:pt x="127" y="171"/>
                      <a:pt x="134" y="181"/>
                      <a:pt x="144" y="191"/>
                    </a:cubicBezTo>
                    <a:cubicBezTo>
                      <a:pt x="127" y="167"/>
                      <a:pt x="131" y="172"/>
                      <a:pt x="110" y="145"/>
                    </a:cubicBezTo>
                    <a:cubicBezTo>
                      <a:pt x="107" y="143"/>
                      <a:pt x="107" y="143"/>
                      <a:pt x="107" y="143"/>
                    </a:cubicBezTo>
                    <a:cubicBezTo>
                      <a:pt x="109" y="144"/>
                      <a:pt x="109" y="145"/>
                      <a:pt x="108" y="145"/>
                    </a:cubicBezTo>
                    <a:cubicBezTo>
                      <a:pt x="107" y="145"/>
                      <a:pt x="103" y="143"/>
                      <a:pt x="98" y="142"/>
                    </a:cubicBezTo>
                    <a:cubicBezTo>
                      <a:pt x="94" y="140"/>
                      <a:pt x="89" y="139"/>
                      <a:pt x="86" y="139"/>
                    </a:cubicBezTo>
                    <a:moveTo>
                      <a:pt x="186" y="126"/>
                    </a:moveTo>
                    <a:cubicBezTo>
                      <a:pt x="186" y="126"/>
                      <a:pt x="187" y="127"/>
                      <a:pt x="187" y="127"/>
                    </a:cubicBezTo>
                    <a:cubicBezTo>
                      <a:pt x="186" y="127"/>
                      <a:pt x="186" y="126"/>
                      <a:pt x="186" y="126"/>
                    </a:cubicBezTo>
                    <a:moveTo>
                      <a:pt x="186" y="125"/>
                    </a:moveTo>
                    <a:cubicBezTo>
                      <a:pt x="187" y="126"/>
                      <a:pt x="187" y="126"/>
                      <a:pt x="187" y="126"/>
                    </a:cubicBezTo>
                    <a:cubicBezTo>
                      <a:pt x="187" y="125"/>
                      <a:pt x="187" y="125"/>
                      <a:pt x="186" y="125"/>
                    </a:cubicBezTo>
                    <a:moveTo>
                      <a:pt x="111" y="116"/>
                    </a:moveTo>
                    <a:cubicBezTo>
                      <a:pt x="111" y="122"/>
                      <a:pt x="111" y="122"/>
                      <a:pt x="111" y="122"/>
                    </a:cubicBezTo>
                    <a:cubicBezTo>
                      <a:pt x="104" y="117"/>
                      <a:pt x="104" y="117"/>
                      <a:pt x="104" y="117"/>
                    </a:cubicBezTo>
                    <a:cubicBezTo>
                      <a:pt x="101" y="117"/>
                      <a:pt x="102" y="119"/>
                      <a:pt x="105" y="123"/>
                    </a:cubicBezTo>
                    <a:cubicBezTo>
                      <a:pt x="106" y="123"/>
                      <a:pt x="107" y="124"/>
                      <a:pt x="109" y="125"/>
                    </a:cubicBezTo>
                    <a:cubicBezTo>
                      <a:pt x="110" y="126"/>
                      <a:pt x="110" y="127"/>
                      <a:pt x="111" y="128"/>
                    </a:cubicBezTo>
                    <a:cubicBezTo>
                      <a:pt x="115" y="132"/>
                      <a:pt x="121" y="137"/>
                      <a:pt x="127" y="142"/>
                    </a:cubicBezTo>
                    <a:cubicBezTo>
                      <a:pt x="122" y="140"/>
                      <a:pt x="116" y="135"/>
                      <a:pt x="113" y="132"/>
                    </a:cubicBezTo>
                    <a:cubicBezTo>
                      <a:pt x="109" y="131"/>
                      <a:pt x="106" y="130"/>
                      <a:pt x="104" y="130"/>
                    </a:cubicBezTo>
                    <a:cubicBezTo>
                      <a:pt x="104" y="130"/>
                      <a:pt x="104" y="130"/>
                      <a:pt x="104" y="130"/>
                    </a:cubicBezTo>
                    <a:cubicBezTo>
                      <a:pt x="109" y="136"/>
                      <a:pt x="114" y="142"/>
                      <a:pt x="119" y="147"/>
                    </a:cubicBezTo>
                    <a:cubicBezTo>
                      <a:pt x="117" y="143"/>
                      <a:pt x="114" y="140"/>
                      <a:pt x="113" y="139"/>
                    </a:cubicBezTo>
                    <a:cubicBezTo>
                      <a:pt x="117" y="143"/>
                      <a:pt x="121" y="147"/>
                      <a:pt x="124" y="150"/>
                    </a:cubicBezTo>
                    <a:cubicBezTo>
                      <a:pt x="124" y="150"/>
                      <a:pt x="124" y="151"/>
                      <a:pt x="124" y="151"/>
                    </a:cubicBezTo>
                    <a:cubicBezTo>
                      <a:pt x="125" y="151"/>
                      <a:pt x="120" y="145"/>
                      <a:pt x="115" y="139"/>
                    </a:cubicBezTo>
                    <a:cubicBezTo>
                      <a:pt x="144" y="169"/>
                      <a:pt x="144" y="169"/>
                      <a:pt x="144" y="169"/>
                    </a:cubicBezTo>
                    <a:cubicBezTo>
                      <a:pt x="133" y="156"/>
                      <a:pt x="133" y="156"/>
                      <a:pt x="133" y="156"/>
                    </a:cubicBezTo>
                    <a:cubicBezTo>
                      <a:pt x="154" y="172"/>
                      <a:pt x="154" y="172"/>
                      <a:pt x="154" y="172"/>
                    </a:cubicBezTo>
                    <a:cubicBezTo>
                      <a:pt x="141" y="155"/>
                      <a:pt x="125" y="135"/>
                      <a:pt x="111" y="116"/>
                    </a:cubicBezTo>
                    <a:moveTo>
                      <a:pt x="135" y="116"/>
                    </a:moveTo>
                    <a:cubicBezTo>
                      <a:pt x="135" y="117"/>
                      <a:pt x="136" y="117"/>
                      <a:pt x="136" y="118"/>
                    </a:cubicBezTo>
                    <a:cubicBezTo>
                      <a:pt x="136" y="118"/>
                      <a:pt x="134" y="116"/>
                      <a:pt x="140" y="124"/>
                    </a:cubicBezTo>
                    <a:cubicBezTo>
                      <a:pt x="138" y="120"/>
                      <a:pt x="137" y="118"/>
                      <a:pt x="136" y="117"/>
                    </a:cubicBezTo>
                    <a:cubicBezTo>
                      <a:pt x="136" y="117"/>
                      <a:pt x="135" y="117"/>
                      <a:pt x="135" y="116"/>
                    </a:cubicBezTo>
                    <a:moveTo>
                      <a:pt x="122" y="110"/>
                    </a:moveTo>
                    <a:cubicBezTo>
                      <a:pt x="120" y="110"/>
                      <a:pt x="124" y="114"/>
                      <a:pt x="128" y="119"/>
                    </a:cubicBezTo>
                    <a:cubicBezTo>
                      <a:pt x="132" y="124"/>
                      <a:pt x="136" y="129"/>
                      <a:pt x="134" y="129"/>
                    </a:cubicBezTo>
                    <a:cubicBezTo>
                      <a:pt x="134" y="129"/>
                      <a:pt x="132" y="128"/>
                      <a:pt x="129" y="127"/>
                    </a:cubicBezTo>
                    <a:cubicBezTo>
                      <a:pt x="133" y="130"/>
                      <a:pt x="136" y="134"/>
                      <a:pt x="140" y="138"/>
                    </a:cubicBezTo>
                    <a:cubicBezTo>
                      <a:pt x="133" y="132"/>
                      <a:pt x="131" y="129"/>
                      <a:pt x="130" y="129"/>
                    </a:cubicBezTo>
                    <a:cubicBezTo>
                      <a:pt x="129" y="129"/>
                      <a:pt x="132" y="134"/>
                      <a:pt x="136" y="139"/>
                    </a:cubicBezTo>
                    <a:cubicBezTo>
                      <a:pt x="139" y="145"/>
                      <a:pt x="142" y="150"/>
                      <a:pt x="141" y="150"/>
                    </a:cubicBezTo>
                    <a:cubicBezTo>
                      <a:pt x="141" y="150"/>
                      <a:pt x="140" y="150"/>
                      <a:pt x="140" y="150"/>
                    </a:cubicBezTo>
                    <a:cubicBezTo>
                      <a:pt x="144" y="151"/>
                      <a:pt x="155" y="164"/>
                      <a:pt x="159" y="169"/>
                    </a:cubicBezTo>
                    <a:cubicBezTo>
                      <a:pt x="140" y="140"/>
                      <a:pt x="140" y="140"/>
                      <a:pt x="140" y="140"/>
                    </a:cubicBezTo>
                    <a:cubicBezTo>
                      <a:pt x="159" y="161"/>
                      <a:pt x="155" y="155"/>
                      <a:pt x="165" y="163"/>
                    </a:cubicBezTo>
                    <a:cubicBezTo>
                      <a:pt x="125" y="121"/>
                      <a:pt x="142" y="132"/>
                      <a:pt x="131" y="117"/>
                    </a:cubicBezTo>
                    <a:cubicBezTo>
                      <a:pt x="144" y="131"/>
                      <a:pt x="156" y="145"/>
                      <a:pt x="153" y="145"/>
                    </a:cubicBezTo>
                    <a:cubicBezTo>
                      <a:pt x="153" y="145"/>
                      <a:pt x="153" y="145"/>
                      <a:pt x="152" y="145"/>
                    </a:cubicBezTo>
                    <a:cubicBezTo>
                      <a:pt x="157" y="150"/>
                      <a:pt x="160" y="152"/>
                      <a:pt x="160" y="152"/>
                    </a:cubicBezTo>
                    <a:cubicBezTo>
                      <a:pt x="161" y="152"/>
                      <a:pt x="153" y="142"/>
                      <a:pt x="145" y="132"/>
                    </a:cubicBezTo>
                    <a:cubicBezTo>
                      <a:pt x="139" y="124"/>
                      <a:pt x="132" y="116"/>
                      <a:pt x="131" y="114"/>
                    </a:cubicBezTo>
                    <a:cubicBezTo>
                      <a:pt x="126" y="111"/>
                      <a:pt x="123" y="110"/>
                      <a:pt x="122" y="110"/>
                    </a:cubicBezTo>
                    <a:moveTo>
                      <a:pt x="183" y="95"/>
                    </a:moveTo>
                    <a:cubicBezTo>
                      <a:pt x="189" y="101"/>
                      <a:pt x="193" y="105"/>
                      <a:pt x="195" y="106"/>
                    </a:cubicBezTo>
                    <a:cubicBezTo>
                      <a:pt x="193" y="104"/>
                      <a:pt x="190" y="101"/>
                      <a:pt x="187" y="97"/>
                    </a:cubicBezTo>
                    <a:cubicBezTo>
                      <a:pt x="186" y="96"/>
                      <a:pt x="184" y="95"/>
                      <a:pt x="183" y="95"/>
                    </a:cubicBezTo>
                    <a:moveTo>
                      <a:pt x="172" y="91"/>
                    </a:moveTo>
                    <a:cubicBezTo>
                      <a:pt x="173" y="92"/>
                      <a:pt x="173" y="92"/>
                      <a:pt x="174" y="93"/>
                    </a:cubicBezTo>
                    <a:cubicBezTo>
                      <a:pt x="173" y="93"/>
                      <a:pt x="173" y="92"/>
                      <a:pt x="172" y="91"/>
                    </a:cubicBezTo>
                    <a:moveTo>
                      <a:pt x="117" y="89"/>
                    </a:moveTo>
                    <a:cubicBezTo>
                      <a:pt x="115" y="89"/>
                      <a:pt x="118" y="92"/>
                      <a:pt x="129" y="101"/>
                    </a:cubicBezTo>
                    <a:cubicBezTo>
                      <a:pt x="126" y="99"/>
                      <a:pt x="123" y="97"/>
                      <a:pt x="120" y="95"/>
                    </a:cubicBezTo>
                    <a:cubicBezTo>
                      <a:pt x="128" y="103"/>
                      <a:pt x="131" y="111"/>
                      <a:pt x="150" y="126"/>
                    </a:cubicBezTo>
                    <a:cubicBezTo>
                      <a:pt x="149" y="125"/>
                      <a:pt x="148" y="125"/>
                      <a:pt x="147" y="124"/>
                    </a:cubicBezTo>
                    <a:cubicBezTo>
                      <a:pt x="149" y="126"/>
                      <a:pt x="151" y="128"/>
                      <a:pt x="153" y="131"/>
                    </a:cubicBezTo>
                    <a:cubicBezTo>
                      <a:pt x="152" y="131"/>
                      <a:pt x="152" y="131"/>
                      <a:pt x="152" y="131"/>
                    </a:cubicBezTo>
                    <a:cubicBezTo>
                      <a:pt x="153" y="132"/>
                      <a:pt x="154" y="132"/>
                      <a:pt x="154" y="132"/>
                    </a:cubicBezTo>
                    <a:cubicBezTo>
                      <a:pt x="160" y="132"/>
                      <a:pt x="160" y="123"/>
                      <a:pt x="140" y="98"/>
                    </a:cubicBezTo>
                    <a:cubicBezTo>
                      <a:pt x="138" y="98"/>
                      <a:pt x="134" y="95"/>
                      <a:pt x="130" y="93"/>
                    </a:cubicBezTo>
                    <a:cubicBezTo>
                      <a:pt x="124" y="91"/>
                      <a:pt x="119" y="89"/>
                      <a:pt x="117" y="89"/>
                    </a:cubicBezTo>
                    <a:moveTo>
                      <a:pt x="153" y="82"/>
                    </a:moveTo>
                    <a:cubicBezTo>
                      <a:pt x="164" y="95"/>
                      <a:pt x="186" y="118"/>
                      <a:pt x="197" y="128"/>
                    </a:cubicBezTo>
                    <a:cubicBezTo>
                      <a:pt x="192" y="124"/>
                      <a:pt x="193" y="123"/>
                      <a:pt x="194" y="123"/>
                    </a:cubicBezTo>
                    <a:cubicBezTo>
                      <a:pt x="195" y="123"/>
                      <a:pt x="195" y="124"/>
                      <a:pt x="195" y="124"/>
                    </a:cubicBezTo>
                    <a:cubicBezTo>
                      <a:pt x="196" y="124"/>
                      <a:pt x="196" y="124"/>
                      <a:pt x="196" y="124"/>
                    </a:cubicBezTo>
                    <a:cubicBezTo>
                      <a:pt x="197" y="124"/>
                      <a:pt x="198" y="123"/>
                      <a:pt x="197" y="121"/>
                    </a:cubicBezTo>
                    <a:cubicBezTo>
                      <a:pt x="185" y="111"/>
                      <a:pt x="185" y="111"/>
                      <a:pt x="185" y="111"/>
                    </a:cubicBezTo>
                    <a:cubicBezTo>
                      <a:pt x="186" y="111"/>
                      <a:pt x="186" y="112"/>
                      <a:pt x="186" y="112"/>
                    </a:cubicBezTo>
                    <a:cubicBezTo>
                      <a:pt x="188" y="112"/>
                      <a:pt x="183" y="105"/>
                      <a:pt x="177" y="97"/>
                    </a:cubicBezTo>
                    <a:cubicBezTo>
                      <a:pt x="170" y="93"/>
                      <a:pt x="161" y="87"/>
                      <a:pt x="153" y="82"/>
                    </a:cubicBezTo>
                    <a:moveTo>
                      <a:pt x="179" y="79"/>
                    </a:moveTo>
                    <a:cubicBezTo>
                      <a:pt x="177" y="79"/>
                      <a:pt x="178" y="80"/>
                      <a:pt x="180" y="81"/>
                    </a:cubicBezTo>
                    <a:cubicBezTo>
                      <a:pt x="181" y="82"/>
                      <a:pt x="182" y="83"/>
                      <a:pt x="181" y="84"/>
                    </a:cubicBezTo>
                    <a:cubicBezTo>
                      <a:pt x="183" y="87"/>
                      <a:pt x="185" y="89"/>
                      <a:pt x="188" y="92"/>
                    </a:cubicBezTo>
                    <a:cubicBezTo>
                      <a:pt x="189" y="93"/>
                      <a:pt x="189" y="93"/>
                      <a:pt x="189" y="93"/>
                    </a:cubicBezTo>
                    <a:cubicBezTo>
                      <a:pt x="201" y="102"/>
                      <a:pt x="204" y="105"/>
                      <a:pt x="203" y="105"/>
                    </a:cubicBezTo>
                    <a:cubicBezTo>
                      <a:pt x="202" y="105"/>
                      <a:pt x="199" y="103"/>
                      <a:pt x="195" y="101"/>
                    </a:cubicBezTo>
                    <a:cubicBezTo>
                      <a:pt x="197" y="105"/>
                      <a:pt x="200" y="108"/>
                      <a:pt x="202" y="111"/>
                    </a:cubicBezTo>
                    <a:cubicBezTo>
                      <a:pt x="212" y="119"/>
                      <a:pt x="216" y="125"/>
                      <a:pt x="218" y="125"/>
                    </a:cubicBezTo>
                    <a:cubicBezTo>
                      <a:pt x="218" y="125"/>
                      <a:pt x="218" y="124"/>
                      <a:pt x="218" y="124"/>
                    </a:cubicBezTo>
                    <a:cubicBezTo>
                      <a:pt x="231" y="136"/>
                      <a:pt x="235" y="145"/>
                      <a:pt x="236" y="146"/>
                    </a:cubicBezTo>
                    <a:cubicBezTo>
                      <a:pt x="248" y="150"/>
                      <a:pt x="248" y="150"/>
                      <a:pt x="248" y="150"/>
                    </a:cubicBezTo>
                    <a:cubicBezTo>
                      <a:pt x="222" y="122"/>
                      <a:pt x="225" y="118"/>
                      <a:pt x="204" y="95"/>
                    </a:cubicBezTo>
                    <a:cubicBezTo>
                      <a:pt x="225" y="129"/>
                      <a:pt x="225" y="129"/>
                      <a:pt x="225" y="129"/>
                    </a:cubicBezTo>
                    <a:cubicBezTo>
                      <a:pt x="213" y="116"/>
                      <a:pt x="198" y="97"/>
                      <a:pt x="185" y="81"/>
                    </a:cubicBezTo>
                    <a:cubicBezTo>
                      <a:pt x="181" y="79"/>
                      <a:pt x="179" y="79"/>
                      <a:pt x="179" y="79"/>
                    </a:cubicBezTo>
                    <a:moveTo>
                      <a:pt x="168" y="78"/>
                    </a:moveTo>
                    <a:cubicBezTo>
                      <a:pt x="176" y="84"/>
                      <a:pt x="176" y="84"/>
                      <a:pt x="176" y="84"/>
                    </a:cubicBezTo>
                    <a:cubicBezTo>
                      <a:pt x="175" y="83"/>
                      <a:pt x="174" y="82"/>
                      <a:pt x="173" y="81"/>
                    </a:cubicBezTo>
                    <a:cubicBezTo>
                      <a:pt x="172" y="80"/>
                      <a:pt x="170" y="79"/>
                      <a:pt x="168" y="78"/>
                    </a:cubicBezTo>
                    <a:moveTo>
                      <a:pt x="142" y="75"/>
                    </a:moveTo>
                    <a:cubicBezTo>
                      <a:pt x="152" y="86"/>
                      <a:pt x="180" y="117"/>
                      <a:pt x="186" y="125"/>
                    </a:cubicBezTo>
                    <a:cubicBezTo>
                      <a:pt x="152" y="81"/>
                      <a:pt x="152" y="81"/>
                      <a:pt x="152" y="81"/>
                    </a:cubicBezTo>
                    <a:cubicBezTo>
                      <a:pt x="149" y="79"/>
                      <a:pt x="145" y="77"/>
                      <a:pt x="142" y="75"/>
                    </a:cubicBezTo>
                    <a:moveTo>
                      <a:pt x="199" y="62"/>
                    </a:moveTo>
                    <a:cubicBezTo>
                      <a:pt x="205" y="69"/>
                      <a:pt x="211" y="76"/>
                      <a:pt x="216" y="81"/>
                    </a:cubicBezTo>
                    <a:cubicBezTo>
                      <a:pt x="211" y="76"/>
                      <a:pt x="206" y="69"/>
                      <a:pt x="202" y="64"/>
                    </a:cubicBezTo>
                    <a:cubicBezTo>
                      <a:pt x="201" y="63"/>
                      <a:pt x="200" y="63"/>
                      <a:pt x="199" y="62"/>
                    </a:cubicBezTo>
                    <a:moveTo>
                      <a:pt x="115" y="59"/>
                    </a:moveTo>
                    <a:cubicBezTo>
                      <a:pt x="117" y="60"/>
                      <a:pt x="118" y="62"/>
                      <a:pt x="120" y="64"/>
                    </a:cubicBezTo>
                    <a:cubicBezTo>
                      <a:pt x="129" y="70"/>
                      <a:pt x="137" y="77"/>
                      <a:pt x="139" y="80"/>
                    </a:cubicBezTo>
                    <a:cubicBezTo>
                      <a:pt x="135" y="77"/>
                      <a:pt x="131" y="74"/>
                      <a:pt x="126" y="71"/>
                    </a:cubicBezTo>
                    <a:cubicBezTo>
                      <a:pt x="151" y="97"/>
                      <a:pt x="174" y="123"/>
                      <a:pt x="181" y="134"/>
                    </a:cubicBezTo>
                    <a:cubicBezTo>
                      <a:pt x="184" y="136"/>
                      <a:pt x="186" y="138"/>
                      <a:pt x="187" y="138"/>
                    </a:cubicBezTo>
                    <a:cubicBezTo>
                      <a:pt x="188" y="138"/>
                      <a:pt x="188" y="136"/>
                      <a:pt x="183" y="130"/>
                    </a:cubicBezTo>
                    <a:cubicBezTo>
                      <a:pt x="179" y="126"/>
                      <a:pt x="141" y="86"/>
                      <a:pt x="139" y="82"/>
                    </a:cubicBezTo>
                    <a:cubicBezTo>
                      <a:pt x="172" y="115"/>
                      <a:pt x="158" y="100"/>
                      <a:pt x="186" y="126"/>
                    </a:cubicBezTo>
                    <a:cubicBezTo>
                      <a:pt x="177" y="118"/>
                      <a:pt x="146" y="82"/>
                      <a:pt x="140" y="74"/>
                    </a:cubicBezTo>
                    <a:cubicBezTo>
                      <a:pt x="128" y="66"/>
                      <a:pt x="118" y="60"/>
                      <a:pt x="116" y="59"/>
                    </a:cubicBezTo>
                    <a:cubicBezTo>
                      <a:pt x="116" y="59"/>
                      <a:pt x="115" y="59"/>
                      <a:pt x="115" y="59"/>
                    </a:cubicBezTo>
                    <a:moveTo>
                      <a:pt x="96" y="51"/>
                    </a:moveTo>
                    <a:cubicBezTo>
                      <a:pt x="95" y="51"/>
                      <a:pt x="102" y="58"/>
                      <a:pt x="109" y="65"/>
                    </a:cubicBezTo>
                    <a:cubicBezTo>
                      <a:pt x="115" y="72"/>
                      <a:pt x="122" y="79"/>
                      <a:pt x="119" y="79"/>
                    </a:cubicBezTo>
                    <a:cubicBezTo>
                      <a:pt x="118" y="79"/>
                      <a:pt x="115" y="78"/>
                      <a:pt x="111" y="75"/>
                    </a:cubicBezTo>
                    <a:cubicBezTo>
                      <a:pt x="120" y="81"/>
                      <a:pt x="128" y="86"/>
                      <a:pt x="135" y="92"/>
                    </a:cubicBezTo>
                    <a:cubicBezTo>
                      <a:pt x="134" y="90"/>
                      <a:pt x="132" y="88"/>
                      <a:pt x="130" y="86"/>
                    </a:cubicBezTo>
                    <a:cubicBezTo>
                      <a:pt x="131" y="87"/>
                      <a:pt x="133" y="89"/>
                      <a:pt x="136" y="92"/>
                    </a:cubicBezTo>
                    <a:cubicBezTo>
                      <a:pt x="138" y="94"/>
                      <a:pt x="140" y="96"/>
                      <a:pt x="142" y="98"/>
                    </a:cubicBezTo>
                    <a:cubicBezTo>
                      <a:pt x="142" y="98"/>
                      <a:pt x="142" y="98"/>
                      <a:pt x="141" y="98"/>
                    </a:cubicBezTo>
                    <a:cubicBezTo>
                      <a:pt x="141" y="98"/>
                      <a:pt x="141" y="98"/>
                      <a:pt x="141" y="98"/>
                    </a:cubicBezTo>
                    <a:cubicBezTo>
                      <a:pt x="153" y="112"/>
                      <a:pt x="171" y="132"/>
                      <a:pt x="176" y="138"/>
                    </a:cubicBezTo>
                    <a:cubicBezTo>
                      <a:pt x="113" y="61"/>
                      <a:pt x="113" y="61"/>
                      <a:pt x="113" y="61"/>
                    </a:cubicBezTo>
                    <a:cubicBezTo>
                      <a:pt x="106" y="56"/>
                      <a:pt x="100" y="52"/>
                      <a:pt x="98" y="52"/>
                    </a:cubicBezTo>
                    <a:cubicBezTo>
                      <a:pt x="98" y="52"/>
                      <a:pt x="98" y="52"/>
                      <a:pt x="98" y="52"/>
                    </a:cubicBezTo>
                    <a:cubicBezTo>
                      <a:pt x="97" y="52"/>
                      <a:pt x="96" y="51"/>
                      <a:pt x="96" y="51"/>
                    </a:cubicBezTo>
                    <a:moveTo>
                      <a:pt x="100" y="48"/>
                    </a:moveTo>
                    <a:cubicBezTo>
                      <a:pt x="98" y="48"/>
                      <a:pt x="102" y="51"/>
                      <a:pt x="108" y="55"/>
                    </a:cubicBezTo>
                    <a:cubicBezTo>
                      <a:pt x="103" y="50"/>
                      <a:pt x="103" y="50"/>
                      <a:pt x="103" y="50"/>
                    </a:cubicBezTo>
                    <a:cubicBezTo>
                      <a:pt x="101" y="49"/>
                      <a:pt x="100" y="48"/>
                      <a:pt x="100" y="48"/>
                    </a:cubicBezTo>
                    <a:moveTo>
                      <a:pt x="174" y="46"/>
                    </a:moveTo>
                    <a:cubicBezTo>
                      <a:pt x="169" y="46"/>
                      <a:pt x="166" y="48"/>
                      <a:pt x="185" y="62"/>
                    </a:cubicBezTo>
                    <a:cubicBezTo>
                      <a:pt x="183" y="61"/>
                      <a:pt x="182" y="60"/>
                      <a:pt x="181" y="60"/>
                    </a:cubicBezTo>
                    <a:cubicBezTo>
                      <a:pt x="180" y="60"/>
                      <a:pt x="183" y="63"/>
                      <a:pt x="185" y="65"/>
                    </a:cubicBezTo>
                    <a:cubicBezTo>
                      <a:pt x="183" y="66"/>
                      <a:pt x="182" y="66"/>
                      <a:pt x="181" y="66"/>
                    </a:cubicBezTo>
                    <a:cubicBezTo>
                      <a:pt x="183" y="70"/>
                      <a:pt x="186" y="73"/>
                      <a:pt x="189" y="76"/>
                    </a:cubicBezTo>
                    <a:cubicBezTo>
                      <a:pt x="199" y="84"/>
                      <a:pt x="201" y="86"/>
                      <a:pt x="200" y="86"/>
                    </a:cubicBezTo>
                    <a:cubicBezTo>
                      <a:pt x="200" y="86"/>
                      <a:pt x="198" y="86"/>
                      <a:pt x="197" y="85"/>
                    </a:cubicBezTo>
                    <a:cubicBezTo>
                      <a:pt x="206" y="95"/>
                      <a:pt x="213" y="104"/>
                      <a:pt x="217" y="108"/>
                    </a:cubicBezTo>
                    <a:cubicBezTo>
                      <a:pt x="210" y="100"/>
                      <a:pt x="205" y="91"/>
                      <a:pt x="207" y="91"/>
                    </a:cubicBezTo>
                    <a:cubicBezTo>
                      <a:pt x="207" y="91"/>
                      <a:pt x="208" y="92"/>
                      <a:pt x="210" y="93"/>
                    </a:cubicBezTo>
                    <a:cubicBezTo>
                      <a:pt x="222" y="110"/>
                      <a:pt x="222" y="110"/>
                      <a:pt x="222" y="110"/>
                    </a:cubicBezTo>
                    <a:cubicBezTo>
                      <a:pt x="223" y="111"/>
                      <a:pt x="224" y="111"/>
                      <a:pt x="224" y="111"/>
                    </a:cubicBezTo>
                    <a:cubicBezTo>
                      <a:pt x="225" y="111"/>
                      <a:pt x="221" y="105"/>
                      <a:pt x="216" y="99"/>
                    </a:cubicBezTo>
                    <a:cubicBezTo>
                      <a:pt x="212" y="93"/>
                      <a:pt x="208" y="87"/>
                      <a:pt x="209" y="87"/>
                    </a:cubicBezTo>
                    <a:cubicBezTo>
                      <a:pt x="210" y="87"/>
                      <a:pt x="212" y="89"/>
                      <a:pt x="218" y="94"/>
                    </a:cubicBezTo>
                    <a:cubicBezTo>
                      <a:pt x="220" y="95"/>
                      <a:pt x="241" y="117"/>
                      <a:pt x="242" y="117"/>
                    </a:cubicBezTo>
                    <a:cubicBezTo>
                      <a:pt x="242" y="117"/>
                      <a:pt x="241" y="116"/>
                      <a:pt x="238" y="112"/>
                    </a:cubicBezTo>
                    <a:cubicBezTo>
                      <a:pt x="225" y="99"/>
                      <a:pt x="202" y="73"/>
                      <a:pt x="177" y="46"/>
                    </a:cubicBezTo>
                    <a:cubicBezTo>
                      <a:pt x="176" y="46"/>
                      <a:pt x="175" y="46"/>
                      <a:pt x="174" y="46"/>
                    </a:cubicBezTo>
                    <a:moveTo>
                      <a:pt x="201" y="12"/>
                    </a:moveTo>
                    <a:cubicBezTo>
                      <a:pt x="200" y="12"/>
                      <a:pt x="198" y="13"/>
                      <a:pt x="197" y="14"/>
                    </a:cubicBezTo>
                    <a:cubicBezTo>
                      <a:pt x="200" y="18"/>
                      <a:pt x="203" y="22"/>
                      <a:pt x="205" y="25"/>
                    </a:cubicBezTo>
                    <a:cubicBezTo>
                      <a:pt x="202" y="22"/>
                      <a:pt x="199" y="19"/>
                      <a:pt x="196" y="15"/>
                    </a:cubicBezTo>
                    <a:cubicBezTo>
                      <a:pt x="196" y="16"/>
                      <a:pt x="195" y="16"/>
                      <a:pt x="195" y="16"/>
                    </a:cubicBezTo>
                    <a:cubicBezTo>
                      <a:pt x="200" y="21"/>
                      <a:pt x="207" y="27"/>
                      <a:pt x="213" y="36"/>
                    </a:cubicBezTo>
                    <a:cubicBezTo>
                      <a:pt x="209" y="30"/>
                      <a:pt x="201" y="20"/>
                      <a:pt x="201" y="18"/>
                    </a:cubicBezTo>
                    <a:cubicBezTo>
                      <a:pt x="226" y="42"/>
                      <a:pt x="202" y="24"/>
                      <a:pt x="231" y="53"/>
                    </a:cubicBezTo>
                    <a:cubicBezTo>
                      <a:pt x="216" y="36"/>
                      <a:pt x="213" y="27"/>
                      <a:pt x="205" y="16"/>
                    </a:cubicBezTo>
                    <a:cubicBezTo>
                      <a:pt x="203" y="14"/>
                      <a:pt x="202" y="13"/>
                      <a:pt x="201" y="12"/>
                    </a:cubicBezTo>
                    <a:moveTo>
                      <a:pt x="158" y="8"/>
                    </a:moveTo>
                    <a:cubicBezTo>
                      <a:pt x="160" y="12"/>
                      <a:pt x="160" y="12"/>
                      <a:pt x="158" y="12"/>
                    </a:cubicBezTo>
                    <a:cubicBezTo>
                      <a:pt x="158" y="12"/>
                      <a:pt x="157" y="12"/>
                      <a:pt x="156" y="12"/>
                    </a:cubicBezTo>
                    <a:cubicBezTo>
                      <a:pt x="165" y="22"/>
                      <a:pt x="174" y="33"/>
                      <a:pt x="184" y="44"/>
                    </a:cubicBezTo>
                    <a:cubicBezTo>
                      <a:pt x="189" y="48"/>
                      <a:pt x="195" y="52"/>
                      <a:pt x="200" y="57"/>
                    </a:cubicBezTo>
                    <a:cubicBezTo>
                      <a:pt x="194" y="53"/>
                      <a:pt x="191" y="51"/>
                      <a:pt x="189" y="51"/>
                    </a:cubicBezTo>
                    <a:cubicBezTo>
                      <a:pt x="191" y="53"/>
                      <a:pt x="193" y="55"/>
                      <a:pt x="194" y="57"/>
                    </a:cubicBezTo>
                    <a:cubicBezTo>
                      <a:pt x="196" y="58"/>
                      <a:pt x="198" y="60"/>
                      <a:pt x="201" y="62"/>
                    </a:cubicBezTo>
                    <a:cubicBezTo>
                      <a:pt x="200" y="61"/>
                      <a:pt x="199" y="60"/>
                      <a:pt x="199" y="60"/>
                    </a:cubicBezTo>
                    <a:cubicBezTo>
                      <a:pt x="200" y="61"/>
                      <a:pt x="202" y="63"/>
                      <a:pt x="204" y="65"/>
                    </a:cubicBezTo>
                    <a:cubicBezTo>
                      <a:pt x="205" y="65"/>
                      <a:pt x="205" y="66"/>
                      <a:pt x="206" y="67"/>
                    </a:cubicBezTo>
                    <a:cubicBezTo>
                      <a:pt x="206" y="66"/>
                      <a:pt x="205" y="66"/>
                      <a:pt x="205" y="66"/>
                    </a:cubicBezTo>
                    <a:cubicBezTo>
                      <a:pt x="211" y="72"/>
                      <a:pt x="217" y="80"/>
                      <a:pt x="219" y="80"/>
                    </a:cubicBezTo>
                    <a:cubicBezTo>
                      <a:pt x="219" y="80"/>
                      <a:pt x="219" y="80"/>
                      <a:pt x="219" y="79"/>
                    </a:cubicBezTo>
                    <a:cubicBezTo>
                      <a:pt x="208" y="66"/>
                      <a:pt x="207" y="65"/>
                      <a:pt x="208" y="65"/>
                    </a:cubicBezTo>
                    <a:cubicBezTo>
                      <a:pt x="208" y="65"/>
                      <a:pt x="209" y="65"/>
                      <a:pt x="209" y="65"/>
                    </a:cubicBezTo>
                    <a:cubicBezTo>
                      <a:pt x="209" y="65"/>
                      <a:pt x="209" y="65"/>
                      <a:pt x="209" y="65"/>
                    </a:cubicBezTo>
                    <a:cubicBezTo>
                      <a:pt x="210" y="65"/>
                      <a:pt x="208" y="63"/>
                      <a:pt x="198" y="54"/>
                    </a:cubicBezTo>
                    <a:cubicBezTo>
                      <a:pt x="196" y="51"/>
                      <a:pt x="196" y="50"/>
                      <a:pt x="196" y="50"/>
                    </a:cubicBezTo>
                    <a:cubicBezTo>
                      <a:pt x="197" y="50"/>
                      <a:pt x="199" y="52"/>
                      <a:pt x="200" y="53"/>
                    </a:cubicBezTo>
                    <a:cubicBezTo>
                      <a:pt x="202" y="54"/>
                      <a:pt x="204" y="56"/>
                      <a:pt x="205" y="56"/>
                    </a:cubicBezTo>
                    <a:cubicBezTo>
                      <a:pt x="205" y="56"/>
                      <a:pt x="205" y="55"/>
                      <a:pt x="206" y="55"/>
                    </a:cubicBezTo>
                    <a:cubicBezTo>
                      <a:pt x="198" y="48"/>
                      <a:pt x="187" y="35"/>
                      <a:pt x="177" y="22"/>
                    </a:cubicBezTo>
                    <a:cubicBezTo>
                      <a:pt x="170" y="18"/>
                      <a:pt x="164" y="14"/>
                      <a:pt x="158" y="8"/>
                    </a:cubicBezTo>
                    <a:moveTo>
                      <a:pt x="130" y="0"/>
                    </a:moveTo>
                    <a:cubicBezTo>
                      <a:pt x="130" y="2"/>
                      <a:pt x="141" y="12"/>
                      <a:pt x="156" y="24"/>
                    </a:cubicBezTo>
                    <a:cubicBezTo>
                      <a:pt x="153" y="20"/>
                      <a:pt x="150" y="17"/>
                      <a:pt x="146" y="13"/>
                    </a:cubicBezTo>
                    <a:cubicBezTo>
                      <a:pt x="146" y="13"/>
                      <a:pt x="145" y="12"/>
                      <a:pt x="144" y="12"/>
                    </a:cubicBezTo>
                    <a:cubicBezTo>
                      <a:pt x="137" y="7"/>
                      <a:pt x="135" y="4"/>
                      <a:pt x="13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6" name="iSḻiḓé"/>
              <p:cNvSpPr/>
              <p:nvPr/>
            </p:nvSpPr>
            <p:spPr bwMode="auto">
              <a:xfrm>
                <a:off x="3817" y="1408"/>
                <a:ext cx="14" cy="14"/>
              </a:xfrm>
              <a:custGeom>
                <a:avLst/>
                <a:gdLst>
                  <a:gd name="T0" fmla="*/ 0 w 11"/>
                  <a:gd name="T1" fmla="*/ 0 h 11"/>
                  <a:gd name="T2" fmla="*/ 11 w 11"/>
                  <a:gd name="T3" fmla="*/ 11 h 11"/>
                  <a:gd name="T4" fmla="*/ 0 w 11"/>
                  <a:gd name="T5" fmla="*/ 0 h 11"/>
                </a:gdLst>
                <a:ahLst/>
                <a:cxnLst>
                  <a:cxn ang="0">
                    <a:pos x="T0" y="T1"/>
                  </a:cxn>
                  <a:cxn ang="0">
                    <a:pos x="T2" y="T3"/>
                  </a:cxn>
                  <a:cxn ang="0">
                    <a:pos x="T4" y="T5"/>
                  </a:cxn>
                </a:cxnLst>
                <a:rect l="0" t="0" r="r" b="b"/>
                <a:pathLst>
                  <a:path w="11" h="11">
                    <a:moveTo>
                      <a:pt x="0" y="0"/>
                    </a:moveTo>
                    <a:cubicBezTo>
                      <a:pt x="3" y="3"/>
                      <a:pt x="7" y="7"/>
                      <a:pt x="11" y="11"/>
                    </a:cubicBezTo>
                    <a:cubicBezTo>
                      <a:pt x="7" y="7"/>
                      <a:pt x="4" y="4"/>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7" name="í$ḷïḍê"/>
              <p:cNvSpPr/>
              <p:nvPr/>
            </p:nvSpPr>
            <p:spPr bwMode="auto">
              <a:xfrm>
                <a:off x="3786" y="1571"/>
                <a:ext cx="5" cy="4"/>
              </a:xfrm>
              <a:custGeom>
                <a:avLst/>
                <a:gdLst>
                  <a:gd name="T0" fmla="*/ 0 w 4"/>
                  <a:gd name="T1" fmla="*/ 0 h 3"/>
                  <a:gd name="T2" fmla="*/ 4 w 4"/>
                  <a:gd name="T3" fmla="*/ 3 h 3"/>
                  <a:gd name="T4" fmla="*/ 0 w 4"/>
                  <a:gd name="T5" fmla="*/ 0 h 3"/>
                  <a:gd name="T6" fmla="*/ 0 w 4"/>
                  <a:gd name="T7" fmla="*/ 0 h 3"/>
                </a:gdLst>
                <a:ahLst/>
                <a:cxnLst>
                  <a:cxn ang="0">
                    <a:pos x="T0" y="T1"/>
                  </a:cxn>
                  <a:cxn ang="0">
                    <a:pos x="T2" y="T3"/>
                  </a:cxn>
                  <a:cxn ang="0">
                    <a:pos x="T4" y="T5"/>
                  </a:cxn>
                  <a:cxn ang="0">
                    <a:pos x="T6" y="T7"/>
                  </a:cxn>
                </a:cxnLst>
                <a:rect l="0" t="0" r="r" b="b"/>
                <a:pathLst>
                  <a:path w="4" h="3">
                    <a:moveTo>
                      <a:pt x="0" y="0"/>
                    </a:moveTo>
                    <a:cubicBezTo>
                      <a:pt x="1" y="1"/>
                      <a:pt x="2" y="2"/>
                      <a:pt x="4" y="3"/>
                    </a:cubicBezTo>
                    <a:cubicBezTo>
                      <a:pt x="0" y="0"/>
                      <a:pt x="0" y="0"/>
                      <a:pt x="0" y="0"/>
                    </a:cubicBezTo>
                    <a:cubicBezTo>
                      <a:pt x="0" y="0"/>
                      <a:pt x="0"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8" name="íśḷidê"/>
              <p:cNvSpPr/>
              <p:nvPr/>
            </p:nvSpPr>
            <p:spPr bwMode="auto">
              <a:xfrm>
                <a:off x="3938" y="1325"/>
                <a:ext cx="14" cy="13"/>
              </a:xfrm>
              <a:custGeom>
                <a:avLst/>
                <a:gdLst>
                  <a:gd name="T0" fmla="*/ 0 w 11"/>
                  <a:gd name="T1" fmla="*/ 0 h 10"/>
                  <a:gd name="T2" fmla="*/ 11 w 11"/>
                  <a:gd name="T3" fmla="*/ 10 h 10"/>
                  <a:gd name="T4" fmla="*/ 0 w 11"/>
                  <a:gd name="T5" fmla="*/ 0 h 10"/>
                </a:gdLst>
                <a:ahLst/>
                <a:cxnLst>
                  <a:cxn ang="0">
                    <a:pos x="T0" y="T1"/>
                  </a:cxn>
                  <a:cxn ang="0">
                    <a:pos x="T2" y="T3"/>
                  </a:cxn>
                  <a:cxn ang="0">
                    <a:pos x="T4" y="T5"/>
                  </a:cxn>
                </a:cxnLst>
                <a:rect l="0" t="0" r="r" b="b"/>
                <a:pathLst>
                  <a:path w="11" h="10">
                    <a:moveTo>
                      <a:pt x="0" y="0"/>
                    </a:moveTo>
                    <a:cubicBezTo>
                      <a:pt x="5" y="5"/>
                      <a:pt x="9" y="9"/>
                      <a:pt x="11" y="10"/>
                    </a:cubicBezTo>
                    <a:cubicBezTo>
                      <a:pt x="8" y="7"/>
                      <a:pt x="4" y="4"/>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9" name="íṣ1íḋe"/>
              <p:cNvSpPr/>
              <p:nvPr/>
            </p:nvSpPr>
            <p:spPr bwMode="auto">
              <a:xfrm>
                <a:off x="3931" y="1146"/>
                <a:ext cx="12" cy="12"/>
              </a:xfrm>
              <a:custGeom>
                <a:avLst/>
                <a:gdLst>
                  <a:gd name="T0" fmla="*/ 4 w 10"/>
                  <a:gd name="T1" fmla="*/ 4 h 10"/>
                  <a:gd name="T2" fmla="*/ 3 w 10"/>
                  <a:gd name="T3" fmla="*/ 4 h 10"/>
                  <a:gd name="T4" fmla="*/ 9 w 10"/>
                  <a:gd name="T5" fmla="*/ 10 h 10"/>
                  <a:gd name="T6" fmla="*/ 8 w 10"/>
                  <a:gd name="T7" fmla="*/ 7 h 10"/>
                  <a:gd name="T8" fmla="*/ 4 w 10"/>
                  <a:gd name="T9" fmla="*/ 4 h 10"/>
                  <a:gd name="T10" fmla="*/ 0 w 10"/>
                  <a:gd name="T11" fmla="*/ 0 h 10"/>
                  <a:gd name="T12" fmla="*/ 0 w 10"/>
                  <a:gd name="T13" fmla="*/ 0 h 10"/>
                  <a:gd name="T14" fmla="*/ 3 w 10"/>
                  <a:gd name="T15" fmla="*/ 2 h 10"/>
                  <a:gd name="T16" fmla="*/ 3 w 10"/>
                  <a:gd name="T17" fmla="*/ 2 h 10"/>
                  <a:gd name="T18" fmla="*/ 0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4" y="4"/>
                    </a:moveTo>
                    <a:cubicBezTo>
                      <a:pt x="4" y="4"/>
                      <a:pt x="3" y="4"/>
                      <a:pt x="3" y="4"/>
                    </a:cubicBezTo>
                    <a:cubicBezTo>
                      <a:pt x="5" y="7"/>
                      <a:pt x="7" y="9"/>
                      <a:pt x="9" y="10"/>
                    </a:cubicBezTo>
                    <a:cubicBezTo>
                      <a:pt x="7" y="8"/>
                      <a:pt x="10" y="10"/>
                      <a:pt x="8" y="7"/>
                    </a:cubicBezTo>
                    <a:cubicBezTo>
                      <a:pt x="4" y="4"/>
                      <a:pt x="4" y="4"/>
                      <a:pt x="4" y="4"/>
                    </a:cubicBezTo>
                    <a:moveTo>
                      <a:pt x="0" y="0"/>
                    </a:moveTo>
                    <a:cubicBezTo>
                      <a:pt x="0" y="0"/>
                      <a:pt x="0" y="0"/>
                      <a:pt x="0" y="0"/>
                    </a:cubicBezTo>
                    <a:cubicBezTo>
                      <a:pt x="1" y="1"/>
                      <a:pt x="2" y="1"/>
                      <a:pt x="3" y="2"/>
                    </a:cubicBezTo>
                    <a:cubicBezTo>
                      <a:pt x="3" y="2"/>
                      <a:pt x="3" y="2"/>
                      <a:pt x="3" y="2"/>
                    </a:cubicBezTo>
                    <a:cubicBezTo>
                      <a:pt x="2" y="1"/>
                      <a:pt x="1"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0" name="ïśḷîdê"/>
              <p:cNvSpPr/>
              <p:nvPr/>
            </p:nvSpPr>
            <p:spPr bwMode="auto">
              <a:xfrm>
                <a:off x="3920" y="1166"/>
                <a:ext cx="6" cy="4"/>
              </a:xfrm>
              <a:custGeom>
                <a:avLst/>
                <a:gdLst>
                  <a:gd name="T0" fmla="*/ 3 w 5"/>
                  <a:gd name="T1" fmla="*/ 2 h 3"/>
                  <a:gd name="T2" fmla="*/ 5 w 5"/>
                  <a:gd name="T3" fmla="*/ 3 h 3"/>
                  <a:gd name="T4" fmla="*/ 4 w 5"/>
                  <a:gd name="T5" fmla="*/ 2 h 3"/>
                  <a:gd name="T6" fmla="*/ 3 w 5"/>
                  <a:gd name="T7" fmla="*/ 2 h 3"/>
                  <a:gd name="T8" fmla="*/ 1 w 5"/>
                  <a:gd name="T9" fmla="*/ 0 h 3"/>
                  <a:gd name="T10" fmla="*/ 0 w 5"/>
                  <a:gd name="T11" fmla="*/ 0 h 3"/>
                  <a:gd name="T12" fmla="*/ 1 w 5"/>
                  <a:gd name="T13" fmla="*/ 0 h 3"/>
                  <a:gd name="T14" fmla="*/ 1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3" y="2"/>
                    </a:moveTo>
                    <a:cubicBezTo>
                      <a:pt x="5" y="3"/>
                      <a:pt x="5" y="3"/>
                      <a:pt x="5" y="3"/>
                    </a:cubicBezTo>
                    <a:cubicBezTo>
                      <a:pt x="4" y="2"/>
                      <a:pt x="4" y="2"/>
                      <a:pt x="4" y="2"/>
                    </a:cubicBezTo>
                    <a:cubicBezTo>
                      <a:pt x="4" y="2"/>
                      <a:pt x="4" y="2"/>
                      <a:pt x="3" y="2"/>
                    </a:cubicBezTo>
                    <a:moveTo>
                      <a:pt x="1" y="0"/>
                    </a:moveTo>
                    <a:cubicBezTo>
                      <a:pt x="0" y="0"/>
                      <a:pt x="0" y="0"/>
                      <a:pt x="0" y="0"/>
                    </a:cubicBezTo>
                    <a:cubicBezTo>
                      <a:pt x="1" y="0"/>
                      <a:pt x="1" y="0"/>
                      <a:pt x="1" y="0"/>
                    </a:cubicBezTo>
                    <a:cubicBezTo>
                      <a:pt x="1" y="0"/>
                      <a:pt x="1" y="0"/>
                      <a:pt x="1"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1" name="ïṩļiḑè"/>
              <p:cNvSpPr/>
              <p:nvPr/>
            </p:nvSpPr>
            <p:spPr bwMode="auto">
              <a:xfrm>
                <a:off x="3897" y="1158"/>
                <a:ext cx="8" cy="7"/>
              </a:xfrm>
              <a:custGeom>
                <a:avLst/>
                <a:gdLst>
                  <a:gd name="T0" fmla="*/ 0 w 6"/>
                  <a:gd name="T1" fmla="*/ 0 h 5"/>
                  <a:gd name="T2" fmla="*/ 6 w 6"/>
                  <a:gd name="T3" fmla="*/ 5 h 5"/>
                  <a:gd name="T4" fmla="*/ 3 w 6"/>
                  <a:gd name="T5" fmla="*/ 1 h 5"/>
                  <a:gd name="T6" fmla="*/ 2 w 6"/>
                  <a:gd name="T7" fmla="*/ 0 h 5"/>
                  <a:gd name="T8" fmla="*/ 3 w 6"/>
                  <a:gd name="T9" fmla="*/ 1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cubicBezTo>
                      <a:pt x="0" y="0"/>
                      <a:pt x="2" y="2"/>
                      <a:pt x="6" y="5"/>
                    </a:cubicBezTo>
                    <a:cubicBezTo>
                      <a:pt x="5" y="3"/>
                      <a:pt x="4" y="2"/>
                      <a:pt x="3" y="1"/>
                    </a:cubicBezTo>
                    <a:cubicBezTo>
                      <a:pt x="2" y="0"/>
                      <a:pt x="2" y="0"/>
                      <a:pt x="2" y="0"/>
                    </a:cubicBezTo>
                    <a:cubicBezTo>
                      <a:pt x="3" y="1"/>
                      <a:pt x="3" y="1"/>
                      <a:pt x="3" y="1"/>
                    </a:cubicBezTo>
                    <a:cubicBezTo>
                      <a:pt x="1" y="1"/>
                      <a:pt x="1"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2" name="î$1îḑè"/>
              <p:cNvSpPr/>
              <p:nvPr/>
            </p:nvSpPr>
            <p:spPr bwMode="auto">
              <a:xfrm>
                <a:off x="3921" y="1175"/>
                <a:ext cx="9" cy="6"/>
              </a:xfrm>
              <a:custGeom>
                <a:avLst/>
                <a:gdLst>
                  <a:gd name="T0" fmla="*/ 0 w 9"/>
                  <a:gd name="T1" fmla="*/ 0 h 6"/>
                  <a:gd name="T2" fmla="*/ 9 w 9"/>
                  <a:gd name="T3" fmla="*/ 6 h 6"/>
                  <a:gd name="T4" fmla="*/ 4 w 9"/>
                  <a:gd name="T5" fmla="*/ 1 h 6"/>
                  <a:gd name="T6" fmla="*/ 0 w 9"/>
                  <a:gd name="T7" fmla="*/ 0 h 6"/>
                </a:gdLst>
                <a:ahLst/>
                <a:cxnLst>
                  <a:cxn ang="0">
                    <a:pos x="T0" y="T1"/>
                  </a:cxn>
                  <a:cxn ang="0">
                    <a:pos x="T2" y="T3"/>
                  </a:cxn>
                  <a:cxn ang="0">
                    <a:pos x="T4" y="T5"/>
                  </a:cxn>
                  <a:cxn ang="0">
                    <a:pos x="T6" y="T7"/>
                  </a:cxn>
                </a:cxnLst>
                <a:rect l="0" t="0" r="r" b="b"/>
                <a:pathLst>
                  <a:path w="9" h="6">
                    <a:moveTo>
                      <a:pt x="0" y="0"/>
                    </a:moveTo>
                    <a:lnTo>
                      <a:pt x="9" y="6"/>
                    </a:lnTo>
                    <a:lnTo>
                      <a:pt x="4" y="1"/>
                    </a:lnTo>
                    <a:lnTo>
                      <a:pt x="0" y="0"/>
                    </a:lnTo>
                    <a:close/>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3" name="í$ḻïḓê"/>
              <p:cNvSpPr/>
              <p:nvPr/>
            </p:nvSpPr>
            <p:spPr bwMode="auto">
              <a:xfrm>
                <a:off x="3921" y="1175"/>
                <a:ext cx="9" cy="6"/>
              </a:xfrm>
              <a:custGeom>
                <a:avLst/>
                <a:gdLst>
                  <a:gd name="T0" fmla="*/ 0 w 9"/>
                  <a:gd name="T1" fmla="*/ 0 h 6"/>
                  <a:gd name="T2" fmla="*/ 9 w 9"/>
                  <a:gd name="T3" fmla="*/ 6 h 6"/>
                  <a:gd name="T4" fmla="*/ 4 w 9"/>
                  <a:gd name="T5" fmla="*/ 1 h 6"/>
                  <a:gd name="T6" fmla="*/ 0 w 9"/>
                  <a:gd name="T7" fmla="*/ 0 h 6"/>
                </a:gdLst>
                <a:ahLst/>
                <a:cxnLst>
                  <a:cxn ang="0">
                    <a:pos x="T0" y="T1"/>
                  </a:cxn>
                  <a:cxn ang="0">
                    <a:pos x="T2" y="T3"/>
                  </a:cxn>
                  <a:cxn ang="0">
                    <a:pos x="T4" y="T5"/>
                  </a:cxn>
                  <a:cxn ang="0">
                    <a:pos x="T6" y="T7"/>
                  </a:cxn>
                </a:cxnLst>
                <a:rect l="0" t="0" r="r" b="b"/>
                <a:pathLst>
                  <a:path w="9" h="6">
                    <a:moveTo>
                      <a:pt x="0" y="0"/>
                    </a:moveTo>
                    <a:lnTo>
                      <a:pt x="9" y="6"/>
                    </a:lnTo>
                    <a:lnTo>
                      <a:pt x="4"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4" name="î$ļíďê"/>
              <p:cNvSpPr/>
              <p:nvPr/>
            </p:nvSpPr>
            <p:spPr bwMode="auto">
              <a:xfrm>
                <a:off x="3938" y="1242"/>
                <a:ext cx="14" cy="15"/>
              </a:xfrm>
              <a:custGeom>
                <a:avLst/>
                <a:gdLst>
                  <a:gd name="T0" fmla="*/ 0 w 11"/>
                  <a:gd name="T1" fmla="*/ 0 h 12"/>
                  <a:gd name="T2" fmla="*/ 11 w 11"/>
                  <a:gd name="T3" fmla="*/ 12 h 12"/>
                  <a:gd name="T4" fmla="*/ 3 w 11"/>
                  <a:gd name="T5" fmla="*/ 2 h 12"/>
                  <a:gd name="T6" fmla="*/ 0 w 11"/>
                  <a:gd name="T7" fmla="*/ 0 h 12"/>
                </a:gdLst>
                <a:ahLst/>
                <a:cxnLst>
                  <a:cxn ang="0">
                    <a:pos x="T0" y="T1"/>
                  </a:cxn>
                  <a:cxn ang="0">
                    <a:pos x="T2" y="T3"/>
                  </a:cxn>
                  <a:cxn ang="0">
                    <a:pos x="T4" y="T5"/>
                  </a:cxn>
                  <a:cxn ang="0">
                    <a:pos x="T6" y="T7"/>
                  </a:cxn>
                </a:cxnLst>
                <a:rect l="0" t="0" r="r" b="b"/>
                <a:pathLst>
                  <a:path w="11" h="12">
                    <a:moveTo>
                      <a:pt x="0" y="0"/>
                    </a:moveTo>
                    <a:cubicBezTo>
                      <a:pt x="11" y="12"/>
                      <a:pt x="11" y="12"/>
                      <a:pt x="11" y="12"/>
                    </a:cubicBezTo>
                    <a:cubicBezTo>
                      <a:pt x="3" y="2"/>
                      <a:pt x="3" y="2"/>
                      <a:pt x="3" y="2"/>
                    </a:cubicBezTo>
                    <a:cubicBezTo>
                      <a:pt x="2" y="1"/>
                      <a:pt x="1" y="1"/>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5" name="íṧḷïdé"/>
              <p:cNvSpPr/>
              <p:nvPr/>
            </p:nvSpPr>
            <p:spPr bwMode="auto">
              <a:xfrm>
                <a:off x="3941" y="1259"/>
                <a:ext cx="23" cy="25"/>
              </a:xfrm>
              <a:custGeom>
                <a:avLst/>
                <a:gdLst>
                  <a:gd name="T0" fmla="*/ 0 w 18"/>
                  <a:gd name="T1" fmla="*/ 0 h 20"/>
                  <a:gd name="T2" fmla="*/ 17 w 18"/>
                  <a:gd name="T3" fmla="*/ 20 h 20"/>
                  <a:gd name="T4" fmla="*/ 18 w 18"/>
                  <a:gd name="T5" fmla="*/ 19 h 20"/>
                  <a:gd name="T6" fmla="*/ 0 w 18"/>
                  <a:gd name="T7" fmla="*/ 0 h 20"/>
                </a:gdLst>
                <a:ahLst/>
                <a:cxnLst>
                  <a:cxn ang="0">
                    <a:pos x="T0" y="T1"/>
                  </a:cxn>
                  <a:cxn ang="0">
                    <a:pos x="T2" y="T3"/>
                  </a:cxn>
                  <a:cxn ang="0">
                    <a:pos x="T4" y="T5"/>
                  </a:cxn>
                  <a:cxn ang="0">
                    <a:pos x="T6" y="T7"/>
                  </a:cxn>
                </a:cxnLst>
                <a:rect l="0" t="0" r="r" b="b"/>
                <a:pathLst>
                  <a:path w="18" h="20">
                    <a:moveTo>
                      <a:pt x="0" y="0"/>
                    </a:moveTo>
                    <a:cubicBezTo>
                      <a:pt x="6" y="6"/>
                      <a:pt x="15" y="20"/>
                      <a:pt x="17" y="20"/>
                    </a:cubicBezTo>
                    <a:cubicBezTo>
                      <a:pt x="17" y="20"/>
                      <a:pt x="17" y="20"/>
                      <a:pt x="18" y="19"/>
                    </a:cubicBezTo>
                    <a:cubicBezTo>
                      <a:pt x="11" y="12"/>
                      <a:pt x="8" y="4"/>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6" name="ïṧ1ïďê"/>
              <p:cNvSpPr/>
              <p:nvPr/>
            </p:nvSpPr>
            <p:spPr bwMode="auto">
              <a:xfrm>
                <a:off x="3863" y="1246"/>
                <a:ext cx="3" cy="4"/>
              </a:xfrm>
              <a:custGeom>
                <a:avLst/>
                <a:gdLst>
                  <a:gd name="T0" fmla="*/ 0 w 2"/>
                  <a:gd name="T1" fmla="*/ 0 h 3"/>
                  <a:gd name="T2" fmla="*/ 2 w 2"/>
                  <a:gd name="T3" fmla="*/ 3 h 3"/>
                  <a:gd name="T4" fmla="*/ 2 w 2"/>
                  <a:gd name="T5" fmla="*/ 2 h 3"/>
                  <a:gd name="T6" fmla="*/ 0 w 2"/>
                  <a:gd name="T7" fmla="*/ 0 h 3"/>
                </a:gdLst>
                <a:ahLst/>
                <a:cxnLst>
                  <a:cxn ang="0">
                    <a:pos x="T0" y="T1"/>
                  </a:cxn>
                  <a:cxn ang="0">
                    <a:pos x="T2" y="T3"/>
                  </a:cxn>
                  <a:cxn ang="0">
                    <a:pos x="T4" y="T5"/>
                  </a:cxn>
                  <a:cxn ang="0">
                    <a:pos x="T6" y="T7"/>
                  </a:cxn>
                </a:cxnLst>
                <a:rect l="0" t="0" r="r" b="b"/>
                <a:pathLst>
                  <a:path w="2" h="3">
                    <a:moveTo>
                      <a:pt x="0" y="0"/>
                    </a:moveTo>
                    <a:cubicBezTo>
                      <a:pt x="2" y="3"/>
                      <a:pt x="2" y="3"/>
                      <a:pt x="2" y="3"/>
                    </a:cubicBezTo>
                    <a:cubicBezTo>
                      <a:pt x="2" y="2"/>
                      <a:pt x="2" y="2"/>
                      <a:pt x="2" y="2"/>
                    </a:cubicBezTo>
                    <a:cubicBezTo>
                      <a:pt x="1" y="1"/>
                      <a:pt x="1" y="1"/>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7" name="íṡḷíḍê"/>
              <p:cNvSpPr/>
              <p:nvPr/>
            </p:nvSpPr>
            <p:spPr bwMode="auto">
              <a:xfrm>
                <a:off x="3915" y="1366"/>
                <a:ext cx="40" cy="46"/>
              </a:xfrm>
              <a:custGeom>
                <a:avLst/>
                <a:gdLst>
                  <a:gd name="T0" fmla="*/ 0 w 32"/>
                  <a:gd name="T1" fmla="*/ 0 h 36"/>
                  <a:gd name="T2" fmla="*/ 29 w 32"/>
                  <a:gd name="T3" fmla="*/ 35 h 36"/>
                  <a:gd name="T4" fmla="*/ 31 w 32"/>
                  <a:gd name="T5" fmla="*/ 36 h 36"/>
                  <a:gd name="T6" fmla="*/ 24 w 32"/>
                  <a:gd name="T7" fmla="*/ 26 h 36"/>
                  <a:gd name="T8" fmla="*/ 16 w 32"/>
                  <a:gd name="T9" fmla="*/ 16 h 36"/>
                  <a:gd name="T10" fmla="*/ 19 w 32"/>
                  <a:gd name="T11" fmla="*/ 18 h 36"/>
                  <a:gd name="T12" fmla="*/ 0 w 32"/>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32" h="36">
                    <a:moveTo>
                      <a:pt x="0" y="0"/>
                    </a:moveTo>
                    <a:cubicBezTo>
                      <a:pt x="9" y="12"/>
                      <a:pt x="3" y="7"/>
                      <a:pt x="29" y="35"/>
                    </a:cubicBezTo>
                    <a:cubicBezTo>
                      <a:pt x="30" y="36"/>
                      <a:pt x="31" y="36"/>
                      <a:pt x="31" y="36"/>
                    </a:cubicBezTo>
                    <a:cubicBezTo>
                      <a:pt x="32" y="36"/>
                      <a:pt x="28" y="31"/>
                      <a:pt x="24" y="26"/>
                    </a:cubicBezTo>
                    <a:cubicBezTo>
                      <a:pt x="20" y="21"/>
                      <a:pt x="15" y="16"/>
                      <a:pt x="16" y="16"/>
                    </a:cubicBezTo>
                    <a:cubicBezTo>
                      <a:pt x="16" y="16"/>
                      <a:pt x="17" y="17"/>
                      <a:pt x="19" y="18"/>
                    </a:cubicBezTo>
                    <a:cubicBezTo>
                      <a:pt x="10" y="8"/>
                      <a:pt x="8" y="9"/>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8" name="ïšḻîde"/>
              <p:cNvSpPr/>
              <p:nvPr/>
            </p:nvSpPr>
            <p:spPr bwMode="auto">
              <a:xfrm>
                <a:off x="3908" y="1358"/>
                <a:ext cx="7" cy="8"/>
              </a:xfrm>
              <a:custGeom>
                <a:avLst/>
                <a:gdLst>
                  <a:gd name="T0" fmla="*/ 0 w 5"/>
                  <a:gd name="T1" fmla="*/ 0 h 7"/>
                  <a:gd name="T2" fmla="*/ 5 w 5"/>
                  <a:gd name="T3" fmla="*/ 7 h 7"/>
                  <a:gd name="T4" fmla="*/ 0 w 5"/>
                  <a:gd name="T5" fmla="*/ 0 h 7"/>
                </a:gdLst>
                <a:ahLst/>
                <a:cxnLst>
                  <a:cxn ang="0">
                    <a:pos x="T0" y="T1"/>
                  </a:cxn>
                  <a:cxn ang="0">
                    <a:pos x="T2" y="T3"/>
                  </a:cxn>
                  <a:cxn ang="0">
                    <a:pos x="T4" y="T5"/>
                  </a:cxn>
                </a:cxnLst>
                <a:rect l="0" t="0" r="r" b="b"/>
                <a:pathLst>
                  <a:path w="5" h="7">
                    <a:moveTo>
                      <a:pt x="0" y="0"/>
                    </a:moveTo>
                    <a:cubicBezTo>
                      <a:pt x="2" y="3"/>
                      <a:pt x="4" y="5"/>
                      <a:pt x="5" y="7"/>
                    </a:cubicBezTo>
                    <a:cubicBezTo>
                      <a:pt x="4" y="5"/>
                      <a:pt x="2" y="3"/>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9" name="işľidê"/>
              <p:cNvSpPr/>
              <p:nvPr/>
            </p:nvSpPr>
            <p:spPr bwMode="auto">
              <a:xfrm>
                <a:off x="3861" y="1536"/>
                <a:ext cx="19" cy="19"/>
              </a:xfrm>
              <a:custGeom>
                <a:avLst/>
                <a:gdLst>
                  <a:gd name="T0" fmla="*/ 0 w 15"/>
                  <a:gd name="T1" fmla="*/ 0 h 15"/>
                  <a:gd name="T2" fmla="*/ 15 w 15"/>
                  <a:gd name="T3" fmla="*/ 15 h 15"/>
                  <a:gd name="T4" fmla="*/ 9 w 15"/>
                  <a:gd name="T5" fmla="*/ 8 h 15"/>
                  <a:gd name="T6" fmla="*/ 0 w 15"/>
                  <a:gd name="T7" fmla="*/ 0 h 15"/>
                </a:gdLst>
                <a:ahLst/>
                <a:cxnLst>
                  <a:cxn ang="0">
                    <a:pos x="T0" y="T1"/>
                  </a:cxn>
                  <a:cxn ang="0">
                    <a:pos x="T2" y="T3"/>
                  </a:cxn>
                  <a:cxn ang="0">
                    <a:pos x="T4" y="T5"/>
                  </a:cxn>
                  <a:cxn ang="0">
                    <a:pos x="T6" y="T7"/>
                  </a:cxn>
                </a:cxnLst>
                <a:rect l="0" t="0" r="r" b="b"/>
                <a:pathLst>
                  <a:path w="15" h="15">
                    <a:moveTo>
                      <a:pt x="0" y="0"/>
                    </a:moveTo>
                    <a:cubicBezTo>
                      <a:pt x="15" y="15"/>
                      <a:pt x="15" y="15"/>
                      <a:pt x="15" y="15"/>
                    </a:cubicBezTo>
                    <a:cubicBezTo>
                      <a:pt x="9" y="8"/>
                      <a:pt x="9" y="8"/>
                      <a:pt x="9" y="8"/>
                    </a:cubicBezTo>
                    <a:cubicBezTo>
                      <a:pt x="2" y="1"/>
                      <a:pt x="1" y="1"/>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0" name="iṩļîḓé"/>
              <p:cNvSpPr/>
              <p:nvPr/>
            </p:nvSpPr>
            <p:spPr bwMode="auto">
              <a:xfrm>
                <a:off x="3803" y="1522"/>
                <a:ext cx="30" cy="29"/>
              </a:xfrm>
              <a:custGeom>
                <a:avLst/>
                <a:gdLst>
                  <a:gd name="T0" fmla="*/ 0 w 30"/>
                  <a:gd name="T1" fmla="*/ 0 h 29"/>
                  <a:gd name="T2" fmla="*/ 29 w 30"/>
                  <a:gd name="T3" fmla="*/ 29 h 29"/>
                  <a:gd name="T4" fmla="*/ 30 w 30"/>
                  <a:gd name="T5" fmla="*/ 29 h 29"/>
                  <a:gd name="T6" fmla="*/ 0 w 30"/>
                  <a:gd name="T7" fmla="*/ 0 h 29"/>
                </a:gdLst>
                <a:ahLst/>
                <a:cxnLst>
                  <a:cxn ang="0">
                    <a:pos x="T0" y="T1"/>
                  </a:cxn>
                  <a:cxn ang="0">
                    <a:pos x="T2" y="T3"/>
                  </a:cxn>
                  <a:cxn ang="0">
                    <a:pos x="T4" y="T5"/>
                  </a:cxn>
                  <a:cxn ang="0">
                    <a:pos x="T6" y="T7"/>
                  </a:cxn>
                </a:cxnLst>
                <a:rect l="0" t="0" r="r" b="b"/>
                <a:pathLst>
                  <a:path w="30" h="29">
                    <a:moveTo>
                      <a:pt x="0" y="0"/>
                    </a:moveTo>
                    <a:lnTo>
                      <a:pt x="29" y="29"/>
                    </a:lnTo>
                    <a:lnTo>
                      <a:pt x="30" y="29"/>
                    </a:lnTo>
                    <a:lnTo>
                      <a:pt x="0" y="0"/>
                    </a:lnTo>
                    <a:close/>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1" name="íṧ1îḓê"/>
              <p:cNvSpPr/>
              <p:nvPr/>
            </p:nvSpPr>
            <p:spPr bwMode="auto">
              <a:xfrm>
                <a:off x="3803" y="1522"/>
                <a:ext cx="30" cy="29"/>
              </a:xfrm>
              <a:custGeom>
                <a:avLst/>
                <a:gdLst>
                  <a:gd name="T0" fmla="*/ 0 w 30"/>
                  <a:gd name="T1" fmla="*/ 0 h 29"/>
                  <a:gd name="T2" fmla="*/ 29 w 30"/>
                  <a:gd name="T3" fmla="*/ 29 h 29"/>
                  <a:gd name="T4" fmla="*/ 30 w 30"/>
                  <a:gd name="T5" fmla="*/ 29 h 29"/>
                  <a:gd name="T6" fmla="*/ 0 w 30"/>
                  <a:gd name="T7" fmla="*/ 0 h 29"/>
                </a:gdLst>
                <a:ahLst/>
                <a:cxnLst>
                  <a:cxn ang="0">
                    <a:pos x="T0" y="T1"/>
                  </a:cxn>
                  <a:cxn ang="0">
                    <a:pos x="T2" y="T3"/>
                  </a:cxn>
                  <a:cxn ang="0">
                    <a:pos x="T4" y="T5"/>
                  </a:cxn>
                  <a:cxn ang="0">
                    <a:pos x="T6" y="T7"/>
                  </a:cxn>
                </a:cxnLst>
                <a:rect l="0" t="0" r="r" b="b"/>
                <a:pathLst>
                  <a:path w="30" h="29">
                    <a:moveTo>
                      <a:pt x="0" y="0"/>
                    </a:moveTo>
                    <a:lnTo>
                      <a:pt x="29" y="29"/>
                    </a:lnTo>
                    <a:lnTo>
                      <a:pt x="30" y="2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2" name="iśliḑè"/>
              <p:cNvSpPr/>
              <p:nvPr/>
            </p:nvSpPr>
            <p:spPr bwMode="auto">
              <a:xfrm>
                <a:off x="3834" y="1592"/>
                <a:ext cx="17" cy="17"/>
              </a:xfrm>
              <a:custGeom>
                <a:avLst/>
                <a:gdLst>
                  <a:gd name="T0" fmla="*/ 11 w 13"/>
                  <a:gd name="T1" fmla="*/ 8 h 13"/>
                  <a:gd name="T2" fmla="*/ 11 w 13"/>
                  <a:gd name="T3" fmla="*/ 8 h 13"/>
                  <a:gd name="T4" fmla="*/ 11 w 13"/>
                  <a:gd name="T5" fmla="*/ 9 h 13"/>
                  <a:gd name="T6" fmla="*/ 11 w 13"/>
                  <a:gd name="T7" fmla="*/ 8 h 13"/>
                  <a:gd name="T8" fmla="*/ 11 w 13"/>
                  <a:gd name="T9" fmla="*/ 8 h 13"/>
                  <a:gd name="T10" fmla="*/ 0 w 13"/>
                  <a:gd name="T11" fmla="*/ 0 h 13"/>
                  <a:gd name="T12" fmla="*/ 13 w 13"/>
                  <a:gd name="T13" fmla="*/ 13 h 13"/>
                  <a:gd name="T14" fmla="*/ 13 w 13"/>
                  <a:gd name="T15" fmla="*/ 13 h 13"/>
                  <a:gd name="T16" fmla="*/ 12 w 13"/>
                  <a:gd name="T17" fmla="*/ 10 h 13"/>
                  <a:gd name="T18" fmla="*/ 11 w 13"/>
                  <a:gd name="T19" fmla="*/ 8 h 13"/>
                  <a:gd name="T20" fmla="*/ 5 w 13"/>
                  <a:gd name="T21" fmla="*/ 4 h 13"/>
                  <a:gd name="T22" fmla="*/ 0 w 13"/>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3">
                    <a:moveTo>
                      <a:pt x="11" y="8"/>
                    </a:moveTo>
                    <a:cubicBezTo>
                      <a:pt x="11" y="8"/>
                      <a:pt x="11" y="8"/>
                      <a:pt x="11" y="8"/>
                    </a:cubicBezTo>
                    <a:cubicBezTo>
                      <a:pt x="11" y="8"/>
                      <a:pt x="11" y="9"/>
                      <a:pt x="11" y="9"/>
                    </a:cubicBezTo>
                    <a:cubicBezTo>
                      <a:pt x="12" y="9"/>
                      <a:pt x="12" y="8"/>
                      <a:pt x="11" y="8"/>
                    </a:cubicBezTo>
                    <a:cubicBezTo>
                      <a:pt x="11" y="8"/>
                      <a:pt x="11" y="8"/>
                      <a:pt x="11" y="8"/>
                    </a:cubicBezTo>
                    <a:moveTo>
                      <a:pt x="0" y="0"/>
                    </a:moveTo>
                    <a:cubicBezTo>
                      <a:pt x="0" y="0"/>
                      <a:pt x="3" y="3"/>
                      <a:pt x="13" y="13"/>
                    </a:cubicBezTo>
                    <a:cubicBezTo>
                      <a:pt x="13" y="13"/>
                      <a:pt x="13" y="13"/>
                      <a:pt x="13" y="13"/>
                    </a:cubicBezTo>
                    <a:cubicBezTo>
                      <a:pt x="13" y="13"/>
                      <a:pt x="13" y="12"/>
                      <a:pt x="12" y="10"/>
                    </a:cubicBezTo>
                    <a:cubicBezTo>
                      <a:pt x="12" y="10"/>
                      <a:pt x="11" y="9"/>
                      <a:pt x="11" y="8"/>
                    </a:cubicBezTo>
                    <a:cubicBezTo>
                      <a:pt x="10" y="8"/>
                      <a:pt x="8" y="6"/>
                      <a:pt x="5" y="4"/>
                    </a:cubicBezTo>
                    <a:cubicBezTo>
                      <a:pt x="3" y="2"/>
                      <a:pt x="0" y="0"/>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3" name="isḻïḍe"/>
              <p:cNvSpPr/>
              <p:nvPr/>
            </p:nvSpPr>
            <p:spPr bwMode="auto">
              <a:xfrm>
                <a:off x="4049" y="1345"/>
                <a:ext cx="88" cy="162"/>
              </a:xfrm>
              <a:custGeom>
                <a:avLst/>
                <a:gdLst>
                  <a:gd name="T0" fmla="*/ 0 w 70"/>
                  <a:gd name="T1" fmla="*/ 129 h 129"/>
                  <a:gd name="T2" fmla="*/ 0 w 70"/>
                  <a:gd name="T3" fmla="*/ 129 h 129"/>
                  <a:gd name="T4" fmla="*/ 0 w 70"/>
                  <a:gd name="T5" fmla="*/ 129 h 129"/>
                  <a:gd name="T6" fmla="*/ 68 w 70"/>
                  <a:gd name="T7" fmla="*/ 2 h 129"/>
                  <a:gd name="T8" fmla="*/ 70 w 70"/>
                  <a:gd name="T9" fmla="*/ 3 h 129"/>
                  <a:gd name="T10" fmla="*/ 68 w 70"/>
                  <a:gd name="T11" fmla="*/ 2 h 129"/>
                  <a:gd name="T12" fmla="*/ 69 w 70"/>
                  <a:gd name="T13" fmla="*/ 0 h 129"/>
                  <a:gd name="T14" fmla="*/ 70 w 70"/>
                  <a:gd name="T15" fmla="*/ 1 h 129"/>
                  <a:gd name="T16" fmla="*/ 69 w 70"/>
                  <a:gd name="T1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29">
                    <a:moveTo>
                      <a:pt x="0" y="129"/>
                    </a:moveTo>
                    <a:cubicBezTo>
                      <a:pt x="0" y="129"/>
                      <a:pt x="0" y="129"/>
                      <a:pt x="0" y="129"/>
                    </a:cubicBezTo>
                    <a:cubicBezTo>
                      <a:pt x="0" y="129"/>
                      <a:pt x="0" y="129"/>
                      <a:pt x="0" y="129"/>
                    </a:cubicBezTo>
                    <a:moveTo>
                      <a:pt x="68" y="2"/>
                    </a:moveTo>
                    <a:cubicBezTo>
                      <a:pt x="69" y="2"/>
                      <a:pt x="69" y="3"/>
                      <a:pt x="70" y="3"/>
                    </a:cubicBezTo>
                    <a:cubicBezTo>
                      <a:pt x="69" y="3"/>
                      <a:pt x="69" y="2"/>
                      <a:pt x="68" y="2"/>
                    </a:cubicBezTo>
                    <a:moveTo>
                      <a:pt x="69" y="0"/>
                    </a:moveTo>
                    <a:cubicBezTo>
                      <a:pt x="70" y="1"/>
                      <a:pt x="70" y="1"/>
                      <a:pt x="70" y="1"/>
                    </a:cubicBezTo>
                    <a:cubicBezTo>
                      <a:pt x="70" y="1"/>
                      <a:pt x="70" y="1"/>
                      <a:pt x="69"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4" name="ïṥḷîḓe"/>
              <p:cNvSpPr/>
              <p:nvPr/>
            </p:nvSpPr>
            <p:spPr bwMode="auto">
              <a:xfrm>
                <a:off x="3674" y="1519"/>
                <a:ext cx="5" cy="3"/>
              </a:xfrm>
              <a:custGeom>
                <a:avLst/>
                <a:gdLst>
                  <a:gd name="T0" fmla="*/ 0 w 4"/>
                  <a:gd name="T1" fmla="*/ 0 h 2"/>
                  <a:gd name="T2" fmla="*/ 4 w 4"/>
                  <a:gd name="T3" fmla="*/ 2 h 2"/>
                  <a:gd name="T4" fmla="*/ 0 w 4"/>
                  <a:gd name="T5" fmla="*/ 0 h 2"/>
                </a:gdLst>
                <a:ahLst/>
                <a:cxnLst>
                  <a:cxn ang="0">
                    <a:pos x="T0" y="T1"/>
                  </a:cxn>
                  <a:cxn ang="0">
                    <a:pos x="T2" y="T3"/>
                  </a:cxn>
                  <a:cxn ang="0">
                    <a:pos x="T4" y="T5"/>
                  </a:cxn>
                </a:cxnLst>
                <a:rect l="0" t="0" r="r" b="b"/>
                <a:pathLst>
                  <a:path w="4" h="2">
                    <a:moveTo>
                      <a:pt x="0" y="0"/>
                    </a:moveTo>
                    <a:cubicBezTo>
                      <a:pt x="2" y="1"/>
                      <a:pt x="3" y="1"/>
                      <a:pt x="4" y="2"/>
                    </a:cubicBezTo>
                    <a:cubicBezTo>
                      <a:pt x="3" y="1"/>
                      <a:pt x="2" y="1"/>
                      <a:pt x="0" y="0"/>
                    </a:cubicBezTo>
                  </a:path>
                </a:pathLst>
              </a:custGeom>
              <a:solidFill>
                <a:srgbClr val="5152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5" name="iṧļíḓé"/>
              <p:cNvSpPr/>
              <p:nvPr/>
            </p:nvSpPr>
            <p:spPr bwMode="auto">
              <a:xfrm>
                <a:off x="3890" y="1605"/>
                <a:ext cx="150" cy="109"/>
              </a:xfrm>
              <a:custGeom>
                <a:avLst/>
                <a:gdLst>
                  <a:gd name="T0" fmla="*/ 0 w 120"/>
                  <a:gd name="T1" fmla="*/ 87 h 87"/>
                  <a:gd name="T2" fmla="*/ 1 w 120"/>
                  <a:gd name="T3" fmla="*/ 87 h 87"/>
                  <a:gd name="T4" fmla="*/ 0 w 120"/>
                  <a:gd name="T5" fmla="*/ 87 h 87"/>
                  <a:gd name="T6" fmla="*/ 92 w 120"/>
                  <a:gd name="T7" fmla="*/ 22 h 87"/>
                  <a:gd name="T8" fmla="*/ 92 w 120"/>
                  <a:gd name="T9" fmla="*/ 23 h 87"/>
                  <a:gd name="T10" fmla="*/ 92 w 120"/>
                  <a:gd name="T11" fmla="*/ 22 h 87"/>
                  <a:gd name="T12" fmla="*/ 120 w 120"/>
                  <a:gd name="T13" fmla="*/ 0 h 87"/>
                  <a:gd name="T14" fmla="*/ 120 w 120"/>
                  <a:gd name="T15" fmla="*/ 0 h 87"/>
                  <a:gd name="T16" fmla="*/ 120 w 120"/>
                  <a:gd name="T1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87">
                    <a:moveTo>
                      <a:pt x="0" y="87"/>
                    </a:moveTo>
                    <a:cubicBezTo>
                      <a:pt x="1" y="87"/>
                      <a:pt x="1" y="87"/>
                      <a:pt x="1" y="87"/>
                    </a:cubicBezTo>
                    <a:cubicBezTo>
                      <a:pt x="1" y="87"/>
                      <a:pt x="1" y="87"/>
                      <a:pt x="0" y="87"/>
                    </a:cubicBezTo>
                    <a:moveTo>
                      <a:pt x="92" y="22"/>
                    </a:moveTo>
                    <a:cubicBezTo>
                      <a:pt x="92" y="22"/>
                      <a:pt x="92" y="22"/>
                      <a:pt x="92" y="23"/>
                    </a:cubicBezTo>
                    <a:cubicBezTo>
                      <a:pt x="92" y="22"/>
                      <a:pt x="92" y="22"/>
                      <a:pt x="92" y="22"/>
                    </a:cubicBezTo>
                    <a:moveTo>
                      <a:pt x="120" y="0"/>
                    </a:moveTo>
                    <a:cubicBezTo>
                      <a:pt x="120" y="0"/>
                      <a:pt x="120" y="0"/>
                      <a:pt x="120" y="0"/>
                    </a:cubicBezTo>
                    <a:cubicBezTo>
                      <a:pt x="120" y="0"/>
                      <a:pt x="120" y="0"/>
                      <a:pt x="12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6" name="íŝḷiďé"/>
              <p:cNvSpPr/>
              <p:nvPr/>
            </p:nvSpPr>
            <p:spPr bwMode="auto">
              <a:xfrm>
                <a:off x="4056" y="1399"/>
                <a:ext cx="14" cy="10"/>
              </a:xfrm>
              <a:custGeom>
                <a:avLst/>
                <a:gdLst>
                  <a:gd name="T0" fmla="*/ 0 w 11"/>
                  <a:gd name="T1" fmla="*/ 0 h 8"/>
                  <a:gd name="T2" fmla="*/ 11 w 11"/>
                  <a:gd name="T3" fmla="*/ 8 h 8"/>
                  <a:gd name="T4" fmla="*/ 0 w 11"/>
                  <a:gd name="T5" fmla="*/ 0 h 8"/>
                </a:gdLst>
                <a:ahLst/>
                <a:cxnLst>
                  <a:cxn ang="0">
                    <a:pos x="T0" y="T1"/>
                  </a:cxn>
                  <a:cxn ang="0">
                    <a:pos x="T2" y="T3"/>
                  </a:cxn>
                  <a:cxn ang="0">
                    <a:pos x="T4" y="T5"/>
                  </a:cxn>
                </a:cxnLst>
                <a:rect l="0" t="0" r="r" b="b"/>
                <a:pathLst>
                  <a:path w="11" h="8">
                    <a:moveTo>
                      <a:pt x="0" y="0"/>
                    </a:moveTo>
                    <a:cubicBezTo>
                      <a:pt x="3" y="3"/>
                      <a:pt x="7" y="6"/>
                      <a:pt x="11" y="8"/>
                    </a:cubicBezTo>
                    <a:cubicBezTo>
                      <a:pt x="8" y="6"/>
                      <a:pt x="4" y="3"/>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7" name="îś1iḑé"/>
              <p:cNvSpPr/>
              <p:nvPr/>
            </p:nvSpPr>
            <p:spPr bwMode="auto">
              <a:xfrm>
                <a:off x="4039" y="1576"/>
                <a:ext cx="4" cy="4"/>
              </a:xfrm>
              <a:custGeom>
                <a:avLst/>
                <a:gdLst>
                  <a:gd name="T0" fmla="*/ 0 w 3"/>
                  <a:gd name="T1" fmla="*/ 0 h 3"/>
                  <a:gd name="T2" fmla="*/ 3 w 3"/>
                  <a:gd name="T3" fmla="*/ 3 h 3"/>
                  <a:gd name="T4" fmla="*/ 0 w 3"/>
                  <a:gd name="T5" fmla="*/ 0 h 3"/>
                  <a:gd name="T6" fmla="*/ 0 w 3"/>
                  <a:gd name="T7" fmla="*/ 0 h 3"/>
                </a:gdLst>
                <a:ahLst/>
                <a:cxnLst>
                  <a:cxn ang="0">
                    <a:pos x="T0" y="T1"/>
                  </a:cxn>
                  <a:cxn ang="0">
                    <a:pos x="T2" y="T3"/>
                  </a:cxn>
                  <a:cxn ang="0">
                    <a:pos x="T4" y="T5"/>
                  </a:cxn>
                  <a:cxn ang="0">
                    <a:pos x="T6" y="T7"/>
                  </a:cxn>
                </a:cxnLst>
                <a:rect l="0" t="0" r="r" b="b"/>
                <a:pathLst>
                  <a:path w="3" h="3">
                    <a:moveTo>
                      <a:pt x="0" y="0"/>
                    </a:moveTo>
                    <a:cubicBezTo>
                      <a:pt x="1" y="1"/>
                      <a:pt x="2" y="2"/>
                      <a:pt x="3" y="3"/>
                    </a:cubicBezTo>
                    <a:cubicBezTo>
                      <a:pt x="0" y="0"/>
                      <a:pt x="0" y="0"/>
                      <a:pt x="0" y="0"/>
                    </a:cubicBezTo>
                    <a:cubicBezTo>
                      <a:pt x="0" y="0"/>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8" name="ïsľide"/>
              <p:cNvSpPr/>
              <p:nvPr/>
            </p:nvSpPr>
            <p:spPr bwMode="auto">
              <a:xfrm>
                <a:off x="4164" y="1280"/>
                <a:ext cx="15" cy="7"/>
              </a:xfrm>
              <a:custGeom>
                <a:avLst/>
                <a:gdLst>
                  <a:gd name="T0" fmla="*/ 0 w 12"/>
                  <a:gd name="T1" fmla="*/ 0 h 6"/>
                  <a:gd name="T2" fmla="*/ 12 w 12"/>
                  <a:gd name="T3" fmla="*/ 6 h 6"/>
                  <a:gd name="T4" fmla="*/ 12 w 12"/>
                  <a:gd name="T5" fmla="*/ 6 h 6"/>
                  <a:gd name="T6" fmla="*/ 0 w 12"/>
                  <a:gd name="T7" fmla="*/ 0 h 6"/>
                </a:gdLst>
                <a:ahLst/>
                <a:cxnLst>
                  <a:cxn ang="0">
                    <a:pos x="T0" y="T1"/>
                  </a:cxn>
                  <a:cxn ang="0">
                    <a:pos x="T2" y="T3"/>
                  </a:cxn>
                  <a:cxn ang="0">
                    <a:pos x="T4" y="T5"/>
                  </a:cxn>
                  <a:cxn ang="0">
                    <a:pos x="T6" y="T7"/>
                  </a:cxn>
                </a:cxnLst>
                <a:rect l="0" t="0" r="r" b="b"/>
                <a:pathLst>
                  <a:path w="12" h="6">
                    <a:moveTo>
                      <a:pt x="0" y="0"/>
                    </a:moveTo>
                    <a:cubicBezTo>
                      <a:pt x="6" y="4"/>
                      <a:pt x="10" y="6"/>
                      <a:pt x="12" y="6"/>
                    </a:cubicBezTo>
                    <a:cubicBezTo>
                      <a:pt x="12" y="6"/>
                      <a:pt x="12" y="6"/>
                      <a:pt x="12" y="6"/>
                    </a:cubicBezTo>
                    <a:cubicBezTo>
                      <a:pt x="9" y="5"/>
                      <a:pt x="5" y="2"/>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9" name="ïṡḻîḓe"/>
              <p:cNvSpPr/>
              <p:nvPr/>
            </p:nvSpPr>
            <p:spPr bwMode="auto">
              <a:xfrm>
                <a:off x="3961" y="1024"/>
                <a:ext cx="15" cy="10"/>
              </a:xfrm>
              <a:custGeom>
                <a:avLst/>
                <a:gdLst>
                  <a:gd name="T0" fmla="*/ 0 w 12"/>
                  <a:gd name="T1" fmla="*/ 0 h 8"/>
                  <a:gd name="T2" fmla="*/ 4 w 12"/>
                  <a:gd name="T3" fmla="*/ 5 h 8"/>
                  <a:gd name="T4" fmla="*/ 4 w 12"/>
                  <a:gd name="T5" fmla="*/ 5 h 8"/>
                  <a:gd name="T6" fmla="*/ 12 w 12"/>
                  <a:gd name="T7" fmla="*/ 8 h 8"/>
                  <a:gd name="T8" fmla="*/ 0 w 12"/>
                  <a:gd name="T9" fmla="*/ 0 h 8"/>
                  <a:gd name="T10" fmla="*/ 0 w 12"/>
                  <a:gd name="T11" fmla="*/ 0 h 8"/>
                  <a:gd name="T12" fmla="*/ 0 w 12"/>
                  <a:gd name="T13" fmla="*/ 0 h 8"/>
                  <a:gd name="T14" fmla="*/ 0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0" y="0"/>
                    </a:moveTo>
                    <a:cubicBezTo>
                      <a:pt x="4" y="5"/>
                      <a:pt x="4" y="5"/>
                      <a:pt x="4" y="5"/>
                    </a:cubicBezTo>
                    <a:cubicBezTo>
                      <a:pt x="4" y="5"/>
                      <a:pt x="4" y="5"/>
                      <a:pt x="4" y="5"/>
                    </a:cubicBezTo>
                    <a:cubicBezTo>
                      <a:pt x="6" y="5"/>
                      <a:pt x="9" y="7"/>
                      <a:pt x="12" y="8"/>
                    </a:cubicBezTo>
                    <a:cubicBezTo>
                      <a:pt x="8" y="6"/>
                      <a:pt x="2" y="2"/>
                      <a:pt x="0" y="0"/>
                    </a:cubicBezTo>
                    <a:moveTo>
                      <a:pt x="0" y="0"/>
                    </a:moveTo>
                    <a:cubicBezTo>
                      <a:pt x="0" y="0"/>
                      <a:pt x="0" y="0"/>
                      <a:pt x="0" y="0"/>
                    </a:cubicBezTo>
                    <a:cubicBezTo>
                      <a:pt x="0" y="0"/>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0" name="ïṧ1ïḑê"/>
              <p:cNvSpPr/>
              <p:nvPr/>
            </p:nvSpPr>
            <p:spPr bwMode="auto">
              <a:xfrm>
                <a:off x="4125" y="1101"/>
                <a:ext cx="17" cy="12"/>
              </a:xfrm>
              <a:custGeom>
                <a:avLst/>
                <a:gdLst>
                  <a:gd name="T0" fmla="*/ 0 w 13"/>
                  <a:gd name="T1" fmla="*/ 0 h 10"/>
                  <a:gd name="T2" fmla="*/ 13 w 13"/>
                  <a:gd name="T3" fmla="*/ 10 h 10"/>
                  <a:gd name="T4" fmla="*/ 10 w 13"/>
                  <a:gd name="T5" fmla="*/ 7 h 10"/>
                  <a:gd name="T6" fmla="*/ 0 w 13"/>
                  <a:gd name="T7" fmla="*/ 0 h 10"/>
                </a:gdLst>
                <a:ahLst/>
                <a:cxnLst>
                  <a:cxn ang="0">
                    <a:pos x="T0" y="T1"/>
                  </a:cxn>
                  <a:cxn ang="0">
                    <a:pos x="T2" y="T3"/>
                  </a:cxn>
                  <a:cxn ang="0">
                    <a:pos x="T4" y="T5"/>
                  </a:cxn>
                  <a:cxn ang="0">
                    <a:pos x="T6" y="T7"/>
                  </a:cxn>
                </a:cxnLst>
                <a:rect l="0" t="0" r="r" b="b"/>
                <a:pathLst>
                  <a:path w="13" h="10">
                    <a:moveTo>
                      <a:pt x="0" y="0"/>
                    </a:moveTo>
                    <a:cubicBezTo>
                      <a:pt x="0" y="2"/>
                      <a:pt x="8" y="8"/>
                      <a:pt x="13" y="10"/>
                    </a:cubicBezTo>
                    <a:cubicBezTo>
                      <a:pt x="10" y="8"/>
                      <a:pt x="13" y="9"/>
                      <a:pt x="10" y="7"/>
                    </a:cubicBezTo>
                    <a:cubicBezTo>
                      <a:pt x="0" y="0"/>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1" name="išļîḓê"/>
              <p:cNvSpPr/>
              <p:nvPr/>
            </p:nvSpPr>
            <p:spPr bwMode="auto">
              <a:xfrm>
                <a:off x="4041" y="1072"/>
                <a:ext cx="28" cy="19"/>
              </a:xfrm>
              <a:custGeom>
                <a:avLst/>
                <a:gdLst>
                  <a:gd name="T0" fmla="*/ 1 w 22"/>
                  <a:gd name="T1" fmla="*/ 0 h 15"/>
                  <a:gd name="T2" fmla="*/ 8 w 22"/>
                  <a:gd name="T3" fmla="*/ 7 h 15"/>
                  <a:gd name="T4" fmla="*/ 21 w 22"/>
                  <a:gd name="T5" fmla="*/ 15 h 15"/>
                  <a:gd name="T6" fmla="*/ 19 w 22"/>
                  <a:gd name="T7" fmla="*/ 10 h 15"/>
                  <a:gd name="T8" fmla="*/ 18 w 22"/>
                  <a:gd name="T9" fmla="*/ 11 h 15"/>
                  <a:gd name="T10" fmla="*/ 1 w 22"/>
                  <a:gd name="T11" fmla="*/ 0 h 15"/>
                </a:gdLst>
                <a:ahLst/>
                <a:cxnLst>
                  <a:cxn ang="0">
                    <a:pos x="T0" y="T1"/>
                  </a:cxn>
                  <a:cxn ang="0">
                    <a:pos x="T2" y="T3"/>
                  </a:cxn>
                  <a:cxn ang="0">
                    <a:pos x="T4" y="T5"/>
                  </a:cxn>
                  <a:cxn ang="0">
                    <a:pos x="T6" y="T7"/>
                  </a:cxn>
                  <a:cxn ang="0">
                    <a:pos x="T8" y="T9"/>
                  </a:cxn>
                  <a:cxn ang="0">
                    <a:pos x="T10" y="T11"/>
                  </a:cxn>
                </a:cxnLst>
                <a:rect l="0" t="0" r="r" b="b"/>
                <a:pathLst>
                  <a:path w="22" h="15">
                    <a:moveTo>
                      <a:pt x="1" y="0"/>
                    </a:moveTo>
                    <a:cubicBezTo>
                      <a:pt x="0" y="0"/>
                      <a:pt x="4" y="4"/>
                      <a:pt x="8" y="7"/>
                    </a:cubicBezTo>
                    <a:cubicBezTo>
                      <a:pt x="17" y="13"/>
                      <a:pt x="20" y="15"/>
                      <a:pt x="21" y="15"/>
                    </a:cubicBezTo>
                    <a:cubicBezTo>
                      <a:pt x="22" y="15"/>
                      <a:pt x="20" y="12"/>
                      <a:pt x="19" y="10"/>
                    </a:cubicBezTo>
                    <a:cubicBezTo>
                      <a:pt x="18" y="11"/>
                      <a:pt x="18" y="11"/>
                      <a:pt x="18" y="11"/>
                    </a:cubicBezTo>
                    <a:cubicBezTo>
                      <a:pt x="7" y="3"/>
                      <a:pt x="2" y="0"/>
                      <a:pt x="1"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2" name="îS1íḋe"/>
              <p:cNvSpPr/>
              <p:nvPr/>
            </p:nvSpPr>
            <p:spPr bwMode="auto">
              <a:xfrm>
                <a:off x="4058" y="1078"/>
                <a:ext cx="6" cy="6"/>
              </a:xfrm>
              <a:custGeom>
                <a:avLst/>
                <a:gdLst>
                  <a:gd name="T0" fmla="*/ 0 w 5"/>
                  <a:gd name="T1" fmla="*/ 0 h 5"/>
                  <a:gd name="T2" fmla="*/ 5 w 5"/>
                  <a:gd name="T3" fmla="*/ 5 h 5"/>
                  <a:gd name="T4" fmla="*/ 5 w 5"/>
                  <a:gd name="T5" fmla="*/ 3 h 5"/>
                  <a:gd name="T6" fmla="*/ 5 w 5"/>
                  <a:gd name="T7" fmla="*/ 3 h 5"/>
                  <a:gd name="T8" fmla="*/ 0 w 5"/>
                  <a:gd name="T9" fmla="*/ 0 h 5"/>
                </a:gdLst>
                <a:ahLst/>
                <a:cxnLst>
                  <a:cxn ang="0">
                    <a:pos x="T0" y="T1"/>
                  </a:cxn>
                  <a:cxn ang="0">
                    <a:pos x="T2" y="T3"/>
                  </a:cxn>
                  <a:cxn ang="0">
                    <a:pos x="T4" y="T5"/>
                  </a:cxn>
                  <a:cxn ang="0">
                    <a:pos x="T6" y="T7"/>
                  </a:cxn>
                  <a:cxn ang="0">
                    <a:pos x="T8" y="T9"/>
                  </a:cxn>
                </a:cxnLst>
                <a:rect l="0" t="0" r="r" b="b"/>
                <a:pathLst>
                  <a:path w="5" h="5">
                    <a:moveTo>
                      <a:pt x="0" y="0"/>
                    </a:moveTo>
                    <a:cubicBezTo>
                      <a:pt x="0" y="0"/>
                      <a:pt x="4" y="3"/>
                      <a:pt x="5" y="5"/>
                    </a:cubicBezTo>
                    <a:cubicBezTo>
                      <a:pt x="5" y="4"/>
                      <a:pt x="4" y="3"/>
                      <a:pt x="5" y="3"/>
                    </a:cubicBezTo>
                    <a:cubicBezTo>
                      <a:pt x="5" y="3"/>
                      <a:pt x="5" y="3"/>
                      <a:pt x="5" y="3"/>
                    </a:cubicBezTo>
                    <a:cubicBezTo>
                      <a:pt x="2" y="1"/>
                      <a:pt x="1"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3" name="ïš1iḓé"/>
              <p:cNvSpPr/>
              <p:nvPr/>
            </p:nvSpPr>
            <p:spPr bwMode="auto">
              <a:xfrm>
                <a:off x="3954" y="1040"/>
                <a:ext cx="30" cy="22"/>
              </a:xfrm>
              <a:custGeom>
                <a:avLst/>
                <a:gdLst>
                  <a:gd name="T0" fmla="*/ 1 w 24"/>
                  <a:gd name="T1" fmla="*/ 0 h 17"/>
                  <a:gd name="T2" fmla="*/ 11 w 24"/>
                  <a:gd name="T3" fmla="*/ 9 h 17"/>
                  <a:gd name="T4" fmla="*/ 23 w 24"/>
                  <a:gd name="T5" fmla="*/ 17 h 17"/>
                  <a:gd name="T6" fmla="*/ 22 w 24"/>
                  <a:gd name="T7" fmla="*/ 15 h 17"/>
                  <a:gd name="T8" fmla="*/ 23 w 24"/>
                  <a:gd name="T9" fmla="*/ 15 h 17"/>
                  <a:gd name="T10" fmla="*/ 15 w 24"/>
                  <a:gd name="T11" fmla="*/ 9 h 17"/>
                  <a:gd name="T12" fmla="*/ 6 w 24"/>
                  <a:gd name="T13" fmla="*/ 3 h 17"/>
                  <a:gd name="T14" fmla="*/ 7 w 24"/>
                  <a:gd name="T15" fmla="*/ 4 h 17"/>
                  <a:gd name="T16" fmla="*/ 1 w 24"/>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7">
                    <a:moveTo>
                      <a:pt x="1" y="0"/>
                    </a:moveTo>
                    <a:cubicBezTo>
                      <a:pt x="0" y="0"/>
                      <a:pt x="5" y="4"/>
                      <a:pt x="11" y="9"/>
                    </a:cubicBezTo>
                    <a:cubicBezTo>
                      <a:pt x="16" y="13"/>
                      <a:pt x="22" y="17"/>
                      <a:pt x="23" y="17"/>
                    </a:cubicBezTo>
                    <a:cubicBezTo>
                      <a:pt x="24" y="17"/>
                      <a:pt x="24" y="17"/>
                      <a:pt x="22" y="15"/>
                    </a:cubicBezTo>
                    <a:cubicBezTo>
                      <a:pt x="23" y="15"/>
                      <a:pt x="23" y="15"/>
                      <a:pt x="23" y="15"/>
                    </a:cubicBezTo>
                    <a:cubicBezTo>
                      <a:pt x="23" y="15"/>
                      <a:pt x="19" y="12"/>
                      <a:pt x="15" y="9"/>
                    </a:cubicBezTo>
                    <a:cubicBezTo>
                      <a:pt x="10" y="6"/>
                      <a:pt x="6" y="3"/>
                      <a:pt x="6" y="3"/>
                    </a:cubicBezTo>
                    <a:cubicBezTo>
                      <a:pt x="6" y="3"/>
                      <a:pt x="6" y="3"/>
                      <a:pt x="7" y="4"/>
                    </a:cubicBezTo>
                    <a:cubicBezTo>
                      <a:pt x="3" y="1"/>
                      <a:pt x="1" y="0"/>
                      <a:pt x="1"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4" name="ïşḷîḍè"/>
              <p:cNvSpPr/>
              <p:nvPr/>
            </p:nvSpPr>
            <p:spPr bwMode="auto">
              <a:xfrm>
                <a:off x="4099" y="1111"/>
                <a:ext cx="28" cy="18"/>
              </a:xfrm>
              <a:custGeom>
                <a:avLst/>
                <a:gdLst>
                  <a:gd name="T0" fmla="*/ 0 w 28"/>
                  <a:gd name="T1" fmla="*/ 0 h 18"/>
                  <a:gd name="T2" fmla="*/ 21 w 28"/>
                  <a:gd name="T3" fmla="*/ 16 h 18"/>
                  <a:gd name="T4" fmla="*/ 28 w 28"/>
                  <a:gd name="T5" fmla="*/ 18 h 18"/>
                  <a:gd name="T6" fmla="*/ 0 w 28"/>
                  <a:gd name="T7" fmla="*/ 0 h 18"/>
                </a:gdLst>
                <a:ahLst/>
                <a:cxnLst>
                  <a:cxn ang="0">
                    <a:pos x="T0" y="T1"/>
                  </a:cxn>
                  <a:cxn ang="0">
                    <a:pos x="T2" y="T3"/>
                  </a:cxn>
                  <a:cxn ang="0">
                    <a:pos x="T4" y="T5"/>
                  </a:cxn>
                  <a:cxn ang="0">
                    <a:pos x="T6" y="T7"/>
                  </a:cxn>
                </a:cxnLst>
                <a:rect l="0" t="0" r="r" b="b"/>
                <a:pathLst>
                  <a:path w="28" h="18">
                    <a:moveTo>
                      <a:pt x="0" y="0"/>
                    </a:moveTo>
                    <a:lnTo>
                      <a:pt x="21" y="16"/>
                    </a:lnTo>
                    <a:lnTo>
                      <a:pt x="28" y="18"/>
                    </a:lnTo>
                    <a:lnTo>
                      <a:pt x="0" y="0"/>
                    </a:lnTo>
                    <a:close/>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5" name="îŝ1îde"/>
              <p:cNvSpPr/>
              <p:nvPr/>
            </p:nvSpPr>
            <p:spPr bwMode="auto">
              <a:xfrm>
                <a:off x="4099" y="1111"/>
                <a:ext cx="28" cy="18"/>
              </a:xfrm>
              <a:custGeom>
                <a:avLst/>
                <a:gdLst>
                  <a:gd name="T0" fmla="*/ 0 w 28"/>
                  <a:gd name="T1" fmla="*/ 0 h 18"/>
                  <a:gd name="T2" fmla="*/ 21 w 28"/>
                  <a:gd name="T3" fmla="*/ 16 h 18"/>
                  <a:gd name="T4" fmla="*/ 28 w 28"/>
                  <a:gd name="T5" fmla="*/ 18 h 18"/>
                  <a:gd name="T6" fmla="*/ 0 w 28"/>
                  <a:gd name="T7" fmla="*/ 0 h 18"/>
                </a:gdLst>
                <a:ahLst/>
                <a:cxnLst>
                  <a:cxn ang="0">
                    <a:pos x="T0" y="T1"/>
                  </a:cxn>
                  <a:cxn ang="0">
                    <a:pos x="T2" y="T3"/>
                  </a:cxn>
                  <a:cxn ang="0">
                    <a:pos x="T4" y="T5"/>
                  </a:cxn>
                  <a:cxn ang="0">
                    <a:pos x="T6" y="T7"/>
                  </a:cxn>
                </a:cxnLst>
                <a:rect l="0" t="0" r="r" b="b"/>
                <a:pathLst>
                  <a:path w="28" h="18">
                    <a:moveTo>
                      <a:pt x="0" y="0"/>
                    </a:moveTo>
                    <a:lnTo>
                      <a:pt x="21" y="16"/>
                    </a:lnTo>
                    <a:lnTo>
                      <a:pt x="28" y="1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6" name="îṧḷiḓé"/>
              <p:cNvSpPr/>
              <p:nvPr/>
            </p:nvSpPr>
            <p:spPr bwMode="auto">
              <a:xfrm>
                <a:off x="4089" y="1123"/>
                <a:ext cx="17" cy="9"/>
              </a:xfrm>
              <a:custGeom>
                <a:avLst/>
                <a:gdLst>
                  <a:gd name="T0" fmla="*/ 7 w 14"/>
                  <a:gd name="T1" fmla="*/ 1 h 7"/>
                  <a:gd name="T2" fmla="*/ 7 w 14"/>
                  <a:gd name="T3" fmla="*/ 5 h 7"/>
                  <a:gd name="T4" fmla="*/ 14 w 14"/>
                  <a:gd name="T5" fmla="*/ 7 h 7"/>
                  <a:gd name="T6" fmla="*/ 7 w 14"/>
                  <a:gd name="T7" fmla="*/ 1 h 7"/>
                </a:gdLst>
                <a:ahLst/>
                <a:cxnLst>
                  <a:cxn ang="0">
                    <a:pos x="T0" y="T1"/>
                  </a:cxn>
                  <a:cxn ang="0">
                    <a:pos x="T2" y="T3"/>
                  </a:cxn>
                  <a:cxn ang="0">
                    <a:pos x="T4" y="T5"/>
                  </a:cxn>
                  <a:cxn ang="0">
                    <a:pos x="T6" y="T7"/>
                  </a:cxn>
                </a:cxnLst>
                <a:rect l="0" t="0" r="r" b="b"/>
                <a:pathLst>
                  <a:path w="14" h="7">
                    <a:moveTo>
                      <a:pt x="7" y="1"/>
                    </a:moveTo>
                    <a:cubicBezTo>
                      <a:pt x="6" y="2"/>
                      <a:pt x="0" y="0"/>
                      <a:pt x="7" y="5"/>
                    </a:cubicBezTo>
                    <a:cubicBezTo>
                      <a:pt x="14" y="7"/>
                      <a:pt x="14" y="7"/>
                      <a:pt x="14" y="7"/>
                    </a:cubicBezTo>
                    <a:cubicBezTo>
                      <a:pt x="11" y="4"/>
                      <a:pt x="9" y="3"/>
                      <a:pt x="7" y="1"/>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7" name="iśľîḍê"/>
              <p:cNvSpPr/>
              <p:nvPr/>
            </p:nvSpPr>
            <p:spPr bwMode="auto">
              <a:xfrm>
                <a:off x="4095" y="1119"/>
                <a:ext cx="4" cy="5"/>
              </a:xfrm>
              <a:custGeom>
                <a:avLst/>
                <a:gdLst>
                  <a:gd name="T0" fmla="*/ 0 w 3"/>
                  <a:gd name="T1" fmla="*/ 0 h 4"/>
                  <a:gd name="T2" fmla="*/ 2 w 3"/>
                  <a:gd name="T3" fmla="*/ 4 h 4"/>
                  <a:gd name="T4" fmla="*/ 0 w 3"/>
                  <a:gd name="T5" fmla="*/ 0 h 4"/>
                </a:gdLst>
                <a:ahLst/>
                <a:cxnLst>
                  <a:cxn ang="0">
                    <a:pos x="T0" y="T1"/>
                  </a:cxn>
                  <a:cxn ang="0">
                    <a:pos x="T2" y="T3"/>
                  </a:cxn>
                  <a:cxn ang="0">
                    <a:pos x="T4" y="T5"/>
                  </a:cxn>
                </a:cxnLst>
                <a:rect l="0" t="0" r="r" b="b"/>
                <a:pathLst>
                  <a:path w="3" h="4">
                    <a:moveTo>
                      <a:pt x="0" y="0"/>
                    </a:moveTo>
                    <a:cubicBezTo>
                      <a:pt x="0" y="0"/>
                      <a:pt x="0" y="2"/>
                      <a:pt x="2" y="4"/>
                    </a:cubicBezTo>
                    <a:cubicBezTo>
                      <a:pt x="3" y="4"/>
                      <a:pt x="3" y="3"/>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8" name="ïṣlîḓê"/>
              <p:cNvSpPr/>
              <p:nvPr/>
            </p:nvSpPr>
            <p:spPr bwMode="auto">
              <a:xfrm>
                <a:off x="4123" y="1136"/>
                <a:ext cx="10" cy="2"/>
              </a:xfrm>
              <a:custGeom>
                <a:avLst/>
                <a:gdLst>
                  <a:gd name="T0" fmla="*/ 4 w 10"/>
                  <a:gd name="T1" fmla="*/ 0 h 2"/>
                  <a:gd name="T2" fmla="*/ 0 w 10"/>
                  <a:gd name="T3" fmla="*/ 0 h 2"/>
                  <a:gd name="T4" fmla="*/ 10 w 10"/>
                  <a:gd name="T5" fmla="*/ 2 h 2"/>
                  <a:gd name="T6" fmla="*/ 4 w 10"/>
                  <a:gd name="T7" fmla="*/ 0 h 2"/>
                </a:gdLst>
                <a:ahLst/>
                <a:cxnLst>
                  <a:cxn ang="0">
                    <a:pos x="T0" y="T1"/>
                  </a:cxn>
                  <a:cxn ang="0">
                    <a:pos x="T2" y="T3"/>
                  </a:cxn>
                  <a:cxn ang="0">
                    <a:pos x="T4" y="T5"/>
                  </a:cxn>
                  <a:cxn ang="0">
                    <a:pos x="T6" y="T7"/>
                  </a:cxn>
                </a:cxnLst>
                <a:rect l="0" t="0" r="r" b="b"/>
                <a:pathLst>
                  <a:path w="10" h="2">
                    <a:moveTo>
                      <a:pt x="4" y="0"/>
                    </a:moveTo>
                    <a:lnTo>
                      <a:pt x="0" y="0"/>
                    </a:lnTo>
                    <a:lnTo>
                      <a:pt x="10" y="2"/>
                    </a:lnTo>
                    <a:lnTo>
                      <a:pt x="4" y="0"/>
                    </a:lnTo>
                    <a:close/>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9" name="išḻídé"/>
              <p:cNvSpPr/>
              <p:nvPr/>
            </p:nvSpPr>
            <p:spPr bwMode="auto">
              <a:xfrm>
                <a:off x="4123" y="1136"/>
                <a:ext cx="10" cy="2"/>
              </a:xfrm>
              <a:custGeom>
                <a:avLst/>
                <a:gdLst>
                  <a:gd name="T0" fmla="*/ 4 w 10"/>
                  <a:gd name="T1" fmla="*/ 0 h 2"/>
                  <a:gd name="T2" fmla="*/ 0 w 10"/>
                  <a:gd name="T3" fmla="*/ 0 h 2"/>
                  <a:gd name="T4" fmla="*/ 10 w 10"/>
                  <a:gd name="T5" fmla="*/ 2 h 2"/>
                  <a:gd name="T6" fmla="*/ 4 w 10"/>
                  <a:gd name="T7" fmla="*/ 0 h 2"/>
                </a:gdLst>
                <a:ahLst/>
                <a:cxnLst>
                  <a:cxn ang="0">
                    <a:pos x="T0" y="T1"/>
                  </a:cxn>
                  <a:cxn ang="0">
                    <a:pos x="T2" y="T3"/>
                  </a:cxn>
                  <a:cxn ang="0">
                    <a:pos x="T4" y="T5"/>
                  </a:cxn>
                  <a:cxn ang="0">
                    <a:pos x="T6" y="T7"/>
                  </a:cxn>
                </a:cxnLst>
                <a:rect l="0" t="0" r="r" b="b"/>
                <a:pathLst>
                  <a:path w="10" h="2">
                    <a:moveTo>
                      <a:pt x="4" y="0"/>
                    </a:moveTo>
                    <a:lnTo>
                      <a:pt x="0" y="0"/>
                    </a:lnTo>
                    <a:lnTo>
                      <a:pt x="10"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0" name="iṣļíďê"/>
              <p:cNvSpPr/>
              <p:nvPr/>
            </p:nvSpPr>
            <p:spPr bwMode="auto">
              <a:xfrm>
                <a:off x="4073" y="1156"/>
                <a:ext cx="20" cy="15"/>
              </a:xfrm>
              <a:custGeom>
                <a:avLst/>
                <a:gdLst>
                  <a:gd name="T0" fmla="*/ 0 w 16"/>
                  <a:gd name="T1" fmla="*/ 0 h 12"/>
                  <a:gd name="T2" fmla="*/ 5 w 16"/>
                  <a:gd name="T3" fmla="*/ 6 h 12"/>
                  <a:gd name="T4" fmla="*/ 15 w 16"/>
                  <a:gd name="T5" fmla="*/ 12 h 12"/>
                  <a:gd name="T6" fmla="*/ 15 w 16"/>
                  <a:gd name="T7" fmla="*/ 11 h 12"/>
                  <a:gd name="T8" fmla="*/ 0 w 16"/>
                  <a:gd name="T9" fmla="*/ 0 h 12"/>
                </a:gdLst>
                <a:ahLst/>
                <a:cxnLst>
                  <a:cxn ang="0">
                    <a:pos x="T0" y="T1"/>
                  </a:cxn>
                  <a:cxn ang="0">
                    <a:pos x="T2" y="T3"/>
                  </a:cxn>
                  <a:cxn ang="0">
                    <a:pos x="T4" y="T5"/>
                  </a:cxn>
                  <a:cxn ang="0">
                    <a:pos x="T6" y="T7"/>
                  </a:cxn>
                  <a:cxn ang="0">
                    <a:pos x="T8" y="T9"/>
                  </a:cxn>
                </a:cxnLst>
                <a:rect l="0" t="0" r="r" b="b"/>
                <a:pathLst>
                  <a:path w="16" h="12">
                    <a:moveTo>
                      <a:pt x="0" y="0"/>
                    </a:moveTo>
                    <a:cubicBezTo>
                      <a:pt x="5" y="6"/>
                      <a:pt x="5" y="6"/>
                      <a:pt x="5" y="6"/>
                    </a:cubicBezTo>
                    <a:cubicBezTo>
                      <a:pt x="10" y="10"/>
                      <a:pt x="14" y="12"/>
                      <a:pt x="15" y="12"/>
                    </a:cubicBezTo>
                    <a:cubicBezTo>
                      <a:pt x="16" y="12"/>
                      <a:pt x="16" y="12"/>
                      <a:pt x="15" y="11"/>
                    </a:cubicBezTo>
                    <a:cubicBezTo>
                      <a:pt x="10" y="7"/>
                      <a:pt x="8" y="4"/>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1" name="ïsḻïḓè"/>
              <p:cNvSpPr/>
              <p:nvPr/>
            </p:nvSpPr>
            <p:spPr bwMode="auto">
              <a:xfrm>
                <a:off x="4133" y="1185"/>
                <a:ext cx="34" cy="23"/>
              </a:xfrm>
              <a:custGeom>
                <a:avLst/>
                <a:gdLst>
                  <a:gd name="T0" fmla="*/ 0 w 27"/>
                  <a:gd name="T1" fmla="*/ 0 h 19"/>
                  <a:gd name="T2" fmla="*/ 27 w 27"/>
                  <a:gd name="T3" fmla="*/ 19 h 19"/>
                  <a:gd name="T4" fmla="*/ 17 w 27"/>
                  <a:gd name="T5" fmla="*/ 10 h 19"/>
                  <a:gd name="T6" fmla="*/ 0 w 27"/>
                  <a:gd name="T7" fmla="*/ 0 h 19"/>
                </a:gdLst>
                <a:ahLst/>
                <a:cxnLst>
                  <a:cxn ang="0">
                    <a:pos x="T0" y="T1"/>
                  </a:cxn>
                  <a:cxn ang="0">
                    <a:pos x="T2" y="T3"/>
                  </a:cxn>
                  <a:cxn ang="0">
                    <a:pos x="T4" y="T5"/>
                  </a:cxn>
                  <a:cxn ang="0">
                    <a:pos x="T6" y="T7"/>
                  </a:cxn>
                </a:cxnLst>
                <a:rect l="0" t="0" r="r" b="b"/>
                <a:pathLst>
                  <a:path w="27" h="19">
                    <a:moveTo>
                      <a:pt x="0" y="0"/>
                    </a:moveTo>
                    <a:cubicBezTo>
                      <a:pt x="27" y="19"/>
                      <a:pt x="27" y="19"/>
                      <a:pt x="27" y="19"/>
                    </a:cubicBezTo>
                    <a:cubicBezTo>
                      <a:pt x="17" y="10"/>
                      <a:pt x="17" y="10"/>
                      <a:pt x="17" y="10"/>
                    </a:cubicBezTo>
                    <a:cubicBezTo>
                      <a:pt x="12" y="8"/>
                      <a:pt x="7" y="5"/>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2" name="îŝ1íďé"/>
              <p:cNvSpPr/>
              <p:nvPr/>
            </p:nvSpPr>
            <p:spPr bwMode="auto">
              <a:xfrm>
                <a:off x="4157" y="1212"/>
                <a:ext cx="25" cy="19"/>
              </a:xfrm>
              <a:custGeom>
                <a:avLst/>
                <a:gdLst>
                  <a:gd name="T0" fmla="*/ 0 w 20"/>
                  <a:gd name="T1" fmla="*/ 0 h 15"/>
                  <a:gd name="T2" fmla="*/ 19 w 20"/>
                  <a:gd name="T3" fmla="*/ 15 h 15"/>
                  <a:gd name="T4" fmla="*/ 20 w 20"/>
                  <a:gd name="T5" fmla="*/ 14 h 15"/>
                  <a:gd name="T6" fmla="*/ 0 w 20"/>
                  <a:gd name="T7" fmla="*/ 0 h 15"/>
                </a:gdLst>
                <a:ahLst/>
                <a:cxnLst>
                  <a:cxn ang="0">
                    <a:pos x="T0" y="T1"/>
                  </a:cxn>
                  <a:cxn ang="0">
                    <a:pos x="T2" y="T3"/>
                  </a:cxn>
                  <a:cxn ang="0">
                    <a:pos x="T4" y="T5"/>
                  </a:cxn>
                  <a:cxn ang="0">
                    <a:pos x="T6" y="T7"/>
                  </a:cxn>
                </a:cxnLst>
                <a:rect l="0" t="0" r="r" b="b"/>
                <a:pathLst>
                  <a:path w="20" h="15">
                    <a:moveTo>
                      <a:pt x="0" y="0"/>
                    </a:moveTo>
                    <a:cubicBezTo>
                      <a:pt x="7" y="4"/>
                      <a:pt x="16" y="15"/>
                      <a:pt x="19" y="15"/>
                    </a:cubicBezTo>
                    <a:cubicBezTo>
                      <a:pt x="20" y="15"/>
                      <a:pt x="20" y="15"/>
                      <a:pt x="20" y="14"/>
                    </a:cubicBezTo>
                    <a:cubicBezTo>
                      <a:pt x="13" y="9"/>
                      <a:pt x="8" y="2"/>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3" name="íśļïḓé"/>
              <p:cNvSpPr/>
              <p:nvPr/>
            </p:nvSpPr>
            <p:spPr bwMode="auto">
              <a:xfrm>
                <a:off x="4026" y="1188"/>
                <a:ext cx="57" cy="39"/>
              </a:xfrm>
              <a:custGeom>
                <a:avLst/>
                <a:gdLst>
                  <a:gd name="T0" fmla="*/ 0 w 57"/>
                  <a:gd name="T1" fmla="*/ 0 h 39"/>
                  <a:gd name="T2" fmla="*/ 57 w 57"/>
                  <a:gd name="T3" fmla="*/ 39 h 39"/>
                  <a:gd name="T4" fmla="*/ 57 w 57"/>
                  <a:gd name="T5" fmla="*/ 38 h 39"/>
                  <a:gd name="T6" fmla="*/ 0 w 57"/>
                  <a:gd name="T7" fmla="*/ 0 h 39"/>
                </a:gdLst>
                <a:ahLst/>
                <a:cxnLst>
                  <a:cxn ang="0">
                    <a:pos x="T0" y="T1"/>
                  </a:cxn>
                  <a:cxn ang="0">
                    <a:pos x="T2" y="T3"/>
                  </a:cxn>
                  <a:cxn ang="0">
                    <a:pos x="T4" y="T5"/>
                  </a:cxn>
                  <a:cxn ang="0">
                    <a:pos x="T6" y="T7"/>
                  </a:cxn>
                </a:cxnLst>
                <a:rect l="0" t="0" r="r" b="b"/>
                <a:pathLst>
                  <a:path w="57" h="39">
                    <a:moveTo>
                      <a:pt x="0" y="0"/>
                    </a:moveTo>
                    <a:lnTo>
                      <a:pt x="57" y="39"/>
                    </a:lnTo>
                    <a:lnTo>
                      <a:pt x="57" y="38"/>
                    </a:lnTo>
                    <a:lnTo>
                      <a:pt x="0" y="0"/>
                    </a:lnTo>
                    <a:close/>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4" name="iş1iḍe"/>
              <p:cNvSpPr/>
              <p:nvPr/>
            </p:nvSpPr>
            <p:spPr bwMode="auto">
              <a:xfrm>
                <a:off x="4026" y="1188"/>
                <a:ext cx="57" cy="39"/>
              </a:xfrm>
              <a:custGeom>
                <a:avLst/>
                <a:gdLst>
                  <a:gd name="T0" fmla="*/ 0 w 57"/>
                  <a:gd name="T1" fmla="*/ 0 h 39"/>
                  <a:gd name="T2" fmla="*/ 57 w 57"/>
                  <a:gd name="T3" fmla="*/ 39 h 39"/>
                  <a:gd name="T4" fmla="*/ 57 w 57"/>
                  <a:gd name="T5" fmla="*/ 38 h 39"/>
                  <a:gd name="T6" fmla="*/ 0 w 57"/>
                  <a:gd name="T7" fmla="*/ 0 h 39"/>
                </a:gdLst>
                <a:ahLst/>
                <a:cxnLst>
                  <a:cxn ang="0">
                    <a:pos x="T0" y="T1"/>
                  </a:cxn>
                  <a:cxn ang="0">
                    <a:pos x="T2" y="T3"/>
                  </a:cxn>
                  <a:cxn ang="0">
                    <a:pos x="T4" y="T5"/>
                  </a:cxn>
                  <a:cxn ang="0">
                    <a:pos x="T6" y="T7"/>
                  </a:cxn>
                </a:cxnLst>
                <a:rect l="0" t="0" r="r" b="b"/>
                <a:pathLst>
                  <a:path w="57" h="39">
                    <a:moveTo>
                      <a:pt x="0" y="0"/>
                    </a:moveTo>
                    <a:lnTo>
                      <a:pt x="57" y="39"/>
                    </a:lnTo>
                    <a:lnTo>
                      <a:pt x="57" y="3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5" name="i$ḷide"/>
              <p:cNvSpPr/>
              <p:nvPr/>
            </p:nvSpPr>
            <p:spPr bwMode="auto">
              <a:xfrm>
                <a:off x="4147" y="1328"/>
                <a:ext cx="46" cy="33"/>
              </a:xfrm>
              <a:custGeom>
                <a:avLst/>
                <a:gdLst>
                  <a:gd name="T0" fmla="*/ 0 w 37"/>
                  <a:gd name="T1" fmla="*/ 0 h 27"/>
                  <a:gd name="T2" fmla="*/ 33 w 37"/>
                  <a:gd name="T3" fmla="*/ 26 h 27"/>
                  <a:gd name="T4" fmla="*/ 35 w 37"/>
                  <a:gd name="T5" fmla="*/ 27 h 27"/>
                  <a:gd name="T6" fmla="*/ 27 w 37"/>
                  <a:gd name="T7" fmla="*/ 19 h 27"/>
                  <a:gd name="T8" fmla="*/ 18 w 37"/>
                  <a:gd name="T9" fmla="*/ 12 h 27"/>
                  <a:gd name="T10" fmla="*/ 21 w 37"/>
                  <a:gd name="T11" fmla="*/ 13 h 27"/>
                  <a:gd name="T12" fmla="*/ 0 w 37"/>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37" h="27">
                    <a:moveTo>
                      <a:pt x="0" y="0"/>
                    </a:moveTo>
                    <a:cubicBezTo>
                      <a:pt x="10" y="10"/>
                      <a:pt x="3" y="6"/>
                      <a:pt x="33" y="26"/>
                    </a:cubicBezTo>
                    <a:cubicBezTo>
                      <a:pt x="34" y="27"/>
                      <a:pt x="35" y="27"/>
                      <a:pt x="35" y="27"/>
                    </a:cubicBezTo>
                    <a:cubicBezTo>
                      <a:pt x="37" y="27"/>
                      <a:pt x="32" y="23"/>
                      <a:pt x="27" y="19"/>
                    </a:cubicBezTo>
                    <a:cubicBezTo>
                      <a:pt x="22" y="16"/>
                      <a:pt x="17" y="12"/>
                      <a:pt x="18" y="12"/>
                    </a:cubicBezTo>
                    <a:cubicBezTo>
                      <a:pt x="18" y="12"/>
                      <a:pt x="20" y="12"/>
                      <a:pt x="21" y="13"/>
                    </a:cubicBezTo>
                    <a:cubicBezTo>
                      <a:pt x="11" y="5"/>
                      <a:pt x="9" y="8"/>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6" name="išlíḓè"/>
              <p:cNvSpPr/>
              <p:nvPr/>
            </p:nvSpPr>
            <p:spPr bwMode="auto">
              <a:xfrm>
                <a:off x="4139" y="1321"/>
                <a:ext cx="8" cy="7"/>
              </a:xfrm>
              <a:custGeom>
                <a:avLst/>
                <a:gdLst>
                  <a:gd name="T0" fmla="*/ 0 w 6"/>
                  <a:gd name="T1" fmla="*/ 0 h 5"/>
                  <a:gd name="T2" fmla="*/ 6 w 6"/>
                  <a:gd name="T3" fmla="*/ 5 h 5"/>
                  <a:gd name="T4" fmla="*/ 0 w 6"/>
                  <a:gd name="T5" fmla="*/ 0 h 5"/>
                </a:gdLst>
                <a:ahLst/>
                <a:cxnLst>
                  <a:cxn ang="0">
                    <a:pos x="T0" y="T1"/>
                  </a:cxn>
                  <a:cxn ang="0">
                    <a:pos x="T2" y="T3"/>
                  </a:cxn>
                  <a:cxn ang="0">
                    <a:pos x="T4" y="T5"/>
                  </a:cxn>
                </a:cxnLst>
                <a:rect l="0" t="0" r="r" b="b"/>
                <a:pathLst>
                  <a:path w="6" h="5">
                    <a:moveTo>
                      <a:pt x="0" y="0"/>
                    </a:moveTo>
                    <a:cubicBezTo>
                      <a:pt x="3" y="2"/>
                      <a:pt x="5" y="4"/>
                      <a:pt x="6" y="5"/>
                    </a:cubicBezTo>
                    <a:cubicBezTo>
                      <a:pt x="5" y="4"/>
                      <a:pt x="3" y="2"/>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7" name="iSḻïde"/>
              <p:cNvSpPr/>
              <p:nvPr/>
            </p:nvSpPr>
            <p:spPr bwMode="auto">
              <a:xfrm>
                <a:off x="3714" y="1688"/>
                <a:ext cx="3" cy="5"/>
              </a:xfrm>
              <a:custGeom>
                <a:avLst/>
                <a:gdLst>
                  <a:gd name="T0" fmla="*/ 0 w 3"/>
                  <a:gd name="T1" fmla="*/ 0 h 5"/>
                  <a:gd name="T2" fmla="*/ 3 w 3"/>
                  <a:gd name="T3" fmla="*/ 5 h 5"/>
                  <a:gd name="T4" fmla="*/ 1 w 3"/>
                  <a:gd name="T5" fmla="*/ 2 h 5"/>
                  <a:gd name="T6" fmla="*/ 0 w 3"/>
                  <a:gd name="T7" fmla="*/ 0 h 5"/>
                </a:gdLst>
                <a:ahLst/>
                <a:cxnLst>
                  <a:cxn ang="0">
                    <a:pos x="T0" y="T1"/>
                  </a:cxn>
                  <a:cxn ang="0">
                    <a:pos x="T2" y="T3"/>
                  </a:cxn>
                  <a:cxn ang="0">
                    <a:pos x="T4" y="T5"/>
                  </a:cxn>
                  <a:cxn ang="0">
                    <a:pos x="T6" y="T7"/>
                  </a:cxn>
                </a:cxnLst>
                <a:rect l="0" t="0" r="r" b="b"/>
                <a:pathLst>
                  <a:path w="3" h="5">
                    <a:moveTo>
                      <a:pt x="0" y="0"/>
                    </a:moveTo>
                    <a:lnTo>
                      <a:pt x="3" y="5"/>
                    </a:lnTo>
                    <a:lnTo>
                      <a:pt x="1" y="2"/>
                    </a:lnTo>
                    <a:lnTo>
                      <a:pt x="0" y="0"/>
                    </a:lnTo>
                    <a:close/>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8" name="ïŝ1ídé"/>
              <p:cNvSpPr/>
              <p:nvPr/>
            </p:nvSpPr>
            <p:spPr bwMode="auto">
              <a:xfrm>
                <a:off x="3714" y="1688"/>
                <a:ext cx="3" cy="5"/>
              </a:xfrm>
              <a:custGeom>
                <a:avLst/>
                <a:gdLst>
                  <a:gd name="T0" fmla="*/ 0 w 3"/>
                  <a:gd name="T1" fmla="*/ 0 h 5"/>
                  <a:gd name="T2" fmla="*/ 3 w 3"/>
                  <a:gd name="T3" fmla="*/ 5 h 5"/>
                  <a:gd name="T4" fmla="*/ 1 w 3"/>
                  <a:gd name="T5" fmla="*/ 2 h 5"/>
                  <a:gd name="T6" fmla="*/ 0 w 3"/>
                  <a:gd name="T7" fmla="*/ 0 h 5"/>
                </a:gdLst>
                <a:ahLst/>
                <a:cxnLst>
                  <a:cxn ang="0">
                    <a:pos x="T0" y="T1"/>
                  </a:cxn>
                  <a:cxn ang="0">
                    <a:pos x="T2" y="T3"/>
                  </a:cxn>
                  <a:cxn ang="0">
                    <a:pos x="T4" y="T5"/>
                  </a:cxn>
                  <a:cxn ang="0">
                    <a:pos x="T6" y="T7"/>
                  </a:cxn>
                </a:cxnLst>
                <a:rect l="0" t="0" r="r" b="b"/>
                <a:pathLst>
                  <a:path w="3" h="5">
                    <a:moveTo>
                      <a:pt x="0" y="0"/>
                    </a:moveTo>
                    <a:lnTo>
                      <a:pt x="3" y="5"/>
                    </a:lnTo>
                    <a:lnTo>
                      <a:pt x="1"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9" name="iṡḻïde"/>
              <p:cNvSpPr/>
              <p:nvPr/>
            </p:nvSpPr>
            <p:spPr bwMode="auto">
              <a:xfrm>
                <a:off x="3720" y="1699"/>
                <a:ext cx="2" cy="4"/>
              </a:xfrm>
              <a:custGeom>
                <a:avLst/>
                <a:gdLst>
                  <a:gd name="T0" fmla="*/ 0 w 1"/>
                  <a:gd name="T1" fmla="*/ 0 h 3"/>
                  <a:gd name="T2" fmla="*/ 0 w 1"/>
                  <a:gd name="T3" fmla="*/ 0 h 3"/>
                  <a:gd name="T4" fmla="*/ 1 w 1"/>
                  <a:gd name="T5" fmla="*/ 3 h 3"/>
                  <a:gd name="T6" fmla="*/ 0 w 1"/>
                  <a:gd name="T7" fmla="*/ 0 h 3"/>
                </a:gdLst>
                <a:ahLst/>
                <a:cxnLst>
                  <a:cxn ang="0">
                    <a:pos x="T0" y="T1"/>
                  </a:cxn>
                  <a:cxn ang="0">
                    <a:pos x="T2" y="T3"/>
                  </a:cxn>
                  <a:cxn ang="0">
                    <a:pos x="T4" y="T5"/>
                  </a:cxn>
                  <a:cxn ang="0">
                    <a:pos x="T6" y="T7"/>
                  </a:cxn>
                </a:cxnLst>
                <a:rect l="0" t="0" r="r" b="b"/>
                <a:pathLst>
                  <a:path w="1" h="3">
                    <a:moveTo>
                      <a:pt x="0" y="0"/>
                    </a:moveTo>
                    <a:cubicBezTo>
                      <a:pt x="0" y="0"/>
                      <a:pt x="0" y="0"/>
                      <a:pt x="0" y="0"/>
                    </a:cubicBezTo>
                    <a:cubicBezTo>
                      <a:pt x="1" y="3"/>
                      <a:pt x="1" y="3"/>
                      <a:pt x="1" y="3"/>
                    </a:cubicBezTo>
                    <a:cubicBezTo>
                      <a:pt x="1" y="2"/>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0" name="ïṣļïḓé"/>
              <p:cNvSpPr/>
              <p:nvPr/>
            </p:nvSpPr>
            <p:spPr bwMode="auto">
              <a:xfrm>
                <a:off x="4111" y="1518"/>
                <a:ext cx="22" cy="13"/>
              </a:xfrm>
              <a:custGeom>
                <a:avLst/>
                <a:gdLst>
                  <a:gd name="T0" fmla="*/ 0 w 17"/>
                  <a:gd name="T1" fmla="*/ 0 h 10"/>
                  <a:gd name="T2" fmla="*/ 0 w 17"/>
                  <a:gd name="T3" fmla="*/ 0 h 10"/>
                  <a:gd name="T4" fmla="*/ 17 w 17"/>
                  <a:gd name="T5" fmla="*/ 10 h 10"/>
                  <a:gd name="T6" fmla="*/ 10 w 17"/>
                  <a:gd name="T7" fmla="*/ 5 h 10"/>
                  <a:gd name="T8" fmla="*/ 0 w 17"/>
                  <a:gd name="T9" fmla="*/ 0 h 10"/>
                </a:gdLst>
                <a:ahLst/>
                <a:cxnLst>
                  <a:cxn ang="0">
                    <a:pos x="T0" y="T1"/>
                  </a:cxn>
                  <a:cxn ang="0">
                    <a:pos x="T2" y="T3"/>
                  </a:cxn>
                  <a:cxn ang="0">
                    <a:pos x="T4" y="T5"/>
                  </a:cxn>
                  <a:cxn ang="0">
                    <a:pos x="T6" y="T7"/>
                  </a:cxn>
                  <a:cxn ang="0">
                    <a:pos x="T8" y="T9"/>
                  </a:cxn>
                </a:cxnLst>
                <a:rect l="0" t="0" r="r" b="b"/>
                <a:pathLst>
                  <a:path w="17" h="10">
                    <a:moveTo>
                      <a:pt x="0" y="0"/>
                    </a:moveTo>
                    <a:cubicBezTo>
                      <a:pt x="0" y="0"/>
                      <a:pt x="0" y="0"/>
                      <a:pt x="0" y="0"/>
                    </a:cubicBezTo>
                    <a:cubicBezTo>
                      <a:pt x="17" y="10"/>
                      <a:pt x="17" y="10"/>
                      <a:pt x="17" y="10"/>
                    </a:cubicBezTo>
                    <a:cubicBezTo>
                      <a:pt x="10" y="5"/>
                      <a:pt x="10" y="5"/>
                      <a:pt x="10" y="5"/>
                    </a:cubicBezTo>
                    <a:cubicBezTo>
                      <a:pt x="3" y="0"/>
                      <a:pt x="2"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1" name="îṥļïḋê"/>
              <p:cNvSpPr/>
              <p:nvPr/>
            </p:nvSpPr>
            <p:spPr bwMode="auto">
              <a:xfrm>
                <a:off x="4053" y="1521"/>
                <a:ext cx="32" cy="21"/>
              </a:xfrm>
              <a:custGeom>
                <a:avLst/>
                <a:gdLst>
                  <a:gd name="T0" fmla="*/ 0 w 32"/>
                  <a:gd name="T1" fmla="*/ 0 h 21"/>
                  <a:gd name="T2" fmla="*/ 31 w 32"/>
                  <a:gd name="T3" fmla="*/ 21 h 21"/>
                  <a:gd name="T4" fmla="*/ 32 w 32"/>
                  <a:gd name="T5" fmla="*/ 21 h 21"/>
                  <a:gd name="T6" fmla="*/ 0 w 32"/>
                  <a:gd name="T7" fmla="*/ 0 h 21"/>
                </a:gdLst>
                <a:ahLst/>
                <a:cxnLst>
                  <a:cxn ang="0">
                    <a:pos x="T0" y="T1"/>
                  </a:cxn>
                  <a:cxn ang="0">
                    <a:pos x="T2" y="T3"/>
                  </a:cxn>
                  <a:cxn ang="0">
                    <a:pos x="T4" y="T5"/>
                  </a:cxn>
                  <a:cxn ang="0">
                    <a:pos x="T6" y="T7"/>
                  </a:cxn>
                </a:cxnLst>
                <a:rect l="0" t="0" r="r" b="b"/>
                <a:pathLst>
                  <a:path w="32" h="21">
                    <a:moveTo>
                      <a:pt x="0" y="0"/>
                    </a:moveTo>
                    <a:lnTo>
                      <a:pt x="31" y="21"/>
                    </a:lnTo>
                    <a:lnTo>
                      <a:pt x="32" y="21"/>
                    </a:lnTo>
                    <a:lnTo>
                      <a:pt x="0" y="0"/>
                    </a:lnTo>
                    <a:close/>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2" name="išļiḓé"/>
              <p:cNvSpPr/>
              <p:nvPr/>
            </p:nvSpPr>
            <p:spPr bwMode="auto">
              <a:xfrm>
                <a:off x="4053" y="1521"/>
                <a:ext cx="32" cy="21"/>
              </a:xfrm>
              <a:custGeom>
                <a:avLst/>
                <a:gdLst>
                  <a:gd name="T0" fmla="*/ 0 w 32"/>
                  <a:gd name="T1" fmla="*/ 0 h 21"/>
                  <a:gd name="T2" fmla="*/ 31 w 32"/>
                  <a:gd name="T3" fmla="*/ 21 h 21"/>
                  <a:gd name="T4" fmla="*/ 32 w 32"/>
                  <a:gd name="T5" fmla="*/ 21 h 21"/>
                  <a:gd name="T6" fmla="*/ 0 w 32"/>
                  <a:gd name="T7" fmla="*/ 0 h 21"/>
                </a:gdLst>
                <a:ahLst/>
                <a:cxnLst>
                  <a:cxn ang="0">
                    <a:pos x="T0" y="T1"/>
                  </a:cxn>
                  <a:cxn ang="0">
                    <a:pos x="T2" y="T3"/>
                  </a:cxn>
                  <a:cxn ang="0">
                    <a:pos x="T4" y="T5"/>
                  </a:cxn>
                  <a:cxn ang="0">
                    <a:pos x="T6" y="T7"/>
                  </a:cxn>
                </a:cxnLst>
                <a:rect l="0" t="0" r="r" b="b"/>
                <a:pathLst>
                  <a:path w="32" h="21">
                    <a:moveTo>
                      <a:pt x="0" y="0"/>
                    </a:moveTo>
                    <a:lnTo>
                      <a:pt x="31" y="21"/>
                    </a:lnTo>
                    <a:lnTo>
                      <a:pt x="32" y="2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3" name="ïśḻiḋê"/>
              <p:cNvSpPr/>
              <p:nvPr/>
            </p:nvSpPr>
            <p:spPr bwMode="auto">
              <a:xfrm>
                <a:off x="4089" y="1583"/>
                <a:ext cx="19" cy="14"/>
              </a:xfrm>
              <a:custGeom>
                <a:avLst/>
                <a:gdLst>
                  <a:gd name="T0" fmla="*/ 12 w 15"/>
                  <a:gd name="T1" fmla="*/ 6 h 11"/>
                  <a:gd name="T2" fmla="*/ 12 w 15"/>
                  <a:gd name="T3" fmla="*/ 6 h 11"/>
                  <a:gd name="T4" fmla="*/ 12 w 15"/>
                  <a:gd name="T5" fmla="*/ 6 h 11"/>
                  <a:gd name="T6" fmla="*/ 12 w 15"/>
                  <a:gd name="T7" fmla="*/ 6 h 11"/>
                  <a:gd name="T8" fmla="*/ 0 w 15"/>
                  <a:gd name="T9" fmla="*/ 0 h 11"/>
                  <a:gd name="T10" fmla="*/ 14 w 15"/>
                  <a:gd name="T11" fmla="*/ 11 h 11"/>
                  <a:gd name="T12" fmla="*/ 12 w 15"/>
                  <a:gd name="T13" fmla="*/ 6 h 11"/>
                  <a:gd name="T14" fmla="*/ 6 w 15"/>
                  <a:gd name="T15" fmla="*/ 3 h 11"/>
                  <a:gd name="T16" fmla="*/ 0 w 15"/>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1">
                    <a:moveTo>
                      <a:pt x="12" y="6"/>
                    </a:moveTo>
                    <a:cubicBezTo>
                      <a:pt x="12" y="6"/>
                      <a:pt x="12" y="6"/>
                      <a:pt x="12" y="6"/>
                    </a:cubicBezTo>
                    <a:cubicBezTo>
                      <a:pt x="12" y="6"/>
                      <a:pt x="12" y="6"/>
                      <a:pt x="12" y="6"/>
                    </a:cubicBezTo>
                    <a:cubicBezTo>
                      <a:pt x="13" y="6"/>
                      <a:pt x="13" y="6"/>
                      <a:pt x="12" y="6"/>
                    </a:cubicBezTo>
                    <a:moveTo>
                      <a:pt x="0" y="0"/>
                    </a:moveTo>
                    <a:cubicBezTo>
                      <a:pt x="0" y="0"/>
                      <a:pt x="3" y="3"/>
                      <a:pt x="14" y="11"/>
                    </a:cubicBezTo>
                    <a:cubicBezTo>
                      <a:pt x="15" y="11"/>
                      <a:pt x="13" y="8"/>
                      <a:pt x="12" y="6"/>
                    </a:cubicBezTo>
                    <a:cubicBezTo>
                      <a:pt x="11" y="6"/>
                      <a:pt x="8" y="5"/>
                      <a:pt x="6" y="3"/>
                    </a:cubicBezTo>
                    <a:cubicBezTo>
                      <a:pt x="3" y="2"/>
                      <a:pt x="0" y="0"/>
                      <a:pt x="0" y="0"/>
                    </a:cubicBezTo>
                  </a:path>
                </a:pathLst>
              </a:custGeom>
              <a:solidFill>
                <a:srgbClr val="4C4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4" name="iṧlïďé"/>
              <p:cNvSpPr/>
              <p:nvPr/>
            </p:nvSpPr>
            <p:spPr bwMode="auto">
              <a:xfrm>
                <a:off x="2927" y="846"/>
                <a:ext cx="1721" cy="1061"/>
              </a:xfrm>
              <a:custGeom>
                <a:avLst/>
                <a:gdLst>
                  <a:gd name="T0" fmla="*/ 0 w 1721"/>
                  <a:gd name="T1" fmla="*/ 0 h 1061"/>
                  <a:gd name="T2" fmla="*/ 1680 w 1721"/>
                  <a:gd name="T3" fmla="*/ 39 h 1061"/>
                  <a:gd name="T4" fmla="*/ 1721 w 1721"/>
                  <a:gd name="T5" fmla="*/ 1061 h 1061"/>
                  <a:gd name="T6" fmla="*/ 1721 w 1721"/>
                  <a:gd name="T7" fmla="*/ 0 h 1061"/>
                  <a:gd name="T8" fmla="*/ 0 w 1721"/>
                  <a:gd name="T9" fmla="*/ 0 h 1061"/>
                </a:gdLst>
                <a:ahLst/>
                <a:cxnLst>
                  <a:cxn ang="0">
                    <a:pos x="T0" y="T1"/>
                  </a:cxn>
                  <a:cxn ang="0">
                    <a:pos x="T2" y="T3"/>
                  </a:cxn>
                  <a:cxn ang="0">
                    <a:pos x="T4" y="T5"/>
                  </a:cxn>
                  <a:cxn ang="0">
                    <a:pos x="T6" y="T7"/>
                  </a:cxn>
                  <a:cxn ang="0">
                    <a:pos x="T8" y="T9"/>
                  </a:cxn>
                </a:cxnLst>
                <a:rect l="0" t="0" r="r" b="b"/>
                <a:pathLst>
                  <a:path w="1721" h="1061">
                    <a:moveTo>
                      <a:pt x="0" y="0"/>
                    </a:moveTo>
                    <a:lnTo>
                      <a:pt x="1680" y="39"/>
                    </a:lnTo>
                    <a:lnTo>
                      <a:pt x="1721" y="1061"/>
                    </a:lnTo>
                    <a:lnTo>
                      <a:pt x="1721" y="0"/>
                    </a:lnTo>
                    <a:lnTo>
                      <a:pt x="0" y="0"/>
                    </a:lnTo>
                    <a:close/>
                  </a:path>
                </a:pathLst>
              </a:custGeom>
              <a:solidFill>
                <a:srgbClr val="1919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5" name="íśḷíḑe"/>
              <p:cNvSpPr/>
              <p:nvPr/>
            </p:nvSpPr>
            <p:spPr bwMode="auto">
              <a:xfrm>
                <a:off x="2927" y="846"/>
                <a:ext cx="1721" cy="1061"/>
              </a:xfrm>
              <a:custGeom>
                <a:avLst/>
                <a:gdLst>
                  <a:gd name="T0" fmla="*/ 0 w 1721"/>
                  <a:gd name="T1" fmla="*/ 0 h 1061"/>
                  <a:gd name="T2" fmla="*/ 1680 w 1721"/>
                  <a:gd name="T3" fmla="*/ 39 h 1061"/>
                  <a:gd name="T4" fmla="*/ 1721 w 1721"/>
                  <a:gd name="T5" fmla="*/ 1061 h 1061"/>
                  <a:gd name="T6" fmla="*/ 1721 w 1721"/>
                  <a:gd name="T7" fmla="*/ 0 h 1061"/>
                  <a:gd name="T8" fmla="*/ 0 w 1721"/>
                  <a:gd name="T9" fmla="*/ 0 h 1061"/>
                </a:gdLst>
                <a:ahLst/>
                <a:cxnLst>
                  <a:cxn ang="0">
                    <a:pos x="T0" y="T1"/>
                  </a:cxn>
                  <a:cxn ang="0">
                    <a:pos x="T2" y="T3"/>
                  </a:cxn>
                  <a:cxn ang="0">
                    <a:pos x="T4" y="T5"/>
                  </a:cxn>
                  <a:cxn ang="0">
                    <a:pos x="T6" y="T7"/>
                  </a:cxn>
                  <a:cxn ang="0">
                    <a:pos x="T8" y="T9"/>
                  </a:cxn>
                </a:cxnLst>
                <a:rect l="0" t="0" r="r" b="b"/>
                <a:pathLst>
                  <a:path w="1721" h="1061">
                    <a:moveTo>
                      <a:pt x="0" y="0"/>
                    </a:moveTo>
                    <a:lnTo>
                      <a:pt x="1680" y="39"/>
                    </a:lnTo>
                    <a:lnTo>
                      <a:pt x="1721" y="1061"/>
                    </a:lnTo>
                    <a:lnTo>
                      <a:pt x="172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6" name="îśľídé"/>
              <p:cNvSpPr/>
              <p:nvPr/>
            </p:nvSpPr>
            <p:spPr bwMode="auto">
              <a:xfrm>
                <a:off x="2927" y="867"/>
                <a:ext cx="1696" cy="1040"/>
              </a:xfrm>
              <a:custGeom>
                <a:avLst/>
                <a:gdLst>
                  <a:gd name="T0" fmla="*/ 0 w 1696"/>
                  <a:gd name="T1" fmla="*/ 0 h 1040"/>
                  <a:gd name="T2" fmla="*/ 30 w 1696"/>
                  <a:gd name="T3" fmla="*/ 1017 h 1040"/>
                  <a:gd name="T4" fmla="*/ 1696 w 1696"/>
                  <a:gd name="T5" fmla="*/ 1040 h 1040"/>
                  <a:gd name="T6" fmla="*/ 0 w 1696"/>
                  <a:gd name="T7" fmla="*/ 1040 h 1040"/>
                  <a:gd name="T8" fmla="*/ 0 w 1696"/>
                  <a:gd name="T9" fmla="*/ 0 h 1040"/>
                </a:gdLst>
                <a:ahLst/>
                <a:cxnLst>
                  <a:cxn ang="0">
                    <a:pos x="T0" y="T1"/>
                  </a:cxn>
                  <a:cxn ang="0">
                    <a:pos x="T2" y="T3"/>
                  </a:cxn>
                  <a:cxn ang="0">
                    <a:pos x="T4" y="T5"/>
                  </a:cxn>
                  <a:cxn ang="0">
                    <a:pos x="T6" y="T7"/>
                  </a:cxn>
                  <a:cxn ang="0">
                    <a:pos x="T8" y="T9"/>
                  </a:cxn>
                </a:cxnLst>
                <a:rect l="0" t="0" r="r" b="b"/>
                <a:pathLst>
                  <a:path w="1696" h="1040">
                    <a:moveTo>
                      <a:pt x="0" y="0"/>
                    </a:moveTo>
                    <a:lnTo>
                      <a:pt x="30" y="1017"/>
                    </a:lnTo>
                    <a:lnTo>
                      <a:pt x="1696" y="1040"/>
                    </a:lnTo>
                    <a:lnTo>
                      <a:pt x="0" y="1040"/>
                    </a:lnTo>
                    <a:lnTo>
                      <a:pt x="0" y="0"/>
                    </a:lnTo>
                    <a:close/>
                  </a:path>
                </a:pathLst>
              </a:custGeom>
              <a:solidFill>
                <a:srgbClr val="1919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7" name="íSļiḋe"/>
              <p:cNvSpPr/>
              <p:nvPr/>
            </p:nvSpPr>
            <p:spPr bwMode="auto">
              <a:xfrm>
                <a:off x="2927" y="867"/>
                <a:ext cx="1696" cy="1040"/>
              </a:xfrm>
              <a:custGeom>
                <a:avLst/>
                <a:gdLst>
                  <a:gd name="T0" fmla="*/ 0 w 1696"/>
                  <a:gd name="T1" fmla="*/ 0 h 1040"/>
                  <a:gd name="T2" fmla="*/ 30 w 1696"/>
                  <a:gd name="T3" fmla="*/ 1017 h 1040"/>
                  <a:gd name="T4" fmla="*/ 1696 w 1696"/>
                  <a:gd name="T5" fmla="*/ 1040 h 1040"/>
                  <a:gd name="T6" fmla="*/ 0 w 1696"/>
                  <a:gd name="T7" fmla="*/ 1040 h 1040"/>
                  <a:gd name="T8" fmla="*/ 0 w 1696"/>
                  <a:gd name="T9" fmla="*/ 0 h 1040"/>
                </a:gdLst>
                <a:ahLst/>
                <a:cxnLst>
                  <a:cxn ang="0">
                    <a:pos x="T0" y="T1"/>
                  </a:cxn>
                  <a:cxn ang="0">
                    <a:pos x="T2" y="T3"/>
                  </a:cxn>
                  <a:cxn ang="0">
                    <a:pos x="T4" y="T5"/>
                  </a:cxn>
                  <a:cxn ang="0">
                    <a:pos x="T6" y="T7"/>
                  </a:cxn>
                  <a:cxn ang="0">
                    <a:pos x="T8" y="T9"/>
                  </a:cxn>
                </a:cxnLst>
                <a:rect l="0" t="0" r="r" b="b"/>
                <a:pathLst>
                  <a:path w="1696" h="1040">
                    <a:moveTo>
                      <a:pt x="0" y="0"/>
                    </a:moveTo>
                    <a:lnTo>
                      <a:pt x="30" y="1017"/>
                    </a:lnTo>
                    <a:lnTo>
                      <a:pt x="1696" y="1040"/>
                    </a:lnTo>
                    <a:lnTo>
                      <a:pt x="0" y="104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8" name="išļídê"/>
              <p:cNvSpPr/>
              <p:nvPr/>
            </p:nvSpPr>
            <p:spPr bwMode="auto">
              <a:xfrm>
                <a:off x="3774" y="1359"/>
                <a:ext cx="80" cy="130"/>
              </a:xfrm>
              <a:custGeom>
                <a:avLst/>
                <a:gdLst>
                  <a:gd name="T0" fmla="*/ 20 w 80"/>
                  <a:gd name="T1" fmla="*/ 0 h 130"/>
                  <a:gd name="T2" fmla="*/ 80 w 80"/>
                  <a:gd name="T3" fmla="*/ 120 h 130"/>
                  <a:gd name="T4" fmla="*/ 60 w 80"/>
                  <a:gd name="T5" fmla="*/ 130 h 130"/>
                  <a:gd name="T6" fmla="*/ 0 w 80"/>
                  <a:gd name="T7" fmla="*/ 9 h 130"/>
                  <a:gd name="T8" fmla="*/ 20 w 80"/>
                  <a:gd name="T9" fmla="*/ 0 h 130"/>
                </a:gdLst>
                <a:ahLst/>
                <a:cxnLst>
                  <a:cxn ang="0">
                    <a:pos x="T0" y="T1"/>
                  </a:cxn>
                  <a:cxn ang="0">
                    <a:pos x="T2" y="T3"/>
                  </a:cxn>
                  <a:cxn ang="0">
                    <a:pos x="T4" y="T5"/>
                  </a:cxn>
                  <a:cxn ang="0">
                    <a:pos x="T6" y="T7"/>
                  </a:cxn>
                  <a:cxn ang="0">
                    <a:pos x="T8" y="T9"/>
                  </a:cxn>
                </a:cxnLst>
                <a:rect l="0" t="0" r="r" b="b"/>
                <a:pathLst>
                  <a:path w="80" h="130">
                    <a:moveTo>
                      <a:pt x="20" y="0"/>
                    </a:moveTo>
                    <a:lnTo>
                      <a:pt x="80" y="120"/>
                    </a:lnTo>
                    <a:lnTo>
                      <a:pt x="60" y="130"/>
                    </a:lnTo>
                    <a:lnTo>
                      <a:pt x="0" y="9"/>
                    </a:lnTo>
                    <a:lnTo>
                      <a:pt x="20" y="0"/>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9" name="išľïḑê"/>
              <p:cNvSpPr/>
              <p:nvPr/>
            </p:nvSpPr>
            <p:spPr bwMode="auto">
              <a:xfrm>
                <a:off x="3734" y="1408"/>
                <a:ext cx="59" cy="89"/>
              </a:xfrm>
              <a:custGeom>
                <a:avLst/>
                <a:gdLst>
                  <a:gd name="T0" fmla="*/ 20 w 59"/>
                  <a:gd name="T1" fmla="*/ 0 h 89"/>
                  <a:gd name="T2" fmla="*/ 59 w 59"/>
                  <a:gd name="T3" fmla="*/ 80 h 89"/>
                  <a:gd name="T4" fmla="*/ 40 w 59"/>
                  <a:gd name="T5" fmla="*/ 89 h 89"/>
                  <a:gd name="T6" fmla="*/ 0 w 59"/>
                  <a:gd name="T7" fmla="*/ 10 h 89"/>
                  <a:gd name="T8" fmla="*/ 20 w 59"/>
                  <a:gd name="T9" fmla="*/ 0 h 89"/>
                </a:gdLst>
                <a:ahLst/>
                <a:cxnLst>
                  <a:cxn ang="0">
                    <a:pos x="T0" y="T1"/>
                  </a:cxn>
                  <a:cxn ang="0">
                    <a:pos x="T2" y="T3"/>
                  </a:cxn>
                  <a:cxn ang="0">
                    <a:pos x="T4" y="T5"/>
                  </a:cxn>
                  <a:cxn ang="0">
                    <a:pos x="T6" y="T7"/>
                  </a:cxn>
                  <a:cxn ang="0">
                    <a:pos x="T8" y="T9"/>
                  </a:cxn>
                </a:cxnLst>
                <a:rect l="0" t="0" r="r" b="b"/>
                <a:pathLst>
                  <a:path w="59" h="89">
                    <a:moveTo>
                      <a:pt x="20" y="0"/>
                    </a:moveTo>
                    <a:lnTo>
                      <a:pt x="59" y="80"/>
                    </a:lnTo>
                    <a:lnTo>
                      <a:pt x="40" y="89"/>
                    </a:lnTo>
                    <a:lnTo>
                      <a:pt x="0" y="10"/>
                    </a:lnTo>
                    <a:lnTo>
                      <a:pt x="20" y="0"/>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0" name="íŝļïḑê"/>
              <p:cNvSpPr/>
              <p:nvPr/>
            </p:nvSpPr>
            <p:spPr bwMode="auto">
              <a:xfrm>
                <a:off x="3631" y="1459"/>
                <a:ext cx="64" cy="94"/>
              </a:xfrm>
              <a:custGeom>
                <a:avLst/>
                <a:gdLst>
                  <a:gd name="T0" fmla="*/ 24 w 64"/>
                  <a:gd name="T1" fmla="*/ 0 h 94"/>
                  <a:gd name="T2" fmla="*/ 64 w 64"/>
                  <a:gd name="T3" fmla="*/ 81 h 94"/>
                  <a:gd name="T4" fmla="*/ 47 w 64"/>
                  <a:gd name="T5" fmla="*/ 94 h 94"/>
                  <a:gd name="T6" fmla="*/ 0 w 64"/>
                  <a:gd name="T7" fmla="*/ 3 h 94"/>
                  <a:gd name="T8" fmla="*/ 24 w 64"/>
                  <a:gd name="T9" fmla="*/ 0 h 94"/>
                </a:gdLst>
                <a:ahLst/>
                <a:cxnLst>
                  <a:cxn ang="0">
                    <a:pos x="T0" y="T1"/>
                  </a:cxn>
                  <a:cxn ang="0">
                    <a:pos x="T2" y="T3"/>
                  </a:cxn>
                  <a:cxn ang="0">
                    <a:pos x="T4" y="T5"/>
                  </a:cxn>
                  <a:cxn ang="0">
                    <a:pos x="T6" y="T7"/>
                  </a:cxn>
                  <a:cxn ang="0">
                    <a:pos x="T8" y="T9"/>
                  </a:cxn>
                </a:cxnLst>
                <a:rect l="0" t="0" r="r" b="b"/>
                <a:pathLst>
                  <a:path w="64" h="94">
                    <a:moveTo>
                      <a:pt x="24" y="0"/>
                    </a:moveTo>
                    <a:lnTo>
                      <a:pt x="64" y="81"/>
                    </a:lnTo>
                    <a:lnTo>
                      <a:pt x="47" y="94"/>
                    </a:lnTo>
                    <a:lnTo>
                      <a:pt x="0" y="3"/>
                    </a:lnTo>
                    <a:lnTo>
                      <a:pt x="24" y="0"/>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1" name="işlíḑé"/>
              <p:cNvSpPr/>
              <p:nvPr/>
            </p:nvSpPr>
            <p:spPr bwMode="auto">
              <a:xfrm>
                <a:off x="3585" y="1457"/>
                <a:ext cx="84" cy="136"/>
              </a:xfrm>
              <a:custGeom>
                <a:avLst/>
                <a:gdLst>
                  <a:gd name="T0" fmla="*/ 24 w 84"/>
                  <a:gd name="T1" fmla="*/ 0 h 136"/>
                  <a:gd name="T2" fmla="*/ 84 w 84"/>
                  <a:gd name="T3" fmla="*/ 123 h 136"/>
                  <a:gd name="T4" fmla="*/ 68 w 84"/>
                  <a:gd name="T5" fmla="*/ 136 h 136"/>
                  <a:gd name="T6" fmla="*/ 0 w 84"/>
                  <a:gd name="T7" fmla="*/ 2 h 136"/>
                  <a:gd name="T8" fmla="*/ 24 w 84"/>
                  <a:gd name="T9" fmla="*/ 0 h 136"/>
                </a:gdLst>
                <a:ahLst/>
                <a:cxnLst>
                  <a:cxn ang="0">
                    <a:pos x="T0" y="T1"/>
                  </a:cxn>
                  <a:cxn ang="0">
                    <a:pos x="T2" y="T3"/>
                  </a:cxn>
                  <a:cxn ang="0">
                    <a:pos x="T4" y="T5"/>
                  </a:cxn>
                  <a:cxn ang="0">
                    <a:pos x="T6" y="T7"/>
                  </a:cxn>
                  <a:cxn ang="0">
                    <a:pos x="T8" y="T9"/>
                  </a:cxn>
                </a:cxnLst>
                <a:rect l="0" t="0" r="r" b="b"/>
                <a:pathLst>
                  <a:path w="84" h="136">
                    <a:moveTo>
                      <a:pt x="24" y="0"/>
                    </a:moveTo>
                    <a:lnTo>
                      <a:pt x="84" y="123"/>
                    </a:lnTo>
                    <a:lnTo>
                      <a:pt x="68" y="136"/>
                    </a:lnTo>
                    <a:lnTo>
                      <a:pt x="0" y="2"/>
                    </a:lnTo>
                    <a:lnTo>
                      <a:pt x="24" y="0"/>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2" name="íṩliḑè"/>
              <p:cNvSpPr/>
              <p:nvPr/>
            </p:nvSpPr>
            <p:spPr bwMode="auto">
              <a:xfrm>
                <a:off x="3529" y="1469"/>
                <a:ext cx="100" cy="160"/>
              </a:xfrm>
              <a:custGeom>
                <a:avLst/>
                <a:gdLst>
                  <a:gd name="T0" fmla="*/ 23 w 100"/>
                  <a:gd name="T1" fmla="*/ 0 h 160"/>
                  <a:gd name="T2" fmla="*/ 100 w 100"/>
                  <a:gd name="T3" fmla="*/ 146 h 160"/>
                  <a:gd name="T4" fmla="*/ 82 w 100"/>
                  <a:gd name="T5" fmla="*/ 160 h 160"/>
                  <a:gd name="T6" fmla="*/ 0 w 100"/>
                  <a:gd name="T7" fmla="*/ 3 h 160"/>
                  <a:gd name="T8" fmla="*/ 23 w 100"/>
                  <a:gd name="T9" fmla="*/ 0 h 160"/>
                </a:gdLst>
                <a:ahLst/>
                <a:cxnLst>
                  <a:cxn ang="0">
                    <a:pos x="T0" y="T1"/>
                  </a:cxn>
                  <a:cxn ang="0">
                    <a:pos x="T2" y="T3"/>
                  </a:cxn>
                  <a:cxn ang="0">
                    <a:pos x="T4" y="T5"/>
                  </a:cxn>
                  <a:cxn ang="0">
                    <a:pos x="T6" y="T7"/>
                  </a:cxn>
                  <a:cxn ang="0">
                    <a:pos x="T8" y="T9"/>
                  </a:cxn>
                </a:cxnLst>
                <a:rect l="0" t="0" r="r" b="b"/>
                <a:pathLst>
                  <a:path w="100" h="160">
                    <a:moveTo>
                      <a:pt x="23" y="0"/>
                    </a:moveTo>
                    <a:lnTo>
                      <a:pt x="100" y="146"/>
                    </a:lnTo>
                    <a:lnTo>
                      <a:pt x="82" y="160"/>
                    </a:lnTo>
                    <a:lnTo>
                      <a:pt x="0" y="3"/>
                    </a:lnTo>
                    <a:lnTo>
                      <a:pt x="23" y="0"/>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3" name="isļiḓe"/>
              <p:cNvSpPr/>
              <p:nvPr/>
            </p:nvSpPr>
            <p:spPr bwMode="auto">
              <a:xfrm>
                <a:off x="3488" y="1503"/>
                <a:ext cx="87" cy="137"/>
              </a:xfrm>
              <a:custGeom>
                <a:avLst/>
                <a:gdLst>
                  <a:gd name="T0" fmla="*/ 19 w 87"/>
                  <a:gd name="T1" fmla="*/ 0 h 137"/>
                  <a:gd name="T2" fmla="*/ 87 w 87"/>
                  <a:gd name="T3" fmla="*/ 133 h 137"/>
                  <a:gd name="T4" fmla="*/ 63 w 87"/>
                  <a:gd name="T5" fmla="*/ 137 h 137"/>
                  <a:gd name="T6" fmla="*/ 0 w 87"/>
                  <a:gd name="T7" fmla="*/ 13 h 137"/>
                  <a:gd name="T8" fmla="*/ 19 w 87"/>
                  <a:gd name="T9" fmla="*/ 0 h 137"/>
                </a:gdLst>
                <a:ahLst/>
                <a:cxnLst>
                  <a:cxn ang="0">
                    <a:pos x="T0" y="T1"/>
                  </a:cxn>
                  <a:cxn ang="0">
                    <a:pos x="T2" y="T3"/>
                  </a:cxn>
                  <a:cxn ang="0">
                    <a:pos x="T4" y="T5"/>
                  </a:cxn>
                  <a:cxn ang="0">
                    <a:pos x="T6" y="T7"/>
                  </a:cxn>
                  <a:cxn ang="0">
                    <a:pos x="T8" y="T9"/>
                  </a:cxn>
                </a:cxnLst>
                <a:rect l="0" t="0" r="r" b="b"/>
                <a:pathLst>
                  <a:path w="87" h="137">
                    <a:moveTo>
                      <a:pt x="19" y="0"/>
                    </a:moveTo>
                    <a:lnTo>
                      <a:pt x="87" y="133"/>
                    </a:lnTo>
                    <a:lnTo>
                      <a:pt x="63" y="137"/>
                    </a:lnTo>
                    <a:lnTo>
                      <a:pt x="0" y="13"/>
                    </a:lnTo>
                    <a:lnTo>
                      <a:pt x="19" y="0"/>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4" name="işlïdé"/>
              <p:cNvSpPr/>
              <p:nvPr/>
            </p:nvSpPr>
            <p:spPr bwMode="auto">
              <a:xfrm>
                <a:off x="3456" y="1558"/>
                <a:ext cx="55" cy="78"/>
              </a:xfrm>
              <a:custGeom>
                <a:avLst/>
                <a:gdLst>
                  <a:gd name="T0" fmla="*/ 19 w 55"/>
                  <a:gd name="T1" fmla="*/ 0 h 78"/>
                  <a:gd name="T2" fmla="*/ 55 w 55"/>
                  <a:gd name="T3" fmla="*/ 76 h 78"/>
                  <a:gd name="T4" fmla="*/ 31 w 55"/>
                  <a:gd name="T5" fmla="*/ 78 h 78"/>
                  <a:gd name="T6" fmla="*/ 0 w 55"/>
                  <a:gd name="T7" fmla="*/ 13 h 78"/>
                  <a:gd name="T8" fmla="*/ 19 w 55"/>
                  <a:gd name="T9" fmla="*/ 0 h 78"/>
                </a:gdLst>
                <a:ahLst/>
                <a:cxnLst>
                  <a:cxn ang="0">
                    <a:pos x="T0" y="T1"/>
                  </a:cxn>
                  <a:cxn ang="0">
                    <a:pos x="T2" y="T3"/>
                  </a:cxn>
                  <a:cxn ang="0">
                    <a:pos x="T4" y="T5"/>
                  </a:cxn>
                  <a:cxn ang="0">
                    <a:pos x="T6" y="T7"/>
                  </a:cxn>
                  <a:cxn ang="0">
                    <a:pos x="T8" y="T9"/>
                  </a:cxn>
                </a:cxnLst>
                <a:rect l="0" t="0" r="r" b="b"/>
                <a:pathLst>
                  <a:path w="55" h="78">
                    <a:moveTo>
                      <a:pt x="19" y="0"/>
                    </a:moveTo>
                    <a:lnTo>
                      <a:pt x="55" y="76"/>
                    </a:lnTo>
                    <a:lnTo>
                      <a:pt x="31" y="78"/>
                    </a:lnTo>
                    <a:lnTo>
                      <a:pt x="0" y="13"/>
                    </a:lnTo>
                    <a:lnTo>
                      <a:pt x="19" y="0"/>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5" name="îšļídè"/>
              <p:cNvSpPr/>
              <p:nvPr/>
            </p:nvSpPr>
            <p:spPr bwMode="auto">
              <a:xfrm>
                <a:off x="3363" y="1605"/>
                <a:ext cx="59" cy="88"/>
              </a:xfrm>
              <a:custGeom>
                <a:avLst/>
                <a:gdLst>
                  <a:gd name="T0" fmla="*/ 23 w 59"/>
                  <a:gd name="T1" fmla="*/ 0 h 88"/>
                  <a:gd name="T2" fmla="*/ 59 w 59"/>
                  <a:gd name="T3" fmla="*/ 76 h 88"/>
                  <a:gd name="T4" fmla="*/ 41 w 59"/>
                  <a:gd name="T5" fmla="*/ 88 h 88"/>
                  <a:gd name="T6" fmla="*/ 0 w 59"/>
                  <a:gd name="T7" fmla="*/ 1 h 88"/>
                  <a:gd name="T8" fmla="*/ 23 w 59"/>
                  <a:gd name="T9" fmla="*/ 0 h 88"/>
                </a:gdLst>
                <a:ahLst/>
                <a:cxnLst>
                  <a:cxn ang="0">
                    <a:pos x="T0" y="T1"/>
                  </a:cxn>
                  <a:cxn ang="0">
                    <a:pos x="T2" y="T3"/>
                  </a:cxn>
                  <a:cxn ang="0">
                    <a:pos x="T4" y="T5"/>
                  </a:cxn>
                  <a:cxn ang="0">
                    <a:pos x="T6" y="T7"/>
                  </a:cxn>
                  <a:cxn ang="0">
                    <a:pos x="T8" y="T9"/>
                  </a:cxn>
                </a:cxnLst>
                <a:rect l="0" t="0" r="r" b="b"/>
                <a:pathLst>
                  <a:path w="59" h="88">
                    <a:moveTo>
                      <a:pt x="23" y="0"/>
                    </a:moveTo>
                    <a:lnTo>
                      <a:pt x="59" y="76"/>
                    </a:lnTo>
                    <a:lnTo>
                      <a:pt x="41" y="88"/>
                    </a:lnTo>
                    <a:lnTo>
                      <a:pt x="0" y="1"/>
                    </a:lnTo>
                    <a:lnTo>
                      <a:pt x="23" y="0"/>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6" name="ïṩľîḓè"/>
              <p:cNvSpPr/>
              <p:nvPr/>
            </p:nvSpPr>
            <p:spPr bwMode="auto">
              <a:xfrm>
                <a:off x="3292" y="1614"/>
                <a:ext cx="80" cy="125"/>
              </a:xfrm>
              <a:custGeom>
                <a:avLst/>
                <a:gdLst>
                  <a:gd name="T0" fmla="*/ 22 w 80"/>
                  <a:gd name="T1" fmla="*/ 0 h 125"/>
                  <a:gd name="T2" fmla="*/ 80 w 80"/>
                  <a:gd name="T3" fmla="*/ 115 h 125"/>
                  <a:gd name="T4" fmla="*/ 64 w 80"/>
                  <a:gd name="T5" fmla="*/ 125 h 125"/>
                  <a:gd name="T6" fmla="*/ 0 w 80"/>
                  <a:gd name="T7" fmla="*/ 2 h 125"/>
                  <a:gd name="T8" fmla="*/ 22 w 80"/>
                  <a:gd name="T9" fmla="*/ 0 h 125"/>
                </a:gdLst>
                <a:ahLst/>
                <a:cxnLst>
                  <a:cxn ang="0">
                    <a:pos x="T0" y="T1"/>
                  </a:cxn>
                  <a:cxn ang="0">
                    <a:pos x="T2" y="T3"/>
                  </a:cxn>
                  <a:cxn ang="0">
                    <a:pos x="T4" y="T5"/>
                  </a:cxn>
                  <a:cxn ang="0">
                    <a:pos x="T6" y="T7"/>
                  </a:cxn>
                  <a:cxn ang="0">
                    <a:pos x="T8" y="T9"/>
                  </a:cxn>
                </a:cxnLst>
                <a:rect l="0" t="0" r="r" b="b"/>
                <a:pathLst>
                  <a:path w="80" h="125">
                    <a:moveTo>
                      <a:pt x="22" y="0"/>
                    </a:moveTo>
                    <a:lnTo>
                      <a:pt x="80" y="115"/>
                    </a:lnTo>
                    <a:lnTo>
                      <a:pt x="64" y="125"/>
                    </a:lnTo>
                    <a:lnTo>
                      <a:pt x="0" y="2"/>
                    </a:lnTo>
                    <a:lnTo>
                      <a:pt x="22" y="0"/>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7" name="ïŝľidé"/>
              <p:cNvSpPr/>
              <p:nvPr/>
            </p:nvSpPr>
            <p:spPr bwMode="auto">
              <a:xfrm>
                <a:off x="3264" y="1340"/>
                <a:ext cx="631" cy="418"/>
              </a:xfrm>
              <a:custGeom>
                <a:avLst/>
                <a:gdLst>
                  <a:gd name="T0" fmla="*/ 139 w 503"/>
                  <a:gd name="T1" fmla="*/ 255 h 333"/>
                  <a:gd name="T2" fmla="*/ 149 w 503"/>
                  <a:gd name="T3" fmla="*/ 231 h 333"/>
                  <a:gd name="T4" fmla="*/ 300 w 503"/>
                  <a:gd name="T5" fmla="*/ 225 h 333"/>
                  <a:gd name="T6" fmla="*/ 361 w 503"/>
                  <a:gd name="T7" fmla="*/ 121 h 333"/>
                  <a:gd name="T8" fmla="*/ 363 w 503"/>
                  <a:gd name="T9" fmla="*/ 116 h 333"/>
                  <a:gd name="T10" fmla="*/ 376 w 503"/>
                  <a:gd name="T11" fmla="*/ 120 h 333"/>
                  <a:gd name="T12" fmla="*/ 503 w 503"/>
                  <a:gd name="T13" fmla="*/ 111 h 333"/>
                  <a:gd name="T14" fmla="*/ 497 w 503"/>
                  <a:gd name="T15" fmla="*/ 100 h 333"/>
                  <a:gd name="T16" fmla="*/ 380 w 503"/>
                  <a:gd name="T17" fmla="*/ 108 h 333"/>
                  <a:gd name="T18" fmla="*/ 367 w 503"/>
                  <a:gd name="T19" fmla="*/ 104 h 333"/>
                  <a:gd name="T20" fmla="*/ 376 w 503"/>
                  <a:gd name="T21" fmla="*/ 82 h 333"/>
                  <a:gd name="T22" fmla="*/ 447 w 503"/>
                  <a:gd name="T23" fmla="*/ 11 h 333"/>
                  <a:gd name="T24" fmla="*/ 443 w 503"/>
                  <a:gd name="T25" fmla="*/ 0 h 333"/>
                  <a:gd name="T26" fmla="*/ 364 w 503"/>
                  <a:gd name="T27" fmla="*/ 77 h 333"/>
                  <a:gd name="T28" fmla="*/ 355 w 503"/>
                  <a:gd name="T29" fmla="*/ 101 h 333"/>
                  <a:gd name="T30" fmla="*/ 204 w 503"/>
                  <a:gd name="T31" fmla="*/ 107 h 333"/>
                  <a:gd name="T32" fmla="*/ 143 w 503"/>
                  <a:gd name="T33" fmla="*/ 211 h 333"/>
                  <a:gd name="T34" fmla="*/ 141 w 503"/>
                  <a:gd name="T35" fmla="*/ 217 h 333"/>
                  <a:gd name="T36" fmla="*/ 127 w 503"/>
                  <a:gd name="T37" fmla="*/ 213 h 333"/>
                  <a:gd name="T38" fmla="*/ 0 w 503"/>
                  <a:gd name="T39" fmla="*/ 222 h 333"/>
                  <a:gd name="T40" fmla="*/ 7 w 503"/>
                  <a:gd name="T41" fmla="*/ 232 h 333"/>
                  <a:gd name="T42" fmla="*/ 124 w 503"/>
                  <a:gd name="T43" fmla="*/ 225 h 333"/>
                  <a:gd name="T44" fmla="*/ 137 w 503"/>
                  <a:gd name="T45" fmla="*/ 228 h 333"/>
                  <a:gd name="T46" fmla="*/ 128 w 503"/>
                  <a:gd name="T47" fmla="*/ 250 h 333"/>
                  <a:gd name="T48" fmla="*/ 57 w 503"/>
                  <a:gd name="T49" fmla="*/ 321 h 333"/>
                  <a:gd name="T50" fmla="*/ 61 w 503"/>
                  <a:gd name="T51" fmla="*/ 333 h 333"/>
                  <a:gd name="T52" fmla="*/ 139 w 503"/>
                  <a:gd name="T53" fmla="*/ 255 h 333"/>
                  <a:gd name="T54" fmla="*/ 155 w 503"/>
                  <a:gd name="T55" fmla="*/ 215 h 333"/>
                  <a:gd name="T56" fmla="*/ 212 w 503"/>
                  <a:gd name="T57" fmla="*/ 117 h 333"/>
                  <a:gd name="T58" fmla="*/ 351 w 503"/>
                  <a:gd name="T59" fmla="*/ 113 h 333"/>
                  <a:gd name="T60" fmla="*/ 349 w 503"/>
                  <a:gd name="T61" fmla="*/ 117 h 333"/>
                  <a:gd name="T62" fmla="*/ 292 w 503"/>
                  <a:gd name="T63" fmla="*/ 215 h 333"/>
                  <a:gd name="T64" fmla="*/ 153 w 503"/>
                  <a:gd name="T65" fmla="*/ 220 h 333"/>
                  <a:gd name="T66" fmla="*/ 155 w 503"/>
                  <a:gd name="T67" fmla="*/ 215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3" h="333">
                    <a:moveTo>
                      <a:pt x="139" y="255"/>
                    </a:moveTo>
                    <a:cubicBezTo>
                      <a:pt x="143" y="248"/>
                      <a:pt x="146" y="240"/>
                      <a:pt x="149" y="231"/>
                    </a:cubicBezTo>
                    <a:cubicBezTo>
                      <a:pt x="210" y="247"/>
                      <a:pt x="257" y="255"/>
                      <a:pt x="300" y="225"/>
                    </a:cubicBezTo>
                    <a:cubicBezTo>
                      <a:pt x="333" y="201"/>
                      <a:pt x="348" y="159"/>
                      <a:pt x="361" y="121"/>
                    </a:cubicBezTo>
                    <a:cubicBezTo>
                      <a:pt x="361" y="119"/>
                      <a:pt x="362" y="118"/>
                      <a:pt x="363" y="116"/>
                    </a:cubicBezTo>
                    <a:cubicBezTo>
                      <a:pt x="367" y="117"/>
                      <a:pt x="372" y="118"/>
                      <a:pt x="376" y="120"/>
                    </a:cubicBezTo>
                    <a:cubicBezTo>
                      <a:pt x="455" y="141"/>
                      <a:pt x="502" y="112"/>
                      <a:pt x="503" y="111"/>
                    </a:cubicBezTo>
                    <a:cubicBezTo>
                      <a:pt x="497" y="100"/>
                      <a:pt x="497" y="100"/>
                      <a:pt x="497" y="100"/>
                    </a:cubicBezTo>
                    <a:cubicBezTo>
                      <a:pt x="496" y="101"/>
                      <a:pt x="452" y="127"/>
                      <a:pt x="380" y="108"/>
                    </a:cubicBezTo>
                    <a:cubicBezTo>
                      <a:pt x="375" y="107"/>
                      <a:pt x="371" y="105"/>
                      <a:pt x="367" y="104"/>
                    </a:cubicBezTo>
                    <a:cubicBezTo>
                      <a:pt x="370" y="96"/>
                      <a:pt x="373" y="89"/>
                      <a:pt x="376" y="82"/>
                    </a:cubicBezTo>
                    <a:cubicBezTo>
                      <a:pt x="393" y="45"/>
                      <a:pt x="446" y="12"/>
                      <a:pt x="447" y="11"/>
                    </a:cubicBezTo>
                    <a:cubicBezTo>
                      <a:pt x="443" y="0"/>
                      <a:pt x="443" y="0"/>
                      <a:pt x="443" y="0"/>
                    </a:cubicBezTo>
                    <a:cubicBezTo>
                      <a:pt x="427" y="5"/>
                      <a:pt x="385" y="33"/>
                      <a:pt x="364" y="77"/>
                    </a:cubicBezTo>
                    <a:cubicBezTo>
                      <a:pt x="361" y="85"/>
                      <a:pt x="358" y="93"/>
                      <a:pt x="355" y="101"/>
                    </a:cubicBezTo>
                    <a:cubicBezTo>
                      <a:pt x="293" y="85"/>
                      <a:pt x="247" y="77"/>
                      <a:pt x="204" y="107"/>
                    </a:cubicBezTo>
                    <a:cubicBezTo>
                      <a:pt x="171" y="131"/>
                      <a:pt x="156" y="174"/>
                      <a:pt x="143" y="211"/>
                    </a:cubicBezTo>
                    <a:cubicBezTo>
                      <a:pt x="142" y="213"/>
                      <a:pt x="142" y="215"/>
                      <a:pt x="141" y="217"/>
                    </a:cubicBezTo>
                    <a:cubicBezTo>
                      <a:pt x="137" y="215"/>
                      <a:pt x="132" y="214"/>
                      <a:pt x="127" y="213"/>
                    </a:cubicBezTo>
                    <a:cubicBezTo>
                      <a:pt x="49" y="192"/>
                      <a:pt x="2" y="221"/>
                      <a:pt x="0" y="222"/>
                    </a:cubicBezTo>
                    <a:cubicBezTo>
                      <a:pt x="7" y="232"/>
                      <a:pt x="7" y="232"/>
                      <a:pt x="7" y="232"/>
                    </a:cubicBezTo>
                    <a:cubicBezTo>
                      <a:pt x="8" y="232"/>
                      <a:pt x="52" y="205"/>
                      <a:pt x="124" y="225"/>
                    </a:cubicBezTo>
                    <a:cubicBezTo>
                      <a:pt x="128" y="226"/>
                      <a:pt x="133" y="227"/>
                      <a:pt x="137" y="228"/>
                    </a:cubicBezTo>
                    <a:cubicBezTo>
                      <a:pt x="134" y="236"/>
                      <a:pt x="131" y="243"/>
                      <a:pt x="128" y="250"/>
                    </a:cubicBezTo>
                    <a:cubicBezTo>
                      <a:pt x="109" y="292"/>
                      <a:pt x="69" y="317"/>
                      <a:pt x="57" y="321"/>
                    </a:cubicBezTo>
                    <a:cubicBezTo>
                      <a:pt x="61" y="333"/>
                      <a:pt x="61" y="333"/>
                      <a:pt x="61" y="333"/>
                    </a:cubicBezTo>
                    <a:cubicBezTo>
                      <a:pt x="77" y="327"/>
                      <a:pt x="119" y="299"/>
                      <a:pt x="139" y="255"/>
                    </a:cubicBezTo>
                    <a:close/>
                    <a:moveTo>
                      <a:pt x="155" y="215"/>
                    </a:moveTo>
                    <a:cubicBezTo>
                      <a:pt x="167" y="179"/>
                      <a:pt x="181" y="139"/>
                      <a:pt x="212" y="117"/>
                    </a:cubicBezTo>
                    <a:cubicBezTo>
                      <a:pt x="248" y="91"/>
                      <a:pt x="288" y="97"/>
                      <a:pt x="351" y="113"/>
                    </a:cubicBezTo>
                    <a:cubicBezTo>
                      <a:pt x="350" y="114"/>
                      <a:pt x="350" y="116"/>
                      <a:pt x="349" y="117"/>
                    </a:cubicBezTo>
                    <a:cubicBezTo>
                      <a:pt x="337" y="153"/>
                      <a:pt x="323" y="194"/>
                      <a:pt x="292" y="215"/>
                    </a:cubicBezTo>
                    <a:cubicBezTo>
                      <a:pt x="256" y="241"/>
                      <a:pt x="216" y="236"/>
                      <a:pt x="153" y="220"/>
                    </a:cubicBezTo>
                    <a:cubicBezTo>
                      <a:pt x="154" y="218"/>
                      <a:pt x="154" y="217"/>
                      <a:pt x="155" y="215"/>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8" name="îşliḑé"/>
              <p:cNvSpPr/>
              <p:nvPr/>
            </p:nvSpPr>
            <p:spPr bwMode="auto">
              <a:xfrm>
                <a:off x="4078" y="1048"/>
                <a:ext cx="248" cy="244"/>
              </a:xfrm>
              <a:custGeom>
                <a:avLst/>
                <a:gdLst>
                  <a:gd name="T0" fmla="*/ 87 w 248"/>
                  <a:gd name="T1" fmla="*/ 0 h 244"/>
                  <a:gd name="T2" fmla="*/ 211 w 248"/>
                  <a:gd name="T3" fmla="*/ 30 h 244"/>
                  <a:gd name="T4" fmla="*/ 248 w 248"/>
                  <a:gd name="T5" fmla="*/ 153 h 244"/>
                  <a:gd name="T6" fmla="*/ 160 w 248"/>
                  <a:gd name="T7" fmla="*/ 244 h 244"/>
                  <a:gd name="T8" fmla="*/ 36 w 248"/>
                  <a:gd name="T9" fmla="*/ 214 h 244"/>
                  <a:gd name="T10" fmla="*/ 0 w 248"/>
                  <a:gd name="T11" fmla="*/ 93 h 244"/>
                  <a:gd name="T12" fmla="*/ 87 w 248"/>
                  <a:gd name="T13" fmla="*/ 0 h 244"/>
                  <a:gd name="T14" fmla="*/ 200 w 248"/>
                  <a:gd name="T15" fmla="*/ 43 h 244"/>
                  <a:gd name="T16" fmla="*/ 92 w 248"/>
                  <a:gd name="T17" fmla="*/ 16 h 244"/>
                  <a:gd name="T18" fmla="*/ 17 w 248"/>
                  <a:gd name="T19" fmla="*/ 96 h 244"/>
                  <a:gd name="T20" fmla="*/ 47 w 248"/>
                  <a:gd name="T21" fmla="*/ 202 h 244"/>
                  <a:gd name="T22" fmla="*/ 155 w 248"/>
                  <a:gd name="T23" fmla="*/ 228 h 244"/>
                  <a:gd name="T24" fmla="*/ 232 w 248"/>
                  <a:gd name="T25" fmla="*/ 148 h 244"/>
                  <a:gd name="T26" fmla="*/ 200 w 248"/>
                  <a:gd name="T27" fmla="*/ 4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8" h="244">
                    <a:moveTo>
                      <a:pt x="87" y="0"/>
                    </a:moveTo>
                    <a:lnTo>
                      <a:pt x="211" y="30"/>
                    </a:lnTo>
                    <a:lnTo>
                      <a:pt x="248" y="153"/>
                    </a:lnTo>
                    <a:lnTo>
                      <a:pt x="160" y="244"/>
                    </a:lnTo>
                    <a:lnTo>
                      <a:pt x="36" y="214"/>
                    </a:lnTo>
                    <a:lnTo>
                      <a:pt x="0" y="93"/>
                    </a:lnTo>
                    <a:lnTo>
                      <a:pt x="87" y="0"/>
                    </a:lnTo>
                    <a:close/>
                    <a:moveTo>
                      <a:pt x="200" y="43"/>
                    </a:moveTo>
                    <a:lnTo>
                      <a:pt x="92" y="16"/>
                    </a:lnTo>
                    <a:lnTo>
                      <a:pt x="17" y="96"/>
                    </a:lnTo>
                    <a:lnTo>
                      <a:pt x="47" y="202"/>
                    </a:lnTo>
                    <a:lnTo>
                      <a:pt x="155" y="228"/>
                    </a:lnTo>
                    <a:lnTo>
                      <a:pt x="232" y="148"/>
                    </a:lnTo>
                    <a:lnTo>
                      <a:pt x="200" y="43"/>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9" name="íśḻîḓé"/>
              <p:cNvSpPr/>
              <p:nvPr/>
            </p:nvSpPr>
            <p:spPr bwMode="auto">
              <a:xfrm>
                <a:off x="4200" y="1249"/>
                <a:ext cx="71" cy="71"/>
              </a:xfrm>
              <a:custGeom>
                <a:avLst/>
                <a:gdLst>
                  <a:gd name="T0" fmla="*/ 3 w 56"/>
                  <a:gd name="T1" fmla="*/ 23 h 57"/>
                  <a:gd name="T2" fmla="*/ 34 w 56"/>
                  <a:gd name="T3" fmla="*/ 4 h 57"/>
                  <a:gd name="T4" fmla="*/ 53 w 56"/>
                  <a:gd name="T5" fmla="*/ 35 h 57"/>
                  <a:gd name="T6" fmla="*/ 22 w 56"/>
                  <a:gd name="T7" fmla="*/ 54 h 57"/>
                  <a:gd name="T8" fmla="*/ 3 w 56"/>
                  <a:gd name="T9" fmla="*/ 23 h 57"/>
                </a:gdLst>
                <a:ahLst/>
                <a:cxnLst>
                  <a:cxn ang="0">
                    <a:pos x="T0" y="T1"/>
                  </a:cxn>
                  <a:cxn ang="0">
                    <a:pos x="T2" y="T3"/>
                  </a:cxn>
                  <a:cxn ang="0">
                    <a:pos x="T4" y="T5"/>
                  </a:cxn>
                  <a:cxn ang="0">
                    <a:pos x="T6" y="T7"/>
                  </a:cxn>
                  <a:cxn ang="0">
                    <a:pos x="T8" y="T9"/>
                  </a:cxn>
                </a:cxnLst>
                <a:rect l="0" t="0" r="r" b="b"/>
                <a:pathLst>
                  <a:path w="56" h="57">
                    <a:moveTo>
                      <a:pt x="3" y="23"/>
                    </a:moveTo>
                    <a:cubicBezTo>
                      <a:pt x="6" y="9"/>
                      <a:pt x="20" y="0"/>
                      <a:pt x="34" y="4"/>
                    </a:cubicBezTo>
                    <a:cubicBezTo>
                      <a:pt x="48" y="7"/>
                      <a:pt x="56" y="21"/>
                      <a:pt x="53" y="35"/>
                    </a:cubicBezTo>
                    <a:cubicBezTo>
                      <a:pt x="50" y="49"/>
                      <a:pt x="36" y="57"/>
                      <a:pt x="22" y="54"/>
                    </a:cubicBezTo>
                    <a:cubicBezTo>
                      <a:pt x="8" y="50"/>
                      <a:pt x="0" y="36"/>
                      <a:pt x="3" y="23"/>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0" name="ïśḷîḓé"/>
              <p:cNvSpPr/>
              <p:nvPr/>
            </p:nvSpPr>
            <p:spPr bwMode="auto">
              <a:xfrm>
                <a:off x="4085" y="1221"/>
                <a:ext cx="70" cy="71"/>
              </a:xfrm>
              <a:custGeom>
                <a:avLst/>
                <a:gdLst>
                  <a:gd name="T0" fmla="*/ 3 w 56"/>
                  <a:gd name="T1" fmla="*/ 22 h 57"/>
                  <a:gd name="T2" fmla="*/ 34 w 56"/>
                  <a:gd name="T3" fmla="*/ 3 h 57"/>
                  <a:gd name="T4" fmla="*/ 53 w 56"/>
                  <a:gd name="T5" fmla="*/ 35 h 57"/>
                  <a:gd name="T6" fmla="*/ 22 w 56"/>
                  <a:gd name="T7" fmla="*/ 54 h 57"/>
                  <a:gd name="T8" fmla="*/ 3 w 56"/>
                  <a:gd name="T9" fmla="*/ 22 h 57"/>
                </a:gdLst>
                <a:ahLst/>
                <a:cxnLst>
                  <a:cxn ang="0">
                    <a:pos x="T0" y="T1"/>
                  </a:cxn>
                  <a:cxn ang="0">
                    <a:pos x="T2" y="T3"/>
                  </a:cxn>
                  <a:cxn ang="0">
                    <a:pos x="T4" y="T5"/>
                  </a:cxn>
                  <a:cxn ang="0">
                    <a:pos x="T6" y="T7"/>
                  </a:cxn>
                  <a:cxn ang="0">
                    <a:pos x="T8" y="T9"/>
                  </a:cxn>
                </a:cxnLst>
                <a:rect l="0" t="0" r="r" b="b"/>
                <a:pathLst>
                  <a:path w="56" h="57">
                    <a:moveTo>
                      <a:pt x="3" y="22"/>
                    </a:moveTo>
                    <a:cubicBezTo>
                      <a:pt x="6" y="9"/>
                      <a:pt x="20" y="0"/>
                      <a:pt x="34" y="3"/>
                    </a:cubicBezTo>
                    <a:cubicBezTo>
                      <a:pt x="48" y="7"/>
                      <a:pt x="56" y="21"/>
                      <a:pt x="53" y="35"/>
                    </a:cubicBezTo>
                    <a:cubicBezTo>
                      <a:pt x="50" y="48"/>
                      <a:pt x="36" y="57"/>
                      <a:pt x="22" y="54"/>
                    </a:cubicBezTo>
                    <a:cubicBezTo>
                      <a:pt x="8" y="50"/>
                      <a:pt x="0" y="36"/>
                      <a:pt x="3" y="22"/>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1" name="ïšľïḋe"/>
              <p:cNvSpPr/>
              <p:nvPr/>
            </p:nvSpPr>
            <p:spPr bwMode="auto">
              <a:xfrm>
                <a:off x="4282" y="1163"/>
                <a:ext cx="71" cy="71"/>
              </a:xfrm>
              <a:custGeom>
                <a:avLst/>
                <a:gdLst>
                  <a:gd name="T0" fmla="*/ 3 w 57"/>
                  <a:gd name="T1" fmla="*/ 22 h 56"/>
                  <a:gd name="T2" fmla="*/ 34 w 57"/>
                  <a:gd name="T3" fmla="*/ 3 h 56"/>
                  <a:gd name="T4" fmla="*/ 53 w 57"/>
                  <a:gd name="T5" fmla="*/ 34 h 56"/>
                  <a:gd name="T6" fmla="*/ 22 w 57"/>
                  <a:gd name="T7" fmla="*/ 53 h 56"/>
                  <a:gd name="T8" fmla="*/ 3 w 57"/>
                  <a:gd name="T9" fmla="*/ 22 h 56"/>
                </a:gdLst>
                <a:ahLst/>
                <a:cxnLst>
                  <a:cxn ang="0">
                    <a:pos x="T0" y="T1"/>
                  </a:cxn>
                  <a:cxn ang="0">
                    <a:pos x="T2" y="T3"/>
                  </a:cxn>
                  <a:cxn ang="0">
                    <a:pos x="T4" y="T5"/>
                  </a:cxn>
                  <a:cxn ang="0">
                    <a:pos x="T6" y="T7"/>
                  </a:cxn>
                  <a:cxn ang="0">
                    <a:pos x="T8" y="T9"/>
                  </a:cxn>
                </a:cxnLst>
                <a:rect l="0" t="0" r="r" b="b"/>
                <a:pathLst>
                  <a:path w="57" h="56">
                    <a:moveTo>
                      <a:pt x="3" y="22"/>
                    </a:moveTo>
                    <a:cubicBezTo>
                      <a:pt x="7" y="8"/>
                      <a:pt x="21" y="0"/>
                      <a:pt x="34" y="3"/>
                    </a:cubicBezTo>
                    <a:cubicBezTo>
                      <a:pt x="48" y="6"/>
                      <a:pt x="57" y="20"/>
                      <a:pt x="53" y="34"/>
                    </a:cubicBezTo>
                    <a:cubicBezTo>
                      <a:pt x="50" y="48"/>
                      <a:pt x="36" y="56"/>
                      <a:pt x="22" y="53"/>
                    </a:cubicBezTo>
                    <a:cubicBezTo>
                      <a:pt x="8" y="50"/>
                      <a:pt x="0" y="36"/>
                      <a:pt x="3" y="22"/>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2" name="ïŝlide"/>
              <p:cNvSpPr/>
              <p:nvPr/>
            </p:nvSpPr>
            <p:spPr bwMode="auto">
              <a:xfrm>
                <a:off x="4050" y="1107"/>
                <a:ext cx="72" cy="71"/>
              </a:xfrm>
              <a:custGeom>
                <a:avLst/>
                <a:gdLst>
                  <a:gd name="T0" fmla="*/ 4 w 57"/>
                  <a:gd name="T1" fmla="*/ 22 h 57"/>
                  <a:gd name="T2" fmla="*/ 35 w 57"/>
                  <a:gd name="T3" fmla="*/ 3 h 57"/>
                  <a:gd name="T4" fmla="*/ 54 w 57"/>
                  <a:gd name="T5" fmla="*/ 34 h 57"/>
                  <a:gd name="T6" fmla="*/ 23 w 57"/>
                  <a:gd name="T7" fmla="*/ 53 h 57"/>
                  <a:gd name="T8" fmla="*/ 4 w 57"/>
                  <a:gd name="T9" fmla="*/ 22 h 57"/>
                </a:gdLst>
                <a:ahLst/>
                <a:cxnLst>
                  <a:cxn ang="0">
                    <a:pos x="T0" y="T1"/>
                  </a:cxn>
                  <a:cxn ang="0">
                    <a:pos x="T2" y="T3"/>
                  </a:cxn>
                  <a:cxn ang="0">
                    <a:pos x="T4" y="T5"/>
                  </a:cxn>
                  <a:cxn ang="0">
                    <a:pos x="T6" y="T7"/>
                  </a:cxn>
                  <a:cxn ang="0">
                    <a:pos x="T8" y="T9"/>
                  </a:cxn>
                </a:cxnLst>
                <a:rect l="0" t="0" r="r" b="b"/>
                <a:pathLst>
                  <a:path w="57" h="57">
                    <a:moveTo>
                      <a:pt x="4" y="22"/>
                    </a:moveTo>
                    <a:cubicBezTo>
                      <a:pt x="7" y="8"/>
                      <a:pt x="21" y="0"/>
                      <a:pt x="35" y="3"/>
                    </a:cubicBezTo>
                    <a:cubicBezTo>
                      <a:pt x="49" y="7"/>
                      <a:pt x="57" y="21"/>
                      <a:pt x="54" y="34"/>
                    </a:cubicBezTo>
                    <a:cubicBezTo>
                      <a:pt x="50" y="48"/>
                      <a:pt x="37" y="57"/>
                      <a:pt x="23" y="53"/>
                    </a:cubicBezTo>
                    <a:cubicBezTo>
                      <a:pt x="9" y="50"/>
                      <a:pt x="0" y="36"/>
                      <a:pt x="4" y="22"/>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3" name="îsḻîḋe"/>
              <p:cNvSpPr/>
              <p:nvPr/>
            </p:nvSpPr>
            <p:spPr bwMode="auto">
              <a:xfrm>
                <a:off x="4248" y="1049"/>
                <a:ext cx="72" cy="70"/>
              </a:xfrm>
              <a:custGeom>
                <a:avLst/>
                <a:gdLst>
                  <a:gd name="T0" fmla="*/ 3 w 57"/>
                  <a:gd name="T1" fmla="*/ 22 h 56"/>
                  <a:gd name="T2" fmla="*/ 35 w 57"/>
                  <a:gd name="T3" fmla="*/ 3 h 56"/>
                  <a:gd name="T4" fmla="*/ 54 w 57"/>
                  <a:gd name="T5" fmla="*/ 34 h 56"/>
                  <a:gd name="T6" fmla="*/ 22 w 57"/>
                  <a:gd name="T7" fmla="*/ 53 h 56"/>
                  <a:gd name="T8" fmla="*/ 3 w 57"/>
                  <a:gd name="T9" fmla="*/ 22 h 56"/>
                </a:gdLst>
                <a:ahLst/>
                <a:cxnLst>
                  <a:cxn ang="0">
                    <a:pos x="T0" y="T1"/>
                  </a:cxn>
                  <a:cxn ang="0">
                    <a:pos x="T2" y="T3"/>
                  </a:cxn>
                  <a:cxn ang="0">
                    <a:pos x="T4" y="T5"/>
                  </a:cxn>
                  <a:cxn ang="0">
                    <a:pos x="T6" y="T7"/>
                  </a:cxn>
                  <a:cxn ang="0">
                    <a:pos x="T8" y="T9"/>
                  </a:cxn>
                </a:cxnLst>
                <a:rect l="0" t="0" r="r" b="b"/>
                <a:pathLst>
                  <a:path w="57" h="56">
                    <a:moveTo>
                      <a:pt x="3" y="22"/>
                    </a:moveTo>
                    <a:cubicBezTo>
                      <a:pt x="7" y="8"/>
                      <a:pt x="21" y="0"/>
                      <a:pt x="35" y="3"/>
                    </a:cubicBezTo>
                    <a:cubicBezTo>
                      <a:pt x="48" y="6"/>
                      <a:pt x="57" y="20"/>
                      <a:pt x="54" y="34"/>
                    </a:cubicBezTo>
                    <a:cubicBezTo>
                      <a:pt x="50" y="48"/>
                      <a:pt x="36" y="56"/>
                      <a:pt x="22" y="53"/>
                    </a:cubicBezTo>
                    <a:cubicBezTo>
                      <a:pt x="9" y="50"/>
                      <a:pt x="0" y="36"/>
                      <a:pt x="3" y="22"/>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4" name="íŝlidé"/>
              <p:cNvSpPr/>
              <p:nvPr/>
            </p:nvSpPr>
            <p:spPr bwMode="auto">
              <a:xfrm>
                <a:off x="4133" y="1020"/>
                <a:ext cx="71" cy="72"/>
              </a:xfrm>
              <a:custGeom>
                <a:avLst/>
                <a:gdLst>
                  <a:gd name="T0" fmla="*/ 4 w 57"/>
                  <a:gd name="T1" fmla="*/ 23 h 57"/>
                  <a:gd name="T2" fmla="*/ 35 w 57"/>
                  <a:gd name="T3" fmla="*/ 4 h 57"/>
                  <a:gd name="T4" fmla="*/ 54 w 57"/>
                  <a:gd name="T5" fmla="*/ 35 h 57"/>
                  <a:gd name="T6" fmla="*/ 23 w 57"/>
                  <a:gd name="T7" fmla="*/ 54 h 57"/>
                  <a:gd name="T8" fmla="*/ 4 w 57"/>
                  <a:gd name="T9" fmla="*/ 23 h 57"/>
                </a:gdLst>
                <a:ahLst/>
                <a:cxnLst>
                  <a:cxn ang="0">
                    <a:pos x="T0" y="T1"/>
                  </a:cxn>
                  <a:cxn ang="0">
                    <a:pos x="T2" y="T3"/>
                  </a:cxn>
                  <a:cxn ang="0">
                    <a:pos x="T4" y="T5"/>
                  </a:cxn>
                  <a:cxn ang="0">
                    <a:pos x="T6" y="T7"/>
                  </a:cxn>
                  <a:cxn ang="0">
                    <a:pos x="T8" y="T9"/>
                  </a:cxn>
                </a:cxnLst>
                <a:rect l="0" t="0" r="r" b="b"/>
                <a:pathLst>
                  <a:path w="57" h="57">
                    <a:moveTo>
                      <a:pt x="4" y="23"/>
                    </a:moveTo>
                    <a:cubicBezTo>
                      <a:pt x="7" y="9"/>
                      <a:pt x="21" y="0"/>
                      <a:pt x="35" y="4"/>
                    </a:cubicBezTo>
                    <a:cubicBezTo>
                      <a:pt x="48" y="7"/>
                      <a:pt x="57" y="21"/>
                      <a:pt x="54" y="35"/>
                    </a:cubicBezTo>
                    <a:cubicBezTo>
                      <a:pt x="50" y="49"/>
                      <a:pt x="36" y="57"/>
                      <a:pt x="23" y="54"/>
                    </a:cubicBezTo>
                    <a:cubicBezTo>
                      <a:pt x="9" y="50"/>
                      <a:pt x="0" y="36"/>
                      <a:pt x="4" y="23"/>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5" name="îṩḷïḓè"/>
              <p:cNvSpPr/>
              <p:nvPr/>
            </p:nvSpPr>
            <p:spPr bwMode="auto">
              <a:xfrm>
                <a:off x="3995" y="1113"/>
                <a:ext cx="84" cy="36"/>
              </a:xfrm>
              <a:custGeom>
                <a:avLst/>
                <a:gdLst>
                  <a:gd name="T0" fmla="*/ 80 w 84"/>
                  <a:gd name="T1" fmla="*/ 36 h 36"/>
                  <a:gd name="T2" fmla="*/ 0 w 84"/>
                  <a:gd name="T3" fmla="*/ 18 h 36"/>
                  <a:gd name="T4" fmla="*/ 4 w 84"/>
                  <a:gd name="T5" fmla="*/ 0 h 36"/>
                  <a:gd name="T6" fmla="*/ 84 w 84"/>
                  <a:gd name="T7" fmla="*/ 19 h 36"/>
                  <a:gd name="T8" fmla="*/ 80 w 84"/>
                  <a:gd name="T9" fmla="*/ 36 h 36"/>
                </a:gdLst>
                <a:ahLst/>
                <a:cxnLst>
                  <a:cxn ang="0">
                    <a:pos x="T0" y="T1"/>
                  </a:cxn>
                  <a:cxn ang="0">
                    <a:pos x="T2" y="T3"/>
                  </a:cxn>
                  <a:cxn ang="0">
                    <a:pos x="T4" y="T5"/>
                  </a:cxn>
                  <a:cxn ang="0">
                    <a:pos x="T6" y="T7"/>
                  </a:cxn>
                  <a:cxn ang="0">
                    <a:pos x="T8" y="T9"/>
                  </a:cxn>
                </a:cxnLst>
                <a:rect l="0" t="0" r="r" b="b"/>
                <a:pathLst>
                  <a:path w="84" h="36">
                    <a:moveTo>
                      <a:pt x="80" y="36"/>
                    </a:moveTo>
                    <a:lnTo>
                      <a:pt x="0" y="18"/>
                    </a:lnTo>
                    <a:lnTo>
                      <a:pt x="4" y="0"/>
                    </a:lnTo>
                    <a:lnTo>
                      <a:pt x="84" y="19"/>
                    </a:lnTo>
                    <a:lnTo>
                      <a:pt x="80" y="36"/>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6" name="í$ḻïde"/>
              <p:cNvSpPr/>
              <p:nvPr/>
            </p:nvSpPr>
            <p:spPr bwMode="auto">
              <a:xfrm>
                <a:off x="3957" y="1084"/>
                <a:ext cx="72" cy="72"/>
              </a:xfrm>
              <a:custGeom>
                <a:avLst/>
                <a:gdLst>
                  <a:gd name="T0" fmla="*/ 46 w 57"/>
                  <a:gd name="T1" fmla="*/ 10 h 57"/>
                  <a:gd name="T2" fmla="*/ 47 w 57"/>
                  <a:gd name="T3" fmla="*/ 46 h 57"/>
                  <a:gd name="T4" fmla="*/ 11 w 57"/>
                  <a:gd name="T5" fmla="*/ 47 h 57"/>
                  <a:gd name="T6" fmla="*/ 10 w 57"/>
                  <a:gd name="T7" fmla="*/ 11 h 57"/>
                  <a:gd name="T8" fmla="*/ 46 w 57"/>
                  <a:gd name="T9" fmla="*/ 10 h 57"/>
                </a:gdLst>
                <a:ahLst/>
                <a:cxnLst>
                  <a:cxn ang="0">
                    <a:pos x="T0" y="T1"/>
                  </a:cxn>
                  <a:cxn ang="0">
                    <a:pos x="T2" y="T3"/>
                  </a:cxn>
                  <a:cxn ang="0">
                    <a:pos x="T4" y="T5"/>
                  </a:cxn>
                  <a:cxn ang="0">
                    <a:pos x="T6" y="T7"/>
                  </a:cxn>
                  <a:cxn ang="0">
                    <a:pos x="T8" y="T9"/>
                  </a:cxn>
                </a:cxnLst>
                <a:rect l="0" t="0" r="r" b="b"/>
                <a:pathLst>
                  <a:path w="57" h="57">
                    <a:moveTo>
                      <a:pt x="46" y="10"/>
                    </a:moveTo>
                    <a:cubicBezTo>
                      <a:pt x="56" y="19"/>
                      <a:pt x="57" y="36"/>
                      <a:pt x="47" y="46"/>
                    </a:cubicBezTo>
                    <a:cubicBezTo>
                      <a:pt x="37" y="56"/>
                      <a:pt x="21" y="57"/>
                      <a:pt x="11" y="47"/>
                    </a:cubicBezTo>
                    <a:cubicBezTo>
                      <a:pt x="0" y="37"/>
                      <a:pt x="0" y="21"/>
                      <a:pt x="10" y="11"/>
                    </a:cubicBezTo>
                    <a:cubicBezTo>
                      <a:pt x="19" y="0"/>
                      <a:pt x="36" y="0"/>
                      <a:pt x="46" y="10"/>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7" name="išḷiḋê"/>
              <p:cNvSpPr/>
              <p:nvPr/>
            </p:nvSpPr>
            <p:spPr bwMode="auto">
              <a:xfrm>
                <a:off x="3991" y="1045"/>
                <a:ext cx="69" cy="73"/>
              </a:xfrm>
              <a:custGeom>
                <a:avLst/>
                <a:gdLst>
                  <a:gd name="T0" fmla="*/ 69 w 69"/>
                  <a:gd name="T1" fmla="*/ 13 h 73"/>
                  <a:gd name="T2" fmla="*/ 13 w 69"/>
                  <a:gd name="T3" fmla="*/ 73 h 73"/>
                  <a:gd name="T4" fmla="*/ 0 w 69"/>
                  <a:gd name="T5" fmla="*/ 62 h 73"/>
                  <a:gd name="T6" fmla="*/ 57 w 69"/>
                  <a:gd name="T7" fmla="*/ 0 h 73"/>
                  <a:gd name="T8" fmla="*/ 69 w 69"/>
                  <a:gd name="T9" fmla="*/ 13 h 73"/>
                </a:gdLst>
                <a:ahLst/>
                <a:cxnLst>
                  <a:cxn ang="0">
                    <a:pos x="T0" y="T1"/>
                  </a:cxn>
                  <a:cxn ang="0">
                    <a:pos x="T2" y="T3"/>
                  </a:cxn>
                  <a:cxn ang="0">
                    <a:pos x="T4" y="T5"/>
                  </a:cxn>
                  <a:cxn ang="0">
                    <a:pos x="T6" y="T7"/>
                  </a:cxn>
                  <a:cxn ang="0">
                    <a:pos x="T8" y="T9"/>
                  </a:cxn>
                </a:cxnLst>
                <a:rect l="0" t="0" r="r" b="b"/>
                <a:pathLst>
                  <a:path w="69" h="73">
                    <a:moveTo>
                      <a:pt x="69" y="13"/>
                    </a:moveTo>
                    <a:lnTo>
                      <a:pt x="13" y="73"/>
                    </a:lnTo>
                    <a:lnTo>
                      <a:pt x="0" y="62"/>
                    </a:lnTo>
                    <a:lnTo>
                      <a:pt x="57" y="0"/>
                    </a:lnTo>
                    <a:lnTo>
                      <a:pt x="69" y="13"/>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8" name="islîďé"/>
              <p:cNvSpPr/>
              <p:nvPr/>
            </p:nvSpPr>
            <p:spPr bwMode="auto">
              <a:xfrm>
                <a:off x="4026" y="1010"/>
                <a:ext cx="72" cy="72"/>
              </a:xfrm>
              <a:custGeom>
                <a:avLst/>
                <a:gdLst>
                  <a:gd name="T0" fmla="*/ 46 w 57"/>
                  <a:gd name="T1" fmla="*/ 10 h 57"/>
                  <a:gd name="T2" fmla="*/ 47 w 57"/>
                  <a:gd name="T3" fmla="*/ 46 h 57"/>
                  <a:gd name="T4" fmla="*/ 11 w 57"/>
                  <a:gd name="T5" fmla="*/ 47 h 57"/>
                  <a:gd name="T6" fmla="*/ 10 w 57"/>
                  <a:gd name="T7" fmla="*/ 11 h 57"/>
                  <a:gd name="T8" fmla="*/ 46 w 57"/>
                  <a:gd name="T9" fmla="*/ 10 h 57"/>
                </a:gdLst>
                <a:ahLst/>
                <a:cxnLst>
                  <a:cxn ang="0">
                    <a:pos x="T0" y="T1"/>
                  </a:cxn>
                  <a:cxn ang="0">
                    <a:pos x="T2" y="T3"/>
                  </a:cxn>
                  <a:cxn ang="0">
                    <a:pos x="T4" y="T5"/>
                  </a:cxn>
                  <a:cxn ang="0">
                    <a:pos x="T6" y="T7"/>
                  </a:cxn>
                  <a:cxn ang="0">
                    <a:pos x="T8" y="T9"/>
                  </a:cxn>
                </a:cxnLst>
                <a:rect l="0" t="0" r="r" b="b"/>
                <a:pathLst>
                  <a:path w="57" h="57">
                    <a:moveTo>
                      <a:pt x="46" y="10"/>
                    </a:moveTo>
                    <a:cubicBezTo>
                      <a:pt x="56" y="19"/>
                      <a:pt x="57" y="36"/>
                      <a:pt x="47" y="46"/>
                    </a:cubicBezTo>
                    <a:cubicBezTo>
                      <a:pt x="38" y="56"/>
                      <a:pt x="21" y="57"/>
                      <a:pt x="11" y="47"/>
                    </a:cubicBezTo>
                    <a:cubicBezTo>
                      <a:pt x="1" y="37"/>
                      <a:pt x="0" y="21"/>
                      <a:pt x="10" y="11"/>
                    </a:cubicBezTo>
                    <a:cubicBezTo>
                      <a:pt x="19" y="0"/>
                      <a:pt x="36" y="0"/>
                      <a:pt x="46" y="10"/>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9" name="î$1îḋe"/>
              <p:cNvSpPr/>
              <p:nvPr/>
            </p:nvSpPr>
            <p:spPr bwMode="auto">
              <a:xfrm>
                <a:off x="3966" y="1012"/>
                <a:ext cx="84" cy="36"/>
              </a:xfrm>
              <a:custGeom>
                <a:avLst/>
                <a:gdLst>
                  <a:gd name="T0" fmla="*/ 80 w 84"/>
                  <a:gd name="T1" fmla="*/ 36 h 36"/>
                  <a:gd name="T2" fmla="*/ 0 w 84"/>
                  <a:gd name="T3" fmla="*/ 17 h 36"/>
                  <a:gd name="T4" fmla="*/ 4 w 84"/>
                  <a:gd name="T5" fmla="*/ 0 h 36"/>
                  <a:gd name="T6" fmla="*/ 84 w 84"/>
                  <a:gd name="T7" fmla="*/ 18 h 36"/>
                  <a:gd name="T8" fmla="*/ 80 w 84"/>
                  <a:gd name="T9" fmla="*/ 36 h 36"/>
                </a:gdLst>
                <a:ahLst/>
                <a:cxnLst>
                  <a:cxn ang="0">
                    <a:pos x="T0" y="T1"/>
                  </a:cxn>
                  <a:cxn ang="0">
                    <a:pos x="T2" y="T3"/>
                  </a:cxn>
                  <a:cxn ang="0">
                    <a:pos x="T4" y="T5"/>
                  </a:cxn>
                  <a:cxn ang="0">
                    <a:pos x="T6" y="T7"/>
                  </a:cxn>
                  <a:cxn ang="0">
                    <a:pos x="T8" y="T9"/>
                  </a:cxn>
                </a:cxnLst>
                <a:rect l="0" t="0" r="r" b="b"/>
                <a:pathLst>
                  <a:path w="84" h="36">
                    <a:moveTo>
                      <a:pt x="80" y="36"/>
                    </a:moveTo>
                    <a:lnTo>
                      <a:pt x="0" y="17"/>
                    </a:lnTo>
                    <a:lnTo>
                      <a:pt x="4" y="0"/>
                    </a:lnTo>
                    <a:lnTo>
                      <a:pt x="84" y="18"/>
                    </a:lnTo>
                    <a:lnTo>
                      <a:pt x="80" y="36"/>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0" name="íṧḷîḋê"/>
              <p:cNvSpPr/>
              <p:nvPr/>
            </p:nvSpPr>
            <p:spPr bwMode="auto">
              <a:xfrm>
                <a:off x="3927" y="983"/>
                <a:ext cx="72" cy="71"/>
              </a:xfrm>
              <a:custGeom>
                <a:avLst/>
                <a:gdLst>
                  <a:gd name="T0" fmla="*/ 47 w 57"/>
                  <a:gd name="T1" fmla="*/ 10 h 57"/>
                  <a:gd name="T2" fmla="*/ 48 w 57"/>
                  <a:gd name="T3" fmla="*/ 46 h 57"/>
                  <a:gd name="T4" fmla="*/ 11 w 57"/>
                  <a:gd name="T5" fmla="*/ 47 h 57"/>
                  <a:gd name="T6" fmla="*/ 10 w 57"/>
                  <a:gd name="T7" fmla="*/ 11 h 57"/>
                  <a:gd name="T8" fmla="*/ 47 w 57"/>
                  <a:gd name="T9" fmla="*/ 10 h 57"/>
                </a:gdLst>
                <a:ahLst/>
                <a:cxnLst>
                  <a:cxn ang="0">
                    <a:pos x="T0" y="T1"/>
                  </a:cxn>
                  <a:cxn ang="0">
                    <a:pos x="T2" y="T3"/>
                  </a:cxn>
                  <a:cxn ang="0">
                    <a:pos x="T4" y="T5"/>
                  </a:cxn>
                  <a:cxn ang="0">
                    <a:pos x="T6" y="T7"/>
                  </a:cxn>
                  <a:cxn ang="0">
                    <a:pos x="T8" y="T9"/>
                  </a:cxn>
                </a:cxnLst>
                <a:rect l="0" t="0" r="r" b="b"/>
                <a:pathLst>
                  <a:path w="57" h="57">
                    <a:moveTo>
                      <a:pt x="47" y="10"/>
                    </a:moveTo>
                    <a:cubicBezTo>
                      <a:pt x="57" y="19"/>
                      <a:pt x="57" y="36"/>
                      <a:pt x="48" y="46"/>
                    </a:cubicBezTo>
                    <a:cubicBezTo>
                      <a:pt x="38" y="56"/>
                      <a:pt x="22" y="57"/>
                      <a:pt x="11" y="47"/>
                    </a:cubicBezTo>
                    <a:cubicBezTo>
                      <a:pt x="1" y="38"/>
                      <a:pt x="0" y="21"/>
                      <a:pt x="10" y="11"/>
                    </a:cubicBezTo>
                    <a:cubicBezTo>
                      <a:pt x="20" y="1"/>
                      <a:pt x="36" y="0"/>
                      <a:pt x="47" y="10"/>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1" name="íSḻïḓê"/>
              <p:cNvSpPr/>
              <p:nvPr/>
            </p:nvSpPr>
            <p:spPr bwMode="auto">
              <a:xfrm>
                <a:off x="4278" y="999"/>
                <a:ext cx="55" cy="81"/>
              </a:xfrm>
              <a:custGeom>
                <a:avLst/>
                <a:gdLst>
                  <a:gd name="T0" fmla="*/ 0 w 55"/>
                  <a:gd name="T1" fmla="*/ 73 h 81"/>
                  <a:gd name="T2" fmla="*/ 39 w 55"/>
                  <a:gd name="T3" fmla="*/ 0 h 81"/>
                  <a:gd name="T4" fmla="*/ 55 w 55"/>
                  <a:gd name="T5" fmla="*/ 9 h 81"/>
                  <a:gd name="T6" fmla="*/ 15 w 55"/>
                  <a:gd name="T7" fmla="*/ 81 h 81"/>
                  <a:gd name="T8" fmla="*/ 0 w 55"/>
                  <a:gd name="T9" fmla="*/ 73 h 81"/>
                </a:gdLst>
                <a:ahLst/>
                <a:cxnLst>
                  <a:cxn ang="0">
                    <a:pos x="T0" y="T1"/>
                  </a:cxn>
                  <a:cxn ang="0">
                    <a:pos x="T2" y="T3"/>
                  </a:cxn>
                  <a:cxn ang="0">
                    <a:pos x="T4" y="T5"/>
                  </a:cxn>
                  <a:cxn ang="0">
                    <a:pos x="T6" y="T7"/>
                  </a:cxn>
                  <a:cxn ang="0">
                    <a:pos x="T8" y="T9"/>
                  </a:cxn>
                </a:cxnLst>
                <a:rect l="0" t="0" r="r" b="b"/>
                <a:pathLst>
                  <a:path w="55" h="81">
                    <a:moveTo>
                      <a:pt x="0" y="73"/>
                    </a:moveTo>
                    <a:lnTo>
                      <a:pt x="39" y="0"/>
                    </a:lnTo>
                    <a:lnTo>
                      <a:pt x="55" y="9"/>
                    </a:lnTo>
                    <a:lnTo>
                      <a:pt x="15" y="81"/>
                    </a:lnTo>
                    <a:lnTo>
                      <a:pt x="0" y="73"/>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2" name="íšḻïḍè"/>
              <p:cNvSpPr/>
              <p:nvPr/>
            </p:nvSpPr>
            <p:spPr bwMode="auto">
              <a:xfrm>
                <a:off x="4292" y="963"/>
                <a:ext cx="73" cy="74"/>
              </a:xfrm>
              <a:custGeom>
                <a:avLst/>
                <a:gdLst>
                  <a:gd name="T0" fmla="*/ 42 w 58"/>
                  <a:gd name="T1" fmla="*/ 52 h 59"/>
                  <a:gd name="T2" fmla="*/ 7 w 58"/>
                  <a:gd name="T3" fmla="*/ 43 h 59"/>
                  <a:gd name="T4" fmla="*/ 16 w 58"/>
                  <a:gd name="T5" fmla="*/ 8 h 59"/>
                  <a:gd name="T6" fmla="*/ 51 w 58"/>
                  <a:gd name="T7" fmla="*/ 16 h 59"/>
                  <a:gd name="T8" fmla="*/ 42 w 58"/>
                  <a:gd name="T9" fmla="*/ 52 h 59"/>
                </a:gdLst>
                <a:ahLst/>
                <a:cxnLst>
                  <a:cxn ang="0">
                    <a:pos x="T0" y="T1"/>
                  </a:cxn>
                  <a:cxn ang="0">
                    <a:pos x="T2" y="T3"/>
                  </a:cxn>
                  <a:cxn ang="0">
                    <a:pos x="T4" y="T5"/>
                  </a:cxn>
                  <a:cxn ang="0">
                    <a:pos x="T6" y="T7"/>
                  </a:cxn>
                  <a:cxn ang="0">
                    <a:pos x="T8" y="T9"/>
                  </a:cxn>
                </a:cxnLst>
                <a:rect l="0" t="0" r="r" b="b"/>
                <a:pathLst>
                  <a:path w="58" h="59">
                    <a:moveTo>
                      <a:pt x="42" y="52"/>
                    </a:moveTo>
                    <a:cubicBezTo>
                      <a:pt x="30" y="59"/>
                      <a:pt x="14" y="55"/>
                      <a:pt x="7" y="43"/>
                    </a:cubicBezTo>
                    <a:cubicBezTo>
                      <a:pt x="0" y="31"/>
                      <a:pt x="3" y="15"/>
                      <a:pt x="16" y="8"/>
                    </a:cubicBezTo>
                    <a:cubicBezTo>
                      <a:pt x="28" y="0"/>
                      <a:pt x="44" y="4"/>
                      <a:pt x="51" y="16"/>
                    </a:cubicBezTo>
                    <a:cubicBezTo>
                      <a:pt x="58" y="28"/>
                      <a:pt x="55" y="44"/>
                      <a:pt x="42" y="52"/>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3" name="îṡľíďê"/>
              <p:cNvSpPr/>
              <p:nvPr/>
            </p:nvSpPr>
            <p:spPr bwMode="auto">
              <a:xfrm>
                <a:off x="4327" y="1001"/>
                <a:ext cx="58" cy="81"/>
              </a:xfrm>
              <a:custGeom>
                <a:avLst/>
                <a:gdLst>
                  <a:gd name="T0" fmla="*/ 43 w 58"/>
                  <a:gd name="T1" fmla="*/ 81 h 81"/>
                  <a:gd name="T2" fmla="*/ 0 w 58"/>
                  <a:gd name="T3" fmla="*/ 11 h 81"/>
                  <a:gd name="T4" fmla="*/ 15 w 58"/>
                  <a:gd name="T5" fmla="*/ 0 h 81"/>
                  <a:gd name="T6" fmla="*/ 58 w 58"/>
                  <a:gd name="T7" fmla="*/ 72 h 81"/>
                  <a:gd name="T8" fmla="*/ 43 w 58"/>
                  <a:gd name="T9" fmla="*/ 81 h 81"/>
                </a:gdLst>
                <a:ahLst/>
                <a:cxnLst>
                  <a:cxn ang="0">
                    <a:pos x="T0" y="T1"/>
                  </a:cxn>
                  <a:cxn ang="0">
                    <a:pos x="T2" y="T3"/>
                  </a:cxn>
                  <a:cxn ang="0">
                    <a:pos x="T4" y="T5"/>
                  </a:cxn>
                  <a:cxn ang="0">
                    <a:pos x="T6" y="T7"/>
                  </a:cxn>
                  <a:cxn ang="0">
                    <a:pos x="T8" y="T9"/>
                  </a:cxn>
                </a:cxnLst>
                <a:rect l="0" t="0" r="r" b="b"/>
                <a:pathLst>
                  <a:path w="58" h="81">
                    <a:moveTo>
                      <a:pt x="43" y="81"/>
                    </a:moveTo>
                    <a:lnTo>
                      <a:pt x="0" y="11"/>
                    </a:lnTo>
                    <a:lnTo>
                      <a:pt x="15" y="0"/>
                    </a:lnTo>
                    <a:lnTo>
                      <a:pt x="58" y="72"/>
                    </a:lnTo>
                    <a:lnTo>
                      <a:pt x="43" y="81"/>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4" name="îšļidé"/>
              <p:cNvSpPr/>
              <p:nvPr/>
            </p:nvSpPr>
            <p:spPr bwMode="auto">
              <a:xfrm>
                <a:off x="4345" y="1049"/>
                <a:ext cx="72" cy="74"/>
              </a:xfrm>
              <a:custGeom>
                <a:avLst/>
                <a:gdLst>
                  <a:gd name="T0" fmla="*/ 43 w 58"/>
                  <a:gd name="T1" fmla="*/ 52 h 59"/>
                  <a:gd name="T2" fmla="*/ 7 w 58"/>
                  <a:gd name="T3" fmla="*/ 43 h 59"/>
                  <a:gd name="T4" fmla="*/ 16 w 58"/>
                  <a:gd name="T5" fmla="*/ 8 h 59"/>
                  <a:gd name="T6" fmla="*/ 51 w 58"/>
                  <a:gd name="T7" fmla="*/ 16 h 59"/>
                  <a:gd name="T8" fmla="*/ 43 w 58"/>
                  <a:gd name="T9" fmla="*/ 52 h 59"/>
                </a:gdLst>
                <a:ahLst/>
                <a:cxnLst>
                  <a:cxn ang="0">
                    <a:pos x="T0" y="T1"/>
                  </a:cxn>
                  <a:cxn ang="0">
                    <a:pos x="T2" y="T3"/>
                  </a:cxn>
                  <a:cxn ang="0">
                    <a:pos x="T4" y="T5"/>
                  </a:cxn>
                  <a:cxn ang="0">
                    <a:pos x="T6" y="T7"/>
                  </a:cxn>
                  <a:cxn ang="0">
                    <a:pos x="T8" y="T9"/>
                  </a:cxn>
                </a:cxnLst>
                <a:rect l="0" t="0" r="r" b="b"/>
                <a:pathLst>
                  <a:path w="58" h="59">
                    <a:moveTo>
                      <a:pt x="43" y="52"/>
                    </a:moveTo>
                    <a:cubicBezTo>
                      <a:pt x="30" y="59"/>
                      <a:pt x="15" y="55"/>
                      <a:pt x="7" y="43"/>
                    </a:cubicBezTo>
                    <a:cubicBezTo>
                      <a:pt x="0" y="31"/>
                      <a:pt x="4" y="15"/>
                      <a:pt x="16" y="8"/>
                    </a:cubicBezTo>
                    <a:cubicBezTo>
                      <a:pt x="28" y="0"/>
                      <a:pt x="44" y="4"/>
                      <a:pt x="51" y="16"/>
                    </a:cubicBezTo>
                    <a:cubicBezTo>
                      <a:pt x="58" y="28"/>
                      <a:pt x="55" y="44"/>
                      <a:pt x="43" y="52"/>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5" name="íšḻïḍè"/>
              <p:cNvSpPr/>
              <p:nvPr/>
            </p:nvSpPr>
            <p:spPr bwMode="auto">
              <a:xfrm>
                <a:off x="4384" y="998"/>
                <a:ext cx="55" cy="81"/>
              </a:xfrm>
              <a:custGeom>
                <a:avLst/>
                <a:gdLst>
                  <a:gd name="T0" fmla="*/ 0 w 55"/>
                  <a:gd name="T1" fmla="*/ 72 h 81"/>
                  <a:gd name="T2" fmla="*/ 38 w 55"/>
                  <a:gd name="T3" fmla="*/ 0 h 81"/>
                  <a:gd name="T4" fmla="*/ 55 w 55"/>
                  <a:gd name="T5" fmla="*/ 8 h 81"/>
                  <a:gd name="T6" fmla="*/ 15 w 55"/>
                  <a:gd name="T7" fmla="*/ 81 h 81"/>
                  <a:gd name="T8" fmla="*/ 0 w 55"/>
                  <a:gd name="T9" fmla="*/ 72 h 81"/>
                </a:gdLst>
                <a:ahLst/>
                <a:cxnLst>
                  <a:cxn ang="0">
                    <a:pos x="T0" y="T1"/>
                  </a:cxn>
                  <a:cxn ang="0">
                    <a:pos x="T2" y="T3"/>
                  </a:cxn>
                  <a:cxn ang="0">
                    <a:pos x="T4" y="T5"/>
                  </a:cxn>
                  <a:cxn ang="0">
                    <a:pos x="T6" y="T7"/>
                  </a:cxn>
                  <a:cxn ang="0">
                    <a:pos x="T8" y="T9"/>
                  </a:cxn>
                </a:cxnLst>
                <a:rect l="0" t="0" r="r" b="b"/>
                <a:pathLst>
                  <a:path w="55" h="81">
                    <a:moveTo>
                      <a:pt x="0" y="72"/>
                    </a:moveTo>
                    <a:lnTo>
                      <a:pt x="38" y="0"/>
                    </a:lnTo>
                    <a:lnTo>
                      <a:pt x="55" y="8"/>
                    </a:lnTo>
                    <a:lnTo>
                      <a:pt x="15" y="81"/>
                    </a:lnTo>
                    <a:lnTo>
                      <a:pt x="0" y="72"/>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6" name="íṩļïḑe"/>
              <p:cNvSpPr/>
              <p:nvPr/>
            </p:nvSpPr>
            <p:spPr bwMode="auto">
              <a:xfrm>
                <a:off x="4397" y="961"/>
                <a:ext cx="74" cy="74"/>
              </a:xfrm>
              <a:custGeom>
                <a:avLst/>
                <a:gdLst>
                  <a:gd name="T0" fmla="*/ 43 w 59"/>
                  <a:gd name="T1" fmla="*/ 52 h 59"/>
                  <a:gd name="T2" fmla="*/ 7 w 59"/>
                  <a:gd name="T3" fmla="*/ 43 h 59"/>
                  <a:gd name="T4" fmla="*/ 16 w 59"/>
                  <a:gd name="T5" fmla="*/ 8 h 59"/>
                  <a:gd name="T6" fmla="*/ 51 w 59"/>
                  <a:gd name="T7" fmla="*/ 16 h 59"/>
                  <a:gd name="T8" fmla="*/ 43 w 59"/>
                  <a:gd name="T9" fmla="*/ 52 h 59"/>
                </a:gdLst>
                <a:ahLst/>
                <a:cxnLst>
                  <a:cxn ang="0">
                    <a:pos x="T0" y="T1"/>
                  </a:cxn>
                  <a:cxn ang="0">
                    <a:pos x="T2" y="T3"/>
                  </a:cxn>
                  <a:cxn ang="0">
                    <a:pos x="T4" y="T5"/>
                  </a:cxn>
                  <a:cxn ang="0">
                    <a:pos x="T6" y="T7"/>
                  </a:cxn>
                  <a:cxn ang="0">
                    <a:pos x="T8" y="T9"/>
                  </a:cxn>
                </a:cxnLst>
                <a:rect l="0" t="0" r="r" b="b"/>
                <a:pathLst>
                  <a:path w="59" h="59">
                    <a:moveTo>
                      <a:pt x="43" y="52"/>
                    </a:moveTo>
                    <a:cubicBezTo>
                      <a:pt x="30" y="59"/>
                      <a:pt x="15" y="55"/>
                      <a:pt x="7" y="43"/>
                    </a:cubicBezTo>
                    <a:cubicBezTo>
                      <a:pt x="0" y="31"/>
                      <a:pt x="4" y="15"/>
                      <a:pt x="16" y="8"/>
                    </a:cubicBezTo>
                    <a:cubicBezTo>
                      <a:pt x="28" y="0"/>
                      <a:pt x="44" y="4"/>
                      <a:pt x="51" y="16"/>
                    </a:cubicBezTo>
                    <a:cubicBezTo>
                      <a:pt x="59" y="28"/>
                      <a:pt x="55" y="44"/>
                      <a:pt x="43" y="52"/>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7" name="iṩľíḍe"/>
              <p:cNvSpPr/>
              <p:nvPr/>
            </p:nvSpPr>
            <p:spPr bwMode="auto">
              <a:xfrm>
                <a:off x="3323" y="1193"/>
                <a:ext cx="56" cy="57"/>
              </a:xfrm>
              <a:prstGeom prst="ellipse">
                <a:avLst/>
              </a:pr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8" name="îšḷîdê"/>
              <p:cNvSpPr/>
              <p:nvPr/>
            </p:nvSpPr>
            <p:spPr bwMode="auto">
              <a:xfrm>
                <a:off x="3278" y="1023"/>
                <a:ext cx="145" cy="396"/>
              </a:xfrm>
              <a:custGeom>
                <a:avLst/>
                <a:gdLst>
                  <a:gd name="T0" fmla="*/ 58 w 116"/>
                  <a:gd name="T1" fmla="*/ 316 h 316"/>
                  <a:gd name="T2" fmla="*/ 0 w 116"/>
                  <a:gd name="T3" fmla="*/ 158 h 316"/>
                  <a:gd name="T4" fmla="*/ 58 w 116"/>
                  <a:gd name="T5" fmla="*/ 0 h 316"/>
                  <a:gd name="T6" fmla="*/ 116 w 116"/>
                  <a:gd name="T7" fmla="*/ 158 h 316"/>
                  <a:gd name="T8" fmla="*/ 58 w 116"/>
                  <a:gd name="T9" fmla="*/ 316 h 316"/>
                  <a:gd name="T10" fmla="*/ 58 w 116"/>
                  <a:gd name="T11" fmla="*/ 12 h 316"/>
                  <a:gd name="T12" fmla="*/ 12 w 116"/>
                  <a:gd name="T13" fmla="*/ 158 h 316"/>
                  <a:gd name="T14" fmla="*/ 58 w 116"/>
                  <a:gd name="T15" fmla="*/ 304 h 316"/>
                  <a:gd name="T16" fmla="*/ 104 w 116"/>
                  <a:gd name="T17" fmla="*/ 158 h 316"/>
                  <a:gd name="T18" fmla="*/ 58 w 116"/>
                  <a:gd name="T19" fmla="*/ 1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16">
                    <a:moveTo>
                      <a:pt x="58" y="316"/>
                    </a:moveTo>
                    <a:cubicBezTo>
                      <a:pt x="30" y="316"/>
                      <a:pt x="0" y="261"/>
                      <a:pt x="0" y="158"/>
                    </a:cubicBezTo>
                    <a:cubicBezTo>
                      <a:pt x="0" y="56"/>
                      <a:pt x="30" y="0"/>
                      <a:pt x="58" y="0"/>
                    </a:cubicBezTo>
                    <a:cubicBezTo>
                      <a:pt x="86" y="0"/>
                      <a:pt x="116" y="56"/>
                      <a:pt x="116" y="158"/>
                    </a:cubicBezTo>
                    <a:cubicBezTo>
                      <a:pt x="116" y="261"/>
                      <a:pt x="86" y="316"/>
                      <a:pt x="58" y="316"/>
                    </a:cubicBezTo>
                    <a:close/>
                    <a:moveTo>
                      <a:pt x="58" y="12"/>
                    </a:moveTo>
                    <a:cubicBezTo>
                      <a:pt x="37" y="12"/>
                      <a:pt x="12" y="72"/>
                      <a:pt x="12" y="158"/>
                    </a:cubicBezTo>
                    <a:cubicBezTo>
                      <a:pt x="12" y="244"/>
                      <a:pt x="37" y="304"/>
                      <a:pt x="58" y="304"/>
                    </a:cubicBezTo>
                    <a:cubicBezTo>
                      <a:pt x="80" y="304"/>
                      <a:pt x="104" y="244"/>
                      <a:pt x="104" y="158"/>
                    </a:cubicBezTo>
                    <a:cubicBezTo>
                      <a:pt x="104" y="72"/>
                      <a:pt x="80" y="12"/>
                      <a:pt x="58" y="12"/>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9" name="îSḻïḋè"/>
              <p:cNvSpPr/>
              <p:nvPr/>
            </p:nvSpPr>
            <p:spPr bwMode="auto">
              <a:xfrm>
                <a:off x="3152" y="1148"/>
                <a:ext cx="397" cy="146"/>
              </a:xfrm>
              <a:custGeom>
                <a:avLst/>
                <a:gdLst>
                  <a:gd name="T0" fmla="*/ 316 w 316"/>
                  <a:gd name="T1" fmla="*/ 58 h 116"/>
                  <a:gd name="T2" fmla="*/ 158 w 316"/>
                  <a:gd name="T3" fmla="*/ 116 h 116"/>
                  <a:gd name="T4" fmla="*/ 0 w 316"/>
                  <a:gd name="T5" fmla="*/ 58 h 116"/>
                  <a:gd name="T6" fmla="*/ 158 w 316"/>
                  <a:gd name="T7" fmla="*/ 0 h 116"/>
                  <a:gd name="T8" fmla="*/ 316 w 316"/>
                  <a:gd name="T9" fmla="*/ 58 h 116"/>
                  <a:gd name="T10" fmla="*/ 12 w 316"/>
                  <a:gd name="T11" fmla="*/ 58 h 116"/>
                  <a:gd name="T12" fmla="*/ 158 w 316"/>
                  <a:gd name="T13" fmla="*/ 104 h 116"/>
                  <a:gd name="T14" fmla="*/ 304 w 316"/>
                  <a:gd name="T15" fmla="*/ 58 h 116"/>
                  <a:gd name="T16" fmla="*/ 158 w 316"/>
                  <a:gd name="T17" fmla="*/ 12 h 116"/>
                  <a:gd name="T18" fmla="*/ 12 w 316"/>
                  <a:gd name="T19" fmla="*/ 5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16">
                    <a:moveTo>
                      <a:pt x="316" y="58"/>
                    </a:moveTo>
                    <a:cubicBezTo>
                      <a:pt x="316" y="86"/>
                      <a:pt x="261" y="116"/>
                      <a:pt x="158" y="116"/>
                    </a:cubicBezTo>
                    <a:cubicBezTo>
                      <a:pt x="56" y="116"/>
                      <a:pt x="0" y="86"/>
                      <a:pt x="0" y="58"/>
                    </a:cubicBezTo>
                    <a:cubicBezTo>
                      <a:pt x="0" y="30"/>
                      <a:pt x="56" y="0"/>
                      <a:pt x="158" y="0"/>
                    </a:cubicBezTo>
                    <a:cubicBezTo>
                      <a:pt x="261" y="0"/>
                      <a:pt x="316" y="30"/>
                      <a:pt x="316" y="58"/>
                    </a:cubicBezTo>
                    <a:close/>
                    <a:moveTo>
                      <a:pt x="12" y="58"/>
                    </a:moveTo>
                    <a:cubicBezTo>
                      <a:pt x="12" y="80"/>
                      <a:pt x="72" y="104"/>
                      <a:pt x="158" y="104"/>
                    </a:cubicBezTo>
                    <a:cubicBezTo>
                      <a:pt x="244" y="104"/>
                      <a:pt x="304" y="80"/>
                      <a:pt x="304" y="58"/>
                    </a:cubicBezTo>
                    <a:cubicBezTo>
                      <a:pt x="304" y="37"/>
                      <a:pt x="244" y="12"/>
                      <a:pt x="158" y="12"/>
                    </a:cubicBezTo>
                    <a:cubicBezTo>
                      <a:pt x="72" y="12"/>
                      <a:pt x="12" y="37"/>
                      <a:pt x="12" y="58"/>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0" name="íṡḻíḋê"/>
              <p:cNvSpPr/>
              <p:nvPr/>
            </p:nvSpPr>
            <p:spPr bwMode="auto">
              <a:xfrm>
                <a:off x="3186" y="1057"/>
                <a:ext cx="330" cy="330"/>
              </a:xfrm>
              <a:custGeom>
                <a:avLst/>
                <a:gdLst>
                  <a:gd name="T0" fmla="*/ 243 w 263"/>
                  <a:gd name="T1" fmla="*/ 243 h 263"/>
                  <a:gd name="T2" fmla="*/ 90 w 263"/>
                  <a:gd name="T3" fmla="*/ 172 h 263"/>
                  <a:gd name="T4" fmla="*/ 20 w 263"/>
                  <a:gd name="T5" fmla="*/ 20 h 263"/>
                  <a:gd name="T6" fmla="*/ 172 w 263"/>
                  <a:gd name="T7" fmla="*/ 90 h 263"/>
                  <a:gd name="T8" fmla="*/ 243 w 263"/>
                  <a:gd name="T9" fmla="*/ 243 h 263"/>
                  <a:gd name="T10" fmla="*/ 28 w 263"/>
                  <a:gd name="T11" fmla="*/ 28 h 263"/>
                  <a:gd name="T12" fmla="*/ 99 w 263"/>
                  <a:gd name="T13" fmla="*/ 164 h 263"/>
                  <a:gd name="T14" fmla="*/ 235 w 263"/>
                  <a:gd name="T15" fmla="*/ 235 h 263"/>
                  <a:gd name="T16" fmla="*/ 164 w 263"/>
                  <a:gd name="T17" fmla="*/ 99 h 263"/>
                  <a:gd name="T18" fmla="*/ 28 w 263"/>
                  <a:gd name="T19" fmla="*/ 2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243" y="243"/>
                    </a:moveTo>
                    <a:cubicBezTo>
                      <a:pt x="223" y="263"/>
                      <a:pt x="163" y="245"/>
                      <a:pt x="90" y="172"/>
                    </a:cubicBezTo>
                    <a:cubicBezTo>
                      <a:pt x="18" y="100"/>
                      <a:pt x="0" y="39"/>
                      <a:pt x="20" y="20"/>
                    </a:cubicBezTo>
                    <a:cubicBezTo>
                      <a:pt x="39" y="0"/>
                      <a:pt x="100" y="18"/>
                      <a:pt x="172" y="90"/>
                    </a:cubicBezTo>
                    <a:cubicBezTo>
                      <a:pt x="245" y="163"/>
                      <a:pt x="263" y="223"/>
                      <a:pt x="243" y="243"/>
                    </a:cubicBezTo>
                    <a:close/>
                    <a:moveTo>
                      <a:pt x="28" y="28"/>
                    </a:moveTo>
                    <a:cubicBezTo>
                      <a:pt x="13" y="43"/>
                      <a:pt x="38" y="103"/>
                      <a:pt x="99" y="164"/>
                    </a:cubicBezTo>
                    <a:cubicBezTo>
                      <a:pt x="160" y="225"/>
                      <a:pt x="219" y="250"/>
                      <a:pt x="235" y="235"/>
                    </a:cubicBezTo>
                    <a:cubicBezTo>
                      <a:pt x="250" y="219"/>
                      <a:pt x="225" y="160"/>
                      <a:pt x="164" y="99"/>
                    </a:cubicBezTo>
                    <a:cubicBezTo>
                      <a:pt x="103" y="38"/>
                      <a:pt x="43" y="13"/>
                      <a:pt x="28" y="28"/>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1" name="ïṩľîḍê"/>
              <p:cNvSpPr/>
              <p:nvPr/>
            </p:nvSpPr>
            <p:spPr bwMode="auto">
              <a:xfrm>
                <a:off x="3186" y="1057"/>
                <a:ext cx="330" cy="330"/>
              </a:xfrm>
              <a:custGeom>
                <a:avLst/>
                <a:gdLst>
                  <a:gd name="T0" fmla="*/ 243 w 263"/>
                  <a:gd name="T1" fmla="*/ 20 h 263"/>
                  <a:gd name="T2" fmla="*/ 172 w 263"/>
                  <a:gd name="T3" fmla="*/ 172 h 263"/>
                  <a:gd name="T4" fmla="*/ 20 w 263"/>
                  <a:gd name="T5" fmla="*/ 243 h 263"/>
                  <a:gd name="T6" fmla="*/ 90 w 263"/>
                  <a:gd name="T7" fmla="*/ 90 h 263"/>
                  <a:gd name="T8" fmla="*/ 243 w 263"/>
                  <a:gd name="T9" fmla="*/ 20 h 263"/>
                  <a:gd name="T10" fmla="*/ 28 w 263"/>
                  <a:gd name="T11" fmla="*/ 235 h 263"/>
                  <a:gd name="T12" fmla="*/ 164 w 263"/>
                  <a:gd name="T13" fmla="*/ 164 h 263"/>
                  <a:gd name="T14" fmla="*/ 235 w 263"/>
                  <a:gd name="T15" fmla="*/ 28 h 263"/>
                  <a:gd name="T16" fmla="*/ 99 w 263"/>
                  <a:gd name="T17" fmla="*/ 99 h 263"/>
                  <a:gd name="T18" fmla="*/ 28 w 263"/>
                  <a:gd name="T19" fmla="*/ 23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243" y="20"/>
                    </a:moveTo>
                    <a:cubicBezTo>
                      <a:pt x="263" y="39"/>
                      <a:pt x="245" y="100"/>
                      <a:pt x="172" y="172"/>
                    </a:cubicBezTo>
                    <a:cubicBezTo>
                      <a:pt x="100" y="245"/>
                      <a:pt x="39" y="263"/>
                      <a:pt x="20" y="243"/>
                    </a:cubicBezTo>
                    <a:cubicBezTo>
                      <a:pt x="0" y="223"/>
                      <a:pt x="18" y="163"/>
                      <a:pt x="90" y="90"/>
                    </a:cubicBezTo>
                    <a:cubicBezTo>
                      <a:pt x="163" y="18"/>
                      <a:pt x="223" y="0"/>
                      <a:pt x="243" y="20"/>
                    </a:cubicBezTo>
                    <a:close/>
                    <a:moveTo>
                      <a:pt x="28" y="235"/>
                    </a:moveTo>
                    <a:cubicBezTo>
                      <a:pt x="43" y="250"/>
                      <a:pt x="103" y="225"/>
                      <a:pt x="164" y="164"/>
                    </a:cubicBezTo>
                    <a:cubicBezTo>
                      <a:pt x="225" y="103"/>
                      <a:pt x="250" y="43"/>
                      <a:pt x="235" y="28"/>
                    </a:cubicBezTo>
                    <a:cubicBezTo>
                      <a:pt x="219" y="13"/>
                      <a:pt x="160" y="38"/>
                      <a:pt x="99" y="99"/>
                    </a:cubicBezTo>
                    <a:cubicBezTo>
                      <a:pt x="38" y="160"/>
                      <a:pt x="13" y="219"/>
                      <a:pt x="28" y="235"/>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2" name="ïŝḷíḋè"/>
              <p:cNvSpPr/>
              <p:nvPr/>
            </p:nvSpPr>
            <p:spPr bwMode="auto">
              <a:xfrm>
                <a:off x="4152" y="1473"/>
                <a:ext cx="209" cy="302"/>
              </a:xfrm>
              <a:custGeom>
                <a:avLst/>
                <a:gdLst>
                  <a:gd name="T0" fmla="*/ 84 w 167"/>
                  <a:gd name="T1" fmla="*/ 241 h 241"/>
                  <a:gd name="T2" fmla="*/ 84 w 167"/>
                  <a:gd name="T3" fmla="*/ 241 h 241"/>
                  <a:gd name="T4" fmla="*/ 84 w 167"/>
                  <a:gd name="T5" fmla="*/ 241 h 241"/>
                  <a:gd name="T6" fmla="*/ 0 w 167"/>
                  <a:gd name="T7" fmla="*/ 157 h 241"/>
                  <a:gd name="T8" fmla="*/ 49 w 167"/>
                  <a:gd name="T9" fmla="*/ 81 h 241"/>
                  <a:gd name="T10" fmla="*/ 49 w 167"/>
                  <a:gd name="T11" fmla="*/ 28 h 241"/>
                  <a:gd name="T12" fmla="*/ 42 w 167"/>
                  <a:gd name="T13" fmla="*/ 28 h 241"/>
                  <a:gd name="T14" fmla="*/ 42 w 167"/>
                  <a:gd name="T15" fmla="*/ 0 h 241"/>
                  <a:gd name="T16" fmla="*/ 126 w 167"/>
                  <a:gd name="T17" fmla="*/ 0 h 241"/>
                  <a:gd name="T18" fmla="*/ 126 w 167"/>
                  <a:gd name="T19" fmla="*/ 28 h 241"/>
                  <a:gd name="T20" fmla="*/ 118 w 167"/>
                  <a:gd name="T21" fmla="*/ 28 h 241"/>
                  <a:gd name="T22" fmla="*/ 118 w 167"/>
                  <a:gd name="T23" fmla="*/ 81 h 241"/>
                  <a:gd name="T24" fmla="*/ 167 w 167"/>
                  <a:gd name="T25" fmla="*/ 157 h 241"/>
                  <a:gd name="T26" fmla="*/ 84 w 167"/>
                  <a:gd name="T27" fmla="*/ 241 h 241"/>
                  <a:gd name="T28" fmla="*/ 54 w 167"/>
                  <a:gd name="T29" fmla="*/ 16 h 241"/>
                  <a:gd name="T30" fmla="*/ 61 w 167"/>
                  <a:gd name="T31" fmla="*/ 16 h 241"/>
                  <a:gd name="T32" fmla="*/ 61 w 167"/>
                  <a:gd name="T33" fmla="*/ 89 h 241"/>
                  <a:gd name="T34" fmla="*/ 57 w 167"/>
                  <a:gd name="T35" fmla="*/ 90 h 241"/>
                  <a:gd name="T36" fmla="*/ 12 w 167"/>
                  <a:gd name="T37" fmla="*/ 157 h 241"/>
                  <a:gd name="T38" fmla="*/ 84 w 167"/>
                  <a:gd name="T39" fmla="*/ 229 h 241"/>
                  <a:gd name="T40" fmla="*/ 84 w 167"/>
                  <a:gd name="T41" fmla="*/ 235 h 241"/>
                  <a:gd name="T42" fmla="*/ 84 w 167"/>
                  <a:gd name="T43" fmla="*/ 229 h 241"/>
                  <a:gd name="T44" fmla="*/ 155 w 167"/>
                  <a:gd name="T45" fmla="*/ 157 h 241"/>
                  <a:gd name="T46" fmla="*/ 110 w 167"/>
                  <a:gd name="T47" fmla="*/ 91 h 241"/>
                  <a:gd name="T48" fmla="*/ 106 w 167"/>
                  <a:gd name="T49" fmla="*/ 89 h 241"/>
                  <a:gd name="T50" fmla="*/ 106 w 167"/>
                  <a:gd name="T51" fmla="*/ 16 h 241"/>
                  <a:gd name="T52" fmla="*/ 114 w 167"/>
                  <a:gd name="T53" fmla="*/ 16 h 241"/>
                  <a:gd name="T54" fmla="*/ 114 w 167"/>
                  <a:gd name="T55" fmla="*/ 12 h 241"/>
                  <a:gd name="T56" fmla="*/ 54 w 167"/>
                  <a:gd name="T57" fmla="*/ 12 h 241"/>
                  <a:gd name="T58" fmla="*/ 54 w 167"/>
                  <a:gd name="T59" fmla="*/ 1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7" h="241">
                    <a:moveTo>
                      <a:pt x="84" y="241"/>
                    </a:moveTo>
                    <a:cubicBezTo>
                      <a:pt x="84" y="241"/>
                      <a:pt x="84" y="241"/>
                      <a:pt x="84" y="241"/>
                    </a:cubicBezTo>
                    <a:cubicBezTo>
                      <a:pt x="84" y="241"/>
                      <a:pt x="84" y="241"/>
                      <a:pt x="84" y="241"/>
                    </a:cubicBezTo>
                    <a:cubicBezTo>
                      <a:pt x="37" y="241"/>
                      <a:pt x="0" y="203"/>
                      <a:pt x="0" y="157"/>
                    </a:cubicBezTo>
                    <a:cubicBezTo>
                      <a:pt x="0" y="124"/>
                      <a:pt x="19" y="94"/>
                      <a:pt x="49" y="81"/>
                    </a:cubicBezTo>
                    <a:cubicBezTo>
                      <a:pt x="49" y="28"/>
                      <a:pt x="49" y="28"/>
                      <a:pt x="49" y="28"/>
                    </a:cubicBezTo>
                    <a:cubicBezTo>
                      <a:pt x="42" y="28"/>
                      <a:pt x="42" y="28"/>
                      <a:pt x="42" y="28"/>
                    </a:cubicBezTo>
                    <a:cubicBezTo>
                      <a:pt x="42" y="0"/>
                      <a:pt x="42" y="0"/>
                      <a:pt x="42" y="0"/>
                    </a:cubicBezTo>
                    <a:cubicBezTo>
                      <a:pt x="126" y="0"/>
                      <a:pt x="126" y="0"/>
                      <a:pt x="126" y="0"/>
                    </a:cubicBezTo>
                    <a:cubicBezTo>
                      <a:pt x="126" y="28"/>
                      <a:pt x="126" y="28"/>
                      <a:pt x="126" y="28"/>
                    </a:cubicBezTo>
                    <a:cubicBezTo>
                      <a:pt x="118" y="28"/>
                      <a:pt x="118" y="28"/>
                      <a:pt x="118" y="28"/>
                    </a:cubicBezTo>
                    <a:cubicBezTo>
                      <a:pt x="118" y="81"/>
                      <a:pt x="118" y="81"/>
                      <a:pt x="118" y="81"/>
                    </a:cubicBezTo>
                    <a:cubicBezTo>
                      <a:pt x="148" y="95"/>
                      <a:pt x="167" y="124"/>
                      <a:pt x="167" y="157"/>
                    </a:cubicBezTo>
                    <a:cubicBezTo>
                      <a:pt x="167" y="203"/>
                      <a:pt x="130" y="241"/>
                      <a:pt x="84" y="241"/>
                    </a:cubicBezTo>
                    <a:close/>
                    <a:moveTo>
                      <a:pt x="54" y="16"/>
                    </a:moveTo>
                    <a:cubicBezTo>
                      <a:pt x="61" y="16"/>
                      <a:pt x="61" y="16"/>
                      <a:pt x="61" y="16"/>
                    </a:cubicBezTo>
                    <a:cubicBezTo>
                      <a:pt x="61" y="89"/>
                      <a:pt x="61" y="89"/>
                      <a:pt x="61" y="89"/>
                    </a:cubicBezTo>
                    <a:cubicBezTo>
                      <a:pt x="57" y="90"/>
                      <a:pt x="57" y="90"/>
                      <a:pt x="57" y="90"/>
                    </a:cubicBezTo>
                    <a:cubicBezTo>
                      <a:pt x="30" y="101"/>
                      <a:pt x="12" y="127"/>
                      <a:pt x="12" y="157"/>
                    </a:cubicBezTo>
                    <a:cubicBezTo>
                      <a:pt x="12" y="196"/>
                      <a:pt x="44" y="229"/>
                      <a:pt x="84" y="229"/>
                    </a:cubicBezTo>
                    <a:cubicBezTo>
                      <a:pt x="84" y="235"/>
                      <a:pt x="84" y="235"/>
                      <a:pt x="84" y="235"/>
                    </a:cubicBezTo>
                    <a:cubicBezTo>
                      <a:pt x="84" y="229"/>
                      <a:pt x="84" y="229"/>
                      <a:pt x="84" y="229"/>
                    </a:cubicBezTo>
                    <a:cubicBezTo>
                      <a:pt x="123" y="229"/>
                      <a:pt x="155" y="197"/>
                      <a:pt x="155" y="157"/>
                    </a:cubicBezTo>
                    <a:cubicBezTo>
                      <a:pt x="155" y="128"/>
                      <a:pt x="138" y="101"/>
                      <a:pt x="110" y="91"/>
                    </a:cubicBezTo>
                    <a:cubicBezTo>
                      <a:pt x="106" y="89"/>
                      <a:pt x="106" y="89"/>
                      <a:pt x="106" y="89"/>
                    </a:cubicBezTo>
                    <a:cubicBezTo>
                      <a:pt x="106" y="16"/>
                      <a:pt x="106" y="16"/>
                      <a:pt x="106" y="16"/>
                    </a:cubicBezTo>
                    <a:cubicBezTo>
                      <a:pt x="114" y="16"/>
                      <a:pt x="114" y="16"/>
                      <a:pt x="114" y="16"/>
                    </a:cubicBezTo>
                    <a:cubicBezTo>
                      <a:pt x="114" y="12"/>
                      <a:pt x="114" y="12"/>
                      <a:pt x="114" y="12"/>
                    </a:cubicBezTo>
                    <a:cubicBezTo>
                      <a:pt x="54" y="12"/>
                      <a:pt x="54" y="12"/>
                      <a:pt x="54" y="12"/>
                    </a:cubicBezTo>
                    <a:lnTo>
                      <a:pt x="54" y="16"/>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3" name="í$ľîḍe"/>
              <p:cNvSpPr/>
              <p:nvPr/>
            </p:nvSpPr>
            <p:spPr bwMode="auto">
              <a:xfrm>
                <a:off x="4172" y="1654"/>
                <a:ext cx="170" cy="90"/>
              </a:xfrm>
              <a:custGeom>
                <a:avLst/>
                <a:gdLst>
                  <a:gd name="T0" fmla="*/ 10 w 136"/>
                  <a:gd name="T1" fmla="*/ 0 h 72"/>
                  <a:gd name="T2" fmla="*/ 128 w 136"/>
                  <a:gd name="T3" fmla="*/ 0 h 72"/>
                  <a:gd name="T4" fmla="*/ 68 w 136"/>
                  <a:gd name="T5" fmla="*/ 72 h 72"/>
                  <a:gd name="T6" fmla="*/ 10 w 136"/>
                  <a:gd name="T7" fmla="*/ 0 h 72"/>
                </a:gdLst>
                <a:ahLst/>
                <a:cxnLst>
                  <a:cxn ang="0">
                    <a:pos x="T0" y="T1"/>
                  </a:cxn>
                  <a:cxn ang="0">
                    <a:pos x="T2" y="T3"/>
                  </a:cxn>
                  <a:cxn ang="0">
                    <a:pos x="T4" y="T5"/>
                  </a:cxn>
                  <a:cxn ang="0">
                    <a:pos x="T6" y="T7"/>
                  </a:cxn>
                </a:cxnLst>
                <a:rect l="0" t="0" r="r" b="b"/>
                <a:pathLst>
                  <a:path w="136" h="72">
                    <a:moveTo>
                      <a:pt x="10" y="0"/>
                    </a:moveTo>
                    <a:cubicBezTo>
                      <a:pt x="128" y="0"/>
                      <a:pt x="128" y="0"/>
                      <a:pt x="128" y="0"/>
                    </a:cubicBezTo>
                    <a:cubicBezTo>
                      <a:pt x="128" y="0"/>
                      <a:pt x="136" y="72"/>
                      <a:pt x="68" y="72"/>
                    </a:cubicBezTo>
                    <a:cubicBezTo>
                      <a:pt x="0" y="72"/>
                      <a:pt x="10" y="0"/>
                      <a:pt x="10" y="0"/>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4" name="ïşḷiḋè"/>
              <p:cNvSpPr/>
              <p:nvPr/>
            </p:nvSpPr>
            <p:spPr bwMode="auto">
              <a:xfrm>
                <a:off x="1889" y="1479"/>
                <a:ext cx="847" cy="130"/>
              </a:xfrm>
              <a:prstGeom prst="rect">
                <a:avLst/>
              </a:prstGeom>
              <a:solidFill>
                <a:srgbClr val="DD905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85" name="íṩliḑe"/>
              <p:cNvSpPr/>
              <p:nvPr/>
            </p:nvSpPr>
            <p:spPr bwMode="auto">
              <a:xfrm>
                <a:off x="1998" y="838"/>
                <a:ext cx="609" cy="94"/>
              </a:xfrm>
              <a:custGeom>
                <a:avLst/>
                <a:gdLst>
                  <a:gd name="T0" fmla="*/ 2 w 486"/>
                  <a:gd name="T1" fmla="*/ 70 h 75"/>
                  <a:gd name="T2" fmla="*/ 0 w 486"/>
                  <a:gd name="T3" fmla="*/ 0 h 75"/>
                  <a:gd name="T4" fmla="*/ 484 w 486"/>
                  <a:gd name="T5" fmla="*/ 0 h 75"/>
                  <a:gd name="T6" fmla="*/ 486 w 486"/>
                  <a:gd name="T7" fmla="*/ 75 h 75"/>
                  <a:gd name="T8" fmla="*/ 2 w 486"/>
                  <a:gd name="T9" fmla="*/ 70 h 75"/>
                </a:gdLst>
                <a:ahLst/>
                <a:cxnLst>
                  <a:cxn ang="0">
                    <a:pos x="T0" y="T1"/>
                  </a:cxn>
                  <a:cxn ang="0">
                    <a:pos x="T2" y="T3"/>
                  </a:cxn>
                  <a:cxn ang="0">
                    <a:pos x="T4" y="T5"/>
                  </a:cxn>
                  <a:cxn ang="0">
                    <a:pos x="T6" y="T7"/>
                  </a:cxn>
                  <a:cxn ang="0">
                    <a:pos x="T8" y="T9"/>
                  </a:cxn>
                </a:cxnLst>
                <a:rect l="0" t="0" r="r" b="b"/>
                <a:pathLst>
                  <a:path w="486" h="75">
                    <a:moveTo>
                      <a:pt x="2" y="70"/>
                    </a:moveTo>
                    <a:cubicBezTo>
                      <a:pt x="2" y="70"/>
                      <a:pt x="23" y="37"/>
                      <a:pt x="0" y="0"/>
                    </a:cubicBezTo>
                    <a:cubicBezTo>
                      <a:pt x="484" y="0"/>
                      <a:pt x="484" y="0"/>
                      <a:pt x="484" y="0"/>
                    </a:cubicBezTo>
                    <a:cubicBezTo>
                      <a:pt x="486" y="75"/>
                      <a:pt x="486" y="75"/>
                      <a:pt x="486" y="75"/>
                    </a:cubicBezTo>
                    <a:lnTo>
                      <a:pt x="2" y="70"/>
                    </a:lnTo>
                    <a:close/>
                  </a:path>
                </a:pathLst>
              </a:custGeom>
              <a:solidFill>
                <a:srgbClr val="E7E6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6" name="íŝ1íḍe"/>
              <p:cNvSpPr/>
              <p:nvPr/>
            </p:nvSpPr>
            <p:spPr bwMode="auto">
              <a:xfrm>
                <a:off x="2002" y="917"/>
                <a:ext cx="605"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87" name="îşļïḓè"/>
              <p:cNvSpPr/>
              <p:nvPr/>
            </p:nvSpPr>
            <p:spPr bwMode="auto">
              <a:xfrm>
                <a:off x="2002" y="910"/>
                <a:ext cx="605"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88" name="iśḷîḍê"/>
              <p:cNvSpPr/>
              <p:nvPr/>
            </p:nvSpPr>
            <p:spPr bwMode="auto">
              <a:xfrm>
                <a:off x="2002" y="899"/>
                <a:ext cx="605" cy="3"/>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89" name="ïṧḻîḑè"/>
              <p:cNvSpPr/>
              <p:nvPr/>
            </p:nvSpPr>
            <p:spPr bwMode="auto">
              <a:xfrm>
                <a:off x="2002" y="887"/>
                <a:ext cx="605"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0" name="išliḋê"/>
              <p:cNvSpPr/>
              <p:nvPr/>
            </p:nvSpPr>
            <p:spPr bwMode="auto">
              <a:xfrm>
                <a:off x="2002" y="879"/>
                <a:ext cx="605" cy="5"/>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1" name="îṣ1îďé"/>
              <p:cNvSpPr/>
              <p:nvPr/>
            </p:nvSpPr>
            <p:spPr bwMode="auto">
              <a:xfrm>
                <a:off x="2002" y="871"/>
                <a:ext cx="605"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2" name="íşḻíďè"/>
              <p:cNvSpPr/>
              <p:nvPr/>
            </p:nvSpPr>
            <p:spPr bwMode="auto">
              <a:xfrm>
                <a:off x="2002" y="860"/>
                <a:ext cx="605"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3" name="îSlídê"/>
              <p:cNvSpPr/>
              <p:nvPr/>
            </p:nvSpPr>
            <p:spPr bwMode="auto">
              <a:xfrm>
                <a:off x="2002" y="848"/>
                <a:ext cx="605"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4" name="îšḻíḋé"/>
              <p:cNvSpPr/>
              <p:nvPr/>
            </p:nvSpPr>
            <p:spPr bwMode="auto">
              <a:xfrm>
                <a:off x="1988" y="820"/>
                <a:ext cx="679" cy="131"/>
              </a:xfrm>
              <a:custGeom>
                <a:avLst/>
                <a:gdLst>
                  <a:gd name="T0" fmla="*/ 488 w 542"/>
                  <a:gd name="T1" fmla="*/ 59 h 105"/>
                  <a:gd name="T2" fmla="*/ 488 w 542"/>
                  <a:gd name="T3" fmla="*/ 69 h 105"/>
                  <a:gd name="T4" fmla="*/ 470 w 542"/>
                  <a:gd name="T5" fmla="*/ 85 h 105"/>
                  <a:gd name="T6" fmla="*/ 0 w 542"/>
                  <a:gd name="T7" fmla="*/ 85 h 105"/>
                  <a:gd name="T8" fmla="*/ 0 w 542"/>
                  <a:gd name="T9" fmla="*/ 105 h 105"/>
                  <a:gd name="T10" fmla="*/ 475 w 542"/>
                  <a:gd name="T11" fmla="*/ 105 h 105"/>
                  <a:gd name="T12" fmla="*/ 497 w 542"/>
                  <a:gd name="T13" fmla="*/ 99 h 105"/>
                  <a:gd name="T14" fmla="*/ 497 w 542"/>
                  <a:gd name="T15" fmla="*/ 99 h 105"/>
                  <a:gd name="T16" fmla="*/ 497 w 542"/>
                  <a:gd name="T17" fmla="*/ 99 h 105"/>
                  <a:gd name="T18" fmla="*/ 498 w 542"/>
                  <a:gd name="T19" fmla="*/ 98 h 105"/>
                  <a:gd name="T20" fmla="*/ 498 w 542"/>
                  <a:gd name="T21" fmla="*/ 98 h 105"/>
                  <a:gd name="T22" fmla="*/ 499 w 542"/>
                  <a:gd name="T23" fmla="*/ 98 h 105"/>
                  <a:gd name="T24" fmla="*/ 502 w 542"/>
                  <a:gd name="T25" fmla="*/ 11 h 105"/>
                  <a:gd name="T26" fmla="*/ 475 w 542"/>
                  <a:gd name="T27" fmla="*/ 0 h 105"/>
                  <a:gd name="T28" fmla="*/ 0 w 542"/>
                  <a:gd name="T29" fmla="*/ 0 h 105"/>
                  <a:gd name="T30" fmla="*/ 0 w 542"/>
                  <a:gd name="T31" fmla="*/ 20 h 105"/>
                  <a:gd name="T32" fmla="*/ 470 w 542"/>
                  <a:gd name="T33" fmla="*/ 20 h 105"/>
                  <a:gd name="T34" fmla="*/ 488 w 542"/>
                  <a:gd name="T35" fmla="*/ 36 h 105"/>
                  <a:gd name="T36" fmla="*/ 488 w 542"/>
                  <a:gd name="T37" fmla="*/ 46 h 105"/>
                  <a:gd name="T38" fmla="*/ 488 w 542"/>
                  <a:gd name="T39" fmla="*/ 5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2" h="105">
                    <a:moveTo>
                      <a:pt x="488" y="59"/>
                    </a:moveTo>
                    <a:cubicBezTo>
                      <a:pt x="488" y="62"/>
                      <a:pt x="488" y="65"/>
                      <a:pt x="488" y="69"/>
                    </a:cubicBezTo>
                    <a:cubicBezTo>
                      <a:pt x="488" y="86"/>
                      <a:pt x="470" y="85"/>
                      <a:pt x="470" y="85"/>
                    </a:cubicBezTo>
                    <a:cubicBezTo>
                      <a:pt x="0" y="85"/>
                      <a:pt x="0" y="85"/>
                      <a:pt x="0" y="85"/>
                    </a:cubicBezTo>
                    <a:cubicBezTo>
                      <a:pt x="0" y="105"/>
                      <a:pt x="0" y="105"/>
                      <a:pt x="0" y="105"/>
                    </a:cubicBezTo>
                    <a:cubicBezTo>
                      <a:pt x="475" y="105"/>
                      <a:pt x="475" y="105"/>
                      <a:pt x="475" y="105"/>
                    </a:cubicBezTo>
                    <a:cubicBezTo>
                      <a:pt x="485" y="105"/>
                      <a:pt x="492" y="103"/>
                      <a:pt x="497" y="99"/>
                    </a:cubicBezTo>
                    <a:cubicBezTo>
                      <a:pt x="497" y="99"/>
                      <a:pt x="497" y="99"/>
                      <a:pt x="497" y="99"/>
                    </a:cubicBezTo>
                    <a:cubicBezTo>
                      <a:pt x="497" y="99"/>
                      <a:pt x="497" y="99"/>
                      <a:pt x="497" y="99"/>
                    </a:cubicBezTo>
                    <a:cubicBezTo>
                      <a:pt x="497" y="99"/>
                      <a:pt x="497" y="99"/>
                      <a:pt x="498" y="98"/>
                    </a:cubicBezTo>
                    <a:cubicBezTo>
                      <a:pt x="498" y="98"/>
                      <a:pt x="498" y="98"/>
                      <a:pt x="498" y="98"/>
                    </a:cubicBezTo>
                    <a:cubicBezTo>
                      <a:pt x="499" y="98"/>
                      <a:pt x="499" y="98"/>
                      <a:pt x="499" y="98"/>
                    </a:cubicBezTo>
                    <a:cubicBezTo>
                      <a:pt x="508" y="91"/>
                      <a:pt x="542" y="58"/>
                      <a:pt x="502" y="11"/>
                    </a:cubicBezTo>
                    <a:cubicBezTo>
                      <a:pt x="498" y="5"/>
                      <a:pt x="490" y="0"/>
                      <a:pt x="475" y="0"/>
                    </a:cubicBezTo>
                    <a:cubicBezTo>
                      <a:pt x="0" y="0"/>
                      <a:pt x="0" y="0"/>
                      <a:pt x="0" y="0"/>
                    </a:cubicBezTo>
                    <a:cubicBezTo>
                      <a:pt x="0" y="20"/>
                      <a:pt x="0" y="20"/>
                      <a:pt x="0" y="20"/>
                    </a:cubicBezTo>
                    <a:cubicBezTo>
                      <a:pt x="470" y="20"/>
                      <a:pt x="470" y="20"/>
                      <a:pt x="470" y="20"/>
                    </a:cubicBezTo>
                    <a:cubicBezTo>
                      <a:pt x="470" y="20"/>
                      <a:pt x="488" y="19"/>
                      <a:pt x="488" y="36"/>
                    </a:cubicBezTo>
                    <a:cubicBezTo>
                      <a:pt x="488" y="40"/>
                      <a:pt x="488" y="43"/>
                      <a:pt x="488" y="46"/>
                    </a:cubicBezTo>
                    <a:cubicBezTo>
                      <a:pt x="488" y="46"/>
                      <a:pt x="488" y="51"/>
                      <a:pt x="488" y="59"/>
                    </a:cubicBezTo>
                    <a:close/>
                  </a:path>
                </a:pathLst>
              </a:custGeom>
              <a:solidFill>
                <a:srgbClr val="83890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5" name="iŝlïḋé"/>
              <p:cNvSpPr/>
              <p:nvPr/>
            </p:nvSpPr>
            <p:spPr bwMode="auto">
              <a:xfrm>
                <a:off x="2049" y="970"/>
                <a:ext cx="495" cy="94"/>
              </a:xfrm>
              <a:custGeom>
                <a:avLst/>
                <a:gdLst>
                  <a:gd name="T0" fmla="*/ 393 w 395"/>
                  <a:gd name="T1" fmla="*/ 70 h 75"/>
                  <a:gd name="T2" fmla="*/ 395 w 395"/>
                  <a:gd name="T3" fmla="*/ 0 h 75"/>
                  <a:gd name="T4" fmla="*/ 2 w 395"/>
                  <a:gd name="T5" fmla="*/ 0 h 75"/>
                  <a:gd name="T6" fmla="*/ 0 w 395"/>
                  <a:gd name="T7" fmla="*/ 75 h 75"/>
                  <a:gd name="T8" fmla="*/ 393 w 395"/>
                  <a:gd name="T9" fmla="*/ 70 h 75"/>
                </a:gdLst>
                <a:ahLst/>
                <a:cxnLst>
                  <a:cxn ang="0">
                    <a:pos x="T0" y="T1"/>
                  </a:cxn>
                  <a:cxn ang="0">
                    <a:pos x="T2" y="T3"/>
                  </a:cxn>
                  <a:cxn ang="0">
                    <a:pos x="T4" y="T5"/>
                  </a:cxn>
                  <a:cxn ang="0">
                    <a:pos x="T6" y="T7"/>
                  </a:cxn>
                  <a:cxn ang="0">
                    <a:pos x="T8" y="T9"/>
                  </a:cxn>
                </a:cxnLst>
                <a:rect l="0" t="0" r="r" b="b"/>
                <a:pathLst>
                  <a:path w="395" h="75">
                    <a:moveTo>
                      <a:pt x="393" y="70"/>
                    </a:moveTo>
                    <a:cubicBezTo>
                      <a:pt x="393" y="70"/>
                      <a:pt x="376" y="37"/>
                      <a:pt x="395" y="0"/>
                    </a:cubicBezTo>
                    <a:cubicBezTo>
                      <a:pt x="2" y="0"/>
                      <a:pt x="2" y="0"/>
                      <a:pt x="2" y="0"/>
                    </a:cubicBezTo>
                    <a:cubicBezTo>
                      <a:pt x="0" y="75"/>
                      <a:pt x="0" y="75"/>
                      <a:pt x="0" y="75"/>
                    </a:cubicBezTo>
                    <a:lnTo>
                      <a:pt x="393" y="70"/>
                    </a:lnTo>
                    <a:close/>
                  </a:path>
                </a:pathLst>
              </a:custGeom>
              <a:solidFill>
                <a:srgbClr val="E7E6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6" name="ïṡḷîde"/>
              <p:cNvSpPr/>
              <p:nvPr/>
            </p:nvSpPr>
            <p:spPr bwMode="auto">
              <a:xfrm>
                <a:off x="2049" y="1049"/>
                <a:ext cx="49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7" name="íṩliḋè"/>
              <p:cNvSpPr/>
              <p:nvPr/>
            </p:nvSpPr>
            <p:spPr bwMode="auto">
              <a:xfrm>
                <a:off x="2049" y="1042"/>
                <a:ext cx="493" cy="3"/>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8" name="iṣḷíďè"/>
              <p:cNvSpPr/>
              <p:nvPr/>
            </p:nvSpPr>
            <p:spPr bwMode="auto">
              <a:xfrm>
                <a:off x="2049" y="1030"/>
                <a:ext cx="49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9" name="iṧḷíḍè"/>
              <p:cNvSpPr/>
              <p:nvPr/>
            </p:nvSpPr>
            <p:spPr bwMode="auto">
              <a:xfrm>
                <a:off x="2049" y="1019"/>
                <a:ext cx="49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00" name="iṩľíḍe"/>
              <p:cNvSpPr/>
              <p:nvPr/>
            </p:nvSpPr>
            <p:spPr bwMode="auto">
              <a:xfrm>
                <a:off x="2049" y="1012"/>
                <a:ext cx="493" cy="3"/>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01" name="íṥļíḑé"/>
              <p:cNvSpPr/>
              <p:nvPr/>
            </p:nvSpPr>
            <p:spPr bwMode="auto">
              <a:xfrm>
                <a:off x="2049" y="1004"/>
                <a:ext cx="49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02" name="ïsḻidé"/>
              <p:cNvSpPr/>
              <p:nvPr/>
            </p:nvSpPr>
            <p:spPr bwMode="auto">
              <a:xfrm>
                <a:off x="2049" y="993"/>
                <a:ext cx="493" cy="3"/>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03" name="îṥḷíḋé"/>
              <p:cNvSpPr/>
              <p:nvPr/>
            </p:nvSpPr>
            <p:spPr bwMode="auto">
              <a:xfrm>
                <a:off x="2049" y="980"/>
                <a:ext cx="49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04" name="ïṧḻîḓé"/>
              <p:cNvSpPr/>
              <p:nvPr/>
            </p:nvSpPr>
            <p:spPr bwMode="auto">
              <a:xfrm>
                <a:off x="2000" y="951"/>
                <a:ext cx="552" cy="132"/>
              </a:xfrm>
              <a:custGeom>
                <a:avLst/>
                <a:gdLst>
                  <a:gd name="T0" fmla="*/ 44 w 440"/>
                  <a:gd name="T1" fmla="*/ 59 h 105"/>
                  <a:gd name="T2" fmla="*/ 44 w 440"/>
                  <a:gd name="T3" fmla="*/ 69 h 105"/>
                  <a:gd name="T4" fmla="*/ 59 w 440"/>
                  <a:gd name="T5" fmla="*/ 85 h 105"/>
                  <a:gd name="T6" fmla="*/ 440 w 440"/>
                  <a:gd name="T7" fmla="*/ 85 h 105"/>
                  <a:gd name="T8" fmla="*/ 440 w 440"/>
                  <a:gd name="T9" fmla="*/ 105 h 105"/>
                  <a:gd name="T10" fmla="*/ 55 w 440"/>
                  <a:gd name="T11" fmla="*/ 105 h 105"/>
                  <a:gd name="T12" fmla="*/ 37 w 440"/>
                  <a:gd name="T13" fmla="*/ 100 h 105"/>
                  <a:gd name="T14" fmla="*/ 37 w 440"/>
                  <a:gd name="T15" fmla="*/ 100 h 105"/>
                  <a:gd name="T16" fmla="*/ 37 w 440"/>
                  <a:gd name="T17" fmla="*/ 100 h 105"/>
                  <a:gd name="T18" fmla="*/ 36 w 440"/>
                  <a:gd name="T19" fmla="*/ 99 h 105"/>
                  <a:gd name="T20" fmla="*/ 36 w 440"/>
                  <a:gd name="T21" fmla="*/ 99 h 105"/>
                  <a:gd name="T22" fmla="*/ 36 w 440"/>
                  <a:gd name="T23" fmla="*/ 98 h 105"/>
                  <a:gd name="T24" fmla="*/ 33 w 440"/>
                  <a:gd name="T25" fmla="*/ 11 h 105"/>
                  <a:gd name="T26" fmla="*/ 55 w 440"/>
                  <a:gd name="T27" fmla="*/ 0 h 105"/>
                  <a:gd name="T28" fmla="*/ 440 w 440"/>
                  <a:gd name="T29" fmla="*/ 0 h 105"/>
                  <a:gd name="T30" fmla="*/ 440 w 440"/>
                  <a:gd name="T31" fmla="*/ 20 h 105"/>
                  <a:gd name="T32" fmla="*/ 59 w 440"/>
                  <a:gd name="T33" fmla="*/ 20 h 105"/>
                  <a:gd name="T34" fmla="*/ 44 w 440"/>
                  <a:gd name="T35" fmla="*/ 36 h 105"/>
                  <a:gd name="T36" fmla="*/ 44 w 440"/>
                  <a:gd name="T37" fmla="*/ 46 h 105"/>
                  <a:gd name="T38" fmla="*/ 44 w 440"/>
                  <a:gd name="T39" fmla="*/ 5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0" h="105">
                    <a:moveTo>
                      <a:pt x="44" y="59"/>
                    </a:moveTo>
                    <a:cubicBezTo>
                      <a:pt x="44" y="62"/>
                      <a:pt x="44" y="65"/>
                      <a:pt x="44" y="69"/>
                    </a:cubicBezTo>
                    <a:cubicBezTo>
                      <a:pt x="44" y="87"/>
                      <a:pt x="59" y="85"/>
                      <a:pt x="59" y="85"/>
                    </a:cubicBezTo>
                    <a:cubicBezTo>
                      <a:pt x="440" y="85"/>
                      <a:pt x="440" y="85"/>
                      <a:pt x="440" y="85"/>
                    </a:cubicBezTo>
                    <a:cubicBezTo>
                      <a:pt x="440" y="105"/>
                      <a:pt x="440" y="105"/>
                      <a:pt x="440" y="105"/>
                    </a:cubicBezTo>
                    <a:cubicBezTo>
                      <a:pt x="55" y="105"/>
                      <a:pt x="55" y="105"/>
                      <a:pt x="55" y="105"/>
                    </a:cubicBezTo>
                    <a:cubicBezTo>
                      <a:pt x="47" y="105"/>
                      <a:pt x="41" y="103"/>
                      <a:pt x="37" y="100"/>
                    </a:cubicBezTo>
                    <a:cubicBezTo>
                      <a:pt x="37" y="100"/>
                      <a:pt x="37" y="100"/>
                      <a:pt x="37" y="100"/>
                    </a:cubicBezTo>
                    <a:cubicBezTo>
                      <a:pt x="37" y="100"/>
                      <a:pt x="37" y="100"/>
                      <a:pt x="37" y="100"/>
                    </a:cubicBezTo>
                    <a:cubicBezTo>
                      <a:pt x="36" y="99"/>
                      <a:pt x="36" y="99"/>
                      <a:pt x="36" y="99"/>
                    </a:cubicBezTo>
                    <a:cubicBezTo>
                      <a:pt x="36" y="99"/>
                      <a:pt x="36" y="99"/>
                      <a:pt x="36" y="99"/>
                    </a:cubicBezTo>
                    <a:cubicBezTo>
                      <a:pt x="36" y="98"/>
                      <a:pt x="36" y="98"/>
                      <a:pt x="36" y="98"/>
                    </a:cubicBezTo>
                    <a:cubicBezTo>
                      <a:pt x="28" y="91"/>
                      <a:pt x="0" y="58"/>
                      <a:pt x="33" y="11"/>
                    </a:cubicBezTo>
                    <a:cubicBezTo>
                      <a:pt x="36" y="5"/>
                      <a:pt x="43" y="0"/>
                      <a:pt x="55" y="0"/>
                    </a:cubicBezTo>
                    <a:cubicBezTo>
                      <a:pt x="440" y="0"/>
                      <a:pt x="440" y="0"/>
                      <a:pt x="440" y="0"/>
                    </a:cubicBezTo>
                    <a:cubicBezTo>
                      <a:pt x="440" y="20"/>
                      <a:pt x="440" y="20"/>
                      <a:pt x="440" y="20"/>
                    </a:cubicBezTo>
                    <a:cubicBezTo>
                      <a:pt x="59" y="20"/>
                      <a:pt x="59" y="20"/>
                      <a:pt x="59" y="20"/>
                    </a:cubicBezTo>
                    <a:cubicBezTo>
                      <a:pt x="59" y="20"/>
                      <a:pt x="44" y="19"/>
                      <a:pt x="44" y="36"/>
                    </a:cubicBezTo>
                    <a:cubicBezTo>
                      <a:pt x="44" y="40"/>
                      <a:pt x="44" y="43"/>
                      <a:pt x="44" y="46"/>
                    </a:cubicBezTo>
                    <a:cubicBezTo>
                      <a:pt x="44" y="46"/>
                      <a:pt x="44" y="51"/>
                      <a:pt x="44" y="59"/>
                    </a:cubicBezTo>
                    <a:close/>
                  </a:path>
                </a:pathLst>
              </a:custGeom>
              <a:solidFill>
                <a:srgbClr val="CA508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5" name="îṩḻíḑé"/>
              <p:cNvSpPr/>
              <p:nvPr/>
            </p:nvSpPr>
            <p:spPr bwMode="auto">
              <a:xfrm>
                <a:off x="2000" y="1103"/>
                <a:ext cx="489" cy="93"/>
              </a:xfrm>
              <a:custGeom>
                <a:avLst/>
                <a:gdLst>
                  <a:gd name="T0" fmla="*/ 2 w 390"/>
                  <a:gd name="T1" fmla="*/ 69 h 74"/>
                  <a:gd name="T2" fmla="*/ 0 w 390"/>
                  <a:gd name="T3" fmla="*/ 0 h 74"/>
                  <a:gd name="T4" fmla="*/ 388 w 390"/>
                  <a:gd name="T5" fmla="*/ 0 h 74"/>
                  <a:gd name="T6" fmla="*/ 390 w 390"/>
                  <a:gd name="T7" fmla="*/ 74 h 74"/>
                  <a:gd name="T8" fmla="*/ 2 w 390"/>
                  <a:gd name="T9" fmla="*/ 69 h 74"/>
                </a:gdLst>
                <a:ahLst/>
                <a:cxnLst>
                  <a:cxn ang="0">
                    <a:pos x="T0" y="T1"/>
                  </a:cxn>
                  <a:cxn ang="0">
                    <a:pos x="T2" y="T3"/>
                  </a:cxn>
                  <a:cxn ang="0">
                    <a:pos x="T4" y="T5"/>
                  </a:cxn>
                  <a:cxn ang="0">
                    <a:pos x="T6" y="T7"/>
                  </a:cxn>
                  <a:cxn ang="0">
                    <a:pos x="T8" y="T9"/>
                  </a:cxn>
                </a:cxnLst>
                <a:rect l="0" t="0" r="r" b="b"/>
                <a:pathLst>
                  <a:path w="390" h="74">
                    <a:moveTo>
                      <a:pt x="2" y="69"/>
                    </a:moveTo>
                    <a:cubicBezTo>
                      <a:pt x="2" y="69"/>
                      <a:pt x="19" y="37"/>
                      <a:pt x="0" y="0"/>
                    </a:cubicBezTo>
                    <a:cubicBezTo>
                      <a:pt x="388" y="0"/>
                      <a:pt x="388" y="0"/>
                      <a:pt x="388" y="0"/>
                    </a:cubicBezTo>
                    <a:cubicBezTo>
                      <a:pt x="390" y="74"/>
                      <a:pt x="390" y="74"/>
                      <a:pt x="390" y="74"/>
                    </a:cubicBezTo>
                    <a:lnTo>
                      <a:pt x="2" y="69"/>
                    </a:lnTo>
                    <a:close/>
                  </a:path>
                </a:pathLst>
              </a:custGeom>
              <a:solidFill>
                <a:srgbClr val="E7E6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6" name="îš1iḓé"/>
              <p:cNvSpPr/>
              <p:nvPr/>
            </p:nvSpPr>
            <p:spPr bwMode="auto">
              <a:xfrm>
                <a:off x="2004" y="1181"/>
                <a:ext cx="485" cy="5"/>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07" name="ïŝ1iḑé"/>
              <p:cNvSpPr/>
              <p:nvPr/>
            </p:nvSpPr>
            <p:spPr bwMode="auto">
              <a:xfrm>
                <a:off x="2004" y="1173"/>
                <a:ext cx="485"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08" name="íšḷíḓê"/>
              <p:cNvSpPr/>
              <p:nvPr/>
            </p:nvSpPr>
            <p:spPr bwMode="auto">
              <a:xfrm>
                <a:off x="2004" y="1162"/>
                <a:ext cx="485"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09" name="îṥlïḍé"/>
              <p:cNvSpPr/>
              <p:nvPr/>
            </p:nvSpPr>
            <p:spPr bwMode="auto">
              <a:xfrm>
                <a:off x="2004" y="1151"/>
                <a:ext cx="485" cy="3"/>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10" name="íŝḻiḓe"/>
              <p:cNvSpPr/>
              <p:nvPr/>
            </p:nvSpPr>
            <p:spPr bwMode="auto">
              <a:xfrm>
                <a:off x="2004" y="1143"/>
                <a:ext cx="485"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11" name="îṩļíḑe"/>
              <p:cNvSpPr/>
              <p:nvPr/>
            </p:nvSpPr>
            <p:spPr bwMode="auto">
              <a:xfrm>
                <a:off x="2004" y="1136"/>
                <a:ext cx="485" cy="3"/>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12" name="îṥḷïḓé"/>
              <p:cNvSpPr/>
              <p:nvPr/>
            </p:nvSpPr>
            <p:spPr bwMode="auto">
              <a:xfrm>
                <a:off x="2004" y="1124"/>
                <a:ext cx="485"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13" name="îŝ1iḋê"/>
              <p:cNvSpPr/>
              <p:nvPr/>
            </p:nvSpPr>
            <p:spPr bwMode="auto">
              <a:xfrm>
                <a:off x="2004" y="1113"/>
                <a:ext cx="485"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14" name="ïṩḷïḑe"/>
              <p:cNvSpPr/>
              <p:nvPr/>
            </p:nvSpPr>
            <p:spPr bwMode="auto">
              <a:xfrm>
                <a:off x="1993" y="1083"/>
                <a:ext cx="544" cy="133"/>
              </a:xfrm>
              <a:custGeom>
                <a:avLst/>
                <a:gdLst>
                  <a:gd name="T0" fmla="*/ 391 w 434"/>
                  <a:gd name="T1" fmla="*/ 59 h 106"/>
                  <a:gd name="T2" fmla="*/ 391 w 434"/>
                  <a:gd name="T3" fmla="*/ 69 h 106"/>
                  <a:gd name="T4" fmla="*/ 376 w 434"/>
                  <a:gd name="T5" fmla="*/ 85 h 106"/>
                  <a:gd name="T6" fmla="*/ 0 w 434"/>
                  <a:gd name="T7" fmla="*/ 85 h 106"/>
                  <a:gd name="T8" fmla="*/ 0 w 434"/>
                  <a:gd name="T9" fmla="*/ 106 h 106"/>
                  <a:gd name="T10" fmla="*/ 380 w 434"/>
                  <a:gd name="T11" fmla="*/ 106 h 106"/>
                  <a:gd name="T12" fmla="*/ 398 w 434"/>
                  <a:gd name="T13" fmla="*/ 100 h 106"/>
                  <a:gd name="T14" fmla="*/ 398 w 434"/>
                  <a:gd name="T15" fmla="*/ 100 h 106"/>
                  <a:gd name="T16" fmla="*/ 398 w 434"/>
                  <a:gd name="T17" fmla="*/ 100 h 106"/>
                  <a:gd name="T18" fmla="*/ 399 w 434"/>
                  <a:gd name="T19" fmla="*/ 99 h 106"/>
                  <a:gd name="T20" fmla="*/ 399 w 434"/>
                  <a:gd name="T21" fmla="*/ 99 h 106"/>
                  <a:gd name="T22" fmla="*/ 399 w 434"/>
                  <a:gd name="T23" fmla="*/ 98 h 106"/>
                  <a:gd name="T24" fmla="*/ 402 w 434"/>
                  <a:gd name="T25" fmla="*/ 12 h 106"/>
                  <a:gd name="T26" fmla="*/ 380 w 434"/>
                  <a:gd name="T27" fmla="*/ 0 h 106"/>
                  <a:gd name="T28" fmla="*/ 0 w 434"/>
                  <a:gd name="T29" fmla="*/ 0 h 106"/>
                  <a:gd name="T30" fmla="*/ 0 w 434"/>
                  <a:gd name="T31" fmla="*/ 20 h 106"/>
                  <a:gd name="T32" fmla="*/ 376 w 434"/>
                  <a:gd name="T33" fmla="*/ 20 h 106"/>
                  <a:gd name="T34" fmla="*/ 391 w 434"/>
                  <a:gd name="T35" fmla="*/ 37 h 106"/>
                  <a:gd name="T36" fmla="*/ 391 w 434"/>
                  <a:gd name="T37" fmla="*/ 47 h 106"/>
                  <a:gd name="T38" fmla="*/ 391 w 434"/>
                  <a:gd name="T39" fmla="*/ 5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4" h="106">
                    <a:moveTo>
                      <a:pt x="391" y="59"/>
                    </a:moveTo>
                    <a:cubicBezTo>
                      <a:pt x="391" y="62"/>
                      <a:pt x="391" y="66"/>
                      <a:pt x="391" y="69"/>
                    </a:cubicBezTo>
                    <a:cubicBezTo>
                      <a:pt x="391" y="87"/>
                      <a:pt x="376" y="85"/>
                      <a:pt x="376" y="85"/>
                    </a:cubicBezTo>
                    <a:cubicBezTo>
                      <a:pt x="0" y="85"/>
                      <a:pt x="0" y="85"/>
                      <a:pt x="0" y="85"/>
                    </a:cubicBezTo>
                    <a:cubicBezTo>
                      <a:pt x="0" y="106"/>
                      <a:pt x="0" y="106"/>
                      <a:pt x="0" y="106"/>
                    </a:cubicBezTo>
                    <a:cubicBezTo>
                      <a:pt x="380" y="106"/>
                      <a:pt x="380" y="106"/>
                      <a:pt x="380" y="106"/>
                    </a:cubicBezTo>
                    <a:cubicBezTo>
                      <a:pt x="388" y="106"/>
                      <a:pt x="394" y="103"/>
                      <a:pt x="398" y="100"/>
                    </a:cubicBezTo>
                    <a:cubicBezTo>
                      <a:pt x="398" y="100"/>
                      <a:pt x="398" y="100"/>
                      <a:pt x="398" y="100"/>
                    </a:cubicBezTo>
                    <a:cubicBezTo>
                      <a:pt x="398" y="100"/>
                      <a:pt x="398" y="100"/>
                      <a:pt x="398" y="100"/>
                    </a:cubicBezTo>
                    <a:cubicBezTo>
                      <a:pt x="399" y="99"/>
                      <a:pt x="399" y="99"/>
                      <a:pt x="399" y="99"/>
                    </a:cubicBezTo>
                    <a:cubicBezTo>
                      <a:pt x="399" y="99"/>
                      <a:pt x="399" y="99"/>
                      <a:pt x="399" y="99"/>
                    </a:cubicBezTo>
                    <a:cubicBezTo>
                      <a:pt x="399" y="98"/>
                      <a:pt x="399" y="98"/>
                      <a:pt x="399" y="98"/>
                    </a:cubicBezTo>
                    <a:cubicBezTo>
                      <a:pt x="407" y="91"/>
                      <a:pt x="434" y="58"/>
                      <a:pt x="402" y="12"/>
                    </a:cubicBezTo>
                    <a:cubicBezTo>
                      <a:pt x="399" y="5"/>
                      <a:pt x="392" y="0"/>
                      <a:pt x="380" y="0"/>
                    </a:cubicBezTo>
                    <a:cubicBezTo>
                      <a:pt x="0" y="0"/>
                      <a:pt x="0" y="0"/>
                      <a:pt x="0" y="0"/>
                    </a:cubicBezTo>
                    <a:cubicBezTo>
                      <a:pt x="0" y="20"/>
                      <a:pt x="0" y="20"/>
                      <a:pt x="0" y="20"/>
                    </a:cubicBezTo>
                    <a:cubicBezTo>
                      <a:pt x="376" y="20"/>
                      <a:pt x="376" y="20"/>
                      <a:pt x="376" y="20"/>
                    </a:cubicBezTo>
                    <a:cubicBezTo>
                      <a:pt x="376" y="20"/>
                      <a:pt x="391" y="19"/>
                      <a:pt x="391" y="37"/>
                    </a:cubicBezTo>
                    <a:cubicBezTo>
                      <a:pt x="391" y="40"/>
                      <a:pt x="391" y="44"/>
                      <a:pt x="391" y="47"/>
                    </a:cubicBezTo>
                    <a:cubicBezTo>
                      <a:pt x="391" y="47"/>
                      <a:pt x="391" y="52"/>
                      <a:pt x="391" y="59"/>
                    </a:cubicBezTo>
                    <a:close/>
                  </a:path>
                </a:pathLst>
              </a:custGeom>
              <a:solidFill>
                <a:srgbClr val="F790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5" name="íšľíḓe"/>
              <p:cNvSpPr/>
              <p:nvPr/>
            </p:nvSpPr>
            <p:spPr bwMode="auto">
              <a:xfrm>
                <a:off x="1953" y="1235"/>
                <a:ext cx="632" cy="93"/>
              </a:xfrm>
              <a:custGeom>
                <a:avLst/>
                <a:gdLst>
                  <a:gd name="T0" fmla="*/ 3 w 504"/>
                  <a:gd name="T1" fmla="*/ 70 h 74"/>
                  <a:gd name="T2" fmla="*/ 0 w 504"/>
                  <a:gd name="T3" fmla="*/ 0 h 74"/>
                  <a:gd name="T4" fmla="*/ 501 w 504"/>
                  <a:gd name="T5" fmla="*/ 0 h 74"/>
                  <a:gd name="T6" fmla="*/ 504 w 504"/>
                  <a:gd name="T7" fmla="*/ 74 h 74"/>
                  <a:gd name="T8" fmla="*/ 3 w 504"/>
                  <a:gd name="T9" fmla="*/ 70 h 74"/>
                </a:gdLst>
                <a:ahLst/>
                <a:cxnLst>
                  <a:cxn ang="0">
                    <a:pos x="T0" y="T1"/>
                  </a:cxn>
                  <a:cxn ang="0">
                    <a:pos x="T2" y="T3"/>
                  </a:cxn>
                  <a:cxn ang="0">
                    <a:pos x="T4" y="T5"/>
                  </a:cxn>
                  <a:cxn ang="0">
                    <a:pos x="T6" y="T7"/>
                  </a:cxn>
                  <a:cxn ang="0">
                    <a:pos x="T8" y="T9"/>
                  </a:cxn>
                </a:cxnLst>
                <a:rect l="0" t="0" r="r" b="b"/>
                <a:pathLst>
                  <a:path w="504" h="74">
                    <a:moveTo>
                      <a:pt x="3" y="70"/>
                    </a:moveTo>
                    <a:cubicBezTo>
                      <a:pt x="3" y="70"/>
                      <a:pt x="24" y="37"/>
                      <a:pt x="0" y="0"/>
                    </a:cubicBezTo>
                    <a:cubicBezTo>
                      <a:pt x="501" y="0"/>
                      <a:pt x="501" y="0"/>
                      <a:pt x="501" y="0"/>
                    </a:cubicBezTo>
                    <a:cubicBezTo>
                      <a:pt x="504" y="74"/>
                      <a:pt x="504" y="74"/>
                      <a:pt x="504" y="74"/>
                    </a:cubicBezTo>
                    <a:lnTo>
                      <a:pt x="3" y="70"/>
                    </a:lnTo>
                    <a:close/>
                  </a:path>
                </a:pathLst>
              </a:custGeom>
              <a:solidFill>
                <a:srgbClr val="E7E6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6" name="ïṣ1ïḑe"/>
              <p:cNvSpPr/>
              <p:nvPr/>
            </p:nvSpPr>
            <p:spPr bwMode="auto">
              <a:xfrm>
                <a:off x="1958" y="1314"/>
                <a:ext cx="627"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17" name="islîḓe"/>
              <p:cNvSpPr/>
              <p:nvPr/>
            </p:nvSpPr>
            <p:spPr bwMode="auto">
              <a:xfrm>
                <a:off x="1958" y="1306"/>
                <a:ext cx="627"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18" name="iŝḷîdé"/>
              <p:cNvSpPr/>
              <p:nvPr/>
            </p:nvSpPr>
            <p:spPr bwMode="auto">
              <a:xfrm>
                <a:off x="1958" y="1295"/>
                <a:ext cx="627"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19" name="íśľiḍe"/>
              <p:cNvSpPr/>
              <p:nvPr/>
            </p:nvSpPr>
            <p:spPr bwMode="auto">
              <a:xfrm>
                <a:off x="1958" y="1282"/>
                <a:ext cx="627"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20" name="íŝḷîdê"/>
              <p:cNvSpPr/>
              <p:nvPr/>
            </p:nvSpPr>
            <p:spPr bwMode="auto">
              <a:xfrm>
                <a:off x="1958" y="1275"/>
                <a:ext cx="627"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21" name="ï$ḷïde"/>
              <p:cNvSpPr/>
              <p:nvPr/>
            </p:nvSpPr>
            <p:spPr bwMode="auto">
              <a:xfrm>
                <a:off x="1958" y="1267"/>
                <a:ext cx="627"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22" name="îŝlïde"/>
              <p:cNvSpPr/>
              <p:nvPr/>
            </p:nvSpPr>
            <p:spPr bwMode="auto">
              <a:xfrm>
                <a:off x="1958" y="1256"/>
                <a:ext cx="627"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23" name="î$ḷîḓê"/>
              <p:cNvSpPr/>
              <p:nvPr/>
            </p:nvSpPr>
            <p:spPr bwMode="auto">
              <a:xfrm>
                <a:off x="1958" y="1245"/>
                <a:ext cx="627"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24" name="iŝḷîďè"/>
              <p:cNvSpPr/>
              <p:nvPr/>
            </p:nvSpPr>
            <p:spPr bwMode="auto">
              <a:xfrm>
                <a:off x="1944" y="1216"/>
                <a:ext cx="703" cy="132"/>
              </a:xfrm>
              <a:custGeom>
                <a:avLst/>
                <a:gdLst>
                  <a:gd name="T0" fmla="*/ 504 w 561"/>
                  <a:gd name="T1" fmla="*/ 59 h 105"/>
                  <a:gd name="T2" fmla="*/ 504 w 561"/>
                  <a:gd name="T3" fmla="*/ 68 h 105"/>
                  <a:gd name="T4" fmla="*/ 486 w 561"/>
                  <a:gd name="T5" fmla="*/ 85 h 105"/>
                  <a:gd name="T6" fmla="*/ 0 w 561"/>
                  <a:gd name="T7" fmla="*/ 85 h 105"/>
                  <a:gd name="T8" fmla="*/ 0 w 561"/>
                  <a:gd name="T9" fmla="*/ 105 h 105"/>
                  <a:gd name="T10" fmla="*/ 491 w 561"/>
                  <a:gd name="T11" fmla="*/ 105 h 105"/>
                  <a:gd name="T12" fmla="*/ 513 w 561"/>
                  <a:gd name="T13" fmla="*/ 99 h 105"/>
                  <a:gd name="T14" fmla="*/ 513 w 561"/>
                  <a:gd name="T15" fmla="*/ 99 h 105"/>
                  <a:gd name="T16" fmla="*/ 514 w 561"/>
                  <a:gd name="T17" fmla="*/ 98 h 105"/>
                  <a:gd name="T18" fmla="*/ 515 w 561"/>
                  <a:gd name="T19" fmla="*/ 98 h 105"/>
                  <a:gd name="T20" fmla="*/ 515 w 561"/>
                  <a:gd name="T21" fmla="*/ 98 h 105"/>
                  <a:gd name="T22" fmla="*/ 519 w 561"/>
                  <a:gd name="T23" fmla="*/ 11 h 105"/>
                  <a:gd name="T24" fmla="*/ 491 w 561"/>
                  <a:gd name="T25" fmla="*/ 0 h 105"/>
                  <a:gd name="T26" fmla="*/ 0 w 561"/>
                  <a:gd name="T27" fmla="*/ 0 h 105"/>
                  <a:gd name="T28" fmla="*/ 0 w 561"/>
                  <a:gd name="T29" fmla="*/ 20 h 105"/>
                  <a:gd name="T30" fmla="*/ 486 w 561"/>
                  <a:gd name="T31" fmla="*/ 20 h 105"/>
                  <a:gd name="T32" fmla="*/ 504 w 561"/>
                  <a:gd name="T33" fmla="*/ 36 h 105"/>
                  <a:gd name="T34" fmla="*/ 504 w 561"/>
                  <a:gd name="T35" fmla="*/ 46 h 105"/>
                  <a:gd name="T36" fmla="*/ 504 w 561"/>
                  <a:gd name="T37" fmla="*/ 5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1" h="105">
                    <a:moveTo>
                      <a:pt x="504" y="59"/>
                    </a:moveTo>
                    <a:cubicBezTo>
                      <a:pt x="504" y="62"/>
                      <a:pt x="504" y="65"/>
                      <a:pt x="504" y="68"/>
                    </a:cubicBezTo>
                    <a:cubicBezTo>
                      <a:pt x="504" y="86"/>
                      <a:pt x="486" y="85"/>
                      <a:pt x="486" y="85"/>
                    </a:cubicBezTo>
                    <a:cubicBezTo>
                      <a:pt x="0" y="85"/>
                      <a:pt x="0" y="85"/>
                      <a:pt x="0" y="85"/>
                    </a:cubicBezTo>
                    <a:cubicBezTo>
                      <a:pt x="0" y="105"/>
                      <a:pt x="0" y="105"/>
                      <a:pt x="0" y="105"/>
                    </a:cubicBezTo>
                    <a:cubicBezTo>
                      <a:pt x="491" y="105"/>
                      <a:pt x="491" y="105"/>
                      <a:pt x="491" y="105"/>
                    </a:cubicBezTo>
                    <a:cubicBezTo>
                      <a:pt x="501" y="105"/>
                      <a:pt x="508" y="103"/>
                      <a:pt x="513" y="99"/>
                    </a:cubicBezTo>
                    <a:cubicBezTo>
                      <a:pt x="513" y="99"/>
                      <a:pt x="513" y="99"/>
                      <a:pt x="513" y="99"/>
                    </a:cubicBezTo>
                    <a:cubicBezTo>
                      <a:pt x="514" y="99"/>
                      <a:pt x="514" y="99"/>
                      <a:pt x="514" y="98"/>
                    </a:cubicBezTo>
                    <a:cubicBezTo>
                      <a:pt x="515" y="98"/>
                      <a:pt x="515" y="98"/>
                      <a:pt x="515" y="98"/>
                    </a:cubicBezTo>
                    <a:cubicBezTo>
                      <a:pt x="515" y="98"/>
                      <a:pt x="515" y="98"/>
                      <a:pt x="515" y="98"/>
                    </a:cubicBezTo>
                    <a:cubicBezTo>
                      <a:pt x="525" y="90"/>
                      <a:pt x="561" y="57"/>
                      <a:pt x="519" y="11"/>
                    </a:cubicBezTo>
                    <a:cubicBezTo>
                      <a:pt x="515" y="5"/>
                      <a:pt x="506" y="0"/>
                      <a:pt x="491" y="0"/>
                    </a:cubicBezTo>
                    <a:cubicBezTo>
                      <a:pt x="0" y="0"/>
                      <a:pt x="0" y="0"/>
                      <a:pt x="0" y="0"/>
                    </a:cubicBezTo>
                    <a:cubicBezTo>
                      <a:pt x="0" y="20"/>
                      <a:pt x="0" y="20"/>
                      <a:pt x="0" y="20"/>
                    </a:cubicBezTo>
                    <a:cubicBezTo>
                      <a:pt x="486" y="20"/>
                      <a:pt x="486" y="20"/>
                      <a:pt x="486" y="20"/>
                    </a:cubicBezTo>
                    <a:cubicBezTo>
                      <a:pt x="486" y="20"/>
                      <a:pt x="504" y="18"/>
                      <a:pt x="504" y="36"/>
                    </a:cubicBezTo>
                    <a:cubicBezTo>
                      <a:pt x="504" y="40"/>
                      <a:pt x="504" y="43"/>
                      <a:pt x="504" y="46"/>
                    </a:cubicBezTo>
                    <a:cubicBezTo>
                      <a:pt x="504" y="46"/>
                      <a:pt x="504" y="51"/>
                      <a:pt x="504" y="59"/>
                    </a:cubicBezTo>
                    <a:close/>
                  </a:path>
                </a:pathLst>
              </a:custGeom>
              <a:solidFill>
                <a:srgbClr val="F2361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5" name="îšlïḑê"/>
              <p:cNvSpPr/>
              <p:nvPr/>
            </p:nvSpPr>
            <p:spPr bwMode="auto">
              <a:xfrm>
                <a:off x="2087" y="1366"/>
                <a:ext cx="546" cy="95"/>
              </a:xfrm>
              <a:custGeom>
                <a:avLst/>
                <a:gdLst>
                  <a:gd name="T0" fmla="*/ 434 w 436"/>
                  <a:gd name="T1" fmla="*/ 70 h 75"/>
                  <a:gd name="T2" fmla="*/ 436 w 436"/>
                  <a:gd name="T3" fmla="*/ 0 h 75"/>
                  <a:gd name="T4" fmla="*/ 2 w 436"/>
                  <a:gd name="T5" fmla="*/ 0 h 75"/>
                  <a:gd name="T6" fmla="*/ 0 w 436"/>
                  <a:gd name="T7" fmla="*/ 75 h 75"/>
                  <a:gd name="T8" fmla="*/ 434 w 436"/>
                  <a:gd name="T9" fmla="*/ 70 h 75"/>
                </a:gdLst>
                <a:ahLst/>
                <a:cxnLst>
                  <a:cxn ang="0">
                    <a:pos x="T0" y="T1"/>
                  </a:cxn>
                  <a:cxn ang="0">
                    <a:pos x="T2" y="T3"/>
                  </a:cxn>
                  <a:cxn ang="0">
                    <a:pos x="T4" y="T5"/>
                  </a:cxn>
                  <a:cxn ang="0">
                    <a:pos x="T6" y="T7"/>
                  </a:cxn>
                  <a:cxn ang="0">
                    <a:pos x="T8" y="T9"/>
                  </a:cxn>
                </a:cxnLst>
                <a:rect l="0" t="0" r="r" b="b"/>
                <a:pathLst>
                  <a:path w="436" h="75">
                    <a:moveTo>
                      <a:pt x="434" y="70"/>
                    </a:moveTo>
                    <a:cubicBezTo>
                      <a:pt x="434" y="70"/>
                      <a:pt x="415" y="37"/>
                      <a:pt x="436" y="0"/>
                    </a:cubicBezTo>
                    <a:cubicBezTo>
                      <a:pt x="2" y="0"/>
                      <a:pt x="2" y="0"/>
                      <a:pt x="2" y="0"/>
                    </a:cubicBezTo>
                    <a:cubicBezTo>
                      <a:pt x="0" y="75"/>
                      <a:pt x="0" y="75"/>
                      <a:pt x="0" y="75"/>
                    </a:cubicBezTo>
                    <a:lnTo>
                      <a:pt x="434" y="70"/>
                    </a:lnTo>
                    <a:close/>
                  </a:path>
                </a:pathLst>
              </a:custGeom>
              <a:solidFill>
                <a:srgbClr val="E7E6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6" name="íṥ1íḓè"/>
              <p:cNvSpPr/>
              <p:nvPr/>
            </p:nvSpPr>
            <p:spPr bwMode="auto">
              <a:xfrm>
                <a:off x="2087" y="1445"/>
                <a:ext cx="54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grpSp>
        <p:grpSp>
          <p:nvGrpSpPr>
            <p:cNvPr id="8" name="îśḻíde"/>
            <p:cNvGrpSpPr/>
            <p:nvPr/>
          </p:nvGrpSpPr>
          <p:grpSpPr bwMode="auto">
            <a:xfrm>
              <a:off x="2911475" y="1509713"/>
              <a:ext cx="6369050" cy="4635500"/>
              <a:chOff x="1801" y="951"/>
              <a:chExt cx="4012" cy="2920"/>
            </a:xfrm>
          </p:grpSpPr>
          <p:sp>
            <p:nvSpPr>
              <p:cNvPr id="127" name="íṩļïdè"/>
              <p:cNvSpPr/>
              <p:nvPr/>
            </p:nvSpPr>
            <p:spPr bwMode="auto">
              <a:xfrm>
                <a:off x="2087" y="1438"/>
                <a:ext cx="54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28" name="îṥlíḍe"/>
              <p:cNvSpPr/>
              <p:nvPr/>
            </p:nvSpPr>
            <p:spPr bwMode="auto">
              <a:xfrm>
                <a:off x="2087" y="1427"/>
                <a:ext cx="543" cy="3"/>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29" name="íŝḻïḍè"/>
              <p:cNvSpPr/>
              <p:nvPr/>
            </p:nvSpPr>
            <p:spPr bwMode="auto">
              <a:xfrm>
                <a:off x="2087" y="1415"/>
                <a:ext cx="54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0" name="i$líḋè"/>
              <p:cNvSpPr/>
              <p:nvPr/>
            </p:nvSpPr>
            <p:spPr bwMode="auto">
              <a:xfrm>
                <a:off x="2087" y="1408"/>
                <a:ext cx="54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1" name="ïŝ1íḑè"/>
              <p:cNvSpPr/>
              <p:nvPr/>
            </p:nvSpPr>
            <p:spPr bwMode="auto">
              <a:xfrm>
                <a:off x="2087" y="1400"/>
                <a:ext cx="54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2" name="isļíḋè"/>
              <p:cNvSpPr/>
              <p:nvPr/>
            </p:nvSpPr>
            <p:spPr bwMode="auto">
              <a:xfrm>
                <a:off x="2087" y="1388"/>
                <a:ext cx="54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3" name="íṡļídè"/>
              <p:cNvSpPr/>
              <p:nvPr/>
            </p:nvSpPr>
            <p:spPr bwMode="auto">
              <a:xfrm>
                <a:off x="2087" y="1376"/>
                <a:ext cx="54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4" name="i$ľiḋê"/>
              <p:cNvSpPr/>
              <p:nvPr/>
            </p:nvSpPr>
            <p:spPr bwMode="auto">
              <a:xfrm>
                <a:off x="2039" y="1348"/>
                <a:ext cx="602" cy="131"/>
              </a:xfrm>
              <a:custGeom>
                <a:avLst/>
                <a:gdLst>
                  <a:gd name="T0" fmla="*/ 49 w 480"/>
                  <a:gd name="T1" fmla="*/ 59 h 105"/>
                  <a:gd name="T2" fmla="*/ 49 w 480"/>
                  <a:gd name="T3" fmla="*/ 69 h 105"/>
                  <a:gd name="T4" fmla="*/ 64 w 480"/>
                  <a:gd name="T5" fmla="*/ 85 h 105"/>
                  <a:gd name="T6" fmla="*/ 480 w 480"/>
                  <a:gd name="T7" fmla="*/ 85 h 105"/>
                  <a:gd name="T8" fmla="*/ 480 w 480"/>
                  <a:gd name="T9" fmla="*/ 105 h 105"/>
                  <a:gd name="T10" fmla="*/ 60 w 480"/>
                  <a:gd name="T11" fmla="*/ 105 h 105"/>
                  <a:gd name="T12" fmla="*/ 41 w 480"/>
                  <a:gd name="T13" fmla="*/ 99 h 105"/>
                  <a:gd name="T14" fmla="*/ 41 w 480"/>
                  <a:gd name="T15" fmla="*/ 99 h 105"/>
                  <a:gd name="T16" fmla="*/ 40 w 480"/>
                  <a:gd name="T17" fmla="*/ 99 h 105"/>
                  <a:gd name="T18" fmla="*/ 40 w 480"/>
                  <a:gd name="T19" fmla="*/ 98 h 105"/>
                  <a:gd name="T20" fmla="*/ 39 w 480"/>
                  <a:gd name="T21" fmla="*/ 98 h 105"/>
                  <a:gd name="T22" fmla="*/ 36 w 480"/>
                  <a:gd name="T23" fmla="*/ 11 h 105"/>
                  <a:gd name="T24" fmla="*/ 60 w 480"/>
                  <a:gd name="T25" fmla="*/ 0 h 105"/>
                  <a:gd name="T26" fmla="*/ 480 w 480"/>
                  <a:gd name="T27" fmla="*/ 0 h 105"/>
                  <a:gd name="T28" fmla="*/ 480 w 480"/>
                  <a:gd name="T29" fmla="*/ 20 h 105"/>
                  <a:gd name="T30" fmla="*/ 64 w 480"/>
                  <a:gd name="T31" fmla="*/ 20 h 105"/>
                  <a:gd name="T32" fmla="*/ 49 w 480"/>
                  <a:gd name="T33" fmla="*/ 36 h 105"/>
                  <a:gd name="T34" fmla="*/ 49 w 480"/>
                  <a:gd name="T35" fmla="*/ 46 h 105"/>
                  <a:gd name="T36" fmla="*/ 49 w 480"/>
                  <a:gd name="T37" fmla="*/ 5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0" h="105">
                    <a:moveTo>
                      <a:pt x="49" y="59"/>
                    </a:moveTo>
                    <a:cubicBezTo>
                      <a:pt x="49" y="62"/>
                      <a:pt x="49" y="65"/>
                      <a:pt x="49" y="69"/>
                    </a:cubicBezTo>
                    <a:cubicBezTo>
                      <a:pt x="49" y="86"/>
                      <a:pt x="64" y="85"/>
                      <a:pt x="64" y="85"/>
                    </a:cubicBezTo>
                    <a:cubicBezTo>
                      <a:pt x="480" y="85"/>
                      <a:pt x="480" y="85"/>
                      <a:pt x="480" y="85"/>
                    </a:cubicBezTo>
                    <a:cubicBezTo>
                      <a:pt x="480" y="105"/>
                      <a:pt x="480" y="105"/>
                      <a:pt x="480" y="105"/>
                    </a:cubicBezTo>
                    <a:cubicBezTo>
                      <a:pt x="60" y="105"/>
                      <a:pt x="60" y="105"/>
                      <a:pt x="60" y="105"/>
                    </a:cubicBezTo>
                    <a:cubicBezTo>
                      <a:pt x="51" y="105"/>
                      <a:pt x="45" y="103"/>
                      <a:pt x="41" y="99"/>
                    </a:cubicBezTo>
                    <a:cubicBezTo>
                      <a:pt x="41" y="99"/>
                      <a:pt x="41" y="99"/>
                      <a:pt x="41" y="99"/>
                    </a:cubicBezTo>
                    <a:cubicBezTo>
                      <a:pt x="40" y="99"/>
                      <a:pt x="40" y="99"/>
                      <a:pt x="40" y="99"/>
                    </a:cubicBezTo>
                    <a:cubicBezTo>
                      <a:pt x="40" y="98"/>
                      <a:pt x="40" y="98"/>
                      <a:pt x="40" y="98"/>
                    </a:cubicBezTo>
                    <a:cubicBezTo>
                      <a:pt x="39" y="98"/>
                      <a:pt x="39" y="98"/>
                      <a:pt x="39" y="98"/>
                    </a:cubicBezTo>
                    <a:cubicBezTo>
                      <a:pt x="31" y="91"/>
                      <a:pt x="0" y="58"/>
                      <a:pt x="36" y="11"/>
                    </a:cubicBezTo>
                    <a:cubicBezTo>
                      <a:pt x="40" y="5"/>
                      <a:pt x="47" y="0"/>
                      <a:pt x="60" y="0"/>
                    </a:cubicBezTo>
                    <a:cubicBezTo>
                      <a:pt x="480" y="0"/>
                      <a:pt x="480" y="0"/>
                      <a:pt x="480" y="0"/>
                    </a:cubicBezTo>
                    <a:cubicBezTo>
                      <a:pt x="480" y="20"/>
                      <a:pt x="480" y="20"/>
                      <a:pt x="480" y="20"/>
                    </a:cubicBezTo>
                    <a:cubicBezTo>
                      <a:pt x="64" y="20"/>
                      <a:pt x="64" y="20"/>
                      <a:pt x="64" y="20"/>
                    </a:cubicBezTo>
                    <a:cubicBezTo>
                      <a:pt x="64" y="20"/>
                      <a:pt x="49" y="19"/>
                      <a:pt x="49" y="36"/>
                    </a:cubicBezTo>
                    <a:cubicBezTo>
                      <a:pt x="49" y="40"/>
                      <a:pt x="49" y="43"/>
                      <a:pt x="49" y="46"/>
                    </a:cubicBezTo>
                    <a:cubicBezTo>
                      <a:pt x="49" y="46"/>
                      <a:pt x="49" y="51"/>
                      <a:pt x="49" y="59"/>
                    </a:cubicBezTo>
                    <a:close/>
                  </a:path>
                </a:pathLst>
              </a:custGeom>
              <a:solidFill>
                <a:srgbClr val="A321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5" name="ïṥlïḍé"/>
              <p:cNvSpPr/>
              <p:nvPr/>
            </p:nvSpPr>
            <p:spPr bwMode="auto">
              <a:xfrm>
                <a:off x="4879" y="1479"/>
                <a:ext cx="847" cy="130"/>
              </a:xfrm>
              <a:prstGeom prst="rect">
                <a:avLst/>
              </a:prstGeom>
              <a:solidFill>
                <a:srgbClr val="DD905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6" name="işlídè"/>
              <p:cNvSpPr/>
              <p:nvPr/>
            </p:nvSpPr>
            <p:spPr bwMode="auto">
              <a:xfrm>
                <a:off x="5029" y="1366"/>
                <a:ext cx="497" cy="95"/>
              </a:xfrm>
              <a:custGeom>
                <a:avLst/>
                <a:gdLst>
                  <a:gd name="T0" fmla="*/ 2 w 396"/>
                  <a:gd name="T1" fmla="*/ 5 h 75"/>
                  <a:gd name="T2" fmla="*/ 0 w 396"/>
                  <a:gd name="T3" fmla="*/ 75 h 75"/>
                  <a:gd name="T4" fmla="*/ 394 w 396"/>
                  <a:gd name="T5" fmla="*/ 75 h 75"/>
                  <a:gd name="T6" fmla="*/ 396 w 396"/>
                  <a:gd name="T7" fmla="*/ 0 h 75"/>
                  <a:gd name="T8" fmla="*/ 2 w 396"/>
                  <a:gd name="T9" fmla="*/ 5 h 75"/>
                </a:gdLst>
                <a:ahLst/>
                <a:cxnLst>
                  <a:cxn ang="0">
                    <a:pos x="T0" y="T1"/>
                  </a:cxn>
                  <a:cxn ang="0">
                    <a:pos x="T2" y="T3"/>
                  </a:cxn>
                  <a:cxn ang="0">
                    <a:pos x="T4" y="T5"/>
                  </a:cxn>
                  <a:cxn ang="0">
                    <a:pos x="T6" y="T7"/>
                  </a:cxn>
                  <a:cxn ang="0">
                    <a:pos x="T8" y="T9"/>
                  </a:cxn>
                </a:cxnLst>
                <a:rect l="0" t="0" r="r" b="b"/>
                <a:pathLst>
                  <a:path w="396" h="75">
                    <a:moveTo>
                      <a:pt x="2" y="5"/>
                    </a:moveTo>
                    <a:cubicBezTo>
                      <a:pt x="2" y="5"/>
                      <a:pt x="19" y="38"/>
                      <a:pt x="0" y="75"/>
                    </a:cubicBezTo>
                    <a:cubicBezTo>
                      <a:pt x="394" y="75"/>
                      <a:pt x="394" y="75"/>
                      <a:pt x="394" y="75"/>
                    </a:cubicBezTo>
                    <a:cubicBezTo>
                      <a:pt x="396" y="0"/>
                      <a:pt x="396" y="0"/>
                      <a:pt x="396" y="0"/>
                    </a:cubicBezTo>
                    <a:lnTo>
                      <a:pt x="2" y="5"/>
                    </a:lnTo>
                    <a:close/>
                  </a:path>
                </a:pathLst>
              </a:custGeom>
              <a:solidFill>
                <a:srgbClr val="E7E6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7" name="í$ḻîḋè"/>
              <p:cNvSpPr/>
              <p:nvPr/>
            </p:nvSpPr>
            <p:spPr bwMode="auto">
              <a:xfrm>
                <a:off x="5033" y="1378"/>
                <a:ext cx="49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8" name="î$ļîḍê"/>
              <p:cNvSpPr/>
              <p:nvPr/>
            </p:nvSpPr>
            <p:spPr bwMode="auto">
              <a:xfrm>
                <a:off x="5033" y="1385"/>
                <a:ext cx="49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9" name="îṧ1ïḋê"/>
              <p:cNvSpPr/>
              <p:nvPr/>
            </p:nvSpPr>
            <p:spPr bwMode="auto">
              <a:xfrm>
                <a:off x="5033" y="1397"/>
                <a:ext cx="493" cy="3"/>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40" name="ïŝľiḑe"/>
              <p:cNvSpPr/>
              <p:nvPr/>
            </p:nvSpPr>
            <p:spPr bwMode="auto">
              <a:xfrm>
                <a:off x="5033" y="1408"/>
                <a:ext cx="49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41" name="í$ḷïde"/>
              <p:cNvSpPr/>
              <p:nvPr/>
            </p:nvSpPr>
            <p:spPr bwMode="auto">
              <a:xfrm>
                <a:off x="5033" y="1415"/>
                <a:ext cx="49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42" name="iSľiďê"/>
              <p:cNvSpPr/>
              <p:nvPr/>
            </p:nvSpPr>
            <p:spPr bwMode="auto">
              <a:xfrm>
                <a:off x="5033" y="1423"/>
                <a:ext cx="49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43" name="íṩḻiḍe"/>
              <p:cNvSpPr/>
              <p:nvPr/>
            </p:nvSpPr>
            <p:spPr bwMode="auto">
              <a:xfrm>
                <a:off x="5033" y="1435"/>
                <a:ext cx="49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44" name="í$1ídé"/>
              <p:cNvSpPr/>
              <p:nvPr/>
            </p:nvSpPr>
            <p:spPr bwMode="auto">
              <a:xfrm>
                <a:off x="5033" y="1447"/>
                <a:ext cx="493" cy="3"/>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45" name="í$ḷíḍè"/>
              <p:cNvSpPr/>
              <p:nvPr/>
            </p:nvSpPr>
            <p:spPr bwMode="auto">
              <a:xfrm>
                <a:off x="5022" y="1348"/>
                <a:ext cx="552" cy="131"/>
              </a:xfrm>
              <a:custGeom>
                <a:avLst/>
                <a:gdLst>
                  <a:gd name="T0" fmla="*/ 396 w 441"/>
                  <a:gd name="T1" fmla="*/ 46 h 105"/>
                  <a:gd name="T2" fmla="*/ 396 w 441"/>
                  <a:gd name="T3" fmla="*/ 36 h 105"/>
                  <a:gd name="T4" fmla="*/ 382 w 441"/>
                  <a:gd name="T5" fmla="*/ 20 h 105"/>
                  <a:gd name="T6" fmla="*/ 0 w 441"/>
                  <a:gd name="T7" fmla="*/ 20 h 105"/>
                  <a:gd name="T8" fmla="*/ 0 w 441"/>
                  <a:gd name="T9" fmla="*/ 0 h 105"/>
                  <a:gd name="T10" fmla="*/ 386 w 441"/>
                  <a:gd name="T11" fmla="*/ 0 h 105"/>
                  <a:gd name="T12" fmla="*/ 404 w 441"/>
                  <a:gd name="T13" fmla="*/ 6 h 105"/>
                  <a:gd name="T14" fmla="*/ 404 w 441"/>
                  <a:gd name="T15" fmla="*/ 6 h 105"/>
                  <a:gd name="T16" fmla="*/ 404 w 441"/>
                  <a:gd name="T17" fmla="*/ 6 h 105"/>
                  <a:gd name="T18" fmla="*/ 405 w 441"/>
                  <a:gd name="T19" fmla="*/ 6 h 105"/>
                  <a:gd name="T20" fmla="*/ 405 w 441"/>
                  <a:gd name="T21" fmla="*/ 7 h 105"/>
                  <a:gd name="T22" fmla="*/ 405 w 441"/>
                  <a:gd name="T23" fmla="*/ 7 h 105"/>
                  <a:gd name="T24" fmla="*/ 408 w 441"/>
                  <a:gd name="T25" fmla="*/ 94 h 105"/>
                  <a:gd name="T26" fmla="*/ 386 w 441"/>
                  <a:gd name="T27" fmla="*/ 105 h 105"/>
                  <a:gd name="T28" fmla="*/ 0 w 441"/>
                  <a:gd name="T29" fmla="*/ 105 h 105"/>
                  <a:gd name="T30" fmla="*/ 0 w 441"/>
                  <a:gd name="T31" fmla="*/ 85 h 105"/>
                  <a:gd name="T32" fmla="*/ 382 w 441"/>
                  <a:gd name="T33" fmla="*/ 85 h 105"/>
                  <a:gd name="T34" fmla="*/ 396 w 441"/>
                  <a:gd name="T35" fmla="*/ 69 h 105"/>
                  <a:gd name="T36" fmla="*/ 396 w 441"/>
                  <a:gd name="T37" fmla="*/ 59 h 105"/>
                  <a:gd name="T38" fmla="*/ 396 w 441"/>
                  <a:gd name="T3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1" h="105">
                    <a:moveTo>
                      <a:pt x="396" y="46"/>
                    </a:moveTo>
                    <a:cubicBezTo>
                      <a:pt x="396" y="43"/>
                      <a:pt x="396" y="40"/>
                      <a:pt x="396" y="36"/>
                    </a:cubicBezTo>
                    <a:cubicBezTo>
                      <a:pt x="396" y="19"/>
                      <a:pt x="382" y="20"/>
                      <a:pt x="382" y="20"/>
                    </a:cubicBezTo>
                    <a:cubicBezTo>
                      <a:pt x="0" y="20"/>
                      <a:pt x="0" y="20"/>
                      <a:pt x="0" y="20"/>
                    </a:cubicBezTo>
                    <a:cubicBezTo>
                      <a:pt x="0" y="0"/>
                      <a:pt x="0" y="0"/>
                      <a:pt x="0" y="0"/>
                    </a:cubicBezTo>
                    <a:cubicBezTo>
                      <a:pt x="386" y="0"/>
                      <a:pt x="386" y="0"/>
                      <a:pt x="386" y="0"/>
                    </a:cubicBezTo>
                    <a:cubicBezTo>
                      <a:pt x="394" y="0"/>
                      <a:pt x="400" y="2"/>
                      <a:pt x="404" y="6"/>
                    </a:cubicBezTo>
                    <a:cubicBezTo>
                      <a:pt x="404" y="6"/>
                      <a:pt x="404" y="6"/>
                      <a:pt x="404" y="6"/>
                    </a:cubicBezTo>
                    <a:cubicBezTo>
                      <a:pt x="404" y="6"/>
                      <a:pt x="404" y="6"/>
                      <a:pt x="404" y="6"/>
                    </a:cubicBezTo>
                    <a:cubicBezTo>
                      <a:pt x="405" y="6"/>
                      <a:pt x="405" y="6"/>
                      <a:pt x="405" y="6"/>
                    </a:cubicBezTo>
                    <a:cubicBezTo>
                      <a:pt x="405" y="7"/>
                      <a:pt x="405" y="7"/>
                      <a:pt x="405" y="7"/>
                    </a:cubicBezTo>
                    <a:cubicBezTo>
                      <a:pt x="405" y="7"/>
                      <a:pt x="405" y="7"/>
                      <a:pt x="405" y="7"/>
                    </a:cubicBezTo>
                    <a:cubicBezTo>
                      <a:pt x="412" y="14"/>
                      <a:pt x="441" y="47"/>
                      <a:pt x="408" y="94"/>
                    </a:cubicBezTo>
                    <a:cubicBezTo>
                      <a:pt x="405" y="100"/>
                      <a:pt x="398" y="105"/>
                      <a:pt x="386" y="105"/>
                    </a:cubicBezTo>
                    <a:cubicBezTo>
                      <a:pt x="0" y="105"/>
                      <a:pt x="0" y="105"/>
                      <a:pt x="0" y="105"/>
                    </a:cubicBezTo>
                    <a:cubicBezTo>
                      <a:pt x="0" y="85"/>
                      <a:pt x="0" y="85"/>
                      <a:pt x="0" y="85"/>
                    </a:cubicBezTo>
                    <a:cubicBezTo>
                      <a:pt x="382" y="85"/>
                      <a:pt x="382" y="85"/>
                      <a:pt x="382" y="85"/>
                    </a:cubicBezTo>
                    <a:cubicBezTo>
                      <a:pt x="382" y="85"/>
                      <a:pt x="396" y="86"/>
                      <a:pt x="396" y="69"/>
                    </a:cubicBezTo>
                    <a:cubicBezTo>
                      <a:pt x="396" y="65"/>
                      <a:pt x="396" y="62"/>
                      <a:pt x="396" y="59"/>
                    </a:cubicBezTo>
                    <a:cubicBezTo>
                      <a:pt x="396" y="59"/>
                      <a:pt x="396" y="54"/>
                      <a:pt x="396" y="46"/>
                    </a:cubicBezTo>
                    <a:close/>
                  </a:path>
                </a:pathLst>
              </a:custGeom>
              <a:solidFill>
                <a:srgbClr val="EA58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6" name="ïsļïḍe"/>
              <p:cNvSpPr/>
              <p:nvPr/>
            </p:nvSpPr>
            <p:spPr bwMode="auto">
              <a:xfrm>
                <a:off x="4983" y="1235"/>
                <a:ext cx="489" cy="94"/>
              </a:xfrm>
              <a:custGeom>
                <a:avLst/>
                <a:gdLst>
                  <a:gd name="T0" fmla="*/ 388 w 390"/>
                  <a:gd name="T1" fmla="*/ 5 h 75"/>
                  <a:gd name="T2" fmla="*/ 390 w 390"/>
                  <a:gd name="T3" fmla="*/ 75 h 75"/>
                  <a:gd name="T4" fmla="*/ 2 w 390"/>
                  <a:gd name="T5" fmla="*/ 75 h 75"/>
                  <a:gd name="T6" fmla="*/ 0 w 390"/>
                  <a:gd name="T7" fmla="*/ 0 h 75"/>
                  <a:gd name="T8" fmla="*/ 388 w 390"/>
                  <a:gd name="T9" fmla="*/ 5 h 75"/>
                </a:gdLst>
                <a:ahLst/>
                <a:cxnLst>
                  <a:cxn ang="0">
                    <a:pos x="T0" y="T1"/>
                  </a:cxn>
                  <a:cxn ang="0">
                    <a:pos x="T2" y="T3"/>
                  </a:cxn>
                  <a:cxn ang="0">
                    <a:pos x="T4" y="T5"/>
                  </a:cxn>
                  <a:cxn ang="0">
                    <a:pos x="T6" y="T7"/>
                  </a:cxn>
                  <a:cxn ang="0">
                    <a:pos x="T8" y="T9"/>
                  </a:cxn>
                </a:cxnLst>
                <a:rect l="0" t="0" r="r" b="b"/>
                <a:pathLst>
                  <a:path w="390" h="75">
                    <a:moveTo>
                      <a:pt x="388" y="5"/>
                    </a:moveTo>
                    <a:cubicBezTo>
                      <a:pt x="388" y="5"/>
                      <a:pt x="371" y="38"/>
                      <a:pt x="390" y="75"/>
                    </a:cubicBezTo>
                    <a:cubicBezTo>
                      <a:pt x="2" y="75"/>
                      <a:pt x="2" y="75"/>
                      <a:pt x="2" y="75"/>
                    </a:cubicBezTo>
                    <a:cubicBezTo>
                      <a:pt x="0" y="0"/>
                      <a:pt x="0" y="0"/>
                      <a:pt x="0" y="0"/>
                    </a:cubicBezTo>
                    <a:lnTo>
                      <a:pt x="388" y="5"/>
                    </a:lnTo>
                    <a:close/>
                  </a:path>
                </a:pathLst>
              </a:custGeom>
              <a:solidFill>
                <a:srgbClr val="E7E6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7" name="îṣ1íḍè"/>
              <p:cNvSpPr/>
              <p:nvPr/>
            </p:nvSpPr>
            <p:spPr bwMode="auto">
              <a:xfrm>
                <a:off x="4983" y="1246"/>
                <a:ext cx="486"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48" name="îṣḷiḑê"/>
              <p:cNvSpPr/>
              <p:nvPr/>
            </p:nvSpPr>
            <p:spPr bwMode="auto">
              <a:xfrm>
                <a:off x="4983" y="1254"/>
                <a:ext cx="486" cy="3"/>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49" name="iṧlíḓè"/>
              <p:cNvSpPr/>
              <p:nvPr/>
            </p:nvSpPr>
            <p:spPr bwMode="auto">
              <a:xfrm>
                <a:off x="4983" y="1265"/>
                <a:ext cx="486"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50" name="ïSliḑê"/>
              <p:cNvSpPr/>
              <p:nvPr/>
            </p:nvSpPr>
            <p:spPr bwMode="auto">
              <a:xfrm>
                <a:off x="4983" y="1276"/>
                <a:ext cx="486"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51" name="îšļidê"/>
              <p:cNvSpPr/>
              <p:nvPr/>
            </p:nvSpPr>
            <p:spPr bwMode="auto">
              <a:xfrm>
                <a:off x="4983" y="1284"/>
                <a:ext cx="486" cy="3"/>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52" name="íṥḻïḍê"/>
              <p:cNvSpPr/>
              <p:nvPr/>
            </p:nvSpPr>
            <p:spPr bwMode="auto">
              <a:xfrm>
                <a:off x="4983" y="1291"/>
                <a:ext cx="486"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53" name="isḷîḓè"/>
              <p:cNvSpPr/>
              <p:nvPr/>
            </p:nvSpPr>
            <p:spPr bwMode="auto">
              <a:xfrm>
                <a:off x="4983" y="1302"/>
                <a:ext cx="486"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54" name="ïśļïḋé"/>
              <p:cNvSpPr/>
              <p:nvPr/>
            </p:nvSpPr>
            <p:spPr bwMode="auto">
              <a:xfrm>
                <a:off x="4983" y="1314"/>
                <a:ext cx="486"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55" name="iŝlíďè"/>
              <p:cNvSpPr/>
              <p:nvPr/>
            </p:nvSpPr>
            <p:spPr bwMode="auto">
              <a:xfrm>
                <a:off x="4935" y="1216"/>
                <a:ext cx="544" cy="132"/>
              </a:xfrm>
              <a:custGeom>
                <a:avLst/>
                <a:gdLst>
                  <a:gd name="T0" fmla="*/ 44 w 434"/>
                  <a:gd name="T1" fmla="*/ 46 h 105"/>
                  <a:gd name="T2" fmla="*/ 44 w 434"/>
                  <a:gd name="T3" fmla="*/ 36 h 105"/>
                  <a:gd name="T4" fmla="*/ 58 w 434"/>
                  <a:gd name="T5" fmla="*/ 20 h 105"/>
                  <a:gd name="T6" fmla="*/ 434 w 434"/>
                  <a:gd name="T7" fmla="*/ 20 h 105"/>
                  <a:gd name="T8" fmla="*/ 434 w 434"/>
                  <a:gd name="T9" fmla="*/ 0 h 105"/>
                  <a:gd name="T10" fmla="*/ 54 w 434"/>
                  <a:gd name="T11" fmla="*/ 0 h 105"/>
                  <a:gd name="T12" fmla="*/ 37 w 434"/>
                  <a:gd name="T13" fmla="*/ 5 h 105"/>
                  <a:gd name="T14" fmla="*/ 37 w 434"/>
                  <a:gd name="T15" fmla="*/ 5 h 105"/>
                  <a:gd name="T16" fmla="*/ 37 w 434"/>
                  <a:gd name="T17" fmla="*/ 5 h 105"/>
                  <a:gd name="T18" fmla="*/ 36 w 434"/>
                  <a:gd name="T19" fmla="*/ 6 h 105"/>
                  <a:gd name="T20" fmla="*/ 35 w 434"/>
                  <a:gd name="T21" fmla="*/ 6 h 105"/>
                  <a:gd name="T22" fmla="*/ 35 w 434"/>
                  <a:gd name="T23" fmla="*/ 7 h 105"/>
                  <a:gd name="T24" fmla="*/ 32 w 434"/>
                  <a:gd name="T25" fmla="*/ 94 h 105"/>
                  <a:gd name="T26" fmla="*/ 54 w 434"/>
                  <a:gd name="T27" fmla="*/ 105 h 105"/>
                  <a:gd name="T28" fmla="*/ 434 w 434"/>
                  <a:gd name="T29" fmla="*/ 105 h 105"/>
                  <a:gd name="T30" fmla="*/ 434 w 434"/>
                  <a:gd name="T31" fmla="*/ 85 h 105"/>
                  <a:gd name="T32" fmla="*/ 58 w 434"/>
                  <a:gd name="T33" fmla="*/ 85 h 105"/>
                  <a:gd name="T34" fmla="*/ 44 w 434"/>
                  <a:gd name="T35" fmla="*/ 69 h 105"/>
                  <a:gd name="T36" fmla="*/ 44 w 434"/>
                  <a:gd name="T37" fmla="*/ 59 h 105"/>
                  <a:gd name="T38" fmla="*/ 44 w 434"/>
                  <a:gd name="T3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4" h="105">
                    <a:moveTo>
                      <a:pt x="44" y="46"/>
                    </a:moveTo>
                    <a:cubicBezTo>
                      <a:pt x="44" y="43"/>
                      <a:pt x="44" y="40"/>
                      <a:pt x="44" y="36"/>
                    </a:cubicBezTo>
                    <a:cubicBezTo>
                      <a:pt x="44" y="18"/>
                      <a:pt x="58" y="20"/>
                      <a:pt x="58" y="20"/>
                    </a:cubicBezTo>
                    <a:cubicBezTo>
                      <a:pt x="434" y="20"/>
                      <a:pt x="434" y="20"/>
                      <a:pt x="434" y="20"/>
                    </a:cubicBezTo>
                    <a:cubicBezTo>
                      <a:pt x="434" y="0"/>
                      <a:pt x="434" y="0"/>
                      <a:pt x="434" y="0"/>
                    </a:cubicBezTo>
                    <a:cubicBezTo>
                      <a:pt x="54" y="0"/>
                      <a:pt x="54" y="0"/>
                      <a:pt x="54" y="0"/>
                    </a:cubicBezTo>
                    <a:cubicBezTo>
                      <a:pt x="46" y="0"/>
                      <a:pt x="40" y="2"/>
                      <a:pt x="37" y="5"/>
                    </a:cubicBezTo>
                    <a:cubicBezTo>
                      <a:pt x="37" y="5"/>
                      <a:pt x="37" y="5"/>
                      <a:pt x="37" y="5"/>
                    </a:cubicBezTo>
                    <a:cubicBezTo>
                      <a:pt x="37" y="5"/>
                      <a:pt x="37" y="5"/>
                      <a:pt x="37" y="5"/>
                    </a:cubicBezTo>
                    <a:cubicBezTo>
                      <a:pt x="36" y="6"/>
                      <a:pt x="36" y="6"/>
                      <a:pt x="36" y="6"/>
                    </a:cubicBezTo>
                    <a:cubicBezTo>
                      <a:pt x="35" y="6"/>
                      <a:pt x="35" y="6"/>
                      <a:pt x="35" y="6"/>
                    </a:cubicBezTo>
                    <a:cubicBezTo>
                      <a:pt x="35" y="7"/>
                      <a:pt x="35" y="7"/>
                      <a:pt x="35" y="7"/>
                    </a:cubicBezTo>
                    <a:cubicBezTo>
                      <a:pt x="28" y="14"/>
                      <a:pt x="0" y="47"/>
                      <a:pt x="32" y="94"/>
                    </a:cubicBezTo>
                    <a:cubicBezTo>
                      <a:pt x="35" y="100"/>
                      <a:pt x="42" y="105"/>
                      <a:pt x="54" y="105"/>
                    </a:cubicBezTo>
                    <a:cubicBezTo>
                      <a:pt x="434" y="105"/>
                      <a:pt x="434" y="105"/>
                      <a:pt x="434" y="105"/>
                    </a:cubicBezTo>
                    <a:cubicBezTo>
                      <a:pt x="434" y="85"/>
                      <a:pt x="434" y="85"/>
                      <a:pt x="434" y="85"/>
                    </a:cubicBezTo>
                    <a:cubicBezTo>
                      <a:pt x="58" y="85"/>
                      <a:pt x="58" y="85"/>
                      <a:pt x="58" y="85"/>
                    </a:cubicBezTo>
                    <a:cubicBezTo>
                      <a:pt x="58" y="85"/>
                      <a:pt x="44" y="86"/>
                      <a:pt x="44" y="69"/>
                    </a:cubicBezTo>
                    <a:cubicBezTo>
                      <a:pt x="44" y="65"/>
                      <a:pt x="44" y="62"/>
                      <a:pt x="44" y="59"/>
                    </a:cubicBezTo>
                    <a:cubicBezTo>
                      <a:pt x="44" y="59"/>
                      <a:pt x="44" y="54"/>
                      <a:pt x="44" y="46"/>
                    </a:cubicBezTo>
                    <a:close/>
                  </a:path>
                </a:pathLst>
              </a:custGeom>
              <a:solidFill>
                <a:srgbClr val="F4A6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6" name="ïṥ1iḓé"/>
              <p:cNvSpPr/>
              <p:nvPr/>
            </p:nvSpPr>
            <p:spPr bwMode="auto">
              <a:xfrm>
                <a:off x="4990" y="1103"/>
                <a:ext cx="632" cy="93"/>
              </a:xfrm>
              <a:custGeom>
                <a:avLst/>
                <a:gdLst>
                  <a:gd name="T0" fmla="*/ 501 w 504"/>
                  <a:gd name="T1" fmla="*/ 5 h 74"/>
                  <a:gd name="T2" fmla="*/ 504 w 504"/>
                  <a:gd name="T3" fmla="*/ 74 h 74"/>
                  <a:gd name="T4" fmla="*/ 2 w 504"/>
                  <a:gd name="T5" fmla="*/ 74 h 74"/>
                  <a:gd name="T6" fmla="*/ 0 w 504"/>
                  <a:gd name="T7" fmla="*/ 0 h 74"/>
                  <a:gd name="T8" fmla="*/ 501 w 504"/>
                  <a:gd name="T9" fmla="*/ 5 h 74"/>
                </a:gdLst>
                <a:ahLst/>
                <a:cxnLst>
                  <a:cxn ang="0">
                    <a:pos x="T0" y="T1"/>
                  </a:cxn>
                  <a:cxn ang="0">
                    <a:pos x="T2" y="T3"/>
                  </a:cxn>
                  <a:cxn ang="0">
                    <a:pos x="T4" y="T5"/>
                  </a:cxn>
                  <a:cxn ang="0">
                    <a:pos x="T6" y="T7"/>
                  </a:cxn>
                  <a:cxn ang="0">
                    <a:pos x="T8" y="T9"/>
                  </a:cxn>
                </a:cxnLst>
                <a:rect l="0" t="0" r="r" b="b"/>
                <a:pathLst>
                  <a:path w="504" h="74">
                    <a:moveTo>
                      <a:pt x="501" y="5"/>
                    </a:moveTo>
                    <a:cubicBezTo>
                      <a:pt x="501" y="5"/>
                      <a:pt x="479" y="37"/>
                      <a:pt x="504" y="74"/>
                    </a:cubicBezTo>
                    <a:cubicBezTo>
                      <a:pt x="2" y="74"/>
                      <a:pt x="2" y="74"/>
                      <a:pt x="2" y="74"/>
                    </a:cubicBezTo>
                    <a:cubicBezTo>
                      <a:pt x="0" y="0"/>
                      <a:pt x="0" y="0"/>
                      <a:pt x="0" y="0"/>
                    </a:cubicBezTo>
                    <a:lnTo>
                      <a:pt x="501" y="5"/>
                    </a:lnTo>
                    <a:close/>
                  </a:path>
                </a:pathLst>
              </a:custGeom>
              <a:solidFill>
                <a:srgbClr val="E7E6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7" name="ïṩľïďe"/>
              <p:cNvSpPr/>
              <p:nvPr/>
            </p:nvSpPr>
            <p:spPr bwMode="auto">
              <a:xfrm>
                <a:off x="4990" y="1113"/>
                <a:ext cx="627"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58" name="ï$lîḋé"/>
              <p:cNvSpPr/>
              <p:nvPr/>
            </p:nvSpPr>
            <p:spPr bwMode="auto">
              <a:xfrm>
                <a:off x="4990" y="1121"/>
                <a:ext cx="627" cy="3"/>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59" name="îṡlîḋè"/>
              <p:cNvSpPr/>
              <p:nvPr/>
            </p:nvSpPr>
            <p:spPr bwMode="auto">
              <a:xfrm>
                <a:off x="4990" y="1133"/>
                <a:ext cx="627"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0" name="iṥļïdè"/>
              <p:cNvSpPr/>
              <p:nvPr/>
            </p:nvSpPr>
            <p:spPr bwMode="auto">
              <a:xfrm>
                <a:off x="4990" y="1144"/>
                <a:ext cx="627"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1" name="îşļîďê"/>
              <p:cNvSpPr/>
              <p:nvPr/>
            </p:nvSpPr>
            <p:spPr bwMode="auto">
              <a:xfrm>
                <a:off x="4990" y="1152"/>
                <a:ext cx="627"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2" name="îšľiḓe"/>
              <p:cNvSpPr/>
              <p:nvPr/>
            </p:nvSpPr>
            <p:spPr bwMode="auto">
              <a:xfrm>
                <a:off x="4990" y="1160"/>
                <a:ext cx="627" cy="3"/>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3" name="išľîde"/>
              <p:cNvSpPr/>
              <p:nvPr/>
            </p:nvSpPr>
            <p:spPr bwMode="auto">
              <a:xfrm>
                <a:off x="4990" y="1171"/>
                <a:ext cx="627"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4" name="íṥľîḓé"/>
              <p:cNvSpPr/>
              <p:nvPr/>
            </p:nvSpPr>
            <p:spPr bwMode="auto">
              <a:xfrm>
                <a:off x="4990" y="1182"/>
                <a:ext cx="627"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5" name="islïďe"/>
              <p:cNvSpPr/>
              <p:nvPr/>
            </p:nvSpPr>
            <p:spPr bwMode="auto">
              <a:xfrm>
                <a:off x="4928" y="1083"/>
                <a:ext cx="703" cy="133"/>
              </a:xfrm>
              <a:custGeom>
                <a:avLst/>
                <a:gdLst>
                  <a:gd name="T0" fmla="*/ 57 w 561"/>
                  <a:gd name="T1" fmla="*/ 47 h 106"/>
                  <a:gd name="T2" fmla="*/ 57 w 561"/>
                  <a:gd name="T3" fmla="*/ 37 h 106"/>
                  <a:gd name="T4" fmla="*/ 75 w 561"/>
                  <a:gd name="T5" fmla="*/ 21 h 106"/>
                  <a:gd name="T6" fmla="*/ 561 w 561"/>
                  <a:gd name="T7" fmla="*/ 21 h 106"/>
                  <a:gd name="T8" fmla="*/ 561 w 561"/>
                  <a:gd name="T9" fmla="*/ 0 h 106"/>
                  <a:gd name="T10" fmla="*/ 70 w 561"/>
                  <a:gd name="T11" fmla="*/ 0 h 106"/>
                  <a:gd name="T12" fmla="*/ 47 w 561"/>
                  <a:gd name="T13" fmla="*/ 6 h 106"/>
                  <a:gd name="T14" fmla="*/ 47 w 561"/>
                  <a:gd name="T15" fmla="*/ 6 h 106"/>
                  <a:gd name="T16" fmla="*/ 47 w 561"/>
                  <a:gd name="T17" fmla="*/ 6 h 106"/>
                  <a:gd name="T18" fmla="*/ 46 w 561"/>
                  <a:gd name="T19" fmla="*/ 7 h 106"/>
                  <a:gd name="T20" fmla="*/ 46 w 561"/>
                  <a:gd name="T21" fmla="*/ 7 h 106"/>
                  <a:gd name="T22" fmla="*/ 45 w 561"/>
                  <a:gd name="T23" fmla="*/ 7 h 106"/>
                  <a:gd name="T24" fmla="*/ 42 w 561"/>
                  <a:gd name="T25" fmla="*/ 94 h 106"/>
                  <a:gd name="T26" fmla="*/ 70 w 561"/>
                  <a:gd name="T27" fmla="*/ 106 h 106"/>
                  <a:gd name="T28" fmla="*/ 561 w 561"/>
                  <a:gd name="T29" fmla="*/ 106 h 106"/>
                  <a:gd name="T30" fmla="*/ 561 w 561"/>
                  <a:gd name="T31" fmla="*/ 85 h 106"/>
                  <a:gd name="T32" fmla="*/ 75 w 561"/>
                  <a:gd name="T33" fmla="*/ 85 h 106"/>
                  <a:gd name="T34" fmla="*/ 57 w 561"/>
                  <a:gd name="T35" fmla="*/ 69 h 106"/>
                  <a:gd name="T36" fmla="*/ 57 w 561"/>
                  <a:gd name="T37" fmla="*/ 59 h 106"/>
                  <a:gd name="T38" fmla="*/ 57 w 561"/>
                  <a:gd name="T39" fmla="*/ 4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1" h="106">
                    <a:moveTo>
                      <a:pt x="57" y="47"/>
                    </a:moveTo>
                    <a:cubicBezTo>
                      <a:pt x="57" y="44"/>
                      <a:pt x="57" y="40"/>
                      <a:pt x="57" y="37"/>
                    </a:cubicBezTo>
                    <a:cubicBezTo>
                      <a:pt x="57" y="19"/>
                      <a:pt x="75" y="21"/>
                      <a:pt x="75" y="21"/>
                    </a:cubicBezTo>
                    <a:cubicBezTo>
                      <a:pt x="561" y="21"/>
                      <a:pt x="561" y="21"/>
                      <a:pt x="561" y="21"/>
                    </a:cubicBezTo>
                    <a:cubicBezTo>
                      <a:pt x="561" y="0"/>
                      <a:pt x="561" y="0"/>
                      <a:pt x="561" y="0"/>
                    </a:cubicBezTo>
                    <a:cubicBezTo>
                      <a:pt x="70" y="0"/>
                      <a:pt x="70" y="0"/>
                      <a:pt x="70" y="0"/>
                    </a:cubicBezTo>
                    <a:cubicBezTo>
                      <a:pt x="60" y="0"/>
                      <a:pt x="52" y="3"/>
                      <a:pt x="47" y="6"/>
                    </a:cubicBezTo>
                    <a:cubicBezTo>
                      <a:pt x="47" y="6"/>
                      <a:pt x="47" y="6"/>
                      <a:pt x="47" y="6"/>
                    </a:cubicBezTo>
                    <a:cubicBezTo>
                      <a:pt x="47" y="6"/>
                      <a:pt x="47" y="6"/>
                      <a:pt x="47" y="6"/>
                    </a:cubicBezTo>
                    <a:cubicBezTo>
                      <a:pt x="47" y="6"/>
                      <a:pt x="47" y="7"/>
                      <a:pt x="46" y="7"/>
                    </a:cubicBezTo>
                    <a:cubicBezTo>
                      <a:pt x="46" y="7"/>
                      <a:pt x="46" y="7"/>
                      <a:pt x="46" y="7"/>
                    </a:cubicBezTo>
                    <a:cubicBezTo>
                      <a:pt x="45" y="7"/>
                      <a:pt x="45" y="7"/>
                      <a:pt x="45" y="7"/>
                    </a:cubicBezTo>
                    <a:cubicBezTo>
                      <a:pt x="36" y="15"/>
                      <a:pt x="0" y="48"/>
                      <a:pt x="42" y="94"/>
                    </a:cubicBezTo>
                    <a:cubicBezTo>
                      <a:pt x="46" y="100"/>
                      <a:pt x="55" y="106"/>
                      <a:pt x="70" y="106"/>
                    </a:cubicBezTo>
                    <a:cubicBezTo>
                      <a:pt x="561" y="106"/>
                      <a:pt x="561" y="106"/>
                      <a:pt x="561" y="106"/>
                    </a:cubicBezTo>
                    <a:cubicBezTo>
                      <a:pt x="561" y="85"/>
                      <a:pt x="561" y="85"/>
                      <a:pt x="561" y="85"/>
                    </a:cubicBezTo>
                    <a:cubicBezTo>
                      <a:pt x="75" y="85"/>
                      <a:pt x="75" y="85"/>
                      <a:pt x="75" y="85"/>
                    </a:cubicBezTo>
                    <a:cubicBezTo>
                      <a:pt x="75" y="85"/>
                      <a:pt x="57" y="87"/>
                      <a:pt x="57" y="69"/>
                    </a:cubicBezTo>
                    <a:cubicBezTo>
                      <a:pt x="57" y="66"/>
                      <a:pt x="57" y="62"/>
                      <a:pt x="57" y="59"/>
                    </a:cubicBezTo>
                    <a:cubicBezTo>
                      <a:pt x="57" y="59"/>
                      <a:pt x="57" y="54"/>
                      <a:pt x="57" y="47"/>
                    </a:cubicBezTo>
                    <a:close/>
                  </a:path>
                </a:pathLst>
              </a:custGeom>
              <a:solidFill>
                <a:srgbClr val="F77C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6" name="iSľïḋê"/>
              <p:cNvSpPr/>
              <p:nvPr/>
            </p:nvSpPr>
            <p:spPr bwMode="auto">
              <a:xfrm>
                <a:off x="5024" y="970"/>
                <a:ext cx="547" cy="94"/>
              </a:xfrm>
              <a:custGeom>
                <a:avLst/>
                <a:gdLst>
                  <a:gd name="T0" fmla="*/ 2 w 436"/>
                  <a:gd name="T1" fmla="*/ 5 h 75"/>
                  <a:gd name="T2" fmla="*/ 0 w 436"/>
                  <a:gd name="T3" fmla="*/ 75 h 75"/>
                  <a:gd name="T4" fmla="*/ 434 w 436"/>
                  <a:gd name="T5" fmla="*/ 75 h 75"/>
                  <a:gd name="T6" fmla="*/ 436 w 436"/>
                  <a:gd name="T7" fmla="*/ 0 h 75"/>
                  <a:gd name="T8" fmla="*/ 2 w 436"/>
                  <a:gd name="T9" fmla="*/ 5 h 75"/>
                </a:gdLst>
                <a:ahLst/>
                <a:cxnLst>
                  <a:cxn ang="0">
                    <a:pos x="T0" y="T1"/>
                  </a:cxn>
                  <a:cxn ang="0">
                    <a:pos x="T2" y="T3"/>
                  </a:cxn>
                  <a:cxn ang="0">
                    <a:pos x="T4" y="T5"/>
                  </a:cxn>
                  <a:cxn ang="0">
                    <a:pos x="T6" y="T7"/>
                  </a:cxn>
                  <a:cxn ang="0">
                    <a:pos x="T8" y="T9"/>
                  </a:cxn>
                </a:cxnLst>
                <a:rect l="0" t="0" r="r" b="b"/>
                <a:pathLst>
                  <a:path w="436" h="75">
                    <a:moveTo>
                      <a:pt x="2" y="5"/>
                    </a:moveTo>
                    <a:cubicBezTo>
                      <a:pt x="2" y="5"/>
                      <a:pt x="21" y="38"/>
                      <a:pt x="0" y="75"/>
                    </a:cubicBezTo>
                    <a:cubicBezTo>
                      <a:pt x="434" y="75"/>
                      <a:pt x="434" y="75"/>
                      <a:pt x="434" y="75"/>
                    </a:cubicBezTo>
                    <a:cubicBezTo>
                      <a:pt x="436" y="0"/>
                      <a:pt x="436" y="0"/>
                      <a:pt x="436" y="0"/>
                    </a:cubicBezTo>
                    <a:lnTo>
                      <a:pt x="2" y="5"/>
                    </a:lnTo>
                    <a:close/>
                  </a:path>
                </a:pathLst>
              </a:custGeom>
              <a:solidFill>
                <a:srgbClr val="E7E6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7" name="íślíďè"/>
              <p:cNvSpPr/>
              <p:nvPr/>
            </p:nvSpPr>
            <p:spPr bwMode="auto">
              <a:xfrm>
                <a:off x="5028" y="981"/>
                <a:ext cx="54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8" name="íṩļiḑè"/>
              <p:cNvSpPr/>
              <p:nvPr/>
            </p:nvSpPr>
            <p:spPr bwMode="auto">
              <a:xfrm>
                <a:off x="5028" y="989"/>
                <a:ext cx="54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9" name="ïṣľîḍè"/>
              <p:cNvSpPr/>
              <p:nvPr/>
            </p:nvSpPr>
            <p:spPr bwMode="auto">
              <a:xfrm>
                <a:off x="5028" y="1000"/>
                <a:ext cx="54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70" name="is1iḍê"/>
              <p:cNvSpPr/>
              <p:nvPr/>
            </p:nvSpPr>
            <p:spPr bwMode="auto">
              <a:xfrm>
                <a:off x="5028" y="1012"/>
                <a:ext cx="543" cy="3"/>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71" name="îṧḻidé"/>
              <p:cNvSpPr/>
              <p:nvPr/>
            </p:nvSpPr>
            <p:spPr bwMode="auto">
              <a:xfrm>
                <a:off x="5028" y="1020"/>
                <a:ext cx="54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72" name="ïsļíḋê"/>
              <p:cNvSpPr/>
              <p:nvPr/>
            </p:nvSpPr>
            <p:spPr bwMode="auto">
              <a:xfrm>
                <a:off x="5028" y="1028"/>
                <a:ext cx="54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73" name="ïsḷïḋè"/>
              <p:cNvSpPr/>
              <p:nvPr/>
            </p:nvSpPr>
            <p:spPr bwMode="auto">
              <a:xfrm>
                <a:off x="5028" y="1039"/>
                <a:ext cx="54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74" name="ïSļïďè"/>
              <p:cNvSpPr/>
              <p:nvPr/>
            </p:nvSpPr>
            <p:spPr bwMode="auto">
              <a:xfrm>
                <a:off x="5028" y="1050"/>
                <a:ext cx="543" cy="4"/>
              </a:xfrm>
              <a:prstGeom prst="rect">
                <a:avLst/>
              </a:prstGeom>
              <a:solidFill>
                <a:srgbClr val="D0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75" name="ïṩḷiḓe"/>
              <p:cNvSpPr/>
              <p:nvPr/>
            </p:nvSpPr>
            <p:spPr bwMode="auto">
              <a:xfrm>
                <a:off x="5017" y="951"/>
                <a:ext cx="601" cy="132"/>
              </a:xfrm>
              <a:custGeom>
                <a:avLst/>
                <a:gdLst>
                  <a:gd name="T0" fmla="*/ 432 w 480"/>
                  <a:gd name="T1" fmla="*/ 46 h 105"/>
                  <a:gd name="T2" fmla="*/ 432 w 480"/>
                  <a:gd name="T3" fmla="*/ 36 h 105"/>
                  <a:gd name="T4" fmla="*/ 416 w 480"/>
                  <a:gd name="T5" fmla="*/ 20 h 105"/>
                  <a:gd name="T6" fmla="*/ 0 w 480"/>
                  <a:gd name="T7" fmla="*/ 20 h 105"/>
                  <a:gd name="T8" fmla="*/ 0 w 480"/>
                  <a:gd name="T9" fmla="*/ 0 h 105"/>
                  <a:gd name="T10" fmla="*/ 420 w 480"/>
                  <a:gd name="T11" fmla="*/ 0 h 105"/>
                  <a:gd name="T12" fmla="*/ 439 w 480"/>
                  <a:gd name="T13" fmla="*/ 6 h 105"/>
                  <a:gd name="T14" fmla="*/ 439 w 480"/>
                  <a:gd name="T15" fmla="*/ 6 h 105"/>
                  <a:gd name="T16" fmla="*/ 441 w 480"/>
                  <a:gd name="T17" fmla="*/ 7 h 105"/>
                  <a:gd name="T18" fmla="*/ 441 w 480"/>
                  <a:gd name="T19" fmla="*/ 7 h 105"/>
                  <a:gd name="T20" fmla="*/ 441 w 480"/>
                  <a:gd name="T21" fmla="*/ 7 h 105"/>
                  <a:gd name="T22" fmla="*/ 445 w 480"/>
                  <a:gd name="T23" fmla="*/ 94 h 105"/>
                  <a:gd name="T24" fmla="*/ 420 w 480"/>
                  <a:gd name="T25" fmla="*/ 105 h 105"/>
                  <a:gd name="T26" fmla="*/ 0 w 480"/>
                  <a:gd name="T27" fmla="*/ 105 h 105"/>
                  <a:gd name="T28" fmla="*/ 0 w 480"/>
                  <a:gd name="T29" fmla="*/ 85 h 105"/>
                  <a:gd name="T30" fmla="*/ 416 w 480"/>
                  <a:gd name="T31" fmla="*/ 85 h 105"/>
                  <a:gd name="T32" fmla="*/ 432 w 480"/>
                  <a:gd name="T33" fmla="*/ 69 h 105"/>
                  <a:gd name="T34" fmla="*/ 432 w 480"/>
                  <a:gd name="T35" fmla="*/ 59 h 105"/>
                  <a:gd name="T36" fmla="*/ 432 w 480"/>
                  <a:gd name="T37"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0" h="105">
                    <a:moveTo>
                      <a:pt x="432" y="46"/>
                    </a:moveTo>
                    <a:cubicBezTo>
                      <a:pt x="432" y="43"/>
                      <a:pt x="432" y="40"/>
                      <a:pt x="432" y="36"/>
                    </a:cubicBezTo>
                    <a:cubicBezTo>
                      <a:pt x="432" y="19"/>
                      <a:pt x="416" y="20"/>
                      <a:pt x="416" y="20"/>
                    </a:cubicBezTo>
                    <a:cubicBezTo>
                      <a:pt x="0" y="20"/>
                      <a:pt x="0" y="20"/>
                      <a:pt x="0" y="20"/>
                    </a:cubicBezTo>
                    <a:cubicBezTo>
                      <a:pt x="0" y="0"/>
                      <a:pt x="0" y="0"/>
                      <a:pt x="0" y="0"/>
                    </a:cubicBezTo>
                    <a:cubicBezTo>
                      <a:pt x="420" y="0"/>
                      <a:pt x="420" y="0"/>
                      <a:pt x="420" y="0"/>
                    </a:cubicBezTo>
                    <a:cubicBezTo>
                      <a:pt x="429" y="0"/>
                      <a:pt x="435" y="2"/>
                      <a:pt x="439" y="6"/>
                    </a:cubicBezTo>
                    <a:cubicBezTo>
                      <a:pt x="439" y="6"/>
                      <a:pt x="439" y="6"/>
                      <a:pt x="439" y="6"/>
                    </a:cubicBezTo>
                    <a:cubicBezTo>
                      <a:pt x="440" y="6"/>
                      <a:pt x="440" y="6"/>
                      <a:pt x="441" y="7"/>
                    </a:cubicBezTo>
                    <a:cubicBezTo>
                      <a:pt x="441" y="7"/>
                      <a:pt x="441" y="7"/>
                      <a:pt x="441" y="7"/>
                    </a:cubicBezTo>
                    <a:cubicBezTo>
                      <a:pt x="441" y="7"/>
                      <a:pt x="441" y="7"/>
                      <a:pt x="441" y="7"/>
                    </a:cubicBezTo>
                    <a:cubicBezTo>
                      <a:pt x="449" y="14"/>
                      <a:pt x="480" y="47"/>
                      <a:pt x="445" y="94"/>
                    </a:cubicBezTo>
                    <a:cubicBezTo>
                      <a:pt x="441" y="100"/>
                      <a:pt x="433" y="105"/>
                      <a:pt x="420" y="105"/>
                    </a:cubicBezTo>
                    <a:cubicBezTo>
                      <a:pt x="0" y="105"/>
                      <a:pt x="0" y="105"/>
                      <a:pt x="0" y="105"/>
                    </a:cubicBezTo>
                    <a:cubicBezTo>
                      <a:pt x="0" y="85"/>
                      <a:pt x="0" y="85"/>
                      <a:pt x="0" y="85"/>
                    </a:cubicBezTo>
                    <a:cubicBezTo>
                      <a:pt x="416" y="85"/>
                      <a:pt x="416" y="85"/>
                      <a:pt x="416" y="85"/>
                    </a:cubicBezTo>
                    <a:cubicBezTo>
                      <a:pt x="416" y="85"/>
                      <a:pt x="432" y="87"/>
                      <a:pt x="432" y="69"/>
                    </a:cubicBezTo>
                    <a:cubicBezTo>
                      <a:pt x="432" y="65"/>
                      <a:pt x="432" y="62"/>
                      <a:pt x="432" y="59"/>
                    </a:cubicBezTo>
                    <a:cubicBezTo>
                      <a:pt x="432" y="59"/>
                      <a:pt x="432" y="54"/>
                      <a:pt x="432" y="46"/>
                    </a:cubicBezTo>
                    <a:close/>
                  </a:path>
                </a:pathLst>
              </a:custGeom>
              <a:solidFill>
                <a:srgbClr val="0C9A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6" name="ïṡḷíḑe"/>
              <p:cNvSpPr/>
              <p:nvPr/>
            </p:nvSpPr>
            <p:spPr bwMode="auto">
              <a:xfrm>
                <a:off x="1801" y="3299"/>
                <a:ext cx="4012" cy="572"/>
              </a:xfrm>
              <a:prstGeom prst="rect">
                <a:avLst/>
              </a:prstGeom>
              <a:solidFill>
                <a:srgbClr val="DD905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77" name="î$ľïḋé"/>
              <p:cNvSpPr/>
              <p:nvPr/>
            </p:nvSpPr>
            <p:spPr bwMode="auto">
              <a:xfrm>
                <a:off x="1801" y="3299"/>
                <a:ext cx="4012"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78" name="îṩľîḓe"/>
              <p:cNvSpPr/>
              <p:nvPr/>
            </p:nvSpPr>
            <p:spPr bwMode="auto">
              <a:xfrm>
                <a:off x="1801" y="3788"/>
                <a:ext cx="4012" cy="83"/>
              </a:xfrm>
              <a:prstGeom prst="rect">
                <a:avLst/>
              </a:prstGeom>
              <a:solidFill>
                <a:srgbClr val="EAA16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79" name="ï$ḻïdè"/>
              <p:cNvSpPr/>
              <p:nvPr/>
            </p:nvSpPr>
            <p:spPr bwMode="auto">
              <a:xfrm>
                <a:off x="1847" y="3728"/>
                <a:ext cx="3966" cy="55"/>
              </a:xfrm>
              <a:custGeom>
                <a:avLst/>
                <a:gdLst>
                  <a:gd name="T0" fmla="*/ 3163 w 3163"/>
                  <a:gd name="T1" fmla="*/ 35 h 44"/>
                  <a:gd name="T2" fmla="*/ 3163 w 3163"/>
                  <a:gd name="T3" fmla="*/ 44 h 44"/>
                  <a:gd name="T4" fmla="*/ 1262 w 3163"/>
                  <a:gd name="T5" fmla="*/ 12 h 44"/>
                  <a:gd name="T6" fmla="*/ 0 w 3163"/>
                  <a:gd name="T7" fmla="*/ 16 h 44"/>
                  <a:gd name="T8" fmla="*/ 1 w 3163"/>
                  <a:gd name="T9" fmla="*/ 11 h 44"/>
                  <a:gd name="T10" fmla="*/ 1260 w 3163"/>
                  <a:gd name="T11" fmla="*/ 8 h 44"/>
                  <a:gd name="T12" fmla="*/ 3163 w 3163"/>
                  <a:gd name="T13" fmla="*/ 35 h 44"/>
                </a:gdLst>
                <a:ahLst/>
                <a:cxnLst>
                  <a:cxn ang="0">
                    <a:pos x="T0" y="T1"/>
                  </a:cxn>
                  <a:cxn ang="0">
                    <a:pos x="T2" y="T3"/>
                  </a:cxn>
                  <a:cxn ang="0">
                    <a:pos x="T4" y="T5"/>
                  </a:cxn>
                  <a:cxn ang="0">
                    <a:pos x="T6" y="T7"/>
                  </a:cxn>
                  <a:cxn ang="0">
                    <a:pos x="T8" y="T9"/>
                  </a:cxn>
                  <a:cxn ang="0">
                    <a:pos x="T10" y="T11"/>
                  </a:cxn>
                  <a:cxn ang="0">
                    <a:pos x="T12" y="T13"/>
                  </a:cxn>
                </a:cxnLst>
                <a:rect l="0" t="0" r="r" b="b"/>
                <a:pathLst>
                  <a:path w="3163" h="44">
                    <a:moveTo>
                      <a:pt x="3163" y="35"/>
                    </a:moveTo>
                    <a:cubicBezTo>
                      <a:pt x="3163" y="44"/>
                      <a:pt x="3163" y="44"/>
                      <a:pt x="3163" y="44"/>
                    </a:cubicBezTo>
                    <a:cubicBezTo>
                      <a:pt x="3149" y="44"/>
                      <a:pt x="1728" y="4"/>
                      <a:pt x="1262" y="12"/>
                    </a:cubicBezTo>
                    <a:cubicBezTo>
                      <a:pt x="795" y="20"/>
                      <a:pt x="8" y="16"/>
                      <a:pt x="0" y="16"/>
                    </a:cubicBezTo>
                    <a:cubicBezTo>
                      <a:pt x="1" y="11"/>
                      <a:pt x="1" y="11"/>
                      <a:pt x="1" y="11"/>
                    </a:cubicBezTo>
                    <a:cubicBezTo>
                      <a:pt x="9" y="11"/>
                      <a:pt x="794" y="16"/>
                      <a:pt x="1260" y="8"/>
                    </a:cubicBezTo>
                    <a:cubicBezTo>
                      <a:pt x="1729" y="0"/>
                      <a:pt x="3149" y="35"/>
                      <a:pt x="3163" y="35"/>
                    </a:cubicBezTo>
                    <a:close/>
                  </a:path>
                </a:pathLst>
              </a:custGeom>
              <a:solidFill>
                <a:srgbClr val="CE7D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0" name="íšḻîḍé"/>
              <p:cNvSpPr/>
              <p:nvPr/>
            </p:nvSpPr>
            <p:spPr bwMode="auto">
              <a:xfrm>
                <a:off x="1836" y="3599"/>
                <a:ext cx="3977" cy="138"/>
              </a:xfrm>
              <a:custGeom>
                <a:avLst/>
                <a:gdLst>
                  <a:gd name="T0" fmla="*/ 3172 w 3172"/>
                  <a:gd name="T1" fmla="*/ 100 h 110"/>
                  <a:gd name="T2" fmla="*/ 3172 w 3172"/>
                  <a:gd name="T3" fmla="*/ 110 h 110"/>
                  <a:gd name="T4" fmla="*/ 1059 w 3172"/>
                  <a:gd name="T5" fmla="*/ 84 h 110"/>
                  <a:gd name="T6" fmla="*/ 1 w 3172"/>
                  <a:gd name="T7" fmla="*/ 6 h 110"/>
                  <a:gd name="T8" fmla="*/ 0 w 3172"/>
                  <a:gd name="T9" fmla="*/ 0 h 110"/>
                  <a:gd name="T10" fmla="*/ 1059 w 3172"/>
                  <a:gd name="T11" fmla="*/ 80 h 110"/>
                  <a:gd name="T12" fmla="*/ 3172 w 3172"/>
                  <a:gd name="T13" fmla="*/ 100 h 110"/>
                </a:gdLst>
                <a:ahLst/>
                <a:cxnLst>
                  <a:cxn ang="0">
                    <a:pos x="T0" y="T1"/>
                  </a:cxn>
                  <a:cxn ang="0">
                    <a:pos x="T2" y="T3"/>
                  </a:cxn>
                  <a:cxn ang="0">
                    <a:pos x="T4" y="T5"/>
                  </a:cxn>
                  <a:cxn ang="0">
                    <a:pos x="T6" y="T7"/>
                  </a:cxn>
                  <a:cxn ang="0">
                    <a:pos x="T8" y="T9"/>
                  </a:cxn>
                  <a:cxn ang="0">
                    <a:pos x="T10" y="T11"/>
                  </a:cxn>
                  <a:cxn ang="0">
                    <a:pos x="T12" y="T13"/>
                  </a:cxn>
                </a:cxnLst>
                <a:rect l="0" t="0" r="r" b="b"/>
                <a:pathLst>
                  <a:path w="3172" h="110">
                    <a:moveTo>
                      <a:pt x="3172" y="100"/>
                    </a:moveTo>
                    <a:cubicBezTo>
                      <a:pt x="3172" y="110"/>
                      <a:pt x="3172" y="110"/>
                      <a:pt x="3172" y="110"/>
                    </a:cubicBezTo>
                    <a:cubicBezTo>
                      <a:pt x="3157" y="110"/>
                      <a:pt x="1551" y="83"/>
                      <a:pt x="1059" y="84"/>
                    </a:cubicBezTo>
                    <a:cubicBezTo>
                      <a:pt x="563" y="86"/>
                      <a:pt x="6" y="7"/>
                      <a:pt x="1" y="6"/>
                    </a:cubicBezTo>
                    <a:cubicBezTo>
                      <a:pt x="0" y="0"/>
                      <a:pt x="0" y="0"/>
                      <a:pt x="0" y="0"/>
                    </a:cubicBezTo>
                    <a:cubicBezTo>
                      <a:pt x="6" y="1"/>
                      <a:pt x="571" y="82"/>
                      <a:pt x="1059" y="80"/>
                    </a:cubicBezTo>
                    <a:cubicBezTo>
                      <a:pt x="1552" y="79"/>
                      <a:pt x="3157" y="100"/>
                      <a:pt x="3172" y="100"/>
                    </a:cubicBezTo>
                    <a:close/>
                  </a:path>
                </a:pathLst>
              </a:custGeom>
              <a:solidFill>
                <a:srgbClr val="CE7D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1" name="ïŝlíḑê"/>
              <p:cNvSpPr/>
              <p:nvPr/>
            </p:nvSpPr>
            <p:spPr bwMode="auto">
              <a:xfrm>
                <a:off x="1836" y="3555"/>
                <a:ext cx="3977" cy="121"/>
              </a:xfrm>
              <a:custGeom>
                <a:avLst/>
                <a:gdLst>
                  <a:gd name="T0" fmla="*/ 3172 w 3172"/>
                  <a:gd name="T1" fmla="*/ 87 h 96"/>
                  <a:gd name="T2" fmla="*/ 3172 w 3172"/>
                  <a:gd name="T3" fmla="*/ 95 h 96"/>
                  <a:gd name="T4" fmla="*/ 2849 w 3172"/>
                  <a:gd name="T5" fmla="*/ 88 h 96"/>
                  <a:gd name="T6" fmla="*/ 2062 w 3172"/>
                  <a:gd name="T7" fmla="*/ 91 h 96"/>
                  <a:gd name="T8" fmla="*/ 935 w 3172"/>
                  <a:gd name="T9" fmla="*/ 59 h 96"/>
                  <a:gd name="T10" fmla="*/ 4 w 3172"/>
                  <a:gd name="T11" fmla="*/ 6 h 96"/>
                  <a:gd name="T12" fmla="*/ 0 w 3172"/>
                  <a:gd name="T13" fmla="*/ 0 h 96"/>
                  <a:gd name="T14" fmla="*/ 940 w 3172"/>
                  <a:gd name="T15" fmla="*/ 55 h 96"/>
                  <a:gd name="T16" fmla="*/ 2059 w 3172"/>
                  <a:gd name="T17" fmla="*/ 87 h 96"/>
                  <a:gd name="T18" fmla="*/ 2850 w 3172"/>
                  <a:gd name="T19" fmla="*/ 83 h 96"/>
                  <a:gd name="T20" fmla="*/ 3172 w 3172"/>
                  <a:gd name="T21" fmla="*/ 8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2" h="96">
                    <a:moveTo>
                      <a:pt x="3172" y="87"/>
                    </a:moveTo>
                    <a:cubicBezTo>
                      <a:pt x="3172" y="95"/>
                      <a:pt x="3172" y="95"/>
                      <a:pt x="3172" y="95"/>
                    </a:cubicBezTo>
                    <a:cubicBezTo>
                      <a:pt x="3089" y="96"/>
                      <a:pt x="2956" y="88"/>
                      <a:pt x="2849" y="88"/>
                    </a:cubicBezTo>
                    <a:cubicBezTo>
                      <a:pt x="2548" y="87"/>
                      <a:pt x="2206" y="87"/>
                      <a:pt x="2062" y="91"/>
                    </a:cubicBezTo>
                    <a:cubicBezTo>
                      <a:pt x="1867" y="96"/>
                      <a:pt x="1272" y="75"/>
                      <a:pt x="935" y="59"/>
                    </a:cubicBezTo>
                    <a:cubicBezTo>
                      <a:pt x="608" y="44"/>
                      <a:pt x="10" y="7"/>
                      <a:pt x="4" y="6"/>
                    </a:cubicBezTo>
                    <a:cubicBezTo>
                      <a:pt x="0" y="0"/>
                      <a:pt x="0" y="0"/>
                      <a:pt x="0" y="0"/>
                    </a:cubicBezTo>
                    <a:cubicBezTo>
                      <a:pt x="6" y="1"/>
                      <a:pt x="615" y="40"/>
                      <a:pt x="940" y="55"/>
                    </a:cubicBezTo>
                    <a:cubicBezTo>
                      <a:pt x="1276" y="71"/>
                      <a:pt x="1867" y="91"/>
                      <a:pt x="2059" y="87"/>
                    </a:cubicBezTo>
                    <a:cubicBezTo>
                      <a:pt x="2205" y="83"/>
                      <a:pt x="2547" y="83"/>
                      <a:pt x="2850" y="83"/>
                    </a:cubicBezTo>
                    <a:cubicBezTo>
                      <a:pt x="2957" y="84"/>
                      <a:pt x="3089" y="87"/>
                      <a:pt x="3172" y="87"/>
                    </a:cubicBezTo>
                  </a:path>
                </a:pathLst>
              </a:custGeom>
              <a:solidFill>
                <a:srgbClr val="CE7D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2" name="iṥļîḍê"/>
              <p:cNvSpPr/>
              <p:nvPr/>
            </p:nvSpPr>
            <p:spPr bwMode="auto">
              <a:xfrm>
                <a:off x="1825" y="3451"/>
                <a:ext cx="3988" cy="209"/>
              </a:xfrm>
              <a:custGeom>
                <a:avLst/>
                <a:gdLst>
                  <a:gd name="T0" fmla="*/ 3181 w 3181"/>
                  <a:gd name="T1" fmla="*/ 145 h 167"/>
                  <a:gd name="T2" fmla="*/ 1497 w 3181"/>
                  <a:gd name="T3" fmla="*/ 146 h 167"/>
                  <a:gd name="T4" fmla="*/ 923 w 3181"/>
                  <a:gd name="T5" fmla="*/ 89 h 167"/>
                  <a:gd name="T6" fmla="*/ 13 w 3181"/>
                  <a:gd name="T7" fmla="*/ 6 h 167"/>
                  <a:gd name="T8" fmla="*/ 0 w 3181"/>
                  <a:gd name="T9" fmla="*/ 0 h 167"/>
                  <a:gd name="T10" fmla="*/ 934 w 3181"/>
                  <a:gd name="T11" fmla="*/ 85 h 167"/>
                  <a:gd name="T12" fmla="*/ 1505 w 3181"/>
                  <a:gd name="T13" fmla="*/ 142 h 167"/>
                  <a:gd name="T14" fmla="*/ 3181 w 3181"/>
                  <a:gd name="T15" fmla="*/ 138 h 167"/>
                  <a:gd name="T16" fmla="*/ 3181 w 3181"/>
                  <a:gd name="T17" fmla="*/ 14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81" h="167">
                    <a:moveTo>
                      <a:pt x="3181" y="145"/>
                    </a:moveTo>
                    <a:cubicBezTo>
                      <a:pt x="3127" y="146"/>
                      <a:pt x="1811" y="167"/>
                      <a:pt x="1497" y="146"/>
                    </a:cubicBezTo>
                    <a:cubicBezTo>
                      <a:pt x="1368" y="137"/>
                      <a:pt x="1152" y="114"/>
                      <a:pt x="923" y="89"/>
                    </a:cubicBezTo>
                    <a:cubicBezTo>
                      <a:pt x="591" y="53"/>
                      <a:pt x="216" y="12"/>
                      <a:pt x="13" y="6"/>
                    </a:cubicBezTo>
                    <a:cubicBezTo>
                      <a:pt x="0" y="0"/>
                      <a:pt x="0" y="0"/>
                      <a:pt x="0" y="0"/>
                    </a:cubicBezTo>
                    <a:cubicBezTo>
                      <a:pt x="206" y="6"/>
                      <a:pt x="601" y="49"/>
                      <a:pt x="934" y="85"/>
                    </a:cubicBezTo>
                    <a:cubicBezTo>
                      <a:pt x="1162" y="110"/>
                      <a:pt x="1378" y="133"/>
                      <a:pt x="1505" y="142"/>
                    </a:cubicBezTo>
                    <a:cubicBezTo>
                      <a:pt x="1814" y="163"/>
                      <a:pt x="3168" y="139"/>
                      <a:pt x="3181" y="138"/>
                    </a:cubicBezTo>
                    <a:cubicBezTo>
                      <a:pt x="3181" y="145"/>
                      <a:pt x="3181" y="145"/>
                      <a:pt x="3181" y="145"/>
                    </a:cubicBezTo>
                  </a:path>
                </a:pathLst>
              </a:custGeom>
              <a:solidFill>
                <a:srgbClr val="CE7D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3" name="ïSḷïdé"/>
              <p:cNvSpPr/>
              <p:nvPr/>
            </p:nvSpPr>
            <p:spPr bwMode="auto">
              <a:xfrm>
                <a:off x="3630" y="3445"/>
                <a:ext cx="2183" cy="160"/>
              </a:xfrm>
              <a:custGeom>
                <a:avLst/>
                <a:gdLst>
                  <a:gd name="T0" fmla="*/ 1741 w 1741"/>
                  <a:gd name="T1" fmla="*/ 9 h 128"/>
                  <a:gd name="T2" fmla="*/ 24 w 1741"/>
                  <a:gd name="T3" fmla="*/ 100 h 128"/>
                  <a:gd name="T4" fmla="*/ 36 w 1741"/>
                  <a:gd name="T5" fmla="*/ 103 h 128"/>
                  <a:gd name="T6" fmla="*/ 1741 w 1741"/>
                  <a:gd name="T7" fmla="*/ 114 h 128"/>
                  <a:gd name="T8" fmla="*/ 1741 w 1741"/>
                  <a:gd name="T9" fmla="*/ 121 h 128"/>
                  <a:gd name="T10" fmla="*/ 25 w 1741"/>
                  <a:gd name="T11" fmla="*/ 106 h 128"/>
                  <a:gd name="T12" fmla="*/ 1 w 1741"/>
                  <a:gd name="T13" fmla="*/ 100 h 128"/>
                  <a:gd name="T14" fmla="*/ 865 w 1741"/>
                  <a:gd name="T15" fmla="*/ 37 h 128"/>
                  <a:gd name="T16" fmla="*/ 1741 w 1741"/>
                  <a:gd name="T17" fmla="*/ 0 h 128"/>
                  <a:gd name="T18" fmla="*/ 1741 w 1741"/>
                  <a:gd name="T19" fmla="*/ 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41" h="128">
                    <a:moveTo>
                      <a:pt x="1741" y="9"/>
                    </a:moveTo>
                    <a:cubicBezTo>
                      <a:pt x="517" y="64"/>
                      <a:pt x="31" y="90"/>
                      <a:pt x="24" y="100"/>
                    </a:cubicBezTo>
                    <a:cubicBezTo>
                      <a:pt x="23" y="101"/>
                      <a:pt x="27" y="102"/>
                      <a:pt x="36" y="103"/>
                    </a:cubicBezTo>
                    <a:cubicBezTo>
                      <a:pt x="256" y="124"/>
                      <a:pt x="1727" y="115"/>
                      <a:pt x="1741" y="114"/>
                    </a:cubicBezTo>
                    <a:cubicBezTo>
                      <a:pt x="1741" y="121"/>
                      <a:pt x="1741" y="121"/>
                      <a:pt x="1741" y="121"/>
                    </a:cubicBezTo>
                    <a:cubicBezTo>
                      <a:pt x="1682" y="121"/>
                      <a:pt x="251" y="128"/>
                      <a:pt x="25" y="106"/>
                    </a:cubicBezTo>
                    <a:cubicBezTo>
                      <a:pt x="3" y="104"/>
                      <a:pt x="0" y="102"/>
                      <a:pt x="1" y="100"/>
                    </a:cubicBezTo>
                    <a:cubicBezTo>
                      <a:pt x="5" y="95"/>
                      <a:pt x="14" y="81"/>
                      <a:pt x="865" y="37"/>
                    </a:cubicBezTo>
                    <a:cubicBezTo>
                      <a:pt x="1281" y="15"/>
                      <a:pt x="1737" y="0"/>
                      <a:pt x="1741" y="0"/>
                    </a:cubicBezTo>
                    <a:cubicBezTo>
                      <a:pt x="1741" y="9"/>
                      <a:pt x="1741" y="9"/>
                      <a:pt x="1741" y="9"/>
                    </a:cubicBezTo>
                  </a:path>
                </a:pathLst>
              </a:custGeom>
              <a:solidFill>
                <a:srgbClr val="CE7D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4" name="ïśḷîḋé"/>
              <p:cNvSpPr/>
              <p:nvPr/>
            </p:nvSpPr>
            <p:spPr bwMode="auto">
              <a:xfrm>
                <a:off x="4949" y="3476"/>
                <a:ext cx="864" cy="88"/>
              </a:xfrm>
              <a:custGeom>
                <a:avLst/>
                <a:gdLst>
                  <a:gd name="T0" fmla="*/ 689 w 689"/>
                  <a:gd name="T1" fmla="*/ 11 h 70"/>
                  <a:gd name="T2" fmla="*/ 24 w 689"/>
                  <a:gd name="T3" fmla="*/ 53 h 70"/>
                  <a:gd name="T4" fmla="*/ 26 w 689"/>
                  <a:gd name="T5" fmla="*/ 54 h 70"/>
                  <a:gd name="T6" fmla="*/ 689 w 689"/>
                  <a:gd name="T7" fmla="*/ 58 h 70"/>
                  <a:gd name="T8" fmla="*/ 689 w 689"/>
                  <a:gd name="T9" fmla="*/ 63 h 70"/>
                  <a:gd name="T10" fmla="*/ 9 w 689"/>
                  <a:gd name="T11" fmla="*/ 57 h 70"/>
                  <a:gd name="T12" fmla="*/ 2 w 689"/>
                  <a:gd name="T13" fmla="*/ 53 h 70"/>
                  <a:gd name="T14" fmla="*/ 689 w 689"/>
                  <a:gd name="T15" fmla="*/ 0 h 70"/>
                  <a:gd name="T16" fmla="*/ 689 w 689"/>
                  <a:gd name="T17"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9" h="70">
                    <a:moveTo>
                      <a:pt x="689" y="11"/>
                    </a:moveTo>
                    <a:cubicBezTo>
                      <a:pt x="449" y="24"/>
                      <a:pt x="34" y="43"/>
                      <a:pt x="24" y="53"/>
                    </a:cubicBezTo>
                    <a:cubicBezTo>
                      <a:pt x="24" y="54"/>
                      <a:pt x="24" y="54"/>
                      <a:pt x="26" y="54"/>
                    </a:cubicBezTo>
                    <a:cubicBezTo>
                      <a:pt x="67" y="63"/>
                      <a:pt x="459" y="62"/>
                      <a:pt x="689" y="58"/>
                    </a:cubicBezTo>
                    <a:cubicBezTo>
                      <a:pt x="689" y="63"/>
                      <a:pt x="689" y="63"/>
                      <a:pt x="689" y="63"/>
                    </a:cubicBezTo>
                    <a:cubicBezTo>
                      <a:pt x="630" y="65"/>
                      <a:pt x="71" y="70"/>
                      <a:pt x="9" y="57"/>
                    </a:cubicBezTo>
                    <a:cubicBezTo>
                      <a:pt x="3" y="56"/>
                      <a:pt x="0" y="54"/>
                      <a:pt x="2" y="53"/>
                    </a:cubicBezTo>
                    <a:cubicBezTo>
                      <a:pt x="17" y="36"/>
                      <a:pt x="583" y="6"/>
                      <a:pt x="689" y="0"/>
                    </a:cubicBezTo>
                    <a:lnTo>
                      <a:pt x="689" y="11"/>
                    </a:lnTo>
                    <a:close/>
                  </a:path>
                </a:pathLst>
              </a:custGeom>
              <a:solidFill>
                <a:srgbClr val="CE7D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5" name="íSľídé"/>
              <p:cNvSpPr/>
              <p:nvPr/>
            </p:nvSpPr>
            <p:spPr bwMode="auto">
              <a:xfrm>
                <a:off x="1824" y="3299"/>
                <a:ext cx="3428" cy="221"/>
              </a:xfrm>
              <a:custGeom>
                <a:avLst/>
                <a:gdLst>
                  <a:gd name="T0" fmla="*/ 2707 w 2735"/>
                  <a:gd name="T1" fmla="*/ 0 h 176"/>
                  <a:gd name="T2" fmla="*/ 1774 w 2735"/>
                  <a:gd name="T3" fmla="*/ 135 h 176"/>
                  <a:gd name="T4" fmla="*/ 1520 w 2735"/>
                  <a:gd name="T5" fmla="*/ 149 h 176"/>
                  <a:gd name="T6" fmla="*/ 866 w 2735"/>
                  <a:gd name="T7" fmla="*/ 155 h 176"/>
                  <a:gd name="T8" fmla="*/ 14 w 2735"/>
                  <a:gd name="T9" fmla="*/ 91 h 176"/>
                  <a:gd name="T10" fmla="*/ 0 w 2735"/>
                  <a:gd name="T11" fmla="*/ 85 h 176"/>
                  <a:gd name="T12" fmla="*/ 877 w 2735"/>
                  <a:gd name="T13" fmla="*/ 151 h 176"/>
                  <a:gd name="T14" fmla="*/ 1513 w 2735"/>
                  <a:gd name="T15" fmla="*/ 146 h 176"/>
                  <a:gd name="T16" fmla="*/ 1768 w 2735"/>
                  <a:gd name="T17" fmla="*/ 131 h 176"/>
                  <a:gd name="T18" fmla="*/ 2659 w 2735"/>
                  <a:gd name="T19" fmla="*/ 0 h 176"/>
                  <a:gd name="T20" fmla="*/ 2707 w 2735"/>
                  <a:gd name="T2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35" h="176">
                    <a:moveTo>
                      <a:pt x="2707" y="0"/>
                    </a:moveTo>
                    <a:cubicBezTo>
                      <a:pt x="2735" y="0"/>
                      <a:pt x="2218" y="111"/>
                      <a:pt x="1774" y="135"/>
                    </a:cubicBezTo>
                    <a:cubicBezTo>
                      <a:pt x="1679" y="140"/>
                      <a:pt x="1594" y="145"/>
                      <a:pt x="1520" y="149"/>
                    </a:cubicBezTo>
                    <a:cubicBezTo>
                      <a:pt x="1240" y="166"/>
                      <a:pt x="1071" y="176"/>
                      <a:pt x="866" y="155"/>
                    </a:cubicBezTo>
                    <a:cubicBezTo>
                      <a:pt x="606" y="127"/>
                      <a:pt x="112" y="93"/>
                      <a:pt x="14" y="91"/>
                    </a:cubicBezTo>
                    <a:cubicBezTo>
                      <a:pt x="0" y="85"/>
                      <a:pt x="0" y="85"/>
                      <a:pt x="0" y="85"/>
                    </a:cubicBezTo>
                    <a:cubicBezTo>
                      <a:pt x="113" y="88"/>
                      <a:pt x="625" y="124"/>
                      <a:pt x="877" y="151"/>
                    </a:cubicBezTo>
                    <a:cubicBezTo>
                      <a:pt x="1074" y="172"/>
                      <a:pt x="1230" y="162"/>
                      <a:pt x="1513" y="146"/>
                    </a:cubicBezTo>
                    <a:cubicBezTo>
                      <a:pt x="1588" y="141"/>
                      <a:pt x="1672" y="136"/>
                      <a:pt x="1768" y="131"/>
                    </a:cubicBezTo>
                    <a:cubicBezTo>
                      <a:pt x="2212" y="107"/>
                      <a:pt x="2655" y="1"/>
                      <a:pt x="2659" y="0"/>
                    </a:cubicBezTo>
                    <a:cubicBezTo>
                      <a:pt x="2707" y="0"/>
                      <a:pt x="2707" y="0"/>
                      <a:pt x="2707" y="0"/>
                    </a:cubicBezTo>
                  </a:path>
                </a:pathLst>
              </a:custGeom>
              <a:solidFill>
                <a:srgbClr val="CE7D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6" name="işḻîdé"/>
              <p:cNvSpPr/>
              <p:nvPr/>
            </p:nvSpPr>
            <p:spPr bwMode="auto">
              <a:xfrm>
                <a:off x="1834" y="3299"/>
                <a:ext cx="2803" cy="133"/>
              </a:xfrm>
              <a:custGeom>
                <a:avLst/>
                <a:gdLst>
                  <a:gd name="T0" fmla="*/ 2236 w 2236"/>
                  <a:gd name="T1" fmla="*/ 0 h 106"/>
                  <a:gd name="T2" fmla="*/ 1055 w 2236"/>
                  <a:gd name="T3" fmla="*/ 98 h 106"/>
                  <a:gd name="T4" fmla="*/ 4 w 2236"/>
                  <a:gd name="T5" fmla="*/ 49 h 106"/>
                  <a:gd name="T6" fmla="*/ 0 w 2236"/>
                  <a:gd name="T7" fmla="*/ 43 h 106"/>
                  <a:gd name="T8" fmla="*/ 1062 w 2236"/>
                  <a:gd name="T9" fmla="*/ 94 h 106"/>
                  <a:gd name="T10" fmla="*/ 2165 w 2236"/>
                  <a:gd name="T11" fmla="*/ 0 h 106"/>
                  <a:gd name="T12" fmla="*/ 2236 w 2236"/>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2236" h="106">
                    <a:moveTo>
                      <a:pt x="2236" y="0"/>
                    </a:moveTo>
                    <a:cubicBezTo>
                      <a:pt x="2203" y="2"/>
                      <a:pt x="1193" y="106"/>
                      <a:pt x="1055" y="98"/>
                    </a:cubicBezTo>
                    <a:cubicBezTo>
                      <a:pt x="921" y="90"/>
                      <a:pt x="14" y="49"/>
                      <a:pt x="4" y="49"/>
                    </a:cubicBezTo>
                    <a:cubicBezTo>
                      <a:pt x="0" y="43"/>
                      <a:pt x="0" y="43"/>
                      <a:pt x="0" y="43"/>
                    </a:cubicBezTo>
                    <a:cubicBezTo>
                      <a:pt x="9" y="43"/>
                      <a:pt x="927" y="86"/>
                      <a:pt x="1062" y="94"/>
                    </a:cubicBezTo>
                    <a:cubicBezTo>
                      <a:pt x="1194" y="102"/>
                      <a:pt x="2157" y="1"/>
                      <a:pt x="2165" y="0"/>
                    </a:cubicBezTo>
                    <a:cubicBezTo>
                      <a:pt x="2236" y="0"/>
                      <a:pt x="2236" y="0"/>
                      <a:pt x="2236" y="0"/>
                    </a:cubicBezTo>
                  </a:path>
                </a:pathLst>
              </a:custGeom>
              <a:solidFill>
                <a:srgbClr val="CE7D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7" name="iśḷîḍe"/>
              <p:cNvSpPr/>
              <p:nvPr/>
            </p:nvSpPr>
            <p:spPr bwMode="auto">
              <a:xfrm>
                <a:off x="1832" y="3299"/>
                <a:ext cx="1779" cy="53"/>
              </a:xfrm>
              <a:custGeom>
                <a:avLst/>
                <a:gdLst>
                  <a:gd name="T0" fmla="*/ 1316 w 1419"/>
                  <a:gd name="T1" fmla="*/ 37 h 42"/>
                  <a:gd name="T2" fmla="*/ 1419 w 1419"/>
                  <a:gd name="T3" fmla="*/ 42 h 42"/>
                  <a:gd name="T4" fmla="*/ 3 w 1419"/>
                  <a:gd name="T5" fmla="*/ 7 h 42"/>
                  <a:gd name="T6" fmla="*/ 0 w 1419"/>
                  <a:gd name="T7" fmla="*/ 0 h 42"/>
                  <a:gd name="T8" fmla="*/ 1316 w 1419"/>
                  <a:gd name="T9" fmla="*/ 37 h 42"/>
                </a:gdLst>
                <a:ahLst/>
                <a:cxnLst>
                  <a:cxn ang="0">
                    <a:pos x="T0" y="T1"/>
                  </a:cxn>
                  <a:cxn ang="0">
                    <a:pos x="T2" y="T3"/>
                  </a:cxn>
                  <a:cxn ang="0">
                    <a:pos x="T4" y="T5"/>
                  </a:cxn>
                  <a:cxn ang="0">
                    <a:pos x="T6" y="T7"/>
                  </a:cxn>
                  <a:cxn ang="0">
                    <a:pos x="T8" y="T9"/>
                  </a:cxn>
                </a:cxnLst>
                <a:rect l="0" t="0" r="r" b="b"/>
                <a:pathLst>
                  <a:path w="1419" h="42">
                    <a:moveTo>
                      <a:pt x="1316" y="37"/>
                    </a:moveTo>
                    <a:cubicBezTo>
                      <a:pt x="1419" y="42"/>
                      <a:pt x="1419" y="42"/>
                      <a:pt x="1419" y="42"/>
                    </a:cubicBezTo>
                    <a:cubicBezTo>
                      <a:pt x="1370" y="40"/>
                      <a:pt x="108" y="15"/>
                      <a:pt x="3" y="7"/>
                    </a:cubicBezTo>
                    <a:cubicBezTo>
                      <a:pt x="0" y="0"/>
                      <a:pt x="0" y="0"/>
                      <a:pt x="0" y="0"/>
                    </a:cubicBezTo>
                    <a:cubicBezTo>
                      <a:pt x="103" y="8"/>
                      <a:pt x="1304" y="37"/>
                      <a:pt x="1316" y="37"/>
                    </a:cubicBezTo>
                  </a:path>
                </a:pathLst>
              </a:custGeom>
              <a:solidFill>
                <a:srgbClr val="CE7D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8" name="îSḻïďe"/>
              <p:cNvSpPr/>
              <p:nvPr/>
            </p:nvSpPr>
            <p:spPr bwMode="auto">
              <a:xfrm>
                <a:off x="4920" y="3425"/>
                <a:ext cx="653" cy="298"/>
              </a:xfrm>
              <a:custGeom>
                <a:avLst/>
                <a:gdLst>
                  <a:gd name="T0" fmla="*/ 454 w 653"/>
                  <a:gd name="T1" fmla="*/ 0 h 298"/>
                  <a:gd name="T2" fmla="*/ 0 w 653"/>
                  <a:gd name="T3" fmla="*/ 16 h 298"/>
                  <a:gd name="T4" fmla="*/ 142 w 653"/>
                  <a:gd name="T5" fmla="*/ 298 h 298"/>
                  <a:gd name="T6" fmla="*/ 653 w 653"/>
                  <a:gd name="T7" fmla="*/ 242 h 298"/>
                  <a:gd name="T8" fmla="*/ 454 w 653"/>
                  <a:gd name="T9" fmla="*/ 0 h 298"/>
                </a:gdLst>
                <a:ahLst/>
                <a:cxnLst>
                  <a:cxn ang="0">
                    <a:pos x="T0" y="T1"/>
                  </a:cxn>
                  <a:cxn ang="0">
                    <a:pos x="T2" y="T3"/>
                  </a:cxn>
                  <a:cxn ang="0">
                    <a:pos x="T4" y="T5"/>
                  </a:cxn>
                  <a:cxn ang="0">
                    <a:pos x="T6" y="T7"/>
                  </a:cxn>
                  <a:cxn ang="0">
                    <a:pos x="T8" y="T9"/>
                  </a:cxn>
                </a:cxnLst>
                <a:rect l="0" t="0" r="r" b="b"/>
                <a:pathLst>
                  <a:path w="653" h="298">
                    <a:moveTo>
                      <a:pt x="454" y="0"/>
                    </a:moveTo>
                    <a:lnTo>
                      <a:pt x="0" y="16"/>
                    </a:lnTo>
                    <a:lnTo>
                      <a:pt x="142" y="298"/>
                    </a:lnTo>
                    <a:lnTo>
                      <a:pt x="653" y="242"/>
                    </a:lnTo>
                    <a:lnTo>
                      <a:pt x="454" y="0"/>
                    </a:lnTo>
                    <a:close/>
                  </a:path>
                </a:pathLst>
              </a:custGeom>
              <a:solidFill>
                <a:srgbClr val="BF76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9" name="îṡḷíḑe"/>
              <p:cNvSpPr/>
              <p:nvPr/>
            </p:nvSpPr>
            <p:spPr bwMode="auto">
              <a:xfrm>
                <a:off x="4926" y="3421"/>
                <a:ext cx="654" cy="297"/>
              </a:xfrm>
              <a:custGeom>
                <a:avLst/>
                <a:gdLst>
                  <a:gd name="T0" fmla="*/ 453 w 654"/>
                  <a:gd name="T1" fmla="*/ 0 h 297"/>
                  <a:gd name="T2" fmla="*/ 0 w 654"/>
                  <a:gd name="T3" fmla="*/ 16 h 297"/>
                  <a:gd name="T4" fmla="*/ 142 w 654"/>
                  <a:gd name="T5" fmla="*/ 297 h 297"/>
                  <a:gd name="T6" fmla="*/ 654 w 654"/>
                  <a:gd name="T7" fmla="*/ 242 h 297"/>
                  <a:gd name="T8" fmla="*/ 453 w 654"/>
                  <a:gd name="T9" fmla="*/ 0 h 297"/>
                </a:gdLst>
                <a:ahLst/>
                <a:cxnLst>
                  <a:cxn ang="0">
                    <a:pos x="T0" y="T1"/>
                  </a:cxn>
                  <a:cxn ang="0">
                    <a:pos x="T2" y="T3"/>
                  </a:cxn>
                  <a:cxn ang="0">
                    <a:pos x="T4" y="T5"/>
                  </a:cxn>
                  <a:cxn ang="0">
                    <a:pos x="T6" y="T7"/>
                  </a:cxn>
                  <a:cxn ang="0">
                    <a:pos x="T8" y="T9"/>
                  </a:cxn>
                </a:cxnLst>
                <a:rect l="0" t="0" r="r" b="b"/>
                <a:pathLst>
                  <a:path w="654" h="297">
                    <a:moveTo>
                      <a:pt x="453" y="0"/>
                    </a:moveTo>
                    <a:lnTo>
                      <a:pt x="0" y="16"/>
                    </a:lnTo>
                    <a:lnTo>
                      <a:pt x="142" y="297"/>
                    </a:lnTo>
                    <a:lnTo>
                      <a:pt x="654" y="242"/>
                    </a:lnTo>
                    <a:lnTo>
                      <a:pt x="45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0" name="ïṡľîḋé"/>
              <p:cNvSpPr/>
              <p:nvPr/>
            </p:nvSpPr>
            <p:spPr bwMode="auto">
              <a:xfrm>
                <a:off x="5128" y="3639"/>
                <a:ext cx="395" cy="47"/>
              </a:xfrm>
              <a:custGeom>
                <a:avLst/>
                <a:gdLst>
                  <a:gd name="T0" fmla="*/ 3 w 395"/>
                  <a:gd name="T1" fmla="*/ 47 h 47"/>
                  <a:gd name="T2" fmla="*/ 395 w 395"/>
                  <a:gd name="T3" fmla="*/ 4 h 47"/>
                  <a:gd name="T4" fmla="*/ 393 w 395"/>
                  <a:gd name="T5" fmla="*/ 0 h 47"/>
                  <a:gd name="T6" fmla="*/ 0 w 395"/>
                  <a:gd name="T7" fmla="*/ 42 h 47"/>
                  <a:gd name="T8" fmla="*/ 3 w 395"/>
                  <a:gd name="T9" fmla="*/ 47 h 47"/>
                </a:gdLst>
                <a:ahLst/>
                <a:cxnLst>
                  <a:cxn ang="0">
                    <a:pos x="T0" y="T1"/>
                  </a:cxn>
                  <a:cxn ang="0">
                    <a:pos x="T2" y="T3"/>
                  </a:cxn>
                  <a:cxn ang="0">
                    <a:pos x="T4" y="T5"/>
                  </a:cxn>
                  <a:cxn ang="0">
                    <a:pos x="T6" y="T7"/>
                  </a:cxn>
                  <a:cxn ang="0">
                    <a:pos x="T8" y="T9"/>
                  </a:cxn>
                </a:cxnLst>
                <a:rect l="0" t="0" r="r" b="b"/>
                <a:pathLst>
                  <a:path w="395" h="47">
                    <a:moveTo>
                      <a:pt x="3" y="47"/>
                    </a:moveTo>
                    <a:lnTo>
                      <a:pt x="395" y="4"/>
                    </a:lnTo>
                    <a:lnTo>
                      <a:pt x="393" y="0"/>
                    </a:lnTo>
                    <a:lnTo>
                      <a:pt x="0" y="42"/>
                    </a:lnTo>
                    <a:lnTo>
                      <a:pt x="3" y="47"/>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1" name="íŝľïḑè"/>
              <p:cNvSpPr/>
              <p:nvPr/>
            </p:nvSpPr>
            <p:spPr bwMode="auto">
              <a:xfrm>
                <a:off x="5114" y="3622"/>
                <a:ext cx="393" cy="45"/>
              </a:xfrm>
              <a:custGeom>
                <a:avLst/>
                <a:gdLst>
                  <a:gd name="T0" fmla="*/ 3 w 393"/>
                  <a:gd name="T1" fmla="*/ 45 h 45"/>
                  <a:gd name="T2" fmla="*/ 393 w 393"/>
                  <a:gd name="T3" fmla="*/ 5 h 45"/>
                  <a:gd name="T4" fmla="*/ 390 w 393"/>
                  <a:gd name="T5" fmla="*/ 0 h 45"/>
                  <a:gd name="T6" fmla="*/ 0 w 393"/>
                  <a:gd name="T7" fmla="*/ 41 h 45"/>
                  <a:gd name="T8" fmla="*/ 3 w 393"/>
                  <a:gd name="T9" fmla="*/ 45 h 45"/>
                </a:gdLst>
                <a:ahLst/>
                <a:cxnLst>
                  <a:cxn ang="0">
                    <a:pos x="T0" y="T1"/>
                  </a:cxn>
                  <a:cxn ang="0">
                    <a:pos x="T2" y="T3"/>
                  </a:cxn>
                  <a:cxn ang="0">
                    <a:pos x="T4" y="T5"/>
                  </a:cxn>
                  <a:cxn ang="0">
                    <a:pos x="T6" y="T7"/>
                  </a:cxn>
                  <a:cxn ang="0">
                    <a:pos x="T8" y="T9"/>
                  </a:cxn>
                </a:cxnLst>
                <a:rect l="0" t="0" r="r" b="b"/>
                <a:pathLst>
                  <a:path w="393" h="45">
                    <a:moveTo>
                      <a:pt x="3" y="45"/>
                    </a:moveTo>
                    <a:lnTo>
                      <a:pt x="393" y="5"/>
                    </a:lnTo>
                    <a:lnTo>
                      <a:pt x="390" y="0"/>
                    </a:lnTo>
                    <a:lnTo>
                      <a:pt x="0" y="41"/>
                    </a:lnTo>
                    <a:lnTo>
                      <a:pt x="3" y="45"/>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2" name="i$ḻiḓê"/>
              <p:cNvSpPr/>
              <p:nvPr/>
            </p:nvSpPr>
            <p:spPr bwMode="auto">
              <a:xfrm>
                <a:off x="5093" y="3600"/>
                <a:ext cx="389" cy="44"/>
              </a:xfrm>
              <a:custGeom>
                <a:avLst/>
                <a:gdLst>
                  <a:gd name="T0" fmla="*/ 1 w 389"/>
                  <a:gd name="T1" fmla="*/ 44 h 44"/>
                  <a:gd name="T2" fmla="*/ 389 w 389"/>
                  <a:gd name="T3" fmla="*/ 4 h 44"/>
                  <a:gd name="T4" fmla="*/ 387 w 389"/>
                  <a:gd name="T5" fmla="*/ 0 h 44"/>
                  <a:gd name="T6" fmla="*/ 0 w 389"/>
                  <a:gd name="T7" fmla="*/ 39 h 44"/>
                  <a:gd name="T8" fmla="*/ 1 w 389"/>
                  <a:gd name="T9" fmla="*/ 44 h 44"/>
                </a:gdLst>
                <a:ahLst/>
                <a:cxnLst>
                  <a:cxn ang="0">
                    <a:pos x="T0" y="T1"/>
                  </a:cxn>
                  <a:cxn ang="0">
                    <a:pos x="T2" y="T3"/>
                  </a:cxn>
                  <a:cxn ang="0">
                    <a:pos x="T4" y="T5"/>
                  </a:cxn>
                  <a:cxn ang="0">
                    <a:pos x="T6" y="T7"/>
                  </a:cxn>
                  <a:cxn ang="0">
                    <a:pos x="T8" y="T9"/>
                  </a:cxn>
                </a:cxnLst>
                <a:rect l="0" t="0" r="r" b="b"/>
                <a:pathLst>
                  <a:path w="389" h="44">
                    <a:moveTo>
                      <a:pt x="1" y="44"/>
                    </a:moveTo>
                    <a:lnTo>
                      <a:pt x="389" y="4"/>
                    </a:lnTo>
                    <a:lnTo>
                      <a:pt x="387" y="0"/>
                    </a:lnTo>
                    <a:lnTo>
                      <a:pt x="0" y="39"/>
                    </a:lnTo>
                    <a:lnTo>
                      <a:pt x="1" y="44"/>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3" name="îśḻîďe"/>
              <p:cNvSpPr/>
              <p:nvPr/>
            </p:nvSpPr>
            <p:spPr bwMode="auto">
              <a:xfrm>
                <a:off x="5071" y="3576"/>
                <a:ext cx="384" cy="42"/>
              </a:xfrm>
              <a:custGeom>
                <a:avLst/>
                <a:gdLst>
                  <a:gd name="T0" fmla="*/ 1 w 384"/>
                  <a:gd name="T1" fmla="*/ 42 h 42"/>
                  <a:gd name="T2" fmla="*/ 384 w 384"/>
                  <a:gd name="T3" fmla="*/ 4 h 42"/>
                  <a:gd name="T4" fmla="*/ 383 w 384"/>
                  <a:gd name="T5" fmla="*/ 0 h 42"/>
                  <a:gd name="T6" fmla="*/ 0 w 384"/>
                  <a:gd name="T7" fmla="*/ 37 h 42"/>
                  <a:gd name="T8" fmla="*/ 1 w 384"/>
                  <a:gd name="T9" fmla="*/ 42 h 42"/>
                </a:gdLst>
                <a:ahLst/>
                <a:cxnLst>
                  <a:cxn ang="0">
                    <a:pos x="T0" y="T1"/>
                  </a:cxn>
                  <a:cxn ang="0">
                    <a:pos x="T2" y="T3"/>
                  </a:cxn>
                  <a:cxn ang="0">
                    <a:pos x="T4" y="T5"/>
                  </a:cxn>
                  <a:cxn ang="0">
                    <a:pos x="T6" y="T7"/>
                  </a:cxn>
                  <a:cxn ang="0">
                    <a:pos x="T8" y="T9"/>
                  </a:cxn>
                </a:cxnLst>
                <a:rect l="0" t="0" r="r" b="b"/>
                <a:pathLst>
                  <a:path w="384" h="42">
                    <a:moveTo>
                      <a:pt x="1" y="42"/>
                    </a:moveTo>
                    <a:lnTo>
                      <a:pt x="384" y="4"/>
                    </a:lnTo>
                    <a:lnTo>
                      <a:pt x="383" y="0"/>
                    </a:lnTo>
                    <a:lnTo>
                      <a:pt x="0" y="37"/>
                    </a:lnTo>
                    <a:lnTo>
                      <a:pt x="1" y="42"/>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4" name="îṡ1íḓé"/>
              <p:cNvSpPr/>
              <p:nvPr/>
            </p:nvSpPr>
            <p:spPr bwMode="auto">
              <a:xfrm>
                <a:off x="5064" y="3561"/>
                <a:ext cx="294" cy="31"/>
              </a:xfrm>
              <a:custGeom>
                <a:avLst/>
                <a:gdLst>
                  <a:gd name="T0" fmla="*/ 2 w 294"/>
                  <a:gd name="T1" fmla="*/ 31 h 31"/>
                  <a:gd name="T2" fmla="*/ 294 w 294"/>
                  <a:gd name="T3" fmla="*/ 4 h 31"/>
                  <a:gd name="T4" fmla="*/ 292 w 294"/>
                  <a:gd name="T5" fmla="*/ 0 h 31"/>
                  <a:gd name="T6" fmla="*/ 0 w 294"/>
                  <a:gd name="T7" fmla="*/ 27 h 31"/>
                  <a:gd name="T8" fmla="*/ 2 w 294"/>
                  <a:gd name="T9" fmla="*/ 31 h 31"/>
                </a:gdLst>
                <a:ahLst/>
                <a:cxnLst>
                  <a:cxn ang="0">
                    <a:pos x="T0" y="T1"/>
                  </a:cxn>
                  <a:cxn ang="0">
                    <a:pos x="T2" y="T3"/>
                  </a:cxn>
                  <a:cxn ang="0">
                    <a:pos x="T4" y="T5"/>
                  </a:cxn>
                  <a:cxn ang="0">
                    <a:pos x="T6" y="T7"/>
                  </a:cxn>
                  <a:cxn ang="0">
                    <a:pos x="T8" y="T9"/>
                  </a:cxn>
                </a:cxnLst>
                <a:rect l="0" t="0" r="r" b="b"/>
                <a:pathLst>
                  <a:path w="294" h="31">
                    <a:moveTo>
                      <a:pt x="2" y="31"/>
                    </a:moveTo>
                    <a:lnTo>
                      <a:pt x="294" y="4"/>
                    </a:lnTo>
                    <a:lnTo>
                      <a:pt x="292" y="0"/>
                    </a:lnTo>
                    <a:lnTo>
                      <a:pt x="0" y="27"/>
                    </a:lnTo>
                    <a:lnTo>
                      <a:pt x="2" y="31"/>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5" name="ïṧlïḓé"/>
              <p:cNvSpPr/>
              <p:nvPr/>
            </p:nvSpPr>
            <p:spPr bwMode="auto">
              <a:xfrm>
                <a:off x="5010" y="3470"/>
                <a:ext cx="371" cy="35"/>
              </a:xfrm>
              <a:custGeom>
                <a:avLst/>
                <a:gdLst>
                  <a:gd name="T0" fmla="*/ 2 w 371"/>
                  <a:gd name="T1" fmla="*/ 35 h 35"/>
                  <a:gd name="T2" fmla="*/ 371 w 371"/>
                  <a:gd name="T3" fmla="*/ 5 h 35"/>
                  <a:gd name="T4" fmla="*/ 369 w 371"/>
                  <a:gd name="T5" fmla="*/ 0 h 35"/>
                  <a:gd name="T6" fmla="*/ 0 w 371"/>
                  <a:gd name="T7" fmla="*/ 30 h 35"/>
                  <a:gd name="T8" fmla="*/ 2 w 371"/>
                  <a:gd name="T9" fmla="*/ 35 h 35"/>
                </a:gdLst>
                <a:ahLst/>
                <a:cxnLst>
                  <a:cxn ang="0">
                    <a:pos x="T0" y="T1"/>
                  </a:cxn>
                  <a:cxn ang="0">
                    <a:pos x="T2" y="T3"/>
                  </a:cxn>
                  <a:cxn ang="0">
                    <a:pos x="T4" y="T5"/>
                  </a:cxn>
                  <a:cxn ang="0">
                    <a:pos x="T6" y="T7"/>
                  </a:cxn>
                  <a:cxn ang="0">
                    <a:pos x="T8" y="T9"/>
                  </a:cxn>
                </a:cxnLst>
                <a:rect l="0" t="0" r="r" b="b"/>
                <a:pathLst>
                  <a:path w="371" h="35">
                    <a:moveTo>
                      <a:pt x="2" y="35"/>
                    </a:moveTo>
                    <a:lnTo>
                      <a:pt x="371" y="5"/>
                    </a:lnTo>
                    <a:lnTo>
                      <a:pt x="369" y="0"/>
                    </a:lnTo>
                    <a:lnTo>
                      <a:pt x="0" y="30"/>
                    </a:lnTo>
                    <a:lnTo>
                      <a:pt x="2" y="35"/>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6" name="iṥ1iḋê"/>
              <p:cNvSpPr/>
              <p:nvPr/>
            </p:nvSpPr>
            <p:spPr bwMode="auto">
              <a:xfrm>
                <a:off x="4990" y="3445"/>
                <a:ext cx="369" cy="32"/>
              </a:xfrm>
              <a:custGeom>
                <a:avLst/>
                <a:gdLst>
                  <a:gd name="T0" fmla="*/ 2 w 369"/>
                  <a:gd name="T1" fmla="*/ 32 h 32"/>
                  <a:gd name="T2" fmla="*/ 369 w 369"/>
                  <a:gd name="T3" fmla="*/ 5 h 32"/>
                  <a:gd name="T4" fmla="*/ 366 w 369"/>
                  <a:gd name="T5" fmla="*/ 0 h 32"/>
                  <a:gd name="T6" fmla="*/ 0 w 369"/>
                  <a:gd name="T7" fmla="*/ 27 h 32"/>
                  <a:gd name="T8" fmla="*/ 2 w 369"/>
                  <a:gd name="T9" fmla="*/ 32 h 32"/>
                </a:gdLst>
                <a:ahLst/>
                <a:cxnLst>
                  <a:cxn ang="0">
                    <a:pos x="T0" y="T1"/>
                  </a:cxn>
                  <a:cxn ang="0">
                    <a:pos x="T2" y="T3"/>
                  </a:cxn>
                  <a:cxn ang="0">
                    <a:pos x="T4" y="T5"/>
                  </a:cxn>
                  <a:cxn ang="0">
                    <a:pos x="T6" y="T7"/>
                  </a:cxn>
                  <a:cxn ang="0">
                    <a:pos x="T8" y="T9"/>
                  </a:cxn>
                </a:cxnLst>
                <a:rect l="0" t="0" r="r" b="b"/>
                <a:pathLst>
                  <a:path w="369" h="32">
                    <a:moveTo>
                      <a:pt x="2" y="32"/>
                    </a:moveTo>
                    <a:lnTo>
                      <a:pt x="369" y="5"/>
                    </a:lnTo>
                    <a:lnTo>
                      <a:pt x="366" y="0"/>
                    </a:lnTo>
                    <a:lnTo>
                      <a:pt x="0" y="27"/>
                    </a:lnTo>
                    <a:lnTo>
                      <a:pt x="2" y="32"/>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7" name="îŝļíḓé"/>
              <p:cNvSpPr/>
              <p:nvPr/>
            </p:nvSpPr>
            <p:spPr bwMode="auto">
              <a:xfrm>
                <a:off x="5074" y="3502"/>
                <a:ext cx="195" cy="63"/>
              </a:xfrm>
              <a:custGeom>
                <a:avLst/>
                <a:gdLst>
                  <a:gd name="T0" fmla="*/ 23 w 155"/>
                  <a:gd name="T1" fmla="*/ 45 h 50"/>
                  <a:gd name="T2" fmla="*/ 39 w 155"/>
                  <a:gd name="T3" fmla="*/ 41 h 50"/>
                  <a:gd name="T4" fmla="*/ 21 w 155"/>
                  <a:gd name="T5" fmla="*/ 37 h 50"/>
                  <a:gd name="T6" fmla="*/ 29 w 155"/>
                  <a:gd name="T7" fmla="*/ 33 h 50"/>
                  <a:gd name="T8" fmla="*/ 46 w 155"/>
                  <a:gd name="T9" fmla="*/ 25 h 50"/>
                  <a:gd name="T10" fmla="*/ 64 w 155"/>
                  <a:gd name="T11" fmla="*/ 26 h 50"/>
                  <a:gd name="T12" fmla="*/ 71 w 155"/>
                  <a:gd name="T13" fmla="*/ 35 h 50"/>
                  <a:gd name="T14" fmla="*/ 78 w 155"/>
                  <a:gd name="T15" fmla="*/ 39 h 50"/>
                  <a:gd name="T16" fmla="*/ 101 w 155"/>
                  <a:gd name="T17" fmla="*/ 43 h 50"/>
                  <a:gd name="T18" fmla="*/ 111 w 155"/>
                  <a:gd name="T19" fmla="*/ 37 h 50"/>
                  <a:gd name="T20" fmla="*/ 125 w 155"/>
                  <a:gd name="T21" fmla="*/ 38 h 50"/>
                  <a:gd name="T22" fmla="*/ 133 w 155"/>
                  <a:gd name="T23" fmla="*/ 35 h 50"/>
                  <a:gd name="T24" fmla="*/ 141 w 155"/>
                  <a:gd name="T25" fmla="*/ 31 h 50"/>
                  <a:gd name="T26" fmla="*/ 154 w 155"/>
                  <a:gd name="T27" fmla="*/ 31 h 50"/>
                  <a:gd name="T28" fmla="*/ 135 w 155"/>
                  <a:gd name="T29" fmla="*/ 28 h 50"/>
                  <a:gd name="T30" fmla="*/ 122 w 155"/>
                  <a:gd name="T31" fmla="*/ 29 h 50"/>
                  <a:gd name="T32" fmla="*/ 126 w 155"/>
                  <a:gd name="T33" fmla="*/ 36 h 50"/>
                  <a:gd name="T34" fmla="*/ 114 w 155"/>
                  <a:gd name="T35" fmla="*/ 32 h 50"/>
                  <a:gd name="T36" fmla="*/ 112 w 155"/>
                  <a:gd name="T37" fmla="*/ 20 h 50"/>
                  <a:gd name="T38" fmla="*/ 91 w 155"/>
                  <a:gd name="T39" fmla="*/ 16 h 50"/>
                  <a:gd name="T40" fmla="*/ 97 w 155"/>
                  <a:gd name="T41" fmla="*/ 9 h 50"/>
                  <a:gd name="T42" fmla="*/ 77 w 155"/>
                  <a:gd name="T43" fmla="*/ 12 h 50"/>
                  <a:gd name="T44" fmla="*/ 77 w 155"/>
                  <a:gd name="T45" fmla="*/ 7 h 50"/>
                  <a:gd name="T46" fmla="*/ 68 w 155"/>
                  <a:gd name="T47" fmla="*/ 5 h 50"/>
                  <a:gd name="T48" fmla="*/ 70 w 155"/>
                  <a:gd name="T49" fmla="*/ 11 h 50"/>
                  <a:gd name="T50" fmla="*/ 79 w 155"/>
                  <a:gd name="T51" fmla="*/ 13 h 50"/>
                  <a:gd name="T52" fmla="*/ 88 w 155"/>
                  <a:gd name="T53" fmla="*/ 16 h 50"/>
                  <a:gd name="T54" fmla="*/ 74 w 155"/>
                  <a:gd name="T55" fmla="*/ 24 h 50"/>
                  <a:gd name="T56" fmla="*/ 57 w 155"/>
                  <a:gd name="T57" fmla="*/ 23 h 50"/>
                  <a:gd name="T58" fmla="*/ 49 w 155"/>
                  <a:gd name="T59" fmla="*/ 14 h 50"/>
                  <a:gd name="T60" fmla="*/ 42 w 155"/>
                  <a:gd name="T61" fmla="*/ 9 h 50"/>
                  <a:gd name="T62" fmla="*/ 20 w 155"/>
                  <a:gd name="T63" fmla="*/ 5 h 50"/>
                  <a:gd name="T64" fmla="*/ 10 w 155"/>
                  <a:gd name="T65" fmla="*/ 11 h 50"/>
                  <a:gd name="T66" fmla="*/ 6 w 155"/>
                  <a:gd name="T67" fmla="*/ 17 h 50"/>
                  <a:gd name="T68" fmla="*/ 7 w 155"/>
                  <a:gd name="T69" fmla="*/ 28 h 50"/>
                  <a:gd name="T70" fmla="*/ 26 w 155"/>
                  <a:gd name="T71" fmla="*/ 31 h 50"/>
                  <a:gd name="T72" fmla="*/ 9 w 155"/>
                  <a:gd name="T73" fmla="*/ 35 h 50"/>
                  <a:gd name="T74" fmla="*/ 27 w 155"/>
                  <a:gd name="T75" fmla="*/ 40 h 50"/>
                  <a:gd name="T76" fmla="*/ 20 w 155"/>
                  <a:gd name="T77" fmla="*/ 44 h 50"/>
                  <a:gd name="T78" fmla="*/ 72 w 155"/>
                  <a:gd name="T79" fmla="*/ 29 h 50"/>
                  <a:gd name="T80" fmla="*/ 85 w 155"/>
                  <a:gd name="T81" fmla="*/ 21 h 50"/>
                  <a:gd name="T82" fmla="*/ 104 w 155"/>
                  <a:gd name="T83" fmla="*/ 23 h 50"/>
                  <a:gd name="T84" fmla="*/ 111 w 155"/>
                  <a:gd name="T85" fmla="*/ 32 h 50"/>
                  <a:gd name="T86" fmla="*/ 99 w 155"/>
                  <a:gd name="T87" fmla="*/ 39 h 50"/>
                  <a:gd name="T88" fmla="*/ 79 w 155"/>
                  <a:gd name="T89" fmla="*/ 38 h 50"/>
                  <a:gd name="T90" fmla="*/ 72 w 155"/>
                  <a:gd name="T91" fmla="*/ 29 h 50"/>
                  <a:gd name="T92" fmla="*/ 27 w 155"/>
                  <a:gd name="T93" fmla="*/ 28 h 50"/>
                  <a:gd name="T94" fmla="*/ 11 w 155"/>
                  <a:gd name="T95" fmla="*/ 22 h 50"/>
                  <a:gd name="T96" fmla="*/ 13 w 155"/>
                  <a:gd name="T97" fmla="*/ 12 h 50"/>
                  <a:gd name="T98" fmla="*/ 31 w 155"/>
                  <a:gd name="T99" fmla="*/ 8 h 50"/>
                  <a:gd name="T100" fmla="*/ 47 w 155"/>
                  <a:gd name="T101" fmla="*/ 14 h 50"/>
                  <a:gd name="T102" fmla="*/ 45 w 155"/>
                  <a:gd name="T103"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5" h="50">
                    <a:moveTo>
                      <a:pt x="15" y="50"/>
                    </a:moveTo>
                    <a:cubicBezTo>
                      <a:pt x="18" y="50"/>
                      <a:pt x="22" y="50"/>
                      <a:pt x="23" y="48"/>
                    </a:cubicBezTo>
                    <a:cubicBezTo>
                      <a:pt x="24" y="47"/>
                      <a:pt x="24" y="46"/>
                      <a:pt x="23" y="45"/>
                    </a:cubicBezTo>
                    <a:cubicBezTo>
                      <a:pt x="30" y="43"/>
                      <a:pt x="30" y="43"/>
                      <a:pt x="30" y="43"/>
                    </a:cubicBezTo>
                    <a:cubicBezTo>
                      <a:pt x="30" y="43"/>
                      <a:pt x="30" y="43"/>
                      <a:pt x="30" y="43"/>
                    </a:cubicBezTo>
                    <a:cubicBezTo>
                      <a:pt x="34" y="44"/>
                      <a:pt x="37" y="43"/>
                      <a:pt x="39" y="41"/>
                    </a:cubicBezTo>
                    <a:cubicBezTo>
                      <a:pt x="40" y="40"/>
                      <a:pt x="39" y="38"/>
                      <a:pt x="35" y="37"/>
                    </a:cubicBezTo>
                    <a:cubicBezTo>
                      <a:pt x="33" y="37"/>
                      <a:pt x="30" y="37"/>
                      <a:pt x="28" y="38"/>
                    </a:cubicBezTo>
                    <a:cubicBezTo>
                      <a:pt x="21" y="37"/>
                      <a:pt x="21" y="37"/>
                      <a:pt x="21" y="37"/>
                    </a:cubicBezTo>
                    <a:cubicBezTo>
                      <a:pt x="21" y="36"/>
                      <a:pt x="21" y="36"/>
                      <a:pt x="20" y="35"/>
                    </a:cubicBezTo>
                    <a:cubicBezTo>
                      <a:pt x="28" y="32"/>
                      <a:pt x="28" y="32"/>
                      <a:pt x="28" y="32"/>
                    </a:cubicBezTo>
                    <a:cubicBezTo>
                      <a:pt x="28" y="32"/>
                      <a:pt x="29" y="33"/>
                      <a:pt x="29" y="33"/>
                    </a:cubicBezTo>
                    <a:cubicBezTo>
                      <a:pt x="32" y="33"/>
                      <a:pt x="36" y="32"/>
                      <a:pt x="37" y="31"/>
                    </a:cubicBezTo>
                    <a:cubicBezTo>
                      <a:pt x="38" y="30"/>
                      <a:pt x="38" y="29"/>
                      <a:pt x="37" y="28"/>
                    </a:cubicBezTo>
                    <a:cubicBezTo>
                      <a:pt x="46" y="25"/>
                      <a:pt x="46" y="25"/>
                      <a:pt x="46" y="25"/>
                    </a:cubicBezTo>
                    <a:cubicBezTo>
                      <a:pt x="47" y="25"/>
                      <a:pt x="47" y="25"/>
                      <a:pt x="48" y="25"/>
                    </a:cubicBezTo>
                    <a:cubicBezTo>
                      <a:pt x="51" y="26"/>
                      <a:pt x="53" y="25"/>
                      <a:pt x="55" y="24"/>
                    </a:cubicBezTo>
                    <a:cubicBezTo>
                      <a:pt x="64" y="26"/>
                      <a:pt x="64" y="26"/>
                      <a:pt x="64" y="26"/>
                    </a:cubicBezTo>
                    <a:cubicBezTo>
                      <a:pt x="63" y="27"/>
                      <a:pt x="65" y="29"/>
                      <a:pt x="67" y="29"/>
                    </a:cubicBezTo>
                    <a:cubicBezTo>
                      <a:pt x="68" y="29"/>
                      <a:pt x="69" y="29"/>
                      <a:pt x="69" y="29"/>
                    </a:cubicBezTo>
                    <a:cubicBezTo>
                      <a:pt x="71" y="35"/>
                      <a:pt x="71" y="35"/>
                      <a:pt x="71" y="35"/>
                    </a:cubicBezTo>
                    <a:cubicBezTo>
                      <a:pt x="69" y="35"/>
                      <a:pt x="68" y="36"/>
                      <a:pt x="67" y="37"/>
                    </a:cubicBezTo>
                    <a:cubicBezTo>
                      <a:pt x="66" y="38"/>
                      <a:pt x="67" y="40"/>
                      <a:pt x="71" y="41"/>
                    </a:cubicBezTo>
                    <a:cubicBezTo>
                      <a:pt x="73" y="41"/>
                      <a:pt x="77" y="41"/>
                      <a:pt x="78" y="39"/>
                    </a:cubicBezTo>
                    <a:cubicBezTo>
                      <a:pt x="89" y="41"/>
                      <a:pt x="89" y="41"/>
                      <a:pt x="89" y="41"/>
                    </a:cubicBezTo>
                    <a:cubicBezTo>
                      <a:pt x="88" y="43"/>
                      <a:pt x="90" y="44"/>
                      <a:pt x="93" y="45"/>
                    </a:cubicBezTo>
                    <a:cubicBezTo>
                      <a:pt x="96" y="45"/>
                      <a:pt x="100" y="45"/>
                      <a:pt x="101" y="43"/>
                    </a:cubicBezTo>
                    <a:cubicBezTo>
                      <a:pt x="102" y="42"/>
                      <a:pt x="102" y="41"/>
                      <a:pt x="101" y="41"/>
                    </a:cubicBezTo>
                    <a:cubicBezTo>
                      <a:pt x="110" y="37"/>
                      <a:pt x="110" y="37"/>
                      <a:pt x="110" y="37"/>
                    </a:cubicBezTo>
                    <a:cubicBezTo>
                      <a:pt x="110" y="37"/>
                      <a:pt x="111" y="37"/>
                      <a:pt x="111" y="37"/>
                    </a:cubicBezTo>
                    <a:cubicBezTo>
                      <a:pt x="114" y="38"/>
                      <a:pt x="117" y="38"/>
                      <a:pt x="119" y="36"/>
                    </a:cubicBezTo>
                    <a:cubicBezTo>
                      <a:pt x="125" y="38"/>
                      <a:pt x="125" y="38"/>
                      <a:pt x="125" y="38"/>
                    </a:cubicBezTo>
                    <a:cubicBezTo>
                      <a:pt x="125" y="38"/>
                      <a:pt x="125" y="38"/>
                      <a:pt x="125" y="38"/>
                    </a:cubicBezTo>
                    <a:cubicBezTo>
                      <a:pt x="126" y="40"/>
                      <a:pt x="129" y="41"/>
                      <a:pt x="132" y="41"/>
                    </a:cubicBezTo>
                    <a:cubicBezTo>
                      <a:pt x="136" y="41"/>
                      <a:pt x="138" y="39"/>
                      <a:pt x="138" y="37"/>
                    </a:cubicBezTo>
                    <a:cubicBezTo>
                      <a:pt x="137" y="36"/>
                      <a:pt x="135" y="35"/>
                      <a:pt x="133" y="35"/>
                    </a:cubicBezTo>
                    <a:cubicBezTo>
                      <a:pt x="131" y="31"/>
                      <a:pt x="131" y="31"/>
                      <a:pt x="131" y="31"/>
                    </a:cubicBezTo>
                    <a:cubicBezTo>
                      <a:pt x="132" y="31"/>
                      <a:pt x="133" y="30"/>
                      <a:pt x="134" y="30"/>
                    </a:cubicBezTo>
                    <a:cubicBezTo>
                      <a:pt x="141" y="31"/>
                      <a:pt x="141" y="31"/>
                      <a:pt x="141" y="31"/>
                    </a:cubicBezTo>
                    <a:cubicBezTo>
                      <a:pt x="141" y="32"/>
                      <a:pt x="141" y="32"/>
                      <a:pt x="141" y="32"/>
                    </a:cubicBezTo>
                    <a:cubicBezTo>
                      <a:pt x="142" y="34"/>
                      <a:pt x="145" y="35"/>
                      <a:pt x="149" y="35"/>
                    </a:cubicBezTo>
                    <a:cubicBezTo>
                      <a:pt x="152" y="34"/>
                      <a:pt x="155" y="33"/>
                      <a:pt x="154" y="31"/>
                    </a:cubicBezTo>
                    <a:cubicBezTo>
                      <a:pt x="153" y="29"/>
                      <a:pt x="150" y="28"/>
                      <a:pt x="147" y="28"/>
                    </a:cubicBezTo>
                    <a:cubicBezTo>
                      <a:pt x="145" y="29"/>
                      <a:pt x="143" y="29"/>
                      <a:pt x="142" y="30"/>
                    </a:cubicBezTo>
                    <a:cubicBezTo>
                      <a:pt x="135" y="28"/>
                      <a:pt x="135" y="28"/>
                      <a:pt x="135" y="28"/>
                    </a:cubicBezTo>
                    <a:cubicBezTo>
                      <a:pt x="135" y="28"/>
                      <a:pt x="135" y="28"/>
                      <a:pt x="135" y="28"/>
                    </a:cubicBezTo>
                    <a:cubicBezTo>
                      <a:pt x="134" y="26"/>
                      <a:pt x="131" y="25"/>
                      <a:pt x="128" y="25"/>
                    </a:cubicBezTo>
                    <a:cubicBezTo>
                      <a:pt x="124" y="25"/>
                      <a:pt x="122" y="27"/>
                      <a:pt x="122" y="29"/>
                    </a:cubicBezTo>
                    <a:cubicBezTo>
                      <a:pt x="123" y="30"/>
                      <a:pt x="125" y="31"/>
                      <a:pt x="128" y="31"/>
                    </a:cubicBezTo>
                    <a:cubicBezTo>
                      <a:pt x="129" y="35"/>
                      <a:pt x="129" y="35"/>
                      <a:pt x="129" y="35"/>
                    </a:cubicBezTo>
                    <a:cubicBezTo>
                      <a:pt x="128" y="35"/>
                      <a:pt x="127" y="36"/>
                      <a:pt x="126" y="36"/>
                    </a:cubicBezTo>
                    <a:cubicBezTo>
                      <a:pt x="120" y="35"/>
                      <a:pt x="120" y="35"/>
                      <a:pt x="120" y="35"/>
                    </a:cubicBezTo>
                    <a:cubicBezTo>
                      <a:pt x="120" y="34"/>
                      <a:pt x="119" y="32"/>
                      <a:pt x="116" y="32"/>
                    </a:cubicBezTo>
                    <a:cubicBezTo>
                      <a:pt x="115" y="32"/>
                      <a:pt x="115" y="32"/>
                      <a:pt x="114" y="32"/>
                    </a:cubicBezTo>
                    <a:cubicBezTo>
                      <a:pt x="113" y="26"/>
                      <a:pt x="113" y="26"/>
                      <a:pt x="113" y="26"/>
                    </a:cubicBezTo>
                    <a:cubicBezTo>
                      <a:pt x="114" y="26"/>
                      <a:pt x="115" y="25"/>
                      <a:pt x="116" y="24"/>
                    </a:cubicBezTo>
                    <a:cubicBezTo>
                      <a:pt x="117" y="23"/>
                      <a:pt x="116" y="21"/>
                      <a:pt x="112" y="20"/>
                    </a:cubicBezTo>
                    <a:cubicBezTo>
                      <a:pt x="110" y="20"/>
                      <a:pt x="107" y="20"/>
                      <a:pt x="105" y="21"/>
                    </a:cubicBezTo>
                    <a:cubicBezTo>
                      <a:pt x="95" y="19"/>
                      <a:pt x="95" y="19"/>
                      <a:pt x="95" y="19"/>
                    </a:cubicBezTo>
                    <a:cubicBezTo>
                      <a:pt x="95" y="18"/>
                      <a:pt x="94" y="17"/>
                      <a:pt x="91" y="16"/>
                    </a:cubicBezTo>
                    <a:cubicBezTo>
                      <a:pt x="92" y="13"/>
                      <a:pt x="92" y="13"/>
                      <a:pt x="92" y="13"/>
                    </a:cubicBezTo>
                    <a:cubicBezTo>
                      <a:pt x="93" y="13"/>
                      <a:pt x="93" y="13"/>
                      <a:pt x="93" y="13"/>
                    </a:cubicBezTo>
                    <a:cubicBezTo>
                      <a:pt x="97" y="12"/>
                      <a:pt x="98" y="10"/>
                      <a:pt x="97" y="9"/>
                    </a:cubicBezTo>
                    <a:cubicBezTo>
                      <a:pt x="95" y="7"/>
                      <a:pt x="92" y="6"/>
                      <a:pt x="88" y="7"/>
                    </a:cubicBezTo>
                    <a:cubicBezTo>
                      <a:pt x="86" y="7"/>
                      <a:pt x="84" y="9"/>
                      <a:pt x="85" y="10"/>
                    </a:cubicBezTo>
                    <a:cubicBezTo>
                      <a:pt x="77" y="12"/>
                      <a:pt x="77" y="12"/>
                      <a:pt x="77" y="12"/>
                    </a:cubicBezTo>
                    <a:cubicBezTo>
                      <a:pt x="76" y="11"/>
                      <a:pt x="76" y="11"/>
                      <a:pt x="74" y="11"/>
                    </a:cubicBezTo>
                    <a:cubicBezTo>
                      <a:pt x="75" y="7"/>
                      <a:pt x="75" y="7"/>
                      <a:pt x="75" y="7"/>
                    </a:cubicBezTo>
                    <a:cubicBezTo>
                      <a:pt x="76" y="7"/>
                      <a:pt x="76" y="7"/>
                      <a:pt x="77" y="7"/>
                    </a:cubicBezTo>
                    <a:cubicBezTo>
                      <a:pt x="80" y="6"/>
                      <a:pt x="81" y="4"/>
                      <a:pt x="80" y="2"/>
                    </a:cubicBezTo>
                    <a:cubicBezTo>
                      <a:pt x="79" y="1"/>
                      <a:pt x="75" y="0"/>
                      <a:pt x="72" y="1"/>
                    </a:cubicBezTo>
                    <a:cubicBezTo>
                      <a:pt x="69" y="1"/>
                      <a:pt x="67" y="3"/>
                      <a:pt x="68" y="5"/>
                    </a:cubicBezTo>
                    <a:cubicBezTo>
                      <a:pt x="69" y="6"/>
                      <a:pt x="70" y="6"/>
                      <a:pt x="72" y="7"/>
                    </a:cubicBezTo>
                    <a:cubicBezTo>
                      <a:pt x="71" y="11"/>
                      <a:pt x="71" y="11"/>
                      <a:pt x="71" y="11"/>
                    </a:cubicBezTo>
                    <a:cubicBezTo>
                      <a:pt x="70" y="11"/>
                      <a:pt x="70" y="11"/>
                      <a:pt x="70" y="11"/>
                    </a:cubicBezTo>
                    <a:cubicBezTo>
                      <a:pt x="67" y="11"/>
                      <a:pt x="65" y="13"/>
                      <a:pt x="67" y="15"/>
                    </a:cubicBezTo>
                    <a:cubicBezTo>
                      <a:pt x="68" y="17"/>
                      <a:pt x="72" y="17"/>
                      <a:pt x="75" y="17"/>
                    </a:cubicBezTo>
                    <a:cubicBezTo>
                      <a:pt x="78" y="16"/>
                      <a:pt x="79" y="15"/>
                      <a:pt x="79" y="13"/>
                    </a:cubicBezTo>
                    <a:cubicBezTo>
                      <a:pt x="86" y="12"/>
                      <a:pt x="86" y="12"/>
                      <a:pt x="86" y="12"/>
                    </a:cubicBezTo>
                    <a:cubicBezTo>
                      <a:pt x="87" y="12"/>
                      <a:pt x="88" y="12"/>
                      <a:pt x="89" y="13"/>
                    </a:cubicBezTo>
                    <a:cubicBezTo>
                      <a:pt x="88" y="16"/>
                      <a:pt x="88" y="16"/>
                      <a:pt x="88" y="16"/>
                    </a:cubicBezTo>
                    <a:cubicBezTo>
                      <a:pt x="86" y="16"/>
                      <a:pt x="83" y="17"/>
                      <a:pt x="83" y="18"/>
                    </a:cubicBezTo>
                    <a:cubicBezTo>
                      <a:pt x="82" y="19"/>
                      <a:pt x="82" y="20"/>
                      <a:pt x="83" y="20"/>
                    </a:cubicBezTo>
                    <a:cubicBezTo>
                      <a:pt x="74" y="24"/>
                      <a:pt x="74" y="24"/>
                      <a:pt x="74" y="24"/>
                    </a:cubicBezTo>
                    <a:cubicBezTo>
                      <a:pt x="73" y="24"/>
                      <a:pt x="73" y="23"/>
                      <a:pt x="72" y="23"/>
                    </a:cubicBezTo>
                    <a:cubicBezTo>
                      <a:pt x="70" y="23"/>
                      <a:pt x="67" y="23"/>
                      <a:pt x="65" y="24"/>
                    </a:cubicBezTo>
                    <a:cubicBezTo>
                      <a:pt x="57" y="23"/>
                      <a:pt x="57" y="23"/>
                      <a:pt x="57" y="23"/>
                    </a:cubicBezTo>
                    <a:cubicBezTo>
                      <a:pt x="57" y="21"/>
                      <a:pt x="55" y="20"/>
                      <a:pt x="53" y="19"/>
                    </a:cubicBezTo>
                    <a:cubicBezTo>
                      <a:pt x="52" y="19"/>
                      <a:pt x="52" y="19"/>
                      <a:pt x="51" y="19"/>
                    </a:cubicBezTo>
                    <a:cubicBezTo>
                      <a:pt x="49" y="14"/>
                      <a:pt x="49" y="14"/>
                      <a:pt x="49" y="14"/>
                    </a:cubicBezTo>
                    <a:cubicBezTo>
                      <a:pt x="51" y="13"/>
                      <a:pt x="52" y="13"/>
                      <a:pt x="53" y="12"/>
                    </a:cubicBezTo>
                    <a:cubicBezTo>
                      <a:pt x="54" y="10"/>
                      <a:pt x="53" y="9"/>
                      <a:pt x="50" y="8"/>
                    </a:cubicBezTo>
                    <a:cubicBezTo>
                      <a:pt x="47" y="7"/>
                      <a:pt x="44" y="8"/>
                      <a:pt x="42" y="9"/>
                    </a:cubicBezTo>
                    <a:cubicBezTo>
                      <a:pt x="32" y="7"/>
                      <a:pt x="32" y="7"/>
                      <a:pt x="32" y="7"/>
                    </a:cubicBezTo>
                    <a:cubicBezTo>
                      <a:pt x="32" y="5"/>
                      <a:pt x="31" y="4"/>
                      <a:pt x="28" y="4"/>
                    </a:cubicBezTo>
                    <a:cubicBezTo>
                      <a:pt x="25" y="3"/>
                      <a:pt x="21" y="4"/>
                      <a:pt x="20" y="5"/>
                    </a:cubicBezTo>
                    <a:cubicBezTo>
                      <a:pt x="19" y="6"/>
                      <a:pt x="19" y="7"/>
                      <a:pt x="20" y="8"/>
                    </a:cubicBezTo>
                    <a:cubicBezTo>
                      <a:pt x="11" y="11"/>
                      <a:pt x="11" y="11"/>
                      <a:pt x="11" y="11"/>
                    </a:cubicBezTo>
                    <a:cubicBezTo>
                      <a:pt x="11" y="11"/>
                      <a:pt x="10" y="11"/>
                      <a:pt x="10" y="11"/>
                    </a:cubicBezTo>
                    <a:cubicBezTo>
                      <a:pt x="6" y="10"/>
                      <a:pt x="3" y="11"/>
                      <a:pt x="1" y="13"/>
                    </a:cubicBezTo>
                    <a:cubicBezTo>
                      <a:pt x="0" y="14"/>
                      <a:pt x="1" y="16"/>
                      <a:pt x="5" y="17"/>
                    </a:cubicBezTo>
                    <a:cubicBezTo>
                      <a:pt x="5" y="17"/>
                      <a:pt x="6" y="17"/>
                      <a:pt x="6" y="17"/>
                    </a:cubicBezTo>
                    <a:cubicBezTo>
                      <a:pt x="8" y="22"/>
                      <a:pt x="8" y="22"/>
                      <a:pt x="8" y="22"/>
                    </a:cubicBezTo>
                    <a:cubicBezTo>
                      <a:pt x="6" y="23"/>
                      <a:pt x="5" y="23"/>
                      <a:pt x="4" y="24"/>
                    </a:cubicBezTo>
                    <a:cubicBezTo>
                      <a:pt x="3" y="26"/>
                      <a:pt x="4" y="28"/>
                      <a:pt x="7" y="28"/>
                    </a:cubicBezTo>
                    <a:cubicBezTo>
                      <a:pt x="10" y="29"/>
                      <a:pt x="13" y="28"/>
                      <a:pt x="15" y="27"/>
                    </a:cubicBezTo>
                    <a:cubicBezTo>
                      <a:pt x="25" y="29"/>
                      <a:pt x="25" y="29"/>
                      <a:pt x="25" y="29"/>
                    </a:cubicBezTo>
                    <a:cubicBezTo>
                      <a:pt x="25" y="30"/>
                      <a:pt x="25" y="30"/>
                      <a:pt x="26" y="31"/>
                    </a:cubicBezTo>
                    <a:cubicBezTo>
                      <a:pt x="18" y="34"/>
                      <a:pt x="18" y="34"/>
                      <a:pt x="18" y="34"/>
                    </a:cubicBezTo>
                    <a:cubicBezTo>
                      <a:pt x="18" y="34"/>
                      <a:pt x="17" y="34"/>
                      <a:pt x="17" y="34"/>
                    </a:cubicBezTo>
                    <a:cubicBezTo>
                      <a:pt x="14" y="33"/>
                      <a:pt x="10" y="34"/>
                      <a:pt x="9" y="35"/>
                    </a:cubicBezTo>
                    <a:cubicBezTo>
                      <a:pt x="7" y="37"/>
                      <a:pt x="9" y="39"/>
                      <a:pt x="12" y="40"/>
                    </a:cubicBezTo>
                    <a:cubicBezTo>
                      <a:pt x="15" y="40"/>
                      <a:pt x="17" y="40"/>
                      <a:pt x="19" y="39"/>
                    </a:cubicBezTo>
                    <a:cubicBezTo>
                      <a:pt x="27" y="40"/>
                      <a:pt x="27" y="40"/>
                      <a:pt x="27" y="40"/>
                    </a:cubicBezTo>
                    <a:cubicBezTo>
                      <a:pt x="27" y="41"/>
                      <a:pt x="27" y="41"/>
                      <a:pt x="27" y="42"/>
                    </a:cubicBezTo>
                    <a:cubicBezTo>
                      <a:pt x="21" y="44"/>
                      <a:pt x="21" y="44"/>
                      <a:pt x="21" y="44"/>
                    </a:cubicBezTo>
                    <a:cubicBezTo>
                      <a:pt x="21" y="44"/>
                      <a:pt x="20" y="44"/>
                      <a:pt x="20" y="44"/>
                    </a:cubicBezTo>
                    <a:cubicBezTo>
                      <a:pt x="17" y="43"/>
                      <a:pt x="13" y="44"/>
                      <a:pt x="11" y="46"/>
                    </a:cubicBezTo>
                    <a:cubicBezTo>
                      <a:pt x="10" y="47"/>
                      <a:pt x="12" y="49"/>
                      <a:pt x="15" y="50"/>
                    </a:cubicBezTo>
                    <a:close/>
                    <a:moveTo>
                      <a:pt x="72" y="29"/>
                    </a:moveTo>
                    <a:cubicBezTo>
                      <a:pt x="74" y="29"/>
                      <a:pt x="75" y="28"/>
                      <a:pt x="76" y="27"/>
                    </a:cubicBezTo>
                    <a:cubicBezTo>
                      <a:pt x="76" y="27"/>
                      <a:pt x="76" y="26"/>
                      <a:pt x="76" y="25"/>
                    </a:cubicBezTo>
                    <a:cubicBezTo>
                      <a:pt x="85" y="21"/>
                      <a:pt x="85" y="21"/>
                      <a:pt x="85" y="21"/>
                    </a:cubicBezTo>
                    <a:cubicBezTo>
                      <a:pt x="85" y="22"/>
                      <a:pt x="85" y="22"/>
                      <a:pt x="86" y="22"/>
                    </a:cubicBezTo>
                    <a:cubicBezTo>
                      <a:pt x="89" y="22"/>
                      <a:pt x="92" y="22"/>
                      <a:pt x="93" y="21"/>
                    </a:cubicBezTo>
                    <a:cubicBezTo>
                      <a:pt x="104" y="23"/>
                      <a:pt x="104" y="23"/>
                      <a:pt x="104" y="23"/>
                    </a:cubicBezTo>
                    <a:cubicBezTo>
                      <a:pt x="104" y="24"/>
                      <a:pt x="105" y="26"/>
                      <a:pt x="108" y="26"/>
                    </a:cubicBezTo>
                    <a:cubicBezTo>
                      <a:pt x="108" y="26"/>
                      <a:pt x="109" y="26"/>
                      <a:pt x="110" y="26"/>
                    </a:cubicBezTo>
                    <a:cubicBezTo>
                      <a:pt x="111" y="32"/>
                      <a:pt x="111" y="32"/>
                      <a:pt x="111" y="32"/>
                    </a:cubicBezTo>
                    <a:cubicBezTo>
                      <a:pt x="110" y="32"/>
                      <a:pt x="108" y="33"/>
                      <a:pt x="108" y="33"/>
                    </a:cubicBezTo>
                    <a:cubicBezTo>
                      <a:pt x="107" y="34"/>
                      <a:pt x="107" y="35"/>
                      <a:pt x="108" y="36"/>
                    </a:cubicBezTo>
                    <a:cubicBezTo>
                      <a:pt x="99" y="39"/>
                      <a:pt x="99" y="39"/>
                      <a:pt x="99" y="39"/>
                    </a:cubicBezTo>
                    <a:cubicBezTo>
                      <a:pt x="98" y="39"/>
                      <a:pt x="98" y="39"/>
                      <a:pt x="97" y="39"/>
                    </a:cubicBezTo>
                    <a:cubicBezTo>
                      <a:pt x="95" y="38"/>
                      <a:pt x="92" y="39"/>
                      <a:pt x="90" y="40"/>
                    </a:cubicBezTo>
                    <a:cubicBezTo>
                      <a:pt x="79" y="38"/>
                      <a:pt x="79" y="38"/>
                      <a:pt x="79" y="38"/>
                    </a:cubicBezTo>
                    <a:cubicBezTo>
                      <a:pt x="80" y="37"/>
                      <a:pt x="78" y="35"/>
                      <a:pt x="76" y="35"/>
                    </a:cubicBezTo>
                    <a:cubicBezTo>
                      <a:pt x="75" y="35"/>
                      <a:pt x="74" y="35"/>
                      <a:pt x="74" y="35"/>
                    </a:cubicBezTo>
                    <a:lnTo>
                      <a:pt x="72" y="29"/>
                    </a:lnTo>
                    <a:close/>
                    <a:moveTo>
                      <a:pt x="36" y="27"/>
                    </a:moveTo>
                    <a:cubicBezTo>
                      <a:pt x="35" y="27"/>
                      <a:pt x="35" y="27"/>
                      <a:pt x="34" y="27"/>
                    </a:cubicBezTo>
                    <a:cubicBezTo>
                      <a:pt x="31" y="26"/>
                      <a:pt x="28" y="27"/>
                      <a:pt x="27" y="28"/>
                    </a:cubicBezTo>
                    <a:cubicBezTo>
                      <a:pt x="16" y="26"/>
                      <a:pt x="16" y="26"/>
                      <a:pt x="16" y="26"/>
                    </a:cubicBezTo>
                    <a:cubicBezTo>
                      <a:pt x="17" y="24"/>
                      <a:pt x="15" y="23"/>
                      <a:pt x="12" y="22"/>
                    </a:cubicBezTo>
                    <a:cubicBezTo>
                      <a:pt x="12" y="22"/>
                      <a:pt x="11" y="22"/>
                      <a:pt x="11" y="22"/>
                    </a:cubicBezTo>
                    <a:cubicBezTo>
                      <a:pt x="9" y="17"/>
                      <a:pt x="9" y="17"/>
                      <a:pt x="9" y="17"/>
                    </a:cubicBezTo>
                    <a:cubicBezTo>
                      <a:pt x="11" y="16"/>
                      <a:pt x="12" y="16"/>
                      <a:pt x="13" y="15"/>
                    </a:cubicBezTo>
                    <a:cubicBezTo>
                      <a:pt x="14" y="14"/>
                      <a:pt x="14" y="13"/>
                      <a:pt x="13" y="12"/>
                    </a:cubicBezTo>
                    <a:cubicBezTo>
                      <a:pt x="22" y="9"/>
                      <a:pt x="22" y="9"/>
                      <a:pt x="22" y="9"/>
                    </a:cubicBezTo>
                    <a:cubicBezTo>
                      <a:pt x="22" y="9"/>
                      <a:pt x="23" y="9"/>
                      <a:pt x="23" y="9"/>
                    </a:cubicBezTo>
                    <a:cubicBezTo>
                      <a:pt x="26" y="10"/>
                      <a:pt x="29" y="9"/>
                      <a:pt x="31" y="8"/>
                    </a:cubicBezTo>
                    <a:cubicBezTo>
                      <a:pt x="41" y="10"/>
                      <a:pt x="41" y="10"/>
                      <a:pt x="41" y="10"/>
                    </a:cubicBezTo>
                    <a:cubicBezTo>
                      <a:pt x="41" y="12"/>
                      <a:pt x="42" y="13"/>
                      <a:pt x="45" y="14"/>
                    </a:cubicBezTo>
                    <a:cubicBezTo>
                      <a:pt x="45" y="14"/>
                      <a:pt x="46" y="14"/>
                      <a:pt x="47" y="14"/>
                    </a:cubicBezTo>
                    <a:cubicBezTo>
                      <a:pt x="48" y="19"/>
                      <a:pt x="48" y="19"/>
                      <a:pt x="48" y="19"/>
                    </a:cubicBezTo>
                    <a:cubicBezTo>
                      <a:pt x="46" y="20"/>
                      <a:pt x="45" y="20"/>
                      <a:pt x="44" y="21"/>
                    </a:cubicBezTo>
                    <a:cubicBezTo>
                      <a:pt x="44" y="22"/>
                      <a:pt x="44" y="23"/>
                      <a:pt x="45" y="24"/>
                    </a:cubicBezTo>
                    <a:lnTo>
                      <a:pt x="36" y="27"/>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8" name="iṥļïḑè"/>
              <p:cNvSpPr/>
              <p:nvPr/>
            </p:nvSpPr>
            <p:spPr bwMode="auto">
              <a:xfrm>
                <a:off x="4944" y="3405"/>
                <a:ext cx="652" cy="296"/>
              </a:xfrm>
              <a:custGeom>
                <a:avLst/>
                <a:gdLst>
                  <a:gd name="T0" fmla="*/ 450 w 652"/>
                  <a:gd name="T1" fmla="*/ 0 h 296"/>
                  <a:gd name="T2" fmla="*/ 0 w 652"/>
                  <a:gd name="T3" fmla="*/ 15 h 296"/>
                  <a:gd name="T4" fmla="*/ 143 w 652"/>
                  <a:gd name="T5" fmla="*/ 296 h 296"/>
                  <a:gd name="T6" fmla="*/ 652 w 652"/>
                  <a:gd name="T7" fmla="*/ 242 h 296"/>
                  <a:gd name="T8" fmla="*/ 450 w 652"/>
                  <a:gd name="T9" fmla="*/ 0 h 296"/>
                </a:gdLst>
                <a:ahLst/>
                <a:cxnLst>
                  <a:cxn ang="0">
                    <a:pos x="T0" y="T1"/>
                  </a:cxn>
                  <a:cxn ang="0">
                    <a:pos x="T2" y="T3"/>
                  </a:cxn>
                  <a:cxn ang="0">
                    <a:pos x="T4" y="T5"/>
                  </a:cxn>
                  <a:cxn ang="0">
                    <a:pos x="T6" y="T7"/>
                  </a:cxn>
                  <a:cxn ang="0">
                    <a:pos x="T8" y="T9"/>
                  </a:cxn>
                </a:cxnLst>
                <a:rect l="0" t="0" r="r" b="b"/>
                <a:pathLst>
                  <a:path w="652" h="296">
                    <a:moveTo>
                      <a:pt x="450" y="0"/>
                    </a:moveTo>
                    <a:lnTo>
                      <a:pt x="0" y="15"/>
                    </a:lnTo>
                    <a:lnTo>
                      <a:pt x="143" y="296"/>
                    </a:lnTo>
                    <a:lnTo>
                      <a:pt x="652" y="242"/>
                    </a:lnTo>
                    <a:lnTo>
                      <a:pt x="450" y="0"/>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9" name="iṡļíďê"/>
              <p:cNvSpPr/>
              <p:nvPr/>
            </p:nvSpPr>
            <p:spPr bwMode="auto">
              <a:xfrm>
                <a:off x="4949" y="3401"/>
                <a:ext cx="652" cy="296"/>
              </a:xfrm>
              <a:custGeom>
                <a:avLst/>
                <a:gdLst>
                  <a:gd name="T0" fmla="*/ 451 w 652"/>
                  <a:gd name="T1" fmla="*/ 0 h 296"/>
                  <a:gd name="T2" fmla="*/ 0 w 652"/>
                  <a:gd name="T3" fmla="*/ 15 h 296"/>
                  <a:gd name="T4" fmla="*/ 144 w 652"/>
                  <a:gd name="T5" fmla="*/ 296 h 296"/>
                  <a:gd name="T6" fmla="*/ 652 w 652"/>
                  <a:gd name="T7" fmla="*/ 242 h 296"/>
                  <a:gd name="T8" fmla="*/ 451 w 652"/>
                  <a:gd name="T9" fmla="*/ 0 h 296"/>
                </a:gdLst>
                <a:ahLst/>
                <a:cxnLst>
                  <a:cxn ang="0">
                    <a:pos x="T0" y="T1"/>
                  </a:cxn>
                  <a:cxn ang="0">
                    <a:pos x="T2" y="T3"/>
                  </a:cxn>
                  <a:cxn ang="0">
                    <a:pos x="T4" y="T5"/>
                  </a:cxn>
                  <a:cxn ang="0">
                    <a:pos x="T6" y="T7"/>
                  </a:cxn>
                  <a:cxn ang="0">
                    <a:pos x="T8" y="T9"/>
                  </a:cxn>
                </a:cxnLst>
                <a:rect l="0" t="0" r="r" b="b"/>
                <a:pathLst>
                  <a:path w="652" h="296">
                    <a:moveTo>
                      <a:pt x="451" y="0"/>
                    </a:moveTo>
                    <a:lnTo>
                      <a:pt x="0" y="15"/>
                    </a:lnTo>
                    <a:lnTo>
                      <a:pt x="144" y="296"/>
                    </a:lnTo>
                    <a:lnTo>
                      <a:pt x="652" y="242"/>
                    </a:lnTo>
                    <a:lnTo>
                      <a:pt x="45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0" name="ísḻïdé"/>
              <p:cNvSpPr/>
              <p:nvPr/>
            </p:nvSpPr>
            <p:spPr bwMode="auto">
              <a:xfrm>
                <a:off x="5153" y="3619"/>
                <a:ext cx="391" cy="44"/>
              </a:xfrm>
              <a:custGeom>
                <a:avLst/>
                <a:gdLst>
                  <a:gd name="T0" fmla="*/ 2 w 391"/>
                  <a:gd name="T1" fmla="*/ 44 h 44"/>
                  <a:gd name="T2" fmla="*/ 391 w 391"/>
                  <a:gd name="T3" fmla="*/ 4 h 44"/>
                  <a:gd name="T4" fmla="*/ 389 w 391"/>
                  <a:gd name="T5" fmla="*/ 0 h 44"/>
                  <a:gd name="T6" fmla="*/ 0 w 391"/>
                  <a:gd name="T7" fmla="*/ 40 h 44"/>
                  <a:gd name="T8" fmla="*/ 2 w 391"/>
                  <a:gd name="T9" fmla="*/ 44 h 44"/>
                </a:gdLst>
                <a:ahLst/>
                <a:cxnLst>
                  <a:cxn ang="0">
                    <a:pos x="T0" y="T1"/>
                  </a:cxn>
                  <a:cxn ang="0">
                    <a:pos x="T2" y="T3"/>
                  </a:cxn>
                  <a:cxn ang="0">
                    <a:pos x="T4" y="T5"/>
                  </a:cxn>
                  <a:cxn ang="0">
                    <a:pos x="T6" y="T7"/>
                  </a:cxn>
                  <a:cxn ang="0">
                    <a:pos x="T8" y="T9"/>
                  </a:cxn>
                </a:cxnLst>
                <a:rect l="0" t="0" r="r" b="b"/>
                <a:pathLst>
                  <a:path w="391" h="44">
                    <a:moveTo>
                      <a:pt x="2" y="44"/>
                    </a:moveTo>
                    <a:lnTo>
                      <a:pt x="391" y="4"/>
                    </a:lnTo>
                    <a:lnTo>
                      <a:pt x="389" y="0"/>
                    </a:lnTo>
                    <a:lnTo>
                      <a:pt x="0" y="40"/>
                    </a:lnTo>
                    <a:lnTo>
                      <a:pt x="2" y="44"/>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1" name="iśľíde"/>
              <p:cNvSpPr/>
              <p:nvPr/>
            </p:nvSpPr>
            <p:spPr bwMode="auto">
              <a:xfrm>
                <a:off x="5139" y="3603"/>
                <a:ext cx="389" cy="42"/>
              </a:xfrm>
              <a:custGeom>
                <a:avLst/>
                <a:gdLst>
                  <a:gd name="T0" fmla="*/ 2 w 389"/>
                  <a:gd name="T1" fmla="*/ 42 h 42"/>
                  <a:gd name="T2" fmla="*/ 389 w 389"/>
                  <a:gd name="T3" fmla="*/ 4 h 42"/>
                  <a:gd name="T4" fmla="*/ 387 w 389"/>
                  <a:gd name="T5" fmla="*/ 0 h 42"/>
                  <a:gd name="T6" fmla="*/ 0 w 389"/>
                  <a:gd name="T7" fmla="*/ 37 h 42"/>
                  <a:gd name="T8" fmla="*/ 2 w 389"/>
                  <a:gd name="T9" fmla="*/ 42 h 42"/>
                </a:gdLst>
                <a:ahLst/>
                <a:cxnLst>
                  <a:cxn ang="0">
                    <a:pos x="T0" y="T1"/>
                  </a:cxn>
                  <a:cxn ang="0">
                    <a:pos x="T2" y="T3"/>
                  </a:cxn>
                  <a:cxn ang="0">
                    <a:pos x="T4" y="T5"/>
                  </a:cxn>
                  <a:cxn ang="0">
                    <a:pos x="T6" y="T7"/>
                  </a:cxn>
                  <a:cxn ang="0">
                    <a:pos x="T8" y="T9"/>
                  </a:cxn>
                </a:cxnLst>
                <a:rect l="0" t="0" r="r" b="b"/>
                <a:pathLst>
                  <a:path w="389" h="42">
                    <a:moveTo>
                      <a:pt x="2" y="42"/>
                    </a:moveTo>
                    <a:lnTo>
                      <a:pt x="389" y="4"/>
                    </a:lnTo>
                    <a:lnTo>
                      <a:pt x="387" y="0"/>
                    </a:lnTo>
                    <a:lnTo>
                      <a:pt x="0" y="37"/>
                    </a:lnTo>
                    <a:lnTo>
                      <a:pt x="2" y="42"/>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2" name="ïṩ1iḓe"/>
              <p:cNvSpPr/>
              <p:nvPr/>
            </p:nvSpPr>
            <p:spPr bwMode="auto">
              <a:xfrm>
                <a:off x="5118" y="3580"/>
                <a:ext cx="385" cy="42"/>
              </a:xfrm>
              <a:custGeom>
                <a:avLst/>
                <a:gdLst>
                  <a:gd name="T0" fmla="*/ 1 w 385"/>
                  <a:gd name="T1" fmla="*/ 42 h 42"/>
                  <a:gd name="T2" fmla="*/ 385 w 385"/>
                  <a:gd name="T3" fmla="*/ 5 h 42"/>
                  <a:gd name="T4" fmla="*/ 384 w 385"/>
                  <a:gd name="T5" fmla="*/ 0 h 42"/>
                  <a:gd name="T6" fmla="*/ 0 w 385"/>
                  <a:gd name="T7" fmla="*/ 38 h 42"/>
                  <a:gd name="T8" fmla="*/ 1 w 385"/>
                  <a:gd name="T9" fmla="*/ 42 h 42"/>
                </a:gdLst>
                <a:ahLst/>
                <a:cxnLst>
                  <a:cxn ang="0">
                    <a:pos x="T0" y="T1"/>
                  </a:cxn>
                  <a:cxn ang="0">
                    <a:pos x="T2" y="T3"/>
                  </a:cxn>
                  <a:cxn ang="0">
                    <a:pos x="T4" y="T5"/>
                  </a:cxn>
                  <a:cxn ang="0">
                    <a:pos x="T6" y="T7"/>
                  </a:cxn>
                  <a:cxn ang="0">
                    <a:pos x="T8" y="T9"/>
                  </a:cxn>
                </a:cxnLst>
                <a:rect l="0" t="0" r="r" b="b"/>
                <a:pathLst>
                  <a:path w="385" h="42">
                    <a:moveTo>
                      <a:pt x="1" y="42"/>
                    </a:moveTo>
                    <a:lnTo>
                      <a:pt x="385" y="5"/>
                    </a:lnTo>
                    <a:lnTo>
                      <a:pt x="384" y="0"/>
                    </a:lnTo>
                    <a:lnTo>
                      <a:pt x="0" y="38"/>
                    </a:lnTo>
                    <a:lnTo>
                      <a:pt x="1" y="42"/>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3" name="îśļîḋe"/>
              <p:cNvSpPr/>
              <p:nvPr/>
            </p:nvSpPr>
            <p:spPr bwMode="auto">
              <a:xfrm>
                <a:off x="5094" y="3556"/>
                <a:ext cx="383" cy="41"/>
              </a:xfrm>
              <a:custGeom>
                <a:avLst/>
                <a:gdLst>
                  <a:gd name="T0" fmla="*/ 2 w 383"/>
                  <a:gd name="T1" fmla="*/ 41 h 41"/>
                  <a:gd name="T2" fmla="*/ 383 w 383"/>
                  <a:gd name="T3" fmla="*/ 4 h 41"/>
                  <a:gd name="T4" fmla="*/ 381 w 383"/>
                  <a:gd name="T5" fmla="*/ 0 h 41"/>
                  <a:gd name="T6" fmla="*/ 0 w 383"/>
                  <a:gd name="T7" fmla="*/ 36 h 41"/>
                  <a:gd name="T8" fmla="*/ 2 w 383"/>
                  <a:gd name="T9" fmla="*/ 41 h 41"/>
                </a:gdLst>
                <a:ahLst/>
                <a:cxnLst>
                  <a:cxn ang="0">
                    <a:pos x="T0" y="T1"/>
                  </a:cxn>
                  <a:cxn ang="0">
                    <a:pos x="T2" y="T3"/>
                  </a:cxn>
                  <a:cxn ang="0">
                    <a:pos x="T4" y="T5"/>
                  </a:cxn>
                  <a:cxn ang="0">
                    <a:pos x="T6" y="T7"/>
                  </a:cxn>
                  <a:cxn ang="0">
                    <a:pos x="T8" y="T9"/>
                  </a:cxn>
                </a:cxnLst>
                <a:rect l="0" t="0" r="r" b="b"/>
                <a:pathLst>
                  <a:path w="383" h="41">
                    <a:moveTo>
                      <a:pt x="2" y="41"/>
                    </a:moveTo>
                    <a:lnTo>
                      <a:pt x="383" y="4"/>
                    </a:lnTo>
                    <a:lnTo>
                      <a:pt x="381" y="0"/>
                    </a:lnTo>
                    <a:lnTo>
                      <a:pt x="0" y="36"/>
                    </a:lnTo>
                    <a:lnTo>
                      <a:pt x="2" y="41"/>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4" name="iş1ïḑè"/>
              <p:cNvSpPr/>
              <p:nvPr/>
            </p:nvSpPr>
            <p:spPr bwMode="auto">
              <a:xfrm>
                <a:off x="5089" y="3541"/>
                <a:ext cx="291" cy="29"/>
              </a:xfrm>
              <a:custGeom>
                <a:avLst/>
                <a:gdLst>
                  <a:gd name="T0" fmla="*/ 0 w 291"/>
                  <a:gd name="T1" fmla="*/ 29 h 29"/>
                  <a:gd name="T2" fmla="*/ 291 w 291"/>
                  <a:gd name="T3" fmla="*/ 4 h 29"/>
                  <a:gd name="T4" fmla="*/ 289 w 291"/>
                  <a:gd name="T5" fmla="*/ 0 h 29"/>
                  <a:gd name="T6" fmla="*/ 0 w 291"/>
                  <a:gd name="T7" fmla="*/ 25 h 29"/>
                  <a:gd name="T8" fmla="*/ 0 w 291"/>
                  <a:gd name="T9" fmla="*/ 29 h 29"/>
                </a:gdLst>
                <a:ahLst/>
                <a:cxnLst>
                  <a:cxn ang="0">
                    <a:pos x="T0" y="T1"/>
                  </a:cxn>
                  <a:cxn ang="0">
                    <a:pos x="T2" y="T3"/>
                  </a:cxn>
                  <a:cxn ang="0">
                    <a:pos x="T4" y="T5"/>
                  </a:cxn>
                  <a:cxn ang="0">
                    <a:pos x="T6" y="T7"/>
                  </a:cxn>
                  <a:cxn ang="0">
                    <a:pos x="T8" y="T9"/>
                  </a:cxn>
                </a:cxnLst>
                <a:rect l="0" t="0" r="r" b="b"/>
                <a:pathLst>
                  <a:path w="291" h="29">
                    <a:moveTo>
                      <a:pt x="0" y="29"/>
                    </a:moveTo>
                    <a:lnTo>
                      <a:pt x="291" y="4"/>
                    </a:lnTo>
                    <a:lnTo>
                      <a:pt x="289" y="0"/>
                    </a:lnTo>
                    <a:lnTo>
                      <a:pt x="0" y="25"/>
                    </a:lnTo>
                    <a:lnTo>
                      <a:pt x="0" y="29"/>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5" name="iṧļiḓe"/>
              <p:cNvSpPr/>
              <p:nvPr/>
            </p:nvSpPr>
            <p:spPr bwMode="auto">
              <a:xfrm>
                <a:off x="5033" y="3451"/>
                <a:ext cx="368" cy="33"/>
              </a:xfrm>
              <a:custGeom>
                <a:avLst/>
                <a:gdLst>
                  <a:gd name="T0" fmla="*/ 1 w 368"/>
                  <a:gd name="T1" fmla="*/ 33 h 33"/>
                  <a:gd name="T2" fmla="*/ 368 w 368"/>
                  <a:gd name="T3" fmla="*/ 4 h 33"/>
                  <a:gd name="T4" fmla="*/ 367 w 368"/>
                  <a:gd name="T5" fmla="*/ 0 h 33"/>
                  <a:gd name="T6" fmla="*/ 0 w 368"/>
                  <a:gd name="T7" fmla="*/ 28 h 33"/>
                  <a:gd name="T8" fmla="*/ 1 w 368"/>
                  <a:gd name="T9" fmla="*/ 33 h 33"/>
                </a:gdLst>
                <a:ahLst/>
                <a:cxnLst>
                  <a:cxn ang="0">
                    <a:pos x="T0" y="T1"/>
                  </a:cxn>
                  <a:cxn ang="0">
                    <a:pos x="T2" y="T3"/>
                  </a:cxn>
                  <a:cxn ang="0">
                    <a:pos x="T4" y="T5"/>
                  </a:cxn>
                  <a:cxn ang="0">
                    <a:pos x="T6" y="T7"/>
                  </a:cxn>
                  <a:cxn ang="0">
                    <a:pos x="T8" y="T9"/>
                  </a:cxn>
                </a:cxnLst>
                <a:rect l="0" t="0" r="r" b="b"/>
                <a:pathLst>
                  <a:path w="368" h="33">
                    <a:moveTo>
                      <a:pt x="1" y="33"/>
                    </a:moveTo>
                    <a:lnTo>
                      <a:pt x="368" y="4"/>
                    </a:lnTo>
                    <a:lnTo>
                      <a:pt x="367" y="0"/>
                    </a:lnTo>
                    <a:lnTo>
                      <a:pt x="0" y="28"/>
                    </a:lnTo>
                    <a:lnTo>
                      <a:pt x="1" y="33"/>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ïšḷïḍé"/>
              <p:cNvSpPr/>
              <p:nvPr/>
            </p:nvSpPr>
            <p:spPr bwMode="auto">
              <a:xfrm>
                <a:off x="5014" y="3426"/>
                <a:ext cx="365" cy="30"/>
              </a:xfrm>
              <a:custGeom>
                <a:avLst/>
                <a:gdLst>
                  <a:gd name="T0" fmla="*/ 1 w 365"/>
                  <a:gd name="T1" fmla="*/ 30 h 30"/>
                  <a:gd name="T2" fmla="*/ 365 w 365"/>
                  <a:gd name="T3" fmla="*/ 4 h 30"/>
                  <a:gd name="T4" fmla="*/ 364 w 365"/>
                  <a:gd name="T5" fmla="*/ 0 h 30"/>
                  <a:gd name="T6" fmla="*/ 0 w 365"/>
                  <a:gd name="T7" fmla="*/ 25 h 30"/>
                  <a:gd name="T8" fmla="*/ 1 w 365"/>
                  <a:gd name="T9" fmla="*/ 30 h 30"/>
                </a:gdLst>
                <a:ahLst/>
                <a:cxnLst>
                  <a:cxn ang="0">
                    <a:pos x="T0" y="T1"/>
                  </a:cxn>
                  <a:cxn ang="0">
                    <a:pos x="T2" y="T3"/>
                  </a:cxn>
                  <a:cxn ang="0">
                    <a:pos x="T4" y="T5"/>
                  </a:cxn>
                  <a:cxn ang="0">
                    <a:pos x="T6" y="T7"/>
                  </a:cxn>
                  <a:cxn ang="0">
                    <a:pos x="T8" y="T9"/>
                  </a:cxn>
                </a:cxnLst>
                <a:rect l="0" t="0" r="r" b="b"/>
                <a:pathLst>
                  <a:path w="365" h="30">
                    <a:moveTo>
                      <a:pt x="1" y="30"/>
                    </a:moveTo>
                    <a:lnTo>
                      <a:pt x="365" y="4"/>
                    </a:lnTo>
                    <a:lnTo>
                      <a:pt x="364" y="0"/>
                    </a:lnTo>
                    <a:lnTo>
                      <a:pt x="0" y="25"/>
                    </a:lnTo>
                    <a:lnTo>
                      <a:pt x="1" y="30"/>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7" name="iṣļíde"/>
              <p:cNvSpPr/>
              <p:nvPr/>
            </p:nvSpPr>
            <p:spPr bwMode="auto">
              <a:xfrm>
                <a:off x="5098" y="3482"/>
                <a:ext cx="192" cy="63"/>
              </a:xfrm>
              <a:custGeom>
                <a:avLst/>
                <a:gdLst>
                  <a:gd name="T0" fmla="*/ 23 w 153"/>
                  <a:gd name="T1" fmla="*/ 45 h 50"/>
                  <a:gd name="T2" fmla="*/ 38 w 153"/>
                  <a:gd name="T3" fmla="*/ 41 h 50"/>
                  <a:gd name="T4" fmla="*/ 20 w 153"/>
                  <a:gd name="T5" fmla="*/ 36 h 50"/>
                  <a:gd name="T6" fmla="*/ 29 w 153"/>
                  <a:gd name="T7" fmla="*/ 32 h 50"/>
                  <a:gd name="T8" fmla="*/ 46 w 153"/>
                  <a:gd name="T9" fmla="*/ 24 h 50"/>
                  <a:gd name="T10" fmla="*/ 63 w 153"/>
                  <a:gd name="T11" fmla="*/ 25 h 50"/>
                  <a:gd name="T12" fmla="*/ 70 w 153"/>
                  <a:gd name="T13" fmla="*/ 34 h 50"/>
                  <a:gd name="T14" fmla="*/ 78 w 153"/>
                  <a:gd name="T15" fmla="*/ 39 h 50"/>
                  <a:gd name="T16" fmla="*/ 100 w 153"/>
                  <a:gd name="T17" fmla="*/ 42 h 50"/>
                  <a:gd name="T18" fmla="*/ 110 w 153"/>
                  <a:gd name="T19" fmla="*/ 37 h 50"/>
                  <a:gd name="T20" fmla="*/ 124 w 153"/>
                  <a:gd name="T21" fmla="*/ 38 h 50"/>
                  <a:gd name="T22" fmla="*/ 132 w 153"/>
                  <a:gd name="T23" fmla="*/ 34 h 50"/>
                  <a:gd name="T24" fmla="*/ 140 w 153"/>
                  <a:gd name="T25" fmla="*/ 31 h 50"/>
                  <a:gd name="T26" fmla="*/ 153 w 153"/>
                  <a:gd name="T27" fmla="*/ 31 h 50"/>
                  <a:gd name="T28" fmla="*/ 134 w 153"/>
                  <a:gd name="T29" fmla="*/ 28 h 50"/>
                  <a:gd name="T30" fmla="*/ 121 w 153"/>
                  <a:gd name="T31" fmla="*/ 28 h 50"/>
                  <a:gd name="T32" fmla="*/ 125 w 153"/>
                  <a:gd name="T33" fmla="*/ 36 h 50"/>
                  <a:gd name="T34" fmla="*/ 113 w 153"/>
                  <a:gd name="T35" fmla="*/ 31 h 50"/>
                  <a:gd name="T36" fmla="*/ 111 w 153"/>
                  <a:gd name="T37" fmla="*/ 20 h 50"/>
                  <a:gd name="T38" fmla="*/ 90 w 153"/>
                  <a:gd name="T39" fmla="*/ 16 h 50"/>
                  <a:gd name="T40" fmla="*/ 96 w 153"/>
                  <a:gd name="T41" fmla="*/ 8 h 50"/>
                  <a:gd name="T42" fmla="*/ 76 w 153"/>
                  <a:gd name="T43" fmla="*/ 11 h 50"/>
                  <a:gd name="T44" fmla="*/ 76 w 153"/>
                  <a:gd name="T45" fmla="*/ 6 h 50"/>
                  <a:gd name="T46" fmla="*/ 68 w 153"/>
                  <a:gd name="T47" fmla="*/ 4 h 50"/>
                  <a:gd name="T48" fmla="*/ 69 w 153"/>
                  <a:gd name="T49" fmla="*/ 10 h 50"/>
                  <a:gd name="T50" fmla="*/ 78 w 153"/>
                  <a:gd name="T51" fmla="*/ 13 h 50"/>
                  <a:gd name="T52" fmla="*/ 87 w 153"/>
                  <a:gd name="T53" fmla="*/ 15 h 50"/>
                  <a:gd name="T54" fmla="*/ 73 w 153"/>
                  <a:gd name="T55" fmla="*/ 23 h 50"/>
                  <a:gd name="T56" fmla="*/ 56 w 153"/>
                  <a:gd name="T57" fmla="*/ 22 h 50"/>
                  <a:gd name="T58" fmla="*/ 49 w 153"/>
                  <a:gd name="T59" fmla="*/ 13 h 50"/>
                  <a:gd name="T60" fmla="*/ 41 w 153"/>
                  <a:gd name="T61" fmla="*/ 8 h 50"/>
                  <a:gd name="T62" fmla="*/ 19 w 153"/>
                  <a:gd name="T63" fmla="*/ 5 h 50"/>
                  <a:gd name="T64" fmla="*/ 9 w 153"/>
                  <a:gd name="T65" fmla="*/ 10 h 50"/>
                  <a:gd name="T66" fmla="*/ 6 w 153"/>
                  <a:gd name="T67" fmla="*/ 16 h 50"/>
                  <a:gd name="T68" fmla="*/ 7 w 153"/>
                  <a:gd name="T69" fmla="*/ 28 h 50"/>
                  <a:gd name="T70" fmla="*/ 25 w 153"/>
                  <a:gd name="T71" fmla="*/ 30 h 50"/>
                  <a:gd name="T72" fmla="*/ 8 w 153"/>
                  <a:gd name="T73" fmla="*/ 35 h 50"/>
                  <a:gd name="T74" fmla="*/ 26 w 153"/>
                  <a:gd name="T75" fmla="*/ 39 h 50"/>
                  <a:gd name="T76" fmla="*/ 20 w 153"/>
                  <a:gd name="T77" fmla="*/ 43 h 50"/>
                  <a:gd name="T78" fmla="*/ 72 w 153"/>
                  <a:gd name="T79" fmla="*/ 29 h 50"/>
                  <a:gd name="T80" fmla="*/ 84 w 153"/>
                  <a:gd name="T81" fmla="*/ 21 h 50"/>
                  <a:gd name="T82" fmla="*/ 103 w 153"/>
                  <a:gd name="T83" fmla="*/ 22 h 50"/>
                  <a:gd name="T84" fmla="*/ 110 w 153"/>
                  <a:gd name="T85" fmla="*/ 31 h 50"/>
                  <a:gd name="T86" fmla="*/ 98 w 153"/>
                  <a:gd name="T87" fmla="*/ 39 h 50"/>
                  <a:gd name="T88" fmla="*/ 79 w 153"/>
                  <a:gd name="T89" fmla="*/ 38 h 50"/>
                  <a:gd name="T90" fmla="*/ 72 w 153"/>
                  <a:gd name="T91" fmla="*/ 29 h 50"/>
                  <a:gd name="T92" fmla="*/ 26 w 153"/>
                  <a:gd name="T93" fmla="*/ 27 h 50"/>
                  <a:gd name="T94" fmla="*/ 10 w 153"/>
                  <a:gd name="T95" fmla="*/ 22 h 50"/>
                  <a:gd name="T96" fmla="*/ 12 w 153"/>
                  <a:gd name="T97" fmla="*/ 12 h 50"/>
                  <a:gd name="T98" fmla="*/ 30 w 153"/>
                  <a:gd name="T99" fmla="*/ 8 h 50"/>
                  <a:gd name="T100" fmla="*/ 46 w 153"/>
                  <a:gd name="T101" fmla="*/ 13 h 50"/>
                  <a:gd name="T102" fmla="*/ 44 w 153"/>
                  <a:gd name="T103"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3" h="50">
                    <a:moveTo>
                      <a:pt x="15" y="49"/>
                    </a:moveTo>
                    <a:cubicBezTo>
                      <a:pt x="18" y="50"/>
                      <a:pt x="22" y="49"/>
                      <a:pt x="23" y="47"/>
                    </a:cubicBezTo>
                    <a:cubicBezTo>
                      <a:pt x="24" y="46"/>
                      <a:pt x="24" y="45"/>
                      <a:pt x="23" y="45"/>
                    </a:cubicBezTo>
                    <a:cubicBezTo>
                      <a:pt x="29" y="42"/>
                      <a:pt x="29" y="42"/>
                      <a:pt x="29" y="42"/>
                    </a:cubicBezTo>
                    <a:cubicBezTo>
                      <a:pt x="30" y="42"/>
                      <a:pt x="30" y="42"/>
                      <a:pt x="30" y="42"/>
                    </a:cubicBezTo>
                    <a:cubicBezTo>
                      <a:pt x="33" y="43"/>
                      <a:pt x="37" y="42"/>
                      <a:pt x="38" y="41"/>
                    </a:cubicBezTo>
                    <a:cubicBezTo>
                      <a:pt x="40" y="39"/>
                      <a:pt x="38" y="37"/>
                      <a:pt x="35" y="36"/>
                    </a:cubicBezTo>
                    <a:cubicBezTo>
                      <a:pt x="32" y="36"/>
                      <a:pt x="29" y="36"/>
                      <a:pt x="28" y="38"/>
                    </a:cubicBezTo>
                    <a:cubicBezTo>
                      <a:pt x="20" y="36"/>
                      <a:pt x="20" y="36"/>
                      <a:pt x="20" y="36"/>
                    </a:cubicBezTo>
                    <a:cubicBezTo>
                      <a:pt x="21" y="36"/>
                      <a:pt x="20" y="35"/>
                      <a:pt x="20" y="34"/>
                    </a:cubicBezTo>
                    <a:cubicBezTo>
                      <a:pt x="27" y="31"/>
                      <a:pt x="27" y="31"/>
                      <a:pt x="27" y="31"/>
                    </a:cubicBezTo>
                    <a:cubicBezTo>
                      <a:pt x="28" y="32"/>
                      <a:pt x="28" y="32"/>
                      <a:pt x="29" y="32"/>
                    </a:cubicBezTo>
                    <a:cubicBezTo>
                      <a:pt x="32" y="33"/>
                      <a:pt x="36" y="32"/>
                      <a:pt x="37" y="30"/>
                    </a:cubicBezTo>
                    <a:cubicBezTo>
                      <a:pt x="38" y="29"/>
                      <a:pt x="38" y="28"/>
                      <a:pt x="37" y="28"/>
                    </a:cubicBezTo>
                    <a:cubicBezTo>
                      <a:pt x="46" y="24"/>
                      <a:pt x="46" y="24"/>
                      <a:pt x="46" y="24"/>
                    </a:cubicBezTo>
                    <a:cubicBezTo>
                      <a:pt x="46" y="24"/>
                      <a:pt x="47" y="25"/>
                      <a:pt x="47" y="25"/>
                    </a:cubicBezTo>
                    <a:cubicBezTo>
                      <a:pt x="50" y="25"/>
                      <a:pt x="53" y="25"/>
                      <a:pt x="55" y="24"/>
                    </a:cubicBezTo>
                    <a:cubicBezTo>
                      <a:pt x="63" y="25"/>
                      <a:pt x="63" y="25"/>
                      <a:pt x="63" y="25"/>
                    </a:cubicBezTo>
                    <a:cubicBezTo>
                      <a:pt x="63" y="27"/>
                      <a:pt x="64" y="28"/>
                      <a:pt x="67" y="29"/>
                    </a:cubicBezTo>
                    <a:cubicBezTo>
                      <a:pt x="67" y="29"/>
                      <a:pt x="68" y="29"/>
                      <a:pt x="69" y="29"/>
                    </a:cubicBezTo>
                    <a:cubicBezTo>
                      <a:pt x="70" y="34"/>
                      <a:pt x="70" y="34"/>
                      <a:pt x="70" y="34"/>
                    </a:cubicBezTo>
                    <a:cubicBezTo>
                      <a:pt x="69" y="35"/>
                      <a:pt x="67" y="35"/>
                      <a:pt x="67" y="36"/>
                    </a:cubicBezTo>
                    <a:cubicBezTo>
                      <a:pt x="65" y="38"/>
                      <a:pt x="67" y="39"/>
                      <a:pt x="70" y="40"/>
                    </a:cubicBezTo>
                    <a:cubicBezTo>
                      <a:pt x="73" y="41"/>
                      <a:pt x="76" y="40"/>
                      <a:pt x="78" y="39"/>
                    </a:cubicBezTo>
                    <a:cubicBezTo>
                      <a:pt x="88" y="41"/>
                      <a:pt x="88" y="41"/>
                      <a:pt x="88" y="41"/>
                    </a:cubicBezTo>
                    <a:cubicBezTo>
                      <a:pt x="88" y="42"/>
                      <a:pt x="89" y="44"/>
                      <a:pt x="92" y="44"/>
                    </a:cubicBezTo>
                    <a:cubicBezTo>
                      <a:pt x="95" y="45"/>
                      <a:pt x="99" y="44"/>
                      <a:pt x="100" y="42"/>
                    </a:cubicBezTo>
                    <a:cubicBezTo>
                      <a:pt x="101" y="42"/>
                      <a:pt x="101" y="41"/>
                      <a:pt x="100" y="40"/>
                    </a:cubicBezTo>
                    <a:cubicBezTo>
                      <a:pt x="109" y="37"/>
                      <a:pt x="109" y="37"/>
                      <a:pt x="109" y="37"/>
                    </a:cubicBezTo>
                    <a:cubicBezTo>
                      <a:pt x="109" y="37"/>
                      <a:pt x="110" y="37"/>
                      <a:pt x="110" y="37"/>
                    </a:cubicBezTo>
                    <a:cubicBezTo>
                      <a:pt x="113" y="38"/>
                      <a:pt x="116" y="37"/>
                      <a:pt x="118" y="36"/>
                    </a:cubicBezTo>
                    <a:cubicBezTo>
                      <a:pt x="124" y="37"/>
                      <a:pt x="124" y="37"/>
                      <a:pt x="124" y="37"/>
                    </a:cubicBezTo>
                    <a:cubicBezTo>
                      <a:pt x="124" y="38"/>
                      <a:pt x="124" y="38"/>
                      <a:pt x="124" y="38"/>
                    </a:cubicBezTo>
                    <a:cubicBezTo>
                      <a:pt x="125" y="40"/>
                      <a:pt x="128" y="41"/>
                      <a:pt x="131" y="41"/>
                    </a:cubicBezTo>
                    <a:cubicBezTo>
                      <a:pt x="135" y="40"/>
                      <a:pt x="137" y="39"/>
                      <a:pt x="137" y="37"/>
                    </a:cubicBezTo>
                    <a:cubicBezTo>
                      <a:pt x="136" y="36"/>
                      <a:pt x="134" y="35"/>
                      <a:pt x="132" y="34"/>
                    </a:cubicBezTo>
                    <a:cubicBezTo>
                      <a:pt x="130" y="31"/>
                      <a:pt x="130" y="31"/>
                      <a:pt x="130" y="31"/>
                    </a:cubicBezTo>
                    <a:cubicBezTo>
                      <a:pt x="131" y="30"/>
                      <a:pt x="132" y="30"/>
                      <a:pt x="133" y="29"/>
                    </a:cubicBezTo>
                    <a:cubicBezTo>
                      <a:pt x="140" y="31"/>
                      <a:pt x="140" y="31"/>
                      <a:pt x="140" y="31"/>
                    </a:cubicBezTo>
                    <a:cubicBezTo>
                      <a:pt x="140" y="32"/>
                      <a:pt x="140" y="32"/>
                      <a:pt x="140" y="32"/>
                    </a:cubicBezTo>
                    <a:cubicBezTo>
                      <a:pt x="141" y="33"/>
                      <a:pt x="144" y="34"/>
                      <a:pt x="147" y="34"/>
                    </a:cubicBezTo>
                    <a:cubicBezTo>
                      <a:pt x="151" y="34"/>
                      <a:pt x="153" y="32"/>
                      <a:pt x="153" y="31"/>
                    </a:cubicBezTo>
                    <a:cubicBezTo>
                      <a:pt x="152" y="29"/>
                      <a:pt x="149" y="28"/>
                      <a:pt x="146" y="28"/>
                    </a:cubicBezTo>
                    <a:cubicBezTo>
                      <a:pt x="144" y="28"/>
                      <a:pt x="142" y="29"/>
                      <a:pt x="141" y="29"/>
                    </a:cubicBezTo>
                    <a:cubicBezTo>
                      <a:pt x="134" y="28"/>
                      <a:pt x="134" y="28"/>
                      <a:pt x="134" y="28"/>
                    </a:cubicBezTo>
                    <a:cubicBezTo>
                      <a:pt x="134" y="27"/>
                      <a:pt x="134" y="27"/>
                      <a:pt x="134" y="27"/>
                    </a:cubicBezTo>
                    <a:cubicBezTo>
                      <a:pt x="133" y="26"/>
                      <a:pt x="130" y="25"/>
                      <a:pt x="127" y="25"/>
                    </a:cubicBezTo>
                    <a:cubicBezTo>
                      <a:pt x="123" y="25"/>
                      <a:pt x="121" y="27"/>
                      <a:pt x="121" y="28"/>
                    </a:cubicBezTo>
                    <a:cubicBezTo>
                      <a:pt x="122" y="30"/>
                      <a:pt x="124" y="31"/>
                      <a:pt x="127" y="31"/>
                    </a:cubicBezTo>
                    <a:cubicBezTo>
                      <a:pt x="128" y="35"/>
                      <a:pt x="128" y="35"/>
                      <a:pt x="128" y="35"/>
                    </a:cubicBezTo>
                    <a:cubicBezTo>
                      <a:pt x="127" y="35"/>
                      <a:pt x="126" y="35"/>
                      <a:pt x="125" y="36"/>
                    </a:cubicBezTo>
                    <a:cubicBezTo>
                      <a:pt x="119" y="34"/>
                      <a:pt x="119" y="34"/>
                      <a:pt x="119" y="34"/>
                    </a:cubicBezTo>
                    <a:cubicBezTo>
                      <a:pt x="119" y="33"/>
                      <a:pt x="118" y="32"/>
                      <a:pt x="115" y="31"/>
                    </a:cubicBezTo>
                    <a:cubicBezTo>
                      <a:pt x="114" y="31"/>
                      <a:pt x="114" y="31"/>
                      <a:pt x="113" y="31"/>
                    </a:cubicBezTo>
                    <a:cubicBezTo>
                      <a:pt x="112" y="26"/>
                      <a:pt x="112" y="26"/>
                      <a:pt x="112" y="26"/>
                    </a:cubicBezTo>
                    <a:cubicBezTo>
                      <a:pt x="113" y="25"/>
                      <a:pt x="114" y="25"/>
                      <a:pt x="115" y="24"/>
                    </a:cubicBezTo>
                    <a:cubicBezTo>
                      <a:pt x="116" y="22"/>
                      <a:pt x="115" y="21"/>
                      <a:pt x="111" y="20"/>
                    </a:cubicBezTo>
                    <a:cubicBezTo>
                      <a:pt x="109" y="19"/>
                      <a:pt x="106" y="20"/>
                      <a:pt x="104" y="21"/>
                    </a:cubicBezTo>
                    <a:cubicBezTo>
                      <a:pt x="94" y="19"/>
                      <a:pt x="94" y="19"/>
                      <a:pt x="94" y="19"/>
                    </a:cubicBezTo>
                    <a:cubicBezTo>
                      <a:pt x="94" y="18"/>
                      <a:pt x="93" y="16"/>
                      <a:pt x="90" y="16"/>
                    </a:cubicBezTo>
                    <a:cubicBezTo>
                      <a:pt x="91" y="12"/>
                      <a:pt x="91" y="12"/>
                      <a:pt x="91" y="12"/>
                    </a:cubicBezTo>
                    <a:cubicBezTo>
                      <a:pt x="92" y="12"/>
                      <a:pt x="92" y="12"/>
                      <a:pt x="92" y="12"/>
                    </a:cubicBezTo>
                    <a:cubicBezTo>
                      <a:pt x="96" y="12"/>
                      <a:pt x="97" y="10"/>
                      <a:pt x="96" y="8"/>
                    </a:cubicBezTo>
                    <a:cubicBezTo>
                      <a:pt x="94" y="7"/>
                      <a:pt x="91" y="6"/>
                      <a:pt x="87" y="6"/>
                    </a:cubicBezTo>
                    <a:cubicBezTo>
                      <a:pt x="85" y="7"/>
                      <a:pt x="84" y="8"/>
                      <a:pt x="84" y="10"/>
                    </a:cubicBezTo>
                    <a:cubicBezTo>
                      <a:pt x="76" y="11"/>
                      <a:pt x="76" y="11"/>
                      <a:pt x="76" y="11"/>
                    </a:cubicBezTo>
                    <a:cubicBezTo>
                      <a:pt x="76" y="11"/>
                      <a:pt x="75" y="10"/>
                      <a:pt x="74" y="10"/>
                    </a:cubicBezTo>
                    <a:cubicBezTo>
                      <a:pt x="75" y="6"/>
                      <a:pt x="75" y="6"/>
                      <a:pt x="75" y="6"/>
                    </a:cubicBezTo>
                    <a:cubicBezTo>
                      <a:pt x="75" y="6"/>
                      <a:pt x="75" y="6"/>
                      <a:pt x="76" y="6"/>
                    </a:cubicBezTo>
                    <a:cubicBezTo>
                      <a:pt x="79" y="6"/>
                      <a:pt x="80" y="4"/>
                      <a:pt x="79" y="2"/>
                    </a:cubicBezTo>
                    <a:cubicBezTo>
                      <a:pt x="78" y="0"/>
                      <a:pt x="74" y="0"/>
                      <a:pt x="71" y="0"/>
                    </a:cubicBezTo>
                    <a:cubicBezTo>
                      <a:pt x="68" y="1"/>
                      <a:pt x="66" y="3"/>
                      <a:pt x="68" y="4"/>
                    </a:cubicBezTo>
                    <a:cubicBezTo>
                      <a:pt x="68" y="5"/>
                      <a:pt x="70" y="6"/>
                      <a:pt x="71" y="6"/>
                    </a:cubicBezTo>
                    <a:cubicBezTo>
                      <a:pt x="70" y="10"/>
                      <a:pt x="70" y="10"/>
                      <a:pt x="70" y="10"/>
                    </a:cubicBezTo>
                    <a:cubicBezTo>
                      <a:pt x="69" y="10"/>
                      <a:pt x="69" y="10"/>
                      <a:pt x="69" y="10"/>
                    </a:cubicBezTo>
                    <a:cubicBezTo>
                      <a:pt x="66" y="11"/>
                      <a:pt x="65" y="13"/>
                      <a:pt x="66" y="14"/>
                    </a:cubicBezTo>
                    <a:cubicBezTo>
                      <a:pt x="67" y="16"/>
                      <a:pt x="71" y="17"/>
                      <a:pt x="74" y="16"/>
                    </a:cubicBezTo>
                    <a:cubicBezTo>
                      <a:pt x="77" y="15"/>
                      <a:pt x="78" y="14"/>
                      <a:pt x="78" y="13"/>
                    </a:cubicBezTo>
                    <a:cubicBezTo>
                      <a:pt x="85" y="11"/>
                      <a:pt x="85" y="11"/>
                      <a:pt x="85" y="11"/>
                    </a:cubicBezTo>
                    <a:cubicBezTo>
                      <a:pt x="86" y="12"/>
                      <a:pt x="87" y="12"/>
                      <a:pt x="88" y="12"/>
                    </a:cubicBezTo>
                    <a:cubicBezTo>
                      <a:pt x="87" y="15"/>
                      <a:pt x="87" y="15"/>
                      <a:pt x="87" y="15"/>
                    </a:cubicBezTo>
                    <a:cubicBezTo>
                      <a:pt x="85" y="16"/>
                      <a:pt x="83" y="16"/>
                      <a:pt x="82" y="17"/>
                    </a:cubicBezTo>
                    <a:cubicBezTo>
                      <a:pt x="81" y="18"/>
                      <a:pt x="81" y="19"/>
                      <a:pt x="82" y="20"/>
                    </a:cubicBezTo>
                    <a:cubicBezTo>
                      <a:pt x="73" y="23"/>
                      <a:pt x="73" y="23"/>
                      <a:pt x="73" y="23"/>
                    </a:cubicBezTo>
                    <a:cubicBezTo>
                      <a:pt x="73" y="23"/>
                      <a:pt x="72" y="23"/>
                      <a:pt x="72" y="23"/>
                    </a:cubicBezTo>
                    <a:cubicBezTo>
                      <a:pt x="69" y="22"/>
                      <a:pt x="66" y="23"/>
                      <a:pt x="64" y="24"/>
                    </a:cubicBezTo>
                    <a:cubicBezTo>
                      <a:pt x="56" y="22"/>
                      <a:pt x="56" y="22"/>
                      <a:pt x="56" y="22"/>
                    </a:cubicBezTo>
                    <a:cubicBezTo>
                      <a:pt x="56" y="21"/>
                      <a:pt x="55" y="19"/>
                      <a:pt x="52" y="19"/>
                    </a:cubicBezTo>
                    <a:cubicBezTo>
                      <a:pt x="52" y="19"/>
                      <a:pt x="51" y="19"/>
                      <a:pt x="50" y="19"/>
                    </a:cubicBezTo>
                    <a:cubicBezTo>
                      <a:pt x="49" y="13"/>
                      <a:pt x="49" y="13"/>
                      <a:pt x="49" y="13"/>
                    </a:cubicBezTo>
                    <a:cubicBezTo>
                      <a:pt x="50" y="13"/>
                      <a:pt x="52" y="12"/>
                      <a:pt x="52" y="11"/>
                    </a:cubicBezTo>
                    <a:cubicBezTo>
                      <a:pt x="54" y="10"/>
                      <a:pt x="52" y="8"/>
                      <a:pt x="49" y="7"/>
                    </a:cubicBezTo>
                    <a:cubicBezTo>
                      <a:pt x="46" y="7"/>
                      <a:pt x="43" y="7"/>
                      <a:pt x="41" y="8"/>
                    </a:cubicBezTo>
                    <a:cubicBezTo>
                      <a:pt x="31" y="6"/>
                      <a:pt x="31" y="6"/>
                      <a:pt x="31" y="6"/>
                    </a:cubicBezTo>
                    <a:cubicBezTo>
                      <a:pt x="32" y="5"/>
                      <a:pt x="30" y="3"/>
                      <a:pt x="27" y="3"/>
                    </a:cubicBezTo>
                    <a:cubicBezTo>
                      <a:pt x="24" y="2"/>
                      <a:pt x="21" y="3"/>
                      <a:pt x="19" y="5"/>
                    </a:cubicBezTo>
                    <a:cubicBezTo>
                      <a:pt x="19" y="5"/>
                      <a:pt x="19" y="6"/>
                      <a:pt x="19" y="7"/>
                    </a:cubicBezTo>
                    <a:cubicBezTo>
                      <a:pt x="11" y="11"/>
                      <a:pt x="11" y="11"/>
                      <a:pt x="11" y="11"/>
                    </a:cubicBezTo>
                    <a:cubicBezTo>
                      <a:pt x="10" y="10"/>
                      <a:pt x="10" y="10"/>
                      <a:pt x="9" y="10"/>
                    </a:cubicBezTo>
                    <a:cubicBezTo>
                      <a:pt x="6" y="9"/>
                      <a:pt x="2" y="10"/>
                      <a:pt x="1" y="12"/>
                    </a:cubicBezTo>
                    <a:cubicBezTo>
                      <a:pt x="0" y="13"/>
                      <a:pt x="1" y="15"/>
                      <a:pt x="4" y="16"/>
                    </a:cubicBezTo>
                    <a:cubicBezTo>
                      <a:pt x="5" y="16"/>
                      <a:pt x="5" y="16"/>
                      <a:pt x="6" y="16"/>
                    </a:cubicBezTo>
                    <a:cubicBezTo>
                      <a:pt x="7" y="22"/>
                      <a:pt x="7" y="22"/>
                      <a:pt x="7" y="22"/>
                    </a:cubicBezTo>
                    <a:cubicBezTo>
                      <a:pt x="6" y="22"/>
                      <a:pt x="5" y="23"/>
                      <a:pt x="4" y="23"/>
                    </a:cubicBezTo>
                    <a:cubicBezTo>
                      <a:pt x="2" y="25"/>
                      <a:pt x="4" y="27"/>
                      <a:pt x="7" y="28"/>
                    </a:cubicBezTo>
                    <a:cubicBezTo>
                      <a:pt x="10" y="28"/>
                      <a:pt x="13" y="28"/>
                      <a:pt x="15" y="26"/>
                    </a:cubicBezTo>
                    <a:cubicBezTo>
                      <a:pt x="25" y="29"/>
                      <a:pt x="25" y="29"/>
                      <a:pt x="25" y="29"/>
                    </a:cubicBezTo>
                    <a:cubicBezTo>
                      <a:pt x="25" y="29"/>
                      <a:pt x="25" y="30"/>
                      <a:pt x="25" y="30"/>
                    </a:cubicBezTo>
                    <a:cubicBezTo>
                      <a:pt x="18" y="33"/>
                      <a:pt x="18" y="33"/>
                      <a:pt x="18" y="33"/>
                    </a:cubicBezTo>
                    <a:cubicBezTo>
                      <a:pt x="17" y="33"/>
                      <a:pt x="17" y="33"/>
                      <a:pt x="17" y="33"/>
                    </a:cubicBezTo>
                    <a:cubicBezTo>
                      <a:pt x="13" y="32"/>
                      <a:pt x="10" y="33"/>
                      <a:pt x="8" y="35"/>
                    </a:cubicBezTo>
                    <a:cubicBezTo>
                      <a:pt x="7" y="36"/>
                      <a:pt x="8" y="38"/>
                      <a:pt x="12" y="39"/>
                    </a:cubicBezTo>
                    <a:cubicBezTo>
                      <a:pt x="14" y="39"/>
                      <a:pt x="17" y="39"/>
                      <a:pt x="19" y="38"/>
                    </a:cubicBezTo>
                    <a:cubicBezTo>
                      <a:pt x="26" y="39"/>
                      <a:pt x="26" y="39"/>
                      <a:pt x="26" y="39"/>
                    </a:cubicBezTo>
                    <a:cubicBezTo>
                      <a:pt x="26" y="40"/>
                      <a:pt x="27" y="40"/>
                      <a:pt x="27" y="41"/>
                    </a:cubicBezTo>
                    <a:cubicBezTo>
                      <a:pt x="21" y="43"/>
                      <a:pt x="21" y="43"/>
                      <a:pt x="21" y="43"/>
                    </a:cubicBezTo>
                    <a:cubicBezTo>
                      <a:pt x="20" y="43"/>
                      <a:pt x="20" y="43"/>
                      <a:pt x="20" y="43"/>
                    </a:cubicBezTo>
                    <a:cubicBezTo>
                      <a:pt x="16" y="42"/>
                      <a:pt x="13" y="43"/>
                      <a:pt x="11" y="45"/>
                    </a:cubicBezTo>
                    <a:cubicBezTo>
                      <a:pt x="10" y="46"/>
                      <a:pt x="11" y="48"/>
                      <a:pt x="15" y="49"/>
                    </a:cubicBezTo>
                    <a:close/>
                    <a:moveTo>
                      <a:pt x="72" y="29"/>
                    </a:moveTo>
                    <a:cubicBezTo>
                      <a:pt x="73" y="28"/>
                      <a:pt x="74" y="28"/>
                      <a:pt x="75" y="27"/>
                    </a:cubicBezTo>
                    <a:cubicBezTo>
                      <a:pt x="76" y="26"/>
                      <a:pt x="76" y="25"/>
                      <a:pt x="75" y="24"/>
                    </a:cubicBezTo>
                    <a:cubicBezTo>
                      <a:pt x="84" y="21"/>
                      <a:pt x="84" y="21"/>
                      <a:pt x="84" y="21"/>
                    </a:cubicBezTo>
                    <a:cubicBezTo>
                      <a:pt x="84" y="21"/>
                      <a:pt x="85" y="21"/>
                      <a:pt x="85" y="21"/>
                    </a:cubicBezTo>
                    <a:cubicBezTo>
                      <a:pt x="88" y="22"/>
                      <a:pt x="91" y="21"/>
                      <a:pt x="93" y="20"/>
                    </a:cubicBezTo>
                    <a:cubicBezTo>
                      <a:pt x="103" y="22"/>
                      <a:pt x="103" y="22"/>
                      <a:pt x="103" y="22"/>
                    </a:cubicBezTo>
                    <a:cubicBezTo>
                      <a:pt x="103" y="24"/>
                      <a:pt x="104" y="25"/>
                      <a:pt x="107" y="26"/>
                    </a:cubicBezTo>
                    <a:cubicBezTo>
                      <a:pt x="107" y="26"/>
                      <a:pt x="108" y="26"/>
                      <a:pt x="109" y="26"/>
                    </a:cubicBezTo>
                    <a:cubicBezTo>
                      <a:pt x="110" y="31"/>
                      <a:pt x="110" y="31"/>
                      <a:pt x="110" y="31"/>
                    </a:cubicBezTo>
                    <a:cubicBezTo>
                      <a:pt x="109" y="32"/>
                      <a:pt x="107" y="32"/>
                      <a:pt x="107" y="33"/>
                    </a:cubicBezTo>
                    <a:cubicBezTo>
                      <a:pt x="106" y="34"/>
                      <a:pt x="106" y="35"/>
                      <a:pt x="107" y="35"/>
                    </a:cubicBezTo>
                    <a:cubicBezTo>
                      <a:pt x="98" y="39"/>
                      <a:pt x="98" y="39"/>
                      <a:pt x="98" y="39"/>
                    </a:cubicBezTo>
                    <a:cubicBezTo>
                      <a:pt x="98" y="39"/>
                      <a:pt x="97" y="39"/>
                      <a:pt x="97" y="38"/>
                    </a:cubicBezTo>
                    <a:cubicBezTo>
                      <a:pt x="94" y="38"/>
                      <a:pt x="91" y="38"/>
                      <a:pt x="89" y="40"/>
                    </a:cubicBezTo>
                    <a:cubicBezTo>
                      <a:pt x="79" y="38"/>
                      <a:pt x="79" y="38"/>
                      <a:pt x="79" y="38"/>
                    </a:cubicBezTo>
                    <a:cubicBezTo>
                      <a:pt x="79" y="36"/>
                      <a:pt x="78" y="35"/>
                      <a:pt x="75" y="34"/>
                    </a:cubicBezTo>
                    <a:cubicBezTo>
                      <a:pt x="74" y="34"/>
                      <a:pt x="74" y="34"/>
                      <a:pt x="73" y="34"/>
                    </a:cubicBezTo>
                    <a:lnTo>
                      <a:pt x="72" y="29"/>
                    </a:lnTo>
                    <a:close/>
                    <a:moveTo>
                      <a:pt x="35" y="27"/>
                    </a:moveTo>
                    <a:cubicBezTo>
                      <a:pt x="35" y="26"/>
                      <a:pt x="34" y="26"/>
                      <a:pt x="34" y="26"/>
                    </a:cubicBezTo>
                    <a:cubicBezTo>
                      <a:pt x="31" y="25"/>
                      <a:pt x="28" y="26"/>
                      <a:pt x="26" y="27"/>
                    </a:cubicBezTo>
                    <a:cubicBezTo>
                      <a:pt x="16" y="25"/>
                      <a:pt x="16" y="25"/>
                      <a:pt x="16" y="25"/>
                    </a:cubicBezTo>
                    <a:cubicBezTo>
                      <a:pt x="16" y="24"/>
                      <a:pt x="15" y="22"/>
                      <a:pt x="12" y="22"/>
                    </a:cubicBezTo>
                    <a:cubicBezTo>
                      <a:pt x="12" y="22"/>
                      <a:pt x="11" y="22"/>
                      <a:pt x="10" y="22"/>
                    </a:cubicBezTo>
                    <a:cubicBezTo>
                      <a:pt x="9" y="16"/>
                      <a:pt x="9" y="16"/>
                      <a:pt x="9" y="16"/>
                    </a:cubicBezTo>
                    <a:cubicBezTo>
                      <a:pt x="10" y="16"/>
                      <a:pt x="12" y="15"/>
                      <a:pt x="12" y="14"/>
                    </a:cubicBezTo>
                    <a:cubicBezTo>
                      <a:pt x="13" y="13"/>
                      <a:pt x="13" y="13"/>
                      <a:pt x="12" y="12"/>
                    </a:cubicBezTo>
                    <a:cubicBezTo>
                      <a:pt x="21" y="8"/>
                      <a:pt x="21" y="8"/>
                      <a:pt x="21" y="8"/>
                    </a:cubicBezTo>
                    <a:cubicBezTo>
                      <a:pt x="22" y="8"/>
                      <a:pt x="22" y="9"/>
                      <a:pt x="23" y="9"/>
                    </a:cubicBezTo>
                    <a:cubicBezTo>
                      <a:pt x="25" y="9"/>
                      <a:pt x="28" y="9"/>
                      <a:pt x="30" y="8"/>
                    </a:cubicBezTo>
                    <a:cubicBezTo>
                      <a:pt x="40" y="10"/>
                      <a:pt x="40" y="10"/>
                      <a:pt x="40" y="10"/>
                    </a:cubicBezTo>
                    <a:cubicBezTo>
                      <a:pt x="40" y="11"/>
                      <a:pt x="41" y="13"/>
                      <a:pt x="44" y="13"/>
                    </a:cubicBezTo>
                    <a:cubicBezTo>
                      <a:pt x="45" y="13"/>
                      <a:pt x="45" y="13"/>
                      <a:pt x="46" y="13"/>
                    </a:cubicBezTo>
                    <a:cubicBezTo>
                      <a:pt x="47" y="19"/>
                      <a:pt x="47" y="19"/>
                      <a:pt x="47" y="19"/>
                    </a:cubicBezTo>
                    <a:cubicBezTo>
                      <a:pt x="46" y="19"/>
                      <a:pt x="45" y="20"/>
                      <a:pt x="44" y="21"/>
                    </a:cubicBezTo>
                    <a:cubicBezTo>
                      <a:pt x="43" y="21"/>
                      <a:pt x="43" y="22"/>
                      <a:pt x="44" y="23"/>
                    </a:cubicBezTo>
                    <a:lnTo>
                      <a:pt x="35" y="27"/>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8" name="ísļíḑé"/>
              <p:cNvSpPr/>
              <p:nvPr/>
            </p:nvSpPr>
            <p:spPr bwMode="auto">
              <a:xfrm>
                <a:off x="4916" y="3386"/>
                <a:ext cx="646" cy="296"/>
              </a:xfrm>
              <a:custGeom>
                <a:avLst/>
                <a:gdLst>
                  <a:gd name="T0" fmla="*/ 449 w 646"/>
                  <a:gd name="T1" fmla="*/ 0 h 296"/>
                  <a:gd name="T2" fmla="*/ 0 w 646"/>
                  <a:gd name="T3" fmla="*/ 12 h 296"/>
                  <a:gd name="T4" fmla="*/ 141 w 646"/>
                  <a:gd name="T5" fmla="*/ 296 h 296"/>
                  <a:gd name="T6" fmla="*/ 646 w 646"/>
                  <a:gd name="T7" fmla="*/ 243 h 296"/>
                  <a:gd name="T8" fmla="*/ 449 w 646"/>
                  <a:gd name="T9" fmla="*/ 0 h 296"/>
                </a:gdLst>
                <a:ahLst/>
                <a:cxnLst>
                  <a:cxn ang="0">
                    <a:pos x="T0" y="T1"/>
                  </a:cxn>
                  <a:cxn ang="0">
                    <a:pos x="T2" y="T3"/>
                  </a:cxn>
                  <a:cxn ang="0">
                    <a:pos x="T4" y="T5"/>
                  </a:cxn>
                  <a:cxn ang="0">
                    <a:pos x="T6" y="T7"/>
                  </a:cxn>
                  <a:cxn ang="0">
                    <a:pos x="T8" y="T9"/>
                  </a:cxn>
                </a:cxnLst>
                <a:rect l="0" t="0" r="r" b="b"/>
                <a:pathLst>
                  <a:path w="646" h="296">
                    <a:moveTo>
                      <a:pt x="449" y="0"/>
                    </a:moveTo>
                    <a:lnTo>
                      <a:pt x="0" y="12"/>
                    </a:lnTo>
                    <a:lnTo>
                      <a:pt x="141" y="296"/>
                    </a:lnTo>
                    <a:lnTo>
                      <a:pt x="646" y="243"/>
                    </a:lnTo>
                    <a:lnTo>
                      <a:pt x="449" y="0"/>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9" name="íšḻïḓe"/>
              <p:cNvSpPr/>
              <p:nvPr/>
            </p:nvSpPr>
            <p:spPr bwMode="auto">
              <a:xfrm>
                <a:off x="4923" y="3382"/>
                <a:ext cx="645" cy="296"/>
              </a:xfrm>
              <a:custGeom>
                <a:avLst/>
                <a:gdLst>
                  <a:gd name="T0" fmla="*/ 447 w 645"/>
                  <a:gd name="T1" fmla="*/ 0 h 296"/>
                  <a:gd name="T2" fmla="*/ 0 w 645"/>
                  <a:gd name="T3" fmla="*/ 13 h 296"/>
                  <a:gd name="T4" fmla="*/ 140 w 645"/>
                  <a:gd name="T5" fmla="*/ 296 h 296"/>
                  <a:gd name="T6" fmla="*/ 645 w 645"/>
                  <a:gd name="T7" fmla="*/ 243 h 296"/>
                  <a:gd name="T8" fmla="*/ 447 w 645"/>
                  <a:gd name="T9" fmla="*/ 0 h 296"/>
                </a:gdLst>
                <a:ahLst/>
                <a:cxnLst>
                  <a:cxn ang="0">
                    <a:pos x="T0" y="T1"/>
                  </a:cxn>
                  <a:cxn ang="0">
                    <a:pos x="T2" y="T3"/>
                  </a:cxn>
                  <a:cxn ang="0">
                    <a:pos x="T4" y="T5"/>
                  </a:cxn>
                  <a:cxn ang="0">
                    <a:pos x="T6" y="T7"/>
                  </a:cxn>
                  <a:cxn ang="0">
                    <a:pos x="T8" y="T9"/>
                  </a:cxn>
                </a:cxnLst>
                <a:rect l="0" t="0" r="r" b="b"/>
                <a:pathLst>
                  <a:path w="645" h="296">
                    <a:moveTo>
                      <a:pt x="447" y="0"/>
                    </a:moveTo>
                    <a:lnTo>
                      <a:pt x="0" y="13"/>
                    </a:lnTo>
                    <a:lnTo>
                      <a:pt x="140" y="296"/>
                    </a:lnTo>
                    <a:lnTo>
                      <a:pt x="645" y="243"/>
                    </a:lnTo>
                    <a:lnTo>
                      <a:pt x="44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0" name="îSḷiḋe"/>
              <p:cNvSpPr/>
              <p:nvPr/>
            </p:nvSpPr>
            <p:spPr bwMode="auto">
              <a:xfrm>
                <a:off x="5123" y="3602"/>
                <a:ext cx="389" cy="42"/>
              </a:xfrm>
              <a:custGeom>
                <a:avLst/>
                <a:gdLst>
                  <a:gd name="T0" fmla="*/ 1 w 389"/>
                  <a:gd name="T1" fmla="*/ 42 h 42"/>
                  <a:gd name="T2" fmla="*/ 389 w 389"/>
                  <a:gd name="T3" fmla="*/ 3 h 42"/>
                  <a:gd name="T4" fmla="*/ 386 w 389"/>
                  <a:gd name="T5" fmla="*/ 0 h 42"/>
                  <a:gd name="T6" fmla="*/ 0 w 389"/>
                  <a:gd name="T7" fmla="*/ 38 h 42"/>
                  <a:gd name="T8" fmla="*/ 1 w 389"/>
                  <a:gd name="T9" fmla="*/ 42 h 42"/>
                </a:gdLst>
                <a:ahLst/>
                <a:cxnLst>
                  <a:cxn ang="0">
                    <a:pos x="T0" y="T1"/>
                  </a:cxn>
                  <a:cxn ang="0">
                    <a:pos x="T2" y="T3"/>
                  </a:cxn>
                  <a:cxn ang="0">
                    <a:pos x="T4" y="T5"/>
                  </a:cxn>
                  <a:cxn ang="0">
                    <a:pos x="T6" y="T7"/>
                  </a:cxn>
                  <a:cxn ang="0">
                    <a:pos x="T8" y="T9"/>
                  </a:cxn>
                </a:cxnLst>
                <a:rect l="0" t="0" r="r" b="b"/>
                <a:pathLst>
                  <a:path w="389" h="42">
                    <a:moveTo>
                      <a:pt x="1" y="42"/>
                    </a:moveTo>
                    <a:lnTo>
                      <a:pt x="389" y="3"/>
                    </a:lnTo>
                    <a:lnTo>
                      <a:pt x="386" y="0"/>
                    </a:lnTo>
                    <a:lnTo>
                      <a:pt x="0" y="38"/>
                    </a:lnTo>
                    <a:lnTo>
                      <a:pt x="1" y="42"/>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1" name="îṥḷïḋê"/>
              <p:cNvSpPr/>
              <p:nvPr/>
            </p:nvSpPr>
            <p:spPr bwMode="auto">
              <a:xfrm>
                <a:off x="5109" y="3584"/>
                <a:ext cx="387" cy="43"/>
              </a:xfrm>
              <a:custGeom>
                <a:avLst/>
                <a:gdLst>
                  <a:gd name="T0" fmla="*/ 2 w 387"/>
                  <a:gd name="T1" fmla="*/ 43 h 43"/>
                  <a:gd name="T2" fmla="*/ 387 w 387"/>
                  <a:gd name="T3" fmla="*/ 4 h 43"/>
                  <a:gd name="T4" fmla="*/ 384 w 387"/>
                  <a:gd name="T5" fmla="*/ 0 h 43"/>
                  <a:gd name="T6" fmla="*/ 0 w 387"/>
                  <a:gd name="T7" fmla="*/ 38 h 43"/>
                  <a:gd name="T8" fmla="*/ 2 w 387"/>
                  <a:gd name="T9" fmla="*/ 43 h 43"/>
                </a:gdLst>
                <a:ahLst/>
                <a:cxnLst>
                  <a:cxn ang="0">
                    <a:pos x="T0" y="T1"/>
                  </a:cxn>
                  <a:cxn ang="0">
                    <a:pos x="T2" y="T3"/>
                  </a:cxn>
                  <a:cxn ang="0">
                    <a:pos x="T4" y="T5"/>
                  </a:cxn>
                  <a:cxn ang="0">
                    <a:pos x="T6" y="T7"/>
                  </a:cxn>
                  <a:cxn ang="0">
                    <a:pos x="T8" y="T9"/>
                  </a:cxn>
                </a:cxnLst>
                <a:rect l="0" t="0" r="r" b="b"/>
                <a:pathLst>
                  <a:path w="387" h="43">
                    <a:moveTo>
                      <a:pt x="2" y="43"/>
                    </a:moveTo>
                    <a:lnTo>
                      <a:pt x="387" y="4"/>
                    </a:lnTo>
                    <a:lnTo>
                      <a:pt x="384" y="0"/>
                    </a:lnTo>
                    <a:lnTo>
                      <a:pt x="0" y="38"/>
                    </a:lnTo>
                    <a:lnTo>
                      <a:pt x="2" y="43"/>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2" name="îšḷiḍé"/>
              <p:cNvSpPr/>
              <p:nvPr/>
            </p:nvSpPr>
            <p:spPr bwMode="auto">
              <a:xfrm>
                <a:off x="5088" y="3563"/>
                <a:ext cx="384" cy="40"/>
              </a:xfrm>
              <a:custGeom>
                <a:avLst/>
                <a:gdLst>
                  <a:gd name="T0" fmla="*/ 1 w 384"/>
                  <a:gd name="T1" fmla="*/ 40 h 40"/>
                  <a:gd name="T2" fmla="*/ 384 w 384"/>
                  <a:gd name="T3" fmla="*/ 3 h 40"/>
                  <a:gd name="T4" fmla="*/ 381 w 384"/>
                  <a:gd name="T5" fmla="*/ 0 h 40"/>
                  <a:gd name="T6" fmla="*/ 0 w 384"/>
                  <a:gd name="T7" fmla="*/ 35 h 40"/>
                  <a:gd name="T8" fmla="*/ 1 w 384"/>
                  <a:gd name="T9" fmla="*/ 40 h 40"/>
                </a:gdLst>
                <a:ahLst/>
                <a:cxnLst>
                  <a:cxn ang="0">
                    <a:pos x="T0" y="T1"/>
                  </a:cxn>
                  <a:cxn ang="0">
                    <a:pos x="T2" y="T3"/>
                  </a:cxn>
                  <a:cxn ang="0">
                    <a:pos x="T4" y="T5"/>
                  </a:cxn>
                  <a:cxn ang="0">
                    <a:pos x="T6" y="T7"/>
                  </a:cxn>
                  <a:cxn ang="0">
                    <a:pos x="T8" y="T9"/>
                  </a:cxn>
                </a:cxnLst>
                <a:rect l="0" t="0" r="r" b="b"/>
                <a:pathLst>
                  <a:path w="384" h="40">
                    <a:moveTo>
                      <a:pt x="1" y="40"/>
                    </a:moveTo>
                    <a:lnTo>
                      <a:pt x="384" y="3"/>
                    </a:lnTo>
                    <a:lnTo>
                      <a:pt x="381" y="0"/>
                    </a:lnTo>
                    <a:lnTo>
                      <a:pt x="0" y="35"/>
                    </a:lnTo>
                    <a:lnTo>
                      <a:pt x="1" y="40"/>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3" name="îṥḷïḓè"/>
              <p:cNvSpPr/>
              <p:nvPr/>
            </p:nvSpPr>
            <p:spPr bwMode="auto">
              <a:xfrm>
                <a:off x="5066" y="3538"/>
                <a:ext cx="379" cy="38"/>
              </a:xfrm>
              <a:custGeom>
                <a:avLst/>
                <a:gdLst>
                  <a:gd name="T0" fmla="*/ 1 w 379"/>
                  <a:gd name="T1" fmla="*/ 38 h 38"/>
                  <a:gd name="T2" fmla="*/ 379 w 379"/>
                  <a:gd name="T3" fmla="*/ 5 h 38"/>
                  <a:gd name="T4" fmla="*/ 377 w 379"/>
                  <a:gd name="T5" fmla="*/ 0 h 38"/>
                  <a:gd name="T6" fmla="*/ 0 w 379"/>
                  <a:gd name="T7" fmla="*/ 33 h 38"/>
                  <a:gd name="T8" fmla="*/ 1 w 379"/>
                  <a:gd name="T9" fmla="*/ 38 h 38"/>
                </a:gdLst>
                <a:ahLst/>
                <a:cxnLst>
                  <a:cxn ang="0">
                    <a:pos x="T0" y="T1"/>
                  </a:cxn>
                  <a:cxn ang="0">
                    <a:pos x="T2" y="T3"/>
                  </a:cxn>
                  <a:cxn ang="0">
                    <a:pos x="T4" y="T5"/>
                  </a:cxn>
                  <a:cxn ang="0">
                    <a:pos x="T6" y="T7"/>
                  </a:cxn>
                  <a:cxn ang="0">
                    <a:pos x="T8" y="T9"/>
                  </a:cxn>
                </a:cxnLst>
                <a:rect l="0" t="0" r="r" b="b"/>
                <a:pathLst>
                  <a:path w="379" h="38">
                    <a:moveTo>
                      <a:pt x="1" y="38"/>
                    </a:moveTo>
                    <a:lnTo>
                      <a:pt x="379" y="5"/>
                    </a:lnTo>
                    <a:lnTo>
                      <a:pt x="377" y="0"/>
                    </a:lnTo>
                    <a:lnTo>
                      <a:pt x="0" y="33"/>
                    </a:lnTo>
                    <a:lnTo>
                      <a:pt x="1" y="38"/>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4" name="ïṧlïďê"/>
              <p:cNvSpPr/>
              <p:nvPr/>
            </p:nvSpPr>
            <p:spPr bwMode="auto">
              <a:xfrm>
                <a:off x="5059" y="3521"/>
                <a:ext cx="290" cy="29"/>
              </a:xfrm>
              <a:custGeom>
                <a:avLst/>
                <a:gdLst>
                  <a:gd name="T0" fmla="*/ 1 w 290"/>
                  <a:gd name="T1" fmla="*/ 29 h 29"/>
                  <a:gd name="T2" fmla="*/ 290 w 290"/>
                  <a:gd name="T3" fmla="*/ 5 h 29"/>
                  <a:gd name="T4" fmla="*/ 289 w 290"/>
                  <a:gd name="T5" fmla="*/ 0 h 29"/>
                  <a:gd name="T6" fmla="*/ 0 w 290"/>
                  <a:gd name="T7" fmla="*/ 25 h 29"/>
                  <a:gd name="T8" fmla="*/ 1 w 290"/>
                  <a:gd name="T9" fmla="*/ 29 h 29"/>
                </a:gdLst>
                <a:ahLst/>
                <a:cxnLst>
                  <a:cxn ang="0">
                    <a:pos x="T0" y="T1"/>
                  </a:cxn>
                  <a:cxn ang="0">
                    <a:pos x="T2" y="T3"/>
                  </a:cxn>
                  <a:cxn ang="0">
                    <a:pos x="T4" y="T5"/>
                  </a:cxn>
                  <a:cxn ang="0">
                    <a:pos x="T6" y="T7"/>
                  </a:cxn>
                  <a:cxn ang="0">
                    <a:pos x="T8" y="T9"/>
                  </a:cxn>
                </a:cxnLst>
                <a:rect l="0" t="0" r="r" b="b"/>
                <a:pathLst>
                  <a:path w="290" h="29">
                    <a:moveTo>
                      <a:pt x="1" y="29"/>
                    </a:moveTo>
                    <a:lnTo>
                      <a:pt x="290" y="5"/>
                    </a:lnTo>
                    <a:lnTo>
                      <a:pt x="289" y="0"/>
                    </a:lnTo>
                    <a:lnTo>
                      <a:pt x="0" y="25"/>
                    </a:lnTo>
                    <a:lnTo>
                      <a:pt x="1" y="29"/>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5" name="íş1îḋè"/>
              <p:cNvSpPr/>
              <p:nvPr/>
            </p:nvSpPr>
            <p:spPr bwMode="auto">
              <a:xfrm>
                <a:off x="5005" y="3431"/>
                <a:ext cx="366" cy="31"/>
              </a:xfrm>
              <a:custGeom>
                <a:avLst/>
                <a:gdLst>
                  <a:gd name="T0" fmla="*/ 2 w 366"/>
                  <a:gd name="T1" fmla="*/ 31 h 31"/>
                  <a:gd name="T2" fmla="*/ 366 w 366"/>
                  <a:gd name="T3" fmla="*/ 5 h 31"/>
                  <a:gd name="T4" fmla="*/ 365 w 366"/>
                  <a:gd name="T5" fmla="*/ 0 h 31"/>
                  <a:gd name="T6" fmla="*/ 0 w 366"/>
                  <a:gd name="T7" fmla="*/ 28 h 31"/>
                  <a:gd name="T8" fmla="*/ 2 w 366"/>
                  <a:gd name="T9" fmla="*/ 31 h 31"/>
                </a:gdLst>
                <a:ahLst/>
                <a:cxnLst>
                  <a:cxn ang="0">
                    <a:pos x="T0" y="T1"/>
                  </a:cxn>
                  <a:cxn ang="0">
                    <a:pos x="T2" y="T3"/>
                  </a:cxn>
                  <a:cxn ang="0">
                    <a:pos x="T4" y="T5"/>
                  </a:cxn>
                  <a:cxn ang="0">
                    <a:pos x="T6" y="T7"/>
                  </a:cxn>
                  <a:cxn ang="0">
                    <a:pos x="T8" y="T9"/>
                  </a:cxn>
                </a:cxnLst>
                <a:rect l="0" t="0" r="r" b="b"/>
                <a:pathLst>
                  <a:path w="366" h="31">
                    <a:moveTo>
                      <a:pt x="2" y="31"/>
                    </a:moveTo>
                    <a:lnTo>
                      <a:pt x="366" y="5"/>
                    </a:lnTo>
                    <a:lnTo>
                      <a:pt x="365" y="0"/>
                    </a:lnTo>
                    <a:lnTo>
                      <a:pt x="0" y="28"/>
                    </a:lnTo>
                    <a:lnTo>
                      <a:pt x="2" y="31"/>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6" name="ïsľíďé"/>
              <p:cNvSpPr/>
              <p:nvPr/>
            </p:nvSpPr>
            <p:spPr bwMode="auto">
              <a:xfrm>
                <a:off x="4987" y="3406"/>
                <a:ext cx="362" cy="30"/>
              </a:xfrm>
              <a:custGeom>
                <a:avLst/>
                <a:gdLst>
                  <a:gd name="T0" fmla="*/ 1 w 362"/>
                  <a:gd name="T1" fmla="*/ 30 h 30"/>
                  <a:gd name="T2" fmla="*/ 362 w 362"/>
                  <a:gd name="T3" fmla="*/ 4 h 30"/>
                  <a:gd name="T4" fmla="*/ 361 w 362"/>
                  <a:gd name="T5" fmla="*/ 0 h 30"/>
                  <a:gd name="T6" fmla="*/ 0 w 362"/>
                  <a:gd name="T7" fmla="*/ 25 h 30"/>
                  <a:gd name="T8" fmla="*/ 1 w 362"/>
                  <a:gd name="T9" fmla="*/ 30 h 30"/>
                </a:gdLst>
                <a:ahLst/>
                <a:cxnLst>
                  <a:cxn ang="0">
                    <a:pos x="T0" y="T1"/>
                  </a:cxn>
                  <a:cxn ang="0">
                    <a:pos x="T2" y="T3"/>
                  </a:cxn>
                  <a:cxn ang="0">
                    <a:pos x="T4" y="T5"/>
                  </a:cxn>
                  <a:cxn ang="0">
                    <a:pos x="T6" y="T7"/>
                  </a:cxn>
                  <a:cxn ang="0">
                    <a:pos x="T8" y="T9"/>
                  </a:cxn>
                </a:cxnLst>
                <a:rect l="0" t="0" r="r" b="b"/>
                <a:pathLst>
                  <a:path w="362" h="30">
                    <a:moveTo>
                      <a:pt x="1" y="30"/>
                    </a:moveTo>
                    <a:lnTo>
                      <a:pt x="362" y="4"/>
                    </a:lnTo>
                    <a:lnTo>
                      <a:pt x="361" y="0"/>
                    </a:lnTo>
                    <a:lnTo>
                      <a:pt x="0" y="25"/>
                    </a:lnTo>
                    <a:lnTo>
                      <a:pt x="1" y="30"/>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7" name="íśḷîḓê"/>
              <p:cNvSpPr/>
              <p:nvPr/>
            </p:nvSpPr>
            <p:spPr bwMode="auto">
              <a:xfrm>
                <a:off x="5069" y="3462"/>
                <a:ext cx="191" cy="63"/>
              </a:xfrm>
              <a:custGeom>
                <a:avLst/>
                <a:gdLst>
                  <a:gd name="T0" fmla="*/ 23 w 152"/>
                  <a:gd name="T1" fmla="*/ 45 h 50"/>
                  <a:gd name="T2" fmla="*/ 38 w 152"/>
                  <a:gd name="T3" fmla="*/ 41 h 50"/>
                  <a:gd name="T4" fmla="*/ 20 w 152"/>
                  <a:gd name="T5" fmla="*/ 36 h 50"/>
                  <a:gd name="T6" fmla="*/ 29 w 152"/>
                  <a:gd name="T7" fmla="*/ 32 h 50"/>
                  <a:gd name="T8" fmla="*/ 46 w 152"/>
                  <a:gd name="T9" fmla="*/ 24 h 50"/>
                  <a:gd name="T10" fmla="*/ 63 w 152"/>
                  <a:gd name="T11" fmla="*/ 26 h 50"/>
                  <a:gd name="T12" fmla="*/ 70 w 152"/>
                  <a:gd name="T13" fmla="*/ 34 h 50"/>
                  <a:gd name="T14" fmla="*/ 77 w 152"/>
                  <a:gd name="T15" fmla="*/ 39 h 50"/>
                  <a:gd name="T16" fmla="*/ 99 w 152"/>
                  <a:gd name="T17" fmla="*/ 43 h 50"/>
                  <a:gd name="T18" fmla="*/ 110 w 152"/>
                  <a:gd name="T19" fmla="*/ 37 h 50"/>
                  <a:gd name="T20" fmla="*/ 123 w 152"/>
                  <a:gd name="T21" fmla="*/ 38 h 50"/>
                  <a:gd name="T22" fmla="*/ 131 w 152"/>
                  <a:gd name="T23" fmla="*/ 35 h 50"/>
                  <a:gd name="T24" fmla="*/ 139 w 152"/>
                  <a:gd name="T25" fmla="*/ 31 h 50"/>
                  <a:gd name="T26" fmla="*/ 152 w 152"/>
                  <a:gd name="T27" fmla="*/ 31 h 50"/>
                  <a:gd name="T28" fmla="*/ 133 w 152"/>
                  <a:gd name="T29" fmla="*/ 28 h 50"/>
                  <a:gd name="T30" fmla="*/ 120 w 152"/>
                  <a:gd name="T31" fmla="*/ 29 h 50"/>
                  <a:gd name="T32" fmla="*/ 124 w 152"/>
                  <a:gd name="T33" fmla="*/ 36 h 50"/>
                  <a:gd name="T34" fmla="*/ 113 w 152"/>
                  <a:gd name="T35" fmla="*/ 31 h 50"/>
                  <a:gd name="T36" fmla="*/ 111 w 152"/>
                  <a:gd name="T37" fmla="*/ 20 h 50"/>
                  <a:gd name="T38" fmla="*/ 90 w 152"/>
                  <a:gd name="T39" fmla="*/ 16 h 50"/>
                  <a:gd name="T40" fmla="*/ 95 w 152"/>
                  <a:gd name="T41" fmla="*/ 8 h 50"/>
                  <a:gd name="T42" fmla="*/ 76 w 152"/>
                  <a:gd name="T43" fmla="*/ 11 h 50"/>
                  <a:gd name="T44" fmla="*/ 75 w 152"/>
                  <a:gd name="T45" fmla="*/ 6 h 50"/>
                  <a:gd name="T46" fmla="*/ 67 w 152"/>
                  <a:gd name="T47" fmla="*/ 5 h 50"/>
                  <a:gd name="T48" fmla="*/ 69 w 152"/>
                  <a:gd name="T49" fmla="*/ 10 h 50"/>
                  <a:gd name="T50" fmla="*/ 78 w 152"/>
                  <a:gd name="T51" fmla="*/ 13 h 50"/>
                  <a:gd name="T52" fmla="*/ 87 w 152"/>
                  <a:gd name="T53" fmla="*/ 16 h 50"/>
                  <a:gd name="T54" fmla="*/ 73 w 152"/>
                  <a:gd name="T55" fmla="*/ 23 h 50"/>
                  <a:gd name="T56" fmla="*/ 56 w 152"/>
                  <a:gd name="T57" fmla="*/ 22 h 50"/>
                  <a:gd name="T58" fmla="*/ 49 w 152"/>
                  <a:gd name="T59" fmla="*/ 13 h 50"/>
                  <a:gd name="T60" fmla="*/ 41 w 152"/>
                  <a:gd name="T61" fmla="*/ 8 h 50"/>
                  <a:gd name="T62" fmla="*/ 19 w 152"/>
                  <a:gd name="T63" fmla="*/ 5 h 50"/>
                  <a:gd name="T64" fmla="*/ 9 w 152"/>
                  <a:gd name="T65" fmla="*/ 10 h 50"/>
                  <a:gd name="T66" fmla="*/ 6 w 152"/>
                  <a:gd name="T67" fmla="*/ 16 h 50"/>
                  <a:gd name="T68" fmla="*/ 7 w 152"/>
                  <a:gd name="T69" fmla="*/ 28 h 50"/>
                  <a:gd name="T70" fmla="*/ 25 w 152"/>
                  <a:gd name="T71" fmla="*/ 30 h 50"/>
                  <a:gd name="T72" fmla="*/ 8 w 152"/>
                  <a:gd name="T73" fmla="*/ 35 h 50"/>
                  <a:gd name="T74" fmla="*/ 26 w 152"/>
                  <a:gd name="T75" fmla="*/ 39 h 50"/>
                  <a:gd name="T76" fmla="*/ 19 w 152"/>
                  <a:gd name="T77" fmla="*/ 43 h 50"/>
                  <a:gd name="T78" fmla="*/ 71 w 152"/>
                  <a:gd name="T79" fmla="*/ 29 h 50"/>
                  <a:gd name="T80" fmla="*/ 83 w 152"/>
                  <a:gd name="T81" fmla="*/ 21 h 50"/>
                  <a:gd name="T82" fmla="*/ 102 w 152"/>
                  <a:gd name="T83" fmla="*/ 23 h 50"/>
                  <a:gd name="T84" fmla="*/ 110 w 152"/>
                  <a:gd name="T85" fmla="*/ 32 h 50"/>
                  <a:gd name="T86" fmla="*/ 97 w 152"/>
                  <a:gd name="T87" fmla="*/ 39 h 50"/>
                  <a:gd name="T88" fmla="*/ 78 w 152"/>
                  <a:gd name="T89" fmla="*/ 38 h 50"/>
                  <a:gd name="T90" fmla="*/ 71 w 152"/>
                  <a:gd name="T91" fmla="*/ 29 h 50"/>
                  <a:gd name="T92" fmla="*/ 26 w 152"/>
                  <a:gd name="T93" fmla="*/ 27 h 50"/>
                  <a:gd name="T94" fmla="*/ 10 w 152"/>
                  <a:gd name="T95" fmla="*/ 22 h 50"/>
                  <a:gd name="T96" fmla="*/ 13 w 152"/>
                  <a:gd name="T97" fmla="*/ 12 h 50"/>
                  <a:gd name="T98" fmla="*/ 30 w 152"/>
                  <a:gd name="T99" fmla="*/ 8 h 50"/>
                  <a:gd name="T100" fmla="*/ 46 w 152"/>
                  <a:gd name="T101" fmla="*/ 13 h 50"/>
                  <a:gd name="T102" fmla="*/ 44 w 152"/>
                  <a:gd name="T103"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2" h="50">
                    <a:moveTo>
                      <a:pt x="14" y="49"/>
                    </a:moveTo>
                    <a:cubicBezTo>
                      <a:pt x="18" y="50"/>
                      <a:pt x="21" y="49"/>
                      <a:pt x="23" y="47"/>
                    </a:cubicBezTo>
                    <a:cubicBezTo>
                      <a:pt x="23" y="46"/>
                      <a:pt x="23" y="46"/>
                      <a:pt x="23" y="45"/>
                    </a:cubicBezTo>
                    <a:cubicBezTo>
                      <a:pt x="29" y="42"/>
                      <a:pt x="29" y="42"/>
                      <a:pt x="29" y="42"/>
                    </a:cubicBezTo>
                    <a:cubicBezTo>
                      <a:pt x="30" y="42"/>
                      <a:pt x="30" y="42"/>
                      <a:pt x="30" y="42"/>
                    </a:cubicBezTo>
                    <a:cubicBezTo>
                      <a:pt x="33" y="43"/>
                      <a:pt x="37" y="42"/>
                      <a:pt x="38" y="41"/>
                    </a:cubicBezTo>
                    <a:cubicBezTo>
                      <a:pt x="40" y="39"/>
                      <a:pt x="38" y="37"/>
                      <a:pt x="35" y="37"/>
                    </a:cubicBezTo>
                    <a:cubicBezTo>
                      <a:pt x="32" y="36"/>
                      <a:pt x="29" y="37"/>
                      <a:pt x="27" y="38"/>
                    </a:cubicBezTo>
                    <a:cubicBezTo>
                      <a:pt x="20" y="36"/>
                      <a:pt x="20" y="36"/>
                      <a:pt x="20" y="36"/>
                    </a:cubicBezTo>
                    <a:cubicBezTo>
                      <a:pt x="20" y="36"/>
                      <a:pt x="20" y="35"/>
                      <a:pt x="20" y="34"/>
                    </a:cubicBezTo>
                    <a:cubicBezTo>
                      <a:pt x="27" y="32"/>
                      <a:pt x="27" y="32"/>
                      <a:pt x="27" y="32"/>
                    </a:cubicBezTo>
                    <a:cubicBezTo>
                      <a:pt x="28" y="32"/>
                      <a:pt x="28" y="32"/>
                      <a:pt x="29" y="32"/>
                    </a:cubicBezTo>
                    <a:cubicBezTo>
                      <a:pt x="32" y="33"/>
                      <a:pt x="35" y="32"/>
                      <a:pt x="37" y="30"/>
                    </a:cubicBezTo>
                    <a:cubicBezTo>
                      <a:pt x="37" y="29"/>
                      <a:pt x="37" y="29"/>
                      <a:pt x="37" y="28"/>
                    </a:cubicBezTo>
                    <a:cubicBezTo>
                      <a:pt x="46" y="24"/>
                      <a:pt x="46" y="24"/>
                      <a:pt x="46" y="24"/>
                    </a:cubicBezTo>
                    <a:cubicBezTo>
                      <a:pt x="46" y="25"/>
                      <a:pt x="47" y="25"/>
                      <a:pt x="47" y="25"/>
                    </a:cubicBezTo>
                    <a:cubicBezTo>
                      <a:pt x="50" y="25"/>
                      <a:pt x="53" y="25"/>
                      <a:pt x="54" y="24"/>
                    </a:cubicBezTo>
                    <a:cubicBezTo>
                      <a:pt x="63" y="26"/>
                      <a:pt x="63" y="26"/>
                      <a:pt x="63" y="26"/>
                    </a:cubicBezTo>
                    <a:cubicBezTo>
                      <a:pt x="62" y="27"/>
                      <a:pt x="64" y="28"/>
                      <a:pt x="66" y="29"/>
                    </a:cubicBezTo>
                    <a:cubicBezTo>
                      <a:pt x="67" y="29"/>
                      <a:pt x="68" y="29"/>
                      <a:pt x="68" y="29"/>
                    </a:cubicBezTo>
                    <a:cubicBezTo>
                      <a:pt x="70" y="34"/>
                      <a:pt x="70" y="34"/>
                      <a:pt x="70" y="34"/>
                    </a:cubicBezTo>
                    <a:cubicBezTo>
                      <a:pt x="68" y="35"/>
                      <a:pt x="67" y="35"/>
                      <a:pt x="66" y="36"/>
                    </a:cubicBezTo>
                    <a:cubicBezTo>
                      <a:pt x="65" y="38"/>
                      <a:pt x="66" y="40"/>
                      <a:pt x="70" y="40"/>
                    </a:cubicBezTo>
                    <a:cubicBezTo>
                      <a:pt x="72" y="41"/>
                      <a:pt x="75" y="40"/>
                      <a:pt x="77" y="39"/>
                    </a:cubicBezTo>
                    <a:cubicBezTo>
                      <a:pt x="87" y="41"/>
                      <a:pt x="87" y="41"/>
                      <a:pt x="87" y="41"/>
                    </a:cubicBezTo>
                    <a:cubicBezTo>
                      <a:pt x="87" y="43"/>
                      <a:pt x="88" y="44"/>
                      <a:pt x="91" y="45"/>
                    </a:cubicBezTo>
                    <a:cubicBezTo>
                      <a:pt x="94" y="45"/>
                      <a:pt x="98" y="44"/>
                      <a:pt x="99" y="43"/>
                    </a:cubicBezTo>
                    <a:cubicBezTo>
                      <a:pt x="100" y="42"/>
                      <a:pt x="100" y="41"/>
                      <a:pt x="99" y="40"/>
                    </a:cubicBezTo>
                    <a:cubicBezTo>
                      <a:pt x="108" y="37"/>
                      <a:pt x="108" y="37"/>
                      <a:pt x="108" y="37"/>
                    </a:cubicBezTo>
                    <a:cubicBezTo>
                      <a:pt x="109" y="37"/>
                      <a:pt x="109" y="37"/>
                      <a:pt x="110" y="37"/>
                    </a:cubicBezTo>
                    <a:cubicBezTo>
                      <a:pt x="112" y="38"/>
                      <a:pt x="115" y="38"/>
                      <a:pt x="117" y="36"/>
                    </a:cubicBezTo>
                    <a:cubicBezTo>
                      <a:pt x="123" y="38"/>
                      <a:pt x="123" y="38"/>
                      <a:pt x="123" y="38"/>
                    </a:cubicBezTo>
                    <a:cubicBezTo>
                      <a:pt x="123" y="38"/>
                      <a:pt x="123" y="38"/>
                      <a:pt x="123" y="38"/>
                    </a:cubicBezTo>
                    <a:cubicBezTo>
                      <a:pt x="124" y="40"/>
                      <a:pt x="127" y="41"/>
                      <a:pt x="130" y="41"/>
                    </a:cubicBezTo>
                    <a:cubicBezTo>
                      <a:pt x="134" y="41"/>
                      <a:pt x="136" y="39"/>
                      <a:pt x="136" y="38"/>
                    </a:cubicBezTo>
                    <a:cubicBezTo>
                      <a:pt x="135" y="36"/>
                      <a:pt x="133" y="35"/>
                      <a:pt x="131" y="35"/>
                    </a:cubicBezTo>
                    <a:cubicBezTo>
                      <a:pt x="130" y="31"/>
                      <a:pt x="130" y="31"/>
                      <a:pt x="130" y="31"/>
                    </a:cubicBezTo>
                    <a:cubicBezTo>
                      <a:pt x="131" y="31"/>
                      <a:pt x="131" y="30"/>
                      <a:pt x="132" y="30"/>
                    </a:cubicBezTo>
                    <a:cubicBezTo>
                      <a:pt x="139" y="31"/>
                      <a:pt x="139" y="31"/>
                      <a:pt x="139" y="31"/>
                    </a:cubicBezTo>
                    <a:cubicBezTo>
                      <a:pt x="139" y="32"/>
                      <a:pt x="139" y="32"/>
                      <a:pt x="139" y="32"/>
                    </a:cubicBezTo>
                    <a:cubicBezTo>
                      <a:pt x="140" y="34"/>
                      <a:pt x="143" y="35"/>
                      <a:pt x="146" y="35"/>
                    </a:cubicBezTo>
                    <a:cubicBezTo>
                      <a:pt x="150" y="34"/>
                      <a:pt x="152" y="33"/>
                      <a:pt x="152" y="31"/>
                    </a:cubicBezTo>
                    <a:cubicBezTo>
                      <a:pt x="151" y="30"/>
                      <a:pt x="148" y="28"/>
                      <a:pt x="145" y="29"/>
                    </a:cubicBezTo>
                    <a:cubicBezTo>
                      <a:pt x="143" y="29"/>
                      <a:pt x="141" y="29"/>
                      <a:pt x="140" y="30"/>
                    </a:cubicBezTo>
                    <a:cubicBezTo>
                      <a:pt x="133" y="28"/>
                      <a:pt x="133" y="28"/>
                      <a:pt x="133" y="28"/>
                    </a:cubicBezTo>
                    <a:cubicBezTo>
                      <a:pt x="133" y="28"/>
                      <a:pt x="133" y="28"/>
                      <a:pt x="133" y="28"/>
                    </a:cubicBezTo>
                    <a:cubicBezTo>
                      <a:pt x="132" y="26"/>
                      <a:pt x="129" y="25"/>
                      <a:pt x="126" y="25"/>
                    </a:cubicBezTo>
                    <a:cubicBezTo>
                      <a:pt x="122" y="25"/>
                      <a:pt x="120" y="27"/>
                      <a:pt x="120" y="29"/>
                    </a:cubicBezTo>
                    <a:cubicBezTo>
                      <a:pt x="121" y="30"/>
                      <a:pt x="123" y="31"/>
                      <a:pt x="126" y="31"/>
                    </a:cubicBezTo>
                    <a:cubicBezTo>
                      <a:pt x="127" y="35"/>
                      <a:pt x="127" y="35"/>
                      <a:pt x="127" y="35"/>
                    </a:cubicBezTo>
                    <a:cubicBezTo>
                      <a:pt x="126" y="35"/>
                      <a:pt x="125" y="36"/>
                      <a:pt x="124" y="36"/>
                    </a:cubicBezTo>
                    <a:cubicBezTo>
                      <a:pt x="118" y="35"/>
                      <a:pt x="118" y="35"/>
                      <a:pt x="118" y="35"/>
                    </a:cubicBezTo>
                    <a:cubicBezTo>
                      <a:pt x="118" y="34"/>
                      <a:pt x="117" y="32"/>
                      <a:pt x="114" y="32"/>
                    </a:cubicBezTo>
                    <a:cubicBezTo>
                      <a:pt x="114" y="32"/>
                      <a:pt x="113" y="31"/>
                      <a:pt x="113" y="31"/>
                    </a:cubicBezTo>
                    <a:cubicBezTo>
                      <a:pt x="111" y="26"/>
                      <a:pt x="111" y="26"/>
                      <a:pt x="111" y="26"/>
                    </a:cubicBezTo>
                    <a:cubicBezTo>
                      <a:pt x="112" y="26"/>
                      <a:pt x="114" y="25"/>
                      <a:pt x="114" y="24"/>
                    </a:cubicBezTo>
                    <a:cubicBezTo>
                      <a:pt x="116" y="23"/>
                      <a:pt x="114" y="21"/>
                      <a:pt x="111" y="20"/>
                    </a:cubicBezTo>
                    <a:cubicBezTo>
                      <a:pt x="108" y="20"/>
                      <a:pt x="105" y="20"/>
                      <a:pt x="103" y="21"/>
                    </a:cubicBezTo>
                    <a:cubicBezTo>
                      <a:pt x="93" y="19"/>
                      <a:pt x="93" y="19"/>
                      <a:pt x="93" y="19"/>
                    </a:cubicBezTo>
                    <a:cubicBezTo>
                      <a:pt x="94" y="18"/>
                      <a:pt x="92" y="17"/>
                      <a:pt x="90" y="16"/>
                    </a:cubicBezTo>
                    <a:cubicBezTo>
                      <a:pt x="91" y="13"/>
                      <a:pt x="91" y="13"/>
                      <a:pt x="91" y="13"/>
                    </a:cubicBezTo>
                    <a:cubicBezTo>
                      <a:pt x="91" y="13"/>
                      <a:pt x="92" y="13"/>
                      <a:pt x="92" y="12"/>
                    </a:cubicBezTo>
                    <a:cubicBezTo>
                      <a:pt x="95" y="12"/>
                      <a:pt x="97" y="10"/>
                      <a:pt x="95" y="8"/>
                    </a:cubicBezTo>
                    <a:cubicBezTo>
                      <a:pt x="94" y="7"/>
                      <a:pt x="90" y="6"/>
                      <a:pt x="87" y="7"/>
                    </a:cubicBezTo>
                    <a:cubicBezTo>
                      <a:pt x="85" y="7"/>
                      <a:pt x="83" y="8"/>
                      <a:pt x="83" y="10"/>
                    </a:cubicBezTo>
                    <a:cubicBezTo>
                      <a:pt x="76" y="11"/>
                      <a:pt x="76" y="11"/>
                      <a:pt x="76" y="11"/>
                    </a:cubicBezTo>
                    <a:cubicBezTo>
                      <a:pt x="75" y="11"/>
                      <a:pt x="74" y="11"/>
                      <a:pt x="73" y="10"/>
                    </a:cubicBezTo>
                    <a:cubicBezTo>
                      <a:pt x="74" y="6"/>
                      <a:pt x="74" y="6"/>
                      <a:pt x="74" y="6"/>
                    </a:cubicBezTo>
                    <a:cubicBezTo>
                      <a:pt x="75" y="6"/>
                      <a:pt x="75" y="6"/>
                      <a:pt x="75" y="6"/>
                    </a:cubicBezTo>
                    <a:cubicBezTo>
                      <a:pt x="79" y="6"/>
                      <a:pt x="80" y="4"/>
                      <a:pt x="79" y="2"/>
                    </a:cubicBezTo>
                    <a:cubicBezTo>
                      <a:pt x="77" y="1"/>
                      <a:pt x="74" y="0"/>
                      <a:pt x="71" y="0"/>
                    </a:cubicBezTo>
                    <a:cubicBezTo>
                      <a:pt x="67" y="1"/>
                      <a:pt x="66" y="3"/>
                      <a:pt x="67" y="5"/>
                    </a:cubicBezTo>
                    <a:cubicBezTo>
                      <a:pt x="68" y="5"/>
                      <a:pt x="69" y="6"/>
                      <a:pt x="71" y="6"/>
                    </a:cubicBezTo>
                    <a:cubicBezTo>
                      <a:pt x="70" y="10"/>
                      <a:pt x="70" y="10"/>
                      <a:pt x="70" y="10"/>
                    </a:cubicBezTo>
                    <a:cubicBezTo>
                      <a:pt x="69" y="10"/>
                      <a:pt x="69" y="10"/>
                      <a:pt x="69" y="10"/>
                    </a:cubicBezTo>
                    <a:cubicBezTo>
                      <a:pt x="66" y="11"/>
                      <a:pt x="64" y="13"/>
                      <a:pt x="66" y="15"/>
                    </a:cubicBezTo>
                    <a:cubicBezTo>
                      <a:pt x="67" y="16"/>
                      <a:pt x="71" y="17"/>
                      <a:pt x="74" y="16"/>
                    </a:cubicBezTo>
                    <a:cubicBezTo>
                      <a:pt x="77" y="16"/>
                      <a:pt x="78" y="14"/>
                      <a:pt x="78" y="13"/>
                    </a:cubicBezTo>
                    <a:cubicBezTo>
                      <a:pt x="85" y="11"/>
                      <a:pt x="85" y="11"/>
                      <a:pt x="85" y="11"/>
                    </a:cubicBezTo>
                    <a:cubicBezTo>
                      <a:pt x="85" y="12"/>
                      <a:pt x="86" y="12"/>
                      <a:pt x="87" y="12"/>
                    </a:cubicBezTo>
                    <a:cubicBezTo>
                      <a:pt x="87" y="16"/>
                      <a:pt x="87" y="16"/>
                      <a:pt x="87" y="16"/>
                    </a:cubicBezTo>
                    <a:cubicBezTo>
                      <a:pt x="84" y="16"/>
                      <a:pt x="82" y="16"/>
                      <a:pt x="81" y="18"/>
                    </a:cubicBezTo>
                    <a:cubicBezTo>
                      <a:pt x="81" y="18"/>
                      <a:pt x="81" y="19"/>
                      <a:pt x="81" y="20"/>
                    </a:cubicBezTo>
                    <a:cubicBezTo>
                      <a:pt x="73" y="23"/>
                      <a:pt x="73" y="23"/>
                      <a:pt x="73" y="23"/>
                    </a:cubicBezTo>
                    <a:cubicBezTo>
                      <a:pt x="72" y="23"/>
                      <a:pt x="72" y="23"/>
                      <a:pt x="71" y="23"/>
                    </a:cubicBezTo>
                    <a:cubicBezTo>
                      <a:pt x="69" y="22"/>
                      <a:pt x="66" y="23"/>
                      <a:pt x="64" y="24"/>
                    </a:cubicBezTo>
                    <a:cubicBezTo>
                      <a:pt x="56" y="22"/>
                      <a:pt x="56" y="22"/>
                      <a:pt x="56" y="22"/>
                    </a:cubicBezTo>
                    <a:cubicBezTo>
                      <a:pt x="56" y="21"/>
                      <a:pt x="54" y="19"/>
                      <a:pt x="52" y="19"/>
                    </a:cubicBezTo>
                    <a:cubicBezTo>
                      <a:pt x="51" y="19"/>
                      <a:pt x="51" y="19"/>
                      <a:pt x="50" y="19"/>
                    </a:cubicBezTo>
                    <a:cubicBezTo>
                      <a:pt x="49" y="13"/>
                      <a:pt x="49" y="13"/>
                      <a:pt x="49" y="13"/>
                    </a:cubicBezTo>
                    <a:cubicBezTo>
                      <a:pt x="50" y="13"/>
                      <a:pt x="51" y="12"/>
                      <a:pt x="52" y="11"/>
                    </a:cubicBezTo>
                    <a:cubicBezTo>
                      <a:pt x="53" y="10"/>
                      <a:pt x="52" y="8"/>
                      <a:pt x="49" y="7"/>
                    </a:cubicBezTo>
                    <a:cubicBezTo>
                      <a:pt x="46" y="7"/>
                      <a:pt x="43" y="7"/>
                      <a:pt x="41" y="8"/>
                    </a:cubicBezTo>
                    <a:cubicBezTo>
                      <a:pt x="31" y="6"/>
                      <a:pt x="31" y="6"/>
                      <a:pt x="31" y="6"/>
                    </a:cubicBezTo>
                    <a:cubicBezTo>
                      <a:pt x="32" y="5"/>
                      <a:pt x="30" y="3"/>
                      <a:pt x="28" y="3"/>
                    </a:cubicBezTo>
                    <a:cubicBezTo>
                      <a:pt x="24" y="2"/>
                      <a:pt x="21" y="3"/>
                      <a:pt x="19" y="5"/>
                    </a:cubicBezTo>
                    <a:cubicBezTo>
                      <a:pt x="19" y="5"/>
                      <a:pt x="19" y="6"/>
                      <a:pt x="19" y="7"/>
                    </a:cubicBezTo>
                    <a:cubicBezTo>
                      <a:pt x="11" y="10"/>
                      <a:pt x="11" y="10"/>
                      <a:pt x="11" y="10"/>
                    </a:cubicBezTo>
                    <a:cubicBezTo>
                      <a:pt x="10" y="10"/>
                      <a:pt x="10" y="10"/>
                      <a:pt x="9" y="10"/>
                    </a:cubicBezTo>
                    <a:cubicBezTo>
                      <a:pt x="6" y="9"/>
                      <a:pt x="2" y="10"/>
                      <a:pt x="1" y="12"/>
                    </a:cubicBezTo>
                    <a:cubicBezTo>
                      <a:pt x="0" y="13"/>
                      <a:pt x="1" y="15"/>
                      <a:pt x="4" y="16"/>
                    </a:cubicBezTo>
                    <a:cubicBezTo>
                      <a:pt x="5" y="16"/>
                      <a:pt x="6" y="16"/>
                      <a:pt x="6" y="16"/>
                    </a:cubicBezTo>
                    <a:cubicBezTo>
                      <a:pt x="7" y="22"/>
                      <a:pt x="7" y="22"/>
                      <a:pt x="7" y="22"/>
                    </a:cubicBezTo>
                    <a:cubicBezTo>
                      <a:pt x="6" y="22"/>
                      <a:pt x="5" y="23"/>
                      <a:pt x="4" y="23"/>
                    </a:cubicBezTo>
                    <a:cubicBezTo>
                      <a:pt x="3" y="25"/>
                      <a:pt x="4" y="27"/>
                      <a:pt x="7" y="28"/>
                    </a:cubicBezTo>
                    <a:cubicBezTo>
                      <a:pt x="10" y="28"/>
                      <a:pt x="13" y="28"/>
                      <a:pt x="15" y="26"/>
                    </a:cubicBezTo>
                    <a:cubicBezTo>
                      <a:pt x="25" y="29"/>
                      <a:pt x="25" y="29"/>
                      <a:pt x="25" y="29"/>
                    </a:cubicBezTo>
                    <a:cubicBezTo>
                      <a:pt x="25" y="29"/>
                      <a:pt x="25" y="30"/>
                      <a:pt x="25" y="30"/>
                    </a:cubicBezTo>
                    <a:cubicBezTo>
                      <a:pt x="18" y="33"/>
                      <a:pt x="18" y="33"/>
                      <a:pt x="18" y="33"/>
                    </a:cubicBezTo>
                    <a:cubicBezTo>
                      <a:pt x="17" y="33"/>
                      <a:pt x="17" y="33"/>
                      <a:pt x="17" y="33"/>
                    </a:cubicBezTo>
                    <a:cubicBezTo>
                      <a:pt x="13" y="32"/>
                      <a:pt x="10" y="33"/>
                      <a:pt x="8" y="35"/>
                    </a:cubicBezTo>
                    <a:cubicBezTo>
                      <a:pt x="7" y="36"/>
                      <a:pt x="8" y="38"/>
                      <a:pt x="12" y="39"/>
                    </a:cubicBezTo>
                    <a:cubicBezTo>
                      <a:pt x="14" y="39"/>
                      <a:pt x="17" y="39"/>
                      <a:pt x="19" y="38"/>
                    </a:cubicBezTo>
                    <a:cubicBezTo>
                      <a:pt x="26" y="39"/>
                      <a:pt x="26" y="39"/>
                      <a:pt x="26" y="39"/>
                    </a:cubicBezTo>
                    <a:cubicBezTo>
                      <a:pt x="26" y="40"/>
                      <a:pt x="26" y="40"/>
                      <a:pt x="27" y="41"/>
                    </a:cubicBezTo>
                    <a:cubicBezTo>
                      <a:pt x="20" y="43"/>
                      <a:pt x="20" y="43"/>
                      <a:pt x="20" y="43"/>
                    </a:cubicBezTo>
                    <a:cubicBezTo>
                      <a:pt x="20" y="43"/>
                      <a:pt x="20" y="43"/>
                      <a:pt x="19" y="43"/>
                    </a:cubicBezTo>
                    <a:cubicBezTo>
                      <a:pt x="16" y="42"/>
                      <a:pt x="12" y="43"/>
                      <a:pt x="11" y="45"/>
                    </a:cubicBezTo>
                    <a:cubicBezTo>
                      <a:pt x="10" y="47"/>
                      <a:pt x="11" y="48"/>
                      <a:pt x="14" y="49"/>
                    </a:cubicBezTo>
                    <a:close/>
                    <a:moveTo>
                      <a:pt x="71" y="29"/>
                    </a:moveTo>
                    <a:cubicBezTo>
                      <a:pt x="73" y="28"/>
                      <a:pt x="74" y="28"/>
                      <a:pt x="75" y="27"/>
                    </a:cubicBezTo>
                    <a:cubicBezTo>
                      <a:pt x="75" y="26"/>
                      <a:pt x="75" y="25"/>
                      <a:pt x="75" y="25"/>
                    </a:cubicBezTo>
                    <a:cubicBezTo>
                      <a:pt x="83" y="21"/>
                      <a:pt x="83" y="21"/>
                      <a:pt x="83" y="21"/>
                    </a:cubicBezTo>
                    <a:cubicBezTo>
                      <a:pt x="84" y="21"/>
                      <a:pt x="84" y="22"/>
                      <a:pt x="85" y="22"/>
                    </a:cubicBezTo>
                    <a:cubicBezTo>
                      <a:pt x="87" y="22"/>
                      <a:pt x="90" y="22"/>
                      <a:pt x="92" y="21"/>
                    </a:cubicBezTo>
                    <a:cubicBezTo>
                      <a:pt x="102" y="23"/>
                      <a:pt x="102" y="23"/>
                      <a:pt x="102" y="23"/>
                    </a:cubicBezTo>
                    <a:cubicBezTo>
                      <a:pt x="102" y="24"/>
                      <a:pt x="103" y="25"/>
                      <a:pt x="106" y="26"/>
                    </a:cubicBezTo>
                    <a:cubicBezTo>
                      <a:pt x="107" y="26"/>
                      <a:pt x="107" y="26"/>
                      <a:pt x="108" y="26"/>
                    </a:cubicBezTo>
                    <a:cubicBezTo>
                      <a:pt x="110" y="32"/>
                      <a:pt x="110" y="32"/>
                      <a:pt x="110" y="32"/>
                    </a:cubicBezTo>
                    <a:cubicBezTo>
                      <a:pt x="108" y="32"/>
                      <a:pt x="107" y="33"/>
                      <a:pt x="106" y="33"/>
                    </a:cubicBezTo>
                    <a:cubicBezTo>
                      <a:pt x="105" y="34"/>
                      <a:pt x="106" y="35"/>
                      <a:pt x="106" y="36"/>
                    </a:cubicBezTo>
                    <a:cubicBezTo>
                      <a:pt x="97" y="39"/>
                      <a:pt x="97" y="39"/>
                      <a:pt x="97" y="39"/>
                    </a:cubicBezTo>
                    <a:cubicBezTo>
                      <a:pt x="97" y="39"/>
                      <a:pt x="96" y="39"/>
                      <a:pt x="96" y="39"/>
                    </a:cubicBezTo>
                    <a:cubicBezTo>
                      <a:pt x="93" y="38"/>
                      <a:pt x="90" y="39"/>
                      <a:pt x="89" y="40"/>
                    </a:cubicBezTo>
                    <a:cubicBezTo>
                      <a:pt x="78" y="38"/>
                      <a:pt x="78" y="38"/>
                      <a:pt x="78" y="38"/>
                    </a:cubicBezTo>
                    <a:cubicBezTo>
                      <a:pt x="79" y="36"/>
                      <a:pt x="77" y="35"/>
                      <a:pt x="74" y="34"/>
                    </a:cubicBezTo>
                    <a:cubicBezTo>
                      <a:pt x="74" y="34"/>
                      <a:pt x="73" y="34"/>
                      <a:pt x="73" y="34"/>
                    </a:cubicBezTo>
                    <a:lnTo>
                      <a:pt x="71" y="29"/>
                    </a:lnTo>
                    <a:close/>
                    <a:moveTo>
                      <a:pt x="35" y="27"/>
                    </a:moveTo>
                    <a:cubicBezTo>
                      <a:pt x="34" y="26"/>
                      <a:pt x="34" y="26"/>
                      <a:pt x="33" y="26"/>
                    </a:cubicBezTo>
                    <a:cubicBezTo>
                      <a:pt x="31" y="26"/>
                      <a:pt x="28" y="26"/>
                      <a:pt x="26" y="27"/>
                    </a:cubicBezTo>
                    <a:cubicBezTo>
                      <a:pt x="16" y="25"/>
                      <a:pt x="16" y="25"/>
                      <a:pt x="16" y="25"/>
                    </a:cubicBezTo>
                    <a:cubicBezTo>
                      <a:pt x="16" y="24"/>
                      <a:pt x="15" y="22"/>
                      <a:pt x="12" y="22"/>
                    </a:cubicBezTo>
                    <a:cubicBezTo>
                      <a:pt x="12" y="22"/>
                      <a:pt x="11" y="22"/>
                      <a:pt x="10" y="22"/>
                    </a:cubicBezTo>
                    <a:cubicBezTo>
                      <a:pt x="9" y="16"/>
                      <a:pt x="9" y="16"/>
                      <a:pt x="9" y="16"/>
                    </a:cubicBezTo>
                    <a:cubicBezTo>
                      <a:pt x="11" y="16"/>
                      <a:pt x="12" y="15"/>
                      <a:pt x="13" y="14"/>
                    </a:cubicBezTo>
                    <a:cubicBezTo>
                      <a:pt x="13" y="13"/>
                      <a:pt x="13" y="12"/>
                      <a:pt x="13" y="12"/>
                    </a:cubicBezTo>
                    <a:cubicBezTo>
                      <a:pt x="21" y="8"/>
                      <a:pt x="21" y="8"/>
                      <a:pt x="21" y="8"/>
                    </a:cubicBezTo>
                    <a:cubicBezTo>
                      <a:pt x="22" y="8"/>
                      <a:pt x="22" y="9"/>
                      <a:pt x="23" y="9"/>
                    </a:cubicBezTo>
                    <a:cubicBezTo>
                      <a:pt x="25" y="9"/>
                      <a:pt x="28" y="9"/>
                      <a:pt x="30" y="8"/>
                    </a:cubicBezTo>
                    <a:cubicBezTo>
                      <a:pt x="40" y="10"/>
                      <a:pt x="40" y="10"/>
                      <a:pt x="40" y="10"/>
                    </a:cubicBezTo>
                    <a:cubicBezTo>
                      <a:pt x="40" y="11"/>
                      <a:pt x="41" y="13"/>
                      <a:pt x="44" y="13"/>
                    </a:cubicBezTo>
                    <a:cubicBezTo>
                      <a:pt x="45" y="13"/>
                      <a:pt x="45" y="13"/>
                      <a:pt x="46" y="13"/>
                    </a:cubicBezTo>
                    <a:cubicBezTo>
                      <a:pt x="47" y="19"/>
                      <a:pt x="47" y="19"/>
                      <a:pt x="47" y="19"/>
                    </a:cubicBezTo>
                    <a:cubicBezTo>
                      <a:pt x="46" y="19"/>
                      <a:pt x="44" y="20"/>
                      <a:pt x="44" y="21"/>
                    </a:cubicBezTo>
                    <a:cubicBezTo>
                      <a:pt x="43" y="22"/>
                      <a:pt x="43" y="22"/>
                      <a:pt x="44" y="23"/>
                    </a:cubicBezTo>
                    <a:lnTo>
                      <a:pt x="35" y="27"/>
                    </a:lnTo>
                    <a:close/>
                  </a:path>
                </a:pathLst>
              </a:custGeom>
              <a:solidFill>
                <a:srgbClr val="E5DD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8" name="ïśļiḋe"/>
              <p:cNvSpPr/>
              <p:nvPr/>
            </p:nvSpPr>
            <p:spPr bwMode="auto">
              <a:xfrm>
                <a:off x="2779" y="1636"/>
                <a:ext cx="629" cy="739"/>
              </a:xfrm>
              <a:custGeom>
                <a:avLst/>
                <a:gdLst>
                  <a:gd name="T0" fmla="*/ 8 w 502"/>
                  <a:gd name="T1" fmla="*/ 163 h 589"/>
                  <a:gd name="T2" fmla="*/ 30 w 502"/>
                  <a:gd name="T3" fmla="*/ 71 h 589"/>
                  <a:gd name="T4" fmla="*/ 243 w 502"/>
                  <a:gd name="T5" fmla="*/ 57 h 589"/>
                  <a:gd name="T6" fmla="*/ 347 w 502"/>
                  <a:gd name="T7" fmla="*/ 280 h 589"/>
                  <a:gd name="T8" fmla="*/ 391 w 502"/>
                  <a:gd name="T9" fmla="*/ 414 h 589"/>
                  <a:gd name="T10" fmla="*/ 430 w 502"/>
                  <a:gd name="T11" fmla="*/ 339 h 589"/>
                  <a:gd name="T12" fmla="*/ 495 w 502"/>
                  <a:gd name="T13" fmla="*/ 438 h 589"/>
                  <a:gd name="T14" fmla="*/ 304 w 502"/>
                  <a:gd name="T15" fmla="*/ 526 h 589"/>
                  <a:gd name="T16" fmla="*/ 218 w 502"/>
                  <a:gd name="T17" fmla="*/ 348 h 589"/>
                  <a:gd name="T18" fmla="*/ 8 w 502"/>
                  <a:gd name="T19" fmla="*/ 163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2" h="589">
                    <a:moveTo>
                      <a:pt x="8" y="163"/>
                    </a:moveTo>
                    <a:cubicBezTo>
                      <a:pt x="8" y="163"/>
                      <a:pt x="0" y="113"/>
                      <a:pt x="30" y="71"/>
                    </a:cubicBezTo>
                    <a:cubicBezTo>
                      <a:pt x="62" y="26"/>
                      <a:pt x="155" y="0"/>
                      <a:pt x="243" y="57"/>
                    </a:cubicBezTo>
                    <a:cubicBezTo>
                      <a:pt x="332" y="115"/>
                      <a:pt x="342" y="204"/>
                      <a:pt x="347" y="280"/>
                    </a:cubicBezTo>
                    <a:cubicBezTo>
                      <a:pt x="352" y="356"/>
                      <a:pt x="350" y="404"/>
                      <a:pt x="391" y="414"/>
                    </a:cubicBezTo>
                    <a:cubicBezTo>
                      <a:pt x="431" y="424"/>
                      <a:pt x="449" y="344"/>
                      <a:pt x="430" y="339"/>
                    </a:cubicBezTo>
                    <a:cubicBezTo>
                      <a:pt x="430" y="339"/>
                      <a:pt x="490" y="373"/>
                      <a:pt x="495" y="438"/>
                    </a:cubicBezTo>
                    <a:cubicBezTo>
                      <a:pt x="502" y="543"/>
                      <a:pt x="388" y="589"/>
                      <a:pt x="304" y="526"/>
                    </a:cubicBezTo>
                    <a:cubicBezTo>
                      <a:pt x="199" y="447"/>
                      <a:pt x="218" y="348"/>
                      <a:pt x="218" y="348"/>
                    </a:cubicBezTo>
                    <a:lnTo>
                      <a:pt x="8" y="163"/>
                    </a:lnTo>
                    <a:close/>
                  </a:path>
                </a:pathLst>
              </a:custGeom>
              <a:solidFill>
                <a:srgbClr val="7C57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9" name="íṥľiḋé"/>
              <p:cNvSpPr/>
              <p:nvPr/>
            </p:nvSpPr>
            <p:spPr bwMode="auto">
              <a:xfrm>
                <a:off x="2712" y="2579"/>
                <a:ext cx="330" cy="200"/>
              </a:xfrm>
              <a:custGeom>
                <a:avLst/>
                <a:gdLst>
                  <a:gd name="T0" fmla="*/ 76 w 263"/>
                  <a:gd name="T1" fmla="*/ 159 h 159"/>
                  <a:gd name="T2" fmla="*/ 193 w 263"/>
                  <a:gd name="T3" fmla="*/ 159 h 159"/>
                  <a:gd name="T4" fmla="*/ 263 w 263"/>
                  <a:gd name="T5" fmla="*/ 110 h 159"/>
                  <a:gd name="T6" fmla="*/ 193 w 263"/>
                  <a:gd name="T7" fmla="*/ 0 h 159"/>
                  <a:gd name="T8" fmla="*/ 129 w 263"/>
                  <a:gd name="T9" fmla="*/ 4 h 159"/>
                  <a:gd name="T10" fmla="*/ 64 w 263"/>
                  <a:gd name="T11" fmla="*/ 0 h 159"/>
                  <a:gd name="T12" fmla="*/ 0 w 263"/>
                  <a:gd name="T13" fmla="*/ 108 h 159"/>
                  <a:gd name="T14" fmla="*/ 76 w 263"/>
                  <a:gd name="T15" fmla="*/ 159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 h="159">
                    <a:moveTo>
                      <a:pt x="76" y="159"/>
                    </a:moveTo>
                    <a:cubicBezTo>
                      <a:pt x="193" y="159"/>
                      <a:pt x="193" y="159"/>
                      <a:pt x="193" y="159"/>
                    </a:cubicBezTo>
                    <a:cubicBezTo>
                      <a:pt x="263" y="110"/>
                      <a:pt x="263" y="110"/>
                      <a:pt x="263" y="110"/>
                    </a:cubicBezTo>
                    <a:cubicBezTo>
                      <a:pt x="228" y="36"/>
                      <a:pt x="193" y="0"/>
                      <a:pt x="193" y="0"/>
                    </a:cubicBezTo>
                    <a:cubicBezTo>
                      <a:pt x="129" y="4"/>
                      <a:pt x="129" y="4"/>
                      <a:pt x="129" y="4"/>
                    </a:cubicBezTo>
                    <a:cubicBezTo>
                      <a:pt x="64" y="0"/>
                      <a:pt x="64" y="0"/>
                      <a:pt x="64" y="0"/>
                    </a:cubicBezTo>
                    <a:cubicBezTo>
                      <a:pt x="64" y="0"/>
                      <a:pt x="31" y="35"/>
                      <a:pt x="0" y="108"/>
                    </a:cubicBezTo>
                    <a:lnTo>
                      <a:pt x="76" y="159"/>
                    </a:lnTo>
                    <a:close/>
                  </a:path>
                </a:pathLst>
              </a:custGeom>
              <a:solidFill>
                <a:srgbClr val="F0C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0" name="iŝḷïḓè"/>
              <p:cNvSpPr/>
              <p:nvPr/>
            </p:nvSpPr>
            <p:spPr bwMode="auto">
              <a:xfrm>
                <a:off x="2539" y="1881"/>
                <a:ext cx="682" cy="728"/>
              </a:xfrm>
              <a:custGeom>
                <a:avLst/>
                <a:gdLst>
                  <a:gd name="T0" fmla="*/ 27 w 544"/>
                  <a:gd name="T1" fmla="*/ 260 h 581"/>
                  <a:gd name="T2" fmla="*/ 517 w 544"/>
                  <a:gd name="T3" fmla="*/ 261 h 581"/>
                  <a:gd name="T4" fmla="*/ 274 w 544"/>
                  <a:gd name="T5" fmla="*/ 580 h 581"/>
                  <a:gd name="T6" fmla="*/ 268 w 544"/>
                  <a:gd name="T7" fmla="*/ 580 h 581"/>
                  <a:gd name="T8" fmla="*/ 27 w 544"/>
                  <a:gd name="T9" fmla="*/ 260 h 581"/>
                </a:gdLst>
                <a:ahLst/>
                <a:cxnLst>
                  <a:cxn ang="0">
                    <a:pos x="T0" y="T1"/>
                  </a:cxn>
                  <a:cxn ang="0">
                    <a:pos x="T2" y="T3"/>
                  </a:cxn>
                  <a:cxn ang="0">
                    <a:pos x="T4" y="T5"/>
                  </a:cxn>
                  <a:cxn ang="0">
                    <a:pos x="T6" y="T7"/>
                  </a:cxn>
                  <a:cxn ang="0">
                    <a:pos x="T8" y="T9"/>
                  </a:cxn>
                </a:cxnLst>
                <a:rect l="0" t="0" r="r" b="b"/>
                <a:pathLst>
                  <a:path w="544" h="581">
                    <a:moveTo>
                      <a:pt x="27" y="260"/>
                    </a:moveTo>
                    <a:cubicBezTo>
                      <a:pt x="66" y="4"/>
                      <a:pt x="474" y="0"/>
                      <a:pt x="517" y="261"/>
                    </a:cubicBezTo>
                    <a:cubicBezTo>
                      <a:pt x="544" y="432"/>
                      <a:pt x="468" y="581"/>
                      <a:pt x="274" y="580"/>
                    </a:cubicBezTo>
                    <a:cubicBezTo>
                      <a:pt x="268" y="580"/>
                      <a:pt x="268" y="580"/>
                      <a:pt x="268" y="580"/>
                    </a:cubicBezTo>
                    <a:cubicBezTo>
                      <a:pt x="72" y="580"/>
                      <a:pt x="0" y="432"/>
                      <a:pt x="27" y="260"/>
                    </a:cubicBezTo>
                  </a:path>
                </a:pathLst>
              </a:custGeom>
              <a:solidFill>
                <a:srgbClr val="F0C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1" name="ïşļíḋè"/>
              <p:cNvSpPr/>
              <p:nvPr/>
            </p:nvSpPr>
            <p:spPr bwMode="auto">
              <a:xfrm>
                <a:off x="3176" y="2256"/>
                <a:ext cx="60" cy="101"/>
              </a:xfrm>
              <a:custGeom>
                <a:avLst/>
                <a:gdLst>
                  <a:gd name="T0" fmla="*/ 2 w 48"/>
                  <a:gd name="T1" fmla="*/ 0 h 81"/>
                  <a:gd name="T2" fmla="*/ 46 w 48"/>
                  <a:gd name="T3" fmla="*/ 35 h 81"/>
                  <a:gd name="T4" fmla="*/ 5 w 48"/>
                  <a:gd name="T5" fmla="*/ 81 h 81"/>
                  <a:gd name="T6" fmla="*/ 0 w 48"/>
                  <a:gd name="T7" fmla="*/ 34 h 81"/>
                  <a:gd name="T8" fmla="*/ 2 w 48"/>
                  <a:gd name="T9" fmla="*/ 0 h 81"/>
                </a:gdLst>
                <a:ahLst/>
                <a:cxnLst>
                  <a:cxn ang="0">
                    <a:pos x="T0" y="T1"/>
                  </a:cxn>
                  <a:cxn ang="0">
                    <a:pos x="T2" y="T3"/>
                  </a:cxn>
                  <a:cxn ang="0">
                    <a:pos x="T4" y="T5"/>
                  </a:cxn>
                  <a:cxn ang="0">
                    <a:pos x="T6" y="T7"/>
                  </a:cxn>
                  <a:cxn ang="0">
                    <a:pos x="T8" y="T9"/>
                  </a:cxn>
                </a:cxnLst>
                <a:rect l="0" t="0" r="r" b="b"/>
                <a:pathLst>
                  <a:path w="48" h="81">
                    <a:moveTo>
                      <a:pt x="2" y="0"/>
                    </a:moveTo>
                    <a:cubicBezTo>
                      <a:pt x="2" y="0"/>
                      <a:pt x="44" y="9"/>
                      <a:pt x="46" y="35"/>
                    </a:cubicBezTo>
                    <a:cubicBezTo>
                      <a:pt x="48" y="61"/>
                      <a:pt x="30" y="81"/>
                      <a:pt x="5" y="81"/>
                    </a:cubicBezTo>
                    <a:cubicBezTo>
                      <a:pt x="0" y="34"/>
                      <a:pt x="0" y="34"/>
                      <a:pt x="0" y="34"/>
                    </a:cubicBezTo>
                    <a:lnTo>
                      <a:pt x="2" y="0"/>
                    </a:lnTo>
                    <a:close/>
                  </a:path>
                </a:pathLst>
              </a:custGeom>
              <a:solidFill>
                <a:srgbClr val="F0C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2" name="iśḷíḑè"/>
              <p:cNvSpPr/>
              <p:nvPr/>
            </p:nvSpPr>
            <p:spPr bwMode="auto">
              <a:xfrm>
                <a:off x="3193" y="2288"/>
                <a:ext cx="28" cy="40"/>
              </a:xfrm>
              <a:custGeom>
                <a:avLst/>
                <a:gdLst>
                  <a:gd name="T0" fmla="*/ 2 w 23"/>
                  <a:gd name="T1" fmla="*/ 0 h 32"/>
                  <a:gd name="T2" fmla="*/ 1 w 23"/>
                  <a:gd name="T3" fmla="*/ 5 h 32"/>
                  <a:gd name="T4" fmla="*/ 9 w 23"/>
                  <a:gd name="T5" fmla="*/ 6 h 32"/>
                  <a:gd name="T6" fmla="*/ 0 w 23"/>
                  <a:gd name="T7" fmla="*/ 28 h 32"/>
                  <a:gd name="T8" fmla="*/ 3 w 23"/>
                  <a:gd name="T9" fmla="*/ 32 h 32"/>
                  <a:gd name="T10" fmla="*/ 14 w 23"/>
                  <a:gd name="T11" fmla="*/ 8 h 32"/>
                  <a:gd name="T12" fmla="*/ 19 w 23"/>
                  <a:gd name="T13" fmla="*/ 14 h 32"/>
                  <a:gd name="T14" fmla="*/ 23 w 23"/>
                  <a:gd name="T15" fmla="*/ 14 h 32"/>
                  <a:gd name="T16" fmla="*/ 2 w 23"/>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32">
                    <a:moveTo>
                      <a:pt x="2" y="0"/>
                    </a:moveTo>
                    <a:cubicBezTo>
                      <a:pt x="1" y="5"/>
                      <a:pt x="1" y="5"/>
                      <a:pt x="1" y="5"/>
                    </a:cubicBezTo>
                    <a:cubicBezTo>
                      <a:pt x="3" y="5"/>
                      <a:pt x="6" y="5"/>
                      <a:pt x="9" y="6"/>
                    </a:cubicBezTo>
                    <a:cubicBezTo>
                      <a:pt x="9" y="11"/>
                      <a:pt x="7" y="23"/>
                      <a:pt x="0" y="28"/>
                    </a:cubicBezTo>
                    <a:cubicBezTo>
                      <a:pt x="3" y="32"/>
                      <a:pt x="3" y="32"/>
                      <a:pt x="3" y="32"/>
                    </a:cubicBezTo>
                    <a:cubicBezTo>
                      <a:pt x="11" y="25"/>
                      <a:pt x="13" y="14"/>
                      <a:pt x="14" y="8"/>
                    </a:cubicBezTo>
                    <a:cubicBezTo>
                      <a:pt x="16" y="10"/>
                      <a:pt x="18" y="12"/>
                      <a:pt x="19" y="14"/>
                    </a:cubicBezTo>
                    <a:cubicBezTo>
                      <a:pt x="23" y="14"/>
                      <a:pt x="23" y="14"/>
                      <a:pt x="23" y="14"/>
                    </a:cubicBezTo>
                    <a:cubicBezTo>
                      <a:pt x="21" y="3"/>
                      <a:pt x="3" y="0"/>
                      <a:pt x="2" y="0"/>
                    </a:cubicBezTo>
                    <a:close/>
                  </a:path>
                </a:pathLst>
              </a:custGeom>
              <a:solidFill>
                <a:srgbClr val="E2A0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3" name="îsḻíďé"/>
              <p:cNvSpPr/>
              <p:nvPr/>
            </p:nvSpPr>
            <p:spPr bwMode="auto">
              <a:xfrm>
                <a:off x="2519" y="2256"/>
                <a:ext cx="60" cy="100"/>
              </a:xfrm>
              <a:custGeom>
                <a:avLst/>
                <a:gdLst>
                  <a:gd name="T0" fmla="*/ 43 w 48"/>
                  <a:gd name="T1" fmla="*/ 0 h 80"/>
                  <a:gd name="T2" fmla="*/ 3 w 48"/>
                  <a:gd name="T3" fmla="*/ 34 h 80"/>
                  <a:gd name="T4" fmla="*/ 44 w 48"/>
                  <a:gd name="T5" fmla="*/ 80 h 80"/>
                  <a:gd name="T6" fmla="*/ 48 w 48"/>
                  <a:gd name="T7" fmla="*/ 34 h 80"/>
                  <a:gd name="T8" fmla="*/ 43 w 48"/>
                  <a:gd name="T9" fmla="*/ 0 h 80"/>
                </a:gdLst>
                <a:ahLst/>
                <a:cxnLst>
                  <a:cxn ang="0">
                    <a:pos x="T0" y="T1"/>
                  </a:cxn>
                  <a:cxn ang="0">
                    <a:pos x="T2" y="T3"/>
                  </a:cxn>
                  <a:cxn ang="0">
                    <a:pos x="T4" y="T5"/>
                  </a:cxn>
                  <a:cxn ang="0">
                    <a:pos x="T6" y="T7"/>
                  </a:cxn>
                  <a:cxn ang="0">
                    <a:pos x="T8" y="T9"/>
                  </a:cxn>
                </a:cxnLst>
                <a:rect l="0" t="0" r="r" b="b"/>
                <a:pathLst>
                  <a:path w="48" h="80">
                    <a:moveTo>
                      <a:pt x="43" y="0"/>
                    </a:moveTo>
                    <a:cubicBezTo>
                      <a:pt x="43" y="0"/>
                      <a:pt x="5" y="8"/>
                      <a:pt x="3" y="34"/>
                    </a:cubicBezTo>
                    <a:cubicBezTo>
                      <a:pt x="0" y="61"/>
                      <a:pt x="18" y="80"/>
                      <a:pt x="44" y="80"/>
                    </a:cubicBezTo>
                    <a:cubicBezTo>
                      <a:pt x="48" y="34"/>
                      <a:pt x="48" y="34"/>
                      <a:pt x="48" y="34"/>
                    </a:cubicBezTo>
                    <a:lnTo>
                      <a:pt x="43" y="0"/>
                    </a:lnTo>
                    <a:close/>
                  </a:path>
                </a:pathLst>
              </a:custGeom>
              <a:solidFill>
                <a:srgbClr val="F0C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4" name="íSḷïḋé"/>
              <p:cNvSpPr/>
              <p:nvPr/>
            </p:nvSpPr>
            <p:spPr bwMode="auto">
              <a:xfrm>
                <a:off x="2534" y="2288"/>
                <a:ext cx="29" cy="39"/>
              </a:xfrm>
              <a:custGeom>
                <a:avLst/>
                <a:gdLst>
                  <a:gd name="T0" fmla="*/ 15 w 23"/>
                  <a:gd name="T1" fmla="*/ 6 h 31"/>
                  <a:gd name="T2" fmla="*/ 22 w 23"/>
                  <a:gd name="T3" fmla="*/ 4 h 31"/>
                  <a:gd name="T4" fmla="*/ 22 w 23"/>
                  <a:gd name="T5" fmla="*/ 0 h 31"/>
                  <a:gd name="T6" fmla="*/ 0 w 23"/>
                  <a:gd name="T7" fmla="*/ 13 h 31"/>
                  <a:gd name="T8" fmla="*/ 5 w 23"/>
                  <a:gd name="T9" fmla="*/ 14 h 31"/>
                  <a:gd name="T10" fmla="*/ 10 w 23"/>
                  <a:gd name="T11" fmla="*/ 8 h 31"/>
                  <a:gd name="T12" fmla="*/ 20 w 23"/>
                  <a:gd name="T13" fmla="*/ 31 h 31"/>
                  <a:gd name="T14" fmla="*/ 23 w 23"/>
                  <a:gd name="T15" fmla="*/ 28 h 31"/>
                  <a:gd name="T16" fmla="*/ 15 w 23"/>
                  <a:gd name="T17"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31">
                    <a:moveTo>
                      <a:pt x="15" y="6"/>
                    </a:moveTo>
                    <a:cubicBezTo>
                      <a:pt x="18" y="5"/>
                      <a:pt x="20" y="4"/>
                      <a:pt x="22" y="4"/>
                    </a:cubicBezTo>
                    <a:cubicBezTo>
                      <a:pt x="22" y="0"/>
                      <a:pt x="22" y="0"/>
                      <a:pt x="22" y="0"/>
                    </a:cubicBezTo>
                    <a:cubicBezTo>
                      <a:pt x="21" y="0"/>
                      <a:pt x="2" y="2"/>
                      <a:pt x="0" y="13"/>
                    </a:cubicBezTo>
                    <a:cubicBezTo>
                      <a:pt x="5" y="14"/>
                      <a:pt x="5" y="14"/>
                      <a:pt x="5" y="14"/>
                    </a:cubicBezTo>
                    <a:cubicBezTo>
                      <a:pt x="5" y="11"/>
                      <a:pt x="7" y="9"/>
                      <a:pt x="10" y="8"/>
                    </a:cubicBezTo>
                    <a:cubicBezTo>
                      <a:pt x="11" y="13"/>
                      <a:pt x="13" y="25"/>
                      <a:pt x="20" y="31"/>
                    </a:cubicBezTo>
                    <a:cubicBezTo>
                      <a:pt x="23" y="28"/>
                      <a:pt x="23" y="28"/>
                      <a:pt x="23" y="28"/>
                    </a:cubicBezTo>
                    <a:cubicBezTo>
                      <a:pt x="16" y="22"/>
                      <a:pt x="15" y="10"/>
                      <a:pt x="15" y="6"/>
                    </a:cubicBezTo>
                    <a:close/>
                  </a:path>
                </a:pathLst>
              </a:custGeom>
              <a:solidFill>
                <a:srgbClr val="E2A0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5" name="ïṥḻïḋe"/>
              <p:cNvSpPr/>
              <p:nvPr/>
            </p:nvSpPr>
            <p:spPr bwMode="auto">
              <a:xfrm>
                <a:off x="2656" y="2168"/>
                <a:ext cx="127" cy="41"/>
              </a:xfrm>
              <a:custGeom>
                <a:avLst/>
                <a:gdLst>
                  <a:gd name="T0" fmla="*/ 97 w 101"/>
                  <a:gd name="T1" fmla="*/ 12 h 33"/>
                  <a:gd name="T2" fmla="*/ 16 w 101"/>
                  <a:gd name="T3" fmla="*/ 15 h 33"/>
                  <a:gd name="T4" fmla="*/ 2 w 101"/>
                  <a:gd name="T5" fmla="*/ 33 h 33"/>
                  <a:gd name="T6" fmla="*/ 40 w 101"/>
                  <a:gd name="T7" fmla="*/ 17 h 33"/>
                  <a:gd name="T8" fmla="*/ 94 w 101"/>
                  <a:gd name="T9" fmla="*/ 25 h 33"/>
                  <a:gd name="T10" fmla="*/ 97 w 101"/>
                  <a:gd name="T11" fmla="*/ 12 h 33"/>
                </a:gdLst>
                <a:ahLst/>
                <a:cxnLst>
                  <a:cxn ang="0">
                    <a:pos x="T0" y="T1"/>
                  </a:cxn>
                  <a:cxn ang="0">
                    <a:pos x="T2" y="T3"/>
                  </a:cxn>
                  <a:cxn ang="0">
                    <a:pos x="T4" y="T5"/>
                  </a:cxn>
                  <a:cxn ang="0">
                    <a:pos x="T6" y="T7"/>
                  </a:cxn>
                  <a:cxn ang="0">
                    <a:pos x="T8" y="T9"/>
                  </a:cxn>
                  <a:cxn ang="0">
                    <a:pos x="T10" y="T11"/>
                  </a:cxn>
                </a:cxnLst>
                <a:rect l="0" t="0" r="r" b="b"/>
                <a:pathLst>
                  <a:path w="101" h="33">
                    <a:moveTo>
                      <a:pt x="97" y="12"/>
                    </a:moveTo>
                    <a:cubicBezTo>
                      <a:pt x="97" y="12"/>
                      <a:pt x="40" y="0"/>
                      <a:pt x="16" y="15"/>
                    </a:cubicBezTo>
                    <a:cubicBezTo>
                      <a:pt x="0" y="26"/>
                      <a:pt x="4" y="32"/>
                      <a:pt x="2" y="33"/>
                    </a:cubicBezTo>
                    <a:cubicBezTo>
                      <a:pt x="2" y="33"/>
                      <a:pt x="15" y="18"/>
                      <a:pt x="40" y="17"/>
                    </a:cubicBezTo>
                    <a:cubicBezTo>
                      <a:pt x="53" y="16"/>
                      <a:pt x="86" y="27"/>
                      <a:pt x="94" y="25"/>
                    </a:cubicBezTo>
                    <a:cubicBezTo>
                      <a:pt x="101" y="24"/>
                      <a:pt x="100" y="15"/>
                      <a:pt x="97" y="12"/>
                    </a:cubicBezTo>
                    <a:close/>
                  </a:path>
                </a:pathLst>
              </a:custGeom>
              <a:solidFill>
                <a:srgbClr val="8E67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6" name="ïṥļíďê"/>
              <p:cNvSpPr/>
              <p:nvPr/>
            </p:nvSpPr>
            <p:spPr bwMode="auto">
              <a:xfrm>
                <a:off x="3010" y="2286"/>
                <a:ext cx="46" cy="60"/>
              </a:xfrm>
              <a:prstGeom prst="ellipse">
                <a:avLst/>
              </a:prstGeom>
              <a:solidFill>
                <a:srgbClr val="3E3E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7" name="iṩ1ídê"/>
              <p:cNvSpPr/>
              <p:nvPr/>
            </p:nvSpPr>
            <p:spPr bwMode="auto">
              <a:xfrm>
                <a:off x="3033" y="2272"/>
                <a:ext cx="30" cy="21"/>
              </a:xfrm>
              <a:custGeom>
                <a:avLst/>
                <a:gdLst>
                  <a:gd name="T0" fmla="*/ 0 w 24"/>
                  <a:gd name="T1" fmla="*/ 11 h 17"/>
                  <a:gd name="T2" fmla="*/ 22 w 24"/>
                  <a:gd name="T3" fmla="*/ 0 h 17"/>
                  <a:gd name="T4" fmla="*/ 12 w 24"/>
                  <a:gd name="T5" fmla="*/ 17 h 17"/>
                  <a:gd name="T6" fmla="*/ 0 w 24"/>
                  <a:gd name="T7" fmla="*/ 11 h 17"/>
                </a:gdLst>
                <a:ahLst/>
                <a:cxnLst>
                  <a:cxn ang="0">
                    <a:pos x="T0" y="T1"/>
                  </a:cxn>
                  <a:cxn ang="0">
                    <a:pos x="T2" y="T3"/>
                  </a:cxn>
                  <a:cxn ang="0">
                    <a:pos x="T4" y="T5"/>
                  </a:cxn>
                  <a:cxn ang="0">
                    <a:pos x="T6" y="T7"/>
                  </a:cxn>
                </a:cxnLst>
                <a:rect l="0" t="0" r="r" b="b"/>
                <a:pathLst>
                  <a:path w="24" h="17">
                    <a:moveTo>
                      <a:pt x="0" y="11"/>
                    </a:moveTo>
                    <a:cubicBezTo>
                      <a:pt x="0" y="11"/>
                      <a:pt x="16" y="9"/>
                      <a:pt x="22" y="0"/>
                    </a:cubicBezTo>
                    <a:cubicBezTo>
                      <a:pt x="22" y="0"/>
                      <a:pt x="24" y="17"/>
                      <a:pt x="12" y="17"/>
                    </a:cubicBezTo>
                    <a:lnTo>
                      <a:pt x="0" y="11"/>
                    </a:lnTo>
                    <a:close/>
                  </a:path>
                </a:pathLst>
              </a:custGeom>
              <a:solidFill>
                <a:srgbClr val="3E3E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8" name="íşḻiḑe"/>
              <p:cNvSpPr/>
              <p:nvPr/>
            </p:nvSpPr>
            <p:spPr bwMode="auto">
              <a:xfrm>
                <a:off x="2700" y="2286"/>
                <a:ext cx="47" cy="60"/>
              </a:xfrm>
              <a:prstGeom prst="ellipse">
                <a:avLst/>
              </a:prstGeom>
              <a:solidFill>
                <a:srgbClr val="3E3E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9" name="îṣḷiḑé"/>
              <p:cNvSpPr/>
              <p:nvPr/>
            </p:nvSpPr>
            <p:spPr bwMode="auto">
              <a:xfrm>
                <a:off x="2694" y="2272"/>
                <a:ext cx="28" cy="21"/>
              </a:xfrm>
              <a:custGeom>
                <a:avLst/>
                <a:gdLst>
                  <a:gd name="T0" fmla="*/ 23 w 23"/>
                  <a:gd name="T1" fmla="*/ 11 h 17"/>
                  <a:gd name="T2" fmla="*/ 1 w 23"/>
                  <a:gd name="T3" fmla="*/ 0 h 17"/>
                  <a:gd name="T4" fmla="*/ 12 w 23"/>
                  <a:gd name="T5" fmla="*/ 17 h 17"/>
                  <a:gd name="T6" fmla="*/ 23 w 23"/>
                  <a:gd name="T7" fmla="*/ 11 h 17"/>
                </a:gdLst>
                <a:ahLst/>
                <a:cxnLst>
                  <a:cxn ang="0">
                    <a:pos x="T0" y="T1"/>
                  </a:cxn>
                  <a:cxn ang="0">
                    <a:pos x="T2" y="T3"/>
                  </a:cxn>
                  <a:cxn ang="0">
                    <a:pos x="T4" y="T5"/>
                  </a:cxn>
                  <a:cxn ang="0">
                    <a:pos x="T6" y="T7"/>
                  </a:cxn>
                </a:cxnLst>
                <a:rect l="0" t="0" r="r" b="b"/>
                <a:pathLst>
                  <a:path w="23" h="17">
                    <a:moveTo>
                      <a:pt x="23" y="11"/>
                    </a:moveTo>
                    <a:cubicBezTo>
                      <a:pt x="23" y="11"/>
                      <a:pt x="7" y="9"/>
                      <a:pt x="1" y="0"/>
                    </a:cubicBezTo>
                    <a:cubicBezTo>
                      <a:pt x="1" y="0"/>
                      <a:pt x="0" y="17"/>
                      <a:pt x="12" y="17"/>
                    </a:cubicBezTo>
                    <a:lnTo>
                      <a:pt x="23" y="11"/>
                    </a:lnTo>
                    <a:close/>
                  </a:path>
                </a:pathLst>
              </a:custGeom>
              <a:solidFill>
                <a:srgbClr val="3E3E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0" name="îṧļïḍé"/>
              <p:cNvSpPr/>
              <p:nvPr/>
            </p:nvSpPr>
            <p:spPr bwMode="auto">
              <a:xfrm>
                <a:off x="2974" y="2168"/>
                <a:ext cx="127" cy="41"/>
              </a:xfrm>
              <a:custGeom>
                <a:avLst/>
                <a:gdLst>
                  <a:gd name="T0" fmla="*/ 4 w 101"/>
                  <a:gd name="T1" fmla="*/ 12 h 33"/>
                  <a:gd name="T2" fmla="*/ 85 w 101"/>
                  <a:gd name="T3" fmla="*/ 15 h 33"/>
                  <a:gd name="T4" fmla="*/ 99 w 101"/>
                  <a:gd name="T5" fmla="*/ 33 h 33"/>
                  <a:gd name="T6" fmla="*/ 61 w 101"/>
                  <a:gd name="T7" fmla="*/ 17 h 33"/>
                  <a:gd name="T8" fmla="*/ 7 w 101"/>
                  <a:gd name="T9" fmla="*/ 25 h 33"/>
                  <a:gd name="T10" fmla="*/ 4 w 101"/>
                  <a:gd name="T11" fmla="*/ 12 h 33"/>
                </a:gdLst>
                <a:ahLst/>
                <a:cxnLst>
                  <a:cxn ang="0">
                    <a:pos x="T0" y="T1"/>
                  </a:cxn>
                  <a:cxn ang="0">
                    <a:pos x="T2" y="T3"/>
                  </a:cxn>
                  <a:cxn ang="0">
                    <a:pos x="T4" y="T5"/>
                  </a:cxn>
                  <a:cxn ang="0">
                    <a:pos x="T6" y="T7"/>
                  </a:cxn>
                  <a:cxn ang="0">
                    <a:pos x="T8" y="T9"/>
                  </a:cxn>
                  <a:cxn ang="0">
                    <a:pos x="T10" y="T11"/>
                  </a:cxn>
                </a:cxnLst>
                <a:rect l="0" t="0" r="r" b="b"/>
                <a:pathLst>
                  <a:path w="101" h="33">
                    <a:moveTo>
                      <a:pt x="4" y="12"/>
                    </a:moveTo>
                    <a:cubicBezTo>
                      <a:pt x="4" y="12"/>
                      <a:pt x="61" y="0"/>
                      <a:pt x="85" y="15"/>
                    </a:cubicBezTo>
                    <a:cubicBezTo>
                      <a:pt x="101" y="26"/>
                      <a:pt x="97" y="32"/>
                      <a:pt x="99" y="33"/>
                    </a:cubicBezTo>
                    <a:cubicBezTo>
                      <a:pt x="99" y="33"/>
                      <a:pt x="86" y="18"/>
                      <a:pt x="61" y="17"/>
                    </a:cubicBezTo>
                    <a:cubicBezTo>
                      <a:pt x="48" y="16"/>
                      <a:pt x="15" y="27"/>
                      <a:pt x="7" y="25"/>
                    </a:cubicBezTo>
                    <a:cubicBezTo>
                      <a:pt x="0" y="24"/>
                      <a:pt x="1" y="15"/>
                      <a:pt x="4" y="12"/>
                    </a:cubicBezTo>
                    <a:close/>
                  </a:path>
                </a:pathLst>
              </a:custGeom>
              <a:solidFill>
                <a:srgbClr val="8E67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1" name="íṡ1îḍê"/>
              <p:cNvSpPr/>
              <p:nvPr/>
            </p:nvSpPr>
            <p:spPr bwMode="auto">
              <a:xfrm>
                <a:off x="2836" y="2380"/>
                <a:ext cx="83" cy="39"/>
              </a:xfrm>
              <a:custGeom>
                <a:avLst/>
                <a:gdLst>
                  <a:gd name="T0" fmla="*/ 0 w 66"/>
                  <a:gd name="T1" fmla="*/ 15 h 31"/>
                  <a:gd name="T2" fmla="*/ 33 w 66"/>
                  <a:gd name="T3" fmla="*/ 30 h 31"/>
                  <a:gd name="T4" fmla="*/ 66 w 66"/>
                  <a:gd name="T5" fmla="*/ 15 h 31"/>
                  <a:gd name="T6" fmla="*/ 33 w 66"/>
                  <a:gd name="T7" fmla="*/ 0 h 31"/>
                  <a:gd name="T8" fmla="*/ 0 w 66"/>
                  <a:gd name="T9" fmla="*/ 15 h 31"/>
                </a:gdLst>
                <a:ahLst/>
                <a:cxnLst>
                  <a:cxn ang="0">
                    <a:pos x="T0" y="T1"/>
                  </a:cxn>
                  <a:cxn ang="0">
                    <a:pos x="T2" y="T3"/>
                  </a:cxn>
                  <a:cxn ang="0">
                    <a:pos x="T4" y="T5"/>
                  </a:cxn>
                  <a:cxn ang="0">
                    <a:pos x="T6" y="T7"/>
                  </a:cxn>
                  <a:cxn ang="0">
                    <a:pos x="T8" y="T9"/>
                  </a:cxn>
                </a:cxnLst>
                <a:rect l="0" t="0" r="r" b="b"/>
                <a:pathLst>
                  <a:path w="66" h="31">
                    <a:moveTo>
                      <a:pt x="0" y="15"/>
                    </a:moveTo>
                    <a:cubicBezTo>
                      <a:pt x="0" y="24"/>
                      <a:pt x="15" y="30"/>
                      <a:pt x="33" y="30"/>
                    </a:cubicBezTo>
                    <a:cubicBezTo>
                      <a:pt x="51" y="31"/>
                      <a:pt x="66" y="24"/>
                      <a:pt x="66" y="15"/>
                    </a:cubicBezTo>
                    <a:cubicBezTo>
                      <a:pt x="66" y="7"/>
                      <a:pt x="52" y="0"/>
                      <a:pt x="33" y="0"/>
                    </a:cubicBezTo>
                    <a:cubicBezTo>
                      <a:pt x="15" y="0"/>
                      <a:pt x="0" y="7"/>
                      <a:pt x="0" y="15"/>
                    </a:cubicBezTo>
                    <a:close/>
                  </a:path>
                </a:pathLst>
              </a:custGeom>
              <a:solidFill>
                <a:srgbClr val="EEB7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2" name="îś1iḋè"/>
              <p:cNvSpPr/>
              <p:nvPr/>
            </p:nvSpPr>
            <p:spPr bwMode="auto">
              <a:xfrm>
                <a:off x="3011" y="2349"/>
                <a:ext cx="110" cy="76"/>
              </a:xfrm>
              <a:custGeom>
                <a:avLst/>
                <a:gdLst>
                  <a:gd name="T0" fmla="*/ 49 w 88"/>
                  <a:gd name="T1" fmla="*/ 0 h 61"/>
                  <a:gd name="T2" fmla="*/ 37 w 88"/>
                  <a:gd name="T3" fmla="*/ 1 h 61"/>
                  <a:gd name="T4" fmla="*/ 5 w 88"/>
                  <a:gd name="T5" fmla="*/ 40 h 61"/>
                  <a:gd name="T6" fmla="*/ 40 w 88"/>
                  <a:gd name="T7" fmla="*/ 61 h 61"/>
                  <a:gd name="T8" fmla="*/ 52 w 88"/>
                  <a:gd name="T9" fmla="*/ 60 h 61"/>
                  <a:gd name="T10" fmla="*/ 84 w 88"/>
                  <a:gd name="T11" fmla="*/ 21 h 61"/>
                  <a:gd name="T12" fmla="*/ 49 w 88"/>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88" h="61">
                    <a:moveTo>
                      <a:pt x="49" y="0"/>
                    </a:moveTo>
                    <a:cubicBezTo>
                      <a:pt x="45" y="0"/>
                      <a:pt x="41" y="0"/>
                      <a:pt x="37" y="1"/>
                    </a:cubicBezTo>
                    <a:cubicBezTo>
                      <a:pt x="15" y="6"/>
                      <a:pt x="0" y="24"/>
                      <a:pt x="5" y="40"/>
                    </a:cubicBezTo>
                    <a:cubicBezTo>
                      <a:pt x="8" y="53"/>
                      <a:pt x="23" y="61"/>
                      <a:pt x="40" y="61"/>
                    </a:cubicBezTo>
                    <a:cubicBezTo>
                      <a:pt x="44" y="61"/>
                      <a:pt x="48" y="61"/>
                      <a:pt x="52" y="60"/>
                    </a:cubicBezTo>
                    <a:cubicBezTo>
                      <a:pt x="74" y="54"/>
                      <a:pt x="88" y="37"/>
                      <a:pt x="84" y="21"/>
                    </a:cubicBezTo>
                    <a:cubicBezTo>
                      <a:pt x="81" y="8"/>
                      <a:pt x="66" y="0"/>
                      <a:pt x="49" y="0"/>
                    </a:cubicBezTo>
                  </a:path>
                </a:pathLst>
              </a:custGeom>
              <a:solidFill>
                <a:srgbClr val="EEA99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3" name="íS1ïḍè"/>
              <p:cNvSpPr/>
              <p:nvPr/>
            </p:nvSpPr>
            <p:spPr bwMode="auto">
              <a:xfrm>
                <a:off x="2638" y="2349"/>
                <a:ext cx="111" cy="76"/>
              </a:xfrm>
              <a:custGeom>
                <a:avLst/>
                <a:gdLst>
                  <a:gd name="T0" fmla="*/ 39 w 88"/>
                  <a:gd name="T1" fmla="*/ 0 h 61"/>
                  <a:gd name="T2" fmla="*/ 4 w 88"/>
                  <a:gd name="T3" fmla="*/ 21 h 61"/>
                  <a:gd name="T4" fmla="*/ 36 w 88"/>
                  <a:gd name="T5" fmla="*/ 60 h 61"/>
                  <a:gd name="T6" fmla="*/ 49 w 88"/>
                  <a:gd name="T7" fmla="*/ 61 h 61"/>
                  <a:gd name="T8" fmla="*/ 84 w 88"/>
                  <a:gd name="T9" fmla="*/ 40 h 61"/>
                  <a:gd name="T10" fmla="*/ 52 w 88"/>
                  <a:gd name="T11" fmla="*/ 1 h 61"/>
                  <a:gd name="T12" fmla="*/ 39 w 88"/>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88" h="61">
                    <a:moveTo>
                      <a:pt x="39" y="0"/>
                    </a:moveTo>
                    <a:cubicBezTo>
                      <a:pt x="22" y="0"/>
                      <a:pt x="8" y="8"/>
                      <a:pt x="4" y="21"/>
                    </a:cubicBezTo>
                    <a:cubicBezTo>
                      <a:pt x="0" y="37"/>
                      <a:pt x="14" y="54"/>
                      <a:pt x="36" y="60"/>
                    </a:cubicBezTo>
                    <a:cubicBezTo>
                      <a:pt x="40" y="61"/>
                      <a:pt x="45" y="61"/>
                      <a:pt x="49" y="61"/>
                    </a:cubicBezTo>
                    <a:cubicBezTo>
                      <a:pt x="66" y="61"/>
                      <a:pt x="80" y="53"/>
                      <a:pt x="84" y="40"/>
                    </a:cubicBezTo>
                    <a:cubicBezTo>
                      <a:pt x="88" y="24"/>
                      <a:pt x="74" y="6"/>
                      <a:pt x="52" y="1"/>
                    </a:cubicBezTo>
                    <a:cubicBezTo>
                      <a:pt x="48" y="0"/>
                      <a:pt x="43" y="0"/>
                      <a:pt x="39" y="0"/>
                    </a:cubicBezTo>
                  </a:path>
                </a:pathLst>
              </a:custGeom>
              <a:solidFill>
                <a:srgbClr val="EEA99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4" name="îš1îḋé"/>
              <p:cNvSpPr/>
              <p:nvPr/>
            </p:nvSpPr>
            <p:spPr bwMode="auto">
              <a:xfrm>
                <a:off x="2739" y="2431"/>
                <a:ext cx="274" cy="98"/>
              </a:xfrm>
              <a:custGeom>
                <a:avLst/>
                <a:gdLst>
                  <a:gd name="T0" fmla="*/ 185 w 219"/>
                  <a:gd name="T1" fmla="*/ 8 h 78"/>
                  <a:gd name="T2" fmla="*/ 111 w 219"/>
                  <a:gd name="T3" fmla="*/ 17 h 78"/>
                  <a:gd name="T4" fmla="*/ 38 w 219"/>
                  <a:gd name="T5" fmla="*/ 8 h 78"/>
                  <a:gd name="T6" fmla="*/ 19 w 219"/>
                  <a:gd name="T7" fmla="*/ 25 h 78"/>
                  <a:gd name="T8" fmla="*/ 109 w 219"/>
                  <a:gd name="T9" fmla="*/ 78 h 78"/>
                  <a:gd name="T10" fmla="*/ 113 w 219"/>
                  <a:gd name="T11" fmla="*/ 78 h 78"/>
                  <a:gd name="T12" fmla="*/ 202 w 219"/>
                  <a:gd name="T13" fmla="*/ 22 h 78"/>
                  <a:gd name="T14" fmla="*/ 185 w 219"/>
                  <a:gd name="T15" fmla="*/ 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9" h="78">
                    <a:moveTo>
                      <a:pt x="185" y="8"/>
                    </a:moveTo>
                    <a:cubicBezTo>
                      <a:pt x="166" y="13"/>
                      <a:pt x="131" y="17"/>
                      <a:pt x="111" y="17"/>
                    </a:cubicBezTo>
                    <a:cubicBezTo>
                      <a:pt x="94" y="17"/>
                      <a:pt x="56" y="13"/>
                      <a:pt x="38" y="8"/>
                    </a:cubicBezTo>
                    <a:cubicBezTo>
                      <a:pt x="16" y="3"/>
                      <a:pt x="0" y="1"/>
                      <a:pt x="19" y="25"/>
                    </a:cubicBezTo>
                    <a:cubicBezTo>
                      <a:pt x="35" y="45"/>
                      <a:pt x="61" y="78"/>
                      <a:pt x="109" y="78"/>
                    </a:cubicBezTo>
                    <a:cubicBezTo>
                      <a:pt x="113" y="78"/>
                      <a:pt x="113" y="78"/>
                      <a:pt x="113" y="78"/>
                    </a:cubicBezTo>
                    <a:cubicBezTo>
                      <a:pt x="161" y="78"/>
                      <a:pt x="184" y="45"/>
                      <a:pt x="202" y="22"/>
                    </a:cubicBezTo>
                    <a:cubicBezTo>
                      <a:pt x="219" y="0"/>
                      <a:pt x="206" y="3"/>
                      <a:pt x="185" y="8"/>
                    </a:cubicBezTo>
                    <a:close/>
                  </a:path>
                </a:pathLst>
              </a:custGeom>
              <a:solidFill>
                <a:srgbClr val="CA508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5" name="íŝ1ïḓe"/>
              <p:cNvSpPr/>
              <p:nvPr/>
            </p:nvSpPr>
            <p:spPr bwMode="auto">
              <a:xfrm>
                <a:off x="2784" y="2441"/>
                <a:ext cx="188" cy="42"/>
              </a:xfrm>
              <a:custGeom>
                <a:avLst/>
                <a:gdLst>
                  <a:gd name="T0" fmla="*/ 150 w 150"/>
                  <a:gd name="T1" fmla="*/ 0 h 33"/>
                  <a:gd name="T2" fmla="*/ 149 w 150"/>
                  <a:gd name="T3" fmla="*/ 0 h 33"/>
                  <a:gd name="T4" fmla="*/ 75 w 150"/>
                  <a:gd name="T5" fmla="*/ 9 h 33"/>
                  <a:gd name="T6" fmla="*/ 2 w 150"/>
                  <a:gd name="T7" fmla="*/ 0 h 33"/>
                  <a:gd name="T8" fmla="*/ 0 w 150"/>
                  <a:gd name="T9" fmla="*/ 0 h 33"/>
                  <a:gd name="T10" fmla="*/ 75 w 150"/>
                  <a:gd name="T11" fmla="*/ 33 h 33"/>
                  <a:gd name="T12" fmla="*/ 75 w 150"/>
                  <a:gd name="T13" fmla="*/ 33 h 33"/>
                  <a:gd name="T14" fmla="*/ 150 w 150"/>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33">
                    <a:moveTo>
                      <a:pt x="150" y="0"/>
                    </a:moveTo>
                    <a:cubicBezTo>
                      <a:pt x="150" y="0"/>
                      <a:pt x="149" y="0"/>
                      <a:pt x="149" y="0"/>
                    </a:cubicBezTo>
                    <a:cubicBezTo>
                      <a:pt x="130" y="5"/>
                      <a:pt x="95" y="9"/>
                      <a:pt x="75" y="9"/>
                    </a:cubicBezTo>
                    <a:cubicBezTo>
                      <a:pt x="58" y="9"/>
                      <a:pt x="20" y="5"/>
                      <a:pt x="2" y="0"/>
                    </a:cubicBezTo>
                    <a:cubicBezTo>
                      <a:pt x="1" y="0"/>
                      <a:pt x="0" y="0"/>
                      <a:pt x="0" y="0"/>
                    </a:cubicBezTo>
                    <a:cubicBezTo>
                      <a:pt x="0" y="4"/>
                      <a:pt x="6" y="27"/>
                      <a:pt x="75" y="33"/>
                    </a:cubicBezTo>
                    <a:cubicBezTo>
                      <a:pt x="75" y="33"/>
                      <a:pt x="75" y="33"/>
                      <a:pt x="75" y="33"/>
                    </a:cubicBezTo>
                    <a:cubicBezTo>
                      <a:pt x="144" y="27"/>
                      <a:pt x="150" y="4"/>
                      <a:pt x="150" y="0"/>
                    </a:cubicBezTo>
                    <a:close/>
                  </a:path>
                </a:pathLst>
              </a:custGeom>
              <a:solidFill>
                <a:srgbClr val="F3EE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6" name="íṡ1íďé"/>
              <p:cNvSpPr/>
              <p:nvPr/>
            </p:nvSpPr>
            <p:spPr bwMode="auto">
              <a:xfrm>
                <a:off x="2469" y="1807"/>
                <a:ext cx="818" cy="471"/>
              </a:xfrm>
              <a:custGeom>
                <a:avLst/>
                <a:gdLst>
                  <a:gd name="T0" fmla="*/ 57 w 652"/>
                  <a:gd name="T1" fmla="*/ 370 h 376"/>
                  <a:gd name="T2" fmla="*/ 270 w 652"/>
                  <a:gd name="T3" fmla="*/ 0 h 376"/>
                  <a:gd name="T4" fmla="*/ 374 w 652"/>
                  <a:gd name="T5" fmla="*/ 0 h 376"/>
                  <a:gd name="T6" fmla="*/ 605 w 652"/>
                  <a:gd name="T7" fmla="*/ 375 h 376"/>
                  <a:gd name="T8" fmla="*/ 583 w 652"/>
                  <a:gd name="T9" fmla="*/ 367 h 376"/>
                  <a:gd name="T10" fmla="*/ 564 w 652"/>
                  <a:gd name="T11" fmla="*/ 357 h 376"/>
                  <a:gd name="T12" fmla="*/ 564 w 652"/>
                  <a:gd name="T13" fmla="*/ 325 h 376"/>
                  <a:gd name="T14" fmla="*/ 558 w 652"/>
                  <a:gd name="T15" fmla="*/ 272 h 376"/>
                  <a:gd name="T16" fmla="*/ 531 w 652"/>
                  <a:gd name="T17" fmla="*/ 213 h 376"/>
                  <a:gd name="T18" fmla="*/ 516 w 652"/>
                  <a:gd name="T19" fmla="*/ 202 h 376"/>
                  <a:gd name="T20" fmla="*/ 495 w 652"/>
                  <a:gd name="T21" fmla="*/ 198 h 376"/>
                  <a:gd name="T22" fmla="*/ 455 w 652"/>
                  <a:gd name="T23" fmla="*/ 195 h 376"/>
                  <a:gd name="T24" fmla="*/ 423 w 652"/>
                  <a:gd name="T25" fmla="*/ 198 h 376"/>
                  <a:gd name="T26" fmla="*/ 387 w 652"/>
                  <a:gd name="T27" fmla="*/ 197 h 376"/>
                  <a:gd name="T28" fmla="*/ 356 w 652"/>
                  <a:gd name="T29" fmla="*/ 196 h 376"/>
                  <a:gd name="T30" fmla="*/ 328 w 652"/>
                  <a:gd name="T31" fmla="*/ 195 h 376"/>
                  <a:gd name="T32" fmla="*/ 286 w 652"/>
                  <a:gd name="T33" fmla="*/ 199 h 376"/>
                  <a:gd name="T34" fmla="*/ 249 w 652"/>
                  <a:gd name="T35" fmla="*/ 200 h 376"/>
                  <a:gd name="T36" fmla="*/ 215 w 652"/>
                  <a:gd name="T37" fmla="*/ 200 h 376"/>
                  <a:gd name="T38" fmla="*/ 190 w 652"/>
                  <a:gd name="T39" fmla="*/ 201 h 376"/>
                  <a:gd name="T40" fmla="*/ 143 w 652"/>
                  <a:gd name="T41" fmla="*/ 207 h 376"/>
                  <a:gd name="T42" fmla="*/ 110 w 652"/>
                  <a:gd name="T43" fmla="*/ 252 h 376"/>
                  <a:gd name="T44" fmla="*/ 99 w 652"/>
                  <a:gd name="T45" fmla="*/ 367 h 376"/>
                  <a:gd name="T46" fmla="*/ 81 w 652"/>
                  <a:gd name="T47" fmla="*/ 365 h 376"/>
                  <a:gd name="T48" fmla="*/ 57 w 652"/>
                  <a:gd name="T49" fmla="*/ 37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52" h="376">
                    <a:moveTo>
                      <a:pt x="57" y="370"/>
                    </a:moveTo>
                    <a:cubicBezTo>
                      <a:pt x="57" y="370"/>
                      <a:pt x="0" y="84"/>
                      <a:pt x="270" y="0"/>
                    </a:cubicBezTo>
                    <a:cubicBezTo>
                      <a:pt x="270" y="0"/>
                      <a:pt x="321" y="15"/>
                      <a:pt x="374" y="0"/>
                    </a:cubicBezTo>
                    <a:cubicBezTo>
                      <a:pt x="374" y="0"/>
                      <a:pt x="652" y="87"/>
                      <a:pt x="605" y="375"/>
                    </a:cubicBezTo>
                    <a:cubicBezTo>
                      <a:pt x="605" y="375"/>
                      <a:pt x="594" y="366"/>
                      <a:pt x="583" y="367"/>
                    </a:cubicBezTo>
                    <a:cubicBezTo>
                      <a:pt x="583" y="367"/>
                      <a:pt x="572" y="366"/>
                      <a:pt x="564" y="357"/>
                    </a:cubicBezTo>
                    <a:cubicBezTo>
                      <a:pt x="564" y="357"/>
                      <a:pt x="563" y="339"/>
                      <a:pt x="564" y="325"/>
                    </a:cubicBezTo>
                    <a:cubicBezTo>
                      <a:pt x="565" y="311"/>
                      <a:pt x="562" y="290"/>
                      <a:pt x="558" y="272"/>
                    </a:cubicBezTo>
                    <a:cubicBezTo>
                      <a:pt x="553" y="254"/>
                      <a:pt x="537" y="222"/>
                      <a:pt x="531" y="213"/>
                    </a:cubicBezTo>
                    <a:cubicBezTo>
                      <a:pt x="526" y="204"/>
                      <a:pt x="521" y="210"/>
                      <a:pt x="516" y="202"/>
                    </a:cubicBezTo>
                    <a:cubicBezTo>
                      <a:pt x="510" y="194"/>
                      <a:pt x="507" y="203"/>
                      <a:pt x="495" y="198"/>
                    </a:cubicBezTo>
                    <a:cubicBezTo>
                      <a:pt x="483" y="193"/>
                      <a:pt x="460" y="201"/>
                      <a:pt x="455" y="195"/>
                    </a:cubicBezTo>
                    <a:cubicBezTo>
                      <a:pt x="451" y="189"/>
                      <a:pt x="426" y="200"/>
                      <a:pt x="423" y="198"/>
                    </a:cubicBezTo>
                    <a:cubicBezTo>
                      <a:pt x="419" y="196"/>
                      <a:pt x="396" y="200"/>
                      <a:pt x="387" y="197"/>
                    </a:cubicBezTo>
                    <a:cubicBezTo>
                      <a:pt x="378" y="194"/>
                      <a:pt x="365" y="198"/>
                      <a:pt x="356" y="196"/>
                    </a:cubicBezTo>
                    <a:cubicBezTo>
                      <a:pt x="347" y="194"/>
                      <a:pt x="341" y="198"/>
                      <a:pt x="328" y="195"/>
                    </a:cubicBezTo>
                    <a:cubicBezTo>
                      <a:pt x="314" y="192"/>
                      <a:pt x="297" y="202"/>
                      <a:pt x="286" y="199"/>
                    </a:cubicBezTo>
                    <a:cubicBezTo>
                      <a:pt x="275" y="196"/>
                      <a:pt x="262" y="204"/>
                      <a:pt x="249" y="200"/>
                    </a:cubicBezTo>
                    <a:cubicBezTo>
                      <a:pt x="237" y="196"/>
                      <a:pt x="223" y="204"/>
                      <a:pt x="215" y="200"/>
                    </a:cubicBezTo>
                    <a:cubicBezTo>
                      <a:pt x="208" y="196"/>
                      <a:pt x="207" y="200"/>
                      <a:pt x="190" y="201"/>
                    </a:cubicBezTo>
                    <a:cubicBezTo>
                      <a:pt x="174" y="202"/>
                      <a:pt x="150" y="209"/>
                      <a:pt x="143" y="207"/>
                    </a:cubicBezTo>
                    <a:cubicBezTo>
                      <a:pt x="135" y="205"/>
                      <a:pt x="116" y="231"/>
                      <a:pt x="110" y="252"/>
                    </a:cubicBezTo>
                    <a:cubicBezTo>
                      <a:pt x="103" y="274"/>
                      <a:pt x="102" y="359"/>
                      <a:pt x="99" y="367"/>
                    </a:cubicBezTo>
                    <a:cubicBezTo>
                      <a:pt x="95" y="376"/>
                      <a:pt x="94" y="365"/>
                      <a:pt x="81" y="365"/>
                    </a:cubicBezTo>
                    <a:cubicBezTo>
                      <a:pt x="72" y="365"/>
                      <a:pt x="57" y="370"/>
                      <a:pt x="57" y="370"/>
                    </a:cubicBezTo>
                    <a:close/>
                  </a:path>
                </a:pathLst>
              </a:custGeom>
              <a:solidFill>
                <a:srgbClr val="8E67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7" name="ïṧļiḋè"/>
              <p:cNvSpPr/>
              <p:nvPr/>
            </p:nvSpPr>
            <p:spPr bwMode="auto">
              <a:xfrm>
                <a:off x="3670" y="2471"/>
                <a:ext cx="201" cy="209"/>
              </a:xfrm>
              <a:custGeom>
                <a:avLst/>
                <a:gdLst>
                  <a:gd name="T0" fmla="*/ 89 w 160"/>
                  <a:gd name="T1" fmla="*/ 12 h 166"/>
                  <a:gd name="T2" fmla="*/ 66 w 160"/>
                  <a:gd name="T3" fmla="*/ 59 h 166"/>
                  <a:gd name="T4" fmla="*/ 60 w 160"/>
                  <a:gd name="T5" fmla="*/ 58 h 166"/>
                  <a:gd name="T6" fmla="*/ 47 w 160"/>
                  <a:gd name="T7" fmla="*/ 38 h 166"/>
                  <a:gd name="T8" fmla="*/ 31 w 160"/>
                  <a:gd name="T9" fmla="*/ 45 h 166"/>
                  <a:gd name="T10" fmla="*/ 40 w 160"/>
                  <a:gd name="T11" fmla="*/ 91 h 166"/>
                  <a:gd name="T12" fmla="*/ 0 w 160"/>
                  <a:gd name="T13" fmla="*/ 140 h 166"/>
                  <a:gd name="T14" fmla="*/ 41 w 160"/>
                  <a:gd name="T15" fmla="*/ 166 h 166"/>
                  <a:gd name="T16" fmla="*/ 79 w 160"/>
                  <a:gd name="T17" fmla="*/ 124 h 166"/>
                  <a:gd name="T18" fmla="*/ 127 w 160"/>
                  <a:gd name="T19" fmla="*/ 123 h 166"/>
                  <a:gd name="T20" fmla="*/ 126 w 160"/>
                  <a:gd name="T21" fmla="*/ 104 h 166"/>
                  <a:gd name="T22" fmla="*/ 107 w 160"/>
                  <a:gd name="T23" fmla="*/ 104 h 166"/>
                  <a:gd name="T24" fmla="*/ 105 w 160"/>
                  <a:gd name="T25" fmla="*/ 98 h 166"/>
                  <a:gd name="T26" fmla="*/ 151 w 160"/>
                  <a:gd name="T27" fmla="*/ 75 h 166"/>
                  <a:gd name="T28" fmla="*/ 142 w 160"/>
                  <a:gd name="T29" fmla="*/ 61 h 166"/>
                  <a:gd name="T30" fmla="*/ 105 w 160"/>
                  <a:gd name="T31" fmla="*/ 79 h 166"/>
                  <a:gd name="T32" fmla="*/ 102 w 160"/>
                  <a:gd name="T33" fmla="*/ 74 h 166"/>
                  <a:gd name="T34" fmla="*/ 141 w 160"/>
                  <a:gd name="T35" fmla="*/ 44 h 166"/>
                  <a:gd name="T36" fmla="*/ 131 w 160"/>
                  <a:gd name="T37" fmla="*/ 29 h 166"/>
                  <a:gd name="T38" fmla="*/ 89 w 160"/>
                  <a:gd name="T39" fmla="*/ 61 h 166"/>
                  <a:gd name="T40" fmla="*/ 84 w 160"/>
                  <a:gd name="T41" fmla="*/ 59 h 166"/>
                  <a:gd name="T42" fmla="*/ 104 w 160"/>
                  <a:gd name="T43" fmla="*/ 17 h 166"/>
                  <a:gd name="T44" fmla="*/ 89 w 160"/>
                  <a:gd name="T45" fmla="*/ 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 h="166">
                    <a:moveTo>
                      <a:pt x="89" y="12"/>
                    </a:moveTo>
                    <a:cubicBezTo>
                      <a:pt x="66" y="59"/>
                      <a:pt x="66" y="59"/>
                      <a:pt x="66" y="59"/>
                    </a:cubicBezTo>
                    <a:cubicBezTo>
                      <a:pt x="66" y="59"/>
                      <a:pt x="62" y="64"/>
                      <a:pt x="60" y="58"/>
                    </a:cubicBezTo>
                    <a:cubicBezTo>
                      <a:pt x="60" y="58"/>
                      <a:pt x="50" y="43"/>
                      <a:pt x="47" y="38"/>
                    </a:cubicBezTo>
                    <a:cubicBezTo>
                      <a:pt x="42" y="27"/>
                      <a:pt x="28" y="31"/>
                      <a:pt x="31" y="45"/>
                    </a:cubicBezTo>
                    <a:cubicBezTo>
                      <a:pt x="40" y="91"/>
                      <a:pt x="40" y="91"/>
                      <a:pt x="40" y="91"/>
                    </a:cubicBezTo>
                    <a:cubicBezTo>
                      <a:pt x="40" y="91"/>
                      <a:pt x="25" y="111"/>
                      <a:pt x="0" y="140"/>
                    </a:cubicBezTo>
                    <a:cubicBezTo>
                      <a:pt x="41" y="166"/>
                      <a:pt x="41" y="166"/>
                      <a:pt x="41" y="166"/>
                    </a:cubicBezTo>
                    <a:cubicBezTo>
                      <a:pt x="79" y="124"/>
                      <a:pt x="79" y="124"/>
                      <a:pt x="79" y="124"/>
                    </a:cubicBezTo>
                    <a:cubicBezTo>
                      <a:pt x="79" y="124"/>
                      <a:pt x="116" y="124"/>
                      <a:pt x="127" y="123"/>
                    </a:cubicBezTo>
                    <a:cubicBezTo>
                      <a:pt x="143" y="122"/>
                      <a:pt x="142" y="103"/>
                      <a:pt x="126" y="104"/>
                    </a:cubicBezTo>
                    <a:cubicBezTo>
                      <a:pt x="107" y="104"/>
                      <a:pt x="107" y="104"/>
                      <a:pt x="107" y="104"/>
                    </a:cubicBezTo>
                    <a:cubicBezTo>
                      <a:pt x="107" y="104"/>
                      <a:pt x="100" y="101"/>
                      <a:pt x="105" y="98"/>
                    </a:cubicBezTo>
                    <a:cubicBezTo>
                      <a:pt x="111" y="95"/>
                      <a:pt x="147" y="78"/>
                      <a:pt x="151" y="75"/>
                    </a:cubicBezTo>
                    <a:cubicBezTo>
                      <a:pt x="160" y="71"/>
                      <a:pt x="158" y="55"/>
                      <a:pt x="142" y="61"/>
                    </a:cubicBezTo>
                    <a:cubicBezTo>
                      <a:pt x="105" y="79"/>
                      <a:pt x="105" y="79"/>
                      <a:pt x="105" y="79"/>
                    </a:cubicBezTo>
                    <a:cubicBezTo>
                      <a:pt x="105" y="79"/>
                      <a:pt x="99" y="78"/>
                      <a:pt x="102" y="74"/>
                    </a:cubicBezTo>
                    <a:cubicBezTo>
                      <a:pt x="102" y="74"/>
                      <a:pt x="136" y="48"/>
                      <a:pt x="141" y="44"/>
                    </a:cubicBezTo>
                    <a:cubicBezTo>
                      <a:pt x="152" y="35"/>
                      <a:pt x="144" y="21"/>
                      <a:pt x="131" y="29"/>
                    </a:cubicBezTo>
                    <a:cubicBezTo>
                      <a:pt x="89" y="61"/>
                      <a:pt x="89" y="61"/>
                      <a:pt x="89" y="61"/>
                    </a:cubicBezTo>
                    <a:cubicBezTo>
                      <a:pt x="89" y="61"/>
                      <a:pt x="83" y="66"/>
                      <a:pt x="84" y="59"/>
                    </a:cubicBezTo>
                    <a:cubicBezTo>
                      <a:pt x="84" y="59"/>
                      <a:pt x="102" y="23"/>
                      <a:pt x="104" y="17"/>
                    </a:cubicBezTo>
                    <a:cubicBezTo>
                      <a:pt x="107" y="7"/>
                      <a:pt x="95" y="0"/>
                      <a:pt x="89" y="12"/>
                    </a:cubicBezTo>
                    <a:close/>
                  </a:path>
                </a:pathLst>
              </a:custGeom>
              <a:solidFill>
                <a:srgbClr val="F0C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8" name="ïṥľíḑè"/>
              <p:cNvSpPr/>
              <p:nvPr/>
            </p:nvSpPr>
            <p:spPr bwMode="auto">
              <a:xfrm>
                <a:off x="1852" y="2471"/>
                <a:ext cx="201" cy="209"/>
              </a:xfrm>
              <a:custGeom>
                <a:avLst/>
                <a:gdLst>
                  <a:gd name="T0" fmla="*/ 71 w 160"/>
                  <a:gd name="T1" fmla="*/ 12 h 166"/>
                  <a:gd name="T2" fmla="*/ 94 w 160"/>
                  <a:gd name="T3" fmla="*/ 59 h 166"/>
                  <a:gd name="T4" fmla="*/ 100 w 160"/>
                  <a:gd name="T5" fmla="*/ 58 h 166"/>
                  <a:gd name="T6" fmla="*/ 113 w 160"/>
                  <a:gd name="T7" fmla="*/ 38 h 166"/>
                  <a:gd name="T8" fmla="*/ 129 w 160"/>
                  <a:gd name="T9" fmla="*/ 45 h 166"/>
                  <a:gd name="T10" fmla="*/ 119 w 160"/>
                  <a:gd name="T11" fmla="*/ 91 h 166"/>
                  <a:gd name="T12" fmla="*/ 160 w 160"/>
                  <a:gd name="T13" fmla="*/ 140 h 166"/>
                  <a:gd name="T14" fmla="*/ 119 w 160"/>
                  <a:gd name="T15" fmla="*/ 166 h 166"/>
                  <a:gd name="T16" fmla="*/ 81 w 160"/>
                  <a:gd name="T17" fmla="*/ 124 h 166"/>
                  <a:gd name="T18" fmla="*/ 33 w 160"/>
                  <a:gd name="T19" fmla="*/ 123 h 166"/>
                  <a:gd name="T20" fmla="*/ 34 w 160"/>
                  <a:gd name="T21" fmla="*/ 104 h 166"/>
                  <a:gd name="T22" fmla="*/ 52 w 160"/>
                  <a:gd name="T23" fmla="*/ 104 h 166"/>
                  <a:gd name="T24" fmla="*/ 55 w 160"/>
                  <a:gd name="T25" fmla="*/ 98 h 166"/>
                  <a:gd name="T26" fmla="*/ 8 w 160"/>
                  <a:gd name="T27" fmla="*/ 75 h 166"/>
                  <a:gd name="T28" fmla="*/ 18 w 160"/>
                  <a:gd name="T29" fmla="*/ 61 h 166"/>
                  <a:gd name="T30" fmla="*/ 55 w 160"/>
                  <a:gd name="T31" fmla="*/ 79 h 166"/>
                  <a:gd name="T32" fmla="*/ 58 w 160"/>
                  <a:gd name="T33" fmla="*/ 74 h 166"/>
                  <a:gd name="T34" fmla="*/ 19 w 160"/>
                  <a:gd name="T35" fmla="*/ 44 h 166"/>
                  <a:gd name="T36" fmla="*/ 29 w 160"/>
                  <a:gd name="T37" fmla="*/ 29 h 166"/>
                  <a:gd name="T38" fmla="*/ 71 w 160"/>
                  <a:gd name="T39" fmla="*/ 61 h 166"/>
                  <a:gd name="T40" fmla="*/ 75 w 160"/>
                  <a:gd name="T41" fmla="*/ 59 h 166"/>
                  <a:gd name="T42" fmla="*/ 56 w 160"/>
                  <a:gd name="T43" fmla="*/ 17 h 166"/>
                  <a:gd name="T44" fmla="*/ 71 w 160"/>
                  <a:gd name="T45" fmla="*/ 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 h="166">
                    <a:moveTo>
                      <a:pt x="71" y="12"/>
                    </a:moveTo>
                    <a:cubicBezTo>
                      <a:pt x="94" y="59"/>
                      <a:pt x="94" y="59"/>
                      <a:pt x="94" y="59"/>
                    </a:cubicBezTo>
                    <a:cubicBezTo>
                      <a:pt x="94" y="59"/>
                      <a:pt x="98" y="64"/>
                      <a:pt x="100" y="58"/>
                    </a:cubicBezTo>
                    <a:cubicBezTo>
                      <a:pt x="100" y="58"/>
                      <a:pt x="110" y="43"/>
                      <a:pt x="113" y="38"/>
                    </a:cubicBezTo>
                    <a:cubicBezTo>
                      <a:pt x="117" y="27"/>
                      <a:pt x="132" y="31"/>
                      <a:pt x="129" y="45"/>
                    </a:cubicBezTo>
                    <a:cubicBezTo>
                      <a:pt x="119" y="91"/>
                      <a:pt x="119" y="91"/>
                      <a:pt x="119" y="91"/>
                    </a:cubicBezTo>
                    <a:cubicBezTo>
                      <a:pt x="119" y="91"/>
                      <a:pt x="135" y="111"/>
                      <a:pt x="160" y="140"/>
                    </a:cubicBezTo>
                    <a:cubicBezTo>
                      <a:pt x="119" y="166"/>
                      <a:pt x="119" y="166"/>
                      <a:pt x="119" y="166"/>
                    </a:cubicBezTo>
                    <a:cubicBezTo>
                      <a:pt x="81" y="124"/>
                      <a:pt x="81" y="124"/>
                      <a:pt x="81" y="124"/>
                    </a:cubicBezTo>
                    <a:cubicBezTo>
                      <a:pt x="81" y="124"/>
                      <a:pt x="44" y="124"/>
                      <a:pt x="33" y="123"/>
                    </a:cubicBezTo>
                    <a:cubicBezTo>
                      <a:pt x="17" y="122"/>
                      <a:pt x="18" y="103"/>
                      <a:pt x="34" y="104"/>
                    </a:cubicBezTo>
                    <a:cubicBezTo>
                      <a:pt x="52" y="104"/>
                      <a:pt x="52" y="104"/>
                      <a:pt x="52" y="104"/>
                    </a:cubicBezTo>
                    <a:cubicBezTo>
                      <a:pt x="52" y="104"/>
                      <a:pt x="60" y="101"/>
                      <a:pt x="55" y="98"/>
                    </a:cubicBezTo>
                    <a:cubicBezTo>
                      <a:pt x="49" y="95"/>
                      <a:pt x="13" y="78"/>
                      <a:pt x="8" y="75"/>
                    </a:cubicBezTo>
                    <a:cubicBezTo>
                      <a:pt x="0" y="71"/>
                      <a:pt x="2" y="55"/>
                      <a:pt x="18" y="61"/>
                    </a:cubicBezTo>
                    <a:cubicBezTo>
                      <a:pt x="55" y="79"/>
                      <a:pt x="55" y="79"/>
                      <a:pt x="55" y="79"/>
                    </a:cubicBezTo>
                    <a:cubicBezTo>
                      <a:pt x="55" y="79"/>
                      <a:pt x="61" y="78"/>
                      <a:pt x="58" y="74"/>
                    </a:cubicBezTo>
                    <a:cubicBezTo>
                      <a:pt x="58" y="74"/>
                      <a:pt x="24" y="48"/>
                      <a:pt x="19" y="44"/>
                    </a:cubicBezTo>
                    <a:cubicBezTo>
                      <a:pt x="8" y="35"/>
                      <a:pt x="16" y="21"/>
                      <a:pt x="29" y="29"/>
                    </a:cubicBezTo>
                    <a:cubicBezTo>
                      <a:pt x="71" y="61"/>
                      <a:pt x="71" y="61"/>
                      <a:pt x="71" y="61"/>
                    </a:cubicBezTo>
                    <a:cubicBezTo>
                      <a:pt x="71" y="61"/>
                      <a:pt x="77" y="66"/>
                      <a:pt x="75" y="59"/>
                    </a:cubicBezTo>
                    <a:cubicBezTo>
                      <a:pt x="75" y="59"/>
                      <a:pt x="58" y="23"/>
                      <a:pt x="56" y="17"/>
                    </a:cubicBezTo>
                    <a:cubicBezTo>
                      <a:pt x="53" y="7"/>
                      <a:pt x="65" y="0"/>
                      <a:pt x="71" y="12"/>
                    </a:cubicBezTo>
                    <a:close/>
                  </a:path>
                </a:pathLst>
              </a:custGeom>
              <a:solidFill>
                <a:srgbClr val="F0C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9" name="îṧlídé"/>
              <p:cNvSpPr/>
              <p:nvPr/>
            </p:nvSpPr>
            <p:spPr bwMode="auto">
              <a:xfrm>
                <a:off x="2755" y="2726"/>
                <a:ext cx="236" cy="573"/>
              </a:xfrm>
              <a:custGeom>
                <a:avLst/>
                <a:gdLst>
                  <a:gd name="T0" fmla="*/ 0 w 236"/>
                  <a:gd name="T1" fmla="*/ 25 h 573"/>
                  <a:gd name="T2" fmla="*/ 0 w 236"/>
                  <a:gd name="T3" fmla="*/ 573 h 573"/>
                  <a:gd name="T4" fmla="*/ 236 w 236"/>
                  <a:gd name="T5" fmla="*/ 573 h 573"/>
                  <a:gd name="T6" fmla="*/ 236 w 236"/>
                  <a:gd name="T7" fmla="*/ 25 h 573"/>
                  <a:gd name="T8" fmla="*/ 115 w 236"/>
                  <a:gd name="T9" fmla="*/ 0 h 573"/>
                  <a:gd name="T10" fmla="*/ 0 w 236"/>
                  <a:gd name="T11" fmla="*/ 25 h 573"/>
                </a:gdLst>
                <a:ahLst/>
                <a:cxnLst>
                  <a:cxn ang="0">
                    <a:pos x="T0" y="T1"/>
                  </a:cxn>
                  <a:cxn ang="0">
                    <a:pos x="T2" y="T3"/>
                  </a:cxn>
                  <a:cxn ang="0">
                    <a:pos x="T4" y="T5"/>
                  </a:cxn>
                  <a:cxn ang="0">
                    <a:pos x="T6" y="T7"/>
                  </a:cxn>
                  <a:cxn ang="0">
                    <a:pos x="T8" y="T9"/>
                  </a:cxn>
                  <a:cxn ang="0">
                    <a:pos x="T10" y="T11"/>
                  </a:cxn>
                </a:cxnLst>
                <a:rect l="0" t="0" r="r" b="b"/>
                <a:pathLst>
                  <a:path w="236" h="573">
                    <a:moveTo>
                      <a:pt x="0" y="25"/>
                    </a:moveTo>
                    <a:lnTo>
                      <a:pt x="0" y="573"/>
                    </a:lnTo>
                    <a:lnTo>
                      <a:pt x="236" y="573"/>
                    </a:lnTo>
                    <a:lnTo>
                      <a:pt x="236" y="25"/>
                    </a:lnTo>
                    <a:lnTo>
                      <a:pt x="115" y="0"/>
                    </a:lnTo>
                    <a:lnTo>
                      <a:pt x="0" y="25"/>
                    </a:lnTo>
                    <a:close/>
                  </a:path>
                </a:pathLst>
              </a:custGeom>
              <a:solidFill>
                <a:srgbClr val="F98F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0" name="îŝlíḍé"/>
              <p:cNvSpPr/>
              <p:nvPr/>
            </p:nvSpPr>
            <p:spPr bwMode="auto">
              <a:xfrm>
                <a:off x="2710" y="2647"/>
                <a:ext cx="160" cy="210"/>
              </a:xfrm>
              <a:custGeom>
                <a:avLst/>
                <a:gdLst>
                  <a:gd name="T0" fmla="*/ 29 w 160"/>
                  <a:gd name="T1" fmla="*/ 0 h 210"/>
                  <a:gd name="T2" fmla="*/ 160 w 160"/>
                  <a:gd name="T3" fmla="*/ 79 h 210"/>
                  <a:gd name="T4" fmla="*/ 63 w 160"/>
                  <a:gd name="T5" fmla="*/ 210 h 210"/>
                  <a:gd name="T6" fmla="*/ 0 w 160"/>
                  <a:gd name="T7" fmla="*/ 104 h 210"/>
                  <a:gd name="T8" fmla="*/ 29 w 160"/>
                  <a:gd name="T9" fmla="*/ 0 h 210"/>
                </a:gdLst>
                <a:ahLst/>
                <a:cxnLst>
                  <a:cxn ang="0">
                    <a:pos x="T0" y="T1"/>
                  </a:cxn>
                  <a:cxn ang="0">
                    <a:pos x="T2" y="T3"/>
                  </a:cxn>
                  <a:cxn ang="0">
                    <a:pos x="T4" y="T5"/>
                  </a:cxn>
                  <a:cxn ang="0">
                    <a:pos x="T6" y="T7"/>
                  </a:cxn>
                  <a:cxn ang="0">
                    <a:pos x="T8" y="T9"/>
                  </a:cxn>
                </a:cxnLst>
                <a:rect l="0" t="0" r="r" b="b"/>
                <a:pathLst>
                  <a:path w="160" h="210">
                    <a:moveTo>
                      <a:pt x="29" y="0"/>
                    </a:moveTo>
                    <a:lnTo>
                      <a:pt x="160" y="79"/>
                    </a:lnTo>
                    <a:lnTo>
                      <a:pt x="63" y="210"/>
                    </a:lnTo>
                    <a:lnTo>
                      <a:pt x="0" y="104"/>
                    </a:lnTo>
                    <a:lnTo>
                      <a:pt x="29" y="0"/>
                    </a:lnTo>
                    <a:close/>
                  </a:path>
                </a:pathLst>
              </a:custGeom>
              <a:solidFill>
                <a:srgbClr val="ED378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1" name="ïṧľiḓê"/>
              <p:cNvSpPr/>
              <p:nvPr/>
            </p:nvSpPr>
            <p:spPr bwMode="auto">
              <a:xfrm>
                <a:off x="2870" y="2647"/>
                <a:ext cx="160" cy="210"/>
              </a:xfrm>
              <a:custGeom>
                <a:avLst/>
                <a:gdLst>
                  <a:gd name="T0" fmla="*/ 131 w 160"/>
                  <a:gd name="T1" fmla="*/ 0 h 210"/>
                  <a:gd name="T2" fmla="*/ 0 w 160"/>
                  <a:gd name="T3" fmla="*/ 79 h 210"/>
                  <a:gd name="T4" fmla="*/ 97 w 160"/>
                  <a:gd name="T5" fmla="*/ 210 h 210"/>
                  <a:gd name="T6" fmla="*/ 160 w 160"/>
                  <a:gd name="T7" fmla="*/ 104 h 210"/>
                  <a:gd name="T8" fmla="*/ 131 w 160"/>
                  <a:gd name="T9" fmla="*/ 0 h 210"/>
                </a:gdLst>
                <a:ahLst/>
                <a:cxnLst>
                  <a:cxn ang="0">
                    <a:pos x="T0" y="T1"/>
                  </a:cxn>
                  <a:cxn ang="0">
                    <a:pos x="T2" y="T3"/>
                  </a:cxn>
                  <a:cxn ang="0">
                    <a:pos x="T4" y="T5"/>
                  </a:cxn>
                  <a:cxn ang="0">
                    <a:pos x="T6" y="T7"/>
                  </a:cxn>
                  <a:cxn ang="0">
                    <a:pos x="T8" y="T9"/>
                  </a:cxn>
                </a:cxnLst>
                <a:rect l="0" t="0" r="r" b="b"/>
                <a:pathLst>
                  <a:path w="160" h="210">
                    <a:moveTo>
                      <a:pt x="131" y="0"/>
                    </a:moveTo>
                    <a:lnTo>
                      <a:pt x="0" y="79"/>
                    </a:lnTo>
                    <a:lnTo>
                      <a:pt x="97" y="210"/>
                    </a:lnTo>
                    <a:lnTo>
                      <a:pt x="160" y="104"/>
                    </a:lnTo>
                    <a:lnTo>
                      <a:pt x="131" y="0"/>
                    </a:lnTo>
                    <a:close/>
                  </a:path>
                </a:pathLst>
              </a:custGeom>
              <a:solidFill>
                <a:srgbClr val="ED378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2" name="íşlíďé"/>
              <p:cNvSpPr/>
              <p:nvPr/>
            </p:nvSpPr>
            <p:spPr bwMode="auto">
              <a:xfrm>
                <a:off x="1943" y="2581"/>
                <a:ext cx="907" cy="718"/>
              </a:xfrm>
              <a:custGeom>
                <a:avLst/>
                <a:gdLst>
                  <a:gd name="T0" fmla="*/ 635 w 724"/>
                  <a:gd name="T1" fmla="*/ 53 h 573"/>
                  <a:gd name="T2" fmla="*/ 486 w 724"/>
                  <a:gd name="T3" fmla="*/ 81 h 573"/>
                  <a:gd name="T4" fmla="*/ 277 w 724"/>
                  <a:gd name="T5" fmla="*/ 220 h 573"/>
                  <a:gd name="T6" fmla="*/ 110 w 724"/>
                  <a:gd name="T7" fmla="*/ 0 h 573"/>
                  <a:gd name="T8" fmla="*/ 0 w 724"/>
                  <a:gd name="T9" fmla="*/ 67 h 573"/>
                  <a:gd name="T10" fmla="*/ 257 w 724"/>
                  <a:gd name="T11" fmla="*/ 370 h 573"/>
                  <a:gd name="T12" fmla="*/ 530 w 724"/>
                  <a:gd name="T13" fmla="*/ 220 h 573"/>
                  <a:gd name="T14" fmla="*/ 419 w 724"/>
                  <a:gd name="T15" fmla="*/ 573 h 573"/>
                  <a:gd name="T16" fmla="*/ 677 w 724"/>
                  <a:gd name="T17" fmla="*/ 573 h 573"/>
                  <a:gd name="T18" fmla="*/ 635 w 724"/>
                  <a:gd name="T19" fmla="*/ 53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4" h="573">
                    <a:moveTo>
                      <a:pt x="635" y="53"/>
                    </a:moveTo>
                    <a:cubicBezTo>
                      <a:pt x="635" y="53"/>
                      <a:pt x="571" y="31"/>
                      <a:pt x="486" y="81"/>
                    </a:cubicBezTo>
                    <a:cubicBezTo>
                      <a:pt x="400" y="131"/>
                      <a:pt x="277" y="220"/>
                      <a:pt x="277" y="220"/>
                    </a:cubicBezTo>
                    <a:cubicBezTo>
                      <a:pt x="110" y="0"/>
                      <a:pt x="110" y="0"/>
                      <a:pt x="110" y="0"/>
                    </a:cubicBezTo>
                    <a:cubicBezTo>
                      <a:pt x="0" y="67"/>
                      <a:pt x="0" y="67"/>
                      <a:pt x="0" y="67"/>
                    </a:cubicBezTo>
                    <a:cubicBezTo>
                      <a:pt x="0" y="67"/>
                      <a:pt x="199" y="360"/>
                      <a:pt x="257" y="370"/>
                    </a:cubicBezTo>
                    <a:cubicBezTo>
                      <a:pt x="316" y="379"/>
                      <a:pt x="530" y="220"/>
                      <a:pt x="530" y="220"/>
                    </a:cubicBezTo>
                    <a:cubicBezTo>
                      <a:pt x="419" y="573"/>
                      <a:pt x="419" y="573"/>
                      <a:pt x="419" y="573"/>
                    </a:cubicBezTo>
                    <a:cubicBezTo>
                      <a:pt x="677" y="573"/>
                      <a:pt x="677" y="573"/>
                      <a:pt x="677" y="573"/>
                    </a:cubicBezTo>
                    <a:cubicBezTo>
                      <a:pt x="677" y="573"/>
                      <a:pt x="724" y="287"/>
                      <a:pt x="635" y="5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3" name="ïŝļîḓé"/>
              <p:cNvSpPr/>
              <p:nvPr/>
            </p:nvSpPr>
            <p:spPr bwMode="auto">
              <a:xfrm>
                <a:off x="2691" y="2645"/>
                <a:ext cx="108" cy="268"/>
              </a:xfrm>
              <a:custGeom>
                <a:avLst/>
                <a:gdLst>
                  <a:gd name="T0" fmla="*/ 29 w 86"/>
                  <a:gd name="T1" fmla="*/ 0 h 214"/>
                  <a:gd name="T2" fmla="*/ 0 w 86"/>
                  <a:gd name="T3" fmla="*/ 66 h 214"/>
                  <a:gd name="T4" fmla="*/ 29 w 86"/>
                  <a:gd name="T5" fmla="*/ 79 h 214"/>
                  <a:gd name="T6" fmla="*/ 0 w 86"/>
                  <a:gd name="T7" fmla="*/ 151 h 214"/>
                  <a:gd name="T8" fmla="*/ 86 w 86"/>
                  <a:gd name="T9" fmla="*/ 214 h 214"/>
                  <a:gd name="T10" fmla="*/ 38 w 86"/>
                  <a:gd name="T11" fmla="*/ 2 h 214"/>
                  <a:gd name="T12" fmla="*/ 29 w 86"/>
                  <a:gd name="T13" fmla="*/ 0 h 214"/>
                </a:gdLst>
                <a:ahLst/>
                <a:cxnLst>
                  <a:cxn ang="0">
                    <a:pos x="T0" y="T1"/>
                  </a:cxn>
                  <a:cxn ang="0">
                    <a:pos x="T2" y="T3"/>
                  </a:cxn>
                  <a:cxn ang="0">
                    <a:pos x="T4" y="T5"/>
                  </a:cxn>
                  <a:cxn ang="0">
                    <a:pos x="T6" y="T7"/>
                  </a:cxn>
                  <a:cxn ang="0">
                    <a:pos x="T8" y="T9"/>
                  </a:cxn>
                  <a:cxn ang="0">
                    <a:pos x="T10" y="T11"/>
                  </a:cxn>
                  <a:cxn ang="0">
                    <a:pos x="T12" y="T13"/>
                  </a:cxn>
                </a:cxnLst>
                <a:rect l="0" t="0" r="r" b="b"/>
                <a:pathLst>
                  <a:path w="86" h="214">
                    <a:moveTo>
                      <a:pt x="29" y="0"/>
                    </a:moveTo>
                    <a:cubicBezTo>
                      <a:pt x="0" y="66"/>
                      <a:pt x="0" y="66"/>
                      <a:pt x="0" y="66"/>
                    </a:cubicBezTo>
                    <a:cubicBezTo>
                      <a:pt x="29" y="79"/>
                      <a:pt x="29" y="79"/>
                      <a:pt x="29" y="79"/>
                    </a:cubicBezTo>
                    <a:cubicBezTo>
                      <a:pt x="0" y="151"/>
                      <a:pt x="0" y="151"/>
                      <a:pt x="0" y="151"/>
                    </a:cubicBezTo>
                    <a:cubicBezTo>
                      <a:pt x="86" y="214"/>
                      <a:pt x="86" y="214"/>
                      <a:pt x="86" y="214"/>
                    </a:cubicBezTo>
                    <a:cubicBezTo>
                      <a:pt x="86" y="214"/>
                      <a:pt x="84" y="104"/>
                      <a:pt x="38" y="2"/>
                    </a:cubicBezTo>
                    <a:lnTo>
                      <a:pt x="29" y="0"/>
                    </a:lnTo>
                    <a:close/>
                  </a:path>
                </a:pathLst>
              </a:custGeom>
              <a:solidFill>
                <a:srgbClr val="F2EF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4" name="iS1îḋê"/>
              <p:cNvSpPr/>
              <p:nvPr/>
            </p:nvSpPr>
            <p:spPr bwMode="auto">
              <a:xfrm>
                <a:off x="1943" y="2581"/>
                <a:ext cx="179" cy="145"/>
              </a:xfrm>
              <a:custGeom>
                <a:avLst/>
                <a:gdLst>
                  <a:gd name="T0" fmla="*/ 0 w 179"/>
                  <a:gd name="T1" fmla="*/ 84 h 145"/>
                  <a:gd name="T2" fmla="*/ 138 w 179"/>
                  <a:gd name="T3" fmla="*/ 0 h 145"/>
                  <a:gd name="T4" fmla="*/ 179 w 179"/>
                  <a:gd name="T5" fmla="*/ 54 h 145"/>
                  <a:gd name="T6" fmla="*/ 42 w 179"/>
                  <a:gd name="T7" fmla="*/ 145 h 145"/>
                  <a:gd name="T8" fmla="*/ 0 w 179"/>
                  <a:gd name="T9" fmla="*/ 84 h 145"/>
                </a:gdLst>
                <a:ahLst/>
                <a:cxnLst>
                  <a:cxn ang="0">
                    <a:pos x="T0" y="T1"/>
                  </a:cxn>
                  <a:cxn ang="0">
                    <a:pos x="T2" y="T3"/>
                  </a:cxn>
                  <a:cxn ang="0">
                    <a:pos x="T4" y="T5"/>
                  </a:cxn>
                  <a:cxn ang="0">
                    <a:pos x="T6" y="T7"/>
                  </a:cxn>
                  <a:cxn ang="0">
                    <a:pos x="T8" y="T9"/>
                  </a:cxn>
                </a:cxnLst>
                <a:rect l="0" t="0" r="r" b="b"/>
                <a:pathLst>
                  <a:path w="179" h="145">
                    <a:moveTo>
                      <a:pt x="0" y="84"/>
                    </a:moveTo>
                    <a:lnTo>
                      <a:pt x="138" y="0"/>
                    </a:lnTo>
                    <a:lnTo>
                      <a:pt x="179" y="54"/>
                    </a:lnTo>
                    <a:lnTo>
                      <a:pt x="42" y="145"/>
                    </a:lnTo>
                    <a:lnTo>
                      <a:pt x="0" y="84"/>
                    </a:lnTo>
                    <a:close/>
                  </a:path>
                </a:pathLst>
              </a:custGeom>
              <a:solidFill>
                <a:srgbClr val="F2EF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5" name="ïSlíďe"/>
              <p:cNvSpPr/>
              <p:nvPr/>
            </p:nvSpPr>
            <p:spPr bwMode="auto">
              <a:xfrm>
                <a:off x="2889" y="2581"/>
                <a:ext cx="908" cy="718"/>
              </a:xfrm>
              <a:custGeom>
                <a:avLst/>
                <a:gdLst>
                  <a:gd name="T0" fmla="*/ 90 w 724"/>
                  <a:gd name="T1" fmla="*/ 53 h 573"/>
                  <a:gd name="T2" fmla="*/ 239 w 724"/>
                  <a:gd name="T3" fmla="*/ 81 h 573"/>
                  <a:gd name="T4" fmla="*/ 447 w 724"/>
                  <a:gd name="T5" fmla="*/ 220 h 573"/>
                  <a:gd name="T6" fmla="*/ 615 w 724"/>
                  <a:gd name="T7" fmla="*/ 0 h 573"/>
                  <a:gd name="T8" fmla="*/ 724 w 724"/>
                  <a:gd name="T9" fmla="*/ 67 h 573"/>
                  <a:gd name="T10" fmla="*/ 468 w 724"/>
                  <a:gd name="T11" fmla="*/ 370 h 573"/>
                  <a:gd name="T12" fmla="*/ 195 w 724"/>
                  <a:gd name="T13" fmla="*/ 220 h 573"/>
                  <a:gd name="T14" fmla="*/ 306 w 724"/>
                  <a:gd name="T15" fmla="*/ 573 h 573"/>
                  <a:gd name="T16" fmla="*/ 47 w 724"/>
                  <a:gd name="T17" fmla="*/ 573 h 573"/>
                  <a:gd name="T18" fmla="*/ 90 w 724"/>
                  <a:gd name="T19" fmla="*/ 53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4" h="573">
                    <a:moveTo>
                      <a:pt x="90" y="53"/>
                    </a:moveTo>
                    <a:cubicBezTo>
                      <a:pt x="90" y="53"/>
                      <a:pt x="153" y="31"/>
                      <a:pt x="239" y="81"/>
                    </a:cubicBezTo>
                    <a:cubicBezTo>
                      <a:pt x="325" y="131"/>
                      <a:pt x="447" y="220"/>
                      <a:pt x="447" y="220"/>
                    </a:cubicBezTo>
                    <a:cubicBezTo>
                      <a:pt x="615" y="0"/>
                      <a:pt x="615" y="0"/>
                      <a:pt x="615" y="0"/>
                    </a:cubicBezTo>
                    <a:cubicBezTo>
                      <a:pt x="724" y="67"/>
                      <a:pt x="724" y="67"/>
                      <a:pt x="724" y="67"/>
                    </a:cubicBezTo>
                    <a:cubicBezTo>
                      <a:pt x="724" y="67"/>
                      <a:pt x="526" y="360"/>
                      <a:pt x="468" y="370"/>
                    </a:cubicBezTo>
                    <a:cubicBezTo>
                      <a:pt x="409" y="379"/>
                      <a:pt x="195" y="220"/>
                      <a:pt x="195" y="220"/>
                    </a:cubicBezTo>
                    <a:cubicBezTo>
                      <a:pt x="306" y="573"/>
                      <a:pt x="306" y="573"/>
                      <a:pt x="306" y="573"/>
                    </a:cubicBezTo>
                    <a:cubicBezTo>
                      <a:pt x="47" y="573"/>
                      <a:pt x="47" y="573"/>
                      <a:pt x="47" y="573"/>
                    </a:cubicBezTo>
                    <a:cubicBezTo>
                      <a:pt x="47" y="573"/>
                      <a:pt x="0" y="287"/>
                      <a:pt x="90" y="5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6" name="íṥľïdé"/>
              <p:cNvSpPr/>
              <p:nvPr/>
            </p:nvSpPr>
            <p:spPr bwMode="auto">
              <a:xfrm>
                <a:off x="2941" y="2645"/>
                <a:ext cx="109" cy="268"/>
              </a:xfrm>
              <a:custGeom>
                <a:avLst/>
                <a:gdLst>
                  <a:gd name="T0" fmla="*/ 58 w 87"/>
                  <a:gd name="T1" fmla="*/ 0 h 214"/>
                  <a:gd name="T2" fmla="*/ 87 w 87"/>
                  <a:gd name="T3" fmla="*/ 66 h 214"/>
                  <a:gd name="T4" fmla="*/ 58 w 87"/>
                  <a:gd name="T5" fmla="*/ 79 h 214"/>
                  <a:gd name="T6" fmla="*/ 87 w 87"/>
                  <a:gd name="T7" fmla="*/ 151 h 214"/>
                  <a:gd name="T8" fmla="*/ 0 w 87"/>
                  <a:gd name="T9" fmla="*/ 214 h 214"/>
                  <a:gd name="T10" fmla="*/ 49 w 87"/>
                  <a:gd name="T11" fmla="*/ 2 h 214"/>
                  <a:gd name="T12" fmla="*/ 58 w 87"/>
                  <a:gd name="T13" fmla="*/ 0 h 214"/>
                </a:gdLst>
                <a:ahLst/>
                <a:cxnLst>
                  <a:cxn ang="0">
                    <a:pos x="T0" y="T1"/>
                  </a:cxn>
                  <a:cxn ang="0">
                    <a:pos x="T2" y="T3"/>
                  </a:cxn>
                  <a:cxn ang="0">
                    <a:pos x="T4" y="T5"/>
                  </a:cxn>
                  <a:cxn ang="0">
                    <a:pos x="T6" y="T7"/>
                  </a:cxn>
                  <a:cxn ang="0">
                    <a:pos x="T8" y="T9"/>
                  </a:cxn>
                  <a:cxn ang="0">
                    <a:pos x="T10" y="T11"/>
                  </a:cxn>
                  <a:cxn ang="0">
                    <a:pos x="T12" y="T13"/>
                  </a:cxn>
                </a:cxnLst>
                <a:rect l="0" t="0" r="r" b="b"/>
                <a:pathLst>
                  <a:path w="87" h="214">
                    <a:moveTo>
                      <a:pt x="58" y="0"/>
                    </a:moveTo>
                    <a:cubicBezTo>
                      <a:pt x="87" y="66"/>
                      <a:pt x="87" y="66"/>
                      <a:pt x="87" y="66"/>
                    </a:cubicBezTo>
                    <a:cubicBezTo>
                      <a:pt x="58" y="79"/>
                      <a:pt x="58" y="79"/>
                      <a:pt x="58" y="79"/>
                    </a:cubicBezTo>
                    <a:cubicBezTo>
                      <a:pt x="87" y="151"/>
                      <a:pt x="87" y="151"/>
                      <a:pt x="87" y="151"/>
                    </a:cubicBezTo>
                    <a:cubicBezTo>
                      <a:pt x="0" y="214"/>
                      <a:pt x="0" y="214"/>
                      <a:pt x="0" y="214"/>
                    </a:cubicBezTo>
                    <a:cubicBezTo>
                      <a:pt x="0" y="214"/>
                      <a:pt x="3" y="104"/>
                      <a:pt x="49" y="2"/>
                    </a:cubicBezTo>
                    <a:lnTo>
                      <a:pt x="58" y="0"/>
                    </a:lnTo>
                    <a:close/>
                  </a:path>
                </a:pathLst>
              </a:custGeom>
              <a:solidFill>
                <a:srgbClr val="F2EF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7" name="ïşḷîḓé"/>
              <p:cNvSpPr/>
              <p:nvPr/>
            </p:nvSpPr>
            <p:spPr bwMode="auto">
              <a:xfrm>
                <a:off x="3619" y="2581"/>
                <a:ext cx="178" cy="145"/>
              </a:xfrm>
              <a:custGeom>
                <a:avLst/>
                <a:gdLst>
                  <a:gd name="T0" fmla="*/ 178 w 178"/>
                  <a:gd name="T1" fmla="*/ 84 h 145"/>
                  <a:gd name="T2" fmla="*/ 41 w 178"/>
                  <a:gd name="T3" fmla="*/ 0 h 145"/>
                  <a:gd name="T4" fmla="*/ 0 w 178"/>
                  <a:gd name="T5" fmla="*/ 54 h 145"/>
                  <a:gd name="T6" fmla="*/ 135 w 178"/>
                  <a:gd name="T7" fmla="*/ 145 h 145"/>
                  <a:gd name="T8" fmla="*/ 178 w 178"/>
                  <a:gd name="T9" fmla="*/ 84 h 145"/>
                </a:gdLst>
                <a:ahLst/>
                <a:cxnLst>
                  <a:cxn ang="0">
                    <a:pos x="T0" y="T1"/>
                  </a:cxn>
                  <a:cxn ang="0">
                    <a:pos x="T2" y="T3"/>
                  </a:cxn>
                  <a:cxn ang="0">
                    <a:pos x="T4" y="T5"/>
                  </a:cxn>
                  <a:cxn ang="0">
                    <a:pos x="T6" y="T7"/>
                  </a:cxn>
                  <a:cxn ang="0">
                    <a:pos x="T8" y="T9"/>
                  </a:cxn>
                </a:cxnLst>
                <a:rect l="0" t="0" r="r" b="b"/>
                <a:pathLst>
                  <a:path w="178" h="145">
                    <a:moveTo>
                      <a:pt x="178" y="84"/>
                    </a:moveTo>
                    <a:lnTo>
                      <a:pt x="41" y="0"/>
                    </a:lnTo>
                    <a:lnTo>
                      <a:pt x="0" y="54"/>
                    </a:lnTo>
                    <a:lnTo>
                      <a:pt x="135" y="145"/>
                    </a:lnTo>
                    <a:lnTo>
                      <a:pt x="178" y="84"/>
                    </a:lnTo>
                    <a:close/>
                  </a:path>
                </a:pathLst>
              </a:custGeom>
              <a:solidFill>
                <a:srgbClr val="F2EF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8" name="i$ḻîḍè"/>
              <p:cNvSpPr/>
              <p:nvPr/>
            </p:nvSpPr>
            <p:spPr bwMode="auto">
              <a:xfrm>
                <a:off x="2613" y="2214"/>
                <a:ext cx="221" cy="222"/>
              </a:xfrm>
              <a:custGeom>
                <a:avLst/>
                <a:gdLst>
                  <a:gd name="T0" fmla="*/ 88 w 176"/>
                  <a:gd name="T1" fmla="*/ 177 h 177"/>
                  <a:gd name="T2" fmla="*/ 0 w 176"/>
                  <a:gd name="T3" fmla="*/ 89 h 177"/>
                  <a:gd name="T4" fmla="*/ 88 w 176"/>
                  <a:gd name="T5" fmla="*/ 0 h 177"/>
                  <a:gd name="T6" fmla="*/ 176 w 176"/>
                  <a:gd name="T7" fmla="*/ 89 h 177"/>
                  <a:gd name="T8" fmla="*/ 88 w 176"/>
                  <a:gd name="T9" fmla="*/ 177 h 177"/>
                  <a:gd name="T10" fmla="*/ 88 w 176"/>
                  <a:gd name="T11" fmla="*/ 11 h 177"/>
                  <a:gd name="T12" fmla="*/ 10 w 176"/>
                  <a:gd name="T13" fmla="*/ 89 h 177"/>
                  <a:gd name="T14" fmla="*/ 88 w 176"/>
                  <a:gd name="T15" fmla="*/ 167 h 177"/>
                  <a:gd name="T16" fmla="*/ 166 w 176"/>
                  <a:gd name="T17" fmla="*/ 89 h 177"/>
                  <a:gd name="T18" fmla="*/ 88 w 176"/>
                  <a:gd name="T19" fmla="*/ 11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7">
                    <a:moveTo>
                      <a:pt x="88" y="177"/>
                    </a:moveTo>
                    <a:cubicBezTo>
                      <a:pt x="39" y="177"/>
                      <a:pt x="0" y="138"/>
                      <a:pt x="0" y="89"/>
                    </a:cubicBezTo>
                    <a:cubicBezTo>
                      <a:pt x="0" y="40"/>
                      <a:pt x="39" y="0"/>
                      <a:pt x="88" y="0"/>
                    </a:cubicBezTo>
                    <a:cubicBezTo>
                      <a:pt x="137" y="0"/>
                      <a:pt x="176" y="40"/>
                      <a:pt x="176" y="89"/>
                    </a:cubicBezTo>
                    <a:cubicBezTo>
                      <a:pt x="176" y="138"/>
                      <a:pt x="137" y="177"/>
                      <a:pt x="88" y="177"/>
                    </a:cubicBezTo>
                    <a:close/>
                    <a:moveTo>
                      <a:pt x="88" y="11"/>
                    </a:moveTo>
                    <a:cubicBezTo>
                      <a:pt x="45" y="11"/>
                      <a:pt x="10" y="46"/>
                      <a:pt x="10" y="89"/>
                    </a:cubicBezTo>
                    <a:cubicBezTo>
                      <a:pt x="10" y="132"/>
                      <a:pt x="45" y="167"/>
                      <a:pt x="88" y="167"/>
                    </a:cubicBezTo>
                    <a:cubicBezTo>
                      <a:pt x="131" y="167"/>
                      <a:pt x="166" y="132"/>
                      <a:pt x="166" y="89"/>
                    </a:cubicBezTo>
                    <a:cubicBezTo>
                      <a:pt x="166" y="46"/>
                      <a:pt x="131" y="11"/>
                      <a:pt x="88" y="11"/>
                    </a:cubicBezTo>
                    <a:close/>
                  </a:path>
                </a:pathLst>
              </a:custGeom>
              <a:solidFill>
                <a:srgbClr val="29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9" name="ïšḻîdè"/>
              <p:cNvSpPr/>
              <p:nvPr/>
            </p:nvSpPr>
            <p:spPr bwMode="auto">
              <a:xfrm>
                <a:off x="2908" y="2214"/>
                <a:ext cx="222" cy="222"/>
              </a:xfrm>
              <a:custGeom>
                <a:avLst/>
                <a:gdLst>
                  <a:gd name="T0" fmla="*/ 88 w 177"/>
                  <a:gd name="T1" fmla="*/ 177 h 177"/>
                  <a:gd name="T2" fmla="*/ 0 w 177"/>
                  <a:gd name="T3" fmla="*/ 89 h 177"/>
                  <a:gd name="T4" fmla="*/ 88 w 177"/>
                  <a:gd name="T5" fmla="*/ 0 h 177"/>
                  <a:gd name="T6" fmla="*/ 177 w 177"/>
                  <a:gd name="T7" fmla="*/ 89 h 177"/>
                  <a:gd name="T8" fmla="*/ 88 w 177"/>
                  <a:gd name="T9" fmla="*/ 177 h 177"/>
                  <a:gd name="T10" fmla="*/ 88 w 177"/>
                  <a:gd name="T11" fmla="*/ 11 h 177"/>
                  <a:gd name="T12" fmla="*/ 10 w 177"/>
                  <a:gd name="T13" fmla="*/ 89 h 177"/>
                  <a:gd name="T14" fmla="*/ 88 w 177"/>
                  <a:gd name="T15" fmla="*/ 167 h 177"/>
                  <a:gd name="T16" fmla="*/ 166 w 177"/>
                  <a:gd name="T17" fmla="*/ 89 h 177"/>
                  <a:gd name="T18" fmla="*/ 88 w 177"/>
                  <a:gd name="T19" fmla="*/ 11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77">
                    <a:moveTo>
                      <a:pt x="88" y="177"/>
                    </a:moveTo>
                    <a:cubicBezTo>
                      <a:pt x="40" y="177"/>
                      <a:pt x="0" y="138"/>
                      <a:pt x="0" y="89"/>
                    </a:cubicBezTo>
                    <a:cubicBezTo>
                      <a:pt x="0" y="40"/>
                      <a:pt x="40" y="0"/>
                      <a:pt x="88" y="0"/>
                    </a:cubicBezTo>
                    <a:cubicBezTo>
                      <a:pt x="137" y="0"/>
                      <a:pt x="177" y="40"/>
                      <a:pt x="177" y="89"/>
                    </a:cubicBezTo>
                    <a:cubicBezTo>
                      <a:pt x="177" y="138"/>
                      <a:pt x="137" y="177"/>
                      <a:pt x="88" y="177"/>
                    </a:cubicBezTo>
                    <a:close/>
                    <a:moveTo>
                      <a:pt x="88" y="11"/>
                    </a:moveTo>
                    <a:cubicBezTo>
                      <a:pt x="45" y="11"/>
                      <a:pt x="10" y="46"/>
                      <a:pt x="10" y="89"/>
                    </a:cubicBezTo>
                    <a:cubicBezTo>
                      <a:pt x="10" y="132"/>
                      <a:pt x="45" y="167"/>
                      <a:pt x="88" y="167"/>
                    </a:cubicBezTo>
                    <a:cubicBezTo>
                      <a:pt x="131" y="167"/>
                      <a:pt x="166" y="132"/>
                      <a:pt x="166" y="89"/>
                    </a:cubicBezTo>
                    <a:cubicBezTo>
                      <a:pt x="166" y="46"/>
                      <a:pt x="131" y="11"/>
                      <a:pt x="88" y="11"/>
                    </a:cubicBezTo>
                    <a:close/>
                  </a:path>
                </a:pathLst>
              </a:custGeom>
              <a:solidFill>
                <a:srgbClr val="29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0" name="îṡļîḋê"/>
              <p:cNvSpPr/>
              <p:nvPr/>
            </p:nvSpPr>
            <p:spPr bwMode="auto">
              <a:xfrm>
                <a:off x="2824" y="2292"/>
                <a:ext cx="94" cy="36"/>
              </a:xfrm>
              <a:custGeom>
                <a:avLst/>
                <a:gdLst>
                  <a:gd name="T0" fmla="*/ 5 w 75"/>
                  <a:gd name="T1" fmla="*/ 29 h 29"/>
                  <a:gd name="T2" fmla="*/ 0 w 75"/>
                  <a:gd name="T3" fmla="*/ 20 h 29"/>
                  <a:gd name="T4" fmla="*/ 75 w 75"/>
                  <a:gd name="T5" fmla="*/ 20 h 29"/>
                  <a:gd name="T6" fmla="*/ 69 w 75"/>
                  <a:gd name="T7" fmla="*/ 29 h 29"/>
                  <a:gd name="T8" fmla="*/ 5 w 75"/>
                  <a:gd name="T9" fmla="*/ 29 h 29"/>
                </a:gdLst>
                <a:ahLst/>
                <a:cxnLst>
                  <a:cxn ang="0">
                    <a:pos x="T0" y="T1"/>
                  </a:cxn>
                  <a:cxn ang="0">
                    <a:pos x="T2" y="T3"/>
                  </a:cxn>
                  <a:cxn ang="0">
                    <a:pos x="T4" y="T5"/>
                  </a:cxn>
                  <a:cxn ang="0">
                    <a:pos x="T6" y="T7"/>
                  </a:cxn>
                  <a:cxn ang="0">
                    <a:pos x="T8" y="T9"/>
                  </a:cxn>
                </a:cxnLst>
                <a:rect l="0" t="0" r="r" b="b"/>
                <a:pathLst>
                  <a:path w="75" h="29">
                    <a:moveTo>
                      <a:pt x="5" y="29"/>
                    </a:moveTo>
                    <a:cubicBezTo>
                      <a:pt x="0" y="20"/>
                      <a:pt x="0" y="20"/>
                      <a:pt x="0" y="20"/>
                    </a:cubicBezTo>
                    <a:cubicBezTo>
                      <a:pt x="1" y="19"/>
                      <a:pt x="41" y="0"/>
                      <a:pt x="75" y="20"/>
                    </a:cubicBezTo>
                    <a:cubicBezTo>
                      <a:pt x="69" y="29"/>
                      <a:pt x="69" y="29"/>
                      <a:pt x="69" y="29"/>
                    </a:cubicBezTo>
                    <a:cubicBezTo>
                      <a:pt x="40" y="12"/>
                      <a:pt x="5" y="29"/>
                      <a:pt x="5" y="29"/>
                    </a:cubicBezTo>
                    <a:close/>
                  </a:path>
                </a:pathLst>
              </a:custGeom>
              <a:solidFill>
                <a:srgbClr val="29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íş1idè"/>
              <p:cNvSpPr/>
              <p:nvPr/>
            </p:nvSpPr>
            <p:spPr bwMode="auto">
              <a:xfrm>
                <a:off x="4811" y="2559"/>
                <a:ext cx="339" cy="205"/>
              </a:xfrm>
              <a:custGeom>
                <a:avLst/>
                <a:gdLst>
                  <a:gd name="T0" fmla="*/ 78 w 270"/>
                  <a:gd name="T1" fmla="*/ 163 h 163"/>
                  <a:gd name="T2" fmla="*/ 198 w 270"/>
                  <a:gd name="T3" fmla="*/ 163 h 163"/>
                  <a:gd name="T4" fmla="*/ 270 w 270"/>
                  <a:gd name="T5" fmla="*/ 113 h 163"/>
                  <a:gd name="T6" fmla="*/ 198 w 270"/>
                  <a:gd name="T7" fmla="*/ 0 h 163"/>
                  <a:gd name="T8" fmla="*/ 132 w 270"/>
                  <a:gd name="T9" fmla="*/ 4 h 163"/>
                  <a:gd name="T10" fmla="*/ 66 w 270"/>
                  <a:gd name="T11" fmla="*/ 0 h 163"/>
                  <a:gd name="T12" fmla="*/ 0 w 270"/>
                  <a:gd name="T13" fmla="*/ 111 h 163"/>
                  <a:gd name="T14" fmla="*/ 78 w 270"/>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0" h="163">
                    <a:moveTo>
                      <a:pt x="78" y="163"/>
                    </a:moveTo>
                    <a:cubicBezTo>
                      <a:pt x="198" y="163"/>
                      <a:pt x="198" y="163"/>
                      <a:pt x="198" y="163"/>
                    </a:cubicBezTo>
                    <a:cubicBezTo>
                      <a:pt x="270" y="113"/>
                      <a:pt x="270" y="113"/>
                      <a:pt x="270" y="113"/>
                    </a:cubicBezTo>
                    <a:cubicBezTo>
                      <a:pt x="234" y="37"/>
                      <a:pt x="198" y="0"/>
                      <a:pt x="198" y="0"/>
                    </a:cubicBezTo>
                    <a:cubicBezTo>
                      <a:pt x="132" y="4"/>
                      <a:pt x="132" y="4"/>
                      <a:pt x="132" y="4"/>
                    </a:cubicBezTo>
                    <a:cubicBezTo>
                      <a:pt x="66" y="0"/>
                      <a:pt x="66" y="0"/>
                      <a:pt x="66" y="0"/>
                    </a:cubicBezTo>
                    <a:cubicBezTo>
                      <a:pt x="66" y="0"/>
                      <a:pt x="32" y="36"/>
                      <a:pt x="0" y="111"/>
                    </a:cubicBezTo>
                    <a:lnTo>
                      <a:pt x="78" y="163"/>
                    </a:lnTo>
                    <a:close/>
                  </a:path>
                </a:pathLst>
              </a:custGeom>
              <a:solidFill>
                <a:srgbClr val="F0C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2" name="išļiďê"/>
              <p:cNvSpPr/>
              <p:nvPr/>
            </p:nvSpPr>
            <p:spPr bwMode="auto">
              <a:xfrm>
                <a:off x="4634" y="1844"/>
                <a:ext cx="699" cy="745"/>
              </a:xfrm>
              <a:custGeom>
                <a:avLst/>
                <a:gdLst>
                  <a:gd name="T0" fmla="*/ 27 w 557"/>
                  <a:gd name="T1" fmla="*/ 266 h 594"/>
                  <a:gd name="T2" fmla="*/ 529 w 557"/>
                  <a:gd name="T3" fmla="*/ 267 h 594"/>
                  <a:gd name="T4" fmla="*/ 281 w 557"/>
                  <a:gd name="T5" fmla="*/ 594 h 594"/>
                  <a:gd name="T6" fmla="*/ 274 w 557"/>
                  <a:gd name="T7" fmla="*/ 594 h 594"/>
                  <a:gd name="T8" fmla="*/ 27 w 557"/>
                  <a:gd name="T9" fmla="*/ 266 h 594"/>
                </a:gdLst>
                <a:ahLst/>
                <a:cxnLst>
                  <a:cxn ang="0">
                    <a:pos x="T0" y="T1"/>
                  </a:cxn>
                  <a:cxn ang="0">
                    <a:pos x="T2" y="T3"/>
                  </a:cxn>
                  <a:cxn ang="0">
                    <a:pos x="T4" y="T5"/>
                  </a:cxn>
                  <a:cxn ang="0">
                    <a:pos x="T6" y="T7"/>
                  </a:cxn>
                  <a:cxn ang="0">
                    <a:pos x="T8" y="T9"/>
                  </a:cxn>
                </a:cxnLst>
                <a:rect l="0" t="0" r="r" b="b"/>
                <a:pathLst>
                  <a:path w="557" h="594">
                    <a:moveTo>
                      <a:pt x="27" y="266"/>
                    </a:moveTo>
                    <a:cubicBezTo>
                      <a:pt x="67" y="4"/>
                      <a:pt x="486" y="0"/>
                      <a:pt x="529" y="267"/>
                    </a:cubicBezTo>
                    <a:cubicBezTo>
                      <a:pt x="557" y="443"/>
                      <a:pt x="479" y="594"/>
                      <a:pt x="281" y="594"/>
                    </a:cubicBezTo>
                    <a:cubicBezTo>
                      <a:pt x="274" y="594"/>
                      <a:pt x="274" y="594"/>
                      <a:pt x="274" y="594"/>
                    </a:cubicBezTo>
                    <a:cubicBezTo>
                      <a:pt x="73" y="594"/>
                      <a:pt x="0" y="442"/>
                      <a:pt x="27" y="266"/>
                    </a:cubicBezTo>
                    <a:close/>
                  </a:path>
                </a:pathLst>
              </a:custGeom>
              <a:solidFill>
                <a:srgbClr val="F0C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3" name="ïṥlíḍe"/>
              <p:cNvSpPr/>
              <p:nvPr/>
            </p:nvSpPr>
            <p:spPr bwMode="auto">
              <a:xfrm>
                <a:off x="5287" y="2228"/>
                <a:ext cx="62" cy="104"/>
              </a:xfrm>
              <a:custGeom>
                <a:avLst/>
                <a:gdLst>
                  <a:gd name="T0" fmla="*/ 2 w 49"/>
                  <a:gd name="T1" fmla="*/ 0 h 83"/>
                  <a:gd name="T2" fmla="*/ 46 w 49"/>
                  <a:gd name="T3" fmla="*/ 36 h 83"/>
                  <a:gd name="T4" fmla="*/ 4 w 49"/>
                  <a:gd name="T5" fmla="*/ 83 h 83"/>
                  <a:gd name="T6" fmla="*/ 0 w 49"/>
                  <a:gd name="T7" fmla="*/ 35 h 83"/>
                  <a:gd name="T8" fmla="*/ 2 w 49"/>
                  <a:gd name="T9" fmla="*/ 0 h 83"/>
                </a:gdLst>
                <a:ahLst/>
                <a:cxnLst>
                  <a:cxn ang="0">
                    <a:pos x="T0" y="T1"/>
                  </a:cxn>
                  <a:cxn ang="0">
                    <a:pos x="T2" y="T3"/>
                  </a:cxn>
                  <a:cxn ang="0">
                    <a:pos x="T4" y="T5"/>
                  </a:cxn>
                  <a:cxn ang="0">
                    <a:pos x="T6" y="T7"/>
                  </a:cxn>
                  <a:cxn ang="0">
                    <a:pos x="T8" y="T9"/>
                  </a:cxn>
                </a:cxnLst>
                <a:rect l="0" t="0" r="r" b="b"/>
                <a:pathLst>
                  <a:path w="49" h="83">
                    <a:moveTo>
                      <a:pt x="2" y="0"/>
                    </a:moveTo>
                    <a:cubicBezTo>
                      <a:pt x="2" y="0"/>
                      <a:pt x="44" y="9"/>
                      <a:pt x="46" y="36"/>
                    </a:cubicBezTo>
                    <a:cubicBezTo>
                      <a:pt x="49" y="63"/>
                      <a:pt x="30" y="83"/>
                      <a:pt x="4" y="83"/>
                    </a:cubicBezTo>
                    <a:cubicBezTo>
                      <a:pt x="0" y="35"/>
                      <a:pt x="0" y="35"/>
                      <a:pt x="0" y="35"/>
                    </a:cubicBezTo>
                    <a:lnTo>
                      <a:pt x="2" y="0"/>
                    </a:lnTo>
                    <a:close/>
                  </a:path>
                </a:pathLst>
              </a:custGeom>
              <a:solidFill>
                <a:srgbClr val="F0C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4" name="i$ļïḑê"/>
              <p:cNvSpPr/>
              <p:nvPr/>
            </p:nvSpPr>
            <p:spPr bwMode="auto">
              <a:xfrm>
                <a:off x="5304" y="2262"/>
                <a:ext cx="30" cy="40"/>
              </a:xfrm>
              <a:custGeom>
                <a:avLst/>
                <a:gdLst>
                  <a:gd name="T0" fmla="*/ 2 w 24"/>
                  <a:gd name="T1" fmla="*/ 0 h 32"/>
                  <a:gd name="T2" fmla="*/ 1 w 24"/>
                  <a:gd name="T3" fmla="*/ 4 h 32"/>
                  <a:gd name="T4" fmla="*/ 9 w 24"/>
                  <a:gd name="T5" fmla="*/ 6 h 32"/>
                  <a:gd name="T6" fmla="*/ 0 w 24"/>
                  <a:gd name="T7" fmla="*/ 28 h 32"/>
                  <a:gd name="T8" fmla="*/ 3 w 24"/>
                  <a:gd name="T9" fmla="*/ 32 h 32"/>
                  <a:gd name="T10" fmla="*/ 14 w 24"/>
                  <a:gd name="T11" fmla="*/ 8 h 32"/>
                  <a:gd name="T12" fmla="*/ 19 w 24"/>
                  <a:gd name="T13" fmla="*/ 14 h 32"/>
                  <a:gd name="T14" fmla="*/ 24 w 24"/>
                  <a:gd name="T15" fmla="*/ 13 h 32"/>
                  <a:gd name="T16" fmla="*/ 2 w 24"/>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2">
                    <a:moveTo>
                      <a:pt x="2" y="0"/>
                    </a:moveTo>
                    <a:cubicBezTo>
                      <a:pt x="1" y="4"/>
                      <a:pt x="1" y="4"/>
                      <a:pt x="1" y="4"/>
                    </a:cubicBezTo>
                    <a:cubicBezTo>
                      <a:pt x="3" y="5"/>
                      <a:pt x="6" y="5"/>
                      <a:pt x="9" y="6"/>
                    </a:cubicBezTo>
                    <a:cubicBezTo>
                      <a:pt x="9" y="10"/>
                      <a:pt x="7" y="23"/>
                      <a:pt x="0" y="28"/>
                    </a:cubicBezTo>
                    <a:cubicBezTo>
                      <a:pt x="3" y="32"/>
                      <a:pt x="3" y="32"/>
                      <a:pt x="3" y="32"/>
                    </a:cubicBezTo>
                    <a:cubicBezTo>
                      <a:pt x="11" y="26"/>
                      <a:pt x="13" y="14"/>
                      <a:pt x="14" y="8"/>
                    </a:cubicBezTo>
                    <a:cubicBezTo>
                      <a:pt x="16" y="10"/>
                      <a:pt x="18" y="12"/>
                      <a:pt x="19" y="14"/>
                    </a:cubicBezTo>
                    <a:cubicBezTo>
                      <a:pt x="24" y="13"/>
                      <a:pt x="24" y="13"/>
                      <a:pt x="24" y="13"/>
                    </a:cubicBezTo>
                    <a:cubicBezTo>
                      <a:pt x="22" y="2"/>
                      <a:pt x="2" y="0"/>
                      <a:pt x="2" y="0"/>
                    </a:cubicBezTo>
                    <a:close/>
                  </a:path>
                </a:pathLst>
              </a:custGeom>
              <a:solidFill>
                <a:srgbClr val="E2A0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5" name="išľiḋê"/>
              <p:cNvSpPr/>
              <p:nvPr/>
            </p:nvSpPr>
            <p:spPr bwMode="auto">
              <a:xfrm>
                <a:off x="4614" y="2228"/>
                <a:ext cx="62" cy="103"/>
              </a:xfrm>
              <a:custGeom>
                <a:avLst/>
                <a:gdLst>
                  <a:gd name="T0" fmla="*/ 44 w 49"/>
                  <a:gd name="T1" fmla="*/ 0 h 82"/>
                  <a:gd name="T2" fmla="*/ 2 w 49"/>
                  <a:gd name="T3" fmla="*/ 35 h 82"/>
                  <a:gd name="T4" fmla="*/ 44 w 49"/>
                  <a:gd name="T5" fmla="*/ 82 h 82"/>
                  <a:gd name="T6" fmla="*/ 49 w 49"/>
                  <a:gd name="T7" fmla="*/ 34 h 82"/>
                  <a:gd name="T8" fmla="*/ 44 w 49"/>
                  <a:gd name="T9" fmla="*/ 0 h 82"/>
                </a:gdLst>
                <a:ahLst/>
                <a:cxnLst>
                  <a:cxn ang="0">
                    <a:pos x="T0" y="T1"/>
                  </a:cxn>
                  <a:cxn ang="0">
                    <a:pos x="T2" y="T3"/>
                  </a:cxn>
                  <a:cxn ang="0">
                    <a:pos x="T4" y="T5"/>
                  </a:cxn>
                  <a:cxn ang="0">
                    <a:pos x="T6" y="T7"/>
                  </a:cxn>
                  <a:cxn ang="0">
                    <a:pos x="T8" y="T9"/>
                  </a:cxn>
                </a:cxnLst>
                <a:rect l="0" t="0" r="r" b="b"/>
                <a:pathLst>
                  <a:path w="49" h="82">
                    <a:moveTo>
                      <a:pt x="44" y="0"/>
                    </a:moveTo>
                    <a:cubicBezTo>
                      <a:pt x="44" y="0"/>
                      <a:pt x="5" y="8"/>
                      <a:pt x="2" y="35"/>
                    </a:cubicBezTo>
                    <a:cubicBezTo>
                      <a:pt x="0" y="62"/>
                      <a:pt x="18" y="82"/>
                      <a:pt x="44" y="82"/>
                    </a:cubicBezTo>
                    <a:cubicBezTo>
                      <a:pt x="49" y="34"/>
                      <a:pt x="49" y="34"/>
                      <a:pt x="49" y="34"/>
                    </a:cubicBezTo>
                    <a:lnTo>
                      <a:pt x="44" y="0"/>
                    </a:lnTo>
                    <a:close/>
                  </a:path>
                </a:pathLst>
              </a:custGeom>
              <a:solidFill>
                <a:srgbClr val="F0C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6" name="iśḷïḋê"/>
              <p:cNvSpPr/>
              <p:nvPr/>
            </p:nvSpPr>
            <p:spPr bwMode="auto">
              <a:xfrm>
                <a:off x="4629" y="2261"/>
                <a:ext cx="30" cy="40"/>
              </a:xfrm>
              <a:custGeom>
                <a:avLst/>
                <a:gdLst>
                  <a:gd name="T0" fmla="*/ 15 w 24"/>
                  <a:gd name="T1" fmla="*/ 6 h 32"/>
                  <a:gd name="T2" fmla="*/ 23 w 24"/>
                  <a:gd name="T3" fmla="*/ 5 h 32"/>
                  <a:gd name="T4" fmla="*/ 22 w 24"/>
                  <a:gd name="T5" fmla="*/ 0 h 32"/>
                  <a:gd name="T6" fmla="*/ 0 w 24"/>
                  <a:gd name="T7" fmla="*/ 14 h 32"/>
                  <a:gd name="T8" fmla="*/ 5 w 24"/>
                  <a:gd name="T9" fmla="*/ 14 h 32"/>
                  <a:gd name="T10" fmla="*/ 10 w 24"/>
                  <a:gd name="T11" fmla="*/ 8 h 32"/>
                  <a:gd name="T12" fmla="*/ 21 w 24"/>
                  <a:gd name="T13" fmla="*/ 32 h 32"/>
                  <a:gd name="T14" fmla="*/ 24 w 24"/>
                  <a:gd name="T15" fmla="*/ 29 h 32"/>
                  <a:gd name="T16" fmla="*/ 15 w 24"/>
                  <a:gd name="T17"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2">
                    <a:moveTo>
                      <a:pt x="15" y="6"/>
                    </a:moveTo>
                    <a:cubicBezTo>
                      <a:pt x="18" y="5"/>
                      <a:pt x="21" y="5"/>
                      <a:pt x="23" y="5"/>
                    </a:cubicBezTo>
                    <a:cubicBezTo>
                      <a:pt x="22" y="0"/>
                      <a:pt x="22" y="0"/>
                      <a:pt x="22" y="0"/>
                    </a:cubicBezTo>
                    <a:cubicBezTo>
                      <a:pt x="21" y="0"/>
                      <a:pt x="2" y="3"/>
                      <a:pt x="0" y="14"/>
                    </a:cubicBezTo>
                    <a:cubicBezTo>
                      <a:pt x="5" y="14"/>
                      <a:pt x="5" y="14"/>
                      <a:pt x="5" y="14"/>
                    </a:cubicBezTo>
                    <a:cubicBezTo>
                      <a:pt x="5" y="12"/>
                      <a:pt x="7" y="10"/>
                      <a:pt x="10" y="8"/>
                    </a:cubicBezTo>
                    <a:cubicBezTo>
                      <a:pt x="11" y="14"/>
                      <a:pt x="13" y="26"/>
                      <a:pt x="21" y="32"/>
                    </a:cubicBezTo>
                    <a:cubicBezTo>
                      <a:pt x="24" y="29"/>
                      <a:pt x="24" y="29"/>
                      <a:pt x="24" y="29"/>
                    </a:cubicBezTo>
                    <a:cubicBezTo>
                      <a:pt x="16" y="23"/>
                      <a:pt x="15" y="11"/>
                      <a:pt x="15" y="6"/>
                    </a:cubicBezTo>
                    <a:close/>
                  </a:path>
                </a:pathLst>
              </a:custGeom>
              <a:solidFill>
                <a:srgbClr val="E2A0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7" name="îslíḍé"/>
              <p:cNvSpPr/>
              <p:nvPr/>
            </p:nvSpPr>
            <p:spPr bwMode="auto">
              <a:xfrm>
                <a:off x="4939" y="2355"/>
                <a:ext cx="85" cy="40"/>
              </a:xfrm>
              <a:prstGeom prst="ellipse">
                <a:avLst/>
              </a:prstGeom>
              <a:solidFill>
                <a:srgbClr val="EEB7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8" name="ïš1iḑé"/>
              <p:cNvSpPr/>
              <p:nvPr/>
            </p:nvSpPr>
            <p:spPr bwMode="auto">
              <a:xfrm>
                <a:off x="4864" y="2426"/>
                <a:ext cx="235" cy="99"/>
              </a:xfrm>
              <a:custGeom>
                <a:avLst/>
                <a:gdLst>
                  <a:gd name="T0" fmla="*/ 0 w 188"/>
                  <a:gd name="T1" fmla="*/ 0 h 79"/>
                  <a:gd name="T2" fmla="*/ 188 w 188"/>
                  <a:gd name="T3" fmla="*/ 0 h 79"/>
                  <a:gd name="T4" fmla="*/ 93 w 188"/>
                  <a:gd name="T5" fmla="*/ 79 h 79"/>
                  <a:gd name="T6" fmla="*/ 0 w 188"/>
                  <a:gd name="T7" fmla="*/ 0 h 79"/>
                </a:gdLst>
                <a:ahLst/>
                <a:cxnLst>
                  <a:cxn ang="0">
                    <a:pos x="T0" y="T1"/>
                  </a:cxn>
                  <a:cxn ang="0">
                    <a:pos x="T2" y="T3"/>
                  </a:cxn>
                  <a:cxn ang="0">
                    <a:pos x="T4" y="T5"/>
                  </a:cxn>
                  <a:cxn ang="0">
                    <a:pos x="T6" y="T7"/>
                  </a:cxn>
                </a:cxnLst>
                <a:rect l="0" t="0" r="r" b="b"/>
                <a:pathLst>
                  <a:path w="188" h="79">
                    <a:moveTo>
                      <a:pt x="0" y="0"/>
                    </a:moveTo>
                    <a:cubicBezTo>
                      <a:pt x="188" y="0"/>
                      <a:pt x="188" y="0"/>
                      <a:pt x="188" y="0"/>
                    </a:cubicBezTo>
                    <a:cubicBezTo>
                      <a:pt x="188" y="0"/>
                      <a:pt x="164" y="79"/>
                      <a:pt x="93" y="79"/>
                    </a:cubicBezTo>
                    <a:cubicBezTo>
                      <a:pt x="21" y="79"/>
                      <a:pt x="0" y="0"/>
                      <a:pt x="0" y="0"/>
                    </a:cubicBezTo>
                    <a:close/>
                  </a:path>
                </a:pathLst>
              </a:custGeom>
              <a:solidFill>
                <a:srgbClr val="CA508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9" name="i$ḻíḑe"/>
              <p:cNvSpPr/>
              <p:nvPr/>
            </p:nvSpPr>
            <p:spPr bwMode="auto">
              <a:xfrm>
                <a:off x="4900" y="2426"/>
                <a:ext cx="158" cy="72"/>
              </a:xfrm>
              <a:custGeom>
                <a:avLst/>
                <a:gdLst>
                  <a:gd name="T0" fmla="*/ 0 w 126"/>
                  <a:gd name="T1" fmla="*/ 0 h 57"/>
                  <a:gd name="T2" fmla="*/ 126 w 126"/>
                  <a:gd name="T3" fmla="*/ 0 h 57"/>
                  <a:gd name="T4" fmla="*/ 0 w 126"/>
                  <a:gd name="T5" fmla="*/ 0 h 57"/>
                </a:gdLst>
                <a:ahLst/>
                <a:cxnLst>
                  <a:cxn ang="0">
                    <a:pos x="T0" y="T1"/>
                  </a:cxn>
                  <a:cxn ang="0">
                    <a:pos x="T2" y="T3"/>
                  </a:cxn>
                  <a:cxn ang="0">
                    <a:pos x="T4" y="T5"/>
                  </a:cxn>
                </a:cxnLst>
                <a:rect l="0" t="0" r="r" b="b"/>
                <a:pathLst>
                  <a:path w="126" h="57">
                    <a:moveTo>
                      <a:pt x="0" y="0"/>
                    </a:moveTo>
                    <a:cubicBezTo>
                      <a:pt x="0" y="0"/>
                      <a:pt x="51" y="57"/>
                      <a:pt x="12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0" name="íṥľiďe"/>
              <p:cNvSpPr/>
              <p:nvPr/>
            </p:nvSpPr>
            <p:spPr bwMode="auto">
              <a:xfrm>
                <a:off x="4753" y="2138"/>
                <a:ext cx="129" cy="42"/>
              </a:xfrm>
              <a:custGeom>
                <a:avLst/>
                <a:gdLst>
                  <a:gd name="T0" fmla="*/ 100 w 103"/>
                  <a:gd name="T1" fmla="*/ 12 h 34"/>
                  <a:gd name="T2" fmla="*/ 17 w 103"/>
                  <a:gd name="T3" fmla="*/ 16 h 34"/>
                  <a:gd name="T4" fmla="*/ 2 w 103"/>
                  <a:gd name="T5" fmla="*/ 34 h 34"/>
                  <a:gd name="T6" fmla="*/ 44 w 103"/>
                  <a:gd name="T7" fmla="*/ 26 h 34"/>
                  <a:gd name="T8" fmla="*/ 94 w 103"/>
                  <a:gd name="T9" fmla="*/ 29 h 34"/>
                  <a:gd name="T10" fmla="*/ 100 w 103"/>
                  <a:gd name="T11" fmla="*/ 12 h 34"/>
                </a:gdLst>
                <a:ahLst/>
                <a:cxnLst>
                  <a:cxn ang="0">
                    <a:pos x="T0" y="T1"/>
                  </a:cxn>
                  <a:cxn ang="0">
                    <a:pos x="T2" y="T3"/>
                  </a:cxn>
                  <a:cxn ang="0">
                    <a:pos x="T4" y="T5"/>
                  </a:cxn>
                  <a:cxn ang="0">
                    <a:pos x="T6" y="T7"/>
                  </a:cxn>
                  <a:cxn ang="0">
                    <a:pos x="T8" y="T9"/>
                  </a:cxn>
                  <a:cxn ang="0">
                    <a:pos x="T10" y="T11"/>
                  </a:cxn>
                </a:cxnLst>
                <a:rect l="0" t="0" r="r" b="b"/>
                <a:pathLst>
                  <a:path w="103" h="34">
                    <a:moveTo>
                      <a:pt x="100" y="12"/>
                    </a:moveTo>
                    <a:cubicBezTo>
                      <a:pt x="100" y="12"/>
                      <a:pt x="41" y="0"/>
                      <a:pt x="17" y="16"/>
                    </a:cubicBezTo>
                    <a:cubicBezTo>
                      <a:pt x="0" y="27"/>
                      <a:pt x="4" y="33"/>
                      <a:pt x="2" y="34"/>
                    </a:cubicBezTo>
                    <a:cubicBezTo>
                      <a:pt x="2" y="34"/>
                      <a:pt x="31" y="26"/>
                      <a:pt x="44" y="26"/>
                    </a:cubicBezTo>
                    <a:cubicBezTo>
                      <a:pt x="58" y="26"/>
                      <a:pt x="87" y="30"/>
                      <a:pt x="94" y="29"/>
                    </a:cubicBezTo>
                    <a:cubicBezTo>
                      <a:pt x="102" y="28"/>
                      <a:pt x="103" y="16"/>
                      <a:pt x="100" y="12"/>
                    </a:cubicBezTo>
                    <a:close/>
                  </a:path>
                </a:pathLst>
              </a:custGeom>
              <a:solidFill>
                <a:srgbClr val="6B4B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1" name="isļïdé"/>
              <p:cNvSpPr/>
              <p:nvPr/>
            </p:nvSpPr>
            <p:spPr bwMode="auto">
              <a:xfrm>
                <a:off x="4798" y="2259"/>
                <a:ext cx="48" cy="62"/>
              </a:xfrm>
              <a:prstGeom prst="ellipse">
                <a:avLst/>
              </a:prstGeom>
              <a:solidFill>
                <a:srgbClr val="3E3E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2" name="işľíďè"/>
              <p:cNvSpPr/>
              <p:nvPr/>
            </p:nvSpPr>
            <p:spPr bwMode="auto">
              <a:xfrm>
                <a:off x="5081" y="2138"/>
                <a:ext cx="127" cy="42"/>
              </a:xfrm>
              <a:custGeom>
                <a:avLst/>
                <a:gdLst>
                  <a:gd name="T0" fmla="*/ 3 w 102"/>
                  <a:gd name="T1" fmla="*/ 12 h 34"/>
                  <a:gd name="T2" fmla="*/ 86 w 102"/>
                  <a:gd name="T3" fmla="*/ 16 h 34"/>
                  <a:gd name="T4" fmla="*/ 101 w 102"/>
                  <a:gd name="T5" fmla="*/ 34 h 34"/>
                  <a:gd name="T6" fmla="*/ 58 w 102"/>
                  <a:gd name="T7" fmla="*/ 26 h 34"/>
                  <a:gd name="T8" fmla="*/ 8 w 102"/>
                  <a:gd name="T9" fmla="*/ 29 h 34"/>
                  <a:gd name="T10" fmla="*/ 3 w 102"/>
                  <a:gd name="T11" fmla="*/ 12 h 34"/>
                </a:gdLst>
                <a:ahLst/>
                <a:cxnLst>
                  <a:cxn ang="0">
                    <a:pos x="T0" y="T1"/>
                  </a:cxn>
                  <a:cxn ang="0">
                    <a:pos x="T2" y="T3"/>
                  </a:cxn>
                  <a:cxn ang="0">
                    <a:pos x="T4" y="T5"/>
                  </a:cxn>
                  <a:cxn ang="0">
                    <a:pos x="T6" y="T7"/>
                  </a:cxn>
                  <a:cxn ang="0">
                    <a:pos x="T8" y="T9"/>
                  </a:cxn>
                  <a:cxn ang="0">
                    <a:pos x="T10" y="T11"/>
                  </a:cxn>
                </a:cxnLst>
                <a:rect l="0" t="0" r="r" b="b"/>
                <a:pathLst>
                  <a:path w="102" h="34">
                    <a:moveTo>
                      <a:pt x="3" y="12"/>
                    </a:moveTo>
                    <a:cubicBezTo>
                      <a:pt x="3" y="12"/>
                      <a:pt x="61" y="0"/>
                      <a:pt x="86" y="16"/>
                    </a:cubicBezTo>
                    <a:cubicBezTo>
                      <a:pt x="102" y="27"/>
                      <a:pt x="98" y="33"/>
                      <a:pt x="101" y="34"/>
                    </a:cubicBezTo>
                    <a:cubicBezTo>
                      <a:pt x="101" y="34"/>
                      <a:pt x="72" y="26"/>
                      <a:pt x="58" y="26"/>
                    </a:cubicBezTo>
                    <a:cubicBezTo>
                      <a:pt x="45" y="26"/>
                      <a:pt x="16" y="30"/>
                      <a:pt x="8" y="29"/>
                    </a:cubicBezTo>
                    <a:cubicBezTo>
                      <a:pt x="1" y="28"/>
                      <a:pt x="0" y="16"/>
                      <a:pt x="3" y="12"/>
                    </a:cubicBezTo>
                    <a:close/>
                  </a:path>
                </a:pathLst>
              </a:custGeom>
              <a:solidFill>
                <a:srgbClr val="6B4B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3" name="ïṣḻïdé"/>
              <p:cNvSpPr/>
              <p:nvPr/>
            </p:nvSpPr>
            <p:spPr bwMode="auto">
              <a:xfrm>
                <a:off x="5116" y="2259"/>
                <a:ext cx="47" cy="62"/>
              </a:xfrm>
              <a:prstGeom prst="ellipse">
                <a:avLst/>
              </a:prstGeom>
              <a:solidFill>
                <a:srgbClr val="3E3E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4" name="ïşlïde"/>
              <p:cNvSpPr/>
              <p:nvPr/>
            </p:nvSpPr>
            <p:spPr bwMode="auto">
              <a:xfrm>
                <a:off x="4708" y="2213"/>
                <a:ext cx="232" cy="158"/>
              </a:xfrm>
              <a:custGeom>
                <a:avLst/>
                <a:gdLst>
                  <a:gd name="T0" fmla="*/ 92 w 185"/>
                  <a:gd name="T1" fmla="*/ 126 h 126"/>
                  <a:gd name="T2" fmla="*/ 0 w 185"/>
                  <a:gd name="T3" fmla="*/ 63 h 126"/>
                  <a:gd name="T4" fmla="*/ 92 w 185"/>
                  <a:gd name="T5" fmla="*/ 0 h 126"/>
                  <a:gd name="T6" fmla="*/ 185 w 185"/>
                  <a:gd name="T7" fmla="*/ 63 h 126"/>
                  <a:gd name="T8" fmla="*/ 92 w 185"/>
                  <a:gd name="T9" fmla="*/ 126 h 126"/>
                  <a:gd name="T10" fmla="*/ 92 w 185"/>
                  <a:gd name="T11" fmla="*/ 8 h 126"/>
                  <a:gd name="T12" fmla="*/ 10 w 185"/>
                  <a:gd name="T13" fmla="*/ 63 h 126"/>
                  <a:gd name="T14" fmla="*/ 92 w 185"/>
                  <a:gd name="T15" fmla="*/ 119 h 126"/>
                  <a:gd name="T16" fmla="*/ 174 w 185"/>
                  <a:gd name="T17" fmla="*/ 63 h 126"/>
                  <a:gd name="T18" fmla="*/ 92 w 185"/>
                  <a:gd name="T19"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26">
                    <a:moveTo>
                      <a:pt x="92" y="126"/>
                    </a:moveTo>
                    <a:cubicBezTo>
                      <a:pt x="41" y="126"/>
                      <a:pt x="0" y="98"/>
                      <a:pt x="0" y="63"/>
                    </a:cubicBezTo>
                    <a:cubicBezTo>
                      <a:pt x="0" y="29"/>
                      <a:pt x="41" y="0"/>
                      <a:pt x="92" y="0"/>
                    </a:cubicBezTo>
                    <a:cubicBezTo>
                      <a:pt x="143" y="0"/>
                      <a:pt x="185" y="29"/>
                      <a:pt x="185" y="63"/>
                    </a:cubicBezTo>
                    <a:cubicBezTo>
                      <a:pt x="185" y="98"/>
                      <a:pt x="143" y="126"/>
                      <a:pt x="92" y="126"/>
                    </a:cubicBezTo>
                    <a:close/>
                    <a:moveTo>
                      <a:pt x="92" y="8"/>
                    </a:moveTo>
                    <a:cubicBezTo>
                      <a:pt x="47" y="8"/>
                      <a:pt x="10" y="33"/>
                      <a:pt x="10" y="63"/>
                    </a:cubicBezTo>
                    <a:cubicBezTo>
                      <a:pt x="10" y="94"/>
                      <a:pt x="47" y="119"/>
                      <a:pt x="92" y="119"/>
                    </a:cubicBezTo>
                    <a:cubicBezTo>
                      <a:pt x="137" y="119"/>
                      <a:pt x="174" y="94"/>
                      <a:pt x="174" y="63"/>
                    </a:cubicBezTo>
                    <a:cubicBezTo>
                      <a:pt x="174" y="33"/>
                      <a:pt x="137" y="8"/>
                      <a:pt x="92" y="8"/>
                    </a:cubicBezTo>
                    <a:close/>
                  </a:path>
                </a:pathLst>
              </a:custGeom>
              <a:solidFill>
                <a:srgbClr val="29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5" name="ïṥḷîḓé"/>
              <p:cNvSpPr/>
              <p:nvPr/>
            </p:nvSpPr>
            <p:spPr bwMode="auto">
              <a:xfrm>
                <a:off x="5017" y="2213"/>
                <a:ext cx="233" cy="158"/>
              </a:xfrm>
              <a:custGeom>
                <a:avLst/>
                <a:gdLst>
                  <a:gd name="T0" fmla="*/ 93 w 186"/>
                  <a:gd name="T1" fmla="*/ 126 h 126"/>
                  <a:gd name="T2" fmla="*/ 0 w 186"/>
                  <a:gd name="T3" fmla="*/ 63 h 126"/>
                  <a:gd name="T4" fmla="*/ 93 w 186"/>
                  <a:gd name="T5" fmla="*/ 0 h 126"/>
                  <a:gd name="T6" fmla="*/ 186 w 186"/>
                  <a:gd name="T7" fmla="*/ 63 h 126"/>
                  <a:gd name="T8" fmla="*/ 93 w 186"/>
                  <a:gd name="T9" fmla="*/ 126 h 126"/>
                  <a:gd name="T10" fmla="*/ 93 w 186"/>
                  <a:gd name="T11" fmla="*/ 8 h 126"/>
                  <a:gd name="T12" fmla="*/ 11 w 186"/>
                  <a:gd name="T13" fmla="*/ 63 h 126"/>
                  <a:gd name="T14" fmla="*/ 93 w 186"/>
                  <a:gd name="T15" fmla="*/ 119 h 126"/>
                  <a:gd name="T16" fmla="*/ 175 w 186"/>
                  <a:gd name="T17" fmla="*/ 63 h 126"/>
                  <a:gd name="T18" fmla="*/ 93 w 186"/>
                  <a:gd name="T19"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26">
                    <a:moveTo>
                      <a:pt x="93" y="126"/>
                    </a:moveTo>
                    <a:cubicBezTo>
                      <a:pt x="42" y="126"/>
                      <a:pt x="0" y="98"/>
                      <a:pt x="0" y="63"/>
                    </a:cubicBezTo>
                    <a:cubicBezTo>
                      <a:pt x="0" y="29"/>
                      <a:pt x="42" y="0"/>
                      <a:pt x="93" y="0"/>
                    </a:cubicBezTo>
                    <a:cubicBezTo>
                      <a:pt x="144" y="0"/>
                      <a:pt x="186" y="29"/>
                      <a:pt x="186" y="63"/>
                    </a:cubicBezTo>
                    <a:cubicBezTo>
                      <a:pt x="186" y="98"/>
                      <a:pt x="144" y="126"/>
                      <a:pt x="93" y="126"/>
                    </a:cubicBezTo>
                    <a:close/>
                    <a:moveTo>
                      <a:pt x="93" y="8"/>
                    </a:moveTo>
                    <a:cubicBezTo>
                      <a:pt x="48" y="8"/>
                      <a:pt x="11" y="33"/>
                      <a:pt x="11" y="63"/>
                    </a:cubicBezTo>
                    <a:cubicBezTo>
                      <a:pt x="11" y="94"/>
                      <a:pt x="48" y="119"/>
                      <a:pt x="93" y="119"/>
                    </a:cubicBezTo>
                    <a:cubicBezTo>
                      <a:pt x="138" y="119"/>
                      <a:pt x="175" y="94"/>
                      <a:pt x="175" y="63"/>
                    </a:cubicBezTo>
                    <a:cubicBezTo>
                      <a:pt x="175" y="33"/>
                      <a:pt x="138" y="8"/>
                      <a:pt x="93" y="8"/>
                    </a:cubicBezTo>
                    <a:close/>
                  </a:path>
                </a:pathLst>
              </a:custGeom>
              <a:solidFill>
                <a:srgbClr val="29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6" name="íṡliḍè"/>
              <p:cNvSpPr/>
              <p:nvPr/>
            </p:nvSpPr>
            <p:spPr bwMode="auto">
              <a:xfrm>
                <a:off x="4929" y="2268"/>
                <a:ext cx="98" cy="27"/>
              </a:xfrm>
              <a:custGeom>
                <a:avLst/>
                <a:gdLst>
                  <a:gd name="T0" fmla="*/ 5 w 78"/>
                  <a:gd name="T1" fmla="*/ 21 h 21"/>
                  <a:gd name="T2" fmla="*/ 0 w 78"/>
                  <a:gd name="T3" fmla="*/ 15 h 21"/>
                  <a:gd name="T4" fmla="*/ 78 w 78"/>
                  <a:gd name="T5" fmla="*/ 15 h 21"/>
                  <a:gd name="T6" fmla="*/ 73 w 78"/>
                  <a:gd name="T7" fmla="*/ 21 h 21"/>
                  <a:gd name="T8" fmla="*/ 5 w 78"/>
                  <a:gd name="T9" fmla="*/ 21 h 21"/>
                </a:gdLst>
                <a:ahLst/>
                <a:cxnLst>
                  <a:cxn ang="0">
                    <a:pos x="T0" y="T1"/>
                  </a:cxn>
                  <a:cxn ang="0">
                    <a:pos x="T2" y="T3"/>
                  </a:cxn>
                  <a:cxn ang="0">
                    <a:pos x="T4" y="T5"/>
                  </a:cxn>
                  <a:cxn ang="0">
                    <a:pos x="T6" y="T7"/>
                  </a:cxn>
                  <a:cxn ang="0">
                    <a:pos x="T8" y="T9"/>
                  </a:cxn>
                </a:cxnLst>
                <a:rect l="0" t="0" r="r" b="b"/>
                <a:pathLst>
                  <a:path w="78" h="21">
                    <a:moveTo>
                      <a:pt x="5" y="21"/>
                    </a:moveTo>
                    <a:cubicBezTo>
                      <a:pt x="0" y="15"/>
                      <a:pt x="0" y="15"/>
                      <a:pt x="0" y="15"/>
                    </a:cubicBezTo>
                    <a:cubicBezTo>
                      <a:pt x="2" y="14"/>
                      <a:pt x="43" y="0"/>
                      <a:pt x="78" y="15"/>
                    </a:cubicBezTo>
                    <a:cubicBezTo>
                      <a:pt x="73" y="21"/>
                      <a:pt x="73" y="21"/>
                      <a:pt x="73" y="21"/>
                    </a:cubicBezTo>
                    <a:cubicBezTo>
                      <a:pt x="42" y="8"/>
                      <a:pt x="5" y="21"/>
                      <a:pt x="5" y="21"/>
                    </a:cubicBezTo>
                    <a:close/>
                  </a:path>
                </a:pathLst>
              </a:custGeom>
              <a:solidFill>
                <a:srgbClr val="29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7" name="ïšḻíḋé"/>
              <p:cNvSpPr/>
              <p:nvPr/>
            </p:nvSpPr>
            <p:spPr bwMode="auto">
              <a:xfrm>
                <a:off x="4524" y="1755"/>
                <a:ext cx="908" cy="525"/>
              </a:xfrm>
              <a:custGeom>
                <a:avLst/>
                <a:gdLst>
                  <a:gd name="T0" fmla="*/ 690 w 724"/>
                  <a:gd name="T1" fmla="*/ 282 h 418"/>
                  <a:gd name="T2" fmla="*/ 654 w 724"/>
                  <a:gd name="T3" fmla="*/ 180 h 418"/>
                  <a:gd name="T4" fmla="*/ 566 w 724"/>
                  <a:gd name="T5" fmla="*/ 69 h 418"/>
                  <a:gd name="T6" fmla="*/ 452 w 724"/>
                  <a:gd name="T7" fmla="*/ 27 h 418"/>
                  <a:gd name="T8" fmla="*/ 362 w 724"/>
                  <a:gd name="T9" fmla="*/ 2 h 418"/>
                  <a:gd name="T10" fmla="*/ 272 w 724"/>
                  <a:gd name="T11" fmla="*/ 27 h 418"/>
                  <a:gd name="T12" fmla="*/ 158 w 724"/>
                  <a:gd name="T13" fmla="*/ 69 h 418"/>
                  <a:gd name="T14" fmla="*/ 70 w 724"/>
                  <a:gd name="T15" fmla="*/ 180 h 418"/>
                  <a:gd name="T16" fmla="*/ 34 w 724"/>
                  <a:gd name="T17" fmla="*/ 282 h 418"/>
                  <a:gd name="T18" fmla="*/ 49 w 724"/>
                  <a:gd name="T19" fmla="*/ 364 h 418"/>
                  <a:gd name="T20" fmla="*/ 78 w 724"/>
                  <a:gd name="T21" fmla="*/ 418 h 418"/>
                  <a:gd name="T22" fmla="*/ 128 w 724"/>
                  <a:gd name="T23" fmla="*/ 379 h 418"/>
                  <a:gd name="T24" fmla="*/ 167 w 724"/>
                  <a:gd name="T25" fmla="*/ 306 h 418"/>
                  <a:gd name="T26" fmla="*/ 244 w 724"/>
                  <a:gd name="T27" fmla="*/ 241 h 418"/>
                  <a:gd name="T28" fmla="*/ 362 w 724"/>
                  <a:gd name="T29" fmla="*/ 261 h 418"/>
                  <a:gd name="T30" fmla="*/ 362 w 724"/>
                  <a:gd name="T31" fmla="*/ 261 h 418"/>
                  <a:gd name="T32" fmla="*/ 362 w 724"/>
                  <a:gd name="T33" fmla="*/ 261 h 418"/>
                  <a:gd name="T34" fmla="*/ 480 w 724"/>
                  <a:gd name="T35" fmla="*/ 241 h 418"/>
                  <a:gd name="T36" fmla="*/ 557 w 724"/>
                  <a:gd name="T37" fmla="*/ 306 h 418"/>
                  <a:gd name="T38" fmla="*/ 590 w 724"/>
                  <a:gd name="T39" fmla="*/ 382 h 418"/>
                  <a:gd name="T40" fmla="*/ 656 w 724"/>
                  <a:gd name="T41" fmla="*/ 418 h 418"/>
                  <a:gd name="T42" fmla="*/ 675 w 724"/>
                  <a:gd name="T43" fmla="*/ 364 h 418"/>
                  <a:gd name="T44" fmla="*/ 690 w 724"/>
                  <a:gd name="T45" fmla="*/ 28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4" h="418">
                    <a:moveTo>
                      <a:pt x="690" y="282"/>
                    </a:moveTo>
                    <a:cubicBezTo>
                      <a:pt x="708" y="215"/>
                      <a:pt x="654" y="180"/>
                      <a:pt x="654" y="180"/>
                    </a:cubicBezTo>
                    <a:cubicBezTo>
                      <a:pt x="661" y="92"/>
                      <a:pt x="566" y="69"/>
                      <a:pt x="566" y="69"/>
                    </a:cubicBezTo>
                    <a:cubicBezTo>
                      <a:pt x="522" y="4"/>
                      <a:pt x="452" y="27"/>
                      <a:pt x="452" y="27"/>
                    </a:cubicBezTo>
                    <a:cubicBezTo>
                      <a:pt x="418" y="5"/>
                      <a:pt x="387" y="0"/>
                      <a:pt x="362" y="2"/>
                    </a:cubicBezTo>
                    <a:cubicBezTo>
                      <a:pt x="337" y="0"/>
                      <a:pt x="306" y="5"/>
                      <a:pt x="272" y="27"/>
                    </a:cubicBezTo>
                    <a:cubicBezTo>
                      <a:pt x="272" y="27"/>
                      <a:pt x="202" y="4"/>
                      <a:pt x="158" y="69"/>
                    </a:cubicBezTo>
                    <a:cubicBezTo>
                      <a:pt x="158" y="69"/>
                      <a:pt x="63" y="92"/>
                      <a:pt x="70" y="180"/>
                    </a:cubicBezTo>
                    <a:cubicBezTo>
                      <a:pt x="70" y="180"/>
                      <a:pt x="17" y="215"/>
                      <a:pt x="34" y="282"/>
                    </a:cubicBezTo>
                    <a:cubicBezTo>
                      <a:pt x="34" y="282"/>
                      <a:pt x="0" y="331"/>
                      <a:pt x="49" y="364"/>
                    </a:cubicBezTo>
                    <a:cubicBezTo>
                      <a:pt x="49" y="364"/>
                      <a:pt x="22" y="401"/>
                      <a:pt x="78" y="418"/>
                    </a:cubicBezTo>
                    <a:cubicBezTo>
                      <a:pt x="78" y="418"/>
                      <a:pt x="82" y="377"/>
                      <a:pt x="128" y="379"/>
                    </a:cubicBezTo>
                    <a:cubicBezTo>
                      <a:pt x="138" y="379"/>
                      <a:pt x="167" y="306"/>
                      <a:pt x="167" y="306"/>
                    </a:cubicBezTo>
                    <a:cubicBezTo>
                      <a:pt x="198" y="301"/>
                      <a:pt x="242" y="273"/>
                      <a:pt x="244" y="241"/>
                    </a:cubicBezTo>
                    <a:cubicBezTo>
                      <a:pt x="244" y="241"/>
                      <a:pt x="289" y="285"/>
                      <a:pt x="362" y="261"/>
                    </a:cubicBezTo>
                    <a:cubicBezTo>
                      <a:pt x="362" y="261"/>
                      <a:pt x="362" y="261"/>
                      <a:pt x="362" y="261"/>
                    </a:cubicBezTo>
                    <a:cubicBezTo>
                      <a:pt x="362" y="261"/>
                      <a:pt x="362" y="261"/>
                      <a:pt x="362" y="261"/>
                    </a:cubicBezTo>
                    <a:cubicBezTo>
                      <a:pt x="436" y="285"/>
                      <a:pt x="480" y="241"/>
                      <a:pt x="480" y="241"/>
                    </a:cubicBezTo>
                    <a:cubicBezTo>
                      <a:pt x="482" y="273"/>
                      <a:pt x="527" y="301"/>
                      <a:pt x="557" y="306"/>
                    </a:cubicBezTo>
                    <a:cubicBezTo>
                      <a:pt x="557" y="306"/>
                      <a:pt x="566" y="377"/>
                      <a:pt x="590" y="382"/>
                    </a:cubicBezTo>
                    <a:cubicBezTo>
                      <a:pt x="628" y="388"/>
                      <a:pt x="656" y="402"/>
                      <a:pt x="656" y="418"/>
                    </a:cubicBezTo>
                    <a:cubicBezTo>
                      <a:pt x="711" y="401"/>
                      <a:pt x="675" y="364"/>
                      <a:pt x="675" y="364"/>
                    </a:cubicBezTo>
                    <a:cubicBezTo>
                      <a:pt x="724" y="331"/>
                      <a:pt x="690" y="282"/>
                      <a:pt x="690" y="282"/>
                    </a:cubicBezTo>
                    <a:close/>
                  </a:path>
                </a:pathLst>
              </a:custGeom>
              <a:solidFill>
                <a:srgbClr val="6B4B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8" name="íṣlîḑê"/>
              <p:cNvSpPr/>
              <p:nvPr/>
            </p:nvSpPr>
            <p:spPr bwMode="auto">
              <a:xfrm>
                <a:off x="4829" y="2666"/>
                <a:ext cx="309" cy="637"/>
              </a:xfrm>
              <a:custGeom>
                <a:avLst/>
                <a:gdLst>
                  <a:gd name="T0" fmla="*/ 126 w 247"/>
                  <a:gd name="T1" fmla="*/ 35 h 508"/>
                  <a:gd name="T2" fmla="*/ 126 w 247"/>
                  <a:gd name="T3" fmla="*/ 34 h 508"/>
                  <a:gd name="T4" fmla="*/ 124 w 247"/>
                  <a:gd name="T5" fmla="*/ 34 h 508"/>
                  <a:gd name="T6" fmla="*/ 121 w 247"/>
                  <a:gd name="T7" fmla="*/ 34 h 508"/>
                  <a:gd name="T8" fmla="*/ 121 w 247"/>
                  <a:gd name="T9" fmla="*/ 35 h 508"/>
                  <a:gd name="T10" fmla="*/ 0 w 247"/>
                  <a:gd name="T11" fmla="*/ 0 h 508"/>
                  <a:gd name="T12" fmla="*/ 0 w 247"/>
                  <a:gd name="T13" fmla="*/ 508 h 508"/>
                  <a:gd name="T14" fmla="*/ 122 w 247"/>
                  <a:gd name="T15" fmla="*/ 508 h 508"/>
                  <a:gd name="T16" fmla="*/ 125 w 247"/>
                  <a:gd name="T17" fmla="*/ 508 h 508"/>
                  <a:gd name="T18" fmla="*/ 247 w 247"/>
                  <a:gd name="T19" fmla="*/ 508 h 508"/>
                  <a:gd name="T20" fmla="*/ 247 w 247"/>
                  <a:gd name="T21" fmla="*/ 0 h 508"/>
                  <a:gd name="T22" fmla="*/ 126 w 247"/>
                  <a:gd name="T23" fmla="*/ 35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7" h="508">
                    <a:moveTo>
                      <a:pt x="126" y="35"/>
                    </a:moveTo>
                    <a:cubicBezTo>
                      <a:pt x="126" y="34"/>
                      <a:pt x="126" y="34"/>
                      <a:pt x="126" y="34"/>
                    </a:cubicBezTo>
                    <a:cubicBezTo>
                      <a:pt x="126" y="34"/>
                      <a:pt x="125" y="34"/>
                      <a:pt x="124" y="34"/>
                    </a:cubicBezTo>
                    <a:cubicBezTo>
                      <a:pt x="122" y="34"/>
                      <a:pt x="121" y="34"/>
                      <a:pt x="121" y="34"/>
                    </a:cubicBezTo>
                    <a:cubicBezTo>
                      <a:pt x="121" y="35"/>
                      <a:pt x="121" y="35"/>
                      <a:pt x="121" y="35"/>
                    </a:cubicBezTo>
                    <a:cubicBezTo>
                      <a:pt x="103" y="36"/>
                      <a:pt x="42" y="36"/>
                      <a:pt x="0" y="0"/>
                    </a:cubicBezTo>
                    <a:cubicBezTo>
                      <a:pt x="0" y="508"/>
                      <a:pt x="0" y="508"/>
                      <a:pt x="0" y="508"/>
                    </a:cubicBezTo>
                    <a:cubicBezTo>
                      <a:pt x="122" y="508"/>
                      <a:pt x="122" y="508"/>
                      <a:pt x="122" y="508"/>
                    </a:cubicBezTo>
                    <a:cubicBezTo>
                      <a:pt x="125" y="508"/>
                      <a:pt x="125" y="508"/>
                      <a:pt x="125" y="508"/>
                    </a:cubicBezTo>
                    <a:cubicBezTo>
                      <a:pt x="247" y="508"/>
                      <a:pt x="247" y="508"/>
                      <a:pt x="247" y="508"/>
                    </a:cubicBezTo>
                    <a:cubicBezTo>
                      <a:pt x="247" y="0"/>
                      <a:pt x="247" y="0"/>
                      <a:pt x="247" y="0"/>
                    </a:cubicBezTo>
                    <a:cubicBezTo>
                      <a:pt x="205" y="36"/>
                      <a:pt x="145" y="36"/>
                      <a:pt x="126" y="35"/>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9" name="iśľïḋê"/>
              <p:cNvSpPr/>
              <p:nvPr/>
            </p:nvSpPr>
            <p:spPr bwMode="auto">
              <a:xfrm>
                <a:off x="4143" y="2583"/>
                <a:ext cx="795" cy="720"/>
              </a:xfrm>
              <a:custGeom>
                <a:avLst/>
                <a:gdLst>
                  <a:gd name="T0" fmla="*/ 547 w 634"/>
                  <a:gd name="T1" fmla="*/ 66 h 574"/>
                  <a:gd name="T2" fmla="*/ 401 w 634"/>
                  <a:gd name="T3" fmla="*/ 93 h 574"/>
                  <a:gd name="T4" fmla="*/ 198 w 634"/>
                  <a:gd name="T5" fmla="*/ 229 h 574"/>
                  <a:gd name="T6" fmla="*/ 110 w 634"/>
                  <a:gd name="T7" fmla="*/ 0 h 574"/>
                  <a:gd name="T8" fmla="*/ 0 w 634"/>
                  <a:gd name="T9" fmla="*/ 36 h 574"/>
                  <a:gd name="T10" fmla="*/ 154 w 634"/>
                  <a:gd name="T11" fmla="*/ 379 h 574"/>
                  <a:gd name="T12" fmla="*/ 444 w 634"/>
                  <a:gd name="T13" fmla="*/ 229 h 574"/>
                  <a:gd name="T14" fmla="*/ 336 w 634"/>
                  <a:gd name="T15" fmla="*/ 574 h 574"/>
                  <a:gd name="T16" fmla="*/ 588 w 634"/>
                  <a:gd name="T17" fmla="*/ 574 h 574"/>
                  <a:gd name="T18" fmla="*/ 547 w 634"/>
                  <a:gd name="T19" fmla="*/ 66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4" h="574">
                    <a:moveTo>
                      <a:pt x="547" y="66"/>
                    </a:moveTo>
                    <a:cubicBezTo>
                      <a:pt x="547" y="66"/>
                      <a:pt x="485" y="45"/>
                      <a:pt x="401" y="93"/>
                    </a:cubicBezTo>
                    <a:cubicBezTo>
                      <a:pt x="317" y="142"/>
                      <a:pt x="198" y="229"/>
                      <a:pt x="198" y="229"/>
                    </a:cubicBezTo>
                    <a:cubicBezTo>
                      <a:pt x="110" y="0"/>
                      <a:pt x="110" y="0"/>
                      <a:pt x="110" y="0"/>
                    </a:cubicBezTo>
                    <a:cubicBezTo>
                      <a:pt x="0" y="36"/>
                      <a:pt x="0" y="36"/>
                      <a:pt x="0" y="36"/>
                    </a:cubicBezTo>
                    <a:cubicBezTo>
                      <a:pt x="0" y="36"/>
                      <a:pt x="97" y="369"/>
                      <a:pt x="154" y="379"/>
                    </a:cubicBezTo>
                    <a:cubicBezTo>
                      <a:pt x="211" y="388"/>
                      <a:pt x="444" y="229"/>
                      <a:pt x="444" y="229"/>
                    </a:cubicBezTo>
                    <a:cubicBezTo>
                      <a:pt x="336" y="574"/>
                      <a:pt x="336" y="574"/>
                      <a:pt x="336" y="574"/>
                    </a:cubicBezTo>
                    <a:cubicBezTo>
                      <a:pt x="588" y="574"/>
                      <a:pt x="588" y="574"/>
                      <a:pt x="588" y="574"/>
                    </a:cubicBezTo>
                    <a:cubicBezTo>
                      <a:pt x="588" y="574"/>
                      <a:pt x="634" y="294"/>
                      <a:pt x="547" y="6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0" name="ïśḻîdè"/>
              <p:cNvSpPr/>
              <p:nvPr/>
            </p:nvSpPr>
            <p:spPr bwMode="auto">
              <a:xfrm>
                <a:off x="4782" y="2663"/>
                <a:ext cx="105" cy="262"/>
              </a:xfrm>
              <a:custGeom>
                <a:avLst/>
                <a:gdLst>
                  <a:gd name="T0" fmla="*/ 28 w 84"/>
                  <a:gd name="T1" fmla="*/ 0 h 209"/>
                  <a:gd name="T2" fmla="*/ 0 w 84"/>
                  <a:gd name="T3" fmla="*/ 64 h 209"/>
                  <a:gd name="T4" fmla="*/ 28 w 84"/>
                  <a:gd name="T5" fmla="*/ 77 h 209"/>
                  <a:gd name="T6" fmla="*/ 0 w 84"/>
                  <a:gd name="T7" fmla="*/ 148 h 209"/>
                  <a:gd name="T8" fmla="*/ 84 w 84"/>
                  <a:gd name="T9" fmla="*/ 209 h 209"/>
                  <a:gd name="T10" fmla="*/ 37 w 84"/>
                  <a:gd name="T11" fmla="*/ 2 h 209"/>
                  <a:gd name="T12" fmla="*/ 28 w 84"/>
                  <a:gd name="T13" fmla="*/ 0 h 209"/>
                </a:gdLst>
                <a:ahLst/>
                <a:cxnLst>
                  <a:cxn ang="0">
                    <a:pos x="T0" y="T1"/>
                  </a:cxn>
                  <a:cxn ang="0">
                    <a:pos x="T2" y="T3"/>
                  </a:cxn>
                  <a:cxn ang="0">
                    <a:pos x="T4" y="T5"/>
                  </a:cxn>
                  <a:cxn ang="0">
                    <a:pos x="T6" y="T7"/>
                  </a:cxn>
                  <a:cxn ang="0">
                    <a:pos x="T8" y="T9"/>
                  </a:cxn>
                  <a:cxn ang="0">
                    <a:pos x="T10" y="T11"/>
                  </a:cxn>
                  <a:cxn ang="0">
                    <a:pos x="T12" y="T13"/>
                  </a:cxn>
                </a:cxnLst>
                <a:rect l="0" t="0" r="r" b="b"/>
                <a:pathLst>
                  <a:path w="84" h="209">
                    <a:moveTo>
                      <a:pt x="28" y="0"/>
                    </a:moveTo>
                    <a:cubicBezTo>
                      <a:pt x="0" y="64"/>
                      <a:pt x="0" y="64"/>
                      <a:pt x="0" y="64"/>
                    </a:cubicBezTo>
                    <a:cubicBezTo>
                      <a:pt x="28" y="77"/>
                      <a:pt x="28" y="77"/>
                      <a:pt x="28" y="77"/>
                    </a:cubicBezTo>
                    <a:cubicBezTo>
                      <a:pt x="0" y="148"/>
                      <a:pt x="0" y="148"/>
                      <a:pt x="0" y="148"/>
                    </a:cubicBezTo>
                    <a:cubicBezTo>
                      <a:pt x="84" y="209"/>
                      <a:pt x="84" y="209"/>
                      <a:pt x="84" y="209"/>
                    </a:cubicBezTo>
                    <a:cubicBezTo>
                      <a:pt x="84" y="209"/>
                      <a:pt x="81" y="101"/>
                      <a:pt x="37" y="2"/>
                    </a:cubicBezTo>
                    <a:lnTo>
                      <a:pt x="28" y="0"/>
                    </a:lnTo>
                    <a:close/>
                  </a:path>
                </a:pathLst>
              </a:custGeom>
              <a:solidFill>
                <a:srgbClr val="F2EF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1" name="ïślîdé"/>
              <p:cNvSpPr/>
              <p:nvPr/>
            </p:nvSpPr>
            <p:spPr bwMode="auto">
              <a:xfrm>
                <a:off x="3936" y="2469"/>
                <a:ext cx="424" cy="475"/>
              </a:xfrm>
              <a:custGeom>
                <a:avLst/>
                <a:gdLst>
                  <a:gd name="T0" fmla="*/ 12 w 338"/>
                  <a:gd name="T1" fmla="*/ 271 h 379"/>
                  <a:gd name="T2" fmla="*/ 138 w 338"/>
                  <a:gd name="T3" fmla="*/ 123 h 379"/>
                  <a:gd name="T4" fmla="*/ 130 w 338"/>
                  <a:gd name="T5" fmla="*/ 0 h 379"/>
                  <a:gd name="T6" fmla="*/ 192 w 338"/>
                  <a:gd name="T7" fmla="*/ 14 h 379"/>
                  <a:gd name="T8" fmla="*/ 256 w 338"/>
                  <a:gd name="T9" fmla="*/ 8 h 379"/>
                  <a:gd name="T10" fmla="*/ 232 w 338"/>
                  <a:gd name="T11" fmla="*/ 129 h 379"/>
                  <a:gd name="T12" fmla="*/ 335 w 338"/>
                  <a:gd name="T13" fmla="*/ 306 h 379"/>
                  <a:gd name="T14" fmla="*/ 170 w 338"/>
                  <a:gd name="T15" fmla="*/ 365 h 379"/>
                  <a:gd name="T16" fmla="*/ 12 w 338"/>
                  <a:gd name="T17" fmla="*/ 271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 h="379">
                    <a:moveTo>
                      <a:pt x="12" y="271"/>
                    </a:moveTo>
                    <a:cubicBezTo>
                      <a:pt x="24" y="198"/>
                      <a:pt x="138" y="123"/>
                      <a:pt x="138" y="123"/>
                    </a:cubicBezTo>
                    <a:cubicBezTo>
                      <a:pt x="130" y="0"/>
                      <a:pt x="130" y="0"/>
                      <a:pt x="130" y="0"/>
                    </a:cubicBezTo>
                    <a:cubicBezTo>
                      <a:pt x="192" y="14"/>
                      <a:pt x="192" y="14"/>
                      <a:pt x="192" y="14"/>
                    </a:cubicBezTo>
                    <a:cubicBezTo>
                      <a:pt x="256" y="8"/>
                      <a:pt x="256" y="8"/>
                      <a:pt x="256" y="8"/>
                    </a:cubicBezTo>
                    <a:cubicBezTo>
                      <a:pt x="232" y="129"/>
                      <a:pt x="232" y="129"/>
                      <a:pt x="232" y="129"/>
                    </a:cubicBezTo>
                    <a:cubicBezTo>
                      <a:pt x="232" y="129"/>
                      <a:pt x="333" y="232"/>
                      <a:pt x="335" y="306"/>
                    </a:cubicBezTo>
                    <a:cubicBezTo>
                      <a:pt x="338" y="379"/>
                      <a:pt x="278" y="372"/>
                      <a:pt x="170" y="365"/>
                    </a:cubicBezTo>
                    <a:cubicBezTo>
                      <a:pt x="62" y="358"/>
                      <a:pt x="0" y="344"/>
                      <a:pt x="12" y="271"/>
                    </a:cubicBezTo>
                  </a:path>
                </a:pathLst>
              </a:custGeom>
              <a:solidFill>
                <a:srgbClr val="A9E1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2" name="iŝlîdè"/>
              <p:cNvSpPr/>
              <p:nvPr/>
            </p:nvSpPr>
            <p:spPr bwMode="auto">
              <a:xfrm>
                <a:off x="4091" y="2433"/>
                <a:ext cx="175" cy="59"/>
              </a:xfrm>
              <a:custGeom>
                <a:avLst/>
                <a:gdLst>
                  <a:gd name="T0" fmla="*/ 139 w 139"/>
                  <a:gd name="T1" fmla="*/ 9 h 47"/>
                  <a:gd name="T2" fmla="*/ 137 w 139"/>
                  <a:gd name="T3" fmla="*/ 31 h 47"/>
                  <a:gd name="T4" fmla="*/ 68 w 139"/>
                  <a:gd name="T5" fmla="*/ 43 h 47"/>
                  <a:gd name="T6" fmla="*/ 0 w 139"/>
                  <a:gd name="T7" fmla="*/ 24 h 47"/>
                  <a:gd name="T8" fmla="*/ 2 w 139"/>
                  <a:gd name="T9" fmla="*/ 0 h 47"/>
                  <a:gd name="T10" fmla="*/ 139 w 139"/>
                  <a:gd name="T11" fmla="*/ 9 h 47"/>
                </a:gdLst>
                <a:ahLst/>
                <a:cxnLst>
                  <a:cxn ang="0">
                    <a:pos x="T0" y="T1"/>
                  </a:cxn>
                  <a:cxn ang="0">
                    <a:pos x="T2" y="T3"/>
                  </a:cxn>
                  <a:cxn ang="0">
                    <a:pos x="T4" y="T5"/>
                  </a:cxn>
                  <a:cxn ang="0">
                    <a:pos x="T6" y="T7"/>
                  </a:cxn>
                  <a:cxn ang="0">
                    <a:pos x="T8" y="T9"/>
                  </a:cxn>
                  <a:cxn ang="0">
                    <a:pos x="T10" y="T11"/>
                  </a:cxn>
                </a:cxnLst>
                <a:rect l="0" t="0" r="r" b="b"/>
                <a:pathLst>
                  <a:path w="139" h="47">
                    <a:moveTo>
                      <a:pt x="139" y="9"/>
                    </a:moveTo>
                    <a:cubicBezTo>
                      <a:pt x="137" y="31"/>
                      <a:pt x="137" y="31"/>
                      <a:pt x="137" y="31"/>
                    </a:cubicBezTo>
                    <a:cubicBezTo>
                      <a:pt x="137" y="31"/>
                      <a:pt x="133" y="47"/>
                      <a:pt x="68" y="43"/>
                    </a:cubicBezTo>
                    <a:cubicBezTo>
                      <a:pt x="2" y="39"/>
                      <a:pt x="0" y="24"/>
                      <a:pt x="0" y="24"/>
                    </a:cubicBezTo>
                    <a:cubicBezTo>
                      <a:pt x="2" y="0"/>
                      <a:pt x="2" y="0"/>
                      <a:pt x="2" y="0"/>
                    </a:cubicBezTo>
                    <a:cubicBezTo>
                      <a:pt x="139" y="9"/>
                      <a:pt x="139" y="9"/>
                      <a:pt x="139" y="9"/>
                    </a:cubicBezTo>
                  </a:path>
                </a:pathLst>
              </a:custGeom>
              <a:solidFill>
                <a:srgbClr val="DAF3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3" name="îṥḷîḍè"/>
              <p:cNvSpPr/>
              <p:nvPr/>
            </p:nvSpPr>
            <p:spPr bwMode="auto">
              <a:xfrm>
                <a:off x="4093" y="2416"/>
                <a:ext cx="173" cy="44"/>
              </a:xfrm>
              <a:custGeom>
                <a:avLst/>
                <a:gdLst>
                  <a:gd name="T0" fmla="*/ 1 w 138"/>
                  <a:gd name="T1" fmla="*/ 13 h 35"/>
                  <a:gd name="T2" fmla="*/ 68 w 138"/>
                  <a:gd name="T3" fmla="*/ 33 h 35"/>
                  <a:gd name="T4" fmla="*/ 138 w 138"/>
                  <a:gd name="T5" fmla="*/ 22 h 35"/>
                  <a:gd name="T6" fmla="*/ 70 w 138"/>
                  <a:gd name="T7" fmla="*/ 2 h 35"/>
                  <a:gd name="T8" fmla="*/ 1 w 138"/>
                  <a:gd name="T9" fmla="*/ 13 h 35"/>
                </a:gdLst>
                <a:ahLst/>
                <a:cxnLst>
                  <a:cxn ang="0">
                    <a:pos x="T0" y="T1"/>
                  </a:cxn>
                  <a:cxn ang="0">
                    <a:pos x="T2" y="T3"/>
                  </a:cxn>
                  <a:cxn ang="0">
                    <a:pos x="T4" y="T5"/>
                  </a:cxn>
                  <a:cxn ang="0">
                    <a:pos x="T6" y="T7"/>
                  </a:cxn>
                  <a:cxn ang="0">
                    <a:pos x="T8" y="T9"/>
                  </a:cxn>
                </a:cxnLst>
                <a:rect l="0" t="0" r="r" b="b"/>
                <a:pathLst>
                  <a:path w="138" h="35">
                    <a:moveTo>
                      <a:pt x="1" y="13"/>
                    </a:moveTo>
                    <a:cubicBezTo>
                      <a:pt x="0" y="22"/>
                      <a:pt x="30" y="30"/>
                      <a:pt x="68" y="33"/>
                    </a:cubicBezTo>
                    <a:cubicBezTo>
                      <a:pt x="106" y="35"/>
                      <a:pt x="137" y="30"/>
                      <a:pt x="138" y="22"/>
                    </a:cubicBezTo>
                    <a:cubicBezTo>
                      <a:pt x="138" y="14"/>
                      <a:pt x="108" y="5"/>
                      <a:pt x="70" y="2"/>
                    </a:cubicBezTo>
                    <a:cubicBezTo>
                      <a:pt x="32" y="0"/>
                      <a:pt x="1" y="5"/>
                      <a:pt x="1" y="13"/>
                    </a:cubicBezTo>
                    <a:close/>
                  </a:path>
                </a:pathLst>
              </a:custGeom>
              <a:solidFill>
                <a:srgbClr val="70D4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4" name="ïsḻïḑè"/>
              <p:cNvSpPr/>
              <p:nvPr/>
            </p:nvSpPr>
            <p:spPr bwMode="auto">
              <a:xfrm>
                <a:off x="4137" y="2428"/>
                <a:ext cx="85" cy="21"/>
              </a:xfrm>
              <a:custGeom>
                <a:avLst/>
                <a:gdLst>
                  <a:gd name="T0" fmla="*/ 1 w 68"/>
                  <a:gd name="T1" fmla="*/ 6 h 17"/>
                  <a:gd name="T2" fmla="*/ 34 w 68"/>
                  <a:gd name="T3" fmla="*/ 16 h 17"/>
                  <a:gd name="T4" fmla="*/ 68 w 68"/>
                  <a:gd name="T5" fmla="*/ 11 h 17"/>
                  <a:gd name="T6" fmla="*/ 35 w 68"/>
                  <a:gd name="T7" fmla="*/ 1 h 17"/>
                  <a:gd name="T8" fmla="*/ 1 w 68"/>
                  <a:gd name="T9" fmla="*/ 6 h 17"/>
                </a:gdLst>
                <a:ahLst/>
                <a:cxnLst>
                  <a:cxn ang="0">
                    <a:pos x="T0" y="T1"/>
                  </a:cxn>
                  <a:cxn ang="0">
                    <a:pos x="T2" y="T3"/>
                  </a:cxn>
                  <a:cxn ang="0">
                    <a:pos x="T4" y="T5"/>
                  </a:cxn>
                  <a:cxn ang="0">
                    <a:pos x="T6" y="T7"/>
                  </a:cxn>
                  <a:cxn ang="0">
                    <a:pos x="T8" y="T9"/>
                  </a:cxn>
                </a:cxnLst>
                <a:rect l="0" t="0" r="r" b="b"/>
                <a:pathLst>
                  <a:path w="68" h="17">
                    <a:moveTo>
                      <a:pt x="1" y="6"/>
                    </a:moveTo>
                    <a:cubicBezTo>
                      <a:pt x="0" y="11"/>
                      <a:pt x="15" y="15"/>
                      <a:pt x="34" y="16"/>
                    </a:cubicBezTo>
                    <a:cubicBezTo>
                      <a:pt x="52" y="17"/>
                      <a:pt x="67" y="15"/>
                      <a:pt x="68" y="11"/>
                    </a:cubicBezTo>
                    <a:cubicBezTo>
                      <a:pt x="68" y="7"/>
                      <a:pt x="53" y="2"/>
                      <a:pt x="35" y="1"/>
                    </a:cubicBezTo>
                    <a:cubicBezTo>
                      <a:pt x="16" y="0"/>
                      <a:pt x="1" y="2"/>
                      <a:pt x="1" y="6"/>
                    </a:cubicBezTo>
                    <a:close/>
                  </a:path>
                </a:pathLst>
              </a:custGeom>
              <a:solidFill>
                <a:srgbClr val="A9E1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5" name="íṥ1iḋe"/>
              <p:cNvSpPr/>
              <p:nvPr/>
            </p:nvSpPr>
            <p:spPr bwMode="auto">
              <a:xfrm>
                <a:off x="3985" y="2666"/>
                <a:ext cx="330" cy="236"/>
              </a:xfrm>
              <a:custGeom>
                <a:avLst/>
                <a:gdLst>
                  <a:gd name="T0" fmla="*/ 82 w 263"/>
                  <a:gd name="T1" fmla="*/ 8 h 188"/>
                  <a:gd name="T2" fmla="*/ 2 w 263"/>
                  <a:gd name="T3" fmla="*/ 115 h 188"/>
                  <a:gd name="T4" fmla="*/ 114 w 263"/>
                  <a:gd name="T5" fmla="*/ 182 h 188"/>
                  <a:gd name="T6" fmla="*/ 262 w 263"/>
                  <a:gd name="T7" fmla="*/ 152 h 188"/>
                  <a:gd name="T8" fmla="*/ 199 w 263"/>
                  <a:gd name="T9" fmla="*/ 21 h 188"/>
                  <a:gd name="T10" fmla="*/ 171 w 263"/>
                  <a:gd name="T11" fmla="*/ 23 h 188"/>
                  <a:gd name="T12" fmla="*/ 143 w 263"/>
                  <a:gd name="T13" fmla="*/ 27 h 188"/>
                  <a:gd name="T14" fmla="*/ 82 w 263"/>
                  <a:gd name="T15" fmla="*/ 8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 h="188">
                    <a:moveTo>
                      <a:pt x="82" y="8"/>
                    </a:moveTo>
                    <a:cubicBezTo>
                      <a:pt x="68" y="14"/>
                      <a:pt x="5" y="76"/>
                      <a:pt x="2" y="115"/>
                    </a:cubicBezTo>
                    <a:cubicBezTo>
                      <a:pt x="0" y="155"/>
                      <a:pt x="53" y="176"/>
                      <a:pt x="114" y="182"/>
                    </a:cubicBezTo>
                    <a:cubicBezTo>
                      <a:pt x="175" y="188"/>
                      <a:pt x="263" y="187"/>
                      <a:pt x="262" y="152"/>
                    </a:cubicBezTo>
                    <a:cubicBezTo>
                      <a:pt x="261" y="116"/>
                      <a:pt x="220" y="33"/>
                      <a:pt x="199" y="21"/>
                    </a:cubicBezTo>
                    <a:cubicBezTo>
                      <a:pt x="187" y="14"/>
                      <a:pt x="180" y="19"/>
                      <a:pt x="171" y="23"/>
                    </a:cubicBezTo>
                    <a:cubicBezTo>
                      <a:pt x="164" y="26"/>
                      <a:pt x="156" y="30"/>
                      <a:pt x="143" y="27"/>
                    </a:cubicBezTo>
                    <a:cubicBezTo>
                      <a:pt x="114" y="21"/>
                      <a:pt x="101" y="0"/>
                      <a:pt x="82" y="8"/>
                    </a:cubicBezTo>
                  </a:path>
                </a:pathLst>
              </a:custGeom>
              <a:solidFill>
                <a:srgbClr val="A321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6" name="íṡḻíḍê"/>
              <p:cNvSpPr/>
              <p:nvPr/>
            </p:nvSpPr>
            <p:spPr bwMode="auto">
              <a:xfrm>
                <a:off x="4083" y="2696"/>
                <a:ext cx="27" cy="26"/>
              </a:xfrm>
              <a:prstGeom prst="ellipse">
                <a:avLst/>
              </a:prstGeom>
              <a:solidFill>
                <a:srgbClr val="B762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7" name="îṣļîḑê"/>
              <p:cNvSpPr/>
              <p:nvPr/>
            </p:nvSpPr>
            <p:spPr bwMode="auto">
              <a:xfrm>
                <a:off x="4130" y="2715"/>
                <a:ext cx="30" cy="31"/>
              </a:xfrm>
              <a:prstGeom prst="ellipse">
                <a:avLst/>
              </a:prstGeom>
              <a:solidFill>
                <a:srgbClr val="B762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8" name="îṣlidé"/>
              <p:cNvSpPr/>
              <p:nvPr/>
            </p:nvSpPr>
            <p:spPr bwMode="auto">
              <a:xfrm>
                <a:off x="4090" y="2746"/>
                <a:ext cx="18" cy="19"/>
              </a:xfrm>
              <a:prstGeom prst="ellipse">
                <a:avLst/>
              </a:prstGeom>
              <a:solidFill>
                <a:srgbClr val="B762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9" name="iśḻîḓê"/>
              <p:cNvSpPr/>
              <p:nvPr/>
            </p:nvSpPr>
            <p:spPr bwMode="auto">
              <a:xfrm>
                <a:off x="4040" y="2736"/>
                <a:ext cx="18" cy="19"/>
              </a:xfrm>
              <a:prstGeom prst="ellipse">
                <a:avLst/>
              </a:prstGeom>
              <a:solidFill>
                <a:srgbClr val="B762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0" name="íSḷïḍé"/>
              <p:cNvSpPr/>
              <p:nvPr/>
            </p:nvSpPr>
            <p:spPr bwMode="auto">
              <a:xfrm>
                <a:off x="4049" y="2772"/>
                <a:ext cx="27" cy="27"/>
              </a:xfrm>
              <a:prstGeom prst="ellipse">
                <a:avLst/>
              </a:prstGeom>
              <a:solidFill>
                <a:srgbClr val="B762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1" name="íšľiḋé"/>
              <p:cNvSpPr/>
              <p:nvPr/>
            </p:nvSpPr>
            <p:spPr bwMode="auto">
              <a:xfrm>
                <a:off x="3996" y="2786"/>
                <a:ext cx="39" cy="39"/>
              </a:xfrm>
              <a:prstGeom prst="ellipse">
                <a:avLst/>
              </a:prstGeom>
              <a:solidFill>
                <a:srgbClr val="B762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2" name="í$1ïdê"/>
              <p:cNvSpPr/>
              <p:nvPr/>
            </p:nvSpPr>
            <p:spPr bwMode="auto">
              <a:xfrm>
                <a:off x="4108" y="2790"/>
                <a:ext cx="19" cy="19"/>
              </a:xfrm>
              <a:prstGeom prst="ellipse">
                <a:avLst/>
              </a:prstGeom>
              <a:solidFill>
                <a:srgbClr val="B762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3" name="ïsļidê"/>
              <p:cNvSpPr/>
              <p:nvPr/>
            </p:nvSpPr>
            <p:spPr bwMode="auto">
              <a:xfrm>
                <a:off x="4145" y="2761"/>
                <a:ext cx="38" cy="38"/>
              </a:xfrm>
              <a:prstGeom prst="ellipse">
                <a:avLst/>
              </a:prstGeom>
              <a:solidFill>
                <a:srgbClr val="B762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4" name="isľíďê"/>
              <p:cNvSpPr/>
              <p:nvPr/>
            </p:nvSpPr>
            <p:spPr bwMode="auto">
              <a:xfrm>
                <a:off x="4045" y="2834"/>
                <a:ext cx="26" cy="28"/>
              </a:xfrm>
              <a:prstGeom prst="ellipse">
                <a:avLst/>
              </a:prstGeom>
              <a:solidFill>
                <a:srgbClr val="B762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5" name="iŝḷïďè"/>
              <p:cNvSpPr/>
              <p:nvPr/>
            </p:nvSpPr>
            <p:spPr bwMode="auto">
              <a:xfrm>
                <a:off x="4193" y="2721"/>
                <a:ext cx="19" cy="19"/>
              </a:xfrm>
              <a:prstGeom prst="ellipse">
                <a:avLst/>
              </a:prstGeom>
              <a:solidFill>
                <a:srgbClr val="B762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6" name="iŝliḋé"/>
              <p:cNvSpPr/>
              <p:nvPr/>
            </p:nvSpPr>
            <p:spPr bwMode="auto">
              <a:xfrm>
                <a:off x="4100" y="2839"/>
                <a:ext cx="19" cy="18"/>
              </a:xfrm>
              <a:prstGeom prst="ellipse">
                <a:avLst/>
              </a:prstGeom>
              <a:solidFill>
                <a:srgbClr val="B762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7" name="íṩlîḓê"/>
              <p:cNvSpPr/>
              <p:nvPr/>
            </p:nvSpPr>
            <p:spPr bwMode="auto">
              <a:xfrm>
                <a:off x="4242" y="2825"/>
                <a:ext cx="19" cy="18"/>
              </a:xfrm>
              <a:prstGeom prst="ellipse">
                <a:avLst/>
              </a:prstGeom>
              <a:solidFill>
                <a:srgbClr val="B762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8" name="îślïḓé"/>
              <p:cNvSpPr/>
              <p:nvPr/>
            </p:nvSpPr>
            <p:spPr bwMode="auto">
              <a:xfrm>
                <a:off x="4142" y="2838"/>
                <a:ext cx="38" cy="37"/>
              </a:xfrm>
              <a:prstGeom prst="ellipse">
                <a:avLst/>
              </a:prstGeom>
              <a:solidFill>
                <a:srgbClr val="B762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9" name="íṩḻïḑè"/>
              <p:cNvSpPr/>
              <p:nvPr/>
            </p:nvSpPr>
            <p:spPr bwMode="auto">
              <a:xfrm>
                <a:off x="4188" y="2811"/>
                <a:ext cx="28" cy="28"/>
              </a:xfrm>
              <a:prstGeom prst="ellipse">
                <a:avLst/>
              </a:prstGeom>
              <a:solidFill>
                <a:srgbClr val="B762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0" name="išḻîďé"/>
              <p:cNvSpPr/>
              <p:nvPr/>
            </p:nvSpPr>
            <p:spPr bwMode="auto">
              <a:xfrm>
                <a:off x="4207" y="2759"/>
                <a:ext cx="27" cy="27"/>
              </a:xfrm>
              <a:prstGeom prst="ellipse">
                <a:avLst/>
              </a:prstGeom>
              <a:solidFill>
                <a:srgbClr val="B762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1" name="ïṥlîďè"/>
              <p:cNvSpPr/>
              <p:nvPr/>
            </p:nvSpPr>
            <p:spPr bwMode="auto">
              <a:xfrm>
                <a:off x="4233" y="2727"/>
                <a:ext cx="19" cy="19"/>
              </a:xfrm>
              <a:prstGeom prst="ellipse">
                <a:avLst/>
              </a:prstGeom>
              <a:solidFill>
                <a:srgbClr val="B762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2" name="îŝḷïḑé"/>
              <p:cNvSpPr/>
              <p:nvPr/>
            </p:nvSpPr>
            <p:spPr bwMode="auto">
              <a:xfrm>
                <a:off x="4256" y="2786"/>
                <a:ext cx="18" cy="19"/>
              </a:xfrm>
              <a:prstGeom prst="ellipse">
                <a:avLst/>
              </a:prstGeom>
              <a:solidFill>
                <a:srgbClr val="B762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3" name="îṡľîďé"/>
              <p:cNvSpPr/>
              <p:nvPr/>
            </p:nvSpPr>
            <p:spPr bwMode="auto">
              <a:xfrm>
                <a:off x="4226" y="2862"/>
                <a:ext cx="17" cy="17"/>
              </a:xfrm>
              <a:prstGeom prst="ellipse">
                <a:avLst/>
              </a:prstGeom>
              <a:solidFill>
                <a:srgbClr val="B762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4" name="î$ḻiḍé"/>
              <p:cNvSpPr/>
              <p:nvPr/>
            </p:nvSpPr>
            <p:spPr bwMode="auto">
              <a:xfrm>
                <a:off x="4274" y="2839"/>
                <a:ext cx="27" cy="26"/>
              </a:xfrm>
              <a:prstGeom prst="ellipse">
                <a:avLst/>
              </a:prstGeom>
              <a:solidFill>
                <a:srgbClr val="B762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5" name="î$1ïďè"/>
              <p:cNvSpPr/>
              <p:nvPr/>
            </p:nvSpPr>
            <p:spPr bwMode="auto">
              <a:xfrm>
                <a:off x="4069" y="2919"/>
                <a:ext cx="93"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96" name="îşļîďe"/>
              <p:cNvSpPr/>
              <p:nvPr/>
            </p:nvSpPr>
            <p:spPr bwMode="auto">
              <a:xfrm>
                <a:off x="4254" y="2853"/>
                <a:ext cx="104" cy="79"/>
              </a:xfrm>
              <a:custGeom>
                <a:avLst/>
                <a:gdLst>
                  <a:gd name="T0" fmla="*/ 0 w 83"/>
                  <a:gd name="T1" fmla="*/ 63 h 63"/>
                  <a:gd name="T2" fmla="*/ 0 w 83"/>
                  <a:gd name="T3" fmla="*/ 63 h 63"/>
                  <a:gd name="T4" fmla="*/ 0 w 83"/>
                  <a:gd name="T5" fmla="*/ 63 h 63"/>
                  <a:gd name="T6" fmla="*/ 0 w 83"/>
                  <a:gd name="T7" fmla="*/ 63 h 63"/>
                  <a:gd name="T8" fmla="*/ 81 w 83"/>
                  <a:gd name="T9" fmla="*/ 0 h 63"/>
                  <a:gd name="T10" fmla="*/ 0 w 83"/>
                  <a:gd name="T11" fmla="*/ 63 h 63"/>
                  <a:gd name="T12" fmla="*/ 81 w 83"/>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83" h="63">
                    <a:moveTo>
                      <a:pt x="0" y="63"/>
                    </a:moveTo>
                    <a:cubicBezTo>
                      <a:pt x="0" y="63"/>
                      <a:pt x="0" y="63"/>
                      <a:pt x="0" y="63"/>
                    </a:cubicBezTo>
                    <a:cubicBezTo>
                      <a:pt x="0" y="63"/>
                      <a:pt x="0" y="63"/>
                      <a:pt x="0" y="63"/>
                    </a:cubicBezTo>
                    <a:cubicBezTo>
                      <a:pt x="0" y="63"/>
                      <a:pt x="0" y="63"/>
                      <a:pt x="0" y="63"/>
                    </a:cubicBezTo>
                    <a:moveTo>
                      <a:pt x="81" y="0"/>
                    </a:moveTo>
                    <a:cubicBezTo>
                      <a:pt x="83" y="51"/>
                      <a:pt x="54" y="63"/>
                      <a:pt x="0" y="63"/>
                    </a:cubicBezTo>
                    <a:cubicBezTo>
                      <a:pt x="54" y="63"/>
                      <a:pt x="83" y="51"/>
                      <a:pt x="8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7" name="îšľïḋê"/>
              <p:cNvSpPr/>
              <p:nvPr/>
            </p:nvSpPr>
            <p:spPr bwMode="auto">
              <a:xfrm>
                <a:off x="3943" y="2479"/>
                <a:ext cx="415" cy="453"/>
              </a:xfrm>
              <a:custGeom>
                <a:avLst/>
                <a:gdLst>
                  <a:gd name="T0" fmla="*/ 250 w 331"/>
                  <a:gd name="T1" fmla="*/ 0 h 361"/>
                  <a:gd name="T2" fmla="*/ 206 w 331"/>
                  <a:gd name="T3" fmla="*/ 7 h 361"/>
                  <a:gd name="T4" fmla="*/ 201 w 331"/>
                  <a:gd name="T5" fmla="*/ 7 h 361"/>
                  <a:gd name="T6" fmla="*/ 191 w 331"/>
                  <a:gd name="T7" fmla="*/ 120 h 361"/>
                  <a:gd name="T8" fmla="*/ 199 w 331"/>
                  <a:gd name="T9" fmla="*/ 174 h 361"/>
                  <a:gd name="T10" fmla="*/ 204 w 331"/>
                  <a:gd name="T11" fmla="*/ 172 h 361"/>
                  <a:gd name="T12" fmla="*/ 220 w 331"/>
                  <a:gd name="T13" fmla="*/ 167 h 361"/>
                  <a:gd name="T14" fmla="*/ 232 w 331"/>
                  <a:gd name="T15" fmla="*/ 170 h 361"/>
                  <a:gd name="T16" fmla="*/ 295 w 331"/>
                  <a:gd name="T17" fmla="*/ 301 h 361"/>
                  <a:gd name="T18" fmla="*/ 203 w 331"/>
                  <a:gd name="T19" fmla="*/ 334 h 361"/>
                  <a:gd name="T20" fmla="*/ 147 w 331"/>
                  <a:gd name="T21" fmla="*/ 331 h 361"/>
                  <a:gd name="T22" fmla="*/ 36 w 331"/>
                  <a:gd name="T23" fmla="*/ 276 h 361"/>
                  <a:gd name="T24" fmla="*/ 5 w 331"/>
                  <a:gd name="T25" fmla="*/ 270 h 361"/>
                  <a:gd name="T26" fmla="*/ 100 w 331"/>
                  <a:gd name="T27" fmla="*/ 351 h 361"/>
                  <a:gd name="T28" fmla="*/ 100 w 331"/>
                  <a:gd name="T29" fmla="*/ 351 h 361"/>
                  <a:gd name="T30" fmla="*/ 100 w 331"/>
                  <a:gd name="T31" fmla="*/ 351 h 361"/>
                  <a:gd name="T32" fmla="*/ 164 w 331"/>
                  <a:gd name="T33" fmla="*/ 357 h 361"/>
                  <a:gd name="T34" fmla="*/ 164 w 331"/>
                  <a:gd name="T35" fmla="*/ 357 h 361"/>
                  <a:gd name="T36" fmla="*/ 166 w 331"/>
                  <a:gd name="T37" fmla="*/ 357 h 361"/>
                  <a:gd name="T38" fmla="*/ 167 w 331"/>
                  <a:gd name="T39" fmla="*/ 357 h 361"/>
                  <a:gd name="T40" fmla="*/ 168 w 331"/>
                  <a:gd name="T41" fmla="*/ 357 h 361"/>
                  <a:gd name="T42" fmla="*/ 168 w 331"/>
                  <a:gd name="T43" fmla="*/ 357 h 361"/>
                  <a:gd name="T44" fmla="*/ 168 w 331"/>
                  <a:gd name="T45" fmla="*/ 357 h 361"/>
                  <a:gd name="T46" fmla="*/ 169 w 331"/>
                  <a:gd name="T47" fmla="*/ 357 h 361"/>
                  <a:gd name="T48" fmla="*/ 170 w 331"/>
                  <a:gd name="T49" fmla="*/ 357 h 361"/>
                  <a:gd name="T50" fmla="*/ 172 w 331"/>
                  <a:gd name="T51" fmla="*/ 357 h 361"/>
                  <a:gd name="T52" fmla="*/ 172 w 331"/>
                  <a:gd name="T53" fmla="*/ 357 h 361"/>
                  <a:gd name="T54" fmla="*/ 173 w 331"/>
                  <a:gd name="T55" fmla="*/ 357 h 361"/>
                  <a:gd name="T56" fmla="*/ 173 w 331"/>
                  <a:gd name="T57" fmla="*/ 357 h 361"/>
                  <a:gd name="T58" fmla="*/ 174 w 331"/>
                  <a:gd name="T59" fmla="*/ 357 h 361"/>
                  <a:gd name="T60" fmla="*/ 174 w 331"/>
                  <a:gd name="T61" fmla="*/ 357 h 361"/>
                  <a:gd name="T62" fmla="*/ 174 w 331"/>
                  <a:gd name="T63" fmla="*/ 357 h 361"/>
                  <a:gd name="T64" fmla="*/ 248 w 331"/>
                  <a:gd name="T65" fmla="*/ 361 h 361"/>
                  <a:gd name="T66" fmla="*/ 248 w 331"/>
                  <a:gd name="T67" fmla="*/ 361 h 361"/>
                  <a:gd name="T68" fmla="*/ 248 w 331"/>
                  <a:gd name="T69" fmla="*/ 361 h 361"/>
                  <a:gd name="T70" fmla="*/ 329 w 331"/>
                  <a:gd name="T71" fmla="*/ 298 h 361"/>
                  <a:gd name="T72" fmla="*/ 329 w 331"/>
                  <a:gd name="T73" fmla="*/ 298 h 361"/>
                  <a:gd name="T74" fmla="*/ 329 w 331"/>
                  <a:gd name="T75" fmla="*/ 298 h 361"/>
                  <a:gd name="T76" fmla="*/ 226 w 331"/>
                  <a:gd name="T77" fmla="*/ 121 h 361"/>
                  <a:gd name="T78" fmla="*/ 226 w 331"/>
                  <a:gd name="T79" fmla="*/ 121 h 361"/>
                  <a:gd name="T80" fmla="*/ 226 w 331"/>
                  <a:gd name="T81" fmla="*/ 121 h 361"/>
                  <a:gd name="T82" fmla="*/ 250 w 331"/>
                  <a:gd name="T83"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1" h="361">
                    <a:moveTo>
                      <a:pt x="250" y="0"/>
                    </a:moveTo>
                    <a:cubicBezTo>
                      <a:pt x="244" y="3"/>
                      <a:pt x="231" y="7"/>
                      <a:pt x="206" y="7"/>
                    </a:cubicBezTo>
                    <a:cubicBezTo>
                      <a:pt x="205" y="7"/>
                      <a:pt x="203" y="7"/>
                      <a:pt x="201" y="7"/>
                    </a:cubicBezTo>
                    <a:cubicBezTo>
                      <a:pt x="198" y="38"/>
                      <a:pt x="193" y="93"/>
                      <a:pt x="191" y="120"/>
                    </a:cubicBezTo>
                    <a:cubicBezTo>
                      <a:pt x="191" y="134"/>
                      <a:pt x="195" y="154"/>
                      <a:pt x="199" y="174"/>
                    </a:cubicBezTo>
                    <a:cubicBezTo>
                      <a:pt x="201" y="174"/>
                      <a:pt x="203" y="173"/>
                      <a:pt x="204" y="172"/>
                    </a:cubicBezTo>
                    <a:cubicBezTo>
                      <a:pt x="210" y="169"/>
                      <a:pt x="215" y="167"/>
                      <a:pt x="220" y="167"/>
                    </a:cubicBezTo>
                    <a:cubicBezTo>
                      <a:pt x="224" y="167"/>
                      <a:pt x="227" y="168"/>
                      <a:pt x="232" y="170"/>
                    </a:cubicBezTo>
                    <a:cubicBezTo>
                      <a:pt x="253" y="182"/>
                      <a:pt x="294" y="265"/>
                      <a:pt x="295" y="301"/>
                    </a:cubicBezTo>
                    <a:cubicBezTo>
                      <a:pt x="296" y="326"/>
                      <a:pt x="251" y="334"/>
                      <a:pt x="203" y="334"/>
                    </a:cubicBezTo>
                    <a:cubicBezTo>
                      <a:pt x="184" y="334"/>
                      <a:pt x="165" y="333"/>
                      <a:pt x="147" y="331"/>
                    </a:cubicBezTo>
                    <a:cubicBezTo>
                      <a:pt x="92" y="325"/>
                      <a:pt x="44" y="308"/>
                      <a:pt x="36" y="276"/>
                    </a:cubicBezTo>
                    <a:cubicBezTo>
                      <a:pt x="19" y="273"/>
                      <a:pt x="7" y="271"/>
                      <a:pt x="5" y="270"/>
                    </a:cubicBezTo>
                    <a:cubicBezTo>
                      <a:pt x="0" y="322"/>
                      <a:pt x="35" y="341"/>
                      <a:pt x="100" y="351"/>
                    </a:cubicBezTo>
                    <a:cubicBezTo>
                      <a:pt x="100" y="351"/>
                      <a:pt x="100" y="351"/>
                      <a:pt x="100" y="351"/>
                    </a:cubicBezTo>
                    <a:cubicBezTo>
                      <a:pt x="100" y="351"/>
                      <a:pt x="100" y="351"/>
                      <a:pt x="100" y="351"/>
                    </a:cubicBezTo>
                    <a:cubicBezTo>
                      <a:pt x="119" y="353"/>
                      <a:pt x="140" y="355"/>
                      <a:pt x="164" y="357"/>
                    </a:cubicBezTo>
                    <a:cubicBezTo>
                      <a:pt x="164" y="357"/>
                      <a:pt x="164" y="357"/>
                      <a:pt x="164" y="357"/>
                    </a:cubicBezTo>
                    <a:cubicBezTo>
                      <a:pt x="165" y="357"/>
                      <a:pt x="165" y="357"/>
                      <a:pt x="166" y="357"/>
                    </a:cubicBezTo>
                    <a:cubicBezTo>
                      <a:pt x="166" y="357"/>
                      <a:pt x="167" y="357"/>
                      <a:pt x="167" y="357"/>
                    </a:cubicBezTo>
                    <a:cubicBezTo>
                      <a:pt x="167" y="357"/>
                      <a:pt x="167" y="357"/>
                      <a:pt x="168" y="357"/>
                    </a:cubicBezTo>
                    <a:cubicBezTo>
                      <a:pt x="168" y="357"/>
                      <a:pt x="168" y="357"/>
                      <a:pt x="168" y="357"/>
                    </a:cubicBezTo>
                    <a:cubicBezTo>
                      <a:pt x="168" y="357"/>
                      <a:pt x="168" y="357"/>
                      <a:pt x="168" y="357"/>
                    </a:cubicBezTo>
                    <a:cubicBezTo>
                      <a:pt x="168" y="357"/>
                      <a:pt x="169" y="357"/>
                      <a:pt x="169" y="357"/>
                    </a:cubicBezTo>
                    <a:cubicBezTo>
                      <a:pt x="169" y="357"/>
                      <a:pt x="170" y="357"/>
                      <a:pt x="170" y="357"/>
                    </a:cubicBezTo>
                    <a:cubicBezTo>
                      <a:pt x="171" y="357"/>
                      <a:pt x="171" y="357"/>
                      <a:pt x="172" y="357"/>
                    </a:cubicBezTo>
                    <a:cubicBezTo>
                      <a:pt x="172" y="357"/>
                      <a:pt x="172" y="357"/>
                      <a:pt x="172" y="357"/>
                    </a:cubicBezTo>
                    <a:cubicBezTo>
                      <a:pt x="173" y="357"/>
                      <a:pt x="173" y="357"/>
                      <a:pt x="173" y="357"/>
                    </a:cubicBezTo>
                    <a:cubicBezTo>
                      <a:pt x="173" y="357"/>
                      <a:pt x="173" y="357"/>
                      <a:pt x="173" y="357"/>
                    </a:cubicBezTo>
                    <a:cubicBezTo>
                      <a:pt x="173" y="357"/>
                      <a:pt x="174" y="357"/>
                      <a:pt x="174" y="357"/>
                    </a:cubicBezTo>
                    <a:cubicBezTo>
                      <a:pt x="174" y="357"/>
                      <a:pt x="174" y="357"/>
                      <a:pt x="174" y="357"/>
                    </a:cubicBezTo>
                    <a:cubicBezTo>
                      <a:pt x="174" y="357"/>
                      <a:pt x="174" y="357"/>
                      <a:pt x="174" y="357"/>
                    </a:cubicBezTo>
                    <a:cubicBezTo>
                      <a:pt x="202" y="359"/>
                      <a:pt x="227" y="361"/>
                      <a:pt x="248" y="361"/>
                    </a:cubicBezTo>
                    <a:cubicBezTo>
                      <a:pt x="248" y="361"/>
                      <a:pt x="248" y="361"/>
                      <a:pt x="248" y="361"/>
                    </a:cubicBezTo>
                    <a:cubicBezTo>
                      <a:pt x="248" y="361"/>
                      <a:pt x="248" y="361"/>
                      <a:pt x="248" y="361"/>
                    </a:cubicBezTo>
                    <a:cubicBezTo>
                      <a:pt x="302" y="361"/>
                      <a:pt x="331" y="349"/>
                      <a:pt x="329" y="298"/>
                    </a:cubicBezTo>
                    <a:cubicBezTo>
                      <a:pt x="329" y="298"/>
                      <a:pt x="329" y="298"/>
                      <a:pt x="329" y="298"/>
                    </a:cubicBezTo>
                    <a:cubicBezTo>
                      <a:pt x="329" y="298"/>
                      <a:pt x="329" y="298"/>
                      <a:pt x="329" y="298"/>
                    </a:cubicBezTo>
                    <a:cubicBezTo>
                      <a:pt x="327" y="224"/>
                      <a:pt x="226" y="121"/>
                      <a:pt x="226" y="121"/>
                    </a:cubicBezTo>
                    <a:cubicBezTo>
                      <a:pt x="226" y="121"/>
                      <a:pt x="226" y="121"/>
                      <a:pt x="226" y="121"/>
                    </a:cubicBezTo>
                    <a:cubicBezTo>
                      <a:pt x="226" y="121"/>
                      <a:pt x="226" y="121"/>
                      <a:pt x="226" y="121"/>
                    </a:cubicBezTo>
                    <a:cubicBezTo>
                      <a:pt x="250" y="0"/>
                      <a:pt x="250" y="0"/>
                      <a:pt x="250" y="0"/>
                    </a:cubicBezTo>
                  </a:path>
                </a:pathLst>
              </a:custGeom>
              <a:solidFill>
                <a:srgbClr val="C3EAF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8" name="ïṥḻiḋè"/>
              <p:cNvSpPr/>
              <p:nvPr/>
            </p:nvSpPr>
            <p:spPr bwMode="auto">
              <a:xfrm>
                <a:off x="4195" y="2479"/>
                <a:ext cx="62" cy="9"/>
              </a:xfrm>
              <a:custGeom>
                <a:avLst/>
                <a:gdLst>
                  <a:gd name="T0" fmla="*/ 49 w 49"/>
                  <a:gd name="T1" fmla="*/ 0 h 7"/>
                  <a:gd name="T2" fmla="*/ 0 w 49"/>
                  <a:gd name="T3" fmla="*/ 5 h 7"/>
                  <a:gd name="T4" fmla="*/ 0 w 49"/>
                  <a:gd name="T5" fmla="*/ 7 h 7"/>
                  <a:gd name="T6" fmla="*/ 5 w 49"/>
                  <a:gd name="T7" fmla="*/ 7 h 7"/>
                  <a:gd name="T8" fmla="*/ 49 w 49"/>
                  <a:gd name="T9" fmla="*/ 0 h 7"/>
                  <a:gd name="T10" fmla="*/ 49 w 49"/>
                  <a:gd name="T11" fmla="*/ 0 h 7"/>
                </a:gdLst>
                <a:ahLst/>
                <a:cxnLst>
                  <a:cxn ang="0">
                    <a:pos x="T0" y="T1"/>
                  </a:cxn>
                  <a:cxn ang="0">
                    <a:pos x="T2" y="T3"/>
                  </a:cxn>
                  <a:cxn ang="0">
                    <a:pos x="T4" y="T5"/>
                  </a:cxn>
                  <a:cxn ang="0">
                    <a:pos x="T6" y="T7"/>
                  </a:cxn>
                  <a:cxn ang="0">
                    <a:pos x="T8" y="T9"/>
                  </a:cxn>
                  <a:cxn ang="0">
                    <a:pos x="T10" y="T11"/>
                  </a:cxn>
                </a:cxnLst>
                <a:rect l="0" t="0" r="r" b="b"/>
                <a:pathLst>
                  <a:path w="49" h="7">
                    <a:moveTo>
                      <a:pt x="49" y="0"/>
                    </a:moveTo>
                    <a:cubicBezTo>
                      <a:pt x="0" y="5"/>
                      <a:pt x="0" y="5"/>
                      <a:pt x="0" y="5"/>
                    </a:cubicBezTo>
                    <a:cubicBezTo>
                      <a:pt x="0" y="5"/>
                      <a:pt x="0" y="6"/>
                      <a:pt x="0" y="7"/>
                    </a:cubicBezTo>
                    <a:cubicBezTo>
                      <a:pt x="2" y="7"/>
                      <a:pt x="4" y="7"/>
                      <a:pt x="5" y="7"/>
                    </a:cubicBezTo>
                    <a:cubicBezTo>
                      <a:pt x="30" y="7"/>
                      <a:pt x="43" y="3"/>
                      <a:pt x="49" y="0"/>
                    </a:cubicBezTo>
                    <a:cubicBezTo>
                      <a:pt x="49" y="0"/>
                      <a:pt x="49" y="0"/>
                      <a:pt x="49" y="0"/>
                    </a:cubicBezTo>
                  </a:path>
                </a:pathLst>
              </a:custGeom>
              <a:solidFill>
                <a:srgbClr val="E5F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9" name="ïṥḻíḓé"/>
              <p:cNvSpPr/>
              <p:nvPr/>
            </p:nvSpPr>
            <p:spPr bwMode="auto">
              <a:xfrm>
                <a:off x="3989" y="2688"/>
                <a:ext cx="326" cy="210"/>
              </a:xfrm>
              <a:custGeom>
                <a:avLst/>
                <a:gdLst>
                  <a:gd name="T0" fmla="*/ 189 w 260"/>
                  <a:gd name="T1" fmla="*/ 145 h 167"/>
                  <a:gd name="T2" fmla="*/ 203 w 260"/>
                  <a:gd name="T3" fmla="*/ 145 h 167"/>
                  <a:gd name="T4" fmla="*/ 97 w 260"/>
                  <a:gd name="T5" fmla="*/ 134 h 167"/>
                  <a:gd name="T6" fmla="*/ 97 w 260"/>
                  <a:gd name="T7" fmla="*/ 120 h 167"/>
                  <a:gd name="T8" fmla="*/ 97 w 260"/>
                  <a:gd name="T9" fmla="*/ 134 h 167"/>
                  <a:gd name="T10" fmla="*/ 228 w 260"/>
                  <a:gd name="T11" fmla="*/ 130 h 167"/>
                  <a:gd name="T12" fmla="*/ 249 w 260"/>
                  <a:gd name="T13" fmla="*/ 130 h 167"/>
                  <a:gd name="T14" fmla="*/ 137 w 260"/>
                  <a:gd name="T15" fmla="*/ 149 h 167"/>
                  <a:gd name="T16" fmla="*/ 137 w 260"/>
                  <a:gd name="T17" fmla="*/ 119 h 167"/>
                  <a:gd name="T18" fmla="*/ 137 w 260"/>
                  <a:gd name="T19" fmla="*/ 149 h 167"/>
                  <a:gd name="T20" fmla="*/ 45 w 260"/>
                  <a:gd name="T21" fmla="*/ 127 h 167"/>
                  <a:gd name="T22" fmla="*/ 66 w 260"/>
                  <a:gd name="T23" fmla="*/ 127 h 167"/>
                  <a:gd name="T24" fmla="*/ 210 w 260"/>
                  <a:gd name="T25" fmla="*/ 123 h 167"/>
                  <a:gd name="T26" fmla="*/ 210 w 260"/>
                  <a:gd name="T27" fmla="*/ 109 h 167"/>
                  <a:gd name="T28" fmla="*/ 210 w 260"/>
                  <a:gd name="T29" fmla="*/ 123 h 167"/>
                  <a:gd name="T30" fmla="*/ 159 w 260"/>
                  <a:gd name="T31" fmla="*/ 109 h 167"/>
                  <a:gd name="T32" fmla="*/ 181 w 260"/>
                  <a:gd name="T33" fmla="*/ 109 h 167"/>
                  <a:gd name="T34" fmla="*/ 221 w 260"/>
                  <a:gd name="T35" fmla="*/ 93 h 167"/>
                  <a:gd name="T36" fmla="*/ 221 w 260"/>
                  <a:gd name="T37" fmla="*/ 78 h 167"/>
                  <a:gd name="T38" fmla="*/ 221 w 260"/>
                  <a:gd name="T39" fmla="*/ 93 h 167"/>
                  <a:gd name="T40" fmla="*/ 174 w 260"/>
                  <a:gd name="T41" fmla="*/ 67 h 167"/>
                  <a:gd name="T42" fmla="*/ 196 w 260"/>
                  <a:gd name="T43" fmla="*/ 67 h 167"/>
                  <a:gd name="T44" fmla="*/ 202 w 260"/>
                  <a:gd name="T45" fmla="*/ 46 h 167"/>
                  <a:gd name="T46" fmla="*/ 202 w 260"/>
                  <a:gd name="T47" fmla="*/ 31 h 167"/>
                  <a:gd name="T48" fmla="*/ 202 w 260"/>
                  <a:gd name="T49" fmla="*/ 46 h 167"/>
                  <a:gd name="T50" fmla="*/ 168 w 260"/>
                  <a:gd name="T51" fmla="*/ 5 h 167"/>
                  <a:gd name="T52" fmla="*/ 166 w 260"/>
                  <a:gd name="T53" fmla="*/ 28 h 167"/>
                  <a:gd name="T54" fmla="*/ 178 w 260"/>
                  <a:gd name="T55" fmla="*/ 34 h 167"/>
                  <a:gd name="T56" fmla="*/ 167 w 260"/>
                  <a:gd name="T57" fmla="*/ 40 h 167"/>
                  <a:gd name="T58" fmla="*/ 79 w 260"/>
                  <a:gd name="T59" fmla="*/ 116 h 167"/>
                  <a:gd name="T60" fmla="*/ 111 w 260"/>
                  <a:gd name="T61" fmla="*/ 164 h 167"/>
                  <a:gd name="T62" fmla="*/ 259 w 260"/>
                  <a:gd name="T63" fmla="*/ 134 h 167"/>
                  <a:gd name="T64" fmla="*/ 184 w 260"/>
                  <a:gd name="T6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0" h="167">
                    <a:moveTo>
                      <a:pt x="196" y="152"/>
                    </a:moveTo>
                    <a:cubicBezTo>
                      <a:pt x="192" y="152"/>
                      <a:pt x="189" y="149"/>
                      <a:pt x="189" y="145"/>
                    </a:cubicBezTo>
                    <a:cubicBezTo>
                      <a:pt x="189" y="141"/>
                      <a:pt x="192" y="138"/>
                      <a:pt x="196" y="138"/>
                    </a:cubicBezTo>
                    <a:cubicBezTo>
                      <a:pt x="200" y="138"/>
                      <a:pt x="203" y="141"/>
                      <a:pt x="203" y="145"/>
                    </a:cubicBezTo>
                    <a:cubicBezTo>
                      <a:pt x="203" y="149"/>
                      <a:pt x="200" y="152"/>
                      <a:pt x="196" y="152"/>
                    </a:cubicBezTo>
                    <a:moveTo>
                      <a:pt x="97" y="134"/>
                    </a:moveTo>
                    <a:cubicBezTo>
                      <a:pt x="92" y="134"/>
                      <a:pt x="89" y="131"/>
                      <a:pt x="89" y="127"/>
                    </a:cubicBezTo>
                    <a:cubicBezTo>
                      <a:pt x="89" y="123"/>
                      <a:pt x="92" y="120"/>
                      <a:pt x="97" y="120"/>
                    </a:cubicBezTo>
                    <a:cubicBezTo>
                      <a:pt x="101" y="120"/>
                      <a:pt x="104" y="123"/>
                      <a:pt x="104" y="127"/>
                    </a:cubicBezTo>
                    <a:cubicBezTo>
                      <a:pt x="104" y="131"/>
                      <a:pt x="101" y="134"/>
                      <a:pt x="97" y="134"/>
                    </a:cubicBezTo>
                    <a:moveTo>
                      <a:pt x="238" y="141"/>
                    </a:moveTo>
                    <a:cubicBezTo>
                      <a:pt x="232" y="141"/>
                      <a:pt x="228" y="136"/>
                      <a:pt x="228" y="130"/>
                    </a:cubicBezTo>
                    <a:cubicBezTo>
                      <a:pt x="228" y="124"/>
                      <a:pt x="232" y="120"/>
                      <a:pt x="238" y="120"/>
                    </a:cubicBezTo>
                    <a:cubicBezTo>
                      <a:pt x="244" y="120"/>
                      <a:pt x="249" y="124"/>
                      <a:pt x="249" y="130"/>
                    </a:cubicBezTo>
                    <a:cubicBezTo>
                      <a:pt x="249" y="136"/>
                      <a:pt x="244" y="141"/>
                      <a:pt x="238" y="141"/>
                    </a:cubicBezTo>
                    <a:moveTo>
                      <a:pt x="137" y="149"/>
                    </a:moveTo>
                    <a:cubicBezTo>
                      <a:pt x="129" y="149"/>
                      <a:pt x="122" y="143"/>
                      <a:pt x="122" y="134"/>
                    </a:cubicBezTo>
                    <a:cubicBezTo>
                      <a:pt x="122" y="126"/>
                      <a:pt x="129" y="119"/>
                      <a:pt x="137" y="119"/>
                    </a:cubicBezTo>
                    <a:cubicBezTo>
                      <a:pt x="146" y="119"/>
                      <a:pt x="153" y="126"/>
                      <a:pt x="153" y="134"/>
                    </a:cubicBezTo>
                    <a:cubicBezTo>
                      <a:pt x="153" y="143"/>
                      <a:pt x="146" y="149"/>
                      <a:pt x="137" y="149"/>
                    </a:cubicBezTo>
                    <a:moveTo>
                      <a:pt x="55" y="138"/>
                    </a:moveTo>
                    <a:cubicBezTo>
                      <a:pt x="49" y="138"/>
                      <a:pt x="45" y="133"/>
                      <a:pt x="45" y="127"/>
                    </a:cubicBezTo>
                    <a:cubicBezTo>
                      <a:pt x="45" y="121"/>
                      <a:pt x="49" y="116"/>
                      <a:pt x="55" y="116"/>
                    </a:cubicBezTo>
                    <a:cubicBezTo>
                      <a:pt x="61" y="116"/>
                      <a:pt x="66" y="121"/>
                      <a:pt x="66" y="127"/>
                    </a:cubicBezTo>
                    <a:cubicBezTo>
                      <a:pt x="66" y="133"/>
                      <a:pt x="61" y="138"/>
                      <a:pt x="55" y="138"/>
                    </a:cubicBezTo>
                    <a:moveTo>
                      <a:pt x="210" y="123"/>
                    </a:moveTo>
                    <a:cubicBezTo>
                      <a:pt x="206" y="123"/>
                      <a:pt x="202" y="120"/>
                      <a:pt x="202" y="116"/>
                    </a:cubicBezTo>
                    <a:cubicBezTo>
                      <a:pt x="202" y="112"/>
                      <a:pt x="206" y="109"/>
                      <a:pt x="210" y="109"/>
                    </a:cubicBezTo>
                    <a:cubicBezTo>
                      <a:pt x="214" y="109"/>
                      <a:pt x="217" y="112"/>
                      <a:pt x="217" y="116"/>
                    </a:cubicBezTo>
                    <a:cubicBezTo>
                      <a:pt x="217" y="120"/>
                      <a:pt x="214" y="123"/>
                      <a:pt x="210" y="123"/>
                    </a:cubicBezTo>
                    <a:moveTo>
                      <a:pt x="170" y="120"/>
                    </a:moveTo>
                    <a:cubicBezTo>
                      <a:pt x="164" y="120"/>
                      <a:pt x="159" y="115"/>
                      <a:pt x="159" y="109"/>
                    </a:cubicBezTo>
                    <a:cubicBezTo>
                      <a:pt x="159" y="103"/>
                      <a:pt x="164" y="98"/>
                      <a:pt x="170" y="98"/>
                    </a:cubicBezTo>
                    <a:cubicBezTo>
                      <a:pt x="176" y="98"/>
                      <a:pt x="181" y="103"/>
                      <a:pt x="181" y="109"/>
                    </a:cubicBezTo>
                    <a:cubicBezTo>
                      <a:pt x="181" y="115"/>
                      <a:pt x="176" y="120"/>
                      <a:pt x="170" y="120"/>
                    </a:cubicBezTo>
                    <a:moveTo>
                      <a:pt x="221" y="93"/>
                    </a:moveTo>
                    <a:cubicBezTo>
                      <a:pt x="217" y="93"/>
                      <a:pt x="213" y="90"/>
                      <a:pt x="213" y="86"/>
                    </a:cubicBezTo>
                    <a:cubicBezTo>
                      <a:pt x="213" y="82"/>
                      <a:pt x="217" y="78"/>
                      <a:pt x="221" y="78"/>
                    </a:cubicBezTo>
                    <a:cubicBezTo>
                      <a:pt x="225" y="78"/>
                      <a:pt x="228" y="82"/>
                      <a:pt x="228" y="86"/>
                    </a:cubicBezTo>
                    <a:cubicBezTo>
                      <a:pt x="228" y="90"/>
                      <a:pt x="225" y="93"/>
                      <a:pt x="221" y="93"/>
                    </a:cubicBezTo>
                    <a:moveTo>
                      <a:pt x="185" y="78"/>
                    </a:moveTo>
                    <a:cubicBezTo>
                      <a:pt x="179" y="78"/>
                      <a:pt x="174" y="73"/>
                      <a:pt x="174" y="67"/>
                    </a:cubicBezTo>
                    <a:cubicBezTo>
                      <a:pt x="174" y="61"/>
                      <a:pt x="179" y="56"/>
                      <a:pt x="185" y="56"/>
                    </a:cubicBezTo>
                    <a:cubicBezTo>
                      <a:pt x="191" y="56"/>
                      <a:pt x="196" y="61"/>
                      <a:pt x="196" y="67"/>
                    </a:cubicBezTo>
                    <a:cubicBezTo>
                      <a:pt x="196" y="73"/>
                      <a:pt x="191" y="78"/>
                      <a:pt x="185" y="78"/>
                    </a:cubicBezTo>
                    <a:moveTo>
                      <a:pt x="202" y="46"/>
                    </a:moveTo>
                    <a:cubicBezTo>
                      <a:pt x="198" y="46"/>
                      <a:pt x="195" y="43"/>
                      <a:pt x="195" y="38"/>
                    </a:cubicBezTo>
                    <a:cubicBezTo>
                      <a:pt x="195" y="34"/>
                      <a:pt x="198" y="31"/>
                      <a:pt x="202" y="31"/>
                    </a:cubicBezTo>
                    <a:cubicBezTo>
                      <a:pt x="206" y="31"/>
                      <a:pt x="210" y="34"/>
                      <a:pt x="210" y="38"/>
                    </a:cubicBezTo>
                    <a:cubicBezTo>
                      <a:pt x="210" y="43"/>
                      <a:pt x="206" y="46"/>
                      <a:pt x="202" y="46"/>
                    </a:cubicBezTo>
                    <a:moveTo>
                      <a:pt x="184" y="0"/>
                    </a:moveTo>
                    <a:cubicBezTo>
                      <a:pt x="179" y="0"/>
                      <a:pt x="174" y="2"/>
                      <a:pt x="168" y="5"/>
                    </a:cubicBezTo>
                    <a:cubicBezTo>
                      <a:pt x="167" y="6"/>
                      <a:pt x="165" y="7"/>
                      <a:pt x="163" y="7"/>
                    </a:cubicBezTo>
                    <a:cubicBezTo>
                      <a:pt x="164" y="14"/>
                      <a:pt x="165" y="21"/>
                      <a:pt x="166" y="28"/>
                    </a:cubicBezTo>
                    <a:cubicBezTo>
                      <a:pt x="167" y="27"/>
                      <a:pt x="169" y="26"/>
                      <a:pt x="170" y="26"/>
                    </a:cubicBezTo>
                    <a:cubicBezTo>
                      <a:pt x="174" y="26"/>
                      <a:pt x="178" y="29"/>
                      <a:pt x="178" y="34"/>
                    </a:cubicBezTo>
                    <a:cubicBezTo>
                      <a:pt x="178" y="38"/>
                      <a:pt x="174" y="41"/>
                      <a:pt x="170" y="41"/>
                    </a:cubicBezTo>
                    <a:cubicBezTo>
                      <a:pt x="169" y="41"/>
                      <a:pt x="168" y="41"/>
                      <a:pt x="167" y="40"/>
                    </a:cubicBezTo>
                    <a:cubicBezTo>
                      <a:pt x="168" y="61"/>
                      <a:pt x="165" y="80"/>
                      <a:pt x="153" y="96"/>
                    </a:cubicBezTo>
                    <a:cubicBezTo>
                      <a:pt x="140" y="111"/>
                      <a:pt x="111" y="116"/>
                      <a:pt x="79" y="116"/>
                    </a:cubicBezTo>
                    <a:cubicBezTo>
                      <a:pt x="51" y="116"/>
                      <a:pt x="22" y="112"/>
                      <a:pt x="0" y="109"/>
                    </a:cubicBezTo>
                    <a:cubicBezTo>
                      <a:pt x="8" y="141"/>
                      <a:pt x="56" y="158"/>
                      <a:pt x="111" y="164"/>
                    </a:cubicBezTo>
                    <a:cubicBezTo>
                      <a:pt x="129" y="166"/>
                      <a:pt x="148" y="167"/>
                      <a:pt x="167" y="167"/>
                    </a:cubicBezTo>
                    <a:cubicBezTo>
                      <a:pt x="215" y="167"/>
                      <a:pt x="260" y="159"/>
                      <a:pt x="259" y="134"/>
                    </a:cubicBezTo>
                    <a:cubicBezTo>
                      <a:pt x="258" y="98"/>
                      <a:pt x="217" y="15"/>
                      <a:pt x="196" y="3"/>
                    </a:cubicBezTo>
                    <a:cubicBezTo>
                      <a:pt x="191" y="1"/>
                      <a:pt x="188" y="0"/>
                      <a:pt x="184" y="0"/>
                    </a:cubicBezTo>
                  </a:path>
                </a:pathLst>
              </a:custGeom>
              <a:solidFill>
                <a:srgbClr val="BF64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0" name="îŝ1îdé"/>
              <p:cNvSpPr/>
              <p:nvPr/>
            </p:nvSpPr>
            <p:spPr bwMode="auto">
              <a:xfrm>
                <a:off x="4045" y="2834"/>
                <a:ext cx="26" cy="28"/>
              </a:xfrm>
              <a:prstGeom prst="ellipse">
                <a:avLst/>
              </a:prstGeom>
              <a:solidFill>
                <a:srgbClr val="CD91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1" name="íṧḷídé"/>
              <p:cNvSpPr/>
              <p:nvPr/>
            </p:nvSpPr>
            <p:spPr bwMode="auto">
              <a:xfrm>
                <a:off x="4197" y="2721"/>
                <a:ext cx="15" cy="19"/>
              </a:xfrm>
              <a:custGeom>
                <a:avLst/>
                <a:gdLst>
                  <a:gd name="T0" fmla="*/ 4 w 12"/>
                  <a:gd name="T1" fmla="*/ 0 h 15"/>
                  <a:gd name="T2" fmla="*/ 0 w 12"/>
                  <a:gd name="T3" fmla="*/ 2 h 15"/>
                  <a:gd name="T4" fmla="*/ 1 w 12"/>
                  <a:gd name="T5" fmla="*/ 14 h 15"/>
                  <a:gd name="T6" fmla="*/ 4 w 12"/>
                  <a:gd name="T7" fmla="*/ 15 h 15"/>
                  <a:gd name="T8" fmla="*/ 12 w 12"/>
                  <a:gd name="T9" fmla="*/ 8 h 15"/>
                  <a:gd name="T10" fmla="*/ 4 w 12"/>
                  <a:gd name="T11" fmla="*/ 0 h 15"/>
                </a:gdLst>
                <a:ahLst/>
                <a:cxnLst>
                  <a:cxn ang="0">
                    <a:pos x="T0" y="T1"/>
                  </a:cxn>
                  <a:cxn ang="0">
                    <a:pos x="T2" y="T3"/>
                  </a:cxn>
                  <a:cxn ang="0">
                    <a:pos x="T4" y="T5"/>
                  </a:cxn>
                  <a:cxn ang="0">
                    <a:pos x="T6" y="T7"/>
                  </a:cxn>
                  <a:cxn ang="0">
                    <a:pos x="T8" y="T9"/>
                  </a:cxn>
                  <a:cxn ang="0">
                    <a:pos x="T10" y="T11"/>
                  </a:cxn>
                </a:cxnLst>
                <a:rect l="0" t="0" r="r" b="b"/>
                <a:pathLst>
                  <a:path w="12" h="15">
                    <a:moveTo>
                      <a:pt x="4" y="0"/>
                    </a:moveTo>
                    <a:cubicBezTo>
                      <a:pt x="3" y="0"/>
                      <a:pt x="1" y="1"/>
                      <a:pt x="0" y="2"/>
                    </a:cubicBezTo>
                    <a:cubicBezTo>
                      <a:pt x="0" y="6"/>
                      <a:pt x="1" y="10"/>
                      <a:pt x="1" y="14"/>
                    </a:cubicBezTo>
                    <a:cubicBezTo>
                      <a:pt x="2" y="15"/>
                      <a:pt x="3" y="15"/>
                      <a:pt x="4" y="15"/>
                    </a:cubicBezTo>
                    <a:cubicBezTo>
                      <a:pt x="8" y="15"/>
                      <a:pt x="12" y="12"/>
                      <a:pt x="12" y="8"/>
                    </a:cubicBezTo>
                    <a:cubicBezTo>
                      <a:pt x="12" y="3"/>
                      <a:pt x="8" y="0"/>
                      <a:pt x="4" y="0"/>
                    </a:cubicBezTo>
                  </a:path>
                </a:pathLst>
              </a:custGeom>
              <a:solidFill>
                <a:srgbClr val="CD91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2" name="işļíďe"/>
              <p:cNvSpPr/>
              <p:nvPr/>
            </p:nvSpPr>
            <p:spPr bwMode="auto">
              <a:xfrm>
                <a:off x="4100" y="2839"/>
                <a:ext cx="19" cy="18"/>
              </a:xfrm>
              <a:prstGeom prst="ellipse">
                <a:avLst/>
              </a:prstGeom>
              <a:solidFill>
                <a:srgbClr val="CD91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3" name="iṧ1iḍê"/>
              <p:cNvSpPr/>
              <p:nvPr/>
            </p:nvSpPr>
            <p:spPr bwMode="auto">
              <a:xfrm>
                <a:off x="4242" y="2825"/>
                <a:ext cx="19" cy="18"/>
              </a:xfrm>
              <a:prstGeom prst="ellipse">
                <a:avLst/>
              </a:prstGeom>
              <a:solidFill>
                <a:srgbClr val="CD91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4" name="îś1ïdè"/>
              <p:cNvSpPr/>
              <p:nvPr/>
            </p:nvSpPr>
            <p:spPr bwMode="auto">
              <a:xfrm>
                <a:off x="4142" y="2838"/>
                <a:ext cx="38" cy="37"/>
              </a:xfrm>
              <a:prstGeom prst="ellipse">
                <a:avLst/>
              </a:prstGeom>
              <a:solidFill>
                <a:srgbClr val="CD91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5" name="íṡ1ïde"/>
              <p:cNvSpPr/>
              <p:nvPr/>
            </p:nvSpPr>
            <p:spPr bwMode="auto">
              <a:xfrm>
                <a:off x="4188" y="2811"/>
                <a:ext cx="28" cy="28"/>
              </a:xfrm>
              <a:prstGeom prst="ellipse">
                <a:avLst/>
              </a:prstGeom>
              <a:solidFill>
                <a:srgbClr val="CD91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6" name="işḷïḑè"/>
              <p:cNvSpPr/>
              <p:nvPr/>
            </p:nvSpPr>
            <p:spPr bwMode="auto">
              <a:xfrm>
                <a:off x="4207" y="2759"/>
                <a:ext cx="27" cy="27"/>
              </a:xfrm>
              <a:prstGeom prst="ellipse">
                <a:avLst/>
              </a:prstGeom>
              <a:solidFill>
                <a:srgbClr val="CD91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7" name="iṩľíde"/>
              <p:cNvSpPr/>
              <p:nvPr/>
            </p:nvSpPr>
            <p:spPr bwMode="auto">
              <a:xfrm>
                <a:off x="4233" y="2727"/>
                <a:ext cx="19" cy="19"/>
              </a:xfrm>
              <a:prstGeom prst="ellipse">
                <a:avLst/>
              </a:prstGeom>
              <a:solidFill>
                <a:srgbClr val="CD91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8" name="îṩḷïdê"/>
              <p:cNvSpPr/>
              <p:nvPr/>
            </p:nvSpPr>
            <p:spPr bwMode="auto">
              <a:xfrm>
                <a:off x="4256" y="2786"/>
                <a:ext cx="18" cy="19"/>
              </a:xfrm>
              <a:prstGeom prst="ellipse">
                <a:avLst/>
              </a:prstGeom>
              <a:solidFill>
                <a:srgbClr val="CD91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9" name="îṥlidê"/>
              <p:cNvSpPr/>
              <p:nvPr/>
            </p:nvSpPr>
            <p:spPr bwMode="auto">
              <a:xfrm>
                <a:off x="4226" y="2862"/>
                <a:ext cx="17" cy="17"/>
              </a:xfrm>
              <a:prstGeom prst="ellipse">
                <a:avLst/>
              </a:prstGeom>
              <a:solidFill>
                <a:srgbClr val="CD91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0" name="îṩḷíďé"/>
              <p:cNvSpPr/>
              <p:nvPr/>
            </p:nvSpPr>
            <p:spPr bwMode="auto">
              <a:xfrm>
                <a:off x="4274" y="2839"/>
                <a:ext cx="27" cy="26"/>
              </a:xfrm>
              <a:prstGeom prst="ellipse">
                <a:avLst/>
              </a:prstGeom>
              <a:solidFill>
                <a:srgbClr val="CD91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1" name="íṡḻíḋê"/>
              <p:cNvSpPr/>
              <p:nvPr/>
            </p:nvSpPr>
            <p:spPr bwMode="auto">
              <a:xfrm>
                <a:off x="4184" y="2503"/>
                <a:ext cx="70" cy="101"/>
              </a:xfrm>
              <a:custGeom>
                <a:avLst/>
                <a:gdLst>
                  <a:gd name="T0" fmla="*/ 48 w 56"/>
                  <a:gd name="T1" fmla="*/ 73 h 81"/>
                  <a:gd name="T2" fmla="*/ 42 w 56"/>
                  <a:gd name="T3" fmla="*/ 10 h 81"/>
                  <a:gd name="T4" fmla="*/ 3 w 56"/>
                  <a:gd name="T5" fmla="*/ 8 h 81"/>
                  <a:gd name="T6" fmla="*/ 33 w 56"/>
                  <a:gd name="T7" fmla="*/ 38 h 81"/>
                  <a:gd name="T8" fmla="*/ 29 w 56"/>
                  <a:gd name="T9" fmla="*/ 81 h 81"/>
                  <a:gd name="T10" fmla="*/ 48 w 56"/>
                  <a:gd name="T11" fmla="*/ 73 h 81"/>
                </a:gdLst>
                <a:ahLst/>
                <a:cxnLst>
                  <a:cxn ang="0">
                    <a:pos x="T0" y="T1"/>
                  </a:cxn>
                  <a:cxn ang="0">
                    <a:pos x="T2" y="T3"/>
                  </a:cxn>
                  <a:cxn ang="0">
                    <a:pos x="T4" y="T5"/>
                  </a:cxn>
                  <a:cxn ang="0">
                    <a:pos x="T6" y="T7"/>
                  </a:cxn>
                  <a:cxn ang="0">
                    <a:pos x="T8" y="T9"/>
                  </a:cxn>
                  <a:cxn ang="0">
                    <a:pos x="T10" y="T11"/>
                  </a:cxn>
                </a:cxnLst>
                <a:rect l="0" t="0" r="r" b="b"/>
                <a:pathLst>
                  <a:path w="56" h="81">
                    <a:moveTo>
                      <a:pt x="48" y="73"/>
                    </a:moveTo>
                    <a:cubicBezTo>
                      <a:pt x="48" y="73"/>
                      <a:pt x="56" y="14"/>
                      <a:pt x="42" y="10"/>
                    </a:cubicBezTo>
                    <a:cubicBezTo>
                      <a:pt x="28" y="5"/>
                      <a:pt x="6" y="0"/>
                      <a:pt x="3" y="8"/>
                    </a:cubicBezTo>
                    <a:cubicBezTo>
                      <a:pt x="0" y="17"/>
                      <a:pt x="32" y="34"/>
                      <a:pt x="33" y="38"/>
                    </a:cubicBezTo>
                    <a:cubicBezTo>
                      <a:pt x="34" y="43"/>
                      <a:pt x="29" y="81"/>
                      <a:pt x="29" y="81"/>
                    </a:cubicBezTo>
                    <a:lnTo>
                      <a:pt x="48" y="73"/>
                    </a:lnTo>
                    <a:close/>
                  </a:path>
                </a:pathLst>
              </a:custGeom>
              <a:solidFill>
                <a:srgbClr val="F0C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2" name="íś1îḓê"/>
              <p:cNvSpPr/>
              <p:nvPr/>
            </p:nvSpPr>
            <p:spPr bwMode="auto">
              <a:xfrm>
                <a:off x="4086" y="2479"/>
                <a:ext cx="79" cy="44"/>
              </a:xfrm>
              <a:custGeom>
                <a:avLst/>
                <a:gdLst>
                  <a:gd name="T0" fmla="*/ 20 w 63"/>
                  <a:gd name="T1" fmla="*/ 3 h 35"/>
                  <a:gd name="T2" fmla="*/ 62 w 63"/>
                  <a:gd name="T3" fmla="*/ 20 h 35"/>
                  <a:gd name="T4" fmla="*/ 13 w 63"/>
                  <a:gd name="T5" fmla="*/ 25 h 35"/>
                  <a:gd name="T6" fmla="*/ 20 w 63"/>
                  <a:gd name="T7" fmla="*/ 3 h 35"/>
                </a:gdLst>
                <a:ahLst/>
                <a:cxnLst>
                  <a:cxn ang="0">
                    <a:pos x="T0" y="T1"/>
                  </a:cxn>
                  <a:cxn ang="0">
                    <a:pos x="T2" y="T3"/>
                  </a:cxn>
                  <a:cxn ang="0">
                    <a:pos x="T4" y="T5"/>
                  </a:cxn>
                  <a:cxn ang="0">
                    <a:pos x="T6" y="T7"/>
                  </a:cxn>
                </a:cxnLst>
                <a:rect l="0" t="0" r="r" b="b"/>
                <a:pathLst>
                  <a:path w="63" h="35">
                    <a:moveTo>
                      <a:pt x="20" y="3"/>
                    </a:moveTo>
                    <a:cubicBezTo>
                      <a:pt x="20" y="3"/>
                      <a:pt x="63" y="5"/>
                      <a:pt x="62" y="20"/>
                    </a:cubicBezTo>
                    <a:cubicBezTo>
                      <a:pt x="61" y="35"/>
                      <a:pt x="25" y="30"/>
                      <a:pt x="13" y="25"/>
                    </a:cubicBezTo>
                    <a:cubicBezTo>
                      <a:pt x="2" y="21"/>
                      <a:pt x="0" y="0"/>
                      <a:pt x="20" y="3"/>
                    </a:cubicBezTo>
                    <a:close/>
                  </a:path>
                </a:pathLst>
              </a:custGeom>
              <a:solidFill>
                <a:srgbClr val="F0C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3" name="î$lïdé"/>
              <p:cNvSpPr/>
              <p:nvPr/>
            </p:nvSpPr>
            <p:spPr bwMode="auto">
              <a:xfrm>
                <a:off x="4081" y="2509"/>
                <a:ext cx="79" cy="44"/>
              </a:xfrm>
              <a:custGeom>
                <a:avLst/>
                <a:gdLst>
                  <a:gd name="T0" fmla="*/ 20 w 63"/>
                  <a:gd name="T1" fmla="*/ 2 h 35"/>
                  <a:gd name="T2" fmla="*/ 62 w 63"/>
                  <a:gd name="T3" fmla="*/ 19 h 35"/>
                  <a:gd name="T4" fmla="*/ 13 w 63"/>
                  <a:gd name="T5" fmla="*/ 25 h 35"/>
                  <a:gd name="T6" fmla="*/ 20 w 63"/>
                  <a:gd name="T7" fmla="*/ 2 h 35"/>
                </a:gdLst>
                <a:ahLst/>
                <a:cxnLst>
                  <a:cxn ang="0">
                    <a:pos x="T0" y="T1"/>
                  </a:cxn>
                  <a:cxn ang="0">
                    <a:pos x="T2" y="T3"/>
                  </a:cxn>
                  <a:cxn ang="0">
                    <a:pos x="T4" y="T5"/>
                  </a:cxn>
                  <a:cxn ang="0">
                    <a:pos x="T6" y="T7"/>
                  </a:cxn>
                </a:cxnLst>
                <a:rect l="0" t="0" r="r" b="b"/>
                <a:pathLst>
                  <a:path w="63" h="35">
                    <a:moveTo>
                      <a:pt x="20" y="2"/>
                    </a:moveTo>
                    <a:cubicBezTo>
                      <a:pt x="20" y="2"/>
                      <a:pt x="63" y="4"/>
                      <a:pt x="62" y="19"/>
                    </a:cubicBezTo>
                    <a:cubicBezTo>
                      <a:pt x="61" y="35"/>
                      <a:pt x="25" y="30"/>
                      <a:pt x="13" y="25"/>
                    </a:cubicBezTo>
                    <a:cubicBezTo>
                      <a:pt x="2" y="20"/>
                      <a:pt x="0" y="0"/>
                      <a:pt x="20" y="2"/>
                    </a:cubicBezTo>
                    <a:close/>
                  </a:path>
                </a:pathLst>
              </a:custGeom>
              <a:solidFill>
                <a:srgbClr val="F0C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4" name="îṣlidé"/>
              <p:cNvSpPr/>
              <p:nvPr/>
            </p:nvSpPr>
            <p:spPr bwMode="auto">
              <a:xfrm>
                <a:off x="4073" y="2538"/>
                <a:ext cx="79" cy="44"/>
              </a:xfrm>
              <a:custGeom>
                <a:avLst/>
                <a:gdLst>
                  <a:gd name="T0" fmla="*/ 20 w 63"/>
                  <a:gd name="T1" fmla="*/ 3 h 35"/>
                  <a:gd name="T2" fmla="*/ 62 w 63"/>
                  <a:gd name="T3" fmla="*/ 20 h 35"/>
                  <a:gd name="T4" fmla="*/ 13 w 63"/>
                  <a:gd name="T5" fmla="*/ 25 h 35"/>
                  <a:gd name="T6" fmla="*/ 20 w 63"/>
                  <a:gd name="T7" fmla="*/ 3 h 35"/>
                </a:gdLst>
                <a:ahLst/>
                <a:cxnLst>
                  <a:cxn ang="0">
                    <a:pos x="T0" y="T1"/>
                  </a:cxn>
                  <a:cxn ang="0">
                    <a:pos x="T2" y="T3"/>
                  </a:cxn>
                  <a:cxn ang="0">
                    <a:pos x="T4" y="T5"/>
                  </a:cxn>
                  <a:cxn ang="0">
                    <a:pos x="T6" y="T7"/>
                  </a:cxn>
                </a:cxnLst>
                <a:rect l="0" t="0" r="r" b="b"/>
                <a:pathLst>
                  <a:path w="63" h="35">
                    <a:moveTo>
                      <a:pt x="20" y="3"/>
                    </a:moveTo>
                    <a:cubicBezTo>
                      <a:pt x="20" y="3"/>
                      <a:pt x="63" y="4"/>
                      <a:pt x="62" y="20"/>
                    </a:cubicBezTo>
                    <a:cubicBezTo>
                      <a:pt x="61" y="35"/>
                      <a:pt x="25" y="30"/>
                      <a:pt x="13" y="25"/>
                    </a:cubicBezTo>
                    <a:cubicBezTo>
                      <a:pt x="2" y="20"/>
                      <a:pt x="0" y="0"/>
                      <a:pt x="20" y="3"/>
                    </a:cubicBezTo>
                    <a:close/>
                  </a:path>
                </a:pathLst>
              </a:custGeom>
              <a:solidFill>
                <a:srgbClr val="F0C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5" name="ïşḷïḍe"/>
              <p:cNvSpPr/>
              <p:nvPr/>
            </p:nvSpPr>
            <p:spPr bwMode="auto">
              <a:xfrm>
                <a:off x="4068" y="2567"/>
                <a:ext cx="79" cy="44"/>
              </a:xfrm>
              <a:custGeom>
                <a:avLst/>
                <a:gdLst>
                  <a:gd name="T0" fmla="*/ 20 w 63"/>
                  <a:gd name="T1" fmla="*/ 3 h 35"/>
                  <a:gd name="T2" fmla="*/ 62 w 63"/>
                  <a:gd name="T3" fmla="*/ 20 h 35"/>
                  <a:gd name="T4" fmla="*/ 14 w 63"/>
                  <a:gd name="T5" fmla="*/ 25 h 35"/>
                  <a:gd name="T6" fmla="*/ 20 w 63"/>
                  <a:gd name="T7" fmla="*/ 3 h 35"/>
                </a:gdLst>
                <a:ahLst/>
                <a:cxnLst>
                  <a:cxn ang="0">
                    <a:pos x="T0" y="T1"/>
                  </a:cxn>
                  <a:cxn ang="0">
                    <a:pos x="T2" y="T3"/>
                  </a:cxn>
                  <a:cxn ang="0">
                    <a:pos x="T4" y="T5"/>
                  </a:cxn>
                  <a:cxn ang="0">
                    <a:pos x="T6" y="T7"/>
                  </a:cxn>
                </a:cxnLst>
                <a:rect l="0" t="0" r="r" b="b"/>
                <a:pathLst>
                  <a:path w="63" h="35">
                    <a:moveTo>
                      <a:pt x="20" y="3"/>
                    </a:moveTo>
                    <a:cubicBezTo>
                      <a:pt x="20" y="3"/>
                      <a:pt x="63" y="5"/>
                      <a:pt x="62" y="20"/>
                    </a:cubicBezTo>
                    <a:cubicBezTo>
                      <a:pt x="61" y="35"/>
                      <a:pt x="25" y="30"/>
                      <a:pt x="14" y="25"/>
                    </a:cubicBezTo>
                    <a:cubicBezTo>
                      <a:pt x="2" y="20"/>
                      <a:pt x="0" y="0"/>
                      <a:pt x="20" y="3"/>
                    </a:cubicBezTo>
                    <a:close/>
                  </a:path>
                </a:pathLst>
              </a:custGeom>
              <a:solidFill>
                <a:srgbClr val="F0C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6" name="ïšļîďé"/>
              <p:cNvSpPr/>
              <p:nvPr/>
            </p:nvSpPr>
            <p:spPr bwMode="auto">
              <a:xfrm>
                <a:off x="4069" y="2591"/>
                <a:ext cx="60" cy="46"/>
              </a:xfrm>
              <a:custGeom>
                <a:avLst/>
                <a:gdLst>
                  <a:gd name="T0" fmla="*/ 16 w 48"/>
                  <a:gd name="T1" fmla="*/ 4 h 37"/>
                  <a:gd name="T2" fmla="*/ 45 w 48"/>
                  <a:gd name="T3" fmla="*/ 24 h 37"/>
                  <a:gd name="T4" fmla="*/ 8 w 48"/>
                  <a:gd name="T5" fmla="*/ 22 h 37"/>
                  <a:gd name="T6" fmla="*/ 16 w 48"/>
                  <a:gd name="T7" fmla="*/ 4 h 37"/>
                </a:gdLst>
                <a:ahLst/>
                <a:cxnLst>
                  <a:cxn ang="0">
                    <a:pos x="T0" y="T1"/>
                  </a:cxn>
                  <a:cxn ang="0">
                    <a:pos x="T2" y="T3"/>
                  </a:cxn>
                  <a:cxn ang="0">
                    <a:pos x="T4" y="T5"/>
                  </a:cxn>
                  <a:cxn ang="0">
                    <a:pos x="T6" y="T7"/>
                  </a:cxn>
                </a:cxnLst>
                <a:rect l="0" t="0" r="r" b="b"/>
                <a:pathLst>
                  <a:path w="48" h="37">
                    <a:moveTo>
                      <a:pt x="16" y="4"/>
                    </a:moveTo>
                    <a:cubicBezTo>
                      <a:pt x="16" y="4"/>
                      <a:pt x="48" y="12"/>
                      <a:pt x="45" y="24"/>
                    </a:cubicBezTo>
                    <a:cubicBezTo>
                      <a:pt x="43" y="37"/>
                      <a:pt x="16" y="28"/>
                      <a:pt x="8" y="22"/>
                    </a:cubicBezTo>
                    <a:cubicBezTo>
                      <a:pt x="0" y="16"/>
                      <a:pt x="1" y="0"/>
                      <a:pt x="16" y="4"/>
                    </a:cubicBezTo>
                    <a:close/>
                  </a:path>
                </a:pathLst>
              </a:custGeom>
              <a:solidFill>
                <a:srgbClr val="F0C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7" name="íślïḍê"/>
              <p:cNvSpPr/>
              <p:nvPr/>
            </p:nvSpPr>
            <p:spPr bwMode="auto">
              <a:xfrm>
                <a:off x="5020" y="2663"/>
                <a:ext cx="375" cy="638"/>
              </a:xfrm>
              <a:custGeom>
                <a:avLst/>
                <a:gdLst>
                  <a:gd name="T0" fmla="*/ 87 w 299"/>
                  <a:gd name="T1" fmla="*/ 0 h 508"/>
                  <a:gd name="T2" fmla="*/ 192 w 299"/>
                  <a:gd name="T3" fmla="*/ 164 h 508"/>
                  <a:gd name="T4" fmla="*/ 191 w 299"/>
                  <a:gd name="T5" fmla="*/ 163 h 508"/>
                  <a:gd name="T6" fmla="*/ 299 w 299"/>
                  <a:gd name="T7" fmla="*/ 508 h 508"/>
                  <a:gd name="T8" fmla="*/ 46 w 299"/>
                  <a:gd name="T9" fmla="*/ 508 h 508"/>
                  <a:gd name="T10" fmla="*/ 87 w 299"/>
                  <a:gd name="T11" fmla="*/ 0 h 508"/>
                </a:gdLst>
                <a:ahLst/>
                <a:cxnLst>
                  <a:cxn ang="0">
                    <a:pos x="T0" y="T1"/>
                  </a:cxn>
                  <a:cxn ang="0">
                    <a:pos x="T2" y="T3"/>
                  </a:cxn>
                  <a:cxn ang="0">
                    <a:pos x="T4" y="T5"/>
                  </a:cxn>
                  <a:cxn ang="0">
                    <a:pos x="T6" y="T7"/>
                  </a:cxn>
                  <a:cxn ang="0">
                    <a:pos x="T8" y="T9"/>
                  </a:cxn>
                  <a:cxn ang="0">
                    <a:pos x="T10" y="T11"/>
                  </a:cxn>
                </a:cxnLst>
                <a:rect l="0" t="0" r="r" b="b"/>
                <a:pathLst>
                  <a:path w="299" h="508">
                    <a:moveTo>
                      <a:pt x="87" y="0"/>
                    </a:moveTo>
                    <a:cubicBezTo>
                      <a:pt x="87" y="0"/>
                      <a:pt x="193" y="100"/>
                      <a:pt x="192" y="164"/>
                    </a:cubicBezTo>
                    <a:cubicBezTo>
                      <a:pt x="191" y="163"/>
                      <a:pt x="191" y="163"/>
                      <a:pt x="191" y="163"/>
                    </a:cubicBezTo>
                    <a:cubicBezTo>
                      <a:pt x="299" y="508"/>
                      <a:pt x="299" y="508"/>
                      <a:pt x="299" y="508"/>
                    </a:cubicBezTo>
                    <a:cubicBezTo>
                      <a:pt x="46" y="508"/>
                      <a:pt x="46" y="508"/>
                      <a:pt x="46" y="508"/>
                    </a:cubicBezTo>
                    <a:cubicBezTo>
                      <a:pt x="46" y="508"/>
                      <a:pt x="0" y="228"/>
                      <a:pt x="8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8" name="ïsḷíḑê"/>
              <p:cNvSpPr/>
              <p:nvPr/>
            </p:nvSpPr>
            <p:spPr bwMode="auto">
              <a:xfrm>
                <a:off x="4933" y="3264"/>
                <a:ext cx="245" cy="227"/>
              </a:xfrm>
              <a:custGeom>
                <a:avLst/>
                <a:gdLst>
                  <a:gd name="T0" fmla="*/ 15 w 196"/>
                  <a:gd name="T1" fmla="*/ 94 h 181"/>
                  <a:gd name="T2" fmla="*/ 70 w 196"/>
                  <a:gd name="T3" fmla="*/ 71 h 181"/>
                  <a:gd name="T4" fmla="*/ 70 w 196"/>
                  <a:gd name="T5" fmla="*/ 64 h 181"/>
                  <a:gd name="T6" fmla="*/ 48 w 196"/>
                  <a:gd name="T7" fmla="*/ 48 h 181"/>
                  <a:gd name="T8" fmla="*/ 57 w 196"/>
                  <a:gd name="T9" fmla="*/ 29 h 181"/>
                  <a:gd name="T10" fmla="*/ 109 w 196"/>
                  <a:gd name="T11" fmla="*/ 44 h 181"/>
                  <a:gd name="T12" fmla="*/ 169 w 196"/>
                  <a:gd name="T13" fmla="*/ 0 h 181"/>
                  <a:gd name="T14" fmla="*/ 196 w 196"/>
                  <a:gd name="T15" fmla="*/ 49 h 181"/>
                  <a:gd name="T16" fmla="*/ 145 w 196"/>
                  <a:gd name="T17" fmla="*/ 90 h 181"/>
                  <a:gd name="T18" fmla="*/ 141 w 196"/>
                  <a:gd name="T19" fmla="*/ 146 h 181"/>
                  <a:gd name="T20" fmla="*/ 119 w 196"/>
                  <a:gd name="T21" fmla="*/ 143 h 181"/>
                  <a:gd name="T22" fmla="*/ 120 w 196"/>
                  <a:gd name="T23" fmla="*/ 122 h 181"/>
                  <a:gd name="T24" fmla="*/ 113 w 196"/>
                  <a:gd name="T25" fmla="*/ 119 h 181"/>
                  <a:gd name="T26" fmla="*/ 84 w 196"/>
                  <a:gd name="T27" fmla="*/ 171 h 181"/>
                  <a:gd name="T28" fmla="*/ 68 w 196"/>
                  <a:gd name="T29" fmla="*/ 160 h 181"/>
                  <a:gd name="T30" fmla="*/ 91 w 196"/>
                  <a:gd name="T31" fmla="*/ 118 h 181"/>
                  <a:gd name="T32" fmla="*/ 85 w 196"/>
                  <a:gd name="T33" fmla="*/ 114 h 181"/>
                  <a:gd name="T34" fmla="*/ 48 w 196"/>
                  <a:gd name="T35" fmla="*/ 157 h 181"/>
                  <a:gd name="T36" fmla="*/ 31 w 196"/>
                  <a:gd name="T37" fmla="*/ 144 h 181"/>
                  <a:gd name="T38" fmla="*/ 71 w 196"/>
                  <a:gd name="T39" fmla="*/ 98 h 181"/>
                  <a:gd name="T40" fmla="*/ 69 w 196"/>
                  <a:gd name="T41" fmla="*/ 92 h 181"/>
                  <a:gd name="T42" fmla="*/ 20 w 196"/>
                  <a:gd name="T43" fmla="*/ 112 h 181"/>
                  <a:gd name="T44" fmla="*/ 15 w 196"/>
                  <a:gd name="T45" fmla="*/ 9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6" h="181">
                    <a:moveTo>
                      <a:pt x="15" y="94"/>
                    </a:moveTo>
                    <a:cubicBezTo>
                      <a:pt x="70" y="71"/>
                      <a:pt x="70" y="71"/>
                      <a:pt x="70" y="71"/>
                    </a:cubicBezTo>
                    <a:cubicBezTo>
                      <a:pt x="70" y="71"/>
                      <a:pt x="77" y="66"/>
                      <a:pt x="70" y="64"/>
                    </a:cubicBezTo>
                    <a:cubicBezTo>
                      <a:pt x="70" y="64"/>
                      <a:pt x="53" y="51"/>
                      <a:pt x="48" y="48"/>
                    </a:cubicBezTo>
                    <a:cubicBezTo>
                      <a:pt x="35" y="42"/>
                      <a:pt x="41" y="25"/>
                      <a:pt x="57" y="29"/>
                    </a:cubicBezTo>
                    <a:cubicBezTo>
                      <a:pt x="109" y="44"/>
                      <a:pt x="109" y="44"/>
                      <a:pt x="109" y="44"/>
                    </a:cubicBezTo>
                    <a:cubicBezTo>
                      <a:pt x="109" y="44"/>
                      <a:pt x="134" y="27"/>
                      <a:pt x="169" y="0"/>
                    </a:cubicBezTo>
                    <a:cubicBezTo>
                      <a:pt x="196" y="49"/>
                      <a:pt x="196" y="49"/>
                      <a:pt x="196" y="49"/>
                    </a:cubicBezTo>
                    <a:cubicBezTo>
                      <a:pt x="145" y="90"/>
                      <a:pt x="145" y="90"/>
                      <a:pt x="145" y="90"/>
                    </a:cubicBezTo>
                    <a:cubicBezTo>
                      <a:pt x="145" y="90"/>
                      <a:pt x="142" y="133"/>
                      <a:pt x="141" y="146"/>
                    </a:cubicBezTo>
                    <a:cubicBezTo>
                      <a:pt x="139" y="165"/>
                      <a:pt x="117" y="162"/>
                      <a:pt x="119" y="143"/>
                    </a:cubicBezTo>
                    <a:cubicBezTo>
                      <a:pt x="120" y="122"/>
                      <a:pt x="120" y="122"/>
                      <a:pt x="120" y="122"/>
                    </a:cubicBezTo>
                    <a:cubicBezTo>
                      <a:pt x="120" y="122"/>
                      <a:pt x="117" y="113"/>
                      <a:pt x="113" y="119"/>
                    </a:cubicBezTo>
                    <a:cubicBezTo>
                      <a:pt x="109" y="126"/>
                      <a:pt x="87" y="166"/>
                      <a:pt x="84" y="171"/>
                    </a:cubicBezTo>
                    <a:cubicBezTo>
                      <a:pt x="79" y="181"/>
                      <a:pt x="60" y="178"/>
                      <a:pt x="68" y="160"/>
                    </a:cubicBezTo>
                    <a:cubicBezTo>
                      <a:pt x="91" y="118"/>
                      <a:pt x="91" y="118"/>
                      <a:pt x="91" y="118"/>
                    </a:cubicBezTo>
                    <a:cubicBezTo>
                      <a:pt x="91" y="118"/>
                      <a:pt x="91" y="111"/>
                      <a:pt x="85" y="114"/>
                    </a:cubicBezTo>
                    <a:cubicBezTo>
                      <a:pt x="85" y="114"/>
                      <a:pt x="53" y="151"/>
                      <a:pt x="48" y="157"/>
                    </a:cubicBezTo>
                    <a:cubicBezTo>
                      <a:pt x="38" y="169"/>
                      <a:pt x="21" y="159"/>
                      <a:pt x="31" y="144"/>
                    </a:cubicBezTo>
                    <a:cubicBezTo>
                      <a:pt x="71" y="98"/>
                      <a:pt x="71" y="98"/>
                      <a:pt x="71" y="98"/>
                    </a:cubicBezTo>
                    <a:cubicBezTo>
                      <a:pt x="71" y="98"/>
                      <a:pt x="77" y="91"/>
                      <a:pt x="69" y="92"/>
                    </a:cubicBezTo>
                    <a:cubicBezTo>
                      <a:pt x="69" y="92"/>
                      <a:pt x="26" y="110"/>
                      <a:pt x="20" y="112"/>
                    </a:cubicBezTo>
                    <a:cubicBezTo>
                      <a:pt x="8" y="115"/>
                      <a:pt x="0" y="100"/>
                      <a:pt x="15" y="94"/>
                    </a:cubicBezTo>
                    <a:close/>
                  </a:path>
                </a:pathLst>
              </a:custGeom>
              <a:solidFill>
                <a:srgbClr val="F0C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9" name="îṣliḑe"/>
              <p:cNvSpPr/>
              <p:nvPr/>
            </p:nvSpPr>
            <p:spPr bwMode="auto">
              <a:xfrm>
                <a:off x="5066" y="2661"/>
                <a:ext cx="407" cy="711"/>
              </a:xfrm>
              <a:custGeom>
                <a:avLst/>
                <a:gdLst>
                  <a:gd name="T0" fmla="*/ 52 w 325"/>
                  <a:gd name="T1" fmla="*/ 2 h 567"/>
                  <a:gd name="T2" fmla="*/ 186 w 325"/>
                  <a:gd name="T3" fmla="*/ 40 h 567"/>
                  <a:gd name="T4" fmla="*/ 311 w 325"/>
                  <a:gd name="T5" fmla="*/ 322 h 567"/>
                  <a:gd name="T6" fmla="*/ 57 w 325"/>
                  <a:gd name="T7" fmla="*/ 567 h 567"/>
                  <a:gd name="T8" fmla="*/ 0 w 325"/>
                  <a:gd name="T9" fmla="*/ 502 h 567"/>
                  <a:gd name="T10" fmla="*/ 187 w 325"/>
                  <a:gd name="T11" fmla="*/ 312 h 567"/>
                  <a:gd name="T12" fmla="*/ 116 w 325"/>
                  <a:gd name="T13" fmla="*/ 139 h 567"/>
                  <a:gd name="T14" fmla="*/ 52 w 325"/>
                  <a:gd name="T15" fmla="*/ 2 h 5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5" h="567">
                    <a:moveTo>
                      <a:pt x="52" y="2"/>
                    </a:moveTo>
                    <a:cubicBezTo>
                      <a:pt x="52" y="2"/>
                      <a:pt x="139" y="0"/>
                      <a:pt x="186" y="40"/>
                    </a:cubicBezTo>
                    <a:cubicBezTo>
                      <a:pt x="232" y="80"/>
                      <a:pt x="297" y="246"/>
                      <a:pt x="311" y="322"/>
                    </a:cubicBezTo>
                    <a:cubicBezTo>
                      <a:pt x="325" y="398"/>
                      <a:pt x="103" y="545"/>
                      <a:pt x="57" y="567"/>
                    </a:cubicBezTo>
                    <a:cubicBezTo>
                      <a:pt x="0" y="502"/>
                      <a:pt x="0" y="502"/>
                      <a:pt x="0" y="502"/>
                    </a:cubicBezTo>
                    <a:cubicBezTo>
                      <a:pt x="0" y="502"/>
                      <a:pt x="189" y="333"/>
                      <a:pt x="187" y="312"/>
                    </a:cubicBezTo>
                    <a:cubicBezTo>
                      <a:pt x="186" y="291"/>
                      <a:pt x="116" y="139"/>
                      <a:pt x="116" y="139"/>
                    </a:cubicBezTo>
                    <a:lnTo>
                      <a:pt x="52" y="2"/>
                    </a:lnTo>
                    <a:close/>
                  </a:path>
                </a:pathLst>
              </a:custGeom>
              <a:solidFill>
                <a:srgbClr val="F9F8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0" name="íśľíḑe"/>
              <p:cNvSpPr/>
              <p:nvPr/>
            </p:nvSpPr>
            <p:spPr bwMode="auto">
              <a:xfrm>
                <a:off x="5071" y="2663"/>
                <a:ext cx="105" cy="264"/>
              </a:xfrm>
              <a:custGeom>
                <a:avLst/>
                <a:gdLst>
                  <a:gd name="T0" fmla="*/ 56 w 84"/>
                  <a:gd name="T1" fmla="*/ 0 h 210"/>
                  <a:gd name="T2" fmla="*/ 84 w 84"/>
                  <a:gd name="T3" fmla="*/ 64 h 210"/>
                  <a:gd name="T4" fmla="*/ 56 w 84"/>
                  <a:gd name="T5" fmla="*/ 77 h 210"/>
                  <a:gd name="T6" fmla="*/ 84 w 84"/>
                  <a:gd name="T7" fmla="*/ 148 h 210"/>
                  <a:gd name="T8" fmla="*/ 0 w 84"/>
                  <a:gd name="T9" fmla="*/ 210 h 210"/>
                  <a:gd name="T10" fmla="*/ 47 w 84"/>
                  <a:gd name="T11" fmla="*/ 2 h 210"/>
                  <a:gd name="T12" fmla="*/ 56 w 84"/>
                  <a:gd name="T13" fmla="*/ 0 h 210"/>
                </a:gdLst>
                <a:ahLst/>
                <a:cxnLst>
                  <a:cxn ang="0">
                    <a:pos x="T0" y="T1"/>
                  </a:cxn>
                  <a:cxn ang="0">
                    <a:pos x="T2" y="T3"/>
                  </a:cxn>
                  <a:cxn ang="0">
                    <a:pos x="T4" y="T5"/>
                  </a:cxn>
                  <a:cxn ang="0">
                    <a:pos x="T6" y="T7"/>
                  </a:cxn>
                  <a:cxn ang="0">
                    <a:pos x="T8" y="T9"/>
                  </a:cxn>
                  <a:cxn ang="0">
                    <a:pos x="T10" y="T11"/>
                  </a:cxn>
                  <a:cxn ang="0">
                    <a:pos x="T12" y="T13"/>
                  </a:cxn>
                </a:cxnLst>
                <a:rect l="0" t="0" r="r" b="b"/>
                <a:pathLst>
                  <a:path w="84" h="210">
                    <a:moveTo>
                      <a:pt x="56" y="0"/>
                    </a:moveTo>
                    <a:cubicBezTo>
                      <a:pt x="84" y="64"/>
                      <a:pt x="84" y="64"/>
                      <a:pt x="84" y="64"/>
                    </a:cubicBezTo>
                    <a:cubicBezTo>
                      <a:pt x="56" y="77"/>
                      <a:pt x="56" y="77"/>
                      <a:pt x="56" y="77"/>
                    </a:cubicBezTo>
                    <a:cubicBezTo>
                      <a:pt x="84" y="148"/>
                      <a:pt x="84" y="148"/>
                      <a:pt x="84" y="148"/>
                    </a:cubicBezTo>
                    <a:cubicBezTo>
                      <a:pt x="0" y="210"/>
                      <a:pt x="0" y="210"/>
                      <a:pt x="0" y="210"/>
                    </a:cubicBezTo>
                    <a:cubicBezTo>
                      <a:pt x="0" y="210"/>
                      <a:pt x="3" y="102"/>
                      <a:pt x="47" y="2"/>
                    </a:cubicBezTo>
                    <a:lnTo>
                      <a:pt x="56" y="0"/>
                    </a:lnTo>
                    <a:close/>
                  </a:path>
                </a:pathLst>
              </a:custGeom>
              <a:solidFill>
                <a:srgbClr val="F2EF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1" name="iṥḻïḓê"/>
              <p:cNvSpPr/>
              <p:nvPr/>
            </p:nvSpPr>
            <p:spPr bwMode="auto">
              <a:xfrm>
                <a:off x="4015" y="2058"/>
                <a:ext cx="385" cy="386"/>
              </a:xfrm>
              <a:custGeom>
                <a:avLst/>
                <a:gdLst>
                  <a:gd name="T0" fmla="*/ 67 w 307"/>
                  <a:gd name="T1" fmla="*/ 299 h 308"/>
                  <a:gd name="T2" fmla="*/ 47 w 307"/>
                  <a:gd name="T3" fmla="*/ 210 h 308"/>
                  <a:gd name="T4" fmla="*/ 24 w 307"/>
                  <a:gd name="T5" fmla="*/ 119 h 308"/>
                  <a:gd name="T6" fmla="*/ 109 w 307"/>
                  <a:gd name="T7" fmla="*/ 104 h 308"/>
                  <a:gd name="T8" fmla="*/ 149 w 307"/>
                  <a:gd name="T9" fmla="*/ 14 h 308"/>
                  <a:gd name="T10" fmla="*/ 201 w 307"/>
                  <a:gd name="T11" fmla="*/ 93 h 308"/>
                  <a:gd name="T12" fmla="*/ 255 w 307"/>
                  <a:gd name="T13" fmla="*/ 73 h 308"/>
                  <a:gd name="T14" fmla="*/ 244 w 307"/>
                  <a:gd name="T15" fmla="*/ 126 h 308"/>
                  <a:gd name="T16" fmla="*/ 298 w 307"/>
                  <a:gd name="T17" fmla="*/ 203 h 308"/>
                  <a:gd name="T18" fmla="*/ 228 w 307"/>
                  <a:gd name="T19" fmla="*/ 256 h 308"/>
                  <a:gd name="T20" fmla="*/ 200 w 307"/>
                  <a:gd name="T21" fmla="*/ 308 h 308"/>
                  <a:gd name="T22" fmla="*/ 67 w 307"/>
                  <a:gd name="T23" fmla="*/ 299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7" h="308">
                    <a:moveTo>
                      <a:pt x="67" y="299"/>
                    </a:moveTo>
                    <a:cubicBezTo>
                      <a:pt x="67" y="299"/>
                      <a:pt x="33" y="272"/>
                      <a:pt x="47" y="210"/>
                    </a:cubicBezTo>
                    <a:cubicBezTo>
                      <a:pt x="47" y="210"/>
                      <a:pt x="0" y="186"/>
                      <a:pt x="24" y="119"/>
                    </a:cubicBezTo>
                    <a:cubicBezTo>
                      <a:pt x="49" y="52"/>
                      <a:pt x="98" y="74"/>
                      <a:pt x="109" y="104"/>
                    </a:cubicBezTo>
                    <a:cubicBezTo>
                      <a:pt x="109" y="104"/>
                      <a:pt x="83" y="28"/>
                      <a:pt x="149" y="14"/>
                    </a:cubicBezTo>
                    <a:cubicBezTo>
                      <a:pt x="215" y="0"/>
                      <a:pt x="217" y="68"/>
                      <a:pt x="201" y="93"/>
                    </a:cubicBezTo>
                    <a:cubicBezTo>
                      <a:pt x="201" y="93"/>
                      <a:pt x="231" y="53"/>
                      <a:pt x="255" y="73"/>
                    </a:cubicBezTo>
                    <a:cubicBezTo>
                      <a:pt x="279" y="93"/>
                      <a:pt x="244" y="126"/>
                      <a:pt x="244" y="126"/>
                    </a:cubicBezTo>
                    <a:cubicBezTo>
                      <a:pt x="244" y="126"/>
                      <a:pt x="307" y="134"/>
                      <a:pt x="298" y="203"/>
                    </a:cubicBezTo>
                    <a:cubicBezTo>
                      <a:pt x="289" y="271"/>
                      <a:pt x="228" y="256"/>
                      <a:pt x="228" y="256"/>
                    </a:cubicBezTo>
                    <a:cubicBezTo>
                      <a:pt x="228" y="256"/>
                      <a:pt x="234" y="294"/>
                      <a:pt x="200" y="308"/>
                    </a:cubicBezTo>
                    <a:lnTo>
                      <a:pt x="67" y="29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2" name="íṧlîḑê"/>
              <p:cNvSpPr/>
              <p:nvPr/>
            </p:nvSpPr>
            <p:spPr bwMode="auto">
              <a:xfrm>
                <a:off x="4302" y="2237"/>
                <a:ext cx="78" cy="124"/>
              </a:xfrm>
              <a:custGeom>
                <a:avLst/>
                <a:gdLst>
                  <a:gd name="T0" fmla="*/ 25 w 62"/>
                  <a:gd name="T1" fmla="*/ 0 h 99"/>
                  <a:gd name="T2" fmla="*/ 52 w 62"/>
                  <a:gd name="T3" fmla="*/ 56 h 99"/>
                  <a:gd name="T4" fmla="*/ 0 w 62"/>
                  <a:gd name="T5" fmla="*/ 99 h 99"/>
                  <a:gd name="T6" fmla="*/ 25 w 62"/>
                  <a:gd name="T7" fmla="*/ 0 h 99"/>
                </a:gdLst>
                <a:ahLst/>
                <a:cxnLst>
                  <a:cxn ang="0">
                    <a:pos x="T0" y="T1"/>
                  </a:cxn>
                  <a:cxn ang="0">
                    <a:pos x="T2" y="T3"/>
                  </a:cxn>
                  <a:cxn ang="0">
                    <a:pos x="T4" y="T5"/>
                  </a:cxn>
                  <a:cxn ang="0">
                    <a:pos x="T6" y="T7"/>
                  </a:cxn>
                </a:cxnLst>
                <a:rect l="0" t="0" r="r" b="b"/>
                <a:pathLst>
                  <a:path w="62" h="99">
                    <a:moveTo>
                      <a:pt x="25" y="0"/>
                    </a:moveTo>
                    <a:cubicBezTo>
                      <a:pt x="25" y="0"/>
                      <a:pt x="58" y="18"/>
                      <a:pt x="52" y="56"/>
                    </a:cubicBezTo>
                    <a:cubicBezTo>
                      <a:pt x="45" y="93"/>
                      <a:pt x="0" y="99"/>
                      <a:pt x="0" y="99"/>
                    </a:cubicBezTo>
                    <a:cubicBezTo>
                      <a:pt x="0" y="99"/>
                      <a:pt x="62" y="64"/>
                      <a:pt x="25" y="0"/>
                    </a:cubicBezTo>
                    <a:close/>
                  </a:path>
                </a:pathLst>
              </a:custGeom>
              <a:solidFill>
                <a:srgbClr val="DEE1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3" name="íšlîḋê"/>
              <p:cNvSpPr/>
              <p:nvPr/>
            </p:nvSpPr>
            <p:spPr bwMode="auto">
              <a:xfrm>
                <a:off x="4197" y="2063"/>
                <a:ext cx="77" cy="107"/>
              </a:xfrm>
              <a:custGeom>
                <a:avLst/>
                <a:gdLst>
                  <a:gd name="T0" fmla="*/ 46 w 62"/>
                  <a:gd name="T1" fmla="*/ 86 h 86"/>
                  <a:gd name="T2" fmla="*/ 0 w 62"/>
                  <a:gd name="T3" fmla="*/ 31 h 86"/>
                  <a:gd name="T4" fmla="*/ 46 w 62"/>
                  <a:gd name="T5" fmla="*/ 86 h 86"/>
                </a:gdLst>
                <a:ahLst/>
                <a:cxnLst>
                  <a:cxn ang="0">
                    <a:pos x="T0" y="T1"/>
                  </a:cxn>
                  <a:cxn ang="0">
                    <a:pos x="T2" y="T3"/>
                  </a:cxn>
                  <a:cxn ang="0">
                    <a:pos x="T4" y="T5"/>
                  </a:cxn>
                </a:cxnLst>
                <a:rect l="0" t="0" r="r" b="b"/>
                <a:pathLst>
                  <a:path w="62" h="86">
                    <a:moveTo>
                      <a:pt x="46" y="86"/>
                    </a:moveTo>
                    <a:cubicBezTo>
                      <a:pt x="46" y="86"/>
                      <a:pt x="47" y="30"/>
                      <a:pt x="0" y="31"/>
                    </a:cubicBezTo>
                    <a:cubicBezTo>
                      <a:pt x="0" y="31"/>
                      <a:pt x="62" y="0"/>
                      <a:pt x="46" y="86"/>
                    </a:cubicBezTo>
                    <a:close/>
                  </a:path>
                </a:pathLst>
              </a:custGeom>
              <a:solidFill>
                <a:srgbClr val="DEE1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4" name="ïṩľïḋé"/>
              <p:cNvSpPr/>
              <p:nvPr/>
            </p:nvSpPr>
            <p:spPr bwMode="auto">
              <a:xfrm>
                <a:off x="4163" y="2228"/>
                <a:ext cx="124" cy="132"/>
              </a:xfrm>
              <a:custGeom>
                <a:avLst/>
                <a:gdLst>
                  <a:gd name="T0" fmla="*/ 53 w 99"/>
                  <a:gd name="T1" fmla="*/ 0 h 105"/>
                  <a:gd name="T2" fmla="*/ 0 w 99"/>
                  <a:gd name="T3" fmla="*/ 84 h 105"/>
                  <a:gd name="T4" fmla="*/ 53 w 99"/>
                  <a:gd name="T5" fmla="*/ 0 h 105"/>
                </a:gdLst>
                <a:ahLst/>
                <a:cxnLst>
                  <a:cxn ang="0">
                    <a:pos x="T0" y="T1"/>
                  </a:cxn>
                  <a:cxn ang="0">
                    <a:pos x="T2" y="T3"/>
                  </a:cxn>
                  <a:cxn ang="0">
                    <a:pos x="T4" y="T5"/>
                  </a:cxn>
                </a:cxnLst>
                <a:rect l="0" t="0" r="r" b="b"/>
                <a:pathLst>
                  <a:path w="99" h="105">
                    <a:moveTo>
                      <a:pt x="53" y="0"/>
                    </a:moveTo>
                    <a:cubicBezTo>
                      <a:pt x="53" y="0"/>
                      <a:pt x="71" y="76"/>
                      <a:pt x="0" y="84"/>
                    </a:cubicBezTo>
                    <a:cubicBezTo>
                      <a:pt x="0" y="84"/>
                      <a:pt x="99" y="105"/>
                      <a:pt x="53" y="0"/>
                    </a:cubicBezTo>
                    <a:close/>
                  </a:path>
                </a:pathLst>
              </a:custGeom>
              <a:solidFill>
                <a:srgbClr val="DEE1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5" name="ïŝlíḋé"/>
              <p:cNvSpPr/>
              <p:nvPr/>
            </p:nvSpPr>
            <p:spPr bwMode="auto">
              <a:xfrm>
                <a:off x="4034" y="2212"/>
                <a:ext cx="60" cy="95"/>
              </a:xfrm>
              <a:custGeom>
                <a:avLst/>
                <a:gdLst>
                  <a:gd name="T0" fmla="*/ 18 w 48"/>
                  <a:gd name="T1" fmla="*/ 3 h 76"/>
                  <a:gd name="T2" fmla="*/ 48 w 48"/>
                  <a:gd name="T3" fmla="*/ 76 h 76"/>
                  <a:gd name="T4" fmla="*/ 18 w 48"/>
                  <a:gd name="T5" fmla="*/ 3 h 76"/>
                </a:gdLst>
                <a:ahLst/>
                <a:cxnLst>
                  <a:cxn ang="0">
                    <a:pos x="T0" y="T1"/>
                  </a:cxn>
                  <a:cxn ang="0">
                    <a:pos x="T2" y="T3"/>
                  </a:cxn>
                  <a:cxn ang="0">
                    <a:pos x="T4" y="T5"/>
                  </a:cxn>
                </a:cxnLst>
                <a:rect l="0" t="0" r="r" b="b"/>
                <a:pathLst>
                  <a:path w="48" h="76">
                    <a:moveTo>
                      <a:pt x="18" y="3"/>
                    </a:moveTo>
                    <a:cubicBezTo>
                      <a:pt x="17" y="0"/>
                      <a:pt x="0" y="62"/>
                      <a:pt x="48" y="76"/>
                    </a:cubicBezTo>
                    <a:cubicBezTo>
                      <a:pt x="48" y="76"/>
                      <a:pt x="25" y="55"/>
                      <a:pt x="18" y="3"/>
                    </a:cubicBezTo>
                    <a:close/>
                  </a:path>
                </a:pathLst>
              </a:custGeom>
              <a:solidFill>
                <a:srgbClr val="DEE1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6" name="íşḷiḓê"/>
              <p:cNvSpPr/>
              <p:nvPr/>
            </p:nvSpPr>
            <p:spPr bwMode="auto">
              <a:xfrm>
                <a:off x="3867" y="3594"/>
                <a:ext cx="1036" cy="87"/>
              </a:xfrm>
              <a:custGeom>
                <a:avLst/>
                <a:gdLst>
                  <a:gd name="T0" fmla="*/ 95 w 826"/>
                  <a:gd name="T1" fmla="*/ 56 h 69"/>
                  <a:gd name="T2" fmla="*/ 413 w 826"/>
                  <a:gd name="T3" fmla="*/ 69 h 69"/>
                  <a:gd name="T4" fmla="*/ 726 w 826"/>
                  <a:gd name="T5" fmla="*/ 57 h 69"/>
                  <a:gd name="T6" fmla="*/ 442 w 826"/>
                  <a:gd name="T7" fmla="*/ 60 h 69"/>
                  <a:gd name="T8" fmla="*/ 369 w 826"/>
                  <a:gd name="T9" fmla="*/ 60 h 69"/>
                  <a:gd name="T10" fmla="*/ 95 w 826"/>
                  <a:gd name="T11" fmla="*/ 56 h 69"/>
                  <a:gd name="T12" fmla="*/ 2 w 826"/>
                  <a:gd name="T13" fmla="*/ 37 h 69"/>
                  <a:gd name="T14" fmla="*/ 52 w 826"/>
                  <a:gd name="T15" fmla="*/ 51 h 69"/>
                  <a:gd name="T16" fmla="*/ 367 w 826"/>
                  <a:gd name="T17" fmla="*/ 56 h 69"/>
                  <a:gd name="T18" fmla="*/ 439 w 826"/>
                  <a:gd name="T19" fmla="*/ 56 h 69"/>
                  <a:gd name="T20" fmla="*/ 764 w 826"/>
                  <a:gd name="T21" fmla="*/ 53 h 69"/>
                  <a:gd name="T22" fmla="*/ 821 w 826"/>
                  <a:gd name="T23" fmla="*/ 40 h 69"/>
                  <a:gd name="T24" fmla="*/ 429 w 826"/>
                  <a:gd name="T25" fmla="*/ 41 h 69"/>
                  <a:gd name="T26" fmla="*/ 2 w 826"/>
                  <a:gd name="T27" fmla="*/ 37 h 69"/>
                  <a:gd name="T28" fmla="*/ 310 w 826"/>
                  <a:gd name="T29" fmla="*/ 0 h 69"/>
                  <a:gd name="T30" fmla="*/ 0 w 826"/>
                  <a:gd name="T31" fmla="*/ 33 h 69"/>
                  <a:gd name="T32" fmla="*/ 375 w 826"/>
                  <a:gd name="T33" fmla="*/ 37 h 69"/>
                  <a:gd name="T34" fmla="*/ 826 w 826"/>
                  <a:gd name="T35" fmla="*/ 34 h 69"/>
                  <a:gd name="T36" fmla="*/ 826 w 826"/>
                  <a:gd name="T37" fmla="*/ 34 h 69"/>
                  <a:gd name="T38" fmla="*/ 584 w 826"/>
                  <a:gd name="T39" fmla="*/ 2 h 69"/>
                  <a:gd name="T40" fmla="*/ 310 w 826"/>
                  <a:gd name="T4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6" h="69">
                    <a:moveTo>
                      <a:pt x="95" y="56"/>
                    </a:moveTo>
                    <a:cubicBezTo>
                      <a:pt x="171" y="64"/>
                      <a:pt x="285" y="69"/>
                      <a:pt x="413" y="69"/>
                    </a:cubicBezTo>
                    <a:cubicBezTo>
                      <a:pt x="538" y="69"/>
                      <a:pt x="651" y="64"/>
                      <a:pt x="726" y="57"/>
                    </a:cubicBezTo>
                    <a:cubicBezTo>
                      <a:pt x="607" y="57"/>
                      <a:pt x="505" y="58"/>
                      <a:pt x="442" y="60"/>
                    </a:cubicBezTo>
                    <a:cubicBezTo>
                      <a:pt x="422" y="60"/>
                      <a:pt x="397" y="60"/>
                      <a:pt x="369" y="60"/>
                    </a:cubicBezTo>
                    <a:cubicBezTo>
                      <a:pt x="297" y="60"/>
                      <a:pt x="201" y="59"/>
                      <a:pt x="95" y="56"/>
                    </a:cubicBezTo>
                    <a:moveTo>
                      <a:pt x="2" y="37"/>
                    </a:moveTo>
                    <a:cubicBezTo>
                      <a:pt x="8" y="42"/>
                      <a:pt x="25" y="47"/>
                      <a:pt x="52" y="51"/>
                    </a:cubicBezTo>
                    <a:cubicBezTo>
                      <a:pt x="176" y="54"/>
                      <a:pt x="287" y="56"/>
                      <a:pt x="367" y="56"/>
                    </a:cubicBezTo>
                    <a:cubicBezTo>
                      <a:pt x="395" y="56"/>
                      <a:pt x="419" y="56"/>
                      <a:pt x="439" y="56"/>
                    </a:cubicBezTo>
                    <a:cubicBezTo>
                      <a:pt x="510" y="54"/>
                      <a:pt x="627" y="53"/>
                      <a:pt x="764" y="53"/>
                    </a:cubicBezTo>
                    <a:cubicBezTo>
                      <a:pt x="792" y="49"/>
                      <a:pt x="812" y="44"/>
                      <a:pt x="821" y="40"/>
                    </a:cubicBezTo>
                    <a:cubicBezTo>
                      <a:pt x="690" y="41"/>
                      <a:pt x="556" y="41"/>
                      <a:pt x="429" y="41"/>
                    </a:cubicBezTo>
                    <a:cubicBezTo>
                      <a:pt x="265" y="41"/>
                      <a:pt x="115" y="40"/>
                      <a:pt x="2" y="37"/>
                    </a:cubicBezTo>
                    <a:moveTo>
                      <a:pt x="310" y="0"/>
                    </a:moveTo>
                    <a:cubicBezTo>
                      <a:pt x="135" y="4"/>
                      <a:pt x="6" y="17"/>
                      <a:pt x="0" y="33"/>
                    </a:cubicBezTo>
                    <a:cubicBezTo>
                      <a:pt x="100" y="36"/>
                      <a:pt x="231" y="37"/>
                      <a:pt x="375" y="37"/>
                    </a:cubicBezTo>
                    <a:cubicBezTo>
                      <a:pt x="519" y="37"/>
                      <a:pt x="675" y="36"/>
                      <a:pt x="826" y="34"/>
                    </a:cubicBezTo>
                    <a:cubicBezTo>
                      <a:pt x="826" y="34"/>
                      <a:pt x="826" y="34"/>
                      <a:pt x="826" y="34"/>
                    </a:cubicBezTo>
                    <a:cubicBezTo>
                      <a:pt x="826" y="20"/>
                      <a:pt x="727" y="8"/>
                      <a:pt x="584" y="2"/>
                    </a:cubicBezTo>
                    <a:cubicBezTo>
                      <a:pt x="490" y="2"/>
                      <a:pt x="397" y="1"/>
                      <a:pt x="310" y="0"/>
                    </a:cubicBezTo>
                  </a:path>
                </a:pathLst>
              </a:custGeom>
              <a:solidFill>
                <a:srgbClr val="C681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9" name="ïšľïďê"/>
            <p:cNvSpPr/>
            <p:nvPr/>
          </p:nvSpPr>
          <p:spPr bwMode="auto">
            <a:xfrm>
              <a:off x="6294438" y="5807075"/>
              <a:ext cx="1417638" cy="17463"/>
            </a:xfrm>
            <a:custGeom>
              <a:avLst/>
              <a:gdLst>
                <a:gd name="T0" fmla="*/ 0 w 712"/>
                <a:gd name="T1" fmla="*/ 0 h 9"/>
                <a:gd name="T2" fmla="*/ 43 w 712"/>
                <a:gd name="T3" fmla="*/ 5 h 9"/>
                <a:gd name="T4" fmla="*/ 317 w 712"/>
                <a:gd name="T5" fmla="*/ 9 h 9"/>
                <a:gd name="T6" fmla="*/ 390 w 712"/>
                <a:gd name="T7" fmla="*/ 9 h 9"/>
                <a:gd name="T8" fmla="*/ 674 w 712"/>
                <a:gd name="T9" fmla="*/ 6 h 9"/>
                <a:gd name="T10" fmla="*/ 712 w 712"/>
                <a:gd name="T11" fmla="*/ 2 h 9"/>
                <a:gd name="T12" fmla="*/ 387 w 712"/>
                <a:gd name="T13" fmla="*/ 5 h 9"/>
                <a:gd name="T14" fmla="*/ 315 w 712"/>
                <a:gd name="T15" fmla="*/ 5 h 9"/>
                <a:gd name="T16" fmla="*/ 0 w 712"/>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2" h="9">
                  <a:moveTo>
                    <a:pt x="0" y="0"/>
                  </a:moveTo>
                  <a:cubicBezTo>
                    <a:pt x="13" y="2"/>
                    <a:pt x="27" y="4"/>
                    <a:pt x="43" y="5"/>
                  </a:cubicBezTo>
                  <a:cubicBezTo>
                    <a:pt x="149" y="8"/>
                    <a:pt x="245" y="9"/>
                    <a:pt x="317" y="9"/>
                  </a:cubicBezTo>
                  <a:cubicBezTo>
                    <a:pt x="345" y="9"/>
                    <a:pt x="370" y="9"/>
                    <a:pt x="390" y="9"/>
                  </a:cubicBezTo>
                  <a:cubicBezTo>
                    <a:pt x="453" y="7"/>
                    <a:pt x="555" y="6"/>
                    <a:pt x="674" y="6"/>
                  </a:cubicBezTo>
                  <a:cubicBezTo>
                    <a:pt x="688" y="4"/>
                    <a:pt x="701" y="3"/>
                    <a:pt x="712" y="2"/>
                  </a:cubicBezTo>
                  <a:cubicBezTo>
                    <a:pt x="575" y="2"/>
                    <a:pt x="458" y="3"/>
                    <a:pt x="387" y="5"/>
                  </a:cubicBezTo>
                  <a:cubicBezTo>
                    <a:pt x="367" y="5"/>
                    <a:pt x="343" y="5"/>
                    <a:pt x="315" y="5"/>
                  </a:cubicBezTo>
                  <a:cubicBezTo>
                    <a:pt x="235" y="5"/>
                    <a:pt x="124" y="3"/>
                    <a:pt x="0" y="0"/>
                  </a:cubicBezTo>
                </a:path>
              </a:pathLst>
            </a:custGeom>
            <a:solidFill>
              <a:srgbClr val="B970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 name="îS1îḓê"/>
            <p:cNvSpPr/>
            <p:nvPr/>
          </p:nvSpPr>
          <p:spPr bwMode="auto">
            <a:xfrm>
              <a:off x="6191250" y="5770563"/>
              <a:ext cx="1644650" cy="15875"/>
            </a:xfrm>
            <a:custGeom>
              <a:avLst/>
              <a:gdLst>
                <a:gd name="T0" fmla="*/ 0 w 826"/>
                <a:gd name="T1" fmla="*/ 0 h 8"/>
                <a:gd name="T2" fmla="*/ 0 w 826"/>
                <a:gd name="T3" fmla="*/ 1 h 8"/>
                <a:gd name="T4" fmla="*/ 2 w 826"/>
                <a:gd name="T5" fmla="*/ 4 h 8"/>
                <a:gd name="T6" fmla="*/ 429 w 826"/>
                <a:gd name="T7" fmla="*/ 8 h 8"/>
                <a:gd name="T8" fmla="*/ 821 w 826"/>
                <a:gd name="T9" fmla="*/ 7 h 8"/>
                <a:gd name="T10" fmla="*/ 826 w 826"/>
                <a:gd name="T11" fmla="*/ 1 h 8"/>
                <a:gd name="T12" fmla="*/ 375 w 826"/>
                <a:gd name="T13" fmla="*/ 4 h 8"/>
                <a:gd name="T14" fmla="*/ 0 w 826"/>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6" h="8">
                  <a:moveTo>
                    <a:pt x="0" y="0"/>
                  </a:moveTo>
                  <a:cubicBezTo>
                    <a:pt x="0" y="0"/>
                    <a:pt x="0" y="1"/>
                    <a:pt x="0" y="1"/>
                  </a:cubicBezTo>
                  <a:cubicBezTo>
                    <a:pt x="0" y="2"/>
                    <a:pt x="1" y="3"/>
                    <a:pt x="2" y="4"/>
                  </a:cubicBezTo>
                  <a:cubicBezTo>
                    <a:pt x="115" y="7"/>
                    <a:pt x="265" y="8"/>
                    <a:pt x="429" y="8"/>
                  </a:cubicBezTo>
                  <a:cubicBezTo>
                    <a:pt x="556" y="8"/>
                    <a:pt x="690" y="8"/>
                    <a:pt x="821" y="7"/>
                  </a:cubicBezTo>
                  <a:cubicBezTo>
                    <a:pt x="824" y="5"/>
                    <a:pt x="826" y="3"/>
                    <a:pt x="826" y="1"/>
                  </a:cubicBezTo>
                  <a:cubicBezTo>
                    <a:pt x="675" y="3"/>
                    <a:pt x="519" y="4"/>
                    <a:pt x="375" y="4"/>
                  </a:cubicBezTo>
                  <a:cubicBezTo>
                    <a:pt x="231" y="4"/>
                    <a:pt x="100" y="3"/>
                    <a:pt x="0" y="0"/>
                  </a:cubicBezTo>
                </a:path>
              </a:pathLst>
            </a:custGeom>
            <a:solidFill>
              <a:srgbClr val="B970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 name="išḻíḑe"/>
            <p:cNvSpPr/>
            <p:nvPr/>
          </p:nvSpPr>
          <p:spPr bwMode="auto">
            <a:xfrm>
              <a:off x="6808788" y="5703888"/>
              <a:ext cx="544513" cy="6350"/>
            </a:xfrm>
            <a:custGeom>
              <a:avLst/>
              <a:gdLst>
                <a:gd name="T0" fmla="*/ 103 w 274"/>
                <a:gd name="T1" fmla="*/ 0 h 3"/>
                <a:gd name="T2" fmla="*/ 0 w 274"/>
                <a:gd name="T3" fmla="*/ 1 h 3"/>
                <a:gd name="T4" fmla="*/ 274 w 274"/>
                <a:gd name="T5" fmla="*/ 3 h 3"/>
                <a:gd name="T6" fmla="*/ 103 w 274"/>
                <a:gd name="T7" fmla="*/ 0 h 3"/>
              </a:gdLst>
              <a:ahLst/>
              <a:cxnLst>
                <a:cxn ang="0">
                  <a:pos x="T0" y="T1"/>
                </a:cxn>
                <a:cxn ang="0">
                  <a:pos x="T2" y="T3"/>
                </a:cxn>
                <a:cxn ang="0">
                  <a:pos x="T4" y="T5"/>
                </a:cxn>
                <a:cxn ang="0">
                  <a:pos x="T6" y="T7"/>
                </a:cxn>
              </a:cxnLst>
              <a:rect l="0" t="0" r="r" b="b"/>
              <a:pathLst>
                <a:path w="274" h="3">
                  <a:moveTo>
                    <a:pt x="103" y="0"/>
                  </a:moveTo>
                  <a:cubicBezTo>
                    <a:pt x="68" y="0"/>
                    <a:pt x="33" y="1"/>
                    <a:pt x="0" y="1"/>
                  </a:cubicBezTo>
                  <a:cubicBezTo>
                    <a:pt x="87" y="2"/>
                    <a:pt x="180" y="3"/>
                    <a:pt x="274" y="3"/>
                  </a:cubicBezTo>
                  <a:cubicBezTo>
                    <a:pt x="222" y="1"/>
                    <a:pt x="164" y="0"/>
                    <a:pt x="103" y="0"/>
                  </a:cubicBezTo>
                </a:path>
              </a:pathLst>
            </a:custGeom>
            <a:solidFill>
              <a:srgbClr val="B970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 name="ïślide"/>
            <p:cNvSpPr/>
            <p:nvPr/>
          </p:nvSpPr>
          <p:spPr bwMode="auto">
            <a:xfrm>
              <a:off x="6672263" y="5046663"/>
              <a:ext cx="139700" cy="587375"/>
            </a:xfrm>
            <a:custGeom>
              <a:avLst/>
              <a:gdLst>
                <a:gd name="T0" fmla="*/ 0 w 70"/>
                <a:gd name="T1" fmla="*/ 0 h 295"/>
                <a:gd name="T2" fmla="*/ 0 w 70"/>
                <a:gd name="T3" fmla="*/ 253 h 295"/>
                <a:gd name="T4" fmla="*/ 35 w 70"/>
                <a:gd name="T5" fmla="*/ 295 h 295"/>
                <a:gd name="T6" fmla="*/ 70 w 70"/>
                <a:gd name="T7" fmla="*/ 253 h 295"/>
                <a:gd name="T8" fmla="*/ 70 w 70"/>
                <a:gd name="T9" fmla="*/ 0 h 295"/>
                <a:gd name="T10" fmla="*/ 0 w 70"/>
                <a:gd name="T11" fmla="*/ 0 h 295"/>
              </a:gdLst>
              <a:ahLst/>
              <a:cxnLst>
                <a:cxn ang="0">
                  <a:pos x="T0" y="T1"/>
                </a:cxn>
                <a:cxn ang="0">
                  <a:pos x="T2" y="T3"/>
                </a:cxn>
                <a:cxn ang="0">
                  <a:pos x="T4" y="T5"/>
                </a:cxn>
                <a:cxn ang="0">
                  <a:pos x="T6" y="T7"/>
                </a:cxn>
                <a:cxn ang="0">
                  <a:pos x="T8" y="T9"/>
                </a:cxn>
                <a:cxn ang="0">
                  <a:pos x="T10" y="T11"/>
                </a:cxn>
              </a:cxnLst>
              <a:rect l="0" t="0" r="r" b="b"/>
              <a:pathLst>
                <a:path w="70" h="295">
                  <a:moveTo>
                    <a:pt x="0" y="0"/>
                  </a:moveTo>
                  <a:cubicBezTo>
                    <a:pt x="0" y="253"/>
                    <a:pt x="0" y="253"/>
                    <a:pt x="0" y="253"/>
                  </a:cubicBezTo>
                  <a:cubicBezTo>
                    <a:pt x="0" y="276"/>
                    <a:pt x="16" y="295"/>
                    <a:pt x="35" y="295"/>
                  </a:cubicBezTo>
                  <a:cubicBezTo>
                    <a:pt x="54" y="295"/>
                    <a:pt x="70" y="276"/>
                    <a:pt x="70" y="253"/>
                  </a:cubicBezTo>
                  <a:cubicBezTo>
                    <a:pt x="70" y="0"/>
                    <a:pt x="70" y="0"/>
                    <a:pt x="70" y="0"/>
                  </a:cubicBezTo>
                  <a:cubicBezTo>
                    <a:pt x="0" y="0"/>
                    <a:pt x="0" y="0"/>
                    <a:pt x="0" y="0"/>
                  </a:cubicBezTo>
                </a:path>
              </a:pathLst>
            </a:custGeom>
            <a:solidFill>
              <a:srgbClr val="A9E1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îsļîḋé"/>
            <p:cNvSpPr/>
            <p:nvPr/>
          </p:nvSpPr>
          <p:spPr bwMode="auto">
            <a:xfrm>
              <a:off x="6672263" y="5046663"/>
              <a:ext cx="139700" cy="95250"/>
            </a:xfrm>
            <a:prstGeom prst="rect">
              <a:avLst/>
            </a:prstGeom>
            <a:solidFill>
              <a:srgbClr val="DD905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4" name="iṡ1íḑè"/>
            <p:cNvSpPr/>
            <p:nvPr/>
          </p:nvSpPr>
          <p:spPr bwMode="auto">
            <a:xfrm>
              <a:off x="6672263" y="5046663"/>
              <a:ext cx="1397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5" name="îşļîḋe"/>
            <p:cNvSpPr/>
            <p:nvPr/>
          </p:nvSpPr>
          <p:spPr bwMode="auto">
            <a:xfrm>
              <a:off x="6692900" y="5227638"/>
              <a:ext cx="101600" cy="377825"/>
            </a:xfrm>
            <a:custGeom>
              <a:avLst/>
              <a:gdLst>
                <a:gd name="T0" fmla="*/ 23 w 51"/>
                <a:gd name="T1" fmla="*/ 5 h 190"/>
                <a:gd name="T2" fmla="*/ 0 w 51"/>
                <a:gd name="T3" fmla="*/ 1 h 190"/>
                <a:gd name="T4" fmla="*/ 0 w 51"/>
                <a:gd name="T5" fmla="*/ 160 h 190"/>
                <a:gd name="T6" fmla="*/ 25 w 51"/>
                <a:gd name="T7" fmla="*/ 190 h 190"/>
                <a:gd name="T8" fmla="*/ 51 w 51"/>
                <a:gd name="T9" fmla="*/ 160 h 190"/>
                <a:gd name="T10" fmla="*/ 51 w 51"/>
                <a:gd name="T11" fmla="*/ 10 h 190"/>
                <a:gd name="T12" fmla="*/ 23 w 51"/>
                <a:gd name="T13" fmla="*/ 5 h 190"/>
              </a:gdLst>
              <a:ahLst/>
              <a:cxnLst>
                <a:cxn ang="0">
                  <a:pos x="T0" y="T1"/>
                </a:cxn>
                <a:cxn ang="0">
                  <a:pos x="T2" y="T3"/>
                </a:cxn>
                <a:cxn ang="0">
                  <a:pos x="T4" y="T5"/>
                </a:cxn>
                <a:cxn ang="0">
                  <a:pos x="T6" y="T7"/>
                </a:cxn>
                <a:cxn ang="0">
                  <a:pos x="T8" y="T9"/>
                </a:cxn>
                <a:cxn ang="0">
                  <a:pos x="T10" y="T11"/>
                </a:cxn>
                <a:cxn ang="0">
                  <a:pos x="T12" y="T13"/>
                </a:cxn>
              </a:cxnLst>
              <a:rect l="0" t="0" r="r" b="b"/>
              <a:pathLst>
                <a:path w="51" h="190">
                  <a:moveTo>
                    <a:pt x="23" y="5"/>
                  </a:moveTo>
                  <a:cubicBezTo>
                    <a:pt x="14" y="1"/>
                    <a:pt x="6" y="0"/>
                    <a:pt x="0" y="1"/>
                  </a:cubicBezTo>
                  <a:cubicBezTo>
                    <a:pt x="0" y="160"/>
                    <a:pt x="0" y="160"/>
                    <a:pt x="0" y="160"/>
                  </a:cubicBezTo>
                  <a:cubicBezTo>
                    <a:pt x="0" y="177"/>
                    <a:pt x="11" y="190"/>
                    <a:pt x="25" y="190"/>
                  </a:cubicBezTo>
                  <a:cubicBezTo>
                    <a:pt x="39" y="190"/>
                    <a:pt x="51" y="177"/>
                    <a:pt x="51" y="160"/>
                  </a:cubicBezTo>
                  <a:cubicBezTo>
                    <a:pt x="51" y="10"/>
                    <a:pt x="51" y="10"/>
                    <a:pt x="51" y="10"/>
                  </a:cubicBezTo>
                  <a:cubicBezTo>
                    <a:pt x="41" y="10"/>
                    <a:pt x="30" y="9"/>
                    <a:pt x="23" y="5"/>
                  </a:cubicBezTo>
                </a:path>
              </a:pathLst>
            </a:custGeom>
            <a:solidFill>
              <a:srgbClr val="EA58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îṡ1íḋè"/>
            <p:cNvSpPr/>
            <p:nvPr/>
          </p:nvSpPr>
          <p:spPr bwMode="auto">
            <a:xfrm>
              <a:off x="6672263" y="5046663"/>
              <a:ext cx="139700" cy="587375"/>
            </a:xfrm>
            <a:custGeom>
              <a:avLst/>
              <a:gdLst>
                <a:gd name="T0" fmla="*/ 70 w 70"/>
                <a:gd name="T1" fmla="*/ 0 h 295"/>
                <a:gd name="T2" fmla="*/ 70 w 70"/>
                <a:gd name="T3" fmla="*/ 48 h 295"/>
                <a:gd name="T4" fmla="*/ 48 w 70"/>
                <a:gd name="T5" fmla="*/ 48 h 295"/>
                <a:gd name="T6" fmla="*/ 49 w 70"/>
                <a:gd name="T7" fmla="*/ 100 h 295"/>
                <a:gd name="T8" fmla="*/ 58 w 70"/>
                <a:gd name="T9" fmla="*/ 101 h 295"/>
                <a:gd name="T10" fmla="*/ 61 w 70"/>
                <a:gd name="T11" fmla="*/ 101 h 295"/>
                <a:gd name="T12" fmla="*/ 61 w 70"/>
                <a:gd name="T13" fmla="*/ 251 h 295"/>
                <a:gd name="T14" fmla="*/ 35 w 70"/>
                <a:gd name="T15" fmla="*/ 281 h 295"/>
                <a:gd name="T16" fmla="*/ 10 w 70"/>
                <a:gd name="T17" fmla="*/ 254 h 295"/>
                <a:gd name="T18" fmla="*/ 8 w 70"/>
                <a:gd name="T19" fmla="*/ 254 h 295"/>
                <a:gd name="T20" fmla="*/ 0 w 70"/>
                <a:gd name="T21" fmla="*/ 253 h 295"/>
                <a:gd name="T22" fmla="*/ 35 w 70"/>
                <a:gd name="T23" fmla="*/ 295 h 295"/>
                <a:gd name="T24" fmla="*/ 70 w 70"/>
                <a:gd name="T25" fmla="*/ 253 h 295"/>
                <a:gd name="T26" fmla="*/ 70 w 70"/>
                <a:gd name="T27" fmla="*/ 218 h 295"/>
                <a:gd name="T28" fmla="*/ 70 w 70"/>
                <a:gd name="T29" fmla="*/ 214 h 295"/>
                <a:gd name="T30" fmla="*/ 70 w 70"/>
                <a:gd name="T31" fmla="*/ 125 h 295"/>
                <a:gd name="T32" fmla="*/ 70 w 70"/>
                <a:gd name="T33" fmla="*/ 120 h 295"/>
                <a:gd name="T34" fmla="*/ 70 w 70"/>
                <a:gd name="T35" fmla="*/ 96 h 295"/>
                <a:gd name="T36" fmla="*/ 70 w 70"/>
                <a:gd name="T37"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295">
                  <a:moveTo>
                    <a:pt x="70" y="0"/>
                  </a:moveTo>
                  <a:cubicBezTo>
                    <a:pt x="70" y="48"/>
                    <a:pt x="70" y="48"/>
                    <a:pt x="70" y="48"/>
                  </a:cubicBezTo>
                  <a:cubicBezTo>
                    <a:pt x="48" y="48"/>
                    <a:pt x="48" y="48"/>
                    <a:pt x="48" y="48"/>
                  </a:cubicBezTo>
                  <a:cubicBezTo>
                    <a:pt x="48" y="64"/>
                    <a:pt x="49" y="82"/>
                    <a:pt x="49" y="100"/>
                  </a:cubicBezTo>
                  <a:cubicBezTo>
                    <a:pt x="52" y="101"/>
                    <a:pt x="55" y="101"/>
                    <a:pt x="58" y="101"/>
                  </a:cubicBezTo>
                  <a:cubicBezTo>
                    <a:pt x="59" y="101"/>
                    <a:pt x="60" y="101"/>
                    <a:pt x="61" y="101"/>
                  </a:cubicBezTo>
                  <a:cubicBezTo>
                    <a:pt x="61" y="251"/>
                    <a:pt x="61" y="251"/>
                    <a:pt x="61" y="251"/>
                  </a:cubicBezTo>
                  <a:cubicBezTo>
                    <a:pt x="61" y="268"/>
                    <a:pt x="49" y="281"/>
                    <a:pt x="35" y="281"/>
                  </a:cubicBezTo>
                  <a:cubicBezTo>
                    <a:pt x="22" y="281"/>
                    <a:pt x="11" y="269"/>
                    <a:pt x="10" y="254"/>
                  </a:cubicBezTo>
                  <a:cubicBezTo>
                    <a:pt x="9" y="254"/>
                    <a:pt x="9" y="254"/>
                    <a:pt x="8" y="254"/>
                  </a:cubicBezTo>
                  <a:cubicBezTo>
                    <a:pt x="3" y="254"/>
                    <a:pt x="0" y="253"/>
                    <a:pt x="0" y="253"/>
                  </a:cubicBezTo>
                  <a:cubicBezTo>
                    <a:pt x="0" y="276"/>
                    <a:pt x="16" y="295"/>
                    <a:pt x="35" y="295"/>
                  </a:cubicBezTo>
                  <a:cubicBezTo>
                    <a:pt x="54" y="295"/>
                    <a:pt x="70" y="276"/>
                    <a:pt x="70" y="253"/>
                  </a:cubicBezTo>
                  <a:cubicBezTo>
                    <a:pt x="70" y="218"/>
                    <a:pt x="70" y="218"/>
                    <a:pt x="70" y="218"/>
                  </a:cubicBezTo>
                  <a:cubicBezTo>
                    <a:pt x="70" y="214"/>
                    <a:pt x="70" y="214"/>
                    <a:pt x="70" y="214"/>
                  </a:cubicBezTo>
                  <a:cubicBezTo>
                    <a:pt x="70" y="125"/>
                    <a:pt x="70" y="125"/>
                    <a:pt x="70" y="125"/>
                  </a:cubicBezTo>
                  <a:cubicBezTo>
                    <a:pt x="70" y="120"/>
                    <a:pt x="70" y="120"/>
                    <a:pt x="70" y="120"/>
                  </a:cubicBezTo>
                  <a:cubicBezTo>
                    <a:pt x="70" y="96"/>
                    <a:pt x="70" y="96"/>
                    <a:pt x="70" y="96"/>
                  </a:cubicBezTo>
                  <a:cubicBezTo>
                    <a:pt x="70" y="0"/>
                    <a:pt x="70" y="0"/>
                    <a:pt x="70" y="0"/>
                  </a:cubicBezTo>
                </a:path>
              </a:pathLst>
            </a:custGeom>
            <a:solidFill>
              <a:srgbClr val="C3EAF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îṧľîdè"/>
            <p:cNvSpPr/>
            <p:nvPr/>
          </p:nvSpPr>
          <p:spPr bwMode="auto">
            <a:xfrm>
              <a:off x="6765925" y="5046663"/>
              <a:ext cx="46038" cy="95250"/>
            </a:xfrm>
            <a:custGeom>
              <a:avLst/>
              <a:gdLst>
                <a:gd name="T0" fmla="*/ 23 w 23"/>
                <a:gd name="T1" fmla="*/ 0 h 48"/>
                <a:gd name="T2" fmla="*/ 23 w 23"/>
                <a:gd name="T3" fmla="*/ 0 h 48"/>
                <a:gd name="T4" fmla="*/ 0 w 23"/>
                <a:gd name="T5" fmla="*/ 0 h 48"/>
                <a:gd name="T6" fmla="*/ 1 w 23"/>
                <a:gd name="T7" fmla="*/ 48 h 48"/>
                <a:gd name="T8" fmla="*/ 23 w 23"/>
                <a:gd name="T9" fmla="*/ 48 h 48"/>
                <a:gd name="T10" fmla="*/ 23 w 23"/>
                <a:gd name="T11" fmla="*/ 0 h 48"/>
              </a:gdLst>
              <a:ahLst/>
              <a:cxnLst>
                <a:cxn ang="0">
                  <a:pos x="T0" y="T1"/>
                </a:cxn>
                <a:cxn ang="0">
                  <a:pos x="T2" y="T3"/>
                </a:cxn>
                <a:cxn ang="0">
                  <a:pos x="T4" y="T5"/>
                </a:cxn>
                <a:cxn ang="0">
                  <a:pos x="T6" y="T7"/>
                </a:cxn>
                <a:cxn ang="0">
                  <a:pos x="T8" y="T9"/>
                </a:cxn>
                <a:cxn ang="0">
                  <a:pos x="T10" y="T11"/>
                </a:cxn>
              </a:cxnLst>
              <a:rect l="0" t="0" r="r" b="b"/>
              <a:pathLst>
                <a:path w="23" h="48">
                  <a:moveTo>
                    <a:pt x="23" y="0"/>
                  </a:moveTo>
                  <a:cubicBezTo>
                    <a:pt x="23" y="0"/>
                    <a:pt x="23" y="0"/>
                    <a:pt x="23" y="0"/>
                  </a:cubicBezTo>
                  <a:cubicBezTo>
                    <a:pt x="0" y="0"/>
                    <a:pt x="0" y="0"/>
                    <a:pt x="0" y="0"/>
                  </a:cubicBezTo>
                  <a:cubicBezTo>
                    <a:pt x="0" y="13"/>
                    <a:pt x="0" y="30"/>
                    <a:pt x="1" y="48"/>
                  </a:cubicBezTo>
                  <a:cubicBezTo>
                    <a:pt x="23" y="48"/>
                    <a:pt x="23" y="48"/>
                    <a:pt x="23" y="48"/>
                  </a:cubicBezTo>
                  <a:cubicBezTo>
                    <a:pt x="23" y="0"/>
                    <a:pt x="23" y="0"/>
                    <a:pt x="23" y="0"/>
                  </a:cubicBezTo>
                </a:path>
              </a:pathLst>
            </a:custGeom>
            <a:solidFill>
              <a:srgbClr val="E7B2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îṣḻídê"/>
            <p:cNvSpPr/>
            <p:nvPr/>
          </p:nvSpPr>
          <p:spPr bwMode="auto">
            <a:xfrm>
              <a:off x="6692900" y="5245100"/>
              <a:ext cx="101600" cy="360363"/>
            </a:xfrm>
            <a:custGeom>
              <a:avLst/>
              <a:gdLst>
                <a:gd name="T0" fmla="*/ 39 w 51"/>
                <a:gd name="T1" fmla="*/ 0 h 181"/>
                <a:gd name="T2" fmla="*/ 39 w 51"/>
                <a:gd name="T3" fmla="*/ 100 h 181"/>
                <a:gd name="T4" fmla="*/ 0 w 51"/>
                <a:gd name="T5" fmla="*/ 154 h 181"/>
                <a:gd name="T6" fmla="*/ 25 w 51"/>
                <a:gd name="T7" fmla="*/ 181 h 181"/>
                <a:gd name="T8" fmla="*/ 51 w 51"/>
                <a:gd name="T9" fmla="*/ 151 h 181"/>
                <a:gd name="T10" fmla="*/ 51 w 51"/>
                <a:gd name="T11" fmla="*/ 1 h 181"/>
                <a:gd name="T12" fmla="*/ 48 w 51"/>
                <a:gd name="T13" fmla="*/ 1 h 181"/>
                <a:gd name="T14" fmla="*/ 39 w 51"/>
                <a:gd name="T15" fmla="*/ 0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81">
                  <a:moveTo>
                    <a:pt x="39" y="0"/>
                  </a:moveTo>
                  <a:cubicBezTo>
                    <a:pt x="39" y="39"/>
                    <a:pt x="40" y="76"/>
                    <a:pt x="39" y="100"/>
                  </a:cubicBezTo>
                  <a:cubicBezTo>
                    <a:pt x="38" y="146"/>
                    <a:pt x="14" y="153"/>
                    <a:pt x="0" y="154"/>
                  </a:cubicBezTo>
                  <a:cubicBezTo>
                    <a:pt x="1" y="169"/>
                    <a:pt x="12" y="181"/>
                    <a:pt x="25" y="181"/>
                  </a:cubicBezTo>
                  <a:cubicBezTo>
                    <a:pt x="39" y="181"/>
                    <a:pt x="51" y="168"/>
                    <a:pt x="51" y="151"/>
                  </a:cubicBezTo>
                  <a:cubicBezTo>
                    <a:pt x="51" y="1"/>
                    <a:pt x="51" y="1"/>
                    <a:pt x="51" y="1"/>
                  </a:cubicBezTo>
                  <a:cubicBezTo>
                    <a:pt x="50" y="1"/>
                    <a:pt x="49" y="1"/>
                    <a:pt x="48" y="1"/>
                  </a:cubicBezTo>
                  <a:cubicBezTo>
                    <a:pt x="45" y="1"/>
                    <a:pt x="42" y="1"/>
                    <a:pt x="39" y="0"/>
                  </a:cubicBezTo>
                </a:path>
              </a:pathLst>
            </a:custGeom>
            <a:solidFill>
              <a:srgbClr val="F08A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íšḷîḍè"/>
            <p:cNvSpPr/>
            <p:nvPr/>
          </p:nvSpPr>
          <p:spPr bwMode="auto">
            <a:xfrm>
              <a:off x="6865938" y="5046663"/>
              <a:ext cx="139700" cy="587375"/>
            </a:xfrm>
            <a:custGeom>
              <a:avLst/>
              <a:gdLst>
                <a:gd name="T0" fmla="*/ 0 w 70"/>
                <a:gd name="T1" fmla="*/ 0 h 295"/>
                <a:gd name="T2" fmla="*/ 0 w 70"/>
                <a:gd name="T3" fmla="*/ 253 h 295"/>
                <a:gd name="T4" fmla="*/ 35 w 70"/>
                <a:gd name="T5" fmla="*/ 295 h 295"/>
                <a:gd name="T6" fmla="*/ 70 w 70"/>
                <a:gd name="T7" fmla="*/ 253 h 295"/>
                <a:gd name="T8" fmla="*/ 70 w 70"/>
                <a:gd name="T9" fmla="*/ 0 h 295"/>
                <a:gd name="T10" fmla="*/ 0 w 70"/>
                <a:gd name="T11" fmla="*/ 0 h 295"/>
              </a:gdLst>
              <a:ahLst/>
              <a:cxnLst>
                <a:cxn ang="0">
                  <a:pos x="T0" y="T1"/>
                </a:cxn>
                <a:cxn ang="0">
                  <a:pos x="T2" y="T3"/>
                </a:cxn>
                <a:cxn ang="0">
                  <a:pos x="T4" y="T5"/>
                </a:cxn>
                <a:cxn ang="0">
                  <a:pos x="T6" y="T7"/>
                </a:cxn>
                <a:cxn ang="0">
                  <a:pos x="T8" y="T9"/>
                </a:cxn>
                <a:cxn ang="0">
                  <a:pos x="T10" y="T11"/>
                </a:cxn>
              </a:cxnLst>
              <a:rect l="0" t="0" r="r" b="b"/>
              <a:pathLst>
                <a:path w="70" h="295">
                  <a:moveTo>
                    <a:pt x="0" y="0"/>
                  </a:moveTo>
                  <a:cubicBezTo>
                    <a:pt x="0" y="253"/>
                    <a:pt x="0" y="253"/>
                    <a:pt x="0" y="253"/>
                  </a:cubicBezTo>
                  <a:cubicBezTo>
                    <a:pt x="0" y="276"/>
                    <a:pt x="15" y="295"/>
                    <a:pt x="35" y="295"/>
                  </a:cubicBezTo>
                  <a:cubicBezTo>
                    <a:pt x="54" y="295"/>
                    <a:pt x="70" y="276"/>
                    <a:pt x="70" y="253"/>
                  </a:cubicBezTo>
                  <a:cubicBezTo>
                    <a:pt x="70" y="0"/>
                    <a:pt x="70" y="0"/>
                    <a:pt x="70" y="0"/>
                  </a:cubicBezTo>
                  <a:cubicBezTo>
                    <a:pt x="0" y="0"/>
                    <a:pt x="0" y="0"/>
                    <a:pt x="0" y="0"/>
                  </a:cubicBezTo>
                </a:path>
              </a:pathLst>
            </a:custGeom>
            <a:solidFill>
              <a:srgbClr val="A9E1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îṣlîďé"/>
            <p:cNvSpPr/>
            <p:nvPr/>
          </p:nvSpPr>
          <p:spPr bwMode="auto">
            <a:xfrm>
              <a:off x="6865938" y="5046663"/>
              <a:ext cx="139700" cy="95250"/>
            </a:xfrm>
            <a:prstGeom prst="rect">
              <a:avLst/>
            </a:prstGeom>
            <a:solidFill>
              <a:srgbClr val="DD905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 name="îṡ1iḑé"/>
            <p:cNvSpPr/>
            <p:nvPr/>
          </p:nvSpPr>
          <p:spPr bwMode="auto">
            <a:xfrm>
              <a:off x="6865938" y="5046663"/>
              <a:ext cx="1397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2" name="iśḻidè"/>
            <p:cNvSpPr/>
            <p:nvPr/>
          </p:nvSpPr>
          <p:spPr bwMode="auto">
            <a:xfrm>
              <a:off x="6883400" y="5332413"/>
              <a:ext cx="101600" cy="273050"/>
            </a:xfrm>
            <a:custGeom>
              <a:avLst/>
              <a:gdLst>
                <a:gd name="T0" fmla="*/ 25 w 51"/>
                <a:gd name="T1" fmla="*/ 1 h 137"/>
                <a:gd name="T2" fmla="*/ 0 w 51"/>
                <a:gd name="T3" fmla="*/ 6 h 137"/>
                <a:gd name="T4" fmla="*/ 0 w 51"/>
                <a:gd name="T5" fmla="*/ 107 h 137"/>
                <a:gd name="T6" fmla="*/ 26 w 51"/>
                <a:gd name="T7" fmla="*/ 137 h 137"/>
                <a:gd name="T8" fmla="*/ 51 w 51"/>
                <a:gd name="T9" fmla="*/ 107 h 137"/>
                <a:gd name="T10" fmla="*/ 51 w 51"/>
                <a:gd name="T11" fmla="*/ 0 h 137"/>
                <a:gd name="T12" fmla="*/ 25 w 51"/>
                <a:gd name="T13" fmla="*/ 1 h 137"/>
              </a:gdLst>
              <a:ahLst/>
              <a:cxnLst>
                <a:cxn ang="0">
                  <a:pos x="T0" y="T1"/>
                </a:cxn>
                <a:cxn ang="0">
                  <a:pos x="T2" y="T3"/>
                </a:cxn>
                <a:cxn ang="0">
                  <a:pos x="T4" y="T5"/>
                </a:cxn>
                <a:cxn ang="0">
                  <a:pos x="T6" y="T7"/>
                </a:cxn>
                <a:cxn ang="0">
                  <a:pos x="T8" y="T9"/>
                </a:cxn>
                <a:cxn ang="0">
                  <a:pos x="T10" y="T11"/>
                </a:cxn>
                <a:cxn ang="0">
                  <a:pos x="T12" y="T13"/>
                </a:cxn>
              </a:cxnLst>
              <a:rect l="0" t="0" r="r" b="b"/>
              <a:pathLst>
                <a:path w="51" h="137">
                  <a:moveTo>
                    <a:pt x="25" y="1"/>
                  </a:moveTo>
                  <a:cubicBezTo>
                    <a:pt x="14" y="1"/>
                    <a:pt x="7" y="6"/>
                    <a:pt x="0" y="6"/>
                  </a:cubicBezTo>
                  <a:cubicBezTo>
                    <a:pt x="0" y="107"/>
                    <a:pt x="0" y="107"/>
                    <a:pt x="0" y="107"/>
                  </a:cubicBezTo>
                  <a:cubicBezTo>
                    <a:pt x="0" y="124"/>
                    <a:pt x="12" y="137"/>
                    <a:pt x="26" y="137"/>
                  </a:cubicBezTo>
                  <a:cubicBezTo>
                    <a:pt x="40" y="137"/>
                    <a:pt x="51" y="124"/>
                    <a:pt x="51" y="107"/>
                  </a:cubicBezTo>
                  <a:cubicBezTo>
                    <a:pt x="51" y="0"/>
                    <a:pt x="51" y="0"/>
                    <a:pt x="51" y="0"/>
                  </a:cubicBezTo>
                  <a:cubicBezTo>
                    <a:pt x="41" y="0"/>
                    <a:pt x="34" y="1"/>
                    <a:pt x="25" y="1"/>
                  </a:cubicBezTo>
                </a:path>
              </a:pathLst>
            </a:custGeom>
            <a:solidFill>
              <a:srgbClr val="EA58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 name="iṩlîḓe"/>
            <p:cNvSpPr/>
            <p:nvPr/>
          </p:nvSpPr>
          <p:spPr bwMode="auto">
            <a:xfrm>
              <a:off x="6865938" y="5046663"/>
              <a:ext cx="139700" cy="587375"/>
            </a:xfrm>
            <a:custGeom>
              <a:avLst/>
              <a:gdLst>
                <a:gd name="T0" fmla="*/ 70 w 70"/>
                <a:gd name="T1" fmla="*/ 0 h 295"/>
                <a:gd name="T2" fmla="*/ 70 w 70"/>
                <a:gd name="T3" fmla="*/ 48 h 295"/>
                <a:gd name="T4" fmla="*/ 47 w 70"/>
                <a:gd name="T5" fmla="*/ 48 h 295"/>
                <a:gd name="T6" fmla="*/ 49 w 70"/>
                <a:gd name="T7" fmla="*/ 144 h 295"/>
                <a:gd name="T8" fmla="*/ 60 w 70"/>
                <a:gd name="T9" fmla="*/ 144 h 295"/>
                <a:gd name="T10" fmla="*/ 60 w 70"/>
                <a:gd name="T11" fmla="*/ 251 h 295"/>
                <a:gd name="T12" fmla="*/ 35 w 70"/>
                <a:gd name="T13" fmla="*/ 281 h 295"/>
                <a:gd name="T14" fmla="*/ 9 w 70"/>
                <a:gd name="T15" fmla="*/ 254 h 295"/>
                <a:gd name="T16" fmla="*/ 7 w 70"/>
                <a:gd name="T17" fmla="*/ 254 h 295"/>
                <a:gd name="T18" fmla="*/ 0 w 70"/>
                <a:gd name="T19" fmla="*/ 253 h 295"/>
                <a:gd name="T20" fmla="*/ 35 w 70"/>
                <a:gd name="T21" fmla="*/ 295 h 295"/>
                <a:gd name="T22" fmla="*/ 70 w 70"/>
                <a:gd name="T23" fmla="*/ 253 h 295"/>
                <a:gd name="T24" fmla="*/ 70 w 70"/>
                <a:gd name="T25" fmla="*/ 209 h 295"/>
                <a:gd name="T26" fmla="*/ 70 w 70"/>
                <a:gd name="T27" fmla="*/ 203 h 295"/>
                <a:gd name="T28" fmla="*/ 70 w 70"/>
                <a:gd name="T29" fmla="*/ 116 h 295"/>
                <a:gd name="T30" fmla="*/ 70 w 70"/>
                <a:gd name="T31" fmla="*/ 110 h 295"/>
                <a:gd name="T32" fmla="*/ 70 w 70"/>
                <a:gd name="T33" fmla="*/ 96 h 295"/>
                <a:gd name="T34" fmla="*/ 70 w 70"/>
                <a:gd name="T35"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295">
                  <a:moveTo>
                    <a:pt x="70" y="0"/>
                  </a:moveTo>
                  <a:cubicBezTo>
                    <a:pt x="70" y="48"/>
                    <a:pt x="70" y="48"/>
                    <a:pt x="70" y="48"/>
                  </a:cubicBezTo>
                  <a:cubicBezTo>
                    <a:pt x="47" y="48"/>
                    <a:pt x="47" y="48"/>
                    <a:pt x="47" y="48"/>
                  </a:cubicBezTo>
                  <a:cubicBezTo>
                    <a:pt x="48" y="78"/>
                    <a:pt x="48" y="114"/>
                    <a:pt x="49" y="144"/>
                  </a:cubicBezTo>
                  <a:cubicBezTo>
                    <a:pt x="52" y="144"/>
                    <a:pt x="56" y="144"/>
                    <a:pt x="60" y="144"/>
                  </a:cubicBezTo>
                  <a:cubicBezTo>
                    <a:pt x="60" y="251"/>
                    <a:pt x="60" y="251"/>
                    <a:pt x="60" y="251"/>
                  </a:cubicBezTo>
                  <a:cubicBezTo>
                    <a:pt x="60" y="268"/>
                    <a:pt x="49" y="281"/>
                    <a:pt x="35" y="281"/>
                  </a:cubicBezTo>
                  <a:cubicBezTo>
                    <a:pt x="21" y="281"/>
                    <a:pt x="10" y="269"/>
                    <a:pt x="9" y="254"/>
                  </a:cubicBezTo>
                  <a:cubicBezTo>
                    <a:pt x="9" y="254"/>
                    <a:pt x="8" y="254"/>
                    <a:pt x="7" y="254"/>
                  </a:cubicBezTo>
                  <a:cubicBezTo>
                    <a:pt x="3" y="254"/>
                    <a:pt x="0" y="253"/>
                    <a:pt x="0" y="253"/>
                  </a:cubicBezTo>
                  <a:cubicBezTo>
                    <a:pt x="0" y="276"/>
                    <a:pt x="15" y="295"/>
                    <a:pt x="35" y="295"/>
                  </a:cubicBezTo>
                  <a:cubicBezTo>
                    <a:pt x="54" y="295"/>
                    <a:pt x="70" y="276"/>
                    <a:pt x="70" y="253"/>
                  </a:cubicBezTo>
                  <a:cubicBezTo>
                    <a:pt x="70" y="209"/>
                    <a:pt x="70" y="209"/>
                    <a:pt x="70" y="209"/>
                  </a:cubicBezTo>
                  <a:cubicBezTo>
                    <a:pt x="70" y="203"/>
                    <a:pt x="70" y="203"/>
                    <a:pt x="70" y="203"/>
                  </a:cubicBezTo>
                  <a:cubicBezTo>
                    <a:pt x="70" y="116"/>
                    <a:pt x="70" y="116"/>
                    <a:pt x="70" y="116"/>
                  </a:cubicBezTo>
                  <a:cubicBezTo>
                    <a:pt x="70" y="110"/>
                    <a:pt x="70" y="110"/>
                    <a:pt x="70" y="110"/>
                  </a:cubicBezTo>
                  <a:cubicBezTo>
                    <a:pt x="70" y="96"/>
                    <a:pt x="70" y="96"/>
                    <a:pt x="70" y="96"/>
                  </a:cubicBezTo>
                  <a:cubicBezTo>
                    <a:pt x="70" y="0"/>
                    <a:pt x="70" y="0"/>
                    <a:pt x="70" y="0"/>
                  </a:cubicBezTo>
                </a:path>
              </a:pathLst>
            </a:custGeom>
            <a:solidFill>
              <a:srgbClr val="C3EAF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 name="îśḷîḋè"/>
            <p:cNvSpPr/>
            <p:nvPr/>
          </p:nvSpPr>
          <p:spPr bwMode="auto">
            <a:xfrm>
              <a:off x="6958013" y="5046663"/>
              <a:ext cx="47625" cy="95250"/>
            </a:xfrm>
            <a:custGeom>
              <a:avLst/>
              <a:gdLst>
                <a:gd name="T0" fmla="*/ 24 w 24"/>
                <a:gd name="T1" fmla="*/ 0 h 48"/>
                <a:gd name="T2" fmla="*/ 24 w 24"/>
                <a:gd name="T3" fmla="*/ 0 h 48"/>
                <a:gd name="T4" fmla="*/ 0 w 24"/>
                <a:gd name="T5" fmla="*/ 0 h 48"/>
                <a:gd name="T6" fmla="*/ 1 w 24"/>
                <a:gd name="T7" fmla="*/ 48 h 48"/>
                <a:gd name="T8" fmla="*/ 24 w 24"/>
                <a:gd name="T9" fmla="*/ 48 h 48"/>
                <a:gd name="T10" fmla="*/ 24 w 24"/>
                <a:gd name="T11" fmla="*/ 0 h 48"/>
              </a:gdLst>
              <a:ahLst/>
              <a:cxnLst>
                <a:cxn ang="0">
                  <a:pos x="T0" y="T1"/>
                </a:cxn>
                <a:cxn ang="0">
                  <a:pos x="T2" y="T3"/>
                </a:cxn>
                <a:cxn ang="0">
                  <a:pos x="T4" y="T5"/>
                </a:cxn>
                <a:cxn ang="0">
                  <a:pos x="T6" y="T7"/>
                </a:cxn>
                <a:cxn ang="0">
                  <a:pos x="T8" y="T9"/>
                </a:cxn>
                <a:cxn ang="0">
                  <a:pos x="T10" y="T11"/>
                </a:cxn>
              </a:cxnLst>
              <a:rect l="0" t="0" r="r" b="b"/>
              <a:pathLst>
                <a:path w="24" h="48">
                  <a:moveTo>
                    <a:pt x="24" y="0"/>
                  </a:moveTo>
                  <a:cubicBezTo>
                    <a:pt x="24" y="0"/>
                    <a:pt x="24" y="0"/>
                    <a:pt x="24" y="0"/>
                  </a:cubicBezTo>
                  <a:cubicBezTo>
                    <a:pt x="0" y="0"/>
                    <a:pt x="0" y="0"/>
                    <a:pt x="0" y="0"/>
                  </a:cubicBezTo>
                  <a:cubicBezTo>
                    <a:pt x="0" y="13"/>
                    <a:pt x="1" y="30"/>
                    <a:pt x="1" y="48"/>
                  </a:cubicBezTo>
                  <a:cubicBezTo>
                    <a:pt x="24" y="48"/>
                    <a:pt x="24" y="48"/>
                    <a:pt x="24" y="48"/>
                  </a:cubicBezTo>
                  <a:cubicBezTo>
                    <a:pt x="24" y="0"/>
                    <a:pt x="24" y="0"/>
                    <a:pt x="24" y="0"/>
                  </a:cubicBezTo>
                </a:path>
              </a:pathLst>
            </a:custGeom>
            <a:solidFill>
              <a:srgbClr val="E7B2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 name="íSḻîḓé"/>
            <p:cNvSpPr/>
            <p:nvPr/>
          </p:nvSpPr>
          <p:spPr bwMode="auto">
            <a:xfrm>
              <a:off x="6883400" y="5332413"/>
              <a:ext cx="101600" cy="273050"/>
            </a:xfrm>
            <a:custGeom>
              <a:avLst/>
              <a:gdLst>
                <a:gd name="T0" fmla="*/ 51 w 51"/>
                <a:gd name="T1" fmla="*/ 0 h 137"/>
                <a:gd name="T2" fmla="*/ 40 w 51"/>
                <a:gd name="T3" fmla="*/ 0 h 137"/>
                <a:gd name="T4" fmla="*/ 39 w 51"/>
                <a:gd name="T5" fmla="*/ 56 h 137"/>
                <a:gd name="T6" fmla="*/ 0 w 51"/>
                <a:gd name="T7" fmla="*/ 110 h 137"/>
                <a:gd name="T8" fmla="*/ 26 w 51"/>
                <a:gd name="T9" fmla="*/ 137 h 137"/>
                <a:gd name="T10" fmla="*/ 51 w 51"/>
                <a:gd name="T11" fmla="*/ 107 h 137"/>
                <a:gd name="T12" fmla="*/ 51 w 51"/>
                <a:gd name="T13" fmla="*/ 0 h 137"/>
              </a:gdLst>
              <a:ahLst/>
              <a:cxnLst>
                <a:cxn ang="0">
                  <a:pos x="T0" y="T1"/>
                </a:cxn>
                <a:cxn ang="0">
                  <a:pos x="T2" y="T3"/>
                </a:cxn>
                <a:cxn ang="0">
                  <a:pos x="T4" y="T5"/>
                </a:cxn>
                <a:cxn ang="0">
                  <a:pos x="T6" y="T7"/>
                </a:cxn>
                <a:cxn ang="0">
                  <a:pos x="T8" y="T9"/>
                </a:cxn>
                <a:cxn ang="0">
                  <a:pos x="T10" y="T11"/>
                </a:cxn>
                <a:cxn ang="0">
                  <a:pos x="T12" y="T13"/>
                </a:cxn>
              </a:cxnLst>
              <a:rect l="0" t="0" r="r" b="b"/>
              <a:pathLst>
                <a:path w="51" h="137">
                  <a:moveTo>
                    <a:pt x="51" y="0"/>
                  </a:moveTo>
                  <a:cubicBezTo>
                    <a:pt x="47" y="0"/>
                    <a:pt x="43" y="0"/>
                    <a:pt x="40" y="0"/>
                  </a:cubicBezTo>
                  <a:cubicBezTo>
                    <a:pt x="40" y="22"/>
                    <a:pt x="40" y="42"/>
                    <a:pt x="39" y="56"/>
                  </a:cubicBezTo>
                  <a:cubicBezTo>
                    <a:pt x="38" y="102"/>
                    <a:pt x="14" y="109"/>
                    <a:pt x="0" y="110"/>
                  </a:cubicBezTo>
                  <a:cubicBezTo>
                    <a:pt x="1" y="125"/>
                    <a:pt x="12" y="137"/>
                    <a:pt x="26" y="137"/>
                  </a:cubicBezTo>
                  <a:cubicBezTo>
                    <a:pt x="40" y="137"/>
                    <a:pt x="51" y="124"/>
                    <a:pt x="51" y="107"/>
                  </a:cubicBezTo>
                  <a:cubicBezTo>
                    <a:pt x="51" y="0"/>
                    <a:pt x="51" y="0"/>
                    <a:pt x="51" y="0"/>
                  </a:cubicBezTo>
                </a:path>
              </a:pathLst>
            </a:custGeom>
            <a:solidFill>
              <a:srgbClr val="F08A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 name="iSḻîdé"/>
            <p:cNvSpPr/>
            <p:nvPr/>
          </p:nvSpPr>
          <p:spPr bwMode="auto">
            <a:xfrm>
              <a:off x="7056438" y="5046663"/>
              <a:ext cx="139700" cy="587375"/>
            </a:xfrm>
            <a:custGeom>
              <a:avLst/>
              <a:gdLst>
                <a:gd name="T0" fmla="*/ 0 w 70"/>
                <a:gd name="T1" fmla="*/ 0 h 295"/>
                <a:gd name="T2" fmla="*/ 0 w 70"/>
                <a:gd name="T3" fmla="*/ 253 h 295"/>
                <a:gd name="T4" fmla="*/ 35 w 70"/>
                <a:gd name="T5" fmla="*/ 295 h 295"/>
                <a:gd name="T6" fmla="*/ 70 w 70"/>
                <a:gd name="T7" fmla="*/ 253 h 295"/>
                <a:gd name="T8" fmla="*/ 70 w 70"/>
                <a:gd name="T9" fmla="*/ 0 h 295"/>
                <a:gd name="T10" fmla="*/ 0 w 70"/>
                <a:gd name="T11" fmla="*/ 0 h 295"/>
              </a:gdLst>
              <a:ahLst/>
              <a:cxnLst>
                <a:cxn ang="0">
                  <a:pos x="T0" y="T1"/>
                </a:cxn>
                <a:cxn ang="0">
                  <a:pos x="T2" y="T3"/>
                </a:cxn>
                <a:cxn ang="0">
                  <a:pos x="T4" y="T5"/>
                </a:cxn>
                <a:cxn ang="0">
                  <a:pos x="T6" y="T7"/>
                </a:cxn>
                <a:cxn ang="0">
                  <a:pos x="T8" y="T9"/>
                </a:cxn>
                <a:cxn ang="0">
                  <a:pos x="T10" y="T11"/>
                </a:cxn>
              </a:cxnLst>
              <a:rect l="0" t="0" r="r" b="b"/>
              <a:pathLst>
                <a:path w="70" h="295">
                  <a:moveTo>
                    <a:pt x="0" y="0"/>
                  </a:moveTo>
                  <a:cubicBezTo>
                    <a:pt x="0" y="253"/>
                    <a:pt x="0" y="253"/>
                    <a:pt x="0" y="253"/>
                  </a:cubicBezTo>
                  <a:cubicBezTo>
                    <a:pt x="0" y="276"/>
                    <a:pt x="16" y="295"/>
                    <a:pt x="35" y="295"/>
                  </a:cubicBezTo>
                  <a:cubicBezTo>
                    <a:pt x="54" y="295"/>
                    <a:pt x="70" y="276"/>
                    <a:pt x="70" y="253"/>
                  </a:cubicBezTo>
                  <a:cubicBezTo>
                    <a:pt x="70" y="0"/>
                    <a:pt x="70" y="0"/>
                    <a:pt x="70" y="0"/>
                  </a:cubicBezTo>
                  <a:cubicBezTo>
                    <a:pt x="0" y="0"/>
                    <a:pt x="0" y="0"/>
                    <a:pt x="0" y="0"/>
                  </a:cubicBezTo>
                </a:path>
              </a:pathLst>
            </a:custGeom>
            <a:solidFill>
              <a:srgbClr val="A9E1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 name="íṩ1iḋê"/>
            <p:cNvSpPr/>
            <p:nvPr/>
          </p:nvSpPr>
          <p:spPr bwMode="auto">
            <a:xfrm>
              <a:off x="7056438" y="5046663"/>
              <a:ext cx="139700" cy="95250"/>
            </a:xfrm>
            <a:prstGeom prst="rect">
              <a:avLst/>
            </a:prstGeom>
            <a:solidFill>
              <a:srgbClr val="DD905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8" name="ïsḷíḍê"/>
            <p:cNvSpPr/>
            <p:nvPr/>
          </p:nvSpPr>
          <p:spPr bwMode="auto">
            <a:xfrm>
              <a:off x="7056438" y="5046663"/>
              <a:ext cx="1397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9" name="işḷidé"/>
            <p:cNvSpPr/>
            <p:nvPr/>
          </p:nvSpPr>
          <p:spPr bwMode="auto">
            <a:xfrm>
              <a:off x="7075488" y="5207000"/>
              <a:ext cx="101600" cy="398463"/>
            </a:xfrm>
            <a:custGeom>
              <a:avLst/>
              <a:gdLst>
                <a:gd name="T0" fmla="*/ 26 w 51"/>
                <a:gd name="T1" fmla="*/ 0 h 200"/>
                <a:gd name="T2" fmla="*/ 0 w 51"/>
                <a:gd name="T3" fmla="*/ 5 h 200"/>
                <a:gd name="T4" fmla="*/ 0 w 51"/>
                <a:gd name="T5" fmla="*/ 170 h 200"/>
                <a:gd name="T6" fmla="*/ 26 w 51"/>
                <a:gd name="T7" fmla="*/ 200 h 200"/>
                <a:gd name="T8" fmla="*/ 51 w 51"/>
                <a:gd name="T9" fmla="*/ 170 h 200"/>
                <a:gd name="T10" fmla="*/ 51 w 51"/>
                <a:gd name="T11" fmla="*/ 5 h 200"/>
                <a:gd name="T12" fmla="*/ 38 w 51"/>
                <a:gd name="T13" fmla="*/ 3 h 200"/>
                <a:gd name="T14" fmla="*/ 26 w 51"/>
                <a:gd name="T15" fmla="*/ 0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200">
                  <a:moveTo>
                    <a:pt x="26" y="0"/>
                  </a:moveTo>
                  <a:cubicBezTo>
                    <a:pt x="14" y="0"/>
                    <a:pt x="7" y="5"/>
                    <a:pt x="0" y="5"/>
                  </a:cubicBezTo>
                  <a:cubicBezTo>
                    <a:pt x="0" y="170"/>
                    <a:pt x="0" y="170"/>
                    <a:pt x="0" y="170"/>
                  </a:cubicBezTo>
                  <a:cubicBezTo>
                    <a:pt x="0" y="187"/>
                    <a:pt x="12" y="200"/>
                    <a:pt x="26" y="200"/>
                  </a:cubicBezTo>
                  <a:cubicBezTo>
                    <a:pt x="40" y="200"/>
                    <a:pt x="51" y="187"/>
                    <a:pt x="51" y="170"/>
                  </a:cubicBezTo>
                  <a:cubicBezTo>
                    <a:pt x="51" y="5"/>
                    <a:pt x="51" y="5"/>
                    <a:pt x="51" y="5"/>
                  </a:cubicBezTo>
                  <a:cubicBezTo>
                    <a:pt x="46" y="5"/>
                    <a:pt x="42" y="4"/>
                    <a:pt x="38" y="3"/>
                  </a:cubicBezTo>
                  <a:cubicBezTo>
                    <a:pt x="34" y="1"/>
                    <a:pt x="30" y="0"/>
                    <a:pt x="26" y="0"/>
                  </a:cubicBezTo>
                </a:path>
              </a:pathLst>
            </a:custGeom>
            <a:solidFill>
              <a:srgbClr val="EA58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ïš1ïḑé"/>
            <p:cNvSpPr/>
            <p:nvPr/>
          </p:nvSpPr>
          <p:spPr bwMode="auto">
            <a:xfrm>
              <a:off x="7056438" y="5141913"/>
              <a:ext cx="139700" cy="492125"/>
            </a:xfrm>
            <a:custGeom>
              <a:avLst/>
              <a:gdLst>
                <a:gd name="T0" fmla="*/ 70 w 70"/>
                <a:gd name="T1" fmla="*/ 0 h 247"/>
                <a:gd name="T2" fmla="*/ 47 w 70"/>
                <a:gd name="T3" fmla="*/ 0 h 247"/>
                <a:gd name="T4" fmla="*/ 48 w 70"/>
                <a:gd name="T5" fmla="*/ 36 h 247"/>
                <a:gd name="T6" fmla="*/ 60 w 70"/>
                <a:gd name="T7" fmla="*/ 38 h 247"/>
                <a:gd name="T8" fmla="*/ 60 w 70"/>
                <a:gd name="T9" fmla="*/ 38 h 247"/>
                <a:gd name="T10" fmla="*/ 60 w 70"/>
                <a:gd name="T11" fmla="*/ 203 h 247"/>
                <a:gd name="T12" fmla="*/ 35 w 70"/>
                <a:gd name="T13" fmla="*/ 233 h 247"/>
                <a:gd name="T14" fmla="*/ 10 w 70"/>
                <a:gd name="T15" fmla="*/ 206 h 247"/>
                <a:gd name="T16" fmla="*/ 8 w 70"/>
                <a:gd name="T17" fmla="*/ 206 h 247"/>
                <a:gd name="T18" fmla="*/ 0 w 70"/>
                <a:gd name="T19" fmla="*/ 205 h 247"/>
                <a:gd name="T20" fmla="*/ 35 w 70"/>
                <a:gd name="T21" fmla="*/ 247 h 247"/>
                <a:gd name="T22" fmla="*/ 70 w 70"/>
                <a:gd name="T23" fmla="*/ 205 h 247"/>
                <a:gd name="T24" fmla="*/ 70 w 70"/>
                <a:gd name="T25" fmla="*/ 149 h 247"/>
                <a:gd name="T26" fmla="*/ 70 w 70"/>
                <a:gd name="T27" fmla="*/ 143 h 247"/>
                <a:gd name="T28" fmla="*/ 70 w 70"/>
                <a:gd name="T29" fmla="*/ 59 h 247"/>
                <a:gd name="T30" fmla="*/ 70 w 70"/>
                <a:gd name="T31" fmla="*/ 52 h 247"/>
                <a:gd name="T32" fmla="*/ 70 w 70"/>
                <a:gd name="T33" fmla="*/ 48 h 247"/>
                <a:gd name="T34" fmla="*/ 70 w 70"/>
                <a:gd name="T35"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247">
                  <a:moveTo>
                    <a:pt x="70" y="0"/>
                  </a:moveTo>
                  <a:cubicBezTo>
                    <a:pt x="47" y="0"/>
                    <a:pt x="47" y="0"/>
                    <a:pt x="47" y="0"/>
                  </a:cubicBezTo>
                  <a:cubicBezTo>
                    <a:pt x="48" y="11"/>
                    <a:pt x="48" y="24"/>
                    <a:pt x="48" y="36"/>
                  </a:cubicBezTo>
                  <a:cubicBezTo>
                    <a:pt x="52" y="37"/>
                    <a:pt x="56" y="38"/>
                    <a:pt x="60" y="38"/>
                  </a:cubicBezTo>
                  <a:cubicBezTo>
                    <a:pt x="60" y="38"/>
                    <a:pt x="60" y="38"/>
                    <a:pt x="60" y="38"/>
                  </a:cubicBezTo>
                  <a:cubicBezTo>
                    <a:pt x="60" y="203"/>
                    <a:pt x="60" y="203"/>
                    <a:pt x="60" y="203"/>
                  </a:cubicBezTo>
                  <a:cubicBezTo>
                    <a:pt x="60" y="220"/>
                    <a:pt x="49" y="233"/>
                    <a:pt x="35" y="233"/>
                  </a:cubicBezTo>
                  <a:cubicBezTo>
                    <a:pt x="22" y="233"/>
                    <a:pt x="11" y="221"/>
                    <a:pt x="10" y="206"/>
                  </a:cubicBezTo>
                  <a:cubicBezTo>
                    <a:pt x="9" y="206"/>
                    <a:pt x="8" y="206"/>
                    <a:pt x="8" y="206"/>
                  </a:cubicBezTo>
                  <a:cubicBezTo>
                    <a:pt x="3" y="206"/>
                    <a:pt x="0" y="205"/>
                    <a:pt x="0" y="205"/>
                  </a:cubicBezTo>
                  <a:cubicBezTo>
                    <a:pt x="0" y="228"/>
                    <a:pt x="16" y="247"/>
                    <a:pt x="35" y="247"/>
                  </a:cubicBezTo>
                  <a:cubicBezTo>
                    <a:pt x="54" y="247"/>
                    <a:pt x="70" y="228"/>
                    <a:pt x="70" y="205"/>
                  </a:cubicBezTo>
                  <a:cubicBezTo>
                    <a:pt x="70" y="149"/>
                    <a:pt x="70" y="149"/>
                    <a:pt x="70" y="149"/>
                  </a:cubicBezTo>
                  <a:cubicBezTo>
                    <a:pt x="70" y="143"/>
                    <a:pt x="70" y="143"/>
                    <a:pt x="70" y="143"/>
                  </a:cubicBezTo>
                  <a:cubicBezTo>
                    <a:pt x="70" y="59"/>
                    <a:pt x="70" y="59"/>
                    <a:pt x="70" y="59"/>
                  </a:cubicBezTo>
                  <a:cubicBezTo>
                    <a:pt x="70" y="52"/>
                    <a:pt x="70" y="52"/>
                    <a:pt x="70" y="52"/>
                  </a:cubicBezTo>
                  <a:cubicBezTo>
                    <a:pt x="70" y="48"/>
                    <a:pt x="70" y="48"/>
                    <a:pt x="70" y="48"/>
                  </a:cubicBezTo>
                  <a:cubicBezTo>
                    <a:pt x="70" y="0"/>
                    <a:pt x="70" y="0"/>
                    <a:pt x="70" y="0"/>
                  </a:cubicBezTo>
                </a:path>
              </a:pathLst>
            </a:custGeom>
            <a:solidFill>
              <a:srgbClr val="C3EAF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îśļide"/>
            <p:cNvSpPr/>
            <p:nvPr/>
          </p:nvSpPr>
          <p:spPr bwMode="auto">
            <a:xfrm>
              <a:off x="7148513" y="5046663"/>
              <a:ext cx="47625" cy="95250"/>
            </a:xfrm>
            <a:custGeom>
              <a:avLst/>
              <a:gdLst>
                <a:gd name="T0" fmla="*/ 24 w 24"/>
                <a:gd name="T1" fmla="*/ 0 h 48"/>
                <a:gd name="T2" fmla="*/ 24 w 24"/>
                <a:gd name="T3" fmla="*/ 0 h 48"/>
                <a:gd name="T4" fmla="*/ 0 w 24"/>
                <a:gd name="T5" fmla="*/ 0 h 48"/>
                <a:gd name="T6" fmla="*/ 1 w 24"/>
                <a:gd name="T7" fmla="*/ 48 h 48"/>
                <a:gd name="T8" fmla="*/ 24 w 24"/>
                <a:gd name="T9" fmla="*/ 48 h 48"/>
                <a:gd name="T10" fmla="*/ 24 w 24"/>
                <a:gd name="T11" fmla="*/ 0 h 48"/>
              </a:gdLst>
              <a:ahLst/>
              <a:cxnLst>
                <a:cxn ang="0">
                  <a:pos x="T0" y="T1"/>
                </a:cxn>
                <a:cxn ang="0">
                  <a:pos x="T2" y="T3"/>
                </a:cxn>
                <a:cxn ang="0">
                  <a:pos x="T4" y="T5"/>
                </a:cxn>
                <a:cxn ang="0">
                  <a:pos x="T6" y="T7"/>
                </a:cxn>
                <a:cxn ang="0">
                  <a:pos x="T8" y="T9"/>
                </a:cxn>
                <a:cxn ang="0">
                  <a:pos x="T10" y="T11"/>
                </a:cxn>
              </a:cxnLst>
              <a:rect l="0" t="0" r="r" b="b"/>
              <a:pathLst>
                <a:path w="24" h="48">
                  <a:moveTo>
                    <a:pt x="24" y="0"/>
                  </a:moveTo>
                  <a:cubicBezTo>
                    <a:pt x="24" y="0"/>
                    <a:pt x="24" y="0"/>
                    <a:pt x="24" y="0"/>
                  </a:cubicBezTo>
                  <a:cubicBezTo>
                    <a:pt x="0" y="0"/>
                    <a:pt x="0" y="0"/>
                    <a:pt x="0" y="0"/>
                  </a:cubicBezTo>
                  <a:cubicBezTo>
                    <a:pt x="1" y="13"/>
                    <a:pt x="1" y="30"/>
                    <a:pt x="1" y="48"/>
                  </a:cubicBezTo>
                  <a:cubicBezTo>
                    <a:pt x="24" y="48"/>
                    <a:pt x="24" y="48"/>
                    <a:pt x="24" y="48"/>
                  </a:cubicBezTo>
                  <a:cubicBezTo>
                    <a:pt x="24" y="0"/>
                    <a:pt x="24" y="0"/>
                    <a:pt x="24" y="0"/>
                  </a:cubicBezTo>
                </a:path>
              </a:pathLst>
            </a:custGeom>
            <a:solidFill>
              <a:srgbClr val="E7B2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 name="îṩľíḍè"/>
            <p:cNvSpPr/>
            <p:nvPr/>
          </p:nvSpPr>
          <p:spPr bwMode="auto">
            <a:xfrm>
              <a:off x="7077075" y="5213350"/>
              <a:ext cx="100013" cy="392113"/>
            </a:xfrm>
            <a:custGeom>
              <a:avLst/>
              <a:gdLst>
                <a:gd name="T0" fmla="*/ 38 w 50"/>
                <a:gd name="T1" fmla="*/ 0 h 197"/>
                <a:gd name="T2" fmla="*/ 39 w 50"/>
                <a:gd name="T3" fmla="*/ 116 h 197"/>
                <a:gd name="T4" fmla="*/ 0 w 50"/>
                <a:gd name="T5" fmla="*/ 170 h 197"/>
                <a:gd name="T6" fmla="*/ 25 w 50"/>
                <a:gd name="T7" fmla="*/ 197 h 197"/>
                <a:gd name="T8" fmla="*/ 50 w 50"/>
                <a:gd name="T9" fmla="*/ 167 h 197"/>
                <a:gd name="T10" fmla="*/ 50 w 50"/>
                <a:gd name="T11" fmla="*/ 2 h 197"/>
                <a:gd name="T12" fmla="*/ 50 w 50"/>
                <a:gd name="T13" fmla="*/ 2 h 197"/>
                <a:gd name="T14" fmla="*/ 38 w 50"/>
                <a:gd name="T15" fmla="*/ 0 h 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197">
                  <a:moveTo>
                    <a:pt x="38" y="0"/>
                  </a:moveTo>
                  <a:cubicBezTo>
                    <a:pt x="39" y="43"/>
                    <a:pt x="40" y="89"/>
                    <a:pt x="39" y="116"/>
                  </a:cubicBezTo>
                  <a:cubicBezTo>
                    <a:pt x="38" y="162"/>
                    <a:pt x="13" y="169"/>
                    <a:pt x="0" y="170"/>
                  </a:cubicBezTo>
                  <a:cubicBezTo>
                    <a:pt x="1" y="185"/>
                    <a:pt x="12" y="197"/>
                    <a:pt x="25" y="197"/>
                  </a:cubicBezTo>
                  <a:cubicBezTo>
                    <a:pt x="39" y="197"/>
                    <a:pt x="50" y="184"/>
                    <a:pt x="50" y="167"/>
                  </a:cubicBezTo>
                  <a:cubicBezTo>
                    <a:pt x="50" y="2"/>
                    <a:pt x="50" y="2"/>
                    <a:pt x="50" y="2"/>
                  </a:cubicBezTo>
                  <a:cubicBezTo>
                    <a:pt x="50" y="2"/>
                    <a:pt x="50" y="2"/>
                    <a:pt x="50" y="2"/>
                  </a:cubicBezTo>
                  <a:cubicBezTo>
                    <a:pt x="46" y="2"/>
                    <a:pt x="42" y="1"/>
                    <a:pt x="38" y="0"/>
                  </a:cubicBezTo>
                </a:path>
              </a:pathLst>
            </a:custGeom>
            <a:solidFill>
              <a:srgbClr val="F08A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iṡḻïḓe"/>
            <p:cNvSpPr/>
            <p:nvPr/>
          </p:nvSpPr>
          <p:spPr bwMode="auto">
            <a:xfrm>
              <a:off x="7248525" y="5046663"/>
              <a:ext cx="138113" cy="587375"/>
            </a:xfrm>
            <a:custGeom>
              <a:avLst/>
              <a:gdLst>
                <a:gd name="T0" fmla="*/ 0 w 70"/>
                <a:gd name="T1" fmla="*/ 0 h 295"/>
                <a:gd name="T2" fmla="*/ 0 w 70"/>
                <a:gd name="T3" fmla="*/ 253 h 295"/>
                <a:gd name="T4" fmla="*/ 35 w 70"/>
                <a:gd name="T5" fmla="*/ 295 h 295"/>
                <a:gd name="T6" fmla="*/ 70 w 70"/>
                <a:gd name="T7" fmla="*/ 253 h 295"/>
                <a:gd name="T8" fmla="*/ 70 w 70"/>
                <a:gd name="T9" fmla="*/ 0 h 295"/>
                <a:gd name="T10" fmla="*/ 0 w 70"/>
                <a:gd name="T11" fmla="*/ 0 h 295"/>
              </a:gdLst>
              <a:ahLst/>
              <a:cxnLst>
                <a:cxn ang="0">
                  <a:pos x="T0" y="T1"/>
                </a:cxn>
                <a:cxn ang="0">
                  <a:pos x="T2" y="T3"/>
                </a:cxn>
                <a:cxn ang="0">
                  <a:pos x="T4" y="T5"/>
                </a:cxn>
                <a:cxn ang="0">
                  <a:pos x="T6" y="T7"/>
                </a:cxn>
                <a:cxn ang="0">
                  <a:pos x="T8" y="T9"/>
                </a:cxn>
                <a:cxn ang="0">
                  <a:pos x="T10" y="T11"/>
                </a:cxn>
              </a:cxnLst>
              <a:rect l="0" t="0" r="r" b="b"/>
              <a:pathLst>
                <a:path w="70" h="295">
                  <a:moveTo>
                    <a:pt x="0" y="0"/>
                  </a:moveTo>
                  <a:cubicBezTo>
                    <a:pt x="0" y="253"/>
                    <a:pt x="0" y="253"/>
                    <a:pt x="0" y="253"/>
                  </a:cubicBezTo>
                  <a:cubicBezTo>
                    <a:pt x="0" y="276"/>
                    <a:pt x="16" y="295"/>
                    <a:pt x="35" y="295"/>
                  </a:cubicBezTo>
                  <a:cubicBezTo>
                    <a:pt x="55" y="295"/>
                    <a:pt x="70" y="276"/>
                    <a:pt x="70" y="253"/>
                  </a:cubicBezTo>
                  <a:cubicBezTo>
                    <a:pt x="70" y="0"/>
                    <a:pt x="70" y="0"/>
                    <a:pt x="70" y="0"/>
                  </a:cubicBezTo>
                  <a:cubicBezTo>
                    <a:pt x="0" y="0"/>
                    <a:pt x="0" y="0"/>
                    <a:pt x="0" y="0"/>
                  </a:cubicBezTo>
                </a:path>
              </a:pathLst>
            </a:custGeom>
            <a:solidFill>
              <a:srgbClr val="A9E1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î$ḷiḑê"/>
            <p:cNvSpPr/>
            <p:nvPr/>
          </p:nvSpPr>
          <p:spPr bwMode="auto">
            <a:xfrm>
              <a:off x="7248525" y="5046663"/>
              <a:ext cx="138113" cy="95250"/>
            </a:xfrm>
            <a:prstGeom prst="rect">
              <a:avLst/>
            </a:prstGeom>
            <a:solidFill>
              <a:srgbClr val="DD905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 name="ïš1iďe"/>
            <p:cNvSpPr/>
            <p:nvPr/>
          </p:nvSpPr>
          <p:spPr bwMode="auto">
            <a:xfrm>
              <a:off x="7248525" y="5046663"/>
              <a:ext cx="138113"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 name="îṣḻíḑê"/>
            <p:cNvSpPr/>
            <p:nvPr/>
          </p:nvSpPr>
          <p:spPr bwMode="auto">
            <a:xfrm>
              <a:off x="7267575" y="5218113"/>
              <a:ext cx="101600" cy="387350"/>
            </a:xfrm>
            <a:custGeom>
              <a:avLst/>
              <a:gdLst>
                <a:gd name="T0" fmla="*/ 25 w 51"/>
                <a:gd name="T1" fmla="*/ 6 h 195"/>
                <a:gd name="T2" fmla="*/ 0 w 51"/>
                <a:gd name="T3" fmla="*/ 11 h 195"/>
                <a:gd name="T4" fmla="*/ 0 w 51"/>
                <a:gd name="T5" fmla="*/ 165 h 195"/>
                <a:gd name="T6" fmla="*/ 25 w 51"/>
                <a:gd name="T7" fmla="*/ 195 h 195"/>
                <a:gd name="T8" fmla="*/ 51 w 51"/>
                <a:gd name="T9" fmla="*/ 165 h 195"/>
                <a:gd name="T10" fmla="*/ 51 w 51"/>
                <a:gd name="T11" fmla="*/ 0 h 195"/>
                <a:gd name="T12" fmla="*/ 25 w 51"/>
                <a:gd name="T13" fmla="*/ 6 h 195"/>
              </a:gdLst>
              <a:ahLst/>
              <a:cxnLst>
                <a:cxn ang="0">
                  <a:pos x="T0" y="T1"/>
                </a:cxn>
                <a:cxn ang="0">
                  <a:pos x="T2" y="T3"/>
                </a:cxn>
                <a:cxn ang="0">
                  <a:pos x="T4" y="T5"/>
                </a:cxn>
                <a:cxn ang="0">
                  <a:pos x="T6" y="T7"/>
                </a:cxn>
                <a:cxn ang="0">
                  <a:pos x="T8" y="T9"/>
                </a:cxn>
                <a:cxn ang="0">
                  <a:pos x="T10" y="T11"/>
                </a:cxn>
                <a:cxn ang="0">
                  <a:pos x="T12" y="T13"/>
                </a:cxn>
              </a:cxnLst>
              <a:rect l="0" t="0" r="r" b="b"/>
              <a:pathLst>
                <a:path w="51" h="195">
                  <a:moveTo>
                    <a:pt x="25" y="6"/>
                  </a:moveTo>
                  <a:cubicBezTo>
                    <a:pt x="13" y="6"/>
                    <a:pt x="6" y="11"/>
                    <a:pt x="0" y="11"/>
                  </a:cubicBezTo>
                  <a:cubicBezTo>
                    <a:pt x="0" y="165"/>
                    <a:pt x="0" y="165"/>
                    <a:pt x="0" y="165"/>
                  </a:cubicBezTo>
                  <a:cubicBezTo>
                    <a:pt x="0" y="182"/>
                    <a:pt x="11" y="195"/>
                    <a:pt x="25" y="195"/>
                  </a:cubicBezTo>
                  <a:cubicBezTo>
                    <a:pt x="39" y="195"/>
                    <a:pt x="51" y="182"/>
                    <a:pt x="51" y="165"/>
                  </a:cubicBezTo>
                  <a:cubicBezTo>
                    <a:pt x="51" y="0"/>
                    <a:pt x="51" y="0"/>
                    <a:pt x="51" y="0"/>
                  </a:cubicBezTo>
                  <a:cubicBezTo>
                    <a:pt x="41" y="0"/>
                    <a:pt x="33" y="6"/>
                    <a:pt x="25" y="6"/>
                  </a:cubicBezTo>
                </a:path>
              </a:pathLst>
            </a:custGeom>
            <a:solidFill>
              <a:srgbClr val="EA58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íṧ1îḑê"/>
            <p:cNvSpPr/>
            <p:nvPr/>
          </p:nvSpPr>
          <p:spPr bwMode="auto">
            <a:xfrm>
              <a:off x="7248525" y="5046663"/>
              <a:ext cx="138113" cy="587375"/>
            </a:xfrm>
            <a:custGeom>
              <a:avLst/>
              <a:gdLst>
                <a:gd name="T0" fmla="*/ 70 w 70"/>
                <a:gd name="T1" fmla="*/ 0 h 295"/>
                <a:gd name="T2" fmla="*/ 70 w 70"/>
                <a:gd name="T3" fmla="*/ 48 h 295"/>
                <a:gd name="T4" fmla="*/ 48 w 70"/>
                <a:gd name="T5" fmla="*/ 48 h 295"/>
                <a:gd name="T6" fmla="*/ 49 w 70"/>
                <a:gd name="T7" fmla="*/ 89 h 295"/>
                <a:gd name="T8" fmla="*/ 61 w 70"/>
                <a:gd name="T9" fmla="*/ 86 h 295"/>
                <a:gd name="T10" fmla="*/ 61 w 70"/>
                <a:gd name="T11" fmla="*/ 251 h 295"/>
                <a:gd name="T12" fmla="*/ 35 w 70"/>
                <a:gd name="T13" fmla="*/ 281 h 295"/>
                <a:gd name="T14" fmla="*/ 10 w 70"/>
                <a:gd name="T15" fmla="*/ 254 h 295"/>
                <a:gd name="T16" fmla="*/ 8 w 70"/>
                <a:gd name="T17" fmla="*/ 254 h 295"/>
                <a:gd name="T18" fmla="*/ 0 w 70"/>
                <a:gd name="T19" fmla="*/ 253 h 295"/>
                <a:gd name="T20" fmla="*/ 35 w 70"/>
                <a:gd name="T21" fmla="*/ 295 h 295"/>
                <a:gd name="T22" fmla="*/ 70 w 70"/>
                <a:gd name="T23" fmla="*/ 253 h 295"/>
                <a:gd name="T24" fmla="*/ 70 w 70"/>
                <a:gd name="T25" fmla="*/ 184 h 295"/>
                <a:gd name="T26" fmla="*/ 70 w 70"/>
                <a:gd name="T27" fmla="*/ 177 h 295"/>
                <a:gd name="T28" fmla="*/ 70 w 70"/>
                <a:gd name="T29"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295">
                  <a:moveTo>
                    <a:pt x="70" y="0"/>
                  </a:moveTo>
                  <a:cubicBezTo>
                    <a:pt x="70" y="48"/>
                    <a:pt x="70" y="48"/>
                    <a:pt x="70" y="48"/>
                  </a:cubicBezTo>
                  <a:cubicBezTo>
                    <a:pt x="48" y="48"/>
                    <a:pt x="48" y="48"/>
                    <a:pt x="48" y="48"/>
                  </a:cubicBezTo>
                  <a:cubicBezTo>
                    <a:pt x="48" y="61"/>
                    <a:pt x="48" y="75"/>
                    <a:pt x="49" y="89"/>
                  </a:cubicBezTo>
                  <a:cubicBezTo>
                    <a:pt x="52" y="87"/>
                    <a:pt x="56" y="86"/>
                    <a:pt x="61" y="86"/>
                  </a:cubicBezTo>
                  <a:cubicBezTo>
                    <a:pt x="61" y="251"/>
                    <a:pt x="61" y="251"/>
                    <a:pt x="61" y="251"/>
                  </a:cubicBezTo>
                  <a:cubicBezTo>
                    <a:pt x="61" y="268"/>
                    <a:pt x="49" y="281"/>
                    <a:pt x="35" y="281"/>
                  </a:cubicBezTo>
                  <a:cubicBezTo>
                    <a:pt x="22" y="281"/>
                    <a:pt x="11" y="269"/>
                    <a:pt x="10" y="254"/>
                  </a:cubicBezTo>
                  <a:cubicBezTo>
                    <a:pt x="9" y="254"/>
                    <a:pt x="9" y="254"/>
                    <a:pt x="8" y="254"/>
                  </a:cubicBezTo>
                  <a:cubicBezTo>
                    <a:pt x="3" y="254"/>
                    <a:pt x="0" y="253"/>
                    <a:pt x="0" y="253"/>
                  </a:cubicBezTo>
                  <a:cubicBezTo>
                    <a:pt x="0" y="276"/>
                    <a:pt x="16" y="295"/>
                    <a:pt x="35" y="295"/>
                  </a:cubicBezTo>
                  <a:cubicBezTo>
                    <a:pt x="55" y="295"/>
                    <a:pt x="70" y="276"/>
                    <a:pt x="70" y="253"/>
                  </a:cubicBezTo>
                  <a:cubicBezTo>
                    <a:pt x="70" y="184"/>
                    <a:pt x="70" y="184"/>
                    <a:pt x="70" y="184"/>
                  </a:cubicBezTo>
                  <a:cubicBezTo>
                    <a:pt x="70" y="177"/>
                    <a:pt x="70" y="177"/>
                    <a:pt x="70" y="177"/>
                  </a:cubicBezTo>
                  <a:cubicBezTo>
                    <a:pt x="70" y="0"/>
                    <a:pt x="70" y="0"/>
                    <a:pt x="70" y="0"/>
                  </a:cubicBezTo>
                </a:path>
              </a:pathLst>
            </a:custGeom>
            <a:solidFill>
              <a:srgbClr val="C3EAF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 name="íṣļíḋé"/>
            <p:cNvSpPr/>
            <p:nvPr/>
          </p:nvSpPr>
          <p:spPr bwMode="auto">
            <a:xfrm>
              <a:off x="7342188" y="5046663"/>
              <a:ext cx="44450" cy="95250"/>
            </a:xfrm>
            <a:custGeom>
              <a:avLst/>
              <a:gdLst>
                <a:gd name="T0" fmla="*/ 23 w 23"/>
                <a:gd name="T1" fmla="*/ 0 h 48"/>
                <a:gd name="T2" fmla="*/ 23 w 23"/>
                <a:gd name="T3" fmla="*/ 0 h 48"/>
                <a:gd name="T4" fmla="*/ 0 w 23"/>
                <a:gd name="T5" fmla="*/ 0 h 48"/>
                <a:gd name="T6" fmla="*/ 1 w 23"/>
                <a:gd name="T7" fmla="*/ 48 h 48"/>
                <a:gd name="T8" fmla="*/ 23 w 23"/>
                <a:gd name="T9" fmla="*/ 48 h 48"/>
                <a:gd name="T10" fmla="*/ 23 w 23"/>
                <a:gd name="T11" fmla="*/ 0 h 48"/>
              </a:gdLst>
              <a:ahLst/>
              <a:cxnLst>
                <a:cxn ang="0">
                  <a:pos x="T0" y="T1"/>
                </a:cxn>
                <a:cxn ang="0">
                  <a:pos x="T2" y="T3"/>
                </a:cxn>
                <a:cxn ang="0">
                  <a:pos x="T4" y="T5"/>
                </a:cxn>
                <a:cxn ang="0">
                  <a:pos x="T6" y="T7"/>
                </a:cxn>
                <a:cxn ang="0">
                  <a:pos x="T8" y="T9"/>
                </a:cxn>
                <a:cxn ang="0">
                  <a:pos x="T10" y="T11"/>
                </a:cxn>
              </a:cxnLst>
              <a:rect l="0" t="0" r="r" b="b"/>
              <a:pathLst>
                <a:path w="23" h="48">
                  <a:moveTo>
                    <a:pt x="23" y="0"/>
                  </a:moveTo>
                  <a:cubicBezTo>
                    <a:pt x="23" y="0"/>
                    <a:pt x="23" y="0"/>
                    <a:pt x="23" y="0"/>
                  </a:cubicBezTo>
                  <a:cubicBezTo>
                    <a:pt x="0" y="0"/>
                    <a:pt x="0" y="0"/>
                    <a:pt x="0" y="0"/>
                  </a:cubicBezTo>
                  <a:cubicBezTo>
                    <a:pt x="0" y="13"/>
                    <a:pt x="0" y="30"/>
                    <a:pt x="1" y="48"/>
                  </a:cubicBezTo>
                  <a:cubicBezTo>
                    <a:pt x="23" y="48"/>
                    <a:pt x="23" y="48"/>
                    <a:pt x="23" y="48"/>
                  </a:cubicBezTo>
                  <a:cubicBezTo>
                    <a:pt x="23" y="0"/>
                    <a:pt x="23" y="0"/>
                    <a:pt x="23" y="0"/>
                  </a:cubicBezTo>
                </a:path>
              </a:pathLst>
            </a:custGeom>
            <a:solidFill>
              <a:srgbClr val="E7B2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 name="îş1iḋè"/>
            <p:cNvSpPr/>
            <p:nvPr/>
          </p:nvSpPr>
          <p:spPr bwMode="auto">
            <a:xfrm>
              <a:off x="7267575" y="5218113"/>
              <a:ext cx="101600" cy="387350"/>
            </a:xfrm>
            <a:custGeom>
              <a:avLst/>
              <a:gdLst>
                <a:gd name="T0" fmla="*/ 51 w 51"/>
                <a:gd name="T1" fmla="*/ 0 h 195"/>
                <a:gd name="T2" fmla="*/ 39 w 51"/>
                <a:gd name="T3" fmla="*/ 3 h 195"/>
                <a:gd name="T4" fmla="*/ 39 w 51"/>
                <a:gd name="T5" fmla="*/ 114 h 195"/>
                <a:gd name="T6" fmla="*/ 0 w 51"/>
                <a:gd name="T7" fmla="*/ 168 h 195"/>
                <a:gd name="T8" fmla="*/ 25 w 51"/>
                <a:gd name="T9" fmla="*/ 195 h 195"/>
                <a:gd name="T10" fmla="*/ 51 w 51"/>
                <a:gd name="T11" fmla="*/ 165 h 195"/>
                <a:gd name="T12" fmla="*/ 51 w 51"/>
                <a:gd name="T13" fmla="*/ 0 h 195"/>
              </a:gdLst>
              <a:ahLst/>
              <a:cxnLst>
                <a:cxn ang="0">
                  <a:pos x="T0" y="T1"/>
                </a:cxn>
                <a:cxn ang="0">
                  <a:pos x="T2" y="T3"/>
                </a:cxn>
                <a:cxn ang="0">
                  <a:pos x="T4" y="T5"/>
                </a:cxn>
                <a:cxn ang="0">
                  <a:pos x="T6" y="T7"/>
                </a:cxn>
                <a:cxn ang="0">
                  <a:pos x="T8" y="T9"/>
                </a:cxn>
                <a:cxn ang="0">
                  <a:pos x="T10" y="T11"/>
                </a:cxn>
                <a:cxn ang="0">
                  <a:pos x="T12" y="T13"/>
                </a:cxn>
              </a:cxnLst>
              <a:rect l="0" t="0" r="r" b="b"/>
              <a:pathLst>
                <a:path w="51" h="195">
                  <a:moveTo>
                    <a:pt x="51" y="0"/>
                  </a:moveTo>
                  <a:cubicBezTo>
                    <a:pt x="46" y="0"/>
                    <a:pt x="42" y="1"/>
                    <a:pt x="39" y="3"/>
                  </a:cubicBezTo>
                  <a:cubicBezTo>
                    <a:pt x="39" y="45"/>
                    <a:pt x="40" y="88"/>
                    <a:pt x="39" y="114"/>
                  </a:cubicBezTo>
                  <a:cubicBezTo>
                    <a:pt x="38" y="160"/>
                    <a:pt x="14" y="167"/>
                    <a:pt x="0" y="168"/>
                  </a:cubicBezTo>
                  <a:cubicBezTo>
                    <a:pt x="1" y="183"/>
                    <a:pt x="12" y="195"/>
                    <a:pt x="25" y="195"/>
                  </a:cubicBezTo>
                  <a:cubicBezTo>
                    <a:pt x="39" y="195"/>
                    <a:pt x="51" y="182"/>
                    <a:pt x="51" y="165"/>
                  </a:cubicBezTo>
                  <a:cubicBezTo>
                    <a:pt x="51" y="0"/>
                    <a:pt x="51" y="0"/>
                    <a:pt x="51" y="0"/>
                  </a:cubicBezTo>
                </a:path>
              </a:pathLst>
            </a:custGeom>
            <a:solidFill>
              <a:srgbClr val="F08A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 name="ïṣḷîḍe"/>
            <p:cNvSpPr/>
            <p:nvPr/>
          </p:nvSpPr>
          <p:spPr bwMode="auto">
            <a:xfrm>
              <a:off x="6507163" y="5672138"/>
              <a:ext cx="1047750" cy="98425"/>
            </a:xfrm>
            <a:prstGeom prst="rect">
              <a:avLst/>
            </a:prstGeom>
            <a:solidFill>
              <a:srgbClr val="176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1" name="iṡļíďê"/>
            <p:cNvSpPr/>
            <p:nvPr/>
          </p:nvSpPr>
          <p:spPr bwMode="auto">
            <a:xfrm>
              <a:off x="6507163" y="5308600"/>
              <a:ext cx="1047750" cy="381000"/>
            </a:xfrm>
            <a:custGeom>
              <a:avLst/>
              <a:gdLst>
                <a:gd name="T0" fmla="*/ 526 w 526"/>
                <a:gd name="T1" fmla="*/ 191 h 191"/>
                <a:gd name="T2" fmla="*/ 0 w 526"/>
                <a:gd name="T3" fmla="*/ 191 h 191"/>
                <a:gd name="T4" fmla="*/ 0 w 526"/>
                <a:gd name="T5" fmla="*/ 58 h 191"/>
                <a:gd name="T6" fmla="*/ 55 w 526"/>
                <a:gd name="T7" fmla="*/ 0 h 191"/>
                <a:gd name="T8" fmla="*/ 470 w 526"/>
                <a:gd name="T9" fmla="*/ 0 h 191"/>
                <a:gd name="T10" fmla="*/ 526 w 526"/>
                <a:gd name="T11" fmla="*/ 58 h 191"/>
                <a:gd name="T12" fmla="*/ 526 w 526"/>
                <a:gd name="T13" fmla="*/ 191 h 191"/>
                <a:gd name="T14" fmla="*/ 14 w 526"/>
                <a:gd name="T15" fmla="*/ 176 h 191"/>
                <a:gd name="T16" fmla="*/ 511 w 526"/>
                <a:gd name="T17" fmla="*/ 176 h 191"/>
                <a:gd name="T18" fmla="*/ 511 w 526"/>
                <a:gd name="T19" fmla="*/ 58 h 191"/>
                <a:gd name="T20" fmla="*/ 470 w 526"/>
                <a:gd name="T21" fmla="*/ 15 h 191"/>
                <a:gd name="T22" fmla="*/ 55 w 526"/>
                <a:gd name="T23" fmla="*/ 15 h 191"/>
                <a:gd name="T24" fmla="*/ 14 w 526"/>
                <a:gd name="T25" fmla="*/ 58 h 191"/>
                <a:gd name="T26" fmla="*/ 14 w 526"/>
                <a:gd name="T27" fmla="*/ 17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191">
                  <a:moveTo>
                    <a:pt x="526" y="191"/>
                  </a:moveTo>
                  <a:cubicBezTo>
                    <a:pt x="0" y="191"/>
                    <a:pt x="0" y="191"/>
                    <a:pt x="0" y="191"/>
                  </a:cubicBezTo>
                  <a:cubicBezTo>
                    <a:pt x="0" y="58"/>
                    <a:pt x="0" y="58"/>
                    <a:pt x="0" y="58"/>
                  </a:cubicBezTo>
                  <a:cubicBezTo>
                    <a:pt x="0" y="26"/>
                    <a:pt x="25" y="0"/>
                    <a:pt x="55" y="0"/>
                  </a:cubicBezTo>
                  <a:cubicBezTo>
                    <a:pt x="470" y="0"/>
                    <a:pt x="470" y="0"/>
                    <a:pt x="470" y="0"/>
                  </a:cubicBezTo>
                  <a:cubicBezTo>
                    <a:pt x="501" y="0"/>
                    <a:pt x="526" y="26"/>
                    <a:pt x="526" y="58"/>
                  </a:cubicBezTo>
                  <a:lnTo>
                    <a:pt x="526" y="191"/>
                  </a:lnTo>
                  <a:close/>
                  <a:moveTo>
                    <a:pt x="14" y="176"/>
                  </a:moveTo>
                  <a:cubicBezTo>
                    <a:pt x="511" y="176"/>
                    <a:pt x="511" y="176"/>
                    <a:pt x="511" y="176"/>
                  </a:cubicBezTo>
                  <a:cubicBezTo>
                    <a:pt x="511" y="58"/>
                    <a:pt x="511" y="58"/>
                    <a:pt x="511" y="58"/>
                  </a:cubicBezTo>
                  <a:cubicBezTo>
                    <a:pt x="511" y="34"/>
                    <a:pt x="493" y="15"/>
                    <a:pt x="470" y="15"/>
                  </a:cubicBezTo>
                  <a:cubicBezTo>
                    <a:pt x="55" y="15"/>
                    <a:pt x="55" y="15"/>
                    <a:pt x="55" y="15"/>
                  </a:cubicBezTo>
                  <a:cubicBezTo>
                    <a:pt x="33" y="15"/>
                    <a:pt x="14" y="34"/>
                    <a:pt x="14" y="58"/>
                  </a:cubicBezTo>
                  <a:lnTo>
                    <a:pt x="14" y="176"/>
                  </a:lnTo>
                  <a:close/>
                </a:path>
              </a:pathLst>
            </a:custGeom>
            <a:solidFill>
              <a:srgbClr val="1768C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íṥḻïḑê"/>
            <p:cNvSpPr/>
            <p:nvPr/>
          </p:nvSpPr>
          <p:spPr bwMode="auto">
            <a:xfrm>
              <a:off x="4745038" y="5688013"/>
              <a:ext cx="1006475" cy="133350"/>
            </a:xfrm>
            <a:custGeom>
              <a:avLst/>
              <a:gdLst>
                <a:gd name="T0" fmla="*/ 5 w 506"/>
                <a:gd name="T1" fmla="*/ 35 h 67"/>
                <a:gd name="T2" fmla="*/ 253 w 506"/>
                <a:gd name="T3" fmla="*/ 67 h 67"/>
                <a:gd name="T4" fmla="*/ 442 w 506"/>
                <a:gd name="T5" fmla="*/ 54 h 67"/>
                <a:gd name="T6" fmla="*/ 42 w 506"/>
                <a:gd name="T7" fmla="*/ 37 h 67"/>
                <a:gd name="T8" fmla="*/ 5 w 506"/>
                <a:gd name="T9" fmla="*/ 35 h 67"/>
                <a:gd name="T10" fmla="*/ 64 w 506"/>
                <a:gd name="T11" fmla="*/ 2 h 67"/>
                <a:gd name="T12" fmla="*/ 0 w 506"/>
                <a:gd name="T13" fmla="*/ 28 h 67"/>
                <a:gd name="T14" fmla="*/ 1 w 506"/>
                <a:gd name="T15" fmla="*/ 31 h 67"/>
                <a:gd name="T16" fmla="*/ 47 w 506"/>
                <a:gd name="T17" fmla="*/ 33 h 67"/>
                <a:gd name="T18" fmla="*/ 461 w 506"/>
                <a:gd name="T19" fmla="*/ 50 h 67"/>
                <a:gd name="T20" fmla="*/ 503 w 506"/>
                <a:gd name="T21" fmla="*/ 34 h 67"/>
                <a:gd name="T22" fmla="*/ 400 w 506"/>
                <a:gd name="T23" fmla="*/ 24 h 67"/>
                <a:gd name="T24" fmla="*/ 366 w 506"/>
                <a:gd name="T25" fmla="*/ 31 h 67"/>
                <a:gd name="T26" fmla="*/ 361 w 506"/>
                <a:gd name="T27" fmla="*/ 31 h 67"/>
                <a:gd name="T28" fmla="*/ 244 w 506"/>
                <a:gd name="T29" fmla="*/ 31 h 67"/>
                <a:gd name="T30" fmla="*/ 128 w 506"/>
                <a:gd name="T31" fmla="*/ 31 h 67"/>
                <a:gd name="T32" fmla="*/ 128 w 506"/>
                <a:gd name="T33" fmla="*/ 31 h 67"/>
                <a:gd name="T34" fmla="*/ 120 w 506"/>
                <a:gd name="T35" fmla="*/ 30 h 67"/>
                <a:gd name="T36" fmla="*/ 120 w 506"/>
                <a:gd name="T37" fmla="*/ 30 h 67"/>
                <a:gd name="T38" fmla="*/ 64 w 506"/>
                <a:gd name="T39" fmla="*/ 2 h 67"/>
                <a:gd name="T40" fmla="*/ 426 w 506"/>
                <a:gd name="T41" fmla="*/ 0 h 67"/>
                <a:gd name="T42" fmla="*/ 407 w 506"/>
                <a:gd name="T43" fmla="*/ 20 h 67"/>
                <a:gd name="T44" fmla="*/ 505 w 506"/>
                <a:gd name="T45" fmla="*/ 29 h 67"/>
                <a:gd name="T46" fmla="*/ 506 w 506"/>
                <a:gd name="T47" fmla="*/ 28 h 67"/>
                <a:gd name="T48" fmla="*/ 426 w 506"/>
                <a:gd name="T4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6" h="67">
                  <a:moveTo>
                    <a:pt x="5" y="35"/>
                  </a:moveTo>
                  <a:cubicBezTo>
                    <a:pt x="27" y="53"/>
                    <a:pt x="130" y="67"/>
                    <a:pt x="253" y="67"/>
                  </a:cubicBezTo>
                  <a:cubicBezTo>
                    <a:pt x="328" y="67"/>
                    <a:pt x="396" y="62"/>
                    <a:pt x="442" y="54"/>
                  </a:cubicBezTo>
                  <a:cubicBezTo>
                    <a:pt x="296" y="48"/>
                    <a:pt x="155" y="43"/>
                    <a:pt x="42" y="37"/>
                  </a:cubicBezTo>
                  <a:cubicBezTo>
                    <a:pt x="30" y="37"/>
                    <a:pt x="17" y="36"/>
                    <a:pt x="5" y="35"/>
                  </a:cubicBezTo>
                  <a:moveTo>
                    <a:pt x="64" y="2"/>
                  </a:moveTo>
                  <a:cubicBezTo>
                    <a:pt x="24" y="9"/>
                    <a:pt x="0" y="18"/>
                    <a:pt x="0" y="28"/>
                  </a:cubicBezTo>
                  <a:cubicBezTo>
                    <a:pt x="0" y="29"/>
                    <a:pt x="0" y="30"/>
                    <a:pt x="1" y="31"/>
                  </a:cubicBezTo>
                  <a:cubicBezTo>
                    <a:pt x="17" y="32"/>
                    <a:pt x="33" y="32"/>
                    <a:pt x="47" y="33"/>
                  </a:cubicBezTo>
                  <a:cubicBezTo>
                    <a:pt x="164" y="39"/>
                    <a:pt x="310" y="45"/>
                    <a:pt x="461" y="50"/>
                  </a:cubicBezTo>
                  <a:cubicBezTo>
                    <a:pt x="482" y="45"/>
                    <a:pt x="497" y="40"/>
                    <a:pt x="503" y="34"/>
                  </a:cubicBezTo>
                  <a:cubicBezTo>
                    <a:pt x="471" y="31"/>
                    <a:pt x="436" y="28"/>
                    <a:pt x="400" y="24"/>
                  </a:cubicBezTo>
                  <a:cubicBezTo>
                    <a:pt x="391" y="28"/>
                    <a:pt x="380" y="30"/>
                    <a:pt x="366" y="31"/>
                  </a:cubicBezTo>
                  <a:cubicBezTo>
                    <a:pt x="364" y="31"/>
                    <a:pt x="362" y="31"/>
                    <a:pt x="361" y="31"/>
                  </a:cubicBezTo>
                  <a:cubicBezTo>
                    <a:pt x="277" y="31"/>
                    <a:pt x="244" y="31"/>
                    <a:pt x="244" y="31"/>
                  </a:cubicBezTo>
                  <a:cubicBezTo>
                    <a:pt x="244" y="31"/>
                    <a:pt x="211" y="31"/>
                    <a:pt x="128" y="31"/>
                  </a:cubicBezTo>
                  <a:cubicBezTo>
                    <a:pt x="128" y="31"/>
                    <a:pt x="128" y="31"/>
                    <a:pt x="128" y="31"/>
                  </a:cubicBezTo>
                  <a:cubicBezTo>
                    <a:pt x="125" y="31"/>
                    <a:pt x="122" y="31"/>
                    <a:pt x="120" y="30"/>
                  </a:cubicBezTo>
                  <a:cubicBezTo>
                    <a:pt x="120" y="30"/>
                    <a:pt x="120" y="30"/>
                    <a:pt x="120" y="30"/>
                  </a:cubicBezTo>
                  <a:cubicBezTo>
                    <a:pt x="87" y="29"/>
                    <a:pt x="71" y="16"/>
                    <a:pt x="64" y="2"/>
                  </a:cubicBezTo>
                  <a:moveTo>
                    <a:pt x="426" y="0"/>
                  </a:moveTo>
                  <a:cubicBezTo>
                    <a:pt x="422" y="7"/>
                    <a:pt x="417" y="14"/>
                    <a:pt x="407" y="20"/>
                  </a:cubicBezTo>
                  <a:cubicBezTo>
                    <a:pt x="442" y="23"/>
                    <a:pt x="475" y="26"/>
                    <a:pt x="505" y="29"/>
                  </a:cubicBezTo>
                  <a:cubicBezTo>
                    <a:pt x="505" y="29"/>
                    <a:pt x="506" y="28"/>
                    <a:pt x="506" y="28"/>
                  </a:cubicBezTo>
                  <a:cubicBezTo>
                    <a:pt x="506" y="17"/>
                    <a:pt x="475" y="7"/>
                    <a:pt x="426" y="0"/>
                  </a:cubicBezTo>
                </a:path>
              </a:pathLst>
            </a:custGeom>
            <a:solidFill>
              <a:srgbClr val="C681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işļïḑê"/>
            <p:cNvSpPr/>
            <p:nvPr/>
          </p:nvSpPr>
          <p:spPr bwMode="auto">
            <a:xfrm>
              <a:off x="4746625" y="5749925"/>
              <a:ext cx="915988" cy="44450"/>
            </a:xfrm>
            <a:custGeom>
              <a:avLst/>
              <a:gdLst>
                <a:gd name="T0" fmla="*/ 0 w 460"/>
                <a:gd name="T1" fmla="*/ 0 h 23"/>
                <a:gd name="T2" fmla="*/ 4 w 460"/>
                <a:gd name="T3" fmla="*/ 4 h 23"/>
                <a:gd name="T4" fmla="*/ 41 w 460"/>
                <a:gd name="T5" fmla="*/ 6 h 23"/>
                <a:gd name="T6" fmla="*/ 441 w 460"/>
                <a:gd name="T7" fmla="*/ 23 h 23"/>
                <a:gd name="T8" fmla="*/ 460 w 460"/>
                <a:gd name="T9" fmla="*/ 19 h 23"/>
                <a:gd name="T10" fmla="*/ 46 w 460"/>
                <a:gd name="T11" fmla="*/ 2 h 23"/>
                <a:gd name="T12" fmla="*/ 0 w 460"/>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460" h="23">
                  <a:moveTo>
                    <a:pt x="0" y="0"/>
                  </a:moveTo>
                  <a:cubicBezTo>
                    <a:pt x="1" y="1"/>
                    <a:pt x="2" y="3"/>
                    <a:pt x="4" y="4"/>
                  </a:cubicBezTo>
                  <a:cubicBezTo>
                    <a:pt x="16" y="5"/>
                    <a:pt x="29" y="6"/>
                    <a:pt x="41" y="6"/>
                  </a:cubicBezTo>
                  <a:cubicBezTo>
                    <a:pt x="154" y="12"/>
                    <a:pt x="295" y="17"/>
                    <a:pt x="441" y="23"/>
                  </a:cubicBezTo>
                  <a:cubicBezTo>
                    <a:pt x="448" y="22"/>
                    <a:pt x="454" y="20"/>
                    <a:pt x="460" y="19"/>
                  </a:cubicBezTo>
                  <a:cubicBezTo>
                    <a:pt x="309" y="14"/>
                    <a:pt x="163" y="8"/>
                    <a:pt x="46" y="2"/>
                  </a:cubicBezTo>
                  <a:cubicBezTo>
                    <a:pt x="32" y="1"/>
                    <a:pt x="16" y="1"/>
                    <a:pt x="0" y="0"/>
                  </a:cubicBezTo>
                </a:path>
              </a:pathLst>
            </a:custGeom>
            <a:solidFill>
              <a:srgbClr val="B970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iṡḷíḍê"/>
            <p:cNvSpPr/>
            <p:nvPr/>
          </p:nvSpPr>
          <p:spPr bwMode="auto">
            <a:xfrm>
              <a:off x="5540375" y="5727700"/>
              <a:ext cx="209550" cy="26988"/>
            </a:xfrm>
            <a:custGeom>
              <a:avLst/>
              <a:gdLst>
                <a:gd name="T0" fmla="*/ 7 w 105"/>
                <a:gd name="T1" fmla="*/ 0 h 14"/>
                <a:gd name="T2" fmla="*/ 0 w 105"/>
                <a:gd name="T3" fmla="*/ 4 h 14"/>
                <a:gd name="T4" fmla="*/ 103 w 105"/>
                <a:gd name="T5" fmla="*/ 14 h 14"/>
                <a:gd name="T6" fmla="*/ 105 w 105"/>
                <a:gd name="T7" fmla="*/ 9 h 14"/>
                <a:gd name="T8" fmla="*/ 7 w 105"/>
                <a:gd name="T9" fmla="*/ 0 h 14"/>
              </a:gdLst>
              <a:ahLst/>
              <a:cxnLst>
                <a:cxn ang="0">
                  <a:pos x="T0" y="T1"/>
                </a:cxn>
                <a:cxn ang="0">
                  <a:pos x="T2" y="T3"/>
                </a:cxn>
                <a:cxn ang="0">
                  <a:pos x="T4" y="T5"/>
                </a:cxn>
                <a:cxn ang="0">
                  <a:pos x="T6" y="T7"/>
                </a:cxn>
                <a:cxn ang="0">
                  <a:pos x="T8" y="T9"/>
                </a:cxn>
              </a:cxnLst>
              <a:rect l="0" t="0" r="r" b="b"/>
              <a:pathLst>
                <a:path w="105" h="14">
                  <a:moveTo>
                    <a:pt x="7" y="0"/>
                  </a:moveTo>
                  <a:cubicBezTo>
                    <a:pt x="5" y="1"/>
                    <a:pt x="3" y="3"/>
                    <a:pt x="0" y="4"/>
                  </a:cubicBezTo>
                  <a:cubicBezTo>
                    <a:pt x="36" y="8"/>
                    <a:pt x="71" y="11"/>
                    <a:pt x="103" y="14"/>
                  </a:cubicBezTo>
                  <a:cubicBezTo>
                    <a:pt x="104" y="12"/>
                    <a:pt x="105" y="11"/>
                    <a:pt x="105" y="9"/>
                  </a:cubicBezTo>
                  <a:cubicBezTo>
                    <a:pt x="75" y="6"/>
                    <a:pt x="42" y="3"/>
                    <a:pt x="7" y="0"/>
                  </a:cubicBezTo>
                </a:path>
              </a:pathLst>
            </a:custGeom>
            <a:solidFill>
              <a:srgbClr val="B970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 name="ïṥľîḑê"/>
            <p:cNvSpPr/>
            <p:nvPr/>
          </p:nvSpPr>
          <p:spPr bwMode="auto">
            <a:xfrm>
              <a:off x="4832350" y="4819650"/>
              <a:ext cx="795338" cy="930275"/>
            </a:xfrm>
            <a:custGeom>
              <a:avLst/>
              <a:gdLst>
                <a:gd name="T0" fmla="*/ 386 w 400"/>
                <a:gd name="T1" fmla="*/ 402 h 467"/>
                <a:gd name="T2" fmla="*/ 247 w 400"/>
                <a:gd name="T3" fmla="*/ 162 h 467"/>
                <a:gd name="T4" fmla="*/ 247 w 400"/>
                <a:gd name="T5" fmla="*/ 48 h 467"/>
                <a:gd name="T6" fmla="*/ 271 w 400"/>
                <a:gd name="T7" fmla="*/ 48 h 467"/>
                <a:gd name="T8" fmla="*/ 271 w 400"/>
                <a:gd name="T9" fmla="*/ 0 h 467"/>
                <a:gd name="T10" fmla="*/ 129 w 400"/>
                <a:gd name="T11" fmla="*/ 0 h 467"/>
                <a:gd name="T12" fmla="*/ 129 w 400"/>
                <a:gd name="T13" fmla="*/ 48 h 467"/>
                <a:gd name="T14" fmla="*/ 153 w 400"/>
                <a:gd name="T15" fmla="*/ 48 h 467"/>
                <a:gd name="T16" fmla="*/ 153 w 400"/>
                <a:gd name="T17" fmla="*/ 162 h 467"/>
                <a:gd name="T18" fmla="*/ 14 w 400"/>
                <a:gd name="T19" fmla="*/ 402 h 467"/>
                <a:gd name="T20" fmla="*/ 84 w 400"/>
                <a:gd name="T21" fmla="*/ 467 h 467"/>
                <a:gd name="T22" fmla="*/ 200 w 400"/>
                <a:gd name="T23" fmla="*/ 467 h 467"/>
                <a:gd name="T24" fmla="*/ 317 w 400"/>
                <a:gd name="T25" fmla="*/ 467 h 467"/>
                <a:gd name="T26" fmla="*/ 386 w 400"/>
                <a:gd name="T27" fmla="*/ 40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467">
                  <a:moveTo>
                    <a:pt x="386" y="402"/>
                  </a:moveTo>
                  <a:cubicBezTo>
                    <a:pt x="247" y="162"/>
                    <a:pt x="247" y="162"/>
                    <a:pt x="247" y="162"/>
                  </a:cubicBezTo>
                  <a:cubicBezTo>
                    <a:pt x="247" y="48"/>
                    <a:pt x="247" y="48"/>
                    <a:pt x="247" y="48"/>
                  </a:cubicBezTo>
                  <a:cubicBezTo>
                    <a:pt x="271" y="48"/>
                    <a:pt x="271" y="48"/>
                    <a:pt x="271" y="48"/>
                  </a:cubicBezTo>
                  <a:cubicBezTo>
                    <a:pt x="271" y="0"/>
                    <a:pt x="271" y="0"/>
                    <a:pt x="271" y="0"/>
                  </a:cubicBezTo>
                  <a:cubicBezTo>
                    <a:pt x="129" y="0"/>
                    <a:pt x="129" y="0"/>
                    <a:pt x="129" y="0"/>
                  </a:cubicBezTo>
                  <a:cubicBezTo>
                    <a:pt x="129" y="48"/>
                    <a:pt x="129" y="48"/>
                    <a:pt x="129" y="48"/>
                  </a:cubicBezTo>
                  <a:cubicBezTo>
                    <a:pt x="153" y="48"/>
                    <a:pt x="153" y="48"/>
                    <a:pt x="153" y="48"/>
                  </a:cubicBezTo>
                  <a:cubicBezTo>
                    <a:pt x="153" y="162"/>
                    <a:pt x="153" y="162"/>
                    <a:pt x="153" y="162"/>
                  </a:cubicBezTo>
                  <a:cubicBezTo>
                    <a:pt x="14" y="402"/>
                    <a:pt x="14" y="402"/>
                    <a:pt x="14" y="402"/>
                  </a:cubicBezTo>
                  <a:cubicBezTo>
                    <a:pt x="14" y="402"/>
                    <a:pt x="0" y="467"/>
                    <a:pt x="84" y="467"/>
                  </a:cubicBezTo>
                  <a:cubicBezTo>
                    <a:pt x="167" y="467"/>
                    <a:pt x="200" y="467"/>
                    <a:pt x="200" y="467"/>
                  </a:cubicBezTo>
                  <a:cubicBezTo>
                    <a:pt x="200" y="467"/>
                    <a:pt x="233" y="467"/>
                    <a:pt x="317" y="467"/>
                  </a:cubicBezTo>
                  <a:cubicBezTo>
                    <a:pt x="400" y="467"/>
                    <a:pt x="386" y="402"/>
                    <a:pt x="386" y="402"/>
                  </a:cubicBezTo>
                </a:path>
              </a:pathLst>
            </a:custGeom>
            <a:solidFill>
              <a:srgbClr val="A9E1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 name="íṣľïḑè"/>
            <p:cNvSpPr/>
            <p:nvPr/>
          </p:nvSpPr>
          <p:spPr bwMode="auto">
            <a:xfrm>
              <a:off x="4895850" y="5345113"/>
              <a:ext cx="677863" cy="352425"/>
            </a:xfrm>
            <a:custGeom>
              <a:avLst/>
              <a:gdLst>
                <a:gd name="T0" fmla="*/ 86 w 341"/>
                <a:gd name="T1" fmla="*/ 9 h 177"/>
                <a:gd name="T2" fmla="*/ 12 w 341"/>
                <a:gd name="T3" fmla="*/ 138 h 177"/>
                <a:gd name="T4" fmla="*/ 49 w 341"/>
                <a:gd name="T5" fmla="*/ 177 h 177"/>
                <a:gd name="T6" fmla="*/ 168 w 341"/>
                <a:gd name="T7" fmla="*/ 177 h 177"/>
                <a:gd name="T8" fmla="*/ 299 w 341"/>
                <a:gd name="T9" fmla="*/ 177 h 177"/>
                <a:gd name="T10" fmla="*/ 324 w 341"/>
                <a:gd name="T11" fmla="*/ 132 h 177"/>
                <a:gd name="T12" fmla="*/ 242 w 341"/>
                <a:gd name="T13" fmla="*/ 4 h 177"/>
                <a:gd name="T14" fmla="*/ 175 w 341"/>
                <a:gd name="T15" fmla="*/ 16 h 177"/>
                <a:gd name="T16" fmla="*/ 137 w 341"/>
                <a:gd name="T17" fmla="*/ 10 h 177"/>
                <a:gd name="T18" fmla="*/ 86 w 341"/>
                <a:gd name="T19" fmla="*/ 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1" h="177">
                  <a:moveTo>
                    <a:pt x="86" y="9"/>
                  </a:moveTo>
                  <a:cubicBezTo>
                    <a:pt x="12" y="138"/>
                    <a:pt x="12" y="138"/>
                    <a:pt x="12" y="138"/>
                  </a:cubicBezTo>
                  <a:cubicBezTo>
                    <a:pt x="12" y="138"/>
                    <a:pt x="0" y="177"/>
                    <a:pt x="49" y="177"/>
                  </a:cubicBezTo>
                  <a:cubicBezTo>
                    <a:pt x="97" y="177"/>
                    <a:pt x="168" y="177"/>
                    <a:pt x="168" y="177"/>
                  </a:cubicBezTo>
                  <a:cubicBezTo>
                    <a:pt x="299" y="177"/>
                    <a:pt x="299" y="177"/>
                    <a:pt x="299" y="177"/>
                  </a:cubicBezTo>
                  <a:cubicBezTo>
                    <a:pt x="299" y="177"/>
                    <a:pt x="341" y="162"/>
                    <a:pt x="324" y="132"/>
                  </a:cubicBezTo>
                  <a:cubicBezTo>
                    <a:pt x="307" y="101"/>
                    <a:pt x="254" y="8"/>
                    <a:pt x="242" y="4"/>
                  </a:cubicBezTo>
                  <a:cubicBezTo>
                    <a:pt x="230" y="0"/>
                    <a:pt x="198" y="14"/>
                    <a:pt x="175" y="16"/>
                  </a:cubicBezTo>
                  <a:cubicBezTo>
                    <a:pt x="165" y="17"/>
                    <a:pt x="151" y="14"/>
                    <a:pt x="137" y="10"/>
                  </a:cubicBezTo>
                  <a:cubicBezTo>
                    <a:pt x="118" y="6"/>
                    <a:pt x="97" y="1"/>
                    <a:pt x="86" y="9"/>
                  </a:cubicBezTo>
                </a:path>
              </a:pathLst>
            </a:custGeom>
            <a:solidFill>
              <a:srgbClr val="F2361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ísḷïďé"/>
            <p:cNvSpPr/>
            <p:nvPr/>
          </p:nvSpPr>
          <p:spPr bwMode="auto">
            <a:xfrm>
              <a:off x="5078413" y="5391150"/>
              <a:ext cx="36513" cy="34925"/>
            </a:xfrm>
            <a:prstGeom prst="ellipse">
              <a:avLst/>
            </a:prstGeom>
            <a:solidFill>
              <a:srgbClr val="F78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 name="ïŝľiďe"/>
            <p:cNvSpPr/>
            <p:nvPr/>
          </p:nvSpPr>
          <p:spPr bwMode="auto">
            <a:xfrm>
              <a:off x="5046663" y="5461000"/>
              <a:ext cx="66675" cy="63500"/>
            </a:xfrm>
            <a:prstGeom prst="ellipse">
              <a:avLst/>
            </a:prstGeom>
            <a:solidFill>
              <a:srgbClr val="F78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 name="ïS1îḍe"/>
            <p:cNvSpPr/>
            <p:nvPr/>
          </p:nvSpPr>
          <p:spPr bwMode="auto">
            <a:xfrm>
              <a:off x="5146675" y="5426075"/>
              <a:ext cx="46038" cy="46038"/>
            </a:xfrm>
            <a:prstGeom prst="ellipse">
              <a:avLst/>
            </a:prstGeom>
            <a:solidFill>
              <a:srgbClr val="F78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 name="íŝḻïḍè"/>
            <p:cNvSpPr/>
            <p:nvPr/>
          </p:nvSpPr>
          <p:spPr bwMode="auto">
            <a:xfrm>
              <a:off x="5248275" y="5391150"/>
              <a:ext cx="33338" cy="34925"/>
            </a:xfrm>
            <a:prstGeom prst="ellipse">
              <a:avLst/>
            </a:prstGeom>
            <a:solidFill>
              <a:srgbClr val="F78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 name="íşḻïḑê"/>
            <p:cNvSpPr/>
            <p:nvPr/>
          </p:nvSpPr>
          <p:spPr bwMode="auto">
            <a:xfrm>
              <a:off x="5241925" y="5461000"/>
              <a:ext cx="46038" cy="46038"/>
            </a:xfrm>
            <a:prstGeom prst="ellipse">
              <a:avLst/>
            </a:prstGeom>
            <a:solidFill>
              <a:srgbClr val="F78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 name="îsľíḍè"/>
            <p:cNvSpPr/>
            <p:nvPr/>
          </p:nvSpPr>
          <p:spPr bwMode="auto">
            <a:xfrm>
              <a:off x="5335588" y="5394325"/>
              <a:ext cx="63500" cy="63500"/>
            </a:xfrm>
            <a:prstGeom prst="ellipse">
              <a:avLst/>
            </a:prstGeom>
            <a:solidFill>
              <a:srgbClr val="F78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íṩľiḑê"/>
            <p:cNvSpPr/>
            <p:nvPr/>
          </p:nvSpPr>
          <p:spPr bwMode="auto">
            <a:xfrm>
              <a:off x="5343525" y="5502275"/>
              <a:ext cx="47625" cy="46038"/>
            </a:xfrm>
            <a:prstGeom prst="ellipse">
              <a:avLst/>
            </a:prstGeom>
            <a:solidFill>
              <a:srgbClr val="F78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íṧļiḓé"/>
            <p:cNvSpPr/>
            <p:nvPr/>
          </p:nvSpPr>
          <p:spPr bwMode="auto">
            <a:xfrm>
              <a:off x="4983163" y="5540375"/>
              <a:ext cx="46038" cy="46038"/>
            </a:xfrm>
            <a:prstGeom prst="ellipse">
              <a:avLst/>
            </a:prstGeom>
            <a:solidFill>
              <a:srgbClr val="F78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 name="îṣ1íḑê"/>
            <p:cNvSpPr/>
            <p:nvPr/>
          </p:nvSpPr>
          <p:spPr bwMode="auto">
            <a:xfrm>
              <a:off x="5419725" y="5530850"/>
              <a:ext cx="33338" cy="34925"/>
            </a:xfrm>
            <a:prstGeom prst="ellipse">
              <a:avLst/>
            </a:prstGeom>
            <a:solidFill>
              <a:srgbClr val="F78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 name="íṥḷíḍê"/>
            <p:cNvSpPr/>
            <p:nvPr/>
          </p:nvSpPr>
          <p:spPr bwMode="auto">
            <a:xfrm>
              <a:off x="5133975" y="5522913"/>
              <a:ext cx="36513" cy="34925"/>
            </a:xfrm>
            <a:prstGeom prst="ellipse">
              <a:avLst/>
            </a:prstGeom>
            <a:solidFill>
              <a:srgbClr val="F78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ïṧ1îḑê"/>
            <p:cNvSpPr/>
            <p:nvPr/>
          </p:nvSpPr>
          <p:spPr bwMode="auto">
            <a:xfrm>
              <a:off x="5229225" y="5532438"/>
              <a:ext cx="65088" cy="63500"/>
            </a:xfrm>
            <a:prstGeom prst="ellipse">
              <a:avLst/>
            </a:prstGeom>
            <a:solidFill>
              <a:srgbClr val="F78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 name="ïṩļîḍe"/>
            <p:cNvSpPr/>
            <p:nvPr/>
          </p:nvSpPr>
          <p:spPr bwMode="auto">
            <a:xfrm>
              <a:off x="5064125" y="5586413"/>
              <a:ext cx="65088" cy="65088"/>
            </a:xfrm>
            <a:prstGeom prst="ellipse">
              <a:avLst/>
            </a:prstGeom>
            <a:solidFill>
              <a:srgbClr val="F78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 name="îśliḍé"/>
            <p:cNvSpPr/>
            <p:nvPr/>
          </p:nvSpPr>
          <p:spPr bwMode="auto">
            <a:xfrm>
              <a:off x="4959350" y="5619750"/>
              <a:ext cx="47625" cy="46038"/>
            </a:xfrm>
            <a:prstGeom prst="ellipse">
              <a:avLst/>
            </a:prstGeom>
            <a:solidFill>
              <a:srgbClr val="F78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 name="î$líḋê"/>
            <p:cNvSpPr/>
            <p:nvPr/>
          </p:nvSpPr>
          <p:spPr bwMode="auto">
            <a:xfrm>
              <a:off x="5192713" y="5626100"/>
              <a:ext cx="34925" cy="33338"/>
            </a:xfrm>
            <a:prstGeom prst="ellipse">
              <a:avLst/>
            </a:prstGeom>
            <a:solidFill>
              <a:srgbClr val="F78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 name="î$ļîďê"/>
            <p:cNvSpPr/>
            <p:nvPr/>
          </p:nvSpPr>
          <p:spPr bwMode="auto">
            <a:xfrm>
              <a:off x="5467350" y="5603875"/>
              <a:ext cx="47625" cy="47625"/>
            </a:xfrm>
            <a:prstGeom prst="ellipse">
              <a:avLst/>
            </a:prstGeom>
            <a:solidFill>
              <a:srgbClr val="F78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 name="îš1íḍé"/>
            <p:cNvSpPr/>
            <p:nvPr/>
          </p:nvSpPr>
          <p:spPr bwMode="auto">
            <a:xfrm>
              <a:off x="5359400" y="5597525"/>
              <a:ext cx="63500" cy="63500"/>
            </a:xfrm>
            <a:prstGeom prst="ellipse">
              <a:avLst/>
            </a:prstGeom>
            <a:solidFill>
              <a:srgbClr val="F78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 name="îšlïḍè"/>
            <p:cNvSpPr/>
            <p:nvPr/>
          </p:nvSpPr>
          <p:spPr bwMode="auto">
            <a:xfrm>
              <a:off x="5275263" y="5626100"/>
              <a:ext cx="36513" cy="33338"/>
            </a:xfrm>
            <a:prstGeom prst="ellipse">
              <a:avLst/>
            </a:prstGeom>
            <a:solidFill>
              <a:srgbClr val="F78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 name="ïşliḓe"/>
            <p:cNvSpPr/>
            <p:nvPr/>
          </p:nvSpPr>
          <p:spPr bwMode="auto">
            <a:xfrm>
              <a:off x="5087938" y="4819650"/>
              <a:ext cx="282575" cy="46038"/>
            </a:xfrm>
            <a:prstGeom prst="rect">
              <a:avLst/>
            </a:prstGeom>
            <a:solidFill>
              <a:srgbClr val="70D4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5" name="î$líḓe"/>
            <p:cNvSpPr/>
            <p:nvPr/>
          </p:nvSpPr>
          <p:spPr bwMode="auto">
            <a:xfrm>
              <a:off x="5087938" y="4819650"/>
              <a:ext cx="282575"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6" name="ïṩļiḓè"/>
            <p:cNvSpPr/>
            <p:nvPr/>
          </p:nvSpPr>
          <p:spPr bwMode="auto">
            <a:xfrm>
              <a:off x="5322888" y="5141913"/>
              <a:ext cx="57150" cy="95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7" name="isľïḋè"/>
            <p:cNvSpPr/>
            <p:nvPr/>
          </p:nvSpPr>
          <p:spPr bwMode="auto">
            <a:xfrm>
              <a:off x="5380038" y="5237163"/>
              <a:ext cx="225425" cy="450850"/>
            </a:xfrm>
            <a:custGeom>
              <a:avLst/>
              <a:gdLst>
                <a:gd name="T0" fmla="*/ 93 w 114"/>
                <a:gd name="T1" fmla="*/ 161 h 226"/>
                <a:gd name="T2" fmla="*/ 93 w 114"/>
                <a:gd name="T3" fmla="*/ 161 h 226"/>
                <a:gd name="T4" fmla="*/ 111 w 114"/>
                <a:gd name="T5" fmla="*/ 192 h 226"/>
                <a:gd name="T6" fmla="*/ 107 w 114"/>
                <a:gd name="T7" fmla="*/ 226 h 226"/>
                <a:gd name="T8" fmla="*/ 107 w 114"/>
                <a:gd name="T9" fmla="*/ 226 h 226"/>
                <a:gd name="T10" fmla="*/ 111 w 114"/>
                <a:gd name="T11" fmla="*/ 192 h 226"/>
                <a:gd name="T12" fmla="*/ 93 w 114"/>
                <a:gd name="T13" fmla="*/ 161 h 226"/>
                <a:gd name="T14" fmla="*/ 51 w 114"/>
                <a:gd name="T15" fmla="*/ 89 h 226"/>
                <a:gd name="T16" fmla="*/ 51 w 114"/>
                <a:gd name="T17" fmla="*/ 89 h 226"/>
                <a:gd name="T18" fmla="*/ 91 w 114"/>
                <a:gd name="T19" fmla="*/ 157 h 226"/>
                <a:gd name="T20" fmla="*/ 91 w 114"/>
                <a:gd name="T21" fmla="*/ 157 h 226"/>
                <a:gd name="T22" fmla="*/ 51 w 114"/>
                <a:gd name="T23" fmla="*/ 89 h 226"/>
                <a:gd name="T24" fmla="*/ 22 w 114"/>
                <a:gd name="T25" fmla="*/ 38 h 226"/>
                <a:gd name="T26" fmla="*/ 49 w 114"/>
                <a:gd name="T27" fmla="*/ 85 h 226"/>
                <a:gd name="T28" fmla="*/ 49 w 114"/>
                <a:gd name="T29" fmla="*/ 85 h 226"/>
                <a:gd name="T30" fmla="*/ 22 w 114"/>
                <a:gd name="T31" fmla="*/ 38 h 226"/>
                <a:gd name="T32" fmla="*/ 22 w 114"/>
                <a:gd name="T33" fmla="*/ 38 h 226"/>
                <a:gd name="T34" fmla="*/ 0 w 114"/>
                <a:gd name="T35" fmla="*/ 0 h 226"/>
                <a:gd name="T36" fmla="*/ 0 w 114"/>
                <a:gd name="T37" fmla="*/ 0 h 226"/>
                <a:gd name="T38" fmla="*/ 20 w 114"/>
                <a:gd name="T39" fmla="*/ 35 h 226"/>
                <a:gd name="T40" fmla="*/ 20 w 114"/>
                <a:gd name="T41" fmla="*/ 35 h 226"/>
                <a:gd name="T42" fmla="*/ 0 w 114"/>
                <a:gd name="T4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226">
                  <a:moveTo>
                    <a:pt x="93" y="161"/>
                  </a:moveTo>
                  <a:cubicBezTo>
                    <a:pt x="93" y="161"/>
                    <a:pt x="93" y="161"/>
                    <a:pt x="93" y="161"/>
                  </a:cubicBezTo>
                  <a:cubicBezTo>
                    <a:pt x="111" y="192"/>
                    <a:pt x="111" y="192"/>
                    <a:pt x="111" y="192"/>
                  </a:cubicBezTo>
                  <a:cubicBezTo>
                    <a:pt x="111" y="192"/>
                    <a:pt x="114" y="209"/>
                    <a:pt x="107" y="226"/>
                  </a:cubicBezTo>
                  <a:cubicBezTo>
                    <a:pt x="107" y="226"/>
                    <a:pt x="107" y="226"/>
                    <a:pt x="107" y="226"/>
                  </a:cubicBezTo>
                  <a:cubicBezTo>
                    <a:pt x="114" y="209"/>
                    <a:pt x="111" y="192"/>
                    <a:pt x="111" y="192"/>
                  </a:cubicBezTo>
                  <a:cubicBezTo>
                    <a:pt x="93" y="161"/>
                    <a:pt x="93" y="161"/>
                    <a:pt x="93" y="161"/>
                  </a:cubicBezTo>
                  <a:moveTo>
                    <a:pt x="51" y="89"/>
                  </a:moveTo>
                  <a:cubicBezTo>
                    <a:pt x="51" y="89"/>
                    <a:pt x="51" y="89"/>
                    <a:pt x="51" y="89"/>
                  </a:cubicBezTo>
                  <a:cubicBezTo>
                    <a:pt x="91" y="157"/>
                    <a:pt x="91" y="157"/>
                    <a:pt x="91" y="157"/>
                  </a:cubicBezTo>
                  <a:cubicBezTo>
                    <a:pt x="91" y="157"/>
                    <a:pt x="91" y="157"/>
                    <a:pt x="91" y="157"/>
                  </a:cubicBezTo>
                  <a:cubicBezTo>
                    <a:pt x="51" y="89"/>
                    <a:pt x="51" y="89"/>
                    <a:pt x="51" y="89"/>
                  </a:cubicBezTo>
                  <a:moveTo>
                    <a:pt x="22" y="38"/>
                  </a:moveTo>
                  <a:cubicBezTo>
                    <a:pt x="49" y="85"/>
                    <a:pt x="49" y="85"/>
                    <a:pt x="49" y="85"/>
                  </a:cubicBezTo>
                  <a:cubicBezTo>
                    <a:pt x="49" y="85"/>
                    <a:pt x="49" y="85"/>
                    <a:pt x="49" y="85"/>
                  </a:cubicBezTo>
                  <a:cubicBezTo>
                    <a:pt x="22" y="38"/>
                    <a:pt x="22" y="38"/>
                    <a:pt x="22" y="38"/>
                  </a:cubicBezTo>
                  <a:cubicBezTo>
                    <a:pt x="22" y="38"/>
                    <a:pt x="22" y="38"/>
                    <a:pt x="22" y="38"/>
                  </a:cubicBezTo>
                  <a:moveTo>
                    <a:pt x="0" y="0"/>
                  </a:moveTo>
                  <a:cubicBezTo>
                    <a:pt x="0" y="0"/>
                    <a:pt x="0" y="0"/>
                    <a:pt x="0" y="0"/>
                  </a:cubicBezTo>
                  <a:cubicBezTo>
                    <a:pt x="20" y="35"/>
                    <a:pt x="20" y="35"/>
                    <a:pt x="20" y="35"/>
                  </a:cubicBezTo>
                  <a:cubicBezTo>
                    <a:pt x="20" y="35"/>
                    <a:pt x="20" y="35"/>
                    <a:pt x="20" y="35"/>
                  </a:cubicBezTo>
                  <a:cubicBezTo>
                    <a:pt x="0" y="0"/>
                    <a:pt x="0" y="0"/>
                    <a:pt x="0" y="0"/>
                  </a:cubicBezTo>
                </a:path>
              </a:pathLst>
            </a:custGeom>
            <a:solidFill>
              <a:srgbClr val="E7B2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 name="iśḻíḍè"/>
            <p:cNvSpPr/>
            <p:nvPr/>
          </p:nvSpPr>
          <p:spPr bwMode="auto">
            <a:xfrm>
              <a:off x="5561013" y="5549900"/>
              <a:ext cx="3175" cy="7938"/>
            </a:xfrm>
            <a:custGeom>
              <a:avLst/>
              <a:gdLst>
                <a:gd name="T0" fmla="*/ 0 w 2"/>
                <a:gd name="T1" fmla="*/ 0 h 5"/>
                <a:gd name="T2" fmla="*/ 0 w 2"/>
                <a:gd name="T3" fmla="*/ 0 h 5"/>
                <a:gd name="T4" fmla="*/ 2 w 2"/>
                <a:gd name="T5" fmla="*/ 5 h 5"/>
                <a:gd name="T6" fmla="*/ 2 w 2"/>
                <a:gd name="T7" fmla="*/ 5 h 5"/>
                <a:gd name="T8" fmla="*/ 0 w 2"/>
                <a:gd name="T9" fmla="*/ 0 h 5"/>
              </a:gdLst>
              <a:ahLst/>
              <a:cxnLst>
                <a:cxn ang="0">
                  <a:pos x="T0" y="T1"/>
                </a:cxn>
                <a:cxn ang="0">
                  <a:pos x="T2" y="T3"/>
                </a:cxn>
                <a:cxn ang="0">
                  <a:pos x="T4" y="T5"/>
                </a:cxn>
                <a:cxn ang="0">
                  <a:pos x="T6" y="T7"/>
                </a:cxn>
                <a:cxn ang="0">
                  <a:pos x="T8" y="T9"/>
                </a:cxn>
              </a:cxnLst>
              <a:rect l="0" t="0" r="r" b="b"/>
              <a:pathLst>
                <a:path w="2" h="5">
                  <a:moveTo>
                    <a:pt x="0" y="0"/>
                  </a:moveTo>
                  <a:lnTo>
                    <a:pt x="0" y="0"/>
                  </a:lnTo>
                  <a:lnTo>
                    <a:pt x="2" y="5"/>
                  </a:lnTo>
                  <a:lnTo>
                    <a:pt x="2" y="5"/>
                  </a:lnTo>
                  <a:lnTo>
                    <a:pt x="0" y="0"/>
                  </a:lnTo>
                  <a:close/>
                </a:path>
              </a:pathLst>
            </a:custGeom>
            <a:solidFill>
              <a:srgbClr val="DDA4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 name="íṧḷïḍè"/>
            <p:cNvSpPr/>
            <p:nvPr/>
          </p:nvSpPr>
          <p:spPr bwMode="auto">
            <a:xfrm>
              <a:off x="5561013" y="5549900"/>
              <a:ext cx="3175" cy="7938"/>
            </a:xfrm>
            <a:custGeom>
              <a:avLst/>
              <a:gdLst>
                <a:gd name="T0" fmla="*/ 0 w 2"/>
                <a:gd name="T1" fmla="*/ 0 h 5"/>
                <a:gd name="T2" fmla="*/ 0 w 2"/>
                <a:gd name="T3" fmla="*/ 0 h 5"/>
                <a:gd name="T4" fmla="*/ 2 w 2"/>
                <a:gd name="T5" fmla="*/ 5 h 5"/>
                <a:gd name="T6" fmla="*/ 2 w 2"/>
                <a:gd name="T7" fmla="*/ 5 h 5"/>
                <a:gd name="T8" fmla="*/ 0 w 2"/>
                <a:gd name="T9" fmla="*/ 0 h 5"/>
              </a:gdLst>
              <a:ahLst/>
              <a:cxnLst>
                <a:cxn ang="0">
                  <a:pos x="T0" y="T1"/>
                </a:cxn>
                <a:cxn ang="0">
                  <a:pos x="T2" y="T3"/>
                </a:cxn>
                <a:cxn ang="0">
                  <a:pos x="T4" y="T5"/>
                </a:cxn>
                <a:cxn ang="0">
                  <a:pos x="T6" y="T7"/>
                </a:cxn>
                <a:cxn ang="0">
                  <a:pos x="T8" y="T9"/>
                </a:cxn>
              </a:cxnLst>
              <a:rect l="0" t="0" r="r" b="b"/>
              <a:pathLst>
                <a:path w="2" h="5">
                  <a:moveTo>
                    <a:pt x="0" y="0"/>
                  </a:moveTo>
                  <a:lnTo>
                    <a:pt x="0" y="0"/>
                  </a:lnTo>
                  <a:lnTo>
                    <a:pt x="2" y="5"/>
                  </a:lnTo>
                  <a:lnTo>
                    <a:pt x="2" y="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 name="îṣļídê"/>
            <p:cNvSpPr/>
            <p:nvPr/>
          </p:nvSpPr>
          <p:spPr bwMode="auto">
            <a:xfrm>
              <a:off x="5476875" y="5407025"/>
              <a:ext cx="3175" cy="7938"/>
            </a:xfrm>
            <a:custGeom>
              <a:avLst/>
              <a:gdLst>
                <a:gd name="T0" fmla="*/ 0 w 2"/>
                <a:gd name="T1" fmla="*/ 0 h 5"/>
                <a:gd name="T2" fmla="*/ 0 w 2"/>
                <a:gd name="T3" fmla="*/ 0 h 5"/>
                <a:gd name="T4" fmla="*/ 2 w 2"/>
                <a:gd name="T5" fmla="*/ 5 h 5"/>
                <a:gd name="T6" fmla="*/ 2 w 2"/>
                <a:gd name="T7" fmla="*/ 5 h 5"/>
                <a:gd name="T8" fmla="*/ 0 w 2"/>
                <a:gd name="T9" fmla="*/ 0 h 5"/>
              </a:gdLst>
              <a:ahLst/>
              <a:cxnLst>
                <a:cxn ang="0">
                  <a:pos x="T0" y="T1"/>
                </a:cxn>
                <a:cxn ang="0">
                  <a:pos x="T2" y="T3"/>
                </a:cxn>
                <a:cxn ang="0">
                  <a:pos x="T4" y="T5"/>
                </a:cxn>
                <a:cxn ang="0">
                  <a:pos x="T6" y="T7"/>
                </a:cxn>
                <a:cxn ang="0">
                  <a:pos x="T8" y="T9"/>
                </a:cxn>
              </a:cxnLst>
              <a:rect l="0" t="0" r="r" b="b"/>
              <a:pathLst>
                <a:path w="2" h="5">
                  <a:moveTo>
                    <a:pt x="0" y="0"/>
                  </a:moveTo>
                  <a:lnTo>
                    <a:pt x="0" y="0"/>
                  </a:lnTo>
                  <a:lnTo>
                    <a:pt x="2" y="5"/>
                  </a:lnTo>
                  <a:lnTo>
                    <a:pt x="2" y="5"/>
                  </a:lnTo>
                  <a:lnTo>
                    <a:pt x="0" y="0"/>
                  </a:lnTo>
                  <a:close/>
                </a:path>
              </a:pathLst>
            </a:custGeom>
            <a:solidFill>
              <a:srgbClr val="DDA4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 name="îślïḑê"/>
            <p:cNvSpPr/>
            <p:nvPr/>
          </p:nvSpPr>
          <p:spPr bwMode="auto">
            <a:xfrm>
              <a:off x="5476875" y="5407025"/>
              <a:ext cx="3175" cy="7938"/>
            </a:xfrm>
            <a:custGeom>
              <a:avLst/>
              <a:gdLst>
                <a:gd name="T0" fmla="*/ 0 w 2"/>
                <a:gd name="T1" fmla="*/ 0 h 5"/>
                <a:gd name="T2" fmla="*/ 0 w 2"/>
                <a:gd name="T3" fmla="*/ 0 h 5"/>
                <a:gd name="T4" fmla="*/ 2 w 2"/>
                <a:gd name="T5" fmla="*/ 5 h 5"/>
                <a:gd name="T6" fmla="*/ 2 w 2"/>
                <a:gd name="T7" fmla="*/ 5 h 5"/>
                <a:gd name="T8" fmla="*/ 0 w 2"/>
                <a:gd name="T9" fmla="*/ 0 h 5"/>
              </a:gdLst>
              <a:ahLst/>
              <a:cxnLst>
                <a:cxn ang="0">
                  <a:pos x="T0" y="T1"/>
                </a:cxn>
                <a:cxn ang="0">
                  <a:pos x="T2" y="T3"/>
                </a:cxn>
                <a:cxn ang="0">
                  <a:pos x="T4" y="T5"/>
                </a:cxn>
                <a:cxn ang="0">
                  <a:pos x="T6" y="T7"/>
                </a:cxn>
                <a:cxn ang="0">
                  <a:pos x="T8" y="T9"/>
                </a:cxn>
              </a:cxnLst>
              <a:rect l="0" t="0" r="r" b="b"/>
              <a:pathLst>
                <a:path w="2" h="5">
                  <a:moveTo>
                    <a:pt x="0" y="0"/>
                  </a:moveTo>
                  <a:lnTo>
                    <a:pt x="0" y="0"/>
                  </a:lnTo>
                  <a:lnTo>
                    <a:pt x="2" y="5"/>
                  </a:lnTo>
                  <a:lnTo>
                    <a:pt x="2" y="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 name="iṣ1ïḓè"/>
            <p:cNvSpPr/>
            <p:nvPr/>
          </p:nvSpPr>
          <p:spPr bwMode="auto">
            <a:xfrm>
              <a:off x="5419725" y="5307013"/>
              <a:ext cx="3175" cy="6350"/>
            </a:xfrm>
            <a:custGeom>
              <a:avLst/>
              <a:gdLst>
                <a:gd name="T0" fmla="*/ 0 w 2"/>
                <a:gd name="T1" fmla="*/ 0 h 4"/>
                <a:gd name="T2" fmla="*/ 2 w 2"/>
                <a:gd name="T3" fmla="*/ 4 h 4"/>
                <a:gd name="T4" fmla="*/ 2 w 2"/>
                <a:gd name="T5" fmla="*/ 4 h 4"/>
                <a:gd name="T6" fmla="*/ 0 w 2"/>
                <a:gd name="T7" fmla="*/ 0 h 4"/>
                <a:gd name="T8" fmla="*/ 0 w 2"/>
                <a:gd name="T9" fmla="*/ 0 h 4"/>
              </a:gdLst>
              <a:ahLst/>
              <a:cxnLst>
                <a:cxn ang="0">
                  <a:pos x="T0" y="T1"/>
                </a:cxn>
                <a:cxn ang="0">
                  <a:pos x="T2" y="T3"/>
                </a:cxn>
                <a:cxn ang="0">
                  <a:pos x="T4" y="T5"/>
                </a:cxn>
                <a:cxn ang="0">
                  <a:pos x="T6" y="T7"/>
                </a:cxn>
                <a:cxn ang="0">
                  <a:pos x="T8" y="T9"/>
                </a:cxn>
              </a:cxnLst>
              <a:rect l="0" t="0" r="r" b="b"/>
              <a:pathLst>
                <a:path w="2" h="4">
                  <a:moveTo>
                    <a:pt x="0" y="0"/>
                  </a:moveTo>
                  <a:lnTo>
                    <a:pt x="2" y="4"/>
                  </a:lnTo>
                  <a:lnTo>
                    <a:pt x="2" y="4"/>
                  </a:lnTo>
                  <a:lnTo>
                    <a:pt x="0" y="0"/>
                  </a:lnTo>
                  <a:lnTo>
                    <a:pt x="0" y="0"/>
                  </a:lnTo>
                  <a:close/>
                </a:path>
              </a:pathLst>
            </a:custGeom>
            <a:solidFill>
              <a:srgbClr val="DDA4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3" name="ïsḷïdè"/>
            <p:cNvSpPr/>
            <p:nvPr/>
          </p:nvSpPr>
          <p:spPr bwMode="auto">
            <a:xfrm>
              <a:off x="5419725" y="5307013"/>
              <a:ext cx="3175" cy="6350"/>
            </a:xfrm>
            <a:custGeom>
              <a:avLst/>
              <a:gdLst>
                <a:gd name="T0" fmla="*/ 0 w 2"/>
                <a:gd name="T1" fmla="*/ 0 h 4"/>
                <a:gd name="T2" fmla="*/ 2 w 2"/>
                <a:gd name="T3" fmla="*/ 4 h 4"/>
                <a:gd name="T4" fmla="*/ 2 w 2"/>
                <a:gd name="T5" fmla="*/ 4 h 4"/>
                <a:gd name="T6" fmla="*/ 0 w 2"/>
                <a:gd name="T7" fmla="*/ 0 h 4"/>
                <a:gd name="T8" fmla="*/ 0 w 2"/>
                <a:gd name="T9" fmla="*/ 0 h 4"/>
              </a:gdLst>
              <a:ahLst/>
              <a:cxnLst>
                <a:cxn ang="0">
                  <a:pos x="T0" y="T1"/>
                </a:cxn>
                <a:cxn ang="0">
                  <a:pos x="T2" y="T3"/>
                </a:cxn>
                <a:cxn ang="0">
                  <a:pos x="T4" y="T5"/>
                </a:cxn>
                <a:cxn ang="0">
                  <a:pos x="T6" y="T7"/>
                </a:cxn>
                <a:cxn ang="0">
                  <a:pos x="T8" y="T9"/>
                </a:cxn>
              </a:cxnLst>
              <a:rect l="0" t="0" r="r" b="b"/>
              <a:pathLst>
                <a:path w="2" h="4">
                  <a:moveTo>
                    <a:pt x="0" y="0"/>
                  </a:moveTo>
                  <a:lnTo>
                    <a:pt x="2" y="4"/>
                  </a:lnTo>
                  <a:lnTo>
                    <a:pt x="2" y="4"/>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4" name="i$ḷïďê"/>
            <p:cNvSpPr/>
            <p:nvPr/>
          </p:nvSpPr>
          <p:spPr bwMode="auto">
            <a:xfrm>
              <a:off x="4983163" y="5688013"/>
              <a:ext cx="609600" cy="61913"/>
            </a:xfrm>
            <a:custGeom>
              <a:avLst/>
              <a:gdLst>
                <a:gd name="T0" fmla="*/ 0 w 306"/>
                <a:gd name="T1" fmla="*/ 30 h 31"/>
                <a:gd name="T2" fmla="*/ 0 w 306"/>
                <a:gd name="T3" fmla="*/ 30 h 31"/>
                <a:gd name="T4" fmla="*/ 8 w 306"/>
                <a:gd name="T5" fmla="*/ 31 h 31"/>
                <a:gd name="T6" fmla="*/ 0 w 306"/>
                <a:gd name="T7" fmla="*/ 30 h 31"/>
                <a:gd name="T8" fmla="*/ 280 w 306"/>
                <a:gd name="T9" fmla="*/ 24 h 31"/>
                <a:gd name="T10" fmla="*/ 246 w 306"/>
                <a:gd name="T11" fmla="*/ 31 h 31"/>
                <a:gd name="T12" fmla="*/ 280 w 306"/>
                <a:gd name="T13" fmla="*/ 24 h 31"/>
                <a:gd name="T14" fmla="*/ 280 w 306"/>
                <a:gd name="T15" fmla="*/ 24 h 31"/>
                <a:gd name="T16" fmla="*/ 306 w 306"/>
                <a:gd name="T17" fmla="*/ 0 h 31"/>
                <a:gd name="T18" fmla="*/ 287 w 306"/>
                <a:gd name="T19" fmla="*/ 20 h 31"/>
                <a:gd name="T20" fmla="*/ 287 w 306"/>
                <a:gd name="T21" fmla="*/ 20 h 31"/>
                <a:gd name="T22" fmla="*/ 306 w 306"/>
                <a:gd name="T23" fmla="*/ 0 h 31"/>
                <a:gd name="T24" fmla="*/ 306 w 306"/>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6" h="31">
                  <a:moveTo>
                    <a:pt x="0" y="30"/>
                  </a:moveTo>
                  <a:cubicBezTo>
                    <a:pt x="0" y="30"/>
                    <a:pt x="0" y="30"/>
                    <a:pt x="0" y="30"/>
                  </a:cubicBezTo>
                  <a:cubicBezTo>
                    <a:pt x="2" y="31"/>
                    <a:pt x="5" y="31"/>
                    <a:pt x="8" y="31"/>
                  </a:cubicBezTo>
                  <a:cubicBezTo>
                    <a:pt x="5" y="31"/>
                    <a:pt x="2" y="31"/>
                    <a:pt x="0" y="30"/>
                  </a:cubicBezTo>
                  <a:moveTo>
                    <a:pt x="280" y="24"/>
                  </a:moveTo>
                  <a:cubicBezTo>
                    <a:pt x="271" y="28"/>
                    <a:pt x="260" y="30"/>
                    <a:pt x="246" y="31"/>
                  </a:cubicBezTo>
                  <a:cubicBezTo>
                    <a:pt x="260" y="30"/>
                    <a:pt x="271" y="28"/>
                    <a:pt x="280" y="24"/>
                  </a:cubicBezTo>
                  <a:cubicBezTo>
                    <a:pt x="280" y="24"/>
                    <a:pt x="280" y="24"/>
                    <a:pt x="280" y="24"/>
                  </a:cubicBezTo>
                  <a:moveTo>
                    <a:pt x="306" y="0"/>
                  </a:moveTo>
                  <a:cubicBezTo>
                    <a:pt x="302" y="7"/>
                    <a:pt x="297" y="14"/>
                    <a:pt x="287" y="20"/>
                  </a:cubicBezTo>
                  <a:cubicBezTo>
                    <a:pt x="287" y="20"/>
                    <a:pt x="287" y="20"/>
                    <a:pt x="287" y="20"/>
                  </a:cubicBezTo>
                  <a:cubicBezTo>
                    <a:pt x="297" y="14"/>
                    <a:pt x="302" y="7"/>
                    <a:pt x="306" y="0"/>
                  </a:cubicBezTo>
                  <a:cubicBezTo>
                    <a:pt x="306" y="0"/>
                    <a:pt x="306" y="0"/>
                    <a:pt x="306" y="0"/>
                  </a:cubicBezTo>
                </a:path>
              </a:pathLst>
            </a:custGeom>
            <a:solidFill>
              <a:srgbClr val="D7A78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5" name="îṧ1íḍe"/>
            <p:cNvSpPr/>
            <p:nvPr/>
          </p:nvSpPr>
          <p:spPr bwMode="auto">
            <a:xfrm>
              <a:off x="5540375" y="5727700"/>
              <a:ext cx="14288" cy="7938"/>
            </a:xfrm>
            <a:custGeom>
              <a:avLst/>
              <a:gdLst>
                <a:gd name="T0" fmla="*/ 7 w 7"/>
                <a:gd name="T1" fmla="*/ 0 h 4"/>
                <a:gd name="T2" fmla="*/ 0 w 7"/>
                <a:gd name="T3" fmla="*/ 4 h 4"/>
                <a:gd name="T4" fmla="*/ 0 w 7"/>
                <a:gd name="T5" fmla="*/ 4 h 4"/>
                <a:gd name="T6" fmla="*/ 7 w 7"/>
                <a:gd name="T7" fmla="*/ 0 h 4"/>
                <a:gd name="T8" fmla="*/ 7 w 7"/>
                <a:gd name="T9" fmla="*/ 0 h 4"/>
              </a:gdLst>
              <a:ahLst/>
              <a:cxnLst>
                <a:cxn ang="0">
                  <a:pos x="T0" y="T1"/>
                </a:cxn>
                <a:cxn ang="0">
                  <a:pos x="T2" y="T3"/>
                </a:cxn>
                <a:cxn ang="0">
                  <a:pos x="T4" y="T5"/>
                </a:cxn>
                <a:cxn ang="0">
                  <a:pos x="T6" y="T7"/>
                </a:cxn>
                <a:cxn ang="0">
                  <a:pos x="T8" y="T9"/>
                </a:cxn>
              </a:cxnLst>
              <a:rect l="0" t="0" r="r" b="b"/>
              <a:pathLst>
                <a:path w="7" h="4">
                  <a:moveTo>
                    <a:pt x="7" y="0"/>
                  </a:moveTo>
                  <a:cubicBezTo>
                    <a:pt x="5" y="1"/>
                    <a:pt x="3" y="3"/>
                    <a:pt x="0" y="4"/>
                  </a:cubicBezTo>
                  <a:cubicBezTo>
                    <a:pt x="0" y="4"/>
                    <a:pt x="0" y="4"/>
                    <a:pt x="0" y="4"/>
                  </a:cubicBezTo>
                  <a:cubicBezTo>
                    <a:pt x="3" y="3"/>
                    <a:pt x="5" y="1"/>
                    <a:pt x="7" y="0"/>
                  </a:cubicBezTo>
                  <a:cubicBezTo>
                    <a:pt x="7" y="0"/>
                    <a:pt x="7" y="0"/>
                    <a:pt x="7" y="0"/>
                  </a:cubicBezTo>
                </a:path>
              </a:pathLst>
            </a:custGeom>
            <a:solidFill>
              <a:srgbClr val="CE9B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6" name="ïŝ1îḋê"/>
            <p:cNvSpPr/>
            <p:nvPr/>
          </p:nvSpPr>
          <p:spPr bwMode="auto">
            <a:xfrm>
              <a:off x="4983163" y="4865688"/>
              <a:ext cx="622300" cy="884238"/>
            </a:xfrm>
            <a:custGeom>
              <a:avLst/>
              <a:gdLst>
                <a:gd name="T0" fmla="*/ 195 w 313"/>
                <a:gd name="T1" fmla="*/ 0 h 444"/>
                <a:gd name="T2" fmla="*/ 133 w 313"/>
                <a:gd name="T3" fmla="*/ 0 h 444"/>
                <a:gd name="T4" fmla="*/ 133 w 313"/>
                <a:gd name="T5" fmla="*/ 130 h 444"/>
                <a:gd name="T6" fmla="*/ 146 w 313"/>
                <a:gd name="T7" fmla="*/ 254 h 444"/>
                <a:gd name="T8" fmla="*/ 193 w 313"/>
                <a:gd name="T9" fmla="*/ 244 h 444"/>
                <a:gd name="T10" fmla="*/ 198 w 313"/>
                <a:gd name="T11" fmla="*/ 245 h 444"/>
                <a:gd name="T12" fmla="*/ 280 w 313"/>
                <a:gd name="T13" fmla="*/ 373 h 444"/>
                <a:gd name="T14" fmla="*/ 255 w 313"/>
                <a:gd name="T15" fmla="*/ 418 h 444"/>
                <a:gd name="T16" fmla="*/ 124 w 313"/>
                <a:gd name="T17" fmla="*/ 418 h 444"/>
                <a:gd name="T18" fmla="*/ 60 w 313"/>
                <a:gd name="T19" fmla="*/ 418 h 444"/>
                <a:gd name="T20" fmla="*/ 0 w 313"/>
                <a:gd name="T21" fmla="*/ 443 h 444"/>
                <a:gd name="T22" fmla="*/ 8 w 313"/>
                <a:gd name="T23" fmla="*/ 444 h 444"/>
                <a:gd name="T24" fmla="*/ 8 w 313"/>
                <a:gd name="T25" fmla="*/ 444 h 444"/>
                <a:gd name="T26" fmla="*/ 124 w 313"/>
                <a:gd name="T27" fmla="*/ 444 h 444"/>
                <a:gd name="T28" fmla="*/ 241 w 313"/>
                <a:gd name="T29" fmla="*/ 444 h 444"/>
                <a:gd name="T30" fmla="*/ 246 w 313"/>
                <a:gd name="T31" fmla="*/ 444 h 444"/>
                <a:gd name="T32" fmla="*/ 280 w 313"/>
                <a:gd name="T33" fmla="*/ 437 h 444"/>
                <a:gd name="T34" fmla="*/ 287 w 313"/>
                <a:gd name="T35" fmla="*/ 433 h 444"/>
                <a:gd name="T36" fmla="*/ 306 w 313"/>
                <a:gd name="T37" fmla="*/ 413 h 444"/>
                <a:gd name="T38" fmla="*/ 310 w 313"/>
                <a:gd name="T39" fmla="*/ 379 h 444"/>
                <a:gd name="T40" fmla="*/ 292 w 313"/>
                <a:gd name="T41" fmla="*/ 348 h 444"/>
                <a:gd name="T42" fmla="*/ 290 w 313"/>
                <a:gd name="T43" fmla="*/ 344 h 444"/>
                <a:gd name="T44" fmla="*/ 250 w 313"/>
                <a:gd name="T45" fmla="*/ 276 h 444"/>
                <a:gd name="T46" fmla="*/ 248 w 313"/>
                <a:gd name="T47" fmla="*/ 272 h 444"/>
                <a:gd name="T48" fmla="*/ 221 w 313"/>
                <a:gd name="T49" fmla="*/ 225 h 444"/>
                <a:gd name="T50" fmla="*/ 219 w 313"/>
                <a:gd name="T51" fmla="*/ 222 h 444"/>
                <a:gd name="T52" fmla="*/ 199 w 313"/>
                <a:gd name="T53" fmla="*/ 187 h 444"/>
                <a:gd name="T54" fmla="*/ 171 w 313"/>
                <a:gd name="T55" fmla="*/ 139 h 444"/>
                <a:gd name="T56" fmla="*/ 171 w 313"/>
                <a:gd name="T57" fmla="*/ 25 h 444"/>
                <a:gd name="T58" fmla="*/ 195 w 313"/>
                <a:gd name="T59" fmla="*/ 25 h 444"/>
                <a:gd name="T60" fmla="*/ 195 w 313"/>
                <a:gd name="T61"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3" h="444">
                  <a:moveTo>
                    <a:pt x="195" y="0"/>
                  </a:moveTo>
                  <a:cubicBezTo>
                    <a:pt x="133" y="0"/>
                    <a:pt x="133" y="0"/>
                    <a:pt x="133" y="0"/>
                  </a:cubicBezTo>
                  <a:cubicBezTo>
                    <a:pt x="133" y="34"/>
                    <a:pt x="133" y="99"/>
                    <a:pt x="133" y="130"/>
                  </a:cubicBezTo>
                  <a:cubicBezTo>
                    <a:pt x="133" y="160"/>
                    <a:pt x="140" y="207"/>
                    <a:pt x="146" y="254"/>
                  </a:cubicBezTo>
                  <a:cubicBezTo>
                    <a:pt x="163" y="251"/>
                    <a:pt x="182" y="244"/>
                    <a:pt x="193" y="244"/>
                  </a:cubicBezTo>
                  <a:cubicBezTo>
                    <a:pt x="195" y="244"/>
                    <a:pt x="197" y="245"/>
                    <a:pt x="198" y="245"/>
                  </a:cubicBezTo>
                  <a:cubicBezTo>
                    <a:pt x="210" y="249"/>
                    <a:pt x="263" y="342"/>
                    <a:pt x="280" y="373"/>
                  </a:cubicBezTo>
                  <a:cubicBezTo>
                    <a:pt x="297" y="403"/>
                    <a:pt x="255" y="418"/>
                    <a:pt x="255" y="418"/>
                  </a:cubicBezTo>
                  <a:cubicBezTo>
                    <a:pt x="124" y="418"/>
                    <a:pt x="124" y="418"/>
                    <a:pt x="124" y="418"/>
                  </a:cubicBezTo>
                  <a:cubicBezTo>
                    <a:pt x="124" y="418"/>
                    <a:pt x="94" y="418"/>
                    <a:pt x="60" y="418"/>
                  </a:cubicBezTo>
                  <a:cubicBezTo>
                    <a:pt x="28" y="434"/>
                    <a:pt x="0" y="443"/>
                    <a:pt x="0" y="443"/>
                  </a:cubicBezTo>
                  <a:cubicBezTo>
                    <a:pt x="2" y="444"/>
                    <a:pt x="5" y="444"/>
                    <a:pt x="8" y="444"/>
                  </a:cubicBezTo>
                  <a:cubicBezTo>
                    <a:pt x="8" y="444"/>
                    <a:pt x="8" y="444"/>
                    <a:pt x="8" y="444"/>
                  </a:cubicBezTo>
                  <a:cubicBezTo>
                    <a:pt x="91" y="444"/>
                    <a:pt x="124" y="444"/>
                    <a:pt x="124" y="444"/>
                  </a:cubicBezTo>
                  <a:cubicBezTo>
                    <a:pt x="124" y="444"/>
                    <a:pt x="157" y="444"/>
                    <a:pt x="241" y="444"/>
                  </a:cubicBezTo>
                  <a:cubicBezTo>
                    <a:pt x="242" y="444"/>
                    <a:pt x="244" y="444"/>
                    <a:pt x="246" y="444"/>
                  </a:cubicBezTo>
                  <a:cubicBezTo>
                    <a:pt x="260" y="443"/>
                    <a:pt x="271" y="441"/>
                    <a:pt x="280" y="437"/>
                  </a:cubicBezTo>
                  <a:cubicBezTo>
                    <a:pt x="283" y="436"/>
                    <a:pt x="285" y="434"/>
                    <a:pt x="287" y="433"/>
                  </a:cubicBezTo>
                  <a:cubicBezTo>
                    <a:pt x="297" y="427"/>
                    <a:pt x="302" y="420"/>
                    <a:pt x="306" y="413"/>
                  </a:cubicBezTo>
                  <a:cubicBezTo>
                    <a:pt x="313" y="396"/>
                    <a:pt x="310" y="379"/>
                    <a:pt x="310" y="379"/>
                  </a:cubicBezTo>
                  <a:cubicBezTo>
                    <a:pt x="292" y="348"/>
                    <a:pt x="292" y="348"/>
                    <a:pt x="292" y="348"/>
                  </a:cubicBezTo>
                  <a:cubicBezTo>
                    <a:pt x="290" y="344"/>
                    <a:pt x="290" y="344"/>
                    <a:pt x="290" y="344"/>
                  </a:cubicBezTo>
                  <a:cubicBezTo>
                    <a:pt x="250" y="276"/>
                    <a:pt x="250" y="276"/>
                    <a:pt x="250" y="276"/>
                  </a:cubicBezTo>
                  <a:cubicBezTo>
                    <a:pt x="248" y="272"/>
                    <a:pt x="248" y="272"/>
                    <a:pt x="248" y="272"/>
                  </a:cubicBezTo>
                  <a:cubicBezTo>
                    <a:pt x="221" y="225"/>
                    <a:pt x="221" y="225"/>
                    <a:pt x="221" y="225"/>
                  </a:cubicBezTo>
                  <a:cubicBezTo>
                    <a:pt x="219" y="222"/>
                    <a:pt x="219" y="222"/>
                    <a:pt x="219" y="222"/>
                  </a:cubicBezTo>
                  <a:cubicBezTo>
                    <a:pt x="199" y="187"/>
                    <a:pt x="199" y="187"/>
                    <a:pt x="199" y="187"/>
                  </a:cubicBezTo>
                  <a:cubicBezTo>
                    <a:pt x="171" y="139"/>
                    <a:pt x="171" y="139"/>
                    <a:pt x="171" y="139"/>
                  </a:cubicBezTo>
                  <a:cubicBezTo>
                    <a:pt x="171" y="25"/>
                    <a:pt x="171" y="25"/>
                    <a:pt x="171" y="25"/>
                  </a:cubicBezTo>
                  <a:cubicBezTo>
                    <a:pt x="195" y="25"/>
                    <a:pt x="195" y="25"/>
                    <a:pt x="195" y="25"/>
                  </a:cubicBezTo>
                  <a:cubicBezTo>
                    <a:pt x="195" y="0"/>
                    <a:pt x="195" y="0"/>
                    <a:pt x="195" y="0"/>
                  </a:cubicBezTo>
                </a:path>
              </a:pathLst>
            </a:custGeom>
            <a:solidFill>
              <a:srgbClr val="C3EAF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7" name="í$ḷiḋê"/>
            <p:cNvSpPr/>
            <p:nvPr/>
          </p:nvSpPr>
          <p:spPr bwMode="auto">
            <a:xfrm>
              <a:off x="5102225" y="5351463"/>
              <a:ext cx="471488" cy="346075"/>
            </a:xfrm>
            <a:custGeom>
              <a:avLst/>
              <a:gdLst>
                <a:gd name="T0" fmla="*/ 96 w 237"/>
                <a:gd name="T1" fmla="*/ 155 h 174"/>
                <a:gd name="T2" fmla="*/ 87 w 237"/>
                <a:gd name="T3" fmla="*/ 146 h 174"/>
                <a:gd name="T4" fmla="*/ 96 w 237"/>
                <a:gd name="T5" fmla="*/ 138 h 174"/>
                <a:gd name="T6" fmla="*/ 105 w 237"/>
                <a:gd name="T7" fmla="*/ 146 h 174"/>
                <a:gd name="T8" fmla="*/ 96 w 237"/>
                <a:gd name="T9" fmla="*/ 155 h 174"/>
                <a:gd name="T10" fmla="*/ 195 w 237"/>
                <a:gd name="T11" fmla="*/ 151 h 174"/>
                <a:gd name="T12" fmla="*/ 183 w 237"/>
                <a:gd name="T13" fmla="*/ 139 h 174"/>
                <a:gd name="T14" fmla="*/ 195 w 237"/>
                <a:gd name="T15" fmla="*/ 127 h 174"/>
                <a:gd name="T16" fmla="*/ 207 w 237"/>
                <a:gd name="T17" fmla="*/ 139 h 174"/>
                <a:gd name="T18" fmla="*/ 195 w 237"/>
                <a:gd name="T19" fmla="*/ 151 h 174"/>
                <a:gd name="T20" fmla="*/ 145 w 237"/>
                <a:gd name="T21" fmla="*/ 156 h 174"/>
                <a:gd name="T22" fmla="*/ 129 w 237"/>
                <a:gd name="T23" fmla="*/ 140 h 174"/>
                <a:gd name="T24" fmla="*/ 145 w 237"/>
                <a:gd name="T25" fmla="*/ 124 h 174"/>
                <a:gd name="T26" fmla="*/ 161 w 237"/>
                <a:gd name="T27" fmla="*/ 140 h 174"/>
                <a:gd name="T28" fmla="*/ 145 w 237"/>
                <a:gd name="T29" fmla="*/ 156 h 174"/>
                <a:gd name="T30" fmla="*/ 167 w 237"/>
                <a:gd name="T31" fmla="*/ 108 h 174"/>
                <a:gd name="T32" fmla="*/ 159 w 237"/>
                <a:gd name="T33" fmla="*/ 99 h 174"/>
                <a:gd name="T34" fmla="*/ 167 w 237"/>
                <a:gd name="T35" fmla="*/ 90 h 174"/>
                <a:gd name="T36" fmla="*/ 176 w 237"/>
                <a:gd name="T37" fmla="*/ 99 h 174"/>
                <a:gd name="T38" fmla="*/ 167 w 237"/>
                <a:gd name="T39" fmla="*/ 108 h 174"/>
                <a:gd name="T40" fmla="*/ 133 w 237"/>
                <a:gd name="T41" fmla="*/ 99 h 174"/>
                <a:gd name="T42" fmla="*/ 121 w 237"/>
                <a:gd name="T43" fmla="*/ 87 h 174"/>
                <a:gd name="T44" fmla="*/ 133 w 237"/>
                <a:gd name="T45" fmla="*/ 76 h 174"/>
                <a:gd name="T46" fmla="*/ 145 w 237"/>
                <a:gd name="T47" fmla="*/ 87 h 174"/>
                <a:gd name="T48" fmla="*/ 133 w 237"/>
                <a:gd name="T49" fmla="*/ 99 h 174"/>
                <a:gd name="T50" fmla="*/ 133 w 237"/>
                <a:gd name="T51" fmla="*/ 54 h 174"/>
                <a:gd name="T52" fmla="*/ 117 w 237"/>
                <a:gd name="T53" fmla="*/ 38 h 174"/>
                <a:gd name="T54" fmla="*/ 133 w 237"/>
                <a:gd name="T55" fmla="*/ 22 h 174"/>
                <a:gd name="T56" fmla="*/ 149 w 237"/>
                <a:gd name="T57" fmla="*/ 38 h 174"/>
                <a:gd name="T58" fmla="*/ 133 w 237"/>
                <a:gd name="T59" fmla="*/ 54 h 174"/>
                <a:gd name="T60" fmla="*/ 133 w 237"/>
                <a:gd name="T61" fmla="*/ 0 h 174"/>
                <a:gd name="T62" fmla="*/ 86 w 237"/>
                <a:gd name="T63" fmla="*/ 10 h 174"/>
                <a:gd name="T64" fmla="*/ 87 w 237"/>
                <a:gd name="T65" fmla="*/ 23 h 174"/>
                <a:gd name="T66" fmla="*/ 90 w 237"/>
                <a:gd name="T67" fmla="*/ 29 h 174"/>
                <a:gd name="T68" fmla="*/ 89 w 237"/>
                <a:gd name="T69" fmla="*/ 34 h 174"/>
                <a:gd name="T70" fmla="*/ 92 w 237"/>
                <a:gd name="T71" fmla="*/ 61 h 174"/>
                <a:gd name="T72" fmla="*/ 93 w 237"/>
                <a:gd name="T73" fmla="*/ 67 h 174"/>
                <a:gd name="T74" fmla="*/ 93 w 237"/>
                <a:gd name="T75" fmla="*/ 70 h 174"/>
                <a:gd name="T76" fmla="*/ 93 w 237"/>
                <a:gd name="T77" fmla="*/ 78 h 174"/>
                <a:gd name="T78" fmla="*/ 91 w 237"/>
                <a:gd name="T79" fmla="*/ 95 h 174"/>
                <a:gd name="T80" fmla="*/ 96 w 237"/>
                <a:gd name="T81" fmla="*/ 107 h 174"/>
                <a:gd name="T82" fmla="*/ 80 w 237"/>
                <a:gd name="T83" fmla="*/ 123 h 174"/>
                <a:gd name="T84" fmla="*/ 75 w 237"/>
                <a:gd name="T85" fmla="*/ 122 h 174"/>
                <a:gd name="T86" fmla="*/ 58 w 237"/>
                <a:gd name="T87" fmla="*/ 138 h 174"/>
                <a:gd name="T88" fmla="*/ 63 w 237"/>
                <a:gd name="T89" fmla="*/ 146 h 174"/>
                <a:gd name="T90" fmla="*/ 54 w 237"/>
                <a:gd name="T91" fmla="*/ 155 h 174"/>
                <a:gd name="T92" fmla="*/ 46 w 237"/>
                <a:gd name="T93" fmla="*/ 148 h 174"/>
                <a:gd name="T94" fmla="*/ 0 w 237"/>
                <a:gd name="T95" fmla="*/ 174 h 174"/>
                <a:gd name="T96" fmla="*/ 64 w 237"/>
                <a:gd name="T97" fmla="*/ 174 h 174"/>
                <a:gd name="T98" fmla="*/ 195 w 237"/>
                <a:gd name="T99" fmla="*/ 174 h 174"/>
                <a:gd name="T100" fmla="*/ 220 w 237"/>
                <a:gd name="T101" fmla="*/ 129 h 174"/>
                <a:gd name="T102" fmla="*/ 138 w 237"/>
                <a:gd name="T103" fmla="*/ 1 h 174"/>
                <a:gd name="T104" fmla="*/ 133 w 237"/>
                <a:gd name="T10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 h="174">
                  <a:moveTo>
                    <a:pt x="96" y="155"/>
                  </a:moveTo>
                  <a:cubicBezTo>
                    <a:pt x="91" y="155"/>
                    <a:pt x="87" y="151"/>
                    <a:pt x="87" y="146"/>
                  </a:cubicBezTo>
                  <a:cubicBezTo>
                    <a:pt x="87" y="141"/>
                    <a:pt x="91" y="138"/>
                    <a:pt x="96" y="138"/>
                  </a:cubicBezTo>
                  <a:cubicBezTo>
                    <a:pt x="101" y="138"/>
                    <a:pt x="105" y="141"/>
                    <a:pt x="105" y="146"/>
                  </a:cubicBezTo>
                  <a:cubicBezTo>
                    <a:pt x="105" y="151"/>
                    <a:pt x="101" y="155"/>
                    <a:pt x="96" y="155"/>
                  </a:cubicBezTo>
                  <a:moveTo>
                    <a:pt x="195" y="151"/>
                  </a:moveTo>
                  <a:cubicBezTo>
                    <a:pt x="189" y="151"/>
                    <a:pt x="183" y="145"/>
                    <a:pt x="183" y="139"/>
                  </a:cubicBezTo>
                  <a:cubicBezTo>
                    <a:pt x="183" y="132"/>
                    <a:pt x="189" y="127"/>
                    <a:pt x="195" y="127"/>
                  </a:cubicBezTo>
                  <a:cubicBezTo>
                    <a:pt x="202" y="127"/>
                    <a:pt x="207" y="132"/>
                    <a:pt x="207" y="139"/>
                  </a:cubicBezTo>
                  <a:cubicBezTo>
                    <a:pt x="207" y="145"/>
                    <a:pt x="202" y="151"/>
                    <a:pt x="195" y="151"/>
                  </a:cubicBezTo>
                  <a:moveTo>
                    <a:pt x="145" y="156"/>
                  </a:moveTo>
                  <a:cubicBezTo>
                    <a:pt x="136" y="156"/>
                    <a:pt x="129" y="149"/>
                    <a:pt x="129" y="140"/>
                  </a:cubicBezTo>
                  <a:cubicBezTo>
                    <a:pt x="129" y="131"/>
                    <a:pt x="136" y="124"/>
                    <a:pt x="145" y="124"/>
                  </a:cubicBezTo>
                  <a:cubicBezTo>
                    <a:pt x="154" y="124"/>
                    <a:pt x="161" y="131"/>
                    <a:pt x="161" y="140"/>
                  </a:cubicBezTo>
                  <a:cubicBezTo>
                    <a:pt x="161" y="149"/>
                    <a:pt x="154" y="156"/>
                    <a:pt x="145" y="156"/>
                  </a:cubicBezTo>
                  <a:moveTo>
                    <a:pt x="167" y="108"/>
                  </a:moveTo>
                  <a:cubicBezTo>
                    <a:pt x="162" y="108"/>
                    <a:pt x="159" y="104"/>
                    <a:pt x="159" y="99"/>
                  </a:cubicBezTo>
                  <a:cubicBezTo>
                    <a:pt x="159" y="94"/>
                    <a:pt x="162" y="90"/>
                    <a:pt x="167" y="90"/>
                  </a:cubicBezTo>
                  <a:cubicBezTo>
                    <a:pt x="172" y="90"/>
                    <a:pt x="176" y="94"/>
                    <a:pt x="176" y="99"/>
                  </a:cubicBezTo>
                  <a:cubicBezTo>
                    <a:pt x="176" y="104"/>
                    <a:pt x="172" y="108"/>
                    <a:pt x="167" y="108"/>
                  </a:cubicBezTo>
                  <a:moveTo>
                    <a:pt x="133" y="99"/>
                  </a:moveTo>
                  <a:cubicBezTo>
                    <a:pt x="127" y="99"/>
                    <a:pt x="121" y="94"/>
                    <a:pt x="121" y="87"/>
                  </a:cubicBezTo>
                  <a:cubicBezTo>
                    <a:pt x="121" y="81"/>
                    <a:pt x="127" y="76"/>
                    <a:pt x="133" y="76"/>
                  </a:cubicBezTo>
                  <a:cubicBezTo>
                    <a:pt x="140" y="76"/>
                    <a:pt x="145" y="81"/>
                    <a:pt x="145" y="87"/>
                  </a:cubicBezTo>
                  <a:cubicBezTo>
                    <a:pt x="145" y="94"/>
                    <a:pt x="140" y="99"/>
                    <a:pt x="133" y="99"/>
                  </a:cubicBezTo>
                  <a:moveTo>
                    <a:pt x="133" y="54"/>
                  </a:moveTo>
                  <a:cubicBezTo>
                    <a:pt x="124" y="54"/>
                    <a:pt x="117" y="47"/>
                    <a:pt x="117" y="38"/>
                  </a:cubicBezTo>
                  <a:cubicBezTo>
                    <a:pt x="117" y="29"/>
                    <a:pt x="124" y="22"/>
                    <a:pt x="133" y="22"/>
                  </a:cubicBezTo>
                  <a:cubicBezTo>
                    <a:pt x="142" y="22"/>
                    <a:pt x="149" y="29"/>
                    <a:pt x="149" y="38"/>
                  </a:cubicBezTo>
                  <a:cubicBezTo>
                    <a:pt x="149" y="47"/>
                    <a:pt x="142" y="54"/>
                    <a:pt x="133" y="54"/>
                  </a:cubicBezTo>
                  <a:moveTo>
                    <a:pt x="133" y="0"/>
                  </a:moveTo>
                  <a:cubicBezTo>
                    <a:pt x="122" y="0"/>
                    <a:pt x="103" y="7"/>
                    <a:pt x="86" y="10"/>
                  </a:cubicBezTo>
                  <a:cubicBezTo>
                    <a:pt x="86" y="15"/>
                    <a:pt x="87" y="19"/>
                    <a:pt x="87" y="23"/>
                  </a:cubicBezTo>
                  <a:cubicBezTo>
                    <a:pt x="89" y="24"/>
                    <a:pt x="90" y="27"/>
                    <a:pt x="90" y="29"/>
                  </a:cubicBezTo>
                  <a:cubicBezTo>
                    <a:pt x="90" y="31"/>
                    <a:pt x="90" y="33"/>
                    <a:pt x="89" y="34"/>
                  </a:cubicBezTo>
                  <a:cubicBezTo>
                    <a:pt x="90" y="43"/>
                    <a:pt x="91" y="52"/>
                    <a:pt x="92" y="61"/>
                  </a:cubicBezTo>
                  <a:cubicBezTo>
                    <a:pt x="93" y="62"/>
                    <a:pt x="93" y="64"/>
                    <a:pt x="93" y="67"/>
                  </a:cubicBezTo>
                  <a:cubicBezTo>
                    <a:pt x="93" y="68"/>
                    <a:pt x="93" y="69"/>
                    <a:pt x="93" y="70"/>
                  </a:cubicBezTo>
                  <a:cubicBezTo>
                    <a:pt x="93" y="73"/>
                    <a:pt x="93" y="76"/>
                    <a:pt x="93" y="78"/>
                  </a:cubicBezTo>
                  <a:cubicBezTo>
                    <a:pt x="94" y="84"/>
                    <a:pt x="93" y="90"/>
                    <a:pt x="91" y="95"/>
                  </a:cubicBezTo>
                  <a:cubicBezTo>
                    <a:pt x="94" y="98"/>
                    <a:pt x="96" y="102"/>
                    <a:pt x="96" y="107"/>
                  </a:cubicBezTo>
                  <a:cubicBezTo>
                    <a:pt x="96" y="116"/>
                    <a:pt x="89" y="123"/>
                    <a:pt x="80" y="123"/>
                  </a:cubicBezTo>
                  <a:cubicBezTo>
                    <a:pt x="78" y="123"/>
                    <a:pt x="77" y="123"/>
                    <a:pt x="75" y="122"/>
                  </a:cubicBezTo>
                  <a:cubicBezTo>
                    <a:pt x="70" y="128"/>
                    <a:pt x="64" y="133"/>
                    <a:pt x="58" y="138"/>
                  </a:cubicBezTo>
                  <a:cubicBezTo>
                    <a:pt x="61" y="140"/>
                    <a:pt x="63" y="143"/>
                    <a:pt x="63" y="146"/>
                  </a:cubicBezTo>
                  <a:cubicBezTo>
                    <a:pt x="63" y="151"/>
                    <a:pt x="59" y="155"/>
                    <a:pt x="54" y="155"/>
                  </a:cubicBezTo>
                  <a:cubicBezTo>
                    <a:pt x="50" y="155"/>
                    <a:pt x="46" y="152"/>
                    <a:pt x="46" y="148"/>
                  </a:cubicBezTo>
                  <a:cubicBezTo>
                    <a:pt x="31" y="158"/>
                    <a:pt x="15" y="167"/>
                    <a:pt x="0" y="174"/>
                  </a:cubicBezTo>
                  <a:cubicBezTo>
                    <a:pt x="34" y="174"/>
                    <a:pt x="64" y="174"/>
                    <a:pt x="64" y="174"/>
                  </a:cubicBezTo>
                  <a:cubicBezTo>
                    <a:pt x="195" y="174"/>
                    <a:pt x="195" y="174"/>
                    <a:pt x="195" y="174"/>
                  </a:cubicBezTo>
                  <a:cubicBezTo>
                    <a:pt x="195" y="174"/>
                    <a:pt x="237" y="159"/>
                    <a:pt x="220" y="129"/>
                  </a:cubicBezTo>
                  <a:cubicBezTo>
                    <a:pt x="203" y="98"/>
                    <a:pt x="150" y="5"/>
                    <a:pt x="138" y="1"/>
                  </a:cubicBezTo>
                  <a:cubicBezTo>
                    <a:pt x="137" y="1"/>
                    <a:pt x="135" y="0"/>
                    <a:pt x="133" y="0"/>
                  </a:cubicBezTo>
                </a:path>
              </a:pathLst>
            </a:custGeom>
            <a:solidFill>
              <a:srgbClr val="F673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8" name="íṥ1ídè"/>
            <p:cNvSpPr/>
            <p:nvPr/>
          </p:nvSpPr>
          <p:spPr bwMode="auto">
            <a:xfrm>
              <a:off x="5275263" y="5397500"/>
              <a:ext cx="6350" cy="20638"/>
            </a:xfrm>
            <a:custGeom>
              <a:avLst/>
              <a:gdLst>
                <a:gd name="T0" fmla="*/ 0 w 3"/>
                <a:gd name="T1" fmla="*/ 0 h 11"/>
                <a:gd name="T2" fmla="*/ 2 w 3"/>
                <a:gd name="T3" fmla="*/ 11 h 11"/>
                <a:gd name="T4" fmla="*/ 3 w 3"/>
                <a:gd name="T5" fmla="*/ 6 h 11"/>
                <a:gd name="T6" fmla="*/ 0 w 3"/>
                <a:gd name="T7" fmla="*/ 0 h 11"/>
              </a:gdLst>
              <a:ahLst/>
              <a:cxnLst>
                <a:cxn ang="0">
                  <a:pos x="T0" y="T1"/>
                </a:cxn>
                <a:cxn ang="0">
                  <a:pos x="T2" y="T3"/>
                </a:cxn>
                <a:cxn ang="0">
                  <a:pos x="T4" y="T5"/>
                </a:cxn>
                <a:cxn ang="0">
                  <a:pos x="T6" y="T7"/>
                </a:cxn>
              </a:cxnLst>
              <a:rect l="0" t="0" r="r" b="b"/>
              <a:pathLst>
                <a:path w="3" h="11">
                  <a:moveTo>
                    <a:pt x="0" y="0"/>
                  </a:moveTo>
                  <a:cubicBezTo>
                    <a:pt x="1" y="3"/>
                    <a:pt x="1" y="7"/>
                    <a:pt x="2" y="11"/>
                  </a:cubicBezTo>
                  <a:cubicBezTo>
                    <a:pt x="3" y="10"/>
                    <a:pt x="3" y="8"/>
                    <a:pt x="3" y="6"/>
                  </a:cubicBezTo>
                  <a:cubicBezTo>
                    <a:pt x="3" y="4"/>
                    <a:pt x="2" y="1"/>
                    <a:pt x="0" y="0"/>
                  </a:cubicBezTo>
                </a:path>
              </a:pathLst>
            </a:custGeom>
            <a:solidFill>
              <a:srgbClr val="F9AB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9" name="íşļidê"/>
            <p:cNvSpPr/>
            <p:nvPr/>
          </p:nvSpPr>
          <p:spPr bwMode="auto">
            <a:xfrm>
              <a:off x="5286375" y="5472113"/>
              <a:ext cx="1588" cy="19050"/>
            </a:xfrm>
            <a:custGeom>
              <a:avLst/>
              <a:gdLst>
                <a:gd name="T0" fmla="*/ 0 w 1"/>
                <a:gd name="T1" fmla="*/ 0 h 9"/>
                <a:gd name="T2" fmla="*/ 1 w 1"/>
                <a:gd name="T3" fmla="*/ 9 h 9"/>
                <a:gd name="T4" fmla="*/ 1 w 1"/>
                <a:gd name="T5" fmla="*/ 6 h 9"/>
                <a:gd name="T6" fmla="*/ 0 w 1"/>
                <a:gd name="T7" fmla="*/ 0 h 9"/>
              </a:gdLst>
              <a:ahLst/>
              <a:cxnLst>
                <a:cxn ang="0">
                  <a:pos x="T0" y="T1"/>
                </a:cxn>
                <a:cxn ang="0">
                  <a:pos x="T2" y="T3"/>
                </a:cxn>
                <a:cxn ang="0">
                  <a:pos x="T4" y="T5"/>
                </a:cxn>
                <a:cxn ang="0">
                  <a:pos x="T6" y="T7"/>
                </a:cxn>
              </a:cxnLst>
              <a:rect l="0" t="0" r="r" b="b"/>
              <a:pathLst>
                <a:path w="1" h="9">
                  <a:moveTo>
                    <a:pt x="0" y="0"/>
                  </a:moveTo>
                  <a:cubicBezTo>
                    <a:pt x="0" y="3"/>
                    <a:pt x="0" y="6"/>
                    <a:pt x="1" y="9"/>
                  </a:cubicBezTo>
                  <a:cubicBezTo>
                    <a:pt x="1" y="8"/>
                    <a:pt x="1" y="7"/>
                    <a:pt x="1" y="6"/>
                  </a:cubicBezTo>
                  <a:cubicBezTo>
                    <a:pt x="1" y="3"/>
                    <a:pt x="1" y="1"/>
                    <a:pt x="0" y="0"/>
                  </a:cubicBezTo>
                </a:path>
              </a:pathLst>
            </a:custGeom>
            <a:solidFill>
              <a:srgbClr val="F9AB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0" name="išľíḋê"/>
            <p:cNvSpPr/>
            <p:nvPr/>
          </p:nvSpPr>
          <p:spPr bwMode="auto">
            <a:xfrm>
              <a:off x="5335588" y="5394325"/>
              <a:ext cx="63500" cy="63500"/>
            </a:xfrm>
            <a:prstGeom prst="ellipse">
              <a:avLst/>
            </a:prstGeom>
            <a:solidFill>
              <a:srgbClr val="F9AB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ïšlïdê"/>
            <p:cNvSpPr/>
            <p:nvPr/>
          </p:nvSpPr>
          <p:spPr bwMode="auto">
            <a:xfrm>
              <a:off x="5343525" y="5502275"/>
              <a:ext cx="47625" cy="46038"/>
            </a:xfrm>
            <a:prstGeom prst="ellipse">
              <a:avLst/>
            </a:prstGeom>
            <a:solidFill>
              <a:srgbClr val="F9AB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2" name="isḻïḑê"/>
            <p:cNvSpPr/>
            <p:nvPr/>
          </p:nvSpPr>
          <p:spPr bwMode="auto">
            <a:xfrm>
              <a:off x="5419725" y="5530850"/>
              <a:ext cx="33338" cy="34925"/>
            </a:xfrm>
            <a:prstGeom prst="ellipse">
              <a:avLst/>
            </a:prstGeom>
            <a:solidFill>
              <a:srgbClr val="F9AB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3" name="î$ḻïḋè"/>
            <p:cNvSpPr/>
            <p:nvPr/>
          </p:nvSpPr>
          <p:spPr bwMode="auto">
            <a:xfrm>
              <a:off x="5251450" y="5540375"/>
              <a:ext cx="42863" cy="55563"/>
            </a:xfrm>
            <a:custGeom>
              <a:avLst/>
              <a:gdLst>
                <a:gd name="T0" fmla="*/ 16 w 21"/>
                <a:gd name="T1" fmla="*/ 0 h 28"/>
                <a:gd name="T2" fmla="*/ 0 w 21"/>
                <a:gd name="T3" fmla="*/ 27 h 28"/>
                <a:gd name="T4" fmla="*/ 5 w 21"/>
                <a:gd name="T5" fmla="*/ 28 h 28"/>
                <a:gd name="T6" fmla="*/ 21 w 21"/>
                <a:gd name="T7" fmla="*/ 12 h 28"/>
                <a:gd name="T8" fmla="*/ 16 w 21"/>
                <a:gd name="T9" fmla="*/ 0 h 28"/>
              </a:gdLst>
              <a:ahLst/>
              <a:cxnLst>
                <a:cxn ang="0">
                  <a:pos x="T0" y="T1"/>
                </a:cxn>
                <a:cxn ang="0">
                  <a:pos x="T2" y="T3"/>
                </a:cxn>
                <a:cxn ang="0">
                  <a:pos x="T4" y="T5"/>
                </a:cxn>
                <a:cxn ang="0">
                  <a:pos x="T6" y="T7"/>
                </a:cxn>
                <a:cxn ang="0">
                  <a:pos x="T8" y="T9"/>
                </a:cxn>
              </a:cxnLst>
              <a:rect l="0" t="0" r="r" b="b"/>
              <a:pathLst>
                <a:path w="21" h="28">
                  <a:moveTo>
                    <a:pt x="16" y="0"/>
                  </a:moveTo>
                  <a:cubicBezTo>
                    <a:pt x="13" y="10"/>
                    <a:pt x="8" y="19"/>
                    <a:pt x="0" y="27"/>
                  </a:cubicBezTo>
                  <a:cubicBezTo>
                    <a:pt x="2" y="28"/>
                    <a:pt x="3" y="28"/>
                    <a:pt x="5" y="28"/>
                  </a:cubicBezTo>
                  <a:cubicBezTo>
                    <a:pt x="14" y="28"/>
                    <a:pt x="21" y="21"/>
                    <a:pt x="21" y="12"/>
                  </a:cubicBezTo>
                  <a:cubicBezTo>
                    <a:pt x="21" y="7"/>
                    <a:pt x="19" y="3"/>
                    <a:pt x="16" y="0"/>
                  </a:cubicBezTo>
                </a:path>
              </a:pathLst>
            </a:custGeom>
            <a:solidFill>
              <a:srgbClr val="F9AB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4" name="ïsḷîďè"/>
            <p:cNvSpPr/>
            <p:nvPr/>
          </p:nvSpPr>
          <p:spPr bwMode="auto">
            <a:xfrm>
              <a:off x="5194300" y="5626100"/>
              <a:ext cx="33338" cy="33338"/>
            </a:xfrm>
            <a:custGeom>
              <a:avLst/>
              <a:gdLst>
                <a:gd name="T0" fmla="*/ 12 w 17"/>
                <a:gd name="T1" fmla="*/ 0 h 17"/>
                <a:gd name="T2" fmla="*/ 0 w 17"/>
                <a:gd name="T3" fmla="*/ 10 h 17"/>
                <a:gd name="T4" fmla="*/ 8 w 17"/>
                <a:gd name="T5" fmla="*/ 17 h 17"/>
                <a:gd name="T6" fmla="*/ 17 w 17"/>
                <a:gd name="T7" fmla="*/ 8 h 17"/>
                <a:gd name="T8" fmla="*/ 12 w 17"/>
                <a:gd name="T9" fmla="*/ 0 h 17"/>
              </a:gdLst>
              <a:ahLst/>
              <a:cxnLst>
                <a:cxn ang="0">
                  <a:pos x="T0" y="T1"/>
                </a:cxn>
                <a:cxn ang="0">
                  <a:pos x="T2" y="T3"/>
                </a:cxn>
                <a:cxn ang="0">
                  <a:pos x="T4" y="T5"/>
                </a:cxn>
                <a:cxn ang="0">
                  <a:pos x="T6" y="T7"/>
                </a:cxn>
                <a:cxn ang="0">
                  <a:pos x="T8" y="T9"/>
                </a:cxn>
              </a:cxnLst>
              <a:rect l="0" t="0" r="r" b="b"/>
              <a:pathLst>
                <a:path w="17" h="17">
                  <a:moveTo>
                    <a:pt x="12" y="0"/>
                  </a:moveTo>
                  <a:cubicBezTo>
                    <a:pt x="8" y="4"/>
                    <a:pt x="4" y="7"/>
                    <a:pt x="0" y="10"/>
                  </a:cubicBezTo>
                  <a:cubicBezTo>
                    <a:pt x="0" y="14"/>
                    <a:pt x="4" y="17"/>
                    <a:pt x="8" y="17"/>
                  </a:cubicBezTo>
                  <a:cubicBezTo>
                    <a:pt x="13" y="17"/>
                    <a:pt x="17" y="13"/>
                    <a:pt x="17" y="8"/>
                  </a:cubicBezTo>
                  <a:cubicBezTo>
                    <a:pt x="17" y="5"/>
                    <a:pt x="15" y="2"/>
                    <a:pt x="12" y="0"/>
                  </a:cubicBezTo>
                </a:path>
              </a:pathLst>
            </a:custGeom>
            <a:solidFill>
              <a:srgbClr val="F9AB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5" name="îṣļiḑè"/>
            <p:cNvSpPr/>
            <p:nvPr/>
          </p:nvSpPr>
          <p:spPr bwMode="auto">
            <a:xfrm>
              <a:off x="5467350" y="5603875"/>
              <a:ext cx="47625" cy="47625"/>
            </a:xfrm>
            <a:prstGeom prst="ellipse">
              <a:avLst/>
            </a:prstGeom>
            <a:solidFill>
              <a:srgbClr val="F9AB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6" name="íşḻïḋè"/>
            <p:cNvSpPr/>
            <p:nvPr/>
          </p:nvSpPr>
          <p:spPr bwMode="auto">
            <a:xfrm>
              <a:off x="5359400" y="5597525"/>
              <a:ext cx="63500" cy="63500"/>
            </a:xfrm>
            <a:prstGeom prst="ellipse">
              <a:avLst/>
            </a:prstGeom>
            <a:solidFill>
              <a:srgbClr val="F9AB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7" name="îṣļiḋê"/>
            <p:cNvSpPr/>
            <p:nvPr/>
          </p:nvSpPr>
          <p:spPr bwMode="auto">
            <a:xfrm>
              <a:off x="5275263" y="5626100"/>
              <a:ext cx="36513" cy="33338"/>
            </a:xfrm>
            <a:prstGeom prst="ellipse">
              <a:avLst/>
            </a:prstGeom>
            <a:solidFill>
              <a:srgbClr val="F9AB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8" name="íṥľîḑê"/>
            <p:cNvSpPr/>
            <p:nvPr/>
          </p:nvSpPr>
          <p:spPr bwMode="auto">
            <a:xfrm>
              <a:off x="5248275" y="4819650"/>
              <a:ext cx="122238" cy="46038"/>
            </a:xfrm>
            <a:custGeom>
              <a:avLst/>
              <a:gdLst>
                <a:gd name="T0" fmla="*/ 62 w 62"/>
                <a:gd name="T1" fmla="*/ 0 h 23"/>
                <a:gd name="T2" fmla="*/ 0 w 62"/>
                <a:gd name="T3" fmla="*/ 0 h 23"/>
                <a:gd name="T4" fmla="*/ 0 w 62"/>
                <a:gd name="T5" fmla="*/ 23 h 23"/>
                <a:gd name="T6" fmla="*/ 62 w 62"/>
                <a:gd name="T7" fmla="*/ 23 h 23"/>
                <a:gd name="T8" fmla="*/ 62 w 62"/>
                <a:gd name="T9" fmla="*/ 0 h 23"/>
              </a:gdLst>
              <a:ahLst/>
              <a:cxnLst>
                <a:cxn ang="0">
                  <a:pos x="T0" y="T1"/>
                </a:cxn>
                <a:cxn ang="0">
                  <a:pos x="T2" y="T3"/>
                </a:cxn>
                <a:cxn ang="0">
                  <a:pos x="T4" y="T5"/>
                </a:cxn>
                <a:cxn ang="0">
                  <a:pos x="T6" y="T7"/>
                </a:cxn>
                <a:cxn ang="0">
                  <a:pos x="T8" y="T9"/>
                </a:cxn>
              </a:cxnLst>
              <a:rect l="0" t="0" r="r" b="b"/>
              <a:pathLst>
                <a:path w="62" h="23">
                  <a:moveTo>
                    <a:pt x="62" y="0"/>
                  </a:moveTo>
                  <a:cubicBezTo>
                    <a:pt x="0" y="0"/>
                    <a:pt x="0" y="0"/>
                    <a:pt x="0" y="0"/>
                  </a:cubicBezTo>
                  <a:cubicBezTo>
                    <a:pt x="0" y="0"/>
                    <a:pt x="0" y="9"/>
                    <a:pt x="0" y="23"/>
                  </a:cubicBezTo>
                  <a:cubicBezTo>
                    <a:pt x="62" y="23"/>
                    <a:pt x="62" y="23"/>
                    <a:pt x="62" y="23"/>
                  </a:cubicBezTo>
                  <a:cubicBezTo>
                    <a:pt x="62" y="0"/>
                    <a:pt x="62" y="0"/>
                    <a:pt x="62" y="0"/>
                  </a:cubicBezTo>
                </a:path>
              </a:pathLst>
            </a:custGeom>
            <a:solidFill>
              <a:srgbClr val="9BE1F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9" name="ï$ļïḍe"/>
            <p:cNvSpPr/>
            <p:nvPr/>
          </p:nvSpPr>
          <p:spPr bwMode="auto">
            <a:xfrm>
              <a:off x="3517900" y="5683250"/>
              <a:ext cx="750888" cy="107950"/>
            </a:xfrm>
            <a:custGeom>
              <a:avLst/>
              <a:gdLst>
                <a:gd name="T0" fmla="*/ 47 w 377"/>
                <a:gd name="T1" fmla="*/ 6 h 54"/>
                <a:gd name="T2" fmla="*/ 0 w 377"/>
                <a:gd name="T3" fmla="*/ 25 h 54"/>
                <a:gd name="T4" fmla="*/ 188 w 377"/>
                <a:gd name="T5" fmla="*/ 54 h 54"/>
                <a:gd name="T6" fmla="*/ 377 w 377"/>
                <a:gd name="T7" fmla="*/ 25 h 54"/>
                <a:gd name="T8" fmla="*/ 377 w 377"/>
                <a:gd name="T9" fmla="*/ 25 h 54"/>
                <a:gd name="T10" fmla="*/ 278 w 377"/>
                <a:gd name="T11" fmla="*/ 19 h 54"/>
                <a:gd name="T12" fmla="*/ 201 w 377"/>
                <a:gd name="T13" fmla="*/ 40 h 54"/>
                <a:gd name="T14" fmla="*/ 201 w 377"/>
                <a:gd name="T15" fmla="*/ 40 h 54"/>
                <a:gd name="T16" fmla="*/ 201 w 377"/>
                <a:gd name="T17" fmla="*/ 40 h 54"/>
                <a:gd name="T18" fmla="*/ 201 w 377"/>
                <a:gd name="T19" fmla="*/ 40 h 54"/>
                <a:gd name="T20" fmla="*/ 201 w 377"/>
                <a:gd name="T21" fmla="*/ 40 h 54"/>
                <a:gd name="T22" fmla="*/ 200 w 377"/>
                <a:gd name="T23" fmla="*/ 40 h 54"/>
                <a:gd name="T24" fmla="*/ 200 w 377"/>
                <a:gd name="T25" fmla="*/ 40 h 54"/>
                <a:gd name="T26" fmla="*/ 200 w 377"/>
                <a:gd name="T27" fmla="*/ 40 h 54"/>
                <a:gd name="T28" fmla="*/ 200 w 377"/>
                <a:gd name="T29" fmla="*/ 40 h 54"/>
                <a:gd name="T30" fmla="*/ 199 w 377"/>
                <a:gd name="T31" fmla="*/ 40 h 54"/>
                <a:gd name="T32" fmla="*/ 199 w 377"/>
                <a:gd name="T33" fmla="*/ 40 h 54"/>
                <a:gd name="T34" fmla="*/ 199 w 377"/>
                <a:gd name="T35" fmla="*/ 40 h 54"/>
                <a:gd name="T36" fmla="*/ 199 w 377"/>
                <a:gd name="T37" fmla="*/ 40 h 54"/>
                <a:gd name="T38" fmla="*/ 198 w 377"/>
                <a:gd name="T39" fmla="*/ 40 h 54"/>
                <a:gd name="T40" fmla="*/ 198 w 377"/>
                <a:gd name="T41" fmla="*/ 40 h 54"/>
                <a:gd name="T42" fmla="*/ 198 w 377"/>
                <a:gd name="T43" fmla="*/ 40 h 54"/>
                <a:gd name="T44" fmla="*/ 197 w 377"/>
                <a:gd name="T45" fmla="*/ 40 h 54"/>
                <a:gd name="T46" fmla="*/ 197 w 377"/>
                <a:gd name="T47" fmla="*/ 40 h 54"/>
                <a:gd name="T48" fmla="*/ 110 w 377"/>
                <a:gd name="T49" fmla="*/ 9 h 54"/>
                <a:gd name="T50" fmla="*/ 47 w 377"/>
                <a:gd name="T51" fmla="*/ 6 h 54"/>
                <a:gd name="T52" fmla="*/ 302 w 377"/>
                <a:gd name="T53" fmla="*/ 2 h 54"/>
                <a:gd name="T54" fmla="*/ 285 w 377"/>
                <a:gd name="T55" fmla="*/ 15 h 54"/>
                <a:gd name="T56" fmla="*/ 374 w 377"/>
                <a:gd name="T57" fmla="*/ 20 h 54"/>
                <a:gd name="T58" fmla="*/ 302 w 377"/>
                <a:gd name="T59" fmla="*/ 2 h 54"/>
                <a:gd name="T60" fmla="*/ 98 w 377"/>
                <a:gd name="T61" fmla="*/ 0 h 54"/>
                <a:gd name="T62" fmla="*/ 72 w 377"/>
                <a:gd name="T63" fmla="*/ 2 h 54"/>
                <a:gd name="T64" fmla="*/ 103 w 377"/>
                <a:gd name="T65" fmla="*/ 4 h 54"/>
                <a:gd name="T66" fmla="*/ 98 w 377"/>
                <a:gd name="T6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7" h="54">
                  <a:moveTo>
                    <a:pt x="47" y="6"/>
                  </a:moveTo>
                  <a:cubicBezTo>
                    <a:pt x="18" y="11"/>
                    <a:pt x="0" y="18"/>
                    <a:pt x="0" y="25"/>
                  </a:cubicBezTo>
                  <a:cubicBezTo>
                    <a:pt x="0" y="41"/>
                    <a:pt x="84" y="54"/>
                    <a:pt x="188" y="54"/>
                  </a:cubicBezTo>
                  <a:cubicBezTo>
                    <a:pt x="292" y="54"/>
                    <a:pt x="377" y="41"/>
                    <a:pt x="377" y="25"/>
                  </a:cubicBezTo>
                  <a:cubicBezTo>
                    <a:pt x="377" y="25"/>
                    <a:pt x="377" y="25"/>
                    <a:pt x="377" y="25"/>
                  </a:cubicBezTo>
                  <a:cubicBezTo>
                    <a:pt x="344" y="23"/>
                    <a:pt x="311" y="21"/>
                    <a:pt x="278" y="19"/>
                  </a:cubicBezTo>
                  <a:cubicBezTo>
                    <a:pt x="256" y="32"/>
                    <a:pt x="229" y="40"/>
                    <a:pt x="201" y="40"/>
                  </a:cubicBezTo>
                  <a:cubicBezTo>
                    <a:pt x="201" y="40"/>
                    <a:pt x="201" y="40"/>
                    <a:pt x="201" y="40"/>
                  </a:cubicBezTo>
                  <a:cubicBezTo>
                    <a:pt x="201" y="40"/>
                    <a:pt x="201" y="40"/>
                    <a:pt x="201" y="40"/>
                  </a:cubicBezTo>
                  <a:cubicBezTo>
                    <a:pt x="201" y="40"/>
                    <a:pt x="201" y="40"/>
                    <a:pt x="201" y="40"/>
                  </a:cubicBezTo>
                  <a:cubicBezTo>
                    <a:pt x="201" y="40"/>
                    <a:pt x="201" y="40"/>
                    <a:pt x="201" y="40"/>
                  </a:cubicBezTo>
                  <a:cubicBezTo>
                    <a:pt x="201" y="40"/>
                    <a:pt x="200" y="40"/>
                    <a:pt x="200" y="40"/>
                  </a:cubicBezTo>
                  <a:cubicBezTo>
                    <a:pt x="200" y="40"/>
                    <a:pt x="200" y="40"/>
                    <a:pt x="200" y="40"/>
                  </a:cubicBezTo>
                  <a:cubicBezTo>
                    <a:pt x="200" y="40"/>
                    <a:pt x="200" y="40"/>
                    <a:pt x="200" y="40"/>
                  </a:cubicBezTo>
                  <a:cubicBezTo>
                    <a:pt x="200" y="40"/>
                    <a:pt x="200" y="40"/>
                    <a:pt x="200" y="40"/>
                  </a:cubicBezTo>
                  <a:cubicBezTo>
                    <a:pt x="200" y="40"/>
                    <a:pt x="199" y="40"/>
                    <a:pt x="199" y="40"/>
                  </a:cubicBezTo>
                  <a:cubicBezTo>
                    <a:pt x="199" y="40"/>
                    <a:pt x="199" y="40"/>
                    <a:pt x="199" y="40"/>
                  </a:cubicBezTo>
                  <a:cubicBezTo>
                    <a:pt x="199" y="40"/>
                    <a:pt x="199" y="40"/>
                    <a:pt x="199" y="40"/>
                  </a:cubicBezTo>
                  <a:cubicBezTo>
                    <a:pt x="199" y="40"/>
                    <a:pt x="199" y="40"/>
                    <a:pt x="199" y="40"/>
                  </a:cubicBezTo>
                  <a:cubicBezTo>
                    <a:pt x="199" y="40"/>
                    <a:pt x="199" y="40"/>
                    <a:pt x="198" y="40"/>
                  </a:cubicBezTo>
                  <a:cubicBezTo>
                    <a:pt x="198" y="40"/>
                    <a:pt x="198" y="40"/>
                    <a:pt x="198" y="40"/>
                  </a:cubicBezTo>
                  <a:cubicBezTo>
                    <a:pt x="198" y="40"/>
                    <a:pt x="198" y="40"/>
                    <a:pt x="198" y="40"/>
                  </a:cubicBezTo>
                  <a:cubicBezTo>
                    <a:pt x="198" y="40"/>
                    <a:pt x="198" y="40"/>
                    <a:pt x="197" y="40"/>
                  </a:cubicBezTo>
                  <a:cubicBezTo>
                    <a:pt x="197" y="40"/>
                    <a:pt x="197" y="40"/>
                    <a:pt x="197" y="40"/>
                  </a:cubicBezTo>
                  <a:cubicBezTo>
                    <a:pt x="165" y="39"/>
                    <a:pt x="134" y="28"/>
                    <a:pt x="110" y="9"/>
                  </a:cubicBezTo>
                  <a:cubicBezTo>
                    <a:pt x="88" y="8"/>
                    <a:pt x="68" y="7"/>
                    <a:pt x="47" y="6"/>
                  </a:cubicBezTo>
                  <a:moveTo>
                    <a:pt x="302" y="2"/>
                  </a:moveTo>
                  <a:cubicBezTo>
                    <a:pt x="297" y="7"/>
                    <a:pt x="291" y="11"/>
                    <a:pt x="285" y="15"/>
                  </a:cubicBezTo>
                  <a:cubicBezTo>
                    <a:pt x="315" y="16"/>
                    <a:pt x="345" y="18"/>
                    <a:pt x="374" y="20"/>
                  </a:cubicBezTo>
                  <a:cubicBezTo>
                    <a:pt x="365" y="13"/>
                    <a:pt x="339" y="6"/>
                    <a:pt x="302" y="2"/>
                  </a:cubicBezTo>
                  <a:moveTo>
                    <a:pt x="98" y="0"/>
                  </a:moveTo>
                  <a:cubicBezTo>
                    <a:pt x="89" y="0"/>
                    <a:pt x="80" y="1"/>
                    <a:pt x="72" y="2"/>
                  </a:cubicBezTo>
                  <a:cubicBezTo>
                    <a:pt x="83" y="3"/>
                    <a:pt x="93" y="3"/>
                    <a:pt x="103" y="4"/>
                  </a:cubicBezTo>
                  <a:cubicBezTo>
                    <a:pt x="101" y="3"/>
                    <a:pt x="100" y="1"/>
                    <a:pt x="98" y="0"/>
                  </a:cubicBezTo>
                </a:path>
              </a:pathLst>
            </a:custGeom>
            <a:solidFill>
              <a:srgbClr val="C6815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0" name="is1ïdè"/>
            <p:cNvSpPr/>
            <p:nvPr/>
          </p:nvSpPr>
          <p:spPr bwMode="auto">
            <a:xfrm>
              <a:off x="3611563" y="5688013"/>
              <a:ext cx="657225" cy="46038"/>
            </a:xfrm>
            <a:custGeom>
              <a:avLst/>
              <a:gdLst>
                <a:gd name="T0" fmla="*/ 238 w 330"/>
                <a:gd name="T1" fmla="*/ 13 h 23"/>
                <a:gd name="T2" fmla="*/ 231 w 330"/>
                <a:gd name="T3" fmla="*/ 17 h 23"/>
                <a:gd name="T4" fmla="*/ 330 w 330"/>
                <a:gd name="T5" fmla="*/ 23 h 23"/>
                <a:gd name="T6" fmla="*/ 327 w 330"/>
                <a:gd name="T7" fmla="*/ 18 h 23"/>
                <a:gd name="T8" fmla="*/ 238 w 330"/>
                <a:gd name="T9" fmla="*/ 13 h 23"/>
                <a:gd name="T10" fmla="*/ 25 w 330"/>
                <a:gd name="T11" fmla="*/ 0 h 23"/>
                <a:gd name="T12" fmla="*/ 0 w 330"/>
                <a:gd name="T13" fmla="*/ 4 h 23"/>
                <a:gd name="T14" fmla="*/ 63 w 330"/>
                <a:gd name="T15" fmla="*/ 7 h 23"/>
                <a:gd name="T16" fmla="*/ 56 w 330"/>
                <a:gd name="T17" fmla="*/ 2 h 23"/>
                <a:gd name="T18" fmla="*/ 25 w 330"/>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23">
                  <a:moveTo>
                    <a:pt x="238" y="13"/>
                  </a:moveTo>
                  <a:cubicBezTo>
                    <a:pt x="236" y="14"/>
                    <a:pt x="234" y="16"/>
                    <a:pt x="231" y="17"/>
                  </a:cubicBezTo>
                  <a:cubicBezTo>
                    <a:pt x="264" y="19"/>
                    <a:pt x="297" y="21"/>
                    <a:pt x="330" y="23"/>
                  </a:cubicBezTo>
                  <a:cubicBezTo>
                    <a:pt x="330" y="21"/>
                    <a:pt x="329" y="19"/>
                    <a:pt x="327" y="18"/>
                  </a:cubicBezTo>
                  <a:cubicBezTo>
                    <a:pt x="298" y="16"/>
                    <a:pt x="268" y="14"/>
                    <a:pt x="238" y="13"/>
                  </a:cubicBezTo>
                  <a:moveTo>
                    <a:pt x="25" y="0"/>
                  </a:moveTo>
                  <a:cubicBezTo>
                    <a:pt x="16" y="1"/>
                    <a:pt x="8" y="2"/>
                    <a:pt x="0" y="4"/>
                  </a:cubicBezTo>
                  <a:cubicBezTo>
                    <a:pt x="21" y="5"/>
                    <a:pt x="41" y="6"/>
                    <a:pt x="63" y="7"/>
                  </a:cubicBezTo>
                  <a:cubicBezTo>
                    <a:pt x="60" y="6"/>
                    <a:pt x="58" y="4"/>
                    <a:pt x="56" y="2"/>
                  </a:cubicBezTo>
                  <a:cubicBezTo>
                    <a:pt x="46" y="1"/>
                    <a:pt x="36" y="1"/>
                    <a:pt x="25" y="0"/>
                  </a:cubicBezTo>
                </a:path>
              </a:pathLst>
            </a:custGeom>
            <a:solidFill>
              <a:srgbClr val="B970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1" name="íSļîḍé"/>
            <p:cNvSpPr/>
            <p:nvPr/>
          </p:nvSpPr>
          <p:spPr bwMode="auto">
            <a:xfrm>
              <a:off x="3616325" y="4870450"/>
              <a:ext cx="606425" cy="892175"/>
            </a:xfrm>
            <a:custGeom>
              <a:avLst/>
              <a:gdLst>
                <a:gd name="T0" fmla="*/ 209 w 305"/>
                <a:gd name="T1" fmla="*/ 154 h 448"/>
                <a:gd name="T2" fmla="*/ 209 w 305"/>
                <a:gd name="T3" fmla="*/ 31 h 448"/>
                <a:gd name="T4" fmla="*/ 224 w 305"/>
                <a:gd name="T5" fmla="*/ 31 h 448"/>
                <a:gd name="T6" fmla="*/ 224 w 305"/>
                <a:gd name="T7" fmla="*/ 0 h 448"/>
                <a:gd name="T8" fmla="*/ 209 w 305"/>
                <a:gd name="T9" fmla="*/ 0 h 448"/>
                <a:gd name="T10" fmla="*/ 96 w 305"/>
                <a:gd name="T11" fmla="*/ 0 h 448"/>
                <a:gd name="T12" fmla="*/ 82 w 305"/>
                <a:gd name="T13" fmla="*/ 0 h 448"/>
                <a:gd name="T14" fmla="*/ 82 w 305"/>
                <a:gd name="T15" fmla="*/ 31 h 448"/>
                <a:gd name="T16" fmla="*/ 96 w 305"/>
                <a:gd name="T17" fmla="*/ 31 h 448"/>
                <a:gd name="T18" fmla="*/ 96 w 305"/>
                <a:gd name="T19" fmla="*/ 154 h 448"/>
                <a:gd name="T20" fmla="*/ 0 w 305"/>
                <a:gd name="T21" fmla="*/ 296 h 448"/>
                <a:gd name="T22" fmla="*/ 152 w 305"/>
                <a:gd name="T23" fmla="*/ 448 h 448"/>
                <a:gd name="T24" fmla="*/ 305 w 305"/>
                <a:gd name="T25" fmla="*/ 296 h 448"/>
                <a:gd name="T26" fmla="*/ 209 w 305"/>
                <a:gd name="T27" fmla="*/ 15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448">
                  <a:moveTo>
                    <a:pt x="209" y="154"/>
                  </a:moveTo>
                  <a:cubicBezTo>
                    <a:pt x="209" y="31"/>
                    <a:pt x="209" y="31"/>
                    <a:pt x="209" y="31"/>
                  </a:cubicBezTo>
                  <a:cubicBezTo>
                    <a:pt x="224" y="31"/>
                    <a:pt x="224" y="31"/>
                    <a:pt x="224" y="31"/>
                  </a:cubicBezTo>
                  <a:cubicBezTo>
                    <a:pt x="224" y="0"/>
                    <a:pt x="224" y="0"/>
                    <a:pt x="224" y="0"/>
                  </a:cubicBezTo>
                  <a:cubicBezTo>
                    <a:pt x="209" y="0"/>
                    <a:pt x="209" y="0"/>
                    <a:pt x="209" y="0"/>
                  </a:cubicBezTo>
                  <a:cubicBezTo>
                    <a:pt x="96" y="0"/>
                    <a:pt x="96" y="0"/>
                    <a:pt x="96" y="0"/>
                  </a:cubicBezTo>
                  <a:cubicBezTo>
                    <a:pt x="82" y="0"/>
                    <a:pt x="82" y="0"/>
                    <a:pt x="82" y="0"/>
                  </a:cubicBezTo>
                  <a:cubicBezTo>
                    <a:pt x="82" y="31"/>
                    <a:pt x="82" y="31"/>
                    <a:pt x="82" y="31"/>
                  </a:cubicBezTo>
                  <a:cubicBezTo>
                    <a:pt x="96" y="31"/>
                    <a:pt x="96" y="31"/>
                    <a:pt x="96" y="31"/>
                  </a:cubicBezTo>
                  <a:cubicBezTo>
                    <a:pt x="96" y="154"/>
                    <a:pt x="96" y="154"/>
                    <a:pt x="96" y="154"/>
                  </a:cubicBezTo>
                  <a:cubicBezTo>
                    <a:pt x="40" y="176"/>
                    <a:pt x="0" y="231"/>
                    <a:pt x="0" y="296"/>
                  </a:cubicBezTo>
                  <a:cubicBezTo>
                    <a:pt x="0" y="380"/>
                    <a:pt x="68" y="448"/>
                    <a:pt x="152" y="448"/>
                  </a:cubicBezTo>
                  <a:cubicBezTo>
                    <a:pt x="236" y="448"/>
                    <a:pt x="305" y="380"/>
                    <a:pt x="305" y="296"/>
                  </a:cubicBezTo>
                  <a:cubicBezTo>
                    <a:pt x="305" y="232"/>
                    <a:pt x="265" y="177"/>
                    <a:pt x="209" y="154"/>
                  </a:cubicBezTo>
                </a:path>
              </a:pathLst>
            </a:custGeom>
            <a:solidFill>
              <a:srgbClr val="A9E1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 name="ïṧ1îḋé"/>
            <p:cNvSpPr/>
            <p:nvPr/>
          </p:nvSpPr>
          <p:spPr bwMode="auto">
            <a:xfrm>
              <a:off x="3656013" y="5329238"/>
              <a:ext cx="525463" cy="393700"/>
            </a:xfrm>
            <a:custGeom>
              <a:avLst/>
              <a:gdLst>
                <a:gd name="T0" fmla="*/ 11 w 264"/>
                <a:gd name="T1" fmla="*/ 13 h 198"/>
                <a:gd name="T2" fmla="*/ 0 w 264"/>
                <a:gd name="T3" fmla="*/ 66 h 198"/>
                <a:gd name="T4" fmla="*/ 132 w 264"/>
                <a:gd name="T5" fmla="*/ 198 h 198"/>
                <a:gd name="T6" fmla="*/ 264 w 264"/>
                <a:gd name="T7" fmla="*/ 66 h 198"/>
                <a:gd name="T8" fmla="*/ 253 w 264"/>
                <a:gd name="T9" fmla="*/ 13 h 198"/>
                <a:gd name="T10" fmla="*/ 181 w 264"/>
                <a:gd name="T11" fmla="*/ 0 h 198"/>
                <a:gd name="T12" fmla="*/ 84 w 264"/>
                <a:gd name="T13" fmla="*/ 34 h 198"/>
                <a:gd name="T14" fmla="*/ 11 w 264"/>
                <a:gd name="T15" fmla="*/ 13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4" h="198">
                  <a:moveTo>
                    <a:pt x="11" y="13"/>
                  </a:moveTo>
                  <a:cubicBezTo>
                    <a:pt x="4" y="29"/>
                    <a:pt x="1" y="47"/>
                    <a:pt x="0" y="66"/>
                  </a:cubicBezTo>
                  <a:cubicBezTo>
                    <a:pt x="0" y="138"/>
                    <a:pt x="59" y="197"/>
                    <a:pt x="132" y="198"/>
                  </a:cubicBezTo>
                  <a:cubicBezTo>
                    <a:pt x="205" y="198"/>
                    <a:pt x="264" y="139"/>
                    <a:pt x="264" y="66"/>
                  </a:cubicBezTo>
                  <a:cubicBezTo>
                    <a:pt x="264" y="47"/>
                    <a:pt x="260" y="29"/>
                    <a:pt x="253" y="13"/>
                  </a:cubicBezTo>
                  <a:cubicBezTo>
                    <a:pt x="253" y="13"/>
                    <a:pt x="218" y="0"/>
                    <a:pt x="181" y="0"/>
                  </a:cubicBezTo>
                  <a:cubicBezTo>
                    <a:pt x="145" y="0"/>
                    <a:pt x="119" y="34"/>
                    <a:pt x="84" y="34"/>
                  </a:cubicBezTo>
                  <a:cubicBezTo>
                    <a:pt x="49" y="34"/>
                    <a:pt x="11" y="13"/>
                    <a:pt x="11" y="13"/>
                  </a:cubicBezTo>
                </a:path>
              </a:pathLst>
            </a:custGeom>
            <a:solidFill>
              <a:srgbClr val="F790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 name="ïṧḻïḍè"/>
            <p:cNvSpPr/>
            <p:nvPr/>
          </p:nvSpPr>
          <p:spPr bwMode="auto">
            <a:xfrm>
              <a:off x="3694113" y="5414963"/>
              <a:ext cx="47625" cy="49213"/>
            </a:xfrm>
            <a:prstGeom prst="ellipse">
              <a:avLst/>
            </a:prstGeom>
            <a:solidFill>
              <a:srgbClr val="F9B3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4" name="iS1îḋè"/>
            <p:cNvSpPr/>
            <p:nvPr/>
          </p:nvSpPr>
          <p:spPr bwMode="auto">
            <a:xfrm>
              <a:off x="3811588" y="5445125"/>
              <a:ext cx="63500" cy="61913"/>
            </a:xfrm>
            <a:prstGeom prst="ellipse">
              <a:avLst/>
            </a:prstGeom>
            <a:solidFill>
              <a:srgbClr val="F9B3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5" name="ïṥļïďe"/>
            <p:cNvSpPr/>
            <p:nvPr/>
          </p:nvSpPr>
          <p:spPr bwMode="auto">
            <a:xfrm>
              <a:off x="3719513" y="5507038"/>
              <a:ext cx="47625" cy="47625"/>
            </a:xfrm>
            <a:prstGeom prst="ellipse">
              <a:avLst/>
            </a:prstGeom>
            <a:solidFill>
              <a:srgbClr val="F9B3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6" name="íṧľiḑe"/>
            <p:cNvSpPr/>
            <p:nvPr/>
          </p:nvSpPr>
          <p:spPr bwMode="auto">
            <a:xfrm>
              <a:off x="3797300" y="5580063"/>
              <a:ext cx="61913" cy="63500"/>
            </a:xfrm>
            <a:prstGeom prst="ellipse">
              <a:avLst/>
            </a:prstGeom>
            <a:solidFill>
              <a:srgbClr val="F9B3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7" name="íŝ1ïḓé"/>
            <p:cNvSpPr/>
            <p:nvPr/>
          </p:nvSpPr>
          <p:spPr bwMode="auto">
            <a:xfrm>
              <a:off x="3917950" y="5376863"/>
              <a:ext cx="47625" cy="49213"/>
            </a:xfrm>
            <a:prstGeom prst="ellipse">
              <a:avLst/>
            </a:prstGeom>
            <a:solidFill>
              <a:srgbClr val="F9B3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8" name="ïṡḻïdé"/>
            <p:cNvSpPr/>
            <p:nvPr/>
          </p:nvSpPr>
          <p:spPr bwMode="auto">
            <a:xfrm>
              <a:off x="4024313" y="5359400"/>
              <a:ext cx="63500" cy="61913"/>
            </a:xfrm>
            <a:prstGeom prst="ellipse">
              <a:avLst/>
            </a:prstGeom>
            <a:solidFill>
              <a:srgbClr val="F9B3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9" name="íśḷîḓe"/>
            <p:cNvSpPr/>
            <p:nvPr/>
          </p:nvSpPr>
          <p:spPr bwMode="auto">
            <a:xfrm>
              <a:off x="3908425" y="5507038"/>
              <a:ext cx="47625" cy="47625"/>
            </a:xfrm>
            <a:prstGeom prst="ellipse">
              <a:avLst/>
            </a:prstGeom>
            <a:solidFill>
              <a:srgbClr val="F9B3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0" name="íṧḷiḓê"/>
            <p:cNvSpPr/>
            <p:nvPr/>
          </p:nvSpPr>
          <p:spPr bwMode="auto">
            <a:xfrm>
              <a:off x="3994150" y="5456238"/>
              <a:ext cx="61913" cy="61913"/>
            </a:xfrm>
            <a:prstGeom prst="ellipse">
              <a:avLst/>
            </a:prstGeom>
            <a:solidFill>
              <a:srgbClr val="F9B3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1" name="isḻïḋé"/>
            <p:cNvSpPr/>
            <p:nvPr/>
          </p:nvSpPr>
          <p:spPr bwMode="auto">
            <a:xfrm>
              <a:off x="4098925" y="5424488"/>
              <a:ext cx="61913" cy="61913"/>
            </a:xfrm>
            <a:prstGeom prst="ellipse">
              <a:avLst/>
            </a:prstGeom>
            <a:solidFill>
              <a:srgbClr val="F9B3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2" name="íṧlïḋé"/>
            <p:cNvSpPr/>
            <p:nvPr/>
          </p:nvSpPr>
          <p:spPr bwMode="auto">
            <a:xfrm>
              <a:off x="4062413" y="5530850"/>
              <a:ext cx="49213" cy="49213"/>
            </a:xfrm>
            <a:prstGeom prst="ellipse">
              <a:avLst/>
            </a:prstGeom>
            <a:solidFill>
              <a:srgbClr val="F9B3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3" name="í$líḑê"/>
            <p:cNvSpPr/>
            <p:nvPr/>
          </p:nvSpPr>
          <p:spPr bwMode="auto">
            <a:xfrm>
              <a:off x="3956050" y="5610225"/>
              <a:ext cx="47625" cy="47625"/>
            </a:xfrm>
            <a:prstGeom prst="ellipse">
              <a:avLst/>
            </a:prstGeom>
            <a:solidFill>
              <a:srgbClr val="F9B3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4" name="íSľïḑé"/>
            <p:cNvSpPr/>
            <p:nvPr/>
          </p:nvSpPr>
          <p:spPr bwMode="auto">
            <a:xfrm>
              <a:off x="3779838" y="4870450"/>
              <a:ext cx="282575" cy="25400"/>
            </a:xfrm>
            <a:prstGeom prst="rect">
              <a:avLst/>
            </a:prstGeom>
            <a:solidFill>
              <a:srgbClr val="70D4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05" name="iṥḻíḓê"/>
            <p:cNvSpPr/>
            <p:nvPr/>
          </p:nvSpPr>
          <p:spPr bwMode="auto">
            <a:xfrm>
              <a:off x="3779838" y="4870450"/>
              <a:ext cx="282575"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06" name="íśḻiḓé"/>
            <p:cNvSpPr/>
            <p:nvPr/>
          </p:nvSpPr>
          <p:spPr bwMode="auto">
            <a:xfrm>
              <a:off x="3910013" y="5762625"/>
              <a:ext cx="7938" cy="0"/>
            </a:xfrm>
            <a:custGeom>
              <a:avLst/>
              <a:gdLst>
                <a:gd name="T0" fmla="*/ 4 w 4"/>
                <a:gd name="T1" fmla="*/ 4 w 4"/>
                <a:gd name="T2" fmla="*/ 4 w 4"/>
                <a:gd name="T3" fmla="*/ 3 w 4"/>
                <a:gd name="T4" fmla="*/ 4 w 4"/>
                <a:gd name="T5" fmla="*/ 3 w 4"/>
                <a:gd name="T6" fmla="*/ 3 w 4"/>
                <a:gd name="T7" fmla="*/ 3 w 4"/>
                <a:gd name="T8" fmla="*/ 3 w 4"/>
                <a:gd name="T9" fmla="*/ 2 w 4"/>
                <a:gd name="T10" fmla="*/ 3 w 4"/>
                <a:gd name="T11" fmla="*/ 2 w 4"/>
                <a:gd name="T12" fmla="*/ 2 w 4"/>
                <a:gd name="T13" fmla="*/ 2 w 4"/>
                <a:gd name="T14" fmla="*/ 2 w 4"/>
                <a:gd name="T15" fmla="*/ 1 w 4"/>
                <a:gd name="T16" fmla="*/ 2 w 4"/>
                <a:gd name="T17" fmla="*/ 1 w 4"/>
                <a:gd name="T18" fmla="*/ 1 w 4"/>
                <a:gd name="T19" fmla="*/ 1 w 4"/>
                <a:gd name="T20" fmla="*/ 1 w 4"/>
                <a:gd name="T21" fmla="*/ 0 w 4"/>
                <a:gd name="T22" fmla="*/ 0 w 4"/>
                <a:gd name="T23" fmla="*/ 0 w 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Lst>
              <a:rect l="0" t="0" r="r" b="b"/>
              <a:pathLst>
                <a:path w="4">
                  <a:moveTo>
                    <a:pt x="4" y="0"/>
                  </a:moveTo>
                  <a:cubicBezTo>
                    <a:pt x="4" y="0"/>
                    <a:pt x="4" y="0"/>
                    <a:pt x="4" y="0"/>
                  </a:cubicBezTo>
                  <a:cubicBezTo>
                    <a:pt x="4" y="0"/>
                    <a:pt x="4" y="0"/>
                    <a:pt x="4" y="0"/>
                  </a:cubicBezTo>
                  <a:moveTo>
                    <a:pt x="3" y="0"/>
                  </a:moveTo>
                  <a:cubicBezTo>
                    <a:pt x="3" y="0"/>
                    <a:pt x="4" y="0"/>
                    <a:pt x="4" y="0"/>
                  </a:cubicBezTo>
                  <a:cubicBezTo>
                    <a:pt x="4" y="0"/>
                    <a:pt x="3" y="0"/>
                    <a:pt x="3" y="0"/>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2" y="0"/>
                  </a:moveTo>
                  <a:cubicBezTo>
                    <a:pt x="2" y="0"/>
                    <a:pt x="2" y="0"/>
                    <a:pt x="2" y="0"/>
                  </a:cubicBezTo>
                  <a:cubicBezTo>
                    <a:pt x="2" y="0"/>
                    <a:pt x="2" y="0"/>
                    <a:pt x="2" y="0"/>
                  </a:cubicBezTo>
                  <a:moveTo>
                    <a:pt x="1" y="0"/>
                  </a:moveTo>
                  <a:cubicBezTo>
                    <a:pt x="2" y="0"/>
                    <a:pt x="2" y="0"/>
                    <a:pt x="2" y="0"/>
                  </a:cubicBezTo>
                  <a:cubicBezTo>
                    <a:pt x="2" y="0"/>
                    <a:pt x="2" y="0"/>
                    <a:pt x="1"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path>
              </a:pathLst>
            </a:custGeom>
            <a:solidFill>
              <a:srgbClr val="D7A78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7" name="ïş1íḍè"/>
            <p:cNvSpPr/>
            <p:nvPr/>
          </p:nvSpPr>
          <p:spPr bwMode="auto">
            <a:xfrm>
              <a:off x="3678238" y="4870450"/>
              <a:ext cx="544513" cy="892175"/>
            </a:xfrm>
            <a:custGeom>
              <a:avLst/>
              <a:gdLst>
                <a:gd name="T0" fmla="*/ 193 w 274"/>
                <a:gd name="T1" fmla="*/ 0 h 448"/>
                <a:gd name="T2" fmla="*/ 193 w 274"/>
                <a:gd name="T3" fmla="*/ 12 h 448"/>
                <a:gd name="T4" fmla="*/ 152 w 274"/>
                <a:gd name="T5" fmla="*/ 12 h 448"/>
                <a:gd name="T6" fmla="*/ 152 w 274"/>
                <a:gd name="T7" fmla="*/ 172 h 448"/>
                <a:gd name="T8" fmla="*/ 193 w 274"/>
                <a:gd name="T9" fmla="*/ 232 h 448"/>
                <a:gd name="T10" fmla="*/ 242 w 274"/>
                <a:gd name="T11" fmla="*/ 243 h 448"/>
                <a:gd name="T12" fmla="*/ 253 w 274"/>
                <a:gd name="T13" fmla="*/ 296 h 448"/>
                <a:gd name="T14" fmla="*/ 121 w 274"/>
                <a:gd name="T15" fmla="*/ 428 h 448"/>
                <a:gd name="T16" fmla="*/ 121 w 274"/>
                <a:gd name="T17" fmla="*/ 428 h 448"/>
                <a:gd name="T18" fmla="*/ 46 w 274"/>
                <a:gd name="T19" fmla="*/ 404 h 448"/>
                <a:gd name="T20" fmla="*/ 0 w 274"/>
                <a:gd name="T21" fmla="*/ 388 h 448"/>
                <a:gd name="T22" fmla="*/ 117 w 274"/>
                <a:gd name="T23" fmla="*/ 448 h 448"/>
                <a:gd name="T24" fmla="*/ 117 w 274"/>
                <a:gd name="T25" fmla="*/ 448 h 448"/>
                <a:gd name="T26" fmla="*/ 118 w 274"/>
                <a:gd name="T27" fmla="*/ 448 h 448"/>
                <a:gd name="T28" fmla="*/ 118 w 274"/>
                <a:gd name="T29" fmla="*/ 448 h 448"/>
                <a:gd name="T30" fmla="*/ 118 w 274"/>
                <a:gd name="T31" fmla="*/ 448 h 448"/>
                <a:gd name="T32" fmla="*/ 119 w 274"/>
                <a:gd name="T33" fmla="*/ 448 h 448"/>
                <a:gd name="T34" fmla="*/ 119 w 274"/>
                <a:gd name="T35" fmla="*/ 448 h 448"/>
                <a:gd name="T36" fmla="*/ 119 w 274"/>
                <a:gd name="T37" fmla="*/ 448 h 448"/>
                <a:gd name="T38" fmla="*/ 119 w 274"/>
                <a:gd name="T39" fmla="*/ 448 h 448"/>
                <a:gd name="T40" fmla="*/ 120 w 274"/>
                <a:gd name="T41" fmla="*/ 448 h 448"/>
                <a:gd name="T42" fmla="*/ 120 w 274"/>
                <a:gd name="T43" fmla="*/ 448 h 448"/>
                <a:gd name="T44" fmla="*/ 120 w 274"/>
                <a:gd name="T45" fmla="*/ 448 h 448"/>
                <a:gd name="T46" fmla="*/ 120 w 274"/>
                <a:gd name="T47" fmla="*/ 448 h 448"/>
                <a:gd name="T48" fmla="*/ 121 w 274"/>
                <a:gd name="T49" fmla="*/ 448 h 448"/>
                <a:gd name="T50" fmla="*/ 121 w 274"/>
                <a:gd name="T51" fmla="*/ 448 h 448"/>
                <a:gd name="T52" fmla="*/ 121 w 274"/>
                <a:gd name="T53" fmla="*/ 448 h 448"/>
                <a:gd name="T54" fmla="*/ 121 w 274"/>
                <a:gd name="T55" fmla="*/ 448 h 448"/>
                <a:gd name="T56" fmla="*/ 121 w 274"/>
                <a:gd name="T57" fmla="*/ 448 h 448"/>
                <a:gd name="T58" fmla="*/ 274 w 274"/>
                <a:gd name="T59" fmla="*/ 296 h 448"/>
                <a:gd name="T60" fmla="*/ 243 w 274"/>
                <a:gd name="T61" fmla="*/ 203 h 448"/>
                <a:gd name="T62" fmla="*/ 225 w 274"/>
                <a:gd name="T63" fmla="*/ 184 h 448"/>
                <a:gd name="T64" fmla="*/ 178 w 274"/>
                <a:gd name="T65" fmla="*/ 154 h 448"/>
                <a:gd name="T66" fmla="*/ 178 w 274"/>
                <a:gd name="T67" fmla="*/ 154 h 448"/>
                <a:gd name="T68" fmla="*/ 178 w 274"/>
                <a:gd name="T69" fmla="*/ 154 h 448"/>
                <a:gd name="T70" fmla="*/ 178 w 274"/>
                <a:gd name="T71" fmla="*/ 31 h 448"/>
                <a:gd name="T72" fmla="*/ 193 w 274"/>
                <a:gd name="T73" fmla="*/ 31 h 448"/>
                <a:gd name="T74" fmla="*/ 193 w 274"/>
                <a:gd name="T75" fmla="*/ 0 h 448"/>
                <a:gd name="T76" fmla="*/ 193 w 274"/>
                <a:gd name="T77"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4" h="448">
                  <a:moveTo>
                    <a:pt x="193" y="0"/>
                  </a:moveTo>
                  <a:cubicBezTo>
                    <a:pt x="193" y="12"/>
                    <a:pt x="193" y="12"/>
                    <a:pt x="193" y="12"/>
                  </a:cubicBezTo>
                  <a:cubicBezTo>
                    <a:pt x="152" y="12"/>
                    <a:pt x="152" y="12"/>
                    <a:pt x="152" y="12"/>
                  </a:cubicBezTo>
                  <a:cubicBezTo>
                    <a:pt x="152" y="172"/>
                    <a:pt x="152" y="172"/>
                    <a:pt x="152" y="172"/>
                  </a:cubicBezTo>
                  <a:cubicBezTo>
                    <a:pt x="169" y="180"/>
                    <a:pt x="185" y="203"/>
                    <a:pt x="193" y="232"/>
                  </a:cubicBezTo>
                  <a:cubicBezTo>
                    <a:pt x="221" y="235"/>
                    <a:pt x="242" y="243"/>
                    <a:pt x="242" y="243"/>
                  </a:cubicBezTo>
                  <a:cubicBezTo>
                    <a:pt x="249" y="259"/>
                    <a:pt x="253" y="277"/>
                    <a:pt x="253" y="296"/>
                  </a:cubicBezTo>
                  <a:cubicBezTo>
                    <a:pt x="253" y="369"/>
                    <a:pt x="194" y="428"/>
                    <a:pt x="121" y="428"/>
                  </a:cubicBezTo>
                  <a:cubicBezTo>
                    <a:pt x="121" y="428"/>
                    <a:pt x="121" y="428"/>
                    <a:pt x="121" y="428"/>
                  </a:cubicBezTo>
                  <a:cubicBezTo>
                    <a:pt x="93" y="428"/>
                    <a:pt x="67" y="419"/>
                    <a:pt x="46" y="404"/>
                  </a:cubicBezTo>
                  <a:cubicBezTo>
                    <a:pt x="17" y="401"/>
                    <a:pt x="0" y="388"/>
                    <a:pt x="0" y="388"/>
                  </a:cubicBezTo>
                  <a:cubicBezTo>
                    <a:pt x="27" y="423"/>
                    <a:pt x="69" y="447"/>
                    <a:pt x="117" y="448"/>
                  </a:cubicBezTo>
                  <a:cubicBezTo>
                    <a:pt x="117" y="448"/>
                    <a:pt x="117" y="448"/>
                    <a:pt x="117" y="448"/>
                  </a:cubicBezTo>
                  <a:cubicBezTo>
                    <a:pt x="118" y="448"/>
                    <a:pt x="118" y="448"/>
                    <a:pt x="118" y="448"/>
                  </a:cubicBezTo>
                  <a:cubicBezTo>
                    <a:pt x="118" y="448"/>
                    <a:pt x="118" y="448"/>
                    <a:pt x="118" y="448"/>
                  </a:cubicBezTo>
                  <a:cubicBezTo>
                    <a:pt x="118" y="448"/>
                    <a:pt x="118" y="448"/>
                    <a:pt x="118" y="448"/>
                  </a:cubicBezTo>
                  <a:cubicBezTo>
                    <a:pt x="119" y="448"/>
                    <a:pt x="119" y="448"/>
                    <a:pt x="119" y="448"/>
                  </a:cubicBezTo>
                  <a:cubicBezTo>
                    <a:pt x="119" y="448"/>
                    <a:pt x="119" y="448"/>
                    <a:pt x="119" y="448"/>
                  </a:cubicBezTo>
                  <a:cubicBezTo>
                    <a:pt x="119" y="448"/>
                    <a:pt x="119" y="448"/>
                    <a:pt x="119" y="448"/>
                  </a:cubicBezTo>
                  <a:cubicBezTo>
                    <a:pt x="119" y="448"/>
                    <a:pt x="119" y="448"/>
                    <a:pt x="119" y="448"/>
                  </a:cubicBezTo>
                  <a:cubicBezTo>
                    <a:pt x="119" y="448"/>
                    <a:pt x="120" y="448"/>
                    <a:pt x="120" y="448"/>
                  </a:cubicBezTo>
                  <a:cubicBezTo>
                    <a:pt x="120" y="448"/>
                    <a:pt x="120" y="448"/>
                    <a:pt x="120" y="448"/>
                  </a:cubicBezTo>
                  <a:cubicBezTo>
                    <a:pt x="120" y="448"/>
                    <a:pt x="120" y="448"/>
                    <a:pt x="120" y="448"/>
                  </a:cubicBezTo>
                  <a:cubicBezTo>
                    <a:pt x="120" y="448"/>
                    <a:pt x="120" y="448"/>
                    <a:pt x="120" y="448"/>
                  </a:cubicBezTo>
                  <a:cubicBezTo>
                    <a:pt x="120" y="448"/>
                    <a:pt x="121" y="448"/>
                    <a:pt x="121" y="448"/>
                  </a:cubicBezTo>
                  <a:cubicBezTo>
                    <a:pt x="121" y="448"/>
                    <a:pt x="121" y="448"/>
                    <a:pt x="121" y="448"/>
                  </a:cubicBezTo>
                  <a:cubicBezTo>
                    <a:pt x="121" y="448"/>
                    <a:pt x="121" y="448"/>
                    <a:pt x="121" y="448"/>
                  </a:cubicBezTo>
                  <a:cubicBezTo>
                    <a:pt x="121" y="448"/>
                    <a:pt x="121" y="448"/>
                    <a:pt x="121" y="448"/>
                  </a:cubicBezTo>
                  <a:cubicBezTo>
                    <a:pt x="121" y="448"/>
                    <a:pt x="121" y="448"/>
                    <a:pt x="121" y="448"/>
                  </a:cubicBezTo>
                  <a:cubicBezTo>
                    <a:pt x="205" y="448"/>
                    <a:pt x="274" y="380"/>
                    <a:pt x="274" y="296"/>
                  </a:cubicBezTo>
                  <a:cubicBezTo>
                    <a:pt x="274" y="261"/>
                    <a:pt x="262" y="229"/>
                    <a:pt x="243" y="203"/>
                  </a:cubicBezTo>
                  <a:cubicBezTo>
                    <a:pt x="237" y="197"/>
                    <a:pt x="232" y="190"/>
                    <a:pt x="225" y="184"/>
                  </a:cubicBezTo>
                  <a:cubicBezTo>
                    <a:pt x="212" y="172"/>
                    <a:pt x="196" y="161"/>
                    <a:pt x="178" y="154"/>
                  </a:cubicBezTo>
                  <a:cubicBezTo>
                    <a:pt x="178" y="154"/>
                    <a:pt x="178" y="154"/>
                    <a:pt x="178" y="154"/>
                  </a:cubicBezTo>
                  <a:cubicBezTo>
                    <a:pt x="178" y="154"/>
                    <a:pt x="178" y="154"/>
                    <a:pt x="178" y="154"/>
                  </a:cubicBezTo>
                  <a:cubicBezTo>
                    <a:pt x="178" y="31"/>
                    <a:pt x="178" y="31"/>
                    <a:pt x="178" y="31"/>
                  </a:cubicBezTo>
                  <a:cubicBezTo>
                    <a:pt x="193" y="31"/>
                    <a:pt x="193" y="31"/>
                    <a:pt x="193" y="31"/>
                  </a:cubicBezTo>
                  <a:cubicBezTo>
                    <a:pt x="193" y="0"/>
                    <a:pt x="193" y="0"/>
                    <a:pt x="193" y="0"/>
                  </a:cubicBezTo>
                  <a:cubicBezTo>
                    <a:pt x="193" y="0"/>
                    <a:pt x="193" y="0"/>
                    <a:pt x="193" y="0"/>
                  </a:cubicBezTo>
                </a:path>
              </a:pathLst>
            </a:custGeom>
            <a:solidFill>
              <a:srgbClr val="C3EAF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8" name="íṩḻiḍé"/>
            <p:cNvSpPr/>
            <p:nvPr/>
          </p:nvSpPr>
          <p:spPr bwMode="auto">
            <a:xfrm>
              <a:off x="3768725" y="5332413"/>
              <a:ext cx="412750" cy="390525"/>
            </a:xfrm>
            <a:custGeom>
              <a:avLst/>
              <a:gdLst>
                <a:gd name="T0" fmla="*/ 106 w 207"/>
                <a:gd name="T1" fmla="*/ 163 h 196"/>
                <a:gd name="T2" fmla="*/ 94 w 207"/>
                <a:gd name="T3" fmla="*/ 151 h 196"/>
                <a:gd name="T4" fmla="*/ 106 w 207"/>
                <a:gd name="T5" fmla="*/ 139 h 196"/>
                <a:gd name="T6" fmla="*/ 118 w 207"/>
                <a:gd name="T7" fmla="*/ 151 h 196"/>
                <a:gd name="T8" fmla="*/ 106 w 207"/>
                <a:gd name="T9" fmla="*/ 163 h 196"/>
                <a:gd name="T10" fmla="*/ 160 w 207"/>
                <a:gd name="T11" fmla="*/ 124 h 196"/>
                <a:gd name="T12" fmla="*/ 147 w 207"/>
                <a:gd name="T13" fmla="*/ 111 h 196"/>
                <a:gd name="T14" fmla="*/ 160 w 207"/>
                <a:gd name="T15" fmla="*/ 99 h 196"/>
                <a:gd name="T16" fmla="*/ 172 w 207"/>
                <a:gd name="T17" fmla="*/ 111 h 196"/>
                <a:gd name="T18" fmla="*/ 160 w 207"/>
                <a:gd name="T19" fmla="*/ 124 h 196"/>
                <a:gd name="T20" fmla="*/ 182 w 207"/>
                <a:gd name="T21" fmla="*/ 77 h 196"/>
                <a:gd name="T22" fmla="*/ 166 w 207"/>
                <a:gd name="T23" fmla="*/ 62 h 196"/>
                <a:gd name="T24" fmla="*/ 182 w 207"/>
                <a:gd name="T25" fmla="*/ 46 h 196"/>
                <a:gd name="T26" fmla="*/ 197 w 207"/>
                <a:gd name="T27" fmla="*/ 62 h 196"/>
                <a:gd name="T28" fmla="*/ 182 w 207"/>
                <a:gd name="T29" fmla="*/ 77 h 196"/>
                <a:gd name="T30" fmla="*/ 147 w 207"/>
                <a:gd name="T31" fmla="*/ 0 h 196"/>
                <a:gd name="T32" fmla="*/ 151 w 207"/>
                <a:gd name="T33" fmla="*/ 14 h 196"/>
                <a:gd name="T34" fmla="*/ 160 w 207"/>
                <a:gd name="T35" fmla="*/ 28 h 196"/>
                <a:gd name="T36" fmla="*/ 153 w 207"/>
                <a:gd name="T37" fmla="*/ 41 h 196"/>
                <a:gd name="T38" fmla="*/ 118 w 207"/>
                <a:gd name="T39" fmla="*/ 124 h 196"/>
                <a:gd name="T40" fmla="*/ 13 w 207"/>
                <a:gd name="T41" fmla="*/ 172 h 196"/>
                <a:gd name="T42" fmla="*/ 0 w 207"/>
                <a:gd name="T43" fmla="*/ 172 h 196"/>
                <a:gd name="T44" fmla="*/ 75 w 207"/>
                <a:gd name="T45" fmla="*/ 196 h 196"/>
                <a:gd name="T46" fmla="*/ 75 w 207"/>
                <a:gd name="T47" fmla="*/ 196 h 196"/>
                <a:gd name="T48" fmla="*/ 207 w 207"/>
                <a:gd name="T49" fmla="*/ 64 h 196"/>
                <a:gd name="T50" fmla="*/ 196 w 207"/>
                <a:gd name="T51" fmla="*/ 11 h 196"/>
                <a:gd name="T52" fmla="*/ 147 w 207"/>
                <a:gd name="T53"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7" h="196">
                  <a:moveTo>
                    <a:pt x="106" y="163"/>
                  </a:moveTo>
                  <a:cubicBezTo>
                    <a:pt x="100" y="163"/>
                    <a:pt x="94" y="158"/>
                    <a:pt x="94" y="151"/>
                  </a:cubicBezTo>
                  <a:cubicBezTo>
                    <a:pt x="94" y="144"/>
                    <a:pt x="100" y="139"/>
                    <a:pt x="106" y="139"/>
                  </a:cubicBezTo>
                  <a:cubicBezTo>
                    <a:pt x="113" y="139"/>
                    <a:pt x="118" y="144"/>
                    <a:pt x="118" y="151"/>
                  </a:cubicBezTo>
                  <a:cubicBezTo>
                    <a:pt x="118" y="158"/>
                    <a:pt x="113" y="163"/>
                    <a:pt x="106" y="163"/>
                  </a:cubicBezTo>
                  <a:moveTo>
                    <a:pt x="160" y="124"/>
                  </a:moveTo>
                  <a:cubicBezTo>
                    <a:pt x="153" y="124"/>
                    <a:pt x="147" y="118"/>
                    <a:pt x="147" y="111"/>
                  </a:cubicBezTo>
                  <a:cubicBezTo>
                    <a:pt x="147" y="105"/>
                    <a:pt x="153" y="99"/>
                    <a:pt x="160" y="99"/>
                  </a:cubicBezTo>
                  <a:cubicBezTo>
                    <a:pt x="166" y="99"/>
                    <a:pt x="172" y="105"/>
                    <a:pt x="172" y="111"/>
                  </a:cubicBezTo>
                  <a:cubicBezTo>
                    <a:pt x="172" y="118"/>
                    <a:pt x="166" y="124"/>
                    <a:pt x="160" y="124"/>
                  </a:cubicBezTo>
                  <a:moveTo>
                    <a:pt x="182" y="77"/>
                  </a:moveTo>
                  <a:cubicBezTo>
                    <a:pt x="173" y="77"/>
                    <a:pt x="166" y="70"/>
                    <a:pt x="166" y="62"/>
                  </a:cubicBezTo>
                  <a:cubicBezTo>
                    <a:pt x="166" y="53"/>
                    <a:pt x="173" y="46"/>
                    <a:pt x="182" y="46"/>
                  </a:cubicBezTo>
                  <a:cubicBezTo>
                    <a:pt x="190" y="46"/>
                    <a:pt x="197" y="53"/>
                    <a:pt x="197" y="62"/>
                  </a:cubicBezTo>
                  <a:cubicBezTo>
                    <a:pt x="197" y="70"/>
                    <a:pt x="190" y="77"/>
                    <a:pt x="182" y="77"/>
                  </a:cubicBezTo>
                  <a:moveTo>
                    <a:pt x="147" y="0"/>
                  </a:moveTo>
                  <a:cubicBezTo>
                    <a:pt x="149" y="4"/>
                    <a:pt x="150" y="9"/>
                    <a:pt x="151" y="14"/>
                  </a:cubicBezTo>
                  <a:cubicBezTo>
                    <a:pt x="156" y="17"/>
                    <a:pt x="160" y="22"/>
                    <a:pt x="160" y="28"/>
                  </a:cubicBezTo>
                  <a:cubicBezTo>
                    <a:pt x="160" y="34"/>
                    <a:pt x="157" y="38"/>
                    <a:pt x="153" y="41"/>
                  </a:cubicBezTo>
                  <a:cubicBezTo>
                    <a:pt x="153" y="70"/>
                    <a:pt x="143" y="100"/>
                    <a:pt x="118" y="124"/>
                  </a:cubicBezTo>
                  <a:cubicBezTo>
                    <a:pt x="78" y="162"/>
                    <a:pt x="41" y="172"/>
                    <a:pt x="13" y="172"/>
                  </a:cubicBezTo>
                  <a:cubicBezTo>
                    <a:pt x="8" y="172"/>
                    <a:pt x="4" y="172"/>
                    <a:pt x="0" y="172"/>
                  </a:cubicBezTo>
                  <a:cubicBezTo>
                    <a:pt x="21" y="187"/>
                    <a:pt x="47" y="196"/>
                    <a:pt x="75" y="196"/>
                  </a:cubicBezTo>
                  <a:cubicBezTo>
                    <a:pt x="75" y="196"/>
                    <a:pt x="75" y="196"/>
                    <a:pt x="75" y="196"/>
                  </a:cubicBezTo>
                  <a:cubicBezTo>
                    <a:pt x="148" y="196"/>
                    <a:pt x="207" y="137"/>
                    <a:pt x="207" y="64"/>
                  </a:cubicBezTo>
                  <a:cubicBezTo>
                    <a:pt x="207" y="45"/>
                    <a:pt x="203" y="27"/>
                    <a:pt x="196" y="11"/>
                  </a:cubicBezTo>
                  <a:cubicBezTo>
                    <a:pt x="196" y="11"/>
                    <a:pt x="175" y="3"/>
                    <a:pt x="147" y="0"/>
                  </a:cubicBezTo>
                </a:path>
              </a:pathLst>
            </a:custGeom>
            <a:solidFill>
              <a:srgbClr val="F9B2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9" name="ïšlïḑê"/>
            <p:cNvSpPr/>
            <p:nvPr/>
          </p:nvSpPr>
          <p:spPr bwMode="auto">
            <a:xfrm>
              <a:off x="4070350" y="5360988"/>
              <a:ext cx="17463" cy="53975"/>
            </a:xfrm>
            <a:custGeom>
              <a:avLst/>
              <a:gdLst>
                <a:gd name="T0" fmla="*/ 0 w 9"/>
                <a:gd name="T1" fmla="*/ 0 h 27"/>
                <a:gd name="T2" fmla="*/ 2 w 9"/>
                <a:gd name="T3" fmla="*/ 27 h 27"/>
                <a:gd name="T4" fmla="*/ 9 w 9"/>
                <a:gd name="T5" fmla="*/ 14 h 27"/>
                <a:gd name="T6" fmla="*/ 0 w 9"/>
                <a:gd name="T7" fmla="*/ 0 h 27"/>
              </a:gdLst>
              <a:ahLst/>
              <a:cxnLst>
                <a:cxn ang="0">
                  <a:pos x="T0" y="T1"/>
                </a:cxn>
                <a:cxn ang="0">
                  <a:pos x="T2" y="T3"/>
                </a:cxn>
                <a:cxn ang="0">
                  <a:pos x="T4" y="T5"/>
                </a:cxn>
                <a:cxn ang="0">
                  <a:pos x="T6" y="T7"/>
                </a:cxn>
              </a:cxnLst>
              <a:rect l="0" t="0" r="r" b="b"/>
              <a:pathLst>
                <a:path w="9" h="27">
                  <a:moveTo>
                    <a:pt x="0" y="0"/>
                  </a:moveTo>
                  <a:cubicBezTo>
                    <a:pt x="1" y="9"/>
                    <a:pt x="2" y="18"/>
                    <a:pt x="2" y="27"/>
                  </a:cubicBezTo>
                  <a:cubicBezTo>
                    <a:pt x="6" y="24"/>
                    <a:pt x="9" y="20"/>
                    <a:pt x="9" y="14"/>
                  </a:cubicBezTo>
                  <a:cubicBezTo>
                    <a:pt x="9" y="8"/>
                    <a:pt x="5" y="3"/>
                    <a:pt x="0" y="0"/>
                  </a:cubicBezTo>
                </a:path>
              </a:pathLst>
            </a:custGeom>
            <a:solidFill>
              <a:srgbClr val="FBCA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0" name="îsļíḓé"/>
            <p:cNvSpPr/>
            <p:nvPr/>
          </p:nvSpPr>
          <p:spPr bwMode="auto">
            <a:xfrm>
              <a:off x="4098925" y="5424488"/>
              <a:ext cx="61913" cy="61913"/>
            </a:xfrm>
            <a:prstGeom prst="ellipse">
              <a:avLst/>
            </a:prstGeom>
            <a:solidFill>
              <a:srgbClr val="FBCA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1" name="îşḻíḍe"/>
            <p:cNvSpPr/>
            <p:nvPr/>
          </p:nvSpPr>
          <p:spPr bwMode="auto">
            <a:xfrm>
              <a:off x="4062413" y="5530850"/>
              <a:ext cx="49213" cy="49213"/>
            </a:xfrm>
            <a:prstGeom prst="ellipse">
              <a:avLst/>
            </a:prstGeom>
            <a:solidFill>
              <a:srgbClr val="FBCA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2" name="ïsļîḑé"/>
            <p:cNvSpPr/>
            <p:nvPr/>
          </p:nvSpPr>
          <p:spPr bwMode="auto">
            <a:xfrm>
              <a:off x="3956050" y="5610225"/>
              <a:ext cx="47625" cy="47625"/>
            </a:xfrm>
            <a:prstGeom prst="ellipse">
              <a:avLst/>
            </a:prstGeom>
            <a:solidFill>
              <a:srgbClr val="FBCA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 name="ïSļiḑe"/>
            <p:cNvSpPr/>
            <p:nvPr/>
          </p:nvSpPr>
          <p:spPr bwMode="auto">
            <a:xfrm>
              <a:off x="3979863" y="4870450"/>
              <a:ext cx="82550" cy="25400"/>
            </a:xfrm>
            <a:custGeom>
              <a:avLst/>
              <a:gdLst>
                <a:gd name="T0" fmla="*/ 0 w 52"/>
                <a:gd name="T1" fmla="*/ 0 h 16"/>
                <a:gd name="T2" fmla="*/ 0 w 52"/>
                <a:gd name="T3" fmla="*/ 16 h 16"/>
                <a:gd name="T4" fmla="*/ 52 w 52"/>
                <a:gd name="T5" fmla="*/ 16 h 16"/>
                <a:gd name="T6" fmla="*/ 52 w 52"/>
                <a:gd name="T7" fmla="*/ 0 h 16"/>
                <a:gd name="T8" fmla="*/ 33 w 52"/>
                <a:gd name="T9" fmla="*/ 0 h 16"/>
                <a:gd name="T10" fmla="*/ 0 w 52"/>
                <a:gd name="T11" fmla="*/ 0 h 16"/>
              </a:gdLst>
              <a:ahLst/>
              <a:cxnLst>
                <a:cxn ang="0">
                  <a:pos x="T0" y="T1"/>
                </a:cxn>
                <a:cxn ang="0">
                  <a:pos x="T2" y="T3"/>
                </a:cxn>
                <a:cxn ang="0">
                  <a:pos x="T4" y="T5"/>
                </a:cxn>
                <a:cxn ang="0">
                  <a:pos x="T6" y="T7"/>
                </a:cxn>
                <a:cxn ang="0">
                  <a:pos x="T8" y="T9"/>
                </a:cxn>
                <a:cxn ang="0">
                  <a:pos x="T10" y="T11"/>
                </a:cxn>
              </a:cxnLst>
              <a:rect l="0" t="0" r="r" b="b"/>
              <a:pathLst>
                <a:path w="52" h="16">
                  <a:moveTo>
                    <a:pt x="0" y="0"/>
                  </a:moveTo>
                  <a:lnTo>
                    <a:pt x="0" y="16"/>
                  </a:lnTo>
                  <a:lnTo>
                    <a:pt x="52" y="16"/>
                  </a:lnTo>
                  <a:lnTo>
                    <a:pt x="52" y="0"/>
                  </a:lnTo>
                  <a:lnTo>
                    <a:pt x="33" y="0"/>
                  </a:lnTo>
                  <a:lnTo>
                    <a:pt x="0" y="0"/>
                  </a:lnTo>
                  <a:close/>
                </a:path>
              </a:pathLst>
            </a:custGeom>
            <a:solidFill>
              <a:srgbClr val="9BE1F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 name="îs1íḑê"/>
            <p:cNvSpPr/>
            <p:nvPr/>
          </p:nvSpPr>
          <p:spPr bwMode="auto">
            <a:xfrm>
              <a:off x="3979863" y="4870450"/>
              <a:ext cx="82550" cy="25400"/>
            </a:xfrm>
            <a:custGeom>
              <a:avLst/>
              <a:gdLst>
                <a:gd name="T0" fmla="*/ 0 w 52"/>
                <a:gd name="T1" fmla="*/ 0 h 16"/>
                <a:gd name="T2" fmla="*/ 0 w 52"/>
                <a:gd name="T3" fmla="*/ 16 h 16"/>
                <a:gd name="T4" fmla="*/ 52 w 52"/>
                <a:gd name="T5" fmla="*/ 16 h 16"/>
                <a:gd name="T6" fmla="*/ 52 w 52"/>
                <a:gd name="T7" fmla="*/ 0 h 16"/>
                <a:gd name="T8" fmla="*/ 33 w 52"/>
                <a:gd name="T9" fmla="*/ 0 h 16"/>
                <a:gd name="T10" fmla="*/ 0 w 52"/>
                <a:gd name="T11" fmla="*/ 0 h 16"/>
              </a:gdLst>
              <a:ahLst/>
              <a:cxnLst>
                <a:cxn ang="0">
                  <a:pos x="T0" y="T1"/>
                </a:cxn>
                <a:cxn ang="0">
                  <a:pos x="T2" y="T3"/>
                </a:cxn>
                <a:cxn ang="0">
                  <a:pos x="T4" y="T5"/>
                </a:cxn>
                <a:cxn ang="0">
                  <a:pos x="T6" y="T7"/>
                </a:cxn>
                <a:cxn ang="0">
                  <a:pos x="T8" y="T9"/>
                </a:cxn>
                <a:cxn ang="0">
                  <a:pos x="T10" y="T11"/>
                </a:cxn>
              </a:cxnLst>
              <a:rect l="0" t="0" r="r" b="b"/>
              <a:pathLst>
                <a:path w="52" h="16">
                  <a:moveTo>
                    <a:pt x="0" y="0"/>
                  </a:moveTo>
                  <a:lnTo>
                    <a:pt x="0" y="16"/>
                  </a:lnTo>
                  <a:lnTo>
                    <a:pt x="52" y="16"/>
                  </a:lnTo>
                  <a:lnTo>
                    <a:pt x="52" y="0"/>
                  </a:lnTo>
                  <a:lnTo>
                    <a:pt x="33"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 name="îṩļiḑé"/>
            <p:cNvSpPr/>
            <p:nvPr/>
          </p:nvSpPr>
          <p:spPr bwMode="auto">
            <a:xfrm>
              <a:off x="3897313" y="4475163"/>
              <a:ext cx="1384300" cy="708025"/>
            </a:xfrm>
            <a:custGeom>
              <a:avLst/>
              <a:gdLst>
                <a:gd name="T0" fmla="*/ 648 w 696"/>
                <a:gd name="T1" fmla="*/ 26 h 356"/>
                <a:gd name="T2" fmla="*/ 568 w 696"/>
                <a:gd name="T3" fmla="*/ 6 h 356"/>
                <a:gd name="T4" fmla="*/ 458 w 696"/>
                <a:gd name="T5" fmla="*/ 134 h 356"/>
                <a:gd name="T6" fmla="*/ 449 w 696"/>
                <a:gd name="T7" fmla="*/ 164 h 356"/>
                <a:gd name="T8" fmla="*/ 394 w 696"/>
                <a:gd name="T9" fmla="*/ 123 h 356"/>
                <a:gd name="T10" fmla="*/ 318 w 696"/>
                <a:gd name="T11" fmla="*/ 154 h 356"/>
                <a:gd name="T12" fmla="*/ 313 w 696"/>
                <a:gd name="T13" fmla="*/ 164 h 356"/>
                <a:gd name="T14" fmla="*/ 253 w 696"/>
                <a:gd name="T15" fmla="*/ 123 h 356"/>
                <a:gd name="T16" fmla="*/ 208 w 696"/>
                <a:gd name="T17" fmla="*/ 136 h 356"/>
                <a:gd name="T18" fmla="*/ 118 w 696"/>
                <a:gd name="T19" fmla="*/ 84 h 356"/>
                <a:gd name="T20" fmla="*/ 36 w 696"/>
                <a:gd name="T21" fmla="*/ 112 h 356"/>
                <a:gd name="T22" fmla="*/ 0 w 696"/>
                <a:gd name="T23" fmla="*/ 199 h 356"/>
                <a:gd name="T24" fmla="*/ 12 w 696"/>
                <a:gd name="T25" fmla="*/ 199 h 356"/>
                <a:gd name="T26" fmla="*/ 44 w 696"/>
                <a:gd name="T27" fmla="*/ 121 h 356"/>
                <a:gd name="T28" fmla="*/ 118 w 696"/>
                <a:gd name="T29" fmla="*/ 96 h 356"/>
                <a:gd name="T30" fmla="*/ 199 w 696"/>
                <a:gd name="T31" fmla="*/ 145 h 356"/>
                <a:gd name="T32" fmla="*/ 193 w 696"/>
                <a:gd name="T33" fmla="*/ 155 h 356"/>
                <a:gd name="T34" fmla="*/ 189 w 696"/>
                <a:gd name="T35" fmla="*/ 287 h 356"/>
                <a:gd name="T36" fmla="*/ 214 w 696"/>
                <a:gd name="T37" fmla="*/ 293 h 356"/>
                <a:gd name="T38" fmla="*/ 236 w 696"/>
                <a:gd name="T39" fmla="*/ 205 h 356"/>
                <a:gd name="T40" fmla="*/ 214 w 696"/>
                <a:gd name="T41" fmla="*/ 146 h 356"/>
                <a:gd name="T42" fmla="*/ 251 w 696"/>
                <a:gd name="T43" fmla="*/ 135 h 356"/>
                <a:gd name="T44" fmla="*/ 307 w 696"/>
                <a:gd name="T45" fmla="*/ 176 h 356"/>
                <a:gd name="T46" fmla="*/ 303 w 696"/>
                <a:gd name="T47" fmla="*/ 350 h 356"/>
                <a:gd name="T48" fmla="*/ 326 w 696"/>
                <a:gd name="T49" fmla="*/ 350 h 356"/>
                <a:gd name="T50" fmla="*/ 346 w 696"/>
                <a:gd name="T51" fmla="*/ 236 h 356"/>
                <a:gd name="T52" fmla="*/ 321 w 696"/>
                <a:gd name="T53" fmla="*/ 175 h 356"/>
                <a:gd name="T54" fmla="*/ 328 w 696"/>
                <a:gd name="T55" fmla="*/ 160 h 356"/>
                <a:gd name="T56" fmla="*/ 389 w 696"/>
                <a:gd name="T57" fmla="*/ 135 h 356"/>
                <a:gd name="T58" fmla="*/ 446 w 696"/>
                <a:gd name="T59" fmla="*/ 179 h 356"/>
                <a:gd name="T60" fmla="*/ 445 w 696"/>
                <a:gd name="T61" fmla="*/ 350 h 356"/>
                <a:gd name="T62" fmla="*/ 456 w 696"/>
                <a:gd name="T63" fmla="*/ 355 h 356"/>
                <a:gd name="T64" fmla="*/ 459 w 696"/>
                <a:gd name="T65" fmla="*/ 354 h 356"/>
                <a:gd name="T66" fmla="*/ 489 w 696"/>
                <a:gd name="T67" fmla="*/ 293 h 356"/>
                <a:gd name="T68" fmla="*/ 459 w 696"/>
                <a:gd name="T69" fmla="*/ 176 h 356"/>
                <a:gd name="T70" fmla="*/ 470 w 696"/>
                <a:gd name="T71" fmla="*/ 138 h 356"/>
                <a:gd name="T72" fmla="*/ 570 w 696"/>
                <a:gd name="T73" fmla="*/ 18 h 356"/>
                <a:gd name="T74" fmla="*/ 640 w 696"/>
                <a:gd name="T75" fmla="*/ 34 h 356"/>
                <a:gd name="T76" fmla="*/ 672 w 696"/>
                <a:gd name="T77" fmla="*/ 173 h 356"/>
                <a:gd name="T78" fmla="*/ 685 w 696"/>
                <a:gd name="T79" fmla="*/ 173 h 356"/>
                <a:gd name="T80" fmla="*/ 648 w 696"/>
                <a:gd name="T81" fmla="*/ 26 h 356"/>
                <a:gd name="T82" fmla="*/ 224 w 696"/>
                <a:gd name="T83" fmla="*/ 207 h 356"/>
                <a:gd name="T84" fmla="*/ 209 w 696"/>
                <a:gd name="T85" fmla="*/ 281 h 356"/>
                <a:gd name="T86" fmla="*/ 198 w 696"/>
                <a:gd name="T87" fmla="*/ 279 h 356"/>
                <a:gd name="T88" fmla="*/ 203 w 696"/>
                <a:gd name="T89" fmla="*/ 161 h 356"/>
                <a:gd name="T90" fmla="*/ 206 w 696"/>
                <a:gd name="T91" fmla="*/ 156 h 356"/>
                <a:gd name="T92" fmla="*/ 224 w 696"/>
                <a:gd name="T93" fmla="*/ 207 h 356"/>
                <a:gd name="T94" fmla="*/ 334 w 696"/>
                <a:gd name="T95" fmla="*/ 239 h 356"/>
                <a:gd name="T96" fmla="*/ 319 w 696"/>
                <a:gd name="T97" fmla="*/ 340 h 356"/>
                <a:gd name="T98" fmla="*/ 311 w 696"/>
                <a:gd name="T99" fmla="*/ 341 h 356"/>
                <a:gd name="T100" fmla="*/ 315 w 696"/>
                <a:gd name="T101" fmla="*/ 189 h 356"/>
                <a:gd name="T102" fmla="*/ 334 w 696"/>
                <a:gd name="T103" fmla="*/ 239 h 356"/>
                <a:gd name="T104" fmla="*/ 477 w 696"/>
                <a:gd name="T105" fmla="*/ 292 h 356"/>
                <a:gd name="T106" fmla="*/ 456 w 696"/>
                <a:gd name="T107" fmla="*/ 343 h 356"/>
                <a:gd name="T108" fmla="*/ 454 w 696"/>
                <a:gd name="T109" fmla="*/ 342 h 356"/>
                <a:gd name="T110" fmla="*/ 455 w 696"/>
                <a:gd name="T111" fmla="*/ 193 h 356"/>
                <a:gd name="T112" fmla="*/ 477 w 696"/>
                <a:gd name="T113" fmla="*/ 292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6" h="356">
                  <a:moveTo>
                    <a:pt x="648" y="26"/>
                  </a:moveTo>
                  <a:cubicBezTo>
                    <a:pt x="629" y="7"/>
                    <a:pt x="602" y="0"/>
                    <a:pt x="568" y="6"/>
                  </a:cubicBezTo>
                  <a:cubicBezTo>
                    <a:pt x="509" y="17"/>
                    <a:pt x="476" y="82"/>
                    <a:pt x="458" y="134"/>
                  </a:cubicBezTo>
                  <a:cubicBezTo>
                    <a:pt x="455" y="144"/>
                    <a:pt x="452" y="154"/>
                    <a:pt x="449" y="164"/>
                  </a:cubicBezTo>
                  <a:cubicBezTo>
                    <a:pt x="435" y="147"/>
                    <a:pt x="417" y="132"/>
                    <a:pt x="394" y="123"/>
                  </a:cubicBezTo>
                  <a:cubicBezTo>
                    <a:pt x="364" y="112"/>
                    <a:pt x="338" y="122"/>
                    <a:pt x="318" y="154"/>
                  </a:cubicBezTo>
                  <a:cubicBezTo>
                    <a:pt x="316" y="157"/>
                    <a:pt x="315" y="160"/>
                    <a:pt x="313" y="164"/>
                  </a:cubicBezTo>
                  <a:cubicBezTo>
                    <a:pt x="294" y="139"/>
                    <a:pt x="272" y="127"/>
                    <a:pt x="253" y="123"/>
                  </a:cubicBezTo>
                  <a:cubicBezTo>
                    <a:pt x="236" y="120"/>
                    <a:pt x="220" y="124"/>
                    <a:pt x="208" y="136"/>
                  </a:cubicBezTo>
                  <a:cubicBezTo>
                    <a:pt x="187" y="107"/>
                    <a:pt x="157" y="85"/>
                    <a:pt x="118" y="84"/>
                  </a:cubicBezTo>
                  <a:cubicBezTo>
                    <a:pt x="84" y="83"/>
                    <a:pt x="56" y="93"/>
                    <a:pt x="36" y="112"/>
                  </a:cubicBezTo>
                  <a:cubicBezTo>
                    <a:pt x="1" y="146"/>
                    <a:pt x="0" y="197"/>
                    <a:pt x="0" y="199"/>
                  </a:cubicBezTo>
                  <a:cubicBezTo>
                    <a:pt x="12" y="199"/>
                    <a:pt x="12" y="199"/>
                    <a:pt x="12" y="199"/>
                  </a:cubicBezTo>
                  <a:cubicBezTo>
                    <a:pt x="12" y="199"/>
                    <a:pt x="13" y="151"/>
                    <a:pt x="44" y="121"/>
                  </a:cubicBezTo>
                  <a:cubicBezTo>
                    <a:pt x="62" y="103"/>
                    <a:pt x="87" y="95"/>
                    <a:pt x="118" y="96"/>
                  </a:cubicBezTo>
                  <a:cubicBezTo>
                    <a:pt x="153" y="97"/>
                    <a:pt x="181" y="117"/>
                    <a:pt x="199" y="145"/>
                  </a:cubicBezTo>
                  <a:cubicBezTo>
                    <a:pt x="197" y="148"/>
                    <a:pt x="195" y="151"/>
                    <a:pt x="193" y="155"/>
                  </a:cubicBezTo>
                  <a:cubicBezTo>
                    <a:pt x="171" y="194"/>
                    <a:pt x="169" y="264"/>
                    <a:pt x="189" y="287"/>
                  </a:cubicBezTo>
                  <a:cubicBezTo>
                    <a:pt x="196" y="294"/>
                    <a:pt x="205" y="296"/>
                    <a:pt x="214" y="293"/>
                  </a:cubicBezTo>
                  <a:cubicBezTo>
                    <a:pt x="235" y="283"/>
                    <a:pt x="244" y="248"/>
                    <a:pt x="236" y="205"/>
                  </a:cubicBezTo>
                  <a:cubicBezTo>
                    <a:pt x="232" y="185"/>
                    <a:pt x="225" y="164"/>
                    <a:pt x="214" y="146"/>
                  </a:cubicBezTo>
                  <a:cubicBezTo>
                    <a:pt x="224" y="136"/>
                    <a:pt x="237" y="132"/>
                    <a:pt x="251" y="135"/>
                  </a:cubicBezTo>
                  <a:cubicBezTo>
                    <a:pt x="274" y="139"/>
                    <a:pt x="293" y="156"/>
                    <a:pt x="307" y="176"/>
                  </a:cubicBezTo>
                  <a:cubicBezTo>
                    <a:pt x="283" y="237"/>
                    <a:pt x="281" y="330"/>
                    <a:pt x="303" y="350"/>
                  </a:cubicBezTo>
                  <a:cubicBezTo>
                    <a:pt x="310" y="356"/>
                    <a:pt x="318" y="356"/>
                    <a:pt x="326" y="350"/>
                  </a:cubicBezTo>
                  <a:cubicBezTo>
                    <a:pt x="350" y="331"/>
                    <a:pt x="358" y="287"/>
                    <a:pt x="346" y="236"/>
                  </a:cubicBezTo>
                  <a:cubicBezTo>
                    <a:pt x="340" y="211"/>
                    <a:pt x="331" y="191"/>
                    <a:pt x="321" y="175"/>
                  </a:cubicBezTo>
                  <a:cubicBezTo>
                    <a:pt x="323" y="170"/>
                    <a:pt x="326" y="165"/>
                    <a:pt x="328" y="160"/>
                  </a:cubicBezTo>
                  <a:cubicBezTo>
                    <a:pt x="345" y="134"/>
                    <a:pt x="365" y="125"/>
                    <a:pt x="389" y="135"/>
                  </a:cubicBezTo>
                  <a:cubicBezTo>
                    <a:pt x="409" y="142"/>
                    <a:pt x="430" y="158"/>
                    <a:pt x="446" y="179"/>
                  </a:cubicBezTo>
                  <a:cubicBezTo>
                    <a:pt x="429" y="252"/>
                    <a:pt x="428" y="331"/>
                    <a:pt x="445" y="350"/>
                  </a:cubicBezTo>
                  <a:cubicBezTo>
                    <a:pt x="448" y="353"/>
                    <a:pt x="452" y="355"/>
                    <a:pt x="456" y="355"/>
                  </a:cubicBezTo>
                  <a:cubicBezTo>
                    <a:pt x="457" y="355"/>
                    <a:pt x="458" y="355"/>
                    <a:pt x="459" y="354"/>
                  </a:cubicBezTo>
                  <a:cubicBezTo>
                    <a:pt x="476" y="350"/>
                    <a:pt x="487" y="327"/>
                    <a:pt x="489" y="293"/>
                  </a:cubicBezTo>
                  <a:cubicBezTo>
                    <a:pt x="491" y="255"/>
                    <a:pt x="482" y="211"/>
                    <a:pt x="459" y="176"/>
                  </a:cubicBezTo>
                  <a:cubicBezTo>
                    <a:pt x="462" y="164"/>
                    <a:pt x="465" y="151"/>
                    <a:pt x="470" y="138"/>
                  </a:cubicBezTo>
                  <a:cubicBezTo>
                    <a:pt x="500" y="48"/>
                    <a:pt x="541" y="23"/>
                    <a:pt x="570" y="18"/>
                  </a:cubicBezTo>
                  <a:cubicBezTo>
                    <a:pt x="600" y="13"/>
                    <a:pt x="623" y="18"/>
                    <a:pt x="640" y="34"/>
                  </a:cubicBezTo>
                  <a:cubicBezTo>
                    <a:pt x="684" y="75"/>
                    <a:pt x="673" y="172"/>
                    <a:pt x="672" y="173"/>
                  </a:cubicBezTo>
                  <a:cubicBezTo>
                    <a:pt x="685" y="173"/>
                    <a:pt x="685" y="173"/>
                    <a:pt x="685" y="173"/>
                  </a:cubicBezTo>
                  <a:cubicBezTo>
                    <a:pt x="685" y="169"/>
                    <a:pt x="696" y="71"/>
                    <a:pt x="648" y="26"/>
                  </a:cubicBezTo>
                  <a:close/>
                  <a:moveTo>
                    <a:pt x="224" y="207"/>
                  </a:moveTo>
                  <a:cubicBezTo>
                    <a:pt x="231" y="244"/>
                    <a:pt x="225" y="275"/>
                    <a:pt x="209" y="281"/>
                  </a:cubicBezTo>
                  <a:cubicBezTo>
                    <a:pt x="205" y="283"/>
                    <a:pt x="201" y="283"/>
                    <a:pt x="198" y="279"/>
                  </a:cubicBezTo>
                  <a:cubicBezTo>
                    <a:pt x="183" y="261"/>
                    <a:pt x="183" y="198"/>
                    <a:pt x="203" y="161"/>
                  </a:cubicBezTo>
                  <a:cubicBezTo>
                    <a:pt x="204" y="159"/>
                    <a:pt x="205" y="158"/>
                    <a:pt x="206" y="156"/>
                  </a:cubicBezTo>
                  <a:cubicBezTo>
                    <a:pt x="215" y="172"/>
                    <a:pt x="221" y="190"/>
                    <a:pt x="224" y="207"/>
                  </a:cubicBezTo>
                  <a:close/>
                  <a:moveTo>
                    <a:pt x="334" y="239"/>
                  </a:moveTo>
                  <a:cubicBezTo>
                    <a:pt x="345" y="284"/>
                    <a:pt x="339" y="325"/>
                    <a:pt x="319" y="340"/>
                  </a:cubicBezTo>
                  <a:cubicBezTo>
                    <a:pt x="314" y="344"/>
                    <a:pt x="312" y="342"/>
                    <a:pt x="311" y="341"/>
                  </a:cubicBezTo>
                  <a:cubicBezTo>
                    <a:pt x="297" y="328"/>
                    <a:pt x="294" y="248"/>
                    <a:pt x="315" y="189"/>
                  </a:cubicBezTo>
                  <a:cubicBezTo>
                    <a:pt x="324" y="205"/>
                    <a:pt x="330" y="223"/>
                    <a:pt x="334" y="239"/>
                  </a:cubicBezTo>
                  <a:close/>
                  <a:moveTo>
                    <a:pt x="477" y="292"/>
                  </a:moveTo>
                  <a:cubicBezTo>
                    <a:pt x="476" y="320"/>
                    <a:pt x="467" y="340"/>
                    <a:pt x="456" y="343"/>
                  </a:cubicBezTo>
                  <a:cubicBezTo>
                    <a:pt x="456" y="343"/>
                    <a:pt x="455" y="343"/>
                    <a:pt x="454" y="342"/>
                  </a:cubicBezTo>
                  <a:cubicBezTo>
                    <a:pt x="442" y="329"/>
                    <a:pt x="440" y="263"/>
                    <a:pt x="455" y="193"/>
                  </a:cubicBezTo>
                  <a:cubicBezTo>
                    <a:pt x="470" y="219"/>
                    <a:pt x="479" y="253"/>
                    <a:pt x="477" y="292"/>
                  </a:cubicBezTo>
                  <a:close/>
                </a:path>
              </a:pathLst>
            </a:custGeom>
            <a:solidFill>
              <a:srgbClr val="70D4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6" name="iṡlíḓé"/>
            <p:cNvSpPr/>
            <p:nvPr/>
          </p:nvSpPr>
          <p:spPr bwMode="auto">
            <a:xfrm>
              <a:off x="5133975" y="4708525"/>
              <a:ext cx="34925" cy="33338"/>
            </a:xfrm>
            <a:prstGeom prst="ellipse">
              <a:avLst/>
            </a:prstGeom>
            <a:solidFill>
              <a:srgbClr val="F2361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7" name="íSḻïḍè"/>
            <p:cNvSpPr/>
            <p:nvPr/>
          </p:nvSpPr>
          <p:spPr bwMode="auto">
            <a:xfrm>
              <a:off x="5165725" y="4633913"/>
              <a:ext cx="53975" cy="53975"/>
            </a:xfrm>
            <a:prstGeom prst="ellipse">
              <a:avLst/>
            </a:prstGeom>
            <a:solidFill>
              <a:srgbClr val="F2361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8" name="i$ľîdé"/>
            <p:cNvSpPr/>
            <p:nvPr/>
          </p:nvSpPr>
          <p:spPr bwMode="auto">
            <a:xfrm>
              <a:off x="5205413" y="4700588"/>
              <a:ext cx="53975" cy="52388"/>
            </a:xfrm>
            <a:prstGeom prst="ellipse">
              <a:avLst/>
            </a:prstGeom>
            <a:solidFill>
              <a:srgbClr val="F2361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9" name="íṩļîďé"/>
            <p:cNvSpPr/>
            <p:nvPr/>
          </p:nvSpPr>
          <p:spPr bwMode="auto">
            <a:xfrm>
              <a:off x="5251450" y="4633913"/>
              <a:ext cx="34925" cy="34925"/>
            </a:xfrm>
            <a:prstGeom prst="ellipse">
              <a:avLst/>
            </a:prstGeom>
            <a:solidFill>
              <a:srgbClr val="F2361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0" name="î$ľiḓe"/>
            <p:cNvSpPr/>
            <p:nvPr/>
          </p:nvSpPr>
          <p:spPr bwMode="auto">
            <a:xfrm>
              <a:off x="5283200" y="4700588"/>
              <a:ext cx="34925" cy="33338"/>
            </a:xfrm>
            <a:prstGeom prst="ellipse">
              <a:avLst/>
            </a:prstGeom>
            <a:solidFill>
              <a:srgbClr val="F2361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1" name="íŝļïḑe"/>
            <p:cNvSpPr/>
            <p:nvPr/>
          </p:nvSpPr>
          <p:spPr bwMode="auto">
            <a:xfrm>
              <a:off x="5205413" y="4554538"/>
              <a:ext cx="53975" cy="53975"/>
            </a:xfrm>
            <a:prstGeom prst="ellipse">
              <a:avLst/>
            </a:prstGeom>
            <a:solidFill>
              <a:srgbClr val="F2361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2" name="íṥlïḓé"/>
            <p:cNvSpPr/>
            <p:nvPr/>
          </p:nvSpPr>
          <p:spPr bwMode="auto">
            <a:xfrm>
              <a:off x="3824288" y="4760913"/>
              <a:ext cx="38100" cy="38100"/>
            </a:xfrm>
            <a:custGeom>
              <a:avLst/>
              <a:gdLst>
                <a:gd name="T0" fmla="*/ 18 w 19"/>
                <a:gd name="T1" fmla="*/ 11 h 19"/>
                <a:gd name="T2" fmla="*/ 8 w 19"/>
                <a:gd name="T3" fmla="*/ 18 h 19"/>
                <a:gd name="T4" fmla="*/ 1 w 19"/>
                <a:gd name="T5" fmla="*/ 8 h 19"/>
                <a:gd name="T6" fmla="*/ 11 w 19"/>
                <a:gd name="T7" fmla="*/ 1 h 19"/>
                <a:gd name="T8" fmla="*/ 18 w 19"/>
                <a:gd name="T9" fmla="*/ 11 h 19"/>
              </a:gdLst>
              <a:ahLst/>
              <a:cxnLst>
                <a:cxn ang="0">
                  <a:pos x="T0" y="T1"/>
                </a:cxn>
                <a:cxn ang="0">
                  <a:pos x="T2" y="T3"/>
                </a:cxn>
                <a:cxn ang="0">
                  <a:pos x="T4" y="T5"/>
                </a:cxn>
                <a:cxn ang="0">
                  <a:pos x="T6" y="T7"/>
                </a:cxn>
                <a:cxn ang="0">
                  <a:pos x="T8" y="T9"/>
                </a:cxn>
              </a:cxnLst>
              <a:rect l="0" t="0" r="r" b="b"/>
              <a:pathLst>
                <a:path w="19" h="19">
                  <a:moveTo>
                    <a:pt x="18" y="11"/>
                  </a:moveTo>
                  <a:cubicBezTo>
                    <a:pt x="17" y="15"/>
                    <a:pt x="13" y="19"/>
                    <a:pt x="8" y="18"/>
                  </a:cubicBezTo>
                  <a:cubicBezTo>
                    <a:pt x="3" y="17"/>
                    <a:pt x="0" y="13"/>
                    <a:pt x="1" y="8"/>
                  </a:cubicBezTo>
                  <a:cubicBezTo>
                    <a:pt x="2" y="3"/>
                    <a:pt x="6" y="0"/>
                    <a:pt x="11" y="1"/>
                  </a:cubicBezTo>
                  <a:cubicBezTo>
                    <a:pt x="16" y="2"/>
                    <a:pt x="19" y="6"/>
                    <a:pt x="18" y="11"/>
                  </a:cubicBezTo>
                  <a:close/>
                </a:path>
              </a:pathLst>
            </a:custGeom>
            <a:solidFill>
              <a:srgbClr val="F790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3" name="iṥḷïḋè"/>
            <p:cNvSpPr/>
            <p:nvPr/>
          </p:nvSpPr>
          <p:spPr bwMode="auto">
            <a:xfrm>
              <a:off x="3867150" y="4695825"/>
              <a:ext cx="57150" cy="55563"/>
            </a:xfrm>
            <a:custGeom>
              <a:avLst/>
              <a:gdLst>
                <a:gd name="T0" fmla="*/ 27 w 29"/>
                <a:gd name="T1" fmla="*/ 16 h 28"/>
                <a:gd name="T2" fmla="*/ 12 w 29"/>
                <a:gd name="T3" fmla="*/ 27 h 28"/>
                <a:gd name="T4" fmla="*/ 1 w 29"/>
                <a:gd name="T5" fmla="*/ 12 h 28"/>
                <a:gd name="T6" fmla="*/ 17 w 29"/>
                <a:gd name="T7" fmla="*/ 1 h 28"/>
                <a:gd name="T8" fmla="*/ 27 w 29"/>
                <a:gd name="T9" fmla="*/ 16 h 28"/>
              </a:gdLst>
              <a:ahLst/>
              <a:cxnLst>
                <a:cxn ang="0">
                  <a:pos x="T0" y="T1"/>
                </a:cxn>
                <a:cxn ang="0">
                  <a:pos x="T2" y="T3"/>
                </a:cxn>
                <a:cxn ang="0">
                  <a:pos x="T4" y="T5"/>
                </a:cxn>
                <a:cxn ang="0">
                  <a:pos x="T6" y="T7"/>
                </a:cxn>
                <a:cxn ang="0">
                  <a:pos x="T8" y="T9"/>
                </a:cxn>
              </a:cxnLst>
              <a:rect l="0" t="0" r="r" b="b"/>
              <a:pathLst>
                <a:path w="29" h="28">
                  <a:moveTo>
                    <a:pt x="27" y="16"/>
                  </a:moveTo>
                  <a:cubicBezTo>
                    <a:pt x="26" y="24"/>
                    <a:pt x="19" y="28"/>
                    <a:pt x="12" y="27"/>
                  </a:cubicBezTo>
                  <a:cubicBezTo>
                    <a:pt x="5" y="26"/>
                    <a:pt x="0" y="19"/>
                    <a:pt x="1" y="12"/>
                  </a:cubicBezTo>
                  <a:cubicBezTo>
                    <a:pt x="3" y="5"/>
                    <a:pt x="9" y="0"/>
                    <a:pt x="17" y="1"/>
                  </a:cubicBezTo>
                  <a:cubicBezTo>
                    <a:pt x="24" y="2"/>
                    <a:pt x="29" y="9"/>
                    <a:pt x="27" y="16"/>
                  </a:cubicBezTo>
                  <a:close/>
                </a:path>
              </a:pathLst>
            </a:custGeom>
            <a:solidFill>
              <a:srgbClr val="F790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4" name="îSľiḓe"/>
            <p:cNvSpPr/>
            <p:nvPr/>
          </p:nvSpPr>
          <p:spPr bwMode="auto">
            <a:xfrm>
              <a:off x="3894138" y="4765675"/>
              <a:ext cx="58738" cy="57150"/>
            </a:xfrm>
            <a:custGeom>
              <a:avLst/>
              <a:gdLst>
                <a:gd name="T0" fmla="*/ 28 w 29"/>
                <a:gd name="T1" fmla="*/ 17 h 29"/>
                <a:gd name="T2" fmla="*/ 12 w 29"/>
                <a:gd name="T3" fmla="*/ 28 h 29"/>
                <a:gd name="T4" fmla="*/ 2 w 29"/>
                <a:gd name="T5" fmla="*/ 13 h 29"/>
                <a:gd name="T6" fmla="*/ 17 w 29"/>
                <a:gd name="T7" fmla="*/ 2 h 29"/>
                <a:gd name="T8" fmla="*/ 28 w 29"/>
                <a:gd name="T9" fmla="*/ 17 h 29"/>
              </a:gdLst>
              <a:ahLst/>
              <a:cxnLst>
                <a:cxn ang="0">
                  <a:pos x="T0" y="T1"/>
                </a:cxn>
                <a:cxn ang="0">
                  <a:pos x="T2" y="T3"/>
                </a:cxn>
                <a:cxn ang="0">
                  <a:pos x="T4" y="T5"/>
                </a:cxn>
                <a:cxn ang="0">
                  <a:pos x="T6" y="T7"/>
                </a:cxn>
                <a:cxn ang="0">
                  <a:pos x="T8" y="T9"/>
                </a:cxn>
              </a:cxnLst>
              <a:rect l="0" t="0" r="r" b="b"/>
              <a:pathLst>
                <a:path w="29" h="29">
                  <a:moveTo>
                    <a:pt x="28" y="17"/>
                  </a:moveTo>
                  <a:cubicBezTo>
                    <a:pt x="27" y="24"/>
                    <a:pt x="20" y="29"/>
                    <a:pt x="12" y="28"/>
                  </a:cubicBezTo>
                  <a:cubicBezTo>
                    <a:pt x="5" y="27"/>
                    <a:pt x="0" y="20"/>
                    <a:pt x="2" y="13"/>
                  </a:cubicBezTo>
                  <a:cubicBezTo>
                    <a:pt x="3" y="5"/>
                    <a:pt x="10" y="0"/>
                    <a:pt x="17" y="2"/>
                  </a:cubicBezTo>
                  <a:cubicBezTo>
                    <a:pt x="24" y="3"/>
                    <a:pt x="29" y="10"/>
                    <a:pt x="28" y="17"/>
                  </a:cubicBezTo>
                  <a:close/>
                </a:path>
              </a:pathLst>
            </a:custGeom>
            <a:solidFill>
              <a:srgbClr val="F790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5" name="ïṩļîḑé"/>
            <p:cNvSpPr/>
            <p:nvPr/>
          </p:nvSpPr>
          <p:spPr bwMode="auto">
            <a:xfrm>
              <a:off x="3952875" y="4710113"/>
              <a:ext cx="34925" cy="34925"/>
            </a:xfrm>
            <a:custGeom>
              <a:avLst/>
              <a:gdLst>
                <a:gd name="T0" fmla="*/ 18 w 18"/>
                <a:gd name="T1" fmla="*/ 10 h 18"/>
                <a:gd name="T2" fmla="*/ 8 w 18"/>
                <a:gd name="T3" fmla="*/ 17 h 18"/>
                <a:gd name="T4" fmla="*/ 1 w 18"/>
                <a:gd name="T5" fmla="*/ 7 h 18"/>
                <a:gd name="T6" fmla="*/ 11 w 18"/>
                <a:gd name="T7" fmla="*/ 0 h 18"/>
                <a:gd name="T8" fmla="*/ 18 w 18"/>
                <a:gd name="T9" fmla="*/ 10 h 18"/>
              </a:gdLst>
              <a:ahLst/>
              <a:cxnLst>
                <a:cxn ang="0">
                  <a:pos x="T0" y="T1"/>
                </a:cxn>
                <a:cxn ang="0">
                  <a:pos x="T2" y="T3"/>
                </a:cxn>
                <a:cxn ang="0">
                  <a:pos x="T4" y="T5"/>
                </a:cxn>
                <a:cxn ang="0">
                  <a:pos x="T6" y="T7"/>
                </a:cxn>
                <a:cxn ang="0">
                  <a:pos x="T8" y="T9"/>
                </a:cxn>
              </a:cxnLst>
              <a:rect l="0" t="0" r="r" b="b"/>
              <a:pathLst>
                <a:path w="18" h="18">
                  <a:moveTo>
                    <a:pt x="18" y="10"/>
                  </a:moveTo>
                  <a:cubicBezTo>
                    <a:pt x="17" y="15"/>
                    <a:pt x="12" y="18"/>
                    <a:pt x="8" y="17"/>
                  </a:cubicBezTo>
                  <a:cubicBezTo>
                    <a:pt x="3" y="16"/>
                    <a:pt x="0" y="12"/>
                    <a:pt x="1" y="7"/>
                  </a:cubicBezTo>
                  <a:cubicBezTo>
                    <a:pt x="2" y="3"/>
                    <a:pt x="6" y="0"/>
                    <a:pt x="11" y="0"/>
                  </a:cubicBezTo>
                  <a:cubicBezTo>
                    <a:pt x="15" y="1"/>
                    <a:pt x="18" y="5"/>
                    <a:pt x="18" y="10"/>
                  </a:cubicBezTo>
                  <a:close/>
                </a:path>
              </a:pathLst>
            </a:custGeom>
            <a:solidFill>
              <a:srgbClr val="F790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6" name="iṡlïḑé"/>
            <p:cNvSpPr/>
            <p:nvPr/>
          </p:nvSpPr>
          <p:spPr bwMode="auto">
            <a:xfrm>
              <a:off x="3973513" y="4779963"/>
              <a:ext cx="36513" cy="34925"/>
            </a:xfrm>
            <a:custGeom>
              <a:avLst/>
              <a:gdLst>
                <a:gd name="T0" fmla="*/ 17 w 18"/>
                <a:gd name="T1" fmla="*/ 10 h 18"/>
                <a:gd name="T2" fmla="*/ 7 w 18"/>
                <a:gd name="T3" fmla="*/ 17 h 18"/>
                <a:gd name="T4" fmla="*/ 0 w 18"/>
                <a:gd name="T5" fmla="*/ 7 h 18"/>
                <a:gd name="T6" fmla="*/ 10 w 18"/>
                <a:gd name="T7" fmla="*/ 0 h 18"/>
                <a:gd name="T8" fmla="*/ 17 w 18"/>
                <a:gd name="T9" fmla="*/ 10 h 18"/>
              </a:gdLst>
              <a:ahLst/>
              <a:cxnLst>
                <a:cxn ang="0">
                  <a:pos x="T0" y="T1"/>
                </a:cxn>
                <a:cxn ang="0">
                  <a:pos x="T2" y="T3"/>
                </a:cxn>
                <a:cxn ang="0">
                  <a:pos x="T4" y="T5"/>
                </a:cxn>
                <a:cxn ang="0">
                  <a:pos x="T6" y="T7"/>
                </a:cxn>
                <a:cxn ang="0">
                  <a:pos x="T8" y="T9"/>
                </a:cxn>
              </a:cxnLst>
              <a:rect l="0" t="0" r="r" b="b"/>
              <a:pathLst>
                <a:path w="18" h="18">
                  <a:moveTo>
                    <a:pt x="17" y="10"/>
                  </a:moveTo>
                  <a:cubicBezTo>
                    <a:pt x="16" y="15"/>
                    <a:pt x="12" y="18"/>
                    <a:pt x="7" y="17"/>
                  </a:cubicBezTo>
                  <a:cubicBezTo>
                    <a:pt x="3" y="16"/>
                    <a:pt x="0" y="12"/>
                    <a:pt x="0" y="7"/>
                  </a:cubicBezTo>
                  <a:cubicBezTo>
                    <a:pt x="1" y="3"/>
                    <a:pt x="6" y="0"/>
                    <a:pt x="10" y="0"/>
                  </a:cubicBezTo>
                  <a:cubicBezTo>
                    <a:pt x="15" y="1"/>
                    <a:pt x="18" y="6"/>
                    <a:pt x="17" y="10"/>
                  </a:cubicBezTo>
                  <a:close/>
                </a:path>
              </a:pathLst>
            </a:custGeom>
            <a:solidFill>
              <a:srgbClr val="F790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7" name="ïsļidé"/>
            <p:cNvSpPr/>
            <p:nvPr/>
          </p:nvSpPr>
          <p:spPr bwMode="auto">
            <a:xfrm>
              <a:off x="3921125" y="4624388"/>
              <a:ext cx="55563" cy="55563"/>
            </a:xfrm>
            <a:custGeom>
              <a:avLst/>
              <a:gdLst>
                <a:gd name="T0" fmla="*/ 27 w 28"/>
                <a:gd name="T1" fmla="*/ 16 h 28"/>
                <a:gd name="T2" fmla="*/ 12 w 28"/>
                <a:gd name="T3" fmla="*/ 27 h 28"/>
                <a:gd name="T4" fmla="*/ 1 w 28"/>
                <a:gd name="T5" fmla="*/ 12 h 28"/>
                <a:gd name="T6" fmla="*/ 16 w 28"/>
                <a:gd name="T7" fmla="*/ 1 h 28"/>
                <a:gd name="T8" fmla="*/ 27 w 28"/>
                <a:gd name="T9" fmla="*/ 16 h 28"/>
              </a:gdLst>
              <a:ahLst/>
              <a:cxnLst>
                <a:cxn ang="0">
                  <a:pos x="T0" y="T1"/>
                </a:cxn>
                <a:cxn ang="0">
                  <a:pos x="T2" y="T3"/>
                </a:cxn>
                <a:cxn ang="0">
                  <a:pos x="T4" y="T5"/>
                </a:cxn>
                <a:cxn ang="0">
                  <a:pos x="T6" y="T7"/>
                </a:cxn>
                <a:cxn ang="0">
                  <a:pos x="T8" y="T9"/>
                </a:cxn>
              </a:cxnLst>
              <a:rect l="0" t="0" r="r" b="b"/>
              <a:pathLst>
                <a:path w="28" h="28">
                  <a:moveTo>
                    <a:pt x="27" y="16"/>
                  </a:moveTo>
                  <a:cubicBezTo>
                    <a:pt x="26" y="23"/>
                    <a:pt x="19" y="28"/>
                    <a:pt x="12" y="27"/>
                  </a:cubicBezTo>
                  <a:cubicBezTo>
                    <a:pt x="4" y="26"/>
                    <a:pt x="0" y="19"/>
                    <a:pt x="1" y="12"/>
                  </a:cubicBezTo>
                  <a:cubicBezTo>
                    <a:pt x="2" y="5"/>
                    <a:pt x="9" y="0"/>
                    <a:pt x="16" y="1"/>
                  </a:cubicBezTo>
                  <a:cubicBezTo>
                    <a:pt x="23" y="2"/>
                    <a:pt x="28" y="9"/>
                    <a:pt x="27" y="16"/>
                  </a:cubicBezTo>
                  <a:close/>
                </a:path>
              </a:pathLst>
            </a:custGeom>
            <a:solidFill>
              <a:srgbClr val="F790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—化学品的分类</a:t>
            </a:r>
          </a:p>
        </p:txBody>
      </p:sp>
      <p:grpSp>
        <p:nvGrpSpPr>
          <p:cNvPr id="21" name="组合 20"/>
          <p:cNvGrpSpPr/>
          <p:nvPr/>
        </p:nvGrpSpPr>
        <p:grpSpPr>
          <a:xfrm>
            <a:off x="1111250" y="1263650"/>
            <a:ext cx="6578600" cy="2936875"/>
            <a:chOff x="1480" y="1930"/>
            <a:chExt cx="10360" cy="4625"/>
          </a:xfrm>
        </p:grpSpPr>
        <p:sp>
          <p:nvSpPr>
            <p:cNvPr id="2" name="文本框 1"/>
            <p:cNvSpPr txBox="1"/>
            <p:nvPr/>
          </p:nvSpPr>
          <p:spPr>
            <a:xfrm>
              <a:off x="1480" y="4180"/>
              <a:ext cx="1945" cy="531"/>
            </a:xfrm>
            <a:prstGeom prst="rect">
              <a:avLst/>
            </a:prstGeom>
            <a:solidFill>
              <a:srgbClr val="ED7D31"/>
            </a:solidFill>
          </p:spPr>
          <p:txBody>
            <a:bodyPr wrap="square" rtlCol="0" anchor="t">
              <a:spAutoFit/>
            </a:bodyPr>
            <a:lstStyle/>
            <a:p>
              <a:pPr algn="ctr"/>
              <a:r>
                <a:rPr lang="zh-CN" altLang="en-US" sz="1600" b="1">
                  <a:solidFill>
                    <a:schemeClr val="bg1"/>
                  </a:solidFill>
                  <a:latin typeface="微软雅黑" panose="020B0503020204020204" charset="-122"/>
                  <a:ea typeface="微软雅黑" panose="020B0503020204020204" charset="-122"/>
                  <a:cs typeface="微软雅黑" panose="020B0503020204020204" charset="-122"/>
                </a:rPr>
                <a:t>GHS制度</a:t>
              </a:r>
            </a:p>
          </p:txBody>
        </p:sp>
        <p:sp>
          <p:nvSpPr>
            <p:cNvPr id="5" name="文本框 4"/>
            <p:cNvSpPr txBox="1"/>
            <p:nvPr/>
          </p:nvSpPr>
          <p:spPr>
            <a:xfrm>
              <a:off x="5065" y="2980"/>
              <a:ext cx="2905" cy="531"/>
            </a:xfrm>
            <a:prstGeom prst="rect">
              <a:avLst/>
            </a:prstGeom>
            <a:solidFill>
              <a:srgbClr val="FFC000"/>
            </a:solidFill>
          </p:spPr>
          <p:txBody>
            <a:bodyPr wrap="square" rtlCol="0" anchor="t">
              <a:spAutoFit/>
            </a:bodyPr>
            <a:lstStyle/>
            <a:p>
              <a:pPr algn="ctr"/>
              <a:r>
                <a:rPr lang="zh-CN" altLang="en-US" sz="1600" b="1">
                  <a:solidFill>
                    <a:schemeClr val="bg1"/>
                  </a:solidFill>
                </a:rPr>
                <a:t>危害性的统一分类</a:t>
              </a:r>
            </a:p>
          </p:txBody>
        </p:sp>
        <p:sp>
          <p:nvSpPr>
            <p:cNvPr id="6" name="文本框 5"/>
            <p:cNvSpPr txBox="1"/>
            <p:nvPr/>
          </p:nvSpPr>
          <p:spPr>
            <a:xfrm>
              <a:off x="5065" y="5500"/>
              <a:ext cx="2905" cy="531"/>
            </a:xfrm>
            <a:prstGeom prst="rect">
              <a:avLst/>
            </a:prstGeom>
            <a:solidFill>
              <a:srgbClr val="FFC000"/>
            </a:solidFill>
          </p:spPr>
          <p:txBody>
            <a:bodyPr wrap="square" rtlCol="0" anchor="t">
              <a:spAutoFit/>
            </a:bodyPr>
            <a:lstStyle/>
            <a:p>
              <a:pPr algn="ctr"/>
              <a:r>
                <a:rPr lang="zh-CN" altLang="en-US" sz="1600" b="1">
                  <a:solidFill>
                    <a:schemeClr val="bg1"/>
                  </a:solidFill>
                </a:rPr>
                <a:t>危害性的统一公示</a:t>
              </a:r>
            </a:p>
          </p:txBody>
        </p:sp>
        <p:sp>
          <p:nvSpPr>
            <p:cNvPr id="7" name="文本框 6"/>
            <p:cNvSpPr txBox="1"/>
            <p:nvPr/>
          </p:nvSpPr>
          <p:spPr>
            <a:xfrm>
              <a:off x="9460" y="1930"/>
              <a:ext cx="2380" cy="531"/>
            </a:xfrm>
            <a:prstGeom prst="rect">
              <a:avLst/>
            </a:prstGeom>
            <a:solidFill>
              <a:schemeClr val="tx1">
                <a:lumMod val="75000"/>
                <a:lumOff val="25000"/>
              </a:schemeClr>
            </a:solidFill>
          </p:spPr>
          <p:txBody>
            <a:bodyPr wrap="square" rtlCol="0" anchor="t">
              <a:spAutoFit/>
            </a:bodyPr>
            <a:lstStyle/>
            <a:p>
              <a:pPr algn="ctr"/>
              <a:r>
                <a:rPr lang="zh-CN" altLang="en-US" sz="1600" b="1">
                  <a:solidFill>
                    <a:schemeClr val="bg1"/>
                  </a:solidFill>
                </a:rPr>
                <a:t>16项物理危害</a:t>
              </a:r>
            </a:p>
          </p:txBody>
        </p:sp>
        <p:sp>
          <p:nvSpPr>
            <p:cNvPr id="8" name="文本框 7"/>
            <p:cNvSpPr txBox="1"/>
            <p:nvPr/>
          </p:nvSpPr>
          <p:spPr>
            <a:xfrm>
              <a:off x="9460" y="2913"/>
              <a:ext cx="2380" cy="531"/>
            </a:xfrm>
            <a:prstGeom prst="rect">
              <a:avLst/>
            </a:prstGeom>
            <a:solidFill>
              <a:schemeClr val="tx1">
                <a:lumMod val="75000"/>
                <a:lumOff val="25000"/>
              </a:schemeClr>
            </a:solidFill>
          </p:spPr>
          <p:txBody>
            <a:bodyPr wrap="square" rtlCol="0" anchor="t">
              <a:spAutoFit/>
            </a:bodyPr>
            <a:lstStyle/>
            <a:p>
              <a:pPr algn="ctr"/>
              <a:r>
                <a:rPr lang="zh-CN" altLang="en-US" sz="1600" b="1">
                  <a:solidFill>
                    <a:schemeClr val="bg1"/>
                  </a:solidFill>
                </a:rPr>
                <a:t>10项健康危害</a:t>
              </a:r>
            </a:p>
          </p:txBody>
        </p:sp>
        <p:sp>
          <p:nvSpPr>
            <p:cNvPr id="9" name="文本框 8"/>
            <p:cNvSpPr txBox="1"/>
            <p:nvPr/>
          </p:nvSpPr>
          <p:spPr>
            <a:xfrm>
              <a:off x="9460" y="3896"/>
              <a:ext cx="2380" cy="531"/>
            </a:xfrm>
            <a:prstGeom prst="rect">
              <a:avLst/>
            </a:prstGeom>
            <a:solidFill>
              <a:schemeClr val="tx1">
                <a:lumMod val="75000"/>
                <a:lumOff val="25000"/>
              </a:schemeClr>
            </a:solidFill>
          </p:spPr>
          <p:txBody>
            <a:bodyPr wrap="square" rtlCol="0" anchor="t">
              <a:spAutoFit/>
            </a:bodyPr>
            <a:lstStyle/>
            <a:p>
              <a:pPr algn="ctr"/>
              <a:r>
                <a:rPr lang="zh-CN" altLang="en-US" sz="1600" b="1">
                  <a:solidFill>
                    <a:schemeClr val="bg1"/>
                  </a:solidFill>
                </a:rPr>
                <a:t>2项环境危害</a:t>
              </a:r>
            </a:p>
          </p:txBody>
        </p:sp>
        <p:sp>
          <p:nvSpPr>
            <p:cNvPr id="10" name="文本框 9"/>
            <p:cNvSpPr txBox="1"/>
            <p:nvPr/>
          </p:nvSpPr>
          <p:spPr>
            <a:xfrm>
              <a:off x="9460" y="5065"/>
              <a:ext cx="2380" cy="531"/>
            </a:xfrm>
            <a:prstGeom prst="rect">
              <a:avLst/>
            </a:prstGeom>
            <a:solidFill>
              <a:schemeClr val="tx1">
                <a:lumMod val="75000"/>
                <a:lumOff val="25000"/>
              </a:schemeClr>
            </a:solidFill>
          </p:spPr>
          <p:txBody>
            <a:bodyPr wrap="square" rtlCol="0" anchor="t">
              <a:spAutoFit/>
            </a:bodyPr>
            <a:lstStyle/>
            <a:p>
              <a:pPr algn="ctr"/>
              <a:r>
                <a:rPr lang="zh-CN" altLang="en-US" sz="1600" b="1">
                  <a:solidFill>
                    <a:schemeClr val="bg1"/>
                  </a:solidFill>
                </a:rPr>
                <a:t>标签</a:t>
              </a:r>
            </a:p>
          </p:txBody>
        </p:sp>
        <p:sp>
          <p:nvSpPr>
            <p:cNvPr id="11" name="文本框 10"/>
            <p:cNvSpPr txBox="1"/>
            <p:nvPr/>
          </p:nvSpPr>
          <p:spPr>
            <a:xfrm>
              <a:off x="9460" y="6025"/>
              <a:ext cx="2381" cy="531"/>
            </a:xfrm>
            <a:prstGeom prst="rect">
              <a:avLst/>
            </a:prstGeom>
            <a:solidFill>
              <a:schemeClr val="tx1">
                <a:lumMod val="75000"/>
                <a:lumOff val="25000"/>
              </a:schemeClr>
            </a:solidFill>
          </p:spPr>
          <p:txBody>
            <a:bodyPr wrap="square" rtlCol="0" anchor="t">
              <a:spAutoFit/>
            </a:bodyPr>
            <a:lstStyle/>
            <a:p>
              <a:pPr algn="ctr"/>
              <a:r>
                <a:rPr lang="zh-CN" altLang="en-US" sz="1600" b="1">
                  <a:solidFill>
                    <a:schemeClr val="bg1"/>
                  </a:solidFill>
                </a:rPr>
                <a:t>SDS</a:t>
              </a:r>
            </a:p>
          </p:txBody>
        </p:sp>
        <p:grpSp>
          <p:nvGrpSpPr>
            <p:cNvPr id="14" name="组合 13"/>
            <p:cNvGrpSpPr/>
            <p:nvPr/>
          </p:nvGrpSpPr>
          <p:grpSpPr>
            <a:xfrm>
              <a:off x="3570" y="3353"/>
              <a:ext cx="1020" cy="2370"/>
              <a:chOff x="3570" y="3353"/>
              <a:chExt cx="1020" cy="2370"/>
            </a:xfrm>
          </p:grpSpPr>
          <p:sp>
            <p:nvSpPr>
              <p:cNvPr id="12" name="左中括号 11"/>
              <p:cNvSpPr/>
              <p:nvPr/>
            </p:nvSpPr>
            <p:spPr>
              <a:xfrm>
                <a:off x="3900" y="3353"/>
                <a:ext cx="691" cy="2370"/>
              </a:xfrm>
              <a:prstGeom prst="leftBracket">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3" name="直接连接符 12"/>
              <p:cNvCxnSpPr/>
              <p:nvPr/>
            </p:nvCxnSpPr>
            <p:spPr>
              <a:xfrm>
                <a:off x="3570" y="4373"/>
                <a:ext cx="27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8195" y="2165"/>
              <a:ext cx="1021" cy="2016"/>
              <a:chOff x="3570" y="3353"/>
              <a:chExt cx="1021" cy="2370"/>
            </a:xfrm>
          </p:grpSpPr>
          <p:sp>
            <p:nvSpPr>
              <p:cNvPr id="16" name="左中括号 15"/>
              <p:cNvSpPr/>
              <p:nvPr/>
            </p:nvSpPr>
            <p:spPr>
              <a:xfrm>
                <a:off x="3900" y="3353"/>
                <a:ext cx="691" cy="2370"/>
              </a:xfrm>
              <a:prstGeom prst="leftBracket">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7" name="直接连接符 16"/>
              <p:cNvCxnSpPr/>
              <p:nvPr/>
            </p:nvCxnSpPr>
            <p:spPr>
              <a:xfrm>
                <a:off x="3570" y="4589"/>
                <a:ext cx="27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8195" y="5282"/>
              <a:ext cx="1021" cy="1102"/>
              <a:chOff x="3570" y="3353"/>
              <a:chExt cx="1021" cy="2370"/>
            </a:xfrm>
          </p:grpSpPr>
          <p:sp>
            <p:nvSpPr>
              <p:cNvPr id="19" name="左中括号 18"/>
              <p:cNvSpPr/>
              <p:nvPr/>
            </p:nvSpPr>
            <p:spPr>
              <a:xfrm>
                <a:off x="3900" y="3353"/>
                <a:ext cx="691" cy="2370"/>
              </a:xfrm>
              <a:prstGeom prst="leftBracket">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0" name="直接连接符 19"/>
              <p:cNvCxnSpPr/>
              <p:nvPr/>
            </p:nvCxnSpPr>
            <p:spPr>
              <a:xfrm>
                <a:off x="3570" y="4461"/>
                <a:ext cx="27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—化学品的分类</a:t>
            </a:r>
          </a:p>
        </p:txBody>
      </p:sp>
      <p:sp>
        <p:nvSpPr>
          <p:cNvPr id="4" name="文本框 3"/>
          <p:cNvSpPr txBox="1"/>
          <p:nvPr/>
        </p:nvSpPr>
        <p:spPr>
          <a:xfrm>
            <a:off x="796290" y="853440"/>
            <a:ext cx="6454775" cy="829945"/>
          </a:xfrm>
          <a:prstGeom prst="rect">
            <a:avLst/>
          </a:prstGeom>
          <a:noFill/>
        </p:spPr>
        <p:txBody>
          <a:bodyPr wrap="square" rtlCol="0" anchor="t">
            <a:spAutoFit/>
          </a:bodyPr>
          <a:lstStyle/>
          <a:p>
            <a:pPr>
              <a:lnSpc>
                <a:spcPct val="150000"/>
              </a:lnSpc>
            </a:pPr>
            <a:r>
              <a:rPr lang="zh-CN" altLang="en-US" sz="1600">
                <a:latin typeface="微软雅黑" panose="020B0503020204020204" charset="-122"/>
                <a:ea typeface="微软雅黑" panose="020B0503020204020204" charset="-122"/>
                <a:cs typeface="微软雅黑" panose="020B0503020204020204" charset="-122"/>
              </a:rPr>
              <a:t>公司现有常用危化品（《管理制度清单》-危险化学品安全管理制度）</a:t>
            </a:r>
          </a:p>
          <a:p>
            <a:pPr>
              <a:lnSpc>
                <a:spcPct val="150000"/>
              </a:lnSpc>
            </a:pPr>
            <a:r>
              <a:rPr lang="zh-CN" altLang="en-US" sz="1600" b="1">
                <a:solidFill>
                  <a:srgbClr val="ED7D31"/>
                </a:solidFill>
                <a:latin typeface="微软雅黑" panose="020B0503020204020204" charset="-122"/>
                <a:ea typeface="微软雅黑" panose="020B0503020204020204" charset="-122"/>
                <a:cs typeface="微软雅黑" panose="020B0503020204020204" charset="-122"/>
              </a:rPr>
              <a:t>常用无机试剂</a:t>
            </a:r>
          </a:p>
        </p:txBody>
      </p:sp>
      <p:sp>
        <p:nvSpPr>
          <p:cNvPr id="2" name="文本框 1"/>
          <p:cNvSpPr txBox="1"/>
          <p:nvPr/>
        </p:nvSpPr>
        <p:spPr>
          <a:xfrm>
            <a:off x="1110615" y="1671955"/>
            <a:ext cx="3949065" cy="1060450"/>
          </a:xfrm>
          <a:prstGeom prst="rect">
            <a:avLst/>
          </a:prstGeom>
          <a:noFill/>
        </p:spPr>
        <p:txBody>
          <a:bodyPr wrap="square" rtlCol="0" anchor="t">
            <a:spAutoFit/>
          </a:bodyPr>
          <a:lstStyle/>
          <a:p>
            <a:pPr>
              <a:lnSpc>
                <a:spcPct val="150000"/>
              </a:lnSpc>
            </a:pPr>
            <a:r>
              <a:rPr lang="zh-CN" altLang="en-US" sz="1400" b="1"/>
              <a:t>酸</a:t>
            </a:r>
            <a:r>
              <a:rPr lang="zh-CN" altLang="en-US" sz="1400"/>
              <a:t>：盐酸、硝酸、硫酸</a:t>
            </a:r>
          </a:p>
          <a:p>
            <a:pPr>
              <a:lnSpc>
                <a:spcPct val="150000"/>
              </a:lnSpc>
            </a:pPr>
            <a:r>
              <a:rPr lang="zh-CN" altLang="en-US" sz="1400" b="1"/>
              <a:t>碱</a:t>
            </a:r>
            <a:r>
              <a:rPr lang="zh-CN" altLang="en-US" sz="1400"/>
              <a:t>：NaOH 、KOH</a:t>
            </a:r>
          </a:p>
          <a:p>
            <a:pPr>
              <a:lnSpc>
                <a:spcPct val="150000"/>
              </a:lnSpc>
            </a:pPr>
            <a:r>
              <a:rPr lang="zh-CN" altLang="en-US" sz="1400" b="1"/>
              <a:t>盐</a:t>
            </a:r>
            <a:r>
              <a:rPr lang="zh-CN" altLang="en-US" sz="1400"/>
              <a:t>：亚硝酸钠、过硫酸钾、叠氮钠、硫柳汞钠</a:t>
            </a:r>
          </a:p>
        </p:txBody>
      </p:sp>
      <p:sp>
        <p:nvSpPr>
          <p:cNvPr id="5" name="文本框 4"/>
          <p:cNvSpPr txBox="1"/>
          <p:nvPr/>
        </p:nvSpPr>
        <p:spPr>
          <a:xfrm>
            <a:off x="796290" y="2816225"/>
            <a:ext cx="1597025" cy="337185"/>
          </a:xfrm>
          <a:prstGeom prst="rect">
            <a:avLst/>
          </a:prstGeom>
          <a:noFill/>
        </p:spPr>
        <p:txBody>
          <a:bodyPr wrap="square" rtlCol="0" anchor="t">
            <a:spAutoFit/>
          </a:bodyPr>
          <a:lstStyle/>
          <a:p>
            <a:r>
              <a:rPr lang="zh-CN" altLang="en-US" sz="1600" b="1">
                <a:solidFill>
                  <a:srgbClr val="ED7D31"/>
                </a:solidFill>
              </a:rPr>
              <a:t>常用有机试剂</a:t>
            </a:r>
          </a:p>
        </p:txBody>
      </p:sp>
      <p:sp>
        <p:nvSpPr>
          <p:cNvPr id="6" name="文本框 5"/>
          <p:cNvSpPr txBox="1"/>
          <p:nvPr/>
        </p:nvSpPr>
        <p:spPr>
          <a:xfrm>
            <a:off x="1110615" y="3218180"/>
            <a:ext cx="3949065" cy="737235"/>
          </a:xfrm>
          <a:prstGeom prst="rect">
            <a:avLst/>
          </a:prstGeom>
          <a:noFill/>
        </p:spPr>
        <p:txBody>
          <a:bodyPr wrap="square" rtlCol="0" anchor="t">
            <a:spAutoFit/>
          </a:bodyPr>
          <a:lstStyle/>
          <a:p>
            <a:pPr>
              <a:lnSpc>
                <a:spcPct val="150000"/>
              </a:lnSpc>
            </a:pPr>
            <a:r>
              <a:rPr lang="zh-CN" altLang="en-US" sz="1400"/>
              <a:t>乙醇、甲醇、硫脲、苯酚、4-氯苯酚、冰醋酸、乙二醇胺</a:t>
            </a:r>
          </a:p>
        </p:txBody>
      </p:sp>
      <p:grpSp>
        <p:nvGrpSpPr>
          <p:cNvPr id="7" name="681cdf98-0c7f-420d-b496-e3687fc2714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2"/>
            </p:custDataLst>
          </p:nvPr>
        </p:nvGrpSpPr>
        <p:grpSpPr>
          <a:xfrm>
            <a:off x="5136356" y="1414801"/>
            <a:ext cx="3976688" cy="3734991"/>
            <a:chOff x="3444875" y="1162050"/>
            <a:chExt cx="5302250" cy="4979988"/>
          </a:xfrm>
        </p:grpSpPr>
        <p:sp>
          <p:nvSpPr>
            <p:cNvPr id="12" name="îšḻîḓè"/>
            <p:cNvSpPr/>
            <p:nvPr/>
          </p:nvSpPr>
          <p:spPr bwMode="auto">
            <a:xfrm>
              <a:off x="3444875" y="4059238"/>
              <a:ext cx="5302250" cy="2082800"/>
            </a:xfrm>
            <a:custGeom>
              <a:avLst/>
              <a:gdLst>
                <a:gd name="T0" fmla="*/ 3200 w 3200"/>
                <a:gd name="T1" fmla="*/ 232 h 1257"/>
                <a:gd name="T2" fmla="*/ 3200 w 3200"/>
                <a:gd name="T3" fmla="*/ 1257 h 1257"/>
                <a:gd name="T4" fmla="*/ 0 w 3200"/>
                <a:gd name="T5" fmla="*/ 1257 h 1257"/>
                <a:gd name="T6" fmla="*/ 0 w 3200"/>
                <a:gd name="T7" fmla="*/ 310 h 1257"/>
                <a:gd name="T8" fmla="*/ 1707 w 3200"/>
                <a:gd name="T9" fmla="*/ 0 h 1257"/>
                <a:gd name="T10" fmla="*/ 3200 w 3200"/>
                <a:gd name="T11" fmla="*/ 232 h 1257"/>
              </a:gdLst>
              <a:ahLst/>
              <a:cxnLst>
                <a:cxn ang="0">
                  <a:pos x="T0" y="T1"/>
                </a:cxn>
                <a:cxn ang="0">
                  <a:pos x="T2" y="T3"/>
                </a:cxn>
                <a:cxn ang="0">
                  <a:pos x="T4" y="T5"/>
                </a:cxn>
                <a:cxn ang="0">
                  <a:pos x="T6" y="T7"/>
                </a:cxn>
                <a:cxn ang="0">
                  <a:pos x="T8" y="T9"/>
                </a:cxn>
                <a:cxn ang="0">
                  <a:pos x="T10" y="T11"/>
                </a:cxn>
              </a:cxnLst>
              <a:rect l="0" t="0" r="r" b="b"/>
              <a:pathLst>
                <a:path w="3200" h="1257">
                  <a:moveTo>
                    <a:pt x="3200" y="232"/>
                  </a:moveTo>
                  <a:cubicBezTo>
                    <a:pt x="3200" y="1257"/>
                    <a:pt x="3200" y="1257"/>
                    <a:pt x="3200" y="1257"/>
                  </a:cubicBezTo>
                  <a:cubicBezTo>
                    <a:pt x="0" y="1257"/>
                    <a:pt x="0" y="1257"/>
                    <a:pt x="0" y="1257"/>
                  </a:cubicBezTo>
                  <a:cubicBezTo>
                    <a:pt x="0" y="310"/>
                    <a:pt x="0" y="310"/>
                    <a:pt x="0" y="310"/>
                  </a:cubicBezTo>
                  <a:cubicBezTo>
                    <a:pt x="494" y="113"/>
                    <a:pt x="1079" y="0"/>
                    <a:pt x="1707" y="0"/>
                  </a:cubicBezTo>
                  <a:cubicBezTo>
                    <a:pt x="2246" y="0"/>
                    <a:pt x="2754" y="84"/>
                    <a:pt x="3200" y="232"/>
                  </a:cubicBezTo>
                </a:path>
              </a:pathLst>
            </a:custGeom>
            <a:solidFill>
              <a:srgbClr val="DC8F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íSḻiďe"/>
            <p:cNvSpPr/>
            <p:nvPr/>
          </p:nvSpPr>
          <p:spPr bwMode="auto">
            <a:xfrm>
              <a:off x="3444875" y="4059238"/>
              <a:ext cx="5302250" cy="608013"/>
            </a:xfrm>
            <a:custGeom>
              <a:avLst/>
              <a:gdLst>
                <a:gd name="T0" fmla="*/ 3200 w 3200"/>
                <a:gd name="T1" fmla="*/ 232 h 367"/>
                <a:gd name="T2" fmla="*/ 3200 w 3200"/>
                <a:gd name="T3" fmla="*/ 254 h 367"/>
                <a:gd name="T4" fmla="*/ 1755 w 3200"/>
                <a:gd name="T5" fmla="*/ 38 h 367"/>
                <a:gd name="T6" fmla="*/ 0 w 3200"/>
                <a:gd name="T7" fmla="*/ 367 h 367"/>
                <a:gd name="T8" fmla="*/ 0 w 3200"/>
                <a:gd name="T9" fmla="*/ 310 h 367"/>
                <a:gd name="T10" fmla="*/ 1707 w 3200"/>
                <a:gd name="T11" fmla="*/ 0 h 367"/>
                <a:gd name="T12" fmla="*/ 3200 w 3200"/>
                <a:gd name="T13" fmla="*/ 232 h 367"/>
              </a:gdLst>
              <a:ahLst/>
              <a:cxnLst>
                <a:cxn ang="0">
                  <a:pos x="T0" y="T1"/>
                </a:cxn>
                <a:cxn ang="0">
                  <a:pos x="T2" y="T3"/>
                </a:cxn>
                <a:cxn ang="0">
                  <a:pos x="T4" y="T5"/>
                </a:cxn>
                <a:cxn ang="0">
                  <a:pos x="T6" y="T7"/>
                </a:cxn>
                <a:cxn ang="0">
                  <a:pos x="T8" y="T9"/>
                </a:cxn>
                <a:cxn ang="0">
                  <a:pos x="T10" y="T11"/>
                </a:cxn>
                <a:cxn ang="0">
                  <a:pos x="T12" y="T13"/>
                </a:cxn>
              </a:cxnLst>
              <a:rect l="0" t="0" r="r" b="b"/>
              <a:pathLst>
                <a:path w="3200" h="367">
                  <a:moveTo>
                    <a:pt x="3200" y="232"/>
                  </a:moveTo>
                  <a:cubicBezTo>
                    <a:pt x="3200" y="254"/>
                    <a:pt x="3200" y="254"/>
                    <a:pt x="3200" y="254"/>
                  </a:cubicBezTo>
                  <a:cubicBezTo>
                    <a:pt x="2766" y="116"/>
                    <a:pt x="2275" y="38"/>
                    <a:pt x="1755" y="38"/>
                  </a:cubicBezTo>
                  <a:cubicBezTo>
                    <a:pt x="1107" y="38"/>
                    <a:pt x="504" y="159"/>
                    <a:pt x="0" y="367"/>
                  </a:cubicBezTo>
                  <a:cubicBezTo>
                    <a:pt x="0" y="310"/>
                    <a:pt x="0" y="310"/>
                    <a:pt x="0" y="310"/>
                  </a:cubicBezTo>
                  <a:cubicBezTo>
                    <a:pt x="494" y="113"/>
                    <a:pt x="1079" y="0"/>
                    <a:pt x="1707" y="0"/>
                  </a:cubicBezTo>
                  <a:cubicBezTo>
                    <a:pt x="2246" y="0"/>
                    <a:pt x="2754" y="84"/>
                    <a:pt x="3200" y="232"/>
                  </a:cubicBezTo>
                  <a:close/>
                </a:path>
              </a:pathLst>
            </a:custGeom>
            <a:solidFill>
              <a:srgbClr val="F8B1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 name="îṡḻïḓè"/>
            <p:cNvSpPr/>
            <p:nvPr/>
          </p:nvSpPr>
          <p:spPr bwMode="auto">
            <a:xfrm>
              <a:off x="6745288" y="4368800"/>
              <a:ext cx="1052513" cy="298450"/>
            </a:xfrm>
            <a:prstGeom prst="ellipse">
              <a:avLst/>
            </a:prstGeom>
            <a:solidFill>
              <a:srgbClr val="CF82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íṧḻiḑê"/>
            <p:cNvSpPr/>
            <p:nvPr/>
          </p:nvSpPr>
          <p:spPr bwMode="auto">
            <a:xfrm>
              <a:off x="3511550" y="4978400"/>
              <a:ext cx="1587500" cy="958850"/>
            </a:xfrm>
            <a:prstGeom prst="ellipse">
              <a:avLst/>
            </a:prstGeom>
            <a:solidFill>
              <a:srgbClr val="CF82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îSḻîḋè"/>
            <p:cNvSpPr/>
            <p:nvPr/>
          </p:nvSpPr>
          <p:spPr bwMode="auto">
            <a:xfrm>
              <a:off x="5138738" y="4841875"/>
              <a:ext cx="520700" cy="274638"/>
            </a:xfrm>
            <a:prstGeom prst="ellipse">
              <a:avLst/>
            </a:prstGeom>
            <a:solidFill>
              <a:srgbClr val="CF82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ïṡ1îḑe"/>
            <p:cNvSpPr/>
            <p:nvPr/>
          </p:nvSpPr>
          <p:spPr bwMode="auto">
            <a:xfrm>
              <a:off x="5330825" y="5527675"/>
              <a:ext cx="706438" cy="273050"/>
            </a:xfrm>
            <a:prstGeom prst="ellipse">
              <a:avLst/>
            </a:prstGeom>
            <a:solidFill>
              <a:srgbClr val="CF82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îŝļíḓè"/>
            <p:cNvSpPr/>
            <p:nvPr/>
          </p:nvSpPr>
          <p:spPr bwMode="auto">
            <a:xfrm>
              <a:off x="5629275" y="5081588"/>
              <a:ext cx="895350" cy="347663"/>
            </a:xfrm>
            <a:prstGeom prst="ellipse">
              <a:avLst/>
            </a:prstGeom>
            <a:solidFill>
              <a:srgbClr val="CF82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íşḻïḍe"/>
            <p:cNvSpPr/>
            <p:nvPr/>
          </p:nvSpPr>
          <p:spPr bwMode="auto">
            <a:xfrm>
              <a:off x="6003925" y="5492750"/>
              <a:ext cx="239713" cy="93663"/>
            </a:xfrm>
            <a:prstGeom prst="ellipse">
              <a:avLst/>
            </a:prstGeom>
            <a:solidFill>
              <a:srgbClr val="CF82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îŝļîde"/>
            <p:cNvSpPr/>
            <p:nvPr/>
          </p:nvSpPr>
          <p:spPr bwMode="auto">
            <a:xfrm>
              <a:off x="6065838" y="5643563"/>
              <a:ext cx="111125" cy="41275"/>
            </a:xfrm>
            <a:prstGeom prst="ellipse">
              <a:avLst/>
            </a:prstGeom>
            <a:solidFill>
              <a:srgbClr val="CF82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iṡľiďê"/>
            <p:cNvSpPr/>
            <p:nvPr/>
          </p:nvSpPr>
          <p:spPr bwMode="auto">
            <a:xfrm>
              <a:off x="5967413" y="5780088"/>
              <a:ext cx="107950" cy="42863"/>
            </a:xfrm>
            <a:prstGeom prst="ellipse">
              <a:avLst/>
            </a:prstGeom>
            <a:solidFill>
              <a:srgbClr val="CF82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 name="íṧḷîḋé"/>
            <p:cNvSpPr/>
            <p:nvPr/>
          </p:nvSpPr>
          <p:spPr bwMode="auto">
            <a:xfrm>
              <a:off x="5105400" y="3448050"/>
              <a:ext cx="401638" cy="649288"/>
            </a:xfrm>
            <a:custGeom>
              <a:avLst/>
              <a:gdLst>
                <a:gd name="T0" fmla="*/ 7 w 243"/>
                <a:gd name="T1" fmla="*/ 282 h 392"/>
                <a:gd name="T2" fmla="*/ 6 w 243"/>
                <a:gd name="T3" fmla="*/ 194 h 392"/>
                <a:gd name="T4" fmla="*/ 46 w 243"/>
                <a:gd name="T5" fmla="*/ 99 h 392"/>
                <a:gd name="T6" fmla="*/ 151 w 243"/>
                <a:gd name="T7" fmla="*/ 0 h 392"/>
                <a:gd name="T8" fmla="*/ 242 w 243"/>
                <a:gd name="T9" fmla="*/ 239 h 392"/>
                <a:gd name="T10" fmla="*/ 235 w 243"/>
                <a:gd name="T11" fmla="*/ 290 h 392"/>
                <a:gd name="T12" fmla="*/ 207 w 243"/>
                <a:gd name="T13" fmla="*/ 327 h 392"/>
                <a:gd name="T14" fmla="*/ 148 w 243"/>
                <a:gd name="T15" fmla="*/ 375 h 392"/>
                <a:gd name="T16" fmla="*/ 75 w 243"/>
                <a:gd name="T17" fmla="*/ 383 h 392"/>
                <a:gd name="T18" fmla="*/ 7 w 243"/>
                <a:gd name="T19" fmla="*/ 28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392">
                  <a:moveTo>
                    <a:pt x="7" y="282"/>
                  </a:moveTo>
                  <a:cubicBezTo>
                    <a:pt x="2" y="253"/>
                    <a:pt x="0" y="223"/>
                    <a:pt x="6" y="194"/>
                  </a:cubicBezTo>
                  <a:cubicBezTo>
                    <a:pt x="13" y="160"/>
                    <a:pt x="30" y="129"/>
                    <a:pt x="46" y="99"/>
                  </a:cubicBezTo>
                  <a:cubicBezTo>
                    <a:pt x="71" y="54"/>
                    <a:pt x="103" y="5"/>
                    <a:pt x="151" y="0"/>
                  </a:cubicBezTo>
                  <a:cubicBezTo>
                    <a:pt x="194" y="74"/>
                    <a:pt x="237" y="152"/>
                    <a:pt x="242" y="239"/>
                  </a:cubicBezTo>
                  <a:cubicBezTo>
                    <a:pt x="243" y="256"/>
                    <a:pt x="242" y="274"/>
                    <a:pt x="235" y="290"/>
                  </a:cubicBezTo>
                  <a:cubicBezTo>
                    <a:pt x="229" y="304"/>
                    <a:pt x="218" y="316"/>
                    <a:pt x="207" y="327"/>
                  </a:cubicBezTo>
                  <a:cubicBezTo>
                    <a:pt x="189" y="345"/>
                    <a:pt x="170" y="363"/>
                    <a:pt x="148" y="375"/>
                  </a:cubicBezTo>
                  <a:cubicBezTo>
                    <a:pt x="125" y="387"/>
                    <a:pt x="98" y="392"/>
                    <a:pt x="75" y="383"/>
                  </a:cubicBezTo>
                  <a:cubicBezTo>
                    <a:pt x="36" y="370"/>
                    <a:pt x="16" y="325"/>
                    <a:pt x="7" y="2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 name="isḷïḋe"/>
            <p:cNvSpPr/>
            <p:nvPr/>
          </p:nvSpPr>
          <p:spPr bwMode="auto">
            <a:xfrm>
              <a:off x="3863975" y="1730375"/>
              <a:ext cx="1133475" cy="1233488"/>
            </a:xfrm>
            <a:custGeom>
              <a:avLst/>
              <a:gdLst>
                <a:gd name="T0" fmla="*/ 191 w 684"/>
                <a:gd name="T1" fmla="*/ 26 h 745"/>
                <a:gd name="T2" fmla="*/ 155 w 684"/>
                <a:gd name="T3" fmla="*/ 62 h 745"/>
                <a:gd name="T4" fmla="*/ 7 w 684"/>
                <a:gd name="T5" fmla="*/ 369 h 745"/>
                <a:gd name="T6" fmla="*/ 1 w 684"/>
                <a:gd name="T7" fmla="*/ 413 h 745"/>
                <a:gd name="T8" fmla="*/ 14 w 684"/>
                <a:gd name="T9" fmla="*/ 493 h 745"/>
                <a:gd name="T10" fmla="*/ 27 w 684"/>
                <a:gd name="T11" fmla="*/ 728 h 745"/>
                <a:gd name="T12" fmla="*/ 191 w 684"/>
                <a:gd name="T13" fmla="*/ 745 h 745"/>
                <a:gd name="T14" fmla="*/ 206 w 684"/>
                <a:gd name="T15" fmla="*/ 653 h 745"/>
                <a:gd name="T16" fmla="*/ 237 w 684"/>
                <a:gd name="T17" fmla="*/ 736 h 745"/>
                <a:gd name="T18" fmla="*/ 580 w 684"/>
                <a:gd name="T19" fmla="*/ 718 h 745"/>
                <a:gd name="T20" fmla="*/ 590 w 684"/>
                <a:gd name="T21" fmla="*/ 667 h 745"/>
                <a:gd name="T22" fmla="*/ 617 w 684"/>
                <a:gd name="T23" fmla="*/ 700 h 745"/>
                <a:gd name="T24" fmla="*/ 671 w 684"/>
                <a:gd name="T25" fmla="*/ 668 h 745"/>
                <a:gd name="T26" fmla="*/ 681 w 684"/>
                <a:gd name="T27" fmla="*/ 659 h 745"/>
                <a:gd name="T28" fmla="*/ 683 w 684"/>
                <a:gd name="T29" fmla="*/ 641 h 745"/>
                <a:gd name="T30" fmla="*/ 638 w 684"/>
                <a:gd name="T31" fmla="*/ 435 h 745"/>
                <a:gd name="T32" fmla="*/ 605 w 684"/>
                <a:gd name="T33" fmla="*/ 366 h 745"/>
                <a:gd name="T34" fmla="*/ 481 w 684"/>
                <a:gd name="T35" fmla="*/ 123 h 745"/>
                <a:gd name="T36" fmla="*/ 420 w 684"/>
                <a:gd name="T37" fmla="*/ 38 h 745"/>
                <a:gd name="T38" fmla="*/ 320 w 684"/>
                <a:gd name="T39" fmla="*/ 5 h 745"/>
                <a:gd name="T40" fmla="*/ 191 w 684"/>
                <a:gd name="T41" fmla="*/ 26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4" h="745">
                  <a:moveTo>
                    <a:pt x="191" y="26"/>
                  </a:moveTo>
                  <a:cubicBezTo>
                    <a:pt x="177" y="36"/>
                    <a:pt x="166" y="49"/>
                    <a:pt x="155" y="62"/>
                  </a:cubicBezTo>
                  <a:cubicBezTo>
                    <a:pt x="82" y="151"/>
                    <a:pt x="31" y="257"/>
                    <a:pt x="7" y="369"/>
                  </a:cubicBezTo>
                  <a:cubicBezTo>
                    <a:pt x="4" y="383"/>
                    <a:pt x="1" y="398"/>
                    <a:pt x="1" y="413"/>
                  </a:cubicBezTo>
                  <a:cubicBezTo>
                    <a:pt x="0" y="440"/>
                    <a:pt x="8" y="466"/>
                    <a:pt x="14" y="493"/>
                  </a:cubicBezTo>
                  <a:cubicBezTo>
                    <a:pt x="31" y="570"/>
                    <a:pt x="35" y="649"/>
                    <a:pt x="27" y="728"/>
                  </a:cubicBezTo>
                  <a:cubicBezTo>
                    <a:pt x="82" y="733"/>
                    <a:pt x="137" y="739"/>
                    <a:pt x="191" y="745"/>
                  </a:cubicBezTo>
                  <a:cubicBezTo>
                    <a:pt x="200" y="715"/>
                    <a:pt x="205" y="684"/>
                    <a:pt x="206" y="653"/>
                  </a:cubicBezTo>
                  <a:cubicBezTo>
                    <a:pt x="218" y="680"/>
                    <a:pt x="228" y="708"/>
                    <a:pt x="237" y="736"/>
                  </a:cubicBezTo>
                  <a:cubicBezTo>
                    <a:pt x="351" y="730"/>
                    <a:pt x="465" y="724"/>
                    <a:pt x="580" y="718"/>
                  </a:cubicBezTo>
                  <a:cubicBezTo>
                    <a:pt x="585" y="702"/>
                    <a:pt x="589" y="685"/>
                    <a:pt x="590" y="667"/>
                  </a:cubicBezTo>
                  <a:cubicBezTo>
                    <a:pt x="599" y="678"/>
                    <a:pt x="608" y="689"/>
                    <a:pt x="617" y="700"/>
                  </a:cubicBezTo>
                  <a:cubicBezTo>
                    <a:pt x="635" y="689"/>
                    <a:pt x="653" y="678"/>
                    <a:pt x="671" y="668"/>
                  </a:cubicBezTo>
                  <a:cubicBezTo>
                    <a:pt x="675" y="665"/>
                    <a:pt x="679" y="663"/>
                    <a:pt x="681" y="659"/>
                  </a:cubicBezTo>
                  <a:cubicBezTo>
                    <a:pt x="684" y="654"/>
                    <a:pt x="684" y="647"/>
                    <a:pt x="683" y="641"/>
                  </a:cubicBezTo>
                  <a:cubicBezTo>
                    <a:pt x="673" y="571"/>
                    <a:pt x="664" y="501"/>
                    <a:pt x="638" y="435"/>
                  </a:cubicBezTo>
                  <a:cubicBezTo>
                    <a:pt x="628" y="412"/>
                    <a:pt x="617" y="389"/>
                    <a:pt x="605" y="366"/>
                  </a:cubicBezTo>
                  <a:cubicBezTo>
                    <a:pt x="564" y="285"/>
                    <a:pt x="522" y="204"/>
                    <a:pt x="481" y="123"/>
                  </a:cubicBezTo>
                  <a:cubicBezTo>
                    <a:pt x="465" y="91"/>
                    <a:pt x="448" y="59"/>
                    <a:pt x="420" y="38"/>
                  </a:cubicBezTo>
                  <a:cubicBezTo>
                    <a:pt x="392" y="16"/>
                    <a:pt x="355" y="9"/>
                    <a:pt x="320" y="5"/>
                  </a:cubicBezTo>
                  <a:cubicBezTo>
                    <a:pt x="276" y="0"/>
                    <a:pt x="228" y="1"/>
                    <a:pt x="191" y="26"/>
                  </a:cubicBezTo>
                </a:path>
              </a:pathLst>
            </a:custGeom>
            <a:solidFill>
              <a:srgbClr val="4343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 name="ïşḻîḓé"/>
            <p:cNvSpPr/>
            <p:nvPr/>
          </p:nvSpPr>
          <p:spPr bwMode="auto">
            <a:xfrm>
              <a:off x="4024313" y="2873375"/>
              <a:ext cx="1122363" cy="1444625"/>
            </a:xfrm>
            <a:custGeom>
              <a:avLst/>
              <a:gdLst>
                <a:gd name="T0" fmla="*/ 677 w 677"/>
                <a:gd name="T1" fmla="*/ 761 h 872"/>
                <a:gd name="T2" fmla="*/ 651 w 677"/>
                <a:gd name="T3" fmla="*/ 765 h 872"/>
                <a:gd name="T4" fmla="*/ 562 w 677"/>
                <a:gd name="T5" fmla="*/ 778 h 872"/>
                <a:gd name="T6" fmla="*/ 468 w 677"/>
                <a:gd name="T7" fmla="*/ 794 h 872"/>
                <a:gd name="T8" fmla="*/ 355 w 677"/>
                <a:gd name="T9" fmla="*/ 816 h 872"/>
                <a:gd name="T10" fmla="*/ 355 w 677"/>
                <a:gd name="T11" fmla="*/ 816 h 872"/>
                <a:gd name="T12" fmla="*/ 287 w 677"/>
                <a:gd name="T13" fmla="*/ 831 h 872"/>
                <a:gd name="T14" fmla="*/ 259 w 677"/>
                <a:gd name="T15" fmla="*/ 837 h 872"/>
                <a:gd name="T16" fmla="*/ 242 w 677"/>
                <a:gd name="T17" fmla="*/ 841 h 872"/>
                <a:gd name="T18" fmla="*/ 179 w 677"/>
                <a:gd name="T19" fmla="*/ 857 h 872"/>
                <a:gd name="T20" fmla="*/ 120 w 677"/>
                <a:gd name="T21" fmla="*/ 872 h 872"/>
                <a:gd name="T22" fmla="*/ 107 w 677"/>
                <a:gd name="T23" fmla="*/ 684 h 872"/>
                <a:gd name="T24" fmla="*/ 105 w 677"/>
                <a:gd name="T25" fmla="*/ 670 h 872"/>
                <a:gd name="T26" fmla="*/ 89 w 677"/>
                <a:gd name="T27" fmla="*/ 561 h 872"/>
                <a:gd name="T28" fmla="*/ 27 w 677"/>
                <a:gd name="T29" fmla="*/ 298 h 872"/>
                <a:gd name="T30" fmla="*/ 25 w 677"/>
                <a:gd name="T31" fmla="*/ 293 h 872"/>
                <a:gd name="T32" fmla="*/ 3 w 677"/>
                <a:gd name="T33" fmla="*/ 220 h 872"/>
                <a:gd name="T34" fmla="*/ 3 w 677"/>
                <a:gd name="T35" fmla="*/ 198 h 872"/>
                <a:gd name="T36" fmla="*/ 17 w 677"/>
                <a:gd name="T37" fmla="*/ 181 h 872"/>
                <a:gd name="T38" fmla="*/ 20 w 677"/>
                <a:gd name="T39" fmla="*/ 178 h 872"/>
                <a:gd name="T40" fmla="*/ 147 w 677"/>
                <a:gd name="T41" fmla="*/ 66 h 872"/>
                <a:gd name="T42" fmla="*/ 171 w 677"/>
                <a:gd name="T43" fmla="*/ 45 h 872"/>
                <a:gd name="T44" fmla="*/ 171 w 677"/>
                <a:gd name="T45" fmla="*/ 45 h 872"/>
                <a:gd name="T46" fmla="*/ 179 w 677"/>
                <a:gd name="T47" fmla="*/ 38 h 872"/>
                <a:gd name="T48" fmla="*/ 203 w 677"/>
                <a:gd name="T49" fmla="*/ 17 h 872"/>
                <a:gd name="T50" fmla="*/ 219 w 677"/>
                <a:gd name="T51" fmla="*/ 2 h 872"/>
                <a:gd name="T52" fmla="*/ 249 w 677"/>
                <a:gd name="T53" fmla="*/ 4 h 872"/>
                <a:gd name="T54" fmla="*/ 278 w 677"/>
                <a:gd name="T55" fmla="*/ 5 h 872"/>
                <a:gd name="T56" fmla="*/ 300 w 677"/>
                <a:gd name="T57" fmla="*/ 6 h 872"/>
                <a:gd name="T58" fmla="*/ 309 w 677"/>
                <a:gd name="T59" fmla="*/ 4 h 872"/>
                <a:gd name="T60" fmla="*/ 332 w 677"/>
                <a:gd name="T61" fmla="*/ 2 h 872"/>
                <a:gd name="T62" fmla="*/ 344 w 677"/>
                <a:gd name="T63" fmla="*/ 6 h 872"/>
                <a:gd name="T64" fmla="*/ 359 w 677"/>
                <a:gd name="T65" fmla="*/ 14 h 872"/>
                <a:gd name="T66" fmla="*/ 363 w 677"/>
                <a:gd name="T67" fmla="*/ 16 h 872"/>
                <a:gd name="T68" fmla="*/ 372 w 677"/>
                <a:gd name="T69" fmla="*/ 20 h 872"/>
                <a:gd name="T70" fmla="*/ 373 w 677"/>
                <a:gd name="T71" fmla="*/ 21 h 872"/>
                <a:gd name="T72" fmla="*/ 382 w 677"/>
                <a:gd name="T73" fmla="*/ 25 h 872"/>
                <a:gd name="T74" fmla="*/ 382 w 677"/>
                <a:gd name="T75" fmla="*/ 25 h 872"/>
                <a:gd name="T76" fmla="*/ 394 w 677"/>
                <a:gd name="T77" fmla="*/ 31 h 872"/>
                <a:gd name="T78" fmla="*/ 397 w 677"/>
                <a:gd name="T79" fmla="*/ 32 h 872"/>
                <a:gd name="T80" fmla="*/ 397 w 677"/>
                <a:gd name="T81" fmla="*/ 32 h 872"/>
                <a:gd name="T82" fmla="*/ 406 w 677"/>
                <a:gd name="T83" fmla="*/ 37 h 872"/>
                <a:gd name="T84" fmla="*/ 432 w 677"/>
                <a:gd name="T85" fmla="*/ 48 h 872"/>
                <a:gd name="T86" fmla="*/ 464 w 677"/>
                <a:gd name="T87" fmla="*/ 60 h 872"/>
                <a:gd name="T88" fmla="*/ 486 w 677"/>
                <a:gd name="T89" fmla="*/ 67 h 872"/>
                <a:gd name="T90" fmla="*/ 498 w 677"/>
                <a:gd name="T91" fmla="*/ 74 h 872"/>
                <a:gd name="T92" fmla="*/ 498 w 677"/>
                <a:gd name="T93" fmla="*/ 74 h 872"/>
                <a:gd name="T94" fmla="*/ 505 w 677"/>
                <a:gd name="T95" fmla="*/ 80 h 872"/>
                <a:gd name="T96" fmla="*/ 508 w 677"/>
                <a:gd name="T97" fmla="*/ 82 h 872"/>
                <a:gd name="T98" fmla="*/ 530 w 677"/>
                <a:gd name="T99" fmla="*/ 115 h 872"/>
                <a:gd name="T100" fmla="*/ 552 w 677"/>
                <a:gd name="T101" fmla="*/ 156 h 872"/>
                <a:gd name="T102" fmla="*/ 563 w 677"/>
                <a:gd name="T103" fmla="*/ 176 h 872"/>
                <a:gd name="T104" fmla="*/ 570 w 677"/>
                <a:gd name="T105" fmla="*/ 189 h 872"/>
                <a:gd name="T106" fmla="*/ 653 w 677"/>
                <a:gd name="T107" fmla="*/ 520 h 872"/>
                <a:gd name="T108" fmla="*/ 666 w 677"/>
                <a:gd name="T109" fmla="*/ 623 h 872"/>
                <a:gd name="T110" fmla="*/ 677 w 677"/>
                <a:gd name="T111" fmla="*/ 761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7" h="872">
                  <a:moveTo>
                    <a:pt x="677" y="761"/>
                  </a:moveTo>
                  <a:cubicBezTo>
                    <a:pt x="669" y="762"/>
                    <a:pt x="660" y="764"/>
                    <a:pt x="651" y="765"/>
                  </a:cubicBezTo>
                  <a:cubicBezTo>
                    <a:pt x="621" y="769"/>
                    <a:pt x="591" y="774"/>
                    <a:pt x="562" y="778"/>
                  </a:cubicBezTo>
                  <a:cubicBezTo>
                    <a:pt x="530" y="783"/>
                    <a:pt x="499" y="789"/>
                    <a:pt x="468" y="794"/>
                  </a:cubicBezTo>
                  <a:cubicBezTo>
                    <a:pt x="430" y="801"/>
                    <a:pt x="393" y="809"/>
                    <a:pt x="355" y="816"/>
                  </a:cubicBezTo>
                  <a:cubicBezTo>
                    <a:pt x="355" y="816"/>
                    <a:pt x="355" y="816"/>
                    <a:pt x="355" y="816"/>
                  </a:cubicBezTo>
                  <a:cubicBezTo>
                    <a:pt x="332" y="821"/>
                    <a:pt x="309" y="826"/>
                    <a:pt x="287" y="831"/>
                  </a:cubicBezTo>
                  <a:cubicBezTo>
                    <a:pt x="278" y="833"/>
                    <a:pt x="268" y="835"/>
                    <a:pt x="259" y="837"/>
                  </a:cubicBezTo>
                  <a:cubicBezTo>
                    <a:pt x="254" y="839"/>
                    <a:pt x="248" y="840"/>
                    <a:pt x="242" y="841"/>
                  </a:cubicBezTo>
                  <a:cubicBezTo>
                    <a:pt x="221" y="846"/>
                    <a:pt x="200" y="851"/>
                    <a:pt x="179" y="857"/>
                  </a:cubicBezTo>
                  <a:cubicBezTo>
                    <a:pt x="159" y="861"/>
                    <a:pt x="140" y="866"/>
                    <a:pt x="120" y="872"/>
                  </a:cubicBezTo>
                  <a:cubicBezTo>
                    <a:pt x="119" y="809"/>
                    <a:pt x="115" y="747"/>
                    <a:pt x="107" y="684"/>
                  </a:cubicBezTo>
                  <a:cubicBezTo>
                    <a:pt x="106" y="680"/>
                    <a:pt x="106" y="675"/>
                    <a:pt x="105" y="670"/>
                  </a:cubicBezTo>
                  <a:cubicBezTo>
                    <a:pt x="100" y="634"/>
                    <a:pt x="95" y="597"/>
                    <a:pt x="89" y="561"/>
                  </a:cubicBezTo>
                  <a:cubicBezTo>
                    <a:pt x="75" y="472"/>
                    <a:pt x="57" y="384"/>
                    <a:pt x="27" y="298"/>
                  </a:cubicBezTo>
                  <a:cubicBezTo>
                    <a:pt x="27" y="296"/>
                    <a:pt x="26" y="294"/>
                    <a:pt x="25" y="293"/>
                  </a:cubicBezTo>
                  <a:cubicBezTo>
                    <a:pt x="17" y="269"/>
                    <a:pt x="8" y="245"/>
                    <a:pt x="3" y="220"/>
                  </a:cubicBezTo>
                  <a:cubicBezTo>
                    <a:pt x="1" y="213"/>
                    <a:pt x="0" y="205"/>
                    <a:pt x="3" y="198"/>
                  </a:cubicBezTo>
                  <a:cubicBezTo>
                    <a:pt x="5" y="191"/>
                    <a:pt x="11" y="186"/>
                    <a:pt x="17" y="181"/>
                  </a:cubicBezTo>
                  <a:cubicBezTo>
                    <a:pt x="18" y="180"/>
                    <a:pt x="19" y="179"/>
                    <a:pt x="20" y="178"/>
                  </a:cubicBezTo>
                  <a:cubicBezTo>
                    <a:pt x="62" y="141"/>
                    <a:pt x="104" y="104"/>
                    <a:pt x="147" y="66"/>
                  </a:cubicBezTo>
                  <a:cubicBezTo>
                    <a:pt x="155" y="59"/>
                    <a:pt x="163" y="52"/>
                    <a:pt x="171" y="45"/>
                  </a:cubicBezTo>
                  <a:cubicBezTo>
                    <a:pt x="171" y="45"/>
                    <a:pt x="171" y="45"/>
                    <a:pt x="171" y="45"/>
                  </a:cubicBezTo>
                  <a:cubicBezTo>
                    <a:pt x="174" y="42"/>
                    <a:pt x="176" y="40"/>
                    <a:pt x="179" y="38"/>
                  </a:cubicBezTo>
                  <a:cubicBezTo>
                    <a:pt x="187" y="31"/>
                    <a:pt x="195" y="24"/>
                    <a:pt x="203" y="17"/>
                  </a:cubicBezTo>
                  <a:cubicBezTo>
                    <a:pt x="208" y="12"/>
                    <a:pt x="214" y="7"/>
                    <a:pt x="219" y="2"/>
                  </a:cubicBezTo>
                  <a:cubicBezTo>
                    <a:pt x="222" y="0"/>
                    <a:pt x="244" y="3"/>
                    <a:pt x="249" y="4"/>
                  </a:cubicBezTo>
                  <a:cubicBezTo>
                    <a:pt x="258" y="4"/>
                    <a:pt x="268" y="4"/>
                    <a:pt x="278" y="5"/>
                  </a:cubicBezTo>
                  <a:cubicBezTo>
                    <a:pt x="286" y="5"/>
                    <a:pt x="292" y="7"/>
                    <a:pt x="300" y="6"/>
                  </a:cubicBezTo>
                  <a:cubicBezTo>
                    <a:pt x="303" y="5"/>
                    <a:pt x="306" y="5"/>
                    <a:pt x="309" y="4"/>
                  </a:cubicBezTo>
                  <a:cubicBezTo>
                    <a:pt x="316" y="2"/>
                    <a:pt x="324" y="1"/>
                    <a:pt x="332" y="2"/>
                  </a:cubicBezTo>
                  <a:cubicBezTo>
                    <a:pt x="336" y="3"/>
                    <a:pt x="340" y="4"/>
                    <a:pt x="344" y="6"/>
                  </a:cubicBezTo>
                  <a:cubicBezTo>
                    <a:pt x="349" y="8"/>
                    <a:pt x="354" y="11"/>
                    <a:pt x="359" y="14"/>
                  </a:cubicBezTo>
                  <a:cubicBezTo>
                    <a:pt x="361" y="14"/>
                    <a:pt x="362" y="15"/>
                    <a:pt x="363" y="16"/>
                  </a:cubicBezTo>
                  <a:cubicBezTo>
                    <a:pt x="366" y="17"/>
                    <a:pt x="369" y="19"/>
                    <a:pt x="372" y="20"/>
                  </a:cubicBezTo>
                  <a:cubicBezTo>
                    <a:pt x="373" y="21"/>
                    <a:pt x="373" y="21"/>
                    <a:pt x="373" y="21"/>
                  </a:cubicBezTo>
                  <a:cubicBezTo>
                    <a:pt x="376" y="22"/>
                    <a:pt x="379" y="24"/>
                    <a:pt x="382" y="25"/>
                  </a:cubicBezTo>
                  <a:cubicBezTo>
                    <a:pt x="382" y="25"/>
                    <a:pt x="382" y="25"/>
                    <a:pt x="382" y="25"/>
                  </a:cubicBezTo>
                  <a:cubicBezTo>
                    <a:pt x="386" y="27"/>
                    <a:pt x="390" y="29"/>
                    <a:pt x="394" y="31"/>
                  </a:cubicBezTo>
                  <a:cubicBezTo>
                    <a:pt x="395" y="32"/>
                    <a:pt x="396" y="32"/>
                    <a:pt x="397" y="32"/>
                  </a:cubicBezTo>
                  <a:cubicBezTo>
                    <a:pt x="397" y="32"/>
                    <a:pt x="397" y="32"/>
                    <a:pt x="397" y="32"/>
                  </a:cubicBezTo>
                  <a:cubicBezTo>
                    <a:pt x="400" y="34"/>
                    <a:pt x="403" y="35"/>
                    <a:pt x="406" y="37"/>
                  </a:cubicBezTo>
                  <a:cubicBezTo>
                    <a:pt x="415" y="41"/>
                    <a:pt x="423" y="44"/>
                    <a:pt x="432" y="48"/>
                  </a:cubicBezTo>
                  <a:cubicBezTo>
                    <a:pt x="442" y="53"/>
                    <a:pt x="453" y="57"/>
                    <a:pt x="464" y="60"/>
                  </a:cubicBezTo>
                  <a:cubicBezTo>
                    <a:pt x="471" y="63"/>
                    <a:pt x="479" y="64"/>
                    <a:pt x="486" y="67"/>
                  </a:cubicBezTo>
                  <a:cubicBezTo>
                    <a:pt x="490" y="69"/>
                    <a:pt x="494" y="71"/>
                    <a:pt x="498" y="74"/>
                  </a:cubicBezTo>
                  <a:cubicBezTo>
                    <a:pt x="498" y="74"/>
                    <a:pt x="498" y="74"/>
                    <a:pt x="498" y="74"/>
                  </a:cubicBezTo>
                  <a:cubicBezTo>
                    <a:pt x="500" y="76"/>
                    <a:pt x="503" y="78"/>
                    <a:pt x="505" y="80"/>
                  </a:cubicBezTo>
                  <a:cubicBezTo>
                    <a:pt x="506" y="81"/>
                    <a:pt x="507" y="82"/>
                    <a:pt x="508" y="82"/>
                  </a:cubicBezTo>
                  <a:cubicBezTo>
                    <a:pt x="517" y="92"/>
                    <a:pt x="524" y="104"/>
                    <a:pt x="530" y="115"/>
                  </a:cubicBezTo>
                  <a:cubicBezTo>
                    <a:pt x="537" y="129"/>
                    <a:pt x="544" y="143"/>
                    <a:pt x="552" y="156"/>
                  </a:cubicBezTo>
                  <a:cubicBezTo>
                    <a:pt x="556" y="163"/>
                    <a:pt x="560" y="169"/>
                    <a:pt x="563" y="176"/>
                  </a:cubicBezTo>
                  <a:cubicBezTo>
                    <a:pt x="565" y="180"/>
                    <a:pt x="568" y="185"/>
                    <a:pt x="570" y="189"/>
                  </a:cubicBezTo>
                  <a:cubicBezTo>
                    <a:pt x="619" y="293"/>
                    <a:pt x="639" y="407"/>
                    <a:pt x="653" y="520"/>
                  </a:cubicBezTo>
                  <a:cubicBezTo>
                    <a:pt x="657" y="554"/>
                    <a:pt x="662" y="589"/>
                    <a:pt x="666" y="623"/>
                  </a:cubicBezTo>
                  <a:cubicBezTo>
                    <a:pt x="671" y="669"/>
                    <a:pt x="675" y="715"/>
                    <a:pt x="677" y="761"/>
                  </a:cubicBezTo>
                  <a:close/>
                </a:path>
              </a:pathLst>
            </a:custGeom>
            <a:solidFill>
              <a:srgbClr val="FCC8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 name="ïšļïḓé"/>
            <p:cNvSpPr/>
            <p:nvPr/>
          </p:nvSpPr>
          <p:spPr bwMode="auto">
            <a:xfrm>
              <a:off x="4024313" y="2900363"/>
              <a:ext cx="1122363" cy="1417638"/>
            </a:xfrm>
            <a:custGeom>
              <a:avLst/>
              <a:gdLst>
                <a:gd name="T0" fmla="*/ 677 w 677"/>
                <a:gd name="T1" fmla="*/ 745 h 856"/>
                <a:gd name="T2" fmla="*/ 651 w 677"/>
                <a:gd name="T3" fmla="*/ 749 h 856"/>
                <a:gd name="T4" fmla="*/ 562 w 677"/>
                <a:gd name="T5" fmla="*/ 762 h 856"/>
                <a:gd name="T6" fmla="*/ 468 w 677"/>
                <a:gd name="T7" fmla="*/ 778 h 856"/>
                <a:gd name="T8" fmla="*/ 355 w 677"/>
                <a:gd name="T9" fmla="*/ 800 h 856"/>
                <a:gd name="T10" fmla="*/ 355 w 677"/>
                <a:gd name="T11" fmla="*/ 800 h 856"/>
                <a:gd name="T12" fmla="*/ 287 w 677"/>
                <a:gd name="T13" fmla="*/ 815 h 856"/>
                <a:gd name="T14" fmla="*/ 259 w 677"/>
                <a:gd name="T15" fmla="*/ 821 h 856"/>
                <a:gd name="T16" fmla="*/ 242 w 677"/>
                <a:gd name="T17" fmla="*/ 825 h 856"/>
                <a:gd name="T18" fmla="*/ 179 w 677"/>
                <a:gd name="T19" fmla="*/ 841 h 856"/>
                <a:gd name="T20" fmla="*/ 120 w 677"/>
                <a:gd name="T21" fmla="*/ 856 h 856"/>
                <a:gd name="T22" fmla="*/ 107 w 677"/>
                <a:gd name="T23" fmla="*/ 668 h 856"/>
                <a:gd name="T24" fmla="*/ 105 w 677"/>
                <a:gd name="T25" fmla="*/ 654 h 856"/>
                <a:gd name="T26" fmla="*/ 89 w 677"/>
                <a:gd name="T27" fmla="*/ 545 h 856"/>
                <a:gd name="T28" fmla="*/ 27 w 677"/>
                <a:gd name="T29" fmla="*/ 282 h 856"/>
                <a:gd name="T30" fmla="*/ 25 w 677"/>
                <a:gd name="T31" fmla="*/ 277 h 856"/>
                <a:gd name="T32" fmla="*/ 3 w 677"/>
                <a:gd name="T33" fmla="*/ 204 h 856"/>
                <a:gd name="T34" fmla="*/ 3 w 677"/>
                <a:gd name="T35" fmla="*/ 182 h 856"/>
                <a:gd name="T36" fmla="*/ 17 w 677"/>
                <a:gd name="T37" fmla="*/ 165 h 856"/>
                <a:gd name="T38" fmla="*/ 20 w 677"/>
                <a:gd name="T39" fmla="*/ 162 h 856"/>
                <a:gd name="T40" fmla="*/ 147 w 677"/>
                <a:gd name="T41" fmla="*/ 50 h 856"/>
                <a:gd name="T42" fmla="*/ 171 w 677"/>
                <a:gd name="T43" fmla="*/ 29 h 856"/>
                <a:gd name="T44" fmla="*/ 171 w 677"/>
                <a:gd name="T45" fmla="*/ 29 h 856"/>
                <a:gd name="T46" fmla="*/ 179 w 677"/>
                <a:gd name="T47" fmla="*/ 22 h 856"/>
                <a:gd name="T48" fmla="*/ 181 w 677"/>
                <a:gd name="T49" fmla="*/ 28 h 856"/>
                <a:gd name="T50" fmla="*/ 269 w 677"/>
                <a:gd name="T51" fmla="*/ 85 h 856"/>
                <a:gd name="T52" fmla="*/ 359 w 677"/>
                <a:gd name="T53" fmla="*/ 18 h 856"/>
                <a:gd name="T54" fmla="*/ 363 w 677"/>
                <a:gd name="T55" fmla="*/ 0 h 856"/>
                <a:gd name="T56" fmla="*/ 372 w 677"/>
                <a:gd name="T57" fmla="*/ 4 h 856"/>
                <a:gd name="T58" fmla="*/ 373 w 677"/>
                <a:gd name="T59" fmla="*/ 5 h 856"/>
                <a:gd name="T60" fmla="*/ 382 w 677"/>
                <a:gd name="T61" fmla="*/ 9 h 856"/>
                <a:gd name="T62" fmla="*/ 394 w 677"/>
                <a:gd name="T63" fmla="*/ 15 h 856"/>
                <a:gd name="T64" fmla="*/ 397 w 677"/>
                <a:gd name="T65" fmla="*/ 16 h 856"/>
                <a:gd name="T66" fmla="*/ 397 w 677"/>
                <a:gd name="T67" fmla="*/ 16 h 856"/>
                <a:gd name="T68" fmla="*/ 406 w 677"/>
                <a:gd name="T69" fmla="*/ 21 h 856"/>
                <a:gd name="T70" fmla="*/ 432 w 677"/>
                <a:gd name="T71" fmla="*/ 32 h 856"/>
                <a:gd name="T72" fmla="*/ 464 w 677"/>
                <a:gd name="T73" fmla="*/ 44 h 856"/>
                <a:gd name="T74" fmla="*/ 486 w 677"/>
                <a:gd name="T75" fmla="*/ 51 h 856"/>
                <a:gd name="T76" fmla="*/ 498 w 677"/>
                <a:gd name="T77" fmla="*/ 58 h 856"/>
                <a:gd name="T78" fmla="*/ 498 w 677"/>
                <a:gd name="T79" fmla="*/ 58 h 856"/>
                <a:gd name="T80" fmla="*/ 505 w 677"/>
                <a:gd name="T81" fmla="*/ 64 h 856"/>
                <a:gd name="T82" fmla="*/ 508 w 677"/>
                <a:gd name="T83" fmla="*/ 66 h 856"/>
                <a:gd name="T84" fmla="*/ 530 w 677"/>
                <a:gd name="T85" fmla="*/ 99 h 856"/>
                <a:gd name="T86" fmla="*/ 552 w 677"/>
                <a:gd name="T87" fmla="*/ 140 h 856"/>
                <a:gd name="T88" fmla="*/ 563 w 677"/>
                <a:gd name="T89" fmla="*/ 160 h 856"/>
                <a:gd name="T90" fmla="*/ 570 w 677"/>
                <a:gd name="T91" fmla="*/ 173 h 856"/>
                <a:gd name="T92" fmla="*/ 653 w 677"/>
                <a:gd name="T93" fmla="*/ 504 h 856"/>
                <a:gd name="T94" fmla="*/ 666 w 677"/>
                <a:gd name="T95" fmla="*/ 607 h 856"/>
                <a:gd name="T96" fmla="*/ 677 w 677"/>
                <a:gd name="T97" fmla="*/ 745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7" h="856">
                  <a:moveTo>
                    <a:pt x="677" y="745"/>
                  </a:moveTo>
                  <a:cubicBezTo>
                    <a:pt x="669" y="746"/>
                    <a:pt x="660" y="748"/>
                    <a:pt x="651" y="749"/>
                  </a:cubicBezTo>
                  <a:cubicBezTo>
                    <a:pt x="621" y="753"/>
                    <a:pt x="591" y="758"/>
                    <a:pt x="562" y="762"/>
                  </a:cubicBezTo>
                  <a:cubicBezTo>
                    <a:pt x="530" y="767"/>
                    <a:pt x="499" y="773"/>
                    <a:pt x="468" y="778"/>
                  </a:cubicBezTo>
                  <a:cubicBezTo>
                    <a:pt x="430" y="785"/>
                    <a:pt x="393" y="793"/>
                    <a:pt x="355" y="800"/>
                  </a:cubicBezTo>
                  <a:cubicBezTo>
                    <a:pt x="355" y="800"/>
                    <a:pt x="355" y="800"/>
                    <a:pt x="355" y="800"/>
                  </a:cubicBezTo>
                  <a:cubicBezTo>
                    <a:pt x="332" y="805"/>
                    <a:pt x="309" y="810"/>
                    <a:pt x="287" y="815"/>
                  </a:cubicBezTo>
                  <a:cubicBezTo>
                    <a:pt x="278" y="817"/>
                    <a:pt x="268" y="819"/>
                    <a:pt x="259" y="821"/>
                  </a:cubicBezTo>
                  <a:cubicBezTo>
                    <a:pt x="254" y="823"/>
                    <a:pt x="248" y="824"/>
                    <a:pt x="242" y="825"/>
                  </a:cubicBezTo>
                  <a:cubicBezTo>
                    <a:pt x="221" y="830"/>
                    <a:pt x="200" y="835"/>
                    <a:pt x="179" y="841"/>
                  </a:cubicBezTo>
                  <a:cubicBezTo>
                    <a:pt x="159" y="845"/>
                    <a:pt x="140" y="850"/>
                    <a:pt x="120" y="856"/>
                  </a:cubicBezTo>
                  <a:cubicBezTo>
                    <a:pt x="119" y="793"/>
                    <a:pt x="115" y="731"/>
                    <a:pt x="107" y="668"/>
                  </a:cubicBezTo>
                  <a:cubicBezTo>
                    <a:pt x="106" y="664"/>
                    <a:pt x="106" y="659"/>
                    <a:pt x="105" y="654"/>
                  </a:cubicBezTo>
                  <a:cubicBezTo>
                    <a:pt x="100" y="618"/>
                    <a:pt x="95" y="581"/>
                    <a:pt x="89" y="545"/>
                  </a:cubicBezTo>
                  <a:cubicBezTo>
                    <a:pt x="75" y="456"/>
                    <a:pt x="57" y="368"/>
                    <a:pt x="27" y="282"/>
                  </a:cubicBezTo>
                  <a:cubicBezTo>
                    <a:pt x="27" y="280"/>
                    <a:pt x="26" y="278"/>
                    <a:pt x="25" y="277"/>
                  </a:cubicBezTo>
                  <a:cubicBezTo>
                    <a:pt x="17" y="253"/>
                    <a:pt x="8" y="229"/>
                    <a:pt x="3" y="204"/>
                  </a:cubicBezTo>
                  <a:cubicBezTo>
                    <a:pt x="1" y="197"/>
                    <a:pt x="0" y="189"/>
                    <a:pt x="3" y="182"/>
                  </a:cubicBezTo>
                  <a:cubicBezTo>
                    <a:pt x="5" y="175"/>
                    <a:pt x="11" y="170"/>
                    <a:pt x="17" y="165"/>
                  </a:cubicBezTo>
                  <a:cubicBezTo>
                    <a:pt x="18" y="164"/>
                    <a:pt x="19" y="163"/>
                    <a:pt x="20" y="162"/>
                  </a:cubicBezTo>
                  <a:cubicBezTo>
                    <a:pt x="62" y="125"/>
                    <a:pt x="104" y="88"/>
                    <a:pt x="147" y="50"/>
                  </a:cubicBezTo>
                  <a:cubicBezTo>
                    <a:pt x="155" y="43"/>
                    <a:pt x="163" y="36"/>
                    <a:pt x="171" y="29"/>
                  </a:cubicBezTo>
                  <a:cubicBezTo>
                    <a:pt x="171" y="29"/>
                    <a:pt x="171" y="29"/>
                    <a:pt x="171" y="29"/>
                  </a:cubicBezTo>
                  <a:cubicBezTo>
                    <a:pt x="174" y="26"/>
                    <a:pt x="176" y="24"/>
                    <a:pt x="179" y="22"/>
                  </a:cubicBezTo>
                  <a:cubicBezTo>
                    <a:pt x="180" y="24"/>
                    <a:pt x="181" y="26"/>
                    <a:pt x="181" y="28"/>
                  </a:cubicBezTo>
                  <a:cubicBezTo>
                    <a:pt x="196" y="61"/>
                    <a:pt x="230" y="85"/>
                    <a:pt x="269" y="85"/>
                  </a:cubicBezTo>
                  <a:cubicBezTo>
                    <a:pt x="311" y="85"/>
                    <a:pt x="347" y="57"/>
                    <a:pt x="359" y="18"/>
                  </a:cubicBezTo>
                  <a:cubicBezTo>
                    <a:pt x="361" y="12"/>
                    <a:pt x="363" y="6"/>
                    <a:pt x="363" y="0"/>
                  </a:cubicBezTo>
                  <a:cubicBezTo>
                    <a:pt x="366" y="1"/>
                    <a:pt x="369" y="3"/>
                    <a:pt x="372" y="4"/>
                  </a:cubicBezTo>
                  <a:cubicBezTo>
                    <a:pt x="373" y="5"/>
                    <a:pt x="373" y="5"/>
                    <a:pt x="373" y="5"/>
                  </a:cubicBezTo>
                  <a:cubicBezTo>
                    <a:pt x="376" y="6"/>
                    <a:pt x="379" y="8"/>
                    <a:pt x="382" y="9"/>
                  </a:cubicBezTo>
                  <a:cubicBezTo>
                    <a:pt x="386" y="11"/>
                    <a:pt x="390" y="13"/>
                    <a:pt x="394" y="15"/>
                  </a:cubicBezTo>
                  <a:cubicBezTo>
                    <a:pt x="395" y="16"/>
                    <a:pt x="396" y="16"/>
                    <a:pt x="397" y="16"/>
                  </a:cubicBezTo>
                  <a:cubicBezTo>
                    <a:pt x="397" y="16"/>
                    <a:pt x="397" y="16"/>
                    <a:pt x="397" y="16"/>
                  </a:cubicBezTo>
                  <a:cubicBezTo>
                    <a:pt x="400" y="18"/>
                    <a:pt x="403" y="19"/>
                    <a:pt x="406" y="21"/>
                  </a:cubicBezTo>
                  <a:cubicBezTo>
                    <a:pt x="415" y="25"/>
                    <a:pt x="423" y="28"/>
                    <a:pt x="432" y="32"/>
                  </a:cubicBezTo>
                  <a:cubicBezTo>
                    <a:pt x="442" y="37"/>
                    <a:pt x="453" y="41"/>
                    <a:pt x="464" y="44"/>
                  </a:cubicBezTo>
                  <a:cubicBezTo>
                    <a:pt x="471" y="47"/>
                    <a:pt x="479" y="48"/>
                    <a:pt x="486" y="51"/>
                  </a:cubicBezTo>
                  <a:cubicBezTo>
                    <a:pt x="490" y="53"/>
                    <a:pt x="494" y="55"/>
                    <a:pt x="498" y="58"/>
                  </a:cubicBezTo>
                  <a:cubicBezTo>
                    <a:pt x="498" y="58"/>
                    <a:pt x="498" y="58"/>
                    <a:pt x="498" y="58"/>
                  </a:cubicBezTo>
                  <a:cubicBezTo>
                    <a:pt x="500" y="60"/>
                    <a:pt x="503" y="62"/>
                    <a:pt x="505" y="64"/>
                  </a:cubicBezTo>
                  <a:cubicBezTo>
                    <a:pt x="506" y="65"/>
                    <a:pt x="507" y="66"/>
                    <a:pt x="508" y="66"/>
                  </a:cubicBezTo>
                  <a:cubicBezTo>
                    <a:pt x="517" y="76"/>
                    <a:pt x="524" y="88"/>
                    <a:pt x="530" y="99"/>
                  </a:cubicBezTo>
                  <a:cubicBezTo>
                    <a:pt x="537" y="113"/>
                    <a:pt x="544" y="127"/>
                    <a:pt x="552" y="140"/>
                  </a:cubicBezTo>
                  <a:cubicBezTo>
                    <a:pt x="556" y="147"/>
                    <a:pt x="560" y="153"/>
                    <a:pt x="563" y="160"/>
                  </a:cubicBezTo>
                  <a:cubicBezTo>
                    <a:pt x="565" y="164"/>
                    <a:pt x="568" y="169"/>
                    <a:pt x="570" y="173"/>
                  </a:cubicBezTo>
                  <a:cubicBezTo>
                    <a:pt x="619" y="277"/>
                    <a:pt x="639" y="391"/>
                    <a:pt x="653" y="504"/>
                  </a:cubicBezTo>
                  <a:cubicBezTo>
                    <a:pt x="657" y="538"/>
                    <a:pt x="662" y="573"/>
                    <a:pt x="666" y="607"/>
                  </a:cubicBezTo>
                  <a:cubicBezTo>
                    <a:pt x="671" y="653"/>
                    <a:pt x="675" y="699"/>
                    <a:pt x="677" y="745"/>
                  </a:cubicBezTo>
                  <a:close/>
                </a:path>
              </a:pathLst>
            </a:custGeom>
            <a:solidFill>
              <a:srgbClr val="83A3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 name="ïślïḍe"/>
            <p:cNvSpPr/>
            <p:nvPr/>
          </p:nvSpPr>
          <p:spPr bwMode="auto">
            <a:xfrm>
              <a:off x="4833938" y="2989263"/>
              <a:ext cx="452438" cy="923925"/>
            </a:xfrm>
            <a:custGeom>
              <a:avLst/>
              <a:gdLst>
                <a:gd name="T0" fmla="*/ 163 w 273"/>
                <a:gd name="T1" fmla="*/ 557 h 558"/>
                <a:gd name="T2" fmla="*/ 153 w 273"/>
                <a:gd name="T3" fmla="*/ 556 h 558"/>
                <a:gd name="T4" fmla="*/ 148 w 273"/>
                <a:gd name="T5" fmla="*/ 548 h 558"/>
                <a:gd name="T6" fmla="*/ 108 w 273"/>
                <a:gd name="T7" fmla="*/ 348 h 558"/>
                <a:gd name="T8" fmla="*/ 44 w 273"/>
                <a:gd name="T9" fmla="*/ 130 h 558"/>
                <a:gd name="T10" fmla="*/ 0 w 273"/>
                <a:gd name="T11" fmla="*/ 0 h 558"/>
                <a:gd name="T12" fmla="*/ 80 w 273"/>
                <a:gd name="T13" fmla="*/ 39 h 558"/>
                <a:gd name="T14" fmla="*/ 122 w 273"/>
                <a:gd name="T15" fmla="*/ 72 h 558"/>
                <a:gd name="T16" fmla="*/ 160 w 273"/>
                <a:gd name="T17" fmla="*/ 136 h 558"/>
                <a:gd name="T18" fmla="*/ 202 w 273"/>
                <a:gd name="T19" fmla="*/ 246 h 558"/>
                <a:gd name="T20" fmla="*/ 219 w 273"/>
                <a:gd name="T21" fmla="*/ 323 h 558"/>
                <a:gd name="T22" fmla="*/ 241 w 273"/>
                <a:gd name="T23" fmla="*/ 392 h 558"/>
                <a:gd name="T24" fmla="*/ 271 w 273"/>
                <a:gd name="T25" fmla="*/ 472 h 558"/>
                <a:gd name="T26" fmla="*/ 273 w 273"/>
                <a:gd name="T27" fmla="*/ 481 h 558"/>
                <a:gd name="T28" fmla="*/ 269 w 273"/>
                <a:gd name="T29" fmla="*/ 490 h 558"/>
                <a:gd name="T30" fmla="*/ 163 w 273"/>
                <a:gd name="T31" fmla="*/ 557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3" h="558">
                  <a:moveTo>
                    <a:pt x="163" y="557"/>
                  </a:moveTo>
                  <a:cubicBezTo>
                    <a:pt x="160" y="557"/>
                    <a:pt x="156" y="558"/>
                    <a:pt x="153" y="556"/>
                  </a:cubicBezTo>
                  <a:cubicBezTo>
                    <a:pt x="150" y="554"/>
                    <a:pt x="149" y="551"/>
                    <a:pt x="148" y="548"/>
                  </a:cubicBezTo>
                  <a:cubicBezTo>
                    <a:pt x="128" y="483"/>
                    <a:pt x="122" y="414"/>
                    <a:pt x="108" y="348"/>
                  </a:cubicBezTo>
                  <a:cubicBezTo>
                    <a:pt x="92" y="273"/>
                    <a:pt x="68" y="201"/>
                    <a:pt x="44" y="130"/>
                  </a:cubicBezTo>
                  <a:cubicBezTo>
                    <a:pt x="29" y="87"/>
                    <a:pt x="15" y="44"/>
                    <a:pt x="0" y="0"/>
                  </a:cubicBezTo>
                  <a:cubicBezTo>
                    <a:pt x="28" y="10"/>
                    <a:pt x="55" y="23"/>
                    <a:pt x="80" y="39"/>
                  </a:cubicBezTo>
                  <a:cubicBezTo>
                    <a:pt x="96" y="48"/>
                    <a:pt x="110" y="59"/>
                    <a:pt x="122" y="72"/>
                  </a:cubicBezTo>
                  <a:cubicBezTo>
                    <a:pt x="139" y="91"/>
                    <a:pt x="150" y="114"/>
                    <a:pt x="160" y="136"/>
                  </a:cubicBezTo>
                  <a:cubicBezTo>
                    <a:pt x="176" y="172"/>
                    <a:pt x="192" y="208"/>
                    <a:pt x="202" y="246"/>
                  </a:cubicBezTo>
                  <a:cubicBezTo>
                    <a:pt x="208" y="271"/>
                    <a:pt x="212" y="297"/>
                    <a:pt x="219" y="323"/>
                  </a:cubicBezTo>
                  <a:cubicBezTo>
                    <a:pt x="224" y="346"/>
                    <a:pt x="233" y="369"/>
                    <a:pt x="241" y="392"/>
                  </a:cubicBezTo>
                  <a:cubicBezTo>
                    <a:pt x="251" y="419"/>
                    <a:pt x="261" y="445"/>
                    <a:pt x="271" y="472"/>
                  </a:cubicBezTo>
                  <a:cubicBezTo>
                    <a:pt x="272" y="475"/>
                    <a:pt x="273" y="478"/>
                    <a:pt x="273" y="481"/>
                  </a:cubicBezTo>
                  <a:cubicBezTo>
                    <a:pt x="273" y="484"/>
                    <a:pt x="271" y="487"/>
                    <a:pt x="269" y="490"/>
                  </a:cubicBezTo>
                  <a:cubicBezTo>
                    <a:pt x="244" y="525"/>
                    <a:pt x="205" y="549"/>
                    <a:pt x="163" y="5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 name="ïṩḷîde"/>
            <p:cNvSpPr/>
            <p:nvPr/>
          </p:nvSpPr>
          <p:spPr bwMode="auto">
            <a:xfrm>
              <a:off x="4657725" y="2914650"/>
              <a:ext cx="488950" cy="1247775"/>
            </a:xfrm>
            <a:custGeom>
              <a:avLst/>
              <a:gdLst>
                <a:gd name="T0" fmla="*/ 295 w 295"/>
                <a:gd name="T1" fmla="*/ 736 h 753"/>
                <a:gd name="T2" fmla="*/ 269 w 295"/>
                <a:gd name="T3" fmla="*/ 740 h 753"/>
                <a:gd name="T4" fmla="*/ 180 w 295"/>
                <a:gd name="T5" fmla="*/ 753 h 753"/>
                <a:gd name="T6" fmla="*/ 177 w 295"/>
                <a:gd name="T7" fmla="*/ 726 h 753"/>
                <a:gd name="T8" fmla="*/ 130 w 295"/>
                <a:gd name="T9" fmla="*/ 323 h 753"/>
                <a:gd name="T10" fmla="*/ 108 w 295"/>
                <a:gd name="T11" fmla="*/ 200 h 753"/>
                <a:gd name="T12" fmla="*/ 96 w 295"/>
                <a:gd name="T13" fmla="*/ 159 h 753"/>
                <a:gd name="T14" fmla="*/ 92 w 295"/>
                <a:gd name="T15" fmla="*/ 148 h 753"/>
                <a:gd name="T16" fmla="*/ 39 w 295"/>
                <a:gd name="T17" fmla="*/ 43 h 753"/>
                <a:gd name="T18" fmla="*/ 21 w 295"/>
                <a:gd name="T19" fmla="*/ 20 h 753"/>
                <a:gd name="T20" fmla="*/ 4 w 295"/>
                <a:gd name="T21" fmla="*/ 8 h 753"/>
                <a:gd name="T22" fmla="*/ 3 w 295"/>
                <a:gd name="T23" fmla="*/ 6 h 753"/>
                <a:gd name="T24" fmla="*/ 0 w 295"/>
                <a:gd name="T25" fmla="*/ 0 h 753"/>
                <a:gd name="T26" fmla="*/ 0 w 295"/>
                <a:gd name="T27" fmla="*/ 0 h 753"/>
                <a:gd name="T28" fmla="*/ 12 w 295"/>
                <a:gd name="T29" fmla="*/ 6 h 753"/>
                <a:gd name="T30" fmla="*/ 15 w 295"/>
                <a:gd name="T31" fmla="*/ 7 h 753"/>
                <a:gd name="T32" fmla="*/ 15 w 295"/>
                <a:gd name="T33" fmla="*/ 7 h 753"/>
                <a:gd name="T34" fmla="*/ 24 w 295"/>
                <a:gd name="T35" fmla="*/ 12 h 753"/>
                <a:gd name="T36" fmla="*/ 50 w 295"/>
                <a:gd name="T37" fmla="*/ 23 h 753"/>
                <a:gd name="T38" fmla="*/ 82 w 295"/>
                <a:gd name="T39" fmla="*/ 35 h 753"/>
                <a:gd name="T40" fmla="*/ 104 w 295"/>
                <a:gd name="T41" fmla="*/ 42 h 753"/>
                <a:gd name="T42" fmla="*/ 116 w 295"/>
                <a:gd name="T43" fmla="*/ 49 h 753"/>
                <a:gd name="T44" fmla="*/ 116 w 295"/>
                <a:gd name="T45" fmla="*/ 49 h 753"/>
                <a:gd name="T46" fmla="*/ 123 w 295"/>
                <a:gd name="T47" fmla="*/ 55 h 753"/>
                <a:gd name="T48" fmla="*/ 126 w 295"/>
                <a:gd name="T49" fmla="*/ 57 h 753"/>
                <a:gd name="T50" fmla="*/ 148 w 295"/>
                <a:gd name="T51" fmla="*/ 90 h 753"/>
                <a:gd name="T52" fmla="*/ 170 w 295"/>
                <a:gd name="T53" fmla="*/ 131 h 753"/>
                <a:gd name="T54" fmla="*/ 181 w 295"/>
                <a:gd name="T55" fmla="*/ 151 h 753"/>
                <a:gd name="T56" fmla="*/ 188 w 295"/>
                <a:gd name="T57" fmla="*/ 164 h 753"/>
                <a:gd name="T58" fmla="*/ 271 w 295"/>
                <a:gd name="T59" fmla="*/ 495 h 753"/>
                <a:gd name="T60" fmla="*/ 284 w 295"/>
                <a:gd name="T61" fmla="*/ 598 h 753"/>
                <a:gd name="T62" fmla="*/ 295 w 295"/>
                <a:gd name="T63" fmla="*/ 736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5" h="753">
                  <a:moveTo>
                    <a:pt x="295" y="736"/>
                  </a:moveTo>
                  <a:cubicBezTo>
                    <a:pt x="287" y="737"/>
                    <a:pt x="278" y="739"/>
                    <a:pt x="269" y="740"/>
                  </a:cubicBezTo>
                  <a:cubicBezTo>
                    <a:pt x="239" y="744"/>
                    <a:pt x="209" y="749"/>
                    <a:pt x="180" y="753"/>
                  </a:cubicBezTo>
                  <a:cubicBezTo>
                    <a:pt x="179" y="744"/>
                    <a:pt x="178" y="735"/>
                    <a:pt x="177" y="726"/>
                  </a:cubicBezTo>
                  <a:cubicBezTo>
                    <a:pt x="166" y="591"/>
                    <a:pt x="150" y="457"/>
                    <a:pt x="130" y="323"/>
                  </a:cubicBezTo>
                  <a:cubicBezTo>
                    <a:pt x="124" y="281"/>
                    <a:pt x="118" y="240"/>
                    <a:pt x="108" y="200"/>
                  </a:cubicBezTo>
                  <a:cubicBezTo>
                    <a:pt x="104" y="186"/>
                    <a:pt x="100" y="172"/>
                    <a:pt x="96" y="159"/>
                  </a:cubicBezTo>
                  <a:cubicBezTo>
                    <a:pt x="95" y="155"/>
                    <a:pt x="94" y="151"/>
                    <a:pt x="92" y="148"/>
                  </a:cubicBezTo>
                  <a:cubicBezTo>
                    <a:pt x="80" y="111"/>
                    <a:pt x="62" y="75"/>
                    <a:pt x="39" y="43"/>
                  </a:cubicBezTo>
                  <a:cubicBezTo>
                    <a:pt x="34" y="35"/>
                    <a:pt x="28" y="27"/>
                    <a:pt x="21" y="20"/>
                  </a:cubicBezTo>
                  <a:cubicBezTo>
                    <a:pt x="17" y="16"/>
                    <a:pt x="9" y="12"/>
                    <a:pt x="4" y="8"/>
                  </a:cubicBezTo>
                  <a:cubicBezTo>
                    <a:pt x="4" y="7"/>
                    <a:pt x="3" y="7"/>
                    <a:pt x="3" y="6"/>
                  </a:cubicBezTo>
                  <a:cubicBezTo>
                    <a:pt x="1" y="4"/>
                    <a:pt x="0" y="2"/>
                    <a:pt x="0" y="0"/>
                  </a:cubicBezTo>
                  <a:cubicBezTo>
                    <a:pt x="0" y="0"/>
                    <a:pt x="0" y="0"/>
                    <a:pt x="0" y="0"/>
                  </a:cubicBezTo>
                  <a:cubicBezTo>
                    <a:pt x="4" y="2"/>
                    <a:pt x="8" y="4"/>
                    <a:pt x="12" y="6"/>
                  </a:cubicBezTo>
                  <a:cubicBezTo>
                    <a:pt x="13" y="7"/>
                    <a:pt x="14" y="7"/>
                    <a:pt x="15" y="7"/>
                  </a:cubicBezTo>
                  <a:cubicBezTo>
                    <a:pt x="15" y="7"/>
                    <a:pt x="15" y="7"/>
                    <a:pt x="15" y="7"/>
                  </a:cubicBezTo>
                  <a:cubicBezTo>
                    <a:pt x="18" y="9"/>
                    <a:pt x="21" y="10"/>
                    <a:pt x="24" y="12"/>
                  </a:cubicBezTo>
                  <a:cubicBezTo>
                    <a:pt x="33" y="16"/>
                    <a:pt x="41" y="19"/>
                    <a:pt x="50" y="23"/>
                  </a:cubicBezTo>
                  <a:cubicBezTo>
                    <a:pt x="60" y="28"/>
                    <a:pt x="71" y="32"/>
                    <a:pt x="82" y="35"/>
                  </a:cubicBezTo>
                  <a:cubicBezTo>
                    <a:pt x="89" y="38"/>
                    <a:pt x="97" y="39"/>
                    <a:pt x="104" y="42"/>
                  </a:cubicBezTo>
                  <a:cubicBezTo>
                    <a:pt x="108" y="44"/>
                    <a:pt x="112" y="46"/>
                    <a:pt x="116" y="49"/>
                  </a:cubicBezTo>
                  <a:cubicBezTo>
                    <a:pt x="116" y="49"/>
                    <a:pt x="116" y="49"/>
                    <a:pt x="116" y="49"/>
                  </a:cubicBezTo>
                  <a:cubicBezTo>
                    <a:pt x="118" y="51"/>
                    <a:pt x="121" y="53"/>
                    <a:pt x="123" y="55"/>
                  </a:cubicBezTo>
                  <a:cubicBezTo>
                    <a:pt x="124" y="56"/>
                    <a:pt x="125" y="57"/>
                    <a:pt x="126" y="57"/>
                  </a:cubicBezTo>
                  <a:cubicBezTo>
                    <a:pt x="135" y="67"/>
                    <a:pt x="142" y="79"/>
                    <a:pt x="148" y="90"/>
                  </a:cubicBezTo>
                  <a:cubicBezTo>
                    <a:pt x="155" y="104"/>
                    <a:pt x="162" y="118"/>
                    <a:pt x="170" y="131"/>
                  </a:cubicBezTo>
                  <a:cubicBezTo>
                    <a:pt x="174" y="138"/>
                    <a:pt x="178" y="144"/>
                    <a:pt x="181" y="151"/>
                  </a:cubicBezTo>
                  <a:cubicBezTo>
                    <a:pt x="183" y="155"/>
                    <a:pt x="186" y="160"/>
                    <a:pt x="188" y="164"/>
                  </a:cubicBezTo>
                  <a:cubicBezTo>
                    <a:pt x="237" y="268"/>
                    <a:pt x="257" y="382"/>
                    <a:pt x="271" y="495"/>
                  </a:cubicBezTo>
                  <a:cubicBezTo>
                    <a:pt x="275" y="529"/>
                    <a:pt x="280" y="564"/>
                    <a:pt x="284" y="598"/>
                  </a:cubicBezTo>
                  <a:cubicBezTo>
                    <a:pt x="289" y="644"/>
                    <a:pt x="293" y="690"/>
                    <a:pt x="295" y="7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 name="îşḷíḓè"/>
            <p:cNvSpPr/>
            <p:nvPr/>
          </p:nvSpPr>
          <p:spPr bwMode="auto">
            <a:xfrm>
              <a:off x="4024313" y="2982913"/>
              <a:ext cx="776288" cy="1335088"/>
            </a:xfrm>
            <a:custGeom>
              <a:avLst/>
              <a:gdLst>
                <a:gd name="T0" fmla="*/ 468 w 468"/>
                <a:gd name="T1" fmla="*/ 728 h 806"/>
                <a:gd name="T2" fmla="*/ 355 w 468"/>
                <a:gd name="T3" fmla="*/ 750 h 806"/>
                <a:gd name="T4" fmla="*/ 355 w 468"/>
                <a:gd name="T5" fmla="*/ 750 h 806"/>
                <a:gd name="T6" fmla="*/ 287 w 468"/>
                <a:gd name="T7" fmla="*/ 765 h 806"/>
                <a:gd name="T8" fmla="*/ 259 w 468"/>
                <a:gd name="T9" fmla="*/ 771 h 806"/>
                <a:gd name="T10" fmla="*/ 242 w 468"/>
                <a:gd name="T11" fmla="*/ 775 h 806"/>
                <a:gd name="T12" fmla="*/ 179 w 468"/>
                <a:gd name="T13" fmla="*/ 791 h 806"/>
                <a:gd name="T14" fmla="*/ 120 w 468"/>
                <a:gd name="T15" fmla="*/ 806 h 806"/>
                <a:gd name="T16" fmla="*/ 107 w 468"/>
                <a:gd name="T17" fmla="*/ 618 h 806"/>
                <a:gd name="T18" fmla="*/ 105 w 468"/>
                <a:gd name="T19" fmla="*/ 604 h 806"/>
                <a:gd name="T20" fmla="*/ 89 w 468"/>
                <a:gd name="T21" fmla="*/ 495 h 806"/>
                <a:gd name="T22" fmla="*/ 27 w 468"/>
                <a:gd name="T23" fmla="*/ 232 h 806"/>
                <a:gd name="T24" fmla="*/ 25 w 468"/>
                <a:gd name="T25" fmla="*/ 227 h 806"/>
                <a:gd name="T26" fmla="*/ 3 w 468"/>
                <a:gd name="T27" fmla="*/ 154 h 806"/>
                <a:gd name="T28" fmla="*/ 3 w 468"/>
                <a:gd name="T29" fmla="*/ 132 h 806"/>
                <a:gd name="T30" fmla="*/ 17 w 468"/>
                <a:gd name="T31" fmla="*/ 115 h 806"/>
                <a:gd name="T32" fmla="*/ 20 w 468"/>
                <a:gd name="T33" fmla="*/ 112 h 806"/>
                <a:gd name="T34" fmla="*/ 147 w 468"/>
                <a:gd name="T35" fmla="*/ 0 h 806"/>
                <a:gd name="T36" fmla="*/ 153 w 468"/>
                <a:gd name="T37" fmla="*/ 6 h 806"/>
                <a:gd name="T38" fmla="*/ 384 w 468"/>
                <a:gd name="T39" fmla="*/ 400 h 806"/>
                <a:gd name="T40" fmla="*/ 397 w 468"/>
                <a:gd name="T41" fmla="*/ 436 h 806"/>
                <a:gd name="T42" fmla="*/ 459 w 468"/>
                <a:gd name="T43" fmla="*/ 673 h 806"/>
                <a:gd name="T44" fmla="*/ 468 w 468"/>
                <a:gd name="T45" fmla="*/ 728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8" h="806">
                  <a:moveTo>
                    <a:pt x="468" y="728"/>
                  </a:moveTo>
                  <a:cubicBezTo>
                    <a:pt x="430" y="735"/>
                    <a:pt x="393" y="743"/>
                    <a:pt x="355" y="750"/>
                  </a:cubicBezTo>
                  <a:cubicBezTo>
                    <a:pt x="355" y="750"/>
                    <a:pt x="355" y="750"/>
                    <a:pt x="355" y="750"/>
                  </a:cubicBezTo>
                  <a:cubicBezTo>
                    <a:pt x="332" y="755"/>
                    <a:pt x="309" y="760"/>
                    <a:pt x="287" y="765"/>
                  </a:cubicBezTo>
                  <a:cubicBezTo>
                    <a:pt x="278" y="767"/>
                    <a:pt x="268" y="769"/>
                    <a:pt x="259" y="771"/>
                  </a:cubicBezTo>
                  <a:cubicBezTo>
                    <a:pt x="254" y="773"/>
                    <a:pt x="248" y="774"/>
                    <a:pt x="242" y="775"/>
                  </a:cubicBezTo>
                  <a:cubicBezTo>
                    <a:pt x="221" y="780"/>
                    <a:pt x="200" y="785"/>
                    <a:pt x="179" y="791"/>
                  </a:cubicBezTo>
                  <a:cubicBezTo>
                    <a:pt x="159" y="795"/>
                    <a:pt x="140" y="800"/>
                    <a:pt x="120" y="806"/>
                  </a:cubicBezTo>
                  <a:cubicBezTo>
                    <a:pt x="119" y="743"/>
                    <a:pt x="115" y="681"/>
                    <a:pt x="107" y="618"/>
                  </a:cubicBezTo>
                  <a:cubicBezTo>
                    <a:pt x="106" y="614"/>
                    <a:pt x="106" y="609"/>
                    <a:pt x="105" y="604"/>
                  </a:cubicBezTo>
                  <a:cubicBezTo>
                    <a:pt x="100" y="568"/>
                    <a:pt x="95" y="531"/>
                    <a:pt x="89" y="495"/>
                  </a:cubicBezTo>
                  <a:cubicBezTo>
                    <a:pt x="75" y="406"/>
                    <a:pt x="57" y="318"/>
                    <a:pt x="27" y="232"/>
                  </a:cubicBezTo>
                  <a:cubicBezTo>
                    <a:pt x="27" y="230"/>
                    <a:pt x="26" y="228"/>
                    <a:pt x="25" y="227"/>
                  </a:cubicBezTo>
                  <a:cubicBezTo>
                    <a:pt x="17" y="203"/>
                    <a:pt x="8" y="179"/>
                    <a:pt x="3" y="154"/>
                  </a:cubicBezTo>
                  <a:cubicBezTo>
                    <a:pt x="1" y="147"/>
                    <a:pt x="0" y="139"/>
                    <a:pt x="3" y="132"/>
                  </a:cubicBezTo>
                  <a:cubicBezTo>
                    <a:pt x="5" y="125"/>
                    <a:pt x="11" y="120"/>
                    <a:pt x="17" y="115"/>
                  </a:cubicBezTo>
                  <a:cubicBezTo>
                    <a:pt x="18" y="114"/>
                    <a:pt x="19" y="113"/>
                    <a:pt x="20" y="112"/>
                  </a:cubicBezTo>
                  <a:cubicBezTo>
                    <a:pt x="62" y="75"/>
                    <a:pt x="104" y="38"/>
                    <a:pt x="147" y="0"/>
                  </a:cubicBezTo>
                  <a:cubicBezTo>
                    <a:pt x="149" y="2"/>
                    <a:pt x="151" y="4"/>
                    <a:pt x="153" y="6"/>
                  </a:cubicBezTo>
                  <a:cubicBezTo>
                    <a:pt x="254" y="122"/>
                    <a:pt x="330" y="256"/>
                    <a:pt x="384" y="400"/>
                  </a:cubicBezTo>
                  <a:cubicBezTo>
                    <a:pt x="388" y="412"/>
                    <a:pt x="393" y="424"/>
                    <a:pt x="397" y="436"/>
                  </a:cubicBezTo>
                  <a:cubicBezTo>
                    <a:pt x="423" y="513"/>
                    <a:pt x="444" y="592"/>
                    <a:pt x="459" y="673"/>
                  </a:cubicBezTo>
                  <a:cubicBezTo>
                    <a:pt x="462" y="691"/>
                    <a:pt x="466" y="710"/>
                    <a:pt x="468" y="7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íşľîḑe"/>
            <p:cNvSpPr/>
            <p:nvPr/>
          </p:nvSpPr>
          <p:spPr bwMode="auto">
            <a:xfrm>
              <a:off x="4051300" y="3259138"/>
              <a:ext cx="598488" cy="1033463"/>
            </a:xfrm>
            <a:custGeom>
              <a:avLst/>
              <a:gdLst>
                <a:gd name="T0" fmla="*/ 359 w 361"/>
                <a:gd name="T1" fmla="*/ 462 h 624"/>
                <a:gd name="T2" fmla="*/ 339 w 361"/>
                <a:gd name="T3" fmla="*/ 583 h 624"/>
                <a:gd name="T4" fmla="*/ 339 w 361"/>
                <a:gd name="T5" fmla="*/ 583 h 624"/>
                <a:gd name="T6" fmla="*/ 271 w 361"/>
                <a:gd name="T7" fmla="*/ 598 h 624"/>
                <a:gd name="T8" fmla="*/ 243 w 361"/>
                <a:gd name="T9" fmla="*/ 604 h 624"/>
                <a:gd name="T10" fmla="*/ 226 w 361"/>
                <a:gd name="T11" fmla="*/ 608 h 624"/>
                <a:gd name="T12" fmla="*/ 163 w 361"/>
                <a:gd name="T13" fmla="*/ 624 h 624"/>
                <a:gd name="T14" fmla="*/ 138 w 361"/>
                <a:gd name="T15" fmla="*/ 561 h 624"/>
                <a:gd name="T16" fmla="*/ 104 w 361"/>
                <a:gd name="T17" fmla="*/ 469 h 624"/>
                <a:gd name="T18" fmla="*/ 90 w 361"/>
                <a:gd name="T19" fmla="*/ 414 h 624"/>
                <a:gd name="T20" fmla="*/ 74 w 361"/>
                <a:gd name="T21" fmla="*/ 330 h 624"/>
                <a:gd name="T22" fmla="*/ 73 w 361"/>
                <a:gd name="T23" fmla="*/ 328 h 624"/>
                <a:gd name="T24" fmla="*/ 2 w 361"/>
                <a:gd name="T25" fmla="*/ 125 h 624"/>
                <a:gd name="T26" fmla="*/ 9 w 361"/>
                <a:gd name="T27" fmla="*/ 60 h 624"/>
                <a:gd name="T28" fmla="*/ 23 w 361"/>
                <a:gd name="T29" fmla="*/ 26 h 624"/>
                <a:gd name="T30" fmla="*/ 56 w 361"/>
                <a:gd name="T31" fmla="*/ 1 h 624"/>
                <a:gd name="T32" fmla="*/ 89 w 361"/>
                <a:gd name="T33" fmla="*/ 40 h 624"/>
                <a:gd name="T34" fmla="*/ 111 w 361"/>
                <a:gd name="T35" fmla="*/ 74 h 624"/>
                <a:gd name="T36" fmla="*/ 125 w 361"/>
                <a:gd name="T37" fmla="*/ 93 h 624"/>
                <a:gd name="T38" fmla="*/ 286 w 361"/>
                <a:gd name="T39" fmla="*/ 335 h 624"/>
                <a:gd name="T40" fmla="*/ 325 w 361"/>
                <a:gd name="T41" fmla="*/ 357 h 624"/>
                <a:gd name="T42" fmla="*/ 326 w 361"/>
                <a:gd name="T43" fmla="*/ 357 h 624"/>
                <a:gd name="T44" fmla="*/ 346 w 361"/>
                <a:gd name="T45" fmla="*/ 359 h 624"/>
                <a:gd name="T46" fmla="*/ 350 w 361"/>
                <a:gd name="T47" fmla="*/ 361 h 624"/>
                <a:gd name="T48" fmla="*/ 360 w 361"/>
                <a:gd name="T49" fmla="*/ 391 h 624"/>
                <a:gd name="T50" fmla="*/ 359 w 361"/>
                <a:gd name="T51" fmla="*/ 462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1" h="624">
                  <a:moveTo>
                    <a:pt x="359" y="462"/>
                  </a:moveTo>
                  <a:cubicBezTo>
                    <a:pt x="357" y="503"/>
                    <a:pt x="351" y="544"/>
                    <a:pt x="339" y="583"/>
                  </a:cubicBezTo>
                  <a:cubicBezTo>
                    <a:pt x="339" y="583"/>
                    <a:pt x="339" y="583"/>
                    <a:pt x="339" y="583"/>
                  </a:cubicBezTo>
                  <a:cubicBezTo>
                    <a:pt x="316" y="588"/>
                    <a:pt x="293" y="593"/>
                    <a:pt x="271" y="598"/>
                  </a:cubicBezTo>
                  <a:cubicBezTo>
                    <a:pt x="262" y="600"/>
                    <a:pt x="252" y="602"/>
                    <a:pt x="243" y="604"/>
                  </a:cubicBezTo>
                  <a:cubicBezTo>
                    <a:pt x="238" y="606"/>
                    <a:pt x="232" y="607"/>
                    <a:pt x="226" y="608"/>
                  </a:cubicBezTo>
                  <a:cubicBezTo>
                    <a:pt x="205" y="613"/>
                    <a:pt x="184" y="618"/>
                    <a:pt x="163" y="624"/>
                  </a:cubicBezTo>
                  <a:cubicBezTo>
                    <a:pt x="155" y="603"/>
                    <a:pt x="146" y="582"/>
                    <a:pt x="138" y="561"/>
                  </a:cubicBezTo>
                  <a:cubicBezTo>
                    <a:pt x="126" y="530"/>
                    <a:pt x="114" y="500"/>
                    <a:pt x="104" y="469"/>
                  </a:cubicBezTo>
                  <a:cubicBezTo>
                    <a:pt x="98" y="451"/>
                    <a:pt x="93" y="433"/>
                    <a:pt x="90" y="414"/>
                  </a:cubicBezTo>
                  <a:cubicBezTo>
                    <a:pt x="84" y="386"/>
                    <a:pt x="81" y="358"/>
                    <a:pt x="74" y="330"/>
                  </a:cubicBezTo>
                  <a:cubicBezTo>
                    <a:pt x="74" y="329"/>
                    <a:pt x="73" y="329"/>
                    <a:pt x="73" y="328"/>
                  </a:cubicBezTo>
                  <a:cubicBezTo>
                    <a:pt x="54" y="258"/>
                    <a:pt x="7" y="197"/>
                    <a:pt x="2" y="125"/>
                  </a:cubicBezTo>
                  <a:cubicBezTo>
                    <a:pt x="0" y="103"/>
                    <a:pt x="3" y="81"/>
                    <a:pt x="9" y="60"/>
                  </a:cubicBezTo>
                  <a:cubicBezTo>
                    <a:pt x="13" y="48"/>
                    <a:pt x="17" y="37"/>
                    <a:pt x="23" y="26"/>
                  </a:cubicBezTo>
                  <a:cubicBezTo>
                    <a:pt x="30" y="13"/>
                    <a:pt x="41" y="0"/>
                    <a:pt x="56" y="1"/>
                  </a:cubicBezTo>
                  <a:cubicBezTo>
                    <a:pt x="74" y="2"/>
                    <a:pt x="82" y="23"/>
                    <a:pt x="89" y="40"/>
                  </a:cubicBezTo>
                  <a:cubicBezTo>
                    <a:pt x="95" y="52"/>
                    <a:pt x="103" y="63"/>
                    <a:pt x="111" y="74"/>
                  </a:cubicBezTo>
                  <a:cubicBezTo>
                    <a:pt x="115" y="80"/>
                    <a:pt x="120" y="87"/>
                    <a:pt x="125" y="93"/>
                  </a:cubicBezTo>
                  <a:cubicBezTo>
                    <a:pt x="181" y="172"/>
                    <a:pt x="216" y="267"/>
                    <a:pt x="286" y="335"/>
                  </a:cubicBezTo>
                  <a:cubicBezTo>
                    <a:pt x="297" y="346"/>
                    <a:pt x="310" y="356"/>
                    <a:pt x="325" y="357"/>
                  </a:cubicBezTo>
                  <a:cubicBezTo>
                    <a:pt x="326" y="357"/>
                    <a:pt x="326" y="357"/>
                    <a:pt x="326" y="357"/>
                  </a:cubicBezTo>
                  <a:cubicBezTo>
                    <a:pt x="333" y="357"/>
                    <a:pt x="340" y="356"/>
                    <a:pt x="346" y="359"/>
                  </a:cubicBezTo>
                  <a:cubicBezTo>
                    <a:pt x="347" y="359"/>
                    <a:pt x="349" y="360"/>
                    <a:pt x="350" y="361"/>
                  </a:cubicBezTo>
                  <a:cubicBezTo>
                    <a:pt x="358" y="368"/>
                    <a:pt x="359" y="380"/>
                    <a:pt x="360" y="391"/>
                  </a:cubicBezTo>
                  <a:cubicBezTo>
                    <a:pt x="361" y="414"/>
                    <a:pt x="360" y="438"/>
                    <a:pt x="359" y="462"/>
                  </a:cubicBezTo>
                  <a:close/>
                </a:path>
              </a:pathLst>
            </a:custGeom>
            <a:solidFill>
              <a:srgbClr val="D7D8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iṣļîḋe"/>
            <p:cNvSpPr/>
            <p:nvPr/>
          </p:nvSpPr>
          <p:spPr bwMode="auto">
            <a:xfrm>
              <a:off x="4341813" y="2622550"/>
              <a:ext cx="254000" cy="366713"/>
            </a:xfrm>
            <a:custGeom>
              <a:avLst/>
              <a:gdLst>
                <a:gd name="T0" fmla="*/ 153 w 154"/>
                <a:gd name="T1" fmla="*/ 200 h 221"/>
                <a:gd name="T2" fmla="*/ 144 w 154"/>
                <a:gd name="T3" fmla="*/ 207 h 221"/>
                <a:gd name="T4" fmla="*/ 31 w 154"/>
                <a:gd name="T5" fmla="*/ 193 h 221"/>
                <a:gd name="T6" fmla="*/ 15 w 154"/>
                <a:gd name="T7" fmla="*/ 182 h 221"/>
                <a:gd name="T8" fmla="*/ 12 w 154"/>
                <a:gd name="T9" fmla="*/ 172 h 221"/>
                <a:gd name="T10" fmla="*/ 4 w 154"/>
                <a:gd name="T11" fmla="*/ 105 h 221"/>
                <a:gd name="T12" fmla="*/ 6 w 154"/>
                <a:gd name="T13" fmla="*/ 0 h 221"/>
                <a:gd name="T14" fmla="*/ 92 w 154"/>
                <a:gd name="T15" fmla="*/ 22 h 221"/>
                <a:gd name="T16" fmla="*/ 123 w 154"/>
                <a:gd name="T17" fmla="*/ 37 h 221"/>
                <a:gd name="T18" fmla="*/ 152 w 154"/>
                <a:gd name="T19" fmla="*/ 122 h 221"/>
                <a:gd name="T20" fmla="*/ 153 w 154"/>
                <a:gd name="T21" fmla="*/ 161 h 221"/>
                <a:gd name="T22" fmla="*/ 154 w 154"/>
                <a:gd name="T23" fmla="*/ 192 h 221"/>
                <a:gd name="T24" fmla="*/ 153 w 154"/>
                <a:gd name="T25" fmla="*/ 20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221">
                  <a:moveTo>
                    <a:pt x="153" y="200"/>
                  </a:moveTo>
                  <a:cubicBezTo>
                    <a:pt x="151" y="203"/>
                    <a:pt x="148" y="205"/>
                    <a:pt x="144" y="207"/>
                  </a:cubicBezTo>
                  <a:cubicBezTo>
                    <a:pt x="108" y="221"/>
                    <a:pt x="67" y="207"/>
                    <a:pt x="31" y="193"/>
                  </a:cubicBezTo>
                  <a:cubicBezTo>
                    <a:pt x="25" y="191"/>
                    <a:pt x="18" y="188"/>
                    <a:pt x="15" y="182"/>
                  </a:cubicBezTo>
                  <a:cubicBezTo>
                    <a:pt x="13" y="179"/>
                    <a:pt x="13" y="176"/>
                    <a:pt x="12" y="172"/>
                  </a:cubicBezTo>
                  <a:cubicBezTo>
                    <a:pt x="9" y="150"/>
                    <a:pt x="6" y="127"/>
                    <a:pt x="4" y="105"/>
                  </a:cubicBezTo>
                  <a:cubicBezTo>
                    <a:pt x="0" y="70"/>
                    <a:pt x="0" y="34"/>
                    <a:pt x="6" y="0"/>
                  </a:cubicBezTo>
                  <a:cubicBezTo>
                    <a:pt x="36" y="3"/>
                    <a:pt x="64" y="13"/>
                    <a:pt x="92" y="22"/>
                  </a:cubicBezTo>
                  <a:cubicBezTo>
                    <a:pt x="103" y="26"/>
                    <a:pt x="114" y="30"/>
                    <a:pt x="123" y="37"/>
                  </a:cubicBezTo>
                  <a:cubicBezTo>
                    <a:pt x="148" y="56"/>
                    <a:pt x="151" y="91"/>
                    <a:pt x="152" y="122"/>
                  </a:cubicBezTo>
                  <a:cubicBezTo>
                    <a:pt x="152" y="135"/>
                    <a:pt x="153" y="148"/>
                    <a:pt x="153" y="161"/>
                  </a:cubicBezTo>
                  <a:cubicBezTo>
                    <a:pt x="153" y="171"/>
                    <a:pt x="154" y="182"/>
                    <a:pt x="154" y="192"/>
                  </a:cubicBezTo>
                  <a:cubicBezTo>
                    <a:pt x="154" y="194"/>
                    <a:pt x="154" y="197"/>
                    <a:pt x="153" y="200"/>
                  </a:cubicBezTo>
                  <a:close/>
                </a:path>
              </a:pathLst>
            </a:custGeom>
            <a:solidFill>
              <a:srgbClr val="FCC8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iṣ1iḑê"/>
            <p:cNvSpPr/>
            <p:nvPr/>
          </p:nvSpPr>
          <p:spPr bwMode="auto">
            <a:xfrm>
              <a:off x="4341813" y="2622550"/>
              <a:ext cx="252413" cy="266700"/>
            </a:xfrm>
            <a:custGeom>
              <a:avLst/>
              <a:gdLst>
                <a:gd name="T0" fmla="*/ 153 w 153"/>
                <a:gd name="T1" fmla="*/ 161 h 161"/>
                <a:gd name="T2" fmla="*/ 4 w 153"/>
                <a:gd name="T3" fmla="*/ 105 h 161"/>
                <a:gd name="T4" fmla="*/ 6 w 153"/>
                <a:gd name="T5" fmla="*/ 0 h 161"/>
                <a:gd name="T6" fmla="*/ 92 w 153"/>
                <a:gd name="T7" fmla="*/ 22 h 161"/>
                <a:gd name="T8" fmla="*/ 123 w 153"/>
                <a:gd name="T9" fmla="*/ 37 h 161"/>
                <a:gd name="T10" fmla="*/ 152 w 153"/>
                <a:gd name="T11" fmla="*/ 122 h 161"/>
                <a:gd name="T12" fmla="*/ 153 w 153"/>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153" h="161">
                  <a:moveTo>
                    <a:pt x="153" y="161"/>
                  </a:moveTo>
                  <a:cubicBezTo>
                    <a:pt x="100" y="155"/>
                    <a:pt x="47" y="136"/>
                    <a:pt x="4" y="105"/>
                  </a:cubicBezTo>
                  <a:cubicBezTo>
                    <a:pt x="0" y="70"/>
                    <a:pt x="0" y="34"/>
                    <a:pt x="6" y="0"/>
                  </a:cubicBezTo>
                  <a:cubicBezTo>
                    <a:pt x="36" y="3"/>
                    <a:pt x="64" y="13"/>
                    <a:pt x="92" y="22"/>
                  </a:cubicBezTo>
                  <a:cubicBezTo>
                    <a:pt x="103" y="26"/>
                    <a:pt x="114" y="30"/>
                    <a:pt x="123" y="37"/>
                  </a:cubicBezTo>
                  <a:cubicBezTo>
                    <a:pt x="148" y="56"/>
                    <a:pt x="151" y="91"/>
                    <a:pt x="152" y="122"/>
                  </a:cubicBezTo>
                  <a:cubicBezTo>
                    <a:pt x="152" y="135"/>
                    <a:pt x="153" y="148"/>
                    <a:pt x="153" y="161"/>
                  </a:cubicBezTo>
                  <a:close/>
                </a:path>
              </a:pathLst>
            </a:custGeom>
            <a:solidFill>
              <a:srgbClr val="F5B9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 name="íSļîďê"/>
            <p:cNvSpPr/>
            <p:nvPr/>
          </p:nvSpPr>
          <p:spPr bwMode="auto">
            <a:xfrm>
              <a:off x="3968750" y="1752600"/>
              <a:ext cx="1112838" cy="1111250"/>
            </a:xfrm>
            <a:custGeom>
              <a:avLst/>
              <a:gdLst>
                <a:gd name="T0" fmla="*/ 621 w 672"/>
                <a:gd name="T1" fmla="*/ 221 h 670"/>
                <a:gd name="T2" fmla="*/ 628 w 672"/>
                <a:gd name="T3" fmla="*/ 329 h 670"/>
                <a:gd name="T4" fmla="*/ 670 w 672"/>
                <a:gd name="T5" fmla="*/ 444 h 670"/>
                <a:gd name="T6" fmla="*/ 582 w 672"/>
                <a:gd name="T7" fmla="*/ 590 h 670"/>
                <a:gd name="T8" fmla="*/ 503 w 672"/>
                <a:gd name="T9" fmla="*/ 653 h 670"/>
                <a:gd name="T10" fmla="*/ 415 w 672"/>
                <a:gd name="T11" fmla="*/ 669 h 670"/>
                <a:gd name="T12" fmla="*/ 183 w 672"/>
                <a:gd name="T13" fmla="*/ 567 h 670"/>
                <a:gd name="T14" fmla="*/ 120 w 672"/>
                <a:gd name="T15" fmla="*/ 480 h 670"/>
                <a:gd name="T16" fmla="*/ 76 w 672"/>
                <a:gd name="T17" fmla="*/ 501 h 670"/>
                <a:gd name="T18" fmla="*/ 32 w 672"/>
                <a:gd name="T19" fmla="*/ 474 h 670"/>
                <a:gd name="T20" fmla="*/ 1 w 672"/>
                <a:gd name="T21" fmla="*/ 401 h 670"/>
                <a:gd name="T22" fmla="*/ 30 w 672"/>
                <a:gd name="T23" fmla="*/ 328 h 670"/>
                <a:gd name="T24" fmla="*/ 41 w 672"/>
                <a:gd name="T25" fmla="*/ 321 h 670"/>
                <a:gd name="T26" fmla="*/ 75 w 672"/>
                <a:gd name="T27" fmla="*/ 337 h 670"/>
                <a:gd name="T28" fmla="*/ 108 w 672"/>
                <a:gd name="T29" fmla="*/ 183 h 670"/>
                <a:gd name="T30" fmla="*/ 319 w 672"/>
                <a:gd name="T31" fmla="*/ 20 h 670"/>
                <a:gd name="T32" fmla="*/ 374 w 672"/>
                <a:gd name="T33" fmla="*/ 13 h 670"/>
                <a:gd name="T34" fmla="*/ 473 w 672"/>
                <a:gd name="T35" fmla="*/ 6 h 670"/>
                <a:gd name="T36" fmla="*/ 555 w 672"/>
                <a:gd name="T37" fmla="*/ 11 h 670"/>
                <a:gd name="T38" fmla="*/ 590 w 672"/>
                <a:gd name="T39" fmla="*/ 72 h 670"/>
                <a:gd name="T40" fmla="*/ 621 w 672"/>
                <a:gd name="T41" fmla="*/ 221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2" h="670">
                  <a:moveTo>
                    <a:pt x="621" y="221"/>
                  </a:moveTo>
                  <a:cubicBezTo>
                    <a:pt x="625" y="258"/>
                    <a:pt x="616" y="294"/>
                    <a:pt x="628" y="329"/>
                  </a:cubicBezTo>
                  <a:cubicBezTo>
                    <a:pt x="641" y="368"/>
                    <a:pt x="667" y="402"/>
                    <a:pt x="670" y="444"/>
                  </a:cubicBezTo>
                  <a:cubicBezTo>
                    <a:pt x="672" y="503"/>
                    <a:pt x="625" y="550"/>
                    <a:pt x="582" y="590"/>
                  </a:cubicBezTo>
                  <a:cubicBezTo>
                    <a:pt x="558" y="611"/>
                    <a:pt x="532" y="638"/>
                    <a:pt x="503" y="653"/>
                  </a:cubicBezTo>
                  <a:cubicBezTo>
                    <a:pt x="476" y="667"/>
                    <a:pt x="445" y="670"/>
                    <a:pt x="415" y="669"/>
                  </a:cubicBezTo>
                  <a:cubicBezTo>
                    <a:pt x="330" y="667"/>
                    <a:pt x="238" y="635"/>
                    <a:pt x="183" y="567"/>
                  </a:cubicBezTo>
                  <a:cubicBezTo>
                    <a:pt x="161" y="539"/>
                    <a:pt x="140" y="510"/>
                    <a:pt x="120" y="480"/>
                  </a:cubicBezTo>
                  <a:cubicBezTo>
                    <a:pt x="112" y="496"/>
                    <a:pt x="93" y="503"/>
                    <a:pt x="76" y="501"/>
                  </a:cubicBezTo>
                  <a:cubicBezTo>
                    <a:pt x="59" y="498"/>
                    <a:pt x="44" y="487"/>
                    <a:pt x="32" y="474"/>
                  </a:cubicBezTo>
                  <a:cubicBezTo>
                    <a:pt x="14" y="454"/>
                    <a:pt x="3" y="428"/>
                    <a:pt x="1" y="401"/>
                  </a:cubicBezTo>
                  <a:cubicBezTo>
                    <a:pt x="0" y="374"/>
                    <a:pt x="10" y="347"/>
                    <a:pt x="30" y="328"/>
                  </a:cubicBezTo>
                  <a:cubicBezTo>
                    <a:pt x="33" y="325"/>
                    <a:pt x="37" y="322"/>
                    <a:pt x="41" y="321"/>
                  </a:cubicBezTo>
                  <a:cubicBezTo>
                    <a:pt x="54" y="317"/>
                    <a:pt x="66" y="327"/>
                    <a:pt x="75" y="337"/>
                  </a:cubicBezTo>
                  <a:cubicBezTo>
                    <a:pt x="80" y="284"/>
                    <a:pt x="85" y="230"/>
                    <a:pt x="108" y="183"/>
                  </a:cubicBezTo>
                  <a:cubicBezTo>
                    <a:pt x="147" y="105"/>
                    <a:pt x="235" y="39"/>
                    <a:pt x="319" y="20"/>
                  </a:cubicBezTo>
                  <a:cubicBezTo>
                    <a:pt x="337" y="16"/>
                    <a:pt x="356" y="14"/>
                    <a:pt x="374" y="13"/>
                  </a:cubicBezTo>
                  <a:cubicBezTo>
                    <a:pt x="407" y="9"/>
                    <a:pt x="440" y="7"/>
                    <a:pt x="473" y="6"/>
                  </a:cubicBezTo>
                  <a:cubicBezTo>
                    <a:pt x="496" y="5"/>
                    <a:pt x="533" y="0"/>
                    <a:pt x="555" y="11"/>
                  </a:cubicBezTo>
                  <a:cubicBezTo>
                    <a:pt x="572" y="19"/>
                    <a:pt x="583" y="55"/>
                    <a:pt x="590" y="72"/>
                  </a:cubicBezTo>
                  <a:cubicBezTo>
                    <a:pt x="608" y="120"/>
                    <a:pt x="617" y="170"/>
                    <a:pt x="621" y="221"/>
                  </a:cubicBezTo>
                </a:path>
              </a:pathLst>
            </a:custGeom>
            <a:solidFill>
              <a:srgbClr val="FCC8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isḻïďê"/>
            <p:cNvSpPr/>
            <p:nvPr/>
          </p:nvSpPr>
          <p:spPr bwMode="auto">
            <a:xfrm>
              <a:off x="4321175" y="2122488"/>
              <a:ext cx="244475" cy="127000"/>
            </a:xfrm>
            <a:custGeom>
              <a:avLst/>
              <a:gdLst>
                <a:gd name="T0" fmla="*/ 115 w 147"/>
                <a:gd name="T1" fmla="*/ 2 h 77"/>
                <a:gd name="T2" fmla="*/ 71 w 147"/>
                <a:gd name="T3" fmla="*/ 10 h 77"/>
                <a:gd name="T4" fmla="*/ 22 w 147"/>
                <a:gd name="T5" fmla="*/ 34 h 77"/>
                <a:gd name="T6" fmla="*/ 12 w 147"/>
                <a:gd name="T7" fmla="*/ 77 h 77"/>
                <a:gd name="T8" fmla="*/ 122 w 147"/>
                <a:gd name="T9" fmla="*/ 29 h 77"/>
                <a:gd name="T10" fmla="*/ 142 w 147"/>
                <a:gd name="T11" fmla="*/ 28 h 77"/>
                <a:gd name="T12" fmla="*/ 146 w 147"/>
                <a:gd name="T13" fmla="*/ 10 h 77"/>
                <a:gd name="T14" fmla="*/ 115 w 147"/>
                <a:gd name="T15" fmla="*/ 2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77">
                  <a:moveTo>
                    <a:pt x="115" y="2"/>
                  </a:moveTo>
                  <a:cubicBezTo>
                    <a:pt x="96" y="3"/>
                    <a:pt x="75" y="8"/>
                    <a:pt x="71" y="10"/>
                  </a:cubicBezTo>
                  <a:cubicBezTo>
                    <a:pt x="53" y="15"/>
                    <a:pt x="37" y="23"/>
                    <a:pt x="22" y="34"/>
                  </a:cubicBezTo>
                  <a:cubicBezTo>
                    <a:pt x="0" y="50"/>
                    <a:pt x="5" y="54"/>
                    <a:pt x="12" y="77"/>
                  </a:cubicBezTo>
                  <a:cubicBezTo>
                    <a:pt x="43" y="50"/>
                    <a:pt x="82" y="33"/>
                    <a:pt x="122" y="29"/>
                  </a:cubicBezTo>
                  <a:cubicBezTo>
                    <a:pt x="129" y="29"/>
                    <a:pt x="135" y="29"/>
                    <a:pt x="142" y="28"/>
                  </a:cubicBezTo>
                  <a:cubicBezTo>
                    <a:pt x="144" y="22"/>
                    <a:pt x="146" y="17"/>
                    <a:pt x="146" y="10"/>
                  </a:cubicBezTo>
                  <a:cubicBezTo>
                    <a:pt x="147" y="2"/>
                    <a:pt x="132" y="0"/>
                    <a:pt x="115" y="2"/>
                  </a:cubicBezTo>
                </a:path>
              </a:pathLst>
            </a:custGeom>
            <a:solidFill>
              <a:srgbClr val="3B3A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ïṥ1íḍê"/>
            <p:cNvSpPr/>
            <p:nvPr/>
          </p:nvSpPr>
          <p:spPr bwMode="auto">
            <a:xfrm>
              <a:off x="4765675" y="2070100"/>
              <a:ext cx="223838" cy="90488"/>
            </a:xfrm>
            <a:custGeom>
              <a:avLst/>
              <a:gdLst>
                <a:gd name="T0" fmla="*/ 27 w 135"/>
                <a:gd name="T1" fmla="*/ 2 h 55"/>
                <a:gd name="T2" fmla="*/ 66 w 135"/>
                <a:gd name="T3" fmla="*/ 1 h 55"/>
                <a:gd name="T4" fmla="*/ 113 w 135"/>
                <a:gd name="T5" fmla="*/ 15 h 55"/>
                <a:gd name="T6" fmla="*/ 131 w 135"/>
                <a:gd name="T7" fmla="*/ 55 h 55"/>
                <a:gd name="T8" fmla="*/ 28 w 135"/>
                <a:gd name="T9" fmla="*/ 30 h 55"/>
                <a:gd name="T10" fmla="*/ 11 w 135"/>
                <a:gd name="T11" fmla="*/ 33 h 55"/>
                <a:gd name="T12" fmla="*/ 3 w 135"/>
                <a:gd name="T13" fmla="*/ 17 h 55"/>
                <a:gd name="T14" fmla="*/ 27 w 135"/>
                <a:gd name="T15" fmla="*/ 2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55">
                  <a:moveTo>
                    <a:pt x="27" y="2"/>
                  </a:moveTo>
                  <a:cubicBezTo>
                    <a:pt x="44" y="0"/>
                    <a:pt x="62" y="1"/>
                    <a:pt x="66" y="1"/>
                  </a:cubicBezTo>
                  <a:cubicBezTo>
                    <a:pt x="82" y="3"/>
                    <a:pt x="98" y="8"/>
                    <a:pt x="113" y="15"/>
                  </a:cubicBezTo>
                  <a:cubicBezTo>
                    <a:pt x="135" y="27"/>
                    <a:pt x="132" y="31"/>
                    <a:pt x="131" y="55"/>
                  </a:cubicBezTo>
                  <a:cubicBezTo>
                    <a:pt x="99" y="35"/>
                    <a:pt x="63" y="26"/>
                    <a:pt x="28" y="30"/>
                  </a:cubicBezTo>
                  <a:cubicBezTo>
                    <a:pt x="22" y="31"/>
                    <a:pt x="17" y="32"/>
                    <a:pt x="11" y="33"/>
                  </a:cubicBezTo>
                  <a:cubicBezTo>
                    <a:pt x="8" y="28"/>
                    <a:pt x="5" y="23"/>
                    <a:pt x="3" y="17"/>
                  </a:cubicBezTo>
                  <a:cubicBezTo>
                    <a:pt x="0" y="8"/>
                    <a:pt x="13" y="4"/>
                    <a:pt x="27" y="2"/>
                  </a:cubicBezTo>
                </a:path>
              </a:pathLst>
            </a:custGeom>
            <a:solidFill>
              <a:srgbClr val="3B3A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 name="iṡļiḓê"/>
            <p:cNvSpPr/>
            <p:nvPr/>
          </p:nvSpPr>
          <p:spPr bwMode="auto">
            <a:xfrm>
              <a:off x="4476750" y="2255838"/>
              <a:ext cx="111125" cy="109538"/>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îslîḑè"/>
            <p:cNvSpPr/>
            <p:nvPr/>
          </p:nvSpPr>
          <p:spPr bwMode="auto">
            <a:xfrm>
              <a:off x="4856163" y="2198688"/>
              <a:ext cx="111125" cy="112713"/>
            </a:xfrm>
            <a:prstGeom prst="ellipse">
              <a:avLst/>
            </a:pr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iṥlîďé"/>
            <p:cNvSpPr/>
            <p:nvPr/>
          </p:nvSpPr>
          <p:spPr bwMode="auto">
            <a:xfrm>
              <a:off x="4741863" y="2424113"/>
              <a:ext cx="144463" cy="79375"/>
            </a:xfrm>
            <a:custGeom>
              <a:avLst/>
              <a:gdLst>
                <a:gd name="T0" fmla="*/ 53 w 87"/>
                <a:gd name="T1" fmla="*/ 1 h 48"/>
                <a:gd name="T2" fmla="*/ 6 w 87"/>
                <a:gd name="T3" fmla="*/ 31 h 48"/>
                <a:gd name="T4" fmla="*/ 21 w 87"/>
                <a:gd name="T5" fmla="*/ 39 h 48"/>
                <a:gd name="T6" fmla="*/ 45 w 87"/>
                <a:gd name="T7" fmla="*/ 18 h 48"/>
                <a:gd name="T8" fmla="*/ 60 w 87"/>
                <a:gd name="T9" fmla="*/ 18 h 48"/>
                <a:gd name="T10" fmla="*/ 68 w 87"/>
                <a:gd name="T11" fmla="*/ 22 h 48"/>
                <a:gd name="T12" fmla="*/ 70 w 87"/>
                <a:gd name="T13" fmla="*/ 25 h 48"/>
                <a:gd name="T14" fmla="*/ 78 w 87"/>
                <a:gd name="T15" fmla="*/ 32 h 48"/>
                <a:gd name="T16" fmla="*/ 78 w 87"/>
                <a:gd name="T17" fmla="*/ 32 h 48"/>
                <a:gd name="T18" fmla="*/ 87 w 87"/>
                <a:gd name="T19" fmla="*/ 23 h 48"/>
                <a:gd name="T20" fmla="*/ 53 w 87"/>
                <a:gd name="T21"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48">
                  <a:moveTo>
                    <a:pt x="53" y="1"/>
                  </a:moveTo>
                  <a:cubicBezTo>
                    <a:pt x="33" y="0"/>
                    <a:pt x="16" y="16"/>
                    <a:pt x="6" y="31"/>
                  </a:cubicBezTo>
                  <a:cubicBezTo>
                    <a:pt x="0" y="40"/>
                    <a:pt x="15" y="48"/>
                    <a:pt x="21" y="39"/>
                  </a:cubicBezTo>
                  <a:cubicBezTo>
                    <a:pt x="27" y="30"/>
                    <a:pt x="34" y="22"/>
                    <a:pt x="45" y="18"/>
                  </a:cubicBezTo>
                  <a:cubicBezTo>
                    <a:pt x="50" y="17"/>
                    <a:pt x="55" y="17"/>
                    <a:pt x="60" y="18"/>
                  </a:cubicBezTo>
                  <a:cubicBezTo>
                    <a:pt x="63" y="19"/>
                    <a:pt x="66" y="21"/>
                    <a:pt x="68" y="22"/>
                  </a:cubicBezTo>
                  <a:cubicBezTo>
                    <a:pt x="69" y="24"/>
                    <a:pt x="69" y="25"/>
                    <a:pt x="70" y="25"/>
                  </a:cubicBezTo>
                  <a:cubicBezTo>
                    <a:pt x="70" y="29"/>
                    <a:pt x="73" y="31"/>
                    <a:pt x="78" y="32"/>
                  </a:cubicBezTo>
                  <a:cubicBezTo>
                    <a:pt x="78" y="32"/>
                    <a:pt x="78" y="32"/>
                    <a:pt x="78" y="32"/>
                  </a:cubicBezTo>
                  <a:cubicBezTo>
                    <a:pt x="83" y="32"/>
                    <a:pt x="87" y="28"/>
                    <a:pt x="87" y="23"/>
                  </a:cubicBezTo>
                  <a:cubicBezTo>
                    <a:pt x="86" y="8"/>
                    <a:pt x="65" y="1"/>
                    <a:pt x="53" y="1"/>
                  </a:cubicBezTo>
                  <a:close/>
                </a:path>
              </a:pathLst>
            </a:custGeom>
            <a:solidFill>
              <a:srgbClr val="F2B3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 name="îšḻîḋè"/>
            <p:cNvSpPr/>
            <p:nvPr/>
          </p:nvSpPr>
          <p:spPr bwMode="auto">
            <a:xfrm>
              <a:off x="4576763" y="2563813"/>
              <a:ext cx="303213" cy="180975"/>
            </a:xfrm>
            <a:custGeom>
              <a:avLst/>
              <a:gdLst>
                <a:gd name="T0" fmla="*/ 43 w 183"/>
                <a:gd name="T1" fmla="*/ 84 h 110"/>
                <a:gd name="T2" fmla="*/ 94 w 183"/>
                <a:gd name="T3" fmla="*/ 108 h 110"/>
                <a:gd name="T4" fmla="*/ 146 w 183"/>
                <a:gd name="T5" fmla="*/ 93 h 110"/>
                <a:gd name="T6" fmla="*/ 183 w 183"/>
                <a:gd name="T7" fmla="*/ 0 h 110"/>
                <a:gd name="T8" fmla="*/ 0 w 183"/>
                <a:gd name="T9" fmla="*/ 45 h 110"/>
                <a:gd name="T10" fmla="*/ 43 w 183"/>
                <a:gd name="T11" fmla="*/ 84 h 110"/>
              </a:gdLst>
              <a:ahLst/>
              <a:cxnLst>
                <a:cxn ang="0">
                  <a:pos x="T0" y="T1"/>
                </a:cxn>
                <a:cxn ang="0">
                  <a:pos x="T2" y="T3"/>
                </a:cxn>
                <a:cxn ang="0">
                  <a:pos x="T4" y="T5"/>
                </a:cxn>
                <a:cxn ang="0">
                  <a:pos x="T6" y="T7"/>
                </a:cxn>
                <a:cxn ang="0">
                  <a:pos x="T8" y="T9"/>
                </a:cxn>
                <a:cxn ang="0">
                  <a:pos x="T10" y="T11"/>
                </a:cxn>
              </a:cxnLst>
              <a:rect l="0" t="0" r="r" b="b"/>
              <a:pathLst>
                <a:path w="183" h="110">
                  <a:moveTo>
                    <a:pt x="43" y="84"/>
                  </a:moveTo>
                  <a:cubicBezTo>
                    <a:pt x="58" y="95"/>
                    <a:pt x="75" y="105"/>
                    <a:pt x="94" y="108"/>
                  </a:cubicBezTo>
                  <a:cubicBezTo>
                    <a:pt x="112" y="110"/>
                    <a:pt x="133" y="106"/>
                    <a:pt x="146" y="93"/>
                  </a:cubicBezTo>
                  <a:cubicBezTo>
                    <a:pt x="170" y="69"/>
                    <a:pt x="165" y="28"/>
                    <a:pt x="183" y="0"/>
                  </a:cubicBezTo>
                  <a:cubicBezTo>
                    <a:pt x="124" y="22"/>
                    <a:pt x="63" y="45"/>
                    <a:pt x="0" y="45"/>
                  </a:cubicBezTo>
                  <a:cubicBezTo>
                    <a:pt x="13" y="60"/>
                    <a:pt x="27" y="73"/>
                    <a:pt x="43" y="8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 name="iśḷïḓê"/>
            <p:cNvSpPr/>
            <p:nvPr/>
          </p:nvSpPr>
          <p:spPr bwMode="auto">
            <a:xfrm>
              <a:off x="3822700" y="1503363"/>
              <a:ext cx="1222375" cy="1462088"/>
            </a:xfrm>
            <a:custGeom>
              <a:avLst/>
              <a:gdLst>
                <a:gd name="T0" fmla="*/ 736 w 738"/>
                <a:gd name="T1" fmla="*/ 331 h 883"/>
                <a:gd name="T2" fmla="*/ 652 w 738"/>
                <a:gd name="T3" fmla="*/ 352 h 883"/>
                <a:gd name="T4" fmla="*/ 630 w 738"/>
                <a:gd name="T5" fmla="*/ 355 h 883"/>
                <a:gd name="T6" fmla="*/ 618 w 738"/>
                <a:gd name="T7" fmla="*/ 364 h 883"/>
                <a:gd name="T8" fmla="*/ 576 w 738"/>
                <a:gd name="T9" fmla="*/ 371 h 883"/>
                <a:gd name="T10" fmla="*/ 455 w 738"/>
                <a:gd name="T11" fmla="*/ 394 h 883"/>
                <a:gd name="T12" fmla="*/ 425 w 738"/>
                <a:gd name="T13" fmla="*/ 247 h 883"/>
                <a:gd name="T14" fmla="*/ 394 w 738"/>
                <a:gd name="T15" fmla="*/ 409 h 883"/>
                <a:gd name="T16" fmla="*/ 345 w 738"/>
                <a:gd name="T17" fmla="*/ 410 h 883"/>
                <a:gd name="T18" fmla="*/ 306 w 738"/>
                <a:gd name="T19" fmla="*/ 273 h 883"/>
                <a:gd name="T20" fmla="*/ 265 w 738"/>
                <a:gd name="T21" fmla="*/ 432 h 883"/>
                <a:gd name="T22" fmla="*/ 246 w 738"/>
                <a:gd name="T23" fmla="*/ 484 h 883"/>
                <a:gd name="T24" fmla="*/ 241 w 738"/>
                <a:gd name="T25" fmla="*/ 494 h 883"/>
                <a:gd name="T26" fmla="*/ 231 w 738"/>
                <a:gd name="T27" fmla="*/ 496 h 883"/>
                <a:gd name="T28" fmla="*/ 176 w 738"/>
                <a:gd name="T29" fmla="*/ 493 h 883"/>
                <a:gd name="T30" fmla="*/ 168 w 738"/>
                <a:gd name="T31" fmla="*/ 491 h 883"/>
                <a:gd name="T32" fmla="*/ 139 w 738"/>
                <a:gd name="T33" fmla="*/ 494 h 883"/>
                <a:gd name="T34" fmla="*/ 137 w 738"/>
                <a:gd name="T35" fmla="*/ 526 h 883"/>
                <a:gd name="T36" fmla="*/ 210 w 738"/>
                <a:gd name="T37" fmla="*/ 883 h 883"/>
                <a:gd name="T38" fmla="*/ 35 w 738"/>
                <a:gd name="T39" fmla="*/ 882 h 883"/>
                <a:gd name="T40" fmla="*/ 11 w 738"/>
                <a:gd name="T41" fmla="*/ 624 h 883"/>
                <a:gd name="T42" fmla="*/ 8 w 738"/>
                <a:gd name="T43" fmla="*/ 364 h 883"/>
                <a:gd name="T44" fmla="*/ 15 w 738"/>
                <a:gd name="T45" fmla="*/ 312 h 883"/>
                <a:gd name="T46" fmla="*/ 29 w 738"/>
                <a:gd name="T47" fmla="*/ 253 h 883"/>
                <a:gd name="T48" fmla="*/ 128 w 738"/>
                <a:gd name="T49" fmla="*/ 96 h 883"/>
                <a:gd name="T50" fmla="*/ 382 w 738"/>
                <a:gd name="T51" fmla="*/ 3 h 883"/>
                <a:gd name="T52" fmla="*/ 645 w 738"/>
                <a:gd name="T53" fmla="*/ 93 h 883"/>
                <a:gd name="T54" fmla="*/ 669 w 738"/>
                <a:gd name="T55" fmla="*/ 117 h 883"/>
                <a:gd name="T56" fmla="*/ 736 w 738"/>
                <a:gd name="T57" fmla="*/ 331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8" h="883">
                  <a:moveTo>
                    <a:pt x="736" y="331"/>
                  </a:moveTo>
                  <a:cubicBezTo>
                    <a:pt x="710" y="344"/>
                    <a:pt x="681" y="351"/>
                    <a:pt x="652" y="352"/>
                  </a:cubicBezTo>
                  <a:cubicBezTo>
                    <a:pt x="645" y="352"/>
                    <a:pt x="636" y="352"/>
                    <a:pt x="630" y="355"/>
                  </a:cubicBezTo>
                  <a:cubicBezTo>
                    <a:pt x="625" y="358"/>
                    <a:pt x="622" y="362"/>
                    <a:pt x="618" y="364"/>
                  </a:cubicBezTo>
                  <a:cubicBezTo>
                    <a:pt x="606" y="372"/>
                    <a:pt x="590" y="370"/>
                    <a:pt x="576" y="371"/>
                  </a:cubicBezTo>
                  <a:cubicBezTo>
                    <a:pt x="534" y="373"/>
                    <a:pt x="495" y="402"/>
                    <a:pt x="455" y="394"/>
                  </a:cubicBezTo>
                  <a:cubicBezTo>
                    <a:pt x="455" y="344"/>
                    <a:pt x="445" y="293"/>
                    <a:pt x="425" y="247"/>
                  </a:cubicBezTo>
                  <a:cubicBezTo>
                    <a:pt x="415" y="301"/>
                    <a:pt x="405" y="355"/>
                    <a:pt x="394" y="409"/>
                  </a:cubicBezTo>
                  <a:cubicBezTo>
                    <a:pt x="378" y="409"/>
                    <a:pt x="361" y="410"/>
                    <a:pt x="345" y="410"/>
                  </a:cubicBezTo>
                  <a:cubicBezTo>
                    <a:pt x="344" y="362"/>
                    <a:pt x="330" y="314"/>
                    <a:pt x="306" y="273"/>
                  </a:cubicBezTo>
                  <a:cubicBezTo>
                    <a:pt x="295" y="327"/>
                    <a:pt x="282" y="380"/>
                    <a:pt x="265" y="432"/>
                  </a:cubicBezTo>
                  <a:cubicBezTo>
                    <a:pt x="259" y="450"/>
                    <a:pt x="253" y="467"/>
                    <a:pt x="246" y="484"/>
                  </a:cubicBezTo>
                  <a:cubicBezTo>
                    <a:pt x="245" y="488"/>
                    <a:pt x="244" y="491"/>
                    <a:pt x="241" y="494"/>
                  </a:cubicBezTo>
                  <a:cubicBezTo>
                    <a:pt x="238" y="496"/>
                    <a:pt x="235" y="496"/>
                    <a:pt x="231" y="496"/>
                  </a:cubicBezTo>
                  <a:cubicBezTo>
                    <a:pt x="213" y="498"/>
                    <a:pt x="194" y="497"/>
                    <a:pt x="176" y="493"/>
                  </a:cubicBezTo>
                  <a:cubicBezTo>
                    <a:pt x="174" y="492"/>
                    <a:pt x="171" y="491"/>
                    <a:pt x="168" y="491"/>
                  </a:cubicBezTo>
                  <a:cubicBezTo>
                    <a:pt x="158" y="487"/>
                    <a:pt x="147" y="484"/>
                    <a:pt x="139" y="494"/>
                  </a:cubicBezTo>
                  <a:cubicBezTo>
                    <a:pt x="132" y="503"/>
                    <a:pt x="134" y="515"/>
                    <a:pt x="137" y="526"/>
                  </a:cubicBezTo>
                  <a:cubicBezTo>
                    <a:pt x="167" y="644"/>
                    <a:pt x="214" y="761"/>
                    <a:pt x="210" y="883"/>
                  </a:cubicBezTo>
                  <a:cubicBezTo>
                    <a:pt x="193" y="882"/>
                    <a:pt x="36" y="865"/>
                    <a:pt x="35" y="882"/>
                  </a:cubicBezTo>
                  <a:cubicBezTo>
                    <a:pt x="37" y="794"/>
                    <a:pt x="19" y="711"/>
                    <a:pt x="11" y="624"/>
                  </a:cubicBezTo>
                  <a:cubicBezTo>
                    <a:pt x="4" y="537"/>
                    <a:pt x="0" y="451"/>
                    <a:pt x="8" y="364"/>
                  </a:cubicBezTo>
                  <a:cubicBezTo>
                    <a:pt x="10" y="346"/>
                    <a:pt x="12" y="329"/>
                    <a:pt x="15" y="312"/>
                  </a:cubicBezTo>
                  <a:cubicBezTo>
                    <a:pt x="18" y="292"/>
                    <a:pt x="23" y="272"/>
                    <a:pt x="29" y="253"/>
                  </a:cubicBezTo>
                  <a:cubicBezTo>
                    <a:pt x="49" y="193"/>
                    <a:pt x="83" y="139"/>
                    <a:pt x="128" y="96"/>
                  </a:cubicBezTo>
                  <a:cubicBezTo>
                    <a:pt x="194" y="33"/>
                    <a:pt x="292" y="6"/>
                    <a:pt x="382" y="3"/>
                  </a:cubicBezTo>
                  <a:cubicBezTo>
                    <a:pt x="476" y="0"/>
                    <a:pt x="573" y="29"/>
                    <a:pt x="645" y="93"/>
                  </a:cubicBezTo>
                  <a:cubicBezTo>
                    <a:pt x="653" y="100"/>
                    <a:pt x="661" y="108"/>
                    <a:pt x="669" y="117"/>
                  </a:cubicBezTo>
                  <a:cubicBezTo>
                    <a:pt x="721" y="173"/>
                    <a:pt x="738" y="256"/>
                    <a:pt x="736" y="331"/>
                  </a:cubicBezTo>
                </a:path>
              </a:pathLst>
            </a:custGeom>
            <a:solidFill>
              <a:srgbClr val="4343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 name="ïş1idè"/>
            <p:cNvSpPr/>
            <p:nvPr/>
          </p:nvSpPr>
          <p:spPr bwMode="auto">
            <a:xfrm>
              <a:off x="3835400" y="1922463"/>
              <a:ext cx="487363" cy="498475"/>
            </a:xfrm>
            <a:custGeom>
              <a:avLst/>
              <a:gdLst>
                <a:gd name="T0" fmla="*/ 291 w 294"/>
                <a:gd name="T1" fmla="*/ 301 h 301"/>
                <a:gd name="T2" fmla="*/ 199 w 294"/>
                <a:gd name="T3" fmla="*/ 263 h 301"/>
                <a:gd name="T4" fmla="*/ 160 w 294"/>
                <a:gd name="T5" fmla="*/ 238 h 301"/>
                <a:gd name="T6" fmla="*/ 148 w 294"/>
                <a:gd name="T7" fmla="*/ 229 h 301"/>
                <a:gd name="T8" fmla="*/ 0 w 294"/>
                <a:gd name="T9" fmla="*/ 111 h 301"/>
                <a:gd name="T10" fmla="*/ 7 w 294"/>
                <a:gd name="T11" fmla="*/ 59 h 301"/>
                <a:gd name="T12" fmla="*/ 21 w 294"/>
                <a:gd name="T13" fmla="*/ 0 h 301"/>
                <a:gd name="T14" fmla="*/ 254 w 294"/>
                <a:gd name="T15" fmla="*/ 178 h 301"/>
                <a:gd name="T16" fmla="*/ 257 w 294"/>
                <a:gd name="T17" fmla="*/ 179 h 301"/>
                <a:gd name="T18" fmla="*/ 278 w 294"/>
                <a:gd name="T19" fmla="*/ 194 h 301"/>
                <a:gd name="T20" fmla="*/ 285 w 294"/>
                <a:gd name="T21" fmla="*/ 213 h 301"/>
                <a:gd name="T22" fmla="*/ 291 w 294"/>
                <a:gd name="T23"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 h="301">
                  <a:moveTo>
                    <a:pt x="291" y="301"/>
                  </a:moveTo>
                  <a:cubicBezTo>
                    <a:pt x="260" y="290"/>
                    <a:pt x="228" y="279"/>
                    <a:pt x="199" y="263"/>
                  </a:cubicBezTo>
                  <a:cubicBezTo>
                    <a:pt x="186" y="255"/>
                    <a:pt x="173" y="246"/>
                    <a:pt x="160" y="238"/>
                  </a:cubicBezTo>
                  <a:cubicBezTo>
                    <a:pt x="156" y="235"/>
                    <a:pt x="152" y="232"/>
                    <a:pt x="148" y="229"/>
                  </a:cubicBezTo>
                  <a:cubicBezTo>
                    <a:pt x="97" y="192"/>
                    <a:pt x="45" y="155"/>
                    <a:pt x="0" y="111"/>
                  </a:cubicBezTo>
                  <a:cubicBezTo>
                    <a:pt x="2" y="93"/>
                    <a:pt x="4" y="76"/>
                    <a:pt x="7" y="59"/>
                  </a:cubicBezTo>
                  <a:cubicBezTo>
                    <a:pt x="10" y="39"/>
                    <a:pt x="15" y="19"/>
                    <a:pt x="21" y="0"/>
                  </a:cubicBezTo>
                  <a:cubicBezTo>
                    <a:pt x="85" y="75"/>
                    <a:pt x="165" y="136"/>
                    <a:pt x="254" y="178"/>
                  </a:cubicBezTo>
                  <a:cubicBezTo>
                    <a:pt x="255" y="178"/>
                    <a:pt x="256" y="178"/>
                    <a:pt x="257" y="179"/>
                  </a:cubicBezTo>
                  <a:cubicBezTo>
                    <a:pt x="265" y="183"/>
                    <a:pt x="273" y="187"/>
                    <a:pt x="278" y="194"/>
                  </a:cubicBezTo>
                  <a:cubicBezTo>
                    <a:pt x="282" y="199"/>
                    <a:pt x="284" y="206"/>
                    <a:pt x="285" y="213"/>
                  </a:cubicBezTo>
                  <a:cubicBezTo>
                    <a:pt x="292" y="242"/>
                    <a:pt x="294" y="272"/>
                    <a:pt x="291" y="301"/>
                  </a:cubicBezTo>
                </a:path>
              </a:pathLst>
            </a:custGeom>
            <a:solidFill>
              <a:srgbClr val="8A8C8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 name="í$lîďê"/>
            <p:cNvSpPr/>
            <p:nvPr/>
          </p:nvSpPr>
          <p:spPr bwMode="auto">
            <a:xfrm>
              <a:off x="4283075" y="2033588"/>
              <a:ext cx="788988" cy="457200"/>
            </a:xfrm>
            <a:custGeom>
              <a:avLst/>
              <a:gdLst>
                <a:gd name="T0" fmla="*/ 438 w 476"/>
                <a:gd name="T1" fmla="*/ 1 h 276"/>
                <a:gd name="T2" fmla="*/ 342 w 476"/>
                <a:gd name="T3" fmla="*/ 30 h 276"/>
                <a:gd name="T4" fmla="*/ 176 w 476"/>
                <a:gd name="T5" fmla="*/ 60 h 276"/>
                <a:gd name="T6" fmla="*/ 87 w 476"/>
                <a:gd name="T7" fmla="*/ 66 h 276"/>
                <a:gd name="T8" fmla="*/ 35 w 476"/>
                <a:gd name="T9" fmla="*/ 63 h 276"/>
                <a:gd name="T10" fmla="*/ 1 w 476"/>
                <a:gd name="T11" fmla="*/ 120 h 276"/>
                <a:gd name="T12" fmla="*/ 30 w 476"/>
                <a:gd name="T13" fmla="*/ 272 h 276"/>
                <a:gd name="T14" fmla="*/ 99 w 476"/>
                <a:gd name="T15" fmla="*/ 275 h 276"/>
                <a:gd name="T16" fmla="*/ 59 w 476"/>
                <a:gd name="T17" fmla="*/ 275 h 276"/>
                <a:gd name="T18" fmla="*/ 50 w 476"/>
                <a:gd name="T19" fmla="*/ 274 h 276"/>
                <a:gd name="T20" fmla="*/ 44 w 476"/>
                <a:gd name="T21" fmla="*/ 271 h 276"/>
                <a:gd name="T22" fmla="*/ 38 w 476"/>
                <a:gd name="T23" fmla="*/ 267 h 276"/>
                <a:gd name="T24" fmla="*/ 33 w 476"/>
                <a:gd name="T25" fmla="*/ 258 h 276"/>
                <a:gd name="T26" fmla="*/ 31 w 476"/>
                <a:gd name="T27" fmla="*/ 250 h 276"/>
                <a:gd name="T28" fmla="*/ 23 w 476"/>
                <a:gd name="T29" fmla="*/ 214 h 276"/>
                <a:gd name="T30" fmla="*/ 23 w 476"/>
                <a:gd name="T31" fmla="*/ 212 h 276"/>
                <a:gd name="T32" fmla="*/ 23 w 476"/>
                <a:gd name="T33" fmla="*/ 212 h 276"/>
                <a:gd name="T34" fmla="*/ 18 w 476"/>
                <a:gd name="T35" fmla="*/ 178 h 276"/>
                <a:gd name="T36" fmla="*/ 16 w 476"/>
                <a:gd name="T37" fmla="*/ 156 h 276"/>
                <a:gd name="T38" fmla="*/ 15 w 476"/>
                <a:gd name="T39" fmla="*/ 142 h 276"/>
                <a:gd name="T40" fmla="*/ 15 w 476"/>
                <a:gd name="T41" fmla="*/ 132 h 276"/>
                <a:gd name="T42" fmla="*/ 17 w 476"/>
                <a:gd name="T43" fmla="*/ 89 h 276"/>
                <a:gd name="T44" fmla="*/ 44 w 476"/>
                <a:gd name="T45" fmla="*/ 70 h 276"/>
                <a:gd name="T46" fmla="*/ 71 w 476"/>
                <a:gd name="T47" fmla="*/ 72 h 276"/>
                <a:gd name="T48" fmla="*/ 111 w 476"/>
                <a:gd name="T49" fmla="*/ 73 h 276"/>
                <a:gd name="T50" fmla="*/ 137 w 476"/>
                <a:gd name="T51" fmla="*/ 72 h 276"/>
                <a:gd name="T52" fmla="*/ 176 w 476"/>
                <a:gd name="T53" fmla="*/ 69 h 276"/>
                <a:gd name="T54" fmla="*/ 266 w 476"/>
                <a:gd name="T55" fmla="*/ 55 h 276"/>
                <a:gd name="T56" fmla="*/ 287 w 476"/>
                <a:gd name="T57" fmla="*/ 51 h 276"/>
                <a:gd name="T58" fmla="*/ 347 w 476"/>
                <a:gd name="T59" fmla="*/ 39 h 276"/>
                <a:gd name="T60" fmla="*/ 363 w 476"/>
                <a:gd name="T61" fmla="*/ 34 h 276"/>
                <a:gd name="T62" fmla="*/ 371 w 476"/>
                <a:gd name="T63" fmla="*/ 32 h 276"/>
                <a:gd name="T64" fmla="*/ 382 w 476"/>
                <a:gd name="T65" fmla="*/ 28 h 276"/>
                <a:gd name="T66" fmla="*/ 422 w 476"/>
                <a:gd name="T67" fmla="*/ 14 h 276"/>
                <a:gd name="T68" fmla="*/ 439 w 476"/>
                <a:gd name="T69" fmla="*/ 11 h 276"/>
                <a:gd name="T70" fmla="*/ 448 w 476"/>
                <a:gd name="T71" fmla="*/ 11 h 276"/>
                <a:gd name="T72" fmla="*/ 454 w 476"/>
                <a:gd name="T73" fmla="*/ 13 h 276"/>
                <a:gd name="T74" fmla="*/ 456 w 476"/>
                <a:gd name="T75" fmla="*/ 14 h 276"/>
                <a:gd name="T76" fmla="*/ 461 w 476"/>
                <a:gd name="T77" fmla="*/ 20 h 276"/>
                <a:gd name="T78" fmla="*/ 464 w 476"/>
                <a:gd name="T79" fmla="*/ 25 h 276"/>
                <a:gd name="T80" fmla="*/ 466 w 476"/>
                <a:gd name="T81" fmla="*/ 29 h 276"/>
                <a:gd name="T82" fmla="*/ 468 w 476"/>
                <a:gd name="T83" fmla="*/ 36 h 276"/>
                <a:gd name="T84" fmla="*/ 471 w 476"/>
                <a:gd name="T85" fmla="*/ 50 h 276"/>
                <a:gd name="T86" fmla="*/ 474 w 476"/>
                <a:gd name="T87" fmla="*/ 82 h 276"/>
                <a:gd name="T88" fmla="*/ 474 w 476"/>
                <a:gd name="T89" fmla="*/ 85 h 276"/>
                <a:gd name="T90" fmla="*/ 475 w 476"/>
                <a:gd name="T91" fmla="*/ 93 h 276"/>
                <a:gd name="T92" fmla="*/ 474 w 476"/>
                <a:gd name="T93" fmla="*/ 8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76" h="276">
                  <a:moveTo>
                    <a:pt x="458" y="8"/>
                  </a:moveTo>
                  <a:cubicBezTo>
                    <a:pt x="458" y="7"/>
                    <a:pt x="457" y="7"/>
                    <a:pt x="457" y="6"/>
                  </a:cubicBezTo>
                  <a:cubicBezTo>
                    <a:pt x="452" y="2"/>
                    <a:pt x="445" y="0"/>
                    <a:pt x="438" y="1"/>
                  </a:cubicBezTo>
                  <a:cubicBezTo>
                    <a:pt x="434" y="2"/>
                    <a:pt x="430" y="3"/>
                    <a:pt x="426" y="4"/>
                  </a:cubicBezTo>
                  <a:cubicBezTo>
                    <a:pt x="405" y="8"/>
                    <a:pt x="385" y="17"/>
                    <a:pt x="364" y="24"/>
                  </a:cubicBezTo>
                  <a:cubicBezTo>
                    <a:pt x="357" y="26"/>
                    <a:pt x="349" y="29"/>
                    <a:pt x="342" y="30"/>
                  </a:cubicBezTo>
                  <a:cubicBezTo>
                    <a:pt x="326" y="34"/>
                    <a:pt x="311" y="37"/>
                    <a:pt x="295" y="40"/>
                  </a:cubicBezTo>
                  <a:cubicBezTo>
                    <a:pt x="290" y="41"/>
                    <a:pt x="285" y="42"/>
                    <a:pt x="280" y="43"/>
                  </a:cubicBezTo>
                  <a:cubicBezTo>
                    <a:pt x="246" y="50"/>
                    <a:pt x="211" y="56"/>
                    <a:pt x="176" y="60"/>
                  </a:cubicBezTo>
                  <a:cubicBezTo>
                    <a:pt x="174" y="61"/>
                    <a:pt x="171" y="61"/>
                    <a:pt x="169" y="61"/>
                  </a:cubicBezTo>
                  <a:cubicBezTo>
                    <a:pt x="153" y="63"/>
                    <a:pt x="137" y="64"/>
                    <a:pt x="121" y="65"/>
                  </a:cubicBezTo>
                  <a:cubicBezTo>
                    <a:pt x="110" y="66"/>
                    <a:pt x="98" y="66"/>
                    <a:pt x="87" y="66"/>
                  </a:cubicBezTo>
                  <a:cubicBezTo>
                    <a:pt x="87" y="66"/>
                    <a:pt x="87" y="66"/>
                    <a:pt x="87" y="66"/>
                  </a:cubicBezTo>
                  <a:cubicBezTo>
                    <a:pt x="80" y="66"/>
                    <a:pt x="72" y="66"/>
                    <a:pt x="65" y="65"/>
                  </a:cubicBezTo>
                  <a:cubicBezTo>
                    <a:pt x="55" y="65"/>
                    <a:pt x="45" y="64"/>
                    <a:pt x="35" y="63"/>
                  </a:cubicBezTo>
                  <a:cubicBezTo>
                    <a:pt x="27" y="62"/>
                    <a:pt x="18" y="61"/>
                    <a:pt x="11" y="66"/>
                  </a:cubicBezTo>
                  <a:cubicBezTo>
                    <a:pt x="3" y="72"/>
                    <a:pt x="1" y="84"/>
                    <a:pt x="1" y="94"/>
                  </a:cubicBezTo>
                  <a:cubicBezTo>
                    <a:pt x="1" y="103"/>
                    <a:pt x="0" y="111"/>
                    <a:pt x="1" y="120"/>
                  </a:cubicBezTo>
                  <a:cubicBezTo>
                    <a:pt x="1" y="157"/>
                    <a:pt x="5" y="195"/>
                    <a:pt x="12" y="231"/>
                  </a:cubicBezTo>
                  <a:cubicBezTo>
                    <a:pt x="13" y="236"/>
                    <a:pt x="15" y="241"/>
                    <a:pt x="16" y="246"/>
                  </a:cubicBezTo>
                  <a:cubicBezTo>
                    <a:pt x="18" y="256"/>
                    <a:pt x="21" y="267"/>
                    <a:pt x="30" y="272"/>
                  </a:cubicBezTo>
                  <a:cubicBezTo>
                    <a:pt x="36" y="275"/>
                    <a:pt x="42" y="275"/>
                    <a:pt x="48" y="275"/>
                  </a:cubicBezTo>
                  <a:cubicBezTo>
                    <a:pt x="68" y="276"/>
                    <a:pt x="88" y="276"/>
                    <a:pt x="107" y="275"/>
                  </a:cubicBezTo>
                  <a:cubicBezTo>
                    <a:pt x="104" y="275"/>
                    <a:pt x="102" y="275"/>
                    <a:pt x="99" y="275"/>
                  </a:cubicBezTo>
                  <a:cubicBezTo>
                    <a:pt x="91" y="275"/>
                    <a:pt x="83" y="275"/>
                    <a:pt x="74" y="275"/>
                  </a:cubicBezTo>
                  <a:cubicBezTo>
                    <a:pt x="70" y="275"/>
                    <a:pt x="66" y="275"/>
                    <a:pt x="62" y="275"/>
                  </a:cubicBezTo>
                  <a:cubicBezTo>
                    <a:pt x="61" y="275"/>
                    <a:pt x="60" y="275"/>
                    <a:pt x="59" y="275"/>
                  </a:cubicBezTo>
                  <a:cubicBezTo>
                    <a:pt x="58" y="275"/>
                    <a:pt x="58" y="275"/>
                    <a:pt x="57" y="275"/>
                  </a:cubicBezTo>
                  <a:cubicBezTo>
                    <a:pt x="55" y="275"/>
                    <a:pt x="54" y="274"/>
                    <a:pt x="52" y="274"/>
                  </a:cubicBezTo>
                  <a:cubicBezTo>
                    <a:pt x="52" y="274"/>
                    <a:pt x="51" y="274"/>
                    <a:pt x="50" y="274"/>
                  </a:cubicBezTo>
                  <a:cubicBezTo>
                    <a:pt x="49" y="274"/>
                    <a:pt x="49" y="274"/>
                    <a:pt x="48" y="273"/>
                  </a:cubicBezTo>
                  <a:cubicBezTo>
                    <a:pt x="47" y="273"/>
                    <a:pt x="47" y="273"/>
                    <a:pt x="46" y="272"/>
                  </a:cubicBezTo>
                  <a:cubicBezTo>
                    <a:pt x="45" y="272"/>
                    <a:pt x="44" y="272"/>
                    <a:pt x="44" y="271"/>
                  </a:cubicBezTo>
                  <a:cubicBezTo>
                    <a:pt x="43" y="271"/>
                    <a:pt x="43" y="271"/>
                    <a:pt x="42" y="270"/>
                  </a:cubicBezTo>
                  <a:cubicBezTo>
                    <a:pt x="41" y="270"/>
                    <a:pt x="40" y="269"/>
                    <a:pt x="40" y="268"/>
                  </a:cubicBezTo>
                  <a:cubicBezTo>
                    <a:pt x="39" y="268"/>
                    <a:pt x="39" y="267"/>
                    <a:pt x="38" y="267"/>
                  </a:cubicBezTo>
                  <a:cubicBezTo>
                    <a:pt x="37" y="265"/>
                    <a:pt x="35" y="263"/>
                    <a:pt x="34" y="261"/>
                  </a:cubicBezTo>
                  <a:cubicBezTo>
                    <a:pt x="34" y="260"/>
                    <a:pt x="34" y="259"/>
                    <a:pt x="33" y="259"/>
                  </a:cubicBezTo>
                  <a:cubicBezTo>
                    <a:pt x="33" y="258"/>
                    <a:pt x="33" y="258"/>
                    <a:pt x="33" y="258"/>
                  </a:cubicBezTo>
                  <a:cubicBezTo>
                    <a:pt x="33" y="257"/>
                    <a:pt x="33" y="257"/>
                    <a:pt x="33" y="256"/>
                  </a:cubicBezTo>
                  <a:cubicBezTo>
                    <a:pt x="32" y="256"/>
                    <a:pt x="32" y="255"/>
                    <a:pt x="32" y="254"/>
                  </a:cubicBezTo>
                  <a:cubicBezTo>
                    <a:pt x="31" y="253"/>
                    <a:pt x="31" y="251"/>
                    <a:pt x="31" y="250"/>
                  </a:cubicBezTo>
                  <a:cubicBezTo>
                    <a:pt x="30" y="249"/>
                    <a:pt x="30" y="248"/>
                    <a:pt x="30" y="247"/>
                  </a:cubicBezTo>
                  <a:cubicBezTo>
                    <a:pt x="28" y="238"/>
                    <a:pt x="26" y="230"/>
                    <a:pt x="25" y="222"/>
                  </a:cubicBezTo>
                  <a:cubicBezTo>
                    <a:pt x="24" y="219"/>
                    <a:pt x="24" y="217"/>
                    <a:pt x="23" y="214"/>
                  </a:cubicBezTo>
                  <a:cubicBezTo>
                    <a:pt x="23" y="213"/>
                    <a:pt x="23" y="213"/>
                    <a:pt x="23" y="213"/>
                  </a:cubicBezTo>
                  <a:cubicBezTo>
                    <a:pt x="23" y="212"/>
                    <a:pt x="23" y="212"/>
                    <a:pt x="23" y="212"/>
                  </a:cubicBezTo>
                  <a:cubicBezTo>
                    <a:pt x="23" y="212"/>
                    <a:pt x="23" y="212"/>
                    <a:pt x="23" y="212"/>
                  </a:cubicBezTo>
                  <a:cubicBezTo>
                    <a:pt x="23" y="212"/>
                    <a:pt x="23" y="212"/>
                    <a:pt x="23" y="212"/>
                  </a:cubicBezTo>
                  <a:cubicBezTo>
                    <a:pt x="23" y="212"/>
                    <a:pt x="23" y="212"/>
                    <a:pt x="23" y="212"/>
                  </a:cubicBezTo>
                  <a:cubicBezTo>
                    <a:pt x="23" y="212"/>
                    <a:pt x="23" y="212"/>
                    <a:pt x="23" y="212"/>
                  </a:cubicBezTo>
                  <a:cubicBezTo>
                    <a:pt x="22" y="207"/>
                    <a:pt x="21" y="201"/>
                    <a:pt x="20" y="196"/>
                  </a:cubicBezTo>
                  <a:cubicBezTo>
                    <a:pt x="20" y="193"/>
                    <a:pt x="19" y="190"/>
                    <a:pt x="19" y="188"/>
                  </a:cubicBezTo>
                  <a:cubicBezTo>
                    <a:pt x="19" y="184"/>
                    <a:pt x="18" y="181"/>
                    <a:pt x="18" y="178"/>
                  </a:cubicBezTo>
                  <a:cubicBezTo>
                    <a:pt x="18" y="176"/>
                    <a:pt x="18" y="174"/>
                    <a:pt x="17" y="171"/>
                  </a:cubicBezTo>
                  <a:cubicBezTo>
                    <a:pt x="17" y="168"/>
                    <a:pt x="17" y="166"/>
                    <a:pt x="17" y="163"/>
                  </a:cubicBezTo>
                  <a:cubicBezTo>
                    <a:pt x="16" y="161"/>
                    <a:pt x="16" y="158"/>
                    <a:pt x="16" y="156"/>
                  </a:cubicBezTo>
                  <a:cubicBezTo>
                    <a:pt x="16" y="153"/>
                    <a:pt x="16" y="150"/>
                    <a:pt x="16" y="147"/>
                  </a:cubicBezTo>
                  <a:cubicBezTo>
                    <a:pt x="16" y="147"/>
                    <a:pt x="16" y="147"/>
                    <a:pt x="16" y="147"/>
                  </a:cubicBezTo>
                  <a:cubicBezTo>
                    <a:pt x="16" y="145"/>
                    <a:pt x="15" y="143"/>
                    <a:pt x="15" y="142"/>
                  </a:cubicBezTo>
                  <a:cubicBezTo>
                    <a:pt x="15" y="141"/>
                    <a:pt x="15" y="141"/>
                    <a:pt x="15" y="140"/>
                  </a:cubicBezTo>
                  <a:cubicBezTo>
                    <a:pt x="15" y="139"/>
                    <a:pt x="15" y="138"/>
                    <a:pt x="15" y="136"/>
                  </a:cubicBezTo>
                  <a:cubicBezTo>
                    <a:pt x="15" y="135"/>
                    <a:pt x="15" y="134"/>
                    <a:pt x="15" y="132"/>
                  </a:cubicBezTo>
                  <a:cubicBezTo>
                    <a:pt x="15" y="131"/>
                    <a:pt x="15" y="129"/>
                    <a:pt x="15" y="127"/>
                  </a:cubicBezTo>
                  <a:cubicBezTo>
                    <a:pt x="15" y="118"/>
                    <a:pt x="15" y="109"/>
                    <a:pt x="15" y="101"/>
                  </a:cubicBezTo>
                  <a:cubicBezTo>
                    <a:pt x="15" y="97"/>
                    <a:pt x="16" y="93"/>
                    <a:pt x="17" y="89"/>
                  </a:cubicBezTo>
                  <a:cubicBezTo>
                    <a:pt x="17" y="88"/>
                    <a:pt x="17" y="86"/>
                    <a:pt x="17" y="85"/>
                  </a:cubicBezTo>
                  <a:cubicBezTo>
                    <a:pt x="19" y="80"/>
                    <a:pt x="21" y="76"/>
                    <a:pt x="25" y="73"/>
                  </a:cubicBezTo>
                  <a:cubicBezTo>
                    <a:pt x="31" y="70"/>
                    <a:pt x="37" y="70"/>
                    <a:pt x="44" y="70"/>
                  </a:cubicBezTo>
                  <a:cubicBezTo>
                    <a:pt x="46" y="70"/>
                    <a:pt x="47" y="70"/>
                    <a:pt x="49" y="70"/>
                  </a:cubicBezTo>
                  <a:cubicBezTo>
                    <a:pt x="54" y="71"/>
                    <a:pt x="60" y="72"/>
                    <a:pt x="66" y="72"/>
                  </a:cubicBezTo>
                  <a:cubicBezTo>
                    <a:pt x="68" y="72"/>
                    <a:pt x="70" y="72"/>
                    <a:pt x="71" y="72"/>
                  </a:cubicBezTo>
                  <a:cubicBezTo>
                    <a:pt x="71" y="72"/>
                    <a:pt x="71" y="72"/>
                    <a:pt x="71" y="72"/>
                  </a:cubicBezTo>
                  <a:cubicBezTo>
                    <a:pt x="84" y="73"/>
                    <a:pt x="97" y="73"/>
                    <a:pt x="110" y="73"/>
                  </a:cubicBezTo>
                  <a:cubicBezTo>
                    <a:pt x="111" y="73"/>
                    <a:pt x="111" y="73"/>
                    <a:pt x="111" y="73"/>
                  </a:cubicBezTo>
                  <a:cubicBezTo>
                    <a:pt x="114" y="73"/>
                    <a:pt x="117" y="73"/>
                    <a:pt x="120" y="73"/>
                  </a:cubicBezTo>
                  <a:cubicBezTo>
                    <a:pt x="122" y="73"/>
                    <a:pt x="124" y="73"/>
                    <a:pt x="126" y="73"/>
                  </a:cubicBezTo>
                  <a:cubicBezTo>
                    <a:pt x="129" y="73"/>
                    <a:pt x="133" y="72"/>
                    <a:pt x="137" y="72"/>
                  </a:cubicBezTo>
                  <a:cubicBezTo>
                    <a:pt x="146" y="72"/>
                    <a:pt x="155" y="71"/>
                    <a:pt x="164" y="70"/>
                  </a:cubicBezTo>
                  <a:cubicBezTo>
                    <a:pt x="166" y="70"/>
                    <a:pt x="167" y="70"/>
                    <a:pt x="169" y="70"/>
                  </a:cubicBezTo>
                  <a:cubicBezTo>
                    <a:pt x="171" y="70"/>
                    <a:pt x="174" y="69"/>
                    <a:pt x="176" y="69"/>
                  </a:cubicBezTo>
                  <a:cubicBezTo>
                    <a:pt x="180" y="69"/>
                    <a:pt x="183" y="68"/>
                    <a:pt x="186" y="68"/>
                  </a:cubicBezTo>
                  <a:cubicBezTo>
                    <a:pt x="189" y="68"/>
                    <a:pt x="192" y="67"/>
                    <a:pt x="195" y="67"/>
                  </a:cubicBezTo>
                  <a:cubicBezTo>
                    <a:pt x="219" y="64"/>
                    <a:pt x="242" y="60"/>
                    <a:pt x="266" y="55"/>
                  </a:cubicBezTo>
                  <a:cubicBezTo>
                    <a:pt x="270" y="54"/>
                    <a:pt x="274" y="54"/>
                    <a:pt x="278" y="53"/>
                  </a:cubicBezTo>
                  <a:cubicBezTo>
                    <a:pt x="281" y="52"/>
                    <a:pt x="283" y="52"/>
                    <a:pt x="285" y="52"/>
                  </a:cubicBezTo>
                  <a:cubicBezTo>
                    <a:pt x="286" y="51"/>
                    <a:pt x="286" y="51"/>
                    <a:pt x="287" y="51"/>
                  </a:cubicBezTo>
                  <a:cubicBezTo>
                    <a:pt x="291" y="50"/>
                    <a:pt x="295" y="50"/>
                    <a:pt x="299" y="49"/>
                  </a:cubicBezTo>
                  <a:cubicBezTo>
                    <a:pt x="315" y="46"/>
                    <a:pt x="331" y="42"/>
                    <a:pt x="346" y="39"/>
                  </a:cubicBezTo>
                  <a:cubicBezTo>
                    <a:pt x="347" y="39"/>
                    <a:pt x="347" y="39"/>
                    <a:pt x="347" y="39"/>
                  </a:cubicBezTo>
                  <a:cubicBezTo>
                    <a:pt x="349" y="38"/>
                    <a:pt x="351" y="38"/>
                    <a:pt x="353" y="37"/>
                  </a:cubicBezTo>
                  <a:cubicBezTo>
                    <a:pt x="355" y="37"/>
                    <a:pt x="356" y="36"/>
                    <a:pt x="358" y="36"/>
                  </a:cubicBezTo>
                  <a:cubicBezTo>
                    <a:pt x="360" y="35"/>
                    <a:pt x="361" y="35"/>
                    <a:pt x="363" y="34"/>
                  </a:cubicBezTo>
                  <a:cubicBezTo>
                    <a:pt x="363" y="34"/>
                    <a:pt x="364" y="34"/>
                    <a:pt x="364" y="34"/>
                  </a:cubicBezTo>
                  <a:cubicBezTo>
                    <a:pt x="367" y="33"/>
                    <a:pt x="369" y="32"/>
                    <a:pt x="371" y="32"/>
                  </a:cubicBezTo>
                  <a:cubicBezTo>
                    <a:pt x="371" y="32"/>
                    <a:pt x="371" y="32"/>
                    <a:pt x="371" y="32"/>
                  </a:cubicBezTo>
                  <a:cubicBezTo>
                    <a:pt x="374" y="31"/>
                    <a:pt x="378" y="29"/>
                    <a:pt x="381" y="28"/>
                  </a:cubicBezTo>
                  <a:cubicBezTo>
                    <a:pt x="381" y="28"/>
                    <a:pt x="381" y="28"/>
                    <a:pt x="381" y="28"/>
                  </a:cubicBezTo>
                  <a:cubicBezTo>
                    <a:pt x="382" y="28"/>
                    <a:pt x="382" y="28"/>
                    <a:pt x="382" y="28"/>
                  </a:cubicBezTo>
                  <a:cubicBezTo>
                    <a:pt x="385" y="27"/>
                    <a:pt x="388" y="26"/>
                    <a:pt x="391" y="25"/>
                  </a:cubicBezTo>
                  <a:cubicBezTo>
                    <a:pt x="394" y="23"/>
                    <a:pt x="398" y="22"/>
                    <a:pt x="402" y="21"/>
                  </a:cubicBezTo>
                  <a:cubicBezTo>
                    <a:pt x="409" y="18"/>
                    <a:pt x="415" y="16"/>
                    <a:pt x="422" y="14"/>
                  </a:cubicBezTo>
                  <a:cubicBezTo>
                    <a:pt x="424" y="14"/>
                    <a:pt x="425" y="14"/>
                    <a:pt x="427" y="13"/>
                  </a:cubicBezTo>
                  <a:cubicBezTo>
                    <a:pt x="428" y="13"/>
                    <a:pt x="428" y="13"/>
                    <a:pt x="428" y="13"/>
                  </a:cubicBezTo>
                  <a:cubicBezTo>
                    <a:pt x="432" y="12"/>
                    <a:pt x="435" y="11"/>
                    <a:pt x="439" y="11"/>
                  </a:cubicBezTo>
                  <a:cubicBezTo>
                    <a:pt x="441" y="11"/>
                    <a:pt x="442" y="11"/>
                    <a:pt x="443" y="11"/>
                  </a:cubicBezTo>
                  <a:cubicBezTo>
                    <a:pt x="444" y="11"/>
                    <a:pt x="445" y="11"/>
                    <a:pt x="446" y="11"/>
                  </a:cubicBezTo>
                  <a:cubicBezTo>
                    <a:pt x="447" y="11"/>
                    <a:pt x="447" y="11"/>
                    <a:pt x="448" y="11"/>
                  </a:cubicBezTo>
                  <a:cubicBezTo>
                    <a:pt x="449" y="11"/>
                    <a:pt x="450" y="12"/>
                    <a:pt x="452" y="12"/>
                  </a:cubicBezTo>
                  <a:cubicBezTo>
                    <a:pt x="452" y="12"/>
                    <a:pt x="453" y="13"/>
                    <a:pt x="453" y="13"/>
                  </a:cubicBezTo>
                  <a:cubicBezTo>
                    <a:pt x="454" y="13"/>
                    <a:pt x="454" y="13"/>
                    <a:pt x="454" y="13"/>
                  </a:cubicBezTo>
                  <a:cubicBezTo>
                    <a:pt x="454" y="13"/>
                    <a:pt x="454" y="13"/>
                    <a:pt x="454" y="13"/>
                  </a:cubicBezTo>
                  <a:cubicBezTo>
                    <a:pt x="455" y="14"/>
                    <a:pt x="455" y="14"/>
                    <a:pt x="455" y="14"/>
                  </a:cubicBezTo>
                  <a:cubicBezTo>
                    <a:pt x="455" y="14"/>
                    <a:pt x="456" y="14"/>
                    <a:pt x="456" y="14"/>
                  </a:cubicBezTo>
                  <a:cubicBezTo>
                    <a:pt x="457" y="15"/>
                    <a:pt x="457" y="15"/>
                    <a:pt x="458" y="16"/>
                  </a:cubicBezTo>
                  <a:cubicBezTo>
                    <a:pt x="459" y="16"/>
                    <a:pt x="459" y="17"/>
                    <a:pt x="460" y="18"/>
                  </a:cubicBezTo>
                  <a:cubicBezTo>
                    <a:pt x="460" y="19"/>
                    <a:pt x="461" y="19"/>
                    <a:pt x="461" y="20"/>
                  </a:cubicBezTo>
                  <a:cubicBezTo>
                    <a:pt x="462" y="20"/>
                    <a:pt x="462" y="21"/>
                    <a:pt x="462" y="21"/>
                  </a:cubicBezTo>
                  <a:cubicBezTo>
                    <a:pt x="463" y="22"/>
                    <a:pt x="463" y="22"/>
                    <a:pt x="463" y="22"/>
                  </a:cubicBezTo>
                  <a:cubicBezTo>
                    <a:pt x="463" y="23"/>
                    <a:pt x="464" y="24"/>
                    <a:pt x="464" y="25"/>
                  </a:cubicBezTo>
                  <a:cubicBezTo>
                    <a:pt x="464" y="25"/>
                    <a:pt x="465" y="26"/>
                    <a:pt x="465" y="26"/>
                  </a:cubicBezTo>
                  <a:cubicBezTo>
                    <a:pt x="465" y="27"/>
                    <a:pt x="465" y="27"/>
                    <a:pt x="465" y="27"/>
                  </a:cubicBezTo>
                  <a:cubicBezTo>
                    <a:pt x="465" y="27"/>
                    <a:pt x="466" y="28"/>
                    <a:pt x="466" y="29"/>
                  </a:cubicBezTo>
                  <a:cubicBezTo>
                    <a:pt x="466" y="29"/>
                    <a:pt x="466" y="29"/>
                    <a:pt x="466" y="29"/>
                  </a:cubicBezTo>
                  <a:cubicBezTo>
                    <a:pt x="466" y="30"/>
                    <a:pt x="467" y="31"/>
                    <a:pt x="467" y="32"/>
                  </a:cubicBezTo>
                  <a:cubicBezTo>
                    <a:pt x="467" y="33"/>
                    <a:pt x="468" y="35"/>
                    <a:pt x="468" y="36"/>
                  </a:cubicBezTo>
                  <a:cubicBezTo>
                    <a:pt x="468" y="37"/>
                    <a:pt x="468" y="38"/>
                    <a:pt x="469" y="39"/>
                  </a:cubicBezTo>
                  <a:cubicBezTo>
                    <a:pt x="469" y="41"/>
                    <a:pt x="470" y="43"/>
                    <a:pt x="470" y="45"/>
                  </a:cubicBezTo>
                  <a:cubicBezTo>
                    <a:pt x="470" y="47"/>
                    <a:pt x="470" y="49"/>
                    <a:pt x="471" y="50"/>
                  </a:cubicBezTo>
                  <a:cubicBezTo>
                    <a:pt x="471" y="55"/>
                    <a:pt x="472" y="59"/>
                    <a:pt x="472" y="64"/>
                  </a:cubicBezTo>
                  <a:cubicBezTo>
                    <a:pt x="471" y="44"/>
                    <a:pt x="468" y="19"/>
                    <a:pt x="458" y="8"/>
                  </a:cubicBezTo>
                  <a:moveTo>
                    <a:pt x="474" y="82"/>
                  </a:moveTo>
                  <a:cubicBezTo>
                    <a:pt x="474" y="81"/>
                    <a:pt x="473" y="80"/>
                    <a:pt x="473" y="80"/>
                  </a:cubicBezTo>
                  <a:cubicBezTo>
                    <a:pt x="473" y="79"/>
                    <a:pt x="473" y="79"/>
                    <a:pt x="473" y="79"/>
                  </a:cubicBezTo>
                  <a:cubicBezTo>
                    <a:pt x="473" y="81"/>
                    <a:pt x="474" y="83"/>
                    <a:pt x="474" y="85"/>
                  </a:cubicBezTo>
                  <a:cubicBezTo>
                    <a:pt x="474" y="86"/>
                    <a:pt x="474" y="86"/>
                    <a:pt x="474" y="87"/>
                  </a:cubicBezTo>
                  <a:cubicBezTo>
                    <a:pt x="474" y="88"/>
                    <a:pt x="474" y="88"/>
                    <a:pt x="474" y="89"/>
                  </a:cubicBezTo>
                  <a:cubicBezTo>
                    <a:pt x="474" y="90"/>
                    <a:pt x="474" y="92"/>
                    <a:pt x="475" y="93"/>
                  </a:cubicBezTo>
                  <a:cubicBezTo>
                    <a:pt x="475" y="96"/>
                    <a:pt x="475" y="98"/>
                    <a:pt x="475" y="101"/>
                  </a:cubicBezTo>
                  <a:cubicBezTo>
                    <a:pt x="476" y="103"/>
                    <a:pt x="476" y="105"/>
                    <a:pt x="476" y="107"/>
                  </a:cubicBezTo>
                  <a:cubicBezTo>
                    <a:pt x="475" y="99"/>
                    <a:pt x="475" y="90"/>
                    <a:pt x="474" y="82"/>
                  </a:cubicBezTo>
                </a:path>
              </a:pathLst>
            </a:custGeom>
            <a:solidFill>
              <a:srgbClr val="B1B3B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îṥļîďè"/>
            <p:cNvSpPr/>
            <p:nvPr/>
          </p:nvSpPr>
          <p:spPr bwMode="auto">
            <a:xfrm>
              <a:off x="4989513" y="2054225"/>
              <a:ext cx="87313" cy="319088"/>
            </a:xfrm>
            <a:custGeom>
              <a:avLst/>
              <a:gdLst>
                <a:gd name="T0" fmla="*/ 28 w 53"/>
                <a:gd name="T1" fmla="*/ 0 h 192"/>
                <a:gd name="T2" fmla="*/ 2 w 53"/>
                <a:gd name="T3" fmla="*/ 10 h 192"/>
                <a:gd name="T4" fmla="*/ 5 w 53"/>
                <a:gd name="T5" fmla="*/ 39 h 192"/>
                <a:gd name="T6" fmla="*/ 12 w 53"/>
                <a:gd name="T7" fmla="*/ 147 h 192"/>
                <a:gd name="T8" fmla="*/ 31 w 53"/>
                <a:gd name="T9" fmla="*/ 192 h 192"/>
                <a:gd name="T10" fmla="*/ 51 w 53"/>
                <a:gd name="T11" fmla="*/ 174 h 192"/>
                <a:gd name="T12" fmla="*/ 52 w 53"/>
                <a:gd name="T13" fmla="*/ 166 h 192"/>
                <a:gd name="T14" fmla="*/ 50 w 53"/>
                <a:gd name="T15" fmla="*/ 93 h 192"/>
                <a:gd name="T16" fmla="*/ 50 w 53"/>
                <a:gd name="T17" fmla="*/ 94 h 192"/>
                <a:gd name="T18" fmla="*/ 49 w 53"/>
                <a:gd name="T19" fmla="*/ 88 h 192"/>
                <a:gd name="T20" fmla="*/ 49 w 53"/>
                <a:gd name="T21" fmla="*/ 80 h 192"/>
                <a:gd name="T22" fmla="*/ 48 w 53"/>
                <a:gd name="T23" fmla="*/ 76 h 192"/>
                <a:gd name="T24" fmla="*/ 48 w 53"/>
                <a:gd name="T25" fmla="*/ 74 h 192"/>
                <a:gd name="T26" fmla="*/ 48 w 53"/>
                <a:gd name="T27" fmla="*/ 71 h 192"/>
                <a:gd name="T28" fmla="*/ 47 w 53"/>
                <a:gd name="T29" fmla="*/ 67 h 192"/>
                <a:gd name="T30" fmla="*/ 45 w 53"/>
                <a:gd name="T31" fmla="*/ 42 h 192"/>
                <a:gd name="T32" fmla="*/ 45 w 53"/>
                <a:gd name="T33" fmla="*/ 37 h 192"/>
                <a:gd name="T34" fmla="*/ 44 w 53"/>
                <a:gd name="T35" fmla="*/ 32 h 192"/>
                <a:gd name="T36" fmla="*/ 43 w 53"/>
                <a:gd name="T37" fmla="*/ 26 h 192"/>
                <a:gd name="T38" fmla="*/ 42 w 53"/>
                <a:gd name="T39" fmla="*/ 23 h 192"/>
                <a:gd name="T40" fmla="*/ 41 w 53"/>
                <a:gd name="T41" fmla="*/ 19 h 192"/>
                <a:gd name="T42" fmla="*/ 40 w 53"/>
                <a:gd name="T43" fmla="*/ 16 h 192"/>
                <a:gd name="T44" fmla="*/ 40 w 53"/>
                <a:gd name="T45" fmla="*/ 16 h 192"/>
                <a:gd name="T46" fmla="*/ 40 w 53"/>
                <a:gd name="T47" fmla="*/ 16 h 192"/>
                <a:gd name="T48" fmla="*/ 39 w 53"/>
                <a:gd name="T49" fmla="*/ 13 h 192"/>
                <a:gd name="T50" fmla="*/ 39 w 53"/>
                <a:gd name="T51" fmla="*/ 13 h 192"/>
                <a:gd name="T52" fmla="*/ 39 w 53"/>
                <a:gd name="T53" fmla="*/ 13 h 192"/>
                <a:gd name="T54" fmla="*/ 38 w 53"/>
                <a:gd name="T55" fmla="*/ 13 h 192"/>
                <a:gd name="T56" fmla="*/ 38 w 53"/>
                <a:gd name="T57" fmla="*/ 12 h 192"/>
                <a:gd name="T58" fmla="*/ 37 w 53"/>
                <a:gd name="T59" fmla="*/ 10 h 192"/>
                <a:gd name="T60" fmla="*/ 37 w 53"/>
                <a:gd name="T61" fmla="*/ 9 h 192"/>
                <a:gd name="T62" fmla="*/ 36 w 53"/>
                <a:gd name="T63" fmla="*/ 8 h 192"/>
                <a:gd name="T64" fmla="*/ 35 w 53"/>
                <a:gd name="T65" fmla="*/ 7 h 192"/>
                <a:gd name="T66" fmla="*/ 34 w 53"/>
                <a:gd name="T67" fmla="*/ 5 h 192"/>
                <a:gd name="T68" fmla="*/ 34 w 53"/>
                <a:gd name="T69" fmla="*/ 5 h 192"/>
                <a:gd name="T70" fmla="*/ 32 w 53"/>
                <a:gd name="T71" fmla="*/ 3 h 192"/>
                <a:gd name="T72" fmla="*/ 32 w 53"/>
                <a:gd name="T73" fmla="*/ 3 h 192"/>
                <a:gd name="T74" fmla="*/ 31 w 53"/>
                <a:gd name="T75" fmla="*/ 2 h 192"/>
                <a:gd name="T76" fmla="*/ 29 w 53"/>
                <a:gd name="T77" fmla="*/ 1 h 192"/>
                <a:gd name="T78" fmla="*/ 29 w 53"/>
                <a:gd name="T79" fmla="*/ 1 h 192"/>
                <a:gd name="T80" fmla="*/ 28 w 53"/>
                <a:gd name="T81" fmla="*/ 0 h 192"/>
                <a:gd name="T82" fmla="*/ 28 w 53"/>
                <a:gd name="T83" fmla="*/ 0 h 192"/>
                <a:gd name="T84" fmla="*/ 28 w 53"/>
                <a:gd name="T8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 h="192">
                  <a:moveTo>
                    <a:pt x="28" y="0"/>
                  </a:moveTo>
                  <a:cubicBezTo>
                    <a:pt x="20" y="4"/>
                    <a:pt x="11" y="7"/>
                    <a:pt x="2" y="10"/>
                  </a:cubicBezTo>
                  <a:cubicBezTo>
                    <a:pt x="4" y="20"/>
                    <a:pt x="5" y="29"/>
                    <a:pt x="5" y="39"/>
                  </a:cubicBezTo>
                  <a:cubicBezTo>
                    <a:pt x="9" y="76"/>
                    <a:pt x="0" y="112"/>
                    <a:pt x="12" y="147"/>
                  </a:cubicBezTo>
                  <a:cubicBezTo>
                    <a:pt x="17" y="163"/>
                    <a:pt x="24" y="177"/>
                    <a:pt x="31" y="192"/>
                  </a:cubicBezTo>
                  <a:cubicBezTo>
                    <a:pt x="40" y="188"/>
                    <a:pt x="48" y="182"/>
                    <a:pt x="51" y="174"/>
                  </a:cubicBezTo>
                  <a:cubicBezTo>
                    <a:pt x="52" y="171"/>
                    <a:pt x="52" y="168"/>
                    <a:pt x="52" y="166"/>
                  </a:cubicBezTo>
                  <a:cubicBezTo>
                    <a:pt x="53" y="141"/>
                    <a:pt x="52" y="117"/>
                    <a:pt x="50" y="93"/>
                  </a:cubicBezTo>
                  <a:cubicBezTo>
                    <a:pt x="50" y="93"/>
                    <a:pt x="50" y="94"/>
                    <a:pt x="50" y="94"/>
                  </a:cubicBezTo>
                  <a:cubicBezTo>
                    <a:pt x="50" y="92"/>
                    <a:pt x="50" y="90"/>
                    <a:pt x="49" y="88"/>
                  </a:cubicBezTo>
                  <a:cubicBezTo>
                    <a:pt x="49" y="85"/>
                    <a:pt x="49" y="83"/>
                    <a:pt x="49" y="80"/>
                  </a:cubicBezTo>
                  <a:cubicBezTo>
                    <a:pt x="48" y="79"/>
                    <a:pt x="48" y="77"/>
                    <a:pt x="48" y="76"/>
                  </a:cubicBezTo>
                  <a:cubicBezTo>
                    <a:pt x="48" y="75"/>
                    <a:pt x="48" y="75"/>
                    <a:pt x="48" y="74"/>
                  </a:cubicBezTo>
                  <a:cubicBezTo>
                    <a:pt x="48" y="73"/>
                    <a:pt x="48" y="72"/>
                    <a:pt x="48" y="71"/>
                  </a:cubicBezTo>
                  <a:cubicBezTo>
                    <a:pt x="48" y="70"/>
                    <a:pt x="47" y="68"/>
                    <a:pt x="47" y="67"/>
                  </a:cubicBezTo>
                  <a:cubicBezTo>
                    <a:pt x="47" y="60"/>
                    <a:pt x="46" y="51"/>
                    <a:pt x="45" y="42"/>
                  </a:cubicBezTo>
                  <a:cubicBezTo>
                    <a:pt x="45" y="40"/>
                    <a:pt x="45" y="39"/>
                    <a:pt x="45" y="37"/>
                  </a:cubicBezTo>
                  <a:cubicBezTo>
                    <a:pt x="44" y="36"/>
                    <a:pt x="44" y="34"/>
                    <a:pt x="44" y="32"/>
                  </a:cubicBezTo>
                  <a:cubicBezTo>
                    <a:pt x="44" y="30"/>
                    <a:pt x="43" y="28"/>
                    <a:pt x="43" y="26"/>
                  </a:cubicBezTo>
                  <a:cubicBezTo>
                    <a:pt x="42" y="25"/>
                    <a:pt x="42" y="24"/>
                    <a:pt x="42" y="23"/>
                  </a:cubicBezTo>
                  <a:cubicBezTo>
                    <a:pt x="42" y="22"/>
                    <a:pt x="41" y="20"/>
                    <a:pt x="41" y="19"/>
                  </a:cubicBezTo>
                  <a:cubicBezTo>
                    <a:pt x="41" y="18"/>
                    <a:pt x="40" y="17"/>
                    <a:pt x="40" y="16"/>
                  </a:cubicBezTo>
                  <a:cubicBezTo>
                    <a:pt x="40" y="16"/>
                    <a:pt x="40" y="16"/>
                    <a:pt x="40" y="16"/>
                  </a:cubicBezTo>
                  <a:cubicBezTo>
                    <a:pt x="40" y="16"/>
                    <a:pt x="40" y="16"/>
                    <a:pt x="40" y="16"/>
                  </a:cubicBezTo>
                  <a:cubicBezTo>
                    <a:pt x="39" y="15"/>
                    <a:pt x="39" y="14"/>
                    <a:pt x="39" y="13"/>
                  </a:cubicBezTo>
                  <a:cubicBezTo>
                    <a:pt x="39" y="13"/>
                    <a:pt x="39" y="13"/>
                    <a:pt x="39" y="13"/>
                  </a:cubicBezTo>
                  <a:cubicBezTo>
                    <a:pt x="39" y="13"/>
                    <a:pt x="39" y="13"/>
                    <a:pt x="39" y="13"/>
                  </a:cubicBezTo>
                  <a:cubicBezTo>
                    <a:pt x="39" y="13"/>
                    <a:pt x="39" y="13"/>
                    <a:pt x="38" y="13"/>
                  </a:cubicBezTo>
                  <a:cubicBezTo>
                    <a:pt x="38" y="12"/>
                    <a:pt x="38" y="12"/>
                    <a:pt x="38" y="12"/>
                  </a:cubicBezTo>
                  <a:cubicBezTo>
                    <a:pt x="38" y="11"/>
                    <a:pt x="37" y="10"/>
                    <a:pt x="37" y="10"/>
                  </a:cubicBezTo>
                  <a:cubicBezTo>
                    <a:pt x="37" y="10"/>
                    <a:pt x="37" y="9"/>
                    <a:pt x="37" y="9"/>
                  </a:cubicBezTo>
                  <a:cubicBezTo>
                    <a:pt x="36" y="8"/>
                    <a:pt x="36" y="8"/>
                    <a:pt x="36" y="8"/>
                  </a:cubicBezTo>
                  <a:cubicBezTo>
                    <a:pt x="36" y="8"/>
                    <a:pt x="36" y="7"/>
                    <a:pt x="35" y="7"/>
                  </a:cubicBezTo>
                  <a:cubicBezTo>
                    <a:pt x="35" y="6"/>
                    <a:pt x="34" y="6"/>
                    <a:pt x="34" y="5"/>
                  </a:cubicBezTo>
                  <a:cubicBezTo>
                    <a:pt x="34" y="5"/>
                    <a:pt x="34" y="5"/>
                    <a:pt x="34" y="5"/>
                  </a:cubicBezTo>
                  <a:cubicBezTo>
                    <a:pt x="33" y="4"/>
                    <a:pt x="33" y="4"/>
                    <a:pt x="32" y="3"/>
                  </a:cubicBezTo>
                  <a:cubicBezTo>
                    <a:pt x="32" y="3"/>
                    <a:pt x="32" y="3"/>
                    <a:pt x="32" y="3"/>
                  </a:cubicBezTo>
                  <a:cubicBezTo>
                    <a:pt x="32" y="3"/>
                    <a:pt x="32" y="3"/>
                    <a:pt x="31" y="2"/>
                  </a:cubicBezTo>
                  <a:cubicBezTo>
                    <a:pt x="31" y="2"/>
                    <a:pt x="30" y="1"/>
                    <a:pt x="29" y="1"/>
                  </a:cubicBezTo>
                  <a:cubicBezTo>
                    <a:pt x="29" y="1"/>
                    <a:pt x="29" y="1"/>
                    <a:pt x="29" y="1"/>
                  </a:cubicBezTo>
                  <a:cubicBezTo>
                    <a:pt x="28" y="0"/>
                    <a:pt x="28" y="0"/>
                    <a:pt x="28" y="0"/>
                  </a:cubicBezTo>
                  <a:cubicBezTo>
                    <a:pt x="28" y="0"/>
                    <a:pt x="28" y="0"/>
                    <a:pt x="28" y="0"/>
                  </a:cubicBezTo>
                  <a:cubicBezTo>
                    <a:pt x="28" y="0"/>
                    <a:pt x="28" y="0"/>
                    <a:pt x="28"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îśļíḑé"/>
            <p:cNvSpPr/>
            <p:nvPr/>
          </p:nvSpPr>
          <p:spPr bwMode="auto">
            <a:xfrm>
              <a:off x="4308475" y="2071688"/>
              <a:ext cx="731838" cy="417513"/>
            </a:xfrm>
            <a:custGeom>
              <a:avLst/>
              <a:gdLst>
                <a:gd name="T0" fmla="*/ 102 w 442"/>
                <a:gd name="T1" fmla="*/ 145 h 252"/>
                <a:gd name="T2" fmla="*/ 169 w 442"/>
                <a:gd name="T3" fmla="*/ 145 h 252"/>
                <a:gd name="T4" fmla="*/ 364 w 442"/>
                <a:gd name="T5" fmla="*/ 145 h 252"/>
                <a:gd name="T6" fmla="*/ 364 w 442"/>
                <a:gd name="T7" fmla="*/ 77 h 252"/>
                <a:gd name="T8" fmla="*/ 364 w 442"/>
                <a:gd name="T9" fmla="*/ 145 h 252"/>
                <a:gd name="T10" fmla="*/ 374 w 442"/>
                <a:gd name="T11" fmla="*/ 8 h 252"/>
                <a:gd name="T12" fmla="*/ 407 w 442"/>
                <a:gd name="T13" fmla="*/ 54 h 252"/>
                <a:gd name="T14" fmla="*/ 304 w 442"/>
                <a:gd name="T15" fmla="*/ 29 h 252"/>
                <a:gd name="T16" fmla="*/ 285 w 442"/>
                <a:gd name="T17" fmla="*/ 28 h 252"/>
                <a:gd name="T18" fmla="*/ 177 w 442"/>
                <a:gd name="T19" fmla="*/ 52 h 252"/>
                <a:gd name="T20" fmla="*/ 162 w 442"/>
                <a:gd name="T21" fmla="*/ 46 h 252"/>
                <a:gd name="T22" fmla="*/ 154 w 442"/>
                <a:gd name="T23" fmla="*/ 47 h 252"/>
                <a:gd name="T24" fmla="*/ 150 w 442"/>
                <a:gd name="T25" fmla="*/ 59 h 252"/>
                <a:gd name="T26" fmla="*/ 102 w 442"/>
                <a:gd name="T27" fmla="*/ 65 h 252"/>
                <a:gd name="T28" fmla="*/ 98 w 442"/>
                <a:gd name="T29" fmla="*/ 66 h 252"/>
                <a:gd name="T30" fmla="*/ 30 w 442"/>
                <a:gd name="T31" fmla="*/ 65 h 252"/>
                <a:gd name="T32" fmla="*/ 51 w 442"/>
                <a:gd name="T33" fmla="*/ 49 h 252"/>
                <a:gd name="T34" fmla="*/ 29 w 442"/>
                <a:gd name="T35" fmla="*/ 47 h 252"/>
                <a:gd name="T36" fmla="*/ 24 w 442"/>
                <a:gd name="T37" fmla="*/ 47 h 252"/>
                <a:gd name="T38" fmla="*/ 10 w 442"/>
                <a:gd name="T39" fmla="*/ 50 h 252"/>
                <a:gd name="T40" fmla="*/ 2 w 442"/>
                <a:gd name="T41" fmla="*/ 62 h 252"/>
                <a:gd name="T42" fmla="*/ 2 w 442"/>
                <a:gd name="T43" fmla="*/ 66 h 252"/>
                <a:gd name="T44" fmla="*/ 0 w 442"/>
                <a:gd name="T45" fmla="*/ 78 h 252"/>
                <a:gd name="T46" fmla="*/ 0 w 442"/>
                <a:gd name="T47" fmla="*/ 105 h 252"/>
                <a:gd name="T48" fmla="*/ 0 w 442"/>
                <a:gd name="T49" fmla="*/ 109 h 252"/>
                <a:gd name="T50" fmla="*/ 0 w 442"/>
                <a:gd name="T51" fmla="*/ 117 h 252"/>
                <a:gd name="T52" fmla="*/ 1 w 442"/>
                <a:gd name="T53" fmla="*/ 123 h 252"/>
                <a:gd name="T54" fmla="*/ 8 w 442"/>
                <a:gd name="T55" fmla="*/ 190 h 252"/>
                <a:gd name="T56" fmla="*/ 10 w 442"/>
                <a:gd name="T57" fmla="*/ 199 h 252"/>
                <a:gd name="T58" fmla="*/ 15 w 442"/>
                <a:gd name="T59" fmla="*/ 223 h 252"/>
                <a:gd name="T60" fmla="*/ 18 w 442"/>
                <a:gd name="T61" fmla="*/ 233 h 252"/>
                <a:gd name="T62" fmla="*/ 18 w 442"/>
                <a:gd name="T63" fmla="*/ 234 h 252"/>
                <a:gd name="T64" fmla="*/ 18 w 442"/>
                <a:gd name="T65" fmla="*/ 236 h 252"/>
                <a:gd name="T66" fmla="*/ 19 w 442"/>
                <a:gd name="T67" fmla="*/ 238 h 252"/>
                <a:gd name="T68" fmla="*/ 23 w 442"/>
                <a:gd name="T69" fmla="*/ 244 h 252"/>
                <a:gd name="T70" fmla="*/ 27 w 442"/>
                <a:gd name="T71" fmla="*/ 247 h 252"/>
                <a:gd name="T72" fmla="*/ 29 w 442"/>
                <a:gd name="T73" fmla="*/ 248 h 252"/>
                <a:gd name="T74" fmla="*/ 31 w 442"/>
                <a:gd name="T75" fmla="*/ 250 h 252"/>
                <a:gd name="T76" fmla="*/ 34 w 442"/>
                <a:gd name="T77" fmla="*/ 251 h 252"/>
                <a:gd name="T78" fmla="*/ 35 w 442"/>
                <a:gd name="T79" fmla="*/ 251 h 252"/>
                <a:gd name="T80" fmla="*/ 38 w 442"/>
                <a:gd name="T81" fmla="*/ 251 h 252"/>
                <a:gd name="T82" fmla="*/ 44 w 442"/>
                <a:gd name="T83" fmla="*/ 252 h 252"/>
                <a:gd name="T84" fmla="*/ 47 w 442"/>
                <a:gd name="T85" fmla="*/ 252 h 252"/>
                <a:gd name="T86" fmla="*/ 73 w 442"/>
                <a:gd name="T87" fmla="*/ 252 h 252"/>
                <a:gd name="T88" fmla="*/ 84 w 442"/>
                <a:gd name="T89" fmla="*/ 252 h 252"/>
                <a:gd name="T90" fmla="*/ 165 w 442"/>
                <a:gd name="T91" fmla="*/ 244 h 252"/>
                <a:gd name="T92" fmla="*/ 265 w 442"/>
                <a:gd name="T93" fmla="*/ 169 h 252"/>
                <a:gd name="T94" fmla="*/ 334 w 442"/>
                <a:gd name="T95" fmla="*/ 197 h 252"/>
                <a:gd name="T96" fmla="*/ 434 w 442"/>
                <a:gd name="T97" fmla="*/ 186 h 252"/>
                <a:gd name="T98" fmla="*/ 423 w 442"/>
                <a:gd name="T99" fmla="*/ 137 h 252"/>
                <a:gd name="T100" fmla="*/ 413 w 442"/>
                <a:gd name="T101"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2" h="252">
                  <a:moveTo>
                    <a:pt x="135" y="178"/>
                  </a:moveTo>
                  <a:cubicBezTo>
                    <a:pt x="117" y="178"/>
                    <a:pt x="102" y="163"/>
                    <a:pt x="102" y="145"/>
                  </a:cubicBezTo>
                  <a:cubicBezTo>
                    <a:pt x="102" y="126"/>
                    <a:pt x="117" y="111"/>
                    <a:pt x="135" y="111"/>
                  </a:cubicBezTo>
                  <a:cubicBezTo>
                    <a:pt x="154" y="111"/>
                    <a:pt x="169" y="126"/>
                    <a:pt x="169" y="145"/>
                  </a:cubicBezTo>
                  <a:cubicBezTo>
                    <a:pt x="169" y="163"/>
                    <a:pt x="154" y="178"/>
                    <a:pt x="135" y="178"/>
                  </a:cubicBezTo>
                  <a:moveTo>
                    <a:pt x="364" y="145"/>
                  </a:moveTo>
                  <a:cubicBezTo>
                    <a:pt x="346" y="145"/>
                    <a:pt x="331" y="130"/>
                    <a:pt x="331" y="111"/>
                  </a:cubicBezTo>
                  <a:cubicBezTo>
                    <a:pt x="331" y="92"/>
                    <a:pt x="346" y="77"/>
                    <a:pt x="364" y="77"/>
                  </a:cubicBezTo>
                  <a:cubicBezTo>
                    <a:pt x="383" y="77"/>
                    <a:pt x="398" y="92"/>
                    <a:pt x="398" y="111"/>
                  </a:cubicBezTo>
                  <a:cubicBezTo>
                    <a:pt x="398" y="130"/>
                    <a:pt x="383" y="145"/>
                    <a:pt x="364" y="145"/>
                  </a:cubicBezTo>
                  <a:moveTo>
                    <a:pt x="413" y="0"/>
                  </a:moveTo>
                  <a:cubicBezTo>
                    <a:pt x="401" y="4"/>
                    <a:pt x="388" y="6"/>
                    <a:pt x="374" y="8"/>
                  </a:cubicBezTo>
                  <a:cubicBezTo>
                    <a:pt x="379" y="10"/>
                    <a:pt x="384" y="12"/>
                    <a:pt x="389" y="14"/>
                  </a:cubicBezTo>
                  <a:cubicBezTo>
                    <a:pt x="411" y="26"/>
                    <a:pt x="408" y="30"/>
                    <a:pt x="407" y="54"/>
                  </a:cubicBezTo>
                  <a:cubicBezTo>
                    <a:pt x="380" y="37"/>
                    <a:pt x="350" y="28"/>
                    <a:pt x="320" y="28"/>
                  </a:cubicBezTo>
                  <a:cubicBezTo>
                    <a:pt x="315" y="28"/>
                    <a:pt x="309" y="29"/>
                    <a:pt x="304" y="29"/>
                  </a:cubicBezTo>
                  <a:cubicBezTo>
                    <a:pt x="298" y="30"/>
                    <a:pt x="293" y="31"/>
                    <a:pt x="287" y="32"/>
                  </a:cubicBezTo>
                  <a:cubicBezTo>
                    <a:pt x="286" y="31"/>
                    <a:pt x="285" y="29"/>
                    <a:pt x="285" y="28"/>
                  </a:cubicBezTo>
                  <a:cubicBezTo>
                    <a:pt x="284" y="28"/>
                    <a:pt x="283" y="28"/>
                    <a:pt x="283" y="28"/>
                  </a:cubicBezTo>
                  <a:cubicBezTo>
                    <a:pt x="247" y="30"/>
                    <a:pt x="212" y="52"/>
                    <a:pt x="177" y="52"/>
                  </a:cubicBezTo>
                  <a:cubicBezTo>
                    <a:pt x="172" y="52"/>
                    <a:pt x="167" y="52"/>
                    <a:pt x="162" y="51"/>
                  </a:cubicBezTo>
                  <a:cubicBezTo>
                    <a:pt x="162" y="49"/>
                    <a:pt x="162" y="48"/>
                    <a:pt x="162" y="46"/>
                  </a:cubicBezTo>
                  <a:cubicBezTo>
                    <a:pt x="162" y="46"/>
                    <a:pt x="161" y="46"/>
                    <a:pt x="161" y="46"/>
                  </a:cubicBezTo>
                  <a:cubicBezTo>
                    <a:pt x="159" y="46"/>
                    <a:pt x="156" y="47"/>
                    <a:pt x="154" y="47"/>
                  </a:cubicBezTo>
                  <a:cubicBezTo>
                    <a:pt x="154" y="47"/>
                    <a:pt x="154" y="47"/>
                    <a:pt x="154" y="47"/>
                  </a:cubicBezTo>
                  <a:cubicBezTo>
                    <a:pt x="153" y="51"/>
                    <a:pt x="151" y="55"/>
                    <a:pt x="150" y="59"/>
                  </a:cubicBezTo>
                  <a:cubicBezTo>
                    <a:pt x="143" y="60"/>
                    <a:pt x="137" y="60"/>
                    <a:pt x="130" y="60"/>
                  </a:cubicBezTo>
                  <a:cubicBezTo>
                    <a:pt x="121" y="61"/>
                    <a:pt x="111" y="63"/>
                    <a:pt x="102" y="65"/>
                  </a:cubicBezTo>
                  <a:cubicBezTo>
                    <a:pt x="102" y="66"/>
                    <a:pt x="101" y="66"/>
                    <a:pt x="101" y="66"/>
                  </a:cubicBezTo>
                  <a:cubicBezTo>
                    <a:pt x="100" y="66"/>
                    <a:pt x="99" y="66"/>
                    <a:pt x="98" y="66"/>
                  </a:cubicBezTo>
                  <a:cubicBezTo>
                    <a:pt x="69" y="74"/>
                    <a:pt x="42" y="89"/>
                    <a:pt x="20" y="108"/>
                  </a:cubicBezTo>
                  <a:cubicBezTo>
                    <a:pt x="13" y="85"/>
                    <a:pt x="8" y="81"/>
                    <a:pt x="30" y="65"/>
                  </a:cubicBezTo>
                  <a:cubicBezTo>
                    <a:pt x="37" y="60"/>
                    <a:pt x="44" y="56"/>
                    <a:pt x="51" y="52"/>
                  </a:cubicBezTo>
                  <a:cubicBezTo>
                    <a:pt x="51" y="51"/>
                    <a:pt x="51" y="50"/>
                    <a:pt x="51" y="49"/>
                  </a:cubicBezTo>
                  <a:cubicBezTo>
                    <a:pt x="45" y="49"/>
                    <a:pt x="39" y="48"/>
                    <a:pt x="34" y="47"/>
                  </a:cubicBezTo>
                  <a:cubicBezTo>
                    <a:pt x="32" y="47"/>
                    <a:pt x="31" y="47"/>
                    <a:pt x="29" y="47"/>
                  </a:cubicBezTo>
                  <a:cubicBezTo>
                    <a:pt x="28" y="47"/>
                    <a:pt x="27" y="47"/>
                    <a:pt x="27" y="47"/>
                  </a:cubicBezTo>
                  <a:cubicBezTo>
                    <a:pt x="26" y="47"/>
                    <a:pt x="25" y="47"/>
                    <a:pt x="24" y="47"/>
                  </a:cubicBezTo>
                  <a:cubicBezTo>
                    <a:pt x="20" y="47"/>
                    <a:pt x="15" y="47"/>
                    <a:pt x="11" y="50"/>
                  </a:cubicBezTo>
                  <a:cubicBezTo>
                    <a:pt x="11" y="50"/>
                    <a:pt x="11" y="50"/>
                    <a:pt x="10" y="50"/>
                  </a:cubicBezTo>
                  <a:cubicBezTo>
                    <a:pt x="9" y="52"/>
                    <a:pt x="7" y="53"/>
                    <a:pt x="6" y="55"/>
                  </a:cubicBezTo>
                  <a:cubicBezTo>
                    <a:pt x="4" y="57"/>
                    <a:pt x="3" y="60"/>
                    <a:pt x="2" y="62"/>
                  </a:cubicBezTo>
                  <a:cubicBezTo>
                    <a:pt x="2" y="63"/>
                    <a:pt x="2" y="64"/>
                    <a:pt x="2" y="65"/>
                  </a:cubicBezTo>
                  <a:cubicBezTo>
                    <a:pt x="2" y="65"/>
                    <a:pt x="2" y="65"/>
                    <a:pt x="2" y="66"/>
                  </a:cubicBezTo>
                  <a:cubicBezTo>
                    <a:pt x="2" y="66"/>
                    <a:pt x="2" y="66"/>
                    <a:pt x="2" y="66"/>
                  </a:cubicBezTo>
                  <a:cubicBezTo>
                    <a:pt x="1" y="70"/>
                    <a:pt x="0" y="74"/>
                    <a:pt x="0" y="78"/>
                  </a:cubicBezTo>
                  <a:cubicBezTo>
                    <a:pt x="0" y="86"/>
                    <a:pt x="0" y="95"/>
                    <a:pt x="0" y="104"/>
                  </a:cubicBezTo>
                  <a:cubicBezTo>
                    <a:pt x="0" y="104"/>
                    <a:pt x="0" y="105"/>
                    <a:pt x="0" y="105"/>
                  </a:cubicBezTo>
                  <a:cubicBezTo>
                    <a:pt x="0" y="106"/>
                    <a:pt x="0" y="106"/>
                    <a:pt x="0" y="107"/>
                  </a:cubicBezTo>
                  <a:cubicBezTo>
                    <a:pt x="0" y="107"/>
                    <a:pt x="0" y="108"/>
                    <a:pt x="0" y="109"/>
                  </a:cubicBezTo>
                  <a:cubicBezTo>
                    <a:pt x="0" y="111"/>
                    <a:pt x="0" y="112"/>
                    <a:pt x="0" y="113"/>
                  </a:cubicBezTo>
                  <a:cubicBezTo>
                    <a:pt x="0" y="115"/>
                    <a:pt x="0" y="116"/>
                    <a:pt x="0" y="117"/>
                  </a:cubicBezTo>
                  <a:cubicBezTo>
                    <a:pt x="0" y="118"/>
                    <a:pt x="0" y="118"/>
                    <a:pt x="0" y="119"/>
                  </a:cubicBezTo>
                  <a:cubicBezTo>
                    <a:pt x="0" y="120"/>
                    <a:pt x="1" y="122"/>
                    <a:pt x="1" y="123"/>
                  </a:cubicBezTo>
                  <a:cubicBezTo>
                    <a:pt x="6" y="145"/>
                    <a:pt x="8" y="167"/>
                    <a:pt x="8" y="189"/>
                  </a:cubicBezTo>
                  <a:cubicBezTo>
                    <a:pt x="8" y="189"/>
                    <a:pt x="8" y="190"/>
                    <a:pt x="8" y="190"/>
                  </a:cubicBezTo>
                  <a:cubicBezTo>
                    <a:pt x="8" y="191"/>
                    <a:pt x="8" y="191"/>
                    <a:pt x="8" y="191"/>
                  </a:cubicBezTo>
                  <a:cubicBezTo>
                    <a:pt x="9" y="194"/>
                    <a:pt x="9" y="196"/>
                    <a:pt x="10" y="199"/>
                  </a:cubicBezTo>
                  <a:cubicBezTo>
                    <a:pt x="10" y="200"/>
                    <a:pt x="10" y="202"/>
                    <a:pt x="10" y="203"/>
                  </a:cubicBezTo>
                  <a:cubicBezTo>
                    <a:pt x="12" y="210"/>
                    <a:pt x="13" y="217"/>
                    <a:pt x="15" y="223"/>
                  </a:cubicBezTo>
                  <a:cubicBezTo>
                    <a:pt x="15" y="227"/>
                    <a:pt x="16" y="230"/>
                    <a:pt x="17" y="233"/>
                  </a:cubicBezTo>
                  <a:cubicBezTo>
                    <a:pt x="17" y="233"/>
                    <a:pt x="17" y="233"/>
                    <a:pt x="18" y="233"/>
                  </a:cubicBezTo>
                  <a:cubicBezTo>
                    <a:pt x="18" y="234"/>
                    <a:pt x="18" y="234"/>
                    <a:pt x="18" y="234"/>
                  </a:cubicBezTo>
                  <a:cubicBezTo>
                    <a:pt x="18" y="234"/>
                    <a:pt x="18" y="234"/>
                    <a:pt x="18" y="234"/>
                  </a:cubicBezTo>
                  <a:cubicBezTo>
                    <a:pt x="18" y="235"/>
                    <a:pt x="18" y="235"/>
                    <a:pt x="18" y="235"/>
                  </a:cubicBezTo>
                  <a:cubicBezTo>
                    <a:pt x="18" y="236"/>
                    <a:pt x="18" y="236"/>
                    <a:pt x="18" y="236"/>
                  </a:cubicBezTo>
                  <a:cubicBezTo>
                    <a:pt x="18" y="236"/>
                    <a:pt x="19" y="236"/>
                    <a:pt x="19" y="236"/>
                  </a:cubicBezTo>
                  <a:cubicBezTo>
                    <a:pt x="19" y="237"/>
                    <a:pt x="19" y="237"/>
                    <a:pt x="19" y="238"/>
                  </a:cubicBezTo>
                  <a:cubicBezTo>
                    <a:pt x="19" y="238"/>
                    <a:pt x="19" y="238"/>
                    <a:pt x="19" y="238"/>
                  </a:cubicBezTo>
                  <a:cubicBezTo>
                    <a:pt x="20" y="240"/>
                    <a:pt x="22" y="242"/>
                    <a:pt x="23" y="244"/>
                  </a:cubicBezTo>
                  <a:cubicBezTo>
                    <a:pt x="24" y="244"/>
                    <a:pt x="24" y="245"/>
                    <a:pt x="25" y="245"/>
                  </a:cubicBezTo>
                  <a:cubicBezTo>
                    <a:pt x="25" y="246"/>
                    <a:pt x="26" y="246"/>
                    <a:pt x="27" y="247"/>
                  </a:cubicBezTo>
                  <a:cubicBezTo>
                    <a:pt x="27" y="247"/>
                    <a:pt x="27" y="248"/>
                    <a:pt x="28" y="248"/>
                  </a:cubicBezTo>
                  <a:cubicBezTo>
                    <a:pt x="28" y="248"/>
                    <a:pt x="28" y="248"/>
                    <a:pt x="29" y="248"/>
                  </a:cubicBezTo>
                  <a:cubicBezTo>
                    <a:pt x="29" y="248"/>
                    <a:pt x="29" y="248"/>
                    <a:pt x="29" y="248"/>
                  </a:cubicBezTo>
                  <a:cubicBezTo>
                    <a:pt x="29" y="249"/>
                    <a:pt x="30" y="249"/>
                    <a:pt x="31" y="250"/>
                  </a:cubicBezTo>
                  <a:cubicBezTo>
                    <a:pt x="32" y="250"/>
                    <a:pt x="32" y="250"/>
                    <a:pt x="33" y="250"/>
                  </a:cubicBezTo>
                  <a:cubicBezTo>
                    <a:pt x="34" y="250"/>
                    <a:pt x="34" y="250"/>
                    <a:pt x="34" y="251"/>
                  </a:cubicBezTo>
                  <a:cubicBezTo>
                    <a:pt x="34" y="251"/>
                    <a:pt x="34" y="251"/>
                    <a:pt x="34" y="251"/>
                  </a:cubicBezTo>
                  <a:cubicBezTo>
                    <a:pt x="35" y="251"/>
                    <a:pt x="35" y="251"/>
                    <a:pt x="35" y="251"/>
                  </a:cubicBezTo>
                  <a:cubicBezTo>
                    <a:pt x="35" y="251"/>
                    <a:pt x="36" y="251"/>
                    <a:pt x="36" y="251"/>
                  </a:cubicBezTo>
                  <a:cubicBezTo>
                    <a:pt x="37" y="251"/>
                    <a:pt x="37" y="251"/>
                    <a:pt x="38" y="251"/>
                  </a:cubicBezTo>
                  <a:cubicBezTo>
                    <a:pt x="39" y="251"/>
                    <a:pt x="39" y="251"/>
                    <a:pt x="39" y="251"/>
                  </a:cubicBezTo>
                  <a:cubicBezTo>
                    <a:pt x="41" y="252"/>
                    <a:pt x="42" y="252"/>
                    <a:pt x="44" y="252"/>
                  </a:cubicBezTo>
                  <a:cubicBezTo>
                    <a:pt x="44" y="252"/>
                    <a:pt x="44" y="252"/>
                    <a:pt x="44" y="252"/>
                  </a:cubicBezTo>
                  <a:cubicBezTo>
                    <a:pt x="45" y="252"/>
                    <a:pt x="46" y="252"/>
                    <a:pt x="47" y="252"/>
                  </a:cubicBezTo>
                  <a:cubicBezTo>
                    <a:pt x="51" y="252"/>
                    <a:pt x="55" y="252"/>
                    <a:pt x="59" y="252"/>
                  </a:cubicBezTo>
                  <a:cubicBezTo>
                    <a:pt x="64" y="252"/>
                    <a:pt x="68" y="252"/>
                    <a:pt x="73" y="252"/>
                  </a:cubicBezTo>
                  <a:cubicBezTo>
                    <a:pt x="74" y="252"/>
                    <a:pt x="74" y="252"/>
                    <a:pt x="75" y="252"/>
                  </a:cubicBezTo>
                  <a:cubicBezTo>
                    <a:pt x="78" y="252"/>
                    <a:pt x="81" y="252"/>
                    <a:pt x="84" y="252"/>
                  </a:cubicBezTo>
                  <a:cubicBezTo>
                    <a:pt x="84" y="252"/>
                    <a:pt x="84" y="252"/>
                    <a:pt x="85" y="252"/>
                  </a:cubicBezTo>
                  <a:cubicBezTo>
                    <a:pt x="112" y="252"/>
                    <a:pt x="138" y="250"/>
                    <a:pt x="165" y="244"/>
                  </a:cubicBezTo>
                  <a:cubicBezTo>
                    <a:pt x="175" y="241"/>
                    <a:pt x="186" y="238"/>
                    <a:pt x="195" y="232"/>
                  </a:cubicBezTo>
                  <a:cubicBezTo>
                    <a:pt x="222" y="215"/>
                    <a:pt x="233" y="173"/>
                    <a:pt x="265" y="169"/>
                  </a:cubicBezTo>
                  <a:cubicBezTo>
                    <a:pt x="267" y="168"/>
                    <a:pt x="269" y="168"/>
                    <a:pt x="271" y="168"/>
                  </a:cubicBezTo>
                  <a:cubicBezTo>
                    <a:pt x="293" y="168"/>
                    <a:pt x="312" y="188"/>
                    <a:pt x="334" y="197"/>
                  </a:cubicBezTo>
                  <a:cubicBezTo>
                    <a:pt x="344" y="200"/>
                    <a:pt x="354" y="202"/>
                    <a:pt x="364" y="202"/>
                  </a:cubicBezTo>
                  <a:cubicBezTo>
                    <a:pt x="387" y="202"/>
                    <a:pt x="411" y="194"/>
                    <a:pt x="434" y="186"/>
                  </a:cubicBezTo>
                  <a:cubicBezTo>
                    <a:pt x="436" y="185"/>
                    <a:pt x="439" y="184"/>
                    <a:pt x="442" y="182"/>
                  </a:cubicBezTo>
                  <a:cubicBezTo>
                    <a:pt x="435" y="167"/>
                    <a:pt x="428" y="153"/>
                    <a:pt x="423" y="137"/>
                  </a:cubicBezTo>
                  <a:cubicBezTo>
                    <a:pt x="411" y="102"/>
                    <a:pt x="420" y="66"/>
                    <a:pt x="416" y="29"/>
                  </a:cubicBezTo>
                  <a:cubicBezTo>
                    <a:pt x="416" y="19"/>
                    <a:pt x="415" y="10"/>
                    <a:pt x="413" y="0"/>
                  </a:cubicBezTo>
                </a:path>
              </a:pathLst>
            </a:custGeom>
            <a:solidFill>
              <a:srgbClr val="FDDE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ïṩ1iďè"/>
            <p:cNvSpPr/>
            <p:nvPr/>
          </p:nvSpPr>
          <p:spPr bwMode="auto">
            <a:xfrm>
              <a:off x="4321175" y="2149475"/>
              <a:ext cx="242888" cy="100013"/>
            </a:xfrm>
            <a:custGeom>
              <a:avLst/>
              <a:gdLst>
                <a:gd name="T0" fmla="*/ 43 w 146"/>
                <a:gd name="T1" fmla="*/ 5 h 61"/>
                <a:gd name="T2" fmla="*/ 22 w 146"/>
                <a:gd name="T3" fmla="*/ 18 h 61"/>
                <a:gd name="T4" fmla="*/ 12 w 146"/>
                <a:gd name="T5" fmla="*/ 61 h 61"/>
                <a:gd name="T6" fmla="*/ 90 w 146"/>
                <a:gd name="T7" fmla="*/ 19 h 61"/>
                <a:gd name="T8" fmla="*/ 44 w 146"/>
                <a:gd name="T9" fmla="*/ 20 h 61"/>
                <a:gd name="T10" fmla="*/ 43 w 146"/>
                <a:gd name="T11" fmla="*/ 5 h 61"/>
                <a:gd name="T12" fmla="*/ 146 w 146"/>
                <a:gd name="T13" fmla="*/ 0 h 61"/>
                <a:gd name="T14" fmla="*/ 141 w 146"/>
                <a:gd name="T15" fmla="*/ 0 h 61"/>
                <a:gd name="T16" fmla="*/ 128 w 146"/>
                <a:gd name="T17" fmla="*/ 1 h 61"/>
                <a:gd name="T18" fmla="*/ 103 w 146"/>
                <a:gd name="T19" fmla="*/ 3 h 61"/>
                <a:gd name="T20" fmla="*/ 103 w 146"/>
                <a:gd name="T21" fmla="*/ 3 h 61"/>
                <a:gd name="T22" fmla="*/ 97 w 146"/>
                <a:gd name="T23" fmla="*/ 3 h 61"/>
                <a:gd name="T24" fmla="*/ 97 w 146"/>
                <a:gd name="T25" fmla="*/ 3 h 61"/>
                <a:gd name="T26" fmla="*/ 94 w 146"/>
                <a:gd name="T27" fmla="*/ 18 h 61"/>
                <a:gd name="T28" fmla="*/ 122 w 146"/>
                <a:gd name="T29" fmla="*/ 13 h 61"/>
                <a:gd name="T30" fmla="*/ 142 w 146"/>
                <a:gd name="T31" fmla="*/ 12 h 61"/>
                <a:gd name="T32" fmla="*/ 146 w 146"/>
                <a:gd name="T3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61">
                  <a:moveTo>
                    <a:pt x="43" y="5"/>
                  </a:moveTo>
                  <a:cubicBezTo>
                    <a:pt x="36" y="9"/>
                    <a:pt x="29" y="13"/>
                    <a:pt x="22" y="18"/>
                  </a:cubicBezTo>
                  <a:cubicBezTo>
                    <a:pt x="0" y="34"/>
                    <a:pt x="5" y="38"/>
                    <a:pt x="12" y="61"/>
                  </a:cubicBezTo>
                  <a:cubicBezTo>
                    <a:pt x="34" y="42"/>
                    <a:pt x="61" y="27"/>
                    <a:pt x="90" y="19"/>
                  </a:cubicBezTo>
                  <a:cubicBezTo>
                    <a:pt x="74" y="19"/>
                    <a:pt x="59" y="20"/>
                    <a:pt x="44" y="20"/>
                  </a:cubicBezTo>
                  <a:cubicBezTo>
                    <a:pt x="43" y="15"/>
                    <a:pt x="43" y="10"/>
                    <a:pt x="43" y="5"/>
                  </a:cubicBezTo>
                  <a:moveTo>
                    <a:pt x="146" y="0"/>
                  </a:moveTo>
                  <a:cubicBezTo>
                    <a:pt x="144" y="0"/>
                    <a:pt x="143" y="0"/>
                    <a:pt x="141" y="0"/>
                  </a:cubicBezTo>
                  <a:cubicBezTo>
                    <a:pt x="137" y="1"/>
                    <a:pt x="132" y="1"/>
                    <a:pt x="128" y="1"/>
                  </a:cubicBezTo>
                  <a:cubicBezTo>
                    <a:pt x="119" y="2"/>
                    <a:pt x="111" y="2"/>
                    <a:pt x="103" y="3"/>
                  </a:cubicBezTo>
                  <a:cubicBezTo>
                    <a:pt x="103" y="3"/>
                    <a:pt x="103" y="3"/>
                    <a:pt x="103" y="3"/>
                  </a:cubicBezTo>
                  <a:cubicBezTo>
                    <a:pt x="101" y="3"/>
                    <a:pt x="99" y="3"/>
                    <a:pt x="97" y="3"/>
                  </a:cubicBezTo>
                  <a:cubicBezTo>
                    <a:pt x="97" y="3"/>
                    <a:pt x="97" y="3"/>
                    <a:pt x="97" y="3"/>
                  </a:cubicBezTo>
                  <a:cubicBezTo>
                    <a:pt x="96" y="8"/>
                    <a:pt x="95" y="13"/>
                    <a:pt x="94" y="18"/>
                  </a:cubicBezTo>
                  <a:cubicBezTo>
                    <a:pt x="103" y="16"/>
                    <a:pt x="113" y="14"/>
                    <a:pt x="122" y="13"/>
                  </a:cubicBezTo>
                  <a:cubicBezTo>
                    <a:pt x="129" y="13"/>
                    <a:pt x="135" y="13"/>
                    <a:pt x="142" y="12"/>
                  </a:cubicBezTo>
                  <a:cubicBezTo>
                    <a:pt x="143" y="8"/>
                    <a:pt x="145" y="4"/>
                    <a:pt x="146" y="0"/>
                  </a:cubicBezTo>
                </a:path>
              </a:pathLst>
            </a:custGeom>
            <a:solidFill>
              <a:srgbClr val="8989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 name="iṧľíḓé"/>
            <p:cNvSpPr/>
            <p:nvPr/>
          </p:nvSpPr>
          <p:spPr bwMode="auto">
            <a:xfrm>
              <a:off x="4779963" y="2084388"/>
              <a:ext cx="209550" cy="76200"/>
            </a:xfrm>
            <a:custGeom>
              <a:avLst/>
              <a:gdLst>
                <a:gd name="T0" fmla="*/ 89 w 126"/>
                <a:gd name="T1" fmla="*/ 0 h 46"/>
                <a:gd name="T2" fmla="*/ 74 w 126"/>
                <a:gd name="T3" fmla="*/ 1 h 46"/>
                <a:gd name="T4" fmla="*/ 71 w 126"/>
                <a:gd name="T5" fmla="*/ 1 h 46"/>
                <a:gd name="T6" fmla="*/ 65 w 126"/>
                <a:gd name="T7" fmla="*/ 3 h 46"/>
                <a:gd name="T8" fmla="*/ 64 w 126"/>
                <a:gd name="T9" fmla="*/ 3 h 46"/>
                <a:gd name="T10" fmla="*/ 63 w 126"/>
                <a:gd name="T11" fmla="*/ 3 h 46"/>
                <a:gd name="T12" fmla="*/ 59 w 126"/>
                <a:gd name="T13" fmla="*/ 5 h 46"/>
                <a:gd name="T14" fmla="*/ 58 w 126"/>
                <a:gd name="T15" fmla="*/ 5 h 46"/>
                <a:gd name="T16" fmla="*/ 53 w 126"/>
                <a:gd name="T17" fmla="*/ 6 h 46"/>
                <a:gd name="T18" fmla="*/ 47 w 126"/>
                <a:gd name="T19" fmla="*/ 8 h 46"/>
                <a:gd name="T20" fmla="*/ 47 w 126"/>
                <a:gd name="T21" fmla="*/ 8 h 46"/>
                <a:gd name="T22" fmla="*/ 40 w 126"/>
                <a:gd name="T23" fmla="*/ 13 h 46"/>
                <a:gd name="T24" fmla="*/ 0 w 126"/>
                <a:gd name="T25" fmla="*/ 20 h 46"/>
                <a:gd name="T26" fmla="*/ 2 w 126"/>
                <a:gd name="T27" fmla="*/ 24 h 46"/>
                <a:gd name="T28" fmla="*/ 19 w 126"/>
                <a:gd name="T29" fmla="*/ 21 h 46"/>
                <a:gd name="T30" fmla="*/ 35 w 126"/>
                <a:gd name="T31" fmla="*/ 20 h 46"/>
                <a:gd name="T32" fmla="*/ 122 w 126"/>
                <a:gd name="T33" fmla="*/ 46 h 46"/>
                <a:gd name="T34" fmla="*/ 104 w 126"/>
                <a:gd name="T35" fmla="*/ 6 h 46"/>
                <a:gd name="T36" fmla="*/ 89 w 126"/>
                <a:gd name="T3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46">
                  <a:moveTo>
                    <a:pt x="89" y="0"/>
                  </a:moveTo>
                  <a:cubicBezTo>
                    <a:pt x="84" y="0"/>
                    <a:pt x="79" y="1"/>
                    <a:pt x="74" y="1"/>
                  </a:cubicBezTo>
                  <a:cubicBezTo>
                    <a:pt x="73" y="1"/>
                    <a:pt x="72" y="1"/>
                    <a:pt x="71" y="1"/>
                  </a:cubicBezTo>
                  <a:cubicBezTo>
                    <a:pt x="69" y="1"/>
                    <a:pt x="67" y="2"/>
                    <a:pt x="65" y="3"/>
                  </a:cubicBezTo>
                  <a:cubicBezTo>
                    <a:pt x="65" y="3"/>
                    <a:pt x="65" y="3"/>
                    <a:pt x="64" y="3"/>
                  </a:cubicBezTo>
                  <a:cubicBezTo>
                    <a:pt x="64" y="3"/>
                    <a:pt x="63" y="3"/>
                    <a:pt x="63" y="3"/>
                  </a:cubicBezTo>
                  <a:cubicBezTo>
                    <a:pt x="61" y="4"/>
                    <a:pt x="60" y="4"/>
                    <a:pt x="59" y="5"/>
                  </a:cubicBezTo>
                  <a:cubicBezTo>
                    <a:pt x="58" y="5"/>
                    <a:pt x="58" y="5"/>
                    <a:pt x="58" y="5"/>
                  </a:cubicBezTo>
                  <a:cubicBezTo>
                    <a:pt x="56" y="5"/>
                    <a:pt x="55" y="6"/>
                    <a:pt x="53" y="6"/>
                  </a:cubicBezTo>
                  <a:cubicBezTo>
                    <a:pt x="51" y="7"/>
                    <a:pt x="49" y="7"/>
                    <a:pt x="47" y="8"/>
                  </a:cubicBezTo>
                  <a:cubicBezTo>
                    <a:pt x="47" y="8"/>
                    <a:pt x="47" y="8"/>
                    <a:pt x="47" y="8"/>
                  </a:cubicBezTo>
                  <a:cubicBezTo>
                    <a:pt x="45" y="9"/>
                    <a:pt x="43" y="12"/>
                    <a:pt x="40" y="13"/>
                  </a:cubicBezTo>
                  <a:cubicBezTo>
                    <a:pt x="28" y="21"/>
                    <a:pt x="13" y="19"/>
                    <a:pt x="0" y="20"/>
                  </a:cubicBezTo>
                  <a:cubicBezTo>
                    <a:pt x="0" y="21"/>
                    <a:pt x="1" y="23"/>
                    <a:pt x="2" y="24"/>
                  </a:cubicBezTo>
                  <a:cubicBezTo>
                    <a:pt x="8" y="23"/>
                    <a:pt x="13" y="22"/>
                    <a:pt x="19" y="21"/>
                  </a:cubicBezTo>
                  <a:cubicBezTo>
                    <a:pt x="24" y="21"/>
                    <a:pt x="30" y="20"/>
                    <a:pt x="35" y="20"/>
                  </a:cubicBezTo>
                  <a:cubicBezTo>
                    <a:pt x="65" y="20"/>
                    <a:pt x="95" y="29"/>
                    <a:pt x="122" y="46"/>
                  </a:cubicBezTo>
                  <a:cubicBezTo>
                    <a:pt x="123" y="22"/>
                    <a:pt x="126" y="18"/>
                    <a:pt x="104" y="6"/>
                  </a:cubicBezTo>
                  <a:cubicBezTo>
                    <a:pt x="99" y="4"/>
                    <a:pt x="94" y="2"/>
                    <a:pt x="89" y="0"/>
                  </a:cubicBezTo>
                </a:path>
              </a:pathLst>
            </a:custGeom>
            <a:solidFill>
              <a:srgbClr val="8989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 name="íšľïḍé"/>
            <p:cNvSpPr/>
            <p:nvPr/>
          </p:nvSpPr>
          <p:spPr bwMode="auto">
            <a:xfrm>
              <a:off x="4476750" y="2255838"/>
              <a:ext cx="111125" cy="109538"/>
            </a:xfrm>
            <a:prstGeom prst="ellipse">
              <a:avLst/>
            </a:prstGeom>
            <a:solidFill>
              <a:srgbClr val="8C8C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íşḻidé"/>
            <p:cNvSpPr/>
            <p:nvPr/>
          </p:nvSpPr>
          <p:spPr bwMode="auto">
            <a:xfrm>
              <a:off x="4856163" y="2198688"/>
              <a:ext cx="111125" cy="112713"/>
            </a:xfrm>
            <a:prstGeom prst="ellipse">
              <a:avLst/>
            </a:prstGeom>
            <a:solidFill>
              <a:srgbClr val="8C8C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 name="ïŝľíḋé"/>
            <p:cNvSpPr/>
            <p:nvPr/>
          </p:nvSpPr>
          <p:spPr bwMode="auto">
            <a:xfrm>
              <a:off x="4392613" y="2051050"/>
              <a:ext cx="642938" cy="131763"/>
            </a:xfrm>
            <a:custGeom>
              <a:avLst/>
              <a:gdLst>
                <a:gd name="T0" fmla="*/ 0 w 388"/>
                <a:gd name="T1" fmla="*/ 61 h 79"/>
                <a:gd name="T2" fmla="*/ 0 w 388"/>
                <a:gd name="T3" fmla="*/ 64 h 79"/>
                <a:gd name="T4" fmla="*/ 1 w 388"/>
                <a:gd name="T5" fmla="*/ 79 h 79"/>
                <a:gd name="T6" fmla="*/ 47 w 388"/>
                <a:gd name="T7" fmla="*/ 78 h 79"/>
                <a:gd name="T8" fmla="*/ 50 w 388"/>
                <a:gd name="T9" fmla="*/ 78 h 79"/>
                <a:gd name="T10" fmla="*/ 51 w 388"/>
                <a:gd name="T11" fmla="*/ 77 h 79"/>
                <a:gd name="T12" fmla="*/ 54 w 388"/>
                <a:gd name="T13" fmla="*/ 62 h 79"/>
                <a:gd name="T14" fmla="*/ 45 w 388"/>
                <a:gd name="T15" fmla="*/ 62 h 79"/>
                <a:gd name="T16" fmla="*/ 44 w 388"/>
                <a:gd name="T17" fmla="*/ 62 h 79"/>
                <a:gd name="T18" fmla="*/ 36 w 388"/>
                <a:gd name="T19" fmla="*/ 62 h 79"/>
                <a:gd name="T20" fmla="*/ 5 w 388"/>
                <a:gd name="T21" fmla="*/ 61 h 79"/>
                <a:gd name="T22" fmla="*/ 5 w 388"/>
                <a:gd name="T23" fmla="*/ 61 h 79"/>
                <a:gd name="T24" fmla="*/ 0 w 388"/>
                <a:gd name="T25" fmla="*/ 61 h 79"/>
                <a:gd name="T26" fmla="*/ 0 w 388"/>
                <a:gd name="T27" fmla="*/ 61 h 79"/>
                <a:gd name="T28" fmla="*/ 281 w 388"/>
                <a:gd name="T29" fmla="*/ 28 h 79"/>
                <a:gd name="T30" fmla="*/ 280 w 388"/>
                <a:gd name="T31" fmla="*/ 28 h 79"/>
                <a:gd name="T32" fmla="*/ 233 w 388"/>
                <a:gd name="T33" fmla="*/ 38 h 79"/>
                <a:gd name="T34" fmla="*/ 221 w 388"/>
                <a:gd name="T35" fmla="*/ 40 h 79"/>
                <a:gd name="T36" fmla="*/ 219 w 388"/>
                <a:gd name="T37" fmla="*/ 41 h 79"/>
                <a:gd name="T38" fmla="*/ 212 w 388"/>
                <a:gd name="T39" fmla="*/ 42 h 79"/>
                <a:gd name="T40" fmla="*/ 142 w 388"/>
                <a:gd name="T41" fmla="*/ 54 h 79"/>
                <a:gd name="T42" fmla="*/ 129 w 388"/>
                <a:gd name="T43" fmla="*/ 56 h 79"/>
                <a:gd name="T44" fmla="*/ 121 w 388"/>
                <a:gd name="T45" fmla="*/ 57 h 79"/>
                <a:gd name="T46" fmla="*/ 114 w 388"/>
                <a:gd name="T47" fmla="*/ 58 h 79"/>
                <a:gd name="T48" fmla="*/ 111 w 388"/>
                <a:gd name="T49" fmla="*/ 58 h 79"/>
                <a:gd name="T50" fmla="*/ 111 w 388"/>
                <a:gd name="T51" fmla="*/ 63 h 79"/>
                <a:gd name="T52" fmla="*/ 126 w 388"/>
                <a:gd name="T53" fmla="*/ 64 h 79"/>
                <a:gd name="T54" fmla="*/ 232 w 388"/>
                <a:gd name="T55" fmla="*/ 40 h 79"/>
                <a:gd name="T56" fmla="*/ 234 w 388"/>
                <a:gd name="T57" fmla="*/ 40 h 79"/>
                <a:gd name="T58" fmla="*/ 274 w 388"/>
                <a:gd name="T59" fmla="*/ 33 h 79"/>
                <a:gd name="T60" fmla="*/ 281 w 388"/>
                <a:gd name="T61" fmla="*/ 28 h 79"/>
                <a:gd name="T62" fmla="*/ 377 w 388"/>
                <a:gd name="T63" fmla="*/ 0 h 79"/>
                <a:gd name="T64" fmla="*/ 373 w 388"/>
                <a:gd name="T65" fmla="*/ 0 h 79"/>
                <a:gd name="T66" fmla="*/ 365 w 388"/>
                <a:gd name="T67" fmla="*/ 1 h 79"/>
                <a:gd name="T68" fmla="*/ 362 w 388"/>
                <a:gd name="T69" fmla="*/ 2 h 79"/>
                <a:gd name="T70" fmla="*/ 361 w 388"/>
                <a:gd name="T71" fmla="*/ 2 h 79"/>
                <a:gd name="T72" fmla="*/ 356 w 388"/>
                <a:gd name="T73" fmla="*/ 3 h 79"/>
                <a:gd name="T74" fmla="*/ 336 w 388"/>
                <a:gd name="T75" fmla="*/ 10 h 79"/>
                <a:gd name="T76" fmla="*/ 325 w 388"/>
                <a:gd name="T77" fmla="*/ 14 h 79"/>
                <a:gd name="T78" fmla="*/ 316 w 388"/>
                <a:gd name="T79" fmla="*/ 17 h 79"/>
                <a:gd name="T80" fmla="*/ 315 w 388"/>
                <a:gd name="T81" fmla="*/ 17 h 79"/>
                <a:gd name="T82" fmla="*/ 315 w 388"/>
                <a:gd name="T83" fmla="*/ 17 h 79"/>
                <a:gd name="T84" fmla="*/ 315 w 388"/>
                <a:gd name="T85" fmla="*/ 17 h 79"/>
                <a:gd name="T86" fmla="*/ 305 w 388"/>
                <a:gd name="T87" fmla="*/ 21 h 79"/>
                <a:gd name="T88" fmla="*/ 308 w 388"/>
                <a:gd name="T89" fmla="*/ 21 h 79"/>
                <a:gd name="T90" fmla="*/ 323 w 388"/>
                <a:gd name="T91" fmla="*/ 20 h 79"/>
                <a:gd name="T92" fmla="*/ 362 w 388"/>
                <a:gd name="T93" fmla="*/ 12 h 79"/>
                <a:gd name="T94" fmla="*/ 388 w 388"/>
                <a:gd name="T95" fmla="*/ 2 h 79"/>
                <a:gd name="T96" fmla="*/ 387 w 388"/>
                <a:gd name="T97" fmla="*/ 2 h 79"/>
                <a:gd name="T98" fmla="*/ 387 w 388"/>
                <a:gd name="T99" fmla="*/ 2 h 79"/>
                <a:gd name="T100" fmla="*/ 386 w 388"/>
                <a:gd name="T101" fmla="*/ 1 h 79"/>
                <a:gd name="T102" fmla="*/ 386 w 388"/>
                <a:gd name="T103" fmla="*/ 1 h 79"/>
                <a:gd name="T104" fmla="*/ 382 w 388"/>
                <a:gd name="T105" fmla="*/ 0 h 79"/>
                <a:gd name="T106" fmla="*/ 382 w 388"/>
                <a:gd name="T107" fmla="*/ 0 h 79"/>
                <a:gd name="T108" fmla="*/ 381 w 388"/>
                <a:gd name="T109" fmla="*/ 0 h 79"/>
                <a:gd name="T110" fmla="*/ 380 w 388"/>
                <a:gd name="T111" fmla="*/ 0 h 79"/>
                <a:gd name="T112" fmla="*/ 378 w 388"/>
                <a:gd name="T113" fmla="*/ 0 h 79"/>
                <a:gd name="T114" fmla="*/ 377 w 388"/>
                <a:gd name="T11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8" h="79">
                  <a:moveTo>
                    <a:pt x="0" y="61"/>
                  </a:moveTo>
                  <a:cubicBezTo>
                    <a:pt x="0" y="62"/>
                    <a:pt x="0" y="63"/>
                    <a:pt x="0" y="64"/>
                  </a:cubicBezTo>
                  <a:cubicBezTo>
                    <a:pt x="0" y="69"/>
                    <a:pt x="0" y="74"/>
                    <a:pt x="1" y="79"/>
                  </a:cubicBezTo>
                  <a:cubicBezTo>
                    <a:pt x="16" y="79"/>
                    <a:pt x="31" y="78"/>
                    <a:pt x="47" y="78"/>
                  </a:cubicBezTo>
                  <a:cubicBezTo>
                    <a:pt x="48" y="78"/>
                    <a:pt x="49" y="78"/>
                    <a:pt x="50" y="78"/>
                  </a:cubicBezTo>
                  <a:cubicBezTo>
                    <a:pt x="50" y="78"/>
                    <a:pt x="51" y="78"/>
                    <a:pt x="51" y="77"/>
                  </a:cubicBezTo>
                  <a:cubicBezTo>
                    <a:pt x="52" y="72"/>
                    <a:pt x="53" y="67"/>
                    <a:pt x="54" y="62"/>
                  </a:cubicBezTo>
                  <a:cubicBezTo>
                    <a:pt x="51" y="62"/>
                    <a:pt x="48" y="62"/>
                    <a:pt x="45" y="62"/>
                  </a:cubicBezTo>
                  <a:cubicBezTo>
                    <a:pt x="44" y="62"/>
                    <a:pt x="44" y="62"/>
                    <a:pt x="44" y="62"/>
                  </a:cubicBezTo>
                  <a:cubicBezTo>
                    <a:pt x="42" y="62"/>
                    <a:pt x="39" y="62"/>
                    <a:pt x="36" y="62"/>
                  </a:cubicBezTo>
                  <a:cubicBezTo>
                    <a:pt x="26" y="62"/>
                    <a:pt x="16" y="62"/>
                    <a:pt x="5" y="61"/>
                  </a:cubicBezTo>
                  <a:cubicBezTo>
                    <a:pt x="5" y="61"/>
                    <a:pt x="5" y="61"/>
                    <a:pt x="5" y="61"/>
                  </a:cubicBezTo>
                  <a:cubicBezTo>
                    <a:pt x="4" y="61"/>
                    <a:pt x="2" y="61"/>
                    <a:pt x="0" y="61"/>
                  </a:cubicBezTo>
                  <a:cubicBezTo>
                    <a:pt x="0" y="61"/>
                    <a:pt x="0" y="61"/>
                    <a:pt x="0" y="61"/>
                  </a:cubicBezTo>
                  <a:moveTo>
                    <a:pt x="281" y="28"/>
                  </a:moveTo>
                  <a:cubicBezTo>
                    <a:pt x="280" y="28"/>
                    <a:pt x="280" y="28"/>
                    <a:pt x="280" y="28"/>
                  </a:cubicBezTo>
                  <a:cubicBezTo>
                    <a:pt x="265" y="31"/>
                    <a:pt x="249" y="35"/>
                    <a:pt x="233" y="38"/>
                  </a:cubicBezTo>
                  <a:cubicBezTo>
                    <a:pt x="229" y="39"/>
                    <a:pt x="225" y="39"/>
                    <a:pt x="221" y="40"/>
                  </a:cubicBezTo>
                  <a:cubicBezTo>
                    <a:pt x="220" y="40"/>
                    <a:pt x="220" y="40"/>
                    <a:pt x="219" y="41"/>
                  </a:cubicBezTo>
                  <a:cubicBezTo>
                    <a:pt x="217" y="41"/>
                    <a:pt x="215" y="41"/>
                    <a:pt x="212" y="42"/>
                  </a:cubicBezTo>
                  <a:cubicBezTo>
                    <a:pt x="189" y="46"/>
                    <a:pt x="165" y="51"/>
                    <a:pt x="142" y="54"/>
                  </a:cubicBezTo>
                  <a:cubicBezTo>
                    <a:pt x="137" y="55"/>
                    <a:pt x="133" y="55"/>
                    <a:pt x="129" y="56"/>
                  </a:cubicBezTo>
                  <a:cubicBezTo>
                    <a:pt x="126" y="56"/>
                    <a:pt x="123" y="56"/>
                    <a:pt x="121" y="57"/>
                  </a:cubicBezTo>
                  <a:cubicBezTo>
                    <a:pt x="118" y="57"/>
                    <a:pt x="116" y="57"/>
                    <a:pt x="114" y="58"/>
                  </a:cubicBezTo>
                  <a:cubicBezTo>
                    <a:pt x="113" y="58"/>
                    <a:pt x="112" y="58"/>
                    <a:pt x="111" y="58"/>
                  </a:cubicBezTo>
                  <a:cubicBezTo>
                    <a:pt x="111" y="60"/>
                    <a:pt x="111" y="61"/>
                    <a:pt x="111" y="63"/>
                  </a:cubicBezTo>
                  <a:cubicBezTo>
                    <a:pt x="116" y="64"/>
                    <a:pt x="121" y="64"/>
                    <a:pt x="126" y="64"/>
                  </a:cubicBezTo>
                  <a:cubicBezTo>
                    <a:pt x="161" y="64"/>
                    <a:pt x="196" y="42"/>
                    <a:pt x="232" y="40"/>
                  </a:cubicBezTo>
                  <a:cubicBezTo>
                    <a:pt x="232" y="40"/>
                    <a:pt x="233" y="40"/>
                    <a:pt x="234" y="40"/>
                  </a:cubicBezTo>
                  <a:cubicBezTo>
                    <a:pt x="247" y="39"/>
                    <a:pt x="262" y="41"/>
                    <a:pt x="274" y="33"/>
                  </a:cubicBezTo>
                  <a:cubicBezTo>
                    <a:pt x="277" y="32"/>
                    <a:pt x="279" y="29"/>
                    <a:pt x="281" y="28"/>
                  </a:cubicBezTo>
                  <a:moveTo>
                    <a:pt x="377" y="0"/>
                  </a:moveTo>
                  <a:cubicBezTo>
                    <a:pt x="376" y="0"/>
                    <a:pt x="375" y="0"/>
                    <a:pt x="373" y="0"/>
                  </a:cubicBezTo>
                  <a:cubicBezTo>
                    <a:pt x="371" y="0"/>
                    <a:pt x="368" y="1"/>
                    <a:pt x="365" y="1"/>
                  </a:cubicBezTo>
                  <a:cubicBezTo>
                    <a:pt x="364" y="2"/>
                    <a:pt x="363" y="2"/>
                    <a:pt x="362" y="2"/>
                  </a:cubicBezTo>
                  <a:cubicBezTo>
                    <a:pt x="361" y="2"/>
                    <a:pt x="361" y="2"/>
                    <a:pt x="361" y="2"/>
                  </a:cubicBezTo>
                  <a:cubicBezTo>
                    <a:pt x="359" y="3"/>
                    <a:pt x="358" y="3"/>
                    <a:pt x="356" y="3"/>
                  </a:cubicBezTo>
                  <a:cubicBezTo>
                    <a:pt x="349" y="5"/>
                    <a:pt x="343" y="7"/>
                    <a:pt x="336" y="10"/>
                  </a:cubicBezTo>
                  <a:cubicBezTo>
                    <a:pt x="332" y="11"/>
                    <a:pt x="328" y="12"/>
                    <a:pt x="325" y="14"/>
                  </a:cubicBezTo>
                  <a:cubicBezTo>
                    <a:pt x="322" y="15"/>
                    <a:pt x="319" y="16"/>
                    <a:pt x="316" y="17"/>
                  </a:cubicBezTo>
                  <a:cubicBezTo>
                    <a:pt x="316" y="17"/>
                    <a:pt x="316" y="17"/>
                    <a:pt x="315" y="17"/>
                  </a:cubicBezTo>
                  <a:cubicBezTo>
                    <a:pt x="315" y="17"/>
                    <a:pt x="315" y="17"/>
                    <a:pt x="315" y="17"/>
                  </a:cubicBezTo>
                  <a:cubicBezTo>
                    <a:pt x="315" y="17"/>
                    <a:pt x="315" y="17"/>
                    <a:pt x="315" y="17"/>
                  </a:cubicBezTo>
                  <a:cubicBezTo>
                    <a:pt x="311" y="18"/>
                    <a:pt x="308" y="20"/>
                    <a:pt x="305" y="21"/>
                  </a:cubicBezTo>
                  <a:cubicBezTo>
                    <a:pt x="306" y="21"/>
                    <a:pt x="307" y="21"/>
                    <a:pt x="308" y="21"/>
                  </a:cubicBezTo>
                  <a:cubicBezTo>
                    <a:pt x="313" y="21"/>
                    <a:pt x="318" y="20"/>
                    <a:pt x="323" y="20"/>
                  </a:cubicBezTo>
                  <a:cubicBezTo>
                    <a:pt x="337" y="18"/>
                    <a:pt x="350" y="16"/>
                    <a:pt x="362" y="12"/>
                  </a:cubicBezTo>
                  <a:cubicBezTo>
                    <a:pt x="371" y="9"/>
                    <a:pt x="380" y="6"/>
                    <a:pt x="388" y="2"/>
                  </a:cubicBezTo>
                  <a:cubicBezTo>
                    <a:pt x="387" y="2"/>
                    <a:pt x="387" y="2"/>
                    <a:pt x="387" y="2"/>
                  </a:cubicBezTo>
                  <a:cubicBezTo>
                    <a:pt x="387" y="2"/>
                    <a:pt x="387" y="2"/>
                    <a:pt x="387" y="2"/>
                  </a:cubicBezTo>
                  <a:cubicBezTo>
                    <a:pt x="387" y="2"/>
                    <a:pt x="387" y="2"/>
                    <a:pt x="386" y="1"/>
                  </a:cubicBezTo>
                  <a:cubicBezTo>
                    <a:pt x="386" y="1"/>
                    <a:pt x="386" y="1"/>
                    <a:pt x="386" y="1"/>
                  </a:cubicBezTo>
                  <a:cubicBezTo>
                    <a:pt x="384" y="1"/>
                    <a:pt x="383" y="0"/>
                    <a:pt x="382" y="0"/>
                  </a:cubicBezTo>
                  <a:cubicBezTo>
                    <a:pt x="382" y="0"/>
                    <a:pt x="382" y="0"/>
                    <a:pt x="382" y="0"/>
                  </a:cubicBezTo>
                  <a:cubicBezTo>
                    <a:pt x="381" y="0"/>
                    <a:pt x="381" y="0"/>
                    <a:pt x="381" y="0"/>
                  </a:cubicBezTo>
                  <a:cubicBezTo>
                    <a:pt x="381" y="0"/>
                    <a:pt x="380" y="0"/>
                    <a:pt x="380" y="0"/>
                  </a:cubicBezTo>
                  <a:cubicBezTo>
                    <a:pt x="380" y="0"/>
                    <a:pt x="379" y="0"/>
                    <a:pt x="378" y="0"/>
                  </a:cubicBezTo>
                  <a:cubicBezTo>
                    <a:pt x="378" y="0"/>
                    <a:pt x="378" y="0"/>
                    <a:pt x="377" y="0"/>
                  </a:cubicBezTo>
                </a:path>
              </a:pathLst>
            </a:custGeom>
            <a:solidFill>
              <a:srgbClr val="8E8E8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 name="iṥľîḍé"/>
            <p:cNvSpPr/>
            <p:nvPr/>
          </p:nvSpPr>
          <p:spPr bwMode="auto">
            <a:xfrm>
              <a:off x="4310063" y="2274888"/>
              <a:ext cx="11113" cy="109538"/>
            </a:xfrm>
            <a:custGeom>
              <a:avLst/>
              <a:gdLst>
                <a:gd name="T0" fmla="*/ 0 w 7"/>
                <a:gd name="T1" fmla="*/ 0 h 66"/>
                <a:gd name="T2" fmla="*/ 0 w 7"/>
                <a:gd name="T3" fmla="*/ 1 h 66"/>
                <a:gd name="T4" fmla="*/ 0 w 7"/>
                <a:gd name="T5" fmla="*/ 1 h 66"/>
                <a:gd name="T6" fmla="*/ 0 w 7"/>
                <a:gd name="T7" fmla="*/ 3 h 66"/>
                <a:gd name="T8" fmla="*/ 0 w 7"/>
                <a:gd name="T9" fmla="*/ 8 h 66"/>
                <a:gd name="T10" fmla="*/ 0 w 7"/>
                <a:gd name="T11" fmla="*/ 10 h 66"/>
                <a:gd name="T12" fmla="*/ 1 w 7"/>
                <a:gd name="T13" fmla="*/ 17 h 66"/>
                <a:gd name="T14" fmla="*/ 1 w 7"/>
                <a:gd name="T15" fmla="*/ 25 h 66"/>
                <a:gd name="T16" fmla="*/ 2 w 7"/>
                <a:gd name="T17" fmla="*/ 32 h 66"/>
                <a:gd name="T18" fmla="*/ 2 w 7"/>
                <a:gd name="T19" fmla="*/ 35 h 66"/>
                <a:gd name="T20" fmla="*/ 3 w 7"/>
                <a:gd name="T21" fmla="*/ 42 h 66"/>
                <a:gd name="T22" fmla="*/ 4 w 7"/>
                <a:gd name="T23" fmla="*/ 50 h 66"/>
                <a:gd name="T24" fmla="*/ 4 w 7"/>
                <a:gd name="T25" fmla="*/ 51 h 66"/>
                <a:gd name="T26" fmla="*/ 7 w 7"/>
                <a:gd name="T27" fmla="*/ 66 h 66"/>
                <a:gd name="T28" fmla="*/ 0 w 7"/>
                <a:gd name="T2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6">
                  <a:moveTo>
                    <a:pt x="0" y="0"/>
                  </a:moveTo>
                  <a:cubicBezTo>
                    <a:pt x="0" y="1"/>
                    <a:pt x="0" y="1"/>
                    <a:pt x="0" y="1"/>
                  </a:cubicBezTo>
                  <a:cubicBezTo>
                    <a:pt x="0" y="1"/>
                    <a:pt x="0" y="1"/>
                    <a:pt x="0" y="1"/>
                  </a:cubicBezTo>
                  <a:cubicBezTo>
                    <a:pt x="0" y="2"/>
                    <a:pt x="0" y="2"/>
                    <a:pt x="0" y="3"/>
                  </a:cubicBezTo>
                  <a:cubicBezTo>
                    <a:pt x="0" y="5"/>
                    <a:pt x="0" y="6"/>
                    <a:pt x="0" y="8"/>
                  </a:cubicBezTo>
                  <a:cubicBezTo>
                    <a:pt x="0" y="9"/>
                    <a:pt x="0" y="9"/>
                    <a:pt x="0" y="10"/>
                  </a:cubicBezTo>
                  <a:cubicBezTo>
                    <a:pt x="0" y="12"/>
                    <a:pt x="0" y="15"/>
                    <a:pt x="1" y="17"/>
                  </a:cubicBezTo>
                  <a:cubicBezTo>
                    <a:pt x="1" y="20"/>
                    <a:pt x="1" y="22"/>
                    <a:pt x="1" y="25"/>
                  </a:cubicBezTo>
                  <a:cubicBezTo>
                    <a:pt x="2" y="28"/>
                    <a:pt x="2" y="30"/>
                    <a:pt x="2" y="32"/>
                  </a:cubicBezTo>
                  <a:cubicBezTo>
                    <a:pt x="2" y="33"/>
                    <a:pt x="2" y="34"/>
                    <a:pt x="2" y="35"/>
                  </a:cubicBezTo>
                  <a:cubicBezTo>
                    <a:pt x="3" y="37"/>
                    <a:pt x="3" y="40"/>
                    <a:pt x="3" y="42"/>
                  </a:cubicBezTo>
                  <a:cubicBezTo>
                    <a:pt x="4" y="44"/>
                    <a:pt x="4" y="47"/>
                    <a:pt x="4" y="50"/>
                  </a:cubicBezTo>
                  <a:cubicBezTo>
                    <a:pt x="4" y="50"/>
                    <a:pt x="4" y="51"/>
                    <a:pt x="4" y="51"/>
                  </a:cubicBezTo>
                  <a:cubicBezTo>
                    <a:pt x="5" y="56"/>
                    <a:pt x="6" y="61"/>
                    <a:pt x="7" y="66"/>
                  </a:cubicBezTo>
                  <a:cubicBezTo>
                    <a:pt x="7" y="44"/>
                    <a:pt x="5" y="22"/>
                    <a:pt x="0" y="0"/>
                  </a:cubicBezTo>
                </a:path>
              </a:pathLst>
            </a:custGeom>
            <a:solidFill>
              <a:srgbClr val="B9BAB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 name="i$lïḑe"/>
            <p:cNvSpPr/>
            <p:nvPr/>
          </p:nvSpPr>
          <p:spPr bwMode="auto">
            <a:xfrm>
              <a:off x="4308475" y="2051050"/>
              <a:ext cx="763588" cy="438150"/>
            </a:xfrm>
            <a:custGeom>
              <a:avLst/>
              <a:gdLst>
                <a:gd name="T0" fmla="*/ 85 w 461"/>
                <a:gd name="T1" fmla="*/ 264 h 264"/>
                <a:gd name="T2" fmla="*/ 47 w 461"/>
                <a:gd name="T3" fmla="*/ 264 h 264"/>
                <a:gd name="T4" fmla="*/ 39 w 461"/>
                <a:gd name="T5" fmla="*/ 263 h 264"/>
                <a:gd name="T6" fmla="*/ 35 w 461"/>
                <a:gd name="T7" fmla="*/ 263 h 264"/>
                <a:gd name="T8" fmla="*/ 33 w 461"/>
                <a:gd name="T9" fmla="*/ 262 h 264"/>
                <a:gd name="T10" fmla="*/ 28 w 461"/>
                <a:gd name="T11" fmla="*/ 260 h 264"/>
                <a:gd name="T12" fmla="*/ 23 w 461"/>
                <a:gd name="T13" fmla="*/ 256 h 264"/>
                <a:gd name="T14" fmla="*/ 19 w 461"/>
                <a:gd name="T15" fmla="*/ 248 h 264"/>
                <a:gd name="T16" fmla="*/ 17 w 461"/>
                <a:gd name="T17" fmla="*/ 245 h 264"/>
                <a:gd name="T18" fmla="*/ 8 w 461"/>
                <a:gd name="T19" fmla="*/ 202 h 264"/>
                <a:gd name="T20" fmla="*/ 8 w 461"/>
                <a:gd name="T21" fmla="*/ 202 h 264"/>
                <a:gd name="T22" fmla="*/ 4 w 461"/>
                <a:gd name="T23" fmla="*/ 177 h 264"/>
                <a:gd name="T24" fmla="*/ 2 w 461"/>
                <a:gd name="T25" fmla="*/ 160 h 264"/>
                <a:gd name="T26" fmla="*/ 0 w 461"/>
                <a:gd name="T27" fmla="*/ 119 h 264"/>
                <a:gd name="T28" fmla="*/ 1 w 461"/>
                <a:gd name="T29" fmla="*/ 135 h 264"/>
                <a:gd name="T30" fmla="*/ 0 w 461"/>
                <a:gd name="T31" fmla="*/ 121 h 264"/>
                <a:gd name="T32" fmla="*/ 0 w 461"/>
                <a:gd name="T33" fmla="*/ 117 h 264"/>
                <a:gd name="T34" fmla="*/ 2 w 461"/>
                <a:gd name="T35" fmla="*/ 78 h 264"/>
                <a:gd name="T36" fmla="*/ 460 w 461"/>
                <a:gd name="T37" fmla="*/ 90 h 264"/>
                <a:gd name="T38" fmla="*/ 459 w 461"/>
                <a:gd name="T39" fmla="*/ 76 h 264"/>
                <a:gd name="T40" fmla="*/ 6 w 461"/>
                <a:gd name="T41" fmla="*/ 67 h 264"/>
                <a:gd name="T42" fmla="*/ 29 w 461"/>
                <a:gd name="T43" fmla="*/ 59 h 264"/>
                <a:gd name="T44" fmla="*/ 56 w 461"/>
                <a:gd name="T45" fmla="*/ 61 h 264"/>
                <a:gd name="T46" fmla="*/ 96 w 461"/>
                <a:gd name="T47" fmla="*/ 62 h 264"/>
                <a:gd name="T48" fmla="*/ 111 w 461"/>
                <a:gd name="T49" fmla="*/ 62 h 264"/>
                <a:gd name="T50" fmla="*/ 24 w 461"/>
                <a:gd name="T51" fmla="*/ 59 h 264"/>
                <a:gd name="T52" fmla="*/ 24 w 461"/>
                <a:gd name="T53" fmla="*/ 59 h 264"/>
                <a:gd name="T54" fmla="*/ 154 w 461"/>
                <a:gd name="T55" fmla="*/ 59 h 264"/>
                <a:gd name="T56" fmla="*/ 165 w 461"/>
                <a:gd name="T57" fmla="*/ 58 h 264"/>
                <a:gd name="T58" fmla="*/ 193 w 461"/>
                <a:gd name="T59" fmla="*/ 54 h 264"/>
                <a:gd name="T60" fmla="*/ 270 w 461"/>
                <a:gd name="T61" fmla="*/ 41 h 264"/>
                <a:gd name="T62" fmla="*/ 332 w 461"/>
                <a:gd name="T63" fmla="*/ 28 h 264"/>
                <a:gd name="T64" fmla="*/ 344 w 461"/>
                <a:gd name="T65" fmla="*/ 25 h 264"/>
                <a:gd name="T66" fmla="*/ 350 w 461"/>
                <a:gd name="T67" fmla="*/ 23 h 264"/>
                <a:gd name="T68" fmla="*/ 452 w 461"/>
                <a:gd name="T69" fmla="*/ 21 h 264"/>
                <a:gd name="T70" fmla="*/ 456 w 461"/>
                <a:gd name="T71" fmla="*/ 39 h 264"/>
                <a:gd name="T72" fmla="*/ 366 w 461"/>
                <a:gd name="T73" fmla="*/ 17 h 264"/>
                <a:gd name="T74" fmla="*/ 450 w 461"/>
                <a:gd name="T75" fmla="*/ 15 h 264"/>
                <a:gd name="T76" fmla="*/ 449 w 461"/>
                <a:gd name="T77" fmla="*/ 14 h 264"/>
                <a:gd name="T78" fmla="*/ 445 w 461"/>
                <a:gd name="T79" fmla="*/ 7 h 264"/>
                <a:gd name="T80" fmla="*/ 445 w 461"/>
                <a:gd name="T81" fmla="*/ 7 h 264"/>
                <a:gd name="T82" fmla="*/ 443 w 461"/>
                <a:gd name="T83" fmla="*/ 5 h 264"/>
                <a:gd name="T84" fmla="*/ 439 w 461"/>
                <a:gd name="T85" fmla="*/ 2 h 264"/>
                <a:gd name="T86" fmla="*/ 440 w 461"/>
                <a:gd name="T87" fmla="*/ 3 h 264"/>
                <a:gd name="T88" fmla="*/ 376 w 461"/>
                <a:gd name="T89" fmla="*/ 14 h 264"/>
                <a:gd name="T90" fmla="*/ 413 w 461"/>
                <a:gd name="T91" fmla="*/ 2 h 264"/>
                <a:gd name="T92" fmla="*/ 437 w 461"/>
                <a:gd name="T93" fmla="*/ 1 h 264"/>
                <a:gd name="T94" fmla="*/ 431 w 461"/>
                <a:gd name="T95"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1" h="264">
                  <a:moveTo>
                    <a:pt x="85" y="264"/>
                  </a:moveTo>
                  <a:cubicBezTo>
                    <a:pt x="84" y="264"/>
                    <a:pt x="84" y="264"/>
                    <a:pt x="84" y="264"/>
                  </a:cubicBezTo>
                  <a:cubicBezTo>
                    <a:pt x="81" y="264"/>
                    <a:pt x="78" y="264"/>
                    <a:pt x="75" y="264"/>
                  </a:cubicBezTo>
                  <a:cubicBezTo>
                    <a:pt x="78" y="264"/>
                    <a:pt x="82" y="264"/>
                    <a:pt x="85" y="264"/>
                  </a:cubicBezTo>
                  <a:moveTo>
                    <a:pt x="44" y="264"/>
                  </a:moveTo>
                  <a:cubicBezTo>
                    <a:pt x="45" y="264"/>
                    <a:pt x="46" y="264"/>
                    <a:pt x="47" y="264"/>
                  </a:cubicBezTo>
                  <a:cubicBezTo>
                    <a:pt x="51" y="264"/>
                    <a:pt x="55" y="264"/>
                    <a:pt x="59" y="264"/>
                  </a:cubicBezTo>
                  <a:cubicBezTo>
                    <a:pt x="55" y="264"/>
                    <a:pt x="51" y="264"/>
                    <a:pt x="47" y="264"/>
                  </a:cubicBezTo>
                  <a:cubicBezTo>
                    <a:pt x="46" y="264"/>
                    <a:pt x="45" y="264"/>
                    <a:pt x="44" y="264"/>
                  </a:cubicBezTo>
                  <a:cubicBezTo>
                    <a:pt x="44" y="264"/>
                    <a:pt x="44" y="264"/>
                    <a:pt x="44" y="264"/>
                  </a:cubicBezTo>
                  <a:moveTo>
                    <a:pt x="38" y="263"/>
                  </a:moveTo>
                  <a:cubicBezTo>
                    <a:pt x="39" y="263"/>
                    <a:pt x="39" y="263"/>
                    <a:pt x="39" y="263"/>
                  </a:cubicBezTo>
                  <a:cubicBezTo>
                    <a:pt x="39" y="263"/>
                    <a:pt x="39" y="263"/>
                    <a:pt x="38" y="263"/>
                  </a:cubicBezTo>
                  <a:moveTo>
                    <a:pt x="34" y="263"/>
                  </a:moveTo>
                  <a:cubicBezTo>
                    <a:pt x="35" y="263"/>
                    <a:pt x="35" y="263"/>
                    <a:pt x="36" y="263"/>
                  </a:cubicBezTo>
                  <a:cubicBezTo>
                    <a:pt x="36" y="263"/>
                    <a:pt x="35" y="263"/>
                    <a:pt x="35" y="263"/>
                  </a:cubicBezTo>
                  <a:cubicBezTo>
                    <a:pt x="35" y="263"/>
                    <a:pt x="35" y="263"/>
                    <a:pt x="34" y="263"/>
                  </a:cubicBezTo>
                  <a:moveTo>
                    <a:pt x="31" y="262"/>
                  </a:moveTo>
                  <a:cubicBezTo>
                    <a:pt x="32" y="262"/>
                    <a:pt x="33" y="262"/>
                    <a:pt x="34" y="263"/>
                  </a:cubicBezTo>
                  <a:cubicBezTo>
                    <a:pt x="34" y="262"/>
                    <a:pt x="34" y="262"/>
                    <a:pt x="33" y="262"/>
                  </a:cubicBezTo>
                  <a:cubicBezTo>
                    <a:pt x="32" y="262"/>
                    <a:pt x="32" y="262"/>
                    <a:pt x="31" y="262"/>
                  </a:cubicBezTo>
                  <a:moveTo>
                    <a:pt x="28" y="260"/>
                  </a:moveTo>
                  <a:cubicBezTo>
                    <a:pt x="28" y="260"/>
                    <a:pt x="28" y="260"/>
                    <a:pt x="29" y="260"/>
                  </a:cubicBezTo>
                  <a:cubicBezTo>
                    <a:pt x="28" y="260"/>
                    <a:pt x="28" y="260"/>
                    <a:pt x="28" y="260"/>
                  </a:cubicBezTo>
                  <a:moveTo>
                    <a:pt x="19" y="250"/>
                  </a:moveTo>
                  <a:cubicBezTo>
                    <a:pt x="21" y="253"/>
                    <a:pt x="23" y="257"/>
                    <a:pt x="27" y="259"/>
                  </a:cubicBezTo>
                  <a:cubicBezTo>
                    <a:pt x="26" y="258"/>
                    <a:pt x="25" y="258"/>
                    <a:pt x="25" y="257"/>
                  </a:cubicBezTo>
                  <a:cubicBezTo>
                    <a:pt x="24" y="257"/>
                    <a:pt x="24" y="256"/>
                    <a:pt x="23" y="256"/>
                  </a:cubicBezTo>
                  <a:cubicBezTo>
                    <a:pt x="22" y="254"/>
                    <a:pt x="20" y="252"/>
                    <a:pt x="19" y="250"/>
                  </a:cubicBezTo>
                  <a:cubicBezTo>
                    <a:pt x="19" y="250"/>
                    <a:pt x="19" y="250"/>
                    <a:pt x="19" y="250"/>
                  </a:cubicBezTo>
                  <a:moveTo>
                    <a:pt x="18" y="246"/>
                  </a:moveTo>
                  <a:cubicBezTo>
                    <a:pt x="18" y="247"/>
                    <a:pt x="18" y="248"/>
                    <a:pt x="19" y="248"/>
                  </a:cubicBezTo>
                  <a:cubicBezTo>
                    <a:pt x="19" y="248"/>
                    <a:pt x="18" y="248"/>
                    <a:pt x="18" y="248"/>
                  </a:cubicBezTo>
                  <a:cubicBezTo>
                    <a:pt x="18" y="247"/>
                    <a:pt x="18" y="247"/>
                    <a:pt x="18" y="247"/>
                  </a:cubicBezTo>
                  <a:cubicBezTo>
                    <a:pt x="18" y="247"/>
                    <a:pt x="18" y="247"/>
                    <a:pt x="18" y="246"/>
                  </a:cubicBezTo>
                  <a:moveTo>
                    <a:pt x="17" y="245"/>
                  </a:moveTo>
                  <a:cubicBezTo>
                    <a:pt x="17" y="245"/>
                    <a:pt x="18" y="245"/>
                    <a:pt x="18" y="246"/>
                  </a:cubicBezTo>
                  <a:cubicBezTo>
                    <a:pt x="18" y="246"/>
                    <a:pt x="18" y="246"/>
                    <a:pt x="18" y="245"/>
                  </a:cubicBezTo>
                  <a:cubicBezTo>
                    <a:pt x="17" y="245"/>
                    <a:pt x="17" y="245"/>
                    <a:pt x="17" y="245"/>
                  </a:cubicBezTo>
                  <a:moveTo>
                    <a:pt x="8" y="202"/>
                  </a:moveTo>
                  <a:cubicBezTo>
                    <a:pt x="9" y="207"/>
                    <a:pt x="9" y="211"/>
                    <a:pt x="10" y="215"/>
                  </a:cubicBezTo>
                  <a:cubicBezTo>
                    <a:pt x="10" y="214"/>
                    <a:pt x="10" y="212"/>
                    <a:pt x="10" y="211"/>
                  </a:cubicBezTo>
                  <a:cubicBezTo>
                    <a:pt x="9" y="208"/>
                    <a:pt x="9" y="206"/>
                    <a:pt x="8" y="203"/>
                  </a:cubicBezTo>
                  <a:cubicBezTo>
                    <a:pt x="8" y="202"/>
                    <a:pt x="8" y="202"/>
                    <a:pt x="8" y="202"/>
                  </a:cubicBezTo>
                  <a:moveTo>
                    <a:pt x="4" y="177"/>
                  </a:moveTo>
                  <a:cubicBezTo>
                    <a:pt x="5" y="180"/>
                    <a:pt x="5" y="183"/>
                    <a:pt x="5" y="186"/>
                  </a:cubicBezTo>
                  <a:cubicBezTo>
                    <a:pt x="5" y="186"/>
                    <a:pt x="5" y="185"/>
                    <a:pt x="5" y="185"/>
                  </a:cubicBezTo>
                  <a:cubicBezTo>
                    <a:pt x="5" y="182"/>
                    <a:pt x="5" y="179"/>
                    <a:pt x="4" y="177"/>
                  </a:cubicBezTo>
                  <a:moveTo>
                    <a:pt x="1" y="143"/>
                  </a:moveTo>
                  <a:cubicBezTo>
                    <a:pt x="2" y="152"/>
                    <a:pt x="2" y="161"/>
                    <a:pt x="3" y="170"/>
                  </a:cubicBezTo>
                  <a:cubicBezTo>
                    <a:pt x="3" y="169"/>
                    <a:pt x="3" y="168"/>
                    <a:pt x="3" y="167"/>
                  </a:cubicBezTo>
                  <a:cubicBezTo>
                    <a:pt x="3" y="165"/>
                    <a:pt x="3" y="163"/>
                    <a:pt x="2" y="160"/>
                  </a:cubicBezTo>
                  <a:cubicBezTo>
                    <a:pt x="2" y="157"/>
                    <a:pt x="2" y="155"/>
                    <a:pt x="2" y="152"/>
                  </a:cubicBezTo>
                  <a:cubicBezTo>
                    <a:pt x="1" y="150"/>
                    <a:pt x="1" y="147"/>
                    <a:pt x="1" y="145"/>
                  </a:cubicBezTo>
                  <a:cubicBezTo>
                    <a:pt x="1" y="144"/>
                    <a:pt x="1" y="144"/>
                    <a:pt x="1" y="143"/>
                  </a:cubicBezTo>
                  <a:moveTo>
                    <a:pt x="0" y="119"/>
                  </a:moveTo>
                  <a:cubicBezTo>
                    <a:pt x="0" y="125"/>
                    <a:pt x="0" y="132"/>
                    <a:pt x="1" y="138"/>
                  </a:cubicBezTo>
                  <a:cubicBezTo>
                    <a:pt x="1" y="137"/>
                    <a:pt x="1" y="137"/>
                    <a:pt x="1" y="136"/>
                  </a:cubicBezTo>
                  <a:cubicBezTo>
                    <a:pt x="1" y="136"/>
                    <a:pt x="1" y="136"/>
                    <a:pt x="1" y="136"/>
                  </a:cubicBezTo>
                  <a:cubicBezTo>
                    <a:pt x="1" y="136"/>
                    <a:pt x="1" y="136"/>
                    <a:pt x="1" y="135"/>
                  </a:cubicBezTo>
                  <a:cubicBezTo>
                    <a:pt x="1" y="134"/>
                    <a:pt x="0" y="132"/>
                    <a:pt x="0" y="131"/>
                  </a:cubicBezTo>
                  <a:cubicBezTo>
                    <a:pt x="0" y="130"/>
                    <a:pt x="0" y="130"/>
                    <a:pt x="0" y="129"/>
                  </a:cubicBezTo>
                  <a:cubicBezTo>
                    <a:pt x="0" y="128"/>
                    <a:pt x="0" y="127"/>
                    <a:pt x="0" y="125"/>
                  </a:cubicBezTo>
                  <a:cubicBezTo>
                    <a:pt x="0" y="124"/>
                    <a:pt x="0" y="123"/>
                    <a:pt x="0" y="121"/>
                  </a:cubicBezTo>
                  <a:cubicBezTo>
                    <a:pt x="0" y="120"/>
                    <a:pt x="0" y="119"/>
                    <a:pt x="0" y="119"/>
                  </a:cubicBezTo>
                  <a:moveTo>
                    <a:pt x="2" y="78"/>
                  </a:moveTo>
                  <a:cubicBezTo>
                    <a:pt x="1" y="82"/>
                    <a:pt x="0" y="86"/>
                    <a:pt x="0" y="90"/>
                  </a:cubicBezTo>
                  <a:cubicBezTo>
                    <a:pt x="0" y="99"/>
                    <a:pt x="0" y="108"/>
                    <a:pt x="0" y="117"/>
                  </a:cubicBezTo>
                  <a:cubicBezTo>
                    <a:pt x="0" y="117"/>
                    <a:pt x="0" y="116"/>
                    <a:pt x="0" y="116"/>
                  </a:cubicBezTo>
                  <a:cubicBezTo>
                    <a:pt x="0" y="107"/>
                    <a:pt x="0" y="98"/>
                    <a:pt x="0" y="90"/>
                  </a:cubicBezTo>
                  <a:cubicBezTo>
                    <a:pt x="0" y="86"/>
                    <a:pt x="1" y="82"/>
                    <a:pt x="2" y="78"/>
                  </a:cubicBezTo>
                  <a:cubicBezTo>
                    <a:pt x="2" y="78"/>
                    <a:pt x="2" y="78"/>
                    <a:pt x="2" y="78"/>
                  </a:cubicBezTo>
                  <a:moveTo>
                    <a:pt x="459" y="76"/>
                  </a:moveTo>
                  <a:cubicBezTo>
                    <a:pt x="459" y="77"/>
                    <a:pt x="459" y="77"/>
                    <a:pt x="459" y="78"/>
                  </a:cubicBezTo>
                  <a:cubicBezTo>
                    <a:pt x="459" y="79"/>
                    <a:pt x="459" y="81"/>
                    <a:pt x="460" y="82"/>
                  </a:cubicBezTo>
                  <a:cubicBezTo>
                    <a:pt x="460" y="85"/>
                    <a:pt x="460" y="87"/>
                    <a:pt x="460" y="90"/>
                  </a:cubicBezTo>
                  <a:cubicBezTo>
                    <a:pt x="461" y="92"/>
                    <a:pt x="461" y="94"/>
                    <a:pt x="461" y="96"/>
                  </a:cubicBezTo>
                  <a:cubicBezTo>
                    <a:pt x="461" y="96"/>
                    <a:pt x="461" y="95"/>
                    <a:pt x="461" y="95"/>
                  </a:cubicBezTo>
                  <a:cubicBezTo>
                    <a:pt x="460" y="89"/>
                    <a:pt x="460" y="83"/>
                    <a:pt x="459" y="78"/>
                  </a:cubicBezTo>
                  <a:cubicBezTo>
                    <a:pt x="459" y="77"/>
                    <a:pt x="459" y="77"/>
                    <a:pt x="459" y="76"/>
                  </a:cubicBezTo>
                  <a:moveTo>
                    <a:pt x="458" y="69"/>
                  </a:moveTo>
                  <a:cubicBezTo>
                    <a:pt x="458" y="70"/>
                    <a:pt x="459" y="72"/>
                    <a:pt x="459" y="73"/>
                  </a:cubicBezTo>
                  <a:cubicBezTo>
                    <a:pt x="459" y="72"/>
                    <a:pt x="458" y="70"/>
                    <a:pt x="458" y="69"/>
                  </a:cubicBezTo>
                  <a:moveTo>
                    <a:pt x="6" y="67"/>
                  </a:moveTo>
                  <a:cubicBezTo>
                    <a:pt x="4" y="70"/>
                    <a:pt x="3" y="73"/>
                    <a:pt x="2" y="77"/>
                  </a:cubicBezTo>
                  <a:cubicBezTo>
                    <a:pt x="2" y="76"/>
                    <a:pt x="2" y="75"/>
                    <a:pt x="2" y="74"/>
                  </a:cubicBezTo>
                  <a:cubicBezTo>
                    <a:pt x="3" y="72"/>
                    <a:pt x="4" y="69"/>
                    <a:pt x="6" y="67"/>
                  </a:cubicBezTo>
                  <a:moveTo>
                    <a:pt x="29" y="59"/>
                  </a:moveTo>
                  <a:cubicBezTo>
                    <a:pt x="31" y="59"/>
                    <a:pt x="32" y="59"/>
                    <a:pt x="34" y="59"/>
                  </a:cubicBezTo>
                  <a:cubicBezTo>
                    <a:pt x="39" y="60"/>
                    <a:pt x="45" y="61"/>
                    <a:pt x="51" y="61"/>
                  </a:cubicBezTo>
                  <a:cubicBezTo>
                    <a:pt x="51" y="61"/>
                    <a:pt x="51" y="61"/>
                    <a:pt x="51" y="61"/>
                  </a:cubicBezTo>
                  <a:cubicBezTo>
                    <a:pt x="53" y="61"/>
                    <a:pt x="55" y="61"/>
                    <a:pt x="56" y="61"/>
                  </a:cubicBezTo>
                  <a:cubicBezTo>
                    <a:pt x="56" y="61"/>
                    <a:pt x="56" y="61"/>
                    <a:pt x="56" y="61"/>
                  </a:cubicBezTo>
                  <a:cubicBezTo>
                    <a:pt x="67" y="62"/>
                    <a:pt x="77" y="62"/>
                    <a:pt x="87" y="62"/>
                  </a:cubicBezTo>
                  <a:cubicBezTo>
                    <a:pt x="90" y="62"/>
                    <a:pt x="93" y="62"/>
                    <a:pt x="95" y="62"/>
                  </a:cubicBezTo>
                  <a:cubicBezTo>
                    <a:pt x="96" y="62"/>
                    <a:pt x="96" y="62"/>
                    <a:pt x="96" y="62"/>
                  </a:cubicBezTo>
                  <a:cubicBezTo>
                    <a:pt x="99" y="62"/>
                    <a:pt x="102" y="62"/>
                    <a:pt x="105" y="62"/>
                  </a:cubicBezTo>
                  <a:cubicBezTo>
                    <a:pt x="105" y="62"/>
                    <a:pt x="105" y="62"/>
                    <a:pt x="105" y="62"/>
                  </a:cubicBezTo>
                  <a:cubicBezTo>
                    <a:pt x="107" y="62"/>
                    <a:pt x="109" y="62"/>
                    <a:pt x="111" y="62"/>
                  </a:cubicBezTo>
                  <a:cubicBezTo>
                    <a:pt x="111" y="62"/>
                    <a:pt x="111" y="62"/>
                    <a:pt x="111" y="62"/>
                  </a:cubicBezTo>
                  <a:cubicBezTo>
                    <a:pt x="103" y="62"/>
                    <a:pt x="96" y="62"/>
                    <a:pt x="88" y="62"/>
                  </a:cubicBezTo>
                  <a:cubicBezTo>
                    <a:pt x="70" y="62"/>
                    <a:pt x="52" y="61"/>
                    <a:pt x="34" y="59"/>
                  </a:cubicBezTo>
                  <a:cubicBezTo>
                    <a:pt x="32" y="59"/>
                    <a:pt x="31" y="59"/>
                    <a:pt x="29" y="59"/>
                  </a:cubicBezTo>
                  <a:moveTo>
                    <a:pt x="24" y="59"/>
                  </a:moveTo>
                  <a:cubicBezTo>
                    <a:pt x="20" y="59"/>
                    <a:pt x="15" y="59"/>
                    <a:pt x="11" y="62"/>
                  </a:cubicBezTo>
                  <a:cubicBezTo>
                    <a:pt x="15" y="59"/>
                    <a:pt x="20" y="59"/>
                    <a:pt x="24" y="59"/>
                  </a:cubicBezTo>
                  <a:cubicBezTo>
                    <a:pt x="25" y="59"/>
                    <a:pt x="26" y="59"/>
                    <a:pt x="27" y="59"/>
                  </a:cubicBezTo>
                  <a:cubicBezTo>
                    <a:pt x="26" y="59"/>
                    <a:pt x="25" y="59"/>
                    <a:pt x="24" y="59"/>
                  </a:cubicBezTo>
                  <a:moveTo>
                    <a:pt x="165" y="58"/>
                  </a:moveTo>
                  <a:cubicBezTo>
                    <a:pt x="155" y="59"/>
                    <a:pt x="145" y="60"/>
                    <a:pt x="136" y="60"/>
                  </a:cubicBezTo>
                  <a:cubicBezTo>
                    <a:pt x="140" y="60"/>
                    <a:pt x="145" y="60"/>
                    <a:pt x="149" y="59"/>
                  </a:cubicBezTo>
                  <a:cubicBezTo>
                    <a:pt x="151" y="59"/>
                    <a:pt x="152" y="59"/>
                    <a:pt x="154" y="59"/>
                  </a:cubicBezTo>
                  <a:cubicBezTo>
                    <a:pt x="154" y="59"/>
                    <a:pt x="154" y="59"/>
                    <a:pt x="154" y="59"/>
                  </a:cubicBezTo>
                  <a:cubicBezTo>
                    <a:pt x="156" y="59"/>
                    <a:pt x="159" y="58"/>
                    <a:pt x="161" y="58"/>
                  </a:cubicBezTo>
                  <a:cubicBezTo>
                    <a:pt x="161" y="58"/>
                    <a:pt x="162" y="58"/>
                    <a:pt x="162" y="58"/>
                  </a:cubicBezTo>
                  <a:cubicBezTo>
                    <a:pt x="163" y="58"/>
                    <a:pt x="164" y="58"/>
                    <a:pt x="165" y="58"/>
                  </a:cubicBezTo>
                  <a:moveTo>
                    <a:pt x="193" y="54"/>
                  </a:moveTo>
                  <a:cubicBezTo>
                    <a:pt x="186" y="55"/>
                    <a:pt x="179" y="56"/>
                    <a:pt x="172" y="57"/>
                  </a:cubicBezTo>
                  <a:cubicBezTo>
                    <a:pt x="174" y="56"/>
                    <a:pt x="177" y="56"/>
                    <a:pt x="180" y="56"/>
                  </a:cubicBezTo>
                  <a:cubicBezTo>
                    <a:pt x="184" y="55"/>
                    <a:pt x="188" y="55"/>
                    <a:pt x="193" y="54"/>
                  </a:cubicBezTo>
                  <a:moveTo>
                    <a:pt x="344" y="25"/>
                  </a:moveTo>
                  <a:cubicBezTo>
                    <a:pt x="340" y="26"/>
                    <a:pt x="335" y="27"/>
                    <a:pt x="331" y="28"/>
                  </a:cubicBezTo>
                  <a:cubicBezTo>
                    <a:pt x="309" y="33"/>
                    <a:pt x="286" y="37"/>
                    <a:pt x="263" y="42"/>
                  </a:cubicBezTo>
                  <a:cubicBezTo>
                    <a:pt x="266" y="41"/>
                    <a:pt x="268" y="41"/>
                    <a:pt x="270" y="41"/>
                  </a:cubicBezTo>
                  <a:cubicBezTo>
                    <a:pt x="271" y="40"/>
                    <a:pt x="271" y="40"/>
                    <a:pt x="272" y="40"/>
                  </a:cubicBezTo>
                  <a:cubicBezTo>
                    <a:pt x="276" y="39"/>
                    <a:pt x="280" y="39"/>
                    <a:pt x="284" y="38"/>
                  </a:cubicBezTo>
                  <a:cubicBezTo>
                    <a:pt x="300" y="35"/>
                    <a:pt x="316" y="31"/>
                    <a:pt x="331" y="28"/>
                  </a:cubicBezTo>
                  <a:cubicBezTo>
                    <a:pt x="332" y="28"/>
                    <a:pt x="332" y="28"/>
                    <a:pt x="332" y="28"/>
                  </a:cubicBezTo>
                  <a:cubicBezTo>
                    <a:pt x="332" y="28"/>
                    <a:pt x="332" y="28"/>
                    <a:pt x="332" y="28"/>
                  </a:cubicBezTo>
                  <a:cubicBezTo>
                    <a:pt x="334" y="27"/>
                    <a:pt x="336" y="27"/>
                    <a:pt x="338" y="26"/>
                  </a:cubicBezTo>
                  <a:cubicBezTo>
                    <a:pt x="340" y="26"/>
                    <a:pt x="341" y="25"/>
                    <a:pt x="343" y="25"/>
                  </a:cubicBezTo>
                  <a:cubicBezTo>
                    <a:pt x="343" y="25"/>
                    <a:pt x="343" y="25"/>
                    <a:pt x="344" y="25"/>
                  </a:cubicBezTo>
                  <a:moveTo>
                    <a:pt x="350" y="23"/>
                  </a:moveTo>
                  <a:cubicBezTo>
                    <a:pt x="350" y="23"/>
                    <a:pt x="349" y="23"/>
                    <a:pt x="348" y="23"/>
                  </a:cubicBezTo>
                  <a:cubicBezTo>
                    <a:pt x="348" y="23"/>
                    <a:pt x="349" y="23"/>
                    <a:pt x="349" y="23"/>
                  </a:cubicBezTo>
                  <a:cubicBezTo>
                    <a:pt x="350" y="23"/>
                    <a:pt x="350" y="23"/>
                    <a:pt x="350" y="23"/>
                  </a:cubicBezTo>
                  <a:moveTo>
                    <a:pt x="451" y="18"/>
                  </a:moveTo>
                  <a:cubicBezTo>
                    <a:pt x="451" y="18"/>
                    <a:pt x="451" y="18"/>
                    <a:pt x="451" y="18"/>
                  </a:cubicBezTo>
                  <a:cubicBezTo>
                    <a:pt x="451" y="18"/>
                    <a:pt x="451" y="18"/>
                    <a:pt x="451" y="18"/>
                  </a:cubicBezTo>
                  <a:cubicBezTo>
                    <a:pt x="451" y="19"/>
                    <a:pt x="452" y="20"/>
                    <a:pt x="452" y="21"/>
                  </a:cubicBezTo>
                  <a:cubicBezTo>
                    <a:pt x="452" y="22"/>
                    <a:pt x="453" y="24"/>
                    <a:pt x="453" y="25"/>
                  </a:cubicBezTo>
                  <a:cubicBezTo>
                    <a:pt x="453" y="26"/>
                    <a:pt x="453" y="27"/>
                    <a:pt x="454" y="28"/>
                  </a:cubicBezTo>
                  <a:cubicBezTo>
                    <a:pt x="454" y="30"/>
                    <a:pt x="455" y="32"/>
                    <a:pt x="455" y="34"/>
                  </a:cubicBezTo>
                  <a:cubicBezTo>
                    <a:pt x="455" y="36"/>
                    <a:pt x="455" y="38"/>
                    <a:pt x="456" y="39"/>
                  </a:cubicBezTo>
                  <a:cubicBezTo>
                    <a:pt x="456" y="41"/>
                    <a:pt x="456" y="42"/>
                    <a:pt x="456" y="44"/>
                  </a:cubicBezTo>
                  <a:cubicBezTo>
                    <a:pt x="455" y="35"/>
                    <a:pt x="453" y="25"/>
                    <a:pt x="451" y="18"/>
                  </a:cubicBezTo>
                  <a:moveTo>
                    <a:pt x="366" y="17"/>
                  </a:moveTo>
                  <a:cubicBezTo>
                    <a:pt x="366" y="17"/>
                    <a:pt x="366" y="17"/>
                    <a:pt x="366" y="17"/>
                  </a:cubicBezTo>
                  <a:cubicBezTo>
                    <a:pt x="366" y="17"/>
                    <a:pt x="366" y="17"/>
                    <a:pt x="366" y="17"/>
                  </a:cubicBezTo>
                  <a:cubicBezTo>
                    <a:pt x="366" y="17"/>
                    <a:pt x="366" y="17"/>
                    <a:pt x="366" y="17"/>
                  </a:cubicBezTo>
                  <a:moveTo>
                    <a:pt x="450" y="15"/>
                  </a:moveTo>
                  <a:cubicBezTo>
                    <a:pt x="450" y="15"/>
                    <a:pt x="450" y="15"/>
                    <a:pt x="450" y="15"/>
                  </a:cubicBezTo>
                  <a:cubicBezTo>
                    <a:pt x="450" y="15"/>
                    <a:pt x="450" y="15"/>
                    <a:pt x="450" y="15"/>
                  </a:cubicBezTo>
                  <a:cubicBezTo>
                    <a:pt x="450" y="15"/>
                    <a:pt x="450" y="15"/>
                    <a:pt x="450" y="15"/>
                  </a:cubicBezTo>
                  <a:moveTo>
                    <a:pt x="448" y="12"/>
                  </a:moveTo>
                  <a:cubicBezTo>
                    <a:pt x="448" y="12"/>
                    <a:pt x="449" y="13"/>
                    <a:pt x="449" y="14"/>
                  </a:cubicBezTo>
                  <a:cubicBezTo>
                    <a:pt x="449" y="14"/>
                    <a:pt x="449" y="14"/>
                    <a:pt x="449" y="15"/>
                  </a:cubicBezTo>
                  <a:cubicBezTo>
                    <a:pt x="449" y="14"/>
                    <a:pt x="448" y="13"/>
                    <a:pt x="448" y="12"/>
                  </a:cubicBezTo>
                  <a:moveTo>
                    <a:pt x="445" y="7"/>
                  </a:moveTo>
                  <a:cubicBezTo>
                    <a:pt x="445" y="7"/>
                    <a:pt x="445" y="7"/>
                    <a:pt x="445" y="7"/>
                  </a:cubicBezTo>
                  <a:cubicBezTo>
                    <a:pt x="445" y="8"/>
                    <a:pt x="446" y="8"/>
                    <a:pt x="446" y="9"/>
                  </a:cubicBezTo>
                  <a:cubicBezTo>
                    <a:pt x="447" y="9"/>
                    <a:pt x="447" y="10"/>
                    <a:pt x="447" y="10"/>
                  </a:cubicBezTo>
                  <a:cubicBezTo>
                    <a:pt x="448" y="11"/>
                    <a:pt x="448" y="11"/>
                    <a:pt x="448" y="11"/>
                  </a:cubicBezTo>
                  <a:cubicBezTo>
                    <a:pt x="447" y="10"/>
                    <a:pt x="446" y="8"/>
                    <a:pt x="445" y="7"/>
                  </a:cubicBezTo>
                  <a:moveTo>
                    <a:pt x="442" y="4"/>
                  </a:moveTo>
                  <a:cubicBezTo>
                    <a:pt x="443" y="5"/>
                    <a:pt x="443" y="5"/>
                    <a:pt x="443" y="5"/>
                  </a:cubicBezTo>
                  <a:cubicBezTo>
                    <a:pt x="443" y="5"/>
                    <a:pt x="443" y="5"/>
                    <a:pt x="443" y="5"/>
                  </a:cubicBezTo>
                  <a:cubicBezTo>
                    <a:pt x="443" y="5"/>
                    <a:pt x="443" y="5"/>
                    <a:pt x="443" y="5"/>
                  </a:cubicBezTo>
                  <a:cubicBezTo>
                    <a:pt x="443" y="5"/>
                    <a:pt x="443" y="5"/>
                    <a:pt x="442" y="4"/>
                  </a:cubicBezTo>
                  <a:moveTo>
                    <a:pt x="438" y="2"/>
                  </a:moveTo>
                  <a:cubicBezTo>
                    <a:pt x="438" y="2"/>
                    <a:pt x="438" y="2"/>
                    <a:pt x="438" y="2"/>
                  </a:cubicBezTo>
                  <a:cubicBezTo>
                    <a:pt x="439" y="2"/>
                    <a:pt x="439" y="2"/>
                    <a:pt x="439" y="2"/>
                  </a:cubicBezTo>
                  <a:cubicBezTo>
                    <a:pt x="439" y="2"/>
                    <a:pt x="439" y="2"/>
                    <a:pt x="439" y="2"/>
                  </a:cubicBezTo>
                  <a:cubicBezTo>
                    <a:pt x="439" y="2"/>
                    <a:pt x="439" y="2"/>
                    <a:pt x="439" y="2"/>
                  </a:cubicBezTo>
                  <a:cubicBezTo>
                    <a:pt x="440" y="3"/>
                    <a:pt x="440" y="3"/>
                    <a:pt x="440" y="3"/>
                  </a:cubicBezTo>
                  <a:cubicBezTo>
                    <a:pt x="440" y="3"/>
                    <a:pt x="440" y="3"/>
                    <a:pt x="440" y="3"/>
                  </a:cubicBezTo>
                  <a:cubicBezTo>
                    <a:pt x="440" y="2"/>
                    <a:pt x="439" y="2"/>
                    <a:pt x="438" y="2"/>
                  </a:cubicBezTo>
                  <a:moveTo>
                    <a:pt x="416" y="1"/>
                  </a:moveTo>
                  <a:cubicBezTo>
                    <a:pt x="400" y="5"/>
                    <a:pt x="384" y="11"/>
                    <a:pt x="367" y="17"/>
                  </a:cubicBezTo>
                  <a:cubicBezTo>
                    <a:pt x="370" y="16"/>
                    <a:pt x="373" y="15"/>
                    <a:pt x="376" y="14"/>
                  </a:cubicBezTo>
                  <a:cubicBezTo>
                    <a:pt x="379" y="12"/>
                    <a:pt x="383" y="11"/>
                    <a:pt x="387" y="10"/>
                  </a:cubicBezTo>
                  <a:cubicBezTo>
                    <a:pt x="394" y="7"/>
                    <a:pt x="400" y="5"/>
                    <a:pt x="407" y="3"/>
                  </a:cubicBezTo>
                  <a:cubicBezTo>
                    <a:pt x="409" y="3"/>
                    <a:pt x="410" y="3"/>
                    <a:pt x="412" y="2"/>
                  </a:cubicBezTo>
                  <a:cubicBezTo>
                    <a:pt x="413" y="2"/>
                    <a:pt x="413" y="2"/>
                    <a:pt x="413" y="2"/>
                  </a:cubicBezTo>
                  <a:cubicBezTo>
                    <a:pt x="414" y="2"/>
                    <a:pt x="415" y="2"/>
                    <a:pt x="416" y="1"/>
                  </a:cubicBezTo>
                  <a:moveTo>
                    <a:pt x="433" y="0"/>
                  </a:moveTo>
                  <a:cubicBezTo>
                    <a:pt x="433" y="0"/>
                    <a:pt x="433" y="0"/>
                    <a:pt x="433" y="0"/>
                  </a:cubicBezTo>
                  <a:cubicBezTo>
                    <a:pt x="434" y="0"/>
                    <a:pt x="435" y="1"/>
                    <a:pt x="437" y="1"/>
                  </a:cubicBezTo>
                  <a:cubicBezTo>
                    <a:pt x="437" y="1"/>
                    <a:pt x="437" y="1"/>
                    <a:pt x="437" y="1"/>
                  </a:cubicBezTo>
                  <a:cubicBezTo>
                    <a:pt x="436" y="1"/>
                    <a:pt x="434" y="0"/>
                    <a:pt x="433" y="0"/>
                  </a:cubicBezTo>
                  <a:moveTo>
                    <a:pt x="429" y="0"/>
                  </a:moveTo>
                  <a:cubicBezTo>
                    <a:pt x="430" y="0"/>
                    <a:pt x="431" y="0"/>
                    <a:pt x="431" y="0"/>
                  </a:cubicBezTo>
                  <a:cubicBezTo>
                    <a:pt x="431" y="0"/>
                    <a:pt x="432" y="0"/>
                    <a:pt x="432" y="0"/>
                  </a:cubicBezTo>
                  <a:cubicBezTo>
                    <a:pt x="431" y="0"/>
                    <a:pt x="430" y="0"/>
                    <a:pt x="429" y="0"/>
                  </a:cubicBezTo>
                </a:path>
              </a:pathLst>
            </a:custGeom>
            <a:solidFill>
              <a:srgbClr val="D0D1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 name="í$ḻïḋe"/>
            <p:cNvSpPr/>
            <p:nvPr/>
          </p:nvSpPr>
          <p:spPr bwMode="auto">
            <a:xfrm>
              <a:off x="3968750" y="2279650"/>
              <a:ext cx="195263" cy="304800"/>
            </a:xfrm>
            <a:custGeom>
              <a:avLst/>
              <a:gdLst>
                <a:gd name="T0" fmla="*/ 116 w 118"/>
                <a:gd name="T1" fmla="*/ 119 h 184"/>
                <a:gd name="T2" fmla="*/ 116 w 118"/>
                <a:gd name="T3" fmla="*/ 94 h 184"/>
                <a:gd name="T4" fmla="*/ 101 w 118"/>
                <a:gd name="T5" fmla="*/ 35 h 184"/>
                <a:gd name="T6" fmla="*/ 70 w 118"/>
                <a:gd name="T7" fmla="*/ 7 h 184"/>
                <a:gd name="T8" fmla="*/ 41 w 118"/>
                <a:gd name="T9" fmla="*/ 3 h 184"/>
                <a:gd name="T10" fmla="*/ 30 w 118"/>
                <a:gd name="T11" fmla="*/ 10 h 184"/>
                <a:gd name="T12" fmla="*/ 1 w 118"/>
                <a:gd name="T13" fmla="*/ 83 h 184"/>
                <a:gd name="T14" fmla="*/ 32 w 118"/>
                <a:gd name="T15" fmla="*/ 156 h 184"/>
                <a:gd name="T16" fmla="*/ 76 w 118"/>
                <a:gd name="T17" fmla="*/ 183 h 184"/>
                <a:gd name="T18" fmla="*/ 117 w 118"/>
                <a:gd name="T19" fmla="*/ 166 h 184"/>
                <a:gd name="T20" fmla="*/ 117 w 118"/>
                <a:gd name="T21" fmla="*/ 155 h 184"/>
                <a:gd name="T22" fmla="*/ 116 w 118"/>
                <a:gd name="T23" fmla="*/ 11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8" h="184">
                  <a:moveTo>
                    <a:pt x="116" y="119"/>
                  </a:moveTo>
                  <a:cubicBezTo>
                    <a:pt x="117" y="110"/>
                    <a:pt x="117" y="102"/>
                    <a:pt x="116" y="94"/>
                  </a:cubicBezTo>
                  <a:cubicBezTo>
                    <a:pt x="115" y="73"/>
                    <a:pt x="112" y="52"/>
                    <a:pt x="101" y="35"/>
                  </a:cubicBezTo>
                  <a:cubicBezTo>
                    <a:pt x="93" y="23"/>
                    <a:pt x="83" y="14"/>
                    <a:pt x="70" y="7"/>
                  </a:cubicBezTo>
                  <a:cubicBezTo>
                    <a:pt x="61" y="3"/>
                    <a:pt x="51" y="0"/>
                    <a:pt x="41" y="3"/>
                  </a:cubicBezTo>
                  <a:cubicBezTo>
                    <a:pt x="37" y="4"/>
                    <a:pt x="33" y="7"/>
                    <a:pt x="30" y="10"/>
                  </a:cubicBezTo>
                  <a:cubicBezTo>
                    <a:pt x="10" y="29"/>
                    <a:pt x="0" y="56"/>
                    <a:pt x="1" y="83"/>
                  </a:cubicBezTo>
                  <a:cubicBezTo>
                    <a:pt x="3" y="110"/>
                    <a:pt x="14" y="136"/>
                    <a:pt x="32" y="156"/>
                  </a:cubicBezTo>
                  <a:cubicBezTo>
                    <a:pt x="44" y="169"/>
                    <a:pt x="59" y="180"/>
                    <a:pt x="76" y="183"/>
                  </a:cubicBezTo>
                  <a:cubicBezTo>
                    <a:pt x="88" y="184"/>
                    <a:pt x="114" y="180"/>
                    <a:pt x="117" y="166"/>
                  </a:cubicBezTo>
                  <a:cubicBezTo>
                    <a:pt x="118" y="162"/>
                    <a:pt x="118" y="158"/>
                    <a:pt x="117" y="155"/>
                  </a:cubicBezTo>
                  <a:cubicBezTo>
                    <a:pt x="116" y="143"/>
                    <a:pt x="116" y="131"/>
                    <a:pt x="116" y="119"/>
                  </a:cubicBezTo>
                  <a:close/>
                </a:path>
              </a:pathLst>
            </a:custGeom>
            <a:solidFill>
              <a:srgbClr val="FCC8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 name="ïṥḻïdé"/>
            <p:cNvSpPr/>
            <p:nvPr/>
          </p:nvSpPr>
          <p:spPr bwMode="auto">
            <a:xfrm>
              <a:off x="4019550" y="2325688"/>
              <a:ext cx="114300" cy="201613"/>
            </a:xfrm>
            <a:custGeom>
              <a:avLst/>
              <a:gdLst>
                <a:gd name="T0" fmla="*/ 8 w 69"/>
                <a:gd name="T1" fmla="*/ 17 h 121"/>
                <a:gd name="T2" fmla="*/ 12 w 69"/>
                <a:gd name="T3" fmla="*/ 12 h 121"/>
                <a:gd name="T4" fmla="*/ 54 w 69"/>
                <a:gd name="T5" fmla="*/ 26 h 121"/>
                <a:gd name="T6" fmla="*/ 68 w 69"/>
                <a:gd name="T7" fmla="*/ 94 h 121"/>
                <a:gd name="T8" fmla="*/ 61 w 69"/>
                <a:gd name="T9" fmla="*/ 115 h 121"/>
                <a:gd name="T10" fmla="*/ 46 w 69"/>
                <a:gd name="T11" fmla="*/ 120 h 121"/>
                <a:gd name="T12" fmla="*/ 28 w 69"/>
                <a:gd name="T13" fmla="*/ 119 h 121"/>
                <a:gd name="T14" fmla="*/ 18 w 69"/>
                <a:gd name="T15" fmla="*/ 105 h 121"/>
                <a:gd name="T16" fmla="*/ 37 w 69"/>
                <a:gd name="T17" fmla="*/ 113 h 121"/>
                <a:gd name="T18" fmla="*/ 51 w 69"/>
                <a:gd name="T19" fmla="*/ 101 h 121"/>
                <a:gd name="T20" fmla="*/ 33 w 69"/>
                <a:gd name="T21" fmla="*/ 73 h 121"/>
                <a:gd name="T22" fmla="*/ 34 w 69"/>
                <a:gd name="T23" fmla="*/ 61 h 121"/>
                <a:gd name="T24" fmla="*/ 45 w 69"/>
                <a:gd name="T25" fmla="*/ 60 h 121"/>
                <a:gd name="T26" fmla="*/ 31 w 69"/>
                <a:gd name="T27" fmla="*/ 36 h 121"/>
                <a:gd name="T28" fmla="*/ 14 w 69"/>
                <a:gd name="T29" fmla="*/ 32 h 121"/>
                <a:gd name="T30" fmla="*/ 4 w 69"/>
                <a:gd name="T31" fmla="*/ 57 h 121"/>
                <a:gd name="T32" fmla="*/ 6 w 69"/>
                <a:gd name="T33" fmla="*/ 22 h 121"/>
                <a:gd name="T34" fmla="*/ 8 w 69"/>
                <a:gd name="T35"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121">
                  <a:moveTo>
                    <a:pt x="8" y="17"/>
                  </a:moveTo>
                  <a:cubicBezTo>
                    <a:pt x="9" y="15"/>
                    <a:pt x="10" y="14"/>
                    <a:pt x="12" y="12"/>
                  </a:cubicBezTo>
                  <a:cubicBezTo>
                    <a:pt x="25" y="0"/>
                    <a:pt x="47" y="14"/>
                    <a:pt x="54" y="26"/>
                  </a:cubicBezTo>
                  <a:cubicBezTo>
                    <a:pt x="66" y="47"/>
                    <a:pt x="69" y="71"/>
                    <a:pt x="68" y="94"/>
                  </a:cubicBezTo>
                  <a:cubicBezTo>
                    <a:pt x="68" y="102"/>
                    <a:pt x="67" y="110"/>
                    <a:pt x="61" y="115"/>
                  </a:cubicBezTo>
                  <a:cubicBezTo>
                    <a:pt x="57" y="118"/>
                    <a:pt x="51" y="119"/>
                    <a:pt x="46" y="120"/>
                  </a:cubicBezTo>
                  <a:cubicBezTo>
                    <a:pt x="40" y="120"/>
                    <a:pt x="33" y="121"/>
                    <a:pt x="28" y="119"/>
                  </a:cubicBezTo>
                  <a:cubicBezTo>
                    <a:pt x="22" y="117"/>
                    <a:pt x="17" y="111"/>
                    <a:pt x="18" y="105"/>
                  </a:cubicBezTo>
                  <a:cubicBezTo>
                    <a:pt x="24" y="108"/>
                    <a:pt x="30" y="112"/>
                    <a:pt x="37" y="113"/>
                  </a:cubicBezTo>
                  <a:cubicBezTo>
                    <a:pt x="44" y="113"/>
                    <a:pt x="51" y="108"/>
                    <a:pt x="51" y="101"/>
                  </a:cubicBezTo>
                  <a:cubicBezTo>
                    <a:pt x="42" y="94"/>
                    <a:pt x="36" y="84"/>
                    <a:pt x="33" y="73"/>
                  </a:cubicBezTo>
                  <a:cubicBezTo>
                    <a:pt x="32" y="69"/>
                    <a:pt x="32" y="64"/>
                    <a:pt x="34" y="61"/>
                  </a:cubicBezTo>
                  <a:cubicBezTo>
                    <a:pt x="36" y="57"/>
                    <a:pt x="43" y="56"/>
                    <a:pt x="45" y="60"/>
                  </a:cubicBezTo>
                  <a:cubicBezTo>
                    <a:pt x="43" y="51"/>
                    <a:pt x="38" y="43"/>
                    <a:pt x="31" y="36"/>
                  </a:cubicBezTo>
                  <a:cubicBezTo>
                    <a:pt x="26" y="32"/>
                    <a:pt x="20" y="29"/>
                    <a:pt x="14" y="32"/>
                  </a:cubicBezTo>
                  <a:cubicBezTo>
                    <a:pt x="6" y="36"/>
                    <a:pt x="7" y="50"/>
                    <a:pt x="4" y="57"/>
                  </a:cubicBezTo>
                  <a:cubicBezTo>
                    <a:pt x="0" y="45"/>
                    <a:pt x="2" y="33"/>
                    <a:pt x="6" y="22"/>
                  </a:cubicBezTo>
                  <a:cubicBezTo>
                    <a:pt x="7" y="20"/>
                    <a:pt x="7" y="19"/>
                    <a:pt x="8" y="17"/>
                  </a:cubicBezTo>
                  <a:close/>
                </a:path>
              </a:pathLst>
            </a:custGeom>
            <a:solidFill>
              <a:srgbClr val="F0AA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îṣľíḋè"/>
            <p:cNvSpPr/>
            <p:nvPr/>
          </p:nvSpPr>
          <p:spPr bwMode="auto">
            <a:xfrm>
              <a:off x="4454525" y="3060700"/>
              <a:ext cx="1200150" cy="1198563"/>
            </a:xfrm>
            <a:custGeom>
              <a:avLst/>
              <a:gdLst>
                <a:gd name="T0" fmla="*/ 725 w 725"/>
                <a:gd name="T1" fmla="*/ 19 h 724"/>
                <a:gd name="T2" fmla="*/ 686 w 725"/>
                <a:gd name="T3" fmla="*/ 59 h 724"/>
                <a:gd name="T4" fmla="*/ 492 w 725"/>
                <a:gd name="T5" fmla="*/ 639 h 724"/>
                <a:gd name="T6" fmla="*/ 418 w 725"/>
                <a:gd name="T7" fmla="*/ 648 h 724"/>
                <a:gd name="T8" fmla="*/ 392 w 725"/>
                <a:gd name="T9" fmla="*/ 652 h 724"/>
                <a:gd name="T10" fmla="*/ 303 w 725"/>
                <a:gd name="T11" fmla="*/ 665 h 724"/>
                <a:gd name="T12" fmla="*/ 209 w 725"/>
                <a:gd name="T13" fmla="*/ 681 h 724"/>
                <a:gd name="T14" fmla="*/ 96 w 725"/>
                <a:gd name="T15" fmla="*/ 703 h 724"/>
                <a:gd name="T16" fmla="*/ 96 w 725"/>
                <a:gd name="T17" fmla="*/ 703 h 724"/>
                <a:gd name="T18" fmla="*/ 28 w 725"/>
                <a:gd name="T19" fmla="*/ 718 h 724"/>
                <a:gd name="T20" fmla="*/ 0 w 725"/>
                <a:gd name="T21" fmla="*/ 724 h 724"/>
                <a:gd name="T22" fmla="*/ 67 w 725"/>
                <a:gd name="T23" fmla="*/ 525 h 724"/>
                <a:gd name="T24" fmla="*/ 83 w 725"/>
                <a:gd name="T25" fmla="*/ 477 h 724"/>
                <a:gd name="T26" fmla="*/ 125 w 725"/>
                <a:gd name="T27" fmla="*/ 353 h 724"/>
                <a:gd name="T28" fmla="*/ 219 w 725"/>
                <a:gd name="T29" fmla="*/ 71 h 724"/>
                <a:gd name="T30" fmla="*/ 226 w 725"/>
                <a:gd name="T31" fmla="*/ 50 h 724"/>
                <a:gd name="T32" fmla="*/ 259 w 725"/>
                <a:gd name="T33" fmla="*/ 47 h 724"/>
                <a:gd name="T34" fmla="*/ 293 w 725"/>
                <a:gd name="T35" fmla="*/ 43 h 724"/>
                <a:gd name="T36" fmla="*/ 357 w 725"/>
                <a:gd name="T37" fmla="*/ 36 h 724"/>
                <a:gd name="T38" fmla="*/ 417 w 725"/>
                <a:gd name="T39" fmla="*/ 30 h 724"/>
                <a:gd name="T40" fmla="*/ 417 w 725"/>
                <a:gd name="T41" fmla="*/ 30 h 724"/>
                <a:gd name="T42" fmla="*/ 421 w 725"/>
                <a:gd name="T43" fmla="*/ 30 h 724"/>
                <a:gd name="T44" fmla="*/ 525 w 725"/>
                <a:gd name="T45" fmla="*/ 19 h 724"/>
                <a:gd name="T46" fmla="*/ 706 w 725"/>
                <a:gd name="T47" fmla="*/ 0 h 724"/>
                <a:gd name="T48" fmla="*/ 725 w 725"/>
                <a:gd name="T49" fmla="*/ 19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5" h="724">
                  <a:moveTo>
                    <a:pt x="725" y="19"/>
                  </a:moveTo>
                  <a:cubicBezTo>
                    <a:pt x="686" y="59"/>
                    <a:pt x="686" y="59"/>
                    <a:pt x="686" y="59"/>
                  </a:cubicBezTo>
                  <a:cubicBezTo>
                    <a:pt x="492" y="639"/>
                    <a:pt x="492" y="639"/>
                    <a:pt x="492" y="639"/>
                  </a:cubicBezTo>
                  <a:cubicBezTo>
                    <a:pt x="468" y="642"/>
                    <a:pt x="443" y="645"/>
                    <a:pt x="418" y="648"/>
                  </a:cubicBezTo>
                  <a:cubicBezTo>
                    <a:pt x="410" y="649"/>
                    <a:pt x="401" y="651"/>
                    <a:pt x="392" y="652"/>
                  </a:cubicBezTo>
                  <a:cubicBezTo>
                    <a:pt x="362" y="656"/>
                    <a:pt x="332" y="661"/>
                    <a:pt x="303" y="665"/>
                  </a:cubicBezTo>
                  <a:cubicBezTo>
                    <a:pt x="271" y="670"/>
                    <a:pt x="240" y="676"/>
                    <a:pt x="209" y="681"/>
                  </a:cubicBezTo>
                  <a:cubicBezTo>
                    <a:pt x="171" y="688"/>
                    <a:pt x="134" y="696"/>
                    <a:pt x="96" y="703"/>
                  </a:cubicBezTo>
                  <a:cubicBezTo>
                    <a:pt x="96" y="703"/>
                    <a:pt x="96" y="703"/>
                    <a:pt x="96" y="703"/>
                  </a:cubicBezTo>
                  <a:cubicBezTo>
                    <a:pt x="73" y="708"/>
                    <a:pt x="50" y="713"/>
                    <a:pt x="28" y="718"/>
                  </a:cubicBezTo>
                  <a:cubicBezTo>
                    <a:pt x="19" y="720"/>
                    <a:pt x="9" y="722"/>
                    <a:pt x="0" y="724"/>
                  </a:cubicBezTo>
                  <a:cubicBezTo>
                    <a:pt x="67" y="525"/>
                    <a:pt x="67" y="525"/>
                    <a:pt x="67" y="525"/>
                  </a:cubicBezTo>
                  <a:cubicBezTo>
                    <a:pt x="83" y="477"/>
                    <a:pt x="83" y="477"/>
                    <a:pt x="83" y="477"/>
                  </a:cubicBezTo>
                  <a:cubicBezTo>
                    <a:pt x="125" y="353"/>
                    <a:pt x="125" y="353"/>
                    <a:pt x="125" y="353"/>
                  </a:cubicBezTo>
                  <a:cubicBezTo>
                    <a:pt x="219" y="71"/>
                    <a:pt x="219" y="71"/>
                    <a:pt x="219" y="71"/>
                  </a:cubicBezTo>
                  <a:cubicBezTo>
                    <a:pt x="226" y="50"/>
                    <a:pt x="226" y="50"/>
                    <a:pt x="226" y="50"/>
                  </a:cubicBezTo>
                  <a:cubicBezTo>
                    <a:pt x="259" y="47"/>
                    <a:pt x="259" y="47"/>
                    <a:pt x="259" y="47"/>
                  </a:cubicBezTo>
                  <a:cubicBezTo>
                    <a:pt x="293" y="43"/>
                    <a:pt x="293" y="43"/>
                    <a:pt x="293" y="43"/>
                  </a:cubicBezTo>
                  <a:cubicBezTo>
                    <a:pt x="357" y="36"/>
                    <a:pt x="357" y="36"/>
                    <a:pt x="357" y="36"/>
                  </a:cubicBezTo>
                  <a:cubicBezTo>
                    <a:pt x="417" y="30"/>
                    <a:pt x="417" y="30"/>
                    <a:pt x="417" y="30"/>
                  </a:cubicBezTo>
                  <a:cubicBezTo>
                    <a:pt x="417" y="30"/>
                    <a:pt x="417" y="30"/>
                    <a:pt x="417" y="30"/>
                  </a:cubicBezTo>
                  <a:cubicBezTo>
                    <a:pt x="421" y="30"/>
                    <a:pt x="421" y="30"/>
                    <a:pt x="421" y="30"/>
                  </a:cubicBezTo>
                  <a:cubicBezTo>
                    <a:pt x="525" y="19"/>
                    <a:pt x="525" y="19"/>
                    <a:pt x="525" y="19"/>
                  </a:cubicBezTo>
                  <a:cubicBezTo>
                    <a:pt x="706" y="0"/>
                    <a:pt x="706" y="0"/>
                    <a:pt x="706" y="0"/>
                  </a:cubicBezTo>
                  <a:lnTo>
                    <a:pt x="725" y="19"/>
                  </a:lnTo>
                  <a:close/>
                </a:path>
              </a:pathLst>
            </a:custGeom>
            <a:solidFill>
              <a:srgbClr val="A96F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iŝľïḋe"/>
            <p:cNvSpPr/>
            <p:nvPr/>
          </p:nvSpPr>
          <p:spPr bwMode="auto">
            <a:xfrm>
              <a:off x="4500563" y="3092450"/>
              <a:ext cx="1154113" cy="1157288"/>
            </a:xfrm>
            <a:custGeom>
              <a:avLst/>
              <a:gdLst>
                <a:gd name="T0" fmla="*/ 697 w 697"/>
                <a:gd name="T1" fmla="*/ 0 h 699"/>
                <a:gd name="T2" fmla="*/ 491 w 697"/>
                <a:gd name="T3" fmla="*/ 617 h 699"/>
                <a:gd name="T4" fmla="*/ 464 w 697"/>
                <a:gd name="T5" fmla="*/ 620 h 699"/>
                <a:gd name="T6" fmla="*/ 390 w 697"/>
                <a:gd name="T7" fmla="*/ 629 h 699"/>
                <a:gd name="T8" fmla="*/ 364 w 697"/>
                <a:gd name="T9" fmla="*/ 633 h 699"/>
                <a:gd name="T10" fmla="*/ 275 w 697"/>
                <a:gd name="T11" fmla="*/ 646 h 699"/>
                <a:gd name="T12" fmla="*/ 181 w 697"/>
                <a:gd name="T13" fmla="*/ 662 h 699"/>
                <a:gd name="T14" fmla="*/ 68 w 697"/>
                <a:gd name="T15" fmla="*/ 684 h 699"/>
                <a:gd name="T16" fmla="*/ 68 w 697"/>
                <a:gd name="T17" fmla="*/ 684 h 699"/>
                <a:gd name="T18" fmla="*/ 0 w 697"/>
                <a:gd name="T19" fmla="*/ 699 h 699"/>
                <a:gd name="T20" fmla="*/ 57 w 697"/>
                <a:gd name="T21" fmla="*/ 528 h 699"/>
                <a:gd name="T22" fmla="*/ 79 w 697"/>
                <a:gd name="T23" fmla="*/ 462 h 699"/>
                <a:gd name="T24" fmla="*/ 110 w 697"/>
                <a:gd name="T25" fmla="*/ 370 h 699"/>
                <a:gd name="T26" fmla="*/ 203 w 697"/>
                <a:gd name="T27" fmla="*/ 93 h 699"/>
                <a:gd name="T28" fmla="*/ 217 w 697"/>
                <a:gd name="T29" fmla="*/ 50 h 699"/>
                <a:gd name="T30" fmla="*/ 238 w 697"/>
                <a:gd name="T31" fmla="*/ 48 h 699"/>
                <a:gd name="T32" fmla="*/ 276 w 697"/>
                <a:gd name="T33" fmla="*/ 44 h 699"/>
                <a:gd name="T34" fmla="*/ 342 w 697"/>
                <a:gd name="T35" fmla="*/ 37 h 699"/>
                <a:gd name="T36" fmla="*/ 403 w 697"/>
                <a:gd name="T37" fmla="*/ 31 h 699"/>
                <a:gd name="T38" fmla="*/ 404 w 697"/>
                <a:gd name="T39" fmla="*/ 31 h 699"/>
                <a:gd name="T40" fmla="*/ 404 w 697"/>
                <a:gd name="T41" fmla="*/ 31 h 699"/>
                <a:gd name="T42" fmla="*/ 407 w 697"/>
                <a:gd name="T43" fmla="*/ 30 h 699"/>
                <a:gd name="T44" fmla="*/ 408 w 697"/>
                <a:gd name="T45" fmla="*/ 30 h 699"/>
                <a:gd name="T46" fmla="*/ 507 w 697"/>
                <a:gd name="T47" fmla="*/ 20 h 699"/>
                <a:gd name="T48" fmla="*/ 512 w 697"/>
                <a:gd name="T49" fmla="*/ 19 h 699"/>
                <a:gd name="T50" fmla="*/ 697 w 697"/>
                <a:gd name="T51"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97" h="699">
                  <a:moveTo>
                    <a:pt x="697" y="0"/>
                  </a:moveTo>
                  <a:cubicBezTo>
                    <a:pt x="491" y="617"/>
                    <a:pt x="491" y="617"/>
                    <a:pt x="491" y="617"/>
                  </a:cubicBezTo>
                  <a:cubicBezTo>
                    <a:pt x="482" y="618"/>
                    <a:pt x="473" y="619"/>
                    <a:pt x="464" y="620"/>
                  </a:cubicBezTo>
                  <a:cubicBezTo>
                    <a:pt x="440" y="623"/>
                    <a:pt x="415" y="626"/>
                    <a:pt x="390" y="629"/>
                  </a:cubicBezTo>
                  <a:cubicBezTo>
                    <a:pt x="382" y="630"/>
                    <a:pt x="373" y="632"/>
                    <a:pt x="364" y="633"/>
                  </a:cubicBezTo>
                  <a:cubicBezTo>
                    <a:pt x="334" y="637"/>
                    <a:pt x="304" y="642"/>
                    <a:pt x="275" y="646"/>
                  </a:cubicBezTo>
                  <a:cubicBezTo>
                    <a:pt x="243" y="651"/>
                    <a:pt x="212" y="657"/>
                    <a:pt x="181" y="662"/>
                  </a:cubicBezTo>
                  <a:cubicBezTo>
                    <a:pt x="143" y="669"/>
                    <a:pt x="106" y="677"/>
                    <a:pt x="68" y="684"/>
                  </a:cubicBezTo>
                  <a:cubicBezTo>
                    <a:pt x="68" y="684"/>
                    <a:pt x="68" y="684"/>
                    <a:pt x="68" y="684"/>
                  </a:cubicBezTo>
                  <a:cubicBezTo>
                    <a:pt x="45" y="689"/>
                    <a:pt x="22" y="694"/>
                    <a:pt x="0" y="699"/>
                  </a:cubicBezTo>
                  <a:cubicBezTo>
                    <a:pt x="57" y="528"/>
                    <a:pt x="57" y="528"/>
                    <a:pt x="57" y="528"/>
                  </a:cubicBezTo>
                  <a:cubicBezTo>
                    <a:pt x="79" y="462"/>
                    <a:pt x="79" y="462"/>
                    <a:pt x="79" y="462"/>
                  </a:cubicBezTo>
                  <a:cubicBezTo>
                    <a:pt x="110" y="370"/>
                    <a:pt x="110" y="370"/>
                    <a:pt x="110" y="370"/>
                  </a:cubicBezTo>
                  <a:cubicBezTo>
                    <a:pt x="203" y="93"/>
                    <a:pt x="203" y="93"/>
                    <a:pt x="203" y="93"/>
                  </a:cubicBezTo>
                  <a:cubicBezTo>
                    <a:pt x="217" y="50"/>
                    <a:pt x="217" y="50"/>
                    <a:pt x="217" y="50"/>
                  </a:cubicBezTo>
                  <a:cubicBezTo>
                    <a:pt x="238" y="48"/>
                    <a:pt x="238" y="48"/>
                    <a:pt x="238" y="48"/>
                  </a:cubicBezTo>
                  <a:cubicBezTo>
                    <a:pt x="276" y="44"/>
                    <a:pt x="276" y="44"/>
                    <a:pt x="276" y="44"/>
                  </a:cubicBezTo>
                  <a:cubicBezTo>
                    <a:pt x="342" y="37"/>
                    <a:pt x="342" y="37"/>
                    <a:pt x="342" y="37"/>
                  </a:cubicBezTo>
                  <a:cubicBezTo>
                    <a:pt x="403" y="31"/>
                    <a:pt x="403" y="31"/>
                    <a:pt x="403" y="31"/>
                  </a:cubicBezTo>
                  <a:cubicBezTo>
                    <a:pt x="404" y="31"/>
                    <a:pt x="404" y="31"/>
                    <a:pt x="404" y="31"/>
                  </a:cubicBezTo>
                  <a:cubicBezTo>
                    <a:pt x="404" y="31"/>
                    <a:pt x="404" y="31"/>
                    <a:pt x="404" y="31"/>
                  </a:cubicBezTo>
                  <a:cubicBezTo>
                    <a:pt x="407" y="30"/>
                    <a:pt x="407" y="30"/>
                    <a:pt x="407" y="30"/>
                  </a:cubicBezTo>
                  <a:cubicBezTo>
                    <a:pt x="408" y="30"/>
                    <a:pt x="408" y="30"/>
                    <a:pt x="408" y="30"/>
                  </a:cubicBezTo>
                  <a:cubicBezTo>
                    <a:pt x="507" y="20"/>
                    <a:pt x="507" y="20"/>
                    <a:pt x="507" y="20"/>
                  </a:cubicBezTo>
                  <a:cubicBezTo>
                    <a:pt x="512" y="19"/>
                    <a:pt x="512" y="19"/>
                    <a:pt x="512" y="19"/>
                  </a:cubicBezTo>
                  <a:lnTo>
                    <a:pt x="697" y="0"/>
                  </a:lnTo>
                  <a:close/>
                </a:path>
              </a:pathLst>
            </a:custGeom>
            <a:solidFill>
              <a:srgbClr val="955D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 name="iŝľïḓe"/>
            <p:cNvSpPr/>
            <p:nvPr/>
          </p:nvSpPr>
          <p:spPr bwMode="auto">
            <a:xfrm>
              <a:off x="5108575" y="3105150"/>
              <a:ext cx="231775" cy="228600"/>
            </a:xfrm>
            <a:custGeom>
              <a:avLst/>
              <a:gdLst>
                <a:gd name="T0" fmla="*/ 43 w 146"/>
                <a:gd name="T1" fmla="*/ 23 h 144"/>
                <a:gd name="T2" fmla="*/ 42 w 146"/>
                <a:gd name="T3" fmla="*/ 23 h 144"/>
                <a:gd name="T4" fmla="*/ 25 w 146"/>
                <a:gd name="T5" fmla="*/ 0 h 144"/>
                <a:gd name="T6" fmla="*/ 23 w 146"/>
                <a:gd name="T7" fmla="*/ 3 h 144"/>
                <a:gd name="T8" fmla="*/ 39 w 146"/>
                <a:gd name="T9" fmla="*/ 24 h 144"/>
                <a:gd name="T10" fmla="*/ 0 w 146"/>
                <a:gd name="T11" fmla="*/ 139 h 144"/>
                <a:gd name="T12" fmla="*/ 2 w 146"/>
                <a:gd name="T13" fmla="*/ 144 h 144"/>
                <a:gd name="T14" fmla="*/ 4 w 146"/>
                <a:gd name="T15" fmla="*/ 139 h 144"/>
                <a:gd name="T16" fmla="*/ 107 w 146"/>
                <a:gd name="T17" fmla="*/ 127 h 144"/>
                <a:gd name="T18" fmla="*/ 146 w 146"/>
                <a:gd name="T19" fmla="*/ 12 h 144"/>
                <a:gd name="T20" fmla="*/ 43 w 146"/>
                <a:gd name="T21" fmla="*/ 2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44">
                  <a:moveTo>
                    <a:pt x="43" y="23"/>
                  </a:moveTo>
                  <a:lnTo>
                    <a:pt x="42" y="23"/>
                  </a:lnTo>
                  <a:lnTo>
                    <a:pt x="25" y="0"/>
                  </a:lnTo>
                  <a:lnTo>
                    <a:pt x="23" y="3"/>
                  </a:lnTo>
                  <a:lnTo>
                    <a:pt x="39" y="24"/>
                  </a:lnTo>
                  <a:lnTo>
                    <a:pt x="0" y="139"/>
                  </a:lnTo>
                  <a:lnTo>
                    <a:pt x="2" y="144"/>
                  </a:lnTo>
                  <a:lnTo>
                    <a:pt x="4" y="139"/>
                  </a:lnTo>
                  <a:lnTo>
                    <a:pt x="107" y="127"/>
                  </a:lnTo>
                  <a:lnTo>
                    <a:pt x="146" y="12"/>
                  </a:lnTo>
                  <a:lnTo>
                    <a:pt x="43" y="23"/>
                  </a:lnTo>
                  <a:close/>
                </a:path>
              </a:pathLst>
            </a:custGeom>
            <a:solidFill>
              <a:srgbClr val="FCBB6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 name="íṥľîḓê"/>
            <p:cNvSpPr/>
            <p:nvPr/>
          </p:nvSpPr>
          <p:spPr bwMode="auto">
            <a:xfrm>
              <a:off x="5111750" y="3122613"/>
              <a:ext cx="236538" cy="211138"/>
            </a:xfrm>
            <a:custGeom>
              <a:avLst/>
              <a:gdLst>
                <a:gd name="T0" fmla="*/ 149 w 149"/>
                <a:gd name="T1" fmla="*/ 0 h 133"/>
                <a:gd name="T2" fmla="*/ 109 w 149"/>
                <a:gd name="T3" fmla="*/ 121 h 133"/>
                <a:gd name="T4" fmla="*/ 0 w 149"/>
                <a:gd name="T5" fmla="*/ 133 h 133"/>
                <a:gd name="T6" fmla="*/ 41 w 149"/>
                <a:gd name="T7" fmla="*/ 12 h 133"/>
                <a:gd name="T8" fmla="*/ 144 w 149"/>
                <a:gd name="T9" fmla="*/ 1 h 133"/>
                <a:gd name="T10" fmla="*/ 149 w 149"/>
                <a:gd name="T11" fmla="*/ 0 h 133"/>
              </a:gdLst>
              <a:ahLst/>
              <a:cxnLst>
                <a:cxn ang="0">
                  <a:pos x="T0" y="T1"/>
                </a:cxn>
                <a:cxn ang="0">
                  <a:pos x="T2" y="T3"/>
                </a:cxn>
                <a:cxn ang="0">
                  <a:pos x="T4" y="T5"/>
                </a:cxn>
                <a:cxn ang="0">
                  <a:pos x="T6" y="T7"/>
                </a:cxn>
                <a:cxn ang="0">
                  <a:pos x="T8" y="T9"/>
                </a:cxn>
                <a:cxn ang="0">
                  <a:pos x="T10" y="T11"/>
                </a:cxn>
              </a:cxnLst>
              <a:rect l="0" t="0" r="r" b="b"/>
              <a:pathLst>
                <a:path w="149" h="133">
                  <a:moveTo>
                    <a:pt x="149" y="0"/>
                  </a:moveTo>
                  <a:lnTo>
                    <a:pt x="109" y="121"/>
                  </a:lnTo>
                  <a:lnTo>
                    <a:pt x="0" y="133"/>
                  </a:lnTo>
                  <a:lnTo>
                    <a:pt x="41" y="12"/>
                  </a:lnTo>
                  <a:lnTo>
                    <a:pt x="144" y="1"/>
                  </a:lnTo>
                  <a:lnTo>
                    <a:pt x="149" y="0"/>
                  </a:lnTo>
                  <a:close/>
                </a:path>
              </a:pathLst>
            </a:custGeom>
            <a:solidFill>
              <a:srgbClr val="FFD6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ïşľíḑé"/>
            <p:cNvSpPr/>
            <p:nvPr/>
          </p:nvSpPr>
          <p:spPr bwMode="auto">
            <a:xfrm>
              <a:off x="5148263" y="3089275"/>
              <a:ext cx="200025" cy="53975"/>
            </a:xfrm>
            <a:custGeom>
              <a:avLst/>
              <a:gdLst>
                <a:gd name="T0" fmla="*/ 126 w 126"/>
                <a:gd name="T1" fmla="*/ 21 h 34"/>
                <a:gd name="T2" fmla="*/ 18 w 126"/>
                <a:gd name="T3" fmla="*/ 34 h 34"/>
                <a:gd name="T4" fmla="*/ 0 w 126"/>
                <a:gd name="T5" fmla="*/ 10 h 34"/>
                <a:gd name="T6" fmla="*/ 109 w 126"/>
                <a:gd name="T7" fmla="*/ 0 h 34"/>
                <a:gd name="T8" fmla="*/ 126 w 126"/>
                <a:gd name="T9" fmla="*/ 21 h 34"/>
              </a:gdLst>
              <a:ahLst/>
              <a:cxnLst>
                <a:cxn ang="0">
                  <a:pos x="T0" y="T1"/>
                </a:cxn>
                <a:cxn ang="0">
                  <a:pos x="T2" y="T3"/>
                </a:cxn>
                <a:cxn ang="0">
                  <a:pos x="T4" y="T5"/>
                </a:cxn>
                <a:cxn ang="0">
                  <a:pos x="T6" y="T7"/>
                </a:cxn>
                <a:cxn ang="0">
                  <a:pos x="T8" y="T9"/>
                </a:cxn>
              </a:cxnLst>
              <a:rect l="0" t="0" r="r" b="b"/>
              <a:pathLst>
                <a:path w="126" h="34">
                  <a:moveTo>
                    <a:pt x="126" y="21"/>
                  </a:moveTo>
                  <a:lnTo>
                    <a:pt x="18" y="34"/>
                  </a:lnTo>
                  <a:lnTo>
                    <a:pt x="0" y="10"/>
                  </a:lnTo>
                  <a:lnTo>
                    <a:pt x="109" y="0"/>
                  </a:lnTo>
                  <a:lnTo>
                    <a:pt x="126" y="21"/>
                  </a:lnTo>
                  <a:close/>
                </a:path>
              </a:pathLst>
            </a:custGeom>
            <a:solidFill>
              <a:srgbClr val="FFDF9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 name="îśļïḓé"/>
            <p:cNvSpPr/>
            <p:nvPr/>
          </p:nvSpPr>
          <p:spPr bwMode="auto">
            <a:xfrm>
              <a:off x="3971925" y="3155950"/>
              <a:ext cx="1131888" cy="1111250"/>
            </a:xfrm>
            <a:custGeom>
              <a:avLst/>
              <a:gdLst>
                <a:gd name="T0" fmla="*/ 683 w 683"/>
                <a:gd name="T1" fmla="*/ 594 h 670"/>
                <a:gd name="T2" fmla="*/ 594 w 683"/>
                <a:gd name="T3" fmla="*/ 607 h 670"/>
                <a:gd name="T4" fmla="*/ 500 w 683"/>
                <a:gd name="T5" fmla="*/ 623 h 670"/>
                <a:gd name="T6" fmla="*/ 387 w 683"/>
                <a:gd name="T7" fmla="*/ 645 h 670"/>
                <a:gd name="T8" fmla="*/ 387 w 683"/>
                <a:gd name="T9" fmla="*/ 645 h 670"/>
                <a:gd name="T10" fmla="*/ 319 w 683"/>
                <a:gd name="T11" fmla="*/ 660 h 670"/>
                <a:gd name="T12" fmla="*/ 291 w 683"/>
                <a:gd name="T13" fmla="*/ 666 h 670"/>
                <a:gd name="T14" fmla="*/ 274 w 683"/>
                <a:gd name="T15" fmla="*/ 670 h 670"/>
                <a:gd name="T16" fmla="*/ 152 w 683"/>
                <a:gd name="T17" fmla="*/ 531 h 670"/>
                <a:gd name="T18" fmla="*/ 139 w 683"/>
                <a:gd name="T19" fmla="*/ 513 h 670"/>
                <a:gd name="T20" fmla="*/ 108 w 683"/>
                <a:gd name="T21" fmla="*/ 467 h 670"/>
                <a:gd name="T22" fmla="*/ 4 w 683"/>
                <a:gd name="T23" fmla="*/ 185 h 670"/>
                <a:gd name="T24" fmla="*/ 8 w 683"/>
                <a:gd name="T25" fmla="*/ 81 h 670"/>
                <a:gd name="T26" fmla="*/ 52 w 683"/>
                <a:gd name="T27" fmla="*/ 7 h 670"/>
                <a:gd name="T28" fmla="*/ 66 w 683"/>
                <a:gd name="T29" fmla="*/ 0 h 670"/>
                <a:gd name="T30" fmla="*/ 129 w 683"/>
                <a:gd name="T31" fmla="*/ 77 h 670"/>
                <a:gd name="T32" fmla="*/ 159 w 683"/>
                <a:gd name="T33" fmla="*/ 136 h 670"/>
                <a:gd name="T34" fmla="*/ 166 w 683"/>
                <a:gd name="T35" fmla="*/ 152 h 670"/>
                <a:gd name="T36" fmla="*/ 358 w 683"/>
                <a:gd name="T37" fmla="*/ 467 h 670"/>
                <a:gd name="T38" fmla="*/ 376 w 683"/>
                <a:gd name="T39" fmla="*/ 489 h 670"/>
                <a:gd name="T40" fmla="*/ 397 w 683"/>
                <a:gd name="T41" fmla="*/ 513 h 670"/>
                <a:gd name="T42" fmla="*/ 407 w 683"/>
                <a:gd name="T43" fmla="*/ 524 h 670"/>
                <a:gd name="T44" fmla="*/ 445 w 683"/>
                <a:gd name="T45" fmla="*/ 555 h 670"/>
                <a:gd name="T46" fmla="*/ 491 w 683"/>
                <a:gd name="T47" fmla="*/ 568 h 670"/>
                <a:gd name="T48" fmla="*/ 510 w 683"/>
                <a:gd name="T49" fmla="*/ 570 h 670"/>
                <a:gd name="T50" fmla="*/ 591 w 683"/>
                <a:gd name="T51" fmla="*/ 580 h 670"/>
                <a:gd name="T52" fmla="*/ 639 w 683"/>
                <a:gd name="T53" fmla="*/ 588 h 670"/>
                <a:gd name="T54" fmla="*/ 683 w 683"/>
                <a:gd name="T55" fmla="*/ 594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83" h="670">
                  <a:moveTo>
                    <a:pt x="683" y="594"/>
                  </a:moveTo>
                  <a:cubicBezTo>
                    <a:pt x="653" y="598"/>
                    <a:pt x="623" y="603"/>
                    <a:pt x="594" y="607"/>
                  </a:cubicBezTo>
                  <a:cubicBezTo>
                    <a:pt x="562" y="612"/>
                    <a:pt x="531" y="618"/>
                    <a:pt x="500" y="623"/>
                  </a:cubicBezTo>
                  <a:cubicBezTo>
                    <a:pt x="462" y="630"/>
                    <a:pt x="425" y="638"/>
                    <a:pt x="387" y="645"/>
                  </a:cubicBezTo>
                  <a:cubicBezTo>
                    <a:pt x="387" y="645"/>
                    <a:pt x="387" y="645"/>
                    <a:pt x="387" y="645"/>
                  </a:cubicBezTo>
                  <a:cubicBezTo>
                    <a:pt x="364" y="650"/>
                    <a:pt x="341" y="655"/>
                    <a:pt x="319" y="660"/>
                  </a:cubicBezTo>
                  <a:cubicBezTo>
                    <a:pt x="310" y="662"/>
                    <a:pt x="300" y="664"/>
                    <a:pt x="291" y="666"/>
                  </a:cubicBezTo>
                  <a:cubicBezTo>
                    <a:pt x="286" y="668"/>
                    <a:pt x="280" y="669"/>
                    <a:pt x="274" y="670"/>
                  </a:cubicBezTo>
                  <a:cubicBezTo>
                    <a:pt x="230" y="627"/>
                    <a:pt x="189" y="581"/>
                    <a:pt x="152" y="531"/>
                  </a:cubicBezTo>
                  <a:cubicBezTo>
                    <a:pt x="148" y="525"/>
                    <a:pt x="143" y="519"/>
                    <a:pt x="139" y="513"/>
                  </a:cubicBezTo>
                  <a:cubicBezTo>
                    <a:pt x="128" y="498"/>
                    <a:pt x="118" y="483"/>
                    <a:pt x="108" y="467"/>
                  </a:cubicBezTo>
                  <a:cubicBezTo>
                    <a:pt x="54" y="381"/>
                    <a:pt x="15" y="285"/>
                    <a:pt x="4" y="185"/>
                  </a:cubicBezTo>
                  <a:cubicBezTo>
                    <a:pt x="0" y="150"/>
                    <a:pt x="0" y="114"/>
                    <a:pt x="8" y="81"/>
                  </a:cubicBezTo>
                  <a:cubicBezTo>
                    <a:pt x="15" y="54"/>
                    <a:pt x="28" y="22"/>
                    <a:pt x="52" y="7"/>
                  </a:cubicBezTo>
                  <a:cubicBezTo>
                    <a:pt x="57" y="4"/>
                    <a:pt x="61" y="2"/>
                    <a:pt x="66" y="0"/>
                  </a:cubicBezTo>
                  <a:cubicBezTo>
                    <a:pt x="89" y="24"/>
                    <a:pt x="112" y="49"/>
                    <a:pt x="129" y="77"/>
                  </a:cubicBezTo>
                  <a:cubicBezTo>
                    <a:pt x="141" y="96"/>
                    <a:pt x="150" y="116"/>
                    <a:pt x="159" y="136"/>
                  </a:cubicBezTo>
                  <a:cubicBezTo>
                    <a:pt x="161" y="141"/>
                    <a:pt x="163" y="147"/>
                    <a:pt x="166" y="152"/>
                  </a:cubicBezTo>
                  <a:cubicBezTo>
                    <a:pt x="216" y="265"/>
                    <a:pt x="281" y="371"/>
                    <a:pt x="358" y="467"/>
                  </a:cubicBezTo>
                  <a:cubicBezTo>
                    <a:pt x="364" y="474"/>
                    <a:pt x="370" y="481"/>
                    <a:pt x="376" y="489"/>
                  </a:cubicBezTo>
                  <a:cubicBezTo>
                    <a:pt x="383" y="497"/>
                    <a:pt x="390" y="505"/>
                    <a:pt x="397" y="513"/>
                  </a:cubicBezTo>
                  <a:cubicBezTo>
                    <a:pt x="400" y="517"/>
                    <a:pt x="404" y="521"/>
                    <a:pt x="407" y="524"/>
                  </a:cubicBezTo>
                  <a:cubicBezTo>
                    <a:pt x="418" y="536"/>
                    <a:pt x="430" y="547"/>
                    <a:pt x="445" y="555"/>
                  </a:cubicBezTo>
                  <a:cubicBezTo>
                    <a:pt x="459" y="562"/>
                    <a:pt x="475" y="565"/>
                    <a:pt x="491" y="568"/>
                  </a:cubicBezTo>
                  <a:cubicBezTo>
                    <a:pt x="497" y="568"/>
                    <a:pt x="504" y="569"/>
                    <a:pt x="510" y="570"/>
                  </a:cubicBezTo>
                  <a:cubicBezTo>
                    <a:pt x="537" y="573"/>
                    <a:pt x="564" y="577"/>
                    <a:pt x="591" y="580"/>
                  </a:cubicBezTo>
                  <a:cubicBezTo>
                    <a:pt x="607" y="583"/>
                    <a:pt x="623" y="585"/>
                    <a:pt x="639" y="588"/>
                  </a:cubicBezTo>
                  <a:cubicBezTo>
                    <a:pt x="653" y="590"/>
                    <a:pt x="668" y="592"/>
                    <a:pt x="683" y="59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 name="iš1ïḓê"/>
            <p:cNvSpPr/>
            <p:nvPr/>
          </p:nvSpPr>
          <p:spPr bwMode="auto">
            <a:xfrm>
              <a:off x="4640263" y="4413250"/>
              <a:ext cx="323850" cy="936625"/>
            </a:xfrm>
            <a:custGeom>
              <a:avLst/>
              <a:gdLst>
                <a:gd name="T0" fmla="*/ 7 w 196"/>
                <a:gd name="T1" fmla="*/ 35 h 565"/>
                <a:gd name="T2" fmla="*/ 151 w 196"/>
                <a:gd name="T3" fmla="*/ 541 h 565"/>
                <a:gd name="T4" fmla="*/ 189 w 196"/>
                <a:gd name="T5" fmla="*/ 530 h 565"/>
                <a:gd name="T6" fmla="*/ 45 w 196"/>
                <a:gd name="T7" fmla="*/ 25 h 565"/>
                <a:gd name="T8" fmla="*/ 7 w 196"/>
                <a:gd name="T9" fmla="*/ 35 h 565"/>
              </a:gdLst>
              <a:ahLst/>
              <a:cxnLst>
                <a:cxn ang="0">
                  <a:pos x="T0" y="T1"/>
                </a:cxn>
                <a:cxn ang="0">
                  <a:pos x="T2" y="T3"/>
                </a:cxn>
                <a:cxn ang="0">
                  <a:pos x="T4" y="T5"/>
                </a:cxn>
                <a:cxn ang="0">
                  <a:pos x="T6" y="T7"/>
                </a:cxn>
                <a:cxn ang="0">
                  <a:pos x="T8" y="T9"/>
                </a:cxn>
              </a:cxnLst>
              <a:rect l="0" t="0" r="r" b="b"/>
              <a:pathLst>
                <a:path w="196" h="565">
                  <a:moveTo>
                    <a:pt x="7" y="35"/>
                  </a:moveTo>
                  <a:cubicBezTo>
                    <a:pt x="55" y="204"/>
                    <a:pt x="103" y="372"/>
                    <a:pt x="151" y="541"/>
                  </a:cubicBezTo>
                  <a:cubicBezTo>
                    <a:pt x="158" y="565"/>
                    <a:pt x="196" y="555"/>
                    <a:pt x="189" y="530"/>
                  </a:cubicBezTo>
                  <a:cubicBezTo>
                    <a:pt x="141" y="362"/>
                    <a:pt x="93" y="193"/>
                    <a:pt x="45" y="25"/>
                  </a:cubicBezTo>
                  <a:cubicBezTo>
                    <a:pt x="38" y="0"/>
                    <a:pt x="0" y="10"/>
                    <a:pt x="7" y="35"/>
                  </a:cubicBezTo>
                  <a:close/>
                </a:path>
              </a:pathLst>
            </a:custGeom>
            <a:solidFill>
              <a:srgbClr val="D4D6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 name="îṥḻïḓé"/>
            <p:cNvSpPr/>
            <p:nvPr/>
          </p:nvSpPr>
          <p:spPr bwMode="auto">
            <a:xfrm>
              <a:off x="4646613" y="4433888"/>
              <a:ext cx="306388" cy="909638"/>
            </a:xfrm>
            <a:custGeom>
              <a:avLst/>
              <a:gdLst>
                <a:gd name="T0" fmla="*/ 157 w 185"/>
                <a:gd name="T1" fmla="*/ 519 h 549"/>
                <a:gd name="T2" fmla="*/ 13 w 185"/>
                <a:gd name="T3" fmla="*/ 13 h 549"/>
                <a:gd name="T4" fmla="*/ 14 w 185"/>
                <a:gd name="T5" fmla="*/ 0 h 549"/>
                <a:gd name="T6" fmla="*/ 3 w 185"/>
                <a:gd name="T7" fmla="*/ 23 h 549"/>
                <a:gd name="T8" fmla="*/ 147 w 185"/>
                <a:gd name="T9" fmla="*/ 529 h 549"/>
                <a:gd name="T10" fmla="*/ 185 w 185"/>
                <a:gd name="T11" fmla="*/ 531 h 549"/>
                <a:gd name="T12" fmla="*/ 157 w 185"/>
                <a:gd name="T13" fmla="*/ 519 h 549"/>
              </a:gdLst>
              <a:ahLst/>
              <a:cxnLst>
                <a:cxn ang="0">
                  <a:pos x="T0" y="T1"/>
                </a:cxn>
                <a:cxn ang="0">
                  <a:pos x="T2" y="T3"/>
                </a:cxn>
                <a:cxn ang="0">
                  <a:pos x="T4" y="T5"/>
                </a:cxn>
                <a:cxn ang="0">
                  <a:pos x="T6" y="T7"/>
                </a:cxn>
                <a:cxn ang="0">
                  <a:pos x="T8" y="T9"/>
                </a:cxn>
                <a:cxn ang="0">
                  <a:pos x="T10" y="T11"/>
                </a:cxn>
                <a:cxn ang="0">
                  <a:pos x="T12" y="T13"/>
                </a:cxn>
              </a:cxnLst>
              <a:rect l="0" t="0" r="r" b="b"/>
              <a:pathLst>
                <a:path w="185" h="549">
                  <a:moveTo>
                    <a:pt x="157" y="519"/>
                  </a:moveTo>
                  <a:cubicBezTo>
                    <a:pt x="109" y="350"/>
                    <a:pt x="61" y="182"/>
                    <a:pt x="13" y="13"/>
                  </a:cubicBezTo>
                  <a:cubicBezTo>
                    <a:pt x="12" y="8"/>
                    <a:pt x="12" y="4"/>
                    <a:pt x="14" y="0"/>
                  </a:cubicBezTo>
                  <a:cubicBezTo>
                    <a:pt x="6" y="4"/>
                    <a:pt x="0" y="12"/>
                    <a:pt x="3" y="23"/>
                  </a:cubicBezTo>
                  <a:cubicBezTo>
                    <a:pt x="51" y="192"/>
                    <a:pt x="99" y="360"/>
                    <a:pt x="147" y="529"/>
                  </a:cubicBezTo>
                  <a:cubicBezTo>
                    <a:pt x="152" y="549"/>
                    <a:pt x="178" y="546"/>
                    <a:pt x="185" y="531"/>
                  </a:cubicBezTo>
                  <a:cubicBezTo>
                    <a:pt x="174" y="535"/>
                    <a:pt x="161" y="532"/>
                    <a:pt x="157" y="519"/>
                  </a:cubicBezTo>
                  <a:close/>
                </a:path>
              </a:pathLst>
            </a:custGeom>
            <a:solidFill>
              <a:srgbClr val="F6EFC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 name="îSḷïḍé"/>
            <p:cNvSpPr/>
            <p:nvPr/>
          </p:nvSpPr>
          <p:spPr bwMode="auto">
            <a:xfrm>
              <a:off x="4011613" y="4287838"/>
              <a:ext cx="169863" cy="892175"/>
            </a:xfrm>
            <a:custGeom>
              <a:avLst/>
              <a:gdLst>
                <a:gd name="T0" fmla="*/ 93 w 103"/>
                <a:gd name="T1" fmla="*/ 0 h 538"/>
                <a:gd name="T2" fmla="*/ 35 w 103"/>
                <a:gd name="T3" fmla="*/ 492 h 538"/>
                <a:gd name="T4" fmla="*/ 3 w 103"/>
                <a:gd name="T5" fmla="*/ 509 h 538"/>
                <a:gd name="T6" fmla="*/ 3 w 103"/>
                <a:gd name="T7" fmla="*/ 513 h 538"/>
                <a:gd name="T8" fmla="*/ 43 w 103"/>
                <a:gd name="T9" fmla="*/ 513 h 538"/>
                <a:gd name="T10" fmla="*/ 102 w 103"/>
                <a:gd name="T11" fmla="*/ 17 h 538"/>
                <a:gd name="T12" fmla="*/ 93 w 103"/>
                <a:gd name="T13" fmla="*/ 0 h 538"/>
              </a:gdLst>
              <a:ahLst/>
              <a:cxnLst>
                <a:cxn ang="0">
                  <a:pos x="T0" y="T1"/>
                </a:cxn>
                <a:cxn ang="0">
                  <a:pos x="T2" y="T3"/>
                </a:cxn>
                <a:cxn ang="0">
                  <a:pos x="T4" y="T5"/>
                </a:cxn>
                <a:cxn ang="0">
                  <a:pos x="T6" y="T7"/>
                </a:cxn>
                <a:cxn ang="0">
                  <a:pos x="T8" y="T9"/>
                </a:cxn>
                <a:cxn ang="0">
                  <a:pos x="T10" y="T11"/>
                </a:cxn>
                <a:cxn ang="0">
                  <a:pos x="T12" y="T13"/>
                </a:cxn>
              </a:cxnLst>
              <a:rect l="0" t="0" r="r" b="b"/>
              <a:pathLst>
                <a:path w="103" h="538">
                  <a:moveTo>
                    <a:pt x="93" y="0"/>
                  </a:moveTo>
                  <a:cubicBezTo>
                    <a:pt x="74" y="164"/>
                    <a:pt x="54" y="328"/>
                    <a:pt x="35" y="492"/>
                  </a:cubicBezTo>
                  <a:cubicBezTo>
                    <a:pt x="33" y="508"/>
                    <a:pt x="14" y="514"/>
                    <a:pt x="3" y="509"/>
                  </a:cubicBezTo>
                  <a:cubicBezTo>
                    <a:pt x="3" y="510"/>
                    <a:pt x="3" y="511"/>
                    <a:pt x="3" y="513"/>
                  </a:cubicBezTo>
                  <a:cubicBezTo>
                    <a:pt x="0" y="538"/>
                    <a:pt x="40" y="538"/>
                    <a:pt x="43" y="513"/>
                  </a:cubicBezTo>
                  <a:cubicBezTo>
                    <a:pt x="62" y="347"/>
                    <a:pt x="82" y="182"/>
                    <a:pt x="102" y="17"/>
                  </a:cubicBezTo>
                  <a:cubicBezTo>
                    <a:pt x="103" y="8"/>
                    <a:pt x="99" y="2"/>
                    <a:pt x="93" y="0"/>
                  </a:cubicBezTo>
                  <a:close/>
                </a:path>
              </a:pathLst>
            </a:custGeom>
            <a:solidFill>
              <a:srgbClr val="F6EFC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 name="işḻîḑe"/>
            <p:cNvSpPr/>
            <p:nvPr/>
          </p:nvSpPr>
          <p:spPr bwMode="auto">
            <a:xfrm>
              <a:off x="4384675" y="4654550"/>
              <a:ext cx="303213" cy="1258888"/>
            </a:xfrm>
            <a:custGeom>
              <a:avLst/>
              <a:gdLst>
                <a:gd name="T0" fmla="*/ 156 w 183"/>
                <a:gd name="T1" fmla="*/ 730 h 760"/>
                <a:gd name="T2" fmla="*/ 129 w 183"/>
                <a:gd name="T3" fmla="*/ 599 h 760"/>
                <a:gd name="T4" fmla="*/ 12 w 183"/>
                <a:gd name="T5" fmla="*/ 13 h 760"/>
                <a:gd name="T6" fmla="*/ 13 w 183"/>
                <a:gd name="T7" fmla="*/ 0 h 760"/>
                <a:gd name="T8" fmla="*/ 2 w 183"/>
                <a:gd name="T9" fmla="*/ 22 h 760"/>
                <a:gd name="T10" fmla="*/ 120 w 183"/>
                <a:gd name="T11" fmla="*/ 609 h 760"/>
                <a:gd name="T12" fmla="*/ 146 w 183"/>
                <a:gd name="T13" fmla="*/ 740 h 760"/>
                <a:gd name="T14" fmla="*/ 183 w 183"/>
                <a:gd name="T15" fmla="*/ 742 h 760"/>
                <a:gd name="T16" fmla="*/ 156 w 183"/>
                <a:gd name="T17" fmla="*/ 73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760">
                  <a:moveTo>
                    <a:pt x="156" y="730"/>
                  </a:moveTo>
                  <a:cubicBezTo>
                    <a:pt x="147" y="687"/>
                    <a:pt x="138" y="643"/>
                    <a:pt x="129" y="599"/>
                  </a:cubicBezTo>
                  <a:cubicBezTo>
                    <a:pt x="90" y="404"/>
                    <a:pt x="51" y="208"/>
                    <a:pt x="12" y="13"/>
                  </a:cubicBezTo>
                  <a:cubicBezTo>
                    <a:pt x="11" y="8"/>
                    <a:pt x="12" y="3"/>
                    <a:pt x="13" y="0"/>
                  </a:cubicBezTo>
                  <a:cubicBezTo>
                    <a:pt x="6" y="4"/>
                    <a:pt x="0" y="12"/>
                    <a:pt x="2" y="22"/>
                  </a:cubicBezTo>
                  <a:cubicBezTo>
                    <a:pt x="42" y="218"/>
                    <a:pt x="81" y="413"/>
                    <a:pt x="120" y="609"/>
                  </a:cubicBezTo>
                  <a:cubicBezTo>
                    <a:pt x="129" y="652"/>
                    <a:pt x="137" y="696"/>
                    <a:pt x="146" y="740"/>
                  </a:cubicBezTo>
                  <a:cubicBezTo>
                    <a:pt x="150" y="760"/>
                    <a:pt x="176" y="757"/>
                    <a:pt x="183" y="742"/>
                  </a:cubicBezTo>
                  <a:cubicBezTo>
                    <a:pt x="173" y="748"/>
                    <a:pt x="158" y="745"/>
                    <a:pt x="156" y="730"/>
                  </a:cubicBezTo>
                  <a:close/>
                </a:path>
              </a:pathLst>
            </a:custGeom>
            <a:solidFill>
              <a:srgbClr val="F6EFC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 name="ïṧlîḋê"/>
            <p:cNvSpPr/>
            <p:nvPr/>
          </p:nvSpPr>
          <p:spPr bwMode="auto">
            <a:xfrm>
              <a:off x="3695700" y="4446588"/>
              <a:ext cx="273050" cy="1263650"/>
            </a:xfrm>
            <a:custGeom>
              <a:avLst/>
              <a:gdLst>
                <a:gd name="T0" fmla="*/ 133 w 165"/>
                <a:gd name="T1" fmla="*/ 6 h 762"/>
                <a:gd name="T2" fmla="*/ 154 w 165"/>
                <a:gd name="T3" fmla="*/ 31 h 762"/>
                <a:gd name="T4" fmla="*/ 128 w 165"/>
                <a:gd name="T5" fmla="*/ 162 h 762"/>
                <a:gd name="T6" fmla="*/ 10 w 165"/>
                <a:gd name="T7" fmla="*/ 748 h 762"/>
                <a:gd name="T8" fmla="*/ 0 w 165"/>
                <a:gd name="T9" fmla="*/ 761 h 762"/>
                <a:gd name="T10" fmla="*/ 18 w 165"/>
                <a:gd name="T11" fmla="*/ 747 h 762"/>
                <a:gd name="T12" fmla="*/ 135 w 165"/>
                <a:gd name="T13" fmla="*/ 160 h 762"/>
                <a:gd name="T14" fmla="*/ 162 w 165"/>
                <a:gd name="T15" fmla="*/ 29 h 762"/>
                <a:gd name="T16" fmla="*/ 133 w 165"/>
                <a:gd name="T17" fmla="*/ 6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762">
                  <a:moveTo>
                    <a:pt x="133" y="6"/>
                  </a:moveTo>
                  <a:cubicBezTo>
                    <a:pt x="145" y="6"/>
                    <a:pt x="157" y="16"/>
                    <a:pt x="154" y="31"/>
                  </a:cubicBezTo>
                  <a:cubicBezTo>
                    <a:pt x="145" y="74"/>
                    <a:pt x="136" y="118"/>
                    <a:pt x="128" y="162"/>
                  </a:cubicBezTo>
                  <a:cubicBezTo>
                    <a:pt x="88" y="357"/>
                    <a:pt x="49" y="553"/>
                    <a:pt x="10" y="748"/>
                  </a:cubicBezTo>
                  <a:cubicBezTo>
                    <a:pt x="9" y="755"/>
                    <a:pt x="5" y="759"/>
                    <a:pt x="0" y="761"/>
                  </a:cubicBezTo>
                  <a:cubicBezTo>
                    <a:pt x="8" y="762"/>
                    <a:pt x="16" y="757"/>
                    <a:pt x="18" y="747"/>
                  </a:cubicBezTo>
                  <a:cubicBezTo>
                    <a:pt x="57" y="551"/>
                    <a:pt x="96" y="356"/>
                    <a:pt x="135" y="160"/>
                  </a:cubicBezTo>
                  <a:cubicBezTo>
                    <a:pt x="144" y="117"/>
                    <a:pt x="153" y="73"/>
                    <a:pt x="162" y="29"/>
                  </a:cubicBezTo>
                  <a:cubicBezTo>
                    <a:pt x="165" y="11"/>
                    <a:pt x="146" y="0"/>
                    <a:pt x="133" y="6"/>
                  </a:cubicBezTo>
                  <a:close/>
                </a:path>
              </a:pathLst>
            </a:custGeom>
            <a:solidFill>
              <a:srgbClr val="F6EFC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 name="îṡḻïḑê"/>
            <p:cNvSpPr/>
            <p:nvPr/>
          </p:nvSpPr>
          <p:spPr bwMode="auto">
            <a:xfrm>
              <a:off x="4646613" y="4433888"/>
              <a:ext cx="306388" cy="909638"/>
            </a:xfrm>
            <a:custGeom>
              <a:avLst/>
              <a:gdLst>
                <a:gd name="T0" fmla="*/ 157 w 185"/>
                <a:gd name="T1" fmla="*/ 519 h 549"/>
                <a:gd name="T2" fmla="*/ 13 w 185"/>
                <a:gd name="T3" fmla="*/ 13 h 549"/>
                <a:gd name="T4" fmla="*/ 14 w 185"/>
                <a:gd name="T5" fmla="*/ 0 h 549"/>
                <a:gd name="T6" fmla="*/ 3 w 185"/>
                <a:gd name="T7" fmla="*/ 23 h 549"/>
                <a:gd name="T8" fmla="*/ 147 w 185"/>
                <a:gd name="T9" fmla="*/ 529 h 549"/>
                <a:gd name="T10" fmla="*/ 185 w 185"/>
                <a:gd name="T11" fmla="*/ 531 h 549"/>
                <a:gd name="T12" fmla="*/ 157 w 185"/>
                <a:gd name="T13" fmla="*/ 519 h 549"/>
              </a:gdLst>
              <a:ahLst/>
              <a:cxnLst>
                <a:cxn ang="0">
                  <a:pos x="T0" y="T1"/>
                </a:cxn>
                <a:cxn ang="0">
                  <a:pos x="T2" y="T3"/>
                </a:cxn>
                <a:cxn ang="0">
                  <a:pos x="T4" y="T5"/>
                </a:cxn>
                <a:cxn ang="0">
                  <a:pos x="T6" y="T7"/>
                </a:cxn>
                <a:cxn ang="0">
                  <a:pos x="T8" y="T9"/>
                </a:cxn>
                <a:cxn ang="0">
                  <a:pos x="T10" y="T11"/>
                </a:cxn>
                <a:cxn ang="0">
                  <a:pos x="T12" y="T13"/>
                </a:cxn>
              </a:cxnLst>
              <a:rect l="0" t="0" r="r" b="b"/>
              <a:pathLst>
                <a:path w="185" h="549">
                  <a:moveTo>
                    <a:pt x="157" y="519"/>
                  </a:moveTo>
                  <a:cubicBezTo>
                    <a:pt x="109" y="350"/>
                    <a:pt x="61" y="182"/>
                    <a:pt x="13" y="13"/>
                  </a:cubicBezTo>
                  <a:cubicBezTo>
                    <a:pt x="12" y="8"/>
                    <a:pt x="12" y="4"/>
                    <a:pt x="14" y="0"/>
                  </a:cubicBezTo>
                  <a:cubicBezTo>
                    <a:pt x="6" y="4"/>
                    <a:pt x="0" y="12"/>
                    <a:pt x="3" y="23"/>
                  </a:cubicBezTo>
                  <a:cubicBezTo>
                    <a:pt x="51" y="192"/>
                    <a:pt x="99" y="360"/>
                    <a:pt x="147" y="529"/>
                  </a:cubicBezTo>
                  <a:cubicBezTo>
                    <a:pt x="152" y="549"/>
                    <a:pt x="178" y="546"/>
                    <a:pt x="185" y="531"/>
                  </a:cubicBezTo>
                  <a:cubicBezTo>
                    <a:pt x="174" y="535"/>
                    <a:pt x="161" y="532"/>
                    <a:pt x="157" y="519"/>
                  </a:cubicBezTo>
                  <a:close/>
                </a:path>
              </a:pathLst>
            </a:custGeom>
            <a:solidFill>
              <a:srgbClr val="F6EFC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 name="iṥḷíde"/>
            <p:cNvSpPr/>
            <p:nvPr/>
          </p:nvSpPr>
          <p:spPr bwMode="auto">
            <a:xfrm>
              <a:off x="4768850" y="4887913"/>
              <a:ext cx="184150" cy="455613"/>
            </a:xfrm>
            <a:custGeom>
              <a:avLst/>
              <a:gdLst>
                <a:gd name="T0" fmla="*/ 83 w 111"/>
                <a:gd name="T1" fmla="*/ 245 h 275"/>
                <a:gd name="T2" fmla="*/ 14 w 111"/>
                <a:gd name="T3" fmla="*/ 0 h 275"/>
                <a:gd name="T4" fmla="*/ 0 w 111"/>
                <a:gd name="T5" fmla="*/ 0 h 275"/>
                <a:gd name="T6" fmla="*/ 73 w 111"/>
                <a:gd name="T7" fmla="*/ 255 h 275"/>
                <a:gd name="T8" fmla="*/ 111 w 111"/>
                <a:gd name="T9" fmla="*/ 257 h 275"/>
                <a:gd name="T10" fmla="*/ 83 w 111"/>
                <a:gd name="T11" fmla="*/ 245 h 275"/>
              </a:gdLst>
              <a:ahLst/>
              <a:cxnLst>
                <a:cxn ang="0">
                  <a:pos x="T0" y="T1"/>
                </a:cxn>
                <a:cxn ang="0">
                  <a:pos x="T2" y="T3"/>
                </a:cxn>
                <a:cxn ang="0">
                  <a:pos x="T4" y="T5"/>
                </a:cxn>
                <a:cxn ang="0">
                  <a:pos x="T6" y="T7"/>
                </a:cxn>
                <a:cxn ang="0">
                  <a:pos x="T8" y="T9"/>
                </a:cxn>
                <a:cxn ang="0">
                  <a:pos x="T10" y="T11"/>
                </a:cxn>
              </a:cxnLst>
              <a:rect l="0" t="0" r="r" b="b"/>
              <a:pathLst>
                <a:path w="111" h="275">
                  <a:moveTo>
                    <a:pt x="83" y="245"/>
                  </a:moveTo>
                  <a:cubicBezTo>
                    <a:pt x="60" y="163"/>
                    <a:pt x="37" y="82"/>
                    <a:pt x="14" y="0"/>
                  </a:cubicBezTo>
                  <a:cubicBezTo>
                    <a:pt x="0" y="0"/>
                    <a:pt x="0" y="0"/>
                    <a:pt x="0" y="0"/>
                  </a:cubicBezTo>
                  <a:cubicBezTo>
                    <a:pt x="24" y="85"/>
                    <a:pt x="48" y="170"/>
                    <a:pt x="73" y="255"/>
                  </a:cubicBezTo>
                  <a:cubicBezTo>
                    <a:pt x="78" y="275"/>
                    <a:pt x="104" y="272"/>
                    <a:pt x="111" y="257"/>
                  </a:cubicBezTo>
                  <a:cubicBezTo>
                    <a:pt x="100" y="261"/>
                    <a:pt x="87" y="258"/>
                    <a:pt x="83" y="245"/>
                  </a:cubicBezTo>
                  <a:close/>
                </a:path>
              </a:pathLst>
            </a:custGeom>
            <a:solidFill>
              <a:srgbClr val="A8AB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 name="ïSlïḓè"/>
            <p:cNvSpPr/>
            <p:nvPr/>
          </p:nvSpPr>
          <p:spPr bwMode="auto">
            <a:xfrm>
              <a:off x="4011613" y="4273550"/>
              <a:ext cx="174625" cy="906463"/>
            </a:xfrm>
            <a:custGeom>
              <a:avLst/>
              <a:gdLst>
                <a:gd name="T0" fmla="*/ 62 w 105"/>
                <a:gd name="T1" fmla="*/ 26 h 547"/>
                <a:gd name="T2" fmla="*/ 3 w 105"/>
                <a:gd name="T3" fmla="*/ 522 h 547"/>
                <a:gd name="T4" fmla="*/ 43 w 105"/>
                <a:gd name="T5" fmla="*/ 522 h 547"/>
                <a:gd name="T6" fmla="*/ 102 w 105"/>
                <a:gd name="T7" fmla="*/ 26 h 547"/>
                <a:gd name="T8" fmla="*/ 62 w 105"/>
                <a:gd name="T9" fmla="*/ 26 h 547"/>
              </a:gdLst>
              <a:ahLst/>
              <a:cxnLst>
                <a:cxn ang="0">
                  <a:pos x="T0" y="T1"/>
                </a:cxn>
                <a:cxn ang="0">
                  <a:pos x="T2" y="T3"/>
                </a:cxn>
                <a:cxn ang="0">
                  <a:pos x="T4" y="T5"/>
                </a:cxn>
                <a:cxn ang="0">
                  <a:pos x="T6" y="T7"/>
                </a:cxn>
                <a:cxn ang="0">
                  <a:pos x="T8" y="T9"/>
                </a:cxn>
              </a:cxnLst>
              <a:rect l="0" t="0" r="r" b="b"/>
              <a:pathLst>
                <a:path w="105" h="547">
                  <a:moveTo>
                    <a:pt x="62" y="26"/>
                  </a:moveTo>
                  <a:cubicBezTo>
                    <a:pt x="42" y="191"/>
                    <a:pt x="22" y="356"/>
                    <a:pt x="3" y="522"/>
                  </a:cubicBezTo>
                  <a:cubicBezTo>
                    <a:pt x="0" y="547"/>
                    <a:pt x="40" y="547"/>
                    <a:pt x="43" y="522"/>
                  </a:cubicBezTo>
                  <a:cubicBezTo>
                    <a:pt x="62" y="356"/>
                    <a:pt x="82" y="191"/>
                    <a:pt x="102" y="26"/>
                  </a:cubicBezTo>
                  <a:cubicBezTo>
                    <a:pt x="105" y="0"/>
                    <a:pt x="65" y="0"/>
                    <a:pt x="62" y="26"/>
                  </a:cubicBezTo>
                  <a:close/>
                </a:path>
              </a:pathLst>
            </a:custGeom>
            <a:solidFill>
              <a:srgbClr val="D4D6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 name="ïṧḻïḑê"/>
            <p:cNvSpPr/>
            <p:nvPr/>
          </p:nvSpPr>
          <p:spPr bwMode="auto">
            <a:xfrm>
              <a:off x="4011613" y="4287838"/>
              <a:ext cx="169863" cy="892175"/>
            </a:xfrm>
            <a:custGeom>
              <a:avLst/>
              <a:gdLst>
                <a:gd name="T0" fmla="*/ 93 w 103"/>
                <a:gd name="T1" fmla="*/ 0 h 538"/>
                <a:gd name="T2" fmla="*/ 35 w 103"/>
                <a:gd name="T3" fmla="*/ 492 h 538"/>
                <a:gd name="T4" fmla="*/ 3 w 103"/>
                <a:gd name="T5" fmla="*/ 509 h 538"/>
                <a:gd name="T6" fmla="*/ 3 w 103"/>
                <a:gd name="T7" fmla="*/ 513 h 538"/>
                <a:gd name="T8" fmla="*/ 43 w 103"/>
                <a:gd name="T9" fmla="*/ 513 h 538"/>
                <a:gd name="T10" fmla="*/ 102 w 103"/>
                <a:gd name="T11" fmla="*/ 17 h 538"/>
                <a:gd name="T12" fmla="*/ 93 w 103"/>
                <a:gd name="T13" fmla="*/ 0 h 538"/>
              </a:gdLst>
              <a:ahLst/>
              <a:cxnLst>
                <a:cxn ang="0">
                  <a:pos x="T0" y="T1"/>
                </a:cxn>
                <a:cxn ang="0">
                  <a:pos x="T2" y="T3"/>
                </a:cxn>
                <a:cxn ang="0">
                  <a:pos x="T4" y="T5"/>
                </a:cxn>
                <a:cxn ang="0">
                  <a:pos x="T6" y="T7"/>
                </a:cxn>
                <a:cxn ang="0">
                  <a:pos x="T8" y="T9"/>
                </a:cxn>
                <a:cxn ang="0">
                  <a:pos x="T10" y="T11"/>
                </a:cxn>
                <a:cxn ang="0">
                  <a:pos x="T12" y="T13"/>
                </a:cxn>
              </a:cxnLst>
              <a:rect l="0" t="0" r="r" b="b"/>
              <a:pathLst>
                <a:path w="103" h="538">
                  <a:moveTo>
                    <a:pt x="93" y="0"/>
                  </a:moveTo>
                  <a:cubicBezTo>
                    <a:pt x="74" y="164"/>
                    <a:pt x="54" y="328"/>
                    <a:pt x="35" y="492"/>
                  </a:cubicBezTo>
                  <a:cubicBezTo>
                    <a:pt x="33" y="508"/>
                    <a:pt x="14" y="514"/>
                    <a:pt x="3" y="509"/>
                  </a:cubicBezTo>
                  <a:cubicBezTo>
                    <a:pt x="3" y="510"/>
                    <a:pt x="3" y="511"/>
                    <a:pt x="3" y="513"/>
                  </a:cubicBezTo>
                  <a:cubicBezTo>
                    <a:pt x="0" y="538"/>
                    <a:pt x="40" y="538"/>
                    <a:pt x="43" y="513"/>
                  </a:cubicBezTo>
                  <a:cubicBezTo>
                    <a:pt x="62" y="347"/>
                    <a:pt x="82" y="182"/>
                    <a:pt x="102" y="17"/>
                  </a:cubicBezTo>
                  <a:cubicBezTo>
                    <a:pt x="103" y="8"/>
                    <a:pt x="99" y="2"/>
                    <a:pt x="93" y="0"/>
                  </a:cubicBezTo>
                  <a:close/>
                </a:path>
              </a:pathLst>
            </a:custGeom>
            <a:solidFill>
              <a:srgbClr val="F6EFC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 name="ïŝlïdê"/>
            <p:cNvSpPr/>
            <p:nvPr/>
          </p:nvSpPr>
          <p:spPr bwMode="auto">
            <a:xfrm>
              <a:off x="4011613" y="4887913"/>
              <a:ext cx="101600" cy="292100"/>
            </a:xfrm>
            <a:custGeom>
              <a:avLst/>
              <a:gdLst>
                <a:gd name="T0" fmla="*/ 50 w 61"/>
                <a:gd name="T1" fmla="*/ 0 h 176"/>
                <a:gd name="T2" fmla="*/ 35 w 61"/>
                <a:gd name="T3" fmla="*/ 130 h 176"/>
                <a:gd name="T4" fmla="*/ 3 w 61"/>
                <a:gd name="T5" fmla="*/ 147 h 176"/>
                <a:gd name="T6" fmla="*/ 3 w 61"/>
                <a:gd name="T7" fmla="*/ 151 h 176"/>
                <a:gd name="T8" fmla="*/ 43 w 61"/>
                <a:gd name="T9" fmla="*/ 151 h 176"/>
                <a:gd name="T10" fmla="*/ 61 w 61"/>
                <a:gd name="T11" fmla="*/ 0 h 176"/>
                <a:gd name="T12" fmla="*/ 50 w 61"/>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61" h="176">
                  <a:moveTo>
                    <a:pt x="50" y="0"/>
                  </a:moveTo>
                  <a:cubicBezTo>
                    <a:pt x="45" y="43"/>
                    <a:pt x="40" y="86"/>
                    <a:pt x="35" y="130"/>
                  </a:cubicBezTo>
                  <a:cubicBezTo>
                    <a:pt x="33" y="146"/>
                    <a:pt x="14" y="152"/>
                    <a:pt x="3" y="147"/>
                  </a:cubicBezTo>
                  <a:cubicBezTo>
                    <a:pt x="3" y="148"/>
                    <a:pt x="3" y="149"/>
                    <a:pt x="3" y="151"/>
                  </a:cubicBezTo>
                  <a:cubicBezTo>
                    <a:pt x="0" y="176"/>
                    <a:pt x="40" y="176"/>
                    <a:pt x="43" y="151"/>
                  </a:cubicBezTo>
                  <a:cubicBezTo>
                    <a:pt x="49" y="101"/>
                    <a:pt x="55" y="50"/>
                    <a:pt x="61" y="0"/>
                  </a:cubicBezTo>
                  <a:lnTo>
                    <a:pt x="50" y="0"/>
                  </a:lnTo>
                  <a:close/>
                </a:path>
              </a:pathLst>
            </a:custGeom>
            <a:solidFill>
              <a:srgbClr val="A8AB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 name="îşlïḋè"/>
            <p:cNvSpPr/>
            <p:nvPr/>
          </p:nvSpPr>
          <p:spPr bwMode="auto">
            <a:xfrm>
              <a:off x="3960813" y="4897438"/>
              <a:ext cx="741363" cy="588963"/>
            </a:xfrm>
            <a:custGeom>
              <a:avLst/>
              <a:gdLst>
                <a:gd name="T0" fmla="*/ 42 w 448"/>
                <a:gd name="T1" fmla="*/ 0 h 355"/>
                <a:gd name="T2" fmla="*/ 0 w 448"/>
                <a:gd name="T3" fmla="*/ 130 h 355"/>
                <a:gd name="T4" fmla="*/ 224 w 448"/>
                <a:gd name="T5" fmla="*/ 355 h 355"/>
                <a:gd name="T6" fmla="*/ 448 w 448"/>
                <a:gd name="T7" fmla="*/ 130 h 355"/>
                <a:gd name="T8" fmla="*/ 406 w 448"/>
                <a:gd name="T9" fmla="*/ 0 h 355"/>
                <a:gd name="T10" fmla="*/ 42 w 448"/>
                <a:gd name="T11" fmla="*/ 0 h 355"/>
              </a:gdLst>
              <a:ahLst/>
              <a:cxnLst>
                <a:cxn ang="0">
                  <a:pos x="T0" y="T1"/>
                </a:cxn>
                <a:cxn ang="0">
                  <a:pos x="T2" y="T3"/>
                </a:cxn>
                <a:cxn ang="0">
                  <a:pos x="T4" y="T5"/>
                </a:cxn>
                <a:cxn ang="0">
                  <a:pos x="T6" y="T7"/>
                </a:cxn>
                <a:cxn ang="0">
                  <a:pos x="T8" y="T9"/>
                </a:cxn>
                <a:cxn ang="0">
                  <a:pos x="T10" y="T11"/>
                </a:cxn>
              </a:cxnLst>
              <a:rect l="0" t="0" r="r" b="b"/>
              <a:pathLst>
                <a:path w="448" h="355">
                  <a:moveTo>
                    <a:pt x="42" y="0"/>
                  </a:moveTo>
                  <a:cubicBezTo>
                    <a:pt x="16" y="37"/>
                    <a:pt x="0" y="82"/>
                    <a:pt x="0" y="130"/>
                  </a:cubicBezTo>
                  <a:cubicBezTo>
                    <a:pt x="0" y="254"/>
                    <a:pt x="100" y="355"/>
                    <a:pt x="224" y="355"/>
                  </a:cubicBezTo>
                  <a:cubicBezTo>
                    <a:pt x="348" y="355"/>
                    <a:pt x="448" y="254"/>
                    <a:pt x="448" y="130"/>
                  </a:cubicBezTo>
                  <a:cubicBezTo>
                    <a:pt x="448" y="82"/>
                    <a:pt x="433" y="37"/>
                    <a:pt x="406" y="0"/>
                  </a:cubicBez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 name="îṧľïḓê"/>
            <p:cNvSpPr/>
            <p:nvPr/>
          </p:nvSpPr>
          <p:spPr bwMode="auto">
            <a:xfrm>
              <a:off x="4002088" y="5051425"/>
              <a:ext cx="658813" cy="407988"/>
            </a:xfrm>
            <a:custGeom>
              <a:avLst/>
              <a:gdLst>
                <a:gd name="T0" fmla="*/ 398 w 398"/>
                <a:gd name="T1" fmla="*/ 94 h 246"/>
                <a:gd name="T2" fmla="*/ 398 w 398"/>
                <a:gd name="T3" fmla="*/ 97 h 246"/>
                <a:gd name="T4" fmla="*/ 389 w 398"/>
                <a:gd name="T5" fmla="*/ 122 h 246"/>
                <a:gd name="T6" fmla="*/ 378 w 398"/>
                <a:gd name="T7" fmla="*/ 143 h 246"/>
                <a:gd name="T8" fmla="*/ 199 w 398"/>
                <a:gd name="T9" fmla="*/ 246 h 246"/>
                <a:gd name="T10" fmla="*/ 21 w 398"/>
                <a:gd name="T11" fmla="*/ 144 h 246"/>
                <a:gd name="T12" fmla="*/ 10 w 398"/>
                <a:gd name="T13" fmla="*/ 122 h 246"/>
                <a:gd name="T14" fmla="*/ 0 w 398"/>
                <a:gd name="T15" fmla="*/ 97 h 246"/>
                <a:gd name="T16" fmla="*/ 0 w 398"/>
                <a:gd name="T17" fmla="*/ 94 h 246"/>
                <a:gd name="T18" fmla="*/ 5 w 398"/>
                <a:gd name="T19" fmla="*/ 73 h 246"/>
                <a:gd name="T20" fmla="*/ 57 w 398"/>
                <a:gd name="T21" fmla="*/ 30 h 246"/>
                <a:gd name="T22" fmla="*/ 199 w 398"/>
                <a:gd name="T23" fmla="*/ 1 h 246"/>
                <a:gd name="T24" fmla="*/ 337 w 398"/>
                <a:gd name="T25" fmla="*/ 28 h 246"/>
                <a:gd name="T26" fmla="*/ 393 w 398"/>
                <a:gd name="T27" fmla="*/ 74 h 246"/>
                <a:gd name="T28" fmla="*/ 398 w 398"/>
                <a:gd name="T29" fmla="*/ 9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8" h="246">
                  <a:moveTo>
                    <a:pt x="398" y="94"/>
                  </a:moveTo>
                  <a:cubicBezTo>
                    <a:pt x="398" y="95"/>
                    <a:pt x="398" y="96"/>
                    <a:pt x="398" y="97"/>
                  </a:cubicBezTo>
                  <a:cubicBezTo>
                    <a:pt x="395" y="105"/>
                    <a:pt x="392" y="114"/>
                    <a:pt x="389" y="122"/>
                  </a:cubicBezTo>
                  <a:cubicBezTo>
                    <a:pt x="386" y="129"/>
                    <a:pt x="382" y="136"/>
                    <a:pt x="378" y="143"/>
                  </a:cubicBezTo>
                  <a:cubicBezTo>
                    <a:pt x="342" y="205"/>
                    <a:pt x="275" y="246"/>
                    <a:pt x="199" y="246"/>
                  </a:cubicBezTo>
                  <a:cubicBezTo>
                    <a:pt x="123" y="246"/>
                    <a:pt x="57" y="205"/>
                    <a:pt x="21" y="144"/>
                  </a:cubicBezTo>
                  <a:cubicBezTo>
                    <a:pt x="17" y="137"/>
                    <a:pt x="13" y="129"/>
                    <a:pt x="10" y="122"/>
                  </a:cubicBezTo>
                  <a:cubicBezTo>
                    <a:pt x="6" y="114"/>
                    <a:pt x="3" y="105"/>
                    <a:pt x="0" y="97"/>
                  </a:cubicBezTo>
                  <a:cubicBezTo>
                    <a:pt x="0" y="96"/>
                    <a:pt x="0" y="95"/>
                    <a:pt x="0" y="94"/>
                  </a:cubicBezTo>
                  <a:cubicBezTo>
                    <a:pt x="0" y="87"/>
                    <a:pt x="2" y="80"/>
                    <a:pt x="5" y="73"/>
                  </a:cubicBezTo>
                  <a:cubicBezTo>
                    <a:pt x="15" y="54"/>
                    <a:pt x="39" y="39"/>
                    <a:pt x="57" y="30"/>
                  </a:cubicBezTo>
                  <a:cubicBezTo>
                    <a:pt x="100" y="8"/>
                    <a:pt x="151" y="1"/>
                    <a:pt x="199" y="1"/>
                  </a:cubicBezTo>
                  <a:cubicBezTo>
                    <a:pt x="246" y="0"/>
                    <a:pt x="294" y="8"/>
                    <a:pt x="337" y="28"/>
                  </a:cubicBezTo>
                  <a:cubicBezTo>
                    <a:pt x="357" y="37"/>
                    <a:pt x="382" y="53"/>
                    <a:pt x="393" y="74"/>
                  </a:cubicBezTo>
                  <a:cubicBezTo>
                    <a:pt x="396" y="80"/>
                    <a:pt x="398" y="87"/>
                    <a:pt x="398" y="94"/>
                  </a:cubicBezTo>
                  <a:close/>
                </a:path>
              </a:pathLst>
            </a:custGeom>
            <a:solidFill>
              <a:srgbClr val="C0DD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 name="ïŝḻîḑé"/>
            <p:cNvSpPr/>
            <p:nvPr/>
          </p:nvSpPr>
          <p:spPr bwMode="auto">
            <a:xfrm>
              <a:off x="4002088" y="5051425"/>
              <a:ext cx="658813" cy="311150"/>
            </a:xfrm>
            <a:custGeom>
              <a:avLst/>
              <a:gdLst>
                <a:gd name="T0" fmla="*/ 398 w 398"/>
                <a:gd name="T1" fmla="*/ 94 h 188"/>
                <a:gd name="T2" fmla="*/ 398 w 398"/>
                <a:gd name="T3" fmla="*/ 97 h 188"/>
                <a:gd name="T4" fmla="*/ 389 w 398"/>
                <a:gd name="T5" fmla="*/ 122 h 188"/>
                <a:gd name="T6" fmla="*/ 369 w 398"/>
                <a:gd name="T7" fmla="*/ 142 h 188"/>
                <a:gd name="T8" fmla="*/ 341 w 398"/>
                <a:gd name="T9" fmla="*/ 159 h 188"/>
                <a:gd name="T10" fmla="*/ 199 w 398"/>
                <a:gd name="T11" fmla="*/ 188 h 188"/>
                <a:gd name="T12" fmla="*/ 61 w 398"/>
                <a:gd name="T13" fmla="*/ 161 h 188"/>
                <a:gd name="T14" fmla="*/ 30 w 398"/>
                <a:gd name="T15" fmla="*/ 143 h 188"/>
                <a:gd name="T16" fmla="*/ 10 w 398"/>
                <a:gd name="T17" fmla="*/ 122 h 188"/>
                <a:gd name="T18" fmla="*/ 0 w 398"/>
                <a:gd name="T19" fmla="*/ 97 h 188"/>
                <a:gd name="T20" fmla="*/ 0 w 398"/>
                <a:gd name="T21" fmla="*/ 94 h 188"/>
                <a:gd name="T22" fmla="*/ 5 w 398"/>
                <a:gd name="T23" fmla="*/ 73 h 188"/>
                <a:gd name="T24" fmla="*/ 57 w 398"/>
                <a:gd name="T25" fmla="*/ 30 h 188"/>
                <a:gd name="T26" fmla="*/ 199 w 398"/>
                <a:gd name="T27" fmla="*/ 1 h 188"/>
                <a:gd name="T28" fmla="*/ 337 w 398"/>
                <a:gd name="T29" fmla="*/ 28 h 188"/>
                <a:gd name="T30" fmla="*/ 393 w 398"/>
                <a:gd name="T31" fmla="*/ 74 h 188"/>
                <a:gd name="T32" fmla="*/ 398 w 398"/>
                <a:gd name="T33" fmla="*/ 9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8" h="188">
                  <a:moveTo>
                    <a:pt x="398" y="94"/>
                  </a:moveTo>
                  <a:cubicBezTo>
                    <a:pt x="398" y="95"/>
                    <a:pt x="398" y="96"/>
                    <a:pt x="398" y="97"/>
                  </a:cubicBezTo>
                  <a:cubicBezTo>
                    <a:pt x="397" y="106"/>
                    <a:pt x="394" y="114"/>
                    <a:pt x="389" y="122"/>
                  </a:cubicBezTo>
                  <a:cubicBezTo>
                    <a:pt x="383" y="129"/>
                    <a:pt x="376" y="136"/>
                    <a:pt x="369" y="142"/>
                  </a:cubicBezTo>
                  <a:cubicBezTo>
                    <a:pt x="360" y="149"/>
                    <a:pt x="350" y="154"/>
                    <a:pt x="341" y="159"/>
                  </a:cubicBezTo>
                  <a:cubicBezTo>
                    <a:pt x="298" y="181"/>
                    <a:pt x="247" y="188"/>
                    <a:pt x="199" y="188"/>
                  </a:cubicBezTo>
                  <a:cubicBezTo>
                    <a:pt x="152" y="188"/>
                    <a:pt x="104" y="181"/>
                    <a:pt x="61" y="161"/>
                  </a:cubicBezTo>
                  <a:cubicBezTo>
                    <a:pt x="51" y="156"/>
                    <a:pt x="40" y="150"/>
                    <a:pt x="30" y="143"/>
                  </a:cubicBezTo>
                  <a:cubicBezTo>
                    <a:pt x="22" y="137"/>
                    <a:pt x="15" y="130"/>
                    <a:pt x="10" y="122"/>
                  </a:cubicBezTo>
                  <a:cubicBezTo>
                    <a:pt x="5" y="114"/>
                    <a:pt x="1" y="106"/>
                    <a:pt x="0" y="97"/>
                  </a:cubicBezTo>
                  <a:cubicBezTo>
                    <a:pt x="0" y="96"/>
                    <a:pt x="0" y="95"/>
                    <a:pt x="0" y="94"/>
                  </a:cubicBezTo>
                  <a:cubicBezTo>
                    <a:pt x="0" y="87"/>
                    <a:pt x="2" y="80"/>
                    <a:pt x="5" y="73"/>
                  </a:cubicBezTo>
                  <a:cubicBezTo>
                    <a:pt x="15" y="54"/>
                    <a:pt x="39" y="39"/>
                    <a:pt x="57" y="30"/>
                  </a:cubicBezTo>
                  <a:cubicBezTo>
                    <a:pt x="100" y="8"/>
                    <a:pt x="151" y="1"/>
                    <a:pt x="199" y="1"/>
                  </a:cubicBezTo>
                  <a:cubicBezTo>
                    <a:pt x="246" y="0"/>
                    <a:pt x="294" y="8"/>
                    <a:pt x="337" y="28"/>
                  </a:cubicBezTo>
                  <a:cubicBezTo>
                    <a:pt x="357" y="37"/>
                    <a:pt x="382" y="53"/>
                    <a:pt x="393" y="74"/>
                  </a:cubicBezTo>
                  <a:cubicBezTo>
                    <a:pt x="396" y="80"/>
                    <a:pt x="398" y="87"/>
                    <a:pt x="398" y="94"/>
                  </a:cubicBezTo>
                  <a:close/>
                </a:path>
              </a:pathLst>
            </a:custGeom>
            <a:solidFill>
              <a:srgbClr val="97C0D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 name="ïş1îḓè"/>
            <p:cNvSpPr/>
            <p:nvPr/>
          </p:nvSpPr>
          <p:spPr bwMode="auto">
            <a:xfrm>
              <a:off x="4191000" y="4840288"/>
              <a:ext cx="298450" cy="592138"/>
            </a:xfrm>
            <a:custGeom>
              <a:avLst/>
              <a:gdLst>
                <a:gd name="T0" fmla="*/ 150 w 180"/>
                <a:gd name="T1" fmla="*/ 237 h 358"/>
                <a:gd name="T2" fmla="*/ 97 w 180"/>
                <a:gd name="T3" fmla="*/ 142 h 358"/>
                <a:gd name="T4" fmla="*/ 118 w 180"/>
                <a:gd name="T5" fmla="*/ 24 h 358"/>
                <a:gd name="T6" fmla="*/ 93 w 180"/>
                <a:gd name="T7" fmla="*/ 17 h 358"/>
                <a:gd name="T8" fmla="*/ 98 w 180"/>
                <a:gd name="T9" fmla="*/ 221 h 358"/>
                <a:gd name="T10" fmla="*/ 131 w 180"/>
                <a:gd name="T11" fmla="*/ 255 h 358"/>
                <a:gd name="T12" fmla="*/ 120 w 180"/>
                <a:gd name="T13" fmla="*/ 324 h 358"/>
                <a:gd name="T14" fmla="*/ 57 w 180"/>
                <a:gd name="T15" fmla="*/ 324 h 358"/>
                <a:gd name="T16" fmla="*/ 40 w 180"/>
                <a:gd name="T17" fmla="*/ 284 h 358"/>
                <a:gd name="T18" fmla="*/ 86 w 180"/>
                <a:gd name="T19" fmla="*/ 285 h 358"/>
                <a:gd name="T20" fmla="*/ 104 w 180"/>
                <a:gd name="T21" fmla="*/ 267 h 358"/>
                <a:gd name="T22" fmla="*/ 1 w 180"/>
                <a:gd name="T23" fmla="*/ 304 h 358"/>
                <a:gd name="T24" fmla="*/ 127 w 180"/>
                <a:gd name="T25" fmla="*/ 350 h 358"/>
                <a:gd name="T26" fmla="*/ 150 w 180"/>
                <a:gd name="T27" fmla="*/ 23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 h="358">
                  <a:moveTo>
                    <a:pt x="150" y="237"/>
                  </a:moveTo>
                  <a:cubicBezTo>
                    <a:pt x="121" y="207"/>
                    <a:pt x="97" y="186"/>
                    <a:pt x="97" y="142"/>
                  </a:cubicBezTo>
                  <a:cubicBezTo>
                    <a:pt x="98" y="103"/>
                    <a:pt x="110" y="62"/>
                    <a:pt x="118" y="24"/>
                  </a:cubicBezTo>
                  <a:cubicBezTo>
                    <a:pt x="122" y="7"/>
                    <a:pt x="97" y="0"/>
                    <a:pt x="93" y="17"/>
                  </a:cubicBezTo>
                  <a:cubicBezTo>
                    <a:pt x="79" y="82"/>
                    <a:pt x="50" y="164"/>
                    <a:pt x="98" y="221"/>
                  </a:cubicBezTo>
                  <a:cubicBezTo>
                    <a:pt x="108" y="233"/>
                    <a:pt x="119" y="244"/>
                    <a:pt x="131" y="255"/>
                  </a:cubicBezTo>
                  <a:cubicBezTo>
                    <a:pt x="152" y="275"/>
                    <a:pt x="147" y="313"/>
                    <a:pt x="120" y="324"/>
                  </a:cubicBezTo>
                  <a:cubicBezTo>
                    <a:pt x="103" y="332"/>
                    <a:pt x="74" y="327"/>
                    <a:pt x="57" y="324"/>
                  </a:cubicBezTo>
                  <a:cubicBezTo>
                    <a:pt x="46" y="321"/>
                    <a:pt x="10" y="306"/>
                    <a:pt x="40" y="284"/>
                  </a:cubicBezTo>
                  <a:cubicBezTo>
                    <a:pt x="54" y="274"/>
                    <a:pt x="72" y="274"/>
                    <a:pt x="86" y="285"/>
                  </a:cubicBezTo>
                  <a:cubicBezTo>
                    <a:pt x="99" y="296"/>
                    <a:pt x="118" y="277"/>
                    <a:pt x="104" y="267"/>
                  </a:cubicBezTo>
                  <a:cubicBezTo>
                    <a:pt x="71" y="240"/>
                    <a:pt x="0" y="251"/>
                    <a:pt x="1" y="304"/>
                  </a:cubicBezTo>
                  <a:cubicBezTo>
                    <a:pt x="2" y="357"/>
                    <a:pt x="93" y="358"/>
                    <a:pt x="127" y="350"/>
                  </a:cubicBezTo>
                  <a:cubicBezTo>
                    <a:pt x="178" y="338"/>
                    <a:pt x="180" y="268"/>
                    <a:pt x="150" y="237"/>
                  </a:cubicBezTo>
                  <a:close/>
                </a:path>
              </a:pathLst>
            </a:custGeom>
            <a:solidFill>
              <a:srgbClr val="FFECA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3" name="iṥḷiďê"/>
            <p:cNvSpPr/>
            <p:nvPr/>
          </p:nvSpPr>
          <p:spPr bwMode="auto">
            <a:xfrm>
              <a:off x="4006850" y="4794250"/>
              <a:ext cx="647700" cy="307975"/>
            </a:xfrm>
            <a:custGeom>
              <a:avLst/>
              <a:gdLst>
                <a:gd name="T0" fmla="*/ 335 w 391"/>
                <a:gd name="T1" fmla="*/ 156 h 185"/>
                <a:gd name="T2" fmla="*/ 196 w 391"/>
                <a:gd name="T3" fmla="*/ 184 h 185"/>
                <a:gd name="T4" fmla="*/ 61 w 391"/>
                <a:gd name="T5" fmla="*/ 158 h 185"/>
                <a:gd name="T6" fmla="*/ 1 w 391"/>
                <a:gd name="T7" fmla="*/ 93 h 185"/>
                <a:gd name="T8" fmla="*/ 57 w 391"/>
                <a:gd name="T9" fmla="*/ 29 h 185"/>
                <a:gd name="T10" fmla="*/ 196 w 391"/>
                <a:gd name="T11" fmla="*/ 1 h 185"/>
                <a:gd name="T12" fmla="*/ 331 w 391"/>
                <a:gd name="T13" fmla="*/ 27 h 185"/>
                <a:gd name="T14" fmla="*/ 391 w 391"/>
                <a:gd name="T15" fmla="*/ 93 h 185"/>
                <a:gd name="T16" fmla="*/ 335 w 391"/>
                <a:gd name="T17" fmla="*/ 15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 h="185">
                  <a:moveTo>
                    <a:pt x="335" y="156"/>
                  </a:moveTo>
                  <a:cubicBezTo>
                    <a:pt x="293" y="177"/>
                    <a:pt x="243" y="184"/>
                    <a:pt x="196" y="184"/>
                  </a:cubicBezTo>
                  <a:cubicBezTo>
                    <a:pt x="150" y="185"/>
                    <a:pt x="103" y="177"/>
                    <a:pt x="61" y="158"/>
                  </a:cubicBezTo>
                  <a:cubicBezTo>
                    <a:pt x="35" y="146"/>
                    <a:pt x="2" y="124"/>
                    <a:pt x="1" y="93"/>
                  </a:cubicBezTo>
                  <a:cubicBezTo>
                    <a:pt x="0" y="62"/>
                    <a:pt x="33" y="41"/>
                    <a:pt x="57" y="29"/>
                  </a:cubicBezTo>
                  <a:cubicBezTo>
                    <a:pt x="99" y="8"/>
                    <a:pt x="149" y="1"/>
                    <a:pt x="196" y="1"/>
                  </a:cubicBezTo>
                  <a:cubicBezTo>
                    <a:pt x="242" y="0"/>
                    <a:pt x="289" y="8"/>
                    <a:pt x="331" y="27"/>
                  </a:cubicBezTo>
                  <a:cubicBezTo>
                    <a:pt x="357" y="39"/>
                    <a:pt x="390" y="61"/>
                    <a:pt x="391" y="93"/>
                  </a:cubicBezTo>
                  <a:cubicBezTo>
                    <a:pt x="390" y="123"/>
                    <a:pt x="360" y="143"/>
                    <a:pt x="335" y="156"/>
                  </a:cubicBezTo>
                  <a:close/>
                </a:path>
              </a:pathLst>
            </a:custGeom>
            <a:solidFill>
              <a:srgbClr val="F2F3F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4" name="îśľïḓe"/>
            <p:cNvSpPr/>
            <p:nvPr/>
          </p:nvSpPr>
          <p:spPr bwMode="auto">
            <a:xfrm>
              <a:off x="4111625" y="4751388"/>
              <a:ext cx="438150" cy="209550"/>
            </a:xfrm>
            <a:custGeom>
              <a:avLst/>
              <a:gdLst>
                <a:gd name="T0" fmla="*/ 228 w 265"/>
                <a:gd name="T1" fmla="*/ 106 h 126"/>
                <a:gd name="T2" fmla="*/ 133 w 265"/>
                <a:gd name="T3" fmla="*/ 125 h 126"/>
                <a:gd name="T4" fmla="*/ 41 w 265"/>
                <a:gd name="T5" fmla="*/ 107 h 126"/>
                <a:gd name="T6" fmla="*/ 1 w 265"/>
                <a:gd name="T7" fmla="*/ 63 h 126"/>
                <a:gd name="T8" fmla="*/ 38 w 265"/>
                <a:gd name="T9" fmla="*/ 20 h 126"/>
                <a:gd name="T10" fmla="*/ 133 w 265"/>
                <a:gd name="T11" fmla="*/ 1 h 126"/>
                <a:gd name="T12" fmla="*/ 225 w 265"/>
                <a:gd name="T13" fmla="*/ 19 h 126"/>
                <a:gd name="T14" fmla="*/ 265 w 265"/>
                <a:gd name="T15" fmla="*/ 63 h 126"/>
                <a:gd name="T16" fmla="*/ 228 w 265"/>
                <a:gd name="T17" fmla="*/ 10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 h="126">
                  <a:moveTo>
                    <a:pt x="228" y="106"/>
                  </a:moveTo>
                  <a:cubicBezTo>
                    <a:pt x="199" y="121"/>
                    <a:pt x="165" y="125"/>
                    <a:pt x="133" y="125"/>
                  </a:cubicBezTo>
                  <a:cubicBezTo>
                    <a:pt x="102" y="126"/>
                    <a:pt x="70" y="120"/>
                    <a:pt x="41" y="107"/>
                  </a:cubicBezTo>
                  <a:cubicBezTo>
                    <a:pt x="24" y="99"/>
                    <a:pt x="1" y="85"/>
                    <a:pt x="1" y="63"/>
                  </a:cubicBezTo>
                  <a:cubicBezTo>
                    <a:pt x="0" y="42"/>
                    <a:pt x="23" y="28"/>
                    <a:pt x="38" y="20"/>
                  </a:cubicBezTo>
                  <a:cubicBezTo>
                    <a:pt x="67" y="5"/>
                    <a:pt x="101" y="1"/>
                    <a:pt x="133" y="1"/>
                  </a:cubicBezTo>
                  <a:cubicBezTo>
                    <a:pt x="164" y="0"/>
                    <a:pt x="196" y="6"/>
                    <a:pt x="225" y="19"/>
                  </a:cubicBezTo>
                  <a:cubicBezTo>
                    <a:pt x="242" y="27"/>
                    <a:pt x="265" y="41"/>
                    <a:pt x="265" y="63"/>
                  </a:cubicBezTo>
                  <a:cubicBezTo>
                    <a:pt x="265" y="84"/>
                    <a:pt x="244" y="97"/>
                    <a:pt x="228" y="10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5" name="ïşḷïḍê"/>
            <p:cNvSpPr/>
            <p:nvPr/>
          </p:nvSpPr>
          <p:spPr bwMode="auto">
            <a:xfrm>
              <a:off x="4224338" y="4778375"/>
              <a:ext cx="214313" cy="119063"/>
            </a:xfrm>
            <a:custGeom>
              <a:avLst/>
              <a:gdLst>
                <a:gd name="T0" fmla="*/ 130 w 130"/>
                <a:gd name="T1" fmla="*/ 47 h 72"/>
                <a:gd name="T2" fmla="*/ 130 w 130"/>
                <a:gd name="T3" fmla="*/ 0 h 72"/>
                <a:gd name="T4" fmla="*/ 0 w 130"/>
                <a:gd name="T5" fmla="*/ 0 h 72"/>
                <a:gd name="T6" fmla="*/ 0 w 130"/>
                <a:gd name="T7" fmla="*/ 48 h 72"/>
                <a:gd name="T8" fmla="*/ 0 w 130"/>
                <a:gd name="T9" fmla="*/ 48 h 72"/>
                <a:gd name="T10" fmla="*/ 20 w 130"/>
                <a:gd name="T11" fmla="*/ 65 h 72"/>
                <a:gd name="T12" fmla="*/ 65 w 130"/>
                <a:gd name="T13" fmla="*/ 72 h 72"/>
                <a:gd name="T14" fmla="*/ 111 w 130"/>
                <a:gd name="T15" fmla="*/ 64 h 72"/>
                <a:gd name="T16" fmla="*/ 130 w 130"/>
                <a:gd name="T17" fmla="*/ 48 h 72"/>
                <a:gd name="T18" fmla="*/ 130 w 130"/>
                <a:gd name="T19" fmla="*/ 4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72">
                  <a:moveTo>
                    <a:pt x="130" y="47"/>
                  </a:moveTo>
                  <a:cubicBezTo>
                    <a:pt x="130" y="0"/>
                    <a:pt x="130" y="0"/>
                    <a:pt x="130" y="0"/>
                  </a:cubicBezTo>
                  <a:cubicBezTo>
                    <a:pt x="0" y="0"/>
                    <a:pt x="0" y="0"/>
                    <a:pt x="0" y="0"/>
                  </a:cubicBezTo>
                  <a:cubicBezTo>
                    <a:pt x="0" y="48"/>
                    <a:pt x="0" y="48"/>
                    <a:pt x="0" y="48"/>
                  </a:cubicBezTo>
                  <a:cubicBezTo>
                    <a:pt x="0" y="48"/>
                    <a:pt x="0" y="48"/>
                    <a:pt x="0" y="48"/>
                  </a:cubicBezTo>
                  <a:cubicBezTo>
                    <a:pt x="1" y="56"/>
                    <a:pt x="11" y="62"/>
                    <a:pt x="20" y="65"/>
                  </a:cubicBezTo>
                  <a:cubicBezTo>
                    <a:pt x="34" y="70"/>
                    <a:pt x="50" y="72"/>
                    <a:pt x="65" y="72"/>
                  </a:cubicBezTo>
                  <a:cubicBezTo>
                    <a:pt x="81" y="72"/>
                    <a:pt x="97" y="70"/>
                    <a:pt x="111" y="64"/>
                  </a:cubicBezTo>
                  <a:cubicBezTo>
                    <a:pt x="120" y="61"/>
                    <a:pt x="130" y="56"/>
                    <a:pt x="130" y="48"/>
                  </a:cubicBezTo>
                  <a:lnTo>
                    <a:pt x="130" y="47"/>
                  </a:lnTo>
                  <a:close/>
                </a:path>
              </a:pathLst>
            </a:custGeom>
            <a:solidFill>
              <a:srgbClr val="E3E4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6" name="iS1iḋê"/>
            <p:cNvSpPr/>
            <p:nvPr/>
          </p:nvSpPr>
          <p:spPr bwMode="auto">
            <a:xfrm>
              <a:off x="4224338" y="4741863"/>
              <a:ext cx="214313" cy="79375"/>
            </a:xfrm>
            <a:custGeom>
              <a:avLst/>
              <a:gdLst>
                <a:gd name="T0" fmla="*/ 111 w 130"/>
                <a:gd name="T1" fmla="*/ 41 h 48"/>
                <a:gd name="T2" fmla="*/ 65 w 130"/>
                <a:gd name="T3" fmla="*/ 48 h 48"/>
                <a:gd name="T4" fmla="*/ 20 w 130"/>
                <a:gd name="T5" fmla="*/ 41 h 48"/>
                <a:gd name="T6" fmla="*/ 0 w 130"/>
                <a:gd name="T7" fmla="*/ 24 h 48"/>
                <a:gd name="T8" fmla="*/ 19 w 130"/>
                <a:gd name="T9" fmla="*/ 7 h 48"/>
                <a:gd name="T10" fmla="*/ 65 w 130"/>
                <a:gd name="T11" fmla="*/ 0 h 48"/>
                <a:gd name="T12" fmla="*/ 110 w 130"/>
                <a:gd name="T13" fmla="*/ 7 h 48"/>
                <a:gd name="T14" fmla="*/ 130 w 130"/>
                <a:gd name="T15" fmla="*/ 24 h 48"/>
                <a:gd name="T16" fmla="*/ 111 w 130"/>
                <a:gd name="T17"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48">
                  <a:moveTo>
                    <a:pt x="111" y="41"/>
                  </a:moveTo>
                  <a:cubicBezTo>
                    <a:pt x="97" y="46"/>
                    <a:pt x="81" y="48"/>
                    <a:pt x="65" y="48"/>
                  </a:cubicBezTo>
                  <a:cubicBezTo>
                    <a:pt x="50" y="48"/>
                    <a:pt x="34" y="46"/>
                    <a:pt x="20" y="41"/>
                  </a:cubicBezTo>
                  <a:cubicBezTo>
                    <a:pt x="11" y="38"/>
                    <a:pt x="1" y="32"/>
                    <a:pt x="0" y="24"/>
                  </a:cubicBezTo>
                  <a:cubicBezTo>
                    <a:pt x="0" y="16"/>
                    <a:pt x="11" y="11"/>
                    <a:pt x="19" y="7"/>
                  </a:cubicBezTo>
                  <a:cubicBezTo>
                    <a:pt x="33" y="2"/>
                    <a:pt x="49" y="0"/>
                    <a:pt x="65" y="0"/>
                  </a:cubicBezTo>
                  <a:cubicBezTo>
                    <a:pt x="80" y="0"/>
                    <a:pt x="96" y="2"/>
                    <a:pt x="110" y="7"/>
                  </a:cubicBezTo>
                  <a:cubicBezTo>
                    <a:pt x="119" y="10"/>
                    <a:pt x="130" y="16"/>
                    <a:pt x="130" y="24"/>
                  </a:cubicBezTo>
                  <a:cubicBezTo>
                    <a:pt x="130" y="32"/>
                    <a:pt x="120" y="37"/>
                    <a:pt x="111" y="41"/>
                  </a:cubicBezTo>
                  <a:close/>
                </a:path>
              </a:pathLst>
            </a:custGeom>
            <a:solidFill>
              <a:srgbClr val="F2F3F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7" name="ïs1îďe"/>
            <p:cNvSpPr/>
            <p:nvPr/>
          </p:nvSpPr>
          <p:spPr bwMode="auto">
            <a:xfrm>
              <a:off x="4248150" y="4749800"/>
              <a:ext cx="166688" cy="63500"/>
            </a:xfrm>
            <a:custGeom>
              <a:avLst/>
              <a:gdLst>
                <a:gd name="T0" fmla="*/ 86 w 100"/>
                <a:gd name="T1" fmla="*/ 32 h 38"/>
                <a:gd name="T2" fmla="*/ 50 w 100"/>
                <a:gd name="T3" fmla="*/ 38 h 38"/>
                <a:gd name="T4" fmla="*/ 15 w 100"/>
                <a:gd name="T5" fmla="*/ 32 h 38"/>
                <a:gd name="T6" fmla="*/ 0 w 100"/>
                <a:gd name="T7" fmla="*/ 19 h 38"/>
                <a:gd name="T8" fmla="*/ 14 w 100"/>
                <a:gd name="T9" fmla="*/ 6 h 38"/>
                <a:gd name="T10" fmla="*/ 50 w 100"/>
                <a:gd name="T11" fmla="*/ 0 h 38"/>
                <a:gd name="T12" fmla="*/ 85 w 100"/>
                <a:gd name="T13" fmla="*/ 6 h 38"/>
                <a:gd name="T14" fmla="*/ 100 w 100"/>
                <a:gd name="T15" fmla="*/ 19 h 38"/>
                <a:gd name="T16" fmla="*/ 86 w 100"/>
                <a:gd name="T17"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38">
                  <a:moveTo>
                    <a:pt x="86" y="32"/>
                  </a:moveTo>
                  <a:cubicBezTo>
                    <a:pt x="75" y="36"/>
                    <a:pt x="62" y="38"/>
                    <a:pt x="50" y="38"/>
                  </a:cubicBezTo>
                  <a:cubicBezTo>
                    <a:pt x="38" y="38"/>
                    <a:pt x="26" y="36"/>
                    <a:pt x="15" y="32"/>
                  </a:cubicBezTo>
                  <a:cubicBezTo>
                    <a:pt x="9" y="30"/>
                    <a:pt x="0" y="26"/>
                    <a:pt x="0" y="19"/>
                  </a:cubicBezTo>
                  <a:cubicBezTo>
                    <a:pt x="0" y="13"/>
                    <a:pt x="8" y="9"/>
                    <a:pt x="14" y="6"/>
                  </a:cubicBezTo>
                  <a:cubicBezTo>
                    <a:pt x="25" y="2"/>
                    <a:pt x="38" y="0"/>
                    <a:pt x="50" y="0"/>
                  </a:cubicBezTo>
                  <a:cubicBezTo>
                    <a:pt x="62" y="0"/>
                    <a:pt x="74" y="2"/>
                    <a:pt x="85" y="6"/>
                  </a:cubicBezTo>
                  <a:cubicBezTo>
                    <a:pt x="91" y="8"/>
                    <a:pt x="100" y="12"/>
                    <a:pt x="100" y="19"/>
                  </a:cubicBezTo>
                  <a:cubicBezTo>
                    <a:pt x="100" y="25"/>
                    <a:pt x="92" y="29"/>
                    <a:pt x="86" y="32"/>
                  </a:cubicBezTo>
                  <a:close/>
                </a:path>
              </a:pathLst>
            </a:custGeom>
            <a:solidFill>
              <a:srgbClr val="F6EFC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8" name="ïş1ïďé"/>
            <p:cNvSpPr/>
            <p:nvPr/>
          </p:nvSpPr>
          <p:spPr bwMode="auto">
            <a:xfrm>
              <a:off x="4254500" y="4595813"/>
              <a:ext cx="165100" cy="198438"/>
            </a:xfrm>
            <a:prstGeom prst="ellipse">
              <a:avLst/>
            </a:prstGeom>
            <a:solidFill>
              <a:srgbClr val="F2C0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9" name="îṥḻíḋè"/>
            <p:cNvSpPr/>
            <p:nvPr/>
          </p:nvSpPr>
          <p:spPr bwMode="auto">
            <a:xfrm>
              <a:off x="4284663" y="4668838"/>
              <a:ext cx="104775" cy="125413"/>
            </a:xfrm>
            <a:prstGeom prst="ellipse">
              <a:avLst/>
            </a:prstGeom>
            <a:solidFill>
              <a:srgbClr val="EC96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0" name="íšḻïḓé"/>
            <p:cNvSpPr/>
            <p:nvPr/>
          </p:nvSpPr>
          <p:spPr bwMode="auto">
            <a:xfrm>
              <a:off x="4379913" y="4630738"/>
              <a:ext cx="319088" cy="1290638"/>
            </a:xfrm>
            <a:custGeom>
              <a:avLst/>
              <a:gdLst>
                <a:gd name="T0" fmla="*/ 5 w 193"/>
                <a:gd name="T1" fmla="*/ 36 h 779"/>
                <a:gd name="T2" fmla="*/ 123 w 193"/>
                <a:gd name="T3" fmla="*/ 623 h 779"/>
                <a:gd name="T4" fmla="*/ 149 w 193"/>
                <a:gd name="T5" fmla="*/ 754 h 779"/>
                <a:gd name="T6" fmla="*/ 188 w 193"/>
                <a:gd name="T7" fmla="*/ 743 h 779"/>
                <a:gd name="T8" fmla="*/ 70 w 193"/>
                <a:gd name="T9" fmla="*/ 157 h 779"/>
                <a:gd name="T10" fmla="*/ 44 w 193"/>
                <a:gd name="T11" fmla="*/ 25 h 779"/>
                <a:gd name="T12" fmla="*/ 5 w 193"/>
                <a:gd name="T13" fmla="*/ 36 h 779"/>
              </a:gdLst>
              <a:ahLst/>
              <a:cxnLst>
                <a:cxn ang="0">
                  <a:pos x="T0" y="T1"/>
                </a:cxn>
                <a:cxn ang="0">
                  <a:pos x="T2" y="T3"/>
                </a:cxn>
                <a:cxn ang="0">
                  <a:pos x="T4" y="T5"/>
                </a:cxn>
                <a:cxn ang="0">
                  <a:pos x="T6" y="T7"/>
                </a:cxn>
                <a:cxn ang="0">
                  <a:pos x="T8" y="T9"/>
                </a:cxn>
                <a:cxn ang="0">
                  <a:pos x="T10" y="T11"/>
                </a:cxn>
                <a:cxn ang="0">
                  <a:pos x="T12" y="T13"/>
                </a:cxn>
              </a:cxnLst>
              <a:rect l="0" t="0" r="r" b="b"/>
              <a:pathLst>
                <a:path w="193" h="779">
                  <a:moveTo>
                    <a:pt x="5" y="36"/>
                  </a:moveTo>
                  <a:cubicBezTo>
                    <a:pt x="45" y="232"/>
                    <a:pt x="84" y="427"/>
                    <a:pt x="123" y="623"/>
                  </a:cubicBezTo>
                  <a:cubicBezTo>
                    <a:pt x="132" y="666"/>
                    <a:pt x="140" y="710"/>
                    <a:pt x="149" y="754"/>
                  </a:cubicBezTo>
                  <a:cubicBezTo>
                    <a:pt x="154" y="779"/>
                    <a:pt x="193" y="768"/>
                    <a:pt x="188" y="743"/>
                  </a:cubicBezTo>
                  <a:cubicBezTo>
                    <a:pt x="149" y="548"/>
                    <a:pt x="109" y="352"/>
                    <a:pt x="70" y="157"/>
                  </a:cubicBezTo>
                  <a:cubicBezTo>
                    <a:pt x="62" y="113"/>
                    <a:pt x="53" y="69"/>
                    <a:pt x="44" y="25"/>
                  </a:cubicBezTo>
                  <a:cubicBezTo>
                    <a:pt x="39" y="0"/>
                    <a:pt x="0" y="11"/>
                    <a:pt x="5" y="36"/>
                  </a:cubicBezTo>
                  <a:close/>
                </a:path>
              </a:pathLst>
            </a:custGeom>
            <a:solidFill>
              <a:srgbClr val="D4D6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ïşļiḑê"/>
            <p:cNvSpPr/>
            <p:nvPr/>
          </p:nvSpPr>
          <p:spPr bwMode="auto">
            <a:xfrm>
              <a:off x="4384675" y="4654550"/>
              <a:ext cx="303213" cy="1258888"/>
            </a:xfrm>
            <a:custGeom>
              <a:avLst/>
              <a:gdLst>
                <a:gd name="T0" fmla="*/ 156 w 183"/>
                <a:gd name="T1" fmla="*/ 730 h 760"/>
                <a:gd name="T2" fmla="*/ 129 w 183"/>
                <a:gd name="T3" fmla="*/ 599 h 760"/>
                <a:gd name="T4" fmla="*/ 12 w 183"/>
                <a:gd name="T5" fmla="*/ 13 h 760"/>
                <a:gd name="T6" fmla="*/ 13 w 183"/>
                <a:gd name="T7" fmla="*/ 0 h 760"/>
                <a:gd name="T8" fmla="*/ 2 w 183"/>
                <a:gd name="T9" fmla="*/ 22 h 760"/>
                <a:gd name="T10" fmla="*/ 120 w 183"/>
                <a:gd name="T11" fmla="*/ 609 h 760"/>
                <a:gd name="T12" fmla="*/ 146 w 183"/>
                <a:gd name="T13" fmla="*/ 740 h 760"/>
                <a:gd name="T14" fmla="*/ 183 w 183"/>
                <a:gd name="T15" fmla="*/ 742 h 760"/>
                <a:gd name="T16" fmla="*/ 156 w 183"/>
                <a:gd name="T17" fmla="*/ 73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760">
                  <a:moveTo>
                    <a:pt x="156" y="730"/>
                  </a:moveTo>
                  <a:cubicBezTo>
                    <a:pt x="147" y="687"/>
                    <a:pt x="138" y="643"/>
                    <a:pt x="129" y="599"/>
                  </a:cubicBezTo>
                  <a:cubicBezTo>
                    <a:pt x="90" y="404"/>
                    <a:pt x="51" y="208"/>
                    <a:pt x="12" y="13"/>
                  </a:cubicBezTo>
                  <a:cubicBezTo>
                    <a:pt x="11" y="8"/>
                    <a:pt x="12" y="3"/>
                    <a:pt x="13" y="0"/>
                  </a:cubicBezTo>
                  <a:cubicBezTo>
                    <a:pt x="6" y="4"/>
                    <a:pt x="0" y="12"/>
                    <a:pt x="2" y="22"/>
                  </a:cubicBezTo>
                  <a:cubicBezTo>
                    <a:pt x="42" y="218"/>
                    <a:pt x="81" y="413"/>
                    <a:pt x="120" y="609"/>
                  </a:cubicBezTo>
                  <a:cubicBezTo>
                    <a:pt x="129" y="652"/>
                    <a:pt x="137" y="696"/>
                    <a:pt x="146" y="740"/>
                  </a:cubicBezTo>
                  <a:cubicBezTo>
                    <a:pt x="150" y="760"/>
                    <a:pt x="176" y="757"/>
                    <a:pt x="183" y="742"/>
                  </a:cubicBezTo>
                  <a:cubicBezTo>
                    <a:pt x="173" y="748"/>
                    <a:pt x="158" y="745"/>
                    <a:pt x="156" y="730"/>
                  </a:cubicBezTo>
                  <a:close/>
                </a:path>
              </a:pathLst>
            </a:custGeom>
            <a:solidFill>
              <a:srgbClr val="F6EFC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2" name="íSlïḋê"/>
            <p:cNvSpPr/>
            <p:nvPr/>
          </p:nvSpPr>
          <p:spPr bwMode="auto">
            <a:xfrm>
              <a:off x="4427538" y="4887913"/>
              <a:ext cx="260350" cy="1025525"/>
            </a:xfrm>
            <a:custGeom>
              <a:avLst/>
              <a:gdLst>
                <a:gd name="T0" fmla="*/ 130 w 157"/>
                <a:gd name="T1" fmla="*/ 589 h 619"/>
                <a:gd name="T2" fmla="*/ 103 w 157"/>
                <a:gd name="T3" fmla="*/ 458 h 619"/>
                <a:gd name="T4" fmla="*/ 12 w 157"/>
                <a:gd name="T5" fmla="*/ 0 h 619"/>
                <a:gd name="T6" fmla="*/ 0 w 157"/>
                <a:gd name="T7" fmla="*/ 0 h 619"/>
                <a:gd name="T8" fmla="*/ 94 w 157"/>
                <a:gd name="T9" fmla="*/ 468 h 619"/>
                <a:gd name="T10" fmla="*/ 120 w 157"/>
                <a:gd name="T11" fmla="*/ 599 h 619"/>
                <a:gd name="T12" fmla="*/ 157 w 157"/>
                <a:gd name="T13" fmla="*/ 601 h 619"/>
                <a:gd name="T14" fmla="*/ 130 w 157"/>
                <a:gd name="T15" fmla="*/ 589 h 6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619">
                  <a:moveTo>
                    <a:pt x="130" y="589"/>
                  </a:moveTo>
                  <a:cubicBezTo>
                    <a:pt x="121" y="546"/>
                    <a:pt x="112" y="502"/>
                    <a:pt x="103" y="458"/>
                  </a:cubicBezTo>
                  <a:cubicBezTo>
                    <a:pt x="73" y="306"/>
                    <a:pt x="42" y="153"/>
                    <a:pt x="12" y="0"/>
                  </a:cubicBezTo>
                  <a:cubicBezTo>
                    <a:pt x="0" y="0"/>
                    <a:pt x="0" y="0"/>
                    <a:pt x="0" y="0"/>
                  </a:cubicBezTo>
                  <a:cubicBezTo>
                    <a:pt x="32" y="156"/>
                    <a:pt x="63" y="312"/>
                    <a:pt x="94" y="468"/>
                  </a:cubicBezTo>
                  <a:cubicBezTo>
                    <a:pt x="103" y="511"/>
                    <a:pt x="111" y="555"/>
                    <a:pt x="120" y="599"/>
                  </a:cubicBezTo>
                  <a:cubicBezTo>
                    <a:pt x="124" y="619"/>
                    <a:pt x="150" y="616"/>
                    <a:pt x="157" y="601"/>
                  </a:cubicBezTo>
                  <a:cubicBezTo>
                    <a:pt x="147" y="607"/>
                    <a:pt x="132" y="604"/>
                    <a:pt x="130" y="589"/>
                  </a:cubicBezTo>
                  <a:close/>
                </a:path>
              </a:pathLst>
            </a:custGeom>
            <a:solidFill>
              <a:srgbClr val="A8AB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3" name="ïşľiďê"/>
            <p:cNvSpPr/>
            <p:nvPr/>
          </p:nvSpPr>
          <p:spPr bwMode="auto">
            <a:xfrm>
              <a:off x="3651250" y="4435475"/>
              <a:ext cx="320675" cy="1290638"/>
            </a:xfrm>
            <a:custGeom>
              <a:avLst/>
              <a:gdLst>
                <a:gd name="T0" fmla="*/ 149 w 193"/>
                <a:gd name="T1" fmla="*/ 26 h 779"/>
                <a:gd name="T2" fmla="*/ 32 w 193"/>
                <a:gd name="T3" fmla="*/ 612 h 779"/>
                <a:gd name="T4" fmla="*/ 5 w 193"/>
                <a:gd name="T5" fmla="*/ 743 h 779"/>
                <a:gd name="T6" fmla="*/ 44 w 193"/>
                <a:gd name="T7" fmla="*/ 754 h 779"/>
                <a:gd name="T8" fmla="*/ 161 w 193"/>
                <a:gd name="T9" fmla="*/ 167 h 779"/>
                <a:gd name="T10" fmla="*/ 188 w 193"/>
                <a:gd name="T11" fmla="*/ 36 h 779"/>
                <a:gd name="T12" fmla="*/ 149 w 193"/>
                <a:gd name="T13" fmla="*/ 26 h 779"/>
              </a:gdLst>
              <a:ahLst/>
              <a:cxnLst>
                <a:cxn ang="0">
                  <a:pos x="T0" y="T1"/>
                </a:cxn>
                <a:cxn ang="0">
                  <a:pos x="T2" y="T3"/>
                </a:cxn>
                <a:cxn ang="0">
                  <a:pos x="T4" y="T5"/>
                </a:cxn>
                <a:cxn ang="0">
                  <a:pos x="T6" y="T7"/>
                </a:cxn>
                <a:cxn ang="0">
                  <a:pos x="T8" y="T9"/>
                </a:cxn>
                <a:cxn ang="0">
                  <a:pos x="T10" y="T11"/>
                </a:cxn>
                <a:cxn ang="0">
                  <a:pos x="T12" y="T13"/>
                </a:cxn>
              </a:cxnLst>
              <a:rect l="0" t="0" r="r" b="b"/>
              <a:pathLst>
                <a:path w="193" h="779">
                  <a:moveTo>
                    <a:pt x="149" y="26"/>
                  </a:moveTo>
                  <a:cubicBezTo>
                    <a:pt x="110" y="221"/>
                    <a:pt x="71" y="417"/>
                    <a:pt x="32" y="612"/>
                  </a:cubicBezTo>
                  <a:cubicBezTo>
                    <a:pt x="23" y="656"/>
                    <a:pt x="14" y="699"/>
                    <a:pt x="5" y="743"/>
                  </a:cubicBezTo>
                  <a:cubicBezTo>
                    <a:pt x="0" y="768"/>
                    <a:pt x="39" y="779"/>
                    <a:pt x="44" y="754"/>
                  </a:cubicBezTo>
                  <a:cubicBezTo>
                    <a:pt x="83" y="558"/>
                    <a:pt x="122" y="363"/>
                    <a:pt x="161" y="167"/>
                  </a:cubicBezTo>
                  <a:cubicBezTo>
                    <a:pt x="170" y="124"/>
                    <a:pt x="179" y="80"/>
                    <a:pt x="188" y="36"/>
                  </a:cubicBezTo>
                  <a:cubicBezTo>
                    <a:pt x="193" y="11"/>
                    <a:pt x="154" y="0"/>
                    <a:pt x="149" y="26"/>
                  </a:cubicBezTo>
                  <a:close/>
                </a:path>
              </a:pathLst>
            </a:custGeom>
            <a:solidFill>
              <a:srgbClr val="D4D6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4" name="ïsḻiḍê"/>
            <p:cNvSpPr/>
            <p:nvPr/>
          </p:nvSpPr>
          <p:spPr bwMode="auto">
            <a:xfrm>
              <a:off x="3695700" y="4446588"/>
              <a:ext cx="273050" cy="1263650"/>
            </a:xfrm>
            <a:custGeom>
              <a:avLst/>
              <a:gdLst>
                <a:gd name="T0" fmla="*/ 133 w 165"/>
                <a:gd name="T1" fmla="*/ 6 h 762"/>
                <a:gd name="T2" fmla="*/ 154 w 165"/>
                <a:gd name="T3" fmla="*/ 31 h 762"/>
                <a:gd name="T4" fmla="*/ 128 w 165"/>
                <a:gd name="T5" fmla="*/ 162 h 762"/>
                <a:gd name="T6" fmla="*/ 10 w 165"/>
                <a:gd name="T7" fmla="*/ 748 h 762"/>
                <a:gd name="T8" fmla="*/ 0 w 165"/>
                <a:gd name="T9" fmla="*/ 761 h 762"/>
                <a:gd name="T10" fmla="*/ 18 w 165"/>
                <a:gd name="T11" fmla="*/ 747 h 762"/>
                <a:gd name="T12" fmla="*/ 135 w 165"/>
                <a:gd name="T13" fmla="*/ 160 h 762"/>
                <a:gd name="T14" fmla="*/ 162 w 165"/>
                <a:gd name="T15" fmla="*/ 29 h 762"/>
                <a:gd name="T16" fmla="*/ 133 w 165"/>
                <a:gd name="T17" fmla="*/ 6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762">
                  <a:moveTo>
                    <a:pt x="133" y="6"/>
                  </a:moveTo>
                  <a:cubicBezTo>
                    <a:pt x="145" y="6"/>
                    <a:pt x="157" y="16"/>
                    <a:pt x="154" y="31"/>
                  </a:cubicBezTo>
                  <a:cubicBezTo>
                    <a:pt x="145" y="74"/>
                    <a:pt x="136" y="118"/>
                    <a:pt x="128" y="162"/>
                  </a:cubicBezTo>
                  <a:cubicBezTo>
                    <a:pt x="88" y="357"/>
                    <a:pt x="49" y="553"/>
                    <a:pt x="10" y="748"/>
                  </a:cubicBezTo>
                  <a:cubicBezTo>
                    <a:pt x="9" y="755"/>
                    <a:pt x="5" y="759"/>
                    <a:pt x="0" y="761"/>
                  </a:cubicBezTo>
                  <a:cubicBezTo>
                    <a:pt x="8" y="762"/>
                    <a:pt x="16" y="757"/>
                    <a:pt x="18" y="747"/>
                  </a:cubicBezTo>
                  <a:cubicBezTo>
                    <a:pt x="57" y="551"/>
                    <a:pt x="96" y="356"/>
                    <a:pt x="135" y="160"/>
                  </a:cubicBezTo>
                  <a:cubicBezTo>
                    <a:pt x="144" y="117"/>
                    <a:pt x="153" y="73"/>
                    <a:pt x="162" y="29"/>
                  </a:cubicBezTo>
                  <a:cubicBezTo>
                    <a:pt x="165" y="11"/>
                    <a:pt x="146" y="0"/>
                    <a:pt x="133" y="6"/>
                  </a:cubicBezTo>
                  <a:close/>
                </a:path>
              </a:pathLst>
            </a:custGeom>
            <a:solidFill>
              <a:srgbClr val="F6EFC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5" name="iṣḷîḑè"/>
            <p:cNvSpPr/>
            <p:nvPr/>
          </p:nvSpPr>
          <p:spPr bwMode="auto">
            <a:xfrm>
              <a:off x="3695700" y="4887913"/>
              <a:ext cx="188913" cy="822325"/>
            </a:xfrm>
            <a:custGeom>
              <a:avLst/>
              <a:gdLst>
                <a:gd name="T0" fmla="*/ 107 w 114"/>
                <a:gd name="T1" fmla="*/ 0 h 496"/>
                <a:gd name="T2" fmla="*/ 10 w 114"/>
                <a:gd name="T3" fmla="*/ 482 h 496"/>
                <a:gd name="T4" fmla="*/ 0 w 114"/>
                <a:gd name="T5" fmla="*/ 495 h 496"/>
                <a:gd name="T6" fmla="*/ 18 w 114"/>
                <a:gd name="T7" fmla="*/ 481 h 496"/>
                <a:gd name="T8" fmla="*/ 114 w 114"/>
                <a:gd name="T9" fmla="*/ 0 h 496"/>
                <a:gd name="T10" fmla="*/ 107 w 114"/>
                <a:gd name="T11" fmla="*/ 0 h 496"/>
              </a:gdLst>
              <a:ahLst/>
              <a:cxnLst>
                <a:cxn ang="0">
                  <a:pos x="T0" y="T1"/>
                </a:cxn>
                <a:cxn ang="0">
                  <a:pos x="T2" y="T3"/>
                </a:cxn>
                <a:cxn ang="0">
                  <a:pos x="T4" y="T5"/>
                </a:cxn>
                <a:cxn ang="0">
                  <a:pos x="T6" y="T7"/>
                </a:cxn>
                <a:cxn ang="0">
                  <a:pos x="T8" y="T9"/>
                </a:cxn>
                <a:cxn ang="0">
                  <a:pos x="T10" y="T11"/>
                </a:cxn>
              </a:cxnLst>
              <a:rect l="0" t="0" r="r" b="b"/>
              <a:pathLst>
                <a:path w="114" h="496">
                  <a:moveTo>
                    <a:pt x="107" y="0"/>
                  </a:moveTo>
                  <a:cubicBezTo>
                    <a:pt x="74" y="161"/>
                    <a:pt x="42" y="321"/>
                    <a:pt x="10" y="482"/>
                  </a:cubicBezTo>
                  <a:cubicBezTo>
                    <a:pt x="9" y="489"/>
                    <a:pt x="5" y="493"/>
                    <a:pt x="0" y="495"/>
                  </a:cubicBezTo>
                  <a:cubicBezTo>
                    <a:pt x="8" y="496"/>
                    <a:pt x="16" y="491"/>
                    <a:pt x="18" y="481"/>
                  </a:cubicBezTo>
                  <a:cubicBezTo>
                    <a:pt x="50" y="321"/>
                    <a:pt x="82" y="160"/>
                    <a:pt x="114" y="0"/>
                  </a:cubicBezTo>
                  <a:lnTo>
                    <a:pt x="107" y="0"/>
                  </a:lnTo>
                  <a:close/>
                </a:path>
              </a:pathLst>
            </a:custGeom>
            <a:solidFill>
              <a:srgbClr val="A8AB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6" name="ïSlíďê"/>
            <p:cNvSpPr/>
            <p:nvPr/>
          </p:nvSpPr>
          <p:spPr bwMode="auto">
            <a:xfrm>
              <a:off x="3887788" y="4244975"/>
              <a:ext cx="828675" cy="488950"/>
            </a:xfrm>
            <a:custGeom>
              <a:avLst/>
              <a:gdLst>
                <a:gd name="T0" fmla="*/ 500 w 500"/>
                <a:gd name="T1" fmla="*/ 146 h 295"/>
                <a:gd name="T2" fmla="*/ 500 w 500"/>
                <a:gd name="T3" fmla="*/ 141 h 295"/>
                <a:gd name="T4" fmla="*/ 313 w 500"/>
                <a:gd name="T5" fmla="*/ 12 h 295"/>
                <a:gd name="T6" fmla="*/ 35 w 500"/>
                <a:gd name="T7" fmla="*/ 80 h 295"/>
                <a:gd name="T8" fmla="*/ 11 w 500"/>
                <a:gd name="T9" fmla="*/ 173 h 295"/>
                <a:gd name="T10" fmla="*/ 90 w 500"/>
                <a:gd name="T11" fmla="*/ 250 h 295"/>
                <a:gd name="T12" fmla="*/ 397 w 500"/>
                <a:gd name="T13" fmla="*/ 259 h 295"/>
                <a:gd name="T14" fmla="*/ 500 w 500"/>
                <a:gd name="T15" fmla="*/ 150 h 295"/>
                <a:gd name="T16" fmla="*/ 500 w 500"/>
                <a:gd name="T17" fmla="*/ 146 h 295"/>
                <a:gd name="T18" fmla="*/ 401 w 500"/>
                <a:gd name="T19" fmla="*/ 213 h 295"/>
                <a:gd name="T20" fmla="*/ 253 w 500"/>
                <a:gd name="T21" fmla="*/ 244 h 295"/>
                <a:gd name="T22" fmla="*/ 110 w 500"/>
                <a:gd name="T23" fmla="*/ 216 h 295"/>
                <a:gd name="T24" fmla="*/ 46 w 500"/>
                <a:gd name="T25" fmla="*/ 146 h 295"/>
                <a:gd name="T26" fmla="*/ 105 w 500"/>
                <a:gd name="T27" fmla="*/ 79 h 295"/>
                <a:gd name="T28" fmla="*/ 253 w 500"/>
                <a:gd name="T29" fmla="*/ 48 h 295"/>
                <a:gd name="T30" fmla="*/ 396 w 500"/>
                <a:gd name="T31" fmla="*/ 76 h 295"/>
                <a:gd name="T32" fmla="*/ 460 w 500"/>
                <a:gd name="T33" fmla="*/ 146 h 295"/>
                <a:gd name="T34" fmla="*/ 401 w 500"/>
                <a:gd name="T35" fmla="*/ 21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0" h="295">
                  <a:moveTo>
                    <a:pt x="500" y="146"/>
                  </a:moveTo>
                  <a:cubicBezTo>
                    <a:pt x="500" y="144"/>
                    <a:pt x="500" y="143"/>
                    <a:pt x="500" y="141"/>
                  </a:cubicBezTo>
                  <a:cubicBezTo>
                    <a:pt x="494" y="56"/>
                    <a:pt x="384" y="22"/>
                    <a:pt x="313" y="12"/>
                  </a:cubicBezTo>
                  <a:cubicBezTo>
                    <a:pt x="222" y="0"/>
                    <a:pt x="103" y="10"/>
                    <a:pt x="35" y="80"/>
                  </a:cubicBezTo>
                  <a:cubicBezTo>
                    <a:pt x="11" y="105"/>
                    <a:pt x="0" y="140"/>
                    <a:pt x="11" y="173"/>
                  </a:cubicBezTo>
                  <a:cubicBezTo>
                    <a:pt x="23" y="209"/>
                    <a:pt x="57" y="234"/>
                    <a:pt x="90" y="250"/>
                  </a:cubicBezTo>
                  <a:cubicBezTo>
                    <a:pt x="181" y="295"/>
                    <a:pt x="303" y="295"/>
                    <a:pt x="397" y="259"/>
                  </a:cubicBezTo>
                  <a:cubicBezTo>
                    <a:pt x="444" y="240"/>
                    <a:pt x="496" y="205"/>
                    <a:pt x="500" y="150"/>
                  </a:cubicBezTo>
                  <a:cubicBezTo>
                    <a:pt x="500" y="148"/>
                    <a:pt x="500" y="147"/>
                    <a:pt x="500" y="146"/>
                  </a:cubicBezTo>
                  <a:close/>
                  <a:moveTo>
                    <a:pt x="401" y="213"/>
                  </a:moveTo>
                  <a:cubicBezTo>
                    <a:pt x="356" y="237"/>
                    <a:pt x="303" y="243"/>
                    <a:pt x="253" y="244"/>
                  </a:cubicBezTo>
                  <a:cubicBezTo>
                    <a:pt x="205" y="244"/>
                    <a:pt x="154" y="236"/>
                    <a:pt x="110" y="216"/>
                  </a:cubicBezTo>
                  <a:cubicBezTo>
                    <a:pt x="82" y="203"/>
                    <a:pt x="47" y="180"/>
                    <a:pt x="46" y="146"/>
                  </a:cubicBezTo>
                  <a:cubicBezTo>
                    <a:pt x="46" y="114"/>
                    <a:pt x="81" y="91"/>
                    <a:pt x="105" y="79"/>
                  </a:cubicBezTo>
                  <a:cubicBezTo>
                    <a:pt x="150" y="55"/>
                    <a:pt x="203" y="48"/>
                    <a:pt x="253" y="48"/>
                  </a:cubicBezTo>
                  <a:cubicBezTo>
                    <a:pt x="302" y="48"/>
                    <a:pt x="352" y="56"/>
                    <a:pt x="396" y="76"/>
                  </a:cubicBezTo>
                  <a:cubicBezTo>
                    <a:pt x="424" y="89"/>
                    <a:pt x="459" y="112"/>
                    <a:pt x="460" y="146"/>
                  </a:cubicBezTo>
                  <a:cubicBezTo>
                    <a:pt x="459" y="179"/>
                    <a:pt x="427" y="200"/>
                    <a:pt x="401" y="213"/>
                  </a:cubicBezTo>
                  <a:close/>
                </a:path>
              </a:pathLst>
            </a:custGeom>
            <a:solidFill>
              <a:srgbClr val="D4D6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7" name="îṧľíḍê"/>
            <p:cNvSpPr/>
            <p:nvPr/>
          </p:nvSpPr>
          <p:spPr bwMode="auto">
            <a:xfrm>
              <a:off x="4010025" y="4556125"/>
              <a:ext cx="604838" cy="122238"/>
            </a:xfrm>
            <a:custGeom>
              <a:avLst/>
              <a:gdLst>
                <a:gd name="T0" fmla="*/ 365 w 365"/>
                <a:gd name="T1" fmla="*/ 0 h 74"/>
                <a:gd name="T2" fmla="*/ 179 w 365"/>
                <a:gd name="T3" fmla="*/ 74 h 74"/>
                <a:gd name="T4" fmla="*/ 0 w 365"/>
                <a:gd name="T5" fmla="*/ 6 h 74"/>
                <a:gd name="T6" fmla="*/ 36 w 365"/>
                <a:gd name="T7" fmla="*/ 28 h 74"/>
                <a:gd name="T8" fmla="*/ 179 w 365"/>
                <a:gd name="T9" fmla="*/ 56 h 74"/>
                <a:gd name="T10" fmla="*/ 327 w 365"/>
                <a:gd name="T11" fmla="*/ 25 h 74"/>
                <a:gd name="T12" fmla="*/ 365 w 365"/>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365" h="74">
                  <a:moveTo>
                    <a:pt x="365" y="0"/>
                  </a:moveTo>
                  <a:cubicBezTo>
                    <a:pt x="317" y="46"/>
                    <a:pt x="251" y="74"/>
                    <a:pt x="179" y="74"/>
                  </a:cubicBezTo>
                  <a:cubicBezTo>
                    <a:pt x="111" y="74"/>
                    <a:pt x="48" y="48"/>
                    <a:pt x="0" y="6"/>
                  </a:cubicBezTo>
                  <a:cubicBezTo>
                    <a:pt x="11" y="15"/>
                    <a:pt x="24" y="22"/>
                    <a:pt x="36" y="28"/>
                  </a:cubicBezTo>
                  <a:cubicBezTo>
                    <a:pt x="80" y="48"/>
                    <a:pt x="131" y="56"/>
                    <a:pt x="179" y="56"/>
                  </a:cubicBezTo>
                  <a:cubicBezTo>
                    <a:pt x="229" y="55"/>
                    <a:pt x="282" y="49"/>
                    <a:pt x="327" y="25"/>
                  </a:cubicBezTo>
                  <a:cubicBezTo>
                    <a:pt x="340" y="19"/>
                    <a:pt x="354" y="10"/>
                    <a:pt x="36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8" name="íŝľiḑè"/>
            <p:cNvSpPr/>
            <p:nvPr/>
          </p:nvSpPr>
          <p:spPr bwMode="auto">
            <a:xfrm>
              <a:off x="3863975" y="3717925"/>
              <a:ext cx="892175" cy="960438"/>
            </a:xfrm>
            <a:custGeom>
              <a:avLst/>
              <a:gdLst>
                <a:gd name="T0" fmla="*/ 538 w 538"/>
                <a:gd name="T1" fmla="*/ 312 h 580"/>
                <a:gd name="T2" fmla="*/ 269 w 538"/>
                <a:gd name="T3" fmla="*/ 580 h 580"/>
                <a:gd name="T4" fmla="*/ 0 w 538"/>
                <a:gd name="T5" fmla="*/ 312 h 580"/>
                <a:gd name="T6" fmla="*/ 135 w 538"/>
                <a:gd name="T7" fmla="*/ 78 h 580"/>
                <a:gd name="T8" fmla="*/ 144 w 538"/>
                <a:gd name="T9" fmla="*/ 74 h 580"/>
                <a:gd name="T10" fmla="*/ 144 w 538"/>
                <a:gd name="T11" fmla="*/ 46 h 580"/>
                <a:gd name="T12" fmla="*/ 173 w 538"/>
                <a:gd name="T13" fmla="*/ 23 h 580"/>
                <a:gd name="T14" fmla="*/ 269 w 538"/>
                <a:gd name="T15" fmla="*/ 0 h 580"/>
                <a:gd name="T16" fmla="*/ 362 w 538"/>
                <a:gd name="T17" fmla="*/ 21 h 580"/>
                <a:gd name="T18" fmla="*/ 394 w 538"/>
                <a:gd name="T19" fmla="*/ 46 h 580"/>
                <a:gd name="T20" fmla="*/ 394 w 538"/>
                <a:gd name="T21" fmla="*/ 74 h 580"/>
                <a:gd name="T22" fmla="*/ 402 w 538"/>
                <a:gd name="T23" fmla="*/ 78 h 580"/>
                <a:gd name="T24" fmla="*/ 402 w 538"/>
                <a:gd name="T25" fmla="*/ 78 h 580"/>
                <a:gd name="T26" fmla="*/ 538 w 538"/>
                <a:gd name="T27" fmla="*/ 31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8" h="580">
                  <a:moveTo>
                    <a:pt x="538" y="312"/>
                  </a:moveTo>
                  <a:cubicBezTo>
                    <a:pt x="538" y="460"/>
                    <a:pt x="417" y="580"/>
                    <a:pt x="269" y="580"/>
                  </a:cubicBezTo>
                  <a:cubicBezTo>
                    <a:pt x="121" y="580"/>
                    <a:pt x="0" y="460"/>
                    <a:pt x="0" y="312"/>
                  </a:cubicBezTo>
                  <a:cubicBezTo>
                    <a:pt x="0" y="212"/>
                    <a:pt x="55" y="125"/>
                    <a:pt x="135" y="78"/>
                  </a:cubicBezTo>
                  <a:cubicBezTo>
                    <a:pt x="138" y="77"/>
                    <a:pt x="141" y="75"/>
                    <a:pt x="144" y="74"/>
                  </a:cubicBezTo>
                  <a:cubicBezTo>
                    <a:pt x="144" y="46"/>
                    <a:pt x="144" y="46"/>
                    <a:pt x="144" y="46"/>
                  </a:cubicBezTo>
                  <a:cubicBezTo>
                    <a:pt x="152" y="36"/>
                    <a:pt x="164" y="28"/>
                    <a:pt x="173" y="23"/>
                  </a:cubicBezTo>
                  <a:cubicBezTo>
                    <a:pt x="202" y="6"/>
                    <a:pt x="237" y="1"/>
                    <a:pt x="269" y="0"/>
                  </a:cubicBezTo>
                  <a:cubicBezTo>
                    <a:pt x="300" y="0"/>
                    <a:pt x="333" y="6"/>
                    <a:pt x="362" y="21"/>
                  </a:cubicBezTo>
                  <a:cubicBezTo>
                    <a:pt x="373" y="27"/>
                    <a:pt x="385" y="35"/>
                    <a:pt x="394" y="46"/>
                  </a:cubicBezTo>
                  <a:cubicBezTo>
                    <a:pt x="394" y="74"/>
                    <a:pt x="394" y="74"/>
                    <a:pt x="394" y="74"/>
                  </a:cubicBezTo>
                  <a:cubicBezTo>
                    <a:pt x="397" y="75"/>
                    <a:pt x="400" y="77"/>
                    <a:pt x="402" y="78"/>
                  </a:cubicBezTo>
                  <a:cubicBezTo>
                    <a:pt x="402" y="78"/>
                    <a:pt x="402" y="78"/>
                    <a:pt x="402" y="78"/>
                  </a:cubicBezTo>
                  <a:cubicBezTo>
                    <a:pt x="483" y="125"/>
                    <a:pt x="538" y="212"/>
                    <a:pt x="538" y="312"/>
                  </a:cubicBezTo>
                  <a:close/>
                </a:path>
              </a:pathLst>
            </a:custGeom>
            <a:solidFill>
              <a:srgbClr val="EBF7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9" name="iśḻiďé"/>
            <p:cNvSpPr/>
            <p:nvPr/>
          </p:nvSpPr>
          <p:spPr bwMode="auto">
            <a:xfrm>
              <a:off x="3895725" y="4433888"/>
              <a:ext cx="820738" cy="300038"/>
            </a:xfrm>
            <a:custGeom>
              <a:avLst/>
              <a:gdLst>
                <a:gd name="T0" fmla="*/ 495 w 495"/>
                <a:gd name="T1" fmla="*/ 27 h 181"/>
                <a:gd name="T2" fmla="*/ 489 w 495"/>
                <a:gd name="T3" fmla="*/ 0 h 181"/>
                <a:gd name="T4" fmla="*/ 437 w 495"/>
                <a:gd name="T5" fmla="*/ 70 h 181"/>
                <a:gd name="T6" fmla="*/ 437 w 495"/>
                <a:gd name="T7" fmla="*/ 71 h 181"/>
                <a:gd name="T8" fmla="*/ 434 w 495"/>
                <a:gd name="T9" fmla="*/ 74 h 181"/>
                <a:gd name="T10" fmla="*/ 434 w 495"/>
                <a:gd name="T11" fmla="*/ 74 h 181"/>
                <a:gd name="T12" fmla="*/ 396 w 495"/>
                <a:gd name="T13" fmla="*/ 99 h 181"/>
                <a:gd name="T14" fmla="*/ 248 w 495"/>
                <a:gd name="T15" fmla="*/ 130 h 181"/>
                <a:gd name="T16" fmla="*/ 105 w 495"/>
                <a:gd name="T17" fmla="*/ 102 h 181"/>
                <a:gd name="T18" fmla="*/ 69 w 495"/>
                <a:gd name="T19" fmla="*/ 80 h 181"/>
                <a:gd name="T20" fmla="*/ 57 w 495"/>
                <a:gd name="T21" fmla="*/ 68 h 181"/>
                <a:gd name="T22" fmla="*/ 57 w 495"/>
                <a:gd name="T23" fmla="*/ 68 h 181"/>
                <a:gd name="T24" fmla="*/ 8 w 495"/>
                <a:gd name="T25" fmla="*/ 0 h 181"/>
                <a:gd name="T26" fmla="*/ 6 w 495"/>
                <a:gd name="T27" fmla="*/ 59 h 181"/>
                <a:gd name="T28" fmla="*/ 85 w 495"/>
                <a:gd name="T29" fmla="*/ 136 h 181"/>
                <a:gd name="T30" fmla="*/ 392 w 495"/>
                <a:gd name="T31" fmla="*/ 145 h 181"/>
                <a:gd name="T32" fmla="*/ 495 w 495"/>
                <a:gd name="T33" fmla="*/ 36 h 181"/>
                <a:gd name="T34" fmla="*/ 495 w 495"/>
                <a:gd name="T35" fmla="*/ 32 h 181"/>
                <a:gd name="T36" fmla="*/ 495 w 495"/>
                <a:gd name="T37" fmla="*/ 27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5" h="181">
                  <a:moveTo>
                    <a:pt x="495" y="27"/>
                  </a:moveTo>
                  <a:cubicBezTo>
                    <a:pt x="494" y="18"/>
                    <a:pt x="492" y="8"/>
                    <a:pt x="489" y="0"/>
                  </a:cubicBezTo>
                  <a:cubicBezTo>
                    <a:pt x="475" y="26"/>
                    <a:pt x="458" y="50"/>
                    <a:pt x="437" y="70"/>
                  </a:cubicBezTo>
                  <a:cubicBezTo>
                    <a:pt x="437" y="71"/>
                    <a:pt x="437" y="71"/>
                    <a:pt x="437" y="71"/>
                  </a:cubicBezTo>
                  <a:cubicBezTo>
                    <a:pt x="436" y="72"/>
                    <a:pt x="435" y="73"/>
                    <a:pt x="434" y="74"/>
                  </a:cubicBezTo>
                  <a:cubicBezTo>
                    <a:pt x="434" y="74"/>
                    <a:pt x="434" y="74"/>
                    <a:pt x="434" y="74"/>
                  </a:cubicBezTo>
                  <a:cubicBezTo>
                    <a:pt x="423" y="84"/>
                    <a:pt x="409" y="93"/>
                    <a:pt x="396" y="99"/>
                  </a:cubicBezTo>
                  <a:cubicBezTo>
                    <a:pt x="351" y="123"/>
                    <a:pt x="298" y="129"/>
                    <a:pt x="248" y="130"/>
                  </a:cubicBezTo>
                  <a:cubicBezTo>
                    <a:pt x="200" y="130"/>
                    <a:pt x="149" y="122"/>
                    <a:pt x="105" y="102"/>
                  </a:cubicBezTo>
                  <a:cubicBezTo>
                    <a:pt x="93" y="96"/>
                    <a:pt x="80" y="89"/>
                    <a:pt x="69" y="80"/>
                  </a:cubicBezTo>
                  <a:cubicBezTo>
                    <a:pt x="65" y="76"/>
                    <a:pt x="61" y="72"/>
                    <a:pt x="57" y="68"/>
                  </a:cubicBezTo>
                  <a:cubicBezTo>
                    <a:pt x="57" y="68"/>
                    <a:pt x="57" y="68"/>
                    <a:pt x="57" y="68"/>
                  </a:cubicBezTo>
                  <a:cubicBezTo>
                    <a:pt x="37" y="48"/>
                    <a:pt x="21" y="25"/>
                    <a:pt x="8" y="0"/>
                  </a:cubicBezTo>
                  <a:cubicBezTo>
                    <a:pt x="1" y="19"/>
                    <a:pt x="0" y="39"/>
                    <a:pt x="6" y="59"/>
                  </a:cubicBezTo>
                  <a:cubicBezTo>
                    <a:pt x="18" y="95"/>
                    <a:pt x="52" y="120"/>
                    <a:pt x="85" y="136"/>
                  </a:cubicBezTo>
                  <a:cubicBezTo>
                    <a:pt x="176" y="181"/>
                    <a:pt x="298" y="181"/>
                    <a:pt x="392" y="145"/>
                  </a:cubicBezTo>
                  <a:cubicBezTo>
                    <a:pt x="439" y="126"/>
                    <a:pt x="491" y="91"/>
                    <a:pt x="495" y="36"/>
                  </a:cubicBezTo>
                  <a:cubicBezTo>
                    <a:pt x="495" y="34"/>
                    <a:pt x="495" y="33"/>
                    <a:pt x="495" y="32"/>
                  </a:cubicBezTo>
                  <a:cubicBezTo>
                    <a:pt x="495" y="30"/>
                    <a:pt x="495" y="29"/>
                    <a:pt x="495" y="27"/>
                  </a:cubicBezTo>
                  <a:close/>
                </a:path>
              </a:pathLst>
            </a:custGeom>
            <a:solidFill>
              <a:srgbClr val="D4D6D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0" name="îṣľîďê"/>
            <p:cNvSpPr/>
            <p:nvPr/>
          </p:nvSpPr>
          <p:spPr bwMode="auto">
            <a:xfrm>
              <a:off x="3897313" y="4475163"/>
              <a:ext cx="819150" cy="258763"/>
            </a:xfrm>
            <a:custGeom>
              <a:avLst/>
              <a:gdLst>
                <a:gd name="T0" fmla="*/ 493 w 494"/>
                <a:gd name="T1" fmla="*/ 0 h 156"/>
                <a:gd name="T2" fmla="*/ 391 w 494"/>
                <a:gd name="T3" fmla="*/ 105 h 156"/>
                <a:gd name="T4" fmla="*/ 84 w 494"/>
                <a:gd name="T5" fmla="*/ 96 h 156"/>
                <a:gd name="T6" fmla="*/ 5 w 494"/>
                <a:gd name="T7" fmla="*/ 19 h 156"/>
                <a:gd name="T8" fmla="*/ 1 w 494"/>
                <a:gd name="T9" fmla="*/ 1 h 156"/>
                <a:gd name="T10" fmla="*/ 5 w 494"/>
                <a:gd name="T11" fmla="*/ 34 h 156"/>
                <a:gd name="T12" fmla="*/ 84 w 494"/>
                <a:gd name="T13" fmla="*/ 111 h 156"/>
                <a:gd name="T14" fmla="*/ 391 w 494"/>
                <a:gd name="T15" fmla="*/ 120 h 156"/>
                <a:gd name="T16" fmla="*/ 494 w 494"/>
                <a:gd name="T17" fmla="*/ 11 h 156"/>
                <a:gd name="T18" fmla="*/ 494 w 494"/>
                <a:gd name="T19" fmla="*/ 7 h 156"/>
                <a:gd name="T20" fmla="*/ 494 w 494"/>
                <a:gd name="T21" fmla="*/ 2 h 156"/>
                <a:gd name="T22" fmla="*/ 493 w 494"/>
                <a:gd name="T23"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4" h="156">
                  <a:moveTo>
                    <a:pt x="493" y="0"/>
                  </a:moveTo>
                  <a:cubicBezTo>
                    <a:pt x="488" y="53"/>
                    <a:pt x="437" y="87"/>
                    <a:pt x="391" y="105"/>
                  </a:cubicBezTo>
                  <a:cubicBezTo>
                    <a:pt x="297" y="142"/>
                    <a:pt x="175" y="141"/>
                    <a:pt x="84" y="96"/>
                  </a:cubicBezTo>
                  <a:cubicBezTo>
                    <a:pt x="51" y="80"/>
                    <a:pt x="17" y="56"/>
                    <a:pt x="5" y="19"/>
                  </a:cubicBezTo>
                  <a:cubicBezTo>
                    <a:pt x="3" y="13"/>
                    <a:pt x="2" y="7"/>
                    <a:pt x="1" y="1"/>
                  </a:cubicBezTo>
                  <a:cubicBezTo>
                    <a:pt x="0" y="12"/>
                    <a:pt x="1" y="23"/>
                    <a:pt x="5" y="34"/>
                  </a:cubicBezTo>
                  <a:cubicBezTo>
                    <a:pt x="17" y="70"/>
                    <a:pt x="51" y="95"/>
                    <a:pt x="84" y="111"/>
                  </a:cubicBezTo>
                  <a:cubicBezTo>
                    <a:pt x="175" y="156"/>
                    <a:pt x="297" y="156"/>
                    <a:pt x="391" y="120"/>
                  </a:cubicBezTo>
                  <a:cubicBezTo>
                    <a:pt x="438" y="101"/>
                    <a:pt x="490" y="66"/>
                    <a:pt x="494" y="11"/>
                  </a:cubicBezTo>
                  <a:cubicBezTo>
                    <a:pt x="494" y="9"/>
                    <a:pt x="494" y="8"/>
                    <a:pt x="494" y="7"/>
                  </a:cubicBezTo>
                  <a:cubicBezTo>
                    <a:pt x="494" y="5"/>
                    <a:pt x="494" y="4"/>
                    <a:pt x="494" y="2"/>
                  </a:cubicBezTo>
                  <a:cubicBezTo>
                    <a:pt x="494" y="2"/>
                    <a:pt x="494" y="1"/>
                    <a:pt x="493" y="0"/>
                  </a:cubicBezTo>
                  <a:close/>
                </a:path>
              </a:pathLst>
            </a:custGeom>
            <a:solidFill>
              <a:srgbClr val="A8AB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1" name="išļiďe"/>
            <p:cNvSpPr/>
            <p:nvPr/>
          </p:nvSpPr>
          <p:spPr bwMode="auto">
            <a:xfrm>
              <a:off x="3902075" y="4183063"/>
              <a:ext cx="819150" cy="466725"/>
            </a:xfrm>
            <a:custGeom>
              <a:avLst/>
              <a:gdLst>
                <a:gd name="T0" fmla="*/ 5 w 494"/>
                <a:gd name="T1" fmla="*/ 11 h 281"/>
                <a:gd name="T2" fmla="*/ 2 w 494"/>
                <a:gd name="T3" fmla="*/ 18 h 281"/>
                <a:gd name="T4" fmla="*/ 0 w 494"/>
                <a:gd name="T5" fmla="*/ 53 h 281"/>
                <a:gd name="T6" fmla="*/ 103 w 494"/>
                <a:gd name="T7" fmla="*/ 253 h 281"/>
                <a:gd name="T8" fmla="*/ 244 w 494"/>
                <a:gd name="T9" fmla="*/ 281 h 281"/>
                <a:gd name="T10" fmla="*/ 392 w 494"/>
                <a:gd name="T11" fmla="*/ 250 h 281"/>
                <a:gd name="T12" fmla="*/ 396 w 494"/>
                <a:gd name="T13" fmla="*/ 248 h 281"/>
                <a:gd name="T14" fmla="*/ 492 w 494"/>
                <a:gd name="T15" fmla="*/ 53 h 281"/>
                <a:gd name="T16" fmla="*/ 486 w 494"/>
                <a:gd name="T17" fmla="*/ 10 h 281"/>
                <a:gd name="T18" fmla="*/ 444 w 494"/>
                <a:gd name="T19" fmla="*/ 7 h 281"/>
                <a:gd name="T20" fmla="*/ 398 w 494"/>
                <a:gd name="T21" fmla="*/ 11 h 281"/>
                <a:gd name="T22" fmla="*/ 336 w 494"/>
                <a:gd name="T23" fmla="*/ 32 h 281"/>
                <a:gd name="T24" fmla="*/ 274 w 494"/>
                <a:gd name="T25" fmla="*/ 45 h 281"/>
                <a:gd name="T26" fmla="*/ 85 w 494"/>
                <a:gd name="T27" fmla="*/ 13 h 281"/>
                <a:gd name="T28" fmla="*/ 18 w 494"/>
                <a:gd name="T29" fmla="*/ 6 h 281"/>
                <a:gd name="T30" fmla="*/ 5 w 494"/>
                <a:gd name="T31" fmla="*/ 1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4" h="281">
                  <a:moveTo>
                    <a:pt x="5" y="11"/>
                  </a:moveTo>
                  <a:cubicBezTo>
                    <a:pt x="4" y="13"/>
                    <a:pt x="3" y="15"/>
                    <a:pt x="2" y="18"/>
                  </a:cubicBezTo>
                  <a:cubicBezTo>
                    <a:pt x="0" y="30"/>
                    <a:pt x="0" y="41"/>
                    <a:pt x="0" y="53"/>
                  </a:cubicBezTo>
                  <a:cubicBezTo>
                    <a:pt x="0" y="135"/>
                    <a:pt x="40" y="209"/>
                    <a:pt x="103" y="253"/>
                  </a:cubicBezTo>
                  <a:cubicBezTo>
                    <a:pt x="147" y="273"/>
                    <a:pt x="196" y="281"/>
                    <a:pt x="244" y="281"/>
                  </a:cubicBezTo>
                  <a:cubicBezTo>
                    <a:pt x="294" y="280"/>
                    <a:pt x="347" y="274"/>
                    <a:pt x="392" y="250"/>
                  </a:cubicBezTo>
                  <a:cubicBezTo>
                    <a:pt x="393" y="250"/>
                    <a:pt x="395" y="249"/>
                    <a:pt x="396" y="248"/>
                  </a:cubicBezTo>
                  <a:cubicBezTo>
                    <a:pt x="455" y="203"/>
                    <a:pt x="492" y="132"/>
                    <a:pt x="492" y="53"/>
                  </a:cubicBezTo>
                  <a:cubicBezTo>
                    <a:pt x="492" y="41"/>
                    <a:pt x="494" y="19"/>
                    <a:pt x="486" y="10"/>
                  </a:cubicBezTo>
                  <a:cubicBezTo>
                    <a:pt x="478" y="0"/>
                    <a:pt x="454" y="6"/>
                    <a:pt x="444" y="7"/>
                  </a:cubicBezTo>
                  <a:cubicBezTo>
                    <a:pt x="428" y="8"/>
                    <a:pt x="413" y="8"/>
                    <a:pt x="398" y="11"/>
                  </a:cubicBezTo>
                  <a:cubicBezTo>
                    <a:pt x="377" y="16"/>
                    <a:pt x="357" y="26"/>
                    <a:pt x="336" y="32"/>
                  </a:cubicBezTo>
                  <a:cubicBezTo>
                    <a:pt x="316" y="39"/>
                    <a:pt x="295" y="43"/>
                    <a:pt x="274" y="45"/>
                  </a:cubicBezTo>
                  <a:cubicBezTo>
                    <a:pt x="210" y="49"/>
                    <a:pt x="147" y="29"/>
                    <a:pt x="85" y="13"/>
                  </a:cubicBezTo>
                  <a:cubicBezTo>
                    <a:pt x="63" y="7"/>
                    <a:pt x="41" y="2"/>
                    <a:pt x="18" y="6"/>
                  </a:cubicBezTo>
                  <a:cubicBezTo>
                    <a:pt x="12" y="7"/>
                    <a:pt x="8" y="8"/>
                    <a:pt x="5" y="11"/>
                  </a:cubicBezTo>
                  <a:close/>
                </a:path>
              </a:pathLst>
            </a:custGeom>
            <a:solidFill>
              <a:srgbClr val="92CB8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 name="îṩ1íḑe"/>
            <p:cNvSpPr/>
            <p:nvPr/>
          </p:nvSpPr>
          <p:spPr bwMode="auto">
            <a:xfrm>
              <a:off x="4073525" y="3825875"/>
              <a:ext cx="473075" cy="142875"/>
            </a:xfrm>
            <a:custGeom>
              <a:avLst/>
              <a:gdLst>
                <a:gd name="T0" fmla="*/ 285 w 286"/>
                <a:gd name="T1" fmla="*/ 5 h 86"/>
                <a:gd name="T2" fmla="*/ 285 w 286"/>
                <a:gd name="T3" fmla="*/ 5 h 86"/>
                <a:gd name="T4" fmla="*/ 245 w 286"/>
                <a:gd name="T5" fmla="*/ 54 h 86"/>
                <a:gd name="T6" fmla="*/ 143 w 286"/>
                <a:gd name="T7" fmla="*/ 79 h 86"/>
                <a:gd name="T8" fmla="*/ 44 w 286"/>
                <a:gd name="T9" fmla="*/ 56 h 86"/>
                <a:gd name="T10" fmla="*/ 1 w 286"/>
                <a:gd name="T11" fmla="*/ 6 h 86"/>
                <a:gd name="T12" fmla="*/ 0 w 286"/>
                <a:gd name="T13" fmla="*/ 0 h 86"/>
                <a:gd name="T14" fmla="*/ 0 w 286"/>
                <a:gd name="T15" fmla="*/ 4 h 86"/>
                <a:gd name="T16" fmla="*/ 1 w 286"/>
                <a:gd name="T17" fmla="*/ 12 h 86"/>
                <a:gd name="T18" fmla="*/ 44 w 286"/>
                <a:gd name="T19" fmla="*/ 62 h 86"/>
                <a:gd name="T20" fmla="*/ 143 w 286"/>
                <a:gd name="T21" fmla="*/ 85 h 86"/>
                <a:gd name="T22" fmla="*/ 245 w 286"/>
                <a:gd name="T23" fmla="*/ 60 h 86"/>
                <a:gd name="T24" fmla="*/ 285 w 286"/>
                <a:gd name="T25" fmla="*/ 12 h 86"/>
                <a:gd name="T26" fmla="*/ 285 w 286"/>
                <a:gd name="T27" fmla="*/ 12 h 86"/>
                <a:gd name="T28" fmla="*/ 286 w 286"/>
                <a:gd name="T29" fmla="*/ 4 h 86"/>
                <a:gd name="T30" fmla="*/ 286 w 286"/>
                <a:gd name="T31" fmla="*/ 1 h 86"/>
                <a:gd name="T32" fmla="*/ 285 w 286"/>
                <a:gd name="T33"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86">
                  <a:moveTo>
                    <a:pt x="285" y="5"/>
                  </a:moveTo>
                  <a:cubicBezTo>
                    <a:pt x="285" y="5"/>
                    <a:pt x="285" y="5"/>
                    <a:pt x="285" y="5"/>
                  </a:cubicBezTo>
                  <a:cubicBezTo>
                    <a:pt x="281" y="28"/>
                    <a:pt x="262" y="44"/>
                    <a:pt x="245" y="54"/>
                  </a:cubicBezTo>
                  <a:cubicBezTo>
                    <a:pt x="214" y="73"/>
                    <a:pt x="177" y="79"/>
                    <a:pt x="143" y="79"/>
                  </a:cubicBezTo>
                  <a:cubicBezTo>
                    <a:pt x="109" y="79"/>
                    <a:pt x="74" y="73"/>
                    <a:pt x="44" y="56"/>
                  </a:cubicBezTo>
                  <a:cubicBezTo>
                    <a:pt x="26" y="46"/>
                    <a:pt x="5" y="30"/>
                    <a:pt x="1" y="6"/>
                  </a:cubicBezTo>
                  <a:cubicBezTo>
                    <a:pt x="0" y="4"/>
                    <a:pt x="0" y="2"/>
                    <a:pt x="0" y="0"/>
                  </a:cubicBezTo>
                  <a:cubicBezTo>
                    <a:pt x="0" y="1"/>
                    <a:pt x="0" y="3"/>
                    <a:pt x="0" y="4"/>
                  </a:cubicBezTo>
                  <a:cubicBezTo>
                    <a:pt x="0" y="7"/>
                    <a:pt x="0" y="9"/>
                    <a:pt x="1" y="12"/>
                  </a:cubicBezTo>
                  <a:cubicBezTo>
                    <a:pt x="5" y="36"/>
                    <a:pt x="26" y="52"/>
                    <a:pt x="44" y="62"/>
                  </a:cubicBezTo>
                  <a:cubicBezTo>
                    <a:pt x="74" y="79"/>
                    <a:pt x="109" y="86"/>
                    <a:pt x="143" y="85"/>
                  </a:cubicBezTo>
                  <a:cubicBezTo>
                    <a:pt x="177" y="85"/>
                    <a:pt x="214" y="79"/>
                    <a:pt x="245" y="60"/>
                  </a:cubicBezTo>
                  <a:cubicBezTo>
                    <a:pt x="262" y="50"/>
                    <a:pt x="281" y="34"/>
                    <a:pt x="285" y="12"/>
                  </a:cubicBezTo>
                  <a:cubicBezTo>
                    <a:pt x="285" y="12"/>
                    <a:pt x="285" y="12"/>
                    <a:pt x="285" y="12"/>
                  </a:cubicBezTo>
                  <a:cubicBezTo>
                    <a:pt x="286" y="9"/>
                    <a:pt x="286" y="7"/>
                    <a:pt x="286" y="4"/>
                  </a:cubicBezTo>
                  <a:cubicBezTo>
                    <a:pt x="286" y="3"/>
                    <a:pt x="286" y="2"/>
                    <a:pt x="286" y="1"/>
                  </a:cubicBezTo>
                  <a:cubicBezTo>
                    <a:pt x="286" y="3"/>
                    <a:pt x="285" y="4"/>
                    <a:pt x="28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 name="íṥḷiḓê"/>
            <p:cNvSpPr/>
            <p:nvPr/>
          </p:nvSpPr>
          <p:spPr bwMode="auto">
            <a:xfrm>
              <a:off x="4059238" y="3673475"/>
              <a:ext cx="500063" cy="282575"/>
            </a:xfrm>
            <a:custGeom>
              <a:avLst/>
              <a:gdLst>
                <a:gd name="T0" fmla="*/ 302 w 302"/>
                <a:gd name="T1" fmla="*/ 86 h 171"/>
                <a:gd name="T2" fmla="*/ 301 w 302"/>
                <a:gd name="T3" fmla="*/ 93 h 171"/>
                <a:gd name="T4" fmla="*/ 301 w 302"/>
                <a:gd name="T5" fmla="*/ 94 h 171"/>
                <a:gd name="T6" fmla="*/ 259 w 302"/>
                <a:gd name="T7" fmla="*/ 144 h 171"/>
                <a:gd name="T8" fmla="*/ 151 w 302"/>
                <a:gd name="T9" fmla="*/ 171 h 171"/>
                <a:gd name="T10" fmla="*/ 47 w 302"/>
                <a:gd name="T11" fmla="*/ 146 h 171"/>
                <a:gd name="T12" fmla="*/ 1 w 302"/>
                <a:gd name="T13" fmla="*/ 94 h 171"/>
                <a:gd name="T14" fmla="*/ 0 w 302"/>
                <a:gd name="T15" fmla="*/ 86 h 171"/>
                <a:gd name="T16" fmla="*/ 11 w 302"/>
                <a:gd name="T17" fmla="*/ 55 h 171"/>
                <a:gd name="T18" fmla="*/ 43 w 302"/>
                <a:gd name="T19" fmla="*/ 27 h 171"/>
                <a:gd name="T20" fmla="*/ 151 w 302"/>
                <a:gd name="T21" fmla="*/ 0 h 171"/>
                <a:gd name="T22" fmla="*/ 255 w 302"/>
                <a:gd name="T23" fmla="*/ 25 h 171"/>
                <a:gd name="T24" fmla="*/ 291 w 302"/>
                <a:gd name="T25" fmla="*/ 55 h 171"/>
                <a:gd name="T26" fmla="*/ 302 w 302"/>
                <a:gd name="T27" fmla="*/ 8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2" h="171">
                  <a:moveTo>
                    <a:pt x="302" y="86"/>
                  </a:moveTo>
                  <a:cubicBezTo>
                    <a:pt x="302" y="88"/>
                    <a:pt x="301" y="91"/>
                    <a:pt x="301" y="93"/>
                  </a:cubicBezTo>
                  <a:cubicBezTo>
                    <a:pt x="301" y="94"/>
                    <a:pt x="301" y="94"/>
                    <a:pt x="301" y="94"/>
                  </a:cubicBezTo>
                  <a:cubicBezTo>
                    <a:pt x="297" y="118"/>
                    <a:pt x="276" y="134"/>
                    <a:pt x="259" y="144"/>
                  </a:cubicBezTo>
                  <a:cubicBezTo>
                    <a:pt x="226" y="165"/>
                    <a:pt x="187" y="171"/>
                    <a:pt x="151" y="171"/>
                  </a:cubicBezTo>
                  <a:cubicBezTo>
                    <a:pt x="116" y="171"/>
                    <a:pt x="79" y="164"/>
                    <a:pt x="47" y="146"/>
                  </a:cubicBezTo>
                  <a:cubicBezTo>
                    <a:pt x="28" y="136"/>
                    <a:pt x="6" y="119"/>
                    <a:pt x="1" y="94"/>
                  </a:cubicBezTo>
                  <a:cubicBezTo>
                    <a:pt x="0" y="91"/>
                    <a:pt x="0" y="88"/>
                    <a:pt x="0" y="86"/>
                  </a:cubicBezTo>
                  <a:cubicBezTo>
                    <a:pt x="0" y="74"/>
                    <a:pt x="4" y="63"/>
                    <a:pt x="11" y="55"/>
                  </a:cubicBezTo>
                  <a:cubicBezTo>
                    <a:pt x="20" y="43"/>
                    <a:pt x="33" y="33"/>
                    <a:pt x="43" y="27"/>
                  </a:cubicBezTo>
                  <a:cubicBezTo>
                    <a:pt x="76" y="7"/>
                    <a:pt x="115" y="1"/>
                    <a:pt x="151" y="0"/>
                  </a:cubicBezTo>
                  <a:cubicBezTo>
                    <a:pt x="186" y="0"/>
                    <a:pt x="223" y="7"/>
                    <a:pt x="255" y="25"/>
                  </a:cubicBezTo>
                  <a:cubicBezTo>
                    <a:pt x="267" y="32"/>
                    <a:pt x="282" y="42"/>
                    <a:pt x="291" y="55"/>
                  </a:cubicBezTo>
                  <a:cubicBezTo>
                    <a:pt x="297" y="64"/>
                    <a:pt x="301" y="74"/>
                    <a:pt x="302" y="86"/>
                  </a:cubicBezTo>
                  <a:close/>
                </a:path>
              </a:pathLst>
            </a:custGeom>
            <a:solidFill>
              <a:srgbClr val="EBF7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4" name="íS1íḍe"/>
            <p:cNvSpPr/>
            <p:nvPr/>
          </p:nvSpPr>
          <p:spPr bwMode="auto">
            <a:xfrm>
              <a:off x="3905250" y="4052888"/>
              <a:ext cx="815975" cy="328613"/>
            </a:xfrm>
            <a:custGeom>
              <a:avLst/>
              <a:gdLst>
                <a:gd name="T0" fmla="*/ 433 w 492"/>
                <a:gd name="T1" fmla="*/ 139 h 198"/>
                <a:gd name="T2" fmla="*/ 433 w 492"/>
                <a:gd name="T3" fmla="*/ 138 h 198"/>
                <a:gd name="T4" fmla="*/ 381 w 492"/>
                <a:gd name="T5" fmla="*/ 144 h 198"/>
                <a:gd name="T6" fmla="*/ 347 w 492"/>
                <a:gd name="T7" fmla="*/ 185 h 198"/>
                <a:gd name="T8" fmla="*/ 306 w 492"/>
                <a:gd name="T9" fmla="*/ 184 h 198"/>
                <a:gd name="T10" fmla="*/ 289 w 492"/>
                <a:gd name="T11" fmla="*/ 177 h 198"/>
                <a:gd name="T12" fmla="*/ 273 w 492"/>
                <a:gd name="T13" fmla="*/ 178 h 198"/>
                <a:gd name="T14" fmla="*/ 241 w 492"/>
                <a:gd name="T15" fmla="*/ 186 h 198"/>
                <a:gd name="T16" fmla="*/ 220 w 492"/>
                <a:gd name="T17" fmla="*/ 195 h 198"/>
                <a:gd name="T18" fmla="*/ 192 w 492"/>
                <a:gd name="T19" fmla="*/ 195 h 198"/>
                <a:gd name="T20" fmla="*/ 173 w 492"/>
                <a:gd name="T21" fmla="*/ 185 h 198"/>
                <a:gd name="T22" fmla="*/ 119 w 492"/>
                <a:gd name="T23" fmla="*/ 167 h 198"/>
                <a:gd name="T24" fmla="*/ 64 w 492"/>
                <a:gd name="T25" fmla="*/ 131 h 198"/>
                <a:gd name="T26" fmla="*/ 37 w 492"/>
                <a:gd name="T27" fmla="*/ 121 h 198"/>
                <a:gd name="T28" fmla="*/ 14 w 492"/>
                <a:gd name="T29" fmla="*/ 120 h 198"/>
                <a:gd name="T30" fmla="*/ 0 w 492"/>
                <a:gd name="T31" fmla="*/ 92 h 198"/>
                <a:gd name="T32" fmla="*/ 34 w 492"/>
                <a:gd name="T33" fmla="*/ 35 h 198"/>
                <a:gd name="T34" fmla="*/ 95 w 492"/>
                <a:gd name="T35" fmla="*/ 13 h 198"/>
                <a:gd name="T36" fmla="*/ 121 w 492"/>
                <a:gd name="T37" fmla="*/ 28 h 198"/>
                <a:gd name="T38" fmla="*/ 159 w 492"/>
                <a:gd name="T39" fmla="*/ 31 h 198"/>
                <a:gd name="T40" fmla="*/ 202 w 492"/>
                <a:gd name="T41" fmla="*/ 10 h 198"/>
                <a:gd name="T42" fmla="*/ 270 w 492"/>
                <a:gd name="T43" fmla="*/ 5 h 198"/>
                <a:gd name="T44" fmla="*/ 335 w 492"/>
                <a:gd name="T45" fmla="*/ 30 h 198"/>
                <a:gd name="T46" fmla="*/ 367 w 492"/>
                <a:gd name="T47" fmla="*/ 41 h 198"/>
                <a:gd name="T48" fmla="*/ 412 w 492"/>
                <a:gd name="T49" fmla="*/ 29 h 198"/>
                <a:gd name="T50" fmla="*/ 444 w 492"/>
                <a:gd name="T51" fmla="*/ 25 h 198"/>
                <a:gd name="T52" fmla="*/ 470 w 492"/>
                <a:gd name="T53" fmla="*/ 68 h 198"/>
                <a:gd name="T54" fmla="*/ 485 w 492"/>
                <a:gd name="T55" fmla="*/ 85 h 198"/>
                <a:gd name="T56" fmla="*/ 488 w 492"/>
                <a:gd name="T57" fmla="*/ 107 h 198"/>
                <a:gd name="T58" fmla="*/ 483 w 492"/>
                <a:gd name="T59" fmla="*/ 114 h 198"/>
                <a:gd name="T60" fmla="*/ 433 w 492"/>
                <a:gd name="T61" fmla="*/ 13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2" h="198">
                  <a:moveTo>
                    <a:pt x="433" y="139"/>
                  </a:moveTo>
                  <a:cubicBezTo>
                    <a:pt x="433" y="138"/>
                    <a:pt x="433" y="138"/>
                    <a:pt x="433" y="138"/>
                  </a:cubicBezTo>
                  <a:cubicBezTo>
                    <a:pt x="417" y="129"/>
                    <a:pt x="395" y="131"/>
                    <a:pt x="381" y="144"/>
                  </a:cubicBezTo>
                  <a:cubicBezTo>
                    <a:pt x="368" y="156"/>
                    <a:pt x="363" y="176"/>
                    <a:pt x="347" y="185"/>
                  </a:cubicBezTo>
                  <a:cubicBezTo>
                    <a:pt x="335" y="192"/>
                    <a:pt x="319" y="190"/>
                    <a:pt x="306" y="184"/>
                  </a:cubicBezTo>
                  <a:cubicBezTo>
                    <a:pt x="301" y="182"/>
                    <a:pt x="295" y="178"/>
                    <a:pt x="289" y="177"/>
                  </a:cubicBezTo>
                  <a:cubicBezTo>
                    <a:pt x="283" y="176"/>
                    <a:pt x="278" y="177"/>
                    <a:pt x="273" y="178"/>
                  </a:cubicBezTo>
                  <a:cubicBezTo>
                    <a:pt x="262" y="180"/>
                    <a:pt x="251" y="182"/>
                    <a:pt x="241" y="186"/>
                  </a:cubicBezTo>
                  <a:cubicBezTo>
                    <a:pt x="234" y="189"/>
                    <a:pt x="227" y="193"/>
                    <a:pt x="220" y="195"/>
                  </a:cubicBezTo>
                  <a:cubicBezTo>
                    <a:pt x="211" y="198"/>
                    <a:pt x="201" y="198"/>
                    <a:pt x="192" y="195"/>
                  </a:cubicBezTo>
                  <a:cubicBezTo>
                    <a:pt x="184" y="193"/>
                    <a:pt x="180" y="188"/>
                    <a:pt x="173" y="185"/>
                  </a:cubicBezTo>
                  <a:cubicBezTo>
                    <a:pt x="155" y="177"/>
                    <a:pt x="136" y="176"/>
                    <a:pt x="119" y="167"/>
                  </a:cubicBezTo>
                  <a:cubicBezTo>
                    <a:pt x="100" y="156"/>
                    <a:pt x="83" y="142"/>
                    <a:pt x="64" y="131"/>
                  </a:cubicBezTo>
                  <a:cubicBezTo>
                    <a:pt x="56" y="126"/>
                    <a:pt x="47" y="122"/>
                    <a:pt x="37" y="121"/>
                  </a:cubicBezTo>
                  <a:cubicBezTo>
                    <a:pt x="30" y="120"/>
                    <a:pt x="21" y="123"/>
                    <a:pt x="14" y="120"/>
                  </a:cubicBezTo>
                  <a:cubicBezTo>
                    <a:pt x="4" y="115"/>
                    <a:pt x="0" y="103"/>
                    <a:pt x="0" y="92"/>
                  </a:cubicBezTo>
                  <a:cubicBezTo>
                    <a:pt x="0" y="67"/>
                    <a:pt x="15" y="50"/>
                    <a:pt x="34" y="35"/>
                  </a:cubicBezTo>
                  <a:cubicBezTo>
                    <a:pt x="50" y="23"/>
                    <a:pt x="74" y="4"/>
                    <a:pt x="95" y="13"/>
                  </a:cubicBezTo>
                  <a:cubicBezTo>
                    <a:pt x="104" y="17"/>
                    <a:pt x="112" y="24"/>
                    <a:pt x="121" y="28"/>
                  </a:cubicBezTo>
                  <a:cubicBezTo>
                    <a:pt x="133" y="33"/>
                    <a:pt x="146" y="35"/>
                    <a:pt x="159" y="31"/>
                  </a:cubicBezTo>
                  <a:cubicBezTo>
                    <a:pt x="174" y="27"/>
                    <a:pt x="187" y="16"/>
                    <a:pt x="202" y="10"/>
                  </a:cubicBezTo>
                  <a:cubicBezTo>
                    <a:pt x="223" y="1"/>
                    <a:pt x="248" y="0"/>
                    <a:pt x="270" y="5"/>
                  </a:cubicBezTo>
                  <a:cubicBezTo>
                    <a:pt x="293" y="9"/>
                    <a:pt x="314" y="19"/>
                    <a:pt x="335" y="30"/>
                  </a:cubicBezTo>
                  <a:cubicBezTo>
                    <a:pt x="345" y="35"/>
                    <a:pt x="356" y="41"/>
                    <a:pt x="367" y="41"/>
                  </a:cubicBezTo>
                  <a:cubicBezTo>
                    <a:pt x="383" y="42"/>
                    <a:pt x="397" y="34"/>
                    <a:pt x="412" y="29"/>
                  </a:cubicBezTo>
                  <a:cubicBezTo>
                    <a:pt x="422" y="25"/>
                    <a:pt x="433" y="23"/>
                    <a:pt x="444" y="25"/>
                  </a:cubicBezTo>
                  <a:cubicBezTo>
                    <a:pt x="463" y="30"/>
                    <a:pt x="459" y="56"/>
                    <a:pt x="470" y="68"/>
                  </a:cubicBezTo>
                  <a:cubicBezTo>
                    <a:pt x="475" y="74"/>
                    <a:pt x="481" y="79"/>
                    <a:pt x="485" y="85"/>
                  </a:cubicBezTo>
                  <a:cubicBezTo>
                    <a:pt x="489" y="91"/>
                    <a:pt x="492" y="100"/>
                    <a:pt x="488" y="107"/>
                  </a:cubicBezTo>
                  <a:cubicBezTo>
                    <a:pt x="487" y="109"/>
                    <a:pt x="485" y="111"/>
                    <a:pt x="483" y="114"/>
                  </a:cubicBezTo>
                  <a:cubicBezTo>
                    <a:pt x="473" y="125"/>
                    <a:pt x="449" y="149"/>
                    <a:pt x="433" y="139"/>
                  </a:cubicBezTo>
                  <a:close/>
                </a:path>
              </a:pathLst>
            </a:custGeom>
            <a:solidFill>
              <a:srgbClr val="AED6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5" name="íš1îḓè"/>
            <p:cNvSpPr/>
            <p:nvPr/>
          </p:nvSpPr>
          <p:spPr bwMode="auto">
            <a:xfrm>
              <a:off x="4137025" y="3706813"/>
              <a:ext cx="344488" cy="195263"/>
            </a:xfrm>
            <a:custGeom>
              <a:avLst/>
              <a:gdLst>
                <a:gd name="T0" fmla="*/ 208 w 208"/>
                <a:gd name="T1" fmla="*/ 59 h 118"/>
                <a:gd name="T2" fmla="*/ 207 w 208"/>
                <a:gd name="T3" fmla="*/ 65 h 118"/>
                <a:gd name="T4" fmla="*/ 207 w 208"/>
                <a:gd name="T5" fmla="*/ 65 h 118"/>
                <a:gd name="T6" fmla="*/ 178 w 208"/>
                <a:gd name="T7" fmla="*/ 100 h 118"/>
                <a:gd name="T8" fmla="*/ 104 w 208"/>
                <a:gd name="T9" fmla="*/ 118 h 118"/>
                <a:gd name="T10" fmla="*/ 32 w 208"/>
                <a:gd name="T11" fmla="*/ 101 h 118"/>
                <a:gd name="T12" fmla="*/ 0 w 208"/>
                <a:gd name="T13" fmla="*/ 65 h 118"/>
                <a:gd name="T14" fmla="*/ 0 w 208"/>
                <a:gd name="T15" fmla="*/ 59 h 118"/>
                <a:gd name="T16" fmla="*/ 7 w 208"/>
                <a:gd name="T17" fmla="*/ 38 h 118"/>
                <a:gd name="T18" fmla="*/ 29 w 208"/>
                <a:gd name="T19" fmla="*/ 19 h 118"/>
                <a:gd name="T20" fmla="*/ 104 w 208"/>
                <a:gd name="T21" fmla="*/ 0 h 118"/>
                <a:gd name="T22" fmla="*/ 176 w 208"/>
                <a:gd name="T23" fmla="*/ 17 h 118"/>
                <a:gd name="T24" fmla="*/ 201 w 208"/>
                <a:gd name="T25" fmla="*/ 38 h 118"/>
                <a:gd name="T26" fmla="*/ 208 w 208"/>
                <a:gd name="T27"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118">
                  <a:moveTo>
                    <a:pt x="208" y="59"/>
                  </a:moveTo>
                  <a:cubicBezTo>
                    <a:pt x="208" y="61"/>
                    <a:pt x="208" y="63"/>
                    <a:pt x="207" y="65"/>
                  </a:cubicBezTo>
                  <a:cubicBezTo>
                    <a:pt x="207" y="65"/>
                    <a:pt x="207" y="65"/>
                    <a:pt x="207" y="65"/>
                  </a:cubicBezTo>
                  <a:cubicBezTo>
                    <a:pt x="204" y="81"/>
                    <a:pt x="190" y="92"/>
                    <a:pt x="178" y="100"/>
                  </a:cubicBezTo>
                  <a:cubicBezTo>
                    <a:pt x="156" y="114"/>
                    <a:pt x="129" y="118"/>
                    <a:pt x="104" y="118"/>
                  </a:cubicBezTo>
                  <a:cubicBezTo>
                    <a:pt x="79" y="118"/>
                    <a:pt x="54" y="114"/>
                    <a:pt x="32" y="101"/>
                  </a:cubicBezTo>
                  <a:cubicBezTo>
                    <a:pt x="19" y="94"/>
                    <a:pt x="4" y="82"/>
                    <a:pt x="0" y="65"/>
                  </a:cubicBezTo>
                  <a:cubicBezTo>
                    <a:pt x="0" y="63"/>
                    <a:pt x="0" y="61"/>
                    <a:pt x="0" y="59"/>
                  </a:cubicBezTo>
                  <a:cubicBezTo>
                    <a:pt x="0" y="51"/>
                    <a:pt x="3" y="44"/>
                    <a:pt x="7" y="38"/>
                  </a:cubicBezTo>
                  <a:cubicBezTo>
                    <a:pt x="13" y="30"/>
                    <a:pt x="22" y="23"/>
                    <a:pt x="29" y="19"/>
                  </a:cubicBezTo>
                  <a:cubicBezTo>
                    <a:pt x="52" y="5"/>
                    <a:pt x="79" y="1"/>
                    <a:pt x="104" y="0"/>
                  </a:cubicBezTo>
                  <a:cubicBezTo>
                    <a:pt x="128" y="0"/>
                    <a:pt x="154" y="5"/>
                    <a:pt x="176" y="17"/>
                  </a:cubicBezTo>
                  <a:cubicBezTo>
                    <a:pt x="184" y="22"/>
                    <a:pt x="194" y="29"/>
                    <a:pt x="201" y="38"/>
                  </a:cubicBezTo>
                  <a:cubicBezTo>
                    <a:pt x="205" y="44"/>
                    <a:pt x="208" y="51"/>
                    <a:pt x="208" y="59"/>
                  </a:cubicBezTo>
                  <a:close/>
                </a:path>
              </a:pathLst>
            </a:custGeom>
            <a:solidFill>
              <a:srgbClr val="BFDF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6" name="îšḻíḍè"/>
            <p:cNvSpPr/>
            <p:nvPr/>
          </p:nvSpPr>
          <p:spPr bwMode="auto">
            <a:xfrm>
              <a:off x="4179888" y="4445000"/>
              <a:ext cx="47625" cy="49213"/>
            </a:xfrm>
            <a:prstGeom prst="ellipse">
              <a:avLst/>
            </a:prstGeom>
            <a:solidFill>
              <a:srgbClr val="7AAB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7" name="íśḷiḑe"/>
            <p:cNvSpPr/>
            <p:nvPr/>
          </p:nvSpPr>
          <p:spPr bwMode="auto">
            <a:xfrm>
              <a:off x="4346575" y="4541838"/>
              <a:ext cx="47625" cy="47625"/>
            </a:xfrm>
            <a:prstGeom prst="ellipse">
              <a:avLst/>
            </a:prstGeom>
            <a:solidFill>
              <a:srgbClr val="7AAB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8" name="iṧḷïḑè"/>
            <p:cNvSpPr/>
            <p:nvPr/>
          </p:nvSpPr>
          <p:spPr bwMode="auto">
            <a:xfrm>
              <a:off x="4606925" y="4343400"/>
              <a:ext cx="47625" cy="46038"/>
            </a:xfrm>
            <a:prstGeom prst="ellipse">
              <a:avLst/>
            </a:prstGeom>
            <a:solidFill>
              <a:srgbClr val="7AAB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9" name="ïṣḷîḋê"/>
            <p:cNvSpPr/>
            <p:nvPr/>
          </p:nvSpPr>
          <p:spPr bwMode="auto">
            <a:xfrm>
              <a:off x="4476750" y="4389438"/>
              <a:ext cx="33338" cy="33338"/>
            </a:xfrm>
            <a:prstGeom prst="ellipse">
              <a:avLst/>
            </a:prstGeom>
            <a:solidFill>
              <a:srgbClr val="7AAB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0" name="ïṥľíḑê"/>
            <p:cNvSpPr/>
            <p:nvPr/>
          </p:nvSpPr>
          <p:spPr bwMode="auto">
            <a:xfrm>
              <a:off x="4203700" y="4564063"/>
              <a:ext cx="33338" cy="34925"/>
            </a:xfrm>
            <a:prstGeom prst="ellipse">
              <a:avLst/>
            </a:prstGeom>
            <a:solidFill>
              <a:srgbClr val="7AAB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1" name="išḷïďé"/>
            <p:cNvSpPr/>
            <p:nvPr/>
          </p:nvSpPr>
          <p:spPr bwMode="auto">
            <a:xfrm>
              <a:off x="4306888" y="4379913"/>
              <a:ext cx="17463" cy="17463"/>
            </a:xfrm>
            <a:prstGeom prst="ellipse">
              <a:avLst/>
            </a:prstGeom>
            <a:solidFill>
              <a:srgbClr val="7AAB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2" name="íslíḓé"/>
            <p:cNvSpPr/>
            <p:nvPr/>
          </p:nvSpPr>
          <p:spPr bwMode="auto">
            <a:xfrm>
              <a:off x="4522788" y="4503738"/>
              <a:ext cx="19050" cy="15875"/>
            </a:xfrm>
            <a:prstGeom prst="ellipse">
              <a:avLst/>
            </a:prstGeom>
            <a:solidFill>
              <a:srgbClr val="7AAB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3" name="ïśļiḋé"/>
            <p:cNvSpPr/>
            <p:nvPr/>
          </p:nvSpPr>
          <p:spPr bwMode="auto">
            <a:xfrm>
              <a:off x="4043363" y="4349750"/>
              <a:ext cx="15875" cy="15875"/>
            </a:xfrm>
            <a:prstGeom prst="ellipse">
              <a:avLst/>
            </a:prstGeom>
            <a:solidFill>
              <a:srgbClr val="7AAB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4" name="íṩlîḓe"/>
            <p:cNvSpPr/>
            <p:nvPr/>
          </p:nvSpPr>
          <p:spPr bwMode="auto">
            <a:xfrm>
              <a:off x="6462713" y="2098675"/>
              <a:ext cx="42863" cy="323850"/>
            </a:xfrm>
            <a:custGeom>
              <a:avLst/>
              <a:gdLst>
                <a:gd name="T0" fmla="*/ 19 w 26"/>
                <a:gd name="T1" fmla="*/ 189 h 195"/>
                <a:gd name="T2" fmla="*/ 19 w 26"/>
                <a:gd name="T3" fmla="*/ 189 h 195"/>
                <a:gd name="T4" fmla="*/ 8 w 26"/>
                <a:gd name="T5" fmla="*/ 189 h 195"/>
                <a:gd name="T6" fmla="*/ 8 w 26"/>
                <a:gd name="T7" fmla="*/ 189 h 195"/>
                <a:gd name="T8" fmla="*/ 0 w 26"/>
                <a:gd name="T9" fmla="*/ 135 h 195"/>
                <a:gd name="T10" fmla="*/ 2 w 26"/>
                <a:gd name="T11" fmla="*/ 0 h 195"/>
                <a:gd name="T12" fmla="*/ 24 w 26"/>
                <a:gd name="T13" fmla="*/ 0 h 195"/>
                <a:gd name="T14" fmla="*/ 26 w 26"/>
                <a:gd name="T15" fmla="*/ 140 h 195"/>
                <a:gd name="T16" fmla="*/ 19 w 26"/>
                <a:gd name="T17" fmla="*/ 18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95">
                  <a:moveTo>
                    <a:pt x="19" y="189"/>
                  </a:moveTo>
                  <a:cubicBezTo>
                    <a:pt x="19" y="189"/>
                    <a:pt x="19" y="189"/>
                    <a:pt x="19" y="189"/>
                  </a:cubicBezTo>
                  <a:cubicBezTo>
                    <a:pt x="17" y="195"/>
                    <a:pt x="11" y="195"/>
                    <a:pt x="8" y="189"/>
                  </a:cubicBezTo>
                  <a:cubicBezTo>
                    <a:pt x="8" y="189"/>
                    <a:pt x="8" y="189"/>
                    <a:pt x="8" y="189"/>
                  </a:cubicBezTo>
                  <a:cubicBezTo>
                    <a:pt x="3" y="172"/>
                    <a:pt x="0" y="154"/>
                    <a:pt x="0" y="135"/>
                  </a:cubicBezTo>
                  <a:cubicBezTo>
                    <a:pt x="2" y="0"/>
                    <a:pt x="2" y="0"/>
                    <a:pt x="2" y="0"/>
                  </a:cubicBezTo>
                  <a:cubicBezTo>
                    <a:pt x="24" y="0"/>
                    <a:pt x="24" y="0"/>
                    <a:pt x="24" y="0"/>
                  </a:cubicBezTo>
                  <a:cubicBezTo>
                    <a:pt x="26" y="140"/>
                    <a:pt x="26" y="140"/>
                    <a:pt x="26" y="140"/>
                  </a:cubicBezTo>
                  <a:cubicBezTo>
                    <a:pt x="26" y="157"/>
                    <a:pt x="23" y="174"/>
                    <a:pt x="19" y="1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5" name="íṧḷïḍê"/>
            <p:cNvSpPr/>
            <p:nvPr/>
          </p:nvSpPr>
          <p:spPr bwMode="auto">
            <a:xfrm>
              <a:off x="6467475" y="2263775"/>
              <a:ext cx="33338" cy="150813"/>
            </a:xfrm>
            <a:custGeom>
              <a:avLst/>
              <a:gdLst>
                <a:gd name="T0" fmla="*/ 15 w 20"/>
                <a:gd name="T1" fmla="*/ 87 h 91"/>
                <a:gd name="T2" fmla="*/ 6 w 20"/>
                <a:gd name="T3" fmla="*/ 87 h 91"/>
                <a:gd name="T4" fmla="*/ 6 w 20"/>
                <a:gd name="T5" fmla="*/ 86 h 91"/>
                <a:gd name="T6" fmla="*/ 0 w 20"/>
                <a:gd name="T7" fmla="*/ 44 h 91"/>
                <a:gd name="T8" fmla="*/ 0 w 20"/>
                <a:gd name="T9" fmla="*/ 33 h 91"/>
                <a:gd name="T10" fmla="*/ 0 w 20"/>
                <a:gd name="T11" fmla="*/ 7 h 91"/>
                <a:gd name="T12" fmla="*/ 0 w 20"/>
                <a:gd name="T13" fmla="*/ 3 h 91"/>
                <a:gd name="T14" fmla="*/ 2 w 20"/>
                <a:gd name="T15" fmla="*/ 1 h 91"/>
                <a:gd name="T16" fmla="*/ 3 w 20"/>
                <a:gd name="T17" fmla="*/ 1 h 91"/>
                <a:gd name="T18" fmla="*/ 6 w 20"/>
                <a:gd name="T19" fmla="*/ 3 h 91"/>
                <a:gd name="T20" fmla="*/ 8 w 20"/>
                <a:gd name="T21" fmla="*/ 4 h 91"/>
                <a:gd name="T22" fmla="*/ 12 w 20"/>
                <a:gd name="T23" fmla="*/ 4 h 91"/>
                <a:gd name="T24" fmla="*/ 14 w 20"/>
                <a:gd name="T25" fmla="*/ 1 h 91"/>
                <a:gd name="T26" fmla="*/ 18 w 20"/>
                <a:gd name="T27" fmla="*/ 0 h 91"/>
                <a:gd name="T28" fmla="*/ 19 w 20"/>
                <a:gd name="T29" fmla="*/ 5 h 91"/>
                <a:gd name="T30" fmla="*/ 20 w 20"/>
                <a:gd name="T31" fmla="*/ 13 h 91"/>
                <a:gd name="T32" fmla="*/ 20 w 20"/>
                <a:gd name="T33" fmla="*/ 27 h 91"/>
                <a:gd name="T34" fmla="*/ 20 w 20"/>
                <a:gd name="T35" fmla="*/ 45 h 91"/>
                <a:gd name="T36" fmla="*/ 20 w 20"/>
                <a:gd name="T37" fmla="*/ 48 h 91"/>
                <a:gd name="T38" fmla="*/ 15 w 20"/>
                <a:gd name="T39" fmla="*/ 8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91">
                  <a:moveTo>
                    <a:pt x="15" y="87"/>
                  </a:moveTo>
                  <a:cubicBezTo>
                    <a:pt x="13" y="91"/>
                    <a:pt x="8" y="91"/>
                    <a:pt x="6" y="87"/>
                  </a:cubicBezTo>
                  <a:cubicBezTo>
                    <a:pt x="6" y="86"/>
                    <a:pt x="6" y="86"/>
                    <a:pt x="6" y="86"/>
                  </a:cubicBezTo>
                  <a:cubicBezTo>
                    <a:pt x="2" y="73"/>
                    <a:pt x="0" y="59"/>
                    <a:pt x="0" y="44"/>
                  </a:cubicBezTo>
                  <a:cubicBezTo>
                    <a:pt x="0" y="40"/>
                    <a:pt x="0" y="37"/>
                    <a:pt x="0" y="33"/>
                  </a:cubicBezTo>
                  <a:cubicBezTo>
                    <a:pt x="0" y="24"/>
                    <a:pt x="0" y="15"/>
                    <a:pt x="0" y="7"/>
                  </a:cubicBezTo>
                  <a:cubicBezTo>
                    <a:pt x="0" y="6"/>
                    <a:pt x="0" y="4"/>
                    <a:pt x="0" y="3"/>
                  </a:cubicBezTo>
                  <a:cubicBezTo>
                    <a:pt x="0" y="2"/>
                    <a:pt x="1" y="1"/>
                    <a:pt x="2" y="1"/>
                  </a:cubicBezTo>
                  <a:cubicBezTo>
                    <a:pt x="2" y="1"/>
                    <a:pt x="3" y="1"/>
                    <a:pt x="3" y="1"/>
                  </a:cubicBezTo>
                  <a:cubicBezTo>
                    <a:pt x="4" y="2"/>
                    <a:pt x="5" y="2"/>
                    <a:pt x="6" y="3"/>
                  </a:cubicBezTo>
                  <a:cubicBezTo>
                    <a:pt x="6" y="3"/>
                    <a:pt x="7" y="4"/>
                    <a:pt x="8" y="4"/>
                  </a:cubicBezTo>
                  <a:cubicBezTo>
                    <a:pt x="9" y="5"/>
                    <a:pt x="11" y="5"/>
                    <a:pt x="12" y="4"/>
                  </a:cubicBezTo>
                  <a:cubicBezTo>
                    <a:pt x="13" y="3"/>
                    <a:pt x="13" y="2"/>
                    <a:pt x="14" y="1"/>
                  </a:cubicBezTo>
                  <a:cubicBezTo>
                    <a:pt x="15" y="0"/>
                    <a:pt x="16" y="0"/>
                    <a:pt x="18" y="0"/>
                  </a:cubicBezTo>
                  <a:cubicBezTo>
                    <a:pt x="20" y="0"/>
                    <a:pt x="19" y="4"/>
                    <a:pt x="19" y="5"/>
                  </a:cubicBezTo>
                  <a:cubicBezTo>
                    <a:pt x="19" y="8"/>
                    <a:pt x="20" y="10"/>
                    <a:pt x="20" y="13"/>
                  </a:cubicBezTo>
                  <a:cubicBezTo>
                    <a:pt x="20" y="17"/>
                    <a:pt x="20" y="22"/>
                    <a:pt x="20" y="27"/>
                  </a:cubicBezTo>
                  <a:cubicBezTo>
                    <a:pt x="20" y="33"/>
                    <a:pt x="20" y="39"/>
                    <a:pt x="20" y="45"/>
                  </a:cubicBezTo>
                  <a:cubicBezTo>
                    <a:pt x="20" y="46"/>
                    <a:pt x="20" y="47"/>
                    <a:pt x="20" y="48"/>
                  </a:cubicBezTo>
                  <a:cubicBezTo>
                    <a:pt x="20" y="61"/>
                    <a:pt x="18" y="74"/>
                    <a:pt x="15" y="87"/>
                  </a:cubicBezTo>
                  <a:close/>
                </a:path>
              </a:pathLst>
            </a:custGeom>
            <a:solidFill>
              <a:srgbClr val="F284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6" name="isḷïdé"/>
            <p:cNvSpPr/>
            <p:nvPr/>
          </p:nvSpPr>
          <p:spPr bwMode="auto">
            <a:xfrm>
              <a:off x="6291263" y="1949450"/>
              <a:ext cx="209550" cy="90488"/>
            </a:xfrm>
            <a:custGeom>
              <a:avLst/>
              <a:gdLst>
                <a:gd name="T0" fmla="*/ 126 w 126"/>
                <a:gd name="T1" fmla="*/ 27 h 55"/>
                <a:gd name="T2" fmla="*/ 113 w 126"/>
                <a:gd name="T3" fmla="*/ 35 h 55"/>
                <a:gd name="T4" fmla="*/ 93 w 126"/>
                <a:gd name="T5" fmla="*/ 39 h 55"/>
                <a:gd name="T6" fmla="*/ 71 w 126"/>
                <a:gd name="T7" fmla="*/ 45 h 55"/>
                <a:gd name="T8" fmla="*/ 41 w 126"/>
                <a:gd name="T9" fmla="*/ 54 h 55"/>
                <a:gd name="T10" fmla="*/ 10 w 126"/>
                <a:gd name="T11" fmla="*/ 50 h 55"/>
                <a:gd name="T12" fmla="*/ 0 w 126"/>
                <a:gd name="T13" fmla="*/ 38 h 55"/>
                <a:gd name="T14" fmla="*/ 8 w 126"/>
                <a:gd name="T15" fmla="*/ 26 h 55"/>
                <a:gd name="T16" fmla="*/ 44 w 126"/>
                <a:gd name="T17" fmla="*/ 11 h 55"/>
                <a:gd name="T18" fmla="*/ 48 w 126"/>
                <a:gd name="T19" fmla="*/ 10 h 55"/>
                <a:gd name="T20" fmla="*/ 79 w 126"/>
                <a:gd name="T21" fmla="*/ 3 h 55"/>
                <a:gd name="T22" fmla="*/ 100 w 126"/>
                <a:gd name="T23" fmla="*/ 1 h 55"/>
                <a:gd name="T24" fmla="*/ 125 w 126"/>
                <a:gd name="T25" fmla="*/ 21 h 55"/>
                <a:gd name="T26" fmla="*/ 126 w 126"/>
                <a:gd name="T27"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55">
                  <a:moveTo>
                    <a:pt x="126" y="27"/>
                  </a:moveTo>
                  <a:cubicBezTo>
                    <a:pt x="125" y="32"/>
                    <a:pt x="118" y="34"/>
                    <a:pt x="113" y="35"/>
                  </a:cubicBezTo>
                  <a:cubicBezTo>
                    <a:pt x="106" y="36"/>
                    <a:pt x="99" y="37"/>
                    <a:pt x="93" y="39"/>
                  </a:cubicBezTo>
                  <a:cubicBezTo>
                    <a:pt x="85" y="41"/>
                    <a:pt x="78" y="43"/>
                    <a:pt x="71" y="45"/>
                  </a:cubicBezTo>
                  <a:cubicBezTo>
                    <a:pt x="61" y="48"/>
                    <a:pt x="51" y="52"/>
                    <a:pt x="41" y="54"/>
                  </a:cubicBezTo>
                  <a:cubicBezTo>
                    <a:pt x="30" y="55"/>
                    <a:pt x="19" y="55"/>
                    <a:pt x="10" y="50"/>
                  </a:cubicBezTo>
                  <a:cubicBezTo>
                    <a:pt x="5" y="48"/>
                    <a:pt x="0" y="44"/>
                    <a:pt x="0" y="38"/>
                  </a:cubicBezTo>
                  <a:cubicBezTo>
                    <a:pt x="0" y="33"/>
                    <a:pt x="4" y="29"/>
                    <a:pt x="8" y="26"/>
                  </a:cubicBezTo>
                  <a:cubicBezTo>
                    <a:pt x="18" y="18"/>
                    <a:pt x="31" y="15"/>
                    <a:pt x="44" y="11"/>
                  </a:cubicBezTo>
                  <a:cubicBezTo>
                    <a:pt x="45" y="11"/>
                    <a:pt x="47" y="11"/>
                    <a:pt x="48" y="10"/>
                  </a:cubicBezTo>
                  <a:cubicBezTo>
                    <a:pt x="58" y="8"/>
                    <a:pt x="69" y="5"/>
                    <a:pt x="79" y="3"/>
                  </a:cubicBezTo>
                  <a:cubicBezTo>
                    <a:pt x="86" y="1"/>
                    <a:pt x="93" y="0"/>
                    <a:pt x="100" y="1"/>
                  </a:cubicBezTo>
                  <a:cubicBezTo>
                    <a:pt x="111" y="3"/>
                    <a:pt x="121" y="11"/>
                    <a:pt x="125" y="21"/>
                  </a:cubicBezTo>
                  <a:cubicBezTo>
                    <a:pt x="125" y="23"/>
                    <a:pt x="126" y="25"/>
                    <a:pt x="126" y="27"/>
                  </a:cubicBezTo>
                  <a:close/>
                </a:path>
              </a:pathLst>
            </a:custGeom>
            <a:solidFill>
              <a:srgbClr val="C6E3C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7" name="íṩḻiḑè"/>
            <p:cNvSpPr/>
            <p:nvPr/>
          </p:nvSpPr>
          <p:spPr bwMode="auto">
            <a:xfrm>
              <a:off x="6291263" y="1965325"/>
              <a:ext cx="153988" cy="74613"/>
            </a:xfrm>
            <a:custGeom>
              <a:avLst/>
              <a:gdLst>
                <a:gd name="T0" fmla="*/ 93 w 93"/>
                <a:gd name="T1" fmla="*/ 29 h 45"/>
                <a:gd name="T2" fmla="*/ 71 w 93"/>
                <a:gd name="T3" fmla="*/ 35 h 45"/>
                <a:gd name="T4" fmla="*/ 41 w 93"/>
                <a:gd name="T5" fmla="*/ 44 h 45"/>
                <a:gd name="T6" fmla="*/ 10 w 93"/>
                <a:gd name="T7" fmla="*/ 40 h 45"/>
                <a:gd name="T8" fmla="*/ 0 w 93"/>
                <a:gd name="T9" fmla="*/ 28 h 45"/>
                <a:gd name="T10" fmla="*/ 8 w 93"/>
                <a:gd name="T11" fmla="*/ 16 h 45"/>
                <a:gd name="T12" fmla="*/ 44 w 93"/>
                <a:gd name="T13" fmla="*/ 1 h 45"/>
                <a:gd name="T14" fmla="*/ 48 w 93"/>
                <a:gd name="T15" fmla="*/ 0 h 45"/>
                <a:gd name="T16" fmla="*/ 69 w 93"/>
                <a:gd name="T17" fmla="*/ 17 h 45"/>
                <a:gd name="T18" fmla="*/ 93 w 93"/>
                <a:gd name="T19"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45">
                  <a:moveTo>
                    <a:pt x="93" y="29"/>
                  </a:moveTo>
                  <a:cubicBezTo>
                    <a:pt x="85" y="31"/>
                    <a:pt x="78" y="33"/>
                    <a:pt x="71" y="35"/>
                  </a:cubicBezTo>
                  <a:cubicBezTo>
                    <a:pt x="61" y="38"/>
                    <a:pt x="51" y="42"/>
                    <a:pt x="41" y="44"/>
                  </a:cubicBezTo>
                  <a:cubicBezTo>
                    <a:pt x="30" y="45"/>
                    <a:pt x="19" y="45"/>
                    <a:pt x="10" y="40"/>
                  </a:cubicBezTo>
                  <a:cubicBezTo>
                    <a:pt x="5" y="38"/>
                    <a:pt x="0" y="34"/>
                    <a:pt x="0" y="28"/>
                  </a:cubicBezTo>
                  <a:cubicBezTo>
                    <a:pt x="0" y="23"/>
                    <a:pt x="4" y="19"/>
                    <a:pt x="8" y="16"/>
                  </a:cubicBezTo>
                  <a:cubicBezTo>
                    <a:pt x="18" y="8"/>
                    <a:pt x="31" y="5"/>
                    <a:pt x="44" y="1"/>
                  </a:cubicBezTo>
                  <a:cubicBezTo>
                    <a:pt x="45" y="1"/>
                    <a:pt x="47" y="1"/>
                    <a:pt x="48" y="0"/>
                  </a:cubicBezTo>
                  <a:cubicBezTo>
                    <a:pt x="52" y="8"/>
                    <a:pt x="60" y="13"/>
                    <a:pt x="69" y="17"/>
                  </a:cubicBezTo>
                  <a:cubicBezTo>
                    <a:pt x="77" y="21"/>
                    <a:pt x="86" y="23"/>
                    <a:pt x="93" y="29"/>
                  </a:cubicBezTo>
                  <a:close/>
                </a:path>
              </a:pathLst>
            </a:custGeom>
            <a:solidFill>
              <a:srgbClr val="9CC0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8" name="iṥḻíḓê"/>
            <p:cNvSpPr/>
            <p:nvPr/>
          </p:nvSpPr>
          <p:spPr bwMode="auto">
            <a:xfrm>
              <a:off x="6403975" y="1878013"/>
              <a:ext cx="160338" cy="250825"/>
            </a:xfrm>
            <a:custGeom>
              <a:avLst/>
              <a:gdLst>
                <a:gd name="T0" fmla="*/ 97 w 97"/>
                <a:gd name="T1" fmla="*/ 58 h 152"/>
                <a:gd name="T2" fmla="*/ 48 w 97"/>
                <a:gd name="T3" fmla="*/ 0 h 152"/>
                <a:gd name="T4" fmla="*/ 0 w 97"/>
                <a:gd name="T5" fmla="*/ 58 h 152"/>
                <a:gd name="T6" fmla="*/ 21 w 97"/>
                <a:gd name="T7" fmla="*/ 106 h 152"/>
                <a:gd name="T8" fmla="*/ 31 w 97"/>
                <a:gd name="T9" fmla="*/ 128 h 152"/>
                <a:gd name="T10" fmla="*/ 31 w 97"/>
                <a:gd name="T11" fmla="*/ 140 h 152"/>
                <a:gd name="T12" fmla="*/ 41 w 97"/>
                <a:gd name="T13" fmla="*/ 152 h 152"/>
                <a:gd name="T14" fmla="*/ 55 w 97"/>
                <a:gd name="T15" fmla="*/ 152 h 152"/>
                <a:gd name="T16" fmla="*/ 66 w 97"/>
                <a:gd name="T17" fmla="*/ 140 h 152"/>
                <a:gd name="T18" fmla="*/ 65 w 97"/>
                <a:gd name="T19" fmla="*/ 128 h 152"/>
                <a:gd name="T20" fmla="*/ 75 w 97"/>
                <a:gd name="T21" fmla="*/ 106 h 152"/>
                <a:gd name="T22" fmla="*/ 97 w 97"/>
                <a:gd name="T23" fmla="*/ 5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52">
                  <a:moveTo>
                    <a:pt x="97" y="58"/>
                  </a:moveTo>
                  <a:cubicBezTo>
                    <a:pt x="97" y="26"/>
                    <a:pt x="75" y="0"/>
                    <a:pt x="48" y="0"/>
                  </a:cubicBezTo>
                  <a:cubicBezTo>
                    <a:pt x="21" y="0"/>
                    <a:pt x="0" y="26"/>
                    <a:pt x="0" y="58"/>
                  </a:cubicBezTo>
                  <a:cubicBezTo>
                    <a:pt x="0" y="78"/>
                    <a:pt x="8" y="95"/>
                    <a:pt x="21" y="106"/>
                  </a:cubicBezTo>
                  <a:cubicBezTo>
                    <a:pt x="28" y="111"/>
                    <a:pt x="32" y="119"/>
                    <a:pt x="31" y="128"/>
                  </a:cubicBezTo>
                  <a:cubicBezTo>
                    <a:pt x="31" y="140"/>
                    <a:pt x="31" y="140"/>
                    <a:pt x="31" y="140"/>
                  </a:cubicBezTo>
                  <a:cubicBezTo>
                    <a:pt x="30" y="146"/>
                    <a:pt x="35" y="152"/>
                    <a:pt x="41" y="152"/>
                  </a:cubicBezTo>
                  <a:cubicBezTo>
                    <a:pt x="55" y="152"/>
                    <a:pt x="55" y="152"/>
                    <a:pt x="55" y="152"/>
                  </a:cubicBezTo>
                  <a:cubicBezTo>
                    <a:pt x="61" y="152"/>
                    <a:pt x="66" y="146"/>
                    <a:pt x="66" y="140"/>
                  </a:cubicBezTo>
                  <a:cubicBezTo>
                    <a:pt x="65" y="128"/>
                    <a:pt x="65" y="128"/>
                    <a:pt x="65" y="128"/>
                  </a:cubicBezTo>
                  <a:cubicBezTo>
                    <a:pt x="65" y="119"/>
                    <a:pt x="68" y="111"/>
                    <a:pt x="75" y="106"/>
                  </a:cubicBezTo>
                  <a:cubicBezTo>
                    <a:pt x="88" y="95"/>
                    <a:pt x="97" y="78"/>
                    <a:pt x="97" y="58"/>
                  </a:cubicBezTo>
                  <a:close/>
                </a:path>
              </a:pathLst>
            </a:custGeom>
            <a:solidFill>
              <a:srgbClr val="A5CAA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9" name="íšlîḓe"/>
            <p:cNvSpPr/>
            <p:nvPr/>
          </p:nvSpPr>
          <p:spPr bwMode="auto">
            <a:xfrm>
              <a:off x="6519863" y="2446338"/>
              <a:ext cx="20638" cy="19050"/>
            </a:xfrm>
            <a:prstGeom prst="ellipse">
              <a:avLst/>
            </a:prstGeom>
            <a:solidFill>
              <a:srgbClr val="8678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0" name="îṥ1ïḋe"/>
            <p:cNvSpPr/>
            <p:nvPr/>
          </p:nvSpPr>
          <p:spPr bwMode="auto">
            <a:xfrm>
              <a:off x="6559550" y="2476500"/>
              <a:ext cx="14288" cy="12700"/>
            </a:xfrm>
            <a:prstGeom prst="ellipse">
              <a:avLst/>
            </a:prstGeom>
            <a:solidFill>
              <a:srgbClr val="F284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1" name="ïśļíḋé"/>
            <p:cNvSpPr/>
            <p:nvPr/>
          </p:nvSpPr>
          <p:spPr bwMode="auto">
            <a:xfrm>
              <a:off x="6573838" y="2378075"/>
              <a:ext cx="12700" cy="11113"/>
            </a:xfrm>
            <a:prstGeom prst="ellipse">
              <a:avLst/>
            </a:prstGeom>
            <a:solidFill>
              <a:srgbClr val="F284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2" name="ïslïḓê"/>
            <p:cNvSpPr/>
            <p:nvPr/>
          </p:nvSpPr>
          <p:spPr bwMode="auto">
            <a:xfrm>
              <a:off x="6542088" y="2406650"/>
              <a:ext cx="38100" cy="39688"/>
            </a:xfrm>
            <a:prstGeom prst="ellipse">
              <a:avLst/>
            </a:prstGeom>
            <a:solidFill>
              <a:srgbClr val="8678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 name="ïṡḻïḍe"/>
            <p:cNvSpPr/>
            <p:nvPr/>
          </p:nvSpPr>
          <p:spPr bwMode="auto">
            <a:xfrm>
              <a:off x="6432550" y="2432050"/>
              <a:ext cx="15875" cy="17463"/>
            </a:xfrm>
            <a:prstGeom prst="ellipse">
              <a:avLst/>
            </a:prstGeom>
            <a:solidFill>
              <a:srgbClr val="8678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 name="i$1ïḑé"/>
            <p:cNvSpPr/>
            <p:nvPr/>
          </p:nvSpPr>
          <p:spPr bwMode="auto">
            <a:xfrm>
              <a:off x="6403975" y="2459038"/>
              <a:ext cx="9525" cy="9525"/>
            </a:xfrm>
            <a:prstGeom prst="ellipse">
              <a:avLst/>
            </a:prstGeom>
            <a:solidFill>
              <a:srgbClr val="F284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 name="îṩľîdè"/>
            <p:cNvSpPr/>
            <p:nvPr/>
          </p:nvSpPr>
          <p:spPr bwMode="auto">
            <a:xfrm>
              <a:off x="6392863" y="2376488"/>
              <a:ext cx="11113" cy="9525"/>
            </a:xfrm>
            <a:prstGeom prst="ellipse">
              <a:avLst/>
            </a:prstGeom>
            <a:solidFill>
              <a:srgbClr val="8678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6" name="íṥ1ïdè"/>
            <p:cNvSpPr/>
            <p:nvPr/>
          </p:nvSpPr>
          <p:spPr bwMode="auto">
            <a:xfrm>
              <a:off x="6397625" y="2398713"/>
              <a:ext cx="33338" cy="33338"/>
            </a:xfrm>
            <a:prstGeom prst="ellipse">
              <a:avLst/>
            </a:prstGeom>
            <a:solidFill>
              <a:srgbClr val="F284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7" name="ïṧľíḍé"/>
            <p:cNvSpPr/>
            <p:nvPr/>
          </p:nvSpPr>
          <p:spPr bwMode="auto">
            <a:xfrm>
              <a:off x="6084888" y="1819275"/>
              <a:ext cx="442913" cy="749300"/>
            </a:xfrm>
            <a:custGeom>
              <a:avLst/>
              <a:gdLst>
                <a:gd name="T0" fmla="*/ 239 w 268"/>
                <a:gd name="T1" fmla="*/ 88 h 452"/>
                <a:gd name="T2" fmla="*/ 220 w 268"/>
                <a:gd name="T3" fmla="*/ 71 h 452"/>
                <a:gd name="T4" fmla="*/ 207 w 268"/>
                <a:gd name="T5" fmla="*/ 60 h 452"/>
                <a:gd name="T6" fmla="*/ 178 w 268"/>
                <a:gd name="T7" fmla="*/ 63 h 452"/>
                <a:gd name="T8" fmla="*/ 168 w 268"/>
                <a:gd name="T9" fmla="*/ 107 h 452"/>
                <a:gd name="T10" fmla="*/ 169 w 268"/>
                <a:gd name="T11" fmla="*/ 108 h 452"/>
                <a:gd name="T12" fmla="*/ 184 w 268"/>
                <a:gd name="T13" fmla="*/ 110 h 452"/>
                <a:gd name="T14" fmla="*/ 216 w 268"/>
                <a:gd name="T15" fmla="*/ 145 h 452"/>
                <a:gd name="T16" fmla="*/ 207 w 268"/>
                <a:gd name="T17" fmla="*/ 178 h 452"/>
                <a:gd name="T18" fmla="*/ 189 w 268"/>
                <a:gd name="T19" fmla="*/ 250 h 452"/>
                <a:gd name="T20" fmla="*/ 157 w 268"/>
                <a:gd name="T21" fmla="*/ 293 h 452"/>
                <a:gd name="T22" fmla="*/ 107 w 268"/>
                <a:gd name="T23" fmla="*/ 307 h 452"/>
                <a:gd name="T24" fmla="*/ 111 w 268"/>
                <a:gd name="T25" fmla="*/ 339 h 452"/>
                <a:gd name="T26" fmla="*/ 108 w 268"/>
                <a:gd name="T27" fmla="*/ 342 h 452"/>
                <a:gd name="T28" fmla="*/ 111 w 268"/>
                <a:gd name="T29" fmla="*/ 351 h 452"/>
                <a:gd name="T30" fmla="*/ 119 w 268"/>
                <a:gd name="T31" fmla="*/ 357 h 452"/>
                <a:gd name="T32" fmla="*/ 120 w 268"/>
                <a:gd name="T33" fmla="*/ 369 h 452"/>
                <a:gd name="T34" fmla="*/ 127 w 268"/>
                <a:gd name="T35" fmla="*/ 412 h 452"/>
                <a:gd name="T36" fmla="*/ 129 w 268"/>
                <a:gd name="T37" fmla="*/ 436 h 452"/>
                <a:gd name="T38" fmla="*/ 115 w 268"/>
                <a:gd name="T39" fmla="*/ 444 h 452"/>
                <a:gd name="T40" fmla="*/ 40 w 268"/>
                <a:gd name="T41" fmla="*/ 451 h 452"/>
                <a:gd name="T42" fmla="*/ 12 w 268"/>
                <a:gd name="T43" fmla="*/ 412 h 452"/>
                <a:gd name="T44" fmla="*/ 4 w 268"/>
                <a:gd name="T45" fmla="*/ 241 h 452"/>
                <a:gd name="T46" fmla="*/ 18 w 268"/>
                <a:gd name="T47" fmla="*/ 150 h 452"/>
                <a:gd name="T48" fmla="*/ 74 w 268"/>
                <a:gd name="T49" fmla="*/ 49 h 452"/>
                <a:gd name="T50" fmla="*/ 188 w 268"/>
                <a:gd name="T51" fmla="*/ 6 h 452"/>
                <a:gd name="T52" fmla="*/ 263 w 268"/>
                <a:gd name="T53" fmla="*/ 62 h 452"/>
                <a:gd name="T54" fmla="*/ 266 w 268"/>
                <a:gd name="T55" fmla="*/ 70 h 452"/>
                <a:gd name="T56" fmla="*/ 239 w 268"/>
                <a:gd name="T57" fmla="*/ 88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8" h="452">
                  <a:moveTo>
                    <a:pt x="239" y="88"/>
                  </a:moveTo>
                  <a:cubicBezTo>
                    <a:pt x="231" y="83"/>
                    <a:pt x="225" y="77"/>
                    <a:pt x="220" y="71"/>
                  </a:cubicBezTo>
                  <a:cubicBezTo>
                    <a:pt x="216" y="66"/>
                    <a:pt x="212" y="62"/>
                    <a:pt x="207" y="60"/>
                  </a:cubicBezTo>
                  <a:cubicBezTo>
                    <a:pt x="195" y="54"/>
                    <a:pt x="186" y="57"/>
                    <a:pt x="178" y="63"/>
                  </a:cubicBezTo>
                  <a:cubicBezTo>
                    <a:pt x="166" y="71"/>
                    <a:pt x="149" y="97"/>
                    <a:pt x="168" y="107"/>
                  </a:cubicBezTo>
                  <a:cubicBezTo>
                    <a:pt x="169" y="108"/>
                    <a:pt x="169" y="108"/>
                    <a:pt x="169" y="108"/>
                  </a:cubicBezTo>
                  <a:cubicBezTo>
                    <a:pt x="174" y="110"/>
                    <a:pt x="179" y="109"/>
                    <a:pt x="184" y="110"/>
                  </a:cubicBezTo>
                  <a:cubicBezTo>
                    <a:pt x="201" y="111"/>
                    <a:pt x="217" y="128"/>
                    <a:pt x="216" y="145"/>
                  </a:cubicBezTo>
                  <a:cubicBezTo>
                    <a:pt x="216" y="157"/>
                    <a:pt x="211" y="167"/>
                    <a:pt x="207" y="178"/>
                  </a:cubicBezTo>
                  <a:cubicBezTo>
                    <a:pt x="198" y="201"/>
                    <a:pt x="197" y="226"/>
                    <a:pt x="189" y="250"/>
                  </a:cubicBezTo>
                  <a:cubicBezTo>
                    <a:pt x="183" y="267"/>
                    <a:pt x="173" y="284"/>
                    <a:pt x="157" y="293"/>
                  </a:cubicBezTo>
                  <a:cubicBezTo>
                    <a:pt x="143" y="302"/>
                    <a:pt x="123" y="301"/>
                    <a:pt x="107" y="307"/>
                  </a:cubicBezTo>
                  <a:cubicBezTo>
                    <a:pt x="103" y="317"/>
                    <a:pt x="119" y="331"/>
                    <a:pt x="111" y="339"/>
                  </a:cubicBezTo>
                  <a:cubicBezTo>
                    <a:pt x="110" y="340"/>
                    <a:pt x="108" y="341"/>
                    <a:pt x="108" y="342"/>
                  </a:cubicBezTo>
                  <a:cubicBezTo>
                    <a:pt x="106" y="345"/>
                    <a:pt x="108" y="349"/>
                    <a:pt x="111" y="351"/>
                  </a:cubicBezTo>
                  <a:cubicBezTo>
                    <a:pt x="113" y="353"/>
                    <a:pt x="117" y="354"/>
                    <a:pt x="119" y="357"/>
                  </a:cubicBezTo>
                  <a:cubicBezTo>
                    <a:pt x="121" y="360"/>
                    <a:pt x="121" y="365"/>
                    <a:pt x="120" y="369"/>
                  </a:cubicBezTo>
                  <a:cubicBezTo>
                    <a:pt x="119" y="383"/>
                    <a:pt x="121" y="398"/>
                    <a:pt x="127" y="412"/>
                  </a:cubicBezTo>
                  <a:cubicBezTo>
                    <a:pt x="130" y="420"/>
                    <a:pt x="134" y="429"/>
                    <a:pt x="129" y="436"/>
                  </a:cubicBezTo>
                  <a:cubicBezTo>
                    <a:pt x="126" y="441"/>
                    <a:pt x="121" y="442"/>
                    <a:pt x="115" y="444"/>
                  </a:cubicBezTo>
                  <a:cubicBezTo>
                    <a:pt x="91" y="449"/>
                    <a:pt x="65" y="452"/>
                    <a:pt x="40" y="451"/>
                  </a:cubicBezTo>
                  <a:cubicBezTo>
                    <a:pt x="14" y="450"/>
                    <a:pt x="15" y="435"/>
                    <a:pt x="12" y="412"/>
                  </a:cubicBezTo>
                  <a:cubicBezTo>
                    <a:pt x="4" y="355"/>
                    <a:pt x="0" y="298"/>
                    <a:pt x="4" y="241"/>
                  </a:cubicBezTo>
                  <a:cubicBezTo>
                    <a:pt x="7" y="210"/>
                    <a:pt x="11" y="180"/>
                    <a:pt x="18" y="150"/>
                  </a:cubicBezTo>
                  <a:cubicBezTo>
                    <a:pt x="26" y="110"/>
                    <a:pt x="40" y="74"/>
                    <a:pt x="74" y="49"/>
                  </a:cubicBezTo>
                  <a:cubicBezTo>
                    <a:pt x="108" y="24"/>
                    <a:pt x="146" y="14"/>
                    <a:pt x="188" y="6"/>
                  </a:cubicBezTo>
                  <a:cubicBezTo>
                    <a:pt x="218" y="0"/>
                    <a:pt x="244" y="32"/>
                    <a:pt x="263" y="62"/>
                  </a:cubicBezTo>
                  <a:cubicBezTo>
                    <a:pt x="265" y="65"/>
                    <a:pt x="266" y="67"/>
                    <a:pt x="266" y="70"/>
                  </a:cubicBezTo>
                  <a:cubicBezTo>
                    <a:pt x="268" y="84"/>
                    <a:pt x="252" y="96"/>
                    <a:pt x="239" y="88"/>
                  </a:cubicBezTo>
                  <a:close/>
                </a:path>
              </a:pathLst>
            </a:custGeom>
            <a:solidFill>
              <a:srgbClr val="C6E3C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8" name="îṡ1íďè"/>
            <p:cNvSpPr/>
            <p:nvPr/>
          </p:nvSpPr>
          <p:spPr bwMode="auto">
            <a:xfrm>
              <a:off x="6196013" y="2368550"/>
              <a:ext cx="63500" cy="53975"/>
            </a:xfrm>
            <a:custGeom>
              <a:avLst/>
              <a:gdLst>
                <a:gd name="T0" fmla="*/ 24 w 39"/>
                <a:gd name="T1" fmla="*/ 30 h 33"/>
                <a:gd name="T2" fmla="*/ 33 w 39"/>
                <a:gd name="T3" fmla="*/ 33 h 33"/>
                <a:gd name="T4" fmla="*/ 39 w 39"/>
                <a:gd name="T5" fmla="*/ 28 h 33"/>
                <a:gd name="T6" fmla="*/ 31 w 39"/>
                <a:gd name="T7" fmla="*/ 16 h 33"/>
                <a:gd name="T8" fmla="*/ 34 w 39"/>
                <a:gd name="T9" fmla="*/ 10 h 33"/>
                <a:gd name="T10" fmla="*/ 38 w 39"/>
                <a:gd name="T11" fmla="*/ 5 h 33"/>
                <a:gd name="T12" fmla="*/ 37 w 39"/>
                <a:gd name="T13" fmla="*/ 0 h 33"/>
                <a:gd name="T14" fmla="*/ 11 w 39"/>
                <a:gd name="T15" fmla="*/ 12 h 33"/>
                <a:gd name="T16" fmla="*/ 3 w 39"/>
                <a:gd name="T17" fmla="*/ 15 h 33"/>
                <a:gd name="T18" fmla="*/ 2 w 39"/>
                <a:gd name="T19" fmla="*/ 22 h 33"/>
                <a:gd name="T20" fmla="*/ 8 w 39"/>
                <a:gd name="T21" fmla="*/ 25 h 33"/>
                <a:gd name="T22" fmla="*/ 24 w 39"/>
                <a:gd name="T23"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33">
                  <a:moveTo>
                    <a:pt x="24" y="30"/>
                  </a:moveTo>
                  <a:cubicBezTo>
                    <a:pt x="27" y="31"/>
                    <a:pt x="30" y="33"/>
                    <a:pt x="33" y="33"/>
                  </a:cubicBezTo>
                  <a:cubicBezTo>
                    <a:pt x="36" y="33"/>
                    <a:pt x="39" y="31"/>
                    <a:pt x="39" y="28"/>
                  </a:cubicBezTo>
                  <a:cubicBezTo>
                    <a:pt x="39" y="23"/>
                    <a:pt x="31" y="21"/>
                    <a:pt x="31" y="16"/>
                  </a:cubicBezTo>
                  <a:cubicBezTo>
                    <a:pt x="31" y="13"/>
                    <a:pt x="33" y="12"/>
                    <a:pt x="34" y="10"/>
                  </a:cubicBezTo>
                  <a:cubicBezTo>
                    <a:pt x="36" y="9"/>
                    <a:pt x="38" y="7"/>
                    <a:pt x="38" y="5"/>
                  </a:cubicBezTo>
                  <a:cubicBezTo>
                    <a:pt x="39" y="4"/>
                    <a:pt x="39" y="1"/>
                    <a:pt x="37" y="0"/>
                  </a:cubicBezTo>
                  <a:cubicBezTo>
                    <a:pt x="31" y="8"/>
                    <a:pt x="21" y="10"/>
                    <a:pt x="11" y="12"/>
                  </a:cubicBezTo>
                  <a:cubicBezTo>
                    <a:pt x="9" y="13"/>
                    <a:pt x="6" y="13"/>
                    <a:pt x="3" y="15"/>
                  </a:cubicBezTo>
                  <a:cubicBezTo>
                    <a:pt x="1" y="17"/>
                    <a:pt x="0" y="20"/>
                    <a:pt x="2" y="22"/>
                  </a:cubicBezTo>
                  <a:cubicBezTo>
                    <a:pt x="3" y="24"/>
                    <a:pt x="6" y="25"/>
                    <a:pt x="8" y="25"/>
                  </a:cubicBezTo>
                  <a:cubicBezTo>
                    <a:pt x="14" y="26"/>
                    <a:pt x="19" y="28"/>
                    <a:pt x="24" y="30"/>
                  </a:cubicBezTo>
                  <a:close/>
                </a:path>
              </a:pathLst>
            </a:custGeom>
            <a:solidFill>
              <a:srgbClr val="A5CAA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9" name="íş1ïḓe"/>
            <p:cNvSpPr/>
            <p:nvPr/>
          </p:nvSpPr>
          <p:spPr bwMode="auto">
            <a:xfrm>
              <a:off x="6303963" y="1876425"/>
              <a:ext cx="223838" cy="120650"/>
            </a:xfrm>
            <a:custGeom>
              <a:avLst/>
              <a:gdLst>
                <a:gd name="T0" fmla="*/ 106 w 135"/>
                <a:gd name="T1" fmla="*/ 54 h 73"/>
                <a:gd name="T2" fmla="*/ 87 w 135"/>
                <a:gd name="T3" fmla="*/ 37 h 73"/>
                <a:gd name="T4" fmla="*/ 74 w 135"/>
                <a:gd name="T5" fmla="*/ 26 h 73"/>
                <a:gd name="T6" fmla="*/ 45 w 135"/>
                <a:gd name="T7" fmla="*/ 29 h 73"/>
                <a:gd name="T8" fmla="*/ 35 w 135"/>
                <a:gd name="T9" fmla="*/ 73 h 73"/>
                <a:gd name="T10" fmla="*/ 34 w 135"/>
                <a:gd name="T11" fmla="*/ 73 h 73"/>
                <a:gd name="T12" fmla="*/ 2 w 135"/>
                <a:gd name="T13" fmla="*/ 50 h 73"/>
                <a:gd name="T14" fmla="*/ 16 w 135"/>
                <a:gd name="T15" fmla="*/ 19 h 73"/>
                <a:gd name="T16" fmla="*/ 31 w 135"/>
                <a:gd name="T17" fmla="*/ 8 h 73"/>
                <a:gd name="T18" fmla="*/ 87 w 135"/>
                <a:gd name="T19" fmla="*/ 23 h 73"/>
                <a:gd name="T20" fmla="*/ 109 w 135"/>
                <a:gd name="T21" fmla="*/ 42 h 73"/>
                <a:gd name="T22" fmla="*/ 133 w 135"/>
                <a:gd name="T23" fmla="*/ 36 h 73"/>
                <a:gd name="T24" fmla="*/ 106 w 135"/>
                <a:gd name="T25" fmla="*/ 5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 h="73">
                  <a:moveTo>
                    <a:pt x="106" y="54"/>
                  </a:moveTo>
                  <a:cubicBezTo>
                    <a:pt x="98" y="49"/>
                    <a:pt x="92" y="43"/>
                    <a:pt x="87" y="37"/>
                  </a:cubicBezTo>
                  <a:cubicBezTo>
                    <a:pt x="83" y="32"/>
                    <a:pt x="79" y="28"/>
                    <a:pt x="74" y="26"/>
                  </a:cubicBezTo>
                  <a:cubicBezTo>
                    <a:pt x="62" y="20"/>
                    <a:pt x="53" y="23"/>
                    <a:pt x="45" y="29"/>
                  </a:cubicBezTo>
                  <a:cubicBezTo>
                    <a:pt x="33" y="37"/>
                    <a:pt x="16" y="63"/>
                    <a:pt x="35" y="73"/>
                  </a:cubicBezTo>
                  <a:cubicBezTo>
                    <a:pt x="35" y="73"/>
                    <a:pt x="34" y="73"/>
                    <a:pt x="34" y="73"/>
                  </a:cubicBezTo>
                  <a:cubicBezTo>
                    <a:pt x="20" y="71"/>
                    <a:pt x="5" y="64"/>
                    <a:pt x="2" y="50"/>
                  </a:cubicBezTo>
                  <a:cubicBezTo>
                    <a:pt x="0" y="38"/>
                    <a:pt x="7" y="27"/>
                    <a:pt x="16" y="19"/>
                  </a:cubicBezTo>
                  <a:cubicBezTo>
                    <a:pt x="21" y="15"/>
                    <a:pt x="26" y="11"/>
                    <a:pt x="31" y="8"/>
                  </a:cubicBezTo>
                  <a:cubicBezTo>
                    <a:pt x="50" y="0"/>
                    <a:pt x="73" y="9"/>
                    <a:pt x="87" y="23"/>
                  </a:cubicBezTo>
                  <a:cubicBezTo>
                    <a:pt x="94" y="30"/>
                    <a:pt x="100" y="38"/>
                    <a:pt x="109" y="42"/>
                  </a:cubicBezTo>
                  <a:cubicBezTo>
                    <a:pt x="117" y="46"/>
                    <a:pt x="129" y="44"/>
                    <a:pt x="133" y="36"/>
                  </a:cubicBezTo>
                  <a:cubicBezTo>
                    <a:pt x="135" y="50"/>
                    <a:pt x="119" y="62"/>
                    <a:pt x="106" y="54"/>
                  </a:cubicBezTo>
                  <a:close/>
                </a:path>
              </a:pathLst>
            </a:custGeom>
            <a:solidFill>
              <a:srgbClr val="A5CAA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0" name="ï$ḷïďê"/>
            <p:cNvSpPr/>
            <p:nvPr/>
          </p:nvSpPr>
          <p:spPr bwMode="auto">
            <a:xfrm>
              <a:off x="6438900" y="2430463"/>
              <a:ext cx="95250" cy="66675"/>
            </a:xfrm>
            <a:custGeom>
              <a:avLst/>
              <a:gdLst>
                <a:gd name="T0" fmla="*/ 28 w 57"/>
                <a:gd name="T1" fmla="*/ 0 h 40"/>
                <a:gd name="T2" fmla="*/ 28 w 57"/>
                <a:gd name="T3" fmla="*/ 40 h 40"/>
                <a:gd name="T4" fmla="*/ 28 w 57"/>
                <a:gd name="T5" fmla="*/ 0 h 40"/>
              </a:gdLst>
              <a:ahLst/>
              <a:cxnLst>
                <a:cxn ang="0">
                  <a:pos x="T0" y="T1"/>
                </a:cxn>
                <a:cxn ang="0">
                  <a:pos x="T2" y="T3"/>
                </a:cxn>
                <a:cxn ang="0">
                  <a:pos x="T4" y="T5"/>
                </a:cxn>
              </a:cxnLst>
              <a:rect l="0" t="0" r="r" b="b"/>
              <a:pathLst>
                <a:path w="57" h="40">
                  <a:moveTo>
                    <a:pt x="28" y="0"/>
                  </a:moveTo>
                  <a:cubicBezTo>
                    <a:pt x="28" y="0"/>
                    <a:pt x="0" y="40"/>
                    <a:pt x="28" y="40"/>
                  </a:cubicBezTo>
                  <a:cubicBezTo>
                    <a:pt x="57" y="40"/>
                    <a:pt x="28" y="0"/>
                    <a:pt x="28" y="0"/>
                  </a:cubicBezTo>
                  <a:close/>
                </a:path>
              </a:pathLst>
            </a:custGeom>
            <a:solidFill>
              <a:srgbClr val="F284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1" name="iṡḻïḍe"/>
            <p:cNvSpPr/>
            <p:nvPr/>
          </p:nvSpPr>
          <p:spPr bwMode="auto">
            <a:xfrm>
              <a:off x="6065838" y="2495550"/>
              <a:ext cx="506413" cy="496888"/>
            </a:xfrm>
            <a:custGeom>
              <a:avLst/>
              <a:gdLst>
                <a:gd name="T0" fmla="*/ 3 w 305"/>
                <a:gd name="T1" fmla="*/ 14 h 300"/>
                <a:gd name="T2" fmla="*/ 0 w 305"/>
                <a:gd name="T3" fmla="*/ 24 h 300"/>
                <a:gd name="T4" fmla="*/ 11 w 305"/>
                <a:gd name="T5" fmla="*/ 54 h 300"/>
                <a:gd name="T6" fmla="*/ 19 w 305"/>
                <a:gd name="T7" fmla="*/ 66 h 300"/>
                <a:gd name="T8" fmla="*/ 22 w 305"/>
                <a:gd name="T9" fmla="*/ 83 h 300"/>
                <a:gd name="T10" fmla="*/ 28 w 305"/>
                <a:gd name="T11" fmla="*/ 92 h 300"/>
                <a:gd name="T12" fmla="*/ 31 w 305"/>
                <a:gd name="T13" fmla="*/ 116 h 300"/>
                <a:gd name="T14" fmla="*/ 40 w 305"/>
                <a:gd name="T15" fmla="*/ 144 h 300"/>
                <a:gd name="T16" fmla="*/ 70 w 305"/>
                <a:gd name="T17" fmla="*/ 205 h 300"/>
                <a:gd name="T18" fmla="*/ 125 w 305"/>
                <a:gd name="T19" fmla="*/ 279 h 300"/>
                <a:gd name="T20" fmla="*/ 227 w 305"/>
                <a:gd name="T21" fmla="*/ 300 h 300"/>
                <a:gd name="T22" fmla="*/ 254 w 305"/>
                <a:gd name="T23" fmla="*/ 300 h 300"/>
                <a:gd name="T24" fmla="*/ 290 w 305"/>
                <a:gd name="T25" fmla="*/ 293 h 300"/>
                <a:gd name="T26" fmla="*/ 305 w 305"/>
                <a:gd name="T27" fmla="*/ 255 h 300"/>
                <a:gd name="T28" fmla="*/ 290 w 305"/>
                <a:gd name="T29" fmla="*/ 182 h 300"/>
                <a:gd name="T30" fmla="*/ 283 w 305"/>
                <a:gd name="T31" fmla="*/ 166 h 300"/>
                <a:gd name="T32" fmla="*/ 265 w 305"/>
                <a:gd name="T33" fmla="*/ 147 h 300"/>
                <a:gd name="T34" fmla="*/ 229 w 305"/>
                <a:gd name="T35" fmla="*/ 125 h 300"/>
                <a:gd name="T36" fmla="*/ 194 w 305"/>
                <a:gd name="T37" fmla="*/ 110 h 300"/>
                <a:gd name="T38" fmla="*/ 187 w 305"/>
                <a:gd name="T39" fmla="*/ 107 h 300"/>
                <a:gd name="T40" fmla="*/ 181 w 305"/>
                <a:gd name="T41" fmla="*/ 74 h 300"/>
                <a:gd name="T42" fmla="*/ 160 w 305"/>
                <a:gd name="T43" fmla="*/ 44 h 300"/>
                <a:gd name="T44" fmla="*/ 159 w 305"/>
                <a:gd name="T45" fmla="*/ 19 h 300"/>
                <a:gd name="T46" fmla="*/ 137 w 305"/>
                <a:gd name="T47" fmla="*/ 2 h 300"/>
                <a:gd name="T48" fmla="*/ 108 w 305"/>
                <a:gd name="T49" fmla="*/ 5 h 300"/>
                <a:gd name="T50" fmla="*/ 47 w 305"/>
                <a:gd name="T51" fmla="*/ 11 h 300"/>
                <a:gd name="T52" fmla="*/ 3 w 305"/>
                <a:gd name="T53" fmla="*/ 1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5" h="300">
                  <a:moveTo>
                    <a:pt x="3" y="14"/>
                  </a:moveTo>
                  <a:cubicBezTo>
                    <a:pt x="1" y="17"/>
                    <a:pt x="0" y="21"/>
                    <a:pt x="0" y="24"/>
                  </a:cubicBezTo>
                  <a:cubicBezTo>
                    <a:pt x="1" y="35"/>
                    <a:pt x="4" y="46"/>
                    <a:pt x="11" y="54"/>
                  </a:cubicBezTo>
                  <a:cubicBezTo>
                    <a:pt x="14" y="58"/>
                    <a:pt x="18" y="61"/>
                    <a:pt x="19" y="66"/>
                  </a:cubicBezTo>
                  <a:cubicBezTo>
                    <a:pt x="21" y="71"/>
                    <a:pt x="19" y="78"/>
                    <a:pt x="22" y="83"/>
                  </a:cubicBezTo>
                  <a:cubicBezTo>
                    <a:pt x="23" y="86"/>
                    <a:pt x="26" y="89"/>
                    <a:pt x="28" y="92"/>
                  </a:cubicBezTo>
                  <a:cubicBezTo>
                    <a:pt x="32" y="99"/>
                    <a:pt x="31" y="108"/>
                    <a:pt x="31" y="116"/>
                  </a:cubicBezTo>
                  <a:cubicBezTo>
                    <a:pt x="32" y="126"/>
                    <a:pt x="36" y="135"/>
                    <a:pt x="40" y="144"/>
                  </a:cubicBezTo>
                  <a:cubicBezTo>
                    <a:pt x="50" y="164"/>
                    <a:pt x="60" y="185"/>
                    <a:pt x="70" y="205"/>
                  </a:cubicBezTo>
                  <a:cubicBezTo>
                    <a:pt x="84" y="233"/>
                    <a:pt x="99" y="261"/>
                    <a:pt x="125" y="279"/>
                  </a:cubicBezTo>
                  <a:cubicBezTo>
                    <a:pt x="154" y="298"/>
                    <a:pt x="192" y="299"/>
                    <a:pt x="227" y="300"/>
                  </a:cubicBezTo>
                  <a:cubicBezTo>
                    <a:pt x="236" y="300"/>
                    <a:pt x="245" y="300"/>
                    <a:pt x="254" y="300"/>
                  </a:cubicBezTo>
                  <a:cubicBezTo>
                    <a:pt x="267" y="300"/>
                    <a:pt x="280" y="300"/>
                    <a:pt x="290" y="293"/>
                  </a:cubicBezTo>
                  <a:cubicBezTo>
                    <a:pt x="301" y="284"/>
                    <a:pt x="305" y="269"/>
                    <a:pt x="305" y="255"/>
                  </a:cubicBezTo>
                  <a:cubicBezTo>
                    <a:pt x="305" y="230"/>
                    <a:pt x="298" y="206"/>
                    <a:pt x="290" y="182"/>
                  </a:cubicBezTo>
                  <a:cubicBezTo>
                    <a:pt x="288" y="177"/>
                    <a:pt x="286" y="171"/>
                    <a:pt x="283" y="166"/>
                  </a:cubicBezTo>
                  <a:cubicBezTo>
                    <a:pt x="279" y="158"/>
                    <a:pt x="272" y="152"/>
                    <a:pt x="265" y="147"/>
                  </a:cubicBezTo>
                  <a:cubicBezTo>
                    <a:pt x="254" y="138"/>
                    <a:pt x="242" y="131"/>
                    <a:pt x="229" y="125"/>
                  </a:cubicBezTo>
                  <a:cubicBezTo>
                    <a:pt x="217" y="121"/>
                    <a:pt x="206" y="113"/>
                    <a:pt x="194" y="110"/>
                  </a:cubicBezTo>
                  <a:cubicBezTo>
                    <a:pt x="192" y="109"/>
                    <a:pt x="189" y="108"/>
                    <a:pt x="187" y="107"/>
                  </a:cubicBezTo>
                  <a:cubicBezTo>
                    <a:pt x="173" y="99"/>
                    <a:pt x="182" y="86"/>
                    <a:pt x="181" y="74"/>
                  </a:cubicBezTo>
                  <a:cubicBezTo>
                    <a:pt x="181" y="59"/>
                    <a:pt x="165" y="56"/>
                    <a:pt x="160" y="44"/>
                  </a:cubicBezTo>
                  <a:cubicBezTo>
                    <a:pt x="157" y="36"/>
                    <a:pt x="161" y="27"/>
                    <a:pt x="159" y="19"/>
                  </a:cubicBezTo>
                  <a:cubicBezTo>
                    <a:pt x="157" y="9"/>
                    <a:pt x="147" y="3"/>
                    <a:pt x="137" y="2"/>
                  </a:cubicBezTo>
                  <a:cubicBezTo>
                    <a:pt x="127" y="0"/>
                    <a:pt x="117" y="3"/>
                    <a:pt x="108" y="5"/>
                  </a:cubicBezTo>
                  <a:cubicBezTo>
                    <a:pt x="88" y="9"/>
                    <a:pt x="67" y="11"/>
                    <a:pt x="47" y="11"/>
                  </a:cubicBezTo>
                  <a:cubicBezTo>
                    <a:pt x="36" y="11"/>
                    <a:pt x="11" y="4"/>
                    <a:pt x="3"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2" name="îšlîďé"/>
            <p:cNvSpPr/>
            <p:nvPr/>
          </p:nvSpPr>
          <p:spPr bwMode="auto">
            <a:xfrm>
              <a:off x="6489700" y="2659063"/>
              <a:ext cx="939800" cy="339725"/>
            </a:xfrm>
            <a:custGeom>
              <a:avLst/>
              <a:gdLst>
                <a:gd name="T0" fmla="*/ 567 w 567"/>
                <a:gd name="T1" fmla="*/ 4 h 205"/>
                <a:gd name="T2" fmla="*/ 487 w 567"/>
                <a:gd name="T3" fmla="*/ 160 h 205"/>
                <a:gd name="T4" fmla="*/ 481 w 567"/>
                <a:gd name="T5" fmla="*/ 162 h 205"/>
                <a:gd name="T6" fmla="*/ 430 w 567"/>
                <a:gd name="T7" fmla="*/ 175 h 205"/>
                <a:gd name="T8" fmla="*/ 427 w 567"/>
                <a:gd name="T9" fmla="*/ 176 h 205"/>
                <a:gd name="T10" fmla="*/ 398 w 567"/>
                <a:gd name="T11" fmla="*/ 178 h 205"/>
                <a:gd name="T12" fmla="*/ 136 w 567"/>
                <a:gd name="T13" fmla="*/ 198 h 205"/>
                <a:gd name="T14" fmla="*/ 0 w 567"/>
                <a:gd name="T15" fmla="*/ 195 h 205"/>
                <a:gd name="T16" fmla="*/ 1 w 567"/>
                <a:gd name="T17" fmla="*/ 71 h 205"/>
                <a:gd name="T18" fmla="*/ 9 w 567"/>
                <a:gd name="T19" fmla="*/ 47 h 205"/>
                <a:gd name="T20" fmla="*/ 28 w 567"/>
                <a:gd name="T21" fmla="*/ 43 h 205"/>
                <a:gd name="T22" fmla="*/ 474 w 567"/>
                <a:gd name="T23" fmla="*/ 2 h 205"/>
                <a:gd name="T24" fmla="*/ 523 w 567"/>
                <a:gd name="T25" fmla="*/ 0 h 205"/>
                <a:gd name="T26" fmla="*/ 525 w 567"/>
                <a:gd name="T27" fmla="*/ 0 h 205"/>
                <a:gd name="T28" fmla="*/ 536 w 567"/>
                <a:gd name="T29" fmla="*/ 0 h 205"/>
                <a:gd name="T30" fmla="*/ 567 w 567"/>
                <a:gd name="T31" fmla="*/ 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7" h="205">
                  <a:moveTo>
                    <a:pt x="567" y="4"/>
                  </a:moveTo>
                  <a:cubicBezTo>
                    <a:pt x="567" y="66"/>
                    <a:pt x="541" y="132"/>
                    <a:pt x="487" y="160"/>
                  </a:cubicBezTo>
                  <a:cubicBezTo>
                    <a:pt x="485" y="161"/>
                    <a:pt x="483" y="162"/>
                    <a:pt x="481" y="162"/>
                  </a:cubicBezTo>
                  <a:cubicBezTo>
                    <a:pt x="465" y="169"/>
                    <a:pt x="448" y="173"/>
                    <a:pt x="430" y="175"/>
                  </a:cubicBezTo>
                  <a:cubicBezTo>
                    <a:pt x="429" y="175"/>
                    <a:pt x="428" y="175"/>
                    <a:pt x="427" y="176"/>
                  </a:cubicBezTo>
                  <a:cubicBezTo>
                    <a:pt x="417" y="177"/>
                    <a:pt x="408" y="178"/>
                    <a:pt x="398" y="178"/>
                  </a:cubicBezTo>
                  <a:cubicBezTo>
                    <a:pt x="311" y="185"/>
                    <a:pt x="224" y="192"/>
                    <a:pt x="136" y="198"/>
                  </a:cubicBezTo>
                  <a:cubicBezTo>
                    <a:pt x="91" y="202"/>
                    <a:pt x="44" y="205"/>
                    <a:pt x="0" y="195"/>
                  </a:cubicBezTo>
                  <a:cubicBezTo>
                    <a:pt x="0" y="154"/>
                    <a:pt x="0" y="112"/>
                    <a:pt x="1" y="71"/>
                  </a:cubicBezTo>
                  <a:cubicBezTo>
                    <a:pt x="1" y="63"/>
                    <a:pt x="2" y="53"/>
                    <a:pt x="9" y="47"/>
                  </a:cubicBezTo>
                  <a:cubicBezTo>
                    <a:pt x="14" y="43"/>
                    <a:pt x="22" y="43"/>
                    <a:pt x="28" y="43"/>
                  </a:cubicBezTo>
                  <a:cubicBezTo>
                    <a:pt x="177" y="43"/>
                    <a:pt x="325" y="13"/>
                    <a:pt x="474" y="2"/>
                  </a:cubicBezTo>
                  <a:cubicBezTo>
                    <a:pt x="490" y="1"/>
                    <a:pt x="506" y="0"/>
                    <a:pt x="523" y="0"/>
                  </a:cubicBezTo>
                  <a:cubicBezTo>
                    <a:pt x="523" y="0"/>
                    <a:pt x="524" y="0"/>
                    <a:pt x="525" y="0"/>
                  </a:cubicBezTo>
                  <a:cubicBezTo>
                    <a:pt x="528" y="0"/>
                    <a:pt x="532" y="0"/>
                    <a:pt x="536" y="0"/>
                  </a:cubicBezTo>
                  <a:cubicBezTo>
                    <a:pt x="546" y="1"/>
                    <a:pt x="557" y="2"/>
                    <a:pt x="567"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3" name="ïṣḷíḋe"/>
            <p:cNvSpPr/>
            <p:nvPr/>
          </p:nvSpPr>
          <p:spPr bwMode="auto">
            <a:xfrm>
              <a:off x="7199313" y="2659063"/>
              <a:ext cx="230188" cy="290513"/>
            </a:xfrm>
            <a:custGeom>
              <a:avLst/>
              <a:gdLst>
                <a:gd name="T0" fmla="*/ 139 w 139"/>
                <a:gd name="T1" fmla="*/ 4 h 175"/>
                <a:gd name="T2" fmla="*/ 59 w 139"/>
                <a:gd name="T3" fmla="*/ 160 h 175"/>
                <a:gd name="T4" fmla="*/ 53 w 139"/>
                <a:gd name="T5" fmla="*/ 162 h 175"/>
                <a:gd name="T6" fmla="*/ 2 w 139"/>
                <a:gd name="T7" fmla="*/ 175 h 175"/>
                <a:gd name="T8" fmla="*/ 8 w 139"/>
                <a:gd name="T9" fmla="*/ 151 h 175"/>
                <a:gd name="T10" fmla="*/ 27 w 139"/>
                <a:gd name="T11" fmla="*/ 100 h 175"/>
                <a:gd name="T12" fmla="*/ 63 w 139"/>
                <a:gd name="T13" fmla="*/ 32 h 175"/>
                <a:gd name="T14" fmla="*/ 89 w 139"/>
                <a:gd name="T15" fmla="*/ 5 h 175"/>
                <a:gd name="T16" fmla="*/ 95 w 139"/>
                <a:gd name="T17" fmla="*/ 0 h 175"/>
                <a:gd name="T18" fmla="*/ 97 w 139"/>
                <a:gd name="T19" fmla="*/ 0 h 175"/>
                <a:gd name="T20" fmla="*/ 108 w 139"/>
                <a:gd name="T21" fmla="*/ 0 h 175"/>
                <a:gd name="T22" fmla="*/ 139 w 139"/>
                <a:gd name="T23" fmla="*/ 4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75">
                  <a:moveTo>
                    <a:pt x="139" y="4"/>
                  </a:moveTo>
                  <a:cubicBezTo>
                    <a:pt x="139" y="66"/>
                    <a:pt x="113" y="132"/>
                    <a:pt x="59" y="160"/>
                  </a:cubicBezTo>
                  <a:cubicBezTo>
                    <a:pt x="57" y="161"/>
                    <a:pt x="55" y="162"/>
                    <a:pt x="53" y="162"/>
                  </a:cubicBezTo>
                  <a:cubicBezTo>
                    <a:pt x="37" y="169"/>
                    <a:pt x="20" y="173"/>
                    <a:pt x="2" y="175"/>
                  </a:cubicBezTo>
                  <a:cubicBezTo>
                    <a:pt x="0" y="168"/>
                    <a:pt x="5" y="160"/>
                    <a:pt x="8" y="151"/>
                  </a:cubicBezTo>
                  <a:cubicBezTo>
                    <a:pt x="14" y="134"/>
                    <a:pt x="20" y="117"/>
                    <a:pt x="27" y="100"/>
                  </a:cubicBezTo>
                  <a:cubicBezTo>
                    <a:pt x="36" y="76"/>
                    <a:pt x="47" y="53"/>
                    <a:pt x="63" y="32"/>
                  </a:cubicBezTo>
                  <a:cubicBezTo>
                    <a:pt x="71" y="22"/>
                    <a:pt x="80" y="14"/>
                    <a:pt x="89" y="5"/>
                  </a:cubicBezTo>
                  <a:cubicBezTo>
                    <a:pt x="91" y="4"/>
                    <a:pt x="93" y="2"/>
                    <a:pt x="95" y="0"/>
                  </a:cubicBezTo>
                  <a:cubicBezTo>
                    <a:pt x="95" y="0"/>
                    <a:pt x="96" y="0"/>
                    <a:pt x="97" y="0"/>
                  </a:cubicBezTo>
                  <a:cubicBezTo>
                    <a:pt x="100" y="0"/>
                    <a:pt x="104" y="0"/>
                    <a:pt x="108" y="0"/>
                  </a:cubicBezTo>
                  <a:cubicBezTo>
                    <a:pt x="118" y="1"/>
                    <a:pt x="129" y="2"/>
                    <a:pt x="139" y="4"/>
                  </a:cubicBezTo>
                  <a:close/>
                </a:path>
              </a:pathLst>
            </a:custGeom>
            <a:solidFill>
              <a:srgbClr val="D7D8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4" name="îsļïḋe"/>
            <p:cNvSpPr/>
            <p:nvPr/>
          </p:nvSpPr>
          <p:spPr bwMode="auto">
            <a:xfrm>
              <a:off x="7094538" y="2643188"/>
              <a:ext cx="898525" cy="1593850"/>
            </a:xfrm>
            <a:custGeom>
              <a:avLst/>
              <a:gdLst>
                <a:gd name="T0" fmla="*/ 537 w 542"/>
                <a:gd name="T1" fmla="*/ 962 h 962"/>
                <a:gd name="T2" fmla="*/ 168 w 542"/>
                <a:gd name="T3" fmla="*/ 898 h 962"/>
                <a:gd name="T4" fmla="*/ 48 w 542"/>
                <a:gd name="T5" fmla="*/ 884 h 962"/>
                <a:gd name="T6" fmla="*/ 28 w 542"/>
                <a:gd name="T7" fmla="*/ 882 h 962"/>
                <a:gd name="T8" fmla="*/ 15 w 542"/>
                <a:gd name="T9" fmla="*/ 806 h 962"/>
                <a:gd name="T10" fmla="*/ 10 w 542"/>
                <a:gd name="T11" fmla="*/ 765 h 962"/>
                <a:gd name="T12" fmla="*/ 2 w 542"/>
                <a:gd name="T13" fmla="*/ 682 h 962"/>
                <a:gd name="T14" fmla="*/ 0 w 542"/>
                <a:gd name="T15" fmla="*/ 583 h 962"/>
                <a:gd name="T16" fmla="*/ 0 w 542"/>
                <a:gd name="T17" fmla="*/ 556 h 962"/>
                <a:gd name="T18" fmla="*/ 2 w 542"/>
                <a:gd name="T19" fmla="*/ 512 h 962"/>
                <a:gd name="T20" fmla="*/ 3 w 542"/>
                <a:gd name="T21" fmla="*/ 498 h 962"/>
                <a:gd name="T22" fmla="*/ 4 w 542"/>
                <a:gd name="T23" fmla="*/ 494 h 962"/>
                <a:gd name="T24" fmla="*/ 4 w 542"/>
                <a:gd name="T25" fmla="*/ 492 h 962"/>
                <a:gd name="T26" fmla="*/ 4 w 542"/>
                <a:gd name="T27" fmla="*/ 488 h 962"/>
                <a:gd name="T28" fmla="*/ 5 w 542"/>
                <a:gd name="T29" fmla="*/ 482 h 962"/>
                <a:gd name="T30" fmla="*/ 6 w 542"/>
                <a:gd name="T31" fmla="*/ 475 h 962"/>
                <a:gd name="T32" fmla="*/ 6 w 542"/>
                <a:gd name="T33" fmla="*/ 473 h 962"/>
                <a:gd name="T34" fmla="*/ 6 w 542"/>
                <a:gd name="T35" fmla="*/ 472 h 962"/>
                <a:gd name="T36" fmla="*/ 8 w 542"/>
                <a:gd name="T37" fmla="*/ 459 h 962"/>
                <a:gd name="T38" fmla="*/ 9 w 542"/>
                <a:gd name="T39" fmla="*/ 450 h 962"/>
                <a:gd name="T40" fmla="*/ 17 w 542"/>
                <a:gd name="T41" fmla="*/ 404 h 962"/>
                <a:gd name="T42" fmla="*/ 23 w 542"/>
                <a:gd name="T43" fmla="*/ 379 h 962"/>
                <a:gd name="T44" fmla="*/ 28 w 542"/>
                <a:gd name="T45" fmla="*/ 357 h 962"/>
                <a:gd name="T46" fmla="*/ 28 w 542"/>
                <a:gd name="T47" fmla="*/ 354 h 962"/>
                <a:gd name="T48" fmla="*/ 29 w 542"/>
                <a:gd name="T49" fmla="*/ 350 h 962"/>
                <a:gd name="T50" fmla="*/ 35 w 542"/>
                <a:gd name="T51" fmla="*/ 328 h 962"/>
                <a:gd name="T52" fmla="*/ 39 w 542"/>
                <a:gd name="T53" fmla="*/ 311 h 962"/>
                <a:gd name="T54" fmla="*/ 102 w 542"/>
                <a:gd name="T55" fmla="*/ 114 h 962"/>
                <a:gd name="T56" fmla="*/ 177 w 542"/>
                <a:gd name="T57" fmla="*/ 11 h 962"/>
                <a:gd name="T58" fmla="*/ 183 w 542"/>
                <a:gd name="T59" fmla="*/ 8 h 962"/>
                <a:gd name="T60" fmla="*/ 230 w 542"/>
                <a:gd name="T61" fmla="*/ 3 h 962"/>
                <a:gd name="T62" fmla="*/ 322 w 542"/>
                <a:gd name="T63" fmla="*/ 6 h 962"/>
                <a:gd name="T64" fmla="*/ 334 w 542"/>
                <a:gd name="T65" fmla="*/ 11 h 962"/>
                <a:gd name="T66" fmla="*/ 337 w 542"/>
                <a:gd name="T67" fmla="*/ 12 h 962"/>
                <a:gd name="T68" fmla="*/ 366 w 542"/>
                <a:gd name="T69" fmla="*/ 29 h 962"/>
                <a:gd name="T70" fmla="*/ 374 w 542"/>
                <a:gd name="T71" fmla="*/ 37 h 962"/>
                <a:gd name="T72" fmla="*/ 386 w 542"/>
                <a:gd name="T73" fmla="*/ 48 h 962"/>
                <a:gd name="T74" fmla="*/ 395 w 542"/>
                <a:gd name="T75" fmla="*/ 59 h 962"/>
                <a:gd name="T76" fmla="*/ 401 w 542"/>
                <a:gd name="T77" fmla="*/ 66 h 962"/>
                <a:gd name="T78" fmla="*/ 406 w 542"/>
                <a:gd name="T79" fmla="*/ 73 h 962"/>
                <a:gd name="T80" fmla="*/ 411 w 542"/>
                <a:gd name="T81" fmla="*/ 81 h 962"/>
                <a:gd name="T82" fmla="*/ 416 w 542"/>
                <a:gd name="T83" fmla="*/ 91 h 962"/>
                <a:gd name="T84" fmla="*/ 426 w 542"/>
                <a:gd name="T85" fmla="*/ 111 h 962"/>
                <a:gd name="T86" fmla="*/ 433 w 542"/>
                <a:gd name="T87" fmla="*/ 129 h 962"/>
                <a:gd name="T88" fmla="*/ 435 w 542"/>
                <a:gd name="T89" fmla="*/ 134 h 962"/>
                <a:gd name="T90" fmla="*/ 438 w 542"/>
                <a:gd name="T91" fmla="*/ 144 h 962"/>
                <a:gd name="T92" fmla="*/ 442 w 542"/>
                <a:gd name="T93" fmla="*/ 158 h 962"/>
                <a:gd name="T94" fmla="*/ 446 w 542"/>
                <a:gd name="T95" fmla="*/ 171 h 962"/>
                <a:gd name="T96" fmla="*/ 448 w 542"/>
                <a:gd name="T97" fmla="*/ 180 h 962"/>
                <a:gd name="T98" fmla="*/ 451 w 542"/>
                <a:gd name="T99" fmla="*/ 194 h 962"/>
                <a:gd name="T100" fmla="*/ 458 w 542"/>
                <a:gd name="T101" fmla="*/ 224 h 962"/>
                <a:gd name="T102" fmla="*/ 460 w 542"/>
                <a:gd name="T103" fmla="*/ 236 h 962"/>
                <a:gd name="T104" fmla="*/ 461 w 542"/>
                <a:gd name="T105" fmla="*/ 242 h 962"/>
                <a:gd name="T106" fmla="*/ 463 w 542"/>
                <a:gd name="T107" fmla="*/ 251 h 962"/>
                <a:gd name="T108" fmla="*/ 465 w 542"/>
                <a:gd name="T109" fmla="*/ 263 h 962"/>
                <a:gd name="T110" fmla="*/ 467 w 542"/>
                <a:gd name="T111" fmla="*/ 278 h 962"/>
                <a:gd name="T112" fmla="*/ 471 w 542"/>
                <a:gd name="T113" fmla="*/ 300 h 962"/>
                <a:gd name="T114" fmla="*/ 480 w 542"/>
                <a:gd name="T115" fmla="*/ 377 h 962"/>
                <a:gd name="T116" fmla="*/ 490 w 542"/>
                <a:gd name="T117" fmla="*/ 493 h 962"/>
                <a:gd name="T118" fmla="*/ 492 w 542"/>
                <a:gd name="T119" fmla="*/ 522 h 962"/>
                <a:gd name="T120" fmla="*/ 499 w 542"/>
                <a:gd name="T121" fmla="*/ 622 h 962"/>
                <a:gd name="T122" fmla="*/ 501 w 542"/>
                <a:gd name="T123" fmla="*/ 651 h 962"/>
                <a:gd name="T124" fmla="*/ 525 w 542"/>
                <a:gd name="T125" fmla="*/ 826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2" h="962">
                  <a:moveTo>
                    <a:pt x="539" y="948"/>
                  </a:moveTo>
                  <a:cubicBezTo>
                    <a:pt x="538" y="953"/>
                    <a:pt x="538" y="958"/>
                    <a:pt x="537" y="962"/>
                  </a:cubicBezTo>
                  <a:cubicBezTo>
                    <a:pt x="532" y="961"/>
                    <a:pt x="527" y="960"/>
                    <a:pt x="522" y="959"/>
                  </a:cubicBezTo>
                  <a:cubicBezTo>
                    <a:pt x="407" y="934"/>
                    <a:pt x="289" y="914"/>
                    <a:pt x="168" y="898"/>
                  </a:cubicBezTo>
                  <a:cubicBezTo>
                    <a:pt x="163" y="897"/>
                    <a:pt x="158" y="897"/>
                    <a:pt x="152" y="896"/>
                  </a:cubicBezTo>
                  <a:cubicBezTo>
                    <a:pt x="118" y="892"/>
                    <a:pt x="83" y="887"/>
                    <a:pt x="48" y="884"/>
                  </a:cubicBezTo>
                  <a:cubicBezTo>
                    <a:pt x="42" y="883"/>
                    <a:pt x="35" y="882"/>
                    <a:pt x="28" y="882"/>
                  </a:cubicBezTo>
                  <a:cubicBezTo>
                    <a:pt x="28" y="882"/>
                    <a:pt x="28" y="882"/>
                    <a:pt x="28" y="882"/>
                  </a:cubicBezTo>
                  <a:cubicBezTo>
                    <a:pt x="26" y="868"/>
                    <a:pt x="23" y="854"/>
                    <a:pt x="21" y="840"/>
                  </a:cubicBezTo>
                  <a:cubicBezTo>
                    <a:pt x="19" y="829"/>
                    <a:pt x="17" y="817"/>
                    <a:pt x="15" y="806"/>
                  </a:cubicBezTo>
                  <a:cubicBezTo>
                    <a:pt x="14" y="799"/>
                    <a:pt x="13" y="792"/>
                    <a:pt x="12" y="785"/>
                  </a:cubicBezTo>
                  <a:cubicBezTo>
                    <a:pt x="11" y="779"/>
                    <a:pt x="10" y="772"/>
                    <a:pt x="10" y="765"/>
                  </a:cubicBezTo>
                  <a:cubicBezTo>
                    <a:pt x="8" y="754"/>
                    <a:pt x="7" y="743"/>
                    <a:pt x="6" y="732"/>
                  </a:cubicBezTo>
                  <a:cubicBezTo>
                    <a:pt x="5" y="716"/>
                    <a:pt x="3" y="699"/>
                    <a:pt x="2" y="682"/>
                  </a:cubicBezTo>
                  <a:cubicBezTo>
                    <a:pt x="1" y="668"/>
                    <a:pt x="1" y="654"/>
                    <a:pt x="0" y="641"/>
                  </a:cubicBezTo>
                  <a:cubicBezTo>
                    <a:pt x="0" y="621"/>
                    <a:pt x="0" y="602"/>
                    <a:pt x="0" y="583"/>
                  </a:cubicBezTo>
                  <a:cubicBezTo>
                    <a:pt x="0" y="578"/>
                    <a:pt x="0" y="572"/>
                    <a:pt x="0" y="567"/>
                  </a:cubicBezTo>
                  <a:cubicBezTo>
                    <a:pt x="0" y="563"/>
                    <a:pt x="0" y="560"/>
                    <a:pt x="0" y="556"/>
                  </a:cubicBezTo>
                  <a:cubicBezTo>
                    <a:pt x="1" y="551"/>
                    <a:pt x="1" y="545"/>
                    <a:pt x="1" y="539"/>
                  </a:cubicBezTo>
                  <a:cubicBezTo>
                    <a:pt x="1" y="530"/>
                    <a:pt x="2" y="521"/>
                    <a:pt x="2" y="512"/>
                  </a:cubicBezTo>
                  <a:cubicBezTo>
                    <a:pt x="3" y="511"/>
                    <a:pt x="3" y="510"/>
                    <a:pt x="3" y="508"/>
                  </a:cubicBezTo>
                  <a:cubicBezTo>
                    <a:pt x="3" y="505"/>
                    <a:pt x="3" y="502"/>
                    <a:pt x="3" y="498"/>
                  </a:cubicBezTo>
                  <a:cubicBezTo>
                    <a:pt x="3" y="497"/>
                    <a:pt x="3" y="497"/>
                    <a:pt x="4" y="496"/>
                  </a:cubicBezTo>
                  <a:cubicBezTo>
                    <a:pt x="4" y="495"/>
                    <a:pt x="4" y="495"/>
                    <a:pt x="4" y="494"/>
                  </a:cubicBezTo>
                  <a:cubicBezTo>
                    <a:pt x="4" y="494"/>
                    <a:pt x="4" y="493"/>
                    <a:pt x="4" y="493"/>
                  </a:cubicBezTo>
                  <a:cubicBezTo>
                    <a:pt x="4" y="493"/>
                    <a:pt x="4" y="492"/>
                    <a:pt x="4" y="492"/>
                  </a:cubicBezTo>
                  <a:cubicBezTo>
                    <a:pt x="4" y="491"/>
                    <a:pt x="4" y="490"/>
                    <a:pt x="4" y="489"/>
                  </a:cubicBezTo>
                  <a:cubicBezTo>
                    <a:pt x="4" y="488"/>
                    <a:pt x="4" y="488"/>
                    <a:pt x="4" y="488"/>
                  </a:cubicBezTo>
                  <a:cubicBezTo>
                    <a:pt x="4" y="487"/>
                    <a:pt x="4" y="487"/>
                    <a:pt x="4" y="487"/>
                  </a:cubicBezTo>
                  <a:cubicBezTo>
                    <a:pt x="4" y="485"/>
                    <a:pt x="5" y="484"/>
                    <a:pt x="5" y="482"/>
                  </a:cubicBezTo>
                  <a:cubicBezTo>
                    <a:pt x="5" y="481"/>
                    <a:pt x="5" y="479"/>
                    <a:pt x="5" y="478"/>
                  </a:cubicBezTo>
                  <a:cubicBezTo>
                    <a:pt x="5" y="477"/>
                    <a:pt x="5" y="476"/>
                    <a:pt x="6" y="475"/>
                  </a:cubicBezTo>
                  <a:cubicBezTo>
                    <a:pt x="6" y="474"/>
                    <a:pt x="6" y="474"/>
                    <a:pt x="6" y="474"/>
                  </a:cubicBezTo>
                  <a:cubicBezTo>
                    <a:pt x="6" y="473"/>
                    <a:pt x="6" y="473"/>
                    <a:pt x="6" y="473"/>
                  </a:cubicBezTo>
                  <a:cubicBezTo>
                    <a:pt x="6" y="473"/>
                    <a:pt x="6" y="473"/>
                    <a:pt x="6" y="473"/>
                  </a:cubicBezTo>
                  <a:cubicBezTo>
                    <a:pt x="6" y="472"/>
                    <a:pt x="6" y="472"/>
                    <a:pt x="6" y="472"/>
                  </a:cubicBezTo>
                  <a:cubicBezTo>
                    <a:pt x="6" y="471"/>
                    <a:pt x="6" y="470"/>
                    <a:pt x="6" y="469"/>
                  </a:cubicBezTo>
                  <a:cubicBezTo>
                    <a:pt x="7" y="466"/>
                    <a:pt x="7" y="462"/>
                    <a:pt x="8" y="459"/>
                  </a:cubicBezTo>
                  <a:cubicBezTo>
                    <a:pt x="8" y="456"/>
                    <a:pt x="8" y="453"/>
                    <a:pt x="9" y="450"/>
                  </a:cubicBezTo>
                  <a:cubicBezTo>
                    <a:pt x="9" y="450"/>
                    <a:pt x="9" y="450"/>
                    <a:pt x="9" y="450"/>
                  </a:cubicBezTo>
                  <a:cubicBezTo>
                    <a:pt x="11" y="439"/>
                    <a:pt x="12" y="429"/>
                    <a:pt x="15" y="418"/>
                  </a:cubicBezTo>
                  <a:cubicBezTo>
                    <a:pt x="15" y="413"/>
                    <a:pt x="16" y="409"/>
                    <a:pt x="17" y="404"/>
                  </a:cubicBezTo>
                  <a:cubicBezTo>
                    <a:pt x="18" y="399"/>
                    <a:pt x="19" y="393"/>
                    <a:pt x="21" y="388"/>
                  </a:cubicBezTo>
                  <a:cubicBezTo>
                    <a:pt x="21" y="385"/>
                    <a:pt x="22" y="382"/>
                    <a:pt x="23" y="379"/>
                  </a:cubicBezTo>
                  <a:cubicBezTo>
                    <a:pt x="24" y="373"/>
                    <a:pt x="25" y="367"/>
                    <a:pt x="27" y="361"/>
                  </a:cubicBezTo>
                  <a:cubicBezTo>
                    <a:pt x="27" y="360"/>
                    <a:pt x="27" y="358"/>
                    <a:pt x="28" y="357"/>
                  </a:cubicBezTo>
                  <a:cubicBezTo>
                    <a:pt x="28" y="356"/>
                    <a:pt x="28" y="355"/>
                    <a:pt x="28" y="354"/>
                  </a:cubicBezTo>
                  <a:cubicBezTo>
                    <a:pt x="28" y="354"/>
                    <a:pt x="28" y="354"/>
                    <a:pt x="28" y="354"/>
                  </a:cubicBezTo>
                  <a:cubicBezTo>
                    <a:pt x="28" y="354"/>
                    <a:pt x="28" y="354"/>
                    <a:pt x="28" y="354"/>
                  </a:cubicBezTo>
                  <a:cubicBezTo>
                    <a:pt x="29" y="353"/>
                    <a:pt x="29" y="351"/>
                    <a:pt x="29" y="350"/>
                  </a:cubicBezTo>
                  <a:cubicBezTo>
                    <a:pt x="30" y="348"/>
                    <a:pt x="30" y="346"/>
                    <a:pt x="31" y="344"/>
                  </a:cubicBezTo>
                  <a:cubicBezTo>
                    <a:pt x="32" y="339"/>
                    <a:pt x="33" y="333"/>
                    <a:pt x="35" y="328"/>
                  </a:cubicBezTo>
                  <a:cubicBezTo>
                    <a:pt x="35" y="326"/>
                    <a:pt x="35" y="324"/>
                    <a:pt x="36" y="322"/>
                  </a:cubicBezTo>
                  <a:cubicBezTo>
                    <a:pt x="37" y="318"/>
                    <a:pt x="38" y="314"/>
                    <a:pt x="39" y="311"/>
                  </a:cubicBezTo>
                  <a:cubicBezTo>
                    <a:pt x="49" y="268"/>
                    <a:pt x="62" y="225"/>
                    <a:pt x="76" y="184"/>
                  </a:cubicBezTo>
                  <a:cubicBezTo>
                    <a:pt x="84" y="160"/>
                    <a:pt x="93" y="137"/>
                    <a:pt x="102" y="114"/>
                  </a:cubicBezTo>
                  <a:cubicBezTo>
                    <a:pt x="117" y="76"/>
                    <a:pt x="134" y="44"/>
                    <a:pt x="166" y="18"/>
                  </a:cubicBezTo>
                  <a:cubicBezTo>
                    <a:pt x="170" y="15"/>
                    <a:pt x="173" y="13"/>
                    <a:pt x="177" y="11"/>
                  </a:cubicBezTo>
                  <a:cubicBezTo>
                    <a:pt x="178" y="10"/>
                    <a:pt x="179" y="10"/>
                    <a:pt x="180" y="9"/>
                  </a:cubicBezTo>
                  <a:cubicBezTo>
                    <a:pt x="181" y="9"/>
                    <a:pt x="182" y="8"/>
                    <a:pt x="183" y="8"/>
                  </a:cubicBezTo>
                  <a:cubicBezTo>
                    <a:pt x="185" y="7"/>
                    <a:pt x="187" y="6"/>
                    <a:pt x="189" y="6"/>
                  </a:cubicBezTo>
                  <a:cubicBezTo>
                    <a:pt x="202" y="2"/>
                    <a:pt x="215" y="2"/>
                    <a:pt x="230" y="3"/>
                  </a:cubicBezTo>
                  <a:cubicBezTo>
                    <a:pt x="240" y="3"/>
                    <a:pt x="250" y="3"/>
                    <a:pt x="260" y="2"/>
                  </a:cubicBezTo>
                  <a:cubicBezTo>
                    <a:pt x="281" y="1"/>
                    <a:pt x="301" y="0"/>
                    <a:pt x="322" y="6"/>
                  </a:cubicBezTo>
                  <a:cubicBezTo>
                    <a:pt x="323" y="7"/>
                    <a:pt x="323" y="7"/>
                    <a:pt x="324" y="7"/>
                  </a:cubicBezTo>
                  <a:cubicBezTo>
                    <a:pt x="328" y="8"/>
                    <a:pt x="331" y="9"/>
                    <a:pt x="334" y="11"/>
                  </a:cubicBezTo>
                  <a:cubicBezTo>
                    <a:pt x="334" y="11"/>
                    <a:pt x="334" y="11"/>
                    <a:pt x="334" y="11"/>
                  </a:cubicBezTo>
                  <a:cubicBezTo>
                    <a:pt x="335" y="11"/>
                    <a:pt x="336" y="12"/>
                    <a:pt x="337" y="12"/>
                  </a:cubicBezTo>
                  <a:cubicBezTo>
                    <a:pt x="340" y="14"/>
                    <a:pt x="343" y="15"/>
                    <a:pt x="346" y="17"/>
                  </a:cubicBezTo>
                  <a:cubicBezTo>
                    <a:pt x="353" y="20"/>
                    <a:pt x="359" y="25"/>
                    <a:pt x="366" y="29"/>
                  </a:cubicBezTo>
                  <a:cubicBezTo>
                    <a:pt x="367" y="31"/>
                    <a:pt x="369" y="32"/>
                    <a:pt x="370" y="33"/>
                  </a:cubicBezTo>
                  <a:cubicBezTo>
                    <a:pt x="371" y="34"/>
                    <a:pt x="373" y="35"/>
                    <a:pt x="374" y="37"/>
                  </a:cubicBezTo>
                  <a:cubicBezTo>
                    <a:pt x="377" y="39"/>
                    <a:pt x="380" y="42"/>
                    <a:pt x="383" y="45"/>
                  </a:cubicBezTo>
                  <a:cubicBezTo>
                    <a:pt x="384" y="46"/>
                    <a:pt x="385" y="47"/>
                    <a:pt x="386" y="48"/>
                  </a:cubicBezTo>
                  <a:cubicBezTo>
                    <a:pt x="388" y="50"/>
                    <a:pt x="390" y="52"/>
                    <a:pt x="391" y="54"/>
                  </a:cubicBezTo>
                  <a:cubicBezTo>
                    <a:pt x="393" y="56"/>
                    <a:pt x="394" y="57"/>
                    <a:pt x="395" y="59"/>
                  </a:cubicBezTo>
                  <a:cubicBezTo>
                    <a:pt x="396" y="59"/>
                    <a:pt x="396" y="60"/>
                    <a:pt x="397" y="61"/>
                  </a:cubicBezTo>
                  <a:cubicBezTo>
                    <a:pt x="398" y="63"/>
                    <a:pt x="399" y="64"/>
                    <a:pt x="401" y="66"/>
                  </a:cubicBezTo>
                  <a:cubicBezTo>
                    <a:pt x="401" y="66"/>
                    <a:pt x="402" y="67"/>
                    <a:pt x="402" y="68"/>
                  </a:cubicBezTo>
                  <a:cubicBezTo>
                    <a:pt x="403" y="70"/>
                    <a:pt x="404" y="71"/>
                    <a:pt x="406" y="73"/>
                  </a:cubicBezTo>
                  <a:cubicBezTo>
                    <a:pt x="406" y="74"/>
                    <a:pt x="406" y="74"/>
                    <a:pt x="407" y="75"/>
                  </a:cubicBezTo>
                  <a:cubicBezTo>
                    <a:pt x="408" y="77"/>
                    <a:pt x="409" y="79"/>
                    <a:pt x="411" y="81"/>
                  </a:cubicBezTo>
                  <a:cubicBezTo>
                    <a:pt x="412" y="84"/>
                    <a:pt x="414" y="87"/>
                    <a:pt x="416" y="90"/>
                  </a:cubicBezTo>
                  <a:cubicBezTo>
                    <a:pt x="416" y="90"/>
                    <a:pt x="416" y="91"/>
                    <a:pt x="416" y="91"/>
                  </a:cubicBezTo>
                  <a:cubicBezTo>
                    <a:pt x="418" y="94"/>
                    <a:pt x="420" y="97"/>
                    <a:pt x="421" y="100"/>
                  </a:cubicBezTo>
                  <a:cubicBezTo>
                    <a:pt x="423" y="104"/>
                    <a:pt x="424" y="108"/>
                    <a:pt x="426" y="111"/>
                  </a:cubicBezTo>
                  <a:cubicBezTo>
                    <a:pt x="428" y="116"/>
                    <a:pt x="430" y="120"/>
                    <a:pt x="431" y="125"/>
                  </a:cubicBezTo>
                  <a:cubicBezTo>
                    <a:pt x="432" y="126"/>
                    <a:pt x="432" y="128"/>
                    <a:pt x="433" y="129"/>
                  </a:cubicBezTo>
                  <a:cubicBezTo>
                    <a:pt x="433" y="130"/>
                    <a:pt x="434" y="132"/>
                    <a:pt x="435" y="133"/>
                  </a:cubicBezTo>
                  <a:cubicBezTo>
                    <a:pt x="435" y="134"/>
                    <a:pt x="435" y="134"/>
                    <a:pt x="435" y="134"/>
                  </a:cubicBezTo>
                  <a:cubicBezTo>
                    <a:pt x="435" y="134"/>
                    <a:pt x="435" y="135"/>
                    <a:pt x="435" y="136"/>
                  </a:cubicBezTo>
                  <a:cubicBezTo>
                    <a:pt x="436" y="138"/>
                    <a:pt x="437" y="141"/>
                    <a:pt x="438" y="144"/>
                  </a:cubicBezTo>
                  <a:cubicBezTo>
                    <a:pt x="439" y="146"/>
                    <a:pt x="439" y="149"/>
                    <a:pt x="440" y="151"/>
                  </a:cubicBezTo>
                  <a:cubicBezTo>
                    <a:pt x="441" y="154"/>
                    <a:pt x="442" y="156"/>
                    <a:pt x="442" y="158"/>
                  </a:cubicBezTo>
                  <a:cubicBezTo>
                    <a:pt x="443" y="160"/>
                    <a:pt x="443" y="162"/>
                    <a:pt x="444" y="164"/>
                  </a:cubicBezTo>
                  <a:cubicBezTo>
                    <a:pt x="444" y="166"/>
                    <a:pt x="445" y="168"/>
                    <a:pt x="446" y="171"/>
                  </a:cubicBezTo>
                  <a:cubicBezTo>
                    <a:pt x="446" y="173"/>
                    <a:pt x="447" y="176"/>
                    <a:pt x="448" y="178"/>
                  </a:cubicBezTo>
                  <a:cubicBezTo>
                    <a:pt x="448" y="179"/>
                    <a:pt x="448" y="180"/>
                    <a:pt x="448" y="180"/>
                  </a:cubicBezTo>
                  <a:cubicBezTo>
                    <a:pt x="449" y="184"/>
                    <a:pt x="450" y="188"/>
                    <a:pt x="451" y="193"/>
                  </a:cubicBezTo>
                  <a:cubicBezTo>
                    <a:pt x="451" y="193"/>
                    <a:pt x="451" y="194"/>
                    <a:pt x="451" y="194"/>
                  </a:cubicBezTo>
                  <a:cubicBezTo>
                    <a:pt x="452" y="198"/>
                    <a:pt x="453" y="203"/>
                    <a:pt x="454" y="207"/>
                  </a:cubicBezTo>
                  <a:cubicBezTo>
                    <a:pt x="455" y="212"/>
                    <a:pt x="457" y="218"/>
                    <a:pt x="458" y="224"/>
                  </a:cubicBezTo>
                  <a:cubicBezTo>
                    <a:pt x="458" y="226"/>
                    <a:pt x="459" y="229"/>
                    <a:pt x="459" y="232"/>
                  </a:cubicBezTo>
                  <a:cubicBezTo>
                    <a:pt x="460" y="233"/>
                    <a:pt x="460" y="234"/>
                    <a:pt x="460" y="236"/>
                  </a:cubicBezTo>
                  <a:cubicBezTo>
                    <a:pt x="460" y="236"/>
                    <a:pt x="460" y="236"/>
                    <a:pt x="460" y="236"/>
                  </a:cubicBezTo>
                  <a:cubicBezTo>
                    <a:pt x="461" y="238"/>
                    <a:pt x="461" y="240"/>
                    <a:pt x="461" y="242"/>
                  </a:cubicBezTo>
                  <a:cubicBezTo>
                    <a:pt x="462" y="245"/>
                    <a:pt x="462" y="247"/>
                    <a:pt x="463" y="250"/>
                  </a:cubicBezTo>
                  <a:cubicBezTo>
                    <a:pt x="463" y="250"/>
                    <a:pt x="463" y="251"/>
                    <a:pt x="463" y="251"/>
                  </a:cubicBezTo>
                  <a:cubicBezTo>
                    <a:pt x="463" y="252"/>
                    <a:pt x="463" y="252"/>
                    <a:pt x="463" y="252"/>
                  </a:cubicBezTo>
                  <a:cubicBezTo>
                    <a:pt x="464" y="256"/>
                    <a:pt x="464" y="259"/>
                    <a:pt x="465" y="263"/>
                  </a:cubicBezTo>
                  <a:cubicBezTo>
                    <a:pt x="465" y="264"/>
                    <a:pt x="466" y="266"/>
                    <a:pt x="466" y="267"/>
                  </a:cubicBezTo>
                  <a:cubicBezTo>
                    <a:pt x="466" y="271"/>
                    <a:pt x="467" y="274"/>
                    <a:pt x="467" y="278"/>
                  </a:cubicBezTo>
                  <a:cubicBezTo>
                    <a:pt x="468" y="282"/>
                    <a:pt x="469" y="286"/>
                    <a:pt x="469" y="290"/>
                  </a:cubicBezTo>
                  <a:cubicBezTo>
                    <a:pt x="470" y="294"/>
                    <a:pt x="470" y="297"/>
                    <a:pt x="471" y="300"/>
                  </a:cubicBezTo>
                  <a:cubicBezTo>
                    <a:pt x="474" y="322"/>
                    <a:pt x="476" y="343"/>
                    <a:pt x="479" y="365"/>
                  </a:cubicBezTo>
                  <a:cubicBezTo>
                    <a:pt x="479" y="369"/>
                    <a:pt x="480" y="373"/>
                    <a:pt x="480" y="377"/>
                  </a:cubicBezTo>
                  <a:cubicBezTo>
                    <a:pt x="483" y="406"/>
                    <a:pt x="485" y="436"/>
                    <a:pt x="488" y="466"/>
                  </a:cubicBezTo>
                  <a:cubicBezTo>
                    <a:pt x="488" y="475"/>
                    <a:pt x="489" y="484"/>
                    <a:pt x="490" y="493"/>
                  </a:cubicBezTo>
                  <a:cubicBezTo>
                    <a:pt x="490" y="496"/>
                    <a:pt x="490" y="498"/>
                    <a:pt x="490" y="500"/>
                  </a:cubicBezTo>
                  <a:cubicBezTo>
                    <a:pt x="491" y="507"/>
                    <a:pt x="491" y="515"/>
                    <a:pt x="492" y="522"/>
                  </a:cubicBezTo>
                  <a:cubicBezTo>
                    <a:pt x="493" y="546"/>
                    <a:pt x="495" y="570"/>
                    <a:pt x="497" y="595"/>
                  </a:cubicBezTo>
                  <a:cubicBezTo>
                    <a:pt x="497" y="604"/>
                    <a:pt x="498" y="613"/>
                    <a:pt x="499" y="622"/>
                  </a:cubicBezTo>
                  <a:cubicBezTo>
                    <a:pt x="499" y="627"/>
                    <a:pt x="500" y="631"/>
                    <a:pt x="500" y="636"/>
                  </a:cubicBezTo>
                  <a:cubicBezTo>
                    <a:pt x="500" y="641"/>
                    <a:pt x="501" y="646"/>
                    <a:pt x="501" y="651"/>
                  </a:cubicBezTo>
                  <a:cubicBezTo>
                    <a:pt x="503" y="670"/>
                    <a:pt x="505" y="689"/>
                    <a:pt x="507" y="708"/>
                  </a:cubicBezTo>
                  <a:cubicBezTo>
                    <a:pt x="512" y="747"/>
                    <a:pt x="517" y="787"/>
                    <a:pt x="525" y="826"/>
                  </a:cubicBezTo>
                  <a:cubicBezTo>
                    <a:pt x="533" y="866"/>
                    <a:pt x="542" y="907"/>
                    <a:pt x="539" y="948"/>
                  </a:cubicBezTo>
                </a:path>
              </a:pathLst>
            </a:custGeom>
            <a:solidFill>
              <a:srgbClr val="F0C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5" name="íṩḷiďê"/>
            <p:cNvSpPr/>
            <p:nvPr/>
          </p:nvSpPr>
          <p:spPr bwMode="auto">
            <a:xfrm>
              <a:off x="7399338" y="2382838"/>
              <a:ext cx="257175" cy="425450"/>
            </a:xfrm>
            <a:custGeom>
              <a:avLst/>
              <a:gdLst>
                <a:gd name="T0" fmla="*/ 150 w 155"/>
                <a:gd name="T1" fmla="*/ 219 h 257"/>
                <a:gd name="T2" fmla="*/ 119 w 155"/>
                <a:gd name="T3" fmla="*/ 246 h 257"/>
                <a:gd name="T4" fmla="*/ 59 w 155"/>
                <a:gd name="T5" fmla="*/ 255 h 257"/>
                <a:gd name="T6" fmla="*/ 21 w 155"/>
                <a:gd name="T7" fmla="*/ 243 h 257"/>
                <a:gd name="T8" fmla="*/ 8 w 155"/>
                <a:gd name="T9" fmla="*/ 231 h 257"/>
                <a:gd name="T10" fmla="*/ 1 w 155"/>
                <a:gd name="T11" fmla="*/ 214 h 257"/>
                <a:gd name="T12" fmla="*/ 2 w 155"/>
                <a:gd name="T13" fmla="*/ 197 h 257"/>
                <a:gd name="T14" fmla="*/ 6 w 155"/>
                <a:gd name="T15" fmla="*/ 141 h 257"/>
                <a:gd name="T16" fmla="*/ 6 w 155"/>
                <a:gd name="T17" fmla="*/ 70 h 257"/>
                <a:gd name="T18" fmla="*/ 8 w 155"/>
                <a:gd name="T19" fmla="*/ 60 h 257"/>
                <a:gd name="T20" fmla="*/ 15 w 155"/>
                <a:gd name="T21" fmla="*/ 54 h 257"/>
                <a:gd name="T22" fmla="*/ 130 w 155"/>
                <a:gd name="T23" fmla="*/ 1 h 257"/>
                <a:gd name="T24" fmla="*/ 146 w 155"/>
                <a:gd name="T25" fmla="*/ 4 h 257"/>
                <a:gd name="T26" fmla="*/ 143 w 155"/>
                <a:gd name="T27" fmla="*/ 47 h 257"/>
                <a:gd name="T28" fmla="*/ 140 w 155"/>
                <a:gd name="T29" fmla="*/ 84 h 257"/>
                <a:gd name="T30" fmla="*/ 139 w 155"/>
                <a:gd name="T31" fmla="*/ 101 h 257"/>
                <a:gd name="T32" fmla="*/ 147 w 155"/>
                <a:gd name="T33" fmla="*/ 194 h 257"/>
                <a:gd name="T34" fmla="*/ 150 w 155"/>
                <a:gd name="T35" fmla="*/ 21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257">
                  <a:moveTo>
                    <a:pt x="150" y="219"/>
                  </a:moveTo>
                  <a:cubicBezTo>
                    <a:pt x="146" y="231"/>
                    <a:pt x="131" y="241"/>
                    <a:pt x="119" y="246"/>
                  </a:cubicBezTo>
                  <a:cubicBezTo>
                    <a:pt x="101" y="255"/>
                    <a:pt x="80" y="257"/>
                    <a:pt x="59" y="255"/>
                  </a:cubicBezTo>
                  <a:cubicBezTo>
                    <a:pt x="46" y="254"/>
                    <a:pt x="32" y="250"/>
                    <a:pt x="21" y="243"/>
                  </a:cubicBezTo>
                  <a:cubicBezTo>
                    <a:pt x="16" y="240"/>
                    <a:pt x="11" y="236"/>
                    <a:pt x="8" y="231"/>
                  </a:cubicBezTo>
                  <a:cubicBezTo>
                    <a:pt x="4" y="226"/>
                    <a:pt x="1" y="220"/>
                    <a:pt x="1" y="214"/>
                  </a:cubicBezTo>
                  <a:cubicBezTo>
                    <a:pt x="0" y="208"/>
                    <a:pt x="1" y="203"/>
                    <a:pt x="2" y="197"/>
                  </a:cubicBezTo>
                  <a:cubicBezTo>
                    <a:pt x="5" y="179"/>
                    <a:pt x="6" y="160"/>
                    <a:pt x="6" y="141"/>
                  </a:cubicBezTo>
                  <a:cubicBezTo>
                    <a:pt x="7" y="117"/>
                    <a:pt x="6" y="93"/>
                    <a:pt x="6" y="70"/>
                  </a:cubicBezTo>
                  <a:cubicBezTo>
                    <a:pt x="6" y="66"/>
                    <a:pt x="6" y="63"/>
                    <a:pt x="8" y="60"/>
                  </a:cubicBezTo>
                  <a:cubicBezTo>
                    <a:pt x="10" y="58"/>
                    <a:pt x="12" y="56"/>
                    <a:pt x="15" y="54"/>
                  </a:cubicBezTo>
                  <a:cubicBezTo>
                    <a:pt x="50" y="31"/>
                    <a:pt x="87" y="8"/>
                    <a:pt x="130" y="1"/>
                  </a:cubicBezTo>
                  <a:cubicBezTo>
                    <a:pt x="136" y="1"/>
                    <a:pt x="142" y="0"/>
                    <a:pt x="146" y="4"/>
                  </a:cubicBezTo>
                  <a:cubicBezTo>
                    <a:pt x="153" y="12"/>
                    <a:pt x="144" y="38"/>
                    <a:pt x="143" y="47"/>
                  </a:cubicBezTo>
                  <a:cubicBezTo>
                    <a:pt x="142" y="59"/>
                    <a:pt x="141" y="72"/>
                    <a:pt x="140" y="84"/>
                  </a:cubicBezTo>
                  <a:cubicBezTo>
                    <a:pt x="140" y="89"/>
                    <a:pt x="139" y="95"/>
                    <a:pt x="139" y="101"/>
                  </a:cubicBezTo>
                  <a:cubicBezTo>
                    <a:pt x="138" y="131"/>
                    <a:pt x="137" y="165"/>
                    <a:pt x="147" y="194"/>
                  </a:cubicBezTo>
                  <a:cubicBezTo>
                    <a:pt x="150" y="203"/>
                    <a:pt x="155" y="210"/>
                    <a:pt x="150" y="219"/>
                  </a:cubicBezTo>
                </a:path>
              </a:pathLst>
            </a:custGeom>
            <a:solidFill>
              <a:srgbClr val="F0C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6" name="îšḻîḋe"/>
            <p:cNvSpPr/>
            <p:nvPr/>
          </p:nvSpPr>
          <p:spPr bwMode="auto">
            <a:xfrm>
              <a:off x="7094538" y="2657475"/>
              <a:ext cx="871538" cy="1574800"/>
            </a:xfrm>
            <a:custGeom>
              <a:avLst/>
              <a:gdLst>
                <a:gd name="T0" fmla="*/ 522 w 526"/>
                <a:gd name="T1" fmla="*/ 950 h 950"/>
                <a:gd name="T2" fmla="*/ 152 w 526"/>
                <a:gd name="T3" fmla="*/ 887 h 950"/>
                <a:gd name="T4" fmla="*/ 28 w 526"/>
                <a:gd name="T5" fmla="*/ 873 h 950"/>
                <a:gd name="T6" fmla="*/ 21 w 526"/>
                <a:gd name="T7" fmla="*/ 831 h 950"/>
                <a:gd name="T8" fmla="*/ 12 w 526"/>
                <a:gd name="T9" fmla="*/ 776 h 950"/>
                <a:gd name="T10" fmla="*/ 6 w 526"/>
                <a:gd name="T11" fmla="*/ 723 h 950"/>
                <a:gd name="T12" fmla="*/ 0 w 526"/>
                <a:gd name="T13" fmla="*/ 632 h 950"/>
                <a:gd name="T14" fmla="*/ 0 w 526"/>
                <a:gd name="T15" fmla="*/ 558 h 950"/>
                <a:gd name="T16" fmla="*/ 1 w 526"/>
                <a:gd name="T17" fmla="*/ 530 h 950"/>
                <a:gd name="T18" fmla="*/ 3 w 526"/>
                <a:gd name="T19" fmla="*/ 499 h 950"/>
                <a:gd name="T20" fmla="*/ 4 w 526"/>
                <a:gd name="T21" fmla="*/ 487 h 950"/>
                <a:gd name="T22" fmla="*/ 4 w 526"/>
                <a:gd name="T23" fmla="*/ 484 h 950"/>
                <a:gd name="T24" fmla="*/ 4 w 526"/>
                <a:gd name="T25" fmla="*/ 480 h 950"/>
                <a:gd name="T26" fmla="*/ 4 w 526"/>
                <a:gd name="T27" fmla="*/ 478 h 950"/>
                <a:gd name="T28" fmla="*/ 5 w 526"/>
                <a:gd name="T29" fmla="*/ 469 h 950"/>
                <a:gd name="T30" fmla="*/ 6 w 526"/>
                <a:gd name="T31" fmla="*/ 465 h 950"/>
                <a:gd name="T32" fmla="*/ 6 w 526"/>
                <a:gd name="T33" fmla="*/ 464 h 950"/>
                <a:gd name="T34" fmla="*/ 6 w 526"/>
                <a:gd name="T35" fmla="*/ 460 h 950"/>
                <a:gd name="T36" fmla="*/ 9 w 526"/>
                <a:gd name="T37" fmla="*/ 441 h 950"/>
                <a:gd name="T38" fmla="*/ 15 w 526"/>
                <a:gd name="T39" fmla="*/ 409 h 950"/>
                <a:gd name="T40" fmla="*/ 21 w 526"/>
                <a:gd name="T41" fmla="*/ 379 h 950"/>
                <a:gd name="T42" fmla="*/ 27 w 526"/>
                <a:gd name="T43" fmla="*/ 352 h 950"/>
                <a:gd name="T44" fmla="*/ 28 w 526"/>
                <a:gd name="T45" fmla="*/ 345 h 950"/>
                <a:gd name="T46" fmla="*/ 28 w 526"/>
                <a:gd name="T47" fmla="*/ 345 h 950"/>
                <a:gd name="T48" fmla="*/ 31 w 526"/>
                <a:gd name="T49" fmla="*/ 335 h 950"/>
                <a:gd name="T50" fmla="*/ 36 w 526"/>
                <a:gd name="T51" fmla="*/ 313 h 950"/>
                <a:gd name="T52" fmla="*/ 76 w 526"/>
                <a:gd name="T53" fmla="*/ 175 h 950"/>
                <a:gd name="T54" fmla="*/ 166 w 526"/>
                <a:gd name="T55" fmla="*/ 9 h 950"/>
                <a:gd name="T56" fmla="*/ 180 w 526"/>
                <a:gd name="T57" fmla="*/ 0 h 950"/>
                <a:gd name="T58" fmla="*/ 182 w 526"/>
                <a:gd name="T59" fmla="*/ 13 h 950"/>
                <a:gd name="T60" fmla="*/ 197 w 526"/>
                <a:gd name="T61" fmla="*/ 47 h 950"/>
                <a:gd name="T62" fmla="*/ 253 w 526"/>
                <a:gd name="T63" fmla="*/ 70 h 950"/>
                <a:gd name="T64" fmla="*/ 275 w 526"/>
                <a:gd name="T65" fmla="*/ 63 h 950"/>
                <a:gd name="T66" fmla="*/ 314 w 526"/>
                <a:gd name="T67" fmla="*/ 32 h 950"/>
                <a:gd name="T68" fmla="*/ 338 w 526"/>
                <a:gd name="T69" fmla="*/ 13 h 950"/>
                <a:gd name="T70" fmla="*/ 366 w 526"/>
                <a:gd name="T71" fmla="*/ 35 h 950"/>
                <a:gd name="T72" fmla="*/ 388 w 526"/>
                <a:gd name="T73" fmla="*/ 61 h 950"/>
                <a:gd name="T74" fmla="*/ 395 w 526"/>
                <a:gd name="T75" fmla="*/ 72 h 950"/>
                <a:gd name="T76" fmla="*/ 410 w 526"/>
                <a:gd name="T77" fmla="*/ 102 h 950"/>
                <a:gd name="T78" fmla="*/ 428 w 526"/>
                <a:gd name="T79" fmla="*/ 155 h 950"/>
                <a:gd name="T80" fmla="*/ 435 w 526"/>
                <a:gd name="T81" fmla="*/ 184 h 950"/>
                <a:gd name="T82" fmla="*/ 445 w 526"/>
                <a:gd name="T83" fmla="*/ 233 h 950"/>
                <a:gd name="T84" fmla="*/ 447 w 526"/>
                <a:gd name="T85" fmla="*/ 242 h 950"/>
                <a:gd name="T86" fmla="*/ 449 w 526"/>
                <a:gd name="T87" fmla="*/ 253 h 950"/>
                <a:gd name="T88" fmla="*/ 450 w 526"/>
                <a:gd name="T89" fmla="*/ 258 h 950"/>
                <a:gd name="T90" fmla="*/ 451 w 526"/>
                <a:gd name="T91" fmla="*/ 268 h 950"/>
                <a:gd name="T92" fmla="*/ 509 w 526"/>
                <a:gd name="T93" fmla="*/ 817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6" h="950">
                  <a:moveTo>
                    <a:pt x="523" y="939"/>
                  </a:moveTo>
                  <a:cubicBezTo>
                    <a:pt x="523" y="943"/>
                    <a:pt x="522" y="946"/>
                    <a:pt x="522" y="950"/>
                  </a:cubicBezTo>
                  <a:cubicBezTo>
                    <a:pt x="407" y="925"/>
                    <a:pt x="289" y="905"/>
                    <a:pt x="168" y="889"/>
                  </a:cubicBezTo>
                  <a:cubicBezTo>
                    <a:pt x="163" y="888"/>
                    <a:pt x="158" y="888"/>
                    <a:pt x="152" y="887"/>
                  </a:cubicBezTo>
                  <a:cubicBezTo>
                    <a:pt x="118" y="883"/>
                    <a:pt x="83" y="878"/>
                    <a:pt x="48" y="875"/>
                  </a:cubicBezTo>
                  <a:cubicBezTo>
                    <a:pt x="42" y="874"/>
                    <a:pt x="35" y="873"/>
                    <a:pt x="28" y="873"/>
                  </a:cubicBezTo>
                  <a:cubicBezTo>
                    <a:pt x="28" y="873"/>
                    <a:pt x="28" y="873"/>
                    <a:pt x="28" y="873"/>
                  </a:cubicBezTo>
                  <a:cubicBezTo>
                    <a:pt x="26" y="859"/>
                    <a:pt x="23" y="845"/>
                    <a:pt x="21" y="831"/>
                  </a:cubicBezTo>
                  <a:cubicBezTo>
                    <a:pt x="19" y="820"/>
                    <a:pt x="17" y="808"/>
                    <a:pt x="15" y="797"/>
                  </a:cubicBezTo>
                  <a:cubicBezTo>
                    <a:pt x="14" y="790"/>
                    <a:pt x="13" y="783"/>
                    <a:pt x="12" y="776"/>
                  </a:cubicBezTo>
                  <a:cubicBezTo>
                    <a:pt x="11" y="770"/>
                    <a:pt x="10" y="763"/>
                    <a:pt x="10" y="756"/>
                  </a:cubicBezTo>
                  <a:cubicBezTo>
                    <a:pt x="8" y="745"/>
                    <a:pt x="7" y="734"/>
                    <a:pt x="6" y="723"/>
                  </a:cubicBezTo>
                  <a:cubicBezTo>
                    <a:pt x="5" y="707"/>
                    <a:pt x="3" y="690"/>
                    <a:pt x="2" y="673"/>
                  </a:cubicBezTo>
                  <a:cubicBezTo>
                    <a:pt x="1" y="659"/>
                    <a:pt x="1" y="645"/>
                    <a:pt x="0" y="632"/>
                  </a:cubicBezTo>
                  <a:cubicBezTo>
                    <a:pt x="0" y="612"/>
                    <a:pt x="0" y="593"/>
                    <a:pt x="0" y="574"/>
                  </a:cubicBezTo>
                  <a:cubicBezTo>
                    <a:pt x="0" y="569"/>
                    <a:pt x="0" y="563"/>
                    <a:pt x="0" y="558"/>
                  </a:cubicBezTo>
                  <a:cubicBezTo>
                    <a:pt x="0" y="554"/>
                    <a:pt x="0" y="551"/>
                    <a:pt x="0" y="547"/>
                  </a:cubicBezTo>
                  <a:cubicBezTo>
                    <a:pt x="1" y="542"/>
                    <a:pt x="1" y="536"/>
                    <a:pt x="1" y="530"/>
                  </a:cubicBezTo>
                  <a:cubicBezTo>
                    <a:pt x="1" y="521"/>
                    <a:pt x="2" y="512"/>
                    <a:pt x="2" y="503"/>
                  </a:cubicBezTo>
                  <a:cubicBezTo>
                    <a:pt x="3" y="502"/>
                    <a:pt x="3" y="501"/>
                    <a:pt x="3" y="499"/>
                  </a:cubicBezTo>
                  <a:cubicBezTo>
                    <a:pt x="3" y="496"/>
                    <a:pt x="3" y="493"/>
                    <a:pt x="3" y="489"/>
                  </a:cubicBezTo>
                  <a:cubicBezTo>
                    <a:pt x="3" y="488"/>
                    <a:pt x="3" y="488"/>
                    <a:pt x="4" y="487"/>
                  </a:cubicBezTo>
                  <a:cubicBezTo>
                    <a:pt x="4" y="486"/>
                    <a:pt x="4" y="486"/>
                    <a:pt x="4" y="485"/>
                  </a:cubicBezTo>
                  <a:cubicBezTo>
                    <a:pt x="4" y="485"/>
                    <a:pt x="4" y="484"/>
                    <a:pt x="4" y="484"/>
                  </a:cubicBezTo>
                  <a:cubicBezTo>
                    <a:pt x="4" y="484"/>
                    <a:pt x="4" y="483"/>
                    <a:pt x="4" y="483"/>
                  </a:cubicBezTo>
                  <a:cubicBezTo>
                    <a:pt x="4" y="482"/>
                    <a:pt x="4" y="481"/>
                    <a:pt x="4" y="480"/>
                  </a:cubicBezTo>
                  <a:cubicBezTo>
                    <a:pt x="4" y="479"/>
                    <a:pt x="4" y="479"/>
                    <a:pt x="4" y="479"/>
                  </a:cubicBezTo>
                  <a:cubicBezTo>
                    <a:pt x="4" y="478"/>
                    <a:pt x="4" y="478"/>
                    <a:pt x="4" y="478"/>
                  </a:cubicBezTo>
                  <a:cubicBezTo>
                    <a:pt x="4" y="476"/>
                    <a:pt x="5" y="475"/>
                    <a:pt x="5" y="473"/>
                  </a:cubicBezTo>
                  <a:cubicBezTo>
                    <a:pt x="5" y="472"/>
                    <a:pt x="5" y="470"/>
                    <a:pt x="5" y="469"/>
                  </a:cubicBezTo>
                  <a:cubicBezTo>
                    <a:pt x="5" y="468"/>
                    <a:pt x="5" y="467"/>
                    <a:pt x="6" y="466"/>
                  </a:cubicBezTo>
                  <a:cubicBezTo>
                    <a:pt x="6" y="465"/>
                    <a:pt x="6" y="465"/>
                    <a:pt x="6" y="465"/>
                  </a:cubicBezTo>
                  <a:cubicBezTo>
                    <a:pt x="6" y="464"/>
                    <a:pt x="6" y="464"/>
                    <a:pt x="6" y="464"/>
                  </a:cubicBezTo>
                  <a:cubicBezTo>
                    <a:pt x="6" y="464"/>
                    <a:pt x="6" y="464"/>
                    <a:pt x="6" y="464"/>
                  </a:cubicBezTo>
                  <a:cubicBezTo>
                    <a:pt x="6" y="463"/>
                    <a:pt x="6" y="463"/>
                    <a:pt x="6" y="463"/>
                  </a:cubicBezTo>
                  <a:cubicBezTo>
                    <a:pt x="6" y="462"/>
                    <a:pt x="6" y="461"/>
                    <a:pt x="6" y="460"/>
                  </a:cubicBezTo>
                  <a:cubicBezTo>
                    <a:pt x="7" y="457"/>
                    <a:pt x="7" y="453"/>
                    <a:pt x="8" y="450"/>
                  </a:cubicBezTo>
                  <a:cubicBezTo>
                    <a:pt x="8" y="447"/>
                    <a:pt x="8" y="444"/>
                    <a:pt x="9" y="441"/>
                  </a:cubicBezTo>
                  <a:cubicBezTo>
                    <a:pt x="9" y="441"/>
                    <a:pt x="9" y="441"/>
                    <a:pt x="9" y="441"/>
                  </a:cubicBezTo>
                  <a:cubicBezTo>
                    <a:pt x="11" y="430"/>
                    <a:pt x="12" y="420"/>
                    <a:pt x="15" y="409"/>
                  </a:cubicBezTo>
                  <a:cubicBezTo>
                    <a:pt x="15" y="404"/>
                    <a:pt x="16" y="400"/>
                    <a:pt x="17" y="395"/>
                  </a:cubicBezTo>
                  <a:cubicBezTo>
                    <a:pt x="18" y="390"/>
                    <a:pt x="19" y="384"/>
                    <a:pt x="21" y="379"/>
                  </a:cubicBezTo>
                  <a:cubicBezTo>
                    <a:pt x="21" y="376"/>
                    <a:pt x="22" y="373"/>
                    <a:pt x="23" y="370"/>
                  </a:cubicBezTo>
                  <a:cubicBezTo>
                    <a:pt x="24" y="364"/>
                    <a:pt x="25" y="358"/>
                    <a:pt x="27" y="352"/>
                  </a:cubicBezTo>
                  <a:cubicBezTo>
                    <a:pt x="27" y="351"/>
                    <a:pt x="27" y="349"/>
                    <a:pt x="28" y="348"/>
                  </a:cubicBezTo>
                  <a:cubicBezTo>
                    <a:pt x="28" y="347"/>
                    <a:pt x="28" y="346"/>
                    <a:pt x="28" y="345"/>
                  </a:cubicBezTo>
                  <a:cubicBezTo>
                    <a:pt x="28" y="345"/>
                    <a:pt x="28" y="345"/>
                    <a:pt x="28" y="345"/>
                  </a:cubicBezTo>
                  <a:cubicBezTo>
                    <a:pt x="28" y="345"/>
                    <a:pt x="28" y="345"/>
                    <a:pt x="28" y="345"/>
                  </a:cubicBezTo>
                  <a:cubicBezTo>
                    <a:pt x="29" y="344"/>
                    <a:pt x="29" y="342"/>
                    <a:pt x="29" y="341"/>
                  </a:cubicBezTo>
                  <a:cubicBezTo>
                    <a:pt x="30" y="339"/>
                    <a:pt x="30" y="337"/>
                    <a:pt x="31" y="335"/>
                  </a:cubicBezTo>
                  <a:cubicBezTo>
                    <a:pt x="32" y="330"/>
                    <a:pt x="33" y="324"/>
                    <a:pt x="35" y="319"/>
                  </a:cubicBezTo>
                  <a:cubicBezTo>
                    <a:pt x="35" y="317"/>
                    <a:pt x="35" y="315"/>
                    <a:pt x="36" y="313"/>
                  </a:cubicBezTo>
                  <a:cubicBezTo>
                    <a:pt x="37" y="309"/>
                    <a:pt x="38" y="305"/>
                    <a:pt x="39" y="302"/>
                  </a:cubicBezTo>
                  <a:cubicBezTo>
                    <a:pt x="49" y="259"/>
                    <a:pt x="62" y="216"/>
                    <a:pt x="76" y="175"/>
                  </a:cubicBezTo>
                  <a:cubicBezTo>
                    <a:pt x="84" y="151"/>
                    <a:pt x="93" y="128"/>
                    <a:pt x="102" y="105"/>
                  </a:cubicBezTo>
                  <a:cubicBezTo>
                    <a:pt x="117" y="67"/>
                    <a:pt x="134" y="35"/>
                    <a:pt x="166" y="9"/>
                  </a:cubicBezTo>
                  <a:cubicBezTo>
                    <a:pt x="170" y="6"/>
                    <a:pt x="173" y="4"/>
                    <a:pt x="177" y="2"/>
                  </a:cubicBezTo>
                  <a:cubicBezTo>
                    <a:pt x="178" y="1"/>
                    <a:pt x="179" y="1"/>
                    <a:pt x="180" y="0"/>
                  </a:cubicBezTo>
                  <a:cubicBezTo>
                    <a:pt x="180" y="1"/>
                    <a:pt x="180" y="2"/>
                    <a:pt x="180" y="2"/>
                  </a:cubicBezTo>
                  <a:cubicBezTo>
                    <a:pt x="181" y="6"/>
                    <a:pt x="181" y="9"/>
                    <a:pt x="182" y="13"/>
                  </a:cubicBezTo>
                  <a:cubicBezTo>
                    <a:pt x="183" y="18"/>
                    <a:pt x="184" y="23"/>
                    <a:pt x="186" y="28"/>
                  </a:cubicBezTo>
                  <a:cubicBezTo>
                    <a:pt x="189" y="35"/>
                    <a:pt x="192" y="41"/>
                    <a:pt x="197" y="47"/>
                  </a:cubicBezTo>
                  <a:cubicBezTo>
                    <a:pt x="197" y="47"/>
                    <a:pt x="198" y="47"/>
                    <a:pt x="198" y="48"/>
                  </a:cubicBezTo>
                  <a:cubicBezTo>
                    <a:pt x="212" y="63"/>
                    <a:pt x="233" y="72"/>
                    <a:pt x="253" y="70"/>
                  </a:cubicBezTo>
                  <a:cubicBezTo>
                    <a:pt x="258" y="69"/>
                    <a:pt x="262" y="68"/>
                    <a:pt x="267" y="66"/>
                  </a:cubicBezTo>
                  <a:cubicBezTo>
                    <a:pt x="269" y="65"/>
                    <a:pt x="272" y="64"/>
                    <a:pt x="275" y="63"/>
                  </a:cubicBezTo>
                  <a:cubicBezTo>
                    <a:pt x="280" y="60"/>
                    <a:pt x="286" y="56"/>
                    <a:pt x="291" y="52"/>
                  </a:cubicBezTo>
                  <a:cubicBezTo>
                    <a:pt x="299" y="46"/>
                    <a:pt x="307" y="39"/>
                    <a:pt x="314" y="32"/>
                  </a:cubicBezTo>
                  <a:cubicBezTo>
                    <a:pt x="319" y="28"/>
                    <a:pt x="324" y="24"/>
                    <a:pt x="328" y="20"/>
                  </a:cubicBezTo>
                  <a:cubicBezTo>
                    <a:pt x="332" y="17"/>
                    <a:pt x="335" y="15"/>
                    <a:pt x="338" y="13"/>
                  </a:cubicBezTo>
                  <a:cubicBezTo>
                    <a:pt x="347" y="18"/>
                    <a:pt x="355" y="24"/>
                    <a:pt x="363" y="32"/>
                  </a:cubicBezTo>
                  <a:cubicBezTo>
                    <a:pt x="364" y="33"/>
                    <a:pt x="365" y="34"/>
                    <a:pt x="366" y="35"/>
                  </a:cubicBezTo>
                  <a:cubicBezTo>
                    <a:pt x="374" y="43"/>
                    <a:pt x="381" y="52"/>
                    <a:pt x="388" y="61"/>
                  </a:cubicBezTo>
                  <a:cubicBezTo>
                    <a:pt x="388" y="61"/>
                    <a:pt x="388" y="61"/>
                    <a:pt x="388" y="61"/>
                  </a:cubicBezTo>
                  <a:cubicBezTo>
                    <a:pt x="388" y="62"/>
                    <a:pt x="389" y="63"/>
                    <a:pt x="389" y="64"/>
                  </a:cubicBezTo>
                  <a:cubicBezTo>
                    <a:pt x="391" y="67"/>
                    <a:pt x="393" y="69"/>
                    <a:pt x="395" y="72"/>
                  </a:cubicBezTo>
                  <a:cubicBezTo>
                    <a:pt x="395" y="73"/>
                    <a:pt x="396" y="74"/>
                    <a:pt x="396" y="75"/>
                  </a:cubicBezTo>
                  <a:cubicBezTo>
                    <a:pt x="401" y="84"/>
                    <a:pt x="406" y="93"/>
                    <a:pt x="410" y="102"/>
                  </a:cubicBezTo>
                  <a:cubicBezTo>
                    <a:pt x="415" y="113"/>
                    <a:pt x="419" y="124"/>
                    <a:pt x="422" y="135"/>
                  </a:cubicBezTo>
                  <a:cubicBezTo>
                    <a:pt x="424" y="142"/>
                    <a:pt x="426" y="148"/>
                    <a:pt x="428" y="155"/>
                  </a:cubicBezTo>
                  <a:cubicBezTo>
                    <a:pt x="428" y="155"/>
                    <a:pt x="428" y="155"/>
                    <a:pt x="428" y="155"/>
                  </a:cubicBezTo>
                  <a:cubicBezTo>
                    <a:pt x="431" y="165"/>
                    <a:pt x="433" y="174"/>
                    <a:pt x="435" y="184"/>
                  </a:cubicBezTo>
                  <a:cubicBezTo>
                    <a:pt x="436" y="190"/>
                    <a:pt x="438" y="196"/>
                    <a:pt x="439" y="202"/>
                  </a:cubicBezTo>
                  <a:cubicBezTo>
                    <a:pt x="441" y="212"/>
                    <a:pt x="443" y="223"/>
                    <a:pt x="445" y="233"/>
                  </a:cubicBezTo>
                  <a:cubicBezTo>
                    <a:pt x="446" y="235"/>
                    <a:pt x="446" y="237"/>
                    <a:pt x="446" y="239"/>
                  </a:cubicBezTo>
                  <a:cubicBezTo>
                    <a:pt x="447" y="240"/>
                    <a:pt x="447" y="241"/>
                    <a:pt x="447" y="242"/>
                  </a:cubicBezTo>
                  <a:cubicBezTo>
                    <a:pt x="447" y="244"/>
                    <a:pt x="448" y="246"/>
                    <a:pt x="448" y="249"/>
                  </a:cubicBezTo>
                  <a:cubicBezTo>
                    <a:pt x="448" y="250"/>
                    <a:pt x="449" y="251"/>
                    <a:pt x="449" y="253"/>
                  </a:cubicBezTo>
                  <a:cubicBezTo>
                    <a:pt x="449" y="253"/>
                    <a:pt x="449" y="253"/>
                    <a:pt x="449" y="253"/>
                  </a:cubicBezTo>
                  <a:cubicBezTo>
                    <a:pt x="449" y="254"/>
                    <a:pt x="449" y="256"/>
                    <a:pt x="450" y="258"/>
                  </a:cubicBezTo>
                  <a:cubicBezTo>
                    <a:pt x="450" y="261"/>
                    <a:pt x="451" y="265"/>
                    <a:pt x="451" y="268"/>
                  </a:cubicBezTo>
                  <a:cubicBezTo>
                    <a:pt x="451" y="268"/>
                    <a:pt x="451" y="268"/>
                    <a:pt x="451" y="268"/>
                  </a:cubicBezTo>
                  <a:cubicBezTo>
                    <a:pt x="474" y="411"/>
                    <a:pt x="475" y="555"/>
                    <a:pt x="491" y="699"/>
                  </a:cubicBezTo>
                  <a:cubicBezTo>
                    <a:pt x="496" y="738"/>
                    <a:pt x="501" y="778"/>
                    <a:pt x="509" y="817"/>
                  </a:cubicBezTo>
                  <a:cubicBezTo>
                    <a:pt x="517" y="857"/>
                    <a:pt x="526" y="898"/>
                    <a:pt x="523" y="939"/>
                  </a:cubicBezTo>
                </a:path>
              </a:pathLst>
            </a:custGeom>
            <a:solidFill>
              <a:srgbClr val="93CE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7" name="îṧḻïďe"/>
            <p:cNvSpPr/>
            <p:nvPr/>
          </p:nvSpPr>
          <p:spPr bwMode="auto">
            <a:xfrm>
              <a:off x="7094538" y="2655888"/>
              <a:ext cx="303213" cy="1450975"/>
            </a:xfrm>
            <a:custGeom>
              <a:avLst/>
              <a:gdLst>
                <a:gd name="T0" fmla="*/ 183 w 183"/>
                <a:gd name="T1" fmla="*/ 3 h 876"/>
                <a:gd name="T2" fmla="*/ 173 w 183"/>
                <a:gd name="T3" fmla="*/ 44 h 876"/>
                <a:gd name="T4" fmla="*/ 132 w 183"/>
                <a:gd name="T5" fmla="*/ 155 h 876"/>
                <a:gd name="T6" fmla="*/ 131 w 183"/>
                <a:gd name="T7" fmla="*/ 159 h 876"/>
                <a:gd name="T8" fmla="*/ 121 w 183"/>
                <a:gd name="T9" fmla="*/ 188 h 876"/>
                <a:gd name="T10" fmla="*/ 106 w 183"/>
                <a:gd name="T11" fmla="*/ 233 h 876"/>
                <a:gd name="T12" fmla="*/ 101 w 183"/>
                <a:gd name="T13" fmla="*/ 249 h 876"/>
                <a:gd name="T14" fmla="*/ 95 w 183"/>
                <a:gd name="T15" fmla="*/ 268 h 876"/>
                <a:gd name="T16" fmla="*/ 85 w 183"/>
                <a:gd name="T17" fmla="*/ 306 h 876"/>
                <a:gd name="T18" fmla="*/ 81 w 183"/>
                <a:gd name="T19" fmla="*/ 322 h 876"/>
                <a:gd name="T20" fmla="*/ 77 w 183"/>
                <a:gd name="T21" fmla="*/ 338 h 876"/>
                <a:gd name="T22" fmla="*/ 73 w 183"/>
                <a:gd name="T23" fmla="*/ 352 h 876"/>
                <a:gd name="T24" fmla="*/ 71 w 183"/>
                <a:gd name="T25" fmla="*/ 366 h 876"/>
                <a:gd name="T26" fmla="*/ 68 w 183"/>
                <a:gd name="T27" fmla="*/ 379 h 876"/>
                <a:gd name="T28" fmla="*/ 66 w 183"/>
                <a:gd name="T29" fmla="*/ 391 h 876"/>
                <a:gd name="T30" fmla="*/ 61 w 183"/>
                <a:gd name="T31" fmla="*/ 429 h 876"/>
                <a:gd name="T32" fmla="*/ 57 w 183"/>
                <a:gd name="T33" fmla="*/ 454 h 876"/>
                <a:gd name="T34" fmla="*/ 55 w 183"/>
                <a:gd name="T35" fmla="*/ 468 h 876"/>
                <a:gd name="T36" fmla="*/ 53 w 183"/>
                <a:gd name="T37" fmla="*/ 482 h 876"/>
                <a:gd name="T38" fmla="*/ 43 w 183"/>
                <a:gd name="T39" fmla="*/ 562 h 876"/>
                <a:gd name="T40" fmla="*/ 39 w 183"/>
                <a:gd name="T41" fmla="*/ 806 h 876"/>
                <a:gd name="T42" fmla="*/ 28 w 183"/>
                <a:gd name="T43" fmla="*/ 874 h 876"/>
                <a:gd name="T44" fmla="*/ 21 w 183"/>
                <a:gd name="T45" fmla="*/ 832 h 876"/>
                <a:gd name="T46" fmla="*/ 12 w 183"/>
                <a:gd name="T47" fmla="*/ 777 h 876"/>
                <a:gd name="T48" fmla="*/ 6 w 183"/>
                <a:gd name="T49" fmla="*/ 724 h 876"/>
                <a:gd name="T50" fmla="*/ 0 w 183"/>
                <a:gd name="T51" fmla="*/ 633 h 876"/>
                <a:gd name="T52" fmla="*/ 0 w 183"/>
                <a:gd name="T53" fmla="*/ 559 h 876"/>
                <a:gd name="T54" fmla="*/ 1 w 183"/>
                <a:gd name="T55" fmla="*/ 531 h 876"/>
                <a:gd name="T56" fmla="*/ 3 w 183"/>
                <a:gd name="T57" fmla="*/ 500 h 876"/>
                <a:gd name="T58" fmla="*/ 4 w 183"/>
                <a:gd name="T59" fmla="*/ 488 h 876"/>
                <a:gd name="T60" fmla="*/ 4 w 183"/>
                <a:gd name="T61" fmla="*/ 486 h 876"/>
                <a:gd name="T62" fmla="*/ 4 w 183"/>
                <a:gd name="T63" fmla="*/ 484 h 876"/>
                <a:gd name="T64" fmla="*/ 4 w 183"/>
                <a:gd name="T65" fmla="*/ 480 h 876"/>
                <a:gd name="T66" fmla="*/ 5 w 183"/>
                <a:gd name="T67" fmla="*/ 474 h 876"/>
                <a:gd name="T68" fmla="*/ 6 w 183"/>
                <a:gd name="T69" fmla="*/ 467 h 876"/>
                <a:gd name="T70" fmla="*/ 6 w 183"/>
                <a:gd name="T71" fmla="*/ 466 h 876"/>
                <a:gd name="T72" fmla="*/ 6 w 183"/>
                <a:gd name="T73" fmla="*/ 465 h 876"/>
                <a:gd name="T74" fmla="*/ 6 w 183"/>
                <a:gd name="T75" fmla="*/ 464 h 876"/>
                <a:gd name="T76" fmla="*/ 8 w 183"/>
                <a:gd name="T77" fmla="*/ 451 h 876"/>
                <a:gd name="T78" fmla="*/ 9 w 183"/>
                <a:gd name="T79" fmla="*/ 442 h 876"/>
                <a:gd name="T80" fmla="*/ 17 w 183"/>
                <a:gd name="T81" fmla="*/ 396 h 876"/>
                <a:gd name="T82" fmla="*/ 23 w 183"/>
                <a:gd name="T83" fmla="*/ 371 h 876"/>
                <a:gd name="T84" fmla="*/ 28 w 183"/>
                <a:gd name="T85" fmla="*/ 346 h 876"/>
                <a:gd name="T86" fmla="*/ 29 w 183"/>
                <a:gd name="T87" fmla="*/ 342 h 876"/>
                <a:gd name="T88" fmla="*/ 35 w 183"/>
                <a:gd name="T89" fmla="*/ 320 h 876"/>
                <a:gd name="T90" fmla="*/ 39 w 183"/>
                <a:gd name="T91" fmla="*/ 303 h 876"/>
                <a:gd name="T92" fmla="*/ 102 w 183"/>
                <a:gd name="T93" fmla="*/ 106 h 876"/>
                <a:gd name="T94" fmla="*/ 177 w 183"/>
                <a:gd name="T95" fmla="*/ 3 h 876"/>
                <a:gd name="T96" fmla="*/ 183 w 183"/>
                <a:gd name="T97"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 h="876">
                  <a:moveTo>
                    <a:pt x="183" y="0"/>
                  </a:moveTo>
                  <a:cubicBezTo>
                    <a:pt x="183" y="1"/>
                    <a:pt x="183" y="2"/>
                    <a:pt x="183" y="3"/>
                  </a:cubicBezTo>
                  <a:cubicBezTo>
                    <a:pt x="183" y="7"/>
                    <a:pt x="182" y="10"/>
                    <a:pt x="182" y="14"/>
                  </a:cubicBezTo>
                  <a:cubicBezTo>
                    <a:pt x="179" y="25"/>
                    <a:pt x="175" y="36"/>
                    <a:pt x="173" y="44"/>
                  </a:cubicBezTo>
                  <a:cubicBezTo>
                    <a:pt x="161" y="77"/>
                    <a:pt x="149" y="110"/>
                    <a:pt x="137" y="143"/>
                  </a:cubicBezTo>
                  <a:cubicBezTo>
                    <a:pt x="135" y="147"/>
                    <a:pt x="134" y="151"/>
                    <a:pt x="132" y="155"/>
                  </a:cubicBezTo>
                  <a:cubicBezTo>
                    <a:pt x="132" y="156"/>
                    <a:pt x="132" y="156"/>
                    <a:pt x="132" y="156"/>
                  </a:cubicBezTo>
                  <a:cubicBezTo>
                    <a:pt x="132" y="157"/>
                    <a:pt x="132" y="158"/>
                    <a:pt x="131" y="159"/>
                  </a:cubicBezTo>
                  <a:cubicBezTo>
                    <a:pt x="130" y="164"/>
                    <a:pt x="128" y="169"/>
                    <a:pt x="126" y="174"/>
                  </a:cubicBezTo>
                  <a:cubicBezTo>
                    <a:pt x="124" y="179"/>
                    <a:pt x="123" y="183"/>
                    <a:pt x="121" y="188"/>
                  </a:cubicBezTo>
                  <a:cubicBezTo>
                    <a:pt x="119" y="196"/>
                    <a:pt x="116" y="203"/>
                    <a:pt x="114" y="211"/>
                  </a:cubicBezTo>
                  <a:cubicBezTo>
                    <a:pt x="111" y="218"/>
                    <a:pt x="109" y="226"/>
                    <a:pt x="106" y="233"/>
                  </a:cubicBezTo>
                  <a:cubicBezTo>
                    <a:pt x="106" y="234"/>
                    <a:pt x="106" y="235"/>
                    <a:pt x="105" y="236"/>
                  </a:cubicBezTo>
                  <a:cubicBezTo>
                    <a:pt x="104" y="240"/>
                    <a:pt x="103" y="245"/>
                    <a:pt x="101" y="249"/>
                  </a:cubicBezTo>
                  <a:cubicBezTo>
                    <a:pt x="99" y="255"/>
                    <a:pt x="97" y="262"/>
                    <a:pt x="96" y="268"/>
                  </a:cubicBezTo>
                  <a:cubicBezTo>
                    <a:pt x="95" y="268"/>
                    <a:pt x="95" y="268"/>
                    <a:pt x="95" y="268"/>
                  </a:cubicBezTo>
                  <a:cubicBezTo>
                    <a:pt x="94" y="275"/>
                    <a:pt x="92" y="281"/>
                    <a:pt x="90" y="287"/>
                  </a:cubicBezTo>
                  <a:cubicBezTo>
                    <a:pt x="88" y="294"/>
                    <a:pt x="86" y="300"/>
                    <a:pt x="85" y="306"/>
                  </a:cubicBezTo>
                  <a:cubicBezTo>
                    <a:pt x="84" y="310"/>
                    <a:pt x="83" y="313"/>
                    <a:pt x="82" y="316"/>
                  </a:cubicBezTo>
                  <a:cubicBezTo>
                    <a:pt x="82" y="318"/>
                    <a:pt x="81" y="320"/>
                    <a:pt x="81" y="322"/>
                  </a:cubicBezTo>
                  <a:cubicBezTo>
                    <a:pt x="80" y="323"/>
                    <a:pt x="80" y="324"/>
                    <a:pt x="80" y="325"/>
                  </a:cubicBezTo>
                  <a:cubicBezTo>
                    <a:pt x="79" y="329"/>
                    <a:pt x="78" y="334"/>
                    <a:pt x="77" y="338"/>
                  </a:cubicBezTo>
                  <a:cubicBezTo>
                    <a:pt x="77" y="338"/>
                    <a:pt x="76" y="339"/>
                    <a:pt x="76" y="340"/>
                  </a:cubicBezTo>
                  <a:cubicBezTo>
                    <a:pt x="75" y="344"/>
                    <a:pt x="74" y="348"/>
                    <a:pt x="73" y="352"/>
                  </a:cubicBezTo>
                  <a:cubicBezTo>
                    <a:pt x="73" y="354"/>
                    <a:pt x="72" y="357"/>
                    <a:pt x="72" y="359"/>
                  </a:cubicBezTo>
                  <a:cubicBezTo>
                    <a:pt x="71" y="361"/>
                    <a:pt x="71" y="363"/>
                    <a:pt x="71" y="366"/>
                  </a:cubicBezTo>
                  <a:cubicBezTo>
                    <a:pt x="70" y="368"/>
                    <a:pt x="70" y="370"/>
                    <a:pt x="69" y="372"/>
                  </a:cubicBezTo>
                  <a:cubicBezTo>
                    <a:pt x="69" y="374"/>
                    <a:pt x="68" y="377"/>
                    <a:pt x="68" y="379"/>
                  </a:cubicBezTo>
                  <a:cubicBezTo>
                    <a:pt x="68" y="380"/>
                    <a:pt x="68" y="382"/>
                    <a:pt x="67" y="383"/>
                  </a:cubicBezTo>
                  <a:cubicBezTo>
                    <a:pt x="67" y="386"/>
                    <a:pt x="66" y="388"/>
                    <a:pt x="66" y="391"/>
                  </a:cubicBezTo>
                  <a:cubicBezTo>
                    <a:pt x="65" y="398"/>
                    <a:pt x="64" y="406"/>
                    <a:pt x="63" y="414"/>
                  </a:cubicBezTo>
                  <a:cubicBezTo>
                    <a:pt x="62" y="419"/>
                    <a:pt x="61" y="424"/>
                    <a:pt x="61" y="429"/>
                  </a:cubicBezTo>
                  <a:cubicBezTo>
                    <a:pt x="60" y="432"/>
                    <a:pt x="60" y="434"/>
                    <a:pt x="60" y="437"/>
                  </a:cubicBezTo>
                  <a:cubicBezTo>
                    <a:pt x="59" y="442"/>
                    <a:pt x="58" y="448"/>
                    <a:pt x="57" y="454"/>
                  </a:cubicBezTo>
                  <a:cubicBezTo>
                    <a:pt x="57" y="455"/>
                    <a:pt x="57" y="457"/>
                    <a:pt x="56" y="459"/>
                  </a:cubicBezTo>
                  <a:cubicBezTo>
                    <a:pt x="56" y="462"/>
                    <a:pt x="56" y="465"/>
                    <a:pt x="55" y="468"/>
                  </a:cubicBezTo>
                  <a:cubicBezTo>
                    <a:pt x="55" y="471"/>
                    <a:pt x="54" y="473"/>
                    <a:pt x="54" y="476"/>
                  </a:cubicBezTo>
                  <a:cubicBezTo>
                    <a:pt x="54" y="478"/>
                    <a:pt x="53" y="480"/>
                    <a:pt x="53" y="482"/>
                  </a:cubicBezTo>
                  <a:cubicBezTo>
                    <a:pt x="52" y="488"/>
                    <a:pt x="51" y="493"/>
                    <a:pt x="51" y="499"/>
                  </a:cubicBezTo>
                  <a:cubicBezTo>
                    <a:pt x="48" y="520"/>
                    <a:pt x="45" y="541"/>
                    <a:pt x="43" y="562"/>
                  </a:cubicBezTo>
                  <a:cubicBezTo>
                    <a:pt x="42" y="578"/>
                    <a:pt x="41" y="594"/>
                    <a:pt x="41" y="610"/>
                  </a:cubicBezTo>
                  <a:cubicBezTo>
                    <a:pt x="40" y="674"/>
                    <a:pt x="35" y="741"/>
                    <a:pt x="39" y="806"/>
                  </a:cubicBezTo>
                  <a:cubicBezTo>
                    <a:pt x="41" y="830"/>
                    <a:pt x="46" y="852"/>
                    <a:pt x="48" y="876"/>
                  </a:cubicBezTo>
                  <a:cubicBezTo>
                    <a:pt x="42" y="875"/>
                    <a:pt x="35" y="874"/>
                    <a:pt x="28" y="874"/>
                  </a:cubicBezTo>
                  <a:cubicBezTo>
                    <a:pt x="28" y="874"/>
                    <a:pt x="28" y="874"/>
                    <a:pt x="28" y="874"/>
                  </a:cubicBezTo>
                  <a:cubicBezTo>
                    <a:pt x="26" y="860"/>
                    <a:pt x="23" y="846"/>
                    <a:pt x="21" y="832"/>
                  </a:cubicBezTo>
                  <a:cubicBezTo>
                    <a:pt x="19" y="821"/>
                    <a:pt x="17" y="809"/>
                    <a:pt x="15" y="798"/>
                  </a:cubicBezTo>
                  <a:cubicBezTo>
                    <a:pt x="14" y="791"/>
                    <a:pt x="13" y="784"/>
                    <a:pt x="12" y="777"/>
                  </a:cubicBezTo>
                  <a:cubicBezTo>
                    <a:pt x="11" y="771"/>
                    <a:pt x="10" y="764"/>
                    <a:pt x="10" y="757"/>
                  </a:cubicBezTo>
                  <a:cubicBezTo>
                    <a:pt x="8" y="746"/>
                    <a:pt x="7" y="735"/>
                    <a:pt x="6" y="724"/>
                  </a:cubicBezTo>
                  <a:cubicBezTo>
                    <a:pt x="5" y="708"/>
                    <a:pt x="3" y="691"/>
                    <a:pt x="2" y="674"/>
                  </a:cubicBezTo>
                  <a:cubicBezTo>
                    <a:pt x="1" y="660"/>
                    <a:pt x="1" y="646"/>
                    <a:pt x="0" y="633"/>
                  </a:cubicBezTo>
                  <a:cubicBezTo>
                    <a:pt x="0" y="613"/>
                    <a:pt x="0" y="594"/>
                    <a:pt x="0" y="575"/>
                  </a:cubicBezTo>
                  <a:cubicBezTo>
                    <a:pt x="0" y="570"/>
                    <a:pt x="0" y="564"/>
                    <a:pt x="0" y="559"/>
                  </a:cubicBezTo>
                  <a:cubicBezTo>
                    <a:pt x="0" y="555"/>
                    <a:pt x="0" y="552"/>
                    <a:pt x="0" y="548"/>
                  </a:cubicBezTo>
                  <a:cubicBezTo>
                    <a:pt x="1" y="543"/>
                    <a:pt x="1" y="537"/>
                    <a:pt x="1" y="531"/>
                  </a:cubicBezTo>
                  <a:cubicBezTo>
                    <a:pt x="1" y="522"/>
                    <a:pt x="2" y="513"/>
                    <a:pt x="2" y="504"/>
                  </a:cubicBezTo>
                  <a:cubicBezTo>
                    <a:pt x="3" y="503"/>
                    <a:pt x="3" y="502"/>
                    <a:pt x="3" y="500"/>
                  </a:cubicBezTo>
                  <a:cubicBezTo>
                    <a:pt x="3" y="497"/>
                    <a:pt x="3" y="494"/>
                    <a:pt x="3" y="490"/>
                  </a:cubicBezTo>
                  <a:cubicBezTo>
                    <a:pt x="3" y="489"/>
                    <a:pt x="3" y="489"/>
                    <a:pt x="4" y="488"/>
                  </a:cubicBezTo>
                  <a:cubicBezTo>
                    <a:pt x="4" y="488"/>
                    <a:pt x="4" y="488"/>
                    <a:pt x="4" y="488"/>
                  </a:cubicBezTo>
                  <a:cubicBezTo>
                    <a:pt x="4" y="487"/>
                    <a:pt x="4" y="487"/>
                    <a:pt x="4" y="486"/>
                  </a:cubicBezTo>
                  <a:cubicBezTo>
                    <a:pt x="4" y="486"/>
                    <a:pt x="4" y="485"/>
                    <a:pt x="4" y="485"/>
                  </a:cubicBezTo>
                  <a:cubicBezTo>
                    <a:pt x="4" y="485"/>
                    <a:pt x="4" y="484"/>
                    <a:pt x="4" y="484"/>
                  </a:cubicBezTo>
                  <a:cubicBezTo>
                    <a:pt x="4" y="483"/>
                    <a:pt x="4" y="482"/>
                    <a:pt x="4" y="481"/>
                  </a:cubicBezTo>
                  <a:cubicBezTo>
                    <a:pt x="4" y="480"/>
                    <a:pt x="4" y="480"/>
                    <a:pt x="4" y="480"/>
                  </a:cubicBezTo>
                  <a:cubicBezTo>
                    <a:pt x="4" y="479"/>
                    <a:pt x="4" y="479"/>
                    <a:pt x="4" y="479"/>
                  </a:cubicBezTo>
                  <a:cubicBezTo>
                    <a:pt x="4" y="477"/>
                    <a:pt x="5" y="476"/>
                    <a:pt x="5" y="474"/>
                  </a:cubicBezTo>
                  <a:cubicBezTo>
                    <a:pt x="5" y="473"/>
                    <a:pt x="5" y="471"/>
                    <a:pt x="5" y="470"/>
                  </a:cubicBezTo>
                  <a:cubicBezTo>
                    <a:pt x="5" y="469"/>
                    <a:pt x="5" y="468"/>
                    <a:pt x="6" y="467"/>
                  </a:cubicBezTo>
                  <a:cubicBezTo>
                    <a:pt x="6" y="466"/>
                    <a:pt x="6" y="466"/>
                    <a:pt x="6" y="466"/>
                  </a:cubicBezTo>
                  <a:cubicBezTo>
                    <a:pt x="6" y="466"/>
                    <a:pt x="6" y="466"/>
                    <a:pt x="6" y="466"/>
                  </a:cubicBezTo>
                  <a:cubicBezTo>
                    <a:pt x="6" y="465"/>
                    <a:pt x="6" y="465"/>
                    <a:pt x="6" y="465"/>
                  </a:cubicBezTo>
                  <a:cubicBezTo>
                    <a:pt x="6" y="465"/>
                    <a:pt x="6" y="465"/>
                    <a:pt x="6" y="465"/>
                  </a:cubicBezTo>
                  <a:cubicBezTo>
                    <a:pt x="6" y="464"/>
                    <a:pt x="6" y="464"/>
                    <a:pt x="6" y="464"/>
                  </a:cubicBezTo>
                  <a:cubicBezTo>
                    <a:pt x="6" y="464"/>
                    <a:pt x="6" y="464"/>
                    <a:pt x="6" y="464"/>
                  </a:cubicBezTo>
                  <a:cubicBezTo>
                    <a:pt x="6" y="463"/>
                    <a:pt x="6" y="462"/>
                    <a:pt x="6" y="461"/>
                  </a:cubicBezTo>
                  <a:cubicBezTo>
                    <a:pt x="7" y="458"/>
                    <a:pt x="7" y="454"/>
                    <a:pt x="8" y="451"/>
                  </a:cubicBezTo>
                  <a:cubicBezTo>
                    <a:pt x="8" y="448"/>
                    <a:pt x="8" y="445"/>
                    <a:pt x="9" y="442"/>
                  </a:cubicBezTo>
                  <a:cubicBezTo>
                    <a:pt x="9" y="442"/>
                    <a:pt x="9" y="442"/>
                    <a:pt x="9" y="442"/>
                  </a:cubicBezTo>
                  <a:cubicBezTo>
                    <a:pt x="11" y="431"/>
                    <a:pt x="12" y="421"/>
                    <a:pt x="15" y="410"/>
                  </a:cubicBezTo>
                  <a:cubicBezTo>
                    <a:pt x="15" y="405"/>
                    <a:pt x="16" y="401"/>
                    <a:pt x="17" y="396"/>
                  </a:cubicBezTo>
                  <a:cubicBezTo>
                    <a:pt x="18" y="391"/>
                    <a:pt x="19" y="385"/>
                    <a:pt x="21" y="380"/>
                  </a:cubicBezTo>
                  <a:cubicBezTo>
                    <a:pt x="21" y="377"/>
                    <a:pt x="22" y="374"/>
                    <a:pt x="23" y="371"/>
                  </a:cubicBezTo>
                  <a:cubicBezTo>
                    <a:pt x="24" y="365"/>
                    <a:pt x="25" y="359"/>
                    <a:pt x="27" y="353"/>
                  </a:cubicBezTo>
                  <a:cubicBezTo>
                    <a:pt x="27" y="351"/>
                    <a:pt x="28" y="348"/>
                    <a:pt x="28" y="346"/>
                  </a:cubicBezTo>
                  <a:cubicBezTo>
                    <a:pt x="28" y="346"/>
                    <a:pt x="28" y="346"/>
                    <a:pt x="28" y="346"/>
                  </a:cubicBezTo>
                  <a:cubicBezTo>
                    <a:pt x="29" y="345"/>
                    <a:pt x="29" y="343"/>
                    <a:pt x="29" y="342"/>
                  </a:cubicBezTo>
                  <a:cubicBezTo>
                    <a:pt x="30" y="340"/>
                    <a:pt x="30" y="338"/>
                    <a:pt x="31" y="336"/>
                  </a:cubicBezTo>
                  <a:cubicBezTo>
                    <a:pt x="32" y="331"/>
                    <a:pt x="33" y="325"/>
                    <a:pt x="35" y="320"/>
                  </a:cubicBezTo>
                  <a:cubicBezTo>
                    <a:pt x="35" y="318"/>
                    <a:pt x="35" y="316"/>
                    <a:pt x="36" y="314"/>
                  </a:cubicBezTo>
                  <a:cubicBezTo>
                    <a:pt x="37" y="310"/>
                    <a:pt x="38" y="306"/>
                    <a:pt x="39" y="303"/>
                  </a:cubicBezTo>
                  <a:cubicBezTo>
                    <a:pt x="49" y="260"/>
                    <a:pt x="62" y="217"/>
                    <a:pt x="76" y="176"/>
                  </a:cubicBezTo>
                  <a:cubicBezTo>
                    <a:pt x="84" y="152"/>
                    <a:pt x="93" y="129"/>
                    <a:pt x="102" y="106"/>
                  </a:cubicBezTo>
                  <a:cubicBezTo>
                    <a:pt x="117" y="68"/>
                    <a:pt x="134" y="36"/>
                    <a:pt x="166" y="10"/>
                  </a:cubicBezTo>
                  <a:cubicBezTo>
                    <a:pt x="170" y="7"/>
                    <a:pt x="173" y="5"/>
                    <a:pt x="177" y="3"/>
                  </a:cubicBezTo>
                  <a:cubicBezTo>
                    <a:pt x="178" y="2"/>
                    <a:pt x="179" y="2"/>
                    <a:pt x="180" y="1"/>
                  </a:cubicBezTo>
                  <a:cubicBezTo>
                    <a:pt x="181" y="1"/>
                    <a:pt x="182" y="0"/>
                    <a:pt x="18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8" name="iŝḻíḋe"/>
            <p:cNvSpPr/>
            <p:nvPr/>
          </p:nvSpPr>
          <p:spPr bwMode="auto">
            <a:xfrm>
              <a:off x="7094538" y="2892425"/>
              <a:ext cx="227013" cy="695325"/>
            </a:xfrm>
            <a:custGeom>
              <a:avLst/>
              <a:gdLst>
                <a:gd name="T0" fmla="*/ 137 w 137"/>
                <a:gd name="T1" fmla="*/ 0 h 419"/>
                <a:gd name="T2" fmla="*/ 80 w 137"/>
                <a:gd name="T3" fmla="*/ 182 h 419"/>
                <a:gd name="T4" fmla="*/ 73 w 137"/>
                <a:gd name="T5" fmla="*/ 209 h 419"/>
                <a:gd name="T6" fmla="*/ 54 w 137"/>
                <a:gd name="T7" fmla="*/ 333 h 419"/>
                <a:gd name="T8" fmla="*/ 51 w 137"/>
                <a:gd name="T9" fmla="*/ 356 h 419"/>
                <a:gd name="T10" fmla="*/ 43 w 137"/>
                <a:gd name="T11" fmla="*/ 419 h 419"/>
                <a:gd name="T12" fmla="*/ 10 w 137"/>
                <a:gd name="T13" fmla="*/ 418 h 419"/>
                <a:gd name="T14" fmla="*/ 0 w 137"/>
                <a:gd name="T15" fmla="*/ 416 h 419"/>
                <a:gd name="T16" fmla="*/ 2 w 137"/>
                <a:gd name="T17" fmla="*/ 361 h 419"/>
                <a:gd name="T18" fmla="*/ 3 w 137"/>
                <a:gd name="T19" fmla="*/ 347 h 419"/>
                <a:gd name="T20" fmla="*/ 9 w 137"/>
                <a:gd name="T21" fmla="*/ 299 h 419"/>
                <a:gd name="T22" fmla="*/ 11 w 137"/>
                <a:gd name="T23" fmla="*/ 297 h 419"/>
                <a:gd name="T24" fmla="*/ 30 w 137"/>
                <a:gd name="T25" fmla="*/ 202 h 419"/>
                <a:gd name="T26" fmla="*/ 29 w 137"/>
                <a:gd name="T27" fmla="*/ 199 h 419"/>
                <a:gd name="T28" fmla="*/ 31 w 137"/>
                <a:gd name="T29" fmla="*/ 193 h 419"/>
                <a:gd name="T30" fmla="*/ 36 w 137"/>
                <a:gd name="T31" fmla="*/ 171 h 419"/>
                <a:gd name="T32" fmla="*/ 52 w 137"/>
                <a:gd name="T33" fmla="*/ 161 h 419"/>
                <a:gd name="T34" fmla="*/ 118 w 137"/>
                <a:gd name="T35" fmla="*/ 50 h 419"/>
                <a:gd name="T36" fmla="*/ 134 w 137"/>
                <a:gd name="T37" fmla="*/ 8 h 419"/>
                <a:gd name="T38" fmla="*/ 137 w 137"/>
                <a:gd name="T39" fmla="*/ 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7" h="419">
                  <a:moveTo>
                    <a:pt x="137" y="0"/>
                  </a:moveTo>
                  <a:cubicBezTo>
                    <a:pt x="116" y="60"/>
                    <a:pt x="95" y="120"/>
                    <a:pt x="80" y="182"/>
                  </a:cubicBezTo>
                  <a:cubicBezTo>
                    <a:pt x="78" y="191"/>
                    <a:pt x="75" y="200"/>
                    <a:pt x="73" y="209"/>
                  </a:cubicBezTo>
                  <a:cubicBezTo>
                    <a:pt x="64" y="250"/>
                    <a:pt x="61" y="291"/>
                    <a:pt x="54" y="333"/>
                  </a:cubicBezTo>
                  <a:cubicBezTo>
                    <a:pt x="53" y="341"/>
                    <a:pt x="52" y="348"/>
                    <a:pt x="51" y="356"/>
                  </a:cubicBezTo>
                  <a:cubicBezTo>
                    <a:pt x="48" y="377"/>
                    <a:pt x="45" y="398"/>
                    <a:pt x="43" y="419"/>
                  </a:cubicBezTo>
                  <a:cubicBezTo>
                    <a:pt x="32" y="419"/>
                    <a:pt x="21" y="419"/>
                    <a:pt x="10" y="418"/>
                  </a:cubicBezTo>
                  <a:cubicBezTo>
                    <a:pt x="7" y="417"/>
                    <a:pt x="3" y="417"/>
                    <a:pt x="0" y="416"/>
                  </a:cubicBezTo>
                  <a:cubicBezTo>
                    <a:pt x="1" y="397"/>
                    <a:pt x="1" y="379"/>
                    <a:pt x="2" y="361"/>
                  </a:cubicBezTo>
                  <a:cubicBezTo>
                    <a:pt x="3" y="356"/>
                    <a:pt x="3" y="352"/>
                    <a:pt x="3" y="347"/>
                  </a:cubicBezTo>
                  <a:cubicBezTo>
                    <a:pt x="4" y="331"/>
                    <a:pt x="6" y="315"/>
                    <a:pt x="9" y="299"/>
                  </a:cubicBezTo>
                  <a:cubicBezTo>
                    <a:pt x="10" y="298"/>
                    <a:pt x="11" y="298"/>
                    <a:pt x="11" y="297"/>
                  </a:cubicBezTo>
                  <a:cubicBezTo>
                    <a:pt x="40" y="267"/>
                    <a:pt x="42" y="240"/>
                    <a:pt x="30" y="202"/>
                  </a:cubicBezTo>
                  <a:cubicBezTo>
                    <a:pt x="30" y="201"/>
                    <a:pt x="30" y="200"/>
                    <a:pt x="29" y="199"/>
                  </a:cubicBezTo>
                  <a:cubicBezTo>
                    <a:pt x="30" y="197"/>
                    <a:pt x="30" y="195"/>
                    <a:pt x="31" y="193"/>
                  </a:cubicBezTo>
                  <a:cubicBezTo>
                    <a:pt x="32" y="186"/>
                    <a:pt x="34" y="179"/>
                    <a:pt x="36" y="171"/>
                  </a:cubicBezTo>
                  <a:cubicBezTo>
                    <a:pt x="41" y="167"/>
                    <a:pt x="47" y="164"/>
                    <a:pt x="52" y="161"/>
                  </a:cubicBezTo>
                  <a:cubicBezTo>
                    <a:pt x="95" y="137"/>
                    <a:pt x="102" y="92"/>
                    <a:pt x="118" y="50"/>
                  </a:cubicBezTo>
                  <a:cubicBezTo>
                    <a:pt x="123" y="36"/>
                    <a:pt x="129" y="22"/>
                    <a:pt x="134" y="8"/>
                  </a:cubicBezTo>
                  <a:cubicBezTo>
                    <a:pt x="135" y="5"/>
                    <a:pt x="136" y="3"/>
                    <a:pt x="137" y="0"/>
                  </a:cubicBezTo>
                  <a:close/>
                </a:path>
              </a:pathLst>
            </a:custGeom>
            <a:solidFill>
              <a:srgbClr val="D7D8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9" name="íŝ1íḍê"/>
            <p:cNvSpPr/>
            <p:nvPr/>
          </p:nvSpPr>
          <p:spPr bwMode="auto">
            <a:xfrm>
              <a:off x="7346950" y="2679700"/>
              <a:ext cx="619125" cy="1552575"/>
            </a:xfrm>
            <a:custGeom>
              <a:avLst/>
              <a:gdLst>
                <a:gd name="T0" fmla="*/ 371 w 374"/>
                <a:gd name="T1" fmla="*/ 926 h 937"/>
                <a:gd name="T2" fmla="*/ 370 w 374"/>
                <a:gd name="T3" fmla="*/ 937 h 937"/>
                <a:gd name="T4" fmla="*/ 16 w 374"/>
                <a:gd name="T5" fmla="*/ 876 h 937"/>
                <a:gd name="T6" fmla="*/ 0 w 374"/>
                <a:gd name="T7" fmla="*/ 874 h 937"/>
                <a:gd name="T8" fmla="*/ 19 w 374"/>
                <a:gd name="T9" fmla="*/ 471 h 937"/>
                <a:gd name="T10" fmla="*/ 21 w 374"/>
                <a:gd name="T11" fmla="*/ 459 h 937"/>
                <a:gd name="T12" fmla="*/ 22 w 374"/>
                <a:gd name="T13" fmla="*/ 450 h 937"/>
                <a:gd name="T14" fmla="*/ 23 w 374"/>
                <a:gd name="T15" fmla="*/ 438 h 937"/>
                <a:gd name="T16" fmla="*/ 24 w 374"/>
                <a:gd name="T17" fmla="*/ 432 h 937"/>
                <a:gd name="T18" fmla="*/ 25 w 374"/>
                <a:gd name="T19" fmla="*/ 423 h 937"/>
                <a:gd name="T20" fmla="*/ 26 w 374"/>
                <a:gd name="T21" fmla="*/ 416 h 937"/>
                <a:gd name="T22" fmla="*/ 57 w 374"/>
                <a:gd name="T23" fmla="*/ 233 h 937"/>
                <a:gd name="T24" fmla="*/ 64 w 374"/>
                <a:gd name="T25" fmla="*/ 203 h 937"/>
                <a:gd name="T26" fmla="*/ 70 w 374"/>
                <a:gd name="T27" fmla="*/ 181 h 937"/>
                <a:gd name="T28" fmla="*/ 75 w 374"/>
                <a:gd name="T29" fmla="*/ 161 h 937"/>
                <a:gd name="T30" fmla="*/ 76 w 374"/>
                <a:gd name="T31" fmla="*/ 159 h 937"/>
                <a:gd name="T32" fmla="*/ 77 w 374"/>
                <a:gd name="T33" fmla="*/ 155 h 937"/>
                <a:gd name="T34" fmla="*/ 79 w 374"/>
                <a:gd name="T35" fmla="*/ 146 h 937"/>
                <a:gd name="T36" fmla="*/ 83 w 374"/>
                <a:gd name="T37" fmla="*/ 132 h 937"/>
                <a:gd name="T38" fmla="*/ 103 w 374"/>
                <a:gd name="T39" fmla="*/ 77 h 937"/>
                <a:gd name="T40" fmla="*/ 115 w 374"/>
                <a:gd name="T41" fmla="*/ 53 h 937"/>
                <a:gd name="T42" fmla="*/ 123 w 374"/>
                <a:gd name="T43" fmla="*/ 50 h 937"/>
                <a:gd name="T44" fmla="*/ 139 w 374"/>
                <a:gd name="T45" fmla="*/ 39 h 937"/>
                <a:gd name="T46" fmla="*/ 162 w 374"/>
                <a:gd name="T47" fmla="*/ 19 h 937"/>
                <a:gd name="T48" fmla="*/ 176 w 374"/>
                <a:gd name="T49" fmla="*/ 7 h 937"/>
                <a:gd name="T50" fmla="*/ 186 w 374"/>
                <a:gd name="T51" fmla="*/ 0 h 937"/>
                <a:gd name="T52" fmla="*/ 211 w 374"/>
                <a:gd name="T53" fmla="*/ 19 h 937"/>
                <a:gd name="T54" fmla="*/ 214 w 374"/>
                <a:gd name="T55" fmla="*/ 22 h 937"/>
                <a:gd name="T56" fmla="*/ 236 w 374"/>
                <a:gd name="T57" fmla="*/ 48 h 937"/>
                <a:gd name="T58" fmla="*/ 236 w 374"/>
                <a:gd name="T59" fmla="*/ 48 h 937"/>
                <a:gd name="T60" fmla="*/ 237 w 374"/>
                <a:gd name="T61" fmla="*/ 51 h 937"/>
                <a:gd name="T62" fmla="*/ 243 w 374"/>
                <a:gd name="T63" fmla="*/ 59 h 937"/>
                <a:gd name="T64" fmla="*/ 244 w 374"/>
                <a:gd name="T65" fmla="*/ 62 h 937"/>
                <a:gd name="T66" fmla="*/ 258 w 374"/>
                <a:gd name="T67" fmla="*/ 89 h 937"/>
                <a:gd name="T68" fmla="*/ 270 w 374"/>
                <a:gd name="T69" fmla="*/ 122 h 937"/>
                <a:gd name="T70" fmla="*/ 276 w 374"/>
                <a:gd name="T71" fmla="*/ 142 h 937"/>
                <a:gd name="T72" fmla="*/ 276 w 374"/>
                <a:gd name="T73" fmla="*/ 142 h 937"/>
                <a:gd name="T74" fmla="*/ 283 w 374"/>
                <a:gd name="T75" fmla="*/ 171 h 937"/>
                <a:gd name="T76" fmla="*/ 287 w 374"/>
                <a:gd name="T77" fmla="*/ 189 h 937"/>
                <a:gd name="T78" fmla="*/ 293 w 374"/>
                <a:gd name="T79" fmla="*/ 220 h 937"/>
                <a:gd name="T80" fmla="*/ 294 w 374"/>
                <a:gd name="T81" fmla="*/ 226 h 937"/>
                <a:gd name="T82" fmla="*/ 295 w 374"/>
                <a:gd name="T83" fmla="*/ 229 h 937"/>
                <a:gd name="T84" fmla="*/ 296 w 374"/>
                <a:gd name="T85" fmla="*/ 236 h 937"/>
                <a:gd name="T86" fmla="*/ 297 w 374"/>
                <a:gd name="T87" fmla="*/ 240 h 937"/>
                <a:gd name="T88" fmla="*/ 297 w 374"/>
                <a:gd name="T89" fmla="*/ 240 h 937"/>
                <a:gd name="T90" fmla="*/ 298 w 374"/>
                <a:gd name="T91" fmla="*/ 245 h 937"/>
                <a:gd name="T92" fmla="*/ 299 w 374"/>
                <a:gd name="T93" fmla="*/ 255 h 937"/>
                <a:gd name="T94" fmla="*/ 299 w 374"/>
                <a:gd name="T95" fmla="*/ 255 h 937"/>
                <a:gd name="T96" fmla="*/ 339 w 374"/>
                <a:gd name="T97" fmla="*/ 686 h 937"/>
                <a:gd name="T98" fmla="*/ 357 w 374"/>
                <a:gd name="T99" fmla="*/ 804 h 937"/>
                <a:gd name="T100" fmla="*/ 371 w 374"/>
                <a:gd name="T101" fmla="*/ 926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937">
                  <a:moveTo>
                    <a:pt x="371" y="926"/>
                  </a:moveTo>
                  <a:cubicBezTo>
                    <a:pt x="371" y="930"/>
                    <a:pt x="370" y="933"/>
                    <a:pt x="370" y="937"/>
                  </a:cubicBezTo>
                  <a:cubicBezTo>
                    <a:pt x="255" y="912"/>
                    <a:pt x="137" y="892"/>
                    <a:pt x="16" y="876"/>
                  </a:cubicBezTo>
                  <a:cubicBezTo>
                    <a:pt x="11" y="875"/>
                    <a:pt x="6" y="875"/>
                    <a:pt x="0" y="874"/>
                  </a:cubicBezTo>
                  <a:cubicBezTo>
                    <a:pt x="2" y="740"/>
                    <a:pt x="5" y="605"/>
                    <a:pt x="19" y="471"/>
                  </a:cubicBezTo>
                  <a:cubicBezTo>
                    <a:pt x="20" y="467"/>
                    <a:pt x="20" y="463"/>
                    <a:pt x="21" y="459"/>
                  </a:cubicBezTo>
                  <a:cubicBezTo>
                    <a:pt x="21" y="456"/>
                    <a:pt x="21" y="453"/>
                    <a:pt x="22" y="450"/>
                  </a:cubicBezTo>
                  <a:cubicBezTo>
                    <a:pt x="22" y="446"/>
                    <a:pt x="22" y="442"/>
                    <a:pt x="23" y="438"/>
                  </a:cubicBezTo>
                  <a:cubicBezTo>
                    <a:pt x="23" y="436"/>
                    <a:pt x="23" y="434"/>
                    <a:pt x="24" y="432"/>
                  </a:cubicBezTo>
                  <a:cubicBezTo>
                    <a:pt x="24" y="429"/>
                    <a:pt x="24" y="426"/>
                    <a:pt x="25" y="423"/>
                  </a:cubicBezTo>
                  <a:cubicBezTo>
                    <a:pt x="25" y="421"/>
                    <a:pt x="25" y="419"/>
                    <a:pt x="26" y="416"/>
                  </a:cubicBezTo>
                  <a:cubicBezTo>
                    <a:pt x="33" y="355"/>
                    <a:pt x="44" y="294"/>
                    <a:pt x="57" y="233"/>
                  </a:cubicBezTo>
                  <a:cubicBezTo>
                    <a:pt x="59" y="223"/>
                    <a:pt x="62" y="213"/>
                    <a:pt x="64" y="203"/>
                  </a:cubicBezTo>
                  <a:cubicBezTo>
                    <a:pt x="66" y="196"/>
                    <a:pt x="68" y="189"/>
                    <a:pt x="70" y="181"/>
                  </a:cubicBezTo>
                  <a:cubicBezTo>
                    <a:pt x="71" y="175"/>
                    <a:pt x="73" y="168"/>
                    <a:pt x="75" y="161"/>
                  </a:cubicBezTo>
                  <a:cubicBezTo>
                    <a:pt x="75" y="161"/>
                    <a:pt x="76" y="160"/>
                    <a:pt x="76" y="159"/>
                  </a:cubicBezTo>
                  <a:cubicBezTo>
                    <a:pt x="76" y="157"/>
                    <a:pt x="77" y="156"/>
                    <a:pt x="77" y="155"/>
                  </a:cubicBezTo>
                  <a:cubicBezTo>
                    <a:pt x="78" y="152"/>
                    <a:pt x="78" y="149"/>
                    <a:pt x="79" y="146"/>
                  </a:cubicBezTo>
                  <a:cubicBezTo>
                    <a:pt x="81" y="142"/>
                    <a:pt x="82" y="137"/>
                    <a:pt x="83" y="132"/>
                  </a:cubicBezTo>
                  <a:cubicBezTo>
                    <a:pt x="89" y="113"/>
                    <a:pt x="95" y="95"/>
                    <a:pt x="103" y="77"/>
                  </a:cubicBezTo>
                  <a:cubicBezTo>
                    <a:pt x="107" y="69"/>
                    <a:pt x="110" y="61"/>
                    <a:pt x="115" y="53"/>
                  </a:cubicBezTo>
                  <a:cubicBezTo>
                    <a:pt x="117" y="52"/>
                    <a:pt x="120" y="51"/>
                    <a:pt x="123" y="50"/>
                  </a:cubicBezTo>
                  <a:cubicBezTo>
                    <a:pt x="128" y="47"/>
                    <a:pt x="134" y="43"/>
                    <a:pt x="139" y="39"/>
                  </a:cubicBezTo>
                  <a:cubicBezTo>
                    <a:pt x="147" y="33"/>
                    <a:pt x="155" y="26"/>
                    <a:pt x="162" y="19"/>
                  </a:cubicBezTo>
                  <a:cubicBezTo>
                    <a:pt x="167" y="15"/>
                    <a:pt x="172" y="11"/>
                    <a:pt x="176" y="7"/>
                  </a:cubicBezTo>
                  <a:cubicBezTo>
                    <a:pt x="180" y="4"/>
                    <a:pt x="183" y="2"/>
                    <a:pt x="186" y="0"/>
                  </a:cubicBezTo>
                  <a:cubicBezTo>
                    <a:pt x="195" y="5"/>
                    <a:pt x="203" y="11"/>
                    <a:pt x="211" y="19"/>
                  </a:cubicBezTo>
                  <a:cubicBezTo>
                    <a:pt x="212" y="20"/>
                    <a:pt x="213" y="21"/>
                    <a:pt x="214" y="22"/>
                  </a:cubicBezTo>
                  <a:cubicBezTo>
                    <a:pt x="222" y="30"/>
                    <a:pt x="229" y="39"/>
                    <a:pt x="236" y="48"/>
                  </a:cubicBezTo>
                  <a:cubicBezTo>
                    <a:pt x="236" y="48"/>
                    <a:pt x="236" y="48"/>
                    <a:pt x="236" y="48"/>
                  </a:cubicBezTo>
                  <a:cubicBezTo>
                    <a:pt x="236" y="49"/>
                    <a:pt x="237" y="50"/>
                    <a:pt x="237" y="51"/>
                  </a:cubicBezTo>
                  <a:cubicBezTo>
                    <a:pt x="239" y="54"/>
                    <a:pt x="241" y="56"/>
                    <a:pt x="243" y="59"/>
                  </a:cubicBezTo>
                  <a:cubicBezTo>
                    <a:pt x="243" y="60"/>
                    <a:pt x="244" y="61"/>
                    <a:pt x="244" y="62"/>
                  </a:cubicBezTo>
                  <a:cubicBezTo>
                    <a:pt x="249" y="71"/>
                    <a:pt x="254" y="80"/>
                    <a:pt x="258" y="89"/>
                  </a:cubicBezTo>
                  <a:cubicBezTo>
                    <a:pt x="263" y="100"/>
                    <a:pt x="267" y="111"/>
                    <a:pt x="270" y="122"/>
                  </a:cubicBezTo>
                  <a:cubicBezTo>
                    <a:pt x="272" y="129"/>
                    <a:pt x="274" y="135"/>
                    <a:pt x="276" y="142"/>
                  </a:cubicBezTo>
                  <a:cubicBezTo>
                    <a:pt x="276" y="142"/>
                    <a:pt x="276" y="142"/>
                    <a:pt x="276" y="142"/>
                  </a:cubicBezTo>
                  <a:cubicBezTo>
                    <a:pt x="279" y="152"/>
                    <a:pt x="281" y="161"/>
                    <a:pt x="283" y="171"/>
                  </a:cubicBezTo>
                  <a:cubicBezTo>
                    <a:pt x="284" y="177"/>
                    <a:pt x="286" y="183"/>
                    <a:pt x="287" y="189"/>
                  </a:cubicBezTo>
                  <a:cubicBezTo>
                    <a:pt x="289" y="199"/>
                    <a:pt x="291" y="210"/>
                    <a:pt x="293" y="220"/>
                  </a:cubicBezTo>
                  <a:cubicBezTo>
                    <a:pt x="294" y="222"/>
                    <a:pt x="294" y="224"/>
                    <a:pt x="294" y="226"/>
                  </a:cubicBezTo>
                  <a:cubicBezTo>
                    <a:pt x="295" y="227"/>
                    <a:pt x="295" y="228"/>
                    <a:pt x="295" y="229"/>
                  </a:cubicBezTo>
                  <a:cubicBezTo>
                    <a:pt x="295" y="231"/>
                    <a:pt x="296" y="233"/>
                    <a:pt x="296" y="236"/>
                  </a:cubicBezTo>
                  <a:cubicBezTo>
                    <a:pt x="296" y="237"/>
                    <a:pt x="297" y="238"/>
                    <a:pt x="297" y="240"/>
                  </a:cubicBezTo>
                  <a:cubicBezTo>
                    <a:pt x="297" y="240"/>
                    <a:pt x="297" y="240"/>
                    <a:pt x="297" y="240"/>
                  </a:cubicBezTo>
                  <a:cubicBezTo>
                    <a:pt x="297" y="241"/>
                    <a:pt x="297" y="243"/>
                    <a:pt x="298" y="245"/>
                  </a:cubicBezTo>
                  <a:cubicBezTo>
                    <a:pt x="298" y="248"/>
                    <a:pt x="299" y="252"/>
                    <a:pt x="299" y="255"/>
                  </a:cubicBezTo>
                  <a:cubicBezTo>
                    <a:pt x="299" y="255"/>
                    <a:pt x="299" y="255"/>
                    <a:pt x="299" y="255"/>
                  </a:cubicBezTo>
                  <a:cubicBezTo>
                    <a:pt x="322" y="398"/>
                    <a:pt x="323" y="542"/>
                    <a:pt x="339" y="686"/>
                  </a:cubicBezTo>
                  <a:cubicBezTo>
                    <a:pt x="344" y="725"/>
                    <a:pt x="349" y="765"/>
                    <a:pt x="357" y="804"/>
                  </a:cubicBezTo>
                  <a:cubicBezTo>
                    <a:pt x="365" y="844"/>
                    <a:pt x="374" y="885"/>
                    <a:pt x="371" y="926"/>
                  </a:cubicBezTo>
                </a:path>
              </a:pathLst>
            </a:custGeom>
            <a:solidFill>
              <a:srgbClr val="7DAF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0" name="iś1ïḍê"/>
            <p:cNvSpPr/>
            <p:nvPr/>
          </p:nvSpPr>
          <p:spPr bwMode="auto">
            <a:xfrm>
              <a:off x="7373938" y="2662238"/>
              <a:ext cx="619125" cy="1574800"/>
            </a:xfrm>
            <a:custGeom>
              <a:avLst/>
              <a:gdLst>
                <a:gd name="T0" fmla="*/ 369 w 374"/>
                <a:gd name="T1" fmla="*/ 950 h 950"/>
                <a:gd name="T2" fmla="*/ 0 w 374"/>
                <a:gd name="T3" fmla="*/ 886 h 950"/>
                <a:gd name="T4" fmla="*/ 21 w 374"/>
                <a:gd name="T5" fmla="*/ 469 h 950"/>
                <a:gd name="T6" fmla="*/ 23 w 374"/>
                <a:gd name="T7" fmla="*/ 448 h 950"/>
                <a:gd name="T8" fmla="*/ 25 w 374"/>
                <a:gd name="T9" fmla="*/ 429 h 950"/>
                <a:gd name="T10" fmla="*/ 27 w 374"/>
                <a:gd name="T11" fmla="*/ 419 h 950"/>
                <a:gd name="T12" fmla="*/ 35 w 374"/>
                <a:gd name="T13" fmla="*/ 358 h 950"/>
                <a:gd name="T14" fmla="*/ 48 w 374"/>
                <a:gd name="T15" fmla="*/ 289 h 950"/>
                <a:gd name="T16" fmla="*/ 59 w 374"/>
                <a:gd name="T17" fmla="*/ 237 h 950"/>
                <a:gd name="T18" fmla="*/ 61 w 374"/>
                <a:gd name="T19" fmla="*/ 227 h 950"/>
                <a:gd name="T20" fmla="*/ 63 w 374"/>
                <a:gd name="T21" fmla="*/ 217 h 950"/>
                <a:gd name="T22" fmla="*/ 67 w 374"/>
                <a:gd name="T23" fmla="*/ 202 h 950"/>
                <a:gd name="T24" fmla="*/ 70 w 374"/>
                <a:gd name="T25" fmla="*/ 191 h 950"/>
                <a:gd name="T26" fmla="*/ 72 w 374"/>
                <a:gd name="T27" fmla="*/ 185 h 950"/>
                <a:gd name="T28" fmla="*/ 77 w 374"/>
                <a:gd name="T29" fmla="*/ 165 h 950"/>
                <a:gd name="T30" fmla="*/ 82 w 374"/>
                <a:gd name="T31" fmla="*/ 148 h 950"/>
                <a:gd name="T32" fmla="*/ 85 w 374"/>
                <a:gd name="T33" fmla="*/ 138 h 950"/>
                <a:gd name="T34" fmla="*/ 96 w 374"/>
                <a:gd name="T35" fmla="*/ 103 h 950"/>
                <a:gd name="T36" fmla="*/ 101 w 374"/>
                <a:gd name="T37" fmla="*/ 92 h 950"/>
                <a:gd name="T38" fmla="*/ 103 w 374"/>
                <a:gd name="T39" fmla="*/ 86 h 950"/>
                <a:gd name="T40" fmla="*/ 111 w 374"/>
                <a:gd name="T41" fmla="*/ 70 h 950"/>
                <a:gd name="T42" fmla="*/ 114 w 374"/>
                <a:gd name="T43" fmla="*/ 64 h 950"/>
                <a:gd name="T44" fmla="*/ 117 w 374"/>
                <a:gd name="T45" fmla="*/ 59 h 950"/>
                <a:gd name="T46" fmla="*/ 123 w 374"/>
                <a:gd name="T47" fmla="*/ 49 h 950"/>
                <a:gd name="T48" fmla="*/ 158 w 374"/>
                <a:gd name="T49" fmla="*/ 8 h 950"/>
                <a:gd name="T50" fmla="*/ 169 w 374"/>
                <a:gd name="T51" fmla="*/ 0 h 950"/>
                <a:gd name="T52" fmla="*/ 198 w 374"/>
                <a:gd name="T53" fmla="*/ 17 h 950"/>
                <a:gd name="T54" fmla="*/ 206 w 374"/>
                <a:gd name="T55" fmla="*/ 25 h 950"/>
                <a:gd name="T56" fmla="*/ 218 w 374"/>
                <a:gd name="T57" fmla="*/ 36 h 950"/>
                <a:gd name="T58" fmla="*/ 227 w 374"/>
                <a:gd name="T59" fmla="*/ 47 h 950"/>
                <a:gd name="T60" fmla="*/ 233 w 374"/>
                <a:gd name="T61" fmla="*/ 54 h 950"/>
                <a:gd name="T62" fmla="*/ 238 w 374"/>
                <a:gd name="T63" fmla="*/ 61 h 950"/>
                <a:gd name="T64" fmla="*/ 243 w 374"/>
                <a:gd name="T65" fmla="*/ 69 h 950"/>
                <a:gd name="T66" fmla="*/ 248 w 374"/>
                <a:gd name="T67" fmla="*/ 79 h 950"/>
                <a:gd name="T68" fmla="*/ 258 w 374"/>
                <a:gd name="T69" fmla="*/ 100 h 950"/>
                <a:gd name="T70" fmla="*/ 262 w 374"/>
                <a:gd name="T71" fmla="*/ 108 h 950"/>
                <a:gd name="T72" fmla="*/ 267 w 374"/>
                <a:gd name="T73" fmla="*/ 121 h 950"/>
                <a:gd name="T74" fmla="*/ 270 w 374"/>
                <a:gd name="T75" fmla="*/ 132 h 950"/>
                <a:gd name="T76" fmla="*/ 276 w 374"/>
                <a:gd name="T77" fmla="*/ 152 h 950"/>
                <a:gd name="T78" fmla="*/ 280 w 374"/>
                <a:gd name="T79" fmla="*/ 166 h 950"/>
                <a:gd name="T80" fmla="*/ 283 w 374"/>
                <a:gd name="T81" fmla="*/ 182 h 950"/>
                <a:gd name="T82" fmla="*/ 290 w 374"/>
                <a:gd name="T83" fmla="*/ 212 h 950"/>
                <a:gd name="T84" fmla="*/ 292 w 374"/>
                <a:gd name="T85" fmla="*/ 224 h 950"/>
                <a:gd name="T86" fmla="*/ 293 w 374"/>
                <a:gd name="T87" fmla="*/ 230 h 950"/>
                <a:gd name="T88" fmla="*/ 295 w 374"/>
                <a:gd name="T89" fmla="*/ 239 h 950"/>
                <a:gd name="T90" fmla="*/ 297 w 374"/>
                <a:gd name="T91" fmla="*/ 251 h 950"/>
                <a:gd name="T92" fmla="*/ 299 w 374"/>
                <a:gd name="T93" fmla="*/ 266 h 950"/>
                <a:gd name="T94" fmla="*/ 303 w 374"/>
                <a:gd name="T95" fmla="*/ 288 h 950"/>
                <a:gd name="T96" fmla="*/ 312 w 374"/>
                <a:gd name="T97" fmla="*/ 365 h 950"/>
                <a:gd name="T98" fmla="*/ 322 w 374"/>
                <a:gd name="T99" fmla="*/ 481 h 950"/>
                <a:gd name="T100" fmla="*/ 324 w 374"/>
                <a:gd name="T101" fmla="*/ 510 h 950"/>
                <a:gd name="T102" fmla="*/ 331 w 374"/>
                <a:gd name="T103" fmla="*/ 610 h 950"/>
                <a:gd name="T104" fmla="*/ 333 w 374"/>
                <a:gd name="T105" fmla="*/ 639 h 950"/>
                <a:gd name="T106" fmla="*/ 357 w 374"/>
                <a:gd name="T107" fmla="*/ 814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4" h="950">
                  <a:moveTo>
                    <a:pt x="371" y="936"/>
                  </a:moveTo>
                  <a:cubicBezTo>
                    <a:pt x="370" y="941"/>
                    <a:pt x="370" y="946"/>
                    <a:pt x="369" y="950"/>
                  </a:cubicBezTo>
                  <a:cubicBezTo>
                    <a:pt x="364" y="949"/>
                    <a:pt x="359" y="948"/>
                    <a:pt x="354" y="947"/>
                  </a:cubicBezTo>
                  <a:cubicBezTo>
                    <a:pt x="239" y="922"/>
                    <a:pt x="121" y="902"/>
                    <a:pt x="0" y="886"/>
                  </a:cubicBezTo>
                  <a:cubicBezTo>
                    <a:pt x="2" y="751"/>
                    <a:pt x="5" y="615"/>
                    <a:pt x="19" y="481"/>
                  </a:cubicBezTo>
                  <a:cubicBezTo>
                    <a:pt x="20" y="477"/>
                    <a:pt x="20" y="473"/>
                    <a:pt x="21" y="469"/>
                  </a:cubicBezTo>
                  <a:cubicBezTo>
                    <a:pt x="21" y="466"/>
                    <a:pt x="21" y="463"/>
                    <a:pt x="22" y="460"/>
                  </a:cubicBezTo>
                  <a:cubicBezTo>
                    <a:pt x="22" y="456"/>
                    <a:pt x="22" y="452"/>
                    <a:pt x="23" y="448"/>
                  </a:cubicBezTo>
                  <a:cubicBezTo>
                    <a:pt x="23" y="443"/>
                    <a:pt x="24" y="439"/>
                    <a:pt x="24" y="435"/>
                  </a:cubicBezTo>
                  <a:cubicBezTo>
                    <a:pt x="25" y="433"/>
                    <a:pt x="25" y="431"/>
                    <a:pt x="25" y="429"/>
                  </a:cubicBezTo>
                  <a:cubicBezTo>
                    <a:pt x="25" y="429"/>
                    <a:pt x="25" y="428"/>
                    <a:pt x="25" y="428"/>
                  </a:cubicBezTo>
                  <a:cubicBezTo>
                    <a:pt x="26" y="425"/>
                    <a:pt x="26" y="422"/>
                    <a:pt x="27" y="419"/>
                  </a:cubicBezTo>
                  <a:cubicBezTo>
                    <a:pt x="28" y="407"/>
                    <a:pt x="30" y="395"/>
                    <a:pt x="31" y="383"/>
                  </a:cubicBezTo>
                  <a:cubicBezTo>
                    <a:pt x="33" y="375"/>
                    <a:pt x="34" y="366"/>
                    <a:pt x="35" y="358"/>
                  </a:cubicBezTo>
                  <a:cubicBezTo>
                    <a:pt x="37" y="350"/>
                    <a:pt x="38" y="343"/>
                    <a:pt x="39" y="336"/>
                  </a:cubicBezTo>
                  <a:cubicBezTo>
                    <a:pt x="42" y="320"/>
                    <a:pt x="44" y="305"/>
                    <a:pt x="48" y="289"/>
                  </a:cubicBezTo>
                  <a:cubicBezTo>
                    <a:pt x="51" y="274"/>
                    <a:pt x="54" y="259"/>
                    <a:pt x="57" y="243"/>
                  </a:cubicBezTo>
                  <a:cubicBezTo>
                    <a:pt x="58" y="241"/>
                    <a:pt x="58" y="239"/>
                    <a:pt x="59" y="237"/>
                  </a:cubicBezTo>
                  <a:cubicBezTo>
                    <a:pt x="59" y="236"/>
                    <a:pt x="59" y="234"/>
                    <a:pt x="60" y="233"/>
                  </a:cubicBezTo>
                  <a:cubicBezTo>
                    <a:pt x="60" y="231"/>
                    <a:pt x="61" y="229"/>
                    <a:pt x="61" y="227"/>
                  </a:cubicBezTo>
                  <a:cubicBezTo>
                    <a:pt x="61" y="226"/>
                    <a:pt x="62" y="224"/>
                    <a:pt x="62" y="223"/>
                  </a:cubicBezTo>
                  <a:cubicBezTo>
                    <a:pt x="62" y="221"/>
                    <a:pt x="63" y="219"/>
                    <a:pt x="63" y="217"/>
                  </a:cubicBezTo>
                  <a:cubicBezTo>
                    <a:pt x="64" y="213"/>
                    <a:pt x="65" y="209"/>
                    <a:pt x="66" y="204"/>
                  </a:cubicBezTo>
                  <a:cubicBezTo>
                    <a:pt x="67" y="203"/>
                    <a:pt x="67" y="203"/>
                    <a:pt x="67" y="202"/>
                  </a:cubicBezTo>
                  <a:cubicBezTo>
                    <a:pt x="68" y="198"/>
                    <a:pt x="69" y="195"/>
                    <a:pt x="70" y="191"/>
                  </a:cubicBezTo>
                  <a:cubicBezTo>
                    <a:pt x="70" y="191"/>
                    <a:pt x="70" y="191"/>
                    <a:pt x="70" y="191"/>
                  </a:cubicBezTo>
                  <a:cubicBezTo>
                    <a:pt x="70" y="189"/>
                    <a:pt x="71" y="187"/>
                    <a:pt x="72" y="185"/>
                  </a:cubicBezTo>
                  <a:cubicBezTo>
                    <a:pt x="72" y="185"/>
                    <a:pt x="72" y="185"/>
                    <a:pt x="72" y="185"/>
                  </a:cubicBezTo>
                  <a:cubicBezTo>
                    <a:pt x="73" y="180"/>
                    <a:pt x="74" y="176"/>
                    <a:pt x="75" y="171"/>
                  </a:cubicBezTo>
                  <a:cubicBezTo>
                    <a:pt x="76" y="169"/>
                    <a:pt x="76" y="167"/>
                    <a:pt x="77" y="165"/>
                  </a:cubicBezTo>
                  <a:cubicBezTo>
                    <a:pt x="78" y="162"/>
                    <a:pt x="78" y="159"/>
                    <a:pt x="79" y="156"/>
                  </a:cubicBezTo>
                  <a:cubicBezTo>
                    <a:pt x="80" y="154"/>
                    <a:pt x="81" y="151"/>
                    <a:pt x="82" y="148"/>
                  </a:cubicBezTo>
                  <a:cubicBezTo>
                    <a:pt x="82" y="146"/>
                    <a:pt x="83" y="144"/>
                    <a:pt x="83" y="142"/>
                  </a:cubicBezTo>
                  <a:cubicBezTo>
                    <a:pt x="84" y="141"/>
                    <a:pt x="84" y="139"/>
                    <a:pt x="85" y="138"/>
                  </a:cubicBezTo>
                  <a:cubicBezTo>
                    <a:pt x="85" y="136"/>
                    <a:pt x="86" y="134"/>
                    <a:pt x="87" y="132"/>
                  </a:cubicBezTo>
                  <a:cubicBezTo>
                    <a:pt x="90" y="122"/>
                    <a:pt x="93" y="113"/>
                    <a:pt x="96" y="103"/>
                  </a:cubicBezTo>
                  <a:cubicBezTo>
                    <a:pt x="97" y="101"/>
                    <a:pt x="98" y="99"/>
                    <a:pt x="99" y="98"/>
                  </a:cubicBezTo>
                  <a:cubicBezTo>
                    <a:pt x="99" y="96"/>
                    <a:pt x="100" y="94"/>
                    <a:pt x="101" y="92"/>
                  </a:cubicBezTo>
                  <a:cubicBezTo>
                    <a:pt x="102" y="90"/>
                    <a:pt x="102" y="88"/>
                    <a:pt x="103" y="86"/>
                  </a:cubicBezTo>
                  <a:cubicBezTo>
                    <a:pt x="103" y="86"/>
                    <a:pt x="103" y="86"/>
                    <a:pt x="103" y="86"/>
                  </a:cubicBezTo>
                  <a:cubicBezTo>
                    <a:pt x="103" y="86"/>
                    <a:pt x="103" y="86"/>
                    <a:pt x="103" y="86"/>
                  </a:cubicBezTo>
                  <a:cubicBezTo>
                    <a:pt x="106" y="81"/>
                    <a:pt x="108" y="75"/>
                    <a:pt x="111" y="70"/>
                  </a:cubicBezTo>
                  <a:cubicBezTo>
                    <a:pt x="112" y="68"/>
                    <a:pt x="113" y="67"/>
                    <a:pt x="114" y="65"/>
                  </a:cubicBezTo>
                  <a:cubicBezTo>
                    <a:pt x="114" y="65"/>
                    <a:pt x="114" y="65"/>
                    <a:pt x="114" y="64"/>
                  </a:cubicBezTo>
                  <a:cubicBezTo>
                    <a:pt x="115" y="63"/>
                    <a:pt x="116" y="61"/>
                    <a:pt x="116" y="60"/>
                  </a:cubicBezTo>
                  <a:cubicBezTo>
                    <a:pt x="117" y="60"/>
                    <a:pt x="117" y="59"/>
                    <a:pt x="117" y="59"/>
                  </a:cubicBezTo>
                  <a:cubicBezTo>
                    <a:pt x="118" y="57"/>
                    <a:pt x="119" y="56"/>
                    <a:pt x="120" y="54"/>
                  </a:cubicBezTo>
                  <a:cubicBezTo>
                    <a:pt x="121" y="53"/>
                    <a:pt x="122" y="51"/>
                    <a:pt x="123" y="49"/>
                  </a:cubicBezTo>
                  <a:cubicBezTo>
                    <a:pt x="124" y="48"/>
                    <a:pt x="125" y="46"/>
                    <a:pt x="126" y="45"/>
                  </a:cubicBezTo>
                  <a:cubicBezTo>
                    <a:pt x="135" y="31"/>
                    <a:pt x="146" y="19"/>
                    <a:pt x="158" y="8"/>
                  </a:cubicBezTo>
                  <a:cubicBezTo>
                    <a:pt x="160" y="7"/>
                    <a:pt x="161" y="6"/>
                    <a:pt x="162" y="5"/>
                  </a:cubicBezTo>
                  <a:cubicBezTo>
                    <a:pt x="165" y="3"/>
                    <a:pt x="167" y="2"/>
                    <a:pt x="169" y="0"/>
                  </a:cubicBezTo>
                  <a:cubicBezTo>
                    <a:pt x="172" y="2"/>
                    <a:pt x="175" y="3"/>
                    <a:pt x="178" y="5"/>
                  </a:cubicBezTo>
                  <a:cubicBezTo>
                    <a:pt x="185" y="8"/>
                    <a:pt x="191" y="13"/>
                    <a:pt x="198" y="17"/>
                  </a:cubicBezTo>
                  <a:cubicBezTo>
                    <a:pt x="199" y="19"/>
                    <a:pt x="201" y="20"/>
                    <a:pt x="202" y="21"/>
                  </a:cubicBezTo>
                  <a:cubicBezTo>
                    <a:pt x="203" y="22"/>
                    <a:pt x="205" y="23"/>
                    <a:pt x="206" y="25"/>
                  </a:cubicBezTo>
                  <a:cubicBezTo>
                    <a:pt x="209" y="27"/>
                    <a:pt x="212" y="30"/>
                    <a:pt x="215" y="33"/>
                  </a:cubicBezTo>
                  <a:cubicBezTo>
                    <a:pt x="216" y="34"/>
                    <a:pt x="217" y="35"/>
                    <a:pt x="218" y="36"/>
                  </a:cubicBezTo>
                  <a:cubicBezTo>
                    <a:pt x="220" y="38"/>
                    <a:pt x="222" y="40"/>
                    <a:pt x="223" y="42"/>
                  </a:cubicBezTo>
                  <a:cubicBezTo>
                    <a:pt x="225" y="44"/>
                    <a:pt x="226" y="45"/>
                    <a:pt x="227" y="47"/>
                  </a:cubicBezTo>
                  <a:cubicBezTo>
                    <a:pt x="228" y="47"/>
                    <a:pt x="228" y="48"/>
                    <a:pt x="229" y="49"/>
                  </a:cubicBezTo>
                  <a:cubicBezTo>
                    <a:pt x="230" y="51"/>
                    <a:pt x="231" y="52"/>
                    <a:pt x="233" y="54"/>
                  </a:cubicBezTo>
                  <a:cubicBezTo>
                    <a:pt x="233" y="54"/>
                    <a:pt x="234" y="55"/>
                    <a:pt x="234" y="56"/>
                  </a:cubicBezTo>
                  <a:cubicBezTo>
                    <a:pt x="235" y="58"/>
                    <a:pt x="236" y="59"/>
                    <a:pt x="238" y="61"/>
                  </a:cubicBezTo>
                  <a:cubicBezTo>
                    <a:pt x="238" y="62"/>
                    <a:pt x="238" y="62"/>
                    <a:pt x="239" y="63"/>
                  </a:cubicBezTo>
                  <a:cubicBezTo>
                    <a:pt x="240" y="65"/>
                    <a:pt x="241" y="67"/>
                    <a:pt x="243" y="69"/>
                  </a:cubicBezTo>
                  <a:cubicBezTo>
                    <a:pt x="244" y="72"/>
                    <a:pt x="246" y="75"/>
                    <a:pt x="248" y="78"/>
                  </a:cubicBezTo>
                  <a:cubicBezTo>
                    <a:pt x="248" y="78"/>
                    <a:pt x="248" y="79"/>
                    <a:pt x="248" y="79"/>
                  </a:cubicBezTo>
                  <a:cubicBezTo>
                    <a:pt x="252" y="86"/>
                    <a:pt x="255" y="92"/>
                    <a:pt x="258" y="99"/>
                  </a:cubicBezTo>
                  <a:cubicBezTo>
                    <a:pt x="258" y="100"/>
                    <a:pt x="258" y="100"/>
                    <a:pt x="258" y="100"/>
                  </a:cubicBezTo>
                  <a:cubicBezTo>
                    <a:pt x="259" y="102"/>
                    <a:pt x="260" y="104"/>
                    <a:pt x="261" y="106"/>
                  </a:cubicBezTo>
                  <a:cubicBezTo>
                    <a:pt x="261" y="107"/>
                    <a:pt x="261" y="107"/>
                    <a:pt x="262" y="108"/>
                  </a:cubicBezTo>
                  <a:cubicBezTo>
                    <a:pt x="262" y="110"/>
                    <a:pt x="263" y="111"/>
                    <a:pt x="263" y="113"/>
                  </a:cubicBezTo>
                  <a:cubicBezTo>
                    <a:pt x="265" y="116"/>
                    <a:pt x="266" y="119"/>
                    <a:pt x="267" y="121"/>
                  </a:cubicBezTo>
                  <a:cubicBezTo>
                    <a:pt x="267" y="122"/>
                    <a:pt x="267" y="122"/>
                    <a:pt x="267" y="122"/>
                  </a:cubicBezTo>
                  <a:cubicBezTo>
                    <a:pt x="268" y="125"/>
                    <a:pt x="269" y="128"/>
                    <a:pt x="270" y="132"/>
                  </a:cubicBezTo>
                  <a:cubicBezTo>
                    <a:pt x="272" y="137"/>
                    <a:pt x="273" y="141"/>
                    <a:pt x="274" y="146"/>
                  </a:cubicBezTo>
                  <a:cubicBezTo>
                    <a:pt x="275" y="148"/>
                    <a:pt x="275" y="150"/>
                    <a:pt x="276" y="152"/>
                  </a:cubicBezTo>
                  <a:cubicBezTo>
                    <a:pt x="276" y="154"/>
                    <a:pt x="277" y="156"/>
                    <a:pt x="278" y="159"/>
                  </a:cubicBezTo>
                  <a:cubicBezTo>
                    <a:pt x="278" y="161"/>
                    <a:pt x="279" y="164"/>
                    <a:pt x="280" y="166"/>
                  </a:cubicBezTo>
                  <a:cubicBezTo>
                    <a:pt x="281" y="171"/>
                    <a:pt x="282" y="176"/>
                    <a:pt x="283" y="181"/>
                  </a:cubicBezTo>
                  <a:cubicBezTo>
                    <a:pt x="283" y="181"/>
                    <a:pt x="283" y="182"/>
                    <a:pt x="283" y="182"/>
                  </a:cubicBezTo>
                  <a:cubicBezTo>
                    <a:pt x="285" y="187"/>
                    <a:pt x="286" y="192"/>
                    <a:pt x="287" y="197"/>
                  </a:cubicBezTo>
                  <a:cubicBezTo>
                    <a:pt x="288" y="202"/>
                    <a:pt x="289" y="207"/>
                    <a:pt x="290" y="212"/>
                  </a:cubicBezTo>
                  <a:cubicBezTo>
                    <a:pt x="290" y="214"/>
                    <a:pt x="291" y="217"/>
                    <a:pt x="291" y="220"/>
                  </a:cubicBezTo>
                  <a:cubicBezTo>
                    <a:pt x="292" y="221"/>
                    <a:pt x="292" y="222"/>
                    <a:pt x="292" y="224"/>
                  </a:cubicBezTo>
                  <a:cubicBezTo>
                    <a:pt x="292" y="224"/>
                    <a:pt x="292" y="224"/>
                    <a:pt x="292" y="224"/>
                  </a:cubicBezTo>
                  <a:cubicBezTo>
                    <a:pt x="293" y="226"/>
                    <a:pt x="293" y="228"/>
                    <a:pt x="293" y="230"/>
                  </a:cubicBezTo>
                  <a:cubicBezTo>
                    <a:pt x="294" y="233"/>
                    <a:pt x="294" y="235"/>
                    <a:pt x="295" y="238"/>
                  </a:cubicBezTo>
                  <a:cubicBezTo>
                    <a:pt x="295" y="238"/>
                    <a:pt x="295" y="239"/>
                    <a:pt x="295" y="239"/>
                  </a:cubicBezTo>
                  <a:cubicBezTo>
                    <a:pt x="295" y="240"/>
                    <a:pt x="295" y="240"/>
                    <a:pt x="295" y="240"/>
                  </a:cubicBezTo>
                  <a:cubicBezTo>
                    <a:pt x="296" y="244"/>
                    <a:pt x="296" y="247"/>
                    <a:pt x="297" y="251"/>
                  </a:cubicBezTo>
                  <a:cubicBezTo>
                    <a:pt x="297" y="252"/>
                    <a:pt x="298" y="254"/>
                    <a:pt x="298" y="255"/>
                  </a:cubicBezTo>
                  <a:cubicBezTo>
                    <a:pt x="298" y="259"/>
                    <a:pt x="299" y="262"/>
                    <a:pt x="299" y="266"/>
                  </a:cubicBezTo>
                  <a:cubicBezTo>
                    <a:pt x="300" y="270"/>
                    <a:pt x="301" y="274"/>
                    <a:pt x="301" y="278"/>
                  </a:cubicBezTo>
                  <a:cubicBezTo>
                    <a:pt x="302" y="282"/>
                    <a:pt x="302" y="285"/>
                    <a:pt x="303" y="288"/>
                  </a:cubicBezTo>
                  <a:cubicBezTo>
                    <a:pt x="306" y="310"/>
                    <a:pt x="308" y="331"/>
                    <a:pt x="311" y="353"/>
                  </a:cubicBezTo>
                  <a:cubicBezTo>
                    <a:pt x="311" y="357"/>
                    <a:pt x="312" y="361"/>
                    <a:pt x="312" y="365"/>
                  </a:cubicBezTo>
                  <a:cubicBezTo>
                    <a:pt x="315" y="394"/>
                    <a:pt x="317" y="424"/>
                    <a:pt x="320" y="454"/>
                  </a:cubicBezTo>
                  <a:cubicBezTo>
                    <a:pt x="320" y="463"/>
                    <a:pt x="321" y="472"/>
                    <a:pt x="322" y="481"/>
                  </a:cubicBezTo>
                  <a:cubicBezTo>
                    <a:pt x="322" y="484"/>
                    <a:pt x="322" y="486"/>
                    <a:pt x="322" y="488"/>
                  </a:cubicBezTo>
                  <a:cubicBezTo>
                    <a:pt x="323" y="495"/>
                    <a:pt x="323" y="503"/>
                    <a:pt x="324" y="510"/>
                  </a:cubicBezTo>
                  <a:cubicBezTo>
                    <a:pt x="325" y="534"/>
                    <a:pt x="327" y="558"/>
                    <a:pt x="329" y="583"/>
                  </a:cubicBezTo>
                  <a:cubicBezTo>
                    <a:pt x="329" y="592"/>
                    <a:pt x="330" y="601"/>
                    <a:pt x="331" y="610"/>
                  </a:cubicBezTo>
                  <a:cubicBezTo>
                    <a:pt x="331" y="615"/>
                    <a:pt x="332" y="619"/>
                    <a:pt x="332" y="624"/>
                  </a:cubicBezTo>
                  <a:cubicBezTo>
                    <a:pt x="332" y="629"/>
                    <a:pt x="333" y="634"/>
                    <a:pt x="333" y="639"/>
                  </a:cubicBezTo>
                  <a:cubicBezTo>
                    <a:pt x="335" y="658"/>
                    <a:pt x="337" y="677"/>
                    <a:pt x="339" y="696"/>
                  </a:cubicBezTo>
                  <a:cubicBezTo>
                    <a:pt x="344" y="735"/>
                    <a:pt x="349" y="775"/>
                    <a:pt x="357" y="814"/>
                  </a:cubicBezTo>
                  <a:cubicBezTo>
                    <a:pt x="365" y="854"/>
                    <a:pt x="374" y="895"/>
                    <a:pt x="371" y="93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1" name="íṣḻiďe"/>
            <p:cNvSpPr/>
            <p:nvPr/>
          </p:nvSpPr>
          <p:spPr bwMode="auto">
            <a:xfrm>
              <a:off x="7467600" y="2667000"/>
              <a:ext cx="238125" cy="398463"/>
            </a:xfrm>
            <a:custGeom>
              <a:avLst/>
              <a:gdLst>
                <a:gd name="T0" fmla="*/ 141 w 144"/>
                <a:gd name="T1" fmla="*/ 28 h 240"/>
                <a:gd name="T2" fmla="*/ 134 w 144"/>
                <a:gd name="T3" fmla="*/ 36 h 240"/>
                <a:gd name="T4" fmla="*/ 122 w 144"/>
                <a:gd name="T5" fmla="*/ 57 h 240"/>
                <a:gd name="T6" fmla="*/ 107 w 144"/>
                <a:gd name="T7" fmla="*/ 93 h 240"/>
                <a:gd name="T8" fmla="*/ 81 w 144"/>
                <a:gd name="T9" fmla="*/ 120 h 240"/>
                <a:gd name="T10" fmla="*/ 61 w 144"/>
                <a:gd name="T11" fmla="*/ 130 h 240"/>
                <a:gd name="T12" fmla="*/ 53 w 144"/>
                <a:gd name="T13" fmla="*/ 149 h 240"/>
                <a:gd name="T14" fmla="*/ 61 w 144"/>
                <a:gd name="T15" fmla="*/ 161 h 240"/>
                <a:gd name="T16" fmla="*/ 57 w 144"/>
                <a:gd name="T17" fmla="*/ 184 h 240"/>
                <a:gd name="T18" fmla="*/ 17 w 144"/>
                <a:gd name="T19" fmla="*/ 230 h 240"/>
                <a:gd name="T20" fmla="*/ 0 w 144"/>
                <a:gd name="T21" fmla="*/ 240 h 240"/>
                <a:gd name="T22" fmla="*/ 22 w 144"/>
                <a:gd name="T23" fmla="*/ 153 h 240"/>
                <a:gd name="T24" fmla="*/ 66 w 144"/>
                <a:gd name="T25" fmla="*/ 46 h 240"/>
                <a:gd name="T26" fmla="*/ 69 w 144"/>
                <a:gd name="T27" fmla="*/ 42 h 240"/>
                <a:gd name="T28" fmla="*/ 105 w 144"/>
                <a:gd name="T29" fmla="*/ 2 h 240"/>
                <a:gd name="T30" fmla="*/ 113 w 144"/>
                <a:gd name="T31" fmla="*/ 0 h 240"/>
                <a:gd name="T32" fmla="*/ 118 w 144"/>
                <a:gd name="T33" fmla="*/ 2 h 240"/>
                <a:gd name="T34" fmla="*/ 138 w 144"/>
                <a:gd name="T35" fmla="*/ 14 h 240"/>
                <a:gd name="T36" fmla="*/ 142 w 144"/>
                <a:gd name="T37" fmla="*/ 18 h 240"/>
                <a:gd name="T38" fmla="*/ 141 w 144"/>
                <a:gd name="T39" fmla="*/ 2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4" h="240">
                  <a:moveTo>
                    <a:pt x="141" y="28"/>
                  </a:moveTo>
                  <a:cubicBezTo>
                    <a:pt x="139" y="31"/>
                    <a:pt x="136" y="33"/>
                    <a:pt x="134" y="36"/>
                  </a:cubicBezTo>
                  <a:cubicBezTo>
                    <a:pt x="128" y="42"/>
                    <a:pt x="125" y="50"/>
                    <a:pt x="122" y="57"/>
                  </a:cubicBezTo>
                  <a:cubicBezTo>
                    <a:pt x="118" y="69"/>
                    <a:pt x="113" y="81"/>
                    <a:pt x="107" y="93"/>
                  </a:cubicBezTo>
                  <a:cubicBezTo>
                    <a:pt x="101" y="104"/>
                    <a:pt x="92" y="114"/>
                    <a:pt x="81" y="120"/>
                  </a:cubicBezTo>
                  <a:cubicBezTo>
                    <a:pt x="74" y="123"/>
                    <a:pt x="67" y="126"/>
                    <a:pt x="61" y="130"/>
                  </a:cubicBezTo>
                  <a:cubicBezTo>
                    <a:pt x="55" y="135"/>
                    <a:pt x="51" y="142"/>
                    <a:pt x="53" y="149"/>
                  </a:cubicBezTo>
                  <a:cubicBezTo>
                    <a:pt x="55" y="153"/>
                    <a:pt x="59" y="157"/>
                    <a:pt x="61" y="161"/>
                  </a:cubicBezTo>
                  <a:cubicBezTo>
                    <a:pt x="64" y="168"/>
                    <a:pt x="61" y="177"/>
                    <a:pt x="57" y="184"/>
                  </a:cubicBezTo>
                  <a:cubicBezTo>
                    <a:pt x="47" y="202"/>
                    <a:pt x="33" y="218"/>
                    <a:pt x="17" y="230"/>
                  </a:cubicBezTo>
                  <a:cubicBezTo>
                    <a:pt x="12" y="234"/>
                    <a:pt x="6" y="238"/>
                    <a:pt x="0" y="240"/>
                  </a:cubicBezTo>
                  <a:cubicBezTo>
                    <a:pt x="7" y="211"/>
                    <a:pt x="14" y="182"/>
                    <a:pt x="22" y="153"/>
                  </a:cubicBezTo>
                  <a:cubicBezTo>
                    <a:pt x="33" y="116"/>
                    <a:pt x="45" y="79"/>
                    <a:pt x="66" y="46"/>
                  </a:cubicBezTo>
                  <a:cubicBezTo>
                    <a:pt x="67" y="45"/>
                    <a:pt x="68" y="43"/>
                    <a:pt x="69" y="42"/>
                  </a:cubicBezTo>
                  <a:cubicBezTo>
                    <a:pt x="79" y="27"/>
                    <a:pt x="91" y="13"/>
                    <a:pt x="105" y="2"/>
                  </a:cubicBezTo>
                  <a:cubicBezTo>
                    <a:pt x="108" y="1"/>
                    <a:pt x="111" y="0"/>
                    <a:pt x="113" y="0"/>
                  </a:cubicBezTo>
                  <a:cubicBezTo>
                    <a:pt x="115" y="1"/>
                    <a:pt x="116" y="2"/>
                    <a:pt x="118" y="2"/>
                  </a:cubicBezTo>
                  <a:cubicBezTo>
                    <a:pt x="124" y="6"/>
                    <a:pt x="131" y="10"/>
                    <a:pt x="138" y="14"/>
                  </a:cubicBezTo>
                  <a:cubicBezTo>
                    <a:pt x="139" y="15"/>
                    <a:pt x="141" y="16"/>
                    <a:pt x="142" y="18"/>
                  </a:cubicBezTo>
                  <a:cubicBezTo>
                    <a:pt x="144" y="21"/>
                    <a:pt x="143" y="25"/>
                    <a:pt x="141" y="28"/>
                  </a:cubicBezTo>
                </a:path>
              </a:pathLst>
            </a:custGeom>
            <a:solidFill>
              <a:srgbClr val="D7D8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2" name="ï$ľîḑè"/>
            <p:cNvSpPr/>
            <p:nvPr/>
          </p:nvSpPr>
          <p:spPr bwMode="auto">
            <a:xfrm>
              <a:off x="7451725" y="2659063"/>
              <a:ext cx="250825" cy="403225"/>
            </a:xfrm>
            <a:custGeom>
              <a:avLst/>
              <a:gdLst>
                <a:gd name="T0" fmla="*/ 149 w 152"/>
                <a:gd name="T1" fmla="*/ 28 h 243"/>
                <a:gd name="T2" fmla="*/ 142 w 152"/>
                <a:gd name="T3" fmla="*/ 36 h 243"/>
                <a:gd name="T4" fmla="*/ 131 w 152"/>
                <a:gd name="T5" fmla="*/ 56 h 243"/>
                <a:gd name="T6" fmla="*/ 131 w 152"/>
                <a:gd name="T7" fmla="*/ 58 h 243"/>
                <a:gd name="T8" fmla="*/ 115 w 152"/>
                <a:gd name="T9" fmla="*/ 93 h 243"/>
                <a:gd name="T10" fmla="*/ 89 w 152"/>
                <a:gd name="T11" fmla="*/ 120 h 243"/>
                <a:gd name="T12" fmla="*/ 69 w 152"/>
                <a:gd name="T13" fmla="*/ 131 h 243"/>
                <a:gd name="T14" fmla="*/ 62 w 152"/>
                <a:gd name="T15" fmla="*/ 150 h 243"/>
                <a:gd name="T16" fmla="*/ 69 w 152"/>
                <a:gd name="T17" fmla="*/ 161 h 243"/>
                <a:gd name="T18" fmla="*/ 65 w 152"/>
                <a:gd name="T19" fmla="*/ 185 h 243"/>
                <a:gd name="T20" fmla="*/ 25 w 152"/>
                <a:gd name="T21" fmla="*/ 231 h 243"/>
                <a:gd name="T22" fmla="*/ 12 w 152"/>
                <a:gd name="T23" fmla="*/ 239 h 243"/>
                <a:gd name="T24" fmla="*/ 0 w 152"/>
                <a:gd name="T25" fmla="*/ 243 h 243"/>
                <a:gd name="T26" fmla="*/ 18 w 152"/>
                <a:gd name="T27" fmla="*/ 158 h 243"/>
                <a:gd name="T28" fmla="*/ 43 w 152"/>
                <a:gd name="T29" fmla="*/ 97 h 243"/>
                <a:gd name="T30" fmla="*/ 60 w 152"/>
                <a:gd name="T31" fmla="*/ 60 h 243"/>
                <a:gd name="T32" fmla="*/ 110 w 152"/>
                <a:gd name="T33" fmla="*/ 5 h 243"/>
                <a:gd name="T34" fmla="*/ 121 w 152"/>
                <a:gd name="T35" fmla="*/ 1 h 243"/>
                <a:gd name="T36" fmla="*/ 126 w 152"/>
                <a:gd name="T37" fmla="*/ 3 h 243"/>
                <a:gd name="T38" fmla="*/ 146 w 152"/>
                <a:gd name="T39" fmla="*/ 15 h 243"/>
                <a:gd name="T40" fmla="*/ 150 w 152"/>
                <a:gd name="T41" fmla="*/ 18 h 243"/>
                <a:gd name="T42" fmla="*/ 151 w 152"/>
                <a:gd name="T43" fmla="*/ 19 h 243"/>
                <a:gd name="T44" fmla="*/ 149 w 152"/>
                <a:gd name="T45" fmla="*/ 2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243">
                  <a:moveTo>
                    <a:pt x="149" y="28"/>
                  </a:moveTo>
                  <a:cubicBezTo>
                    <a:pt x="147" y="31"/>
                    <a:pt x="144" y="34"/>
                    <a:pt x="142" y="36"/>
                  </a:cubicBezTo>
                  <a:cubicBezTo>
                    <a:pt x="137" y="42"/>
                    <a:pt x="134" y="49"/>
                    <a:pt x="131" y="56"/>
                  </a:cubicBezTo>
                  <a:cubicBezTo>
                    <a:pt x="131" y="56"/>
                    <a:pt x="131" y="57"/>
                    <a:pt x="131" y="58"/>
                  </a:cubicBezTo>
                  <a:cubicBezTo>
                    <a:pt x="126" y="70"/>
                    <a:pt x="122" y="82"/>
                    <a:pt x="115" y="93"/>
                  </a:cubicBezTo>
                  <a:cubicBezTo>
                    <a:pt x="109" y="104"/>
                    <a:pt x="100" y="114"/>
                    <a:pt x="89" y="120"/>
                  </a:cubicBezTo>
                  <a:cubicBezTo>
                    <a:pt x="82" y="124"/>
                    <a:pt x="75" y="126"/>
                    <a:pt x="69" y="131"/>
                  </a:cubicBezTo>
                  <a:cubicBezTo>
                    <a:pt x="63" y="135"/>
                    <a:pt x="59" y="143"/>
                    <a:pt x="62" y="150"/>
                  </a:cubicBezTo>
                  <a:cubicBezTo>
                    <a:pt x="63" y="154"/>
                    <a:pt x="67" y="157"/>
                    <a:pt x="69" y="161"/>
                  </a:cubicBezTo>
                  <a:cubicBezTo>
                    <a:pt x="73" y="169"/>
                    <a:pt x="69" y="177"/>
                    <a:pt x="65" y="185"/>
                  </a:cubicBezTo>
                  <a:cubicBezTo>
                    <a:pt x="55" y="202"/>
                    <a:pt x="41" y="218"/>
                    <a:pt x="25" y="231"/>
                  </a:cubicBezTo>
                  <a:cubicBezTo>
                    <a:pt x="21" y="234"/>
                    <a:pt x="16" y="237"/>
                    <a:pt x="12" y="239"/>
                  </a:cubicBezTo>
                  <a:cubicBezTo>
                    <a:pt x="8" y="241"/>
                    <a:pt x="4" y="242"/>
                    <a:pt x="0" y="243"/>
                  </a:cubicBezTo>
                  <a:cubicBezTo>
                    <a:pt x="2" y="214"/>
                    <a:pt x="9" y="185"/>
                    <a:pt x="18" y="158"/>
                  </a:cubicBezTo>
                  <a:cubicBezTo>
                    <a:pt x="26" y="137"/>
                    <a:pt x="34" y="117"/>
                    <a:pt x="43" y="97"/>
                  </a:cubicBezTo>
                  <a:cubicBezTo>
                    <a:pt x="48" y="85"/>
                    <a:pt x="54" y="72"/>
                    <a:pt x="60" y="60"/>
                  </a:cubicBezTo>
                  <a:cubicBezTo>
                    <a:pt x="73" y="39"/>
                    <a:pt x="90" y="20"/>
                    <a:pt x="110" y="5"/>
                  </a:cubicBezTo>
                  <a:cubicBezTo>
                    <a:pt x="114" y="2"/>
                    <a:pt x="117" y="0"/>
                    <a:pt x="121" y="1"/>
                  </a:cubicBezTo>
                  <a:cubicBezTo>
                    <a:pt x="123" y="1"/>
                    <a:pt x="125" y="2"/>
                    <a:pt x="126" y="3"/>
                  </a:cubicBezTo>
                  <a:cubicBezTo>
                    <a:pt x="133" y="7"/>
                    <a:pt x="139" y="11"/>
                    <a:pt x="146" y="15"/>
                  </a:cubicBezTo>
                  <a:cubicBezTo>
                    <a:pt x="147" y="16"/>
                    <a:pt x="149" y="17"/>
                    <a:pt x="150" y="18"/>
                  </a:cubicBezTo>
                  <a:cubicBezTo>
                    <a:pt x="151" y="19"/>
                    <a:pt x="151" y="19"/>
                    <a:pt x="151" y="19"/>
                  </a:cubicBezTo>
                  <a:cubicBezTo>
                    <a:pt x="152" y="22"/>
                    <a:pt x="151" y="26"/>
                    <a:pt x="149" y="2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3" name="íṣlîḓé"/>
            <p:cNvSpPr/>
            <p:nvPr/>
          </p:nvSpPr>
          <p:spPr bwMode="auto">
            <a:xfrm>
              <a:off x="6891338" y="1373188"/>
              <a:ext cx="504825" cy="592138"/>
            </a:xfrm>
            <a:custGeom>
              <a:avLst/>
              <a:gdLst>
                <a:gd name="T0" fmla="*/ 25 w 305"/>
                <a:gd name="T1" fmla="*/ 325 h 357"/>
                <a:gd name="T2" fmla="*/ 0 w 305"/>
                <a:gd name="T3" fmla="*/ 357 h 357"/>
                <a:gd name="T4" fmla="*/ 77 w 305"/>
                <a:gd name="T5" fmla="*/ 356 h 357"/>
                <a:gd name="T6" fmla="*/ 108 w 305"/>
                <a:gd name="T7" fmla="*/ 353 h 357"/>
                <a:gd name="T8" fmla="*/ 152 w 305"/>
                <a:gd name="T9" fmla="*/ 331 h 357"/>
                <a:gd name="T10" fmla="*/ 200 w 305"/>
                <a:gd name="T11" fmla="*/ 313 h 357"/>
                <a:gd name="T12" fmla="*/ 259 w 305"/>
                <a:gd name="T13" fmla="*/ 256 h 357"/>
                <a:gd name="T14" fmla="*/ 303 w 305"/>
                <a:gd name="T15" fmla="*/ 159 h 357"/>
                <a:gd name="T16" fmla="*/ 277 w 305"/>
                <a:gd name="T17" fmla="*/ 47 h 357"/>
                <a:gd name="T18" fmla="*/ 176 w 305"/>
                <a:gd name="T19" fmla="*/ 3 h 357"/>
                <a:gd name="T20" fmla="*/ 82 w 305"/>
                <a:gd name="T21" fmla="*/ 61 h 357"/>
                <a:gd name="T22" fmla="*/ 41 w 305"/>
                <a:gd name="T23" fmla="*/ 204 h 357"/>
                <a:gd name="T24" fmla="*/ 26 w 305"/>
                <a:gd name="T25" fmla="*/ 224 h 357"/>
                <a:gd name="T26" fmla="*/ 60 w 305"/>
                <a:gd name="T27" fmla="*/ 221 h 357"/>
                <a:gd name="T28" fmla="*/ 25 w 305"/>
                <a:gd name="T29" fmla="*/ 325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5" h="357">
                  <a:moveTo>
                    <a:pt x="25" y="325"/>
                  </a:moveTo>
                  <a:cubicBezTo>
                    <a:pt x="17" y="337"/>
                    <a:pt x="8" y="347"/>
                    <a:pt x="0" y="357"/>
                  </a:cubicBezTo>
                  <a:cubicBezTo>
                    <a:pt x="26" y="357"/>
                    <a:pt x="51" y="356"/>
                    <a:pt x="77" y="356"/>
                  </a:cubicBezTo>
                  <a:cubicBezTo>
                    <a:pt x="87" y="356"/>
                    <a:pt x="98" y="355"/>
                    <a:pt x="108" y="353"/>
                  </a:cubicBezTo>
                  <a:cubicBezTo>
                    <a:pt x="124" y="348"/>
                    <a:pt x="137" y="338"/>
                    <a:pt x="152" y="331"/>
                  </a:cubicBezTo>
                  <a:cubicBezTo>
                    <a:pt x="168" y="324"/>
                    <a:pt x="185" y="321"/>
                    <a:pt x="200" y="313"/>
                  </a:cubicBezTo>
                  <a:cubicBezTo>
                    <a:pt x="225" y="301"/>
                    <a:pt x="243" y="279"/>
                    <a:pt x="259" y="256"/>
                  </a:cubicBezTo>
                  <a:cubicBezTo>
                    <a:pt x="281" y="226"/>
                    <a:pt x="303" y="197"/>
                    <a:pt x="303" y="159"/>
                  </a:cubicBezTo>
                  <a:cubicBezTo>
                    <a:pt x="304" y="118"/>
                    <a:pt x="305" y="81"/>
                    <a:pt x="277" y="47"/>
                  </a:cubicBezTo>
                  <a:cubicBezTo>
                    <a:pt x="253" y="18"/>
                    <a:pt x="214" y="0"/>
                    <a:pt x="176" y="3"/>
                  </a:cubicBezTo>
                  <a:cubicBezTo>
                    <a:pt x="137" y="5"/>
                    <a:pt x="101" y="28"/>
                    <a:pt x="82" y="61"/>
                  </a:cubicBezTo>
                  <a:cubicBezTo>
                    <a:pt x="56" y="105"/>
                    <a:pt x="64" y="159"/>
                    <a:pt x="41" y="204"/>
                  </a:cubicBezTo>
                  <a:cubicBezTo>
                    <a:pt x="37" y="212"/>
                    <a:pt x="33" y="219"/>
                    <a:pt x="26" y="224"/>
                  </a:cubicBezTo>
                  <a:cubicBezTo>
                    <a:pt x="38" y="223"/>
                    <a:pt x="50" y="227"/>
                    <a:pt x="60" y="221"/>
                  </a:cubicBezTo>
                  <a:cubicBezTo>
                    <a:pt x="66" y="258"/>
                    <a:pt x="47" y="294"/>
                    <a:pt x="25" y="325"/>
                  </a:cubicBezTo>
                  <a:close/>
                </a:path>
              </a:pathLst>
            </a:custGeom>
            <a:solidFill>
              <a:srgbClr val="3B3A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4" name="işlïḑe"/>
            <p:cNvSpPr/>
            <p:nvPr/>
          </p:nvSpPr>
          <p:spPr bwMode="auto">
            <a:xfrm>
              <a:off x="7410450" y="2382838"/>
              <a:ext cx="242888" cy="233363"/>
            </a:xfrm>
            <a:custGeom>
              <a:avLst/>
              <a:gdLst>
                <a:gd name="T0" fmla="*/ 137 w 147"/>
                <a:gd name="T1" fmla="*/ 47 h 141"/>
                <a:gd name="T2" fmla="*/ 134 w 147"/>
                <a:gd name="T3" fmla="*/ 84 h 141"/>
                <a:gd name="T4" fmla="*/ 93 w 147"/>
                <a:gd name="T5" fmla="*/ 109 h 141"/>
                <a:gd name="T6" fmla="*/ 0 w 147"/>
                <a:gd name="T7" fmla="*/ 141 h 141"/>
                <a:gd name="T8" fmla="*/ 0 w 147"/>
                <a:gd name="T9" fmla="*/ 70 h 141"/>
                <a:gd name="T10" fmla="*/ 2 w 147"/>
                <a:gd name="T11" fmla="*/ 60 h 141"/>
                <a:gd name="T12" fmla="*/ 9 w 147"/>
                <a:gd name="T13" fmla="*/ 54 h 141"/>
                <a:gd name="T14" fmla="*/ 124 w 147"/>
                <a:gd name="T15" fmla="*/ 1 h 141"/>
                <a:gd name="T16" fmla="*/ 140 w 147"/>
                <a:gd name="T17" fmla="*/ 4 h 141"/>
                <a:gd name="T18" fmla="*/ 137 w 147"/>
                <a:gd name="T19" fmla="*/ 4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41">
                  <a:moveTo>
                    <a:pt x="137" y="47"/>
                  </a:moveTo>
                  <a:cubicBezTo>
                    <a:pt x="136" y="59"/>
                    <a:pt x="135" y="72"/>
                    <a:pt x="134" y="84"/>
                  </a:cubicBezTo>
                  <a:cubicBezTo>
                    <a:pt x="121" y="93"/>
                    <a:pt x="107" y="101"/>
                    <a:pt x="93" y="109"/>
                  </a:cubicBezTo>
                  <a:cubicBezTo>
                    <a:pt x="65" y="124"/>
                    <a:pt x="33" y="136"/>
                    <a:pt x="0" y="141"/>
                  </a:cubicBezTo>
                  <a:cubicBezTo>
                    <a:pt x="1" y="117"/>
                    <a:pt x="0" y="93"/>
                    <a:pt x="0" y="70"/>
                  </a:cubicBezTo>
                  <a:cubicBezTo>
                    <a:pt x="0" y="66"/>
                    <a:pt x="0" y="63"/>
                    <a:pt x="2" y="60"/>
                  </a:cubicBezTo>
                  <a:cubicBezTo>
                    <a:pt x="4" y="58"/>
                    <a:pt x="6" y="56"/>
                    <a:pt x="9" y="54"/>
                  </a:cubicBezTo>
                  <a:cubicBezTo>
                    <a:pt x="44" y="31"/>
                    <a:pt x="81" y="8"/>
                    <a:pt x="124" y="1"/>
                  </a:cubicBezTo>
                  <a:cubicBezTo>
                    <a:pt x="130" y="1"/>
                    <a:pt x="136" y="0"/>
                    <a:pt x="140" y="4"/>
                  </a:cubicBezTo>
                  <a:cubicBezTo>
                    <a:pt x="147" y="12"/>
                    <a:pt x="138" y="38"/>
                    <a:pt x="137" y="47"/>
                  </a:cubicBezTo>
                  <a:close/>
                </a:path>
              </a:pathLst>
            </a:custGeom>
            <a:solidFill>
              <a:srgbClr val="E7B58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5" name="ï$ľiḍê"/>
            <p:cNvSpPr/>
            <p:nvPr/>
          </p:nvSpPr>
          <p:spPr bwMode="auto">
            <a:xfrm>
              <a:off x="6900863" y="1336675"/>
              <a:ext cx="1216025" cy="1287463"/>
            </a:xfrm>
            <a:custGeom>
              <a:avLst/>
              <a:gdLst>
                <a:gd name="T0" fmla="*/ 728 w 734"/>
                <a:gd name="T1" fmla="*/ 361 h 777"/>
                <a:gd name="T2" fmla="*/ 674 w 734"/>
                <a:gd name="T3" fmla="*/ 321 h 777"/>
                <a:gd name="T4" fmla="*/ 633 w 734"/>
                <a:gd name="T5" fmla="*/ 349 h 777"/>
                <a:gd name="T6" fmla="*/ 623 w 734"/>
                <a:gd name="T7" fmla="*/ 288 h 777"/>
                <a:gd name="T8" fmla="*/ 606 w 734"/>
                <a:gd name="T9" fmla="*/ 240 h 777"/>
                <a:gd name="T10" fmla="*/ 545 w 734"/>
                <a:gd name="T11" fmla="*/ 144 h 777"/>
                <a:gd name="T12" fmla="*/ 368 w 734"/>
                <a:gd name="T13" fmla="*/ 24 h 777"/>
                <a:gd name="T14" fmla="*/ 311 w 734"/>
                <a:gd name="T15" fmla="*/ 15 h 777"/>
                <a:gd name="T16" fmla="*/ 208 w 734"/>
                <a:gd name="T17" fmla="*/ 7 h 777"/>
                <a:gd name="T18" fmla="*/ 123 w 734"/>
                <a:gd name="T19" fmla="*/ 13 h 777"/>
                <a:gd name="T20" fmla="*/ 86 w 734"/>
                <a:gd name="T21" fmla="*/ 82 h 777"/>
                <a:gd name="T22" fmla="*/ 53 w 734"/>
                <a:gd name="T23" fmla="*/ 250 h 777"/>
                <a:gd name="T24" fmla="*/ 46 w 734"/>
                <a:gd name="T25" fmla="*/ 372 h 777"/>
                <a:gd name="T26" fmla="*/ 3 w 734"/>
                <a:gd name="T27" fmla="*/ 502 h 777"/>
                <a:gd name="T28" fmla="*/ 95 w 734"/>
                <a:gd name="T29" fmla="*/ 666 h 777"/>
                <a:gd name="T30" fmla="*/ 176 w 734"/>
                <a:gd name="T31" fmla="*/ 738 h 777"/>
                <a:gd name="T32" fmla="*/ 400 w 734"/>
                <a:gd name="T33" fmla="*/ 724 h 777"/>
                <a:gd name="T34" fmla="*/ 503 w 734"/>
                <a:gd name="T35" fmla="*/ 649 h 777"/>
                <a:gd name="T36" fmla="*/ 579 w 734"/>
                <a:gd name="T37" fmla="*/ 561 h 777"/>
                <a:gd name="T38" fmla="*/ 631 w 734"/>
                <a:gd name="T39" fmla="*/ 552 h 777"/>
                <a:gd name="T40" fmla="*/ 718 w 734"/>
                <a:gd name="T41" fmla="*/ 431 h 777"/>
                <a:gd name="T42" fmla="*/ 728 w 734"/>
                <a:gd name="T43" fmla="*/ 361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4" h="777">
                  <a:moveTo>
                    <a:pt x="728" y="361"/>
                  </a:moveTo>
                  <a:cubicBezTo>
                    <a:pt x="722" y="337"/>
                    <a:pt x="699" y="317"/>
                    <a:pt x="674" y="321"/>
                  </a:cubicBezTo>
                  <a:cubicBezTo>
                    <a:pt x="658" y="324"/>
                    <a:pt x="645" y="337"/>
                    <a:pt x="633" y="349"/>
                  </a:cubicBezTo>
                  <a:cubicBezTo>
                    <a:pt x="636" y="327"/>
                    <a:pt x="628" y="309"/>
                    <a:pt x="623" y="288"/>
                  </a:cubicBezTo>
                  <a:cubicBezTo>
                    <a:pt x="619" y="269"/>
                    <a:pt x="615" y="256"/>
                    <a:pt x="606" y="240"/>
                  </a:cubicBezTo>
                  <a:cubicBezTo>
                    <a:pt x="586" y="208"/>
                    <a:pt x="569" y="174"/>
                    <a:pt x="545" y="144"/>
                  </a:cubicBezTo>
                  <a:cubicBezTo>
                    <a:pt x="501" y="88"/>
                    <a:pt x="440" y="41"/>
                    <a:pt x="368" y="24"/>
                  </a:cubicBezTo>
                  <a:cubicBezTo>
                    <a:pt x="349" y="19"/>
                    <a:pt x="330" y="17"/>
                    <a:pt x="311" y="15"/>
                  </a:cubicBezTo>
                  <a:cubicBezTo>
                    <a:pt x="277" y="11"/>
                    <a:pt x="242" y="8"/>
                    <a:pt x="208" y="7"/>
                  </a:cubicBezTo>
                  <a:cubicBezTo>
                    <a:pt x="184" y="6"/>
                    <a:pt x="145" y="0"/>
                    <a:pt x="123" y="13"/>
                  </a:cubicBezTo>
                  <a:cubicBezTo>
                    <a:pt x="105" y="22"/>
                    <a:pt x="93" y="62"/>
                    <a:pt x="86" y="82"/>
                  </a:cubicBezTo>
                  <a:cubicBezTo>
                    <a:pt x="67" y="135"/>
                    <a:pt x="58" y="193"/>
                    <a:pt x="53" y="250"/>
                  </a:cubicBezTo>
                  <a:cubicBezTo>
                    <a:pt x="50" y="292"/>
                    <a:pt x="59" y="332"/>
                    <a:pt x="46" y="372"/>
                  </a:cubicBezTo>
                  <a:cubicBezTo>
                    <a:pt x="33" y="416"/>
                    <a:pt x="5" y="455"/>
                    <a:pt x="3" y="502"/>
                  </a:cubicBezTo>
                  <a:cubicBezTo>
                    <a:pt x="0" y="568"/>
                    <a:pt x="49" y="622"/>
                    <a:pt x="95" y="666"/>
                  </a:cubicBezTo>
                  <a:cubicBezTo>
                    <a:pt x="120" y="691"/>
                    <a:pt x="146" y="721"/>
                    <a:pt x="176" y="738"/>
                  </a:cubicBezTo>
                  <a:cubicBezTo>
                    <a:pt x="247" y="777"/>
                    <a:pt x="334" y="759"/>
                    <a:pt x="400" y="724"/>
                  </a:cubicBezTo>
                  <a:cubicBezTo>
                    <a:pt x="437" y="703"/>
                    <a:pt x="472" y="678"/>
                    <a:pt x="503" y="649"/>
                  </a:cubicBezTo>
                  <a:cubicBezTo>
                    <a:pt x="512" y="642"/>
                    <a:pt x="586" y="569"/>
                    <a:pt x="579" y="561"/>
                  </a:cubicBezTo>
                  <a:cubicBezTo>
                    <a:pt x="592" y="575"/>
                    <a:pt x="616" y="564"/>
                    <a:pt x="631" y="552"/>
                  </a:cubicBezTo>
                  <a:cubicBezTo>
                    <a:pt x="668" y="518"/>
                    <a:pt x="698" y="477"/>
                    <a:pt x="718" y="431"/>
                  </a:cubicBezTo>
                  <a:cubicBezTo>
                    <a:pt x="727" y="409"/>
                    <a:pt x="734" y="384"/>
                    <a:pt x="728" y="361"/>
                  </a:cubicBezTo>
                  <a:close/>
                </a:path>
              </a:pathLst>
            </a:custGeom>
            <a:solidFill>
              <a:srgbClr val="F0C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6" name="işľïḍe"/>
            <p:cNvSpPr/>
            <p:nvPr/>
          </p:nvSpPr>
          <p:spPr bwMode="auto">
            <a:xfrm>
              <a:off x="7091363" y="2082800"/>
              <a:ext cx="212725" cy="114300"/>
            </a:xfrm>
            <a:custGeom>
              <a:avLst/>
              <a:gdLst>
                <a:gd name="T0" fmla="*/ 123 w 128"/>
                <a:gd name="T1" fmla="*/ 50 h 69"/>
                <a:gd name="T2" fmla="*/ 68 w 128"/>
                <a:gd name="T3" fmla="*/ 4 h 69"/>
                <a:gd name="T4" fmla="*/ 8 w 128"/>
                <a:gd name="T5" fmla="*/ 34 h 69"/>
                <a:gd name="T6" fmla="*/ 20 w 128"/>
                <a:gd name="T7" fmla="*/ 46 h 69"/>
                <a:gd name="T8" fmla="*/ 70 w 128"/>
                <a:gd name="T9" fmla="*/ 21 h 69"/>
                <a:gd name="T10" fmla="*/ 108 w 128"/>
                <a:gd name="T11" fmla="*/ 59 h 69"/>
                <a:gd name="T12" fmla="*/ 123 w 128"/>
                <a:gd name="T13" fmla="*/ 50 h 69"/>
              </a:gdLst>
              <a:ahLst/>
              <a:cxnLst>
                <a:cxn ang="0">
                  <a:pos x="T0" y="T1"/>
                </a:cxn>
                <a:cxn ang="0">
                  <a:pos x="T2" y="T3"/>
                </a:cxn>
                <a:cxn ang="0">
                  <a:pos x="T4" y="T5"/>
                </a:cxn>
                <a:cxn ang="0">
                  <a:pos x="T6" y="T7"/>
                </a:cxn>
                <a:cxn ang="0">
                  <a:pos x="T8" y="T9"/>
                </a:cxn>
                <a:cxn ang="0">
                  <a:pos x="T10" y="T11"/>
                </a:cxn>
                <a:cxn ang="0">
                  <a:pos x="T12" y="T13"/>
                </a:cxn>
              </a:cxnLst>
              <a:rect l="0" t="0" r="r" b="b"/>
              <a:pathLst>
                <a:path w="128" h="69">
                  <a:moveTo>
                    <a:pt x="123" y="50"/>
                  </a:moveTo>
                  <a:cubicBezTo>
                    <a:pt x="112" y="27"/>
                    <a:pt x="94" y="9"/>
                    <a:pt x="68" y="4"/>
                  </a:cubicBezTo>
                  <a:cubicBezTo>
                    <a:pt x="43" y="0"/>
                    <a:pt x="23" y="18"/>
                    <a:pt x="8" y="34"/>
                  </a:cubicBezTo>
                  <a:cubicBezTo>
                    <a:pt x="0" y="42"/>
                    <a:pt x="12" y="54"/>
                    <a:pt x="20" y="46"/>
                  </a:cubicBezTo>
                  <a:cubicBezTo>
                    <a:pt x="33" y="32"/>
                    <a:pt x="48" y="18"/>
                    <a:pt x="70" y="21"/>
                  </a:cubicBezTo>
                  <a:cubicBezTo>
                    <a:pt x="89" y="25"/>
                    <a:pt x="101" y="43"/>
                    <a:pt x="108" y="59"/>
                  </a:cubicBezTo>
                  <a:cubicBezTo>
                    <a:pt x="113" y="69"/>
                    <a:pt x="128" y="60"/>
                    <a:pt x="123" y="50"/>
                  </a:cubicBezTo>
                  <a:close/>
                </a:path>
              </a:pathLst>
            </a:custGeom>
            <a:solidFill>
              <a:srgbClr val="EEAF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7" name="işḷïḑe"/>
            <p:cNvSpPr/>
            <p:nvPr/>
          </p:nvSpPr>
          <p:spPr bwMode="auto">
            <a:xfrm>
              <a:off x="7021513" y="1879600"/>
              <a:ext cx="127000" cy="125413"/>
            </a:xfrm>
            <a:prstGeom prst="ellipse">
              <a:avLst/>
            </a:prstGeom>
            <a:solidFill>
              <a:srgbClr val="5637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8" name="îṧ1îdê"/>
            <p:cNvSpPr/>
            <p:nvPr/>
          </p:nvSpPr>
          <p:spPr bwMode="auto">
            <a:xfrm>
              <a:off x="7478713" y="1931988"/>
              <a:ext cx="127000" cy="125413"/>
            </a:xfrm>
            <a:prstGeom prst="ellipse">
              <a:avLst/>
            </a:prstGeom>
            <a:solidFill>
              <a:srgbClr val="5637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9" name="îŝļîḑè"/>
            <p:cNvSpPr/>
            <p:nvPr/>
          </p:nvSpPr>
          <p:spPr bwMode="auto">
            <a:xfrm>
              <a:off x="6970713" y="1162050"/>
              <a:ext cx="1158875" cy="1016000"/>
            </a:xfrm>
            <a:custGeom>
              <a:avLst/>
              <a:gdLst>
                <a:gd name="T0" fmla="*/ 622 w 699"/>
                <a:gd name="T1" fmla="*/ 443 h 613"/>
                <a:gd name="T2" fmla="*/ 637 w 699"/>
                <a:gd name="T3" fmla="*/ 435 h 613"/>
                <a:gd name="T4" fmla="*/ 657 w 699"/>
                <a:gd name="T5" fmla="*/ 442 h 613"/>
                <a:gd name="T6" fmla="*/ 671 w 699"/>
                <a:gd name="T7" fmla="*/ 395 h 613"/>
                <a:gd name="T8" fmla="*/ 564 w 699"/>
                <a:gd name="T9" fmla="*/ 89 h 613"/>
                <a:gd name="T10" fmla="*/ 431 w 699"/>
                <a:gd name="T11" fmla="*/ 22 h 613"/>
                <a:gd name="T12" fmla="*/ 264 w 699"/>
                <a:gd name="T13" fmla="*/ 4 h 613"/>
                <a:gd name="T14" fmla="*/ 25 w 699"/>
                <a:gd name="T15" fmla="*/ 142 h 613"/>
                <a:gd name="T16" fmla="*/ 52 w 699"/>
                <a:gd name="T17" fmla="*/ 281 h 613"/>
                <a:gd name="T18" fmla="*/ 159 w 699"/>
                <a:gd name="T19" fmla="*/ 329 h 613"/>
                <a:gd name="T20" fmla="*/ 128 w 699"/>
                <a:gd name="T21" fmla="*/ 293 h 613"/>
                <a:gd name="T22" fmla="*/ 204 w 699"/>
                <a:gd name="T23" fmla="*/ 335 h 613"/>
                <a:gd name="T24" fmla="*/ 394 w 699"/>
                <a:gd name="T25" fmla="*/ 381 h 613"/>
                <a:gd name="T26" fmla="*/ 450 w 699"/>
                <a:gd name="T27" fmla="*/ 498 h 613"/>
                <a:gd name="T28" fmla="*/ 471 w 699"/>
                <a:gd name="T29" fmla="*/ 458 h 613"/>
                <a:gd name="T30" fmla="*/ 484 w 699"/>
                <a:gd name="T31" fmla="*/ 498 h 613"/>
                <a:gd name="T32" fmla="*/ 490 w 699"/>
                <a:gd name="T33" fmla="*/ 542 h 613"/>
                <a:gd name="T34" fmla="*/ 486 w 699"/>
                <a:gd name="T35" fmla="*/ 613 h 613"/>
                <a:gd name="T36" fmla="*/ 561 w 699"/>
                <a:gd name="T37" fmla="*/ 536 h 613"/>
                <a:gd name="T38" fmla="*/ 618 w 699"/>
                <a:gd name="T39" fmla="*/ 447 h 613"/>
                <a:gd name="T40" fmla="*/ 622 w 699"/>
                <a:gd name="T41" fmla="*/ 443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9" h="613">
                  <a:moveTo>
                    <a:pt x="622" y="443"/>
                  </a:moveTo>
                  <a:cubicBezTo>
                    <a:pt x="626" y="440"/>
                    <a:pt x="631" y="437"/>
                    <a:pt x="637" y="435"/>
                  </a:cubicBezTo>
                  <a:cubicBezTo>
                    <a:pt x="644" y="434"/>
                    <a:pt x="652" y="436"/>
                    <a:pt x="657" y="442"/>
                  </a:cubicBezTo>
                  <a:cubicBezTo>
                    <a:pt x="665" y="433"/>
                    <a:pt x="667" y="407"/>
                    <a:pt x="671" y="395"/>
                  </a:cubicBezTo>
                  <a:cubicBezTo>
                    <a:pt x="699" y="290"/>
                    <a:pt x="651" y="153"/>
                    <a:pt x="564" y="89"/>
                  </a:cubicBezTo>
                  <a:cubicBezTo>
                    <a:pt x="524" y="60"/>
                    <a:pt x="478" y="34"/>
                    <a:pt x="431" y="22"/>
                  </a:cubicBezTo>
                  <a:cubicBezTo>
                    <a:pt x="377" y="8"/>
                    <a:pt x="320" y="0"/>
                    <a:pt x="264" y="4"/>
                  </a:cubicBezTo>
                  <a:cubicBezTo>
                    <a:pt x="173" y="11"/>
                    <a:pt x="71" y="58"/>
                    <a:pt x="25" y="142"/>
                  </a:cubicBezTo>
                  <a:cubicBezTo>
                    <a:pt x="0" y="188"/>
                    <a:pt x="12" y="247"/>
                    <a:pt x="52" y="281"/>
                  </a:cubicBezTo>
                  <a:cubicBezTo>
                    <a:pt x="82" y="307"/>
                    <a:pt x="127" y="307"/>
                    <a:pt x="159" y="329"/>
                  </a:cubicBezTo>
                  <a:cubicBezTo>
                    <a:pt x="151" y="316"/>
                    <a:pt x="141" y="304"/>
                    <a:pt x="128" y="293"/>
                  </a:cubicBezTo>
                  <a:cubicBezTo>
                    <a:pt x="152" y="309"/>
                    <a:pt x="177" y="325"/>
                    <a:pt x="204" y="335"/>
                  </a:cubicBezTo>
                  <a:cubicBezTo>
                    <a:pt x="266" y="357"/>
                    <a:pt x="339" y="345"/>
                    <a:pt x="394" y="381"/>
                  </a:cubicBezTo>
                  <a:cubicBezTo>
                    <a:pt x="432" y="406"/>
                    <a:pt x="454" y="453"/>
                    <a:pt x="450" y="498"/>
                  </a:cubicBezTo>
                  <a:cubicBezTo>
                    <a:pt x="462" y="488"/>
                    <a:pt x="470" y="473"/>
                    <a:pt x="471" y="458"/>
                  </a:cubicBezTo>
                  <a:cubicBezTo>
                    <a:pt x="470" y="467"/>
                    <a:pt x="482" y="487"/>
                    <a:pt x="484" y="498"/>
                  </a:cubicBezTo>
                  <a:cubicBezTo>
                    <a:pt x="487" y="512"/>
                    <a:pt x="489" y="527"/>
                    <a:pt x="490" y="542"/>
                  </a:cubicBezTo>
                  <a:cubicBezTo>
                    <a:pt x="490" y="566"/>
                    <a:pt x="485" y="589"/>
                    <a:pt x="486" y="613"/>
                  </a:cubicBezTo>
                  <a:cubicBezTo>
                    <a:pt x="516" y="595"/>
                    <a:pt x="543" y="566"/>
                    <a:pt x="561" y="536"/>
                  </a:cubicBezTo>
                  <a:cubicBezTo>
                    <a:pt x="579" y="506"/>
                    <a:pt x="592" y="473"/>
                    <a:pt x="618" y="447"/>
                  </a:cubicBezTo>
                  <a:cubicBezTo>
                    <a:pt x="619" y="446"/>
                    <a:pt x="621" y="445"/>
                    <a:pt x="622" y="443"/>
                  </a:cubicBezTo>
                  <a:close/>
                </a:path>
              </a:pathLst>
            </a:custGeom>
            <a:solidFill>
              <a:srgbClr val="3B3A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0" name="îṣ1ïḋê"/>
            <p:cNvSpPr/>
            <p:nvPr/>
          </p:nvSpPr>
          <p:spPr bwMode="auto">
            <a:xfrm>
              <a:off x="7089775" y="2268538"/>
              <a:ext cx="425450" cy="220663"/>
            </a:xfrm>
            <a:custGeom>
              <a:avLst/>
              <a:gdLst>
                <a:gd name="T0" fmla="*/ 218 w 257"/>
                <a:gd name="T1" fmla="*/ 87 h 133"/>
                <a:gd name="T2" fmla="*/ 257 w 257"/>
                <a:gd name="T3" fmla="*/ 2 h 133"/>
                <a:gd name="T4" fmla="*/ 136 w 257"/>
                <a:gd name="T5" fmla="*/ 24 h 133"/>
                <a:gd name="T6" fmla="*/ 0 w 257"/>
                <a:gd name="T7" fmla="*/ 0 h 133"/>
                <a:gd name="T8" fmla="*/ 16 w 257"/>
                <a:gd name="T9" fmla="*/ 46 h 133"/>
                <a:gd name="T10" fmla="*/ 28 w 257"/>
                <a:gd name="T11" fmla="*/ 93 h 133"/>
                <a:gd name="T12" fmla="*/ 52 w 257"/>
                <a:gd name="T13" fmla="*/ 112 h 133"/>
                <a:gd name="T14" fmla="*/ 124 w 257"/>
                <a:gd name="T15" fmla="*/ 131 h 133"/>
                <a:gd name="T16" fmla="*/ 187 w 257"/>
                <a:gd name="T17" fmla="*/ 111 h 133"/>
                <a:gd name="T18" fmla="*/ 218 w 257"/>
                <a:gd name="T19" fmla="*/ 8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 h="133">
                  <a:moveTo>
                    <a:pt x="218" y="87"/>
                  </a:moveTo>
                  <a:cubicBezTo>
                    <a:pt x="240" y="65"/>
                    <a:pt x="252" y="33"/>
                    <a:pt x="257" y="2"/>
                  </a:cubicBezTo>
                  <a:cubicBezTo>
                    <a:pt x="218" y="20"/>
                    <a:pt x="179" y="24"/>
                    <a:pt x="136" y="24"/>
                  </a:cubicBezTo>
                  <a:cubicBezTo>
                    <a:pt x="89" y="24"/>
                    <a:pt x="42" y="17"/>
                    <a:pt x="0" y="0"/>
                  </a:cubicBezTo>
                  <a:cubicBezTo>
                    <a:pt x="11" y="13"/>
                    <a:pt x="13" y="30"/>
                    <a:pt x="16" y="46"/>
                  </a:cubicBezTo>
                  <a:cubicBezTo>
                    <a:pt x="19" y="61"/>
                    <a:pt x="19" y="80"/>
                    <a:pt x="28" y="93"/>
                  </a:cubicBezTo>
                  <a:cubicBezTo>
                    <a:pt x="34" y="101"/>
                    <a:pt x="43" y="107"/>
                    <a:pt x="52" y="112"/>
                  </a:cubicBezTo>
                  <a:cubicBezTo>
                    <a:pt x="73" y="124"/>
                    <a:pt x="98" y="133"/>
                    <a:pt x="124" y="131"/>
                  </a:cubicBezTo>
                  <a:cubicBezTo>
                    <a:pt x="146" y="129"/>
                    <a:pt x="168" y="122"/>
                    <a:pt x="187" y="111"/>
                  </a:cubicBezTo>
                  <a:cubicBezTo>
                    <a:pt x="198" y="104"/>
                    <a:pt x="209" y="96"/>
                    <a:pt x="218" y="8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1" name="îṣḷîḑé"/>
            <p:cNvSpPr/>
            <p:nvPr/>
          </p:nvSpPr>
          <p:spPr bwMode="auto">
            <a:xfrm>
              <a:off x="7888288" y="1917700"/>
              <a:ext cx="168275" cy="277813"/>
            </a:xfrm>
            <a:custGeom>
              <a:avLst/>
              <a:gdLst>
                <a:gd name="T0" fmla="*/ 45 w 101"/>
                <a:gd name="T1" fmla="*/ 137 h 168"/>
                <a:gd name="T2" fmla="*/ 18 w 101"/>
                <a:gd name="T3" fmla="*/ 145 h 168"/>
                <a:gd name="T4" fmla="*/ 18 w 101"/>
                <a:gd name="T5" fmla="*/ 140 h 168"/>
                <a:gd name="T6" fmla="*/ 61 w 101"/>
                <a:gd name="T7" fmla="*/ 85 h 168"/>
                <a:gd name="T8" fmla="*/ 60 w 101"/>
                <a:gd name="T9" fmla="*/ 76 h 168"/>
                <a:gd name="T10" fmla="*/ 56 w 101"/>
                <a:gd name="T11" fmla="*/ 74 h 168"/>
                <a:gd name="T12" fmla="*/ 47 w 101"/>
                <a:gd name="T13" fmla="*/ 47 h 168"/>
                <a:gd name="T14" fmla="*/ 87 w 101"/>
                <a:gd name="T15" fmla="*/ 18 h 168"/>
                <a:gd name="T16" fmla="*/ 91 w 101"/>
                <a:gd name="T17" fmla="*/ 19 h 168"/>
                <a:gd name="T18" fmla="*/ 92 w 101"/>
                <a:gd name="T19" fmla="*/ 24 h 168"/>
                <a:gd name="T20" fmla="*/ 91 w 101"/>
                <a:gd name="T21" fmla="*/ 43 h 168"/>
                <a:gd name="T22" fmla="*/ 101 w 101"/>
                <a:gd name="T23" fmla="*/ 23 h 168"/>
                <a:gd name="T24" fmla="*/ 100 w 101"/>
                <a:gd name="T25" fmla="*/ 13 h 168"/>
                <a:gd name="T26" fmla="*/ 96 w 101"/>
                <a:gd name="T27" fmla="*/ 8 h 168"/>
                <a:gd name="T28" fmla="*/ 57 w 101"/>
                <a:gd name="T29" fmla="*/ 11 h 168"/>
                <a:gd name="T30" fmla="*/ 45 w 101"/>
                <a:gd name="T31" fmla="*/ 33 h 168"/>
                <a:gd name="T32" fmla="*/ 8 w 101"/>
                <a:gd name="T33" fmla="*/ 131 h 168"/>
                <a:gd name="T34" fmla="*/ 9 w 101"/>
                <a:gd name="T35" fmla="*/ 162 h 168"/>
                <a:gd name="T36" fmla="*/ 34 w 101"/>
                <a:gd name="T37" fmla="*/ 160 h 168"/>
                <a:gd name="T38" fmla="*/ 45 w 101"/>
                <a:gd name="T39" fmla="*/ 13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 h="168">
                  <a:moveTo>
                    <a:pt x="45" y="137"/>
                  </a:moveTo>
                  <a:cubicBezTo>
                    <a:pt x="38" y="143"/>
                    <a:pt x="28" y="146"/>
                    <a:pt x="18" y="145"/>
                  </a:cubicBezTo>
                  <a:cubicBezTo>
                    <a:pt x="18" y="143"/>
                    <a:pt x="18" y="142"/>
                    <a:pt x="18" y="140"/>
                  </a:cubicBezTo>
                  <a:cubicBezTo>
                    <a:pt x="40" y="130"/>
                    <a:pt x="57" y="108"/>
                    <a:pt x="61" y="85"/>
                  </a:cubicBezTo>
                  <a:cubicBezTo>
                    <a:pt x="62" y="82"/>
                    <a:pt x="62" y="78"/>
                    <a:pt x="60" y="76"/>
                  </a:cubicBezTo>
                  <a:cubicBezTo>
                    <a:pt x="58" y="75"/>
                    <a:pt x="57" y="75"/>
                    <a:pt x="56" y="74"/>
                  </a:cubicBezTo>
                  <a:cubicBezTo>
                    <a:pt x="46" y="70"/>
                    <a:pt x="44" y="57"/>
                    <a:pt x="47" y="47"/>
                  </a:cubicBezTo>
                  <a:cubicBezTo>
                    <a:pt x="53" y="30"/>
                    <a:pt x="69" y="18"/>
                    <a:pt x="87" y="18"/>
                  </a:cubicBezTo>
                  <a:cubicBezTo>
                    <a:pt x="88" y="18"/>
                    <a:pt x="90" y="18"/>
                    <a:pt x="91" y="19"/>
                  </a:cubicBezTo>
                  <a:cubicBezTo>
                    <a:pt x="92" y="20"/>
                    <a:pt x="92" y="22"/>
                    <a:pt x="92" y="24"/>
                  </a:cubicBezTo>
                  <a:cubicBezTo>
                    <a:pt x="92" y="31"/>
                    <a:pt x="91" y="37"/>
                    <a:pt x="91" y="43"/>
                  </a:cubicBezTo>
                  <a:cubicBezTo>
                    <a:pt x="96" y="38"/>
                    <a:pt x="99" y="30"/>
                    <a:pt x="101" y="23"/>
                  </a:cubicBezTo>
                  <a:cubicBezTo>
                    <a:pt x="101" y="19"/>
                    <a:pt x="101" y="16"/>
                    <a:pt x="100" y="13"/>
                  </a:cubicBezTo>
                  <a:cubicBezTo>
                    <a:pt x="99" y="11"/>
                    <a:pt x="97" y="10"/>
                    <a:pt x="96" y="8"/>
                  </a:cubicBezTo>
                  <a:cubicBezTo>
                    <a:pt x="84" y="0"/>
                    <a:pt x="67" y="2"/>
                    <a:pt x="57" y="11"/>
                  </a:cubicBezTo>
                  <a:cubicBezTo>
                    <a:pt x="51" y="17"/>
                    <a:pt x="48" y="26"/>
                    <a:pt x="45" y="33"/>
                  </a:cubicBezTo>
                  <a:cubicBezTo>
                    <a:pt x="32" y="66"/>
                    <a:pt x="20" y="98"/>
                    <a:pt x="8" y="131"/>
                  </a:cubicBezTo>
                  <a:cubicBezTo>
                    <a:pt x="4" y="141"/>
                    <a:pt x="0" y="155"/>
                    <a:pt x="9" y="162"/>
                  </a:cubicBezTo>
                  <a:cubicBezTo>
                    <a:pt x="16" y="168"/>
                    <a:pt x="27" y="166"/>
                    <a:pt x="34" y="160"/>
                  </a:cubicBezTo>
                  <a:cubicBezTo>
                    <a:pt x="40" y="154"/>
                    <a:pt x="43" y="145"/>
                    <a:pt x="45" y="137"/>
                  </a:cubicBezTo>
                  <a:close/>
                </a:path>
              </a:pathLst>
            </a:custGeom>
            <a:solidFill>
              <a:srgbClr val="EEAF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2" name="iṩ1iḍé"/>
            <p:cNvSpPr/>
            <p:nvPr/>
          </p:nvSpPr>
          <p:spPr bwMode="auto">
            <a:xfrm>
              <a:off x="6183313" y="2757488"/>
              <a:ext cx="1663700" cy="746125"/>
            </a:xfrm>
            <a:custGeom>
              <a:avLst/>
              <a:gdLst>
                <a:gd name="T0" fmla="*/ 946 w 1004"/>
                <a:gd name="T1" fmla="*/ 261 h 451"/>
                <a:gd name="T2" fmla="*/ 900 w 1004"/>
                <a:gd name="T3" fmla="*/ 292 h 451"/>
                <a:gd name="T4" fmla="*/ 753 w 1004"/>
                <a:gd name="T5" fmla="*/ 367 h 451"/>
                <a:gd name="T6" fmla="*/ 623 w 1004"/>
                <a:gd name="T7" fmla="*/ 403 h 451"/>
                <a:gd name="T8" fmla="*/ 477 w 1004"/>
                <a:gd name="T9" fmla="*/ 431 h 451"/>
                <a:gd name="T10" fmla="*/ 68 w 1004"/>
                <a:gd name="T11" fmla="*/ 349 h 451"/>
                <a:gd name="T12" fmla="*/ 22 w 1004"/>
                <a:gd name="T13" fmla="*/ 294 h 451"/>
                <a:gd name="T14" fmla="*/ 63 w 1004"/>
                <a:gd name="T15" fmla="*/ 161 h 451"/>
                <a:gd name="T16" fmla="*/ 105 w 1004"/>
                <a:gd name="T17" fmla="*/ 122 h 451"/>
                <a:gd name="T18" fmla="*/ 129 w 1004"/>
                <a:gd name="T19" fmla="*/ 78 h 451"/>
                <a:gd name="T20" fmla="*/ 141 w 1004"/>
                <a:gd name="T21" fmla="*/ 65 h 451"/>
                <a:gd name="T22" fmla="*/ 146 w 1004"/>
                <a:gd name="T23" fmla="*/ 69 h 451"/>
                <a:gd name="T24" fmla="*/ 147 w 1004"/>
                <a:gd name="T25" fmla="*/ 128 h 451"/>
                <a:gd name="T26" fmla="*/ 107 w 1004"/>
                <a:gd name="T27" fmla="*/ 176 h 451"/>
                <a:gd name="T28" fmla="*/ 91 w 1004"/>
                <a:gd name="T29" fmla="*/ 234 h 451"/>
                <a:gd name="T30" fmla="*/ 169 w 1004"/>
                <a:gd name="T31" fmla="*/ 266 h 451"/>
                <a:gd name="T32" fmla="*/ 221 w 1004"/>
                <a:gd name="T33" fmla="*/ 230 h 451"/>
                <a:gd name="T34" fmla="*/ 203 w 1004"/>
                <a:gd name="T35" fmla="*/ 153 h 451"/>
                <a:gd name="T36" fmla="*/ 219 w 1004"/>
                <a:gd name="T37" fmla="*/ 99 h 451"/>
                <a:gd name="T38" fmla="*/ 242 w 1004"/>
                <a:gd name="T39" fmla="*/ 124 h 451"/>
                <a:gd name="T40" fmla="*/ 266 w 1004"/>
                <a:gd name="T41" fmla="*/ 193 h 451"/>
                <a:gd name="T42" fmla="*/ 268 w 1004"/>
                <a:gd name="T43" fmla="*/ 263 h 451"/>
                <a:gd name="T44" fmla="*/ 263 w 1004"/>
                <a:gd name="T45" fmla="*/ 305 h 451"/>
                <a:gd name="T46" fmla="*/ 418 w 1004"/>
                <a:gd name="T47" fmla="*/ 329 h 451"/>
                <a:gd name="T48" fmla="*/ 451 w 1004"/>
                <a:gd name="T49" fmla="*/ 323 h 451"/>
                <a:gd name="T50" fmla="*/ 566 w 1004"/>
                <a:gd name="T51" fmla="*/ 290 h 451"/>
                <a:gd name="T52" fmla="*/ 790 w 1004"/>
                <a:gd name="T53" fmla="*/ 127 h 451"/>
                <a:gd name="T54" fmla="*/ 897 w 1004"/>
                <a:gd name="T55" fmla="*/ 13 h 451"/>
                <a:gd name="T56" fmla="*/ 968 w 1004"/>
                <a:gd name="T57" fmla="*/ 37 h 451"/>
                <a:gd name="T58" fmla="*/ 1002 w 1004"/>
                <a:gd name="T59" fmla="*/ 130 h 451"/>
                <a:gd name="T60" fmla="*/ 946 w 1004"/>
                <a:gd name="T61" fmla="*/ 26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04" h="451">
                  <a:moveTo>
                    <a:pt x="946" y="261"/>
                  </a:moveTo>
                  <a:cubicBezTo>
                    <a:pt x="932" y="273"/>
                    <a:pt x="916" y="283"/>
                    <a:pt x="900" y="292"/>
                  </a:cubicBezTo>
                  <a:cubicBezTo>
                    <a:pt x="853" y="321"/>
                    <a:pt x="805" y="348"/>
                    <a:pt x="753" y="367"/>
                  </a:cubicBezTo>
                  <a:cubicBezTo>
                    <a:pt x="711" y="383"/>
                    <a:pt x="667" y="393"/>
                    <a:pt x="623" y="403"/>
                  </a:cubicBezTo>
                  <a:cubicBezTo>
                    <a:pt x="577" y="414"/>
                    <a:pt x="527" y="424"/>
                    <a:pt x="477" y="431"/>
                  </a:cubicBezTo>
                  <a:cubicBezTo>
                    <a:pt x="333" y="451"/>
                    <a:pt x="181" y="445"/>
                    <a:pt x="68" y="349"/>
                  </a:cubicBezTo>
                  <a:cubicBezTo>
                    <a:pt x="49" y="334"/>
                    <a:pt x="32" y="316"/>
                    <a:pt x="22" y="294"/>
                  </a:cubicBezTo>
                  <a:cubicBezTo>
                    <a:pt x="0" y="247"/>
                    <a:pt x="29" y="195"/>
                    <a:pt x="63" y="161"/>
                  </a:cubicBezTo>
                  <a:cubicBezTo>
                    <a:pt x="76" y="148"/>
                    <a:pt x="92" y="136"/>
                    <a:pt x="105" y="122"/>
                  </a:cubicBezTo>
                  <a:cubicBezTo>
                    <a:pt x="116" y="109"/>
                    <a:pt x="125" y="94"/>
                    <a:pt x="129" y="78"/>
                  </a:cubicBezTo>
                  <a:cubicBezTo>
                    <a:pt x="131" y="72"/>
                    <a:pt x="135" y="64"/>
                    <a:pt x="141" y="65"/>
                  </a:cubicBezTo>
                  <a:cubicBezTo>
                    <a:pt x="143" y="65"/>
                    <a:pt x="145" y="67"/>
                    <a:pt x="146" y="69"/>
                  </a:cubicBezTo>
                  <a:cubicBezTo>
                    <a:pt x="160" y="85"/>
                    <a:pt x="157" y="109"/>
                    <a:pt x="147" y="128"/>
                  </a:cubicBezTo>
                  <a:cubicBezTo>
                    <a:pt x="136" y="146"/>
                    <a:pt x="120" y="159"/>
                    <a:pt x="107" y="176"/>
                  </a:cubicBezTo>
                  <a:cubicBezTo>
                    <a:pt x="94" y="193"/>
                    <a:pt x="85" y="214"/>
                    <a:pt x="91" y="234"/>
                  </a:cubicBezTo>
                  <a:cubicBezTo>
                    <a:pt x="101" y="263"/>
                    <a:pt x="139" y="272"/>
                    <a:pt x="169" y="266"/>
                  </a:cubicBezTo>
                  <a:cubicBezTo>
                    <a:pt x="191" y="262"/>
                    <a:pt x="214" y="251"/>
                    <a:pt x="221" y="230"/>
                  </a:cubicBezTo>
                  <a:cubicBezTo>
                    <a:pt x="228" y="204"/>
                    <a:pt x="207" y="179"/>
                    <a:pt x="203" y="153"/>
                  </a:cubicBezTo>
                  <a:cubicBezTo>
                    <a:pt x="200" y="134"/>
                    <a:pt x="206" y="113"/>
                    <a:pt x="219" y="99"/>
                  </a:cubicBezTo>
                  <a:cubicBezTo>
                    <a:pt x="237" y="80"/>
                    <a:pt x="239" y="113"/>
                    <a:pt x="242" y="124"/>
                  </a:cubicBezTo>
                  <a:cubicBezTo>
                    <a:pt x="247" y="148"/>
                    <a:pt x="259" y="169"/>
                    <a:pt x="266" y="193"/>
                  </a:cubicBezTo>
                  <a:cubicBezTo>
                    <a:pt x="272" y="216"/>
                    <a:pt x="273" y="240"/>
                    <a:pt x="268" y="263"/>
                  </a:cubicBezTo>
                  <a:cubicBezTo>
                    <a:pt x="266" y="277"/>
                    <a:pt x="261" y="291"/>
                    <a:pt x="263" y="305"/>
                  </a:cubicBezTo>
                  <a:cubicBezTo>
                    <a:pt x="277" y="370"/>
                    <a:pt x="378" y="336"/>
                    <a:pt x="418" y="329"/>
                  </a:cubicBezTo>
                  <a:cubicBezTo>
                    <a:pt x="429" y="327"/>
                    <a:pt x="440" y="325"/>
                    <a:pt x="451" y="323"/>
                  </a:cubicBezTo>
                  <a:cubicBezTo>
                    <a:pt x="490" y="315"/>
                    <a:pt x="529" y="304"/>
                    <a:pt x="566" y="290"/>
                  </a:cubicBezTo>
                  <a:cubicBezTo>
                    <a:pt x="653" y="257"/>
                    <a:pt x="735" y="203"/>
                    <a:pt x="790" y="127"/>
                  </a:cubicBezTo>
                  <a:cubicBezTo>
                    <a:pt x="820" y="86"/>
                    <a:pt x="847" y="33"/>
                    <a:pt x="897" y="13"/>
                  </a:cubicBezTo>
                  <a:cubicBezTo>
                    <a:pt x="930" y="0"/>
                    <a:pt x="947" y="10"/>
                    <a:pt x="968" y="37"/>
                  </a:cubicBezTo>
                  <a:cubicBezTo>
                    <a:pt x="988" y="64"/>
                    <a:pt x="1000" y="96"/>
                    <a:pt x="1002" y="130"/>
                  </a:cubicBezTo>
                  <a:cubicBezTo>
                    <a:pt x="1004" y="179"/>
                    <a:pt x="983" y="228"/>
                    <a:pt x="946" y="261"/>
                  </a:cubicBezTo>
                </a:path>
              </a:pathLst>
            </a:custGeom>
            <a:solidFill>
              <a:srgbClr val="F0C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3" name="ïṡlíḋê"/>
            <p:cNvSpPr/>
            <p:nvPr/>
          </p:nvSpPr>
          <p:spPr bwMode="auto">
            <a:xfrm>
              <a:off x="6183313" y="2863850"/>
              <a:ext cx="796925" cy="627063"/>
            </a:xfrm>
            <a:custGeom>
              <a:avLst/>
              <a:gdLst>
                <a:gd name="T0" fmla="*/ 479 w 481"/>
                <a:gd name="T1" fmla="*/ 336 h 379"/>
                <a:gd name="T2" fmla="*/ 477 w 481"/>
                <a:gd name="T3" fmla="*/ 367 h 379"/>
                <a:gd name="T4" fmla="*/ 373 w 481"/>
                <a:gd name="T5" fmla="*/ 376 h 379"/>
                <a:gd name="T6" fmla="*/ 68 w 481"/>
                <a:gd name="T7" fmla="*/ 285 h 379"/>
                <a:gd name="T8" fmla="*/ 22 w 481"/>
                <a:gd name="T9" fmla="*/ 230 h 379"/>
                <a:gd name="T10" fmla="*/ 63 w 481"/>
                <a:gd name="T11" fmla="*/ 97 h 379"/>
                <a:gd name="T12" fmla="*/ 105 w 481"/>
                <a:gd name="T13" fmla="*/ 58 h 379"/>
                <a:gd name="T14" fmla="*/ 129 w 481"/>
                <a:gd name="T15" fmla="*/ 14 h 379"/>
                <a:gd name="T16" fmla="*/ 141 w 481"/>
                <a:gd name="T17" fmla="*/ 1 h 379"/>
                <a:gd name="T18" fmla="*/ 146 w 481"/>
                <a:gd name="T19" fmla="*/ 5 h 379"/>
                <a:gd name="T20" fmla="*/ 156 w 481"/>
                <a:gd name="T21" fmla="*/ 29 h 379"/>
                <a:gd name="T22" fmla="*/ 147 w 481"/>
                <a:gd name="T23" fmla="*/ 64 h 379"/>
                <a:gd name="T24" fmla="*/ 107 w 481"/>
                <a:gd name="T25" fmla="*/ 112 h 379"/>
                <a:gd name="T26" fmla="*/ 91 w 481"/>
                <a:gd name="T27" fmla="*/ 170 h 379"/>
                <a:gd name="T28" fmla="*/ 169 w 481"/>
                <a:gd name="T29" fmla="*/ 202 h 379"/>
                <a:gd name="T30" fmla="*/ 221 w 481"/>
                <a:gd name="T31" fmla="*/ 166 h 379"/>
                <a:gd name="T32" fmla="*/ 203 w 481"/>
                <a:gd name="T33" fmla="*/ 89 h 379"/>
                <a:gd name="T34" fmla="*/ 219 w 481"/>
                <a:gd name="T35" fmla="*/ 35 h 379"/>
                <a:gd name="T36" fmla="*/ 220 w 481"/>
                <a:gd name="T37" fmla="*/ 35 h 379"/>
                <a:gd name="T38" fmla="*/ 242 w 481"/>
                <a:gd name="T39" fmla="*/ 60 h 379"/>
                <a:gd name="T40" fmla="*/ 266 w 481"/>
                <a:gd name="T41" fmla="*/ 129 h 379"/>
                <a:gd name="T42" fmla="*/ 268 w 481"/>
                <a:gd name="T43" fmla="*/ 199 h 379"/>
                <a:gd name="T44" fmla="*/ 284 w 481"/>
                <a:gd name="T45" fmla="*/ 257 h 379"/>
                <a:gd name="T46" fmla="*/ 292 w 481"/>
                <a:gd name="T47" fmla="*/ 259 h 379"/>
                <a:gd name="T48" fmla="*/ 293 w 481"/>
                <a:gd name="T49" fmla="*/ 267 h 379"/>
                <a:gd name="T50" fmla="*/ 301 w 481"/>
                <a:gd name="T51" fmla="*/ 269 h 379"/>
                <a:gd name="T52" fmla="*/ 308 w 481"/>
                <a:gd name="T53" fmla="*/ 266 h 379"/>
                <a:gd name="T54" fmla="*/ 316 w 481"/>
                <a:gd name="T55" fmla="*/ 266 h 379"/>
                <a:gd name="T56" fmla="*/ 321 w 481"/>
                <a:gd name="T57" fmla="*/ 275 h 379"/>
                <a:gd name="T58" fmla="*/ 369 w 481"/>
                <a:gd name="T59" fmla="*/ 275 h 379"/>
                <a:gd name="T60" fmla="*/ 388 w 481"/>
                <a:gd name="T61" fmla="*/ 272 h 379"/>
                <a:gd name="T62" fmla="*/ 418 w 481"/>
                <a:gd name="T63" fmla="*/ 265 h 379"/>
                <a:gd name="T64" fmla="*/ 451 w 481"/>
                <a:gd name="T65" fmla="*/ 259 h 379"/>
                <a:gd name="T66" fmla="*/ 477 w 481"/>
                <a:gd name="T67" fmla="*/ 289 h 379"/>
                <a:gd name="T68" fmla="*/ 479 w 481"/>
                <a:gd name="T69" fmla="*/ 33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1" h="379">
                  <a:moveTo>
                    <a:pt x="479" y="336"/>
                  </a:moveTo>
                  <a:cubicBezTo>
                    <a:pt x="478" y="347"/>
                    <a:pt x="477" y="357"/>
                    <a:pt x="477" y="367"/>
                  </a:cubicBezTo>
                  <a:cubicBezTo>
                    <a:pt x="442" y="372"/>
                    <a:pt x="408" y="375"/>
                    <a:pt x="373" y="376"/>
                  </a:cubicBezTo>
                  <a:cubicBezTo>
                    <a:pt x="263" y="379"/>
                    <a:pt x="154" y="358"/>
                    <a:pt x="68" y="285"/>
                  </a:cubicBezTo>
                  <a:cubicBezTo>
                    <a:pt x="49" y="270"/>
                    <a:pt x="32" y="252"/>
                    <a:pt x="22" y="230"/>
                  </a:cubicBezTo>
                  <a:cubicBezTo>
                    <a:pt x="0" y="183"/>
                    <a:pt x="29" y="131"/>
                    <a:pt x="63" y="97"/>
                  </a:cubicBezTo>
                  <a:cubicBezTo>
                    <a:pt x="76" y="84"/>
                    <a:pt x="92" y="72"/>
                    <a:pt x="105" y="58"/>
                  </a:cubicBezTo>
                  <a:cubicBezTo>
                    <a:pt x="116" y="45"/>
                    <a:pt x="125" y="30"/>
                    <a:pt x="129" y="14"/>
                  </a:cubicBezTo>
                  <a:cubicBezTo>
                    <a:pt x="131" y="8"/>
                    <a:pt x="135" y="0"/>
                    <a:pt x="141" y="1"/>
                  </a:cubicBezTo>
                  <a:cubicBezTo>
                    <a:pt x="143" y="1"/>
                    <a:pt x="145" y="3"/>
                    <a:pt x="146" y="5"/>
                  </a:cubicBezTo>
                  <a:cubicBezTo>
                    <a:pt x="152" y="12"/>
                    <a:pt x="155" y="20"/>
                    <a:pt x="156" y="29"/>
                  </a:cubicBezTo>
                  <a:cubicBezTo>
                    <a:pt x="156" y="41"/>
                    <a:pt x="152" y="53"/>
                    <a:pt x="147" y="64"/>
                  </a:cubicBezTo>
                  <a:cubicBezTo>
                    <a:pt x="136" y="82"/>
                    <a:pt x="120" y="95"/>
                    <a:pt x="107" y="112"/>
                  </a:cubicBezTo>
                  <a:cubicBezTo>
                    <a:pt x="94" y="129"/>
                    <a:pt x="85" y="150"/>
                    <a:pt x="91" y="170"/>
                  </a:cubicBezTo>
                  <a:cubicBezTo>
                    <a:pt x="101" y="199"/>
                    <a:pt x="139" y="208"/>
                    <a:pt x="169" y="202"/>
                  </a:cubicBezTo>
                  <a:cubicBezTo>
                    <a:pt x="191" y="198"/>
                    <a:pt x="214" y="187"/>
                    <a:pt x="221" y="166"/>
                  </a:cubicBezTo>
                  <a:cubicBezTo>
                    <a:pt x="228" y="140"/>
                    <a:pt x="207" y="115"/>
                    <a:pt x="203" y="89"/>
                  </a:cubicBezTo>
                  <a:cubicBezTo>
                    <a:pt x="200" y="70"/>
                    <a:pt x="206" y="49"/>
                    <a:pt x="219" y="35"/>
                  </a:cubicBezTo>
                  <a:cubicBezTo>
                    <a:pt x="220" y="35"/>
                    <a:pt x="220" y="35"/>
                    <a:pt x="220" y="35"/>
                  </a:cubicBezTo>
                  <a:cubicBezTo>
                    <a:pt x="237" y="17"/>
                    <a:pt x="240" y="49"/>
                    <a:pt x="242" y="60"/>
                  </a:cubicBezTo>
                  <a:cubicBezTo>
                    <a:pt x="247" y="84"/>
                    <a:pt x="259" y="105"/>
                    <a:pt x="266" y="129"/>
                  </a:cubicBezTo>
                  <a:cubicBezTo>
                    <a:pt x="272" y="152"/>
                    <a:pt x="273" y="176"/>
                    <a:pt x="268" y="199"/>
                  </a:cubicBezTo>
                  <a:cubicBezTo>
                    <a:pt x="265" y="216"/>
                    <a:pt x="254" y="257"/>
                    <a:pt x="284" y="257"/>
                  </a:cubicBezTo>
                  <a:cubicBezTo>
                    <a:pt x="287" y="257"/>
                    <a:pt x="291" y="257"/>
                    <a:pt x="292" y="259"/>
                  </a:cubicBezTo>
                  <a:cubicBezTo>
                    <a:pt x="294" y="261"/>
                    <a:pt x="292" y="264"/>
                    <a:pt x="293" y="267"/>
                  </a:cubicBezTo>
                  <a:cubicBezTo>
                    <a:pt x="295" y="269"/>
                    <a:pt x="298" y="270"/>
                    <a:pt x="301" y="269"/>
                  </a:cubicBezTo>
                  <a:cubicBezTo>
                    <a:pt x="303" y="269"/>
                    <a:pt x="306" y="267"/>
                    <a:pt x="308" y="266"/>
                  </a:cubicBezTo>
                  <a:cubicBezTo>
                    <a:pt x="311" y="265"/>
                    <a:pt x="314" y="264"/>
                    <a:pt x="316" y="266"/>
                  </a:cubicBezTo>
                  <a:cubicBezTo>
                    <a:pt x="319" y="268"/>
                    <a:pt x="319" y="272"/>
                    <a:pt x="321" y="275"/>
                  </a:cubicBezTo>
                  <a:cubicBezTo>
                    <a:pt x="329" y="285"/>
                    <a:pt x="359" y="277"/>
                    <a:pt x="369" y="275"/>
                  </a:cubicBezTo>
                  <a:cubicBezTo>
                    <a:pt x="375" y="274"/>
                    <a:pt x="381" y="273"/>
                    <a:pt x="388" y="272"/>
                  </a:cubicBezTo>
                  <a:cubicBezTo>
                    <a:pt x="398" y="269"/>
                    <a:pt x="408" y="267"/>
                    <a:pt x="418" y="265"/>
                  </a:cubicBezTo>
                  <a:cubicBezTo>
                    <a:pt x="429" y="263"/>
                    <a:pt x="440" y="261"/>
                    <a:pt x="451" y="259"/>
                  </a:cubicBezTo>
                  <a:cubicBezTo>
                    <a:pt x="464" y="264"/>
                    <a:pt x="473" y="276"/>
                    <a:pt x="477" y="289"/>
                  </a:cubicBezTo>
                  <a:cubicBezTo>
                    <a:pt x="481" y="304"/>
                    <a:pt x="480" y="321"/>
                    <a:pt x="479" y="336"/>
                  </a:cubicBezTo>
                  <a:close/>
                </a:path>
              </a:pathLst>
            </a:custGeom>
            <a:solidFill>
              <a:srgbClr val="C6E3C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4" name="iṡ1îḑé"/>
            <p:cNvSpPr/>
            <p:nvPr/>
          </p:nvSpPr>
          <p:spPr bwMode="auto">
            <a:xfrm>
              <a:off x="6319838" y="2911475"/>
              <a:ext cx="249238" cy="342900"/>
            </a:xfrm>
            <a:custGeom>
              <a:avLst/>
              <a:gdLst>
                <a:gd name="T0" fmla="*/ 144 w 151"/>
                <a:gd name="T1" fmla="*/ 146 h 207"/>
                <a:gd name="T2" fmla="*/ 136 w 151"/>
                <a:gd name="T3" fmla="*/ 168 h 207"/>
                <a:gd name="T4" fmla="*/ 124 w 151"/>
                <a:gd name="T5" fmla="*/ 190 h 207"/>
                <a:gd name="T6" fmla="*/ 90 w 151"/>
                <a:gd name="T7" fmla="*/ 206 h 207"/>
                <a:gd name="T8" fmla="*/ 60 w 151"/>
                <a:gd name="T9" fmla="*/ 200 h 207"/>
                <a:gd name="T10" fmla="*/ 28 w 151"/>
                <a:gd name="T11" fmla="*/ 184 h 207"/>
                <a:gd name="T12" fmla="*/ 0 w 151"/>
                <a:gd name="T13" fmla="*/ 131 h 207"/>
                <a:gd name="T14" fmla="*/ 13 w 151"/>
                <a:gd name="T15" fmla="*/ 80 h 207"/>
                <a:gd name="T16" fmla="*/ 21 w 151"/>
                <a:gd name="T17" fmla="*/ 65 h 207"/>
                <a:gd name="T18" fmla="*/ 70 w 151"/>
                <a:gd name="T19" fmla="*/ 8 h 207"/>
                <a:gd name="T20" fmla="*/ 74 w 151"/>
                <a:gd name="T21" fmla="*/ 0 h 207"/>
                <a:gd name="T22" fmla="*/ 65 w 151"/>
                <a:gd name="T23" fmla="*/ 35 h 207"/>
                <a:gd name="T24" fmla="*/ 25 w 151"/>
                <a:gd name="T25" fmla="*/ 83 h 207"/>
                <a:gd name="T26" fmla="*/ 9 w 151"/>
                <a:gd name="T27" fmla="*/ 141 h 207"/>
                <a:gd name="T28" fmla="*/ 87 w 151"/>
                <a:gd name="T29" fmla="*/ 173 h 207"/>
                <a:gd name="T30" fmla="*/ 139 w 151"/>
                <a:gd name="T31" fmla="*/ 137 h 207"/>
                <a:gd name="T32" fmla="*/ 121 w 151"/>
                <a:gd name="T33" fmla="*/ 60 h 207"/>
                <a:gd name="T34" fmla="*/ 122 w 151"/>
                <a:gd name="T35" fmla="*/ 33 h 207"/>
                <a:gd name="T36" fmla="*/ 133 w 151"/>
                <a:gd name="T37" fmla="*/ 12 h 207"/>
                <a:gd name="T38" fmla="*/ 141 w 151"/>
                <a:gd name="T39" fmla="*/ 56 h 207"/>
                <a:gd name="T40" fmla="*/ 144 w 151"/>
                <a:gd name="T41" fmla="*/ 14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1" h="207">
                  <a:moveTo>
                    <a:pt x="144" y="146"/>
                  </a:moveTo>
                  <a:cubicBezTo>
                    <a:pt x="143" y="154"/>
                    <a:pt x="140" y="161"/>
                    <a:pt x="136" y="168"/>
                  </a:cubicBezTo>
                  <a:cubicBezTo>
                    <a:pt x="132" y="175"/>
                    <a:pt x="128" y="183"/>
                    <a:pt x="124" y="190"/>
                  </a:cubicBezTo>
                  <a:cubicBezTo>
                    <a:pt x="117" y="202"/>
                    <a:pt x="103" y="207"/>
                    <a:pt x="90" y="206"/>
                  </a:cubicBezTo>
                  <a:cubicBezTo>
                    <a:pt x="80" y="206"/>
                    <a:pt x="70" y="203"/>
                    <a:pt x="60" y="200"/>
                  </a:cubicBezTo>
                  <a:cubicBezTo>
                    <a:pt x="49" y="196"/>
                    <a:pt x="38" y="192"/>
                    <a:pt x="28" y="184"/>
                  </a:cubicBezTo>
                  <a:cubicBezTo>
                    <a:pt x="12" y="172"/>
                    <a:pt x="1" y="152"/>
                    <a:pt x="0" y="131"/>
                  </a:cubicBezTo>
                  <a:cubicBezTo>
                    <a:pt x="0" y="113"/>
                    <a:pt x="6" y="96"/>
                    <a:pt x="13" y="80"/>
                  </a:cubicBezTo>
                  <a:cubicBezTo>
                    <a:pt x="15" y="75"/>
                    <a:pt x="18" y="70"/>
                    <a:pt x="21" y="65"/>
                  </a:cubicBezTo>
                  <a:cubicBezTo>
                    <a:pt x="34" y="43"/>
                    <a:pt x="58" y="30"/>
                    <a:pt x="70" y="8"/>
                  </a:cubicBezTo>
                  <a:cubicBezTo>
                    <a:pt x="71" y="5"/>
                    <a:pt x="72" y="3"/>
                    <a:pt x="74" y="0"/>
                  </a:cubicBezTo>
                  <a:cubicBezTo>
                    <a:pt x="74" y="12"/>
                    <a:pt x="70" y="24"/>
                    <a:pt x="65" y="35"/>
                  </a:cubicBezTo>
                  <a:cubicBezTo>
                    <a:pt x="54" y="53"/>
                    <a:pt x="38" y="66"/>
                    <a:pt x="25" y="83"/>
                  </a:cubicBezTo>
                  <a:cubicBezTo>
                    <a:pt x="12" y="100"/>
                    <a:pt x="3" y="121"/>
                    <a:pt x="9" y="141"/>
                  </a:cubicBezTo>
                  <a:cubicBezTo>
                    <a:pt x="19" y="170"/>
                    <a:pt x="57" y="179"/>
                    <a:pt x="87" y="173"/>
                  </a:cubicBezTo>
                  <a:cubicBezTo>
                    <a:pt x="109" y="169"/>
                    <a:pt x="132" y="158"/>
                    <a:pt x="139" y="137"/>
                  </a:cubicBezTo>
                  <a:cubicBezTo>
                    <a:pt x="146" y="111"/>
                    <a:pt x="125" y="86"/>
                    <a:pt x="121" y="60"/>
                  </a:cubicBezTo>
                  <a:cubicBezTo>
                    <a:pt x="119" y="51"/>
                    <a:pt x="120" y="42"/>
                    <a:pt x="122" y="33"/>
                  </a:cubicBezTo>
                  <a:cubicBezTo>
                    <a:pt x="123" y="29"/>
                    <a:pt x="128" y="13"/>
                    <a:pt x="133" y="12"/>
                  </a:cubicBezTo>
                  <a:cubicBezTo>
                    <a:pt x="145" y="12"/>
                    <a:pt x="141" y="49"/>
                    <a:pt x="141" y="56"/>
                  </a:cubicBezTo>
                  <a:cubicBezTo>
                    <a:pt x="143" y="85"/>
                    <a:pt x="151" y="117"/>
                    <a:pt x="144" y="146"/>
                  </a:cubicBezTo>
                  <a:close/>
                </a:path>
              </a:pathLst>
            </a:custGeom>
            <a:solidFill>
              <a:srgbClr val="A5CAA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5" name="íṩľïḋê"/>
            <p:cNvSpPr/>
            <p:nvPr/>
          </p:nvSpPr>
          <p:spPr bwMode="auto">
            <a:xfrm>
              <a:off x="6800850" y="3292475"/>
              <a:ext cx="179388" cy="193675"/>
            </a:xfrm>
            <a:custGeom>
              <a:avLst/>
              <a:gdLst>
                <a:gd name="T0" fmla="*/ 107 w 109"/>
                <a:gd name="T1" fmla="*/ 77 h 117"/>
                <a:gd name="T2" fmla="*/ 105 w 109"/>
                <a:gd name="T3" fmla="*/ 108 h 117"/>
                <a:gd name="T4" fmla="*/ 1 w 109"/>
                <a:gd name="T5" fmla="*/ 117 h 117"/>
                <a:gd name="T6" fmla="*/ 0 w 109"/>
                <a:gd name="T7" fmla="*/ 106 h 117"/>
                <a:gd name="T8" fmla="*/ 11 w 109"/>
                <a:gd name="T9" fmla="*/ 25 h 117"/>
                <a:gd name="T10" fmla="*/ 16 w 109"/>
                <a:gd name="T11" fmla="*/ 13 h 117"/>
                <a:gd name="T12" fmla="*/ 46 w 109"/>
                <a:gd name="T13" fmla="*/ 6 h 117"/>
                <a:gd name="T14" fmla="*/ 79 w 109"/>
                <a:gd name="T15" fmla="*/ 0 h 117"/>
                <a:gd name="T16" fmla="*/ 105 w 109"/>
                <a:gd name="T17" fmla="*/ 30 h 117"/>
                <a:gd name="T18" fmla="*/ 107 w 109"/>
                <a:gd name="T19" fmla="*/ 7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17">
                  <a:moveTo>
                    <a:pt x="107" y="77"/>
                  </a:moveTo>
                  <a:cubicBezTo>
                    <a:pt x="106" y="88"/>
                    <a:pt x="105" y="98"/>
                    <a:pt x="105" y="108"/>
                  </a:cubicBezTo>
                  <a:cubicBezTo>
                    <a:pt x="70" y="113"/>
                    <a:pt x="36" y="116"/>
                    <a:pt x="1" y="117"/>
                  </a:cubicBezTo>
                  <a:cubicBezTo>
                    <a:pt x="0" y="113"/>
                    <a:pt x="0" y="109"/>
                    <a:pt x="0" y="106"/>
                  </a:cubicBezTo>
                  <a:cubicBezTo>
                    <a:pt x="0" y="79"/>
                    <a:pt x="3" y="51"/>
                    <a:pt x="11" y="25"/>
                  </a:cubicBezTo>
                  <a:cubicBezTo>
                    <a:pt x="12" y="21"/>
                    <a:pt x="13" y="17"/>
                    <a:pt x="16" y="13"/>
                  </a:cubicBezTo>
                  <a:cubicBezTo>
                    <a:pt x="26" y="10"/>
                    <a:pt x="36" y="8"/>
                    <a:pt x="46" y="6"/>
                  </a:cubicBezTo>
                  <a:cubicBezTo>
                    <a:pt x="57" y="4"/>
                    <a:pt x="68" y="2"/>
                    <a:pt x="79" y="0"/>
                  </a:cubicBezTo>
                  <a:cubicBezTo>
                    <a:pt x="92" y="5"/>
                    <a:pt x="101" y="17"/>
                    <a:pt x="105" y="30"/>
                  </a:cubicBezTo>
                  <a:cubicBezTo>
                    <a:pt x="109" y="45"/>
                    <a:pt x="108" y="62"/>
                    <a:pt x="107" y="77"/>
                  </a:cubicBezTo>
                  <a:close/>
                </a:path>
              </a:pathLst>
            </a:custGeom>
            <a:solidFill>
              <a:srgbClr val="A5CAA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6" name="iśļïde"/>
            <p:cNvSpPr/>
            <p:nvPr/>
          </p:nvSpPr>
          <p:spPr bwMode="auto">
            <a:xfrm>
              <a:off x="6407150" y="2520950"/>
              <a:ext cx="155575" cy="639763"/>
            </a:xfrm>
            <a:custGeom>
              <a:avLst/>
              <a:gdLst>
                <a:gd name="T0" fmla="*/ 0 w 94"/>
                <a:gd name="T1" fmla="*/ 0 h 387"/>
                <a:gd name="T2" fmla="*/ 6 w 94"/>
                <a:gd name="T3" fmla="*/ 10 h 387"/>
                <a:gd name="T4" fmla="*/ 16 w 94"/>
                <a:gd name="T5" fmla="*/ 44 h 387"/>
                <a:gd name="T6" fmla="*/ 16 w 94"/>
                <a:gd name="T7" fmla="*/ 356 h 387"/>
                <a:gd name="T8" fmla="*/ 47 w 94"/>
                <a:gd name="T9" fmla="*/ 387 h 387"/>
                <a:gd name="T10" fmla="*/ 78 w 94"/>
                <a:gd name="T11" fmla="*/ 356 h 387"/>
                <a:gd name="T12" fmla="*/ 78 w 94"/>
                <a:gd name="T13" fmla="*/ 44 h 387"/>
                <a:gd name="T14" fmla="*/ 88 w 94"/>
                <a:gd name="T15" fmla="*/ 10 h 387"/>
                <a:gd name="T16" fmla="*/ 94 w 94"/>
                <a:gd name="T17" fmla="*/ 0 h 387"/>
                <a:gd name="T18" fmla="*/ 0 w 94"/>
                <a:gd name="T19"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387">
                  <a:moveTo>
                    <a:pt x="0" y="0"/>
                  </a:moveTo>
                  <a:cubicBezTo>
                    <a:pt x="6" y="10"/>
                    <a:pt x="6" y="10"/>
                    <a:pt x="6" y="10"/>
                  </a:cubicBezTo>
                  <a:cubicBezTo>
                    <a:pt x="13" y="20"/>
                    <a:pt x="16" y="32"/>
                    <a:pt x="16" y="44"/>
                  </a:cubicBezTo>
                  <a:cubicBezTo>
                    <a:pt x="16" y="356"/>
                    <a:pt x="16" y="356"/>
                    <a:pt x="16" y="356"/>
                  </a:cubicBezTo>
                  <a:cubicBezTo>
                    <a:pt x="16" y="373"/>
                    <a:pt x="30" y="387"/>
                    <a:pt x="47" y="387"/>
                  </a:cubicBezTo>
                  <a:cubicBezTo>
                    <a:pt x="64" y="387"/>
                    <a:pt x="78" y="373"/>
                    <a:pt x="78" y="356"/>
                  </a:cubicBezTo>
                  <a:cubicBezTo>
                    <a:pt x="78" y="44"/>
                    <a:pt x="78" y="44"/>
                    <a:pt x="78" y="44"/>
                  </a:cubicBezTo>
                  <a:cubicBezTo>
                    <a:pt x="78" y="32"/>
                    <a:pt x="82" y="20"/>
                    <a:pt x="88" y="10"/>
                  </a:cubicBezTo>
                  <a:cubicBezTo>
                    <a:pt x="94" y="0"/>
                    <a:pt x="94" y="0"/>
                    <a:pt x="94"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7" name="iSlíḑé"/>
            <p:cNvSpPr/>
            <p:nvPr/>
          </p:nvSpPr>
          <p:spPr bwMode="auto">
            <a:xfrm>
              <a:off x="6403975" y="2516188"/>
              <a:ext cx="163513" cy="661988"/>
            </a:xfrm>
            <a:custGeom>
              <a:avLst/>
              <a:gdLst>
                <a:gd name="T0" fmla="*/ 83 w 99"/>
                <a:gd name="T1" fmla="*/ 336 h 399"/>
                <a:gd name="T2" fmla="*/ 78 w 99"/>
                <a:gd name="T3" fmla="*/ 323 h 399"/>
                <a:gd name="T4" fmla="*/ 20 w 99"/>
                <a:gd name="T5" fmla="*/ 358 h 399"/>
                <a:gd name="T6" fmla="*/ 20 w 99"/>
                <a:gd name="T7" fmla="*/ 256 h 399"/>
                <a:gd name="T8" fmla="*/ 19 w 99"/>
                <a:gd name="T9" fmla="*/ 260 h 399"/>
                <a:gd name="T10" fmla="*/ 18 w 99"/>
                <a:gd name="T11" fmla="*/ 263 h 399"/>
                <a:gd name="T12" fmla="*/ 16 w 99"/>
                <a:gd name="T13" fmla="*/ 269 h 399"/>
                <a:gd name="T14" fmla="*/ 69 w 99"/>
                <a:gd name="T15" fmla="*/ 385 h 399"/>
                <a:gd name="T16" fmla="*/ 83 w 99"/>
                <a:gd name="T17" fmla="*/ 344 h 399"/>
                <a:gd name="T18" fmla="*/ 80 w 99"/>
                <a:gd name="T19" fmla="*/ 330 h 399"/>
                <a:gd name="T20" fmla="*/ 78 w 99"/>
                <a:gd name="T21" fmla="*/ 357 h 399"/>
                <a:gd name="T22" fmla="*/ 20 w 99"/>
                <a:gd name="T23" fmla="*/ 321 h 399"/>
                <a:gd name="T24" fmla="*/ 20 w 99"/>
                <a:gd name="T25" fmla="*/ 259 h 399"/>
                <a:gd name="T26" fmla="*/ 18 w 99"/>
                <a:gd name="T27" fmla="*/ 263 h 399"/>
                <a:gd name="T28" fmla="*/ 17 w 99"/>
                <a:gd name="T29" fmla="*/ 266 h 399"/>
                <a:gd name="T30" fmla="*/ 16 w 99"/>
                <a:gd name="T31" fmla="*/ 357 h 399"/>
                <a:gd name="T32" fmla="*/ 83 w 99"/>
                <a:gd name="T33" fmla="*/ 344 h 399"/>
                <a:gd name="T34" fmla="*/ 83 w 99"/>
                <a:gd name="T35" fmla="*/ 336 h 399"/>
                <a:gd name="T36" fmla="*/ 78 w 99"/>
                <a:gd name="T37" fmla="*/ 323 h 399"/>
                <a:gd name="T38" fmla="*/ 20 w 99"/>
                <a:gd name="T39" fmla="*/ 358 h 399"/>
                <a:gd name="T40" fmla="*/ 20 w 99"/>
                <a:gd name="T41" fmla="*/ 256 h 399"/>
                <a:gd name="T42" fmla="*/ 19 w 99"/>
                <a:gd name="T43" fmla="*/ 260 h 399"/>
                <a:gd name="T44" fmla="*/ 18 w 99"/>
                <a:gd name="T45" fmla="*/ 263 h 399"/>
                <a:gd name="T46" fmla="*/ 16 w 99"/>
                <a:gd name="T47" fmla="*/ 269 h 399"/>
                <a:gd name="T48" fmla="*/ 69 w 99"/>
                <a:gd name="T49" fmla="*/ 385 h 399"/>
                <a:gd name="T50" fmla="*/ 83 w 99"/>
                <a:gd name="T51" fmla="*/ 56 h 399"/>
                <a:gd name="T52" fmla="*/ 96 w 99"/>
                <a:gd name="T53" fmla="*/ 0 h 399"/>
                <a:gd name="T54" fmla="*/ 0 w 99"/>
                <a:gd name="T55" fmla="*/ 1 h 399"/>
                <a:gd name="T56" fmla="*/ 16 w 99"/>
                <a:gd name="T57" fmla="*/ 61 h 399"/>
                <a:gd name="T58" fmla="*/ 69 w 99"/>
                <a:gd name="T59" fmla="*/ 385 h 399"/>
                <a:gd name="T60" fmla="*/ 83 w 99"/>
                <a:gd name="T61" fmla="*/ 56 h 399"/>
                <a:gd name="T62" fmla="*/ 20 w 99"/>
                <a:gd name="T63" fmla="*/ 358 h 399"/>
                <a:gd name="T64" fmla="*/ 20 w 99"/>
                <a:gd name="T65" fmla="*/ 256 h 399"/>
                <a:gd name="T66" fmla="*/ 20 w 99"/>
                <a:gd name="T67" fmla="*/ 226 h 399"/>
                <a:gd name="T68" fmla="*/ 20 w 99"/>
                <a:gd name="T69" fmla="*/ 58 h 399"/>
                <a:gd name="T70" fmla="*/ 92 w 99"/>
                <a:gd name="T71" fmla="*/ 5 h 399"/>
                <a:gd name="T72" fmla="*/ 78 w 99"/>
                <a:gd name="T73" fmla="*/ 357 h 399"/>
                <a:gd name="T74" fmla="*/ 83 w 99"/>
                <a:gd name="T75" fmla="*/ 336 h 399"/>
                <a:gd name="T76" fmla="*/ 78 w 99"/>
                <a:gd name="T77" fmla="*/ 323 h 399"/>
                <a:gd name="T78" fmla="*/ 20 w 99"/>
                <a:gd name="T79" fmla="*/ 358 h 399"/>
                <a:gd name="T80" fmla="*/ 20 w 99"/>
                <a:gd name="T81" fmla="*/ 256 h 399"/>
                <a:gd name="T82" fmla="*/ 19 w 99"/>
                <a:gd name="T83" fmla="*/ 260 h 399"/>
                <a:gd name="T84" fmla="*/ 18 w 99"/>
                <a:gd name="T85" fmla="*/ 263 h 399"/>
                <a:gd name="T86" fmla="*/ 16 w 99"/>
                <a:gd name="T87" fmla="*/ 269 h 399"/>
                <a:gd name="T88" fmla="*/ 69 w 99"/>
                <a:gd name="T89" fmla="*/ 385 h 399"/>
                <a:gd name="T90" fmla="*/ 83 w 99"/>
                <a:gd name="T91" fmla="*/ 344 h 399"/>
                <a:gd name="T92" fmla="*/ 80 w 99"/>
                <a:gd name="T93" fmla="*/ 330 h 399"/>
                <a:gd name="T94" fmla="*/ 78 w 99"/>
                <a:gd name="T95" fmla="*/ 357 h 399"/>
                <a:gd name="T96" fmla="*/ 20 w 99"/>
                <a:gd name="T97" fmla="*/ 321 h 399"/>
                <a:gd name="T98" fmla="*/ 20 w 99"/>
                <a:gd name="T99" fmla="*/ 259 h 399"/>
                <a:gd name="T100" fmla="*/ 18 w 99"/>
                <a:gd name="T101" fmla="*/ 263 h 399"/>
                <a:gd name="T102" fmla="*/ 17 w 99"/>
                <a:gd name="T103" fmla="*/ 266 h 399"/>
                <a:gd name="T104" fmla="*/ 16 w 99"/>
                <a:gd name="T105" fmla="*/ 357 h 399"/>
                <a:gd name="T106" fmla="*/ 83 w 99"/>
                <a:gd name="T107" fmla="*/ 344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9" h="399">
                  <a:moveTo>
                    <a:pt x="83" y="344"/>
                  </a:moveTo>
                  <a:cubicBezTo>
                    <a:pt x="83" y="336"/>
                    <a:pt x="83" y="336"/>
                    <a:pt x="83" y="336"/>
                  </a:cubicBezTo>
                  <a:cubicBezTo>
                    <a:pt x="82" y="334"/>
                    <a:pt x="81" y="332"/>
                    <a:pt x="80" y="330"/>
                  </a:cubicBezTo>
                  <a:cubicBezTo>
                    <a:pt x="80" y="328"/>
                    <a:pt x="79" y="325"/>
                    <a:pt x="78" y="323"/>
                  </a:cubicBezTo>
                  <a:cubicBezTo>
                    <a:pt x="78" y="357"/>
                    <a:pt x="78" y="357"/>
                    <a:pt x="78" y="357"/>
                  </a:cubicBezTo>
                  <a:cubicBezTo>
                    <a:pt x="78" y="395"/>
                    <a:pt x="24" y="395"/>
                    <a:pt x="20" y="358"/>
                  </a:cubicBezTo>
                  <a:cubicBezTo>
                    <a:pt x="20" y="346"/>
                    <a:pt x="20" y="333"/>
                    <a:pt x="20" y="321"/>
                  </a:cubicBezTo>
                  <a:cubicBezTo>
                    <a:pt x="20" y="256"/>
                    <a:pt x="20" y="256"/>
                    <a:pt x="20" y="256"/>
                  </a:cubicBezTo>
                  <a:cubicBezTo>
                    <a:pt x="20" y="257"/>
                    <a:pt x="20" y="258"/>
                    <a:pt x="20" y="259"/>
                  </a:cubicBezTo>
                  <a:cubicBezTo>
                    <a:pt x="19" y="260"/>
                    <a:pt x="19" y="260"/>
                    <a:pt x="19" y="260"/>
                  </a:cubicBezTo>
                  <a:cubicBezTo>
                    <a:pt x="19" y="261"/>
                    <a:pt x="19" y="262"/>
                    <a:pt x="18" y="263"/>
                  </a:cubicBezTo>
                  <a:cubicBezTo>
                    <a:pt x="18" y="263"/>
                    <a:pt x="18" y="263"/>
                    <a:pt x="18" y="263"/>
                  </a:cubicBezTo>
                  <a:cubicBezTo>
                    <a:pt x="18" y="264"/>
                    <a:pt x="17" y="265"/>
                    <a:pt x="17" y="266"/>
                  </a:cubicBezTo>
                  <a:cubicBezTo>
                    <a:pt x="16" y="267"/>
                    <a:pt x="16" y="268"/>
                    <a:pt x="16" y="269"/>
                  </a:cubicBezTo>
                  <a:cubicBezTo>
                    <a:pt x="16" y="357"/>
                    <a:pt x="16" y="357"/>
                    <a:pt x="16" y="357"/>
                  </a:cubicBezTo>
                  <a:cubicBezTo>
                    <a:pt x="16" y="386"/>
                    <a:pt x="46" y="399"/>
                    <a:pt x="69" y="385"/>
                  </a:cubicBezTo>
                  <a:cubicBezTo>
                    <a:pt x="84" y="376"/>
                    <a:pt x="83" y="359"/>
                    <a:pt x="83" y="344"/>
                  </a:cubicBezTo>
                  <a:close/>
                  <a:moveTo>
                    <a:pt x="83" y="344"/>
                  </a:moveTo>
                  <a:cubicBezTo>
                    <a:pt x="83" y="336"/>
                    <a:pt x="83" y="336"/>
                    <a:pt x="83" y="336"/>
                  </a:cubicBezTo>
                  <a:cubicBezTo>
                    <a:pt x="82" y="334"/>
                    <a:pt x="81" y="332"/>
                    <a:pt x="80" y="330"/>
                  </a:cubicBezTo>
                  <a:cubicBezTo>
                    <a:pt x="80" y="328"/>
                    <a:pt x="79" y="325"/>
                    <a:pt x="78" y="323"/>
                  </a:cubicBezTo>
                  <a:cubicBezTo>
                    <a:pt x="78" y="357"/>
                    <a:pt x="78" y="357"/>
                    <a:pt x="78" y="357"/>
                  </a:cubicBezTo>
                  <a:cubicBezTo>
                    <a:pt x="78" y="395"/>
                    <a:pt x="24" y="395"/>
                    <a:pt x="20" y="358"/>
                  </a:cubicBezTo>
                  <a:cubicBezTo>
                    <a:pt x="20" y="346"/>
                    <a:pt x="20" y="333"/>
                    <a:pt x="20" y="321"/>
                  </a:cubicBezTo>
                  <a:cubicBezTo>
                    <a:pt x="20" y="256"/>
                    <a:pt x="20" y="256"/>
                    <a:pt x="20" y="256"/>
                  </a:cubicBezTo>
                  <a:cubicBezTo>
                    <a:pt x="20" y="257"/>
                    <a:pt x="20" y="258"/>
                    <a:pt x="20" y="259"/>
                  </a:cubicBezTo>
                  <a:cubicBezTo>
                    <a:pt x="19" y="260"/>
                    <a:pt x="19" y="260"/>
                    <a:pt x="19" y="260"/>
                  </a:cubicBezTo>
                  <a:cubicBezTo>
                    <a:pt x="19" y="261"/>
                    <a:pt x="19" y="262"/>
                    <a:pt x="18" y="263"/>
                  </a:cubicBezTo>
                  <a:cubicBezTo>
                    <a:pt x="18" y="263"/>
                    <a:pt x="18" y="263"/>
                    <a:pt x="18" y="263"/>
                  </a:cubicBezTo>
                  <a:cubicBezTo>
                    <a:pt x="18" y="264"/>
                    <a:pt x="17" y="265"/>
                    <a:pt x="17" y="266"/>
                  </a:cubicBezTo>
                  <a:cubicBezTo>
                    <a:pt x="16" y="267"/>
                    <a:pt x="16" y="268"/>
                    <a:pt x="16" y="269"/>
                  </a:cubicBezTo>
                  <a:cubicBezTo>
                    <a:pt x="16" y="357"/>
                    <a:pt x="16" y="357"/>
                    <a:pt x="16" y="357"/>
                  </a:cubicBezTo>
                  <a:cubicBezTo>
                    <a:pt x="16" y="386"/>
                    <a:pt x="46" y="399"/>
                    <a:pt x="69" y="385"/>
                  </a:cubicBezTo>
                  <a:cubicBezTo>
                    <a:pt x="84" y="376"/>
                    <a:pt x="83" y="359"/>
                    <a:pt x="83" y="344"/>
                  </a:cubicBezTo>
                  <a:close/>
                  <a:moveTo>
                    <a:pt x="83" y="344"/>
                  </a:moveTo>
                  <a:cubicBezTo>
                    <a:pt x="83" y="336"/>
                    <a:pt x="83" y="336"/>
                    <a:pt x="83" y="336"/>
                  </a:cubicBezTo>
                  <a:cubicBezTo>
                    <a:pt x="82" y="334"/>
                    <a:pt x="81" y="332"/>
                    <a:pt x="80" y="330"/>
                  </a:cubicBezTo>
                  <a:cubicBezTo>
                    <a:pt x="80" y="328"/>
                    <a:pt x="79" y="325"/>
                    <a:pt x="78" y="323"/>
                  </a:cubicBezTo>
                  <a:cubicBezTo>
                    <a:pt x="78" y="357"/>
                    <a:pt x="78" y="357"/>
                    <a:pt x="78" y="357"/>
                  </a:cubicBezTo>
                  <a:cubicBezTo>
                    <a:pt x="78" y="395"/>
                    <a:pt x="24" y="395"/>
                    <a:pt x="20" y="358"/>
                  </a:cubicBezTo>
                  <a:cubicBezTo>
                    <a:pt x="20" y="346"/>
                    <a:pt x="20" y="333"/>
                    <a:pt x="20" y="321"/>
                  </a:cubicBezTo>
                  <a:cubicBezTo>
                    <a:pt x="20" y="256"/>
                    <a:pt x="20" y="256"/>
                    <a:pt x="20" y="256"/>
                  </a:cubicBezTo>
                  <a:cubicBezTo>
                    <a:pt x="20" y="257"/>
                    <a:pt x="20" y="258"/>
                    <a:pt x="20" y="259"/>
                  </a:cubicBezTo>
                  <a:cubicBezTo>
                    <a:pt x="19" y="260"/>
                    <a:pt x="19" y="260"/>
                    <a:pt x="19" y="260"/>
                  </a:cubicBezTo>
                  <a:cubicBezTo>
                    <a:pt x="19" y="261"/>
                    <a:pt x="19" y="262"/>
                    <a:pt x="18" y="263"/>
                  </a:cubicBezTo>
                  <a:cubicBezTo>
                    <a:pt x="18" y="263"/>
                    <a:pt x="18" y="263"/>
                    <a:pt x="18" y="263"/>
                  </a:cubicBezTo>
                  <a:cubicBezTo>
                    <a:pt x="18" y="264"/>
                    <a:pt x="17" y="265"/>
                    <a:pt x="17" y="266"/>
                  </a:cubicBezTo>
                  <a:cubicBezTo>
                    <a:pt x="16" y="267"/>
                    <a:pt x="16" y="268"/>
                    <a:pt x="16" y="269"/>
                  </a:cubicBezTo>
                  <a:cubicBezTo>
                    <a:pt x="16" y="357"/>
                    <a:pt x="16" y="357"/>
                    <a:pt x="16" y="357"/>
                  </a:cubicBezTo>
                  <a:cubicBezTo>
                    <a:pt x="16" y="386"/>
                    <a:pt x="46" y="399"/>
                    <a:pt x="69" y="385"/>
                  </a:cubicBezTo>
                  <a:cubicBezTo>
                    <a:pt x="84" y="376"/>
                    <a:pt x="83" y="359"/>
                    <a:pt x="83" y="344"/>
                  </a:cubicBezTo>
                  <a:close/>
                  <a:moveTo>
                    <a:pt x="83" y="56"/>
                  </a:moveTo>
                  <a:cubicBezTo>
                    <a:pt x="83" y="37"/>
                    <a:pt x="88" y="20"/>
                    <a:pt x="98" y="3"/>
                  </a:cubicBezTo>
                  <a:cubicBezTo>
                    <a:pt x="99" y="2"/>
                    <a:pt x="98" y="0"/>
                    <a:pt x="96" y="0"/>
                  </a:cubicBezTo>
                  <a:cubicBezTo>
                    <a:pt x="2" y="0"/>
                    <a:pt x="2" y="0"/>
                    <a:pt x="2" y="0"/>
                  </a:cubicBezTo>
                  <a:cubicBezTo>
                    <a:pt x="1" y="0"/>
                    <a:pt x="1" y="0"/>
                    <a:pt x="0" y="1"/>
                  </a:cubicBezTo>
                  <a:cubicBezTo>
                    <a:pt x="0" y="1"/>
                    <a:pt x="0" y="2"/>
                    <a:pt x="0" y="3"/>
                  </a:cubicBezTo>
                  <a:cubicBezTo>
                    <a:pt x="12" y="22"/>
                    <a:pt x="16" y="40"/>
                    <a:pt x="16" y="61"/>
                  </a:cubicBezTo>
                  <a:cubicBezTo>
                    <a:pt x="16" y="357"/>
                    <a:pt x="16" y="357"/>
                    <a:pt x="16" y="357"/>
                  </a:cubicBezTo>
                  <a:cubicBezTo>
                    <a:pt x="16" y="386"/>
                    <a:pt x="46" y="399"/>
                    <a:pt x="69" y="385"/>
                  </a:cubicBezTo>
                  <a:cubicBezTo>
                    <a:pt x="84" y="376"/>
                    <a:pt x="83" y="359"/>
                    <a:pt x="83" y="344"/>
                  </a:cubicBezTo>
                  <a:lnTo>
                    <a:pt x="83" y="56"/>
                  </a:lnTo>
                  <a:close/>
                  <a:moveTo>
                    <a:pt x="78" y="357"/>
                  </a:moveTo>
                  <a:cubicBezTo>
                    <a:pt x="78" y="395"/>
                    <a:pt x="24" y="395"/>
                    <a:pt x="20" y="358"/>
                  </a:cubicBezTo>
                  <a:cubicBezTo>
                    <a:pt x="20" y="346"/>
                    <a:pt x="20" y="333"/>
                    <a:pt x="20" y="321"/>
                  </a:cubicBezTo>
                  <a:cubicBezTo>
                    <a:pt x="20" y="256"/>
                    <a:pt x="20" y="256"/>
                    <a:pt x="20" y="256"/>
                  </a:cubicBezTo>
                  <a:cubicBezTo>
                    <a:pt x="20" y="256"/>
                    <a:pt x="20" y="256"/>
                    <a:pt x="20" y="256"/>
                  </a:cubicBezTo>
                  <a:cubicBezTo>
                    <a:pt x="20" y="226"/>
                    <a:pt x="20" y="226"/>
                    <a:pt x="20" y="226"/>
                  </a:cubicBezTo>
                  <a:cubicBezTo>
                    <a:pt x="20" y="226"/>
                    <a:pt x="20" y="226"/>
                    <a:pt x="20" y="226"/>
                  </a:cubicBezTo>
                  <a:cubicBezTo>
                    <a:pt x="20" y="58"/>
                    <a:pt x="20" y="58"/>
                    <a:pt x="20" y="58"/>
                  </a:cubicBezTo>
                  <a:cubicBezTo>
                    <a:pt x="20" y="38"/>
                    <a:pt x="17" y="22"/>
                    <a:pt x="7" y="5"/>
                  </a:cubicBezTo>
                  <a:cubicBezTo>
                    <a:pt x="92" y="5"/>
                    <a:pt x="92" y="5"/>
                    <a:pt x="92" y="5"/>
                  </a:cubicBezTo>
                  <a:cubicBezTo>
                    <a:pt x="84" y="18"/>
                    <a:pt x="78" y="30"/>
                    <a:pt x="78" y="46"/>
                  </a:cubicBezTo>
                  <a:lnTo>
                    <a:pt x="78" y="357"/>
                  </a:lnTo>
                  <a:close/>
                  <a:moveTo>
                    <a:pt x="83" y="344"/>
                  </a:moveTo>
                  <a:cubicBezTo>
                    <a:pt x="83" y="336"/>
                    <a:pt x="83" y="336"/>
                    <a:pt x="83" y="336"/>
                  </a:cubicBezTo>
                  <a:cubicBezTo>
                    <a:pt x="82" y="334"/>
                    <a:pt x="81" y="332"/>
                    <a:pt x="80" y="330"/>
                  </a:cubicBezTo>
                  <a:cubicBezTo>
                    <a:pt x="80" y="328"/>
                    <a:pt x="79" y="325"/>
                    <a:pt x="78" y="323"/>
                  </a:cubicBezTo>
                  <a:cubicBezTo>
                    <a:pt x="78" y="357"/>
                    <a:pt x="78" y="357"/>
                    <a:pt x="78" y="357"/>
                  </a:cubicBezTo>
                  <a:cubicBezTo>
                    <a:pt x="78" y="395"/>
                    <a:pt x="24" y="395"/>
                    <a:pt x="20" y="358"/>
                  </a:cubicBezTo>
                  <a:cubicBezTo>
                    <a:pt x="20" y="346"/>
                    <a:pt x="20" y="333"/>
                    <a:pt x="20" y="321"/>
                  </a:cubicBezTo>
                  <a:cubicBezTo>
                    <a:pt x="20" y="256"/>
                    <a:pt x="20" y="256"/>
                    <a:pt x="20" y="256"/>
                  </a:cubicBezTo>
                  <a:cubicBezTo>
                    <a:pt x="20" y="257"/>
                    <a:pt x="20" y="258"/>
                    <a:pt x="20" y="259"/>
                  </a:cubicBezTo>
                  <a:cubicBezTo>
                    <a:pt x="19" y="260"/>
                    <a:pt x="19" y="260"/>
                    <a:pt x="19" y="260"/>
                  </a:cubicBezTo>
                  <a:cubicBezTo>
                    <a:pt x="19" y="261"/>
                    <a:pt x="19" y="262"/>
                    <a:pt x="18" y="263"/>
                  </a:cubicBezTo>
                  <a:cubicBezTo>
                    <a:pt x="18" y="263"/>
                    <a:pt x="18" y="263"/>
                    <a:pt x="18" y="263"/>
                  </a:cubicBezTo>
                  <a:cubicBezTo>
                    <a:pt x="18" y="264"/>
                    <a:pt x="17" y="265"/>
                    <a:pt x="17" y="266"/>
                  </a:cubicBezTo>
                  <a:cubicBezTo>
                    <a:pt x="16" y="267"/>
                    <a:pt x="16" y="268"/>
                    <a:pt x="16" y="269"/>
                  </a:cubicBezTo>
                  <a:cubicBezTo>
                    <a:pt x="16" y="357"/>
                    <a:pt x="16" y="357"/>
                    <a:pt x="16" y="357"/>
                  </a:cubicBezTo>
                  <a:cubicBezTo>
                    <a:pt x="16" y="386"/>
                    <a:pt x="46" y="399"/>
                    <a:pt x="69" y="385"/>
                  </a:cubicBezTo>
                  <a:cubicBezTo>
                    <a:pt x="84" y="376"/>
                    <a:pt x="83" y="359"/>
                    <a:pt x="83" y="344"/>
                  </a:cubicBezTo>
                  <a:close/>
                  <a:moveTo>
                    <a:pt x="83" y="344"/>
                  </a:moveTo>
                  <a:cubicBezTo>
                    <a:pt x="83" y="336"/>
                    <a:pt x="83" y="336"/>
                    <a:pt x="83" y="336"/>
                  </a:cubicBezTo>
                  <a:cubicBezTo>
                    <a:pt x="82" y="334"/>
                    <a:pt x="81" y="332"/>
                    <a:pt x="80" y="330"/>
                  </a:cubicBezTo>
                  <a:cubicBezTo>
                    <a:pt x="80" y="328"/>
                    <a:pt x="79" y="325"/>
                    <a:pt x="78" y="323"/>
                  </a:cubicBezTo>
                  <a:cubicBezTo>
                    <a:pt x="78" y="357"/>
                    <a:pt x="78" y="357"/>
                    <a:pt x="78" y="357"/>
                  </a:cubicBezTo>
                  <a:cubicBezTo>
                    <a:pt x="78" y="395"/>
                    <a:pt x="24" y="395"/>
                    <a:pt x="20" y="358"/>
                  </a:cubicBezTo>
                  <a:cubicBezTo>
                    <a:pt x="20" y="346"/>
                    <a:pt x="20" y="333"/>
                    <a:pt x="20" y="321"/>
                  </a:cubicBezTo>
                  <a:cubicBezTo>
                    <a:pt x="20" y="256"/>
                    <a:pt x="20" y="256"/>
                    <a:pt x="20" y="256"/>
                  </a:cubicBezTo>
                  <a:cubicBezTo>
                    <a:pt x="20" y="257"/>
                    <a:pt x="20" y="258"/>
                    <a:pt x="20" y="259"/>
                  </a:cubicBezTo>
                  <a:cubicBezTo>
                    <a:pt x="19" y="260"/>
                    <a:pt x="19" y="260"/>
                    <a:pt x="19" y="260"/>
                  </a:cubicBezTo>
                  <a:cubicBezTo>
                    <a:pt x="19" y="261"/>
                    <a:pt x="19" y="262"/>
                    <a:pt x="18" y="263"/>
                  </a:cubicBezTo>
                  <a:cubicBezTo>
                    <a:pt x="18" y="263"/>
                    <a:pt x="18" y="263"/>
                    <a:pt x="18" y="263"/>
                  </a:cubicBezTo>
                  <a:cubicBezTo>
                    <a:pt x="18" y="264"/>
                    <a:pt x="17" y="265"/>
                    <a:pt x="17" y="266"/>
                  </a:cubicBezTo>
                  <a:cubicBezTo>
                    <a:pt x="16" y="267"/>
                    <a:pt x="16" y="268"/>
                    <a:pt x="16" y="269"/>
                  </a:cubicBezTo>
                  <a:cubicBezTo>
                    <a:pt x="16" y="357"/>
                    <a:pt x="16" y="357"/>
                    <a:pt x="16" y="357"/>
                  </a:cubicBezTo>
                  <a:cubicBezTo>
                    <a:pt x="16" y="386"/>
                    <a:pt x="46" y="399"/>
                    <a:pt x="69" y="385"/>
                  </a:cubicBezTo>
                  <a:cubicBezTo>
                    <a:pt x="84" y="376"/>
                    <a:pt x="83" y="359"/>
                    <a:pt x="83" y="344"/>
                  </a:cubicBezTo>
                  <a:close/>
                </a:path>
              </a:pathLst>
            </a:custGeom>
            <a:solidFill>
              <a:srgbClr val="9CC6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8" name="îṥlïḓe"/>
            <p:cNvSpPr/>
            <p:nvPr/>
          </p:nvSpPr>
          <p:spPr bwMode="auto">
            <a:xfrm>
              <a:off x="6440488" y="2908300"/>
              <a:ext cx="87313" cy="239713"/>
            </a:xfrm>
            <a:custGeom>
              <a:avLst/>
              <a:gdLst>
                <a:gd name="T0" fmla="*/ 53 w 53"/>
                <a:gd name="T1" fmla="*/ 10 h 145"/>
                <a:gd name="T2" fmla="*/ 53 w 53"/>
                <a:gd name="T3" fmla="*/ 117 h 145"/>
                <a:gd name="T4" fmla="*/ 46 w 53"/>
                <a:gd name="T5" fmla="*/ 137 h 145"/>
                <a:gd name="T6" fmla="*/ 27 w 53"/>
                <a:gd name="T7" fmla="*/ 145 h 145"/>
                <a:gd name="T8" fmla="*/ 1 w 53"/>
                <a:gd name="T9" fmla="*/ 117 h 145"/>
                <a:gd name="T10" fmla="*/ 1 w 53"/>
                <a:gd name="T11" fmla="*/ 9 h 145"/>
                <a:gd name="T12" fmla="*/ 4 w 53"/>
                <a:gd name="T13" fmla="*/ 4 h 145"/>
                <a:gd name="T14" fmla="*/ 6 w 53"/>
                <a:gd name="T15" fmla="*/ 6 h 145"/>
                <a:gd name="T16" fmla="*/ 14 w 53"/>
                <a:gd name="T17" fmla="*/ 9 h 145"/>
                <a:gd name="T18" fmla="*/ 22 w 53"/>
                <a:gd name="T19" fmla="*/ 7 h 145"/>
                <a:gd name="T20" fmla="*/ 33 w 53"/>
                <a:gd name="T21" fmla="*/ 2 h 145"/>
                <a:gd name="T22" fmla="*/ 44 w 53"/>
                <a:gd name="T23" fmla="*/ 1 h 145"/>
                <a:gd name="T24" fmla="*/ 50 w 53"/>
                <a:gd name="T25" fmla="*/ 3 h 145"/>
                <a:gd name="T26" fmla="*/ 51 w 53"/>
                <a:gd name="T27" fmla="*/ 4 h 145"/>
                <a:gd name="T28" fmla="*/ 53 w 53"/>
                <a:gd name="T29" fmla="*/ 1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145">
                  <a:moveTo>
                    <a:pt x="53" y="10"/>
                  </a:moveTo>
                  <a:cubicBezTo>
                    <a:pt x="53" y="117"/>
                    <a:pt x="53" y="117"/>
                    <a:pt x="53" y="117"/>
                  </a:cubicBezTo>
                  <a:cubicBezTo>
                    <a:pt x="53" y="125"/>
                    <a:pt x="50" y="132"/>
                    <a:pt x="46" y="137"/>
                  </a:cubicBezTo>
                  <a:cubicBezTo>
                    <a:pt x="41" y="142"/>
                    <a:pt x="34" y="145"/>
                    <a:pt x="27" y="145"/>
                  </a:cubicBezTo>
                  <a:cubicBezTo>
                    <a:pt x="13" y="145"/>
                    <a:pt x="1" y="132"/>
                    <a:pt x="1" y="117"/>
                  </a:cubicBezTo>
                  <a:cubicBezTo>
                    <a:pt x="1" y="9"/>
                    <a:pt x="1" y="9"/>
                    <a:pt x="1" y="9"/>
                  </a:cubicBezTo>
                  <a:cubicBezTo>
                    <a:pt x="1" y="7"/>
                    <a:pt x="0" y="2"/>
                    <a:pt x="4" y="4"/>
                  </a:cubicBezTo>
                  <a:cubicBezTo>
                    <a:pt x="5" y="5"/>
                    <a:pt x="5" y="6"/>
                    <a:pt x="6" y="6"/>
                  </a:cubicBezTo>
                  <a:cubicBezTo>
                    <a:pt x="8" y="8"/>
                    <a:pt x="11" y="9"/>
                    <a:pt x="14" y="9"/>
                  </a:cubicBezTo>
                  <a:cubicBezTo>
                    <a:pt x="17" y="9"/>
                    <a:pt x="20" y="8"/>
                    <a:pt x="22" y="7"/>
                  </a:cubicBezTo>
                  <a:cubicBezTo>
                    <a:pt x="26" y="5"/>
                    <a:pt x="29" y="3"/>
                    <a:pt x="33" y="2"/>
                  </a:cubicBezTo>
                  <a:cubicBezTo>
                    <a:pt x="37" y="1"/>
                    <a:pt x="40" y="0"/>
                    <a:pt x="44" y="1"/>
                  </a:cubicBezTo>
                  <a:cubicBezTo>
                    <a:pt x="46" y="1"/>
                    <a:pt x="48" y="2"/>
                    <a:pt x="50" y="3"/>
                  </a:cubicBezTo>
                  <a:cubicBezTo>
                    <a:pt x="51" y="4"/>
                    <a:pt x="51" y="4"/>
                    <a:pt x="51" y="4"/>
                  </a:cubicBezTo>
                  <a:cubicBezTo>
                    <a:pt x="53" y="6"/>
                    <a:pt x="53" y="7"/>
                    <a:pt x="53" y="10"/>
                  </a:cubicBezTo>
                  <a:close/>
                </a:path>
              </a:pathLst>
            </a:custGeom>
            <a:solidFill>
              <a:srgbClr val="5486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9" name="iṡľiḑê"/>
            <p:cNvSpPr/>
            <p:nvPr/>
          </p:nvSpPr>
          <p:spPr bwMode="auto">
            <a:xfrm>
              <a:off x="6442075" y="2895600"/>
              <a:ext cx="85725" cy="103188"/>
            </a:xfrm>
            <a:custGeom>
              <a:avLst/>
              <a:gdLst>
                <a:gd name="T0" fmla="*/ 52 w 52"/>
                <a:gd name="T1" fmla="*/ 8 h 62"/>
                <a:gd name="T2" fmla="*/ 52 w 52"/>
                <a:gd name="T3" fmla="*/ 53 h 62"/>
                <a:gd name="T4" fmla="*/ 50 w 52"/>
                <a:gd name="T5" fmla="*/ 52 h 62"/>
                <a:gd name="T6" fmla="*/ 47 w 52"/>
                <a:gd name="T7" fmla="*/ 49 h 62"/>
                <a:gd name="T8" fmla="*/ 37 w 52"/>
                <a:gd name="T9" fmla="*/ 33 h 62"/>
                <a:gd name="T10" fmla="*/ 33 w 52"/>
                <a:gd name="T11" fmla="*/ 37 h 62"/>
                <a:gd name="T12" fmla="*/ 31 w 52"/>
                <a:gd name="T13" fmla="*/ 43 h 62"/>
                <a:gd name="T14" fmla="*/ 26 w 52"/>
                <a:gd name="T15" fmla="*/ 47 h 62"/>
                <a:gd name="T16" fmla="*/ 22 w 52"/>
                <a:gd name="T17" fmla="*/ 44 h 62"/>
                <a:gd name="T18" fmla="*/ 20 w 52"/>
                <a:gd name="T19" fmla="*/ 41 h 62"/>
                <a:gd name="T20" fmla="*/ 17 w 52"/>
                <a:gd name="T21" fmla="*/ 40 h 62"/>
                <a:gd name="T22" fmla="*/ 15 w 52"/>
                <a:gd name="T23" fmla="*/ 43 h 62"/>
                <a:gd name="T24" fmla="*/ 13 w 52"/>
                <a:gd name="T25" fmla="*/ 51 h 62"/>
                <a:gd name="T26" fmla="*/ 12 w 52"/>
                <a:gd name="T27" fmla="*/ 58 h 62"/>
                <a:gd name="T28" fmla="*/ 9 w 52"/>
                <a:gd name="T29" fmla="*/ 62 h 62"/>
                <a:gd name="T30" fmla="*/ 4 w 52"/>
                <a:gd name="T31" fmla="*/ 60 h 62"/>
                <a:gd name="T32" fmla="*/ 2 w 52"/>
                <a:gd name="T33" fmla="*/ 55 h 62"/>
                <a:gd name="T34" fmla="*/ 0 w 52"/>
                <a:gd name="T35" fmla="*/ 33 h 62"/>
                <a:gd name="T36" fmla="*/ 0 w 52"/>
                <a:gd name="T37" fmla="*/ 8 h 62"/>
                <a:gd name="T38" fmla="*/ 0 w 52"/>
                <a:gd name="T39" fmla="*/ 8 h 62"/>
                <a:gd name="T40" fmla="*/ 0 w 52"/>
                <a:gd name="T41" fmla="*/ 6 h 62"/>
                <a:gd name="T42" fmla="*/ 0 w 52"/>
                <a:gd name="T43" fmla="*/ 6 h 62"/>
                <a:gd name="T44" fmla="*/ 0 w 52"/>
                <a:gd name="T45" fmla="*/ 5 h 62"/>
                <a:gd name="T46" fmla="*/ 3 w 52"/>
                <a:gd name="T47" fmla="*/ 3 h 62"/>
                <a:gd name="T48" fmla="*/ 3 w 52"/>
                <a:gd name="T49" fmla="*/ 3 h 62"/>
                <a:gd name="T50" fmla="*/ 5 w 52"/>
                <a:gd name="T51" fmla="*/ 5 h 62"/>
                <a:gd name="T52" fmla="*/ 13 w 52"/>
                <a:gd name="T53" fmla="*/ 8 h 62"/>
                <a:gd name="T54" fmla="*/ 21 w 52"/>
                <a:gd name="T55" fmla="*/ 6 h 62"/>
                <a:gd name="T56" fmla="*/ 32 w 52"/>
                <a:gd name="T57" fmla="*/ 1 h 62"/>
                <a:gd name="T58" fmla="*/ 38 w 52"/>
                <a:gd name="T59" fmla="*/ 0 h 62"/>
                <a:gd name="T60" fmla="*/ 42 w 52"/>
                <a:gd name="T61" fmla="*/ 0 h 62"/>
                <a:gd name="T62" fmla="*/ 43 w 52"/>
                <a:gd name="T63" fmla="*/ 0 h 62"/>
                <a:gd name="T64" fmla="*/ 44 w 52"/>
                <a:gd name="T65" fmla="*/ 0 h 62"/>
                <a:gd name="T66" fmla="*/ 45 w 52"/>
                <a:gd name="T67" fmla="*/ 0 h 62"/>
                <a:gd name="T68" fmla="*/ 52 w 52"/>
                <a:gd name="T69" fmla="*/ 7 h 62"/>
                <a:gd name="T70" fmla="*/ 52 w 52"/>
                <a:gd name="T7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62">
                  <a:moveTo>
                    <a:pt x="52" y="8"/>
                  </a:moveTo>
                  <a:cubicBezTo>
                    <a:pt x="52" y="53"/>
                    <a:pt x="52" y="53"/>
                    <a:pt x="52" y="53"/>
                  </a:cubicBezTo>
                  <a:cubicBezTo>
                    <a:pt x="52" y="53"/>
                    <a:pt x="51" y="53"/>
                    <a:pt x="50" y="52"/>
                  </a:cubicBezTo>
                  <a:cubicBezTo>
                    <a:pt x="49" y="52"/>
                    <a:pt x="48" y="51"/>
                    <a:pt x="47" y="49"/>
                  </a:cubicBezTo>
                  <a:cubicBezTo>
                    <a:pt x="45" y="45"/>
                    <a:pt x="43" y="33"/>
                    <a:pt x="37" y="33"/>
                  </a:cubicBezTo>
                  <a:cubicBezTo>
                    <a:pt x="35" y="33"/>
                    <a:pt x="33" y="35"/>
                    <a:pt x="33" y="37"/>
                  </a:cubicBezTo>
                  <a:cubicBezTo>
                    <a:pt x="32" y="39"/>
                    <a:pt x="32" y="41"/>
                    <a:pt x="31" y="43"/>
                  </a:cubicBezTo>
                  <a:cubicBezTo>
                    <a:pt x="30" y="45"/>
                    <a:pt x="28" y="47"/>
                    <a:pt x="26" y="47"/>
                  </a:cubicBezTo>
                  <a:cubicBezTo>
                    <a:pt x="24" y="46"/>
                    <a:pt x="23" y="45"/>
                    <a:pt x="22" y="44"/>
                  </a:cubicBezTo>
                  <a:cubicBezTo>
                    <a:pt x="21" y="43"/>
                    <a:pt x="21" y="42"/>
                    <a:pt x="20" y="41"/>
                  </a:cubicBezTo>
                  <a:cubicBezTo>
                    <a:pt x="19" y="41"/>
                    <a:pt x="18" y="40"/>
                    <a:pt x="17" y="40"/>
                  </a:cubicBezTo>
                  <a:cubicBezTo>
                    <a:pt x="16" y="41"/>
                    <a:pt x="15" y="42"/>
                    <a:pt x="15" y="43"/>
                  </a:cubicBezTo>
                  <a:cubicBezTo>
                    <a:pt x="14" y="46"/>
                    <a:pt x="13" y="48"/>
                    <a:pt x="13" y="51"/>
                  </a:cubicBezTo>
                  <a:cubicBezTo>
                    <a:pt x="12" y="54"/>
                    <a:pt x="13" y="56"/>
                    <a:pt x="12" y="58"/>
                  </a:cubicBezTo>
                  <a:cubicBezTo>
                    <a:pt x="12" y="60"/>
                    <a:pt x="10" y="61"/>
                    <a:pt x="9" y="62"/>
                  </a:cubicBezTo>
                  <a:cubicBezTo>
                    <a:pt x="7" y="62"/>
                    <a:pt x="5" y="61"/>
                    <a:pt x="4" y="60"/>
                  </a:cubicBezTo>
                  <a:cubicBezTo>
                    <a:pt x="3" y="58"/>
                    <a:pt x="2" y="57"/>
                    <a:pt x="2" y="55"/>
                  </a:cubicBezTo>
                  <a:cubicBezTo>
                    <a:pt x="0" y="47"/>
                    <a:pt x="0" y="40"/>
                    <a:pt x="0" y="33"/>
                  </a:cubicBezTo>
                  <a:cubicBezTo>
                    <a:pt x="0" y="8"/>
                    <a:pt x="0" y="8"/>
                    <a:pt x="0" y="8"/>
                  </a:cubicBezTo>
                  <a:cubicBezTo>
                    <a:pt x="0" y="8"/>
                    <a:pt x="0" y="8"/>
                    <a:pt x="0" y="8"/>
                  </a:cubicBezTo>
                  <a:cubicBezTo>
                    <a:pt x="0" y="7"/>
                    <a:pt x="0" y="7"/>
                    <a:pt x="0" y="6"/>
                  </a:cubicBezTo>
                  <a:cubicBezTo>
                    <a:pt x="0" y="6"/>
                    <a:pt x="0" y="6"/>
                    <a:pt x="0" y="6"/>
                  </a:cubicBezTo>
                  <a:cubicBezTo>
                    <a:pt x="0" y="6"/>
                    <a:pt x="0" y="5"/>
                    <a:pt x="0" y="5"/>
                  </a:cubicBezTo>
                  <a:cubicBezTo>
                    <a:pt x="1" y="4"/>
                    <a:pt x="2" y="3"/>
                    <a:pt x="3" y="3"/>
                  </a:cubicBezTo>
                  <a:cubicBezTo>
                    <a:pt x="3" y="3"/>
                    <a:pt x="3" y="3"/>
                    <a:pt x="3" y="3"/>
                  </a:cubicBezTo>
                  <a:cubicBezTo>
                    <a:pt x="4" y="4"/>
                    <a:pt x="5" y="5"/>
                    <a:pt x="5" y="5"/>
                  </a:cubicBezTo>
                  <a:cubicBezTo>
                    <a:pt x="7" y="7"/>
                    <a:pt x="10" y="8"/>
                    <a:pt x="13" y="8"/>
                  </a:cubicBezTo>
                  <a:cubicBezTo>
                    <a:pt x="16" y="8"/>
                    <a:pt x="19" y="7"/>
                    <a:pt x="21" y="6"/>
                  </a:cubicBezTo>
                  <a:cubicBezTo>
                    <a:pt x="25" y="4"/>
                    <a:pt x="28" y="2"/>
                    <a:pt x="32" y="1"/>
                  </a:cubicBezTo>
                  <a:cubicBezTo>
                    <a:pt x="34" y="0"/>
                    <a:pt x="36" y="0"/>
                    <a:pt x="38" y="0"/>
                  </a:cubicBezTo>
                  <a:cubicBezTo>
                    <a:pt x="40" y="0"/>
                    <a:pt x="41" y="0"/>
                    <a:pt x="42" y="0"/>
                  </a:cubicBezTo>
                  <a:cubicBezTo>
                    <a:pt x="42" y="0"/>
                    <a:pt x="43" y="0"/>
                    <a:pt x="43" y="0"/>
                  </a:cubicBezTo>
                  <a:cubicBezTo>
                    <a:pt x="44" y="0"/>
                    <a:pt x="44" y="0"/>
                    <a:pt x="44" y="0"/>
                  </a:cubicBezTo>
                  <a:cubicBezTo>
                    <a:pt x="45" y="0"/>
                    <a:pt x="45" y="0"/>
                    <a:pt x="45" y="0"/>
                  </a:cubicBezTo>
                  <a:cubicBezTo>
                    <a:pt x="48" y="1"/>
                    <a:pt x="52" y="3"/>
                    <a:pt x="52" y="7"/>
                  </a:cubicBezTo>
                  <a:cubicBezTo>
                    <a:pt x="52" y="7"/>
                    <a:pt x="52" y="7"/>
                    <a:pt x="52" y="8"/>
                  </a:cubicBezTo>
                  <a:close/>
                </a:path>
              </a:pathLst>
            </a:custGeom>
            <a:solidFill>
              <a:srgbClr val="706CB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0" name="î$ḻiḋe"/>
            <p:cNvSpPr/>
            <p:nvPr/>
          </p:nvSpPr>
          <p:spPr bwMode="auto">
            <a:xfrm>
              <a:off x="6442075" y="2895600"/>
              <a:ext cx="85725" cy="28575"/>
            </a:xfrm>
            <a:custGeom>
              <a:avLst/>
              <a:gdLst>
                <a:gd name="T0" fmla="*/ 52 w 52"/>
                <a:gd name="T1" fmla="*/ 7 h 17"/>
                <a:gd name="T2" fmla="*/ 52 w 52"/>
                <a:gd name="T3" fmla="*/ 8 h 17"/>
                <a:gd name="T4" fmla="*/ 52 w 52"/>
                <a:gd name="T5" fmla="*/ 8 h 17"/>
                <a:gd name="T6" fmla="*/ 52 w 52"/>
                <a:gd name="T7" fmla="*/ 9 h 17"/>
                <a:gd name="T8" fmla="*/ 50 w 52"/>
                <a:gd name="T9" fmla="*/ 11 h 17"/>
                <a:gd name="T10" fmla="*/ 41 w 52"/>
                <a:gd name="T11" fmla="*/ 12 h 17"/>
                <a:gd name="T12" fmla="*/ 27 w 52"/>
                <a:gd name="T13" fmla="*/ 14 h 17"/>
                <a:gd name="T14" fmla="*/ 22 w 52"/>
                <a:gd name="T15" fmla="*/ 16 h 17"/>
                <a:gd name="T16" fmla="*/ 13 w 52"/>
                <a:gd name="T17" fmla="*/ 17 h 17"/>
                <a:gd name="T18" fmla="*/ 1 w 52"/>
                <a:gd name="T19" fmla="*/ 11 h 17"/>
                <a:gd name="T20" fmla="*/ 0 w 52"/>
                <a:gd name="T21" fmla="*/ 9 h 17"/>
                <a:gd name="T22" fmla="*/ 0 w 52"/>
                <a:gd name="T23" fmla="*/ 8 h 17"/>
                <a:gd name="T24" fmla="*/ 0 w 52"/>
                <a:gd name="T25" fmla="*/ 8 h 17"/>
                <a:gd name="T26" fmla="*/ 0 w 52"/>
                <a:gd name="T27" fmla="*/ 7 h 17"/>
                <a:gd name="T28" fmla="*/ 0 w 52"/>
                <a:gd name="T29" fmla="*/ 6 h 17"/>
                <a:gd name="T30" fmla="*/ 0 w 52"/>
                <a:gd name="T31" fmla="*/ 6 h 17"/>
                <a:gd name="T32" fmla="*/ 0 w 52"/>
                <a:gd name="T33" fmla="*/ 5 h 17"/>
                <a:gd name="T34" fmla="*/ 3 w 52"/>
                <a:gd name="T35" fmla="*/ 3 h 17"/>
                <a:gd name="T36" fmla="*/ 3 w 52"/>
                <a:gd name="T37" fmla="*/ 3 h 17"/>
                <a:gd name="T38" fmla="*/ 7 w 52"/>
                <a:gd name="T39" fmla="*/ 6 h 17"/>
                <a:gd name="T40" fmla="*/ 13 w 52"/>
                <a:gd name="T41" fmla="*/ 8 h 17"/>
                <a:gd name="T42" fmla="*/ 21 w 52"/>
                <a:gd name="T43" fmla="*/ 6 h 17"/>
                <a:gd name="T44" fmla="*/ 32 w 52"/>
                <a:gd name="T45" fmla="*/ 1 h 17"/>
                <a:gd name="T46" fmla="*/ 38 w 52"/>
                <a:gd name="T47" fmla="*/ 0 h 17"/>
                <a:gd name="T48" fmla="*/ 42 w 52"/>
                <a:gd name="T49" fmla="*/ 0 h 17"/>
                <a:gd name="T50" fmla="*/ 43 w 52"/>
                <a:gd name="T51" fmla="*/ 0 h 17"/>
                <a:gd name="T52" fmla="*/ 44 w 52"/>
                <a:gd name="T53" fmla="*/ 0 h 17"/>
                <a:gd name="T54" fmla="*/ 45 w 52"/>
                <a:gd name="T55" fmla="*/ 0 h 17"/>
                <a:gd name="T56" fmla="*/ 52 w 52"/>
                <a:gd name="T57"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2" h="17">
                  <a:moveTo>
                    <a:pt x="52" y="7"/>
                  </a:moveTo>
                  <a:cubicBezTo>
                    <a:pt x="52" y="8"/>
                    <a:pt x="52" y="8"/>
                    <a:pt x="52" y="8"/>
                  </a:cubicBezTo>
                  <a:cubicBezTo>
                    <a:pt x="52" y="8"/>
                    <a:pt x="52" y="8"/>
                    <a:pt x="52" y="8"/>
                  </a:cubicBezTo>
                  <a:cubicBezTo>
                    <a:pt x="52" y="9"/>
                    <a:pt x="52" y="9"/>
                    <a:pt x="52" y="9"/>
                  </a:cubicBezTo>
                  <a:cubicBezTo>
                    <a:pt x="52" y="10"/>
                    <a:pt x="51" y="11"/>
                    <a:pt x="50" y="11"/>
                  </a:cubicBezTo>
                  <a:cubicBezTo>
                    <a:pt x="48" y="13"/>
                    <a:pt x="44" y="11"/>
                    <a:pt x="41" y="12"/>
                  </a:cubicBezTo>
                  <a:cubicBezTo>
                    <a:pt x="36" y="12"/>
                    <a:pt x="32" y="13"/>
                    <a:pt x="27" y="14"/>
                  </a:cubicBezTo>
                  <a:cubicBezTo>
                    <a:pt x="25" y="15"/>
                    <a:pt x="24" y="15"/>
                    <a:pt x="22" y="16"/>
                  </a:cubicBezTo>
                  <a:cubicBezTo>
                    <a:pt x="19" y="17"/>
                    <a:pt x="16" y="17"/>
                    <a:pt x="13" y="17"/>
                  </a:cubicBezTo>
                  <a:cubicBezTo>
                    <a:pt x="9" y="17"/>
                    <a:pt x="4" y="15"/>
                    <a:pt x="1" y="11"/>
                  </a:cubicBezTo>
                  <a:cubicBezTo>
                    <a:pt x="1" y="10"/>
                    <a:pt x="0" y="10"/>
                    <a:pt x="0" y="9"/>
                  </a:cubicBezTo>
                  <a:cubicBezTo>
                    <a:pt x="0" y="8"/>
                    <a:pt x="0" y="8"/>
                    <a:pt x="0" y="8"/>
                  </a:cubicBezTo>
                  <a:cubicBezTo>
                    <a:pt x="0" y="8"/>
                    <a:pt x="0" y="8"/>
                    <a:pt x="0" y="8"/>
                  </a:cubicBezTo>
                  <a:cubicBezTo>
                    <a:pt x="0" y="7"/>
                    <a:pt x="0" y="7"/>
                    <a:pt x="0" y="7"/>
                  </a:cubicBezTo>
                  <a:cubicBezTo>
                    <a:pt x="0" y="6"/>
                    <a:pt x="0" y="6"/>
                    <a:pt x="0" y="6"/>
                  </a:cubicBezTo>
                  <a:cubicBezTo>
                    <a:pt x="0" y="6"/>
                    <a:pt x="0" y="6"/>
                    <a:pt x="0" y="6"/>
                  </a:cubicBezTo>
                  <a:cubicBezTo>
                    <a:pt x="0" y="6"/>
                    <a:pt x="0" y="5"/>
                    <a:pt x="0" y="5"/>
                  </a:cubicBezTo>
                  <a:cubicBezTo>
                    <a:pt x="1" y="4"/>
                    <a:pt x="2" y="3"/>
                    <a:pt x="3" y="3"/>
                  </a:cubicBezTo>
                  <a:cubicBezTo>
                    <a:pt x="3" y="3"/>
                    <a:pt x="3" y="3"/>
                    <a:pt x="3" y="3"/>
                  </a:cubicBezTo>
                  <a:cubicBezTo>
                    <a:pt x="5" y="4"/>
                    <a:pt x="6" y="6"/>
                    <a:pt x="7" y="6"/>
                  </a:cubicBezTo>
                  <a:cubicBezTo>
                    <a:pt x="9" y="7"/>
                    <a:pt x="11" y="8"/>
                    <a:pt x="13" y="8"/>
                  </a:cubicBezTo>
                  <a:cubicBezTo>
                    <a:pt x="16" y="7"/>
                    <a:pt x="19" y="7"/>
                    <a:pt x="21" y="6"/>
                  </a:cubicBezTo>
                  <a:cubicBezTo>
                    <a:pt x="25" y="4"/>
                    <a:pt x="28" y="2"/>
                    <a:pt x="32" y="1"/>
                  </a:cubicBezTo>
                  <a:cubicBezTo>
                    <a:pt x="34" y="0"/>
                    <a:pt x="36" y="0"/>
                    <a:pt x="38" y="0"/>
                  </a:cubicBezTo>
                  <a:cubicBezTo>
                    <a:pt x="40" y="0"/>
                    <a:pt x="41" y="0"/>
                    <a:pt x="42" y="0"/>
                  </a:cubicBezTo>
                  <a:cubicBezTo>
                    <a:pt x="42" y="0"/>
                    <a:pt x="43" y="0"/>
                    <a:pt x="43" y="0"/>
                  </a:cubicBezTo>
                  <a:cubicBezTo>
                    <a:pt x="43" y="0"/>
                    <a:pt x="44" y="0"/>
                    <a:pt x="44" y="0"/>
                  </a:cubicBezTo>
                  <a:cubicBezTo>
                    <a:pt x="45" y="0"/>
                    <a:pt x="45" y="0"/>
                    <a:pt x="45" y="0"/>
                  </a:cubicBezTo>
                  <a:cubicBezTo>
                    <a:pt x="48" y="1"/>
                    <a:pt x="52" y="3"/>
                    <a:pt x="52" y="7"/>
                  </a:cubicBezTo>
                  <a:close/>
                </a:path>
              </a:pathLst>
            </a:custGeom>
            <a:solidFill>
              <a:srgbClr val="9695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1" name="i$líḓe"/>
            <p:cNvSpPr/>
            <p:nvPr/>
          </p:nvSpPr>
          <p:spPr bwMode="auto">
            <a:xfrm>
              <a:off x="6491288" y="2979738"/>
              <a:ext cx="19050" cy="15875"/>
            </a:xfrm>
            <a:prstGeom prst="ellipse">
              <a:avLst/>
            </a:prstGeom>
            <a:solidFill>
              <a:srgbClr val="3E659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2" name="išlíde"/>
            <p:cNvSpPr/>
            <p:nvPr/>
          </p:nvSpPr>
          <p:spPr bwMode="auto">
            <a:xfrm>
              <a:off x="6462713" y="3074988"/>
              <a:ext cx="25400" cy="26988"/>
            </a:xfrm>
            <a:prstGeom prst="ellipse">
              <a:avLst/>
            </a:prstGeom>
            <a:solidFill>
              <a:srgbClr val="3E659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3" name="îŝḷîďe"/>
            <p:cNvSpPr/>
            <p:nvPr/>
          </p:nvSpPr>
          <p:spPr bwMode="auto">
            <a:xfrm>
              <a:off x="6467475" y="2938463"/>
              <a:ext cx="12700" cy="11113"/>
            </a:xfrm>
            <a:prstGeom prst="ellipse">
              <a:avLst/>
            </a:prstGeom>
            <a:solidFill>
              <a:srgbClr val="5A63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4" name="íṩḷiḑê"/>
            <p:cNvSpPr/>
            <p:nvPr/>
          </p:nvSpPr>
          <p:spPr bwMode="auto">
            <a:xfrm>
              <a:off x="6470650" y="3014663"/>
              <a:ext cx="30163" cy="28575"/>
            </a:xfrm>
            <a:prstGeom prst="ellipse">
              <a:avLst/>
            </a:prstGeom>
            <a:solidFill>
              <a:srgbClr val="3E659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5" name="îşḷîḋê"/>
            <p:cNvSpPr/>
            <p:nvPr/>
          </p:nvSpPr>
          <p:spPr bwMode="auto">
            <a:xfrm>
              <a:off x="6492875" y="3059113"/>
              <a:ext cx="17463" cy="14288"/>
            </a:xfrm>
            <a:prstGeom prst="ellipse">
              <a:avLst/>
            </a:prstGeom>
            <a:solidFill>
              <a:srgbClr val="3E659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6" name="isḷiḋè"/>
            <p:cNvSpPr/>
            <p:nvPr/>
          </p:nvSpPr>
          <p:spPr bwMode="auto">
            <a:xfrm>
              <a:off x="7405688" y="2813050"/>
              <a:ext cx="442913" cy="646113"/>
            </a:xfrm>
            <a:custGeom>
              <a:avLst/>
              <a:gdLst>
                <a:gd name="T0" fmla="*/ 268 w 268"/>
                <a:gd name="T1" fmla="*/ 148 h 390"/>
                <a:gd name="T2" fmla="*/ 236 w 268"/>
                <a:gd name="T3" fmla="*/ 235 h 390"/>
                <a:gd name="T4" fmla="*/ 236 w 268"/>
                <a:gd name="T5" fmla="*/ 235 h 390"/>
                <a:gd name="T6" fmla="*/ 0 w 268"/>
                <a:gd name="T7" fmla="*/ 390 h 390"/>
                <a:gd name="T8" fmla="*/ 2 w 268"/>
                <a:gd name="T9" fmla="*/ 378 h 390"/>
                <a:gd name="T10" fmla="*/ 3 w 268"/>
                <a:gd name="T11" fmla="*/ 369 h 390"/>
                <a:gd name="T12" fmla="*/ 4 w 268"/>
                <a:gd name="T13" fmla="*/ 357 h 390"/>
                <a:gd name="T14" fmla="*/ 38 w 268"/>
                <a:gd name="T15" fmla="*/ 152 h 390"/>
                <a:gd name="T16" fmla="*/ 51 w 268"/>
                <a:gd name="T17" fmla="*/ 100 h 390"/>
                <a:gd name="T18" fmla="*/ 56 w 268"/>
                <a:gd name="T19" fmla="*/ 80 h 390"/>
                <a:gd name="T20" fmla="*/ 112 w 268"/>
                <a:gd name="T21" fmla="*/ 26 h 390"/>
                <a:gd name="T22" fmla="*/ 148 w 268"/>
                <a:gd name="T23" fmla="*/ 2 h 390"/>
                <a:gd name="T24" fmla="*/ 181 w 268"/>
                <a:gd name="T25" fmla="*/ 9 h 390"/>
                <a:gd name="T26" fmla="*/ 233 w 268"/>
                <a:gd name="T27" fmla="*/ 43 h 390"/>
                <a:gd name="T28" fmla="*/ 251 w 268"/>
                <a:gd name="T29" fmla="*/ 90 h 390"/>
                <a:gd name="T30" fmla="*/ 259 w 268"/>
                <a:gd name="T31" fmla="*/ 114 h 390"/>
                <a:gd name="T32" fmla="*/ 262 w 268"/>
                <a:gd name="T33" fmla="*/ 127 h 390"/>
                <a:gd name="T34" fmla="*/ 266 w 268"/>
                <a:gd name="T35" fmla="*/ 139 h 390"/>
                <a:gd name="T36" fmla="*/ 266 w 268"/>
                <a:gd name="T37" fmla="*/ 139 h 390"/>
                <a:gd name="T38" fmla="*/ 268 w 268"/>
                <a:gd name="T39" fmla="*/ 148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390">
                  <a:moveTo>
                    <a:pt x="268" y="148"/>
                  </a:moveTo>
                  <a:cubicBezTo>
                    <a:pt x="266" y="180"/>
                    <a:pt x="254" y="209"/>
                    <a:pt x="236" y="235"/>
                  </a:cubicBezTo>
                  <a:cubicBezTo>
                    <a:pt x="236" y="235"/>
                    <a:pt x="236" y="235"/>
                    <a:pt x="236" y="235"/>
                  </a:cubicBezTo>
                  <a:cubicBezTo>
                    <a:pt x="185" y="307"/>
                    <a:pt x="84" y="353"/>
                    <a:pt x="0" y="390"/>
                  </a:cubicBezTo>
                  <a:cubicBezTo>
                    <a:pt x="1" y="386"/>
                    <a:pt x="1" y="382"/>
                    <a:pt x="2" y="378"/>
                  </a:cubicBezTo>
                  <a:cubicBezTo>
                    <a:pt x="2" y="375"/>
                    <a:pt x="2" y="372"/>
                    <a:pt x="3" y="369"/>
                  </a:cubicBezTo>
                  <a:cubicBezTo>
                    <a:pt x="3" y="365"/>
                    <a:pt x="3" y="361"/>
                    <a:pt x="4" y="357"/>
                  </a:cubicBezTo>
                  <a:cubicBezTo>
                    <a:pt x="12" y="288"/>
                    <a:pt x="23" y="220"/>
                    <a:pt x="38" y="152"/>
                  </a:cubicBezTo>
                  <a:cubicBezTo>
                    <a:pt x="42" y="135"/>
                    <a:pt x="46" y="118"/>
                    <a:pt x="51" y="100"/>
                  </a:cubicBezTo>
                  <a:cubicBezTo>
                    <a:pt x="52" y="94"/>
                    <a:pt x="54" y="87"/>
                    <a:pt x="56" y="80"/>
                  </a:cubicBezTo>
                  <a:cubicBezTo>
                    <a:pt x="75" y="62"/>
                    <a:pt x="93" y="44"/>
                    <a:pt x="112" y="26"/>
                  </a:cubicBezTo>
                  <a:cubicBezTo>
                    <a:pt x="125" y="13"/>
                    <a:pt x="136" y="4"/>
                    <a:pt x="148" y="2"/>
                  </a:cubicBezTo>
                  <a:cubicBezTo>
                    <a:pt x="157" y="0"/>
                    <a:pt x="167" y="2"/>
                    <a:pt x="181" y="9"/>
                  </a:cubicBezTo>
                  <a:cubicBezTo>
                    <a:pt x="200" y="18"/>
                    <a:pt x="219" y="28"/>
                    <a:pt x="233" y="43"/>
                  </a:cubicBezTo>
                  <a:cubicBezTo>
                    <a:pt x="240" y="58"/>
                    <a:pt x="246" y="74"/>
                    <a:pt x="251" y="90"/>
                  </a:cubicBezTo>
                  <a:cubicBezTo>
                    <a:pt x="254" y="98"/>
                    <a:pt x="256" y="106"/>
                    <a:pt x="259" y="114"/>
                  </a:cubicBezTo>
                  <a:cubicBezTo>
                    <a:pt x="260" y="118"/>
                    <a:pt x="261" y="122"/>
                    <a:pt x="262" y="127"/>
                  </a:cubicBezTo>
                  <a:cubicBezTo>
                    <a:pt x="264" y="131"/>
                    <a:pt x="265" y="135"/>
                    <a:pt x="266" y="139"/>
                  </a:cubicBezTo>
                  <a:cubicBezTo>
                    <a:pt x="266" y="139"/>
                    <a:pt x="266" y="139"/>
                    <a:pt x="266" y="139"/>
                  </a:cubicBezTo>
                  <a:cubicBezTo>
                    <a:pt x="267" y="142"/>
                    <a:pt x="268" y="145"/>
                    <a:pt x="268" y="148"/>
                  </a:cubicBezTo>
                </a:path>
              </a:pathLst>
            </a:custGeom>
            <a:solidFill>
              <a:srgbClr val="D7D8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7" name="íṡḷiḓê"/>
            <p:cNvSpPr/>
            <p:nvPr/>
          </p:nvSpPr>
          <p:spPr bwMode="auto">
            <a:xfrm>
              <a:off x="7410450" y="2992438"/>
              <a:ext cx="434975" cy="431800"/>
            </a:xfrm>
            <a:custGeom>
              <a:avLst/>
              <a:gdLst>
                <a:gd name="T0" fmla="*/ 256 w 263"/>
                <a:gd name="T1" fmla="*/ 6 h 261"/>
                <a:gd name="T2" fmla="*/ 254 w 263"/>
                <a:gd name="T3" fmla="*/ 0 h 261"/>
                <a:gd name="T4" fmla="*/ 46 w 263"/>
                <a:gd name="T5" fmla="*/ 0 h 261"/>
                <a:gd name="T6" fmla="*/ 35 w 263"/>
                <a:gd name="T7" fmla="*/ 44 h 261"/>
                <a:gd name="T8" fmla="*/ 1 w 263"/>
                <a:gd name="T9" fmla="*/ 249 h 261"/>
                <a:gd name="T10" fmla="*/ 0 w 263"/>
                <a:gd name="T11" fmla="*/ 261 h 261"/>
                <a:gd name="T12" fmla="*/ 232 w 263"/>
                <a:gd name="T13" fmla="*/ 107 h 261"/>
                <a:gd name="T14" fmla="*/ 232 w 263"/>
                <a:gd name="T15" fmla="*/ 107 h 261"/>
                <a:gd name="T16" fmla="*/ 263 w 263"/>
                <a:gd name="T17" fmla="*/ 31 h 261"/>
                <a:gd name="T18" fmla="*/ 263 w 263"/>
                <a:gd name="T19" fmla="*/ 31 h 261"/>
                <a:gd name="T20" fmla="*/ 259 w 263"/>
                <a:gd name="T21" fmla="*/ 19 h 261"/>
                <a:gd name="T22" fmla="*/ 256 w 263"/>
                <a:gd name="T23" fmla="*/ 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 h="261">
                  <a:moveTo>
                    <a:pt x="256" y="6"/>
                  </a:moveTo>
                  <a:cubicBezTo>
                    <a:pt x="255" y="4"/>
                    <a:pt x="254" y="2"/>
                    <a:pt x="254" y="0"/>
                  </a:cubicBezTo>
                  <a:cubicBezTo>
                    <a:pt x="46" y="0"/>
                    <a:pt x="46" y="0"/>
                    <a:pt x="46" y="0"/>
                  </a:cubicBezTo>
                  <a:cubicBezTo>
                    <a:pt x="42" y="15"/>
                    <a:pt x="39" y="29"/>
                    <a:pt x="35" y="44"/>
                  </a:cubicBezTo>
                  <a:cubicBezTo>
                    <a:pt x="20" y="112"/>
                    <a:pt x="9" y="180"/>
                    <a:pt x="1" y="249"/>
                  </a:cubicBezTo>
                  <a:cubicBezTo>
                    <a:pt x="0" y="253"/>
                    <a:pt x="0" y="257"/>
                    <a:pt x="0" y="261"/>
                  </a:cubicBezTo>
                  <a:cubicBezTo>
                    <a:pt x="82" y="224"/>
                    <a:pt x="182" y="178"/>
                    <a:pt x="232" y="107"/>
                  </a:cubicBezTo>
                  <a:cubicBezTo>
                    <a:pt x="232" y="107"/>
                    <a:pt x="232" y="107"/>
                    <a:pt x="232" y="107"/>
                  </a:cubicBezTo>
                  <a:cubicBezTo>
                    <a:pt x="248" y="84"/>
                    <a:pt x="259" y="59"/>
                    <a:pt x="263" y="31"/>
                  </a:cubicBezTo>
                  <a:cubicBezTo>
                    <a:pt x="263" y="31"/>
                    <a:pt x="263" y="31"/>
                    <a:pt x="263" y="31"/>
                  </a:cubicBezTo>
                  <a:cubicBezTo>
                    <a:pt x="262" y="27"/>
                    <a:pt x="261" y="23"/>
                    <a:pt x="259" y="19"/>
                  </a:cubicBezTo>
                  <a:cubicBezTo>
                    <a:pt x="258" y="14"/>
                    <a:pt x="257" y="10"/>
                    <a:pt x="256" y="6"/>
                  </a:cubicBezTo>
                </a:path>
              </a:pathLst>
            </a:custGeom>
            <a:solidFill>
              <a:srgbClr val="B2B4B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8" name="ïşliḓê"/>
            <p:cNvSpPr/>
            <p:nvPr/>
          </p:nvSpPr>
          <p:spPr bwMode="auto">
            <a:xfrm>
              <a:off x="7097713" y="3194050"/>
              <a:ext cx="130175" cy="296863"/>
            </a:xfrm>
            <a:custGeom>
              <a:avLst/>
              <a:gdLst>
                <a:gd name="T0" fmla="*/ 78 w 78"/>
                <a:gd name="T1" fmla="*/ 0 h 179"/>
                <a:gd name="T2" fmla="*/ 71 w 78"/>
                <a:gd name="T3" fmla="*/ 27 h 179"/>
                <a:gd name="T4" fmla="*/ 52 w 78"/>
                <a:gd name="T5" fmla="*/ 151 h 179"/>
                <a:gd name="T6" fmla="*/ 49 w 78"/>
                <a:gd name="T7" fmla="*/ 174 h 179"/>
                <a:gd name="T8" fmla="*/ 35 w 78"/>
                <a:gd name="T9" fmla="*/ 176 h 179"/>
                <a:gd name="T10" fmla="*/ 0 w 78"/>
                <a:gd name="T11" fmla="*/ 179 h 179"/>
                <a:gd name="T12" fmla="*/ 1 w 78"/>
                <a:gd name="T13" fmla="*/ 165 h 179"/>
                <a:gd name="T14" fmla="*/ 29 w 78"/>
                <a:gd name="T15" fmla="*/ 11 h 179"/>
                <a:gd name="T16" fmla="*/ 77 w 78"/>
                <a:gd name="T17" fmla="*/ 0 h 179"/>
                <a:gd name="T18" fmla="*/ 78 w 78"/>
                <a:gd name="T1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179">
                  <a:moveTo>
                    <a:pt x="78" y="0"/>
                  </a:moveTo>
                  <a:cubicBezTo>
                    <a:pt x="76" y="9"/>
                    <a:pt x="73" y="18"/>
                    <a:pt x="71" y="27"/>
                  </a:cubicBezTo>
                  <a:cubicBezTo>
                    <a:pt x="62" y="68"/>
                    <a:pt x="59" y="109"/>
                    <a:pt x="52" y="151"/>
                  </a:cubicBezTo>
                  <a:cubicBezTo>
                    <a:pt x="51" y="159"/>
                    <a:pt x="50" y="166"/>
                    <a:pt x="49" y="174"/>
                  </a:cubicBezTo>
                  <a:cubicBezTo>
                    <a:pt x="44" y="175"/>
                    <a:pt x="39" y="175"/>
                    <a:pt x="35" y="176"/>
                  </a:cubicBezTo>
                  <a:cubicBezTo>
                    <a:pt x="23" y="177"/>
                    <a:pt x="12" y="177"/>
                    <a:pt x="0" y="179"/>
                  </a:cubicBezTo>
                  <a:cubicBezTo>
                    <a:pt x="1" y="174"/>
                    <a:pt x="1" y="170"/>
                    <a:pt x="1" y="165"/>
                  </a:cubicBezTo>
                  <a:cubicBezTo>
                    <a:pt x="5" y="115"/>
                    <a:pt x="16" y="62"/>
                    <a:pt x="29" y="11"/>
                  </a:cubicBezTo>
                  <a:cubicBezTo>
                    <a:pt x="45" y="10"/>
                    <a:pt x="62" y="8"/>
                    <a:pt x="77" y="0"/>
                  </a:cubicBezTo>
                  <a:lnTo>
                    <a:pt x="78" y="0"/>
                  </a:lnTo>
                  <a:close/>
                </a:path>
              </a:pathLst>
            </a:custGeom>
            <a:solidFill>
              <a:srgbClr val="B2B4B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9" name="islïḓê"/>
            <p:cNvSpPr/>
            <p:nvPr/>
          </p:nvSpPr>
          <p:spPr bwMode="auto">
            <a:xfrm>
              <a:off x="7785100" y="2792413"/>
              <a:ext cx="30163" cy="73025"/>
            </a:xfrm>
            <a:custGeom>
              <a:avLst/>
              <a:gdLst>
                <a:gd name="T0" fmla="*/ 18 w 19"/>
                <a:gd name="T1" fmla="*/ 42 h 44"/>
                <a:gd name="T2" fmla="*/ 19 w 19"/>
                <a:gd name="T3" fmla="*/ 43 h 44"/>
                <a:gd name="T4" fmla="*/ 19 w 19"/>
                <a:gd name="T5" fmla="*/ 43 h 44"/>
                <a:gd name="T6" fmla="*/ 19 w 19"/>
                <a:gd name="T7" fmla="*/ 44 h 44"/>
                <a:gd name="T8" fmla="*/ 19 w 19"/>
                <a:gd name="T9" fmla="*/ 44 h 44"/>
                <a:gd name="T10" fmla="*/ 19 w 19"/>
                <a:gd name="T11" fmla="*/ 44 h 44"/>
                <a:gd name="T12" fmla="*/ 18 w 19"/>
                <a:gd name="T13" fmla="*/ 42 h 44"/>
                <a:gd name="T14" fmla="*/ 15 w 19"/>
                <a:gd name="T15" fmla="*/ 33 h 44"/>
                <a:gd name="T16" fmla="*/ 15 w 19"/>
                <a:gd name="T17" fmla="*/ 35 h 44"/>
                <a:gd name="T18" fmla="*/ 16 w 19"/>
                <a:gd name="T19" fmla="*/ 37 h 44"/>
                <a:gd name="T20" fmla="*/ 17 w 19"/>
                <a:gd name="T21" fmla="*/ 39 h 44"/>
                <a:gd name="T22" fmla="*/ 17 w 19"/>
                <a:gd name="T23" fmla="*/ 39 h 44"/>
                <a:gd name="T24" fmla="*/ 15 w 19"/>
                <a:gd name="T25" fmla="*/ 33 h 44"/>
                <a:gd name="T26" fmla="*/ 13 w 19"/>
                <a:gd name="T27" fmla="*/ 29 h 44"/>
                <a:gd name="T28" fmla="*/ 14 w 19"/>
                <a:gd name="T29" fmla="*/ 30 h 44"/>
                <a:gd name="T30" fmla="*/ 14 w 19"/>
                <a:gd name="T31" fmla="*/ 30 h 44"/>
                <a:gd name="T32" fmla="*/ 13 w 19"/>
                <a:gd name="T33" fmla="*/ 29 h 44"/>
                <a:gd name="T34" fmla="*/ 13 w 19"/>
                <a:gd name="T35" fmla="*/ 27 h 44"/>
                <a:gd name="T36" fmla="*/ 13 w 19"/>
                <a:gd name="T37" fmla="*/ 28 h 44"/>
                <a:gd name="T38" fmla="*/ 13 w 19"/>
                <a:gd name="T39" fmla="*/ 29 h 44"/>
                <a:gd name="T40" fmla="*/ 13 w 19"/>
                <a:gd name="T41" fmla="*/ 27 h 44"/>
                <a:gd name="T42" fmla="*/ 5 w 19"/>
                <a:gd name="T43" fmla="*/ 10 h 44"/>
                <a:gd name="T44" fmla="*/ 5 w 19"/>
                <a:gd name="T45" fmla="*/ 10 h 44"/>
                <a:gd name="T46" fmla="*/ 6 w 19"/>
                <a:gd name="T47" fmla="*/ 11 h 44"/>
                <a:gd name="T48" fmla="*/ 6 w 19"/>
                <a:gd name="T49" fmla="*/ 12 h 44"/>
                <a:gd name="T50" fmla="*/ 7 w 19"/>
                <a:gd name="T51" fmla="*/ 14 h 44"/>
                <a:gd name="T52" fmla="*/ 5 w 19"/>
                <a:gd name="T53" fmla="*/ 10 h 44"/>
                <a:gd name="T54" fmla="*/ 0 w 19"/>
                <a:gd name="T55" fmla="*/ 0 h 44"/>
                <a:gd name="T56" fmla="*/ 0 w 19"/>
                <a:gd name="T57" fmla="*/ 0 h 44"/>
                <a:gd name="T58" fmla="*/ 0 w 19"/>
                <a:gd name="T59" fmla="*/ 1 h 44"/>
                <a:gd name="T60" fmla="*/ 0 w 19"/>
                <a:gd name="T61" fmla="*/ 1 h 44"/>
                <a:gd name="T62" fmla="*/ 3 w 19"/>
                <a:gd name="T63" fmla="*/ 6 h 44"/>
                <a:gd name="T64" fmla="*/ 0 w 19"/>
                <a:gd name="T65" fmla="*/ 0 h 44"/>
                <a:gd name="T66" fmla="*/ 0 w 19"/>
                <a:gd name="T6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44">
                  <a:moveTo>
                    <a:pt x="18" y="42"/>
                  </a:moveTo>
                  <a:cubicBezTo>
                    <a:pt x="18" y="42"/>
                    <a:pt x="18" y="43"/>
                    <a:pt x="19" y="43"/>
                  </a:cubicBezTo>
                  <a:cubicBezTo>
                    <a:pt x="19" y="43"/>
                    <a:pt x="19" y="43"/>
                    <a:pt x="19" y="43"/>
                  </a:cubicBezTo>
                  <a:cubicBezTo>
                    <a:pt x="19" y="44"/>
                    <a:pt x="19" y="44"/>
                    <a:pt x="19" y="44"/>
                  </a:cubicBezTo>
                  <a:cubicBezTo>
                    <a:pt x="19" y="44"/>
                    <a:pt x="19" y="44"/>
                    <a:pt x="19" y="44"/>
                  </a:cubicBezTo>
                  <a:cubicBezTo>
                    <a:pt x="19" y="44"/>
                    <a:pt x="19" y="44"/>
                    <a:pt x="19" y="44"/>
                  </a:cubicBezTo>
                  <a:cubicBezTo>
                    <a:pt x="18" y="43"/>
                    <a:pt x="18" y="42"/>
                    <a:pt x="18" y="42"/>
                  </a:cubicBezTo>
                  <a:moveTo>
                    <a:pt x="15" y="33"/>
                  </a:moveTo>
                  <a:cubicBezTo>
                    <a:pt x="15" y="34"/>
                    <a:pt x="15" y="34"/>
                    <a:pt x="15" y="35"/>
                  </a:cubicBezTo>
                  <a:cubicBezTo>
                    <a:pt x="16" y="35"/>
                    <a:pt x="16" y="36"/>
                    <a:pt x="16" y="37"/>
                  </a:cubicBezTo>
                  <a:cubicBezTo>
                    <a:pt x="16" y="37"/>
                    <a:pt x="17" y="38"/>
                    <a:pt x="17" y="39"/>
                  </a:cubicBezTo>
                  <a:cubicBezTo>
                    <a:pt x="17" y="39"/>
                    <a:pt x="17" y="39"/>
                    <a:pt x="17" y="39"/>
                  </a:cubicBezTo>
                  <a:cubicBezTo>
                    <a:pt x="16" y="37"/>
                    <a:pt x="16" y="35"/>
                    <a:pt x="15" y="33"/>
                  </a:cubicBezTo>
                  <a:moveTo>
                    <a:pt x="13" y="29"/>
                  </a:moveTo>
                  <a:cubicBezTo>
                    <a:pt x="13" y="29"/>
                    <a:pt x="13" y="30"/>
                    <a:pt x="14" y="30"/>
                  </a:cubicBezTo>
                  <a:cubicBezTo>
                    <a:pt x="14" y="30"/>
                    <a:pt x="14" y="30"/>
                    <a:pt x="14" y="30"/>
                  </a:cubicBezTo>
                  <a:cubicBezTo>
                    <a:pt x="13" y="30"/>
                    <a:pt x="13" y="30"/>
                    <a:pt x="13" y="29"/>
                  </a:cubicBezTo>
                  <a:moveTo>
                    <a:pt x="13" y="27"/>
                  </a:moveTo>
                  <a:cubicBezTo>
                    <a:pt x="13" y="28"/>
                    <a:pt x="13" y="28"/>
                    <a:pt x="13" y="28"/>
                  </a:cubicBezTo>
                  <a:cubicBezTo>
                    <a:pt x="13" y="28"/>
                    <a:pt x="13" y="28"/>
                    <a:pt x="13" y="29"/>
                  </a:cubicBezTo>
                  <a:cubicBezTo>
                    <a:pt x="13" y="28"/>
                    <a:pt x="13" y="28"/>
                    <a:pt x="13" y="27"/>
                  </a:cubicBezTo>
                  <a:moveTo>
                    <a:pt x="5" y="10"/>
                  </a:moveTo>
                  <a:cubicBezTo>
                    <a:pt x="5" y="10"/>
                    <a:pt x="5" y="10"/>
                    <a:pt x="5" y="10"/>
                  </a:cubicBezTo>
                  <a:cubicBezTo>
                    <a:pt x="5" y="11"/>
                    <a:pt x="5" y="11"/>
                    <a:pt x="6" y="11"/>
                  </a:cubicBezTo>
                  <a:cubicBezTo>
                    <a:pt x="6" y="12"/>
                    <a:pt x="6" y="12"/>
                    <a:pt x="6" y="12"/>
                  </a:cubicBezTo>
                  <a:cubicBezTo>
                    <a:pt x="6" y="13"/>
                    <a:pt x="6" y="13"/>
                    <a:pt x="7" y="14"/>
                  </a:cubicBezTo>
                  <a:cubicBezTo>
                    <a:pt x="6" y="12"/>
                    <a:pt x="5" y="11"/>
                    <a:pt x="5" y="10"/>
                  </a:cubicBezTo>
                  <a:moveTo>
                    <a:pt x="0" y="0"/>
                  </a:moveTo>
                  <a:cubicBezTo>
                    <a:pt x="0" y="0"/>
                    <a:pt x="0" y="0"/>
                    <a:pt x="0" y="0"/>
                  </a:cubicBezTo>
                  <a:cubicBezTo>
                    <a:pt x="0" y="0"/>
                    <a:pt x="0" y="1"/>
                    <a:pt x="0" y="1"/>
                  </a:cubicBezTo>
                  <a:cubicBezTo>
                    <a:pt x="0" y="1"/>
                    <a:pt x="0" y="1"/>
                    <a:pt x="0" y="1"/>
                  </a:cubicBezTo>
                  <a:cubicBezTo>
                    <a:pt x="1" y="3"/>
                    <a:pt x="2" y="4"/>
                    <a:pt x="3" y="6"/>
                  </a:cubicBezTo>
                  <a:cubicBezTo>
                    <a:pt x="2" y="4"/>
                    <a:pt x="1" y="2"/>
                    <a:pt x="0" y="0"/>
                  </a:cubicBezTo>
                  <a:cubicBezTo>
                    <a:pt x="0" y="0"/>
                    <a:pt x="0" y="0"/>
                    <a:pt x="0" y="0"/>
                  </a:cubicBezTo>
                </a:path>
              </a:pathLst>
            </a:custGeom>
            <a:solidFill>
              <a:srgbClr val="D7D8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0" name="íşļíḓê"/>
            <p:cNvSpPr/>
            <p:nvPr/>
          </p:nvSpPr>
          <p:spPr bwMode="auto">
            <a:xfrm>
              <a:off x="7785100" y="2794000"/>
              <a:ext cx="30163" cy="69850"/>
            </a:xfrm>
            <a:custGeom>
              <a:avLst/>
              <a:gdLst>
                <a:gd name="T0" fmla="*/ 16 w 19"/>
                <a:gd name="T1" fmla="*/ 36 h 42"/>
                <a:gd name="T2" fmla="*/ 19 w 19"/>
                <a:gd name="T3" fmla="*/ 42 h 42"/>
                <a:gd name="T4" fmla="*/ 18 w 19"/>
                <a:gd name="T5" fmla="*/ 41 h 42"/>
                <a:gd name="T6" fmla="*/ 17 w 19"/>
                <a:gd name="T7" fmla="*/ 38 h 42"/>
                <a:gd name="T8" fmla="*/ 17 w 19"/>
                <a:gd name="T9" fmla="*/ 38 h 42"/>
                <a:gd name="T10" fmla="*/ 16 w 19"/>
                <a:gd name="T11" fmla="*/ 36 h 42"/>
                <a:gd name="T12" fmla="*/ 6 w 19"/>
                <a:gd name="T13" fmla="*/ 11 h 42"/>
                <a:gd name="T14" fmla="*/ 10 w 19"/>
                <a:gd name="T15" fmla="*/ 20 h 42"/>
                <a:gd name="T16" fmla="*/ 10 w 19"/>
                <a:gd name="T17" fmla="*/ 20 h 42"/>
                <a:gd name="T18" fmla="*/ 7 w 19"/>
                <a:gd name="T19" fmla="*/ 13 h 42"/>
                <a:gd name="T20" fmla="*/ 6 w 19"/>
                <a:gd name="T21" fmla="*/ 11 h 42"/>
                <a:gd name="T22" fmla="*/ 0 w 19"/>
                <a:gd name="T23" fmla="*/ 0 h 42"/>
                <a:gd name="T24" fmla="*/ 6 w 19"/>
                <a:gd name="T25" fmla="*/ 10 h 42"/>
                <a:gd name="T26" fmla="*/ 5 w 19"/>
                <a:gd name="T27" fmla="*/ 9 h 42"/>
                <a:gd name="T28" fmla="*/ 5 w 19"/>
                <a:gd name="T29" fmla="*/ 9 h 42"/>
                <a:gd name="T30" fmla="*/ 3 w 19"/>
                <a:gd name="T31" fmla="*/ 5 h 42"/>
                <a:gd name="T32" fmla="*/ 0 w 19"/>
                <a:gd name="T3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42">
                  <a:moveTo>
                    <a:pt x="16" y="36"/>
                  </a:moveTo>
                  <a:cubicBezTo>
                    <a:pt x="17" y="38"/>
                    <a:pt x="18" y="40"/>
                    <a:pt x="19" y="42"/>
                  </a:cubicBezTo>
                  <a:cubicBezTo>
                    <a:pt x="18" y="42"/>
                    <a:pt x="18" y="41"/>
                    <a:pt x="18" y="41"/>
                  </a:cubicBezTo>
                  <a:cubicBezTo>
                    <a:pt x="18" y="40"/>
                    <a:pt x="17" y="39"/>
                    <a:pt x="17" y="38"/>
                  </a:cubicBezTo>
                  <a:cubicBezTo>
                    <a:pt x="17" y="38"/>
                    <a:pt x="17" y="38"/>
                    <a:pt x="17" y="38"/>
                  </a:cubicBezTo>
                  <a:cubicBezTo>
                    <a:pt x="17" y="37"/>
                    <a:pt x="16" y="36"/>
                    <a:pt x="16" y="36"/>
                  </a:cubicBezTo>
                  <a:moveTo>
                    <a:pt x="6" y="11"/>
                  </a:moveTo>
                  <a:cubicBezTo>
                    <a:pt x="7" y="14"/>
                    <a:pt x="9" y="17"/>
                    <a:pt x="10" y="20"/>
                  </a:cubicBezTo>
                  <a:cubicBezTo>
                    <a:pt x="10" y="20"/>
                    <a:pt x="10" y="20"/>
                    <a:pt x="10" y="20"/>
                  </a:cubicBezTo>
                  <a:cubicBezTo>
                    <a:pt x="9" y="18"/>
                    <a:pt x="8" y="15"/>
                    <a:pt x="7" y="13"/>
                  </a:cubicBezTo>
                  <a:cubicBezTo>
                    <a:pt x="6" y="12"/>
                    <a:pt x="6" y="12"/>
                    <a:pt x="6" y="11"/>
                  </a:cubicBezTo>
                  <a:moveTo>
                    <a:pt x="0" y="0"/>
                  </a:moveTo>
                  <a:cubicBezTo>
                    <a:pt x="2" y="4"/>
                    <a:pt x="4" y="7"/>
                    <a:pt x="6" y="10"/>
                  </a:cubicBezTo>
                  <a:cubicBezTo>
                    <a:pt x="5" y="10"/>
                    <a:pt x="5" y="10"/>
                    <a:pt x="5" y="9"/>
                  </a:cubicBezTo>
                  <a:cubicBezTo>
                    <a:pt x="5" y="9"/>
                    <a:pt x="5" y="9"/>
                    <a:pt x="5" y="9"/>
                  </a:cubicBezTo>
                  <a:cubicBezTo>
                    <a:pt x="4" y="7"/>
                    <a:pt x="4" y="6"/>
                    <a:pt x="3" y="5"/>
                  </a:cubicBezTo>
                  <a:cubicBezTo>
                    <a:pt x="2" y="3"/>
                    <a:pt x="1" y="2"/>
                    <a:pt x="0" y="0"/>
                  </a:cubicBezTo>
                </a:path>
              </a:pathLst>
            </a:custGeom>
            <a:solidFill>
              <a:srgbClr val="CAA6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1" name="îṡļíḋe"/>
            <p:cNvSpPr/>
            <p:nvPr/>
          </p:nvSpPr>
          <p:spPr bwMode="auto">
            <a:xfrm>
              <a:off x="7662863" y="2743200"/>
              <a:ext cx="152400" cy="122238"/>
            </a:xfrm>
            <a:custGeom>
              <a:avLst/>
              <a:gdLst>
                <a:gd name="T0" fmla="*/ 19 w 92"/>
                <a:gd name="T1" fmla="*/ 0 h 73"/>
                <a:gd name="T2" fmla="*/ 16 w 92"/>
                <a:gd name="T3" fmla="*/ 0 h 73"/>
                <a:gd name="T4" fmla="*/ 8 w 92"/>
                <a:gd name="T5" fmla="*/ 3 h 73"/>
                <a:gd name="T6" fmla="*/ 4 w 92"/>
                <a:gd name="T7" fmla="*/ 11 h 73"/>
                <a:gd name="T8" fmla="*/ 0 w 92"/>
                <a:gd name="T9" fmla="*/ 22 h 73"/>
                <a:gd name="T10" fmla="*/ 4 w 92"/>
                <a:gd name="T11" fmla="*/ 21 h 73"/>
                <a:gd name="T12" fmla="*/ 29 w 92"/>
                <a:gd name="T13" fmla="*/ 15 h 73"/>
                <a:gd name="T14" fmla="*/ 75 w 92"/>
                <a:gd name="T15" fmla="*/ 45 h 73"/>
                <a:gd name="T16" fmla="*/ 92 w 92"/>
                <a:gd name="T17" fmla="*/ 73 h 73"/>
                <a:gd name="T18" fmla="*/ 92 w 92"/>
                <a:gd name="T19" fmla="*/ 73 h 73"/>
                <a:gd name="T20" fmla="*/ 92 w 92"/>
                <a:gd name="T21" fmla="*/ 72 h 73"/>
                <a:gd name="T22" fmla="*/ 92 w 92"/>
                <a:gd name="T23" fmla="*/ 72 h 73"/>
                <a:gd name="T24" fmla="*/ 89 w 92"/>
                <a:gd name="T25" fmla="*/ 66 h 73"/>
                <a:gd name="T26" fmla="*/ 88 w 92"/>
                <a:gd name="T27" fmla="*/ 64 h 73"/>
                <a:gd name="T28" fmla="*/ 88 w 92"/>
                <a:gd name="T29" fmla="*/ 62 h 73"/>
                <a:gd name="T30" fmla="*/ 87 w 92"/>
                <a:gd name="T31" fmla="*/ 59 h 73"/>
                <a:gd name="T32" fmla="*/ 87 w 92"/>
                <a:gd name="T33" fmla="*/ 59 h 73"/>
                <a:gd name="T34" fmla="*/ 86 w 92"/>
                <a:gd name="T35" fmla="*/ 58 h 73"/>
                <a:gd name="T36" fmla="*/ 86 w 92"/>
                <a:gd name="T37" fmla="*/ 58 h 73"/>
                <a:gd name="T38" fmla="*/ 86 w 92"/>
                <a:gd name="T39" fmla="*/ 57 h 73"/>
                <a:gd name="T40" fmla="*/ 86 w 92"/>
                <a:gd name="T41" fmla="*/ 56 h 73"/>
                <a:gd name="T42" fmla="*/ 83 w 92"/>
                <a:gd name="T43" fmla="*/ 50 h 73"/>
                <a:gd name="T44" fmla="*/ 83 w 92"/>
                <a:gd name="T45" fmla="*/ 50 h 73"/>
                <a:gd name="T46" fmla="*/ 83 w 92"/>
                <a:gd name="T47" fmla="*/ 50 h 73"/>
                <a:gd name="T48" fmla="*/ 79 w 92"/>
                <a:gd name="T49" fmla="*/ 41 h 73"/>
                <a:gd name="T50" fmla="*/ 79 w 92"/>
                <a:gd name="T51" fmla="*/ 40 h 73"/>
                <a:gd name="T52" fmla="*/ 73 w 92"/>
                <a:gd name="T53" fmla="*/ 30 h 73"/>
                <a:gd name="T54" fmla="*/ 73 w 92"/>
                <a:gd name="T55" fmla="*/ 30 h 73"/>
                <a:gd name="T56" fmla="*/ 73 w 92"/>
                <a:gd name="T57" fmla="*/ 29 h 73"/>
                <a:gd name="T58" fmla="*/ 73 w 92"/>
                <a:gd name="T59" fmla="*/ 29 h 73"/>
                <a:gd name="T60" fmla="*/ 45 w 92"/>
                <a:gd name="T61" fmla="*/ 9 h 73"/>
                <a:gd name="T62" fmla="*/ 19 w 92"/>
                <a:gd name="T6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73">
                  <a:moveTo>
                    <a:pt x="19" y="0"/>
                  </a:moveTo>
                  <a:cubicBezTo>
                    <a:pt x="18" y="0"/>
                    <a:pt x="17" y="0"/>
                    <a:pt x="16" y="0"/>
                  </a:cubicBezTo>
                  <a:cubicBezTo>
                    <a:pt x="13" y="1"/>
                    <a:pt x="10" y="1"/>
                    <a:pt x="8" y="3"/>
                  </a:cubicBezTo>
                  <a:cubicBezTo>
                    <a:pt x="6" y="5"/>
                    <a:pt x="5" y="8"/>
                    <a:pt x="4" y="11"/>
                  </a:cubicBezTo>
                  <a:cubicBezTo>
                    <a:pt x="3" y="15"/>
                    <a:pt x="2" y="19"/>
                    <a:pt x="0" y="22"/>
                  </a:cubicBezTo>
                  <a:cubicBezTo>
                    <a:pt x="1" y="22"/>
                    <a:pt x="3" y="21"/>
                    <a:pt x="4" y="21"/>
                  </a:cubicBezTo>
                  <a:cubicBezTo>
                    <a:pt x="14" y="17"/>
                    <a:pt x="22" y="15"/>
                    <a:pt x="29" y="15"/>
                  </a:cubicBezTo>
                  <a:cubicBezTo>
                    <a:pt x="47" y="15"/>
                    <a:pt x="60" y="26"/>
                    <a:pt x="75" y="45"/>
                  </a:cubicBezTo>
                  <a:cubicBezTo>
                    <a:pt x="81" y="54"/>
                    <a:pt x="87" y="63"/>
                    <a:pt x="92" y="73"/>
                  </a:cubicBezTo>
                  <a:cubicBezTo>
                    <a:pt x="92" y="73"/>
                    <a:pt x="92" y="73"/>
                    <a:pt x="92" y="73"/>
                  </a:cubicBezTo>
                  <a:cubicBezTo>
                    <a:pt x="92" y="72"/>
                    <a:pt x="92" y="72"/>
                    <a:pt x="92" y="72"/>
                  </a:cubicBezTo>
                  <a:cubicBezTo>
                    <a:pt x="92" y="72"/>
                    <a:pt x="92" y="72"/>
                    <a:pt x="92" y="72"/>
                  </a:cubicBezTo>
                  <a:cubicBezTo>
                    <a:pt x="91" y="70"/>
                    <a:pt x="90" y="68"/>
                    <a:pt x="89" y="66"/>
                  </a:cubicBezTo>
                  <a:cubicBezTo>
                    <a:pt x="89" y="65"/>
                    <a:pt x="89" y="64"/>
                    <a:pt x="88" y="64"/>
                  </a:cubicBezTo>
                  <a:cubicBezTo>
                    <a:pt x="88" y="63"/>
                    <a:pt x="88" y="63"/>
                    <a:pt x="88" y="62"/>
                  </a:cubicBezTo>
                  <a:cubicBezTo>
                    <a:pt x="87" y="61"/>
                    <a:pt x="87" y="60"/>
                    <a:pt x="87" y="59"/>
                  </a:cubicBezTo>
                  <a:cubicBezTo>
                    <a:pt x="87" y="59"/>
                    <a:pt x="87" y="59"/>
                    <a:pt x="87" y="59"/>
                  </a:cubicBezTo>
                  <a:cubicBezTo>
                    <a:pt x="86" y="59"/>
                    <a:pt x="86" y="58"/>
                    <a:pt x="86" y="58"/>
                  </a:cubicBezTo>
                  <a:cubicBezTo>
                    <a:pt x="86" y="58"/>
                    <a:pt x="86" y="58"/>
                    <a:pt x="86" y="58"/>
                  </a:cubicBezTo>
                  <a:cubicBezTo>
                    <a:pt x="86" y="57"/>
                    <a:pt x="86" y="57"/>
                    <a:pt x="86" y="57"/>
                  </a:cubicBezTo>
                  <a:cubicBezTo>
                    <a:pt x="86" y="57"/>
                    <a:pt x="86" y="57"/>
                    <a:pt x="86" y="56"/>
                  </a:cubicBezTo>
                  <a:cubicBezTo>
                    <a:pt x="85" y="54"/>
                    <a:pt x="84" y="52"/>
                    <a:pt x="83" y="50"/>
                  </a:cubicBezTo>
                  <a:cubicBezTo>
                    <a:pt x="83" y="50"/>
                    <a:pt x="83" y="50"/>
                    <a:pt x="83" y="50"/>
                  </a:cubicBezTo>
                  <a:cubicBezTo>
                    <a:pt x="83" y="50"/>
                    <a:pt x="83" y="50"/>
                    <a:pt x="83" y="50"/>
                  </a:cubicBezTo>
                  <a:cubicBezTo>
                    <a:pt x="82" y="47"/>
                    <a:pt x="80" y="44"/>
                    <a:pt x="79" y="41"/>
                  </a:cubicBezTo>
                  <a:cubicBezTo>
                    <a:pt x="79" y="41"/>
                    <a:pt x="79" y="41"/>
                    <a:pt x="79" y="40"/>
                  </a:cubicBezTo>
                  <a:cubicBezTo>
                    <a:pt x="77" y="37"/>
                    <a:pt x="75" y="34"/>
                    <a:pt x="73" y="30"/>
                  </a:cubicBezTo>
                  <a:cubicBezTo>
                    <a:pt x="73" y="30"/>
                    <a:pt x="73" y="30"/>
                    <a:pt x="73" y="30"/>
                  </a:cubicBezTo>
                  <a:cubicBezTo>
                    <a:pt x="73" y="30"/>
                    <a:pt x="73" y="29"/>
                    <a:pt x="73" y="29"/>
                  </a:cubicBezTo>
                  <a:cubicBezTo>
                    <a:pt x="73" y="29"/>
                    <a:pt x="73" y="29"/>
                    <a:pt x="73" y="29"/>
                  </a:cubicBezTo>
                  <a:cubicBezTo>
                    <a:pt x="64" y="22"/>
                    <a:pt x="55" y="16"/>
                    <a:pt x="45" y="9"/>
                  </a:cubicBezTo>
                  <a:cubicBezTo>
                    <a:pt x="35" y="3"/>
                    <a:pt x="27" y="0"/>
                    <a:pt x="19" y="0"/>
                  </a:cubicBezTo>
                </a:path>
              </a:pathLst>
            </a:custGeom>
            <a:solidFill>
              <a:srgbClr val="D7D8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2" name="íṩļíḋé"/>
            <p:cNvSpPr/>
            <p:nvPr/>
          </p:nvSpPr>
          <p:spPr bwMode="auto">
            <a:xfrm>
              <a:off x="7656513" y="2749550"/>
              <a:ext cx="20638" cy="33338"/>
            </a:xfrm>
            <a:custGeom>
              <a:avLst/>
              <a:gdLst>
                <a:gd name="T0" fmla="*/ 12 w 12"/>
                <a:gd name="T1" fmla="*/ 0 h 21"/>
                <a:gd name="T2" fmla="*/ 7 w 12"/>
                <a:gd name="T3" fmla="*/ 2 h 21"/>
                <a:gd name="T4" fmla="*/ 7 w 12"/>
                <a:gd name="T5" fmla="*/ 2 h 21"/>
                <a:gd name="T6" fmla="*/ 7 w 12"/>
                <a:gd name="T7" fmla="*/ 4 h 21"/>
                <a:gd name="T8" fmla="*/ 0 w 12"/>
                <a:gd name="T9" fmla="*/ 21 h 21"/>
                <a:gd name="T10" fmla="*/ 4 w 12"/>
                <a:gd name="T11" fmla="*/ 19 h 21"/>
                <a:gd name="T12" fmla="*/ 8 w 12"/>
                <a:gd name="T13" fmla="*/ 8 h 21"/>
                <a:gd name="T14" fmla="*/ 12 w 12"/>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12" y="0"/>
                  </a:moveTo>
                  <a:cubicBezTo>
                    <a:pt x="10" y="0"/>
                    <a:pt x="9" y="1"/>
                    <a:pt x="7" y="2"/>
                  </a:cubicBezTo>
                  <a:cubicBezTo>
                    <a:pt x="7" y="2"/>
                    <a:pt x="7" y="2"/>
                    <a:pt x="7" y="2"/>
                  </a:cubicBezTo>
                  <a:cubicBezTo>
                    <a:pt x="7" y="2"/>
                    <a:pt x="7" y="3"/>
                    <a:pt x="7" y="4"/>
                  </a:cubicBezTo>
                  <a:cubicBezTo>
                    <a:pt x="4" y="10"/>
                    <a:pt x="2" y="16"/>
                    <a:pt x="0" y="21"/>
                  </a:cubicBezTo>
                  <a:cubicBezTo>
                    <a:pt x="1" y="21"/>
                    <a:pt x="3" y="20"/>
                    <a:pt x="4" y="19"/>
                  </a:cubicBezTo>
                  <a:cubicBezTo>
                    <a:pt x="6" y="16"/>
                    <a:pt x="7" y="12"/>
                    <a:pt x="8" y="8"/>
                  </a:cubicBezTo>
                  <a:cubicBezTo>
                    <a:pt x="9" y="5"/>
                    <a:pt x="10" y="2"/>
                    <a:pt x="12" y="0"/>
                  </a:cubicBezTo>
                </a:path>
              </a:pathLst>
            </a:custGeom>
            <a:solidFill>
              <a:srgbClr val="B5B7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3" name="íṩļïḋé"/>
            <p:cNvSpPr/>
            <p:nvPr/>
          </p:nvSpPr>
          <p:spPr bwMode="auto">
            <a:xfrm>
              <a:off x="7458075" y="2752725"/>
              <a:ext cx="209550" cy="260350"/>
            </a:xfrm>
            <a:custGeom>
              <a:avLst/>
              <a:gdLst>
                <a:gd name="T0" fmla="*/ 127 w 127"/>
                <a:gd name="T1" fmla="*/ 0 h 157"/>
                <a:gd name="T2" fmla="*/ 127 w 127"/>
                <a:gd name="T3" fmla="*/ 0 h 157"/>
                <a:gd name="T4" fmla="*/ 105 w 127"/>
                <a:gd name="T5" fmla="*/ 17 h 157"/>
                <a:gd name="T6" fmla="*/ 34 w 127"/>
                <a:gd name="T7" fmla="*/ 84 h 157"/>
                <a:gd name="T8" fmla="*/ 14 w 127"/>
                <a:gd name="T9" fmla="*/ 102 h 157"/>
                <a:gd name="T10" fmla="*/ 14 w 127"/>
                <a:gd name="T11" fmla="*/ 102 h 157"/>
                <a:gd name="T12" fmla="*/ 0 w 127"/>
                <a:gd name="T13" fmla="*/ 157 h 157"/>
                <a:gd name="T14" fmla="*/ 21 w 127"/>
                <a:gd name="T15" fmla="*/ 131 h 157"/>
                <a:gd name="T16" fmla="*/ 24 w 127"/>
                <a:gd name="T17" fmla="*/ 117 h 157"/>
                <a:gd name="T18" fmla="*/ 41 w 127"/>
                <a:gd name="T19" fmla="*/ 100 h 157"/>
                <a:gd name="T20" fmla="*/ 120 w 127"/>
                <a:gd name="T21" fmla="*/ 19 h 157"/>
                <a:gd name="T22" fmla="*/ 127 w 127"/>
                <a:gd name="T23" fmla="*/ 2 h 157"/>
                <a:gd name="T24" fmla="*/ 127 w 127"/>
                <a:gd name="T25" fmla="*/ 0 h 157"/>
                <a:gd name="T26" fmla="*/ 127 w 127"/>
                <a:gd name="T2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157">
                  <a:moveTo>
                    <a:pt x="127" y="0"/>
                  </a:moveTo>
                  <a:cubicBezTo>
                    <a:pt x="127" y="0"/>
                    <a:pt x="127" y="0"/>
                    <a:pt x="127" y="0"/>
                  </a:cubicBezTo>
                  <a:cubicBezTo>
                    <a:pt x="120" y="3"/>
                    <a:pt x="113" y="9"/>
                    <a:pt x="105" y="17"/>
                  </a:cubicBezTo>
                  <a:cubicBezTo>
                    <a:pt x="81" y="39"/>
                    <a:pt x="58" y="61"/>
                    <a:pt x="34" y="84"/>
                  </a:cubicBezTo>
                  <a:cubicBezTo>
                    <a:pt x="27" y="90"/>
                    <a:pt x="21" y="96"/>
                    <a:pt x="14" y="102"/>
                  </a:cubicBezTo>
                  <a:cubicBezTo>
                    <a:pt x="14" y="102"/>
                    <a:pt x="14" y="102"/>
                    <a:pt x="14" y="102"/>
                  </a:cubicBezTo>
                  <a:cubicBezTo>
                    <a:pt x="8" y="120"/>
                    <a:pt x="3" y="138"/>
                    <a:pt x="0" y="157"/>
                  </a:cubicBezTo>
                  <a:cubicBezTo>
                    <a:pt x="7" y="148"/>
                    <a:pt x="14" y="140"/>
                    <a:pt x="21" y="131"/>
                  </a:cubicBezTo>
                  <a:cubicBezTo>
                    <a:pt x="22" y="126"/>
                    <a:pt x="23" y="122"/>
                    <a:pt x="24" y="117"/>
                  </a:cubicBezTo>
                  <a:cubicBezTo>
                    <a:pt x="30" y="112"/>
                    <a:pt x="36" y="106"/>
                    <a:pt x="41" y="100"/>
                  </a:cubicBezTo>
                  <a:cubicBezTo>
                    <a:pt x="63" y="69"/>
                    <a:pt x="86" y="36"/>
                    <a:pt x="120" y="19"/>
                  </a:cubicBezTo>
                  <a:cubicBezTo>
                    <a:pt x="122" y="14"/>
                    <a:pt x="124" y="8"/>
                    <a:pt x="127" y="2"/>
                  </a:cubicBezTo>
                  <a:cubicBezTo>
                    <a:pt x="127" y="1"/>
                    <a:pt x="127" y="0"/>
                    <a:pt x="127" y="0"/>
                  </a:cubicBezTo>
                  <a:cubicBezTo>
                    <a:pt x="127" y="0"/>
                    <a:pt x="127" y="0"/>
                    <a:pt x="127" y="0"/>
                  </a:cubicBezTo>
                </a:path>
              </a:pathLst>
            </a:custGeom>
            <a:solidFill>
              <a:srgbClr val="D7D8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4" name="îṩlïḑe"/>
            <p:cNvSpPr/>
            <p:nvPr/>
          </p:nvSpPr>
          <p:spPr bwMode="auto">
            <a:xfrm>
              <a:off x="7842250" y="2963863"/>
              <a:ext cx="9525" cy="39688"/>
            </a:xfrm>
            <a:custGeom>
              <a:avLst/>
              <a:gdLst>
                <a:gd name="T0" fmla="*/ 3 w 6"/>
                <a:gd name="T1" fmla="*/ 14 h 24"/>
                <a:gd name="T2" fmla="*/ 4 w 6"/>
                <a:gd name="T3" fmla="*/ 15 h 24"/>
                <a:gd name="T4" fmla="*/ 6 w 6"/>
                <a:gd name="T5" fmla="*/ 24 h 24"/>
                <a:gd name="T6" fmla="*/ 3 w 6"/>
                <a:gd name="T7" fmla="*/ 14 h 24"/>
                <a:gd name="T8" fmla="*/ 0 w 6"/>
                <a:gd name="T9" fmla="*/ 0 h 24"/>
                <a:gd name="T10" fmla="*/ 0 w 6"/>
                <a:gd name="T11" fmla="*/ 0 h 24"/>
                <a:gd name="T12" fmla="*/ 1 w 6"/>
                <a:gd name="T13" fmla="*/ 2 h 24"/>
                <a:gd name="T14" fmla="*/ 1 w 6"/>
                <a:gd name="T15" fmla="*/ 3 h 24"/>
                <a:gd name="T16" fmla="*/ 0 w 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4">
                  <a:moveTo>
                    <a:pt x="3" y="14"/>
                  </a:moveTo>
                  <a:cubicBezTo>
                    <a:pt x="4" y="14"/>
                    <a:pt x="4" y="15"/>
                    <a:pt x="4" y="15"/>
                  </a:cubicBezTo>
                  <a:cubicBezTo>
                    <a:pt x="4" y="18"/>
                    <a:pt x="5" y="21"/>
                    <a:pt x="6" y="24"/>
                  </a:cubicBezTo>
                  <a:cubicBezTo>
                    <a:pt x="5" y="21"/>
                    <a:pt x="4" y="17"/>
                    <a:pt x="3" y="14"/>
                  </a:cubicBezTo>
                  <a:moveTo>
                    <a:pt x="0" y="0"/>
                  </a:moveTo>
                  <a:cubicBezTo>
                    <a:pt x="0" y="0"/>
                    <a:pt x="0" y="0"/>
                    <a:pt x="0" y="0"/>
                  </a:cubicBezTo>
                  <a:cubicBezTo>
                    <a:pt x="1" y="1"/>
                    <a:pt x="1" y="1"/>
                    <a:pt x="1" y="2"/>
                  </a:cubicBezTo>
                  <a:cubicBezTo>
                    <a:pt x="1" y="2"/>
                    <a:pt x="1" y="3"/>
                    <a:pt x="1" y="3"/>
                  </a:cubicBezTo>
                  <a:cubicBezTo>
                    <a:pt x="1" y="2"/>
                    <a:pt x="1" y="1"/>
                    <a:pt x="0" y="0"/>
                  </a:cubicBezTo>
                </a:path>
              </a:pathLst>
            </a:custGeom>
            <a:solidFill>
              <a:srgbClr val="D7D8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5" name="îsľïḓe"/>
            <p:cNvSpPr/>
            <p:nvPr/>
          </p:nvSpPr>
          <p:spPr bwMode="auto">
            <a:xfrm>
              <a:off x="7842250" y="2963863"/>
              <a:ext cx="1588" cy="3175"/>
            </a:xfrm>
            <a:custGeom>
              <a:avLst/>
              <a:gdLst>
                <a:gd name="T0" fmla="*/ 0 w 1"/>
                <a:gd name="T1" fmla="*/ 0 h 2"/>
                <a:gd name="T2" fmla="*/ 0 w 1"/>
                <a:gd name="T3" fmla="*/ 0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0"/>
                  </a:cubicBezTo>
                  <a:cubicBezTo>
                    <a:pt x="1" y="1"/>
                    <a:pt x="1" y="1"/>
                    <a:pt x="1" y="2"/>
                  </a:cubicBezTo>
                  <a:cubicBezTo>
                    <a:pt x="1" y="1"/>
                    <a:pt x="1" y="1"/>
                    <a:pt x="0" y="0"/>
                  </a:cubicBezTo>
                </a:path>
              </a:pathLst>
            </a:custGeom>
            <a:solidFill>
              <a:srgbClr val="CAA6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6" name="ïšļïḍè"/>
            <p:cNvSpPr/>
            <p:nvPr/>
          </p:nvSpPr>
          <p:spPr bwMode="auto">
            <a:xfrm>
              <a:off x="7840663" y="2963863"/>
              <a:ext cx="12700" cy="80963"/>
            </a:xfrm>
            <a:custGeom>
              <a:avLst/>
              <a:gdLst>
                <a:gd name="T0" fmla="*/ 1 w 8"/>
                <a:gd name="T1" fmla="*/ 0 h 49"/>
                <a:gd name="T2" fmla="*/ 2 w 8"/>
                <a:gd name="T3" fmla="*/ 5 h 49"/>
                <a:gd name="T4" fmla="*/ 0 w 8"/>
                <a:gd name="T5" fmla="*/ 37 h 49"/>
                <a:gd name="T6" fmla="*/ 3 w 8"/>
                <a:gd name="T7" fmla="*/ 48 h 49"/>
                <a:gd name="T8" fmla="*/ 3 w 8"/>
                <a:gd name="T9" fmla="*/ 48 h 49"/>
                <a:gd name="T10" fmla="*/ 3 w 8"/>
                <a:gd name="T11" fmla="*/ 48 h 49"/>
                <a:gd name="T12" fmla="*/ 3 w 8"/>
                <a:gd name="T13" fmla="*/ 49 h 49"/>
                <a:gd name="T14" fmla="*/ 8 w 8"/>
                <a:gd name="T15" fmla="*/ 30 h 49"/>
                <a:gd name="T16" fmla="*/ 8 w 8"/>
                <a:gd name="T17" fmla="*/ 30 h 49"/>
                <a:gd name="T18" fmla="*/ 7 w 8"/>
                <a:gd name="T19" fmla="*/ 24 h 49"/>
                <a:gd name="T20" fmla="*/ 5 w 8"/>
                <a:gd name="T21" fmla="*/ 15 h 49"/>
                <a:gd name="T22" fmla="*/ 4 w 8"/>
                <a:gd name="T23" fmla="*/ 14 h 49"/>
                <a:gd name="T24" fmla="*/ 2 w 8"/>
                <a:gd name="T25" fmla="*/ 3 h 49"/>
                <a:gd name="T26" fmla="*/ 2 w 8"/>
                <a:gd name="T27" fmla="*/ 2 h 49"/>
                <a:gd name="T28" fmla="*/ 1 w 8"/>
                <a:gd name="T2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49">
                  <a:moveTo>
                    <a:pt x="1" y="0"/>
                  </a:moveTo>
                  <a:cubicBezTo>
                    <a:pt x="2" y="2"/>
                    <a:pt x="2" y="3"/>
                    <a:pt x="2" y="5"/>
                  </a:cubicBezTo>
                  <a:cubicBezTo>
                    <a:pt x="2" y="15"/>
                    <a:pt x="2" y="26"/>
                    <a:pt x="0" y="37"/>
                  </a:cubicBezTo>
                  <a:cubicBezTo>
                    <a:pt x="1" y="41"/>
                    <a:pt x="2" y="44"/>
                    <a:pt x="3" y="48"/>
                  </a:cubicBezTo>
                  <a:cubicBezTo>
                    <a:pt x="3" y="48"/>
                    <a:pt x="3" y="48"/>
                    <a:pt x="3" y="48"/>
                  </a:cubicBezTo>
                  <a:cubicBezTo>
                    <a:pt x="3" y="48"/>
                    <a:pt x="3" y="48"/>
                    <a:pt x="3" y="48"/>
                  </a:cubicBezTo>
                  <a:cubicBezTo>
                    <a:pt x="3" y="48"/>
                    <a:pt x="3" y="49"/>
                    <a:pt x="3" y="49"/>
                  </a:cubicBezTo>
                  <a:cubicBezTo>
                    <a:pt x="5" y="43"/>
                    <a:pt x="7" y="36"/>
                    <a:pt x="8" y="30"/>
                  </a:cubicBezTo>
                  <a:cubicBezTo>
                    <a:pt x="8" y="30"/>
                    <a:pt x="8" y="30"/>
                    <a:pt x="8" y="30"/>
                  </a:cubicBezTo>
                  <a:cubicBezTo>
                    <a:pt x="7" y="28"/>
                    <a:pt x="7" y="26"/>
                    <a:pt x="7" y="24"/>
                  </a:cubicBezTo>
                  <a:cubicBezTo>
                    <a:pt x="6" y="21"/>
                    <a:pt x="5" y="18"/>
                    <a:pt x="5" y="15"/>
                  </a:cubicBezTo>
                  <a:cubicBezTo>
                    <a:pt x="5" y="15"/>
                    <a:pt x="5" y="14"/>
                    <a:pt x="4" y="14"/>
                  </a:cubicBezTo>
                  <a:cubicBezTo>
                    <a:pt x="4" y="10"/>
                    <a:pt x="3" y="6"/>
                    <a:pt x="2" y="3"/>
                  </a:cubicBezTo>
                  <a:cubicBezTo>
                    <a:pt x="2" y="3"/>
                    <a:pt x="2" y="2"/>
                    <a:pt x="2" y="2"/>
                  </a:cubicBezTo>
                  <a:cubicBezTo>
                    <a:pt x="2" y="1"/>
                    <a:pt x="2" y="1"/>
                    <a:pt x="1" y="0"/>
                  </a:cubicBezTo>
                </a:path>
              </a:pathLst>
            </a:custGeom>
            <a:solidFill>
              <a:srgbClr val="D7D8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7" name="íṣḷíḑe"/>
            <p:cNvSpPr/>
            <p:nvPr/>
          </p:nvSpPr>
          <p:spPr bwMode="auto">
            <a:xfrm>
              <a:off x="7451725" y="2768600"/>
              <a:ext cx="392113" cy="331788"/>
            </a:xfrm>
            <a:custGeom>
              <a:avLst/>
              <a:gdLst>
                <a:gd name="T0" fmla="*/ 6 w 237"/>
                <a:gd name="T1" fmla="*/ 200 h 200"/>
                <a:gd name="T2" fmla="*/ 6 w 237"/>
                <a:gd name="T3" fmla="*/ 200 h 200"/>
                <a:gd name="T4" fmla="*/ 6 w 237"/>
                <a:gd name="T5" fmla="*/ 200 h 200"/>
                <a:gd name="T6" fmla="*/ 6 w 237"/>
                <a:gd name="T7" fmla="*/ 199 h 200"/>
                <a:gd name="T8" fmla="*/ 6 w 237"/>
                <a:gd name="T9" fmla="*/ 199 h 200"/>
                <a:gd name="T10" fmla="*/ 6 w 237"/>
                <a:gd name="T11" fmla="*/ 199 h 200"/>
                <a:gd name="T12" fmla="*/ 6 w 237"/>
                <a:gd name="T13" fmla="*/ 198 h 200"/>
                <a:gd name="T14" fmla="*/ 6 w 237"/>
                <a:gd name="T15" fmla="*/ 199 h 200"/>
                <a:gd name="T16" fmla="*/ 6 w 237"/>
                <a:gd name="T17" fmla="*/ 198 h 200"/>
                <a:gd name="T18" fmla="*/ 10 w 237"/>
                <a:gd name="T19" fmla="*/ 179 h 200"/>
                <a:gd name="T20" fmla="*/ 10 w 237"/>
                <a:gd name="T21" fmla="*/ 179 h 200"/>
                <a:gd name="T22" fmla="*/ 6 w 237"/>
                <a:gd name="T23" fmla="*/ 198 h 200"/>
                <a:gd name="T24" fmla="*/ 10 w 237"/>
                <a:gd name="T25" fmla="*/ 179 h 200"/>
                <a:gd name="T26" fmla="*/ 10 w 237"/>
                <a:gd name="T27" fmla="*/ 179 h 200"/>
                <a:gd name="T28" fmla="*/ 25 w 237"/>
                <a:gd name="T29" fmla="*/ 121 h 200"/>
                <a:gd name="T30" fmla="*/ 4 w 237"/>
                <a:gd name="T31" fmla="*/ 147 h 200"/>
                <a:gd name="T32" fmla="*/ 4 w 237"/>
                <a:gd name="T33" fmla="*/ 147 h 200"/>
                <a:gd name="T34" fmla="*/ 0 w 237"/>
                <a:gd name="T35" fmla="*/ 177 h 200"/>
                <a:gd name="T36" fmla="*/ 12 w 237"/>
                <a:gd name="T37" fmla="*/ 173 h 200"/>
                <a:gd name="T38" fmla="*/ 11 w 237"/>
                <a:gd name="T39" fmla="*/ 177 h 200"/>
                <a:gd name="T40" fmla="*/ 23 w 237"/>
                <a:gd name="T41" fmla="*/ 127 h 200"/>
                <a:gd name="T42" fmla="*/ 25 w 237"/>
                <a:gd name="T43" fmla="*/ 121 h 200"/>
                <a:gd name="T44" fmla="*/ 157 w 237"/>
                <a:gd name="T45" fmla="*/ 0 h 200"/>
                <a:gd name="T46" fmla="*/ 132 w 237"/>
                <a:gd name="T47" fmla="*/ 6 h 200"/>
                <a:gd name="T48" fmla="*/ 128 w 237"/>
                <a:gd name="T49" fmla="*/ 7 h 200"/>
                <a:gd name="T50" fmla="*/ 124 w 237"/>
                <a:gd name="T51" fmla="*/ 9 h 200"/>
                <a:gd name="T52" fmla="*/ 45 w 237"/>
                <a:gd name="T53" fmla="*/ 90 h 200"/>
                <a:gd name="T54" fmla="*/ 84 w 237"/>
                <a:gd name="T55" fmla="*/ 53 h 200"/>
                <a:gd name="T56" fmla="*/ 120 w 237"/>
                <a:gd name="T57" fmla="*/ 29 h 200"/>
                <a:gd name="T58" fmla="*/ 126 w 237"/>
                <a:gd name="T59" fmla="*/ 28 h 200"/>
                <a:gd name="T60" fmla="*/ 153 w 237"/>
                <a:gd name="T61" fmla="*/ 36 h 200"/>
                <a:gd name="T62" fmla="*/ 205 w 237"/>
                <a:gd name="T63" fmla="*/ 70 h 200"/>
                <a:gd name="T64" fmla="*/ 223 w 237"/>
                <a:gd name="T65" fmla="*/ 117 h 200"/>
                <a:gd name="T66" fmla="*/ 231 w 237"/>
                <a:gd name="T67" fmla="*/ 141 h 200"/>
                <a:gd name="T68" fmla="*/ 231 w 237"/>
                <a:gd name="T69" fmla="*/ 141 h 200"/>
                <a:gd name="T70" fmla="*/ 234 w 237"/>
                <a:gd name="T71" fmla="*/ 154 h 200"/>
                <a:gd name="T72" fmla="*/ 235 w 237"/>
                <a:gd name="T73" fmla="*/ 155 h 200"/>
                <a:gd name="T74" fmla="*/ 237 w 237"/>
                <a:gd name="T75" fmla="*/ 123 h 200"/>
                <a:gd name="T76" fmla="*/ 236 w 237"/>
                <a:gd name="T77" fmla="*/ 118 h 200"/>
                <a:gd name="T78" fmla="*/ 236 w 237"/>
                <a:gd name="T79" fmla="*/ 118 h 200"/>
                <a:gd name="T80" fmla="*/ 236 w 237"/>
                <a:gd name="T81" fmla="*/ 118 h 200"/>
                <a:gd name="T82" fmla="*/ 236 w 237"/>
                <a:gd name="T83" fmla="*/ 117 h 200"/>
                <a:gd name="T84" fmla="*/ 223 w 237"/>
                <a:gd name="T85" fmla="*/ 68 h 200"/>
                <a:gd name="T86" fmla="*/ 220 w 237"/>
                <a:gd name="T87" fmla="*/ 58 h 200"/>
                <a:gd name="T88" fmla="*/ 220 w 237"/>
                <a:gd name="T89" fmla="*/ 58 h 200"/>
                <a:gd name="T90" fmla="*/ 203 w 237"/>
                <a:gd name="T91" fmla="*/ 30 h 200"/>
                <a:gd name="T92" fmla="*/ 157 w 237"/>
                <a:gd name="T93"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7" h="200">
                  <a:moveTo>
                    <a:pt x="6" y="200"/>
                  </a:moveTo>
                  <a:cubicBezTo>
                    <a:pt x="6" y="200"/>
                    <a:pt x="6" y="200"/>
                    <a:pt x="6" y="200"/>
                  </a:cubicBezTo>
                  <a:cubicBezTo>
                    <a:pt x="6" y="200"/>
                    <a:pt x="6" y="200"/>
                    <a:pt x="6" y="200"/>
                  </a:cubicBezTo>
                  <a:moveTo>
                    <a:pt x="6" y="199"/>
                  </a:moveTo>
                  <a:cubicBezTo>
                    <a:pt x="6" y="199"/>
                    <a:pt x="6" y="199"/>
                    <a:pt x="6" y="199"/>
                  </a:cubicBezTo>
                  <a:cubicBezTo>
                    <a:pt x="6" y="199"/>
                    <a:pt x="6" y="199"/>
                    <a:pt x="6" y="199"/>
                  </a:cubicBezTo>
                  <a:moveTo>
                    <a:pt x="6" y="198"/>
                  </a:moveTo>
                  <a:cubicBezTo>
                    <a:pt x="6" y="198"/>
                    <a:pt x="6" y="199"/>
                    <a:pt x="6" y="199"/>
                  </a:cubicBezTo>
                  <a:cubicBezTo>
                    <a:pt x="6" y="199"/>
                    <a:pt x="6" y="198"/>
                    <a:pt x="6" y="198"/>
                  </a:cubicBezTo>
                  <a:moveTo>
                    <a:pt x="10" y="179"/>
                  </a:moveTo>
                  <a:cubicBezTo>
                    <a:pt x="10" y="179"/>
                    <a:pt x="10" y="179"/>
                    <a:pt x="10" y="179"/>
                  </a:cubicBezTo>
                  <a:cubicBezTo>
                    <a:pt x="9" y="185"/>
                    <a:pt x="7" y="192"/>
                    <a:pt x="6" y="198"/>
                  </a:cubicBezTo>
                  <a:cubicBezTo>
                    <a:pt x="7" y="192"/>
                    <a:pt x="9" y="185"/>
                    <a:pt x="10" y="179"/>
                  </a:cubicBezTo>
                  <a:cubicBezTo>
                    <a:pt x="10" y="179"/>
                    <a:pt x="10" y="179"/>
                    <a:pt x="10" y="179"/>
                  </a:cubicBezTo>
                  <a:moveTo>
                    <a:pt x="25" y="121"/>
                  </a:moveTo>
                  <a:cubicBezTo>
                    <a:pt x="18" y="130"/>
                    <a:pt x="11" y="138"/>
                    <a:pt x="4" y="147"/>
                  </a:cubicBezTo>
                  <a:cubicBezTo>
                    <a:pt x="4" y="147"/>
                    <a:pt x="4" y="147"/>
                    <a:pt x="4" y="147"/>
                  </a:cubicBezTo>
                  <a:cubicBezTo>
                    <a:pt x="2" y="157"/>
                    <a:pt x="1" y="167"/>
                    <a:pt x="0" y="177"/>
                  </a:cubicBezTo>
                  <a:cubicBezTo>
                    <a:pt x="4" y="176"/>
                    <a:pt x="8" y="175"/>
                    <a:pt x="12" y="173"/>
                  </a:cubicBezTo>
                  <a:cubicBezTo>
                    <a:pt x="11" y="175"/>
                    <a:pt x="11" y="176"/>
                    <a:pt x="11" y="177"/>
                  </a:cubicBezTo>
                  <a:cubicBezTo>
                    <a:pt x="15" y="160"/>
                    <a:pt x="18" y="144"/>
                    <a:pt x="23" y="127"/>
                  </a:cubicBezTo>
                  <a:cubicBezTo>
                    <a:pt x="23" y="125"/>
                    <a:pt x="24" y="123"/>
                    <a:pt x="25" y="121"/>
                  </a:cubicBezTo>
                  <a:moveTo>
                    <a:pt x="157" y="0"/>
                  </a:moveTo>
                  <a:cubicBezTo>
                    <a:pt x="150" y="0"/>
                    <a:pt x="142" y="2"/>
                    <a:pt x="132" y="6"/>
                  </a:cubicBezTo>
                  <a:cubicBezTo>
                    <a:pt x="131" y="6"/>
                    <a:pt x="129" y="7"/>
                    <a:pt x="128" y="7"/>
                  </a:cubicBezTo>
                  <a:cubicBezTo>
                    <a:pt x="127" y="8"/>
                    <a:pt x="125" y="9"/>
                    <a:pt x="124" y="9"/>
                  </a:cubicBezTo>
                  <a:cubicBezTo>
                    <a:pt x="90" y="26"/>
                    <a:pt x="67" y="59"/>
                    <a:pt x="45" y="90"/>
                  </a:cubicBezTo>
                  <a:cubicBezTo>
                    <a:pt x="58" y="78"/>
                    <a:pt x="71" y="65"/>
                    <a:pt x="84" y="53"/>
                  </a:cubicBezTo>
                  <a:cubicBezTo>
                    <a:pt x="97" y="40"/>
                    <a:pt x="108" y="31"/>
                    <a:pt x="120" y="29"/>
                  </a:cubicBezTo>
                  <a:cubicBezTo>
                    <a:pt x="122" y="29"/>
                    <a:pt x="124" y="28"/>
                    <a:pt x="126" y="28"/>
                  </a:cubicBezTo>
                  <a:cubicBezTo>
                    <a:pt x="134" y="28"/>
                    <a:pt x="142" y="31"/>
                    <a:pt x="153" y="36"/>
                  </a:cubicBezTo>
                  <a:cubicBezTo>
                    <a:pt x="172" y="45"/>
                    <a:pt x="191" y="55"/>
                    <a:pt x="205" y="70"/>
                  </a:cubicBezTo>
                  <a:cubicBezTo>
                    <a:pt x="212" y="85"/>
                    <a:pt x="218" y="101"/>
                    <a:pt x="223" y="117"/>
                  </a:cubicBezTo>
                  <a:cubicBezTo>
                    <a:pt x="226" y="125"/>
                    <a:pt x="228" y="133"/>
                    <a:pt x="231" y="141"/>
                  </a:cubicBezTo>
                  <a:cubicBezTo>
                    <a:pt x="231" y="141"/>
                    <a:pt x="231" y="141"/>
                    <a:pt x="231" y="141"/>
                  </a:cubicBezTo>
                  <a:cubicBezTo>
                    <a:pt x="232" y="145"/>
                    <a:pt x="233" y="149"/>
                    <a:pt x="234" y="154"/>
                  </a:cubicBezTo>
                  <a:cubicBezTo>
                    <a:pt x="235" y="154"/>
                    <a:pt x="235" y="155"/>
                    <a:pt x="235" y="155"/>
                  </a:cubicBezTo>
                  <a:cubicBezTo>
                    <a:pt x="237" y="144"/>
                    <a:pt x="237" y="133"/>
                    <a:pt x="237" y="123"/>
                  </a:cubicBezTo>
                  <a:cubicBezTo>
                    <a:pt x="237" y="121"/>
                    <a:pt x="237" y="120"/>
                    <a:pt x="236" y="118"/>
                  </a:cubicBezTo>
                  <a:cubicBezTo>
                    <a:pt x="236" y="118"/>
                    <a:pt x="236" y="118"/>
                    <a:pt x="236" y="118"/>
                  </a:cubicBezTo>
                  <a:cubicBezTo>
                    <a:pt x="236" y="118"/>
                    <a:pt x="236" y="118"/>
                    <a:pt x="236" y="118"/>
                  </a:cubicBezTo>
                  <a:cubicBezTo>
                    <a:pt x="236" y="118"/>
                    <a:pt x="236" y="117"/>
                    <a:pt x="236" y="117"/>
                  </a:cubicBezTo>
                  <a:cubicBezTo>
                    <a:pt x="232" y="100"/>
                    <a:pt x="228" y="84"/>
                    <a:pt x="223" y="68"/>
                  </a:cubicBezTo>
                  <a:cubicBezTo>
                    <a:pt x="222" y="64"/>
                    <a:pt x="221" y="61"/>
                    <a:pt x="220" y="58"/>
                  </a:cubicBezTo>
                  <a:cubicBezTo>
                    <a:pt x="220" y="58"/>
                    <a:pt x="220" y="58"/>
                    <a:pt x="220" y="58"/>
                  </a:cubicBezTo>
                  <a:cubicBezTo>
                    <a:pt x="215" y="48"/>
                    <a:pt x="209" y="39"/>
                    <a:pt x="203" y="30"/>
                  </a:cubicBezTo>
                  <a:cubicBezTo>
                    <a:pt x="188" y="11"/>
                    <a:pt x="175" y="0"/>
                    <a:pt x="157" y="0"/>
                  </a:cubicBezTo>
                </a:path>
              </a:pathLst>
            </a:custGeom>
            <a:solidFill>
              <a:srgbClr val="CAA6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8" name="íŝḻïḑè"/>
            <p:cNvSpPr/>
            <p:nvPr/>
          </p:nvSpPr>
          <p:spPr bwMode="auto">
            <a:xfrm>
              <a:off x="7469188" y="2814638"/>
              <a:ext cx="376238" cy="247650"/>
            </a:xfrm>
            <a:custGeom>
              <a:avLst/>
              <a:gdLst>
                <a:gd name="T0" fmla="*/ 227 w 227"/>
                <a:gd name="T1" fmla="*/ 138 h 149"/>
                <a:gd name="T2" fmla="*/ 226 w 227"/>
                <a:gd name="T3" fmla="*/ 143 h 149"/>
                <a:gd name="T4" fmla="*/ 227 w 227"/>
                <a:gd name="T5" fmla="*/ 139 h 149"/>
                <a:gd name="T6" fmla="*/ 227 w 227"/>
                <a:gd name="T7" fmla="*/ 138 h 149"/>
                <a:gd name="T8" fmla="*/ 115 w 227"/>
                <a:gd name="T9" fmla="*/ 0 h 149"/>
                <a:gd name="T10" fmla="*/ 109 w 227"/>
                <a:gd name="T11" fmla="*/ 1 h 149"/>
                <a:gd name="T12" fmla="*/ 73 w 227"/>
                <a:gd name="T13" fmla="*/ 25 h 149"/>
                <a:gd name="T14" fmla="*/ 34 w 227"/>
                <a:gd name="T15" fmla="*/ 62 h 149"/>
                <a:gd name="T16" fmla="*/ 17 w 227"/>
                <a:gd name="T17" fmla="*/ 79 h 149"/>
                <a:gd name="T18" fmla="*/ 14 w 227"/>
                <a:gd name="T19" fmla="*/ 93 h 149"/>
                <a:gd name="T20" fmla="*/ 12 w 227"/>
                <a:gd name="T21" fmla="*/ 99 h 149"/>
                <a:gd name="T22" fmla="*/ 0 w 227"/>
                <a:gd name="T23" fmla="*/ 149 h 149"/>
                <a:gd name="T24" fmla="*/ 0 w 227"/>
                <a:gd name="T25" fmla="*/ 149 h 149"/>
                <a:gd name="T26" fmla="*/ 10 w 227"/>
                <a:gd name="T27" fmla="*/ 107 h 149"/>
                <a:gd name="T28" fmla="*/ 218 w 227"/>
                <a:gd name="T29" fmla="*/ 107 h 149"/>
                <a:gd name="T30" fmla="*/ 220 w 227"/>
                <a:gd name="T31" fmla="*/ 113 h 149"/>
                <a:gd name="T32" fmla="*/ 212 w 227"/>
                <a:gd name="T33" fmla="*/ 89 h 149"/>
                <a:gd name="T34" fmla="*/ 194 w 227"/>
                <a:gd name="T35" fmla="*/ 42 h 149"/>
                <a:gd name="T36" fmla="*/ 142 w 227"/>
                <a:gd name="T37" fmla="*/ 8 h 149"/>
                <a:gd name="T38" fmla="*/ 115 w 227"/>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7" h="149">
                  <a:moveTo>
                    <a:pt x="227" y="138"/>
                  </a:moveTo>
                  <a:cubicBezTo>
                    <a:pt x="227" y="139"/>
                    <a:pt x="226" y="141"/>
                    <a:pt x="226" y="143"/>
                  </a:cubicBezTo>
                  <a:cubicBezTo>
                    <a:pt x="226" y="141"/>
                    <a:pt x="227" y="140"/>
                    <a:pt x="227" y="139"/>
                  </a:cubicBezTo>
                  <a:cubicBezTo>
                    <a:pt x="227" y="139"/>
                    <a:pt x="227" y="138"/>
                    <a:pt x="227" y="138"/>
                  </a:cubicBezTo>
                  <a:moveTo>
                    <a:pt x="115" y="0"/>
                  </a:moveTo>
                  <a:cubicBezTo>
                    <a:pt x="113" y="0"/>
                    <a:pt x="111" y="1"/>
                    <a:pt x="109" y="1"/>
                  </a:cubicBezTo>
                  <a:cubicBezTo>
                    <a:pt x="97" y="3"/>
                    <a:pt x="86" y="12"/>
                    <a:pt x="73" y="25"/>
                  </a:cubicBezTo>
                  <a:cubicBezTo>
                    <a:pt x="60" y="37"/>
                    <a:pt x="47" y="50"/>
                    <a:pt x="34" y="62"/>
                  </a:cubicBezTo>
                  <a:cubicBezTo>
                    <a:pt x="29" y="68"/>
                    <a:pt x="23" y="74"/>
                    <a:pt x="17" y="79"/>
                  </a:cubicBezTo>
                  <a:cubicBezTo>
                    <a:pt x="16" y="84"/>
                    <a:pt x="15" y="88"/>
                    <a:pt x="14" y="93"/>
                  </a:cubicBezTo>
                  <a:cubicBezTo>
                    <a:pt x="13" y="95"/>
                    <a:pt x="12" y="97"/>
                    <a:pt x="12" y="99"/>
                  </a:cubicBezTo>
                  <a:cubicBezTo>
                    <a:pt x="7" y="116"/>
                    <a:pt x="4" y="132"/>
                    <a:pt x="0" y="149"/>
                  </a:cubicBezTo>
                  <a:cubicBezTo>
                    <a:pt x="0" y="149"/>
                    <a:pt x="0" y="149"/>
                    <a:pt x="0" y="149"/>
                  </a:cubicBezTo>
                  <a:cubicBezTo>
                    <a:pt x="3" y="135"/>
                    <a:pt x="6" y="121"/>
                    <a:pt x="10" y="107"/>
                  </a:cubicBezTo>
                  <a:cubicBezTo>
                    <a:pt x="218" y="107"/>
                    <a:pt x="218" y="107"/>
                    <a:pt x="218" y="107"/>
                  </a:cubicBezTo>
                  <a:cubicBezTo>
                    <a:pt x="218" y="109"/>
                    <a:pt x="219" y="111"/>
                    <a:pt x="220" y="113"/>
                  </a:cubicBezTo>
                  <a:cubicBezTo>
                    <a:pt x="217" y="105"/>
                    <a:pt x="215" y="97"/>
                    <a:pt x="212" y="89"/>
                  </a:cubicBezTo>
                  <a:cubicBezTo>
                    <a:pt x="207" y="73"/>
                    <a:pt x="201" y="57"/>
                    <a:pt x="194" y="42"/>
                  </a:cubicBezTo>
                  <a:cubicBezTo>
                    <a:pt x="180" y="27"/>
                    <a:pt x="161" y="17"/>
                    <a:pt x="142" y="8"/>
                  </a:cubicBezTo>
                  <a:cubicBezTo>
                    <a:pt x="131" y="3"/>
                    <a:pt x="123" y="0"/>
                    <a:pt x="115" y="0"/>
                  </a:cubicBezTo>
                </a:path>
              </a:pathLst>
            </a:custGeom>
            <a:solidFill>
              <a:srgbClr val="B5B7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9" name="iṥḷïďè"/>
            <p:cNvSpPr/>
            <p:nvPr/>
          </p:nvSpPr>
          <p:spPr bwMode="auto">
            <a:xfrm>
              <a:off x="7415213" y="2992438"/>
              <a:ext cx="430213" cy="381000"/>
            </a:xfrm>
            <a:custGeom>
              <a:avLst/>
              <a:gdLst>
                <a:gd name="T0" fmla="*/ 251 w 260"/>
                <a:gd name="T1" fmla="*/ 0 h 230"/>
                <a:gd name="T2" fmla="*/ 43 w 260"/>
                <a:gd name="T3" fmla="*/ 0 h 230"/>
                <a:gd name="T4" fmla="*/ 33 w 260"/>
                <a:gd name="T5" fmla="*/ 42 h 230"/>
                <a:gd name="T6" fmla="*/ 32 w 260"/>
                <a:gd name="T7" fmla="*/ 44 h 230"/>
                <a:gd name="T8" fmla="*/ 32 w 260"/>
                <a:gd name="T9" fmla="*/ 44 h 230"/>
                <a:gd name="T10" fmla="*/ 28 w 260"/>
                <a:gd name="T11" fmla="*/ 63 h 230"/>
                <a:gd name="T12" fmla="*/ 28 w 260"/>
                <a:gd name="T13" fmla="*/ 63 h 230"/>
                <a:gd name="T14" fmla="*/ 28 w 260"/>
                <a:gd name="T15" fmla="*/ 64 h 230"/>
                <a:gd name="T16" fmla="*/ 28 w 260"/>
                <a:gd name="T17" fmla="*/ 64 h 230"/>
                <a:gd name="T18" fmla="*/ 28 w 260"/>
                <a:gd name="T19" fmla="*/ 64 h 230"/>
                <a:gd name="T20" fmla="*/ 28 w 260"/>
                <a:gd name="T21" fmla="*/ 65 h 230"/>
                <a:gd name="T22" fmla="*/ 28 w 260"/>
                <a:gd name="T23" fmla="*/ 65 h 230"/>
                <a:gd name="T24" fmla="*/ 0 w 260"/>
                <a:gd name="T25" fmla="*/ 230 h 230"/>
                <a:gd name="T26" fmla="*/ 231 w 260"/>
                <a:gd name="T27" fmla="*/ 89 h 230"/>
                <a:gd name="T28" fmla="*/ 232 w 260"/>
                <a:gd name="T29" fmla="*/ 89 h 230"/>
                <a:gd name="T30" fmla="*/ 259 w 260"/>
                <a:gd name="T31" fmla="*/ 36 h 230"/>
                <a:gd name="T32" fmla="*/ 260 w 260"/>
                <a:gd name="T33" fmla="*/ 31 h 230"/>
                <a:gd name="T34" fmla="*/ 260 w 260"/>
                <a:gd name="T35" fmla="*/ 31 h 230"/>
                <a:gd name="T36" fmla="*/ 260 w 260"/>
                <a:gd name="T37" fmla="*/ 31 h 230"/>
                <a:gd name="T38" fmla="*/ 257 w 260"/>
                <a:gd name="T39" fmla="*/ 20 h 230"/>
                <a:gd name="T40" fmla="*/ 256 w 260"/>
                <a:gd name="T41" fmla="*/ 19 h 230"/>
                <a:gd name="T42" fmla="*/ 253 w 260"/>
                <a:gd name="T43" fmla="*/ 6 h 230"/>
                <a:gd name="T44" fmla="*/ 253 w 260"/>
                <a:gd name="T45" fmla="*/ 6 h 230"/>
                <a:gd name="T46" fmla="*/ 251 w 260"/>
                <a:gd name="T47"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0" h="230">
                  <a:moveTo>
                    <a:pt x="251" y="0"/>
                  </a:moveTo>
                  <a:cubicBezTo>
                    <a:pt x="43" y="0"/>
                    <a:pt x="43" y="0"/>
                    <a:pt x="43" y="0"/>
                  </a:cubicBezTo>
                  <a:cubicBezTo>
                    <a:pt x="39" y="14"/>
                    <a:pt x="36" y="28"/>
                    <a:pt x="33" y="42"/>
                  </a:cubicBezTo>
                  <a:cubicBezTo>
                    <a:pt x="33" y="43"/>
                    <a:pt x="32" y="43"/>
                    <a:pt x="32" y="44"/>
                  </a:cubicBezTo>
                  <a:cubicBezTo>
                    <a:pt x="32" y="44"/>
                    <a:pt x="32" y="44"/>
                    <a:pt x="32" y="44"/>
                  </a:cubicBezTo>
                  <a:cubicBezTo>
                    <a:pt x="31" y="50"/>
                    <a:pt x="29" y="57"/>
                    <a:pt x="28" y="63"/>
                  </a:cubicBezTo>
                  <a:cubicBezTo>
                    <a:pt x="28" y="63"/>
                    <a:pt x="28" y="63"/>
                    <a:pt x="28" y="63"/>
                  </a:cubicBezTo>
                  <a:cubicBezTo>
                    <a:pt x="28" y="63"/>
                    <a:pt x="28" y="64"/>
                    <a:pt x="28" y="64"/>
                  </a:cubicBezTo>
                  <a:cubicBezTo>
                    <a:pt x="28" y="64"/>
                    <a:pt x="28" y="64"/>
                    <a:pt x="28" y="64"/>
                  </a:cubicBezTo>
                  <a:cubicBezTo>
                    <a:pt x="28" y="64"/>
                    <a:pt x="28" y="64"/>
                    <a:pt x="28" y="64"/>
                  </a:cubicBezTo>
                  <a:cubicBezTo>
                    <a:pt x="28" y="65"/>
                    <a:pt x="28" y="65"/>
                    <a:pt x="28" y="65"/>
                  </a:cubicBezTo>
                  <a:cubicBezTo>
                    <a:pt x="28" y="65"/>
                    <a:pt x="28" y="65"/>
                    <a:pt x="28" y="65"/>
                  </a:cubicBezTo>
                  <a:cubicBezTo>
                    <a:pt x="16" y="120"/>
                    <a:pt x="7" y="175"/>
                    <a:pt x="0" y="230"/>
                  </a:cubicBezTo>
                  <a:cubicBezTo>
                    <a:pt x="80" y="198"/>
                    <a:pt x="179" y="159"/>
                    <a:pt x="231" y="89"/>
                  </a:cubicBezTo>
                  <a:cubicBezTo>
                    <a:pt x="232" y="89"/>
                    <a:pt x="232" y="89"/>
                    <a:pt x="232" y="89"/>
                  </a:cubicBezTo>
                  <a:cubicBezTo>
                    <a:pt x="243" y="73"/>
                    <a:pt x="253" y="55"/>
                    <a:pt x="259" y="36"/>
                  </a:cubicBezTo>
                  <a:cubicBezTo>
                    <a:pt x="259" y="34"/>
                    <a:pt x="260" y="32"/>
                    <a:pt x="260" y="31"/>
                  </a:cubicBezTo>
                  <a:cubicBezTo>
                    <a:pt x="260" y="31"/>
                    <a:pt x="260" y="31"/>
                    <a:pt x="260" y="31"/>
                  </a:cubicBezTo>
                  <a:cubicBezTo>
                    <a:pt x="260" y="31"/>
                    <a:pt x="260" y="31"/>
                    <a:pt x="260" y="31"/>
                  </a:cubicBezTo>
                  <a:cubicBezTo>
                    <a:pt x="259" y="27"/>
                    <a:pt x="258" y="24"/>
                    <a:pt x="257" y="20"/>
                  </a:cubicBezTo>
                  <a:cubicBezTo>
                    <a:pt x="257" y="20"/>
                    <a:pt x="257" y="19"/>
                    <a:pt x="256" y="19"/>
                  </a:cubicBezTo>
                  <a:cubicBezTo>
                    <a:pt x="255" y="14"/>
                    <a:pt x="254" y="10"/>
                    <a:pt x="253" y="6"/>
                  </a:cubicBezTo>
                  <a:cubicBezTo>
                    <a:pt x="253" y="6"/>
                    <a:pt x="253" y="6"/>
                    <a:pt x="253" y="6"/>
                  </a:cubicBezTo>
                  <a:cubicBezTo>
                    <a:pt x="252" y="4"/>
                    <a:pt x="251" y="2"/>
                    <a:pt x="251" y="0"/>
                  </a:cubicBezTo>
                </a:path>
              </a:pathLst>
            </a:custGeom>
            <a:solidFill>
              <a:srgbClr val="9698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0" name="íŝḷíḑe"/>
            <p:cNvSpPr/>
            <p:nvPr/>
          </p:nvSpPr>
          <p:spPr bwMode="auto">
            <a:xfrm>
              <a:off x="6821488" y="2749550"/>
              <a:ext cx="1044575" cy="768350"/>
            </a:xfrm>
            <a:custGeom>
              <a:avLst/>
              <a:gdLst>
                <a:gd name="T0" fmla="*/ 630 w 630"/>
                <a:gd name="T1" fmla="*/ 135 h 464"/>
                <a:gd name="T2" fmla="*/ 594 w 630"/>
                <a:gd name="T3" fmla="*/ 240 h 464"/>
                <a:gd name="T4" fmla="*/ 593 w 630"/>
                <a:gd name="T5" fmla="*/ 240 h 464"/>
                <a:gd name="T6" fmla="*/ 351 w 630"/>
                <a:gd name="T7" fmla="*/ 386 h 464"/>
                <a:gd name="T8" fmla="*/ 274 w 630"/>
                <a:gd name="T9" fmla="*/ 412 h 464"/>
                <a:gd name="T10" fmla="*/ 202 w 630"/>
                <a:gd name="T11" fmla="*/ 429 h 464"/>
                <a:gd name="T12" fmla="*/ 139 w 630"/>
                <a:gd name="T13" fmla="*/ 438 h 464"/>
                <a:gd name="T14" fmla="*/ 93 w 630"/>
                <a:gd name="T15" fmla="*/ 456 h 464"/>
                <a:gd name="T16" fmla="*/ 34 w 630"/>
                <a:gd name="T17" fmla="*/ 462 h 464"/>
                <a:gd name="T18" fmla="*/ 33 w 630"/>
                <a:gd name="T19" fmla="*/ 462 h 464"/>
                <a:gd name="T20" fmla="*/ 11 w 630"/>
                <a:gd name="T21" fmla="*/ 453 h 464"/>
                <a:gd name="T22" fmla="*/ 2 w 630"/>
                <a:gd name="T23" fmla="*/ 427 h 464"/>
                <a:gd name="T24" fmla="*/ 13 w 630"/>
                <a:gd name="T25" fmla="*/ 347 h 464"/>
                <a:gd name="T26" fmla="*/ 71 w 630"/>
                <a:gd name="T27" fmla="*/ 305 h 464"/>
                <a:gd name="T28" fmla="*/ 95 w 630"/>
                <a:gd name="T29" fmla="*/ 303 h 464"/>
                <a:gd name="T30" fmla="*/ 109 w 630"/>
                <a:gd name="T31" fmla="*/ 294 h 464"/>
                <a:gd name="T32" fmla="*/ 141 w 630"/>
                <a:gd name="T33" fmla="*/ 281 h 464"/>
                <a:gd name="T34" fmla="*/ 166 w 630"/>
                <a:gd name="T35" fmla="*/ 270 h 464"/>
                <a:gd name="T36" fmla="*/ 244 w 630"/>
                <a:gd name="T37" fmla="*/ 253 h 464"/>
                <a:gd name="T38" fmla="*/ 322 w 630"/>
                <a:gd name="T39" fmla="*/ 183 h 464"/>
                <a:gd name="T40" fmla="*/ 493 w 630"/>
                <a:gd name="T41" fmla="*/ 23 h 464"/>
                <a:gd name="T42" fmla="*/ 528 w 630"/>
                <a:gd name="T43" fmla="*/ 1 h 464"/>
                <a:gd name="T44" fmla="*/ 557 w 630"/>
                <a:gd name="T45" fmla="*/ 10 h 464"/>
                <a:gd name="T46" fmla="*/ 615 w 630"/>
                <a:gd name="T47" fmla="*/ 67 h 464"/>
                <a:gd name="T48" fmla="*/ 630 w 630"/>
                <a:gd name="T49" fmla="*/ 135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0" h="464">
                  <a:moveTo>
                    <a:pt x="630" y="135"/>
                  </a:moveTo>
                  <a:cubicBezTo>
                    <a:pt x="629" y="176"/>
                    <a:pt x="615" y="211"/>
                    <a:pt x="594" y="240"/>
                  </a:cubicBezTo>
                  <a:cubicBezTo>
                    <a:pt x="593" y="240"/>
                    <a:pt x="593" y="240"/>
                    <a:pt x="593" y="240"/>
                  </a:cubicBezTo>
                  <a:cubicBezTo>
                    <a:pt x="539" y="314"/>
                    <a:pt x="432" y="353"/>
                    <a:pt x="351" y="386"/>
                  </a:cubicBezTo>
                  <a:cubicBezTo>
                    <a:pt x="326" y="396"/>
                    <a:pt x="300" y="405"/>
                    <a:pt x="274" y="412"/>
                  </a:cubicBezTo>
                  <a:cubicBezTo>
                    <a:pt x="251" y="418"/>
                    <a:pt x="226" y="427"/>
                    <a:pt x="202" y="429"/>
                  </a:cubicBezTo>
                  <a:cubicBezTo>
                    <a:pt x="181" y="431"/>
                    <a:pt x="159" y="431"/>
                    <a:pt x="139" y="438"/>
                  </a:cubicBezTo>
                  <a:cubicBezTo>
                    <a:pt x="123" y="443"/>
                    <a:pt x="109" y="451"/>
                    <a:pt x="93" y="456"/>
                  </a:cubicBezTo>
                  <a:cubicBezTo>
                    <a:pt x="74" y="462"/>
                    <a:pt x="54" y="464"/>
                    <a:pt x="34" y="462"/>
                  </a:cubicBezTo>
                  <a:cubicBezTo>
                    <a:pt x="33" y="462"/>
                    <a:pt x="33" y="462"/>
                    <a:pt x="33" y="462"/>
                  </a:cubicBezTo>
                  <a:cubicBezTo>
                    <a:pt x="25" y="461"/>
                    <a:pt x="17" y="459"/>
                    <a:pt x="11" y="453"/>
                  </a:cubicBezTo>
                  <a:cubicBezTo>
                    <a:pt x="4" y="447"/>
                    <a:pt x="3" y="437"/>
                    <a:pt x="2" y="427"/>
                  </a:cubicBezTo>
                  <a:cubicBezTo>
                    <a:pt x="0" y="397"/>
                    <a:pt x="1" y="375"/>
                    <a:pt x="13" y="347"/>
                  </a:cubicBezTo>
                  <a:cubicBezTo>
                    <a:pt x="22" y="323"/>
                    <a:pt x="45" y="305"/>
                    <a:pt x="71" y="305"/>
                  </a:cubicBezTo>
                  <a:cubicBezTo>
                    <a:pt x="79" y="305"/>
                    <a:pt x="88" y="306"/>
                    <a:pt x="95" y="303"/>
                  </a:cubicBezTo>
                  <a:cubicBezTo>
                    <a:pt x="100" y="301"/>
                    <a:pt x="104" y="298"/>
                    <a:pt x="109" y="294"/>
                  </a:cubicBezTo>
                  <a:cubicBezTo>
                    <a:pt x="119" y="287"/>
                    <a:pt x="130" y="286"/>
                    <a:pt x="141" y="281"/>
                  </a:cubicBezTo>
                  <a:cubicBezTo>
                    <a:pt x="150" y="277"/>
                    <a:pt x="157" y="272"/>
                    <a:pt x="166" y="270"/>
                  </a:cubicBezTo>
                  <a:cubicBezTo>
                    <a:pt x="192" y="262"/>
                    <a:pt x="220" y="266"/>
                    <a:pt x="244" y="253"/>
                  </a:cubicBezTo>
                  <a:cubicBezTo>
                    <a:pt x="273" y="239"/>
                    <a:pt x="298" y="205"/>
                    <a:pt x="322" y="183"/>
                  </a:cubicBezTo>
                  <a:cubicBezTo>
                    <a:pt x="379" y="130"/>
                    <a:pt x="436" y="76"/>
                    <a:pt x="493" y="23"/>
                  </a:cubicBezTo>
                  <a:cubicBezTo>
                    <a:pt x="506" y="11"/>
                    <a:pt x="516" y="3"/>
                    <a:pt x="528" y="1"/>
                  </a:cubicBezTo>
                  <a:cubicBezTo>
                    <a:pt x="536" y="0"/>
                    <a:pt x="546" y="3"/>
                    <a:pt x="557" y="10"/>
                  </a:cubicBezTo>
                  <a:cubicBezTo>
                    <a:pt x="581" y="26"/>
                    <a:pt x="603" y="41"/>
                    <a:pt x="615" y="67"/>
                  </a:cubicBezTo>
                  <a:cubicBezTo>
                    <a:pt x="625" y="89"/>
                    <a:pt x="630" y="112"/>
                    <a:pt x="630" y="1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1" name="îṥḷíḓè"/>
            <p:cNvSpPr/>
            <p:nvPr/>
          </p:nvSpPr>
          <p:spPr bwMode="auto">
            <a:xfrm>
              <a:off x="6953250" y="3248025"/>
              <a:ext cx="57150" cy="98425"/>
            </a:xfrm>
            <a:custGeom>
              <a:avLst/>
              <a:gdLst>
                <a:gd name="T0" fmla="*/ 35 w 35"/>
                <a:gd name="T1" fmla="*/ 0 h 60"/>
                <a:gd name="T2" fmla="*/ 0 w 35"/>
                <a:gd name="T3" fmla="*/ 7 h 60"/>
                <a:gd name="T4" fmla="*/ 28 w 35"/>
                <a:gd name="T5" fmla="*/ 57 h 60"/>
                <a:gd name="T6" fmla="*/ 33 w 35"/>
                <a:gd name="T7" fmla="*/ 58 h 60"/>
                <a:gd name="T8" fmla="*/ 34 w 35"/>
                <a:gd name="T9" fmla="*/ 56 h 60"/>
                <a:gd name="T10" fmla="*/ 35 w 35"/>
                <a:gd name="T11" fmla="*/ 0 h 60"/>
              </a:gdLst>
              <a:ahLst/>
              <a:cxnLst>
                <a:cxn ang="0">
                  <a:pos x="T0" y="T1"/>
                </a:cxn>
                <a:cxn ang="0">
                  <a:pos x="T2" y="T3"/>
                </a:cxn>
                <a:cxn ang="0">
                  <a:pos x="T4" y="T5"/>
                </a:cxn>
                <a:cxn ang="0">
                  <a:pos x="T6" y="T7"/>
                </a:cxn>
                <a:cxn ang="0">
                  <a:pos x="T8" y="T9"/>
                </a:cxn>
                <a:cxn ang="0">
                  <a:pos x="T10" y="T11"/>
                </a:cxn>
              </a:cxnLst>
              <a:rect l="0" t="0" r="r" b="b"/>
              <a:pathLst>
                <a:path w="35" h="60">
                  <a:moveTo>
                    <a:pt x="35" y="0"/>
                  </a:moveTo>
                  <a:cubicBezTo>
                    <a:pt x="25" y="7"/>
                    <a:pt x="12" y="10"/>
                    <a:pt x="0" y="7"/>
                  </a:cubicBezTo>
                  <a:cubicBezTo>
                    <a:pt x="2" y="26"/>
                    <a:pt x="14" y="42"/>
                    <a:pt x="28" y="57"/>
                  </a:cubicBezTo>
                  <a:cubicBezTo>
                    <a:pt x="29" y="58"/>
                    <a:pt x="32" y="60"/>
                    <a:pt x="33" y="58"/>
                  </a:cubicBezTo>
                  <a:cubicBezTo>
                    <a:pt x="34" y="58"/>
                    <a:pt x="34" y="57"/>
                    <a:pt x="34" y="56"/>
                  </a:cubicBezTo>
                  <a:cubicBezTo>
                    <a:pt x="35" y="37"/>
                    <a:pt x="30" y="18"/>
                    <a:pt x="35" y="0"/>
                  </a:cubicBezTo>
                  <a:close/>
                </a:path>
              </a:pathLst>
            </a:custGeom>
            <a:solidFill>
              <a:srgbClr val="D7D8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2" name="ïṩḻiḍé"/>
            <p:cNvSpPr/>
            <p:nvPr/>
          </p:nvSpPr>
          <p:spPr bwMode="auto">
            <a:xfrm>
              <a:off x="7207250" y="3151188"/>
              <a:ext cx="73025" cy="76200"/>
            </a:xfrm>
            <a:custGeom>
              <a:avLst/>
              <a:gdLst>
                <a:gd name="T0" fmla="*/ 24 w 44"/>
                <a:gd name="T1" fmla="*/ 46 h 46"/>
                <a:gd name="T2" fmla="*/ 29 w 44"/>
                <a:gd name="T3" fmla="*/ 41 h 46"/>
                <a:gd name="T4" fmla="*/ 29 w 44"/>
                <a:gd name="T5" fmla="*/ 33 h 46"/>
                <a:gd name="T6" fmla="*/ 43 w 44"/>
                <a:gd name="T7" fmla="*/ 0 h 46"/>
                <a:gd name="T8" fmla="*/ 17 w 44"/>
                <a:gd name="T9" fmla="*/ 16 h 46"/>
                <a:gd name="T10" fmla="*/ 5 w 44"/>
                <a:gd name="T11" fmla="*/ 21 h 46"/>
                <a:gd name="T12" fmla="*/ 1 w 44"/>
                <a:gd name="T13" fmla="*/ 33 h 46"/>
                <a:gd name="T14" fmla="*/ 19 w 44"/>
                <a:gd name="T15" fmla="*/ 43 h 46"/>
                <a:gd name="T16" fmla="*/ 24 w 44"/>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46">
                  <a:moveTo>
                    <a:pt x="24" y="46"/>
                  </a:moveTo>
                  <a:cubicBezTo>
                    <a:pt x="27" y="46"/>
                    <a:pt x="29" y="44"/>
                    <a:pt x="29" y="41"/>
                  </a:cubicBezTo>
                  <a:cubicBezTo>
                    <a:pt x="29" y="39"/>
                    <a:pt x="29" y="36"/>
                    <a:pt x="29" y="33"/>
                  </a:cubicBezTo>
                  <a:cubicBezTo>
                    <a:pt x="29" y="21"/>
                    <a:pt x="44" y="13"/>
                    <a:pt x="43" y="0"/>
                  </a:cubicBezTo>
                  <a:cubicBezTo>
                    <a:pt x="36" y="7"/>
                    <a:pt x="27" y="12"/>
                    <a:pt x="17" y="16"/>
                  </a:cubicBezTo>
                  <a:cubicBezTo>
                    <a:pt x="13" y="17"/>
                    <a:pt x="9" y="18"/>
                    <a:pt x="5" y="21"/>
                  </a:cubicBezTo>
                  <a:cubicBezTo>
                    <a:pt x="2" y="24"/>
                    <a:pt x="0" y="28"/>
                    <a:pt x="1" y="33"/>
                  </a:cubicBezTo>
                  <a:cubicBezTo>
                    <a:pt x="4" y="39"/>
                    <a:pt x="13" y="39"/>
                    <a:pt x="19" y="43"/>
                  </a:cubicBezTo>
                  <a:cubicBezTo>
                    <a:pt x="20" y="44"/>
                    <a:pt x="22" y="46"/>
                    <a:pt x="24" y="46"/>
                  </a:cubicBezTo>
                  <a:close/>
                </a:path>
              </a:pathLst>
            </a:custGeom>
            <a:solidFill>
              <a:srgbClr val="D7D8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3" name="iśḷiḑê"/>
            <p:cNvSpPr/>
            <p:nvPr/>
          </p:nvSpPr>
          <p:spPr bwMode="auto">
            <a:xfrm>
              <a:off x="6877050" y="3111500"/>
              <a:ext cx="931863" cy="406400"/>
            </a:xfrm>
            <a:custGeom>
              <a:avLst/>
              <a:gdLst>
                <a:gd name="T0" fmla="*/ 562 w 563"/>
                <a:gd name="T1" fmla="*/ 13 h 245"/>
                <a:gd name="T2" fmla="*/ 560 w 563"/>
                <a:gd name="T3" fmla="*/ 21 h 245"/>
                <a:gd name="T4" fmla="*/ 318 w 563"/>
                <a:gd name="T5" fmla="*/ 167 h 245"/>
                <a:gd name="T6" fmla="*/ 241 w 563"/>
                <a:gd name="T7" fmla="*/ 193 h 245"/>
                <a:gd name="T8" fmla="*/ 169 w 563"/>
                <a:gd name="T9" fmla="*/ 210 h 245"/>
                <a:gd name="T10" fmla="*/ 106 w 563"/>
                <a:gd name="T11" fmla="*/ 219 h 245"/>
                <a:gd name="T12" fmla="*/ 60 w 563"/>
                <a:gd name="T13" fmla="*/ 237 h 245"/>
                <a:gd name="T14" fmla="*/ 1 w 563"/>
                <a:gd name="T15" fmla="*/ 243 h 245"/>
                <a:gd name="T16" fmla="*/ 0 w 563"/>
                <a:gd name="T17" fmla="*/ 243 h 245"/>
                <a:gd name="T18" fmla="*/ 43 w 563"/>
                <a:gd name="T19" fmla="*/ 233 h 245"/>
                <a:gd name="T20" fmla="*/ 115 w 563"/>
                <a:gd name="T21" fmla="*/ 196 h 245"/>
                <a:gd name="T22" fmla="*/ 212 w 563"/>
                <a:gd name="T23" fmla="*/ 183 h 245"/>
                <a:gd name="T24" fmla="*/ 307 w 563"/>
                <a:gd name="T25" fmla="*/ 156 h 245"/>
                <a:gd name="T26" fmla="*/ 341 w 563"/>
                <a:gd name="T27" fmla="*/ 140 h 245"/>
                <a:gd name="T28" fmla="*/ 368 w 563"/>
                <a:gd name="T29" fmla="*/ 121 h 245"/>
                <a:gd name="T30" fmla="*/ 407 w 563"/>
                <a:gd name="T31" fmla="*/ 99 h 245"/>
                <a:gd name="T32" fmla="*/ 474 w 563"/>
                <a:gd name="T33" fmla="*/ 48 h 245"/>
                <a:gd name="T34" fmla="*/ 544 w 563"/>
                <a:gd name="T35" fmla="*/ 2 h 245"/>
                <a:gd name="T36" fmla="*/ 554 w 563"/>
                <a:gd name="T37" fmla="*/ 0 h 245"/>
                <a:gd name="T38" fmla="*/ 562 w 563"/>
                <a:gd name="T39" fmla="*/ 1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3" h="245">
                  <a:moveTo>
                    <a:pt x="562" y="13"/>
                  </a:moveTo>
                  <a:cubicBezTo>
                    <a:pt x="562" y="16"/>
                    <a:pt x="561" y="18"/>
                    <a:pt x="560" y="21"/>
                  </a:cubicBezTo>
                  <a:cubicBezTo>
                    <a:pt x="506" y="95"/>
                    <a:pt x="399" y="134"/>
                    <a:pt x="318" y="167"/>
                  </a:cubicBezTo>
                  <a:cubicBezTo>
                    <a:pt x="293" y="177"/>
                    <a:pt x="267" y="186"/>
                    <a:pt x="241" y="193"/>
                  </a:cubicBezTo>
                  <a:cubicBezTo>
                    <a:pt x="218" y="199"/>
                    <a:pt x="193" y="208"/>
                    <a:pt x="169" y="210"/>
                  </a:cubicBezTo>
                  <a:cubicBezTo>
                    <a:pt x="148" y="212"/>
                    <a:pt x="126" y="212"/>
                    <a:pt x="106" y="219"/>
                  </a:cubicBezTo>
                  <a:cubicBezTo>
                    <a:pt x="90" y="224"/>
                    <a:pt x="76" y="232"/>
                    <a:pt x="60" y="237"/>
                  </a:cubicBezTo>
                  <a:cubicBezTo>
                    <a:pt x="41" y="243"/>
                    <a:pt x="21" y="245"/>
                    <a:pt x="1" y="243"/>
                  </a:cubicBezTo>
                  <a:cubicBezTo>
                    <a:pt x="0" y="243"/>
                    <a:pt x="0" y="243"/>
                    <a:pt x="0" y="243"/>
                  </a:cubicBezTo>
                  <a:cubicBezTo>
                    <a:pt x="15" y="243"/>
                    <a:pt x="30" y="239"/>
                    <a:pt x="43" y="233"/>
                  </a:cubicBezTo>
                  <a:cubicBezTo>
                    <a:pt x="68" y="222"/>
                    <a:pt x="90" y="206"/>
                    <a:pt x="115" y="196"/>
                  </a:cubicBezTo>
                  <a:cubicBezTo>
                    <a:pt x="146" y="185"/>
                    <a:pt x="180" y="184"/>
                    <a:pt x="212" y="183"/>
                  </a:cubicBezTo>
                  <a:cubicBezTo>
                    <a:pt x="246" y="182"/>
                    <a:pt x="275" y="168"/>
                    <a:pt x="307" y="156"/>
                  </a:cubicBezTo>
                  <a:cubicBezTo>
                    <a:pt x="319" y="152"/>
                    <a:pt x="331" y="147"/>
                    <a:pt x="341" y="140"/>
                  </a:cubicBezTo>
                  <a:cubicBezTo>
                    <a:pt x="350" y="135"/>
                    <a:pt x="359" y="127"/>
                    <a:pt x="368" y="121"/>
                  </a:cubicBezTo>
                  <a:cubicBezTo>
                    <a:pt x="380" y="113"/>
                    <a:pt x="394" y="107"/>
                    <a:pt x="407" y="99"/>
                  </a:cubicBezTo>
                  <a:cubicBezTo>
                    <a:pt x="431" y="85"/>
                    <a:pt x="454" y="67"/>
                    <a:pt x="474" y="48"/>
                  </a:cubicBezTo>
                  <a:cubicBezTo>
                    <a:pt x="494" y="29"/>
                    <a:pt x="517" y="10"/>
                    <a:pt x="544" y="2"/>
                  </a:cubicBezTo>
                  <a:cubicBezTo>
                    <a:pt x="548" y="0"/>
                    <a:pt x="551" y="0"/>
                    <a:pt x="554" y="0"/>
                  </a:cubicBezTo>
                  <a:cubicBezTo>
                    <a:pt x="560" y="2"/>
                    <a:pt x="563" y="8"/>
                    <a:pt x="562" y="13"/>
                  </a:cubicBezTo>
                  <a:close/>
                </a:path>
              </a:pathLst>
            </a:custGeom>
            <a:solidFill>
              <a:srgbClr val="D7D8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4" name="išļiḓe"/>
            <p:cNvSpPr/>
            <p:nvPr/>
          </p:nvSpPr>
          <p:spPr bwMode="auto">
            <a:xfrm>
              <a:off x="6615113" y="3300413"/>
              <a:ext cx="77788" cy="55563"/>
            </a:xfrm>
            <a:custGeom>
              <a:avLst/>
              <a:gdLst>
                <a:gd name="T0" fmla="*/ 46 w 47"/>
                <a:gd name="T1" fmla="*/ 12 h 33"/>
                <a:gd name="T2" fmla="*/ 33 w 47"/>
                <a:gd name="T3" fmla="*/ 9 h 33"/>
                <a:gd name="T4" fmla="*/ 31 w 47"/>
                <a:gd name="T5" fmla="*/ 3 h 33"/>
                <a:gd name="T6" fmla="*/ 27 w 47"/>
                <a:gd name="T7" fmla="*/ 2 h 33"/>
                <a:gd name="T8" fmla="*/ 0 w 47"/>
                <a:gd name="T9" fmla="*/ 32 h 33"/>
                <a:gd name="T10" fmla="*/ 15 w 47"/>
                <a:gd name="T11" fmla="*/ 30 h 33"/>
                <a:gd name="T12" fmla="*/ 40 w 47"/>
                <a:gd name="T13" fmla="*/ 20 h 33"/>
                <a:gd name="T14" fmla="*/ 45 w 47"/>
                <a:gd name="T15" fmla="*/ 17 h 33"/>
                <a:gd name="T16" fmla="*/ 46 w 47"/>
                <a:gd name="T17"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3">
                  <a:moveTo>
                    <a:pt x="46" y="12"/>
                  </a:moveTo>
                  <a:cubicBezTo>
                    <a:pt x="43" y="8"/>
                    <a:pt x="36" y="12"/>
                    <a:pt x="33" y="9"/>
                  </a:cubicBezTo>
                  <a:cubicBezTo>
                    <a:pt x="31" y="7"/>
                    <a:pt x="31" y="5"/>
                    <a:pt x="31" y="3"/>
                  </a:cubicBezTo>
                  <a:cubicBezTo>
                    <a:pt x="30" y="1"/>
                    <a:pt x="28" y="0"/>
                    <a:pt x="27" y="2"/>
                  </a:cubicBezTo>
                  <a:cubicBezTo>
                    <a:pt x="22" y="15"/>
                    <a:pt x="12" y="26"/>
                    <a:pt x="0" y="32"/>
                  </a:cubicBezTo>
                  <a:cubicBezTo>
                    <a:pt x="5" y="33"/>
                    <a:pt x="10" y="31"/>
                    <a:pt x="15" y="30"/>
                  </a:cubicBezTo>
                  <a:cubicBezTo>
                    <a:pt x="23" y="27"/>
                    <a:pt x="32" y="23"/>
                    <a:pt x="40" y="20"/>
                  </a:cubicBezTo>
                  <a:cubicBezTo>
                    <a:pt x="42" y="19"/>
                    <a:pt x="44" y="18"/>
                    <a:pt x="45" y="17"/>
                  </a:cubicBezTo>
                  <a:cubicBezTo>
                    <a:pt x="46" y="16"/>
                    <a:pt x="47" y="13"/>
                    <a:pt x="46" y="12"/>
                  </a:cubicBezTo>
                  <a:close/>
                </a:path>
              </a:pathLst>
            </a:custGeom>
            <a:solidFill>
              <a:srgbClr val="A5CAA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5" name="îş1íḍê"/>
            <p:cNvSpPr/>
            <p:nvPr/>
          </p:nvSpPr>
          <p:spPr bwMode="auto">
            <a:xfrm>
              <a:off x="6210300" y="2543175"/>
              <a:ext cx="114300" cy="63500"/>
            </a:xfrm>
            <a:custGeom>
              <a:avLst/>
              <a:gdLst>
                <a:gd name="T0" fmla="*/ 69 w 69"/>
                <a:gd name="T1" fmla="*/ 28 h 38"/>
                <a:gd name="T2" fmla="*/ 68 w 69"/>
                <a:gd name="T3" fmla="*/ 24 h 38"/>
                <a:gd name="T4" fmla="*/ 64 w 69"/>
                <a:gd name="T5" fmla="*/ 21 h 38"/>
                <a:gd name="T6" fmla="*/ 55 w 69"/>
                <a:gd name="T7" fmla="*/ 15 h 38"/>
                <a:gd name="T8" fmla="*/ 53 w 69"/>
                <a:gd name="T9" fmla="*/ 12 h 38"/>
                <a:gd name="T10" fmla="*/ 57 w 69"/>
                <a:gd name="T11" fmla="*/ 0 h 38"/>
                <a:gd name="T12" fmla="*/ 0 w 69"/>
                <a:gd name="T13" fmla="*/ 24 h 38"/>
                <a:gd name="T14" fmla="*/ 37 w 69"/>
                <a:gd name="T15" fmla="*/ 38 h 38"/>
                <a:gd name="T16" fmla="*/ 49 w 69"/>
                <a:gd name="T17" fmla="*/ 38 h 38"/>
                <a:gd name="T18" fmla="*/ 61 w 69"/>
                <a:gd name="T19" fmla="*/ 37 h 38"/>
                <a:gd name="T20" fmla="*/ 69 w 69"/>
                <a:gd name="T21" fmla="*/ 2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38">
                  <a:moveTo>
                    <a:pt x="69" y="28"/>
                  </a:moveTo>
                  <a:cubicBezTo>
                    <a:pt x="69" y="27"/>
                    <a:pt x="69" y="25"/>
                    <a:pt x="68" y="24"/>
                  </a:cubicBezTo>
                  <a:cubicBezTo>
                    <a:pt x="67" y="23"/>
                    <a:pt x="66" y="22"/>
                    <a:pt x="64" y="21"/>
                  </a:cubicBezTo>
                  <a:cubicBezTo>
                    <a:pt x="61" y="20"/>
                    <a:pt x="58" y="17"/>
                    <a:pt x="55" y="15"/>
                  </a:cubicBezTo>
                  <a:cubicBezTo>
                    <a:pt x="54" y="14"/>
                    <a:pt x="53" y="13"/>
                    <a:pt x="53" y="12"/>
                  </a:cubicBezTo>
                  <a:cubicBezTo>
                    <a:pt x="52" y="8"/>
                    <a:pt x="60" y="3"/>
                    <a:pt x="57" y="0"/>
                  </a:cubicBezTo>
                  <a:cubicBezTo>
                    <a:pt x="41" y="14"/>
                    <a:pt x="21" y="22"/>
                    <a:pt x="0" y="24"/>
                  </a:cubicBezTo>
                  <a:cubicBezTo>
                    <a:pt x="11" y="31"/>
                    <a:pt x="24" y="36"/>
                    <a:pt x="37" y="38"/>
                  </a:cubicBezTo>
                  <a:cubicBezTo>
                    <a:pt x="41" y="38"/>
                    <a:pt x="45" y="38"/>
                    <a:pt x="49" y="38"/>
                  </a:cubicBezTo>
                  <a:cubicBezTo>
                    <a:pt x="53" y="38"/>
                    <a:pt x="57" y="38"/>
                    <a:pt x="61" y="37"/>
                  </a:cubicBezTo>
                  <a:cubicBezTo>
                    <a:pt x="65" y="35"/>
                    <a:pt x="68" y="32"/>
                    <a:pt x="69" y="28"/>
                  </a:cubicBezTo>
                  <a:close/>
                </a:path>
              </a:pathLst>
            </a:custGeom>
            <a:solidFill>
              <a:srgbClr val="D7D8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6" name="îş1îḑe"/>
            <p:cNvSpPr/>
            <p:nvPr/>
          </p:nvSpPr>
          <p:spPr bwMode="auto">
            <a:xfrm>
              <a:off x="6138863" y="2652713"/>
              <a:ext cx="115888" cy="36513"/>
            </a:xfrm>
            <a:custGeom>
              <a:avLst/>
              <a:gdLst>
                <a:gd name="T0" fmla="*/ 48 w 70"/>
                <a:gd name="T1" fmla="*/ 20 h 22"/>
                <a:gd name="T2" fmla="*/ 30 w 70"/>
                <a:gd name="T3" fmla="*/ 20 h 22"/>
                <a:gd name="T4" fmla="*/ 12 w 70"/>
                <a:gd name="T5" fmla="*/ 15 h 22"/>
                <a:gd name="T6" fmla="*/ 0 w 70"/>
                <a:gd name="T7" fmla="*/ 0 h 22"/>
                <a:gd name="T8" fmla="*/ 48 w 70"/>
                <a:gd name="T9" fmla="*/ 7 h 22"/>
                <a:gd name="T10" fmla="*/ 70 w 70"/>
                <a:gd name="T11" fmla="*/ 6 h 22"/>
                <a:gd name="T12" fmla="*/ 48 w 70"/>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70" h="22">
                  <a:moveTo>
                    <a:pt x="48" y="20"/>
                  </a:moveTo>
                  <a:cubicBezTo>
                    <a:pt x="42" y="22"/>
                    <a:pt x="36" y="21"/>
                    <a:pt x="30" y="20"/>
                  </a:cubicBezTo>
                  <a:cubicBezTo>
                    <a:pt x="24" y="19"/>
                    <a:pt x="17" y="18"/>
                    <a:pt x="12" y="15"/>
                  </a:cubicBezTo>
                  <a:cubicBezTo>
                    <a:pt x="6" y="12"/>
                    <a:pt x="1" y="7"/>
                    <a:pt x="0" y="0"/>
                  </a:cubicBezTo>
                  <a:cubicBezTo>
                    <a:pt x="15" y="6"/>
                    <a:pt x="32" y="7"/>
                    <a:pt x="48" y="7"/>
                  </a:cubicBezTo>
                  <a:cubicBezTo>
                    <a:pt x="55" y="7"/>
                    <a:pt x="63" y="8"/>
                    <a:pt x="70" y="6"/>
                  </a:cubicBezTo>
                  <a:cubicBezTo>
                    <a:pt x="64" y="12"/>
                    <a:pt x="57" y="18"/>
                    <a:pt x="48" y="20"/>
                  </a:cubicBezTo>
                  <a:close/>
                </a:path>
              </a:pathLst>
            </a:custGeom>
            <a:solidFill>
              <a:srgbClr val="D7D8D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7" name="íš1îďe"/>
            <p:cNvSpPr/>
            <p:nvPr/>
          </p:nvSpPr>
          <p:spPr bwMode="auto">
            <a:xfrm>
              <a:off x="7000875" y="1743075"/>
              <a:ext cx="168275" cy="73025"/>
            </a:xfrm>
            <a:custGeom>
              <a:avLst/>
              <a:gdLst>
                <a:gd name="T0" fmla="*/ 6 w 102"/>
                <a:gd name="T1" fmla="*/ 43 h 44"/>
                <a:gd name="T2" fmla="*/ 14 w 102"/>
                <a:gd name="T3" fmla="*/ 44 h 44"/>
                <a:gd name="T4" fmla="*/ 50 w 102"/>
                <a:gd name="T5" fmla="*/ 35 h 44"/>
                <a:gd name="T6" fmla="*/ 79 w 102"/>
                <a:gd name="T7" fmla="*/ 37 h 44"/>
                <a:gd name="T8" fmla="*/ 92 w 102"/>
                <a:gd name="T9" fmla="*/ 39 h 44"/>
                <a:gd name="T10" fmla="*/ 101 w 102"/>
                <a:gd name="T11" fmla="*/ 31 h 44"/>
                <a:gd name="T12" fmla="*/ 94 w 102"/>
                <a:gd name="T13" fmla="*/ 18 h 44"/>
                <a:gd name="T14" fmla="*/ 11 w 102"/>
                <a:gd name="T15" fmla="*/ 18 h 44"/>
                <a:gd name="T16" fmla="*/ 2 w 102"/>
                <a:gd name="T17" fmla="*/ 29 h 44"/>
                <a:gd name="T18" fmla="*/ 6 w 102"/>
                <a:gd name="T19"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44">
                  <a:moveTo>
                    <a:pt x="6" y="43"/>
                  </a:moveTo>
                  <a:cubicBezTo>
                    <a:pt x="8" y="44"/>
                    <a:pt x="11" y="44"/>
                    <a:pt x="14" y="44"/>
                  </a:cubicBezTo>
                  <a:cubicBezTo>
                    <a:pt x="26" y="43"/>
                    <a:pt x="37" y="37"/>
                    <a:pt x="50" y="35"/>
                  </a:cubicBezTo>
                  <a:cubicBezTo>
                    <a:pt x="60" y="34"/>
                    <a:pt x="70" y="35"/>
                    <a:pt x="79" y="37"/>
                  </a:cubicBezTo>
                  <a:cubicBezTo>
                    <a:pt x="84" y="38"/>
                    <a:pt x="88" y="39"/>
                    <a:pt x="92" y="39"/>
                  </a:cubicBezTo>
                  <a:cubicBezTo>
                    <a:pt x="96" y="38"/>
                    <a:pt x="100" y="35"/>
                    <a:pt x="101" y="31"/>
                  </a:cubicBezTo>
                  <a:cubicBezTo>
                    <a:pt x="102" y="26"/>
                    <a:pt x="98" y="22"/>
                    <a:pt x="94" y="18"/>
                  </a:cubicBezTo>
                  <a:cubicBezTo>
                    <a:pt x="70" y="1"/>
                    <a:pt x="35" y="0"/>
                    <a:pt x="11" y="18"/>
                  </a:cubicBezTo>
                  <a:cubicBezTo>
                    <a:pt x="7" y="21"/>
                    <a:pt x="3" y="25"/>
                    <a:pt x="2" y="29"/>
                  </a:cubicBezTo>
                  <a:cubicBezTo>
                    <a:pt x="0" y="34"/>
                    <a:pt x="2" y="40"/>
                    <a:pt x="6" y="43"/>
                  </a:cubicBezTo>
                  <a:close/>
                </a:path>
              </a:pathLst>
            </a:custGeom>
            <a:solidFill>
              <a:srgbClr val="3B3A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8" name="íş1ïḓé"/>
            <p:cNvSpPr/>
            <p:nvPr/>
          </p:nvSpPr>
          <p:spPr bwMode="auto">
            <a:xfrm>
              <a:off x="7486650" y="1798638"/>
              <a:ext cx="166688" cy="100013"/>
            </a:xfrm>
            <a:custGeom>
              <a:avLst/>
              <a:gdLst>
                <a:gd name="T0" fmla="*/ 93 w 101"/>
                <a:gd name="T1" fmla="*/ 60 h 61"/>
                <a:gd name="T2" fmla="*/ 85 w 101"/>
                <a:gd name="T3" fmla="*/ 59 h 61"/>
                <a:gd name="T4" fmla="*/ 51 w 101"/>
                <a:gd name="T5" fmla="*/ 40 h 61"/>
                <a:gd name="T6" fmla="*/ 21 w 101"/>
                <a:gd name="T7" fmla="*/ 34 h 61"/>
                <a:gd name="T8" fmla="*/ 8 w 101"/>
                <a:gd name="T9" fmla="*/ 32 h 61"/>
                <a:gd name="T10" fmla="*/ 1 w 101"/>
                <a:gd name="T11" fmla="*/ 22 h 61"/>
                <a:gd name="T12" fmla="*/ 11 w 101"/>
                <a:gd name="T13" fmla="*/ 11 h 61"/>
                <a:gd name="T14" fmla="*/ 95 w 101"/>
                <a:gd name="T15" fmla="*/ 34 h 61"/>
                <a:gd name="T16" fmla="*/ 101 w 101"/>
                <a:gd name="T17" fmla="*/ 48 h 61"/>
                <a:gd name="T18" fmla="*/ 93 w 101"/>
                <a:gd name="T19"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61">
                  <a:moveTo>
                    <a:pt x="93" y="60"/>
                  </a:moveTo>
                  <a:cubicBezTo>
                    <a:pt x="91" y="61"/>
                    <a:pt x="88" y="60"/>
                    <a:pt x="85" y="59"/>
                  </a:cubicBezTo>
                  <a:cubicBezTo>
                    <a:pt x="73" y="55"/>
                    <a:pt x="63" y="46"/>
                    <a:pt x="51" y="40"/>
                  </a:cubicBezTo>
                  <a:cubicBezTo>
                    <a:pt x="42" y="36"/>
                    <a:pt x="31" y="35"/>
                    <a:pt x="21" y="34"/>
                  </a:cubicBezTo>
                  <a:cubicBezTo>
                    <a:pt x="16" y="34"/>
                    <a:pt x="12" y="34"/>
                    <a:pt x="8" y="32"/>
                  </a:cubicBezTo>
                  <a:cubicBezTo>
                    <a:pt x="4" y="30"/>
                    <a:pt x="0" y="26"/>
                    <a:pt x="1" y="22"/>
                  </a:cubicBezTo>
                  <a:cubicBezTo>
                    <a:pt x="1" y="17"/>
                    <a:pt x="6" y="13"/>
                    <a:pt x="11" y="11"/>
                  </a:cubicBezTo>
                  <a:cubicBezTo>
                    <a:pt x="40" y="0"/>
                    <a:pt x="76" y="9"/>
                    <a:pt x="95" y="34"/>
                  </a:cubicBezTo>
                  <a:cubicBezTo>
                    <a:pt x="98" y="38"/>
                    <a:pt x="101" y="43"/>
                    <a:pt x="101" y="48"/>
                  </a:cubicBezTo>
                  <a:cubicBezTo>
                    <a:pt x="101" y="53"/>
                    <a:pt x="98" y="59"/>
                    <a:pt x="93" y="60"/>
                  </a:cubicBezTo>
                  <a:close/>
                </a:path>
              </a:pathLst>
            </a:custGeom>
            <a:solidFill>
              <a:srgbClr val="3B3A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9" name="íṡ1ïḋé"/>
            <p:cNvSpPr/>
            <p:nvPr/>
          </p:nvSpPr>
          <p:spPr bwMode="auto">
            <a:xfrm>
              <a:off x="5675313" y="4160838"/>
              <a:ext cx="779463" cy="1187450"/>
            </a:xfrm>
            <a:custGeom>
              <a:avLst/>
              <a:gdLst>
                <a:gd name="T0" fmla="*/ 471 w 471"/>
                <a:gd name="T1" fmla="*/ 121 h 717"/>
                <a:gd name="T2" fmla="*/ 235 w 471"/>
                <a:gd name="T3" fmla="*/ 0 h 717"/>
                <a:gd name="T4" fmla="*/ 0 w 471"/>
                <a:gd name="T5" fmla="*/ 121 h 717"/>
                <a:gd name="T6" fmla="*/ 5 w 471"/>
                <a:gd name="T7" fmla="*/ 145 h 717"/>
                <a:gd name="T8" fmla="*/ 13 w 471"/>
                <a:gd name="T9" fmla="*/ 192 h 717"/>
                <a:gd name="T10" fmla="*/ 13 w 471"/>
                <a:gd name="T11" fmla="*/ 631 h 717"/>
                <a:gd name="T12" fmla="*/ 13 w 471"/>
                <a:gd name="T13" fmla="*/ 631 h 717"/>
                <a:gd name="T14" fmla="*/ 13 w 471"/>
                <a:gd name="T15" fmla="*/ 635 h 717"/>
                <a:gd name="T16" fmla="*/ 18 w 471"/>
                <a:gd name="T17" fmla="*/ 649 h 717"/>
                <a:gd name="T18" fmla="*/ 18 w 471"/>
                <a:gd name="T19" fmla="*/ 649 h 717"/>
                <a:gd name="T20" fmla="*/ 235 w 471"/>
                <a:gd name="T21" fmla="*/ 717 h 717"/>
                <a:gd name="T22" fmla="*/ 452 w 471"/>
                <a:gd name="T23" fmla="*/ 649 h 717"/>
                <a:gd name="T24" fmla="*/ 453 w 471"/>
                <a:gd name="T25" fmla="*/ 649 h 717"/>
                <a:gd name="T26" fmla="*/ 457 w 471"/>
                <a:gd name="T27" fmla="*/ 635 h 717"/>
                <a:gd name="T28" fmla="*/ 457 w 471"/>
                <a:gd name="T29" fmla="*/ 631 h 717"/>
                <a:gd name="T30" fmla="*/ 457 w 471"/>
                <a:gd name="T31" fmla="*/ 631 h 717"/>
                <a:gd name="T32" fmla="*/ 457 w 471"/>
                <a:gd name="T33" fmla="*/ 192 h 717"/>
                <a:gd name="T34" fmla="*/ 466 w 471"/>
                <a:gd name="T35" fmla="*/ 145 h 717"/>
                <a:gd name="T36" fmla="*/ 471 w 471"/>
                <a:gd name="T37" fmla="*/ 121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1" h="717">
                  <a:moveTo>
                    <a:pt x="471" y="121"/>
                  </a:moveTo>
                  <a:cubicBezTo>
                    <a:pt x="471" y="54"/>
                    <a:pt x="365" y="0"/>
                    <a:pt x="235" y="0"/>
                  </a:cubicBezTo>
                  <a:cubicBezTo>
                    <a:pt x="105" y="0"/>
                    <a:pt x="0" y="54"/>
                    <a:pt x="0" y="121"/>
                  </a:cubicBezTo>
                  <a:cubicBezTo>
                    <a:pt x="0" y="129"/>
                    <a:pt x="1" y="137"/>
                    <a:pt x="5" y="145"/>
                  </a:cubicBezTo>
                  <a:cubicBezTo>
                    <a:pt x="11" y="160"/>
                    <a:pt x="13" y="176"/>
                    <a:pt x="13" y="192"/>
                  </a:cubicBezTo>
                  <a:cubicBezTo>
                    <a:pt x="13" y="631"/>
                    <a:pt x="13" y="631"/>
                    <a:pt x="13" y="631"/>
                  </a:cubicBezTo>
                  <a:cubicBezTo>
                    <a:pt x="13" y="631"/>
                    <a:pt x="13" y="631"/>
                    <a:pt x="13" y="631"/>
                  </a:cubicBezTo>
                  <a:cubicBezTo>
                    <a:pt x="13" y="633"/>
                    <a:pt x="13" y="634"/>
                    <a:pt x="13" y="635"/>
                  </a:cubicBezTo>
                  <a:cubicBezTo>
                    <a:pt x="14" y="640"/>
                    <a:pt x="15" y="645"/>
                    <a:pt x="18" y="649"/>
                  </a:cubicBezTo>
                  <a:cubicBezTo>
                    <a:pt x="18" y="649"/>
                    <a:pt x="18" y="649"/>
                    <a:pt x="18" y="649"/>
                  </a:cubicBezTo>
                  <a:cubicBezTo>
                    <a:pt x="41" y="688"/>
                    <a:pt x="130" y="717"/>
                    <a:pt x="235" y="717"/>
                  </a:cubicBezTo>
                  <a:cubicBezTo>
                    <a:pt x="341" y="717"/>
                    <a:pt x="429" y="688"/>
                    <a:pt x="452" y="649"/>
                  </a:cubicBezTo>
                  <a:cubicBezTo>
                    <a:pt x="453" y="649"/>
                    <a:pt x="453" y="649"/>
                    <a:pt x="453" y="649"/>
                  </a:cubicBezTo>
                  <a:cubicBezTo>
                    <a:pt x="455" y="645"/>
                    <a:pt x="457" y="640"/>
                    <a:pt x="457" y="635"/>
                  </a:cubicBezTo>
                  <a:cubicBezTo>
                    <a:pt x="457" y="634"/>
                    <a:pt x="457" y="633"/>
                    <a:pt x="457" y="631"/>
                  </a:cubicBezTo>
                  <a:cubicBezTo>
                    <a:pt x="457" y="631"/>
                    <a:pt x="457" y="631"/>
                    <a:pt x="457" y="631"/>
                  </a:cubicBezTo>
                  <a:cubicBezTo>
                    <a:pt x="457" y="192"/>
                    <a:pt x="457" y="192"/>
                    <a:pt x="457" y="192"/>
                  </a:cubicBezTo>
                  <a:cubicBezTo>
                    <a:pt x="457" y="176"/>
                    <a:pt x="460" y="160"/>
                    <a:pt x="466" y="145"/>
                  </a:cubicBezTo>
                  <a:cubicBezTo>
                    <a:pt x="469" y="137"/>
                    <a:pt x="471" y="129"/>
                    <a:pt x="471" y="121"/>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0" name="íṩḷîďé"/>
            <p:cNvSpPr/>
            <p:nvPr/>
          </p:nvSpPr>
          <p:spPr bwMode="auto">
            <a:xfrm>
              <a:off x="5715000" y="4730750"/>
              <a:ext cx="700088" cy="587375"/>
            </a:xfrm>
            <a:custGeom>
              <a:avLst/>
              <a:gdLst>
                <a:gd name="T0" fmla="*/ 423 w 423"/>
                <a:gd name="T1" fmla="*/ 83 h 355"/>
                <a:gd name="T2" fmla="*/ 423 w 423"/>
                <a:gd name="T3" fmla="*/ 266 h 355"/>
                <a:gd name="T4" fmla="*/ 423 w 423"/>
                <a:gd name="T5" fmla="*/ 266 h 355"/>
                <a:gd name="T6" fmla="*/ 423 w 423"/>
                <a:gd name="T7" fmla="*/ 269 h 355"/>
                <a:gd name="T8" fmla="*/ 417 w 423"/>
                <a:gd name="T9" fmla="*/ 291 h 355"/>
                <a:gd name="T10" fmla="*/ 211 w 423"/>
                <a:gd name="T11" fmla="*/ 355 h 355"/>
                <a:gd name="T12" fmla="*/ 5 w 423"/>
                <a:gd name="T13" fmla="*/ 291 h 355"/>
                <a:gd name="T14" fmla="*/ 0 w 423"/>
                <a:gd name="T15" fmla="*/ 269 h 355"/>
                <a:gd name="T16" fmla="*/ 0 w 423"/>
                <a:gd name="T17" fmla="*/ 266 h 355"/>
                <a:gd name="T18" fmla="*/ 0 w 423"/>
                <a:gd name="T19" fmla="*/ 266 h 355"/>
                <a:gd name="T20" fmla="*/ 0 w 423"/>
                <a:gd name="T21" fmla="*/ 83 h 355"/>
                <a:gd name="T22" fmla="*/ 211 w 423"/>
                <a:gd name="T23" fmla="*/ 0 h 355"/>
                <a:gd name="T24" fmla="*/ 423 w 423"/>
                <a:gd name="T25" fmla="*/ 8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355">
                  <a:moveTo>
                    <a:pt x="423" y="83"/>
                  </a:moveTo>
                  <a:cubicBezTo>
                    <a:pt x="423" y="266"/>
                    <a:pt x="423" y="266"/>
                    <a:pt x="423" y="266"/>
                  </a:cubicBezTo>
                  <a:cubicBezTo>
                    <a:pt x="423" y="266"/>
                    <a:pt x="423" y="266"/>
                    <a:pt x="423" y="266"/>
                  </a:cubicBezTo>
                  <a:cubicBezTo>
                    <a:pt x="423" y="267"/>
                    <a:pt x="423" y="268"/>
                    <a:pt x="423" y="269"/>
                  </a:cubicBezTo>
                  <a:cubicBezTo>
                    <a:pt x="422" y="276"/>
                    <a:pt x="420" y="284"/>
                    <a:pt x="417" y="291"/>
                  </a:cubicBezTo>
                  <a:cubicBezTo>
                    <a:pt x="395" y="328"/>
                    <a:pt x="311" y="355"/>
                    <a:pt x="211" y="355"/>
                  </a:cubicBezTo>
                  <a:cubicBezTo>
                    <a:pt x="111" y="355"/>
                    <a:pt x="27" y="327"/>
                    <a:pt x="5" y="291"/>
                  </a:cubicBezTo>
                  <a:cubicBezTo>
                    <a:pt x="2" y="284"/>
                    <a:pt x="0" y="276"/>
                    <a:pt x="0" y="269"/>
                  </a:cubicBezTo>
                  <a:cubicBezTo>
                    <a:pt x="0" y="268"/>
                    <a:pt x="0" y="267"/>
                    <a:pt x="0" y="266"/>
                  </a:cubicBezTo>
                  <a:cubicBezTo>
                    <a:pt x="0" y="266"/>
                    <a:pt x="0" y="266"/>
                    <a:pt x="0" y="266"/>
                  </a:cubicBezTo>
                  <a:cubicBezTo>
                    <a:pt x="0" y="83"/>
                    <a:pt x="0" y="83"/>
                    <a:pt x="0" y="83"/>
                  </a:cubicBezTo>
                  <a:cubicBezTo>
                    <a:pt x="0" y="37"/>
                    <a:pt x="94" y="0"/>
                    <a:pt x="211" y="0"/>
                  </a:cubicBezTo>
                  <a:cubicBezTo>
                    <a:pt x="328" y="0"/>
                    <a:pt x="423" y="37"/>
                    <a:pt x="423" y="83"/>
                  </a:cubicBezTo>
                </a:path>
              </a:pathLst>
            </a:custGeom>
            <a:solidFill>
              <a:srgbClr val="F37D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1" name="íṥḻiḑé"/>
            <p:cNvSpPr/>
            <p:nvPr/>
          </p:nvSpPr>
          <p:spPr bwMode="auto">
            <a:xfrm>
              <a:off x="5718175" y="4425950"/>
              <a:ext cx="693738" cy="130175"/>
            </a:xfrm>
            <a:custGeom>
              <a:avLst/>
              <a:gdLst>
                <a:gd name="T0" fmla="*/ 209 w 419"/>
                <a:gd name="T1" fmla="*/ 70 h 79"/>
                <a:gd name="T2" fmla="*/ 0 w 419"/>
                <a:gd name="T3" fmla="*/ 0 h 79"/>
                <a:gd name="T4" fmla="*/ 0 w 419"/>
                <a:gd name="T5" fmla="*/ 5 h 79"/>
                <a:gd name="T6" fmla="*/ 209 w 419"/>
                <a:gd name="T7" fmla="*/ 79 h 79"/>
                <a:gd name="T8" fmla="*/ 419 w 419"/>
                <a:gd name="T9" fmla="*/ 5 h 79"/>
                <a:gd name="T10" fmla="*/ 418 w 419"/>
                <a:gd name="T11" fmla="*/ 0 h 79"/>
                <a:gd name="T12" fmla="*/ 209 w 419"/>
                <a:gd name="T13" fmla="*/ 70 h 79"/>
              </a:gdLst>
              <a:ahLst/>
              <a:cxnLst>
                <a:cxn ang="0">
                  <a:pos x="T0" y="T1"/>
                </a:cxn>
                <a:cxn ang="0">
                  <a:pos x="T2" y="T3"/>
                </a:cxn>
                <a:cxn ang="0">
                  <a:pos x="T4" y="T5"/>
                </a:cxn>
                <a:cxn ang="0">
                  <a:pos x="T6" y="T7"/>
                </a:cxn>
                <a:cxn ang="0">
                  <a:pos x="T8" y="T9"/>
                </a:cxn>
                <a:cxn ang="0">
                  <a:pos x="T10" y="T11"/>
                </a:cxn>
                <a:cxn ang="0">
                  <a:pos x="T12" y="T13"/>
                </a:cxn>
              </a:cxnLst>
              <a:rect l="0" t="0" r="r" b="b"/>
              <a:pathLst>
                <a:path w="419" h="79">
                  <a:moveTo>
                    <a:pt x="209" y="70"/>
                  </a:moveTo>
                  <a:cubicBezTo>
                    <a:pt x="98" y="70"/>
                    <a:pt x="7" y="39"/>
                    <a:pt x="0" y="0"/>
                  </a:cubicBezTo>
                  <a:cubicBezTo>
                    <a:pt x="0" y="2"/>
                    <a:pt x="0" y="3"/>
                    <a:pt x="0" y="5"/>
                  </a:cubicBezTo>
                  <a:cubicBezTo>
                    <a:pt x="0" y="46"/>
                    <a:pt x="94" y="79"/>
                    <a:pt x="209" y="79"/>
                  </a:cubicBezTo>
                  <a:cubicBezTo>
                    <a:pt x="325" y="79"/>
                    <a:pt x="419" y="46"/>
                    <a:pt x="419" y="5"/>
                  </a:cubicBezTo>
                  <a:cubicBezTo>
                    <a:pt x="419" y="3"/>
                    <a:pt x="419" y="2"/>
                    <a:pt x="418" y="0"/>
                  </a:cubicBezTo>
                  <a:cubicBezTo>
                    <a:pt x="412" y="39"/>
                    <a:pt x="321" y="70"/>
                    <a:pt x="209" y="70"/>
                  </a:cubicBezTo>
                  <a:close/>
                </a:path>
              </a:pathLst>
            </a:custGeom>
            <a:solidFill>
              <a:srgbClr val="EBF7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2" name="îṡļïḑé"/>
            <p:cNvSpPr/>
            <p:nvPr/>
          </p:nvSpPr>
          <p:spPr bwMode="auto">
            <a:xfrm>
              <a:off x="5748338" y="4205288"/>
              <a:ext cx="631825" cy="285750"/>
            </a:xfrm>
            <a:prstGeom prst="ellipse">
              <a:avLst/>
            </a:prstGeom>
            <a:solidFill>
              <a:srgbClr val="EBF7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3" name="ïṥḻíďê"/>
            <p:cNvSpPr/>
            <p:nvPr/>
          </p:nvSpPr>
          <p:spPr bwMode="auto">
            <a:xfrm>
              <a:off x="5748338" y="4194175"/>
              <a:ext cx="631825" cy="287338"/>
            </a:xfrm>
            <a:prstGeom prst="ellipse">
              <a:avLst/>
            </a:prstGeom>
            <a:solidFill>
              <a:srgbClr val="BFDF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4" name="iṥlíďe"/>
            <p:cNvSpPr/>
            <p:nvPr/>
          </p:nvSpPr>
          <p:spPr bwMode="auto">
            <a:xfrm>
              <a:off x="5715000" y="4730750"/>
              <a:ext cx="700088" cy="276225"/>
            </a:xfrm>
            <a:prstGeom prst="ellipse">
              <a:avLst/>
            </a:prstGeom>
            <a:solidFill>
              <a:srgbClr val="F48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5" name="îŝḷíde"/>
            <p:cNvSpPr/>
            <p:nvPr/>
          </p:nvSpPr>
          <p:spPr bwMode="auto">
            <a:xfrm>
              <a:off x="5715000" y="5041900"/>
              <a:ext cx="700088" cy="276225"/>
            </a:xfrm>
            <a:custGeom>
              <a:avLst/>
              <a:gdLst>
                <a:gd name="T0" fmla="*/ 423 w 423"/>
                <a:gd name="T1" fmla="*/ 84 h 167"/>
                <a:gd name="T2" fmla="*/ 417 w 423"/>
                <a:gd name="T3" fmla="*/ 103 h 167"/>
                <a:gd name="T4" fmla="*/ 211 w 423"/>
                <a:gd name="T5" fmla="*/ 167 h 167"/>
                <a:gd name="T6" fmla="*/ 5 w 423"/>
                <a:gd name="T7" fmla="*/ 103 h 167"/>
                <a:gd name="T8" fmla="*/ 0 w 423"/>
                <a:gd name="T9" fmla="*/ 84 h 167"/>
                <a:gd name="T10" fmla="*/ 0 w 423"/>
                <a:gd name="T11" fmla="*/ 81 h 167"/>
                <a:gd name="T12" fmla="*/ 211 w 423"/>
                <a:gd name="T13" fmla="*/ 0 h 167"/>
                <a:gd name="T14" fmla="*/ 423 w 423"/>
                <a:gd name="T15" fmla="*/ 81 h 167"/>
                <a:gd name="T16" fmla="*/ 423 w 423"/>
                <a:gd name="T17" fmla="*/ 8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3" h="167">
                  <a:moveTo>
                    <a:pt x="423" y="84"/>
                  </a:moveTo>
                  <a:cubicBezTo>
                    <a:pt x="423" y="90"/>
                    <a:pt x="421" y="97"/>
                    <a:pt x="417" y="103"/>
                  </a:cubicBezTo>
                  <a:cubicBezTo>
                    <a:pt x="395" y="140"/>
                    <a:pt x="311" y="167"/>
                    <a:pt x="211" y="167"/>
                  </a:cubicBezTo>
                  <a:cubicBezTo>
                    <a:pt x="111" y="167"/>
                    <a:pt x="27" y="139"/>
                    <a:pt x="5" y="103"/>
                  </a:cubicBezTo>
                  <a:cubicBezTo>
                    <a:pt x="2" y="96"/>
                    <a:pt x="0" y="90"/>
                    <a:pt x="0" y="84"/>
                  </a:cubicBezTo>
                  <a:cubicBezTo>
                    <a:pt x="0" y="83"/>
                    <a:pt x="0" y="82"/>
                    <a:pt x="0" y="81"/>
                  </a:cubicBezTo>
                  <a:cubicBezTo>
                    <a:pt x="3" y="36"/>
                    <a:pt x="97" y="0"/>
                    <a:pt x="211" y="0"/>
                  </a:cubicBezTo>
                  <a:cubicBezTo>
                    <a:pt x="326" y="0"/>
                    <a:pt x="419" y="36"/>
                    <a:pt x="423" y="81"/>
                  </a:cubicBezTo>
                  <a:cubicBezTo>
                    <a:pt x="423" y="82"/>
                    <a:pt x="423" y="83"/>
                    <a:pt x="423" y="84"/>
                  </a:cubicBezTo>
                  <a:close/>
                </a:path>
              </a:pathLst>
            </a:custGeom>
            <a:solidFill>
              <a:srgbClr val="D56D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6" name="íš1íḍè"/>
            <p:cNvSpPr/>
            <p:nvPr/>
          </p:nvSpPr>
          <p:spPr bwMode="auto">
            <a:xfrm>
              <a:off x="5205413" y="4437063"/>
              <a:ext cx="387350" cy="588963"/>
            </a:xfrm>
            <a:custGeom>
              <a:avLst/>
              <a:gdLst>
                <a:gd name="T0" fmla="*/ 233 w 233"/>
                <a:gd name="T1" fmla="*/ 60 h 355"/>
                <a:gd name="T2" fmla="*/ 116 w 233"/>
                <a:gd name="T3" fmla="*/ 0 h 355"/>
                <a:gd name="T4" fmla="*/ 0 w 233"/>
                <a:gd name="T5" fmla="*/ 60 h 355"/>
                <a:gd name="T6" fmla="*/ 2 w 233"/>
                <a:gd name="T7" fmla="*/ 72 h 355"/>
                <a:gd name="T8" fmla="*/ 6 w 233"/>
                <a:gd name="T9" fmla="*/ 95 h 355"/>
                <a:gd name="T10" fmla="*/ 6 w 233"/>
                <a:gd name="T11" fmla="*/ 312 h 355"/>
                <a:gd name="T12" fmla="*/ 6 w 233"/>
                <a:gd name="T13" fmla="*/ 312 h 355"/>
                <a:gd name="T14" fmla="*/ 7 w 233"/>
                <a:gd name="T15" fmla="*/ 314 h 355"/>
                <a:gd name="T16" fmla="*/ 9 w 233"/>
                <a:gd name="T17" fmla="*/ 321 h 355"/>
                <a:gd name="T18" fmla="*/ 9 w 233"/>
                <a:gd name="T19" fmla="*/ 321 h 355"/>
                <a:gd name="T20" fmla="*/ 116 w 233"/>
                <a:gd name="T21" fmla="*/ 355 h 355"/>
                <a:gd name="T22" fmla="*/ 224 w 233"/>
                <a:gd name="T23" fmla="*/ 321 h 355"/>
                <a:gd name="T24" fmla="*/ 224 w 233"/>
                <a:gd name="T25" fmla="*/ 321 h 355"/>
                <a:gd name="T26" fmla="*/ 226 w 233"/>
                <a:gd name="T27" fmla="*/ 314 h 355"/>
                <a:gd name="T28" fmla="*/ 226 w 233"/>
                <a:gd name="T29" fmla="*/ 312 h 355"/>
                <a:gd name="T30" fmla="*/ 226 w 233"/>
                <a:gd name="T31" fmla="*/ 312 h 355"/>
                <a:gd name="T32" fmla="*/ 226 w 233"/>
                <a:gd name="T33" fmla="*/ 95 h 355"/>
                <a:gd name="T34" fmla="*/ 230 w 233"/>
                <a:gd name="T35" fmla="*/ 72 h 355"/>
                <a:gd name="T36" fmla="*/ 233 w 233"/>
                <a:gd name="T37" fmla="*/ 6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3" h="355">
                  <a:moveTo>
                    <a:pt x="233" y="60"/>
                  </a:moveTo>
                  <a:cubicBezTo>
                    <a:pt x="233" y="27"/>
                    <a:pt x="181" y="0"/>
                    <a:pt x="116" y="0"/>
                  </a:cubicBezTo>
                  <a:cubicBezTo>
                    <a:pt x="52" y="0"/>
                    <a:pt x="0" y="27"/>
                    <a:pt x="0" y="60"/>
                  </a:cubicBezTo>
                  <a:cubicBezTo>
                    <a:pt x="0" y="64"/>
                    <a:pt x="1" y="68"/>
                    <a:pt x="2" y="72"/>
                  </a:cubicBezTo>
                  <a:cubicBezTo>
                    <a:pt x="5" y="79"/>
                    <a:pt x="6" y="87"/>
                    <a:pt x="6" y="95"/>
                  </a:cubicBezTo>
                  <a:cubicBezTo>
                    <a:pt x="6" y="312"/>
                    <a:pt x="6" y="312"/>
                    <a:pt x="6" y="312"/>
                  </a:cubicBezTo>
                  <a:cubicBezTo>
                    <a:pt x="6" y="312"/>
                    <a:pt x="6" y="312"/>
                    <a:pt x="6" y="312"/>
                  </a:cubicBezTo>
                  <a:cubicBezTo>
                    <a:pt x="7" y="313"/>
                    <a:pt x="7" y="314"/>
                    <a:pt x="7" y="314"/>
                  </a:cubicBezTo>
                  <a:cubicBezTo>
                    <a:pt x="7" y="317"/>
                    <a:pt x="8" y="319"/>
                    <a:pt x="9" y="321"/>
                  </a:cubicBezTo>
                  <a:cubicBezTo>
                    <a:pt x="9" y="321"/>
                    <a:pt x="9" y="321"/>
                    <a:pt x="9" y="321"/>
                  </a:cubicBezTo>
                  <a:cubicBezTo>
                    <a:pt x="20" y="340"/>
                    <a:pt x="64" y="355"/>
                    <a:pt x="116" y="355"/>
                  </a:cubicBezTo>
                  <a:cubicBezTo>
                    <a:pt x="168" y="355"/>
                    <a:pt x="212" y="340"/>
                    <a:pt x="224" y="321"/>
                  </a:cubicBezTo>
                  <a:cubicBezTo>
                    <a:pt x="224" y="321"/>
                    <a:pt x="224" y="321"/>
                    <a:pt x="224" y="321"/>
                  </a:cubicBezTo>
                  <a:cubicBezTo>
                    <a:pt x="225" y="319"/>
                    <a:pt x="226" y="317"/>
                    <a:pt x="226" y="314"/>
                  </a:cubicBezTo>
                  <a:cubicBezTo>
                    <a:pt x="226" y="314"/>
                    <a:pt x="226" y="313"/>
                    <a:pt x="226" y="312"/>
                  </a:cubicBezTo>
                  <a:cubicBezTo>
                    <a:pt x="226" y="312"/>
                    <a:pt x="226" y="312"/>
                    <a:pt x="226" y="312"/>
                  </a:cubicBezTo>
                  <a:cubicBezTo>
                    <a:pt x="226" y="95"/>
                    <a:pt x="226" y="95"/>
                    <a:pt x="226" y="95"/>
                  </a:cubicBezTo>
                  <a:cubicBezTo>
                    <a:pt x="226" y="87"/>
                    <a:pt x="227" y="79"/>
                    <a:pt x="230" y="72"/>
                  </a:cubicBezTo>
                  <a:cubicBezTo>
                    <a:pt x="232" y="68"/>
                    <a:pt x="233" y="64"/>
                    <a:pt x="233" y="6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7" name="isľîḋè"/>
            <p:cNvSpPr/>
            <p:nvPr/>
          </p:nvSpPr>
          <p:spPr bwMode="auto">
            <a:xfrm>
              <a:off x="5227638" y="4567238"/>
              <a:ext cx="342900" cy="65088"/>
            </a:xfrm>
            <a:custGeom>
              <a:avLst/>
              <a:gdLst>
                <a:gd name="T0" fmla="*/ 103 w 207"/>
                <a:gd name="T1" fmla="*/ 35 h 39"/>
                <a:gd name="T2" fmla="*/ 0 w 207"/>
                <a:gd name="T3" fmla="*/ 0 h 39"/>
                <a:gd name="T4" fmla="*/ 0 w 207"/>
                <a:gd name="T5" fmla="*/ 3 h 39"/>
                <a:gd name="T6" fmla="*/ 103 w 207"/>
                <a:gd name="T7" fmla="*/ 39 h 39"/>
                <a:gd name="T8" fmla="*/ 207 w 207"/>
                <a:gd name="T9" fmla="*/ 3 h 39"/>
                <a:gd name="T10" fmla="*/ 207 w 207"/>
                <a:gd name="T11" fmla="*/ 0 h 39"/>
                <a:gd name="T12" fmla="*/ 103 w 207"/>
                <a:gd name="T13" fmla="*/ 35 h 39"/>
              </a:gdLst>
              <a:ahLst/>
              <a:cxnLst>
                <a:cxn ang="0">
                  <a:pos x="T0" y="T1"/>
                </a:cxn>
                <a:cxn ang="0">
                  <a:pos x="T2" y="T3"/>
                </a:cxn>
                <a:cxn ang="0">
                  <a:pos x="T4" y="T5"/>
                </a:cxn>
                <a:cxn ang="0">
                  <a:pos x="T6" y="T7"/>
                </a:cxn>
                <a:cxn ang="0">
                  <a:pos x="T8" y="T9"/>
                </a:cxn>
                <a:cxn ang="0">
                  <a:pos x="T10" y="T11"/>
                </a:cxn>
                <a:cxn ang="0">
                  <a:pos x="T12" y="T13"/>
                </a:cxn>
              </a:cxnLst>
              <a:rect l="0" t="0" r="r" b="b"/>
              <a:pathLst>
                <a:path w="207" h="39">
                  <a:moveTo>
                    <a:pt x="103" y="35"/>
                  </a:moveTo>
                  <a:cubicBezTo>
                    <a:pt x="48" y="35"/>
                    <a:pt x="3" y="20"/>
                    <a:pt x="0" y="0"/>
                  </a:cubicBezTo>
                  <a:cubicBezTo>
                    <a:pt x="0" y="1"/>
                    <a:pt x="0" y="2"/>
                    <a:pt x="0" y="3"/>
                  </a:cubicBezTo>
                  <a:cubicBezTo>
                    <a:pt x="0" y="23"/>
                    <a:pt x="46" y="39"/>
                    <a:pt x="103" y="39"/>
                  </a:cubicBezTo>
                  <a:cubicBezTo>
                    <a:pt x="160" y="39"/>
                    <a:pt x="207" y="23"/>
                    <a:pt x="207" y="3"/>
                  </a:cubicBezTo>
                  <a:cubicBezTo>
                    <a:pt x="207" y="2"/>
                    <a:pt x="207" y="1"/>
                    <a:pt x="207" y="0"/>
                  </a:cubicBezTo>
                  <a:cubicBezTo>
                    <a:pt x="203" y="20"/>
                    <a:pt x="158" y="35"/>
                    <a:pt x="103" y="35"/>
                  </a:cubicBezTo>
                  <a:close/>
                </a:path>
              </a:pathLst>
            </a:custGeom>
            <a:solidFill>
              <a:srgbClr val="EBF7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8" name="ïŝḷídé"/>
            <p:cNvSpPr/>
            <p:nvPr/>
          </p:nvSpPr>
          <p:spPr bwMode="auto">
            <a:xfrm>
              <a:off x="5241925" y="4459288"/>
              <a:ext cx="314325" cy="141288"/>
            </a:xfrm>
            <a:prstGeom prst="ellipse">
              <a:avLst/>
            </a:prstGeom>
            <a:solidFill>
              <a:srgbClr val="EBF7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9" name="îSļïḍè"/>
            <p:cNvSpPr/>
            <p:nvPr/>
          </p:nvSpPr>
          <p:spPr bwMode="auto">
            <a:xfrm>
              <a:off x="5241925" y="4452938"/>
              <a:ext cx="314325" cy="142875"/>
            </a:xfrm>
            <a:prstGeom prst="ellipse">
              <a:avLst/>
            </a:prstGeom>
            <a:solidFill>
              <a:srgbClr val="BFDF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0" name="îšḷïḍê"/>
            <p:cNvSpPr/>
            <p:nvPr/>
          </p:nvSpPr>
          <p:spPr bwMode="auto">
            <a:xfrm>
              <a:off x="5226050" y="4873625"/>
              <a:ext cx="346075" cy="136525"/>
            </a:xfrm>
            <a:custGeom>
              <a:avLst/>
              <a:gdLst>
                <a:gd name="T0" fmla="*/ 209 w 209"/>
                <a:gd name="T1" fmla="*/ 42 h 83"/>
                <a:gd name="T2" fmla="*/ 206 w 209"/>
                <a:gd name="T3" fmla="*/ 51 h 83"/>
                <a:gd name="T4" fmla="*/ 104 w 209"/>
                <a:gd name="T5" fmla="*/ 83 h 83"/>
                <a:gd name="T6" fmla="*/ 2 w 209"/>
                <a:gd name="T7" fmla="*/ 51 h 83"/>
                <a:gd name="T8" fmla="*/ 0 w 209"/>
                <a:gd name="T9" fmla="*/ 42 h 83"/>
                <a:gd name="T10" fmla="*/ 0 w 209"/>
                <a:gd name="T11" fmla="*/ 40 h 83"/>
                <a:gd name="T12" fmla="*/ 104 w 209"/>
                <a:gd name="T13" fmla="*/ 0 h 83"/>
                <a:gd name="T14" fmla="*/ 209 w 209"/>
                <a:gd name="T15" fmla="*/ 40 h 83"/>
                <a:gd name="T16" fmla="*/ 209 w 209"/>
                <a:gd name="T17" fmla="*/ 4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83">
                  <a:moveTo>
                    <a:pt x="209" y="42"/>
                  </a:moveTo>
                  <a:cubicBezTo>
                    <a:pt x="209" y="45"/>
                    <a:pt x="208" y="48"/>
                    <a:pt x="206" y="51"/>
                  </a:cubicBezTo>
                  <a:cubicBezTo>
                    <a:pt x="195" y="69"/>
                    <a:pt x="154" y="83"/>
                    <a:pt x="104" y="83"/>
                  </a:cubicBezTo>
                  <a:cubicBezTo>
                    <a:pt x="55" y="83"/>
                    <a:pt x="13" y="69"/>
                    <a:pt x="2" y="51"/>
                  </a:cubicBezTo>
                  <a:cubicBezTo>
                    <a:pt x="1" y="48"/>
                    <a:pt x="0" y="45"/>
                    <a:pt x="0" y="42"/>
                  </a:cubicBezTo>
                  <a:cubicBezTo>
                    <a:pt x="0" y="41"/>
                    <a:pt x="0" y="41"/>
                    <a:pt x="0" y="40"/>
                  </a:cubicBezTo>
                  <a:cubicBezTo>
                    <a:pt x="2" y="18"/>
                    <a:pt x="48" y="0"/>
                    <a:pt x="104" y="0"/>
                  </a:cubicBezTo>
                  <a:cubicBezTo>
                    <a:pt x="161" y="0"/>
                    <a:pt x="207" y="18"/>
                    <a:pt x="209" y="40"/>
                  </a:cubicBezTo>
                  <a:cubicBezTo>
                    <a:pt x="209" y="41"/>
                    <a:pt x="209" y="41"/>
                    <a:pt x="209" y="42"/>
                  </a:cubicBezTo>
                  <a:close/>
                </a:path>
              </a:pathLst>
            </a:custGeom>
            <a:solidFill>
              <a:srgbClr val="EBF7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1" name="ïṡlíḍé"/>
            <p:cNvSpPr/>
            <p:nvPr/>
          </p:nvSpPr>
          <p:spPr bwMode="auto">
            <a:xfrm>
              <a:off x="5348288" y="5359400"/>
              <a:ext cx="525463" cy="352425"/>
            </a:xfrm>
            <a:custGeom>
              <a:avLst/>
              <a:gdLst>
                <a:gd name="T0" fmla="*/ 256 w 317"/>
                <a:gd name="T1" fmla="*/ 211 h 212"/>
                <a:gd name="T2" fmla="*/ 314 w 317"/>
                <a:gd name="T3" fmla="*/ 111 h 212"/>
                <a:gd name="T4" fmla="*/ 267 w 317"/>
                <a:gd name="T5" fmla="*/ 6 h 212"/>
                <a:gd name="T6" fmla="*/ 256 w 317"/>
                <a:gd name="T7" fmla="*/ 8 h 212"/>
                <a:gd name="T8" fmla="*/ 236 w 317"/>
                <a:gd name="T9" fmla="*/ 10 h 212"/>
                <a:gd name="T10" fmla="*/ 45 w 317"/>
                <a:gd name="T11" fmla="*/ 0 h 212"/>
                <a:gd name="T12" fmla="*/ 45 w 317"/>
                <a:gd name="T13" fmla="*/ 0 h 212"/>
                <a:gd name="T14" fmla="*/ 43 w 317"/>
                <a:gd name="T15" fmla="*/ 0 h 212"/>
                <a:gd name="T16" fmla="*/ 37 w 317"/>
                <a:gd name="T17" fmla="*/ 1 h 212"/>
                <a:gd name="T18" fmla="*/ 37 w 317"/>
                <a:gd name="T19" fmla="*/ 2 h 212"/>
                <a:gd name="T20" fmla="*/ 2 w 317"/>
                <a:gd name="T21" fmla="*/ 95 h 212"/>
                <a:gd name="T22" fmla="*/ 27 w 317"/>
                <a:gd name="T23" fmla="*/ 191 h 212"/>
                <a:gd name="T24" fmla="*/ 27 w 317"/>
                <a:gd name="T25" fmla="*/ 191 h 212"/>
                <a:gd name="T26" fmla="*/ 33 w 317"/>
                <a:gd name="T27" fmla="*/ 193 h 212"/>
                <a:gd name="T28" fmla="*/ 34 w 317"/>
                <a:gd name="T29" fmla="*/ 193 h 212"/>
                <a:gd name="T30" fmla="*/ 34 w 317"/>
                <a:gd name="T31" fmla="*/ 193 h 212"/>
                <a:gd name="T32" fmla="*/ 225 w 317"/>
                <a:gd name="T33" fmla="*/ 203 h 212"/>
                <a:gd name="T34" fmla="*/ 246 w 317"/>
                <a:gd name="T35" fmla="*/ 208 h 212"/>
                <a:gd name="T36" fmla="*/ 256 w 317"/>
                <a:gd name="T37" fmla="*/ 21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 h="212">
                  <a:moveTo>
                    <a:pt x="256" y="211"/>
                  </a:moveTo>
                  <a:cubicBezTo>
                    <a:pt x="285" y="212"/>
                    <a:pt x="311" y="168"/>
                    <a:pt x="314" y="111"/>
                  </a:cubicBezTo>
                  <a:cubicBezTo>
                    <a:pt x="317" y="55"/>
                    <a:pt x="296" y="8"/>
                    <a:pt x="267" y="6"/>
                  </a:cubicBezTo>
                  <a:cubicBezTo>
                    <a:pt x="263" y="6"/>
                    <a:pt x="260" y="6"/>
                    <a:pt x="256" y="8"/>
                  </a:cubicBezTo>
                  <a:cubicBezTo>
                    <a:pt x="250" y="10"/>
                    <a:pt x="243" y="11"/>
                    <a:pt x="236" y="10"/>
                  </a:cubicBezTo>
                  <a:cubicBezTo>
                    <a:pt x="45" y="0"/>
                    <a:pt x="45" y="0"/>
                    <a:pt x="45" y="0"/>
                  </a:cubicBezTo>
                  <a:cubicBezTo>
                    <a:pt x="45" y="0"/>
                    <a:pt x="45" y="0"/>
                    <a:pt x="45" y="0"/>
                  </a:cubicBezTo>
                  <a:cubicBezTo>
                    <a:pt x="44" y="0"/>
                    <a:pt x="44" y="0"/>
                    <a:pt x="43" y="0"/>
                  </a:cubicBezTo>
                  <a:cubicBezTo>
                    <a:pt x="41" y="0"/>
                    <a:pt x="39" y="1"/>
                    <a:pt x="37" y="1"/>
                  </a:cubicBezTo>
                  <a:cubicBezTo>
                    <a:pt x="37" y="2"/>
                    <a:pt x="37" y="2"/>
                    <a:pt x="37" y="2"/>
                  </a:cubicBezTo>
                  <a:cubicBezTo>
                    <a:pt x="19" y="11"/>
                    <a:pt x="5" y="49"/>
                    <a:pt x="2" y="95"/>
                  </a:cubicBezTo>
                  <a:cubicBezTo>
                    <a:pt x="0" y="140"/>
                    <a:pt x="10" y="180"/>
                    <a:pt x="27" y="191"/>
                  </a:cubicBezTo>
                  <a:cubicBezTo>
                    <a:pt x="27" y="191"/>
                    <a:pt x="27" y="191"/>
                    <a:pt x="27" y="191"/>
                  </a:cubicBezTo>
                  <a:cubicBezTo>
                    <a:pt x="28" y="192"/>
                    <a:pt x="30" y="193"/>
                    <a:pt x="33" y="193"/>
                  </a:cubicBezTo>
                  <a:cubicBezTo>
                    <a:pt x="33" y="193"/>
                    <a:pt x="34" y="193"/>
                    <a:pt x="34" y="193"/>
                  </a:cubicBezTo>
                  <a:cubicBezTo>
                    <a:pt x="34" y="193"/>
                    <a:pt x="34" y="193"/>
                    <a:pt x="34" y="193"/>
                  </a:cubicBezTo>
                  <a:cubicBezTo>
                    <a:pt x="225" y="203"/>
                    <a:pt x="225" y="203"/>
                    <a:pt x="225" y="203"/>
                  </a:cubicBezTo>
                  <a:cubicBezTo>
                    <a:pt x="232" y="204"/>
                    <a:pt x="239" y="205"/>
                    <a:pt x="246" y="208"/>
                  </a:cubicBezTo>
                  <a:cubicBezTo>
                    <a:pt x="249" y="210"/>
                    <a:pt x="252" y="211"/>
                    <a:pt x="256" y="211"/>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2" name="îṥlîḋé"/>
            <p:cNvSpPr/>
            <p:nvPr/>
          </p:nvSpPr>
          <p:spPr bwMode="auto">
            <a:xfrm>
              <a:off x="5692775" y="5384800"/>
              <a:ext cx="68263" cy="304800"/>
            </a:xfrm>
            <a:custGeom>
              <a:avLst/>
              <a:gdLst>
                <a:gd name="T0" fmla="*/ 6 w 41"/>
                <a:gd name="T1" fmla="*/ 91 h 184"/>
                <a:gd name="T2" fmla="*/ 41 w 41"/>
                <a:gd name="T3" fmla="*/ 2 h 184"/>
                <a:gd name="T4" fmla="*/ 39 w 41"/>
                <a:gd name="T5" fmla="*/ 1 h 184"/>
                <a:gd name="T6" fmla="*/ 2 w 41"/>
                <a:gd name="T7" fmla="*/ 91 h 184"/>
                <a:gd name="T8" fmla="*/ 30 w 41"/>
                <a:gd name="T9" fmla="*/ 184 h 184"/>
                <a:gd name="T10" fmla="*/ 32 w 41"/>
                <a:gd name="T11" fmla="*/ 183 h 184"/>
                <a:gd name="T12" fmla="*/ 6 w 41"/>
                <a:gd name="T13" fmla="*/ 91 h 184"/>
              </a:gdLst>
              <a:ahLst/>
              <a:cxnLst>
                <a:cxn ang="0">
                  <a:pos x="T0" y="T1"/>
                </a:cxn>
                <a:cxn ang="0">
                  <a:pos x="T2" y="T3"/>
                </a:cxn>
                <a:cxn ang="0">
                  <a:pos x="T4" y="T5"/>
                </a:cxn>
                <a:cxn ang="0">
                  <a:pos x="T6" y="T7"/>
                </a:cxn>
                <a:cxn ang="0">
                  <a:pos x="T8" y="T9"/>
                </a:cxn>
                <a:cxn ang="0">
                  <a:pos x="T10" y="T11"/>
                </a:cxn>
                <a:cxn ang="0">
                  <a:pos x="T12" y="T13"/>
                </a:cxn>
              </a:cxnLst>
              <a:rect l="0" t="0" r="r" b="b"/>
              <a:pathLst>
                <a:path w="41" h="184">
                  <a:moveTo>
                    <a:pt x="6" y="91"/>
                  </a:moveTo>
                  <a:cubicBezTo>
                    <a:pt x="9" y="42"/>
                    <a:pt x="24" y="4"/>
                    <a:pt x="41" y="2"/>
                  </a:cubicBezTo>
                  <a:cubicBezTo>
                    <a:pt x="41" y="1"/>
                    <a:pt x="40" y="1"/>
                    <a:pt x="39" y="1"/>
                  </a:cubicBezTo>
                  <a:cubicBezTo>
                    <a:pt x="22" y="0"/>
                    <a:pt x="5" y="40"/>
                    <a:pt x="2" y="91"/>
                  </a:cubicBezTo>
                  <a:cubicBezTo>
                    <a:pt x="0" y="141"/>
                    <a:pt x="12" y="183"/>
                    <a:pt x="30" y="184"/>
                  </a:cubicBezTo>
                  <a:cubicBezTo>
                    <a:pt x="30" y="184"/>
                    <a:pt x="31" y="184"/>
                    <a:pt x="32" y="183"/>
                  </a:cubicBezTo>
                  <a:cubicBezTo>
                    <a:pt x="15" y="180"/>
                    <a:pt x="4" y="139"/>
                    <a:pt x="6" y="91"/>
                  </a:cubicBezTo>
                </a:path>
              </a:pathLst>
            </a:custGeom>
            <a:solidFill>
              <a:srgbClr val="EBF7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3" name="íṣlîḑe"/>
            <p:cNvSpPr/>
            <p:nvPr/>
          </p:nvSpPr>
          <p:spPr bwMode="auto">
            <a:xfrm>
              <a:off x="5722938" y="5399088"/>
              <a:ext cx="131763" cy="279400"/>
            </a:xfrm>
            <a:custGeom>
              <a:avLst/>
              <a:gdLst>
                <a:gd name="T0" fmla="*/ 77 w 79"/>
                <a:gd name="T1" fmla="*/ 87 h 168"/>
                <a:gd name="T2" fmla="*/ 63 w 79"/>
                <a:gd name="T3" fmla="*/ 143 h 168"/>
                <a:gd name="T4" fmla="*/ 36 w 79"/>
                <a:gd name="T5" fmla="*/ 168 h 168"/>
                <a:gd name="T6" fmla="*/ 34 w 79"/>
                <a:gd name="T7" fmla="*/ 168 h 168"/>
                <a:gd name="T8" fmla="*/ 28 w 79"/>
                <a:gd name="T9" fmla="*/ 166 h 168"/>
                <a:gd name="T10" fmla="*/ 5 w 79"/>
                <a:gd name="T11" fmla="*/ 130 h 168"/>
                <a:gd name="T12" fmla="*/ 1 w 79"/>
                <a:gd name="T13" fmla="*/ 83 h 168"/>
                <a:gd name="T14" fmla="*/ 43 w 79"/>
                <a:gd name="T15" fmla="*/ 2 h 168"/>
                <a:gd name="T16" fmla="*/ 77 w 79"/>
                <a:gd name="T17" fmla="*/ 8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68">
                  <a:moveTo>
                    <a:pt x="77" y="87"/>
                  </a:moveTo>
                  <a:cubicBezTo>
                    <a:pt x="75" y="109"/>
                    <a:pt x="70" y="128"/>
                    <a:pt x="63" y="143"/>
                  </a:cubicBezTo>
                  <a:cubicBezTo>
                    <a:pt x="56" y="158"/>
                    <a:pt x="46" y="167"/>
                    <a:pt x="36" y="168"/>
                  </a:cubicBezTo>
                  <a:cubicBezTo>
                    <a:pt x="35" y="168"/>
                    <a:pt x="35" y="168"/>
                    <a:pt x="34" y="168"/>
                  </a:cubicBezTo>
                  <a:cubicBezTo>
                    <a:pt x="32" y="168"/>
                    <a:pt x="30" y="167"/>
                    <a:pt x="28" y="166"/>
                  </a:cubicBezTo>
                  <a:cubicBezTo>
                    <a:pt x="18" y="162"/>
                    <a:pt x="10" y="149"/>
                    <a:pt x="5" y="130"/>
                  </a:cubicBezTo>
                  <a:cubicBezTo>
                    <a:pt x="2" y="117"/>
                    <a:pt x="0" y="100"/>
                    <a:pt x="1" y="83"/>
                  </a:cubicBezTo>
                  <a:cubicBezTo>
                    <a:pt x="4" y="37"/>
                    <a:pt x="22" y="0"/>
                    <a:pt x="43" y="2"/>
                  </a:cubicBezTo>
                  <a:cubicBezTo>
                    <a:pt x="64" y="3"/>
                    <a:pt x="79" y="41"/>
                    <a:pt x="77" y="87"/>
                  </a:cubicBezTo>
                </a:path>
              </a:pathLst>
            </a:custGeom>
            <a:solidFill>
              <a:srgbClr val="BFDF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4" name="í$ļiḑe"/>
            <p:cNvSpPr/>
            <p:nvPr/>
          </p:nvSpPr>
          <p:spPr bwMode="auto">
            <a:xfrm>
              <a:off x="5776913" y="5676900"/>
              <a:ext cx="6350" cy="1588"/>
            </a:xfrm>
            <a:custGeom>
              <a:avLst/>
              <a:gdLst>
                <a:gd name="T0" fmla="*/ 4 w 4"/>
                <a:gd name="T1" fmla="*/ 1 h 1"/>
                <a:gd name="T2" fmla="*/ 0 w 4"/>
                <a:gd name="T3" fmla="*/ 0 h 1"/>
                <a:gd name="T4" fmla="*/ 2 w 4"/>
                <a:gd name="T5" fmla="*/ 0 h 1"/>
                <a:gd name="T6" fmla="*/ 4 w 4"/>
                <a:gd name="T7" fmla="*/ 1 h 1"/>
              </a:gdLst>
              <a:ahLst/>
              <a:cxnLst>
                <a:cxn ang="0">
                  <a:pos x="T0" y="T1"/>
                </a:cxn>
                <a:cxn ang="0">
                  <a:pos x="T2" y="T3"/>
                </a:cxn>
                <a:cxn ang="0">
                  <a:pos x="T4" y="T5"/>
                </a:cxn>
                <a:cxn ang="0">
                  <a:pos x="T6" y="T7"/>
                </a:cxn>
              </a:cxnLst>
              <a:rect l="0" t="0" r="r" b="b"/>
              <a:pathLst>
                <a:path w="4" h="1">
                  <a:moveTo>
                    <a:pt x="4" y="1"/>
                  </a:moveTo>
                  <a:cubicBezTo>
                    <a:pt x="2" y="0"/>
                    <a:pt x="1" y="0"/>
                    <a:pt x="0" y="0"/>
                  </a:cubicBezTo>
                  <a:cubicBezTo>
                    <a:pt x="1" y="0"/>
                    <a:pt x="2" y="0"/>
                    <a:pt x="2" y="0"/>
                  </a:cubicBezTo>
                  <a:cubicBezTo>
                    <a:pt x="3" y="0"/>
                    <a:pt x="3" y="0"/>
                    <a:pt x="4" y="1"/>
                  </a:cubicBezTo>
                </a:path>
              </a:pathLst>
            </a:custGeom>
            <a:solidFill>
              <a:srgbClr val="BFDF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5" name="îśľîḓé"/>
            <p:cNvSpPr/>
            <p:nvPr/>
          </p:nvSpPr>
          <p:spPr bwMode="auto">
            <a:xfrm>
              <a:off x="5362575" y="5368925"/>
              <a:ext cx="127000" cy="304800"/>
            </a:xfrm>
            <a:custGeom>
              <a:avLst/>
              <a:gdLst>
                <a:gd name="T0" fmla="*/ 33 w 77"/>
                <a:gd name="T1" fmla="*/ 184 h 184"/>
                <a:gd name="T2" fmla="*/ 25 w 77"/>
                <a:gd name="T3" fmla="*/ 181 h 184"/>
                <a:gd name="T4" fmla="*/ 2 w 77"/>
                <a:gd name="T5" fmla="*/ 90 h 184"/>
                <a:gd name="T6" fmla="*/ 35 w 77"/>
                <a:gd name="T7" fmla="*/ 2 h 184"/>
                <a:gd name="T8" fmla="*/ 43 w 77"/>
                <a:gd name="T9" fmla="*/ 0 h 184"/>
                <a:gd name="T10" fmla="*/ 45 w 77"/>
                <a:gd name="T11" fmla="*/ 0 h 184"/>
                <a:gd name="T12" fmla="*/ 75 w 77"/>
                <a:gd name="T13" fmla="*/ 94 h 184"/>
                <a:gd name="T14" fmla="*/ 35 w 77"/>
                <a:gd name="T15" fmla="*/ 184 h 184"/>
                <a:gd name="T16" fmla="*/ 33 w 77"/>
                <a:gd name="T17"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84">
                  <a:moveTo>
                    <a:pt x="33" y="184"/>
                  </a:moveTo>
                  <a:cubicBezTo>
                    <a:pt x="31" y="184"/>
                    <a:pt x="28" y="183"/>
                    <a:pt x="25" y="181"/>
                  </a:cubicBezTo>
                  <a:cubicBezTo>
                    <a:pt x="10" y="171"/>
                    <a:pt x="0" y="133"/>
                    <a:pt x="2" y="90"/>
                  </a:cubicBezTo>
                  <a:cubicBezTo>
                    <a:pt x="4" y="46"/>
                    <a:pt x="18" y="10"/>
                    <a:pt x="35" y="2"/>
                  </a:cubicBezTo>
                  <a:cubicBezTo>
                    <a:pt x="38" y="0"/>
                    <a:pt x="41" y="0"/>
                    <a:pt x="43" y="0"/>
                  </a:cubicBezTo>
                  <a:cubicBezTo>
                    <a:pt x="44" y="0"/>
                    <a:pt x="44" y="0"/>
                    <a:pt x="45" y="0"/>
                  </a:cubicBezTo>
                  <a:cubicBezTo>
                    <a:pt x="64" y="3"/>
                    <a:pt x="77" y="44"/>
                    <a:pt x="75" y="94"/>
                  </a:cubicBezTo>
                  <a:cubicBezTo>
                    <a:pt x="72" y="144"/>
                    <a:pt x="54" y="183"/>
                    <a:pt x="35" y="184"/>
                  </a:cubicBezTo>
                  <a:cubicBezTo>
                    <a:pt x="34" y="184"/>
                    <a:pt x="34" y="184"/>
                    <a:pt x="33" y="184"/>
                  </a:cubicBezTo>
                </a:path>
              </a:pathLst>
            </a:custGeom>
            <a:solidFill>
              <a:srgbClr val="EBF7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6" name="î$ḷíḓê"/>
            <p:cNvSpPr/>
            <p:nvPr/>
          </p:nvSpPr>
          <p:spPr bwMode="auto">
            <a:xfrm>
              <a:off x="5451475" y="5611813"/>
              <a:ext cx="317500" cy="74613"/>
            </a:xfrm>
            <a:custGeom>
              <a:avLst/>
              <a:gdLst>
                <a:gd name="T0" fmla="*/ 150 w 192"/>
                <a:gd name="T1" fmla="*/ 1 h 45"/>
                <a:gd name="T2" fmla="*/ 118 w 192"/>
                <a:gd name="T3" fmla="*/ 8 h 45"/>
                <a:gd name="T4" fmla="*/ 60 w 192"/>
                <a:gd name="T5" fmla="*/ 14 h 45"/>
                <a:gd name="T6" fmla="*/ 58 w 192"/>
                <a:gd name="T7" fmla="*/ 14 h 45"/>
                <a:gd name="T8" fmla="*/ 27 w 192"/>
                <a:gd name="T9" fmla="*/ 12 h 45"/>
                <a:gd name="T10" fmla="*/ 8 w 192"/>
                <a:gd name="T11" fmla="*/ 15 h 45"/>
                <a:gd name="T12" fmla="*/ 4 w 192"/>
                <a:gd name="T13" fmla="*/ 16 h 45"/>
                <a:gd name="T14" fmla="*/ 0 w 192"/>
                <a:gd name="T15" fmla="*/ 24 h 45"/>
                <a:gd name="T16" fmla="*/ 11 w 192"/>
                <a:gd name="T17" fmla="*/ 30 h 45"/>
                <a:gd name="T18" fmla="*/ 32 w 192"/>
                <a:gd name="T19" fmla="*/ 31 h 45"/>
                <a:gd name="T20" fmla="*/ 33 w 192"/>
                <a:gd name="T21" fmla="*/ 31 h 45"/>
                <a:gd name="T22" fmla="*/ 34 w 192"/>
                <a:gd name="T23" fmla="*/ 31 h 45"/>
                <a:gd name="T24" fmla="*/ 72 w 192"/>
                <a:gd name="T25" fmla="*/ 35 h 45"/>
                <a:gd name="T26" fmla="*/ 87 w 192"/>
                <a:gd name="T27" fmla="*/ 41 h 45"/>
                <a:gd name="T28" fmla="*/ 94 w 192"/>
                <a:gd name="T29" fmla="*/ 41 h 45"/>
                <a:gd name="T30" fmla="*/ 109 w 192"/>
                <a:gd name="T31" fmla="*/ 39 h 45"/>
                <a:gd name="T32" fmla="*/ 124 w 192"/>
                <a:gd name="T33" fmla="*/ 38 h 45"/>
                <a:gd name="T34" fmla="*/ 130 w 192"/>
                <a:gd name="T35" fmla="*/ 38 h 45"/>
                <a:gd name="T36" fmla="*/ 144 w 192"/>
                <a:gd name="T37" fmla="*/ 42 h 45"/>
                <a:gd name="T38" fmla="*/ 160 w 192"/>
                <a:gd name="T39" fmla="*/ 45 h 45"/>
                <a:gd name="T40" fmla="*/ 169 w 192"/>
                <a:gd name="T41" fmla="*/ 44 h 45"/>
                <a:gd name="T42" fmla="*/ 150 w 192"/>
                <a:gd name="T43" fmla="*/ 1 h 45"/>
                <a:gd name="T44" fmla="*/ 155 w 192"/>
                <a:gd name="T45" fmla="*/ 0 h 45"/>
                <a:gd name="T46" fmla="*/ 154 w 192"/>
                <a:gd name="T47" fmla="*/ 0 h 45"/>
                <a:gd name="T48" fmla="*/ 172 w 192"/>
                <a:gd name="T49" fmla="*/ 43 h 45"/>
                <a:gd name="T50" fmla="*/ 192 w 192"/>
                <a:gd name="T51" fmla="*/ 38 h 45"/>
                <a:gd name="T52" fmla="*/ 192 w 192"/>
                <a:gd name="T53" fmla="*/ 38 h 45"/>
                <a:gd name="T54" fmla="*/ 169 w 192"/>
                <a:gd name="T55" fmla="*/ 2 h 45"/>
                <a:gd name="T56" fmla="*/ 169 w 192"/>
                <a:gd name="T57" fmla="*/ 2 h 45"/>
                <a:gd name="T58" fmla="*/ 165 w 192"/>
                <a:gd name="T59" fmla="*/ 1 h 45"/>
                <a:gd name="T60" fmla="*/ 155 w 192"/>
                <a:gd name="T6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2" h="45">
                  <a:moveTo>
                    <a:pt x="150" y="1"/>
                  </a:moveTo>
                  <a:cubicBezTo>
                    <a:pt x="140" y="2"/>
                    <a:pt x="129" y="5"/>
                    <a:pt x="118" y="8"/>
                  </a:cubicBezTo>
                  <a:cubicBezTo>
                    <a:pt x="99" y="12"/>
                    <a:pt x="80" y="14"/>
                    <a:pt x="60" y="14"/>
                  </a:cubicBezTo>
                  <a:cubicBezTo>
                    <a:pt x="59" y="14"/>
                    <a:pt x="59" y="14"/>
                    <a:pt x="58" y="14"/>
                  </a:cubicBezTo>
                  <a:cubicBezTo>
                    <a:pt x="48" y="14"/>
                    <a:pt x="38" y="12"/>
                    <a:pt x="27" y="12"/>
                  </a:cubicBezTo>
                  <a:cubicBezTo>
                    <a:pt x="21" y="12"/>
                    <a:pt x="15" y="13"/>
                    <a:pt x="8" y="15"/>
                  </a:cubicBezTo>
                  <a:cubicBezTo>
                    <a:pt x="7" y="15"/>
                    <a:pt x="6" y="15"/>
                    <a:pt x="4" y="16"/>
                  </a:cubicBezTo>
                  <a:cubicBezTo>
                    <a:pt x="3" y="19"/>
                    <a:pt x="1" y="22"/>
                    <a:pt x="0" y="24"/>
                  </a:cubicBezTo>
                  <a:cubicBezTo>
                    <a:pt x="1" y="28"/>
                    <a:pt x="6" y="30"/>
                    <a:pt x="11" y="30"/>
                  </a:cubicBezTo>
                  <a:cubicBezTo>
                    <a:pt x="18" y="31"/>
                    <a:pt x="25" y="31"/>
                    <a:pt x="32" y="31"/>
                  </a:cubicBezTo>
                  <a:cubicBezTo>
                    <a:pt x="32" y="31"/>
                    <a:pt x="32" y="31"/>
                    <a:pt x="33" y="31"/>
                  </a:cubicBezTo>
                  <a:cubicBezTo>
                    <a:pt x="33" y="31"/>
                    <a:pt x="34" y="31"/>
                    <a:pt x="34" y="31"/>
                  </a:cubicBezTo>
                  <a:cubicBezTo>
                    <a:pt x="47" y="31"/>
                    <a:pt x="60" y="31"/>
                    <a:pt x="72" y="35"/>
                  </a:cubicBezTo>
                  <a:cubicBezTo>
                    <a:pt x="77" y="37"/>
                    <a:pt x="82" y="40"/>
                    <a:pt x="87" y="41"/>
                  </a:cubicBezTo>
                  <a:cubicBezTo>
                    <a:pt x="90" y="41"/>
                    <a:pt x="92" y="41"/>
                    <a:pt x="94" y="41"/>
                  </a:cubicBezTo>
                  <a:cubicBezTo>
                    <a:pt x="99" y="41"/>
                    <a:pt x="104" y="40"/>
                    <a:pt x="109" y="39"/>
                  </a:cubicBezTo>
                  <a:cubicBezTo>
                    <a:pt x="114" y="38"/>
                    <a:pt x="119" y="38"/>
                    <a:pt x="124" y="38"/>
                  </a:cubicBezTo>
                  <a:cubicBezTo>
                    <a:pt x="126" y="38"/>
                    <a:pt x="128" y="38"/>
                    <a:pt x="130" y="38"/>
                  </a:cubicBezTo>
                  <a:cubicBezTo>
                    <a:pt x="135" y="39"/>
                    <a:pt x="139" y="41"/>
                    <a:pt x="144" y="42"/>
                  </a:cubicBezTo>
                  <a:cubicBezTo>
                    <a:pt x="149" y="44"/>
                    <a:pt x="154" y="45"/>
                    <a:pt x="160" y="45"/>
                  </a:cubicBezTo>
                  <a:cubicBezTo>
                    <a:pt x="163" y="45"/>
                    <a:pt x="166" y="44"/>
                    <a:pt x="169" y="44"/>
                  </a:cubicBezTo>
                  <a:cubicBezTo>
                    <a:pt x="160" y="38"/>
                    <a:pt x="154" y="22"/>
                    <a:pt x="150" y="1"/>
                  </a:cubicBezTo>
                  <a:moveTo>
                    <a:pt x="155" y="0"/>
                  </a:moveTo>
                  <a:cubicBezTo>
                    <a:pt x="155" y="0"/>
                    <a:pt x="155" y="0"/>
                    <a:pt x="154" y="0"/>
                  </a:cubicBezTo>
                  <a:cubicBezTo>
                    <a:pt x="157" y="21"/>
                    <a:pt x="164" y="37"/>
                    <a:pt x="172" y="43"/>
                  </a:cubicBezTo>
                  <a:cubicBezTo>
                    <a:pt x="179" y="42"/>
                    <a:pt x="185" y="38"/>
                    <a:pt x="192" y="38"/>
                  </a:cubicBezTo>
                  <a:cubicBezTo>
                    <a:pt x="192" y="38"/>
                    <a:pt x="192" y="38"/>
                    <a:pt x="192" y="38"/>
                  </a:cubicBezTo>
                  <a:cubicBezTo>
                    <a:pt x="182" y="34"/>
                    <a:pt x="174" y="21"/>
                    <a:pt x="169" y="2"/>
                  </a:cubicBezTo>
                  <a:cubicBezTo>
                    <a:pt x="169" y="2"/>
                    <a:pt x="169" y="2"/>
                    <a:pt x="169" y="2"/>
                  </a:cubicBezTo>
                  <a:cubicBezTo>
                    <a:pt x="168" y="2"/>
                    <a:pt x="167" y="2"/>
                    <a:pt x="165" y="1"/>
                  </a:cubicBezTo>
                  <a:cubicBezTo>
                    <a:pt x="162" y="1"/>
                    <a:pt x="159" y="0"/>
                    <a:pt x="155" y="0"/>
                  </a:cubicBezTo>
                </a:path>
              </a:pathLst>
            </a:custGeom>
            <a:solidFill>
              <a:srgbClr val="C3E6D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7" name="iṩliďé"/>
            <p:cNvSpPr/>
            <p:nvPr/>
          </p:nvSpPr>
          <p:spPr bwMode="auto">
            <a:xfrm>
              <a:off x="5700713" y="5611813"/>
              <a:ext cx="34925" cy="73025"/>
            </a:xfrm>
            <a:custGeom>
              <a:avLst/>
              <a:gdLst>
                <a:gd name="T0" fmla="*/ 4 w 22"/>
                <a:gd name="T1" fmla="*/ 0 h 44"/>
                <a:gd name="T2" fmla="*/ 0 w 22"/>
                <a:gd name="T3" fmla="*/ 1 h 44"/>
                <a:gd name="T4" fmla="*/ 19 w 22"/>
                <a:gd name="T5" fmla="*/ 44 h 44"/>
                <a:gd name="T6" fmla="*/ 20 w 22"/>
                <a:gd name="T7" fmla="*/ 44 h 44"/>
                <a:gd name="T8" fmla="*/ 22 w 22"/>
                <a:gd name="T9" fmla="*/ 43 h 44"/>
                <a:gd name="T10" fmla="*/ 4 w 22"/>
                <a:gd name="T11" fmla="*/ 0 h 44"/>
              </a:gdLst>
              <a:ahLst/>
              <a:cxnLst>
                <a:cxn ang="0">
                  <a:pos x="T0" y="T1"/>
                </a:cxn>
                <a:cxn ang="0">
                  <a:pos x="T2" y="T3"/>
                </a:cxn>
                <a:cxn ang="0">
                  <a:pos x="T4" y="T5"/>
                </a:cxn>
                <a:cxn ang="0">
                  <a:pos x="T6" y="T7"/>
                </a:cxn>
                <a:cxn ang="0">
                  <a:pos x="T8" y="T9"/>
                </a:cxn>
                <a:cxn ang="0">
                  <a:pos x="T10" y="T11"/>
                </a:cxn>
              </a:cxnLst>
              <a:rect l="0" t="0" r="r" b="b"/>
              <a:pathLst>
                <a:path w="22" h="44">
                  <a:moveTo>
                    <a:pt x="4" y="0"/>
                  </a:moveTo>
                  <a:cubicBezTo>
                    <a:pt x="3" y="0"/>
                    <a:pt x="2" y="1"/>
                    <a:pt x="0" y="1"/>
                  </a:cubicBezTo>
                  <a:cubicBezTo>
                    <a:pt x="4" y="22"/>
                    <a:pt x="10" y="38"/>
                    <a:pt x="19" y="44"/>
                  </a:cubicBezTo>
                  <a:cubicBezTo>
                    <a:pt x="19" y="44"/>
                    <a:pt x="20" y="44"/>
                    <a:pt x="20" y="44"/>
                  </a:cubicBezTo>
                  <a:cubicBezTo>
                    <a:pt x="21" y="44"/>
                    <a:pt x="21" y="44"/>
                    <a:pt x="22" y="43"/>
                  </a:cubicBezTo>
                  <a:cubicBezTo>
                    <a:pt x="14" y="37"/>
                    <a:pt x="7" y="21"/>
                    <a:pt x="4" y="0"/>
                  </a:cubicBezTo>
                </a:path>
              </a:pathLst>
            </a:custGeom>
            <a:solidFill>
              <a:srgbClr val="BAE2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8" name="ísḷïḑê"/>
            <p:cNvSpPr/>
            <p:nvPr/>
          </p:nvSpPr>
          <p:spPr bwMode="auto">
            <a:xfrm>
              <a:off x="5730875" y="5614988"/>
              <a:ext cx="46038" cy="61913"/>
            </a:xfrm>
            <a:custGeom>
              <a:avLst/>
              <a:gdLst>
                <a:gd name="T0" fmla="*/ 0 w 27"/>
                <a:gd name="T1" fmla="*/ 0 h 37"/>
                <a:gd name="T2" fmla="*/ 0 w 27"/>
                <a:gd name="T3" fmla="*/ 0 h 37"/>
                <a:gd name="T4" fmla="*/ 23 w 27"/>
                <a:gd name="T5" fmla="*/ 36 h 37"/>
                <a:gd name="T6" fmla="*/ 27 w 27"/>
                <a:gd name="T7" fmla="*/ 37 h 37"/>
                <a:gd name="T8" fmla="*/ 3 w 27"/>
                <a:gd name="T9" fmla="*/ 1 h 37"/>
                <a:gd name="T10" fmla="*/ 0 w 27"/>
                <a:gd name="T11" fmla="*/ 0 h 37"/>
              </a:gdLst>
              <a:ahLst/>
              <a:cxnLst>
                <a:cxn ang="0">
                  <a:pos x="T0" y="T1"/>
                </a:cxn>
                <a:cxn ang="0">
                  <a:pos x="T2" y="T3"/>
                </a:cxn>
                <a:cxn ang="0">
                  <a:pos x="T4" y="T5"/>
                </a:cxn>
                <a:cxn ang="0">
                  <a:pos x="T6" y="T7"/>
                </a:cxn>
                <a:cxn ang="0">
                  <a:pos x="T8" y="T9"/>
                </a:cxn>
                <a:cxn ang="0">
                  <a:pos x="T10" y="T11"/>
                </a:cxn>
              </a:cxnLst>
              <a:rect l="0" t="0" r="r" b="b"/>
              <a:pathLst>
                <a:path w="27" h="37">
                  <a:moveTo>
                    <a:pt x="0" y="0"/>
                  </a:moveTo>
                  <a:cubicBezTo>
                    <a:pt x="0" y="0"/>
                    <a:pt x="0" y="0"/>
                    <a:pt x="0" y="0"/>
                  </a:cubicBezTo>
                  <a:cubicBezTo>
                    <a:pt x="5" y="19"/>
                    <a:pt x="13" y="32"/>
                    <a:pt x="23" y="36"/>
                  </a:cubicBezTo>
                  <a:cubicBezTo>
                    <a:pt x="24" y="36"/>
                    <a:pt x="26" y="36"/>
                    <a:pt x="27" y="37"/>
                  </a:cubicBezTo>
                  <a:cubicBezTo>
                    <a:pt x="17" y="33"/>
                    <a:pt x="8" y="20"/>
                    <a:pt x="3" y="1"/>
                  </a:cubicBezTo>
                  <a:cubicBezTo>
                    <a:pt x="2" y="1"/>
                    <a:pt x="1" y="1"/>
                    <a:pt x="0" y="0"/>
                  </a:cubicBezTo>
                </a:path>
              </a:pathLst>
            </a:custGeom>
            <a:solidFill>
              <a:srgbClr val="A6D7D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9" name="iṧľîḑe"/>
            <p:cNvSpPr/>
            <p:nvPr/>
          </p:nvSpPr>
          <p:spPr bwMode="auto">
            <a:xfrm>
              <a:off x="5449888" y="5638800"/>
              <a:ext cx="7938" cy="12700"/>
            </a:xfrm>
            <a:custGeom>
              <a:avLst/>
              <a:gdLst>
                <a:gd name="T0" fmla="*/ 5 w 5"/>
                <a:gd name="T1" fmla="*/ 0 h 8"/>
                <a:gd name="T2" fmla="*/ 0 w 5"/>
                <a:gd name="T3" fmla="*/ 7 h 8"/>
                <a:gd name="T4" fmla="*/ 1 w 5"/>
                <a:gd name="T5" fmla="*/ 8 h 8"/>
                <a:gd name="T6" fmla="*/ 5 w 5"/>
                <a:gd name="T7" fmla="*/ 0 h 8"/>
              </a:gdLst>
              <a:ahLst/>
              <a:cxnLst>
                <a:cxn ang="0">
                  <a:pos x="T0" y="T1"/>
                </a:cxn>
                <a:cxn ang="0">
                  <a:pos x="T2" y="T3"/>
                </a:cxn>
                <a:cxn ang="0">
                  <a:pos x="T4" y="T5"/>
                </a:cxn>
                <a:cxn ang="0">
                  <a:pos x="T6" y="T7"/>
                </a:cxn>
              </a:cxnLst>
              <a:rect l="0" t="0" r="r" b="b"/>
              <a:pathLst>
                <a:path w="5" h="8">
                  <a:moveTo>
                    <a:pt x="5" y="0"/>
                  </a:moveTo>
                  <a:cubicBezTo>
                    <a:pt x="3" y="2"/>
                    <a:pt x="0" y="4"/>
                    <a:pt x="0" y="7"/>
                  </a:cubicBezTo>
                  <a:cubicBezTo>
                    <a:pt x="0" y="7"/>
                    <a:pt x="0" y="7"/>
                    <a:pt x="1" y="8"/>
                  </a:cubicBezTo>
                  <a:cubicBezTo>
                    <a:pt x="2" y="6"/>
                    <a:pt x="4" y="3"/>
                    <a:pt x="5" y="0"/>
                  </a:cubicBezTo>
                </a:path>
              </a:pathLst>
            </a:custGeom>
            <a:solidFill>
              <a:srgbClr val="BAE2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0" name="íŝḷiďe"/>
            <p:cNvSpPr/>
            <p:nvPr/>
          </p:nvSpPr>
          <p:spPr bwMode="auto">
            <a:xfrm>
              <a:off x="5730875" y="5614988"/>
              <a:ext cx="266700" cy="120650"/>
            </a:xfrm>
            <a:custGeom>
              <a:avLst/>
              <a:gdLst>
                <a:gd name="T0" fmla="*/ 161 w 161"/>
                <a:gd name="T1" fmla="*/ 61 h 73"/>
                <a:gd name="T2" fmla="*/ 159 w 161"/>
                <a:gd name="T3" fmla="*/ 67 h 73"/>
                <a:gd name="T4" fmla="*/ 144 w 161"/>
                <a:gd name="T5" fmla="*/ 73 h 73"/>
                <a:gd name="T6" fmla="*/ 107 w 161"/>
                <a:gd name="T7" fmla="*/ 70 h 73"/>
                <a:gd name="T8" fmla="*/ 86 w 161"/>
                <a:gd name="T9" fmla="*/ 65 h 73"/>
                <a:gd name="T10" fmla="*/ 75 w 161"/>
                <a:gd name="T11" fmla="*/ 60 h 73"/>
                <a:gd name="T12" fmla="*/ 55 w 161"/>
                <a:gd name="T13" fmla="*/ 49 h 73"/>
                <a:gd name="T14" fmla="*/ 31 w 161"/>
                <a:gd name="T15" fmla="*/ 38 h 73"/>
                <a:gd name="T16" fmla="*/ 29 w 161"/>
                <a:gd name="T17" fmla="*/ 37 h 73"/>
                <a:gd name="T18" fmla="*/ 23 w 161"/>
                <a:gd name="T19" fmla="*/ 36 h 73"/>
                <a:gd name="T20" fmla="*/ 0 w 161"/>
                <a:gd name="T21" fmla="*/ 0 h 73"/>
                <a:gd name="T22" fmla="*/ 14 w 161"/>
                <a:gd name="T23" fmla="*/ 5 h 73"/>
                <a:gd name="T24" fmla="*/ 24 w 161"/>
                <a:gd name="T25" fmla="*/ 7 h 73"/>
                <a:gd name="T26" fmla="*/ 51 w 161"/>
                <a:gd name="T27" fmla="*/ 9 h 73"/>
                <a:gd name="T28" fmla="*/ 58 w 161"/>
                <a:gd name="T29" fmla="*/ 13 h 73"/>
                <a:gd name="T30" fmla="*/ 64 w 161"/>
                <a:gd name="T31" fmla="*/ 17 h 73"/>
                <a:gd name="T32" fmla="*/ 131 w 161"/>
                <a:gd name="T33" fmla="*/ 28 h 73"/>
                <a:gd name="T34" fmla="*/ 150 w 161"/>
                <a:gd name="T35" fmla="*/ 34 h 73"/>
                <a:gd name="T36" fmla="*/ 160 w 161"/>
                <a:gd name="T37" fmla="*/ 57 h 73"/>
                <a:gd name="T38" fmla="*/ 161 w 161"/>
                <a:gd name="T39" fmla="*/ 6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73">
                  <a:moveTo>
                    <a:pt x="161" y="61"/>
                  </a:moveTo>
                  <a:cubicBezTo>
                    <a:pt x="161" y="63"/>
                    <a:pt x="160" y="65"/>
                    <a:pt x="159" y="67"/>
                  </a:cubicBezTo>
                  <a:cubicBezTo>
                    <a:pt x="156" y="72"/>
                    <a:pt x="150" y="73"/>
                    <a:pt x="144" y="73"/>
                  </a:cubicBezTo>
                  <a:cubicBezTo>
                    <a:pt x="132" y="73"/>
                    <a:pt x="119" y="72"/>
                    <a:pt x="107" y="70"/>
                  </a:cubicBezTo>
                  <a:cubicBezTo>
                    <a:pt x="100" y="69"/>
                    <a:pt x="92" y="69"/>
                    <a:pt x="86" y="65"/>
                  </a:cubicBezTo>
                  <a:cubicBezTo>
                    <a:pt x="82" y="64"/>
                    <a:pt x="78" y="61"/>
                    <a:pt x="75" y="60"/>
                  </a:cubicBezTo>
                  <a:cubicBezTo>
                    <a:pt x="67" y="56"/>
                    <a:pt x="61" y="55"/>
                    <a:pt x="55" y="49"/>
                  </a:cubicBezTo>
                  <a:cubicBezTo>
                    <a:pt x="48" y="44"/>
                    <a:pt x="39" y="40"/>
                    <a:pt x="31" y="38"/>
                  </a:cubicBezTo>
                  <a:cubicBezTo>
                    <a:pt x="30" y="37"/>
                    <a:pt x="30" y="37"/>
                    <a:pt x="29" y="37"/>
                  </a:cubicBezTo>
                  <a:cubicBezTo>
                    <a:pt x="27" y="37"/>
                    <a:pt x="25" y="36"/>
                    <a:pt x="23" y="36"/>
                  </a:cubicBezTo>
                  <a:cubicBezTo>
                    <a:pt x="13" y="32"/>
                    <a:pt x="5" y="19"/>
                    <a:pt x="0" y="0"/>
                  </a:cubicBezTo>
                  <a:cubicBezTo>
                    <a:pt x="5" y="2"/>
                    <a:pt x="9" y="4"/>
                    <a:pt x="14" y="5"/>
                  </a:cubicBezTo>
                  <a:cubicBezTo>
                    <a:pt x="17" y="6"/>
                    <a:pt x="20" y="7"/>
                    <a:pt x="24" y="7"/>
                  </a:cubicBezTo>
                  <a:cubicBezTo>
                    <a:pt x="33" y="8"/>
                    <a:pt x="42" y="6"/>
                    <a:pt x="51" y="9"/>
                  </a:cubicBezTo>
                  <a:cubicBezTo>
                    <a:pt x="54" y="10"/>
                    <a:pt x="56" y="11"/>
                    <a:pt x="58" y="13"/>
                  </a:cubicBezTo>
                  <a:cubicBezTo>
                    <a:pt x="60" y="14"/>
                    <a:pt x="62" y="15"/>
                    <a:pt x="64" y="17"/>
                  </a:cubicBezTo>
                  <a:cubicBezTo>
                    <a:pt x="83" y="29"/>
                    <a:pt x="108" y="26"/>
                    <a:pt x="131" y="28"/>
                  </a:cubicBezTo>
                  <a:cubicBezTo>
                    <a:pt x="138" y="29"/>
                    <a:pt x="145" y="30"/>
                    <a:pt x="150" y="34"/>
                  </a:cubicBezTo>
                  <a:cubicBezTo>
                    <a:pt x="157" y="40"/>
                    <a:pt x="159" y="49"/>
                    <a:pt x="160" y="57"/>
                  </a:cubicBezTo>
                  <a:cubicBezTo>
                    <a:pt x="160" y="58"/>
                    <a:pt x="161" y="60"/>
                    <a:pt x="161" y="61"/>
                  </a:cubicBezTo>
                  <a:close/>
                </a:path>
              </a:pathLst>
            </a:custGeom>
            <a:solidFill>
              <a:srgbClr val="90D1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1" name="íşḷîďe"/>
            <p:cNvSpPr/>
            <p:nvPr/>
          </p:nvSpPr>
          <p:spPr bwMode="auto">
            <a:xfrm>
              <a:off x="5730875" y="5614988"/>
              <a:ext cx="266700" cy="120650"/>
            </a:xfrm>
            <a:custGeom>
              <a:avLst/>
              <a:gdLst>
                <a:gd name="T0" fmla="*/ 161 w 161"/>
                <a:gd name="T1" fmla="*/ 61 h 73"/>
                <a:gd name="T2" fmla="*/ 159 w 161"/>
                <a:gd name="T3" fmla="*/ 67 h 73"/>
                <a:gd name="T4" fmla="*/ 144 w 161"/>
                <a:gd name="T5" fmla="*/ 73 h 73"/>
                <a:gd name="T6" fmla="*/ 107 w 161"/>
                <a:gd name="T7" fmla="*/ 70 h 73"/>
                <a:gd name="T8" fmla="*/ 86 w 161"/>
                <a:gd name="T9" fmla="*/ 65 h 73"/>
                <a:gd name="T10" fmla="*/ 75 w 161"/>
                <a:gd name="T11" fmla="*/ 60 h 73"/>
                <a:gd name="T12" fmla="*/ 55 w 161"/>
                <a:gd name="T13" fmla="*/ 49 h 73"/>
                <a:gd name="T14" fmla="*/ 31 w 161"/>
                <a:gd name="T15" fmla="*/ 38 h 73"/>
                <a:gd name="T16" fmla="*/ 29 w 161"/>
                <a:gd name="T17" fmla="*/ 37 h 73"/>
                <a:gd name="T18" fmla="*/ 23 w 161"/>
                <a:gd name="T19" fmla="*/ 36 h 73"/>
                <a:gd name="T20" fmla="*/ 0 w 161"/>
                <a:gd name="T21" fmla="*/ 0 h 73"/>
                <a:gd name="T22" fmla="*/ 14 w 161"/>
                <a:gd name="T23" fmla="*/ 5 h 73"/>
                <a:gd name="T24" fmla="*/ 16 w 161"/>
                <a:gd name="T25" fmla="*/ 12 h 73"/>
                <a:gd name="T26" fmla="*/ 37 w 161"/>
                <a:gd name="T27" fmla="*/ 22 h 73"/>
                <a:gd name="T28" fmla="*/ 83 w 161"/>
                <a:gd name="T29" fmla="*/ 56 h 73"/>
                <a:gd name="T30" fmla="*/ 104 w 161"/>
                <a:gd name="T31" fmla="*/ 61 h 73"/>
                <a:gd name="T32" fmla="*/ 138 w 161"/>
                <a:gd name="T33" fmla="*/ 64 h 73"/>
                <a:gd name="T34" fmla="*/ 159 w 161"/>
                <a:gd name="T35" fmla="*/ 61 h 73"/>
                <a:gd name="T36" fmla="*/ 161 w 161"/>
                <a:gd name="T37" fmla="*/ 6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1" h="73">
                  <a:moveTo>
                    <a:pt x="161" y="61"/>
                  </a:moveTo>
                  <a:cubicBezTo>
                    <a:pt x="161" y="63"/>
                    <a:pt x="160" y="65"/>
                    <a:pt x="159" y="67"/>
                  </a:cubicBezTo>
                  <a:cubicBezTo>
                    <a:pt x="156" y="72"/>
                    <a:pt x="150" y="73"/>
                    <a:pt x="144" y="73"/>
                  </a:cubicBezTo>
                  <a:cubicBezTo>
                    <a:pt x="132" y="73"/>
                    <a:pt x="119" y="72"/>
                    <a:pt x="107" y="70"/>
                  </a:cubicBezTo>
                  <a:cubicBezTo>
                    <a:pt x="100" y="69"/>
                    <a:pt x="92" y="69"/>
                    <a:pt x="86" y="65"/>
                  </a:cubicBezTo>
                  <a:cubicBezTo>
                    <a:pt x="82" y="64"/>
                    <a:pt x="78" y="61"/>
                    <a:pt x="75" y="60"/>
                  </a:cubicBezTo>
                  <a:cubicBezTo>
                    <a:pt x="67" y="56"/>
                    <a:pt x="61" y="55"/>
                    <a:pt x="55" y="49"/>
                  </a:cubicBezTo>
                  <a:cubicBezTo>
                    <a:pt x="48" y="44"/>
                    <a:pt x="39" y="40"/>
                    <a:pt x="31" y="38"/>
                  </a:cubicBezTo>
                  <a:cubicBezTo>
                    <a:pt x="30" y="37"/>
                    <a:pt x="30" y="37"/>
                    <a:pt x="29" y="37"/>
                  </a:cubicBezTo>
                  <a:cubicBezTo>
                    <a:pt x="27" y="37"/>
                    <a:pt x="25" y="36"/>
                    <a:pt x="23" y="36"/>
                  </a:cubicBezTo>
                  <a:cubicBezTo>
                    <a:pt x="13" y="32"/>
                    <a:pt x="5" y="19"/>
                    <a:pt x="0" y="0"/>
                  </a:cubicBezTo>
                  <a:cubicBezTo>
                    <a:pt x="5" y="2"/>
                    <a:pt x="9" y="4"/>
                    <a:pt x="14" y="5"/>
                  </a:cubicBezTo>
                  <a:cubicBezTo>
                    <a:pt x="14" y="8"/>
                    <a:pt x="15" y="10"/>
                    <a:pt x="16" y="12"/>
                  </a:cubicBezTo>
                  <a:cubicBezTo>
                    <a:pt x="20" y="18"/>
                    <a:pt x="31" y="19"/>
                    <a:pt x="37" y="22"/>
                  </a:cubicBezTo>
                  <a:cubicBezTo>
                    <a:pt x="54" y="30"/>
                    <a:pt x="64" y="49"/>
                    <a:pt x="83" y="56"/>
                  </a:cubicBezTo>
                  <a:cubicBezTo>
                    <a:pt x="90" y="59"/>
                    <a:pt x="97" y="60"/>
                    <a:pt x="104" y="61"/>
                  </a:cubicBezTo>
                  <a:cubicBezTo>
                    <a:pt x="115" y="63"/>
                    <a:pt x="127" y="65"/>
                    <a:pt x="138" y="64"/>
                  </a:cubicBezTo>
                  <a:cubicBezTo>
                    <a:pt x="145" y="63"/>
                    <a:pt x="152" y="61"/>
                    <a:pt x="159" y="61"/>
                  </a:cubicBezTo>
                  <a:cubicBezTo>
                    <a:pt x="160" y="61"/>
                    <a:pt x="160" y="61"/>
                    <a:pt x="161" y="61"/>
                  </a:cubicBezTo>
                  <a:close/>
                </a:path>
              </a:pathLst>
            </a:custGeom>
            <a:solidFill>
              <a:srgbClr val="84C0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2" name="ïşḻiḑe"/>
            <p:cNvSpPr/>
            <p:nvPr/>
          </p:nvSpPr>
          <p:spPr bwMode="auto">
            <a:xfrm>
              <a:off x="5868988" y="5661025"/>
              <a:ext cx="96838" cy="36513"/>
            </a:xfrm>
            <a:custGeom>
              <a:avLst/>
              <a:gdLst>
                <a:gd name="T0" fmla="*/ 45 w 58"/>
                <a:gd name="T1" fmla="*/ 4 h 22"/>
                <a:gd name="T2" fmla="*/ 35 w 58"/>
                <a:gd name="T3" fmla="*/ 3 h 22"/>
                <a:gd name="T4" fmla="*/ 4 w 58"/>
                <a:gd name="T5" fmla="*/ 4 h 22"/>
                <a:gd name="T6" fmla="*/ 2 w 58"/>
                <a:gd name="T7" fmla="*/ 5 h 22"/>
                <a:gd name="T8" fmla="*/ 4 w 58"/>
                <a:gd name="T9" fmla="*/ 11 h 22"/>
                <a:gd name="T10" fmla="*/ 47 w 58"/>
                <a:gd name="T11" fmla="*/ 21 h 22"/>
                <a:gd name="T12" fmla="*/ 54 w 58"/>
                <a:gd name="T13" fmla="*/ 20 h 22"/>
                <a:gd name="T14" fmla="*/ 58 w 58"/>
                <a:gd name="T15" fmla="*/ 14 h 22"/>
                <a:gd name="T16" fmla="*/ 54 w 58"/>
                <a:gd name="T17" fmla="*/ 7 h 22"/>
                <a:gd name="T18" fmla="*/ 45 w 58"/>
                <a:gd name="T1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22">
                  <a:moveTo>
                    <a:pt x="45" y="4"/>
                  </a:moveTo>
                  <a:cubicBezTo>
                    <a:pt x="42" y="4"/>
                    <a:pt x="38" y="3"/>
                    <a:pt x="35" y="3"/>
                  </a:cubicBezTo>
                  <a:cubicBezTo>
                    <a:pt x="25" y="2"/>
                    <a:pt x="14" y="0"/>
                    <a:pt x="4" y="4"/>
                  </a:cubicBezTo>
                  <a:cubicBezTo>
                    <a:pt x="3" y="4"/>
                    <a:pt x="2" y="4"/>
                    <a:pt x="2" y="5"/>
                  </a:cubicBezTo>
                  <a:cubicBezTo>
                    <a:pt x="0" y="7"/>
                    <a:pt x="2" y="9"/>
                    <a:pt x="4" y="11"/>
                  </a:cubicBezTo>
                  <a:cubicBezTo>
                    <a:pt x="17" y="19"/>
                    <a:pt x="32" y="22"/>
                    <a:pt x="47" y="21"/>
                  </a:cubicBezTo>
                  <a:cubicBezTo>
                    <a:pt x="49" y="21"/>
                    <a:pt x="52" y="21"/>
                    <a:pt x="54" y="20"/>
                  </a:cubicBezTo>
                  <a:cubicBezTo>
                    <a:pt x="56" y="18"/>
                    <a:pt x="58" y="16"/>
                    <a:pt x="58" y="14"/>
                  </a:cubicBezTo>
                  <a:cubicBezTo>
                    <a:pt x="58" y="11"/>
                    <a:pt x="56" y="8"/>
                    <a:pt x="54" y="7"/>
                  </a:cubicBezTo>
                  <a:cubicBezTo>
                    <a:pt x="51" y="5"/>
                    <a:pt x="48" y="5"/>
                    <a:pt x="45" y="4"/>
                  </a:cubicBezTo>
                  <a:close/>
                </a:path>
              </a:pathLst>
            </a:custGeom>
            <a:solidFill>
              <a:srgbClr val="A6D8C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3" name="ïśľïḑè"/>
            <p:cNvSpPr/>
            <p:nvPr/>
          </p:nvSpPr>
          <p:spPr bwMode="auto">
            <a:xfrm>
              <a:off x="6851650" y="4583113"/>
              <a:ext cx="985838" cy="806450"/>
            </a:xfrm>
            <a:custGeom>
              <a:avLst/>
              <a:gdLst>
                <a:gd name="T0" fmla="*/ 595 w 595"/>
                <a:gd name="T1" fmla="*/ 239 h 487"/>
                <a:gd name="T2" fmla="*/ 595 w 595"/>
                <a:gd name="T3" fmla="*/ 248 h 487"/>
                <a:gd name="T4" fmla="*/ 569 w 595"/>
                <a:gd name="T5" fmla="*/ 357 h 487"/>
                <a:gd name="T6" fmla="*/ 565 w 595"/>
                <a:gd name="T7" fmla="*/ 364 h 487"/>
                <a:gd name="T8" fmla="*/ 420 w 595"/>
                <a:gd name="T9" fmla="*/ 476 h 487"/>
                <a:gd name="T10" fmla="*/ 368 w 595"/>
                <a:gd name="T11" fmla="*/ 483 h 487"/>
                <a:gd name="T12" fmla="*/ 297 w 595"/>
                <a:gd name="T13" fmla="*/ 487 h 487"/>
                <a:gd name="T14" fmla="*/ 227 w 595"/>
                <a:gd name="T15" fmla="*/ 483 h 487"/>
                <a:gd name="T16" fmla="*/ 190 w 595"/>
                <a:gd name="T17" fmla="*/ 478 h 487"/>
                <a:gd name="T18" fmla="*/ 175 w 595"/>
                <a:gd name="T19" fmla="*/ 476 h 487"/>
                <a:gd name="T20" fmla="*/ 148 w 595"/>
                <a:gd name="T21" fmla="*/ 468 h 487"/>
                <a:gd name="T22" fmla="*/ 30 w 595"/>
                <a:gd name="T23" fmla="*/ 364 h 487"/>
                <a:gd name="T24" fmla="*/ 26 w 595"/>
                <a:gd name="T25" fmla="*/ 357 h 487"/>
                <a:gd name="T26" fmla="*/ 0 w 595"/>
                <a:gd name="T27" fmla="*/ 248 h 487"/>
                <a:gd name="T28" fmla="*/ 0 w 595"/>
                <a:gd name="T29" fmla="*/ 239 h 487"/>
                <a:gd name="T30" fmla="*/ 23 w 595"/>
                <a:gd name="T31" fmla="*/ 108 h 487"/>
                <a:gd name="T32" fmla="*/ 22 w 595"/>
                <a:gd name="T33" fmla="*/ 98 h 487"/>
                <a:gd name="T34" fmla="*/ 22 w 595"/>
                <a:gd name="T35" fmla="*/ 96 h 487"/>
                <a:gd name="T36" fmla="*/ 22 w 595"/>
                <a:gd name="T37" fmla="*/ 93 h 487"/>
                <a:gd name="T38" fmla="*/ 88 w 595"/>
                <a:gd name="T39" fmla="*/ 34 h 487"/>
                <a:gd name="T40" fmla="*/ 143 w 595"/>
                <a:gd name="T41" fmla="*/ 16 h 487"/>
                <a:gd name="T42" fmla="*/ 297 w 595"/>
                <a:gd name="T43" fmla="*/ 0 h 487"/>
                <a:gd name="T44" fmla="*/ 573 w 595"/>
                <a:gd name="T45" fmla="*/ 93 h 487"/>
                <a:gd name="T46" fmla="*/ 573 w 595"/>
                <a:gd name="T47" fmla="*/ 96 h 487"/>
                <a:gd name="T48" fmla="*/ 573 w 595"/>
                <a:gd name="T49" fmla="*/ 98 h 487"/>
                <a:gd name="T50" fmla="*/ 572 w 595"/>
                <a:gd name="T51" fmla="*/ 108 h 487"/>
                <a:gd name="T52" fmla="*/ 595 w 595"/>
                <a:gd name="T53" fmla="*/ 239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95" h="487">
                  <a:moveTo>
                    <a:pt x="595" y="239"/>
                  </a:moveTo>
                  <a:cubicBezTo>
                    <a:pt x="595" y="242"/>
                    <a:pt x="595" y="245"/>
                    <a:pt x="595" y="248"/>
                  </a:cubicBezTo>
                  <a:cubicBezTo>
                    <a:pt x="594" y="287"/>
                    <a:pt x="585" y="324"/>
                    <a:pt x="569" y="357"/>
                  </a:cubicBezTo>
                  <a:cubicBezTo>
                    <a:pt x="568" y="359"/>
                    <a:pt x="567" y="362"/>
                    <a:pt x="565" y="364"/>
                  </a:cubicBezTo>
                  <a:cubicBezTo>
                    <a:pt x="534" y="424"/>
                    <a:pt x="480" y="464"/>
                    <a:pt x="420" y="476"/>
                  </a:cubicBezTo>
                  <a:cubicBezTo>
                    <a:pt x="403" y="479"/>
                    <a:pt x="386" y="482"/>
                    <a:pt x="368" y="483"/>
                  </a:cubicBezTo>
                  <a:cubicBezTo>
                    <a:pt x="346" y="486"/>
                    <a:pt x="322" y="487"/>
                    <a:pt x="297" y="487"/>
                  </a:cubicBezTo>
                  <a:cubicBezTo>
                    <a:pt x="273" y="487"/>
                    <a:pt x="249" y="486"/>
                    <a:pt x="227" y="483"/>
                  </a:cubicBezTo>
                  <a:cubicBezTo>
                    <a:pt x="214" y="482"/>
                    <a:pt x="202" y="480"/>
                    <a:pt x="190" y="478"/>
                  </a:cubicBezTo>
                  <a:cubicBezTo>
                    <a:pt x="185" y="478"/>
                    <a:pt x="180" y="477"/>
                    <a:pt x="175" y="476"/>
                  </a:cubicBezTo>
                  <a:cubicBezTo>
                    <a:pt x="166" y="474"/>
                    <a:pt x="157" y="471"/>
                    <a:pt x="148" y="468"/>
                  </a:cubicBezTo>
                  <a:cubicBezTo>
                    <a:pt x="99" y="451"/>
                    <a:pt x="56" y="415"/>
                    <a:pt x="30" y="364"/>
                  </a:cubicBezTo>
                  <a:cubicBezTo>
                    <a:pt x="28" y="362"/>
                    <a:pt x="27" y="359"/>
                    <a:pt x="26" y="357"/>
                  </a:cubicBezTo>
                  <a:cubicBezTo>
                    <a:pt x="10" y="324"/>
                    <a:pt x="1" y="287"/>
                    <a:pt x="0" y="248"/>
                  </a:cubicBezTo>
                  <a:cubicBezTo>
                    <a:pt x="0" y="245"/>
                    <a:pt x="0" y="242"/>
                    <a:pt x="0" y="239"/>
                  </a:cubicBezTo>
                  <a:cubicBezTo>
                    <a:pt x="0" y="192"/>
                    <a:pt x="8" y="148"/>
                    <a:pt x="23" y="108"/>
                  </a:cubicBezTo>
                  <a:cubicBezTo>
                    <a:pt x="22" y="105"/>
                    <a:pt x="22" y="101"/>
                    <a:pt x="22" y="98"/>
                  </a:cubicBezTo>
                  <a:cubicBezTo>
                    <a:pt x="22" y="97"/>
                    <a:pt x="22" y="97"/>
                    <a:pt x="22" y="96"/>
                  </a:cubicBezTo>
                  <a:cubicBezTo>
                    <a:pt x="22" y="95"/>
                    <a:pt x="22" y="94"/>
                    <a:pt x="22" y="93"/>
                  </a:cubicBezTo>
                  <a:cubicBezTo>
                    <a:pt x="23" y="71"/>
                    <a:pt x="48" y="50"/>
                    <a:pt x="88" y="34"/>
                  </a:cubicBezTo>
                  <a:cubicBezTo>
                    <a:pt x="104" y="27"/>
                    <a:pt x="122" y="21"/>
                    <a:pt x="143" y="16"/>
                  </a:cubicBezTo>
                  <a:cubicBezTo>
                    <a:pt x="187" y="6"/>
                    <a:pt x="240" y="0"/>
                    <a:pt x="297" y="0"/>
                  </a:cubicBezTo>
                  <a:cubicBezTo>
                    <a:pt x="447" y="0"/>
                    <a:pt x="569" y="42"/>
                    <a:pt x="573" y="93"/>
                  </a:cubicBezTo>
                  <a:cubicBezTo>
                    <a:pt x="573" y="94"/>
                    <a:pt x="573" y="95"/>
                    <a:pt x="573" y="96"/>
                  </a:cubicBezTo>
                  <a:cubicBezTo>
                    <a:pt x="573" y="97"/>
                    <a:pt x="573" y="97"/>
                    <a:pt x="573" y="98"/>
                  </a:cubicBezTo>
                  <a:cubicBezTo>
                    <a:pt x="573" y="101"/>
                    <a:pt x="573" y="105"/>
                    <a:pt x="572" y="108"/>
                  </a:cubicBezTo>
                  <a:cubicBezTo>
                    <a:pt x="587" y="148"/>
                    <a:pt x="595" y="192"/>
                    <a:pt x="595" y="239"/>
                  </a:cubicBezTo>
                  <a:close/>
                </a:path>
              </a:pathLst>
            </a:custGeom>
            <a:solidFill>
              <a:srgbClr val="F2F3F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4" name="íṣḷîḑe"/>
            <p:cNvSpPr/>
            <p:nvPr/>
          </p:nvSpPr>
          <p:spPr bwMode="auto">
            <a:xfrm>
              <a:off x="6904038" y="4610100"/>
              <a:ext cx="261938" cy="765175"/>
            </a:xfrm>
            <a:custGeom>
              <a:avLst/>
              <a:gdLst>
                <a:gd name="T0" fmla="*/ 158 w 158"/>
                <a:gd name="T1" fmla="*/ 462 h 462"/>
                <a:gd name="T2" fmla="*/ 143 w 158"/>
                <a:gd name="T3" fmla="*/ 460 h 462"/>
                <a:gd name="T4" fmla="*/ 116 w 158"/>
                <a:gd name="T5" fmla="*/ 452 h 462"/>
                <a:gd name="T6" fmla="*/ 33 w 158"/>
                <a:gd name="T7" fmla="*/ 361 h 462"/>
                <a:gd name="T8" fmla="*/ 29 w 158"/>
                <a:gd name="T9" fmla="*/ 352 h 462"/>
                <a:gd name="T10" fmla="*/ 0 w 158"/>
                <a:gd name="T11" fmla="*/ 232 h 462"/>
                <a:gd name="T12" fmla="*/ 0 w 158"/>
                <a:gd name="T13" fmla="*/ 222 h 462"/>
                <a:gd name="T14" fmla="*/ 26 w 158"/>
                <a:gd name="T15" fmla="*/ 78 h 462"/>
                <a:gd name="T16" fmla="*/ 24 w 158"/>
                <a:gd name="T17" fmla="*/ 67 h 462"/>
                <a:gd name="T18" fmla="*/ 24 w 158"/>
                <a:gd name="T19" fmla="*/ 65 h 462"/>
                <a:gd name="T20" fmla="*/ 24 w 158"/>
                <a:gd name="T21" fmla="*/ 62 h 462"/>
                <a:gd name="T22" fmla="*/ 56 w 158"/>
                <a:gd name="T23" fmla="*/ 18 h 462"/>
                <a:gd name="T24" fmla="*/ 111 w 158"/>
                <a:gd name="T25" fmla="*/ 0 h 462"/>
                <a:gd name="T26" fmla="*/ 48 w 158"/>
                <a:gd name="T27" fmla="*/ 62 h 462"/>
                <a:gd name="T28" fmla="*/ 48 w 158"/>
                <a:gd name="T29" fmla="*/ 65 h 462"/>
                <a:gd name="T30" fmla="*/ 48 w 158"/>
                <a:gd name="T31" fmla="*/ 67 h 462"/>
                <a:gd name="T32" fmla="*/ 50 w 158"/>
                <a:gd name="T33" fmla="*/ 78 h 462"/>
                <a:gd name="T34" fmla="*/ 24 w 158"/>
                <a:gd name="T35" fmla="*/ 222 h 462"/>
                <a:gd name="T36" fmla="*/ 24 w 158"/>
                <a:gd name="T37" fmla="*/ 232 h 462"/>
                <a:gd name="T38" fmla="*/ 53 w 158"/>
                <a:gd name="T39" fmla="*/ 352 h 462"/>
                <a:gd name="T40" fmla="*/ 57 w 158"/>
                <a:gd name="T41" fmla="*/ 361 h 462"/>
                <a:gd name="T42" fmla="*/ 158 w 158"/>
                <a:gd name="T43"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8" h="462">
                  <a:moveTo>
                    <a:pt x="158" y="462"/>
                  </a:moveTo>
                  <a:cubicBezTo>
                    <a:pt x="153" y="462"/>
                    <a:pt x="148" y="461"/>
                    <a:pt x="143" y="460"/>
                  </a:cubicBezTo>
                  <a:cubicBezTo>
                    <a:pt x="134" y="458"/>
                    <a:pt x="125" y="455"/>
                    <a:pt x="116" y="452"/>
                  </a:cubicBezTo>
                  <a:cubicBezTo>
                    <a:pt x="82" y="430"/>
                    <a:pt x="53" y="399"/>
                    <a:pt x="33" y="361"/>
                  </a:cubicBezTo>
                  <a:cubicBezTo>
                    <a:pt x="31" y="358"/>
                    <a:pt x="30" y="355"/>
                    <a:pt x="29" y="352"/>
                  </a:cubicBezTo>
                  <a:cubicBezTo>
                    <a:pt x="11" y="317"/>
                    <a:pt x="1" y="276"/>
                    <a:pt x="0" y="232"/>
                  </a:cubicBezTo>
                  <a:cubicBezTo>
                    <a:pt x="0" y="229"/>
                    <a:pt x="0" y="226"/>
                    <a:pt x="0" y="222"/>
                  </a:cubicBezTo>
                  <a:cubicBezTo>
                    <a:pt x="0" y="171"/>
                    <a:pt x="9" y="122"/>
                    <a:pt x="26" y="78"/>
                  </a:cubicBezTo>
                  <a:cubicBezTo>
                    <a:pt x="25" y="74"/>
                    <a:pt x="24" y="71"/>
                    <a:pt x="24" y="67"/>
                  </a:cubicBezTo>
                  <a:cubicBezTo>
                    <a:pt x="24" y="66"/>
                    <a:pt x="24" y="65"/>
                    <a:pt x="24" y="65"/>
                  </a:cubicBezTo>
                  <a:cubicBezTo>
                    <a:pt x="24" y="64"/>
                    <a:pt x="24" y="63"/>
                    <a:pt x="24" y="62"/>
                  </a:cubicBezTo>
                  <a:cubicBezTo>
                    <a:pt x="25" y="46"/>
                    <a:pt x="36" y="31"/>
                    <a:pt x="56" y="18"/>
                  </a:cubicBezTo>
                  <a:cubicBezTo>
                    <a:pt x="72" y="11"/>
                    <a:pt x="90" y="5"/>
                    <a:pt x="111" y="0"/>
                  </a:cubicBezTo>
                  <a:cubicBezTo>
                    <a:pt x="73" y="18"/>
                    <a:pt x="50" y="39"/>
                    <a:pt x="48" y="62"/>
                  </a:cubicBezTo>
                  <a:cubicBezTo>
                    <a:pt x="48" y="63"/>
                    <a:pt x="48" y="64"/>
                    <a:pt x="48" y="65"/>
                  </a:cubicBezTo>
                  <a:cubicBezTo>
                    <a:pt x="48" y="65"/>
                    <a:pt x="48" y="66"/>
                    <a:pt x="48" y="67"/>
                  </a:cubicBezTo>
                  <a:cubicBezTo>
                    <a:pt x="49" y="71"/>
                    <a:pt x="49" y="74"/>
                    <a:pt x="50" y="78"/>
                  </a:cubicBezTo>
                  <a:cubicBezTo>
                    <a:pt x="33" y="122"/>
                    <a:pt x="24" y="171"/>
                    <a:pt x="24" y="222"/>
                  </a:cubicBezTo>
                  <a:cubicBezTo>
                    <a:pt x="24" y="226"/>
                    <a:pt x="24" y="229"/>
                    <a:pt x="24" y="232"/>
                  </a:cubicBezTo>
                  <a:cubicBezTo>
                    <a:pt x="25" y="276"/>
                    <a:pt x="36" y="317"/>
                    <a:pt x="53" y="352"/>
                  </a:cubicBezTo>
                  <a:cubicBezTo>
                    <a:pt x="54" y="355"/>
                    <a:pt x="56" y="358"/>
                    <a:pt x="57" y="361"/>
                  </a:cubicBezTo>
                  <a:cubicBezTo>
                    <a:pt x="81" y="406"/>
                    <a:pt x="116" y="441"/>
                    <a:pt x="158" y="4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5" name="isļíde"/>
            <p:cNvSpPr/>
            <p:nvPr/>
          </p:nvSpPr>
          <p:spPr bwMode="auto">
            <a:xfrm>
              <a:off x="6891338" y="4764088"/>
              <a:ext cx="906463" cy="198438"/>
            </a:xfrm>
            <a:custGeom>
              <a:avLst/>
              <a:gdLst>
                <a:gd name="T0" fmla="*/ 546 w 547"/>
                <a:gd name="T1" fmla="*/ 0 h 120"/>
                <a:gd name="T2" fmla="*/ 273 w 547"/>
                <a:gd name="T3" fmla="*/ 102 h 120"/>
                <a:gd name="T4" fmla="*/ 1 w 547"/>
                <a:gd name="T5" fmla="*/ 0 h 120"/>
                <a:gd name="T6" fmla="*/ 0 w 547"/>
                <a:gd name="T7" fmla="*/ 6 h 120"/>
                <a:gd name="T8" fmla="*/ 0 w 547"/>
                <a:gd name="T9" fmla="*/ 9 h 120"/>
                <a:gd name="T10" fmla="*/ 0 w 547"/>
                <a:gd name="T11" fmla="*/ 12 h 120"/>
                <a:gd name="T12" fmla="*/ 273 w 547"/>
                <a:gd name="T13" fmla="*/ 120 h 120"/>
                <a:gd name="T14" fmla="*/ 547 w 547"/>
                <a:gd name="T15" fmla="*/ 12 h 120"/>
                <a:gd name="T16" fmla="*/ 547 w 547"/>
                <a:gd name="T17" fmla="*/ 9 h 120"/>
                <a:gd name="T18" fmla="*/ 547 w 547"/>
                <a:gd name="T19" fmla="*/ 6 h 120"/>
                <a:gd name="T20" fmla="*/ 546 w 547"/>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7" h="120">
                  <a:moveTo>
                    <a:pt x="546" y="0"/>
                  </a:moveTo>
                  <a:cubicBezTo>
                    <a:pt x="535" y="57"/>
                    <a:pt x="417" y="102"/>
                    <a:pt x="273" y="102"/>
                  </a:cubicBezTo>
                  <a:cubicBezTo>
                    <a:pt x="130" y="102"/>
                    <a:pt x="12" y="57"/>
                    <a:pt x="1" y="0"/>
                  </a:cubicBezTo>
                  <a:cubicBezTo>
                    <a:pt x="0" y="2"/>
                    <a:pt x="0" y="4"/>
                    <a:pt x="0" y="6"/>
                  </a:cubicBezTo>
                  <a:cubicBezTo>
                    <a:pt x="0" y="7"/>
                    <a:pt x="0" y="8"/>
                    <a:pt x="0" y="9"/>
                  </a:cubicBezTo>
                  <a:cubicBezTo>
                    <a:pt x="0" y="10"/>
                    <a:pt x="0" y="11"/>
                    <a:pt x="0" y="12"/>
                  </a:cubicBezTo>
                  <a:cubicBezTo>
                    <a:pt x="3" y="72"/>
                    <a:pt x="125" y="120"/>
                    <a:pt x="273" y="120"/>
                  </a:cubicBezTo>
                  <a:cubicBezTo>
                    <a:pt x="422" y="120"/>
                    <a:pt x="544" y="72"/>
                    <a:pt x="547" y="12"/>
                  </a:cubicBezTo>
                  <a:cubicBezTo>
                    <a:pt x="547" y="11"/>
                    <a:pt x="547" y="10"/>
                    <a:pt x="547" y="9"/>
                  </a:cubicBezTo>
                  <a:cubicBezTo>
                    <a:pt x="547" y="8"/>
                    <a:pt x="547" y="7"/>
                    <a:pt x="547" y="6"/>
                  </a:cubicBezTo>
                  <a:cubicBezTo>
                    <a:pt x="547" y="4"/>
                    <a:pt x="547" y="2"/>
                    <a:pt x="546" y="0"/>
                  </a:cubicBezTo>
                  <a:close/>
                </a:path>
              </a:pathLst>
            </a:custGeom>
            <a:solidFill>
              <a:srgbClr val="B9BBB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isļiḓê"/>
            <p:cNvSpPr/>
            <p:nvPr/>
          </p:nvSpPr>
          <p:spPr bwMode="auto">
            <a:xfrm>
              <a:off x="6888163" y="4576763"/>
              <a:ext cx="912813" cy="344488"/>
            </a:xfrm>
            <a:custGeom>
              <a:avLst/>
              <a:gdLst>
                <a:gd name="T0" fmla="*/ 551 w 551"/>
                <a:gd name="T1" fmla="*/ 104 h 208"/>
                <a:gd name="T2" fmla="*/ 551 w 551"/>
                <a:gd name="T3" fmla="*/ 107 h 208"/>
                <a:gd name="T4" fmla="*/ 275 w 551"/>
                <a:gd name="T5" fmla="*/ 208 h 208"/>
                <a:gd name="T6" fmla="*/ 0 w 551"/>
                <a:gd name="T7" fmla="*/ 107 h 208"/>
                <a:gd name="T8" fmla="*/ 0 w 551"/>
                <a:gd name="T9" fmla="*/ 104 h 208"/>
                <a:gd name="T10" fmla="*/ 0 w 551"/>
                <a:gd name="T11" fmla="*/ 102 h 208"/>
                <a:gd name="T12" fmla="*/ 275 w 551"/>
                <a:gd name="T13" fmla="*/ 0 h 208"/>
                <a:gd name="T14" fmla="*/ 551 w 551"/>
                <a:gd name="T15" fmla="*/ 102 h 208"/>
                <a:gd name="T16" fmla="*/ 551 w 551"/>
                <a:gd name="T17" fmla="*/ 10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1" h="208">
                  <a:moveTo>
                    <a:pt x="551" y="104"/>
                  </a:moveTo>
                  <a:cubicBezTo>
                    <a:pt x="551" y="105"/>
                    <a:pt x="551" y="106"/>
                    <a:pt x="551" y="107"/>
                  </a:cubicBezTo>
                  <a:cubicBezTo>
                    <a:pt x="547" y="163"/>
                    <a:pt x="425" y="208"/>
                    <a:pt x="275" y="208"/>
                  </a:cubicBezTo>
                  <a:cubicBezTo>
                    <a:pt x="126" y="208"/>
                    <a:pt x="4" y="163"/>
                    <a:pt x="0" y="107"/>
                  </a:cubicBezTo>
                  <a:cubicBezTo>
                    <a:pt x="0" y="106"/>
                    <a:pt x="0" y="105"/>
                    <a:pt x="0" y="104"/>
                  </a:cubicBezTo>
                  <a:cubicBezTo>
                    <a:pt x="0" y="103"/>
                    <a:pt x="0" y="102"/>
                    <a:pt x="0" y="102"/>
                  </a:cubicBezTo>
                  <a:cubicBezTo>
                    <a:pt x="4" y="45"/>
                    <a:pt x="126" y="0"/>
                    <a:pt x="275" y="0"/>
                  </a:cubicBezTo>
                  <a:cubicBezTo>
                    <a:pt x="425" y="0"/>
                    <a:pt x="547" y="45"/>
                    <a:pt x="551" y="102"/>
                  </a:cubicBezTo>
                  <a:cubicBezTo>
                    <a:pt x="551" y="102"/>
                    <a:pt x="551" y="103"/>
                    <a:pt x="551" y="104"/>
                  </a:cubicBezTo>
                  <a:close/>
                </a:path>
              </a:pathLst>
            </a:custGeom>
            <a:solidFill>
              <a:srgbClr val="F2F3F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7" name="ïšlîďé"/>
            <p:cNvSpPr/>
            <p:nvPr/>
          </p:nvSpPr>
          <p:spPr bwMode="auto">
            <a:xfrm>
              <a:off x="6888163" y="4570413"/>
              <a:ext cx="912813" cy="342900"/>
            </a:xfrm>
            <a:custGeom>
              <a:avLst/>
              <a:gdLst>
                <a:gd name="T0" fmla="*/ 551 w 551"/>
                <a:gd name="T1" fmla="*/ 104 h 207"/>
                <a:gd name="T2" fmla="*/ 551 w 551"/>
                <a:gd name="T3" fmla="*/ 106 h 207"/>
                <a:gd name="T4" fmla="*/ 275 w 551"/>
                <a:gd name="T5" fmla="*/ 207 h 207"/>
                <a:gd name="T6" fmla="*/ 0 w 551"/>
                <a:gd name="T7" fmla="*/ 106 h 207"/>
                <a:gd name="T8" fmla="*/ 0 w 551"/>
                <a:gd name="T9" fmla="*/ 104 h 207"/>
                <a:gd name="T10" fmla="*/ 0 w 551"/>
                <a:gd name="T11" fmla="*/ 101 h 207"/>
                <a:gd name="T12" fmla="*/ 275 w 551"/>
                <a:gd name="T13" fmla="*/ 0 h 207"/>
                <a:gd name="T14" fmla="*/ 551 w 551"/>
                <a:gd name="T15" fmla="*/ 101 h 207"/>
                <a:gd name="T16" fmla="*/ 551 w 551"/>
                <a:gd name="T17" fmla="*/ 10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1" h="207">
                  <a:moveTo>
                    <a:pt x="551" y="104"/>
                  </a:moveTo>
                  <a:cubicBezTo>
                    <a:pt x="551" y="105"/>
                    <a:pt x="551" y="106"/>
                    <a:pt x="551" y="106"/>
                  </a:cubicBezTo>
                  <a:cubicBezTo>
                    <a:pt x="547" y="162"/>
                    <a:pt x="425" y="207"/>
                    <a:pt x="275" y="207"/>
                  </a:cubicBezTo>
                  <a:cubicBezTo>
                    <a:pt x="126" y="207"/>
                    <a:pt x="4" y="162"/>
                    <a:pt x="0" y="106"/>
                  </a:cubicBezTo>
                  <a:cubicBezTo>
                    <a:pt x="0" y="106"/>
                    <a:pt x="0" y="105"/>
                    <a:pt x="0" y="104"/>
                  </a:cubicBezTo>
                  <a:cubicBezTo>
                    <a:pt x="0" y="103"/>
                    <a:pt x="0" y="102"/>
                    <a:pt x="0" y="101"/>
                  </a:cubicBezTo>
                  <a:cubicBezTo>
                    <a:pt x="4" y="45"/>
                    <a:pt x="126" y="0"/>
                    <a:pt x="275" y="0"/>
                  </a:cubicBezTo>
                  <a:cubicBezTo>
                    <a:pt x="425" y="0"/>
                    <a:pt x="547" y="45"/>
                    <a:pt x="551" y="101"/>
                  </a:cubicBezTo>
                  <a:cubicBezTo>
                    <a:pt x="551" y="102"/>
                    <a:pt x="551" y="103"/>
                    <a:pt x="551" y="104"/>
                  </a:cubicBezTo>
                  <a:close/>
                </a:path>
              </a:pathLst>
            </a:custGeom>
            <a:solidFill>
              <a:srgbClr val="F2F3F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8" name="ïşlíḓè"/>
            <p:cNvSpPr/>
            <p:nvPr/>
          </p:nvSpPr>
          <p:spPr bwMode="auto">
            <a:xfrm>
              <a:off x="6992938" y="4610100"/>
              <a:ext cx="703263" cy="265113"/>
            </a:xfrm>
            <a:custGeom>
              <a:avLst/>
              <a:gdLst>
                <a:gd name="T0" fmla="*/ 425 w 425"/>
                <a:gd name="T1" fmla="*/ 80 h 160"/>
                <a:gd name="T2" fmla="*/ 425 w 425"/>
                <a:gd name="T3" fmla="*/ 80 h 160"/>
                <a:gd name="T4" fmla="*/ 425 w 425"/>
                <a:gd name="T5" fmla="*/ 82 h 160"/>
                <a:gd name="T6" fmla="*/ 212 w 425"/>
                <a:gd name="T7" fmla="*/ 160 h 160"/>
                <a:gd name="T8" fmla="*/ 0 w 425"/>
                <a:gd name="T9" fmla="*/ 85 h 160"/>
                <a:gd name="T10" fmla="*/ 0 w 425"/>
                <a:gd name="T11" fmla="*/ 82 h 160"/>
                <a:gd name="T12" fmla="*/ 0 w 425"/>
                <a:gd name="T13" fmla="*/ 80 h 160"/>
                <a:gd name="T14" fmla="*/ 0 w 425"/>
                <a:gd name="T15" fmla="*/ 78 h 160"/>
                <a:gd name="T16" fmla="*/ 212 w 425"/>
                <a:gd name="T17" fmla="*/ 0 h 160"/>
                <a:gd name="T18" fmla="*/ 425 w 425"/>
                <a:gd name="T19" fmla="*/ 78 h 160"/>
                <a:gd name="T20" fmla="*/ 425 w 425"/>
                <a:gd name="T21"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5" h="160">
                  <a:moveTo>
                    <a:pt x="425" y="80"/>
                  </a:moveTo>
                  <a:cubicBezTo>
                    <a:pt x="425" y="80"/>
                    <a:pt x="425" y="80"/>
                    <a:pt x="425" y="80"/>
                  </a:cubicBezTo>
                  <a:cubicBezTo>
                    <a:pt x="425" y="81"/>
                    <a:pt x="425" y="81"/>
                    <a:pt x="425" y="82"/>
                  </a:cubicBezTo>
                  <a:cubicBezTo>
                    <a:pt x="422" y="125"/>
                    <a:pt x="328" y="160"/>
                    <a:pt x="212" y="160"/>
                  </a:cubicBezTo>
                  <a:cubicBezTo>
                    <a:pt x="100" y="160"/>
                    <a:pt x="7" y="127"/>
                    <a:pt x="0" y="85"/>
                  </a:cubicBezTo>
                  <a:cubicBezTo>
                    <a:pt x="0" y="84"/>
                    <a:pt x="0" y="83"/>
                    <a:pt x="0" y="82"/>
                  </a:cubicBezTo>
                  <a:cubicBezTo>
                    <a:pt x="0" y="81"/>
                    <a:pt x="0" y="80"/>
                    <a:pt x="0" y="80"/>
                  </a:cubicBezTo>
                  <a:cubicBezTo>
                    <a:pt x="0" y="79"/>
                    <a:pt x="0" y="78"/>
                    <a:pt x="0" y="78"/>
                  </a:cubicBezTo>
                  <a:cubicBezTo>
                    <a:pt x="3" y="34"/>
                    <a:pt x="97" y="0"/>
                    <a:pt x="212" y="0"/>
                  </a:cubicBezTo>
                  <a:cubicBezTo>
                    <a:pt x="328" y="0"/>
                    <a:pt x="422" y="34"/>
                    <a:pt x="425" y="78"/>
                  </a:cubicBezTo>
                  <a:cubicBezTo>
                    <a:pt x="425" y="78"/>
                    <a:pt x="425" y="79"/>
                    <a:pt x="425" y="80"/>
                  </a:cubicBezTo>
                  <a:close/>
                </a:path>
              </a:pathLst>
            </a:custGeom>
            <a:solidFill>
              <a:srgbClr val="CFD0D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9" name="ïṡ1íḓè"/>
            <p:cNvSpPr/>
            <p:nvPr/>
          </p:nvSpPr>
          <p:spPr bwMode="auto">
            <a:xfrm>
              <a:off x="6992938" y="4727575"/>
              <a:ext cx="703263" cy="147638"/>
            </a:xfrm>
            <a:custGeom>
              <a:avLst/>
              <a:gdLst>
                <a:gd name="T0" fmla="*/ 425 w 425"/>
                <a:gd name="T1" fmla="*/ 9 h 89"/>
                <a:gd name="T2" fmla="*/ 425 w 425"/>
                <a:gd name="T3" fmla="*/ 11 h 89"/>
                <a:gd name="T4" fmla="*/ 212 w 425"/>
                <a:gd name="T5" fmla="*/ 89 h 89"/>
                <a:gd name="T6" fmla="*/ 0 w 425"/>
                <a:gd name="T7" fmla="*/ 14 h 89"/>
                <a:gd name="T8" fmla="*/ 13 w 425"/>
                <a:gd name="T9" fmla="*/ 7 h 89"/>
                <a:gd name="T10" fmla="*/ 32 w 425"/>
                <a:gd name="T11" fmla="*/ 20 h 89"/>
                <a:gd name="T12" fmla="*/ 41 w 425"/>
                <a:gd name="T13" fmla="*/ 2 h 89"/>
                <a:gd name="T14" fmla="*/ 63 w 425"/>
                <a:gd name="T15" fmla="*/ 8 h 89"/>
                <a:gd name="T16" fmla="*/ 81 w 425"/>
                <a:gd name="T17" fmla="*/ 21 h 89"/>
                <a:gd name="T18" fmla="*/ 92 w 425"/>
                <a:gd name="T19" fmla="*/ 2 h 89"/>
                <a:gd name="T20" fmla="*/ 115 w 425"/>
                <a:gd name="T21" fmla="*/ 12 h 89"/>
                <a:gd name="T22" fmla="*/ 135 w 425"/>
                <a:gd name="T23" fmla="*/ 28 h 89"/>
                <a:gd name="T24" fmla="*/ 156 w 425"/>
                <a:gd name="T25" fmla="*/ 11 h 89"/>
                <a:gd name="T26" fmla="*/ 182 w 425"/>
                <a:gd name="T27" fmla="*/ 27 h 89"/>
                <a:gd name="T28" fmla="*/ 198 w 425"/>
                <a:gd name="T29" fmla="*/ 43 h 89"/>
                <a:gd name="T30" fmla="*/ 198 w 425"/>
                <a:gd name="T31" fmla="*/ 31 h 89"/>
                <a:gd name="T32" fmla="*/ 224 w 425"/>
                <a:gd name="T33" fmla="*/ 29 h 89"/>
                <a:gd name="T34" fmla="*/ 248 w 425"/>
                <a:gd name="T35" fmla="*/ 44 h 89"/>
                <a:gd name="T36" fmla="*/ 254 w 425"/>
                <a:gd name="T37" fmla="*/ 30 h 89"/>
                <a:gd name="T38" fmla="*/ 271 w 425"/>
                <a:gd name="T39" fmla="*/ 28 h 89"/>
                <a:gd name="T40" fmla="*/ 302 w 425"/>
                <a:gd name="T41" fmla="*/ 47 h 89"/>
                <a:gd name="T42" fmla="*/ 323 w 425"/>
                <a:gd name="T43" fmla="*/ 24 h 89"/>
                <a:gd name="T44" fmla="*/ 352 w 425"/>
                <a:gd name="T45" fmla="*/ 39 h 89"/>
                <a:gd name="T46" fmla="*/ 367 w 425"/>
                <a:gd name="T47" fmla="*/ 22 h 89"/>
                <a:gd name="T48" fmla="*/ 386 w 425"/>
                <a:gd name="T49" fmla="*/ 30 h 89"/>
                <a:gd name="T50" fmla="*/ 425 w 425"/>
                <a:gd name="T51" fmla="*/ 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5" h="89">
                  <a:moveTo>
                    <a:pt x="425" y="9"/>
                  </a:moveTo>
                  <a:cubicBezTo>
                    <a:pt x="425" y="10"/>
                    <a:pt x="425" y="10"/>
                    <a:pt x="425" y="11"/>
                  </a:cubicBezTo>
                  <a:cubicBezTo>
                    <a:pt x="422" y="54"/>
                    <a:pt x="328" y="89"/>
                    <a:pt x="212" y="89"/>
                  </a:cubicBezTo>
                  <a:cubicBezTo>
                    <a:pt x="100" y="89"/>
                    <a:pt x="7" y="56"/>
                    <a:pt x="0" y="14"/>
                  </a:cubicBezTo>
                  <a:cubicBezTo>
                    <a:pt x="3" y="10"/>
                    <a:pt x="7" y="6"/>
                    <a:pt x="13" y="7"/>
                  </a:cubicBezTo>
                  <a:cubicBezTo>
                    <a:pt x="21" y="8"/>
                    <a:pt x="25" y="17"/>
                    <a:pt x="32" y="20"/>
                  </a:cubicBezTo>
                  <a:cubicBezTo>
                    <a:pt x="28" y="14"/>
                    <a:pt x="33" y="5"/>
                    <a:pt x="41" y="2"/>
                  </a:cubicBezTo>
                  <a:cubicBezTo>
                    <a:pt x="48" y="0"/>
                    <a:pt x="56" y="3"/>
                    <a:pt x="63" y="8"/>
                  </a:cubicBezTo>
                  <a:cubicBezTo>
                    <a:pt x="69" y="12"/>
                    <a:pt x="75" y="17"/>
                    <a:pt x="81" y="21"/>
                  </a:cubicBezTo>
                  <a:cubicBezTo>
                    <a:pt x="76" y="14"/>
                    <a:pt x="83" y="3"/>
                    <a:pt x="92" y="2"/>
                  </a:cubicBezTo>
                  <a:cubicBezTo>
                    <a:pt x="100" y="1"/>
                    <a:pt x="109" y="6"/>
                    <a:pt x="115" y="12"/>
                  </a:cubicBezTo>
                  <a:cubicBezTo>
                    <a:pt x="122" y="18"/>
                    <a:pt x="127" y="25"/>
                    <a:pt x="135" y="28"/>
                  </a:cubicBezTo>
                  <a:cubicBezTo>
                    <a:pt x="133" y="18"/>
                    <a:pt x="145" y="9"/>
                    <a:pt x="156" y="11"/>
                  </a:cubicBezTo>
                  <a:cubicBezTo>
                    <a:pt x="166" y="12"/>
                    <a:pt x="174" y="20"/>
                    <a:pt x="182" y="27"/>
                  </a:cubicBezTo>
                  <a:cubicBezTo>
                    <a:pt x="187" y="32"/>
                    <a:pt x="193" y="38"/>
                    <a:pt x="198" y="43"/>
                  </a:cubicBezTo>
                  <a:cubicBezTo>
                    <a:pt x="198" y="39"/>
                    <a:pt x="198" y="35"/>
                    <a:pt x="198" y="31"/>
                  </a:cubicBezTo>
                  <a:cubicBezTo>
                    <a:pt x="204" y="24"/>
                    <a:pt x="216" y="25"/>
                    <a:pt x="224" y="29"/>
                  </a:cubicBezTo>
                  <a:cubicBezTo>
                    <a:pt x="232" y="34"/>
                    <a:pt x="239" y="41"/>
                    <a:pt x="248" y="44"/>
                  </a:cubicBezTo>
                  <a:cubicBezTo>
                    <a:pt x="246" y="39"/>
                    <a:pt x="249" y="33"/>
                    <a:pt x="254" y="30"/>
                  </a:cubicBezTo>
                  <a:cubicBezTo>
                    <a:pt x="259" y="27"/>
                    <a:pt x="265" y="27"/>
                    <a:pt x="271" y="28"/>
                  </a:cubicBezTo>
                  <a:cubicBezTo>
                    <a:pt x="283" y="30"/>
                    <a:pt x="294" y="37"/>
                    <a:pt x="302" y="47"/>
                  </a:cubicBezTo>
                  <a:cubicBezTo>
                    <a:pt x="301" y="35"/>
                    <a:pt x="311" y="25"/>
                    <a:pt x="323" y="24"/>
                  </a:cubicBezTo>
                  <a:cubicBezTo>
                    <a:pt x="334" y="23"/>
                    <a:pt x="345" y="29"/>
                    <a:pt x="352" y="39"/>
                  </a:cubicBezTo>
                  <a:cubicBezTo>
                    <a:pt x="356" y="32"/>
                    <a:pt x="360" y="25"/>
                    <a:pt x="367" y="22"/>
                  </a:cubicBezTo>
                  <a:cubicBezTo>
                    <a:pt x="374" y="19"/>
                    <a:pt x="384" y="22"/>
                    <a:pt x="386" y="30"/>
                  </a:cubicBezTo>
                  <a:cubicBezTo>
                    <a:pt x="388" y="13"/>
                    <a:pt x="410" y="3"/>
                    <a:pt x="425" y="9"/>
                  </a:cubicBezTo>
                  <a:close/>
                </a:path>
              </a:pathLst>
            </a:custGeom>
            <a:solidFill>
              <a:srgbClr val="F9F18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0" name="íṣľîḍé"/>
            <p:cNvSpPr/>
            <p:nvPr/>
          </p:nvSpPr>
          <p:spPr bwMode="auto">
            <a:xfrm>
              <a:off x="7146925" y="4776788"/>
              <a:ext cx="28575" cy="30163"/>
            </a:xfrm>
            <a:prstGeom prst="ellipse">
              <a:avLst/>
            </a:prstGeom>
            <a:solidFill>
              <a:srgbClr val="F6D6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1" name="íṩḻïďè"/>
            <p:cNvSpPr/>
            <p:nvPr/>
          </p:nvSpPr>
          <p:spPr bwMode="auto">
            <a:xfrm>
              <a:off x="7278688" y="4826000"/>
              <a:ext cx="30163" cy="30163"/>
            </a:xfrm>
            <a:prstGeom prst="ellipse">
              <a:avLst/>
            </a:prstGeom>
            <a:solidFill>
              <a:srgbClr val="F6D6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 name="îŝļídé"/>
            <p:cNvSpPr/>
            <p:nvPr/>
          </p:nvSpPr>
          <p:spPr bwMode="auto">
            <a:xfrm>
              <a:off x="7524750" y="4791075"/>
              <a:ext cx="28575" cy="30163"/>
            </a:xfrm>
            <a:prstGeom prst="ellipse">
              <a:avLst/>
            </a:prstGeom>
            <a:solidFill>
              <a:srgbClr val="F6D6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 name="iṥḷiḑé"/>
            <p:cNvSpPr/>
            <p:nvPr/>
          </p:nvSpPr>
          <p:spPr bwMode="auto">
            <a:xfrm>
              <a:off x="6753225" y="4303713"/>
              <a:ext cx="1019175" cy="271463"/>
            </a:xfrm>
            <a:custGeom>
              <a:avLst/>
              <a:gdLst>
                <a:gd name="T0" fmla="*/ 615 w 615"/>
                <a:gd name="T1" fmla="*/ 82 h 164"/>
                <a:gd name="T2" fmla="*/ 613 w 615"/>
                <a:gd name="T3" fmla="*/ 96 h 164"/>
                <a:gd name="T4" fmla="*/ 611 w 615"/>
                <a:gd name="T5" fmla="*/ 99 h 164"/>
                <a:gd name="T6" fmla="*/ 610 w 615"/>
                <a:gd name="T7" fmla="*/ 101 h 164"/>
                <a:gd name="T8" fmla="*/ 610 w 615"/>
                <a:gd name="T9" fmla="*/ 102 h 164"/>
                <a:gd name="T10" fmla="*/ 608 w 615"/>
                <a:gd name="T11" fmla="*/ 105 h 164"/>
                <a:gd name="T12" fmla="*/ 605 w 615"/>
                <a:gd name="T13" fmla="*/ 109 h 164"/>
                <a:gd name="T14" fmla="*/ 604 w 615"/>
                <a:gd name="T15" fmla="*/ 110 h 164"/>
                <a:gd name="T16" fmla="*/ 601 w 615"/>
                <a:gd name="T17" fmla="*/ 113 h 164"/>
                <a:gd name="T18" fmla="*/ 599 w 615"/>
                <a:gd name="T19" fmla="*/ 114 h 164"/>
                <a:gd name="T20" fmla="*/ 598 w 615"/>
                <a:gd name="T21" fmla="*/ 115 h 164"/>
                <a:gd name="T22" fmla="*/ 595 w 615"/>
                <a:gd name="T23" fmla="*/ 117 h 164"/>
                <a:gd name="T24" fmla="*/ 595 w 615"/>
                <a:gd name="T25" fmla="*/ 117 h 164"/>
                <a:gd name="T26" fmla="*/ 592 w 615"/>
                <a:gd name="T27" fmla="*/ 118 h 164"/>
                <a:gd name="T28" fmla="*/ 574 w 615"/>
                <a:gd name="T29" fmla="*/ 123 h 164"/>
                <a:gd name="T30" fmla="*/ 178 w 615"/>
                <a:gd name="T31" fmla="*/ 123 h 164"/>
                <a:gd name="T32" fmla="*/ 120 w 615"/>
                <a:gd name="T33" fmla="*/ 145 h 164"/>
                <a:gd name="T34" fmla="*/ 73 w 615"/>
                <a:gd name="T35" fmla="*/ 164 h 164"/>
                <a:gd name="T36" fmla="*/ 72 w 615"/>
                <a:gd name="T37" fmla="*/ 164 h 164"/>
                <a:gd name="T38" fmla="*/ 47 w 615"/>
                <a:gd name="T39" fmla="*/ 158 h 164"/>
                <a:gd name="T40" fmla="*/ 35 w 615"/>
                <a:gd name="T41" fmla="*/ 152 h 164"/>
                <a:gd name="T42" fmla="*/ 35 w 615"/>
                <a:gd name="T43" fmla="*/ 151 h 164"/>
                <a:gd name="T44" fmla="*/ 32 w 615"/>
                <a:gd name="T45" fmla="*/ 149 h 164"/>
                <a:gd name="T46" fmla="*/ 29 w 615"/>
                <a:gd name="T47" fmla="*/ 147 h 164"/>
                <a:gd name="T48" fmla="*/ 26 w 615"/>
                <a:gd name="T49" fmla="*/ 145 h 164"/>
                <a:gd name="T50" fmla="*/ 24 w 615"/>
                <a:gd name="T51" fmla="*/ 142 h 164"/>
                <a:gd name="T52" fmla="*/ 21 w 615"/>
                <a:gd name="T53" fmla="*/ 139 h 164"/>
                <a:gd name="T54" fmla="*/ 16 w 615"/>
                <a:gd name="T55" fmla="*/ 133 h 164"/>
                <a:gd name="T56" fmla="*/ 12 w 615"/>
                <a:gd name="T57" fmla="*/ 126 h 164"/>
                <a:gd name="T58" fmla="*/ 10 w 615"/>
                <a:gd name="T59" fmla="*/ 123 h 164"/>
                <a:gd name="T60" fmla="*/ 10 w 615"/>
                <a:gd name="T61" fmla="*/ 122 h 164"/>
                <a:gd name="T62" fmla="*/ 9 w 615"/>
                <a:gd name="T63" fmla="*/ 120 h 164"/>
                <a:gd name="T64" fmla="*/ 7 w 615"/>
                <a:gd name="T65" fmla="*/ 116 h 164"/>
                <a:gd name="T66" fmla="*/ 0 w 615"/>
                <a:gd name="T67" fmla="*/ 82 h 164"/>
                <a:gd name="T68" fmla="*/ 73 w 615"/>
                <a:gd name="T69" fmla="*/ 0 h 164"/>
                <a:gd name="T70" fmla="*/ 120 w 615"/>
                <a:gd name="T71" fmla="*/ 18 h 164"/>
                <a:gd name="T72" fmla="*/ 178 w 615"/>
                <a:gd name="T73" fmla="*/ 40 h 164"/>
                <a:gd name="T74" fmla="*/ 574 w 615"/>
                <a:gd name="T75" fmla="*/ 40 h 164"/>
                <a:gd name="T76" fmla="*/ 600 w 615"/>
                <a:gd name="T77" fmla="*/ 50 h 164"/>
                <a:gd name="T78" fmla="*/ 603 w 615"/>
                <a:gd name="T79" fmla="*/ 52 h 164"/>
                <a:gd name="T80" fmla="*/ 613 w 615"/>
                <a:gd name="T81" fmla="*/ 70 h 164"/>
                <a:gd name="T82" fmla="*/ 615 w 615"/>
                <a:gd name="T83" fmla="*/ 8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15" h="164">
                  <a:moveTo>
                    <a:pt x="615" y="82"/>
                  </a:moveTo>
                  <a:cubicBezTo>
                    <a:pt x="615" y="87"/>
                    <a:pt x="614" y="91"/>
                    <a:pt x="613" y="96"/>
                  </a:cubicBezTo>
                  <a:cubicBezTo>
                    <a:pt x="612" y="97"/>
                    <a:pt x="612" y="98"/>
                    <a:pt x="611" y="99"/>
                  </a:cubicBezTo>
                  <a:cubicBezTo>
                    <a:pt x="611" y="100"/>
                    <a:pt x="611" y="100"/>
                    <a:pt x="610" y="101"/>
                  </a:cubicBezTo>
                  <a:cubicBezTo>
                    <a:pt x="610" y="102"/>
                    <a:pt x="610" y="102"/>
                    <a:pt x="610" y="102"/>
                  </a:cubicBezTo>
                  <a:cubicBezTo>
                    <a:pt x="609" y="103"/>
                    <a:pt x="608" y="104"/>
                    <a:pt x="608" y="105"/>
                  </a:cubicBezTo>
                  <a:cubicBezTo>
                    <a:pt x="607" y="106"/>
                    <a:pt x="606" y="107"/>
                    <a:pt x="605" y="109"/>
                  </a:cubicBezTo>
                  <a:cubicBezTo>
                    <a:pt x="605" y="109"/>
                    <a:pt x="604" y="110"/>
                    <a:pt x="604" y="110"/>
                  </a:cubicBezTo>
                  <a:cubicBezTo>
                    <a:pt x="603" y="111"/>
                    <a:pt x="602" y="112"/>
                    <a:pt x="601" y="113"/>
                  </a:cubicBezTo>
                  <a:cubicBezTo>
                    <a:pt x="600" y="113"/>
                    <a:pt x="599" y="114"/>
                    <a:pt x="599" y="114"/>
                  </a:cubicBezTo>
                  <a:cubicBezTo>
                    <a:pt x="598" y="115"/>
                    <a:pt x="598" y="115"/>
                    <a:pt x="598" y="115"/>
                  </a:cubicBezTo>
                  <a:cubicBezTo>
                    <a:pt x="597" y="116"/>
                    <a:pt x="596" y="116"/>
                    <a:pt x="595" y="117"/>
                  </a:cubicBezTo>
                  <a:cubicBezTo>
                    <a:pt x="595" y="117"/>
                    <a:pt x="595" y="117"/>
                    <a:pt x="595" y="117"/>
                  </a:cubicBezTo>
                  <a:cubicBezTo>
                    <a:pt x="594" y="118"/>
                    <a:pt x="593" y="118"/>
                    <a:pt x="592" y="118"/>
                  </a:cubicBezTo>
                  <a:cubicBezTo>
                    <a:pt x="587" y="121"/>
                    <a:pt x="580" y="123"/>
                    <a:pt x="574" y="123"/>
                  </a:cubicBezTo>
                  <a:cubicBezTo>
                    <a:pt x="178" y="123"/>
                    <a:pt x="178" y="123"/>
                    <a:pt x="178" y="123"/>
                  </a:cubicBezTo>
                  <a:cubicBezTo>
                    <a:pt x="157" y="123"/>
                    <a:pt x="136" y="131"/>
                    <a:pt x="120" y="145"/>
                  </a:cubicBezTo>
                  <a:cubicBezTo>
                    <a:pt x="107" y="157"/>
                    <a:pt x="91" y="164"/>
                    <a:pt x="73" y="164"/>
                  </a:cubicBezTo>
                  <a:cubicBezTo>
                    <a:pt x="73" y="164"/>
                    <a:pt x="73" y="164"/>
                    <a:pt x="72" y="164"/>
                  </a:cubicBezTo>
                  <a:cubicBezTo>
                    <a:pt x="63" y="163"/>
                    <a:pt x="55" y="162"/>
                    <a:pt x="47" y="158"/>
                  </a:cubicBezTo>
                  <a:cubicBezTo>
                    <a:pt x="43" y="156"/>
                    <a:pt x="39" y="154"/>
                    <a:pt x="35" y="152"/>
                  </a:cubicBezTo>
                  <a:cubicBezTo>
                    <a:pt x="35" y="151"/>
                    <a:pt x="35" y="151"/>
                    <a:pt x="35" y="151"/>
                  </a:cubicBezTo>
                  <a:cubicBezTo>
                    <a:pt x="34" y="151"/>
                    <a:pt x="33" y="150"/>
                    <a:pt x="32" y="149"/>
                  </a:cubicBezTo>
                  <a:cubicBezTo>
                    <a:pt x="31" y="149"/>
                    <a:pt x="30" y="148"/>
                    <a:pt x="29" y="147"/>
                  </a:cubicBezTo>
                  <a:cubicBezTo>
                    <a:pt x="28" y="146"/>
                    <a:pt x="27" y="145"/>
                    <a:pt x="26" y="145"/>
                  </a:cubicBezTo>
                  <a:cubicBezTo>
                    <a:pt x="25" y="144"/>
                    <a:pt x="25" y="143"/>
                    <a:pt x="24" y="142"/>
                  </a:cubicBezTo>
                  <a:cubicBezTo>
                    <a:pt x="23" y="141"/>
                    <a:pt x="22" y="140"/>
                    <a:pt x="21" y="139"/>
                  </a:cubicBezTo>
                  <a:cubicBezTo>
                    <a:pt x="19" y="137"/>
                    <a:pt x="18" y="135"/>
                    <a:pt x="16" y="133"/>
                  </a:cubicBezTo>
                  <a:cubicBezTo>
                    <a:pt x="15" y="131"/>
                    <a:pt x="13" y="129"/>
                    <a:pt x="12" y="126"/>
                  </a:cubicBezTo>
                  <a:cubicBezTo>
                    <a:pt x="11" y="125"/>
                    <a:pt x="11" y="124"/>
                    <a:pt x="10" y="123"/>
                  </a:cubicBezTo>
                  <a:cubicBezTo>
                    <a:pt x="10" y="122"/>
                    <a:pt x="10" y="122"/>
                    <a:pt x="10" y="122"/>
                  </a:cubicBezTo>
                  <a:cubicBezTo>
                    <a:pt x="9" y="122"/>
                    <a:pt x="9" y="121"/>
                    <a:pt x="9" y="120"/>
                  </a:cubicBezTo>
                  <a:cubicBezTo>
                    <a:pt x="8" y="119"/>
                    <a:pt x="7" y="117"/>
                    <a:pt x="7" y="116"/>
                  </a:cubicBezTo>
                  <a:cubicBezTo>
                    <a:pt x="2" y="105"/>
                    <a:pt x="0" y="94"/>
                    <a:pt x="0" y="82"/>
                  </a:cubicBezTo>
                  <a:cubicBezTo>
                    <a:pt x="0" y="36"/>
                    <a:pt x="33" y="0"/>
                    <a:pt x="73" y="0"/>
                  </a:cubicBezTo>
                  <a:cubicBezTo>
                    <a:pt x="91" y="0"/>
                    <a:pt x="107" y="7"/>
                    <a:pt x="120" y="18"/>
                  </a:cubicBezTo>
                  <a:cubicBezTo>
                    <a:pt x="136" y="33"/>
                    <a:pt x="157" y="40"/>
                    <a:pt x="178" y="40"/>
                  </a:cubicBezTo>
                  <a:cubicBezTo>
                    <a:pt x="574" y="40"/>
                    <a:pt x="574" y="40"/>
                    <a:pt x="574" y="40"/>
                  </a:cubicBezTo>
                  <a:cubicBezTo>
                    <a:pt x="584" y="40"/>
                    <a:pt x="593" y="44"/>
                    <a:pt x="600" y="50"/>
                  </a:cubicBezTo>
                  <a:cubicBezTo>
                    <a:pt x="601" y="50"/>
                    <a:pt x="602" y="51"/>
                    <a:pt x="603" y="52"/>
                  </a:cubicBezTo>
                  <a:cubicBezTo>
                    <a:pt x="608" y="57"/>
                    <a:pt x="611" y="63"/>
                    <a:pt x="613" y="70"/>
                  </a:cubicBezTo>
                  <a:cubicBezTo>
                    <a:pt x="614" y="73"/>
                    <a:pt x="615" y="77"/>
                    <a:pt x="615" y="82"/>
                  </a:cubicBezTo>
                  <a:close/>
                </a:path>
              </a:pathLst>
            </a:custGeom>
            <a:solidFill>
              <a:srgbClr val="F2F3F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 name="îšľíḑé"/>
            <p:cNvSpPr/>
            <p:nvPr/>
          </p:nvSpPr>
          <p:spPr bwMode="auto">
            <a:xfrm>
              <a:off x="6765925" y="4462463"/>
              <a:ext cx="1003300" cy="112713"/>
            </a:xfrm>
            <a:custGeom>
              <a:avLst/>
              <a:gdLst>
                <a:gd name="T0" fmla="*/ 606 w 606"/>
                <a:gd name="T1" fmla="*/ 0 h 68"/>
                <a:gd name="T2" fmla="*/ 604 w 606"/>
                <a:gd name="T3" fmla="*/ 3 h 68"/>
                <a:gd name="T4" fmla="*/ 603 w 606"/>
                <a:gd name="T5" fmla="*/ 5 h 68"/>
                <a:gd name="T6" fmla="*/ 603 w 606"/>
                <a:gd name="T7" fmla="*/ 6 h 68"/>
                <a:gd name="T8" fmla="*/ 601 w 606"/>
                <a:gd name="T9" fmla="*/ 9 h 68"/>
                <a:gd name="T10" fmla="*/ 598 w 606"/>
                <a:gd name="T11" fmla="*/ 13 h 68"/>
                <a:gd name="T12" fmla="*/ 597 w 606"/>
                <a:gd name="T13" fmla="*/ 14 h 68"/>
                <a:gd name="T14" fmla="*/ 594 w 606"/>
                <a:gd name="T15" fmla="*/ 17 h 68"/>
                <a:gd name="T16" fmla="*/ 592 w 606"/>
                <a:gd name="T17" fmla="*/ 18 h 68"/>
                <a:gd name="T18" fmla="*/ 591 w 606"/>
                <a:gd name="T19" fmla="*/ 19 h 68"/>
                <a:gd name="T20" fmla="*/ 588 w 606"/>
                <a:gd name="T21" fmla="*/ 21 h 68"/>
                <a:gd name="T22" fmla="*/ 588 w 606"/>
                <a:gd name="T23" fmla="*/ 21 h 68"/>
                <a:gd name="T24" fmla="*/ 585 w 606"/>
                <a:gd name="T25" fmla="*/ 22 h 68"/>
                <a:gd name="T26" fmla="*/ 567 w 606"/>
                <a:gd name="T27" fmla="*/ 27 h 68"/>
                <a:gd name="T28" fmla="*/ 171 w 606"/>
                <a:gd name="T29" fmla="*/ 27 h 68"/>
                <a:gd name="T30" fmla="*/ 113 w 606"/>
                <a:gd name="T31" fmla="*/ 49 h 68"/>
                <a:gd name="T32" fmla="*/ 66 w 606"/>
                <a:gd name="T33" fmla="*/ 68 h 68"/>
                <a:gd name="T34" fmla="*/ 65 w 606"/>
                <a:gd name="T35" fmla="*/ 68 h 68"/>
                <a:gd name="T36" fmla="*/ 40 w 606"/>
                <a:gd name="T37" fmla="*/ 62 h 68"/>
                <a:gd name="T38" fmla="*/ 41 w 606"/>
                <a:gd name="T39" fmla="*/ 63 h 68"/>
                <a:gd name="T40" fmla="*/ 28 w 606"/>
                <a:gd name="T41" fmla="*/ 56 h 68"/>
                <a:gd name="T42" fmla="*/ 28 w 606"/>
                <a:gd name="T43" fmla="*/ 55 h 68"/>
                <a:gd name="T44" fmla="*/ 25 w 606"/>
                <a:gd name="T45" fmla="*/ 53 h 68"/>
                <a:gd name="T46" fmla="*/ 22 w 606"/>
                <a:gd name="T47" fmla="*/ 51 h 68"/>
                <a:gd name="T48" fmla="*/ 19 w 606"/>
                <a:gd name="T49" fmla="*/ 49 h 68"/>
                <a:gd name="T50" fmla="*/ 17 w 606"/>
                <a:gd name="T51" fmla="*/ 46 h 68"/>
                <a:gd name="T52" fmla="*/ 14 w 606"/>
                <a:gd name="T53" fmla="*/ 43 h 68"/>
                <a:gd name="T54" fmla="*/ 9 w 606"/>
                <a:gd name="T55" fmla="*/ 37 h 68"/>
                <a:gd name="T56" fmla="*/ 5 w 606"/>
                <a:gd name="T57" fmla="*/ 30 h 68"/>
                <a:gd name="T58" fmla="*/ 3 w 606"/>
                <a:gd name="T59" fmla="*/ 27 h 68"/>
                <a:gd name="T60" fmla="*/ 3 w 606"/>
                <a:gd name="T61" fmla="*/ 26 h 68"/>
                <a:gd name="T62" fmla="*/ 2 w 606"/>
                <a:gd name="T63" fmla="*/ 24 h 68"/>
                <a:gd name="T64" fmla="*/ 0 w 606"/>
                <a:gd name="T65" fmla="*/ 20 h 68"/>
                <a:gd name="T66" fmla="*/ 63 w 606"/>
                <a:gd name="T67" fmla="*/ 60 h 68"/>
                <a:gd name="T68" fmla="*/ 110 w 606"/>
                <a:gd name="T69" fmla="*/ 41 h 68"/>
                <a:gd name="T70" fmla="*/ 170 w 606"/>
                <a:gd name="T71" fmla="*/ 19 h 68"/>
                <a:gd name="T72" fmla="*/ 570 w 606"/>
                <a:gd name="T73" fmla="*/ 19 h 68"/>
                <a:gd name="T74" fmla="*/ 606 w 606"/>
                <a:gd name="T7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6" h="68">
                  <a:moveTo>
                    <a:pt x="606" y="0"/>
                  </a:moveTo>
                  <a:cubicBezTo>
                    <a:pt x="605" y="1"/>
                    <a:pt x="605" y="2"/>
                    <a:pt x="604" y="3"/>
                  </a:cubicBezTo>
                  <a:cubicBezTo>
                    <a:pt x="604" y="4"/>
                    <a:pt x="604" y="4"/>
                    <a:pt x="603" y="5"/>
                  </a:cubicBezTo>
                  <a:cubicBezTo>
                    <a:pt x="603" y="6"/>
                    <a:pt x="603" y="6"/>
                    <a:pt x="603" y="6"/>
                  </a:cubicBezTo>
                  <a:cubicBezTo>
                    <a:pt x="602" y="7"/>
                    <a:pt x="601" y="8"/>
                    <a:pt x="601" y="9"/>
                  </a:cubicBezTo>
                  <a:cubicBezTo>
                    <a:pt x="600" y="10"/>
                    <a:pt x="599" y="11"/>
                    <a:pt x="598" y="13"/>
                  </a:cubicBezTo>
                  <a:cubicBezTo>
                    <a:pt x="598" y="13"/>
                    <a:pt x="597" y="14"/>
                    <a:pt x="597" y="14"/>
                  </a:cubicBezTo>
                  <a:cubicBezTo>
                    <a:pt x="596" y="15"/>
                    <a:pt x="595" y="16"/>
                    <a:pt x="594" y="17"/>
                  </a:cubicBezTo>
                  <a:cubicBezTo>
                    <a:pt x="593" y="17"/>
                    <a:pt x="592" y="18"/>
                    <a:pt x="592" y="18"/>
                  </a:cubicBezTo>
                  <a:cubicBezTo>
                    <a:pt x="591" y="19"/>
                    <a:pt x="591" y="19"/>
                    <a:pt x="591" y="19"/>
                  </a:cubicBezTo>
                  <a:cubicBezTo>
                    <a:pt x="590" y="20"/>
                    <a:pt x="589" y="20"/>
                    <a:pt x="588" y="21"/>
                  </a:cubicBezTo>
                  <a:cubicBezTo>
                    <a:pt x="588" y="21"/>
                    <a:pt x="588" y="21"/>
                    <a:pt x="588" y="21"/>
                  </a:cubicBezTo>
                  <a:cubicBezTo>
                    <a:pt x="587" y="22"/>
                    <a:pt x="586" y="22"/>
                    <a:pt x="585" y="22"/>
                  </a:cubicBezTo>
                  <a:cubicBezTo>
                    <a:pt x="580" y="25"/>
                    <a:pt x="573" y="27"/>
                    <a:pt x="567" y="27"/>
                  </a:cubicBezTo>
                  <a:cubicBezTo>
                    <a:pt x="171" y="27"/>
                    <a:pt x="171" y="27"/>
                    <a:pt x="171" y="27"/>
                  </a:cubicBezTo>
                  <a:cubicBezTo>
                    <a:pt x="150" y="27"/>
                    <a:pt x="129" y="35"/>
                    <a:pt x="113" y="49"/>
                  </a:cubicBezTo>
                  <a:cubicBezTo>
                    <a:pt x="100" y="61"/>
                    <a:pt x="84" y="68"/>
                    <a:pt x="66" y="68"/>
                  </a:cubicBezTo>
                  <a:cubicBezTo>
                    <a:pt x="66" y="68"/>
                    <a:pt x="66" y="68"/>
                    <a:pt x="65" y="68"/>
                  </a:cubicBezTo>
                  <a:cubicBezTo>
                    <a:pt x="56" y="67"/>
                    <a:pt x="48" y="66"/>
                    <a:pt x="40" y="62"/>
                  </a:cubicBezTo>
                  <a:cubicBezTo>
                    <a:pt x="41" y="62"/>
                    <a:pt x="41" y="63"/>
                    <a:pt x="41" y="63"/>
                  </a:cubicBezTo>
                  <a:cubicBezTo>
                    <a:pt x="37" y="61"/>
                    <a:pt x="32" y="58"/>
                    <a:pt x="28" y="56"/>
                  </a:cubicBezTo>
                  <a:cubicBezTo>
                    <a:pt x="28" y="55"/>
                    <a:pt x="28" y="55"/>
                    <a:pt x="28" y="55"/>
                  </a:cubicBezTo>
                  <a:cubicBezTo>
                    <a:pt x="27" y="55"/>
                    <a:pt x="26" y="54"/>
                    <a:pt x="25" y="53"/>
                  </a:cubicBezTo>
                  <a:cubicBezTo>
                    <a:pt x="24" y="53"/>
                    <a:pt x="23" y="52"/>
                    <a:pt x="22" y="51"/>
                  </a:cubicBezTo>
                  <a:cubicBezTo>
                    <a:pt x="21" y="50"/>
                    <a:pt x="20" y="49"/>
                    <a:pt x="19" y="49"/>
                  </a:cubicBezTo>
                  <a:cubicBezTo>
                    <a:pt x="18" y="48"/>
                    <a:pt x="18" y="47"/>
                    <a:pt x="17" y="46"/>
                  </a:cubicBezTo>
                  <a:cubicBezTo>
                    <a:pt x="16" y="45"/>
                    <a:pt x="15" y="44"/>
                    <a:pt x="14" y="43"/>
                  </a:cubicBezTo>
                  <a:cubicBezTo>
                    <a:pt x="12" y="41"/>
                    <a:pt x="11" y="39"/>
                    <a:pt x="9" y="37"/>
                  </a:cubicBezTo>
                  <a:cubicBezTo>
                    <a:pt x="8" y="35"/>
                    <a:pt x="6" y="33"/>
                    <a:pt x="5" y="30"/>
                  </a:cubicBezTo>
                  <a:cubicBezTo>
                    <a:pt x="4" y="29"/>
                    <a:pt x="4" y="28"/>
                    <a:pt x="3" y="27"/>
                  </a:cubicBezTo>
                  <a:cubicBezTo>
                    <a:pt x="3" y="26"/>
                    <a:pt x="3" y="26"/>
                    <a:pt x="3" y="26"/>
                  </a:cubicBezTo>
                  <a:cubicBezTo>
                    <a:pt x="2" y="26"/>
                    <a:pt x="2" y="25"/>
                    <a:pt x="2" y="24"/>
                  </a:cubicBezTo>
                  <a:cubicBezTo>
                    <a:pt x="1" y="23"/>
                    <a:pt x="0" y="21"/>
                    <a:pt x="0" y="20"/>
                  </a:cubicBezTo>
                  <a:cubicBezTo>
                    <a:pt x="13" y="44"/>
                    <a:pt x="36" y="60"/>
                    <a:pt x="63" y="60"/>
                  </a:cubicBezTo>
                  <a:cubicBezTo>
                    <a:pt x="81" y="60"/>
                    <a:pt x="98" y="53"/>
                    <a:pt x="110" y="41"/>
                  </a:cubicBezTo>
                  <a:cubicBezTo>
                    <a:pt x="127" y="27"/>
                    <a:pt x="148" y="19"/>
                    <a:pt x="170" y="19"/>
                  </a:cubicBezTo>
                  <a:cubicBezTo>
                    <a:pt x="570" y="19"/>
                    <a:pt x="570" y="19"/>
                    <a:pt x="570" y="19"/>
                  </a:cubicBezTo>
                  <a:cubicBezTo>
                    <a:pt x="585" y="19"/>
                    <a:pt x="598" y="11"/>
                    <a:pt x="606" y="0"/>
                  </a:cubicBezTo>
                  <a:close/>
                </a:path>
              </a:pathLst>
            </a:custGeom>
            <a:solidFill>
              <a:srgbClr val="B9BBB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 name="ïšlíḑe"/>
            <p:cNvSpPr/>
            <p:nvPr/>
          </p:nvSpPr>
          <p:spPr bwMode="auto">
            <a:xfrm>
              <a:off x="6978650" y="4386263"/>
              <a:ext cx="790575" cy="33338"/>
            </a:xfrm>
            <a:custGeom>
              <a:avLst/>
              <a:gdLst>
                <a:gd name="T0" fmla="*/ 477 w 477"/>
                <a:gd name="T1" fmla="*/ 20 h 20"/>
                <a:gd name="T2" fmla="*/ 5 w 477"/>
                <a:gd name="T3" fmla="*/ 20 h 20"/>
                <a:gd name="T4" fmla="*/ 0 w 477"/>
                <a:gd name="T5" fmla="*/ 0 h 20"/>
                <a:gd name="T6" fmla="*/ 464 w 477"/>
                <a:gd name="T7" fmla="*/ 0 h 20"/>
                <a:gd name="T8" fmla="*/ 467 w 477"/>
                <a:gd name="T9" fmla="*/ 2 h 20"/>
                <a:gd name="T10" fmla="*/ 477 w 477"/>
                <a:gd name="T11" fmla="*/ 20 h 20"/>
              </a:gdLst>
              <a:ahLst/>
              <a:cxnLst>
                <a:cxn ang="0">
                  <a:pos x="T0" y="T1"/>
                </a:cxn>
                <a:cxn ang="0">
                  <a:pos x="T2" y="T3"/>
                </a:cxn>
                <a:cxn ang="0">
                  <a:pos x="T4" y="T5"/>
                </a:cxn>
                <a:cxn ang="0">
                  <a:pos x="T6" y="T7"/>
                </a:cxn>
                <a:cxn ang="0">
                  <a:pos x="T8" y="T9"/>
                </a:cxn>
                <a:cxn ang="0">
                  <a:pos x="T10" y="T11"/>
                </a:cxn>
              </a:cxnLst>
              <a:rect l="0" t="0" r="r" b="b"/>
              <a:pathLst>
                <a:path w="477" h="20">
                  <a:moveTo>
                    <a:pt x="477" y="20"/>
                  </a:moveTo>
                  <a:cubicBezTo>
                    <a:pt x="5" y="20"/>
                    <a:pt x="5" y="20"/>
                    <a:pt x="5" y="20"/>
                  </a:cubicBezTo>
                  <a:cubicBezTo>
                    <a:pt x="4" y="12"/>
                    <a:pt x="3" y="6"/>
                    <a:pt x="0" y="0"/>
                  </a:cubicBezTo>
                  <a:cubicBezTo>
                    <a:pt x="464" y="0"/>
                    <a:pt x="464" y="0"/>
                    <a:pt x="464" y="0"/>
                  </a:cubicBezTo>
                  <a:cubicBezTo>
                    <a:pt x="465" y="0"/>
                    <a:pt x="466" y="1"/>
                    <a:pt x="467" y="2"/>
                  </a:cubicBezTo>
                  <a:cubicBezTo>
                    <a:pt x="472" y="7"/>
                    <a:pt x="475" y="13"/>
                    <a:pt x="477"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2" name="îsľîḋè"/>
            <p:cNvSpPr/>
            <p:nvPr/>
          </p:nvSpPr>
          <p:spPr bwMode="auto">
            <a:xfrm>
              <a:off x="6965950" y="4357688"/>
              <a:ext cx="33338" cy="169863"/>
            </a:xfrm>
            <a:custGeom>
              <a:avLst/>
              <a:gdLst>
                <a:gd name="T0" fmla="*/ 0 w 20"/>
                <a:gd name="T1" fmla="*/ 103 h 103"/>
                <a:gd name="T2" fmla="*/ 14 w 20"/>
                <a:gd name="T3" fmla="*/ 51 h 103"/>
                <a:gd name="T4" fmla="*/ 13 w 20"/>
                <a:gd name="T5" fmla="*/ 37 h 103"/>
                <a:gd name="T6" fmla="*/ 8 w 20"/>
                <a:gd name="T7" fmla="*/ 17 h 103"/>
                <a:gd name="T8" fmla="*/ 0 w 20"/>
                <a:gd name="T9" fmla="*/ 0 h 103"/>
                <a:gd name="T10" fmla="*/ 12 w 20"/>
                <a:gd name="T11" fmla="*/ 17 h 103"/>
                <a:gd name="T12" fmla="*/ 18 w 20"/>
                <a:gd name="T13" fmla="*/ 37 h 103"/>
                <a:gd name="T14" fmla="*/ 20 w 20"/>
                <a:gd name="T15" fmla="*/ 51 h 103"/>
                <a:gd name="T16" fmla="*/ 0 w 20"/>
                <a:gd name="T17"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03">
                  <a:moveTo>
                    <a:pt x="0" y="103"/>
                  </a:moveTo>
                  <a:cubicBezTo>
                    <a:pt x="9" y="90"/>
                    <a:pt x="14" y="71"/>
                    <a:pt x="14" y="51"/>
                  </a:cubicBezTo>
                  <a:cubicBezTo>
                    <a:pt x="14" y="46"/>
                    <a:pt x="14" y="41"/>
                    <a:pt x="13" y="37"/>
                  </a:cubicBezTo>
                  <a:cubicBezTo>
                    <a:pt x="12" y="29"/>
                    <a:pt x="11" y="23"/>
                    <a:pt x="8" y="17"/>
                  </a:cubicBezTo>
                  <a:cubicBezTo>
                    <a:pt x="6" y="10"/>
                    <a:pt x="3" y="5"/>
                    <a:pt x="0" y="0"/>
                  </a:cubicBezTo>
                  <a:cubicBezTo>
                    <a:pt x="5" y="4"/>
                    <a:pt x="9" y="10"/>
                    <a:pt x="12" y="17"/>
                  </a:cubicBezTo>
                  <a:cubicBezTo>
                    <a:pt x="15" y="23"/>
                    <a:pt x="17" y="29"/>
                    <a:pt x="18" y="37"/>
                  </a:cubicBezTo>
                  <a:cubicBezTo>
                    <a:pt x="19" y="41"/>
                    <a:pt x="20" y="46"/>
                    <a:pt x="20" y="51"/>
                  </a:cubicBezTo>
                  <a:cubicBezTo>
                    <a:pt x="20" y="72"/>
                    <a:pt x="12" y="91"/>
                    <a:pt x="0" y="103"/>
                  </a:cubicBezTo>
                  <a:close/>
                </a:path>
              </a:pathLst>
            </a:custGeom>
            <a:solidFill>
              <a:srgbClr val="B9BBB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3" name="î$ḻïḓe"/>
            <p:cNvSpPr/>
            <p:nvPr/>
          </p:nvSpPr>
          <p:spPr bwMode="auto">
            <a:xfrm>
              <a:off x="6765925" y="4338638"/>
              <a:ext cx="141288" cy="198438"/>
            </a:xfrm>
            <a:prstGeom prst="ellipse">
              <a:avLst/>
            </a:pr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—化学品的危险特性</a:t>
            </a:r>
          </a:p>
        </p:txBody>
      </p:sp>
      <p:sp>
        <p:nvSpPr>
          <p:cNvPr id="4" name="文本框 3"/>
          <p:cNvSpPr txBox="1"/>
          <p:nvPr/>
        </p:nvSpPr>
        <p:spPr>
          <a:xfrm>
            <a:off x="662940" y="986790"/>
            <a:ext cx="6321425" cy="337185"/>
          </a:xfrm>
          <a:prstGeom prst="rect">
            <a:avLst/>
          </a:prstGeom>
          <a:noFill/>
        </p:spPr>
        <p:txBody>
          <a:bodyPr wrap="square" rtlCol="0" anchor="t">
            <a:spAutoFit/>
          </a:bodyPr>
          <a:lstStyle/>
          <a:p>
            <a:r>
              <a:rPr lang="zh-CN" altLang="en-US" sz="1600">
                <a:latin typeface="微软雅黑" panose="020B0503020204020204" charset="-122"/>
                <a:ea typeface="微软雅黑" panose="020B0503020204020204" charset="-122"/>
                <a:cs typeface="微软雅黑" panose="020B0503020204020204" charset="-122"/>
              </a:rPr>
              <a:t>危险的多重性：</a:t>
            </a:r>
          </a:p>
        </p:txBody>
      </p:sp>
      <p:sp>
        <p:nvSpPr>
          <p:cNvPr id="13" name="等腰三角形 12"/>
          <p:cNvSpPr/>
          <p:nvPr>
            <p:custDataLst>
              <p:tags r:id="rId2"/>
            </p:custDataLst>
          </p:nvPr>
        </p:nvSpPr>
        <p:spPr>
          <a:xfrm rot="5400000">
            <a:off x="1821815" y="2778760"/>
            <a:ext cx="245110" cy="141605"/>
          </a:xfrm>
          <a:prstGeom prst="triangle">
            <a:avLst/>
          </a:prstGeom>
          <a:solidFill>
            <a:schemeClr val="accent2">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sz="1350">
              <a:solidFill>
                <a:schemeClr val="bg1"/>
              </a:solidFill>
            </a:endParaRPr>
          </a:p>
        </p:txBody>
      </p:sp>
      <p:sp>
        <p:nvSpPr>
          <p:cNvPr id="11" name="矩形 10"/>
          <p:cNvSpPr/>
          <p:nvPr>
            <p:custDataLst>
              <p:tags r:id="rId3"/>
            </p:custDataLst>
          </p:nvPr>
        </p:nvSpPr>
        <p:spPr>
          <a:xfrm>
            <a:off x="1731010" y="1627505"/>
            <a:ext cx="2040255" cy="1229995"/>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lIns="135000" rtlCol="0" anchor="ctr">
            <a:normAutofit/>
          </a:bodyPr>
          <a:lstStyle/>
          <a:p>
            <a:pPr marL="0" lvl="0" indent="0" algn="ctr">
              <a:lnSpc>
                <a:spcPct val="150000"/>
              </a:lnSpc>
              <a:spcBef>
                <a:spcPts val="0"/>
              </a:spcBef>
              <a:spcAft>
                <a:spcPts val="0"/>
              </a:spcAft>
              <a:buSzPct val="100000"/>
            </a:pPr>
            <a:r>
              <a:rPr lang="zh-CN" altLang="en-US" sz="1350" b="1">
                <a:solidFill>
                  <a:schemeClr val="tx1">
                    <a:lumMod val="75000"/>
                    <a:lumOff val="25000"/>
                  </a:schemeClr>
                </a:solidFill>
              </a:rPr>
              <a:t>物质本身的易燃性、易爆性和氧化性</a:t>
            </a:r>
          </a:p>
        </p:txBody>
      </p:sp>
      <p:sp>
        <p:nvSpPr>
          <p:cNvPr id="12" name="等腰三角形 11"/>
          <p:cNvSpPr/>
          <p:nvPr>
            <p:custDataLst>
              <p:tags r:id="rId4"/>
            </p:custDataLst>
          </p:nvPr>
        </p:nvSpPr>
        <p:spPr>
          <a:xfrm rot="5400000">
            <a:off x="1679575" y="2261870"/>
            <a:ext cx="245110" cy="141605"/>
          </a:xfrm>
          <a:prstGeom prst="triangle">
            <a:avLst/>
          </a:prstGeom>
          <a:solidFill>
            <a:schemeClr val="accent2">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sz="1350">
              <a:solidFill>
                <a:schemeClr val="bg1"/>
              </a:solidFill>
            </a:endParaRPr>
          </a:p>
        </p:txBody>
      </p:sp>
      <p:sp>
        <p:nvSpPr>
          <p:cNvPr id="10" name="任意多边形 9"/>
          <p:cNvSpPr/>
          <p:nvPr>
            <p:custDataLst>
              <p:tags r:id="rId5"/>
            </p:custDataLst>
          </p:nvPr>
        </p:nvSpPr>
        <p:spPr>
          <a:xfrm>
            <a:off x="1396365" y="2331085"/>
            <a:ext cx="476885" cy="641350"/>
          </a:xfrm>
          <a:custGeom>
            <a:avLst/>
            <a:gdLst>
              <a:gd name="connsiteX0" fmla="*/ 511969 w 511969"/>
              <a:gd name="connsiteY0" fmla="*/ 0 h 585712"/>
              <a:gd name="connsiteX1" fmla="*/ 511969 w 511969"/>
              <a:gd name="connsiteY1" fmla="*/ 585712 h 585712"/>
              <a:gd name="connsiteX2" fmla="*/ 0 w 511969"/>
              <a:gd name="connsiteY2" fmla="*/ 585712 h 585712"/>
              <a:gd name="connsiteX3" fmla="*/ 0 w 511969"/>
              <a:gd name="connsiteY3" fmla="*/ 130024 h 585712"/>
            </a:gdLst>
            <a:ahLst/>
            <a:cxnLst>
              <a:cxn ang="0">
                <a:pos x="connsiteX0" y="connsiteY0"/>
              </a:cxn>
              <a:cxn ang="0">
                <a:pos x="connsiteX1" y="connsiteY1"/>
              </a:cxn>
              <a:cxn ang="0">
                <a:pos x="connsiteX2" y="connsiteY2"/>
              </a:cxn>
              <a:cxn ang="0">
                <a:pos x="connsiteX3" y="connsiteY3"/>
              </a:cxn>
            </a:cxnLst>
            <a:rect l="l" t="t" r="r" b="b"/>
            <a:pathLst>
              <a:path w="511969" h="585712">
                <a:moveTo>
                  <a:pt x="511969" y="0"/>
                </a:moveTo>
                <a:lnTo>
                  <a:pt x="511969" y="585712"/>
                </a:lnTo>
                <a:lnTo>
                  <a:pt x="0" y="585712"/>
                </a:lnTo>
                <a:lnTo>
                  <a:pt x="0" y="130024"/>
                </a:lnTo>
                <a:close/>
              </a:path>
            </a:pathLst>
          </a:cu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a:bodyPr>
          <a:lstStyle/>
          <a:p>
            <a:pPr algn="ctr"/>
            <a:r>
              <a:rPr lang="en-US" altLang="zh-CN" sz="1500" dirty="0">
                <a:solidFill>
                  <a:schemeClr val="bg1"/>
                </a:solidFill>
              </a:rPr>
              <a:t>A</a:t>
            </a:r>
            <a:endParaRPr lang="zh-CN" altLang="en-US" sz="1500" dirty="0">
              <a:solidFill>
                <a:schemeClr val="bg1"/>
              </a:solidFill>
            </a:endParaRPr>
          </a:p>
        </p:txBody>
      </p:sp>
      <p:sp>
        <p:nvSpPr>
          <p:cNvPr id="41" name="等腰三角形 40"/>
          <p:cNvSpPr/>
          <p:nvPr>
            <p:custDataLst>
              <p:tags r:id="rId6"/>
            </p:custDataLst>
          </p:nvPr>
        </p:nvSpPr>
        <p:spPr>
          <a:xfrm rot="5400000">
            <a:off x="5076825" y="2778760"/>
            <a:ext cx="245110" cy="141605"/>
          </a:xfrm>
          <a:prstGeom prst="triangle">
            <a:avLst/>
          </a:prstGeom>
          <a:solidFill>
            <a:schemeClr val="accent2">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sz="1350">
              <a:solidFill>
                <a:schemeClr val="bg1"/>
              </a:solidFill>
            </a:endParaRPr>
          </a:p>
        </p:txBody>
      </p:sp>
      <p:sp>
        <p:nvSpPr>
          <p:cNvPr id="42" name="矩形 41"/>
          <p:cNvSpPr/>
          <p:nvPr>
            <p:custDataLst>
              <p:tags r:id="rId7"/>
            </p:custDataLst>
          </p:nvPr>
        </p:nvSpPr>
        <p:spPr>
          <a:xfrm>
            <a:off x="4986020" y="1627505"/>
            <a:ext cx="2040255" cy="1229995"/>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lIns="135000" rtlCol="0" anchor="ctr">
            <a:normAutofit/>
          </a:bodyPr>
          <a:lstStyle/>
          <a:p>
            <a:pPr marL="0" lvl="0" indent="0" algn="ctr">
              <a:lnSpc>
                <a:spcPct val="150000"/>
              </a:lnSpc>
              <a:spcBef>
                <a:spcPts val="0"/>
              </a:spcBef>
              <a:spcAft>
                <a:spcPts val="0"/>
              </a:spcAft>
              <a:buSzPct val="100000"/>
            </a:pPr>
            <a:r>
              <a:rPr lang="zh-CN" altLang="en-US" sz="1350" b="1">
                <a:solidFill>
                  <a:schemeClr val="tx1">
                    <a:lumMod val="75000"/>
                    <a:lumOff val="25000"/>
                  </a:schemeClr>
                </a:solidFill>
              </a:rPr>
              <a:t>物质的可燃性、氧化性之外兼有得毒害性、腐蚀性及放射性</a:t>
            </a:r>
          </a:p>
        </p:txBody>
      </p:sp>
      <p:sp>
        <p:nvSpPr>
          <p:cNvPr id="43" name="等腰三角形 42"/>
          <p:cNvSpPr/>
          <p:nvPr>
            <p:custDataLst>
              <p:tags r:id="rId8"/>
            </p:custDataLst>
          </p:nvPr>
        </p:nvSpPr>
        <p:spPr>
          <a:xfrm rot="5400000">
            <a:off x="4934585" y="2261870"/>
            <a:ext cx="245110" cy="141605"/>
          </a:xfrm>
          <a:prstGeom prst="triangle">
            <a:avLst/>
          </a:prstGeom>
          <a:solidFill>
            <a:schemeClr val="accent2">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sz="1350">
              <a:solidFill>
                <a:schemeClr val="bg1"/>
              </a:solidFill>
            </a:endParaRPr>
          </a:p>
        </p:txBody>
      </p:sp>
      <p:sp>
        <p:nvSpPr>
          <p:cNvPr id="44" name="任意多边形 43"/>
          <p:cNvSpPr/>
          <p:nvPr>
            <p:custDataLst>
              <p:tags r:id="rId9"/>
            </p:custDataLst>
          </p:nvPr>
        </p:nvSpPr>
        <p:spPr>
          <a:xfrm>
            <a:off x="4651375" y="2331085"/>
            <a:ext cx="476885" cy="641350"/>
          </a:xfrm>
          <a:custGeom>
            <a:avLst/>
            <a:gdLst>
              <a:gd name="connsiteX0" fmla="*/ 511969 w 511969"/>
              <a:gd name="connsiteY0" fmla="*/ 0 h 585712"/>
              <a:gd name="connsiteX1" fmla="*/ 511969 w 511969"/>
              <a:gd name="connsiteY1" fmla="*/ 585712 h 585712"/>
              <a:gd name="connsiteX2" fmla="*/ 0 w 511969"/>
              <a:gd name="connsiteY2" fmla="*/ 585712 h 585712"/>
              <a:gd name="connsiteX3" fmla="*/ 0 w 511969"/>
              <a:gd name="connsiteY3" fmla="*/ 130024 h 585712"/>
            </a:gdLst>
            <a:ahLst/>
            <a:cxnLst>
              <a:cxn ang="0">
                <a:pos x="connsiteX0" y="connsiteY0"/>
              </a:cxn>
              <a:cxn ang="0">
                <a:pos x="connsiteX1" y="connsiteY1"/>
              </a:cxn>
              <a:cxn ang="0">
                <a:pos x="connsiteX2" y="connsiteY2"/>
              </a:cxn>
              <a:cxn ang="0">
                <a:pos x="connsiteX3" y="connsiteY3"/>
              </a:cxn>
            </a:cxnLst>
            <a:rect l="l" t="t" r="r" b="b"/>
            <a:pathLst>
              <a:path w="511969" h="585712">
                <a:moveTo>
                  <a:pt x="511969" y="0"/>
                </a:moveTo>
                <a:lnTo>
                  <a:pt x="511969" y="585712"/>
                </a:lnTo>
                <a:lnTo>
                  <a:pt x="0" y="585712"/>
                </a:lnTo>
                <a:lnTo>
                  <a:pt x="0" y="130024"/>
                </a:lnTo>
                <a:close/>
              </a:path>
            </a:pathLst>
          </a:cu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a:bodyPr>
          <a:lstStyle/>
          <a:p>
            <a:pPr algn="ctr"/>
            <a:r>
              <a:rPr lang="en-US" altLang="zh-CN" sz="1500" dirty="0">
                <a:solidFill>
                  <a:schemeClr val="bg1"/>
                </a:solidFill>
              </a:rPr>
              <a:t>B</a:t>
            </a:r>
            <a:endParaRPr lang="zh-CN" altLang="en-US" sz="1500" dirty="0">
              <a:solidFill>
                <a:schemeClr val="bg1"/>
              </a:solidFill>
            </a:endParaRPr>
          </a:p>
        </p:txBody>
      </p:sp>
      <p:sp>
        <p:nvSpPr>
          <p:cNvPr id="51" name="等腰三角形 50"/>
          <p:cNvSpPr/>
          <p:nvPr>
            <p:custDataLst>
              <p:tags r:id="rId10"/>
            </p:custDataLst>
          </p:nvPr>
        </p:nvSpPr>
        <p:spPr>
          <a:xfrm rot="5400000">
            <a:off x="1821815" y="4290060"/>
            <a:ext cx="245110" cy="141605"/>
          </a:xfrm>
          <a:prstGeom prst="triangle">
            <a:avLst/>
          </a:prstGeom>
          <a:solidFill>
            <a:schemeClr val="accent2">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sz="1350">
              <a:solidFill>
                <a:schemeClr val="bg1"/>
              </a:solidFill>
            </a:endParaRPr>
          </a:p>
        </p:txBody>
      </p:sp>
      <p:sp>
        <p:nvSpPr>
          <p:cNvPr id="52" name="矩形 51"/>
          <p:cNvSpPr/>
          <p:nvPr>
            <p:custDataLst>
              <p:tags r:id="rId11"/>
            </p:custDataLst>
          </p:nvPr>
        </p:nvSpPr>
        <p:spPr>
          <a:xfrm>
            <a:off x="1731010" y="3138805"/>
            <a:ext cx="2040255" cy="1229995"/>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lIns="135000" rtlCol="0" anchor="ctr">
            <a:normAutofit/>
          </a:bodyPr>
          <a:lstStyle/>
          <a:p>
            <a:pPr marL="0" lvl="0" indent="0" algn="ctr">
              <a:lnSpc>
                <a:spcPct val="150000"/>
              </a:lnSpc>
              <a:spcBef>
                <a:spcPts val="0"/>
              </a:spcBef>
              <a:spcAft>
                <a:spcPts val="0"/>
              </a:spcAft>
              <a:buSzPct val="100000"/>
            </a:pPr>
            <a:r>
              <a:rPr lang="zh-CN" altLang="en-US" sz="1350" b="1">
                <a:solidFill>
                  <a:schemeClr val="tx1">
                    <a:lumMod val="75000"/>
                    <a:lumOff val="25000"/>
                  </a:schemeClr>
                </a:solidFill>
              </a:rPr>
              <a:t>物品的盛装和存在状态与条件</a:t>
            </a:r>
          </a:p>
        </p:txBody>
      </p:sp>
      <p:sp>
        <p:nvSpPr>
          <p:cNvPr id="53" name="等腰三角形 52"/>
          <p:cNvSpPr/>
          <p:nvPr>
            <p:custDataLst>
              <p:tags r:id="rId12"/>
            </p:custDataLst>
          </p:nvPr>
        </p:nvSpPr>
        <p:spPr>
          <a:xfrm rot="5400000">
            <a:off x="1679575" y="3773170"/>
            <a:ext cx="245110" cy="141605"/>
          </a:xfrm>
          <a:prstGeom prst="triangle">
            <a:avLst/>
          </a:prstGeom>
          <a:solidFill>
            <a:schemeClr val="accent2">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sz="1350">
              <a:solidFill>
                <a:schemeClr val="bg1"/>
              </a:solidFill>
            </a:endParaRPr>
          </a:p>
        </p:txBody>
      </p:sp>
      <p:sp>
        <p:nvSpPr>
          <p:cNvPr id="54" name="任意多边形 53"/>
          <p:cNvSpPr/>
          <p:nvPr>
            <p:custDataLst>
              <p:tags r:id="rId13"/>
            </p:custDataLst>
          </p:nvPr>
        </p:nvSpPr>
        <p:spPr>
          <a:xfrm>
            <a:off x="1396365" y="3842385"/>
            <a:ext cx="476885" cy="641350"/>
          </a:xfrm>
          <a:custGeom>
            <a:avLst/>
            <a:gdLst>
              <a:gd name="connsiteX0" fmla="*/ 511969 w 511969"/>
              <a:gd name="connsiteY0" fmla="*/ 0 h 585712"/>
              <a:gd name="connsiteX1" fmla="*/ 511969 w 511969"/>
              <a:gd name="connsiteY1" fmla="*/ 585712 h 585712"/>
              <a:gd name="connsiteX2" fmla="*/ 0 w 511969"/>
              <a:gd name="connsiteY2" fmla="*/ 585712 h 585712"/>
              <a:gd name="connsiteX3" fmla="*/ 0 w 511969"/>
              <a:gd name="connsiteY3" fmla="*/ 130024 h 585712"/>
            </a:gdLst>
            <a:ahLst/>
            <a:cxnLst>
              <a:cxn ang="0">
                <a:pos x="connsiteX0" y="connsiteY0"/>
              </a:cxn>
              <a:cxn ang="0">
                <a:pos x="connsiteX1" y="connsiteY1"/>
              </a:cxn>
              <a:cxn ang="0">
                <a:pos x="connsiteX2" y="connsiteY2"/>
              </a:cxn>
              <a:cxn ang="0">
                <a:pos x="connsiteX3" y="connsiteY3"/>
              </a:cxn>
            </a:cxnLst>
            <a:rect l="l" t="t" r="r" b="b"/>
            <a:pathLst>
              <a:path w="511969" h="585712">
                <a:moveTo>
                  <a:pt x="511969" y="0"/>
                </a:moveTo>
                <a:lnTo>
                  <a:pt x="511969" y="585712"/>
                </a:lnTo>
                <a:lnTo>
                  <a:pt x="0" y="585712"/>
                </a:lnTo>
                <a:lnTo>
                  <a:pt x="0" y="130024"/>
                </a:lnTo>
                <a:close/>
              </a:path>
            </a:pathLst>
          </a:cu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a:bodyPr>
          <a:lstStyle/>
          <a:p>
            <a:pPr algn="ctr"/>
            <a:r>
              <a:rPr lang="en-US" altLang="zh-CN" sz="1500" dirty="0">
                <a:solidFill>
                  <a:schemeClr val="bg1"/>
                </a:solidFill>
              </a:rPr>
              <a:t>C</a:t>
            </a:r>
            <a:endParaRPr lang="zh-CN" altLang="en-US" sz="1500" dirty="0">
              <a:solidFill>
                <a:schemeClr val="bg1"/>
              </a:solidFill>
            </a:endParaRPr>
          </a:p>
        </p:txBody>
      </p:sp>
      <p:sp>
        <p:nvSpPr>
          <p:cNvPr id="56" name="等腰三角形 55"/>
          <p:cNvSpPr/>
          <p:nvPr>
            <p:custDataLst>
              <p:tags r:id="rId14"/>
            </p:custDataLst>
          </p:nvPr>
        </p:nvSpPr>
        <p:spPr>
          <a:xfrm rot="5400000">
            <a:off x="5076825" y="4290060"/>
            <a:ext cx="245110" cy="141605"/>
          </a:xfrm>
          <a:prstGeom prst="triangle">
            <a:avLst/>
          </a:prstGeom>
          <a:solidFill>
            <a:schemeClr val="accent2">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sz="1350">
              <a:solidFill>
                <a:schemeClr val="bg1"/>
              </a:solidFill>
            </a:endParaRPr>
          </a:p>
        </p:txBody>
      </p:sp>
      <p:sp>
        <p:nvSpPr>
          <p:cNvPr id="57" name="矩形 56"/>
          <p:cNvSpPr/>
          <p:nvPr>
            <p:custDataLst>
              <p:tags r:id="rId15"/>
            </p:custDataLst>
          </p:nvPr>
        </p:nvSpPr>
        <p:spPr>
          <a:xfrm>
            <a:off x="4986020" y="3138805"/>
            <a:ext cx="2040255" cy="1229995"/>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lIns="135000" rtlCol="0" anchor="ctr">
            <a:normAutofit/>
          </a:bodyPr>
          <a:lstStyle/>
          <a:p>
            <a:pPr marL="0" lvl="0" indent="0" algn="ctr">
              <a:lnSpc>
                <a:spcPct val="150000"/>
              </a:lnSpc>
              <a:spcBef>
                <a:spcPts val="0"/>
              </a:spcBef>
              <a:spcAft>
                <a:spcPts val="0"/>
              </a:spcAft>
              <a:buSzPct val="100000"/>
            </a:pPr>
            <a:r>
              <a:rPr lang="zh-CN" altLang="en-US" sz="1350" b="1">
                <a:solidFill>
                  <a:schemeClr val="tx1">
                    <a:lumMod val="75000"/>
                    <a:lumOff val="25000"/>
                  </a:schemeClr>
                </a:solidFill>
              </a:rPr>
              <a:t>与灭火剂的抵触程度及相忌物性</a:t>
            </a:r>
          </a:p>
        </p:txBody>
      </p:sp>
      <p:sp>
        <p:nvSpPr>
          <p:cNvPr id="58" name="等腰三角形 57"/>
          <p:cNvSpPr/>
          <p:nvPr>
            <p:custDataLst>
              <p:tags r:id="rId16"/>
            </p:custDataLst>
          </p:nvPr>
        </p:nvSpPr>
        <p:spPr>
          <a:xfrm rot="5400000">
            <a:off x="4934585" y="3773170"/>
            <a:ext cx="245110" cy="141605"/>
          </a:xfrm>
          <a:prstGeom prst="triangle">
            <a:avLst/>
          </a:prstGeom>
          <a:solidFill>
            <a:schemeClr val="accent2">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sz="1350">
              <a:solidFill>
                <a:schemeClr val="bg1"/>
              </a:solidFill>
            </a:endParaRPr>
          </a:p>
        </p:txBody>
      </p:sp>
      <p:sp>
        <p:nvSpPr>
          <p:cNvPr id="59" name="任意多边形 58"/>
          <p:cNvSpPr/>
          <p:nvPr>
            <p:custDataLst>
              <p:tags r:id="rId17"/>
            </p:custDataLst>
          </p:nvPr>
        </p:nvSpPr>
        <p:spPr>
          <a:xfrm>
            <a:off x="4651375" y="3842385"/>
            <a:ext cx="476885" cy="641350"/>
          </a:xfrm>
          <a:custGeom>
            <a:avLst/>
            <a:gdLst>
              <a:gd name="connsiteX0" fmla="*/ 511969 w 511969"/>
              <a:gd name="connsiteY0" fmla="*/ 0 h 585712"/>
              <a:gd name="connsiteX1" fmla="*/ 511969 w 511969"/>
              <a:gd name="connsiteY1" fmla="*/ 585712 h 585712"/>
              <a:gd name="connsiteX2" fmla="*/ 0 w 511969"/>
              <a:gd name="connsiteY2" fmla="*/ 585712 h 585712"/>
              <a:gd name="connsiteX3" fmla="*/ 0 w 511969"/>
              <a:gd name="connsiteY3" fmla="*/ 130024 h 585712"/>
            </a:gdLst>
            <a:ahLst/>
            <a:cxnLst>
              <a:cxn ang="0">
                <a:pos x="connsiteX0" y="connsiteY0"/>
              </a:cxn>
              <a:cxn ang="0">
                <a:pos x="connsiteX1" y="connsiteY1"/>
              </a:cxn>
              <a:cxn ang="0">
                <a:pos x="connsiteX2" y="connsiteY2"/>
              </a:cxn>
              <a:cxn ang="0">
                <a:pos x="connsiteX3" y="connsiteY3"/>
              </a:cxn>
            </a:cxnLst>
            <a:rect l="l" t="t" r="r" b="b"/>
            <a:pathLst>
              <a:path w="511969" h="585712">
                <a:moveTo>
                  <a:pt x="511969" y="0"/>
                </a:moveTo>
                <a:lnTo>
                  <a:pt x="511969" y="585712"/>
                </a:lnTo>
                <a:lnTo>
                  <a:pt x="0" y="585712"/>
                </a:lnTo>
                <a:lnTo>
                  <a:pt x="0" y="130024"/>
                </a:lnTo>
                <a:close/>
              </a:path>
            </a:pathLst>
          </a:cu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a:bodyPr>
          <a:lstStyle/>
          <a:p>
            <a:pPr algn="ctr"/>
            <a:r>
              <a:rPr lang="en-US" altLang="zh-CN" sz="1500" dirty="0">
                <a:solidFill>
                  <a:schemeClr val="bg1"/>
                </a:solidFill>
              </a:rPr>
              <a:t>D</a:t>
            </a:r>
            <a:endParaRPr lang="zh-CN" altLang="en-US" sz="1500" dirty="0">
              <a:solidFill>
                <a:schemeClr val="bg1"/>
              </a:solidFill>
            </a:endParaRPr>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—化学品的危险特性</a:t>
            </a:r>
          </a:p>
        </p:txBody>
      </p:sp>
      <p:sp>
        <p:nvSpPr>
          <p:cNvPr id="4" name="文本框 3"/>
          <p:cNvSpPr txBox="1"/>
          <p:nvPr/>
        </p:nvSpPr>
        <p:spPr>
          <a:xfrm>
            <a:off x="662940" y="1005840"/>
            <a:ext cx="6321425" cy="337185"/>
          </a:xfrm>
          <a:prstGeom prst="rect">
            <a:avLst/>
          </a:prstGeom>
          <a:noFill/>
        </p:spPr>
        <p:txBody>
          <a:bodyPr wrap="square" rtlCol="0" anchor="t">
            <a:spAutoFit/>
          </a:bodyPr>
          <a:lstStyle/>
          <a:p>
            <a:r>
              <a:rPr lang="zh-CN" altLang="en-US" sz="1600">
                <a:latin typeface="微软雅黑" panose="020B0503020204020204" charset="-122"/>
                <a:ea typeface="微软雅黑" panose="020B0503020204020204" charset="-122"/>
                <a:cs typeface="微软雅黑" panose="020B0503020204020204" charset="-122"/>
              </a:rPr>
              <a:t>1）物质本身的易燃性、易爆性和氧化性</a:t>
            </a:r>
          </a:p>
        </p:txBody>
      </p:sp>
      <p:sp>
        <p:nvSpPr>
          <p:cNvPr id="39" name="TextBox 20"/>
          <p:cNvSpPr txBox="1"/>
          <p:nvPr>
            <p:custDataLst>
              <p:tags r:id="rId2"/>
            </p:custDataLst>
          </p:nvPr>
        </p:nvSpPr>
        <p:spPr>
          <a:xfrm>
            <a:off x="4272915" y="1697355"/>
            <a:ext cx="4407535" cy="539115"/>
          </a:xfrm>
          <a:prstGeom prst="rect">
            <a:avLst/>
          </a:prstGeom>
          <a:noFill/>
          <a:effectLst/>
        </p:spPr>
        <p:txBody>
          <a:bodyPr wrap="square" rtlCol="0">
            <a:noAutofit/>
          </a:bodyPr>
          <a:lstStyle/>
          <a:p>
            <a:pPr marL="0" lvl="0" indent="0" algn="l">
              <a:lnSpc>
                <a:spcPct val="130000"/>
              </a:lnSpc>
              <a:spcBef>
                <a:spcPts val="0"/>
              </a:spcBef>
              <a:spcAft>
                <a:spcPts val="0"/>
              </a:spcAft>
              <a:buSzPct val="100000"/>
            </a:pPr>
            <a:r>
              <a:rPr lang="zh-CN" altLang="en-US" sz="1350" b="1">
                <a:solidFill>
                  <a:schemeClr val="tx1">
                    <a:lumMod val="75000"/>
                    <a:lumOff val="25000"/>
                  </a:schemeClr>
                </a:solidFill>
                <a:latin typeface="微软雅黑" panose="020B0503020204020204" charset="-122"/>
                <a:ea typeface="微软雅黑" panose="020B0503020204020204" charset="-122"/>
              </a:rPr>
              <a:t>物质本身能否燃烧或燃烧的难易程度如何和氧化能力的强弱，是决定物质火灾危险性大小的最基本条件；</a:t>
            </a:r>
          </a:p>
        </p:txBody>
      </p:sp>
      <p:sp>
        <p:nvSpPr>
          <p:cNvPr id="40" name="矩形 8"/>
          <p:cNvSpPr/>
          <p:nvPr>
            <p:custDataLst>
              <p:tags r:id="rId3"/>
            </p:custDataLst>
          </p:nvPr>
        </p:nvSpPr>
        <p:spPr>
          <a:xfrm>
            <a:off x="3689350" y="1812925"/>
            <a:ext cx="421005" cy="353060"/>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sz="1500" b="1" dirty="0">
                <a:solidFill>
                  <a:srgbClr val="ED7D31"/>
                </a:solidFill>
                <a:latin typeface="微软雅黑" panose="020B0503020204020204" charset="-122"/>
                <a:ea typeface="微软雅黑" panose="020B0503020204020204" charset="-122"/>
                <a:sym typeface="Arial" panose="020B0604020202020204" pitchFamily="34" charset="0"/>
              </a:rPr>
              <a:t>a</a:t>
            </a:r>
          </a:p>
        </p:txBody>
      </p:sp>
      <p:sp>
        <p:nvSpPr>
          <p:cNvPr id="42" name="TextBox 20"/>
          <p:cNvSpPr txBox="1"/>
          <p:nvPr>
            <p:custDataLst>
              <p:tags r:id="rId4"/>
            </p:custDataLst>
          </p:nvPr>
        </p:nvSpPr>
        <p:spPr>
          <a:xfrm>
            <a:off x="4272915" y="2661285"/>
            <a:ext cx="4407535" cy="539115"/>
          </a:xfrm>
          <a:prstGeom prst="rect">
            <a:avLst/>
          </a:prstGeom>
          <a:noFill/>
          <a:effectLst/>
        </p:spPr>
        <p:txBody>
          <a:bodyPr wrap="square" rtlCol="0">
            <a:noAutofit/>
          </a:bodyPr>
          <a:lstStyle/>
          <a:p>
            <a:pPr marL="0" lvl="0" indent="0" algn="l">
              <a:lnSpc>
                <a:spcPct val="100000"/>
              </a:lnSpc>
              <a:spcBef>
                <a:spcPts val="0"/>
              </a:spcBef>
              <a:spcAft>
                <a:spcPts val="0"/>
              </a:spcAft>
              <a:buSzPct val="100000"/>
            </a:pPr>
            <a:r>
              <a:rPr lang="zh-CN" altLang="en-US" sz="1350" b="1">
                <a:solidFill>
                  <a:schemeClr val="tx1">
                    <a:lumMod val="75000"/>
                    <a:lumOff val="25000"/>
                  </a:schemeClr>
                </a:solidFill>
                <a:latin typeface="微软雅黑" panose="020B0503020204020204" charset="-122"/>
                <a:ea typeface="微软雅黑" panose="020B0503020204020204" charset="-122"/>
              </a:rPr>
              <a:t>越易燃，或其氧化性越强，其火灾危险性越大；</a:t>
            </a:r>
          </a:p>
        </p:txBody>
      </p:sp>
      <p:sp>
        <p:nvSpPr>
          <p:cNvPr id="43" name="矩形 8"/>
          <p:cNvSpPr/>
          <p:nvPr>
            <p:custDataLst>
              <p:tags r:id="rId5"/>
            </p:custDataLst>
          </p:nvPr>
        </p:nvSpPr>
        <p:spPr>
          <a:xfrm>
            <a:off x="3689350" y="2643505"/>
            <a:ext cx="421005" cy="353060"/>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sz="1500" b="1" dirty="0">
                <a:solidFill>
                  <a:srgbClr val="ED7D31"/>
                </a:solidFill>
                <a:latin typeface="微软雅黑" panose="020B0503020204020204" charset="-122"/>
                <a:ea typeface="微软雅黑" panose="020B0503020204020204" charset="-122"/>
                <a:sym typeface="Arial" panose="020B0604020202020204" pitchFamily="34" charset="0"/>
              </a:rPr>
              <a:t>b</a:t>
            </a:r>
          </a:p>
        </p:txBody>
      </p:sp>
      <p:sp>
        <p:nvSpPr>
          <p:cNvPr id="45" name="TextBox 20"/>
          <p:cNvSpPr txBox="1"/>
          <p:nvPr>
            <p:custDataLst>
              <p:tags r:id="rId6"/>
            </p:custDataLst>
          </p:nvPr>
        </p:nvSpPr>
        <p:spPr>
          <a:xfrm>
            <a:off x="4272915" y="3491230"/>
            <a:ext cx="4170045" cy="539115"/>
          </a:xfrm>
          <a:prstGeom prst="rect">
            <a:avLst/>
          </a:prstGeom>
          <a:noFill/>
          <a:effectLst/>
        </p:spPr>
        <p:txBody>
          <a:bodyPr wrap="square" rtlCol="0">
            <a:noAutofit/>
          </a:bodyPr>
          <a:lstStyle/>
          <a:p>
            <a:pPr marL="0" lvl="0" indent="0" algn="l">
              <a:lnSpc>
                <a:spcPct val="100000"/>
              </a:lnSpc>
              <a:spcBef>
                <a:spcPts val="0"/>
              </a:spcBef>
              <a:spcAft>
                <a:spcPts val="0"/>
              </a:spcAft>
              <a:buSzPct val="100000"/>
            </a:pPr>
            <a:r>
              <a:rPr lang="zh-CN" altLang="en-US" sz="1350" b="1">
                <a:solidFill>
                  <a:schemeClr val="tx1">
                    <a:lumMod val="75000"/>
                    <a:lumOff val="25000"/>
                  </a:schemeClr>
                </a:solidFill>
                <a:latin typeface="微软雅黑" panose="020B0503020204020204" charset="-122"/>
                <a:ea typeface="微软雅黑" panose="020B0503020204020204" charset="-122"/>
              </a:rPr>
              <a:t>汽油比柴油易燃，那么汽油比柴油的火灾危险性大；</a:t>
            </a:r>
          </a:p>
        </p:txBody>
      </p:sp>
      <p:sp>
        <p:nvSpPr>
          <p:cNvPr id="46" name="矩形 8"/>
          <p:cNvSpPr/>
          <p:nvPr>
            <p:custDataLst>
              <p:tags r:id="rId7"/>
            </p:custDataLst>
          </p:nvPr>
        </p:nvSpPr>
        <p:spPr>
          <a:xfrm>
            <a:off x="3689350" y="3473450"/>
            <a:ext cx="421005" cy="353060"/>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sz="1500" b="1" dirty="0">
                <a:solidFill>
                  <a:srgbClr val="ED7D31"/>
                </a:solidFill>
                <a:latin typeface="微软雅黑" panose="020B0503020204020204" charset="-122"/>
                <a:ea typeface="微软雅黑" panose="020B0503020204020204" charset="-122"/>
                <a:sym typeface="Arial" panose="020B0604020202020204" pitchFamily="34" charset="0"/>
              </a:rPr>
              <a:t>c</a:t>
            </a:r>
          </a:p>
        </p:txBody>
      </p:sp>
      <p:sp>
        <p:nvSpPr>
          <p:cNvPr id="48" name="TextBox 20"/>
          <p:cNvSpPr txBox="1"/>
          <p:nvPr>
            <p:custDataLst>
              <p:tags r:id="rId8"/>
            </p:custDataLst>
          </p:nvPr>
        </p:nvSpPr>
        <p:spPr>
          <a:xfrm>
            <a:off x="4272915" y="4178935"/>
            <a:ext cx="4407535" cy="539115"/>
          </a:xfrm>
          <a:prstGeom prst="rect">
            <a:avLst/>
          </a:prstGeom>
          <a:noFill/>
          <a:effectLst/>
        </p:spPr>
        <p:txBody>
          <a:bodyPr wrap="square" rtlCol="0">
            <a:noAutofit/>
          </a:bodyPr>
          <a:lstStyle/>
          <a:p>
            <a:pPr marL="0" lvl="0" indent="0" algn="l">
              <a:lnSpc>
                <a:spcPct val="130000"/>
              </a:lnSpc>
              <a:spcBef>
                <a:spcPts val="0"/>
              </a:spcBef>
              <a:spcAft>
                <a:spcPts val="0"/>
              </a:spcAft>
              <a:buSzPct val="100000"/>
            </a:pPr>
            <a:r>
              <a:rPr lang="zh-CN" altLang="en-US" sz="1350" b="1">
                <a:solidFill>
                  <a:schemeClr val="tx1">
                    <a:lumMod val="75000"/>
                    <a:lumOff val="25000"/>
                  </a:schemeClr>
                </a:solidFill>
                <a:latin typeface="微软雅黑" panose="020B0503020204020204" charset="-122"/>
                <a:ea typeface="微软雅黑" panose="020B0503020204020204" charset="-122"/>
              </a:rPr>
              <a:t>氯酸钙比漂白粉的氧化性强，所以氯酸钙比漂白粉的火灾危险性大；</a:t>
            </a:r>
          </a:p>
        </p:txBody>
      </p:sp>
      <p:sp>
        <p:nvSpPr>
          <p:cNvPr id="49" name="矩形 8"/>
          <p:cNvSpPr/>
          <p:nvPr>
            <p:custDataLst>
              <p:tags r:id="rId9"/>
            </p:custDataLst>
          </p:nvPr>
        </p:nvSpPr>
        <p:spPr>
          <a:xfrm>
            <a:off x="3689350" y="4304030"/>
            <a:ext cx="421005" cy="353060"/>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sz="1500" b="1" dirty="0">
                <a:solidFill>
                  <a:srgbClr val="ED7D31"/>
                </a:solidFill>
                <a:latin typeface="微软雅黑" panose="020B0503020204020204" charset="-122"/>
                <a:ea typeface="微软雅黑" panose="020B0503020204020204" charset="-122"/>
                <a:sym typeface="Arial" panose="020B0604020202020204" pitchFamily="34" charset="0"/>
              </a:rPr>
              <a:t>d</a:t>
            </a:r>
          </a:p>
        </p:txBody>
      </p:sp>
      <p:grpSp>
        <p:nvGrpSpPr>
          <p:cNvPr id="2" name="组合 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149860" y="1809750"/>
            <a:ext cx="3339465" cy="3263265"/>
            <a:chOff x="669925" y="1361983"/>
            <a:chExt cx="4825200" cy="4714968"/>
          </a:xfrm>
        </p:grpSpPr>
        <p:sp>
          <p:nvSpPr>
            <p:cNvPr id="6" name="ïṡlíḋe"/>
            <p:cNvSpPr/>
            <p:nvPr/>
          </p:nvSpPr>
          <p:spPr bwMode="auto">
            <a:xfrm>
              <a:off x="1045376" y="5765894"/>
              <a:ext cx="1496347" cy="311057"/>
            </a:xfrm>
            <a:custGeom>
              <a:avLst/>
              <a:gdLst>
                <a:gd name="T0" fmla="*/ 216 w 952"/>
                <a:gd name="T1" fmla="*/ 15 h 198"/>
                <a:gd name="T2" fmla="*/ 101 w 952"/>
                <a:gd name="T3" fmla="*/ 54 h 198"/>
                <a:gd name="T4" fmla="*/ 217 w 952"/>
                <a:gd name="T5" fmla="*/ 0 h 198"/>
                <a:gd name="T6" fmla="*/ 8 w 952"/>
                <a:gd name="T7" fmla="*/ 56 h 198"/>
                <a:gd name="T8" fmla="*/ 328 w 952"/>
                <a:gd name="T9" fmla="*/ 41 h 198"/>
                <a:gd name="T10" fmla="*/ 175 w 952"/>
                <a:gd name="T11" fmla="*/ 127 h 198"/>
                <a:gd name="T12" fmla="*/ 301 w 952"/>
                <a:gd name="T13" fmla="*/ 125 h 198"/>
                <a:gd name="T14" fmla="*/ 328 w 952"/>
                <a:gd name="T15" fmla="*/ 131 h 198"/>
                <a:gd name="T16" fmla="*/ 368 w 952"/>
                <a:gd name="T17" fmla="*/ 147 h 198"/>
                <a:gd name="T18" fmla="*/ 446 w 952"/>
                <a:gd name="T19" fmla="*/ 167 h 198"/>
                <a:gd name="T20" fmla="*/ 452 w 952"/>
                <a:gd name="T21" fmla="*/ 180 h 198"/>
                <a:gd name="T22" fmla="*/ 565 w 952"/>
                <a:gd name="T23" fmla="*/ 171 h 198"/>
                <a:gd name="T24" fmla="*/ 586 w 952"/>
                <a:gd name="T25" fmla="*/ 187 h 198"/>
                <a:gd name="T26" fmla="*/ 648 w 952"/>
                <a:gd name="T27" fmla="*/ 183 h 198"/>
                <a:gd name="T28" fmla="*/ 667 w 952"/>
                <a:gd name="T29" fmla="*/ 198 h 198"/>
                <a:gd name="T30" fmla="*/ 818 w 952"/>
                <a:gd name="T31" fmla="*/ 177 h 198"/>
                <a:gd name="T32" fmla="*/ 822 w 952"/>
                <a:gd name="T33" fmla="*/ 192 h 198"/>
                <a:gd name="T34" fmla="*/ 939 w 952"/>
                <a:gd name="T35" fmla="*/ 153 h 198"/>
                <a:gd name="T36" fmla="*/ 854 w 952"/>
                <a:gd name="T37" fmla="*/ 174 h 198"/>
                <a:gd name="T38" fmla="*/ 904 w 952"/>
                <a:gd name="T39" fmla="*/ 129 h 198"/>
                <a:gd name="T40" fmla="*/ 692 w 952"/>
                <a:gd name="T41" fmla="*/ 181 h 198"/>
                <a:gd name="T42" fmla="*/ 824 w 952"/>
                <a:gd name="T43" fmla="*/ 127 h 198"/>
                <a:gd name="T44" fmla="*/ 824 w 952"/>
                <a:gd name="T45" fmla="*/ 127 h 198"/>
                <a:gd name="T46" fmla="*/ 820 w 952"/>
                <a:gd name="T47" fmla="*/ 112 h 198"/>
                <a:gd name="T48" fmla="*/ 744 w 952"/>
                <a:gd name="T49" fmla="*/ 103 h 198"/>
                <a:gd name="T50" fmla="*/ 740 w 952"/>
                <a:gd name="T51" fmla="*/ 88 h 198"/>
                <a:gd name="T52" fmla="*/ 642 w 952"/>
                <a:gd name="T53" fmla="*/ 92 h 198"/>
                <a:gd name="T54" fmla="*/ 642 w 952"/>
                <a:gd name="T55" fmla="*/ 92 h 198"/>
                <a:gd name="T56" fmla="*/ 639 w 952"/>
                <a:gd name="T57" fmla="*/ 76 h 198"/>
                <a:gd name="T58" fmla="*/ 368 w 952"/>
                <a:gd name="T59" fmla="*/ 131 h 198"/>
                <a:gd name="T60" fmla="*/ 336 w 952"/>
                <a:gd name="T61" fmla="*/ 106 h 198"/>
                <a:gd name="T62" fmla="*/ 277 w 952"/>
                <a:gd name="T63" fmla="*/ 111 h 198"/>
                <a:gd name="T64" fmla="*/ 203 w 952"/>
                <a:gd name="T65" fmla="*/ 113 h 198"/>
                <a:gd name="T66" fmla="*/ 369 w 952"/>
                <a:gd name="T67" fmla="*/ 25 h 198"/>
                <a:gd name="T68" fmla="*/ 394 w 952"/>
                <a:gd name="T69" fmla="*/ 27 h 198"/>
                <a:gd name="T70" fmla="*/ 217 w 952"/>
                <a:gd name="T7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2" h="198">
                  <a:moveTo>
                    <a:pt x="34" y="47"/>
                  </a:moveTo>
                  <a:cubicBezTo>
                    <a:pt x="92" y="23"/>
                    <a:pt x="154" y="15"/>
                    <a:pt x="216" y="15"/>
                  </a:cubicBezTo>
                  <a:cubicBezTo>
                    <a:pt x="261" y="15"/>
                    <a:pt x="306" y="19"/>
                    <a:pt x="351" y="23"/>
                  </a:cubicBezTo>
                  <a:cubicBezTo>
                    <a:pt x="268" y="27"/>
                    <a:pt x="184" y="54"/>
                    <a:pt x="101" y="54"/>
                  </a:cubicBezTo>
                  <a:cubicBezTo>
                    <a:pt x="78" y="54"/>
                    <a:pt x="56" y="52"/>
                    <a:pt x="34" y="47"/>
                  </a:cubicBezTo>
                  <a:moveTo>
                    <a:pt x="217" y="0"/>
                  </a:moveTo>
                  <a:cubicBezTo>
                    <a:pt x="145" y="0"/>
                    <a:pt x="73" y="9"/>
                    <a:pt x="6" y="42"/>
                  </a:cubicBezTo>
                  <a:cubicBezTo>
                    <a:pt x="0" y="45"/>
                    <a:pt x="2" y="54"/>
                    <a:pt x="8" y="56"/>
                  </a:cubicBezTo>
                  <a:cubicBezTo>
                    <a:pt x="38" y="66"/>
                    <a:pt x="68" y="69"/>
                    <a:pt x="99" y="69"/>
                  </a:cubicBezTo>
                  <a:cubicBezTo>
                    <a:pt x="175" y="69"/>
                    <a:pt x="252" y="47"/>
                    <a:pt x="328" y="41"/>
                  </a:cubicBezTo>
                  <a:cubicBezTo>
                    <a:pt x="276" y="66"/>
                    <a:pt x="221" y="83"/>
                    <a:pt x="171" y="112"/>
                  </a:cubicBezTo>
                  <a:cubicBezTo>
                    <a:pt x="164" y="117"/>
                    <a:pt x="167" y="127"/>
                    <a:pt x="175" y="127"/>
                  </a:cubicBezTo>
                  <a:cubicBezTo>
                    <a:pt x="191" y="129"/>
                    <a:pt x="207" y="129"/>
                    <a:pt x="224" y="129"/>
                  </a:cubicBezTo>
                  <a:cubicBezTo>
                    <a:pt x="249" y="129"/>
                    <a:pt x="275" y="128"/>
                    <a:pt x="301" y="125"/>
                  </a:cubicBezTo>
                  <a:cubicBezTo>
                    <a:pt x="313" y="124"/>
                    <a:pt x="325" y="122"/>
                    <a:pt x="337" y="122"/>
                  </a:cubicBezTo>
                  <a:cubicBezTo>
                    <a:pt x="335" y="125"/>
                    <a:pt x="331" y="128"/>
                    <a:pt x="328" y="131"/>
                  </a:cubicBezTo>
                  <a:cubicBezTo>
                    <a:pt x="323" y="137"/>
                    <a:pt x="327" y="144"/>
                    <a:pt x="334" y="145"/>
                  </a:cubicBezTo>
                  <a:cubicBezTo>
                    <a:pt x="345" y="146"/>
                    <a:pt x="357" y="147"/>
                    <a:pt x="368" y="147"/>
                  </a:cubicBezTo>
                  <a:cubicBezTo>
                    <a:pt x="410" y="147"/>
                    <a:pt x="452" y="139"/>
                    <a:pt x="494" y="128"/>
                  </a:cubicBezTo>
                  <a:cubicBezTo>
                    <a:pt x="476" y="139"/>
                    <a:pt x="460" y="151"/>
                    <a:pt x="446" y="167"/>
                  </a:cubicBezTo>
                  <a:cubicBezTo>
                    <a:pt x="441" y="171"/>
                    <a:pt x="444" y="180"/>
                    <a:pt x="451" y="180"/>
                  </a:cubicBezTo>
                  <a:cubicBezTo>
                    <a:pt x="452" y="180"/>
                    <a:pt x="452" y="180"/>
                    <a:pt x="452" y="180"/>
                  </a:cubicBezTo>
                  <a:cubicBezTo>
                    <a:pt x="520" y="179"/>
                    <a:pt x="581" y="151"/>
                    <a:pt x="644" y="129"/>
                  </a:cubicBezTo>
                  <a:cubicBezTo>
                    <a:pt x="616" y="140"/>
                    <a:pt x="590" y="153"/>
                    <a:pt x="565" y="171"/>
                  </a:cubicBezTo>
                  <a:cubicBezTo>
                    <a:pt x="559" y="176"/>
                    <a:pt x="561" y="186"/>
                    <a:pt x="569" y="186"/>
                  </a:cubicBezTo>
                  <a:cubicBezTo>
                    <a:pt x="575" y="186"/>
                    <a:pt x="580" y="187"/>
                    <a:pt x="586" y="187"/>
                  </a:cubicBezTo>
                  <a:cubicBezTo>
                    <a:pt x="610" y="187"/>
                    <a:pt x="634" y="183"/>
                    <a:pt x="658" y="178"/>
                  </a:cubicBezTo>
                  <a:cubicBezTo>
                    <a:pt x="654" y="180"/>
                    <a:pt x="651" y="181"/>
                    <a:pt x="648" y="183"/>
                  </a:cubicBezTo>
                  <a:cubicBezTo>
                    <a:pt x="640" y="186"/>
                    <a:pt x="644" y="197"/>
                    <a:pt x="652" y="198"/>
                  </a:cubicBezTo>
                  <a:cubicBezTo>
                    <a:pt x="657" y="198"/>
                    <a:pt x="662" y="198"/>
                    <a:pt x="667" y="198"/>
                  </a:cubicBezTo>
                  <a:cubicBezTo>
                    <a:pt x="728" y="198"/>
                    <a:pt x="787" y="178"/>
                    <a:pt x="846" y="161"/>
                  </a:cubicBezTo>
                  <a:cubicBezTo>
                    <a:pt x="837" y="166"/>
                    <a:pt x="828" y="172"/>
                    <a:pt x="818" y="177"/>
                  </a:cubicBezTo>
                  <a:cubicBezTo>
                    <a:pt x="811" y="181"/>
                    <a:pt x="814" y="192"/>
                    <a:pt x="822" y="192"/>
                  </a:cubicBezTo>
                  <a:cubicBezTo>
                    <a:pt x="822" y="192"/>
                    <a:pt x="822" y="192"/>
                    <a:pt x="822" y="192"/>
                  </a:cubicBezTo>
                  <a:cubicBezTo>
                    <a:pt x="864" y="192"/>
                    <a:pt x="906" y="186"/>
                    <a:pt x="944" y="167"/>
                  </a:cubicBezTo>
                  <a:cubicBezTo>
                    <a:pt x="952" y="163"/>
                    <a:pt x="947" y="153"/>
                    <a:pt x="939" y="153"/>
                  </a:cubicBezTo>
                  <a:cubicBezTo>
                    <a:pt x="938" y="153"/>
                    <a:pt x="937" y="153"/>
                    <a:pt x="936" y="154"/>
                  </a:cubicBezTo>
                  <a:cubicBezTo>
                    <a:pt x="910" y="166"/>
                    <a:pt x="882" y="172"/>
                    <a:pt x="854" y="174"/>
                  </a:cubicBezTo>
                  <a:cubicBezTo>
                    <a:pt x="872" y="163"/>
                    <a:pt x="889" y="152"/>
                    <a:pt x="909" y="144"/>
                  </a:cubicBezTo>
                  <a:cubicBezTo>
                    <a:pt x="917" y="140"/>
                    <a:pt x="912" y="129"/>
                    <a:pt x="904" y="129"/>
                  </a:cubicBezTo>
                  <a:cubicBezTo>
                    <a:pt x="904" y="129"/>
                    <a:pt x="903" y="129"/>
                    <a:pt x="902" y="129"/>
                  </a:cubicBezTo>
                  <a:cubicBezTo>
                    <a:pt x="832" y="145"/>
                    <a:pt x="763" y="175"/>
                    <a:pt x="692" y="181"/>
                  </a:cubicBezTo>
                  <a:cubicBezTo>
                    <a:pt x="736" y="162"/>
                    <a:pt x="780" y="145"/>
                    <a:pt x="824" y="127"/>
                  </a:cubicBezTo>
                  <a:cubicBezTo>
                    <a:pt x="824" y="127"/>
                    <a:pt x="824" y="127"/>
                    <a:pt x="824" y="127"/>
                  </a:cubicBezTo>
                  <a:cubicBezTo>
                    <a:pt x="824" y="127"/>
                    <a:pt x="824" y="127"/>
                    <a:pt x="824" y="127"/>
                  </a:cubicBezTo>
                  <a:cubicBezTo>
                    <a:pt x="824" y="127"/>
                    <a:pt x="824" y="127"/>
                    <a:pt x="824" y="127"/>
                  </a:cubicBezTo>
                  <a:cubicBezTo>
                    <a:pt x="833" y="124"/>
                    <a:pt x="831" y="111"/>
                    <a:pt x="823" y="111"/>
                  </a:cubicBezTo>
                  <a:cubicBezTo>
                    <a:pt x="822" y="111"/>
                    <a:pt x="821" y="111"/>
                    <a:pt x="820" y="112"/>
                  </a:cubicBezTo>
                  <a:cubicBezTo>
                    <a:pt x="748" y="134"/>
                    <a:pt x="672" y="168"/>
                    <a:pt x="595" y="170"/>
                  </a:cubicBezTo>
                  <a:cubicBezTo>
                    <a:pt x="642" y="142"/>
                    <a:pt x="696" y="129"/>
                    <a:pt x="744" y="103"/>
                  </a:cubicBezTo>
                  <a:cubicBezTo>
                    <a:pt x="750" y="99"/>
                    <a:pt x="748" y="88"/>
                    <a:pt x="741" y="88"/>
                  </a:cubicBezTo>
                  <a:cubicBezTo>
                    <a:pt x="740" y="88"/>
                    <a:pt x="740" y="88"/>
                    <a:pt x="740" y="88"/>
                  </a:cubicBezTo>
                  <a:cubicBezTo>
                    <a:pt x="647" y="100"/>
                    <a:pt x="565" y="154"/>
                    <a:pt x="473" y="163"/>
                  </a:cubicBezTo>
                  <a:cubicBezTo>
                    <a:pt x="519" y="123"/>
                    <a:pt x="585" y="107"/>
                    <a:pt x="642" y="92"/>
                  </a:cubicBezTo>
                  <a:cubicBezTo>
                    <a:pt x="642" y="92"/>
                    <a:pt x="642" y="92"/>
                    <a:pt x="642" y="92"/>
                  </a:cubicBezTo>
                  <a:cubicBezTo>
                    <a:pt x="642" y="92"/>
                    <a:pt x="642" y="92"/>
                    <a:pt x="642" y="92"/>
                  </a:cubicBezTo>
                  <a:cubicBezTo>
                    <a:pt x="642" y="92"/>
                    <a:pt x="642" y="92"/>
                    <a:pt x="642" y="92"/>
                  </a:cubicBezTo>
                  <a:cubicBezTo>
                    <a:pt x="651" y="89"/>
                    <a:pt x="648" y="76"/>
                    <a:pt x="639" y="76"/>
                  </a:cubicBezTo>
                  <a:cubicBezTo>
                    <a:pt x="639" y="76"/>
                    <a:pt x="638" y="76"/>
                    <a:pt x="638" y="76"/>
                  </a:cubicBezTo>
                  <a:cubicBezTo>
                    <a:pt x="549" y="92"/>
                    <a:pt x="459" y="131"/>
                    <a:pt x="368" y="131"/>
                  </a:cubicBezTo>
                  <a:cubicBezTo>
                    <a:pt x="362" y="131"/>
                    <a:pt x="356" y="131"/>
                    <a:pt x="349" y="130"/>
                  </a:cubicBezTo>
                  <a:cubicBezTo>
                    <a:pt x="357" y="118"/>
                    <a:pt x="358" y="106"/>
                    <a:pt x="336" y="106"/>
                  </a:cubicBezTo>
                  <a:cubicBezTo>
                    <a:pt x="336" y="106"/>
                    <a:pt x="335" y="106"/>
                    <a:pt x="335" y="106"/>
                  </a:cubicBezTo>
                  <a:cubicBezTo>
                    <a:pt x="316" y="106"/>
                    <a:pt x="297" y="110"/>
                    <a:pt x="277" y="111"/>
                  </a:cubicBezTo>
                  <a:cubicBezTo>
                    <a:pt x="260" y="113"/>
                    <a:pt x="243" y="113"/>
                    <a:pt x="226" y="113"/>
                  </a:cubicBezTo>
                  <a:cubicBezTo>
                    <a:pt x="219" y="113"/>
                    <a:pt x="211" y="113"/>
                    <a:pt x="203" y="113"/>
                  </a:cubicBezTo>
                  <a:cubicBezTo>
                    <a:pt x="257" y="86"/>
                    <a:pt x="315" y="68"/>
                    <a:pt x="367" y="38"/>
                  </a:cubicBezTo>
                  <a:cubicBezTo>
                    <a:pt x="372" y="35"/>
                    <a:pt x="372" y="28"/>
                    <a:pt x="369" y="25"/>
                  </a:cubicBezTo>
                  <a:cubicBezTo>
                    <a:pt x="377" y="26"/>
                    <a:pt x="385" y="26"/>
                    <a:pt x="393" y="27"/>
                  </a:cubicBezTo>
                  <a:cubicBezTo>
                    <a:pt x="393" y="27"/>
                    <a:pt x="393" y="27"/>
                    <a:pt x="394" y="27"/>
                  </a:cubicBezTo>
                  <a:cubicBezTo>
                    <a:pt x="403" y="27"/>
                    <a:pt x="403" y="12"/>
                    <a:pt x="393" y="11"/>
                  </a:cubicBezTo>
                  <a:cubicBezTo>
                    <a:pt x="335" y="6"/>
                    <a:pt x="275" y="0"/>
                    <a:pt x="217" y="0"/>
                  </a:cubicBezTo>
                </a:path>
              </a:pathLst>
            </a:custGeom>
            <a:solidFill>
              <a:srgbClr val="EEEEE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 name="î$1ïdé"/>
            <p:cNvSpPr/>
            <p:nvPr/>
          </p:nvSpPr>
          <p:spPr bwMode="auto">
            <a:xfrm>
              <a:off x="1456844" y="5128500"/>
              <a:ext cx="224834" cy="276132"/>
            </a:xfrm>
            <a:custGeom>
              <a:avLst/>
              <a:gdLst>
                <a:gd name="T0" fmla="*/ 29 w 143"/>
                <a:gd name="T1" fmla="*/ 16 h 176"/>
                <a:gd name="T2" fmla="*/ 68 w 143"/>
                <a:gd name="T3" fmla="*/ 85 h 176"/>
                <a:gd name="T4" fmla="*/ 134 w 143"/>
                <a:gd name="T5" fmla="*/ 146 h 176"/>
                <a:gd name="T6" fmla="*/ 134 w 143"/>
                <a:gd name="T7" fmla="*/ 151 h 176"/>
                <a:gd name="T8" fmla="*/ 132 w 143"/>
                <a:gd name="T9" fmla="*/ 157 h 176"/>
                <a:gd name="T10" fmla="*/ 67 w 143"/>
                <a:gd name="T11" fmla="*/ 166 h 176"/>
                <a:gd name="T12" fmla="*/ 63 w 143"/>
                <a:gd name="T13" fmla="*/ 165 h 176"/>
                <a:gd name="T14" fmla="*/ 49 w 143"/>
                <a:gd name="T15" fmla="*/ 148 h 176"/>
                <a:gd name="T16" fmla="*/ 49 w 143"/>
                <a:gd name="T17" fmla="*/ 148 h 176"/>
                <a:gd name="T18" fmla="*/ 35 w 143"/>
                <a:gd name="T19" fmla="*/ 150 h 176"/>
                <a:gd name="T20" fmla="*/ 36 w 143"/>
                <a:gd name="T21" fmla="*/ 154 h 176"/>
                <a:gd name="T22" fmla="*/ 33 w 143"/>
                <a:gd name="T23" fmla="*/ 159 h 176"/>
                <a:gd name="T24" fmla="*/ 4 w 143"/>
                <a:gd name="T25" fmla="*/ 162 h 176"/>
                <a:gd name="T26" fmla="*/ 5 w 143"/>
                <a:gd name="T27" fmla="*/ 164 h 176"/>
                <a:gd name="T28" fmla="*/ 2 w 143"/>
                <a:gd name="T29" fmla="*/ 170 h 176"/>
                <a:gd name="T30" fmla="*/ 0 w 143"/>
                <a:gd name="T31" fmla="*/ 170 h 176"/>
                <a:gd name="T32" fmla="*/ 0 w 143"/>
                <a:gd name="T33" fmla="*/ 176 h 176"/>
                <a:gd name="T34" fmla="*/ 63 w 143"/>
                <a:gd name="T35" fmla="*/ 171 h 176"/>
                <a:gd name="T36" fmla="*/ 126 w 143"/>
                <a:gd name="T37" fmla="*/ 163 h 176"/>
                <a:gd name="T38" fmla="*/ 134 w 143"/>
                <a:gd name="T39" fmla="*/ 137 h 176"/>
                <a:gd name="T40" fmla="*/ 39 w 143"/>
                <a:gd name="T41" fmla="*/ 24 h 176"/>
                <a:gd name="T42" fmla="*/ 26 w 143"/>
                <a:gd name="T43" fmla="*/ 0 h 176"/>
                <a:gd name="T44" fmla="*/ 29 w 143"/>
                <a:gd name="T45"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3" h="176">
                  <a:moveTo>
                    <a:pt x="29" y="16"/>
                  </a:moveTo>
                  <a:cubicBezTo>
                    <a:pt x="41" y="40"/>
                    <a:pt x="53" y="63"/>
                    <a:pt x="68" y="85"/>
                  </a:cubicBezTo>
                  <a:cubicBezTo>
                    <a:pt x="85" y="110"/>
                    <a:pt x="112" y="125"/>
                    <a:pt x="134" y="146"/>
                  </a:cubicBezTo>
                  <a:cubicBezTo>
                    <a:pt x="136" y="147"/>
                    <a:pt x="135" y="149"/>
                    <a:pt x="134" y="151"/>
                  </a:cubicBezTo>
                  <a:cubicBezTo>
                    <a:pt x="135" y="153"/>
                    <a:pt x="135" y="156"/>
                    <a:pt x="132" y="157"/>
                  </a:cubicBezTo>
                  <a:cubicBezTo>
                    <a:pt x="110" y="162"/>
                    <a:pt x="88" y="160"/>
                    <a:pt x="67" y="166"/>
                  </a:cubicBezTo>
                  <a:cubicBezTo>
                    <a:pt x="65" y="167"/>
                    <a:pt x="64" y="166"/>
                    <a:pt x="63" y="165"/>
                  </a:cubicBezTo>
                  <a:cubicBezTo>
                    <a:pt x="58" y="160"/>
                    <a:pt x="53" y="154"/>
                    <a:pt x="49" y="148"/>
                  </a:cubicBezTo>
                  <a:cubicBezTo>
                    <a:pt x="49" y="148"/>
                    <a:pt x="49" y="148"/>
                    <a:pt x="49" y="148"/>
                  </a:cubicBezTo>
                  <a:cubicBezTo>
                    <a:pt x="44" y="149"/>
                    <a:pt x="39" y="150"/>
                    <a:pt x="35" y="150"/>
                  </a:cubicBezTo>
                  <a:cubicBezTo>
                    <a:pt x="35" y="151"/>
                    <a:pt x="36" y="153"/>
                    <a:pt x="36" y="154"/>
                  </a:cubicBezTo>
                  <a:cubicBezTo>
                    <a:pt x="37" y="156"/>
                    <a:pt x="35" y="159"/>
                    <a:pt x="33" y="159"/>
                  </a:cubicBezTo>
                  <a:cubicBezTo>
                    <a:pt x="23" y="160"/>
                    <a:pt x="13" y="161"/>
                    <a:pt x="4" y="162"/>
                  </a:cubicBezTo>
                  <a:cubicBezTo>
                    <a:pt x="4" y="162"/>
                    <a:pt x="4" y="163"/>
                    <a:pt x="5" y="164"/>
                  </a:cubicBezTo>
                  <a:cubicBezTo>
                    <a:pt x="6" y="166"/>
                    <a:pt x="5" y="169"/>
                    <a:pt x="2" y="170"/>
                  </a:cubicBezTo>
                  <a:cubicBezTo>
                    <a:pt x="1" y="170"/>
                    <a:pt x="1" y="170"/>
                    <a:pt x="0" y="170"/>
                  </a:cubicBezTo>
                  <a:cubicBezTo>
                    <a:pt x="0" y="172"/>
                    <a:pt x="0" y="174"/>
                    <a:pt x="0" y="176"/>
                  </a:cubicBezTo>
                  <a:cubicBezTo>
                    <a:pt x="21" y="176"/>
                    <a:pt x="42" y="174"/>
                    <a:pt x="63" y="171"/>
                  </a:cubicBezTo>
                  <a:cubicBezTo>
                    <a:pt x="84" y="171"/>
                    <a:pt x="106" y="169"/>
                    <a:pt x="126" y="163"/>
                  </a:cubicBezTo>
                  <a:cubicBezTo>
                    <a:pt x="138" y="161"/>
                    <a:pt x="143" y="145"/>
                    <a:pt x="134" y="137"/>
                  </a:cubicBezTo>
                  <a:cubicBezTo>
                    <a:pt x="96" y="104"/>
                    <a:pt x="68" y="63"/>
                    <a:pt x="39" y="24"/>
                  </a:cubicBezTo>
                  <a:cubicBezTo>
                    <a:pt x="34" y="16"/>
                    <a:pt x="29" y="9"/>
                    <a:pt x="26" y="0"/>
                  </a:cubicBezTo>
                  <a:cubicBezTo>
                    <a:pt x="27" y="6"/>
                    <a:pt x="28" y="11"/>
                    <a:pt x="29" y="16"/>
                  </a:cubicBezTo>
                  <a:close/>
                </a:path>
              </a:pathLst>
            </a:custGeom>
            <a:solidFill>
              <a:srgbClr val="CE96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 name="í$ḻiḓe"/>
            <p:cNvSpPr/>
            <p:nvPr/>
          </p:nvSpPr>
          <p:spPr bwMode="auto">
            <a:xfrm>
              <a:off x="1276759" y="5080477"/>
              <a:ext cx="8731" cy="27286"/>
            </a:xfrm>
            <a:custGeom>
              <a:avLst/>
              <a:gdLst>
                <a:gd name="T0" fmla="*/ 2 w 6"/>
                <a:gd name="T1" fmla="*/ 2 h 18"/>
                <a:gd name="T2" fmla="*/ 6 w 6"/>
                <a:gd name="T3" fmla="*/ 4 h 18"/>
                <a:gd name="T4" fmla="*/ 2 w 6"/>
                <a:gd name="T5" fmla="*/ 0 h 18"/>
                <a:gd name="T6" fmla="*/ 0 w 6"/>
                <a:gd name="T7" fmla="*/ 18 h 18"/>
                <a:gd name="T8" fmla="*/ 2 w 6"/>
                <a:gd name="T9" fmla="*/ 2 h 18"/>
              </a:gdLst>
              <a:ahLst/>
              <a:cxnLst>
                <a:cxn ang="0">
                  <a:pos x="T0" y="T1"/>
                </a:cxn>
                <a:cxn ang="0">
                  <a:pos x="T2" y="T3"/>
                </a:cxn>
                <a:cxn ang="0">
                  <a:pos x="T4" y="T5"/>
                </a:cxn>
                <a:cxn ang="0">
                  <a:pos x="T6" y="T7"/>
                </a:cxn>
                <a:cxn ang="0">
                  <a:pos x="T8" y="T9"/>
                </a:cxn>
              </a:cxnLst>
              <a:rect l="0" t="0" r="r" b="b"/>
              <a:pathLst>
                <a:path w="6" h="18">
                  <a:moveTo>
                    <a:pt x="2" y="2"/>
                  </a:moveTo>
                  <a:cubicBezTo>
                    <a:pt x="4" y="3"/>
                    <a:pt x="5" y="3"/>
                    <a:pt x="6" y="4"/>
                  </a:cubicBezTo>
                  <a:cubicBezTo>
                    <a:pt x="5" y="3"/>
                    <a:pt x="3" y="2"/>
                    <a:pt x="2" y="0"/>
                  </a:cubicBezTo>
                  <a:cubicBezTo>
                    <a:pt x="1" y="6"/>
                    <a:pt x="1" y="12"/>
                    <a:pt x="0" y="18"/>
                  </a:cubicBezTo>
                  <a:cubicBezTo>
                    <a:pt x="1" y="13"/>
                    <a:pt x="2" y="7"/>
                    <a:pt x="2" y="2"/>
                  </a:cubicBezTo>
                  <a:close/>
                </a:path>
              </a:pathLst>
            </a:custGeom>
            <a:solidFill>
              <a:srgbClr val="CE96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 name="iś1íďê"/>
            <p:cNvSpPr/>
            <p:nvPr/>
          </p:nvSpPr>
          <p:spPr bwMode="auto">
            <a:xfrm>
              <a:off x="1476489" y="5052100"/>
              <a:ext cx="6549" cy="61120"/>
            </a:xfrm>
            <a:custGeom>
              <a:avLst/>
              <a:gdLst>
                <a:gd name="T0" fmla="*/ 1 w 4"/>
                <a:gd name="T1" fmla="*/ 0 h 39"/>
                <a:gd name="T2" fmla="*/ 4 w 4"/>
                <a:gd name="T3" fmla="*/ 39 h 39"/>
                <a:gd name="T4" fmla="*/ 4 w 4"/>
                <a:gd name="T5" fmla="*/ 15 h 39"/>
                <a:gd name="T6" fmla="*/ 2 w 4"/>
                <a:gd name="T7" fmla="*/ 10 h 39"/>
                <a:gd name="T8" fmla="*/ 1 w 4"/>
                <a:gd name="T9" fmla="*/ 0 h 39"/>
              </a:gdLst>
              <a:ahLst/>
              <a:cxnLst>
                <a:cxn ang="0">
                  <a:pos x="T0" y="T1"/>
                </a:cxn>
                <a:cxn ang="0">
                  <a:pos x="T2" y="T3"/>
                </a:cxn>
                <a:cxn ang="0">
                  <a:pos x="T4" y="T5"/>
                </a:cxn>
                <a:cxn ang="0">
                  <a:pos x="T6" y="T7"/>
                </a:cxn>
                <a:cxn ang="0">
                  <a:pos x="T8" y="T9"/>
                </a:cxn>
              </a:cxnLst>
              <a:rect l="0" t="0" r="r" b="b"/>
              <a:pathLst>
                <a:path w="4" h="39">
                  <a:moveTo>
                    <a:pt x="1" y="0"/>
                  </a:moveTo>
                  <a:cubicBezTo>
                    <a:pt x="0" y="13"/>
                    <a:pt x="1" y="26"/>
                    <a:pt x="4" y="39"/>
                  </a:cubicBezTo>
                  <a:cubicBezTo>
                    <a:pt x="4" y="31"/>
                    <a:pt x="3" y="23"/>
                    <a:pt x="4" y="15"/>
                  </a:cubicBezTo>
                  <a:cubicBezTo>
                    <a:pt x="3" y="13"/>
                    <a:pt x="3" y="12"/>
                    <a:pt x="2" y="10"/>
                  </a:cubicBezTo>
                  <a:cubicBezTo>
                    <a:pt x="2" y="6"/>
                    <a:pt x="1" y="3"/>
                    <a:pt x="1" y="0"/>
                  </a:cubicBezTo>
                  <a:close/>
                </a:path>
              </a:pathLst>
            </a:custGeom>
            <a:solidFill>
              <a:srgbClr val="CE96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 name="íṥliḑè"/>
            <p:cNvSpPr/>
            <p:nvPr/>
          </p:nvSpPr>
          <p:spPr bwMode="auto">
            <a:xfrm>
              <a:off x="1395724" y="5088117"/>
              <a:ext cx="24011" cy="8731"/>
            </a:xfrm>
            <a:custGeom>
              <a:avLst/>
              <a:gdLst>
                <a:gd name="T0" fmla="*/ 15 w 15"/>
                <a:gd name="T1" fmla="*/ 0 h 6"/>
                <a:gd name="T2" fmla="*/ 0 w 15"/>
                <a:gd name="T3" fmla="*/ 6 h 6"/>
                <a:gd name="T4" fmla="*/ 15 w 15"/>
                <a:gd name="T5" fmla="*/ 3 h 6"/>
                <a:gd name="T6" fmla="*/ 15 w 15"/>
                <a:gd name="T7" fmla="*/ 0 h 6"/>
              </a:gdLst>
              <a:ahLst/>
              <a:cxnLst>
                <a:cxn ang="0">
                  <a:pos x="T0" y="T1"/>
                </a:cxn>
                <a:cxn ang="0">
                  <a:pos x="T2" y="T3"/>
                </a:cxn>
                <a:cxn ang="0">
                  <a:pos x="T4" y="T5"/>
                </a:cxn>
                <a:cxn ang="0">
                  <a:pos x="T6" y="T7"/>
                </a:cxn>
              </a:cxnLst>
              <a:rect l="0" t="0" r="r" b="b"/>
              <a:pathLst>
                <a:path w="15" h="6">
                  <a:moveTo>
                    <a:pt x="15" y="0"/>
                  </a:moveTo>
                  <a:cubicBezTo>
                    <a:pt x="10" y="3"/>
                    <a:pt x="5" y="5"/>
                    <a:pt x="0" y="6"/>
                  </a:cubicBezTo>
                  <a:cubicBezTo>
                    <a:pt x="5" y="5"/>
                    <a:pt x="10" y="4"/>
                    <a:pt x="15" y="3"/>
                  </a:cubicBezTo>
                  <a:cubicBezTo>
                    <a:pt x="15" y="2"/>
                    <a:pt x="15" y="1"/>
                    <a:pt x="15" y="0"/>
                  </a:cubicBezTo>
                  <a:close/>
                </a:path>
              </a:pathLst>
            </a:custGeom>
            <a:solidFill>
              <a:srgbClr val="CE96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 name="îṧ1íḑè"/>
            <p:cNvSpPr/>
            <p:nvPr/>
          </p:nvSpPr>
          <p:spPr bwMode="auto">
            <a:xfrm>
              <a:off x="1067205" y="4909123"/>
              <a:ext cx="589371" cy="484594"/>
            </a:xfrm>
            <a:custGeom>
              <a:avLst/>
              <a:gdLst>
                <a:gd name="T0" fmla="*/ 257 w 375"/>
                <a:gd name="T1" fmla="*/ 135 h 309"/>
                <a:gd name="T2" fmla="*/ 257 w 375"/>
                <a:gd name="T3" fmla="*/ 134 h 309"/>
                <a:gd name="T4" fmla="*/ 268 w 375"/>
                <a:gd name="T5" fmla="*/ 11 h 309"/>
                <a:gd name="T6" fmla="*/ 248 w 375"/>
                <a:gd name="T7" fmla="*/ 4 h 309"/>
                <a:gd name="T8" fmla="*/ 233 w 375"/>
                <a:gd name="T9" fmla="*/ 63 h 309"/>
                <a:gd name="T10" fmla="*/ 204 w 375"/>
                <a:gd name="T11" fmla="*/ 77 h 309"/>
                <a:gd name="T12" fmla="*/ 201 w 375"/>
                <a:gd name="T13" fmla="*/ 77 h 309"/>
                <a:gd name="T14" fmla="*/ 135 w 375"/>
                <a:gd name="T15" fmla="*/ 56 h 309"/>
                <a:gd name="T16" fmla="*/ 135 w 375"/>
                <a:gd name="T17" fmla="*/ 56 h 309"/>
                <a:gd name="T18" fmla="*/ 133 w 375"/>
                <a:gd name="T19" fmla="*/ 52 h 309"/>
                <a:gd name="T20" fmla="*/ 124 w 375"/>
                <a:gd name="T21" fmla="*/ 0 h 309"/>
                <a:gd name="T22" fmla="*/ 107 w 375"/>
                <a:gd name="T23" fmla="*/ 5 h 309"/>
                <a:gd name="T24" fmla="*/ 109 w 375"/>
                <a:gd name="T25" fmla="*/ 10 h 309"/>
                <a:gd name="T26" fmla="*/ 109 w 375"/>
                <a:gd name="T27" fmla="*/ 86 h 309"/>
                <a:gd name="T28" fmla="*/ 110 w 375"/>
                <a:gd name="T29" fmla="*/ 136 h 309"/>
                <a:gd name="T30" fmla="*/ 109 w 375"/>
                <a:gd name="T31" fmla="*/ 137 h 309"/>
                <a:gd name="T32" fmla="*/ 109 w 375"/>
                <a:gd name="T33" fmla="*/ 138 h 309"/>
                <a:gd name="T34" fmla="*/ 0 w 375"/>
                <a:gd name="T35" fmla="*/ 272 h 309"/>
                <a:gd name="T36" fmla="*/ 61 w 375"/>
                <a:gd name="T37" fmla="*/ 243 h 309"/>
                <a:gd name="T38" fmla="*/ 40 w 375"/>
                <a:gd name="T39" fmla="*/ 279 h 309"/>
                <a:gd name="T40" fmla="*/ 90 w 375"/>
                <a:gd name="T41" fmla="*/ 233 h 309"/>
                <a:gd name="T42" fmla="*/ 82 w 375"/>
                <a:gd name="T43" fmla="*/ 290 h 309"/>
                <a:gd name="T44" fmla="*/ 124 w 375"/>
                <a:gd name="T45" fmla="*/ 256 h 309"/>
                <a:gd name="T46" fmla="*/ 131 w 375"/>
                <a:gd name="T47" fmla="*/ 289 h 309"/>
                <a:gd name="T48" fmla="*/ 159 w 375"/>
                <a:gd name="T49" fmla="*/ 296 h 309"/>
                <a:gd name="T50" fmla="*/ 164 w 375"/>
                <a:gd name="T51" fmla="*/ 224 h 309"/>
                <a:gd name="T52" fmla="*/ 192 w 375"/>
                <a:gd name="T53" fmla="*/ 293 h 309"/>
                <a:gd name="T54" fmla="*/ 190 w 375"/>
                <a:gd name="T55" fmla="*/ 233 h 309"/>
                <a:gd name="T56" fmla="*/ 196 w 375"/>
                <a:gd name="T57" fmla="*/ 301 h 309"/>
                <a:gd name="T58" fmla="*/ 217 w 375"/>
                <a:gd name="T59" fmla="*/ 307 h 309"/>
                <a:gd name="T60" fmla="*/ 240 w 375"/>
                <a:gd name="T61" fmla="*/ 299 h 309"/>
                <a:gd name="T62" fmla="*/ 220 w 375"/>
                <a:gd name="T63" fmla="*/ 243 h 309"/>
                <a:gd name="T64" fmla="*/ 248 w 375"/>
                <a:gd name="T65" fmla="*/ 294 h 309"/>
                <a:gd name="T66" fmla="*/ 250 w 375"/>
                <a:gd name="T67" fmla="*/ 236 h 309"/>
                <a:gd name="T68" fmla="*/ 280 w 375"/>
                <a:gd name="T69" fmla="*/ 283 h 309"/>
                <a:gd name="T70" fmla="*/ 307 w 375"/>
                <a:gd name="T71" fmla="*/ 277 h 309"/>
                <a:gd name="T72" fmla="*/ 286 w 375"/>
                <a:gd name="T73" fmla="*/ 215 h 309"/>
                <a:gd name="T74" fmla="*/ 314 w 375"/>
                <a:gd name="T75" fmla="*/ 283 h 309"/>
                <a:gd name="T76" fmla="*/ 315 w 375"/>
                <a:gd name="T77" fmla="*/ 298 h 309"/>
                <a:gd name="T78" fmla="*/ 309 w 375"/>
                <a:gd name="T79" fmla="*/ 228 h 309"/>
                <a:gd name="T80" fmla="*/ 126 w 375"/>
                <a:gd name="T81" fmla="*/ 141 h 309"/>
                <a:gd name="T82" fmla="*/ 128 w 375"/>
                <a:gd name="T83" fmla="*/ 99 h 309"/>
                <a:gd name="T84" fmla="*/ 138 w 375"/>
                <a:gd name="T85" fmla="*/ 100 h 309"/>
                <a:gd name="T86" fmla="*/ 224 w 375"/>
                <a:gd name="T87" fmla="*/ 104 h 309"/>
                <a:gd name="T88" fmla="*/ 237 w 375"/>
                <a:gd name="T89" fmla="*/ 140 h 309"/>
                <a:gd name="T90" fmla="*/ 126 w 375"/>
                <a:gd name="T91" fmla="*/ 14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5" h="309">
                  <a:moveTo>
                    <a:pt x="309" y="228"/>
                  </a:moveTo>
                  <a:cubicBezTo>
                    <a:pt x="289" y="199"/>
                    <a:pt x="274" y="166"/>
                    <a:pt x="257" y="135"/>
                  </a:cubicBezTo>
                  <a:cubicBezTo>
                    <a:pt x="257" y="134"/>
                    <a:pt x="257" y="134"/>
                    <a:pt x="257" y="134"/>
                  </a:cubicBezTo>
                  <a:cubicBezTo>
                    <a:pt x="257" y="134"/>
                    <a:pt x="257" y="134"/>
                    <a:pt x="257" y="134"/>
                  </a:cubicBezTo>
                  <a:cubicBezTo>
                    <a:pt x="250" y="111"/>
                    <a:pt x="253" y="86"/>
                    <a:pt x="256" y="63"/>
                  </a:cubicBezTo>
                  <a:cubicBezTo>
                    <a:pt x="259" y="46"/>
                    <a:pt x="263" y="28"/>
                    <a:pt x="268" y="11"/>
                  </a:cubicBezTo>
                  <a:cubicBezTo>
                    <a:pt x="267" y="11"/>
                    <a:pt x="267" y="10"/>
                    <a:pt x="267" y="9"/>
                  </a:cubicBezTo>
                  <a:cubicBezTo>
                    <a:pt x="261" y="8"/>
                    <a:pt x="254" y="6"/>
                    <a:pt x="248" y="4"/>
                  </a:cubicBezTo>
                  <a:cubicBezTo>
                    <a:pt x="241" y="21"/>
                    <a:pt x="237" y="40"/>
                    <a:pt x="233" y="58"/>
                  </a:cubicBezTo>
                  <a:cubicBezTo>
                    <a:pt x="234" y="60"/>
                    <a:pt x="235" y="62"/>
                    <a:pt x="233" y="63"/>
                  </a:cubicBezTo>
                  <a:cubicBezTo>
                    <a:pt x="226" y="69"/>
                    <a:pt x="218" y="74"/>
                    <a:pt x="208" y="76"/>
                  </a:cubicBezTo>
                  <a:cubicBezTo>
                    <a:pt x="207" y="76"/>
                    <a:pt x="205" y="77"/>
                    <a:pt x="204" y="77"/>
                  </a:cubicBezTo>
                  <a:cubicBezTo>
                    <a:pt x="203" y="77"/>
                    <a:pt x="203" y="77"/>
                    <a:pt x="202" y="77"/>
                  </a:cubicBezTo>
                  <a:cubicBezTo>
                    <a:pt x="201" y="77"/>
                    <a:pt x="201" y="77"/>
                    <a:pt x="201" y="77"/>
                  </a:cubicBezTo>
                  <a:cubicBezTo>
                    <a:pt x="177" y="82"/>
                    <a:pt x="148" y="75"/>
                    <a:pt x="135" y="57"/>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4" y="55"/>
                    <a:pt x="133" y="54"/>
                    <a:pt x="133" y="52"/>
                  </a:cubicBezTo>
                  <a:cubicBezTo>
                    <a:pt x="133" y="34"/>
                    <a:pt x="128" y="17"/>
                    <a:pt x="124" y="0"/>
                  </a:cubicBezTo>
                  <a:cubicBezTo>
                    <a:pt x="124" y="0"/>
                    <a:pt x="124" y="0"/>
                    <a:pt x="124" y="0"/>
                  </a:cubicBezTo>
                  <a:cubicBezTo>
                    <a:pt x="118" y="1"/>
                    <a:pt x="113" y="3"/>
                    <a:pt x="108" y="5"/>
                  </a:cubicBezTo>
                  <a:cubicBezTo>
                    <a:pt x="107" y="5"/>
                    <a:pt x="107" y="5"/>
                    <a:pt x="107" y="5"/>
                  </a:cubicBezTo>
                  <a:cubicBezTo>
                    <a:pt x="107" y="5"/>
                    <a:pt x="107" y="5"/>
                    <a:pt x="107" y="5"/>
                  </a:cubicBezTo>
                  <a:cubicBezTo>
                    <a:pt x="108" y="6"/>
                    <a:pt x="108" y="8"/>
                    <a:pt x="109" y="10"/>
                  </a:cubicBezTo>
                  <a:cubicBezTo>
                    <a:pt x="109" y="11"/>
                    <a:pt x="109" y="12"/>
                    <a:pt x="108" y="13"/>
                  </a:cubicBezTo>
                  <a:cubicBezTo>
                    <a:pt x="110" y="37"/>
                    <a:pt x="110" y="62"/>
                    <a:pt x="109" y="86"/>
                  </a:cubicBezTo>
                  <a:cubicBezTo>
                    <a:pt x="110" y="87"/>
                    <a:pt x="110" y="89"/>
                    <a:pt x="109" y="90"/>
                  </a:cubicBezTo>
                  <a:cubicBezTo>
                    <a:pt x="109" y="105"/>
                    <a:pt x="109" y="120"/>
                    <a:pt x="110" y="136"/>
                  </a:cubicBezTo>
                  <a:cubicBezTo>
                    <a:pt x="110" y="136"/>
                    <a:pt x="110" y="136"/>
                    <a:pt x="109" y="137"/>
                  </a:cubicBezTo>
                  <a:cubicBezTo>
                    <a:pt x="109" y="137"/>
                    <a:pt x="109" y="137"/>
                    <a:pt x="109" y="137"/>
                  </a:cubicBezTo>
                  <a:cubicBezTo>
                    <a:pt x="109" y="137"/>
                    <a:pt x="109" y="137"/>
                    <a:pt x="109" y="137"/>
                  </a:cubicBezTo>
                  <a:cubicBezTo>
                    <a:pt x="109" y="138"/>
                    <a:pt x="109" y="138"/>
                    <a:pt x="109" y="138"/>
                  </a:cubicBezTo>
                  <a:cubicBezTo>
                    <a:pt x="101" y="166"/>
                    <a:pt x="79" y="192"/>
                    <a:pt x="60" y="214"/>
                  </a:cubicBezTo>
                  <a:cubicBezTo>
                    <a:pt x="43" y="234"/>
                    <a:pt x="23" y="257"/>
                    <a:pt x="0" y="272"/>
                  </a:cubicBezTo>
                  <a:cubicBezTo>
                    <a:pt x="10" y="274"/>
                    <a:pt x="19" y="277"/>
                    <a:pt x="29" y="281"/>
                  </a:cubicBezTo>
                  <a:cubicBezTo>
                    <a:pt x="38" y="267"/>
                    <a:pt x="50" y="255"/>
                    <a:pt x="61" y="243"/>
                  </a:cubicBezTo>
                  <a:cubicBezTo>
                    <a:pt x="65" y="239"/>
                    <a:pt x="70" y="245"/>
                    <a:pt x="67" y="249"/>
                  </a:cubicBezTo>
                  <a:cubicBezTo>
                    <a:pt x="57" y="259"/>
                    <a:pt x="48" y="268"/>
                    <a:pt x="40" y="279"/>
                  </a:cubicBezTo>
                  <a:cubicBezTo>
                    <a:pt x="50" y="285"/>
                    <a:pt x="61" y="289"/>
                    <a:pt x="72" y="291"/>
                  </a:cubicBezTo>
                  <a:cubicBezTo>
                    <a:pt x="83" y="273"/>
                    <a:pt x="87" y="253"/>
                    <a:pt x="90" y="233"/>
                  </a:cubicBezTo>
                  <a:cubicBezTo>
                    <a:pt x="90" y="228"/>
                    <a:pt x="98" y="228"/>
                    <a:pt x="98" y="234"/>
                  </a:cubicBezTo>
                  <a:cubicBezTo>
                    <a:pt x="95" y="253"/>
                    <a:pt x="91" y="273"/>
                    <a:pt x="82" y="290"/>
                  </a:cubicBezTo>
                  <a:cubicBezTo>
                    <a:pt x="95" y="290"/>
                    <a:pt x="109" y="293"/>
                    <a:pt x="122" y="296"/>
                  </a:cubicBezTo>
                  <a:cubicBezTo>
                    <a:pt x="124" y="283"/>
                    <a:pt x="124" y="270"/>
                    <a:pt x="124" y="256"/>
                  </a:cubicBezTo>
                  <a:cubicBezTo>
                    <a:pt x="124" y="251"/>
                    <a:pt x="132" y="251"/>
                    <a:pt x="132" y="257"/>
                  </a:cubicBezTo>
                  <a:cubicBezTo>
                    <a:pt x="132" y="268"/>
                    <a:pt x="132" y="279"/>
                    <a:pt x="131" y="289"/>
                  </a:cubicBezTo>
                  <a:cubicBezTo>
                    <a:pt x="131" y="290"/>
                    <a:pt x="131" y="290"/>
                    <a:pt x="131" y="290"/>
                  </a:cubicBezTo>
                  <a:cubicBezTo>
                    <a:pt x="140" y="293"/>
                    <a:pt x="149" y="295"/>
                    <a:pt x="159" y="296"/>
                  </a:cubicBezTo>
                  <a:cubicBezTo>
                    <a:pt x="157" y="272"/>
                    <a:pt x="155" y="248"/>
                    <a:pt x="156" y="224"/>
                  </a:cubicBezTo>
                  <a:cubicBezTo>
                    <a:pt x="157" y="219"/>
                    <a:pt x="165" y="219"/>
                    <a:pt x="164" y="224"/>
                  </a:cubicBezTo>
                  <a:cubicBezTo>
                    <a:pt x="164" y="247"/>
                    <a:pt x="165" y="270"/>
                    <a:pt x="167" y="292"/>
                  </a:cubicBezTo>
                  <a:cubicBezTo>
                    <a:pt x="175" y="291"/>
                    <a:pt x="184" y="291"/>
                    <a:pt x="192" y="293"/>
                  </a:cubicBezTo>
                  <a:cubicBezTo>
                    <a:pt x="189" y="273"/>
                    <a:pt x="179" y="253"/>
                    <a:pt x="182" y="232"/>
                  </a:cubicBezTo>
                  <a:cubicBezTo>
                    <a:pt x="183" y="227"/>
                    <a:pt x="191" y="228"/>
                    <a:pt x="190" y="233"/>
                  </a:cubicBezTo>
                  <a:cubicBezTo>
                    <a:pt x="187" y="255"/>
                    <a:pt x="198" y="275"/>
                    <a:pt x="201" y="297"/>
                  </a:cubicBezTo>
                  <a:cubicBezTo>
                    <a:pt x="202" y="300"/>
                    <a:pt x="199" y="302"/>
                    <a:pt x="196" y="301"/>
                  </a:cubicBezTo>
                  <a:cubicBezTo>
                    <a:pt x="193" y="301"/>
                    <a:pt x="190" y="300"/>
                    <a:pt x="187" y="300"/>
                  </a:cubicBezTo>
                  <a:cubicBezTo>
                    <a:pt x="192" y="309"/>
                    <a:pt x="209" y="308"/>
                    <a:pt x="217" y="307"/>
                  </a:cubicBezTo>
                  <a:cubicBezTo>
                    <a:pt x="225" y="306"/>
                    <a:pt x="232" y="305"/>
                    <a:pt x="240" y="304"/>
                  </a:cubicBezTo>
                  <a:cubicBezTo>
                    <a:pt x="240" y="302"/>
                    <a:pt x="240" y="301"/>
                    <a:pt x="240" y="299"/>
                  </a:cubicBezTo>
                  <a:cubicBezTo>
                    <a:pt x="240" y="298"/>
                    <a:pt x="240" y="297"/>
                    <a:pt x="240" y="297"/>
                  </a:cubicBezTo>
                  <a:cubicBezTo>
                    <a:pt x="232" y="279"/>
                    <a:pt x="225" y="262"/>
                    <a:pt x="220" y="243"/>
                  </a:cubicBezTo>
                  <a:cubicBezTo>
                    <a:pt x="219" y="238"/>
                    <a:pt x="227" y="236"/>
                    <a:pt x="228" y="241"/>
                  </a:cubicBezTo>
                  <a:cubicBezTo>
                    <a:pt x="232" y="260"/>
                    <a:pt x="240" y="277"/>
                    <a:pt x="248" y="294"/>
                  </a:cubicBezTo>
                  <a:cubicBezTo>
                    <a:pt x="257" y="293"/>
                    <a:pt x="266" y="292"/>
                    <a:pt x="275" y="291"/>
                  </a:cubicBezTo>
                  <a:cubicBezTo>
                    <a:pt x="269" y="272"/>
                    <a:pt x="257" y="255"/>
                    <a:pt x="250" y="236"/>
                  </a:cubicBezTo>
                  <a:cubicBezTo>
                    <a:pt x="248" y="231"/>
                    <a:pt x="256" y="230"/>
                    <a:pt x="258" y="235"/>
                  </a:cubicBezTo>
                  <a:cubicBezTo>
                    <a:pt x="264" y="251"/>
                    <a:pt x="273" y="266"/>
                    <a:pt x="280" y="283"/>
                  </a:cubicBezTo>
                  <a:cubicBezTo>
                    <a:pt x="281" y="282"/>
                    <a:pt x="282" y="282"/>
                    <a:pt x="282" y="282"/>
                  </a:cubicBezTo>
                  <a:cubicBezTo>
                    <a:pt x="291" y="282"/>
                    <a:pt x="299" y="280"/>
                    <a:pt x="307" y="277"/>
                  </a:cubicBezTo>
                  <a:cubicBezTo>
                    <a:pt x="296" y="258"/>
                    <a:pt x="288" y="238"/>
                    <a:pt x="279" y="218"/>
                  </a:cubicBezTo>
                  <a:cubicBezTo>
                    <a:pt x="276" y="214"/>
                    <a:pt x="283" y="210"/>
                    <a:pt x="286" y="215"/>
                  </a:cubicBezTo>
                  <a:cubicBezTo>
                    <a:pt x="296" y="236"/>
                    <a:pt x="304" y="258"/>
                    <a:pt x="317" y="278"/>
                  </a:cubicBezTo>
                  <a:cubicBezTo>
                    <a:pt x="318" y="280"/>
                    <a:pt x="316" y="283"/>
                    <a:pt x="314" y="283"/>
                  </a:cubicBezTo>
                  <a:cubicBezTo>
                    <a:pt x="311" y="284"/>
                    <a:pt x="308" y="285"/>
                    <a:pt x="305" y="286"/>
                  </a:cubicBezTo>
                  <a:cubicBezTo>
                    <a:pt x="308" y="290"/>
                    <a:pt x="312" y="294"/>
                    <a:pt x="315" y="298"/>
                  </a:cubicBezTo>
                  <a:cubicBezTo>
                    <a:pt x="335" y="292"/>
                    <a:pt x="355" y="293"/>
                    <a:pt x="375" y="290"/>
                  </a:cubicBezTo>
                  <a:cubicBezTo>
                    <a:pt x="352" y="270"/>
                    <a:pt x="325" y="254"/>
                    <a:pt x="309" y="228"/>
                  </a:cubicBezTo>
                  <a:close/>
                  <a:moveTo>
                    <a:pt x="126" y="141"/>
                  </a:moveTo>
                  <a:cubicBezTo>
                    <a:pt x="126" y="141"/>
                    <a:pt x="126" y="141"/>
                    <a:pt x="126" y="141"/>
                  </a:cubicBezTo>
                  <a:cubicBezTo>
                    <a:pt x="125" y="140"/>
                    <a:pt x="124" y="139"/>
                    <a:pt x="125" y="138"/>
                  </a:cubicBezTo>
                  <a:cubicBezTo>
                    <a:pt x="125" y="125"/>
                    <a:pt x="127" y="112"/>
                    <a:pt x="128" y="99"/>
                  </a:cubicBezTo>
                  <a:cubicBezTo>
                    <a:pt x="128" y="95"/>
                    <a:pt x="135" y="95"/>
                    <a:pt x="136" y="99"/>
                  </a:cubicBezTo>
                  <a:cubicBezTo>
                    <a:pt x="136" y="99"/>
                    <a:pt x="137" y="99"/>
                    <a:pt x="138" y="100"/>
                  </a:cubicBezTo>
                  <a:cubicBezTo>
                    <a:pt x="147" y="113"/>
                    <a:pt x="167" y="115"/>
                    <a:pt x="182" y="115"/>
                  </a:cubicBezTo>
                  <a:cubicBezTo>
                    <a:pt x="196" y="115"/>
                    <a:pt x="214" y="114"/>
                    <a:pt x="224" y="104"/>
                  </a:cubicBezTo>
                  <a:cubicBezTo>
                    <a:pt x="226" y="102"/>
                    <a:pt x="230" y="103"/>
                    <a:pt x="231" y="106"/>
                  </a:cubicBezTo>
                  <a:cubicBezTo>
                    <a:pt x="232" y="117"/>
                    <a:pt x="234" y="128"/>
                    <a:pt x="237" y="140"/>
                  </a:cubicBezTo>
                  <a:cubicBezTo>
                    <a:pt x="239" y="141"/>
                    <a:pt x="239" y="145"/>
                    <a:pt x="236" y="146"/>
                  </a:cubicBezTo>
                  <a:cubicBezTo>
                    <a:pt x="200" y="160"/>
                    <a:pt x="160" y="165"/>
                    <a:pt x="126" y="141"/>
                  </a:cubicBezTo>
                  <a:close/>
                </a:path>
              </a:pathLst>
            </a:custGeom>
            <a:solidFill>
              <a:srgbClr val="CE96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 name="íṣḷiḑè"/>
            <p:cNvSpPr/>
            <p:nvPr/>
          </p:nvSpPr>
          <p:spPr bwMode="auto">
            <a:xfrm>
              <a:off x="1405547" y="5399174"/>
              <a:ext cx="40383" cy="5457"/>
            </a:xfrm>
            <a:custGeom>
              <a:avLst/>
              <a:gdLst>
                <a:gd name="T0" fmla="*/ 0 w 26"/>
                <a:gd name="T1" fmla="*/ 4 h 4"/>
                <a:gd name="T2" fmla="*/ 26 w 26"/>
                <a:gd name="T3" fmla="*/ 4 h 4"/>
                <a:gd name="T4" fmla="*/ 25 w 26"/>
                <a:gd name="T5" fmla="*/ 0 h 4"/>
                <a:gd name="T6" fmla="*/ 0 w 26"/>
                <a:gd name="T7" fmla="*/ 3 h 4"/>
                <a:gd name="T8" fmla="*/ 0 w 26"/>
                <a:gd name="T9" fmla="*/ 4 h 4"/>
              </a:gdLst>
              <a:ahLst/>
              <a:cxnLst>
                <a:cxn ang="0">
                  <a:pos x="T0" y="T1"/>
                </a:cxn>
                <a:cxn ang="0">
                  <a:pos x="T2" y="T3"/>
                </a:cxn>
                <a:cxn ang="0">
                  <a:pos x="T4" y="T5"/>
                </a:cxn>
                <a:cxn ang="0">
                  <a:pos x="T6" y="T7"/>
                </a:cxn>
                <a:cxn ang="0">
                  <a:pos x="T8" y="T9"/>
                </a:cxn>
              </a:cxnLst>
              <a:rect l="0" t="0" r="r" b="b"/>
              <a:pathLst>
                <a:path w="26" h="4">
                  <a:moveTo>
                    <a:pt x="0" y="4"/>
                  </a:moveTo>
                  <a:cubicBezTo>
                    <a:pt x="9" y="4"/>
                    <a:pt x="17" y="4"/>
                    <a:pt x="26" y="4"/>
                  </a:cubicBezTo>
                  <a:cubicBezTo>
                    <a:pt x="25" y="3"/>
                    <a:pt x="25" y="1"/>
                    <a:pt x="25" y="0"/>
                  </a:cubicBezTo>
                  <a:cubicBezTo>
                    <a:pt x="17" y="2"/>
                    <a:pt x="8" y="3"/>
                    <a:pt x="0" y="3"/>
                  </a:cubicBezTo>
                  <a:lnTo>
                    <a:pt x="0" y="4"/>
                  </a:lnTo>
                  <a:close/>
                </a:path>
              </a:pathLst>
            </a:custGeom>
            <a:solidFill>
              <a:srgbClr val="CE96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iṣ1îḋe"/>
            <p:cNvSpPr/>
            <p:nvPr/>
          </p:nvSpPr>
          <p:spPr bwMode="auto">
            <a:xfrm>
              <a:off x="1194901" y="5376254"/>
              <a:ext cx="28377" cy="5457"/>
            </a:xfrm>
            <a:custGeom>
              <a:avLst/>
              <a:gdLst>
                <a:gd name="T0" fmla="*/ 0 w 18"/>
                <a:gd name="T1" fmla="*/ 0 h 3"/>
                <a:gd name="T2" fmla="*/ 18 w 18"/>
                <a:gd name="T3" fmla="*/ 3 h 3"/>
                <a:gd name="T4" fmla="*/ 18 w 18"/>
                <a:gd name="T5" fmla="*/ 2 h 3"/>
                <a:gd name="T6" fmla="*/ 0 w 18"/>
                <a:gd name="T7" fmla="*/ 0 h 3"/>
              </a:gdLst>
              <a:ahLst/>
              <a:cxnLst>
                <a:cxn ang="0">
                  <a:pos x="T0" y="T1"/>
                </a:cxn>
                <a:cxn ang="0">
                  <a:pos x="T2" y="T3"/>
                </a:cxn>
                <a:cxn ang="0">
                  <a:pos x="T4" y="T5"/>
                </a:cxn>
                <a:cxn ang="0">
                  <a:pos x="T6" y="T7"/>
                </a:cxn>
              </a:cxnLst>
              <a:rect l="0" t="0" r="r" b="b"/>
              <a:pathLst>
                <a:path w="18" h="3">
                  <a:moveTo>
                    <a:pt x="0" y="0"/>
                  </a:moveTo>
                  <a:cubicBezTo>
                    <a:pt x="6" y="1"/>
                    <a:pt x="12" y="2"/>
                    <a:pt x="18" y="3"/>
                  </a:cubicBezTo>
                  <a:cubicBezTo>
                    <a:pt x="18" y="2"/>
                    <a:pt x="18" y="2"/>
                    <a:pt x="18" y="2"/>
                  </a:cubicBezTo>
                  <a:cubicBezTo>
                    <a:pt x="12" y="1"/>
                    <a:pt x="6" y="0"/>
                    <a:pt x="0" y="0"/>
                  </a:cubicBezTo>
                  <a:close/>
                </a:path>
              </a:pathLst>
            </a:custGeom>
            <a:solidFill>
              <a:srgbClr val="CE96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 name="îṩľïḓé"/>
            <p:cNvSpPr/>
            <p:nvPr/>
          </p:nvSpPr>
          <p:spPr bwMode="auto">
            <a:xfrm>
              <a:off x="1265844" y="5375163"/>
              <a:ext cx="10914" cy="14189"/>
            </a:xfrm>
            <a:custGeom>
              <a:avLst/>
              <a:gdLst>
                <a:gd name="T0" fmla="*/ 7 w 7"/>
                <a:gd name="T1" fmla="*/ 2 h 9"/>
                <a:gd name="T2" fmla="*/ 4 w 7"/>
                <a:gd name="T3" fmla="*/ 0 h 9"/>
                <a:gd name="T4" fmla="*/ 3 w 7"/>
                <a:gd name="T5" fmla="*/ 5 h 9"/>
                <a:gd name="T6" fmla="*/ 0 w 7"/>
                <a:gd name="T7" fmla="*/ 8 h 9"/>
                <a:gd name="T8" fmla="*/ 7 w 7"/>
                <a:gd name="T9" fmla="*/ 9 h 9"/>
                <a:gd name="T10" fmla="*/ 7 w 7"/>
                <a:gd name="T11" fmla="*/ 2 h 9"/>
              </a:gdLst>
              <a:ahLst/>
              <a:cxnLst>
                <a:cxn ang="0">
                  <a:pos x="T0" y="T1"/>
                </a:cxn>
                <a:cxn ang="0">
                  <a:pos x="T2" y="T3"/>
                </a:cxn>
                <a:cxn ang="0">
                  <a:pos x="T4" y="T5"/>
                </a:cxn>
                <a:cxn ang="0">
                  <a:pos x="T6" y="T7"/>
                </a:cxn>
                <a:cxn ang="0">
                  <a:pos x="T8" y="T9"/>
                </a:cxn>
                <a:cxn ang="0">
                  <a:pos x="T10" y="T11"/>
                </a:cxn>
              </a:cxnLst>
              <a:rect l="0" t="0" r="r" b="b"/>
              <a:pathLst>
                <a:path w="7" h="9">
                  <a:moveTo>
                    <a:pt x="7" y="2"/>
                  </a:moveTo>
                  <a:cubicBezTo>
                    <a:pt x="6" y="1"/>
                    <a:pt x="5" y="1"/>
                    <a:pt x="4" y="0"/>
                  </a:cubicBezTo>
                  <a:cubicBezTo>
                    <a:pt x="3" y="2"/>
                    <a:pt x="3" y="4"/>
                    <a:pt x="3" y="5"/>
                  </a:cubicBezTo>
                  <a:cubicBezTo>
                    <a:pt x="2" y="6"/>
                    <a:pt x="1" y="7"/>
                    <a:pt x="0" y="8"/>
                  </a:cubicBezTo>
                  <a:cubicBezTo>
                    <a:pt x="2" y="8"/>
                    <a:pt x="5" y="8"/>
                    <a:pt x="7" y="9"/>
                  </a:cubicBezTo>
                  <a:cubicBezTo>
                    <a:pt x="7" y="6"/>
                    <a:pt x="7" y="4"/>
                    <a:pt x="7" y="2"/>
                  </a:cubicBezTo>
                  <a:close/>
                </a:path>
              </a:pathLst>
            </a:custGeom>
            <a:solidFill>
              <a:srgbClr val="CE96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ïśľíďé"/>
            <p:cNvSpPr/>
            <p:nvPr/>
          </p:nvSpPr>
          <p:spPr bwMode="auto">
            <a:xfrm>
              <a:off x="1288764" y="5378437"/>
              <a:ext cx="87314" cy="24011"/>
            </a:xfrm>
            <a:custGeom>
              <a:avLst/>
              <a:gdLst>
                <a:gd name="T0" fmla="*/ 39 w 55"/>
                <a:gd name="T1" fmla="*/ 5 h 15"/>
                <a:gd name="T2" fmla="*/ 39 w 55"/>
                <a:gd name="T3" fmla="*/ 0 h 15"/>
                <a:gd name="T4" fmla="*/ 26 w 55"/>
                <a:gd name="T5" fmla="*/ 1 h 15"/>
                <a:gd name="T6" fmla="*/ 26 w 55"/>
                <a:gd name="T7" fmla="*/ 1 h 15"/>
                <a:gd name="T8" fmla="*/ 26 w 55"/>
                <a:gd name="T9" fmla="*/ 2 h 15"/>
                <a:gd name="T10" fmla="*/ 22 w 55"/>
                <a:gd name="T11" fmla="*/ 6 h 15"/>
                <a:gd name="T12" fmla="*/ 0 w 55"/>
                <a:gd name="T13" fmla="*/ 2 h 15"/>
                <a:gd name="T14" fmla="*/ 0 w 55"/>
                <a:gd name="T15" fmla="*/ 8 h 15"/>
                <a:gd name="T16" fmla="*/ 29 w 55"/>
                <a:gd name="T17" fmla="*/ 12 h 15"/>
                <a:gd name="T18" fmla="*/ 55 w 55"/>
                <a:gd name="T19" fmla="*/ 15 h 15"/>
                <a:gd name="T20" fmla="*/ 39 w 55"/>
                <a:gd name="T2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15">
                  <a:moveTo>
                    <a:pt x="39" y="5"/>
                  </a:moveTo>
                  <a:cubicBezTo>
                    <a:pt x="38" y="3"/>
                    <a:pt x="38" y="2"/>
                    <a:pt x="39" y="0"/>
                  </a:cubicBezTo>
                  <a:cubicBezTo>
                    <a:pt x="35" y="0"/>
                    <a:pt x="30" y="0"/>
                    <a:pt x="26" y="1"/>
                  </a:cubicBezTo>
                  <a:cubicBezTo>
                    <a:pt x="26" y="1"/>
                    <a:pt x="26" y="1"/>
                    <a:pt x="26" y="1"/>
                  </a:cubicBezTo>
                  <a:cubicBezTo>
                    <a:pt x="26" y="2"/>
                    <a:pt x="26" y="2"/>
                    <a:pt x="26" y="2"/>
                  </a:cubicBezTo>
                  <a:cubicBezTo>
                    <a:pt x="26" y="4"/>
                    <a:pt x="24" y="6"/>
                    <a:pt x="22" y="6"/>
                  </a:cubicBezTo>
                  <a:cubicBezTo>
                    <a:pt x="15" y="5"/>
                    <a:pt x="7" y="4"/>
                    <a:pt x="0" y="2"/>
                  </a:cubicBezTo>
                  <a:cubicBezTo>
                    <a:pt x="0" y="4"/>
                    <a:pt x="0" y="6"/>
                    <a:pt x="0" y="8"/>
                  </a:cubicBezTo>
                  <a:cubicBezTo>
                    <a:pt x="10" y="9"/>
                    <a:pt x="19" y="11"/>
                    <a:pt x="29" y="12"/>
                  </a:cubicBezTo>
                  <a:cubicBezTo>
                    <a:pt x="38" y="13"/>
                    <a:pt x="46" y="14"/>
                    <a:pt x="55" y="15"/>
                  </a:cubicBezTo>
                  <a:cubicBezTo>
                    <a:pt x="48" y="14"/>
                    <a:pt x="42" y="11"/>
                    <a:pt x="39" y="5"/>
                  </a:cubicBezTo>
                  <a:close/>
                </a:path>
              </a:pathLst>
            </a:custGeom>
            <a:solidFill>
              <a:srgbClr val="CE96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ïṡļîḋe"/>
            <p:cNvSpPr/>
            <p:nvPr/>
          </p:nvSpPr>
          <p:spPr bwMode="auto">
            <a:xfrm>
              <a:off x="1235284" y="5381711"/>
              <a:ext cx="19646" cy="4366"/>
            </a:xfrm>
            <a:custGeom>
              <a:avLst/>
              <a:gdLst>
                <a:gd name="T0" fmla="*/ 0 w 12"/>
                <a:gd name="T1" fmla="*/ 0 h 3"/>
                <a:gd name="T2" fmla="*/ 0 w 12"/>
                <a:gd name="T3" fmla="*/ 1 h 3"/>
                <a:gd name="T4" fmla="*/ 12 w 12"/>
                <a:gd name="T5" fmla="*/ 3 h 3"/>
                <a:gd name="T6" fmla="*/ 0 w 12"/>
                <a:gd name="T7" fmla="*/ 0 h 3"/>
              </a:gdLst>
              <a:ahLst/>
              <a:cxnLst>
                <a:cxn ang="0">
                  <a:pos x="T0" y="T1"/>
                </a:cxn>
                <a:cxn ang="0">
                  <a:pos x="T2" y="T3"/>
                </a:cxn>
                <a:cxn ang="0">
                  <a:pos x="T4" y="T5"/>
                </a:cxn>
                <a:cxn ang="0">
                  <a:pos x="T6" y="T7"/>
                </a:cxn>
              </a:cxnLst>
              <a:rect l="0" t="0" r="r" b="b"/>
              <a:pathLst>
                <a:path w="12" h="3">
                  <a:moveTo>
                    <a:pt x="0" y="0"/>
                  </a:moveTo>
                  <a:cubicBezTo>
                    <a:pt x="0" y="1"/>
                    <a:pt x="0" y="1"/>
                    <a:pt x="0" y="1"/>
                  </a:cubicBezTo>
                  <a:cubicBezTo>
                    <a:pt x="4" y="1"/>
                    <a:pt x="8" y="2"/>
                    <a:pt x="12" y="3"/>
                  </a:cubicBezTo>
                  <a:cubicBezTo>
                    <a:pt x="8" y="2"/>
                    <a:pt x="4" y="1"/>
                    <a:pt x="0" y="0"/>
                  </a:cubicBezTo>
                  <a:close/>
                </a:path>
              </a:pathLst>
            </a:custGeom>
            <a:solidFill>
              <a:srgbClr val="CE96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îšļîḓe"/>
            <p:cNvSpPr/>
            <p:nvPr/>
          </p:nvSpPr>
          <p:spPr bwMode="auto">
            <a:xfrm>
              <a:off x="1216730" y="4921129"/>
              <a:ext cx="10914" cy="125515"/>
            </a:xfrm>
            <a:custGeom>
              <a:avLst/>
              <a:gdLst>
                <a:gd name="T0" fmla="*/ 5 w 7"/>
                <a:gd name="T1" fmla="*/ 0 h 80"/>
                <a:gd name="T2" fmla="*/ 3 w 7"/>
                <a:gd name="T3" fmla="*/ 6 h 80"/>
                <a:gd name="T4" fmla="*/ 0 w 7"/>
                <a:gd name="T5" fmla="*/ 80 h 80"/>
                <a:gd name="T6" fmla="*/ 6 w 7"/>
                <a:gd name="T7" fmla="*/ 78 h 80"/>
                <a:gd name="T8" fmla="*/ 5 w 7"/>
                <a:gd name="T9" fmla="*/ 0 h 80"/>
              </a:gdLst>
              <a:ahLst/>
              <a:cxnLst>
                <a:cxn ang="0">
                  <a:pos x="T0" y="T1"/>
                </a:cxn>
                <a:cxn ang="0">
                  <a:pos x="T2" y="T3"/>
                </a:cxn>
                <a:cxn ang="0">
                  <a:pos x="T4" y="T5"/>
                </a:cxn>
                <a:cxn ang="0">
                  <a:pos x="T6" y="T7"/>
                </a:cxn>
                <a:cxn ang="0">
                  <a:pos x="T8" y="T9"/>
                </a:cxn>
              </a:cxnLst>
              <a:rect l="0" t="0" r="r" b="b"/>
              <a:pathLst>
                <a:path w="7" h="80">
                  <a:moveTo>
                    <a:pt x="5" y="0"/>
                  </a:moveTo>
                  <a:cubicBezTo>
                    <a:pt x="4" y="2"/>
                    <a:pt x="3" y="4"/>
                    <a:pt x="3" y="6"/>
                  </a:cubicBezTo>
                  <a:cubicBezTo>
                    <a:pt x="1" y="31"/>
                    <a:pt x="2" y="56"/>
                    <a:pt x="0" y="80"/>
                  </a:cubicBezTo>
                  <a:cubicBezTo>
                    <a:pt x="2" y="80"/>
                    <a:pt x="4" y="79"/>
                    <a:pt x="6" y="78"/>
                  </a:cubicBezTo>
                  <a:cubicBezTo>
                    <a:pt x="7" y="52"/>
                    <a:pt x="7" y="26"/>
                    <a:pt x="5" y="0"/>
                  </a:cubicBezTo>
                  <a:close/>
                </a:path>
              </a:pathLst>
            </a:custGeom>
            <a:solidFill>
              <a:srgbClr val="CE96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íSļîḍè"/>
            <p:cNvSpPr/>
            <p:nvPr/>
          </p:nvSpPr>
          <p:spPr bwMode="auto">
            <a:xfrm>
              <a:off x="1031187" y="5057557"/>
              <a:ext cx="196457" cy="314331"/>
            </a:xfrm>
            <a:custGeom>
              <a:avLst/>
              <a:gdLst>
                <a:gd name="T0" fmla="*/ 58 w 125"/>
                <a:gd name="T1" fmla="*/ 191 h 200"/>
                <a:gd name="T2" fmla="*/ 57 w 125"/>
                <a:gd name="T3" fmla="*/ 193 h 200"/>
                <a:gd name="T4" fmla="*/ 52 w 125"/>
                <a:gd name="T5" fmla="*/ 195 h 200"/>
                <a:gd name="T6" fmla="*/ 15 w 125"/>
                <a:gd name="T7" fmla="*/ 184 h 200"/>
                <a:gd name="T8" fmla="*/ 12 w 125"/>
                <a:gd name="T9" fmla="*/ 178 h 200"/>
                <a:gd name="T10" fmla="*/ 13 w 125"/>
                <a:gd name="T11" fmla="*/ 174 h 200"/>
                <a:gd name="T12" fmla="*/ 79 w 125"/>
                <a:gd name="T13" fmla="*/ 111 h 200"/>
                <a:gd name="T14" fmla="*/ 125 w 125"/>
                <a:gd name="T15" fmla="*/ 40 h 200"/>
                <a:gd name="T16" fmla="*/ 124 w 125"/>
                <a:gd name="T17" fmla="*/ 0 h 200"/>
                <a:gd name="T18" fmla="*/ 118 w 125"/>
                <a:gd name="T19" fmla="*/ 2 h 200"/>
                <a:gd name="T20" fmla="*/ 102 w 125"/>
                <a:gd name="T21" fmla="*/ 63 h 200"/>
                <a:gd name="T22" fmla="*/ 14 w 125"/>
                <a:gd name="T23" fmla="*/ 163 h 200"/>
                <a:gd name="T24" fmla="*/ 22 w 125"/>
                <a:gd name="T25" fmla="*/ 193 h 200"/>
                <a:gd name="T26" fmla="*/ 79 w 125"/>
                <a:gd name="T27" fmla="*/ 200 h 200"/>
                <a:gd name="T28" fmla="*/ 58 w 125"/>
                <a:gd name="T29" fmla="*/ 19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 h="200">
                  <a:moveTo>
                    <a:pt x="58" y="191"/>
                  </a:moveTo>
                  <a:cubicBezTo>
                    <a:pt x="58" y="192"/>
                    <a:pt x="57" y="192"/>
                    <a:pt x="57" y="193"/>
                  </a:cubicBezTo>
                  <a:cubicBezTo>
                    <a:pt x="56" y="195"/>
                    <a:pt x="54" y="196"/>
                    <a:pt x="52" y="195"/>
                  </a:cubicBezTo>
                  <a:cubicBezTo>
                    <a:pt x="40" y="190"/>
                    <a:pt x="28" y="185"/>
                    <a:pt x="15" y="184"/>
                  </a:cubicBezTo>
                  <a:cubicBezTo>
                    <a:pt x="12" y="184"/>
                    <a:pt x="11" y="181"/>
                    <a:pt x="12" y="178"/>
                  </a:cubicBezTo>
                  <a:cubicBezTo>
                    <a:pt x="11" y="177"/>
                    <a:pt x="11" y="175"/>
                    <a:pt x="13" y="174"/>
                  </a:cubicBezTo>
                  <a:cubicBezTo>
                    <a:pt x="39" y="159"/>
                    <a:pt x="60" y="134"/>
                    <a:pt x="79" y="111"/>
                  </a:cubicBezTo>
                  <a:cubicBezTo>
                    <a:pt x="96" y="91"/>
                    <a:pt x="117" y="66"/>
                    <a:pt x="125" y="40"/>
                  </a:cubicBezTo>
                  <a:cubicBezTo>
                    <a:pt x="124" y="27"/>
                    <a:pt x="124" y="13"/>
                    <a:pt x="124" y="0"/>
                  </a:cubicBezTo>
                  <a:cubicBezTo>
                    <a:pt x="122" y="1"/>
                    <a:pt x="120" y="1"/>
                    <a:pt x="118" y="2"/>
                  </a:cubicBezTo>
                  <a:cubicBezTo>
                    <a:pt x="116" y="23"/>
                    <a:pt x="112" y="43"/>
                    <a:pt x="102" y="63"/>
                  </a:cubicBezTo>
                  <a:cubicBezTo>
                    <a:pt x="83" y="104"/>
                    <a:pt x="54" y="140"/>
                    <a:pt x="14" y="163"/>
                  </a:cubicBezTo>
                  <a:cubicBezTo>
                    <a:pt x="0" y="172"/>
                    <a:pt x="7" y="192"/>
                    <a:pt x="22" y="193"/>
                  </a:cubicBezTo>
                  <a:cubicBezTo>
                    <a:pt x="41" y="195"/>
                    <a:pt x="60" y="197"/>
                    <a:pt x="79" y="200"/>
                  </a:cubicBezTo>
                  <a:cubicBezTo>
                    <a:pt x="72" y="197"/>
                    <a:pt x="65" y="194"/>
                    <a:pt x="58" y="191"/>
                  </a:cubicBezTo>
                  <a:close/>
                </a:path>
              </a:pathLst>
            </a:custGeom>
            <a:solidFill>
              <a:srgbClr val="CE96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ïŝliḑe"/>
            <p:cNvSpPr/>
            <p:nvPr/>
          </p:nvSpPr>
          <p:spPr bwMode="auto">
            <a:xfrm>
              <a:off x="946056" y="4230255"/>
              <a:ext cx="162623" cy="166989"/>
            </a:xfrm>
            <a:custGeom>
              <a:avLst/>
              <a:gdLst>
                <a:gd name="T0" fmla="*/ 9 w 103"/>
                <a:gd name="T1" fmla="*/ 36 h 106"/>
                <a:gd name="T2" fmla="*/ 42 w 103"/>
                <a:gd name="T3" fmla="*/ 7 h 106"/>
                <a:gd name="T4" fmla="*/ 48 w 103"/>
                <a:gd name="T5" fmla="*/ 9 h 106"/>
                <a:gd name="T6" fmla="*/ 67 w 103"/>
                <a:gd name="T7" fmla="*/ 62 h 106"/>
                <a:gd name="T8" fmla="*/ 95 w 103"/>
                <a:gd name="T9" fmla="*/ 104 h 106"/>
                <a:gd name="T10" fmla="*/ 98 w 103"/>
                <a:gd name="T11" fmla="*/ 105 h 106"/>
                <a:gd name="T12" fmla="*/ 99 w 103"/>
                <a:gd name="T13" fmla="*/ 106 h 106"/>
                <a:gd name="T14" fmla="*/ 100 w 103"/>
                <a:gd name="T15" fmla="*/ 105 h 106"/>
                <a:gd name="T16" fmla="*/ 101 w 103"/>
                <a:gd name="T17" fmla="*/ 92 h 106"/>
                <a:gd name="T18" fmla="*/ 57 w 103"/>
                <a:gd name="T19" fmla="*/ 17 h 106"/>
                <a:gd name="T20" fmla="*/ 57 w 103"/>
                <a:gd name="T21" fmla="*/ 14 h 106"/>
                <a:gd name="T22" fmla="*/ 36 w 103"/>
                <a:gd name="T23" fmla="*/ 3 h 106"/>
                <a:gd name="T24" fmla="*/ 31 w 103"/>
                <a:gd name="T25" fmla="*/ 4 h 106"/>
                <a:gd name="T26" fmla="*/ 3 w 103"/>
                <a:gd name="T27" fmla="*/ 59 h 106"/>
                <a:gd name="T28" fmla="*/ 9 w 103"/>
                <a:gd name="T29" fmla="*/ 3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106">
                  <a:moveTo>
                    <a:pt x="9" y="36"/>
                  </a:moveTo>
                  <a:cubicBezTo>
                    <a:pt x="19" y="25"/>
                    <a:pt x="31" y="17"/>
                    <a:pt x="42" y="7"/>
                  </a:cubicBezTo>
                  <a:cubicBezTo>
                    <a:pt x="44" y="5"/>
                    <a:pt x="48" y="6"/>
                    <a:pt x="48" y="9"/>
                  </a:cubicBezTo>
                  <a:cubicBezTo>
                    <a:pt x="53" y="27"/>
                    <a:pt x="59" y="45"/>
                    <a:pt x="67" y="62"/>
                  </a:cubicBezTo>
                  <a:cubicBezTo>
                    <a:pt x="75" y="77"/>
                    <a:pt x="83" y="92"/>
                    <a:pt x="95" y="104"/>
                  </a:cubicBezTo>
                  <a:cubicBezTo>
                    <a:pt x="96" y="104"/>
                    <a:pt x="97" y="104"/>
                    <a:pt x="98" y="105"/>
                  </a:cubicBezTo>
                  <a:cubicBezTo>
                    <a:pt x="99" y="106"/>
                    <a:pt x="99" y="106"/>
                    <a:pt x="99" y="106"/>
                  </a:cubicBezTo>
                  <a:cubicBezTo>
                    <a:pt x="99" y="105"/>
                    <a:pt x="99" y="105"/>
                    <a:pt x="100" y="105"/>
                  </a:cubicBezTo>
                  <a:cubicBezTo>
                    <a:pt x="102" y="102"/>
                    <a:pt x="103" y="96"/>
                    <a:pt x="101" y="92"/>
                  </a:cubicBezTo>
                  <a:cubicBezTo>
                    <a:pt x="90" y="65"/>
                    <a:pt x="72" y="42"/>
                    <a:pt x="57" y="17"/>
                  </a:cubicBezTo>
                  <a:cubicBezTo>
                    <a:pt x="57" y="16"/>
                    <a:pt x="57" y="15"/>
                    <a:pt x="57" y="14"/>
                  </a:cubicBezTo>
                  <a:cubicBezTo>
                    <a:pt x="55" y="5"/>
                    <a:pt x="44" y="0"/>
                    <a:pt x="36" y="3"/>
                  </a:cubicBezTo>
                  <a:cubicBezTo>
                    <a:pt x="34" y="3"/>
                    <a:pt x="33" y="4"/>
                    <a:pt x="31" y="4"/>
                  </a:cubicBezTo>
                  <a:cubicBezTo>
                    <a:pt x="5" y="17"/>
                    <a:pt x="0" y="37"/>
                    <a:pt x="3" y="59"/>
                  </a:cubicBezTo>
                  <a:cubicBezTo>
                    <a:pt x="3" y="50"/>
                    <a:pt x="4" y="42"/>
                    <a:pt x="9" y="36"/>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iŝ1îḍè"/>
            <p:cNvSpPr/>
            <p:nvPr/>
          </p:nvSpPr>
          <p:spPr bwMode="auto">
            <a:xfrm>
              <a:off x="844553" y="4333941"/>
              <a:ext cx="199732" cy="150617"/>
            </a:xfrm>
            <a:custGeom>
              <a:avLst/>
              <a:gdLst>
                <a:gd name="T0" fmla="*/ 13 w 127"/>
                <a:gd name="T1" fmla="*/ 70 h 96"/>
                <a:gd name="T2" fmla="*/ 11 w 127"/>
                <a:gd name="T3" fmla="*/ 65 h 96"/>
                <a:gd name="T4" fmla="*/ 30 w 127"/>
                <a:gd name="T5" fmla="*/ 22 h 96"/>
                <a:gd name="T6" fmla="*/ 72 w 127"/>
                <a:gd name="T7" fmla="*/ 16 h 96"/>
                <a:gd name="T8" fmla="*/ 69 w 127"/>
                <a:gd name="T9" fmla="*/ 2 h 96"/>
                <a:gd name="T10" fmla="*/ 32 w 127"/>
                <a:gd name="T11" fmla="*/ 8 h 96"/>
                <a:gd name="T12" fmla="*/ 1 w 127"/>
                <a:gd name="T13" fmla="*/ 57 h 96"/>
                <a:gd name="T14" fmla="*/ 5 w 127"/>
                <a:gd name="T15" fmla="*/ 72 h 96"/>
                <a:gd name="T16" fmla="*/ 12 w 127"/>
                <a:gd name="T17" fmla="*/ 78 h 96"/>
                <a:gd name="T18" fmla="*/ 120 w 127"/>
                <a:gd name="T19" fmla="*/ 89 h 96"/>
                <a:gd name="T20" fmla="*/ 127 w 127"/>
                <a:gd name="T21" fmla="*/ 86 h 96"/>
                <a:gd name="T22" fmla="*/ 126 w 127"/>
                <a:gd name="T23" fmla="*/ 85 h 96"/>
                <a:gd name="T24" fmla="*/ 13 w 127"/>
                <a:gd name="T25" fmla="*/ 7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96">
                  <a:moveTo>
                    <a:pt x="13" y="70"/>
                  </a:moveTo>
                  <a:cubicBezTo>
                    <a:pt x="11" y="69"/>
                    <a:pt x="10" y="67"/>
                    <a:pt x="11" y="65"/>
                  </a:cubicBezTo>
                  <a:cubicBezTo>
                    <a:pt x="17" y="51"/>
                    <a:pt x="20" y="35"/>
                    <a:pt x="30" y="22"/>
                  </a:cubicBezTo>
                  <a:cubicBezTo>
                    <a:pt x="39" y="10"/>
                    <a:pt x="58" y="12"/>
                    <a:pt x="72" y="16"/>
                  </a:cubicBezTo>
                  <a:cubicBezTo>
                    <a:pt x="71" y="12"/>
                    <a:pt x="70" y="7"/>
                    <a:pt x="69" y="2"/>
                  </a:cubicBezTo>
                  <a:cubicBezTo>
                    <a:pt x="57" y="0"/>
                    <a:pt x="44" y="1"/>
                    <a:pt x="32" y="8"/>
                  </a:cubicBezTo>
                  <a:cubicBezTo>
                    <a:pt x="14" y="17"/>
                    <a:pt x="5" y="38"/>
                    <a:pt x="1" y="57"/>
                  </a:cubicBezTo>
                  <a:cubicBezTo>
                    <a:pt x="0" y="63"/>
                    <a:pt x="2" y="68"/>
                    <a:pt x="5" y="72"/>
                  </a:cubicBezTo>
                  <a:cubicBezTo>
                    <a:pt x="7" y="74"/>
                    <a:pt x="9" y="77"/>
                    <a:pt x="12" y="78"/>
                  </a:cubicBezTo>
                  <a:cubicBezTo>
                    <a:pt x="46" y="94"/>
                    <a:pt x="83" y="96"/>
                    <a:pt x="120" y="89"/>
                  </a:cubicBezTo>
                  <a:cubicBezTo>
                    <a:pt x="123" y="89"/>
                    <a:pt x="125" y="87"/>
                    <a:pt x="127" y="86"/>
                  </a:cubicBezTo>
                  <a:cubicBezTo>
                    <a:pt x="126" y="85"/>
                    <a:pt x="126" y="85"/>
                    <a:pt x="126" y="85"/>
                  </a:cubicBezTo>
                  <a:cubicBezTo>
                    <a:pt x="89" y="82"/>
                    <a:pt x="48" y="86"/>
                    <a:pt x="13" y="70"/>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ïSḷidè"/>
            <p:cNvSpPr/>
            <p:nvPr/>
          </p:nvSpPr>
          <p:spPr bwMode="auto">
            <a:xfrm>
              <a:off x="875113" y="4257541"/>
              <a:ext cx="211737" cy="198640"/>
            </a:xfrm>
            <a:custGeom>
              <a:avLst/>
              <a:gdLst>
                <a:gd name="T0" fmla="*/ 62 w 134"/>
                <a:gd name="T1" fmla="*/ 70 h 127"/>
                <a:gd name="T2" fmla="*/ 56 w 134"/>
                <a:gd name="T3" fmla="*/ 75 h 127"/>
                <a:gd name="T4" fmla="*/ 12 w 134"/>
                <a:gd name="T5" fmla="*/ 82 h 127"/>
                <a:gd name="T6" fmla="*/ 0 w 134"/>
                <a:gd name="T7" fmla="*/ 113 h 127"/>
                <a:gd name="T8" fmla="*/ 106 w 134"/>
                <a:gd name="T9" fmla="*/ 126 h 127"/>
                <a:gd name="T10" fmla="*/ 134 w 134"/>
                <a:gd name="T11" fmla="*/ 93 h 127"/>
                <a:gd name="T12" fmla="*/ 104 w 134"/>
                <a:gd name="T13" fmla="*/ 46 h 127"/>
                <a:gd name="T14" fmla="*/ 87 w 134"/>
                <a:gd name="T15" fmla="*/ 0 h 127"/>
                <a:gd name="T16" fmla="*/ 64 w 134"/>
                <a:gd name="T17" fmla="*/ 21 h 127"/>
                <a:gd name="T18" fmla="*/ 57 w 134"/>
                <a:gd name="T19" fmla="*/ 42 h 127"/>
                <a:gd name="T20" fmla="*/ 62 w 134"/>
                <a:gd name="T21" fmla="*/ 7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27">
                  <a:moveTo>
                    <a:pt x="62" y="70"/>
                  </a:moveTo>
                  <a:cubicBezTo>
                    <a:pt x="62" y="73"/>
                    <a:pt x="59" y="76"/>
                    <a:pt x="56" y="75"/>
                  </a:cubicBezTo>
                  <a:cubicBezTo>
                    <a:pt x="42" y="70"/>
                    <a:pt x="20" y="66"/>
                    <a:pt x="12" y="82"/>
                  </a:cubicBezTo>
                  <a:cubicBezTo>
                    <a:pt x="7" y="92"/>
                    <a:pt x="4" y="103"/>
                    <a:pt x="0" y="113"/>
                  </a:cubicBezTo>
                  <a:cubicBezTo>
                    <a:pt x="32" y="127"/>
                    <a:pt x="71" y="123"/>
                    <a:pt x="106" y="126"/>
                  </a:cubicBezTo>
                  <a:cubicBezTo>
                    <a:pt x="114" y="114"/>
                    <a:pt x="125" y="104"/>
                    <a:pt x="134" y="93"/>
                  </a:cubicBezTo>
                  <a:cubicBezTo>
                    <a:pt x="121" y="80"/>
                    <a:pt x="112" y="62"/>
                    <a:pt x="104" y="46"/>
                  </a:cubicBezTo>
                  <a:cubicBezTo>
                    <a:pt x="98" y="31"/>
                    <a:pt x="92" y="16"/>
                    <a:pt x="87" y="0"/>
                  </a:cubicBezTo>
                  <a:cubicBezTo>
                    <a:pt x="79" y="7"/>
                    <a:pt x="71" y="13"/>
                    <a:pt x="64" y="21"/>
                  </a:cubicBezTo>
                  <a:cubicBezTo>
                    <a:pt x="58" y="27"/>
                    <a:pt x="56" y="32"/>
                    <a:pt x="57" y="42"/>
                  </a:cubicBezTo>
                  <a:cubicBezTo>
                    <a:pt x="57" y="51"/>
                    <a:pt x="60" y="61"/>
                    <a:pt x="62" y="70"/>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 name="ïṥľïḋè"/>
            <p:cNvSpPr/>
            <p:nvPr/>
          </p:nvSpPr>
          <p:spPr bwMode="auto">
            <a:xfrm>
              <a:off x="1030096" y="4476917"/>
              <a:ext cx="29469" cy="133154"/>
            </a:xfrm>
            <a:custGeom>
              <a:avLst/>
              <a:gdLst>
                <a:gd name="T0" fmla="*/ 3 w 19"/>
                <a:gd name="T1" fmla="*/ 57 h 85"/>
                <a:gd name="T2" fmla="*/ 19 w 19"/>
                <a:gd name="T3" fmla="*/ 2 h 85"/>
                <a:gd name="T4" fmla="*/ 19 w 19"/>
                <a:gd name="T5" fmla="*/ 2 h 85"/>
                <a:gd name="T6" fmla="*/ 16 w 19"/>
                <a:gd name="T7" fmla="*/ 0 h 85"/>
                <a:gd name="T8" fmla="*/ 1 w 19"/>
                <a:gd name="T9" fmla="*/ 80 h 85"/>
                <a:gd name="T10" fmla="*/ 2 w 19"/>
                <a:gd name="T11" fmla="*/ 85 h 85"/>
                <a:gd name="T12" fmla="*/ 3 w 19"/>
                <a:gd name="T13" fmla="*/ 85 h 85"/>
                <a:gd name="T14" fmla="*/ 3 w 19"/>
                <a:gd name="T15" fmla="*/ 57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85">
                  <a:moveTo>
                    <a:pt x="3" y="57"/>
                  </a:moveTo>
                  <a:cubicBezTo>
                    <a:pt x="6" y="38"/>
                    <a:pt x="11" y="19"/>
                    <a:pt x="19" y="2"/>
                  </a:cubicBezTo>
                  <a:cubicBezTo>
                    <a:pt x="19" y="2"/>
                    <a:pt x="19" y="2"/>
                    <a:pt x="19" y="2"/>
                  </a:cubicBezTo>
                  <a:cubicBezTo>
                    <a:pt x="18" y="2"/>
                    <a:pt x="17" y="1"/>
                    <a:pt x="16" y="0"/>
                  </a:cubicBezTo>
                  <a:cubicBezTo>
                    <a:pt x="5" y="25"/>
                    <a:pt x="0" y="52"/>
                    <a:pt x="1" y="80"/>
                  </a:cubicBezTo>
                  <a:cubicBezTo>
                    <a:pt x="1" y="82"/>
                    <a:pt x="1" y="84"/>
                    <a:pt x="2" y="85"/>
                  </a:cubicBezTo>
                  <a:cubicBezTo>
                    <a:pt x="2" y="85"/>
                    <a:pt x="3" y="85"/>
                    <a:pt x="3" y="85"/>
                  </a:cubicBezTo>
                  <a:cubicBezTo>
                    <a:pt x="2" y="76"/>
                    <a:pt x="2" y="67"/>
                    <a:pt x="3" y="57"/>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 name="íSḷiḍé"/>
            <p:cNvSpPr/>
            <p:nvPr/>
          </p:nvSpPr>
          <p:spPr bwMode="auto">
            <a:xfrm>
              <a:off x="1658758" y="4486741"/>
              <a:ext cx="61120" cy="139703"/>
            </a:xfrm>
            <a:custGeom>
              <a:avLst/>
              <a:gdLst>
                <a:gd name="T0" fmla="*/ 27 w 39"/>
                <a:gd name="T1" fmla="*/ 89 h 89"/>
                <a:gd name="T2" fmla="*/ 39 w 39"/>
                <a:gd name="T3" fmla="*/ 86 h 89"/>
                <a:gd name="T4" fmla="*/ 1 w 39"/>
                <a:gd name="T5" fmla="*/ 0 h 89"/>
                <a:gd name="T6" fmla="*/ 0 w 39"/>
                <a:gd name="T7" fmla="*/ 0 h 89"/>
                <a:gd name="T8" fmla="*/ 27 w 39"/>
                <a:gd name="T9" fmla="*/ 89 h 89"/>
              </a:gdLst>
              <a:ahLst/>
              <a:cxnLst>
                <a:cxn ang="0">
                  <a:pos x="T0" y="T1"/>
                </a:cxn>
                <a:cxn ang="0">
                  <a:pos x="T2" y="T3"/>
                </a:cxn>
                <a:cxn ang="0">
                  <a:pos x="T4" y="T5"/>
                </a:cxn>
                <a:cxn ang="0">
                  <a:pos x="T6" y="T7"/>
                </a:cxn>
                <a:cxn ang="0">
                  <a:pos x="T8" y="T9"/>
                </a:cxn>
              </a:cxnLst>
              <a:rect l="0" t="0" r="r" b="b"/>
              <a:pathLst>
                <a:path w="39" h="89">
                  <a:moveTo>
                    <a:pt x="27" y="89"/>
                  </a:moveTo>
                  <a:cubicBezTo>
                    <a:pt x="30" y="87"/>
                    <a:pt x="35" y="86"/>
                    <a:pt x="39" y="86"/>
                  </a:cubicBezTo>
                  <a:cubicBezTo>
                    <a:pt x="35" y="52"/>
                    <a:pt x="22" y="22"/>
                    <a:pt x="1" y="0"/>
                  </a:cubicBezTo>
                  <a:cubicBezTo>
                    <a:pt x="0" y="0"/>
                    <a:pt x="0" y="0"/>
                    <a:pt x="0" y="0"/>
                  </a:cubicBezTo>
                  <a:cubicBezTo>
                    <a:pt x="19" y="27"/>
                    <a:pt x="30" y="57"/>
                    <a:pt x="27" y="89"/>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 name="ïśḻiḑè"/>
            <p:cNvSpPr/>
            <p:nvPr/>
          </p:nvSpPr>
          <p:spPr bwMode="auto">
            <a:xfrm>
              <a:off x="1109770" y="4368866"/>
              <a:ext cx="52389" cy="36017"/>
            </a:xfrm>
            <a:custGeom>
              <a:avLst/>
              <a:gdLst>
                <a:gd name="T0" fmla="*/ 20 w 33"/>
                <a:gd name="T1" fmla="*/ 8 h 23"/>
                <a:gd name="T2" fmla="*/ 33 w 33"/>
                <a:gd name="T3" fmla="*/ 0 h 23"/>
                <a:gd name="T4" fmla="*/ 6 w 33"/>
                <a:gd name="T5" fmla="*/ 17 h 23"/>
                <a:gd name="T6" fmla="*/ 0 w 33"/>
                <a:gd name="T7" fmla="*/ 22 h 23"/>
                <a:gd name="T8" fmla="*/ 2 w 33"/>
                <a:gd name="T9" fmla="*/ 23 h 23"/>
                <a:gd name="T10" fmla="*/ 20 w 33"/>
                <a:gd name="T11" fmla="*/ 8 h 23"/>
              </a:gdLst>
              <a:ahLst/>
              <a:cxnLst>
                <a:cxn ang="0">
                  <a:pos x="T0" y="T1"/>
                </a:cxn>
                <a:cxn ang="0">
                  <a:pos x="T2" y="T3"/>
                </a:cxn>
                <a:cxn ang="0">
                  <a:pos x="T4" y="T5"/>
                </a:cxn>
                <a:cxn ang="0">
                  <a:pos x="T6" y="T7"/>
                </a:cxn>
                <a:cxn ang="0">
                  <a:pos x="T8" y="T9"/>
                </a:cxn>
                <a:cxn ang="0">
                  <a:pos x="T10" y="T11"/>
                </a:cxn>
              </a:cxnLst>
              <a:rect l="0" t="0" r="r" b="b"/>
              <a:pathLst>
                <a:path w="33" h="23">
                  <a:moveTo>
                    <a:pt x="20" y="8"/>
                  </a:moveTo>
                  <a:cubicBezTo>
                    <a:pt x="24" y="5"/>
                    <a:pt x="28" y="2"/>
                    <a:pt x="33" y="0"/>
                  </a:cubicBezTo>
                  <a:cubicBezTo>
                    <a:pt x="23" y="4"/>
                    <a:pt x="14" y="10"/>
                    <a:pt x="6" y="17"/>
                  </a:cubicBezTo>
                  <a:cubicBezTo>
                    <a:pt x="4" y="18"/>
                    <a:pt x="2" y="20"/>
                    <a:pt x="0" y="22"/>
                  </a:cubicBezTo>
                  <a:cubicBezTo>
                    <a:pt x="1" y="22"/>
                    <a:pt x="1" y="23"/>
                    <a:pt x="2" y="23"/>
                  </a:cubicBezTo>
                  <a:cubicBezTo>
                    <a:pt x="8" y="18"/>
                    <a:pt x="14" y="12"/>
                    <a:pt x="20" y="8"/>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 name="íŝḷíḑé"/>
            <p:cNvSpPr/>
            <p:nvPr/>
          </p:nvSpPr>
          <p:spPr bwMode="auto">
            <a:xfrm>
              <a:off x="1698049" y="4632992"/>
              <a:ext cx="22920" cy="19646"/>
            </a:xfrm>
            <a:custGeom>
              <a:avLst/>
              <a:gdLst>
                <a:gd name="T0" fmla="*/ 5 w 15"/>
                <a:gd name="T1" fmla="*/ 9 h 13"/>
                <a:gd name="T2" fmla="*/ 9 w 15"/>
                <a:gd name="T3" fmla="*/ 13 h 13"/>
                <a:gd name="T4" fmla="*/ 15 w 15"/>
                <a:gd name="T5" fmla="*/ 1 h 13"/>
                <a:gd name="T6" fmla="*/ 0 w 15"/>
                <a:gd name="T7" fmla="*/ 9 h 13"/>
                <a:gd name="T8" fmla="*/ 0 w 15"/>
                <a:gd name="T9" fmla="*/ 10 h 13"/>
                <a:gd name="T10" fmla="*/ 5 w 15"/>
                <a:gd name="T11" fmla="*/ 9 h 13"/>
              </a:gdLst>
              <a:ahLst/>
              <a:cxnLst>
                <a:cxn ang="0">
                  <a:pos x="T0" y="T1"/>
                </a:cxn>
                <a:cxn ang="0">
                  <a:pos x="T2" y="T3"/>
                </a:cxn>
                <a:cxn ang="0">
                  <a:pos x="T4" y="T5"/>
                </a:cxn>
                <a:cxn ang="0">
                  <a:pos x="T6" y="T7"/>
                </a:cxn>
                <a:cxn ang="0">
                  <a:pos x="T8" y="T9"/>
                </a:cxn>
                <a:cxn ang="0">
                  <a:pos x="T10" y="T11"/>
                </a:cxn>
              </a:cxnLst>
              <a:rect l="0" t="0" r="r" b="b"/>
              <a:pathLst>
                <a:path w="15" h="13">
                  <a:moveTo>
                    <a:pt x="5" y="9"/>
                  </a:moveTo>
                  <a:cubicBezTo>
                    <a:pt x="8" y="9"/>
                    <a:pt x="9" y="11"/>
                    <a:pt x="9" y="13"/>
                  </a:cubicBezTo>
                  <a:cubicBezTo>
                    <a:pt x="13" y="11"/>
                    <a:pt x="15" y="6"/>
                    <a:pt x="15" y="1"/>
                  </a:cubicBezTo>
                  <a:cubicBezTo>
                    <a:pt x="9" y="0"/>
                    <a:pt x="4" y="4"/>
                    <a:pt x="0" y="9"/>
                  </a:cubicBezTo>
                  <a:cubicBezTo>
                    <a:pt x="0" y="9"/>
                    <a:pt x="0" y="10"/>
                    <a:pt x="0" y="10"/>
                  </a:cubicBezTo>
                  <a:cubicBezTo>
                    <a:pt x="1" y="9"/>
                    <a:pt x="3" y="9"/>
                    <a:pt x="5" y="9"/>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 name="işľíḑé"/>
            <p:cNvSpPr/>
            <p:nvPr/>
          </p:nvSpPr>
          <p:spPr bwMode="auto">
            <a:xfrm>
              <a:off x="1312775" y="4448540"/>
              <a:ext cx="4366" cy="13097"/>
            </a:xfrm>
            <a:custGeom>
              <a:avLst/>
              <a:gdLst>
                <a:gd name="T0" fmla="*/ 3 w 3"/>
                <a:gd name="T1" fmla="*/ 8 h 8"/>
                <a:gd name="T2" fmla="*/ 0 w 3"/>
                <a:gd name="T3" fmla="*/ 0 h 8"/>
                <a:gd name="T4" fmla="*/ 0 w 3"/>
                <a:gd name="T5" fmla="*/ 1 h 8"/>
                <a:gd name="T6" fmla="*/ 3 w 3"/>
                <a:gd name="T7" fmla="*/ 8 h 8"/>
              </a:gdLst>
              <a:ahLst/>
              <a:cxnLst>
                <a:cxn ang="0">
                  <a:pos x="T0" y="T1"/>
                </a:cxn>
                <a:cxn ang="0">
                  <a:pos x="T2" y="T3"/>
                </a:cxn>
                <a:cxn ang="0">
                  <a:pos x="T4" y="T5"/>
                </a:cxn>
                <a:cxn ang="0">
                  <a:pos x="T6" y="T7"/>
                </a:cxn>
              </a:cxnLst>
              <a:rect l="0" t="0" r="r" b="b"/>
              <a:pathLst>
                <a:path w="3" h="8">
                  <a:moveTo>
                    <a:pt x="3" y="8"/>
                  </a:moveTo>
                  <a:cubicBezTo>
                    <a:pt x="2" y="5"/>
                    <a:pt x="1" y="2"/>
                    <a:pt x="0" y="0"/>
                  </a:cubicBezTo>
                  <a:cubicBezTo>
                    <a:pt x="0" y="0"/>
                    <a:pt x="0" y="0"/>
                    <a:pt x="0" y="1"/>
                  </a:cubicBezTo>
                  <a:cubicBezTo>
                    <a:pt x="1" y="4"/>
                    <a:pt x="2" y="6"/>
                    <a:pt x="3" y="8"/>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 name="îṡḻíḓê"/>
            <p:cNvSpPr/>
            <p:nvPr/>
          </p:nvSpPr>
          <p:spPr bwMode="auto">
            <a:xfrm>
              <a:off x="1033370" y="4624260"/>
              <a:ext cx="5457" cy="17463"/>
            </a:xfrm>
            <a:custGeom>
              <a:avLst/>
              <a:gdLst>
                <a:gd name="T0" fmla="*/ 1 w 4"/>
                <a:gd name="T1" fmla="*/ 9 h 11"/>
                <a:gd name="T2" fmla="*/ 1 w 4"/>
                <a:gd name="T3" fmla="*/ 11 h 11"/>
                <a:gd name="T4" fmla="*/ 4 w 4"/>
                <a:gd name="T5" fmla="*/ 11 h 11"/>
                <a:gd name="T6" fmla="*/ 2 w 4"/>
                <a:gd name="T7" fmla="*/ 2 h 11"/>
                <a:gd name="T8" fmla="*/ 0 w 4"/>
                <a:gd name="T9" fmla="*/ 0 h 11"/>
                <a:gd name="T10" fmla="*/ 1 w 4"/>
                <a:gd name="T11" fmla="*/ 9 h 11"/>
              </a:gdLst>
              <a:ahLst/>
              <a:cxnLst>
                <a:cxn ang="0">
                  <a:pos x="T0" y="T1"/>
                </a:cxn>
                <a:cxn ang="0">
                  <a:pos x="T2" y="T3"/>
                </a:cxn>
                <a:cxn ang="0">
                  <a:pos x="T4" y="T5"/>
                </a:cxn>
                <a:cxn ang="0">
                  <a:pos x="T6" y="T7"/>
                </a:cxn>
                <a:cxn ang="0">
                  <a:pos x="T8" y="T9"/>
                </a:cxn>
                <a:cxn ang="0">
                  <a:pos x="T10" y="T11"/>
                </a:cxn>
              </a:cxnLst>
              <a:rect l="0" t="0" r="r" b="b"/>
              <a:pathLst>
                <a:path w="4" h="11">
                  <a:moveTo>
                    <a:pt x="1" y="9"/>
                  </a:moveTo>
                  <a:cubicBezTo>
                    <a:pt x="1" y="10"/>
                    <a:pt x="1" y="11"/>
                    <a:pt x="1" y="11"/>
                  </a:cubicBezTo>
                  <a:cubicBezTo>
                    <a:pt x="2" y="11"/>
                    <a:pt x="3" y="11"/>
                    <a:pt x="4" y="11"/>
                  </a:cubicBezTo>
                  <a:cubicBezTo>
                    <a:pt x="3" y="8"/>
                    <a:pt x="3" y="5"/>
                    <a:pt x="2" y="2"/>
                  </a:cubicBezTo>
                  <a:cubicBezTo>
                    <a:pt x="2" y="1"/>
                    <a:pt x="1" y="0"/>
                    <a:pt x="0" y="0"/>
                  </a:cubicBezTo>
                  <a:cubicBezTo>
                    <a:pt x="0" y="3"/>
                    <a:pt x="0" y="6"/>
                    <a:pt x="1" y="9"/>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 name="ïṧļïḓé"/>
            <p:cNvSpPr/>
            <p:nvPr/>
          </p:nvSpPr>
          <p:spPr bwMode="auto">
            <a:xfrm>
              <a:off x="1072661" y="4408158"/>
              <a:ext cx="227017" cy="253211"/>
            </a:xfrm>
            <a:custGeom>
              <a:avLst/>
              <a:gdLst>
                <a:gd name="T0" fmla="*/ 7 w 145"/>
                <a:gd name="T1" fmla="*/ 151 h 161"/>
                <a:gd name="T2" fmla="*/ 37 w 145"/>
                <a:gd name="T3" fmla="*/ 79 h 161"/>
                <a:gd name="T4" fmla="*/ 91 w 145"/>
                <a:gd name="T5" fmla="*/ 52 h 161"/>
                <a:gd name="T6" fmla="*/ 145 w 145"/>
                <a:gd name="T7" fmla="*/ 9 h 161"/>
                <a:gd name="T8" fmla="*/ 138 w 145"/>
                <a:gd name="T9" fmla="*/ 0 h 161"/>
                <a:gd name="T10" fmla="*/ 124 w 145"/>
                <a:gd name="T11" fmla="*/ 38 h 161"/>
                <a:gd name="T12" fmla="*/ 73 w 145"/>
                <a:gd name="T13" fmla="*/ 47 h 161"/>
                <a:gd name="T14" fmla="*/ 14 w 145"/>
                <a:gd name="T15" fmla="*/ 93 h 161"/>
                <a:gd name="T16" fmla="*/ 1 w 145"/>
                <a:gd name="T17" fmla="*/ 159 h 161"/>
                <a:gd name="T18" fmla="*/ 1 w 145"/>
                <a:gd name="T19" fmla="*/ 161 h 161"/>
                <a:gd name="T20" fmla="*/ 7 w 145"/>
                <a:gd name="T21" fmla="*/ 15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 h="161">
                  <a:moveTo>
                    <a:pt x="7" y="151"/>
                  </a:moveTo>
                  <a:cubicBezTo>
                    <a:pt x="11" y="125"/>
                    <a:pt x="19" y="100"/>
                    <a:pt x="37" y="79"/>
                  </a:cubicBezTo>
                  <a:cubicBezTo>
                    <a:pt x="52" y="61"/>
                    <a:pt x="69" y="56"/>
                    <a:pt x="91" y="52"/>
                  </a:cubicBezTo>
                  <a:cubicBezTo>
                    <a:pt x="119" y="46"/>
                    <a:pt x="143" y="34"/>
                    <a:pt x="145" y="9"/>
                  </a:cubicBezTo>
                  <a:cubicBezTo>
                    <a:pt x="143" y="6"/>
                    <a:pt x="141" y="3"/>
                    <a:pt x="138" y="0"/>
                  </a:cubicBezTo>
                  <a:cubicBezTo>
                    <a:pt x="137" y="14"/>
                    <a:pt x="135" y="29"/>
                    <a:pt x="124" y="38"/>
                  </a:cubicBezTo>
                  <a:cubicBezTo>
                    <a:pt x="109" y="50"/>
                    <a:pt x="90" y="44"/>
                    <a:pt x="73" y="47"/>
                  </a:cubicBezTo>
                  <a:cubicBezTo>
                    <a:pt x="49" y="51"/>
                    <a:pt x="25" y="72"/>
                    <a:pt x="14" y="93"/>
                  </a:cubicBezTo>
                  <a:cubicBezTo>
                    <a:pt x="2" y="114"/>
                    <a:pt x="0" y="136"/>
                    <a:pt x="1" y="159"/>
                  </a:cubicBezTo>
                  <a:cubicBezTo>
                    <a:pt x="1" y="160"/>
                    <a:pt x="1" y="160"/>
                    <a:pt x="1" y="161"/>
                  </a:cubicBezTo>
                  <a:cubicBezTo>
                    <a:pt x="4" y="159"/>
                    <a:pt x="6" y="156"/>
                    <a:pt x="7" y="151"/>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íšlíḓe"/>
            <p:cNvSpPr/>
            <p:nvPr/>
          </p:nvSpPr>
          <p:spPr bwMode="auto">
            <a:xfrm>
              <a:off x="1510324" y="4464912"/>
              <a:ext cx="173537" cy="189908"/>
            </a:xfrm>
            <a:custGeom>
              <a:avLst/>
              <a:gdLst>
                <a:gd name="T0" fmla="*/ 58 w 110"/>
                <a:gd name="T1" fmla="*/ 23 h 121"/>
                <a:gd name="T2" fmla="*/ 102 w 110"/>
                <a:gd name="T3" fmla="*/ 112 h 121"/>
                <a:gd name="T4" fmla="*/ 109 w 110"/>
                <a:gd name="T5" fmla="*/ 121 h 121"/>
                <a:gd name="T6" fmla="*/ 110 w 110"/>
                <a:gd name="T7" fmla="*/ 118 h 121"/>
                <a:gd name="T8" fmla="*/ 103 w 110"/>
                <a:gd name="T9" fmla="*/ 113 h 121"/>
                <a:gd name="T10" fmla="*/ 102 w 110"/>
                <a:gd name="T11" fmla="*/ 95 h 121"/>
                <a:gd name="T12" fmla="*/ 91 w 110"/>
                <a:gd name="T13" fmla="*/ 56 h 121"/>
                <a:gd name="T14" fmla="*/ 49 w 110"/>
                <a:gd name="T15" fmla="*/ 14 h 121"/>
                <a:gd name="T16" fmla="*/ 0 w 110"/>
                <a:gd name="T17" fmla="*/ 0 h 121"/>
                <a:gd name="T18" fmla="*/ 22 w 110"/>
                <a:gd name="T19" fmla="*/ 5 h 121"/>
                <a:gd name="T20" fmla="*/ 58 w 110"/>
                <a:gd name="T21" fmla="*/ 2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21">
                  <a:moveTo>
                    <a:pt x="58" y="23"/>
                  </a:moveTo>
                  <a:cubicBezTo>
                    <a:pt x="80" y="48"/>
                    <a:pt x="95" y="78"/>
                    <a:pt x="102" y="112"/>
                  </a:cubicBezTo>
                  <a:cubicBezTo>
                    <a:pt x="103" y="116"/>
                    <a:pt x="106" y="119"/>
                    <a:pt x="109" y="121"/>
                  </a:cubicBezTo>
                  <a:cubicBezTo>
                    <a:pt x="110" y="120"/>
                    <a:pt x="110" y="119"/>
                    <a:pt x="110" y="118"/>
                  </a:cubicBezTo>
                  <a:cubicBezTo>
                    <a:pt x="107" y="117"/>
                    <a:pt x="104" y="116"/>
                    <a:pt x="103" y="113"/>
                  </a:cubicBezTo>
                  <a:cubicBezTo>
                    <a:pt x="101" y="109"/>
                    <a:pt x="102" y="100"/>
                    <a:pt x="102" y="95"/>
                  </a:cubicBezTo>
                  <a:cubicBezTo>
                    <a:pt x="100" y="82"/>
                    <a:pt x="98" y="68"/>
                    <a:pt x="91" y="56"/>
                  </a:cubicBezTo>
                  <a:cubicBezTo>
                    <a:pt x="82" y="38"/>
                    <a:pt x="67" y="23"/>
                    <a:pt x="49" y="14"/>
                  </a:cubicBezTo>
                  <a:cubicBezTo>
                    <a:pt x="33" y="6"/>
                    <a:pt x="17" y="1"/>
                    <a:pt x="0" y="0"/>
                  </a:cubicBezTo>
                  <a:cubicBezTo>
                    <a:pt x="7" y="1"/>
                    <a:pt x="14" y="3"/>
                    <a:pt x="22" y="5"/>
                  </a:cubicBezTo>
                  <a:cubicBezTo>
                    <a:pt x="35" y="9"/>
                    <a:pt x="48" y="15"/>
                    <a:pt x="58" y="23"/>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íṧľíḑè"/>
            <p:cNvSpPr/>
            <p:nvPr/>
          </p:nvSpPr>
          <p:spPr bwMode="auto">
            <a:xfrm>
              <a:off x="1370621" y="4436535"/>
              <a:ext cx="19646" cy="17463"/>
            </a:xfrm>
            <a:custGeom>
              <a:avLst/>
              <a:gdLst>
                <a:gd name="T0" fmla="*/ 12 w 12"/>
                <a:gd name="T1" fmla="*/ 11 h 11"/>
                <a:gd name="T2" fmla="*/ 3 w 12"/>
                <a:gd name="T3" fmla="*/ 0 h 11"/>
                <a:gd name="T4" fmla="*/ 0 w 12"/>
                <a:gd name="T5" fmla="*/ 7 h 11"/>
                <a:gd name="T6" fmla="*/ 10 w 12"/>
                <a:gd name="T7" fmla="*/ 10 h 11"/>
                <a:gd name="T8" fmla="*/ 12 w 12"/>
                <a:gd name="T9" fmla="*/ 11 h 11"/>
              </a:gdLst>
              <a:ahLst/>
              <a:cxnLst>
                <a:cxn ang="0">
                  <a:pos x="T0" y="T1"/>
                </a:cxn>
                <a:cxn ang="0">
                  <a:pos x="T2" y="T3"/>
                </a:cxn>
                <a:cxn ang="0">
                  <a:pos x="T4" y="T5"/>
                </a:cxn>
                <a:cxn ang="0">
                  <a:pos x="T6" y="T7"/>
                </a:cxn>
                <a:cxn ang="0">
                  <a:pos x="T8" y="T9"/>
                </a:cxn>
              </a:cxnLst>
              <a:rect l="0" t="0" r="r" b="b"/>
              <a:pathLst>
                <a:path w="12" h="11">
                  <a:moveTo>
                    <a:pt x="12" y="11"/>
                  </a:moveTo>
                  <a:cubicBezTo>
                    <a:pt x="9" y="7"/>
                    <a:pt x="6" y="3"/>
                    <a:pt x="3" y="0"/>
                  </a:cubicBezTo>
                  <a:cubicBezTo>
                    <a:pt x="2" y="2"/>
                    <a:pt x="1" y="5"/>
                    <a:pt x="0" y="7"/>
                  </a:cubicBezTo>
                  <a:cubicBezTo>
                    <a:pt x="4" y="8"/>
                    <a:pt x="7" y="9"/>
                    <a:pt x="10" y="10"/>
                  </a:cubicBezTo>
                  <a:cubicBezTo>
                    <a:pt x="11" y="11"/>
                    <a:pt x="11" y="11"/>
                    <a:pt x="12" y="11"/>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îṡ1ïďe"/>
            <p:cNvSpPr/>
            <p:nvPr/>
          </p:nvSpPr>
          <p:spPr bwMode="auto">
            <a:xfrm>
              <a:off x="1060656" y="4411432"/>
              <a:ext cx="42566" cy="57846"/>
            </a:xfrm>
            <a:custGeom>
              <a:avLst/>
              <a:gdLst>
                <a:gd name="T0" fmla="*/ 25 w 27"/>
                <a:gd name="T1" fmla="*/ 0 h 37"/>
                <a:gd name="T2" fmla="*/ 0 w 27"/>
                <a:gd name="T3" fmla="*/ 35 h 37"/>
                <a:gd name="T4" fmla="*/ 2 w 27"/>
                <a:gd name="T5" fmla="*/ 37 h 37"/>
                <a:gd name="T6" fmla="*/ 27 w 27"/>
                <a:gd name="T7" fmla="*/ 2 h 37"/>
                <a:gd name="T8" fmla="*/ 25 w 27"/>
                <a:gd name="T9" fmla="*/ 0 h 37"/>
              </a:gdLst>
              <a:ahLst/>
              <a:cxnLst>
                <a:cxn ang="0">
                  <a:pos x="T0" y="T1"/>
                </a:cxn>
                <a:cxn ang="0">
                  <a:pos x="T2" y="T3"/>
                </a:cxn>
                <a:cxn ang="0">
                  <a:pos x="T4" y="T5"/>
                </a:cxn>
                <a:cxn ang="0">
                  <a:pos x="T6" y="T7"/>
                </a:cxn>
                <a:cxn ang="0">
                  <a:pos x="T8" y="T9"/>
                </a:cxn>
              </a:cxnLst>
              <a:rect l="0" t="0" r="r" b="b"/>
              <a:pathLst>
                <a:path w="27" h="37">
                  <a:moveTo>
                    <a:pt x="25" y="0"/>
                  </a:moveTo>
                  <a:cubicBezTo>
                    <a:pt x="15" y="10"/>
                    <a:pt x="6" y="22"/>
                    <a:pt x="0" y="35"/>
                  </a:cubicBezTo>
                  <a:cubicBezTo>
                    <a:pt x="0" y="36"/>
                    <a:pt x="1" y="36"/>
                    <a:pt x="2" y="37"/>
                  </a:cubicBezTo>
                  <a:cubicBezTo>
                    <a:pt x="9" y="24"/>
                    <a:pt x="17" y="13"/>
                    <a:pt x="27" y="2"/>
                  </a:cubicBezTo>
                  <a:cubicBezTo>
                    <a:pt x="27" y="1"/>
                    <a:pt x="26" y="1"/>
                    <a:pt x="25" y="0"/>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 name="iSľiḓe"/>
            <p:cNvSpPr/>
            <p:nvPr/>
          </p:nvSpPr>
          <p:spPr bwMode="auto">
            <a:xfrm>
              <a:off x="1047559" y="4339398"/>
              <a:ext cx="647217" cy="297960"/>
            </a:xfrm>
            <a:custGeom>
              <a:avLst/>
              <a:gdLst>
                <a:gd name="T0" fmla="*/ 2 w 412"/>
                <a:gd name="T1" fmla="*/ 180 h 190"/>
                <a:gd name="T2" fmla="*/ 9 w 412"/>
                <a:gd name="T3" fmla="*/ 190 h 190"/>
                <a:gd name="T4" fmla="*/ 64 w 412"/>
                <a:gd name="T5" fmla="*/ 93 h 190"/>
                <a:gd name="T6" fmla="*/ 91 w 412"/>
                <a:gd name="T7" fmla="*/ 83 h 190"/>
                <a:gd name="T8" fmla="*/ 122 w 412"/>
                <a:gd name="T9" fmla="*/ 81 h 190"/>
                <a:gd name="T10" fmla="*/ 147 w 412"/>
                <a:gd name="T11" fmla="*/ 35 h 190"/>
                <a:gd name="T12" fmla="*/ 154 w 412"/>
                <a:gd name="T13" fmla="*/ 32 h 190"/>
                <a:gd name="T14" fmla="*/ 180 w 412"/>
                <a:gd name="T15" fmla="*/ 79 h 190"/>
                <a:gd name="T16" fmla="*/ 203 w 412"/>
                <a:gd name="T17" fmla="*/ 54 h 190"/>
                <a:gd name="T18" fmla="*/ 209 w 412"/>
                <a:gd name="T19" fmla="*/ 52 h 190"/>
                <a:gd name="T20" fmla="*/ 228 w 412"/>
                <a:gd name="T21" fmla="*/ 75 h 190"/>
                <a:gd name="T22" fmla="*/ 233 w 412"/>
                <a:gd name="T23" fmla="*/ 75 h 190"/>
                <a:gd name="T24" fmla="*/ 343 w 412"/>
                <a:gd name="T25" fmla="*/ 85 h 190"/>
                <a:gd name="T26" fmla="*/ 388 w 412"/>
                <a:gd name="T27" fmla="*/ 123 h 190"/>
                <a:gd name="T28" fmla="*/ 402 w 412"/>
                <a:gd name="T29" fmla="*/ 156 h 190"/>
                <a:gd name="T30" fmla="*/ 405 w 412"/>
                <a:gd name="T31" fmla="*/ 177 h 190"/>
                <a:gd name="T32" fmla="*/ 407 w 412"/>
                <a:gd name="T33" fmla="*/ 189 h 190"/>
                <a:gd name="T34" fmla="*/ 408 w 412"/>
                <a:gd name="T35" fmla="*/ 181 h 190"/>
                <a:gd name="T36" fmla="*/ 334 w 412"/>
                <a:gd name="T37" fmla="*/ 49 h 190"/>
                <a:gd name="T38" fmla="*/ 192 w 412"/>
                <a:gd name="T39" fmla="*/ 2 h 190"/>
                <a:gd name="T40" fmla="*/ 212 w 412"/>
                <a:gd name="T41" fmla="*/ 24 h 190"/>
                <a:gd name="T42" fmla="*/ 205 w 412"/>
                <a:gd name="T43" fmla="*/ 28 h 190"/>
                <a:gd name="T44" fmla="*/ 178 w 412"/>
                <a:gd name="T45" fmla="*/ 2 h 190"/>
                <a:gd name="T46" fmla="*/ 176 w 412"/>
                <a:gd name="T47" fmla="*/ 0 h 190"/>
                <a:gd name="T48" fmla="*/ 61 w 412"/>
                <a:gd name="T49" fmla="*/ 36 h 190"/>
                <a:gd name="T50" fmla="*/ 0 w 412"/>
                <a:gd name="T51" fmla="*/ 157 h 190"/>
                <a:gd name="T52" fmla="*/ 1 w 412"/>
                <a:gd name="T53" fmla="*/ 179 h 190"/>
                <a:gd name="T54" fmla="*/ 2 w 412"/>
                <a:gd name="T55" fmla="*/ 18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2" h="190">
                  <a:moveTo>
                    <a:pt x="2" y="180"/>
                  </a:moveTo>
                  <a:cubicBezTo>
                    <a:pt x="4" y="183"/>
                    <a:pt x="7" y="186"/>
                    <a:pt x="9" y="190"/>
                  </a:cubicBezTo>
                  <a:cubicBezTo>
                    <a:pt x="10" y="150"/>
                    <a:pt x="27" y="113"/>
                    <a:pt x="64" y="93"/>
                  </a:cubicBezTo>
                  <a:cubicBezTo>
                    <a:pt x="72" y="88"/>
                    <a:pt x="81" y="83"/>
                    <a:pt x="91" y="83"/>
                  </a:cubicBezTo>
                  <a:cubicBezTo>
                    <a:pt x="101" y="82"/>
                    <a:pt x="112" y="83"/>
                    <a:pt x="122" y="81"/>
                  </a:cubicBezTo>
                  <a:cubicBezTo>
                    <a:pt x="145" y="77"/>
                    <a:pt x="145" y="53"/>
                    <a:pt x="147" y="35"/>
                  </a:cubicBezTo>
                  <a:cubicBezTo>
                    <a:pt x="147" y="31"/>
                    <a:pt x="151" y="30"/>
                    <a:pt x="154" y="32"/>
                  </a:cubicBezTo>
                  <a:cubicBezTo>
                    <a:pt x="168" y="45"/>
                    <a:pt x="176" y="61"/>
                    <a:pt x="180" y="79"/>
                  </a:cubicBezTo>
                  <a:cubicBezTo>
                    <a:pt x="195" y="80"/>
                    <a:pt x="200" y="67"/>
                    <a:pt x="203" y="54"/>
                  </a:cubicBezTo>
                  <a:cubicBezTo>
                    <a:pt x="203" y="52"/>
                    <a:pt x="207" y="51"/>
                    <a:pt x="209" y="52"/>
                  </a:cubicBezTo>
                  <a:cubicBezTo>
                    <a:pt x="218" y="57"/>
                    <a:pt x="223" y="66"/>
                    <a:pt x="228" y="75"/>
                  </a:cubicBezTo>
                  <a:cubicBezTo>
                    <a:pt x="229" y="75"/>
                    <a:pt x="231" y="75"/>
                    <a:pt x="233" y="75"/>
                  </a:cubicBezTo>
                  <a:cubicBezTo>
                    <a:pt x="270" y="67"/>
                    <a:pt x="310" y="68"/>
                    <a:pt x="343" y="85"/>
                  </a:cubicBezTo>
                  <a:cubicBezTo>
                    <a:pt x="361" y="94"/>
                    <a:pt x="377" y="106"/>
                    <a:pt x="388" y="123"/>
                  </a:cubicBezTo>
                  <a:cubicBezTo>
                    <a:pt x="394" y="133"/>
                    <a:pt x="399" y="144"/>
                    <a:pt x="402" y="156"/>
                  </a:cubicBezTo>
                  <a:cubicBezTo>
                    <a:pt x="403" y="163"/>
                    <a:pt x="404" y="170"/>
                    <a:pt x="405" y="177"/>
                  </a:cubicBezTo>
                  <a:cubicBezTo>
                    <a:pt x="405" y="182"/>
                    <a:pt x="404" y="186"/>
                    <a:pt x="407" y="189"/>
                  </a:cubicBezTo>
                  <a:cubicBezTo>
                    <a:pt x="407" y="186"/>
                    <a:pt x="408" y="183"/>
                    <a:pt x="408" y="181"/>
                  </a:cubicBezTo>
                  <a:cubicBezTo>
                    <a:pt x="412" y="127"/>
                    <a:pt x="376" y="78"/>
                    <a:pt x="334" y="49"/>
                  </a:cubicBezTo>
                  <a:cubicBezTo>
                    <a:pt x="292" y="18"/>
                    <a:pt x="243" y="4"/>
                    <a:pt x="192" y="2"/>
                  </a:cubicBezTo>
                  <a:cubicBezTo>
                    <a:pt x="200" y="8"/>
                    <a:pt x="207" y="15"/>
                    <a:pt x="212" y="24"/>
                  </a:cubicBezTo>
                  <a:cubicBezTo>
                    <a:pt x="215" y="28"/>
                    <a:pt x="208" y="32"/>
                    <a:pt x="205" y="28"/>
                  </a:cubicBezTo>
                  <a:cubicBezTo>
                    <a:pt x="198" y="17"/>
                    <a:pt x="189" y="8"/>
                    <a:pt x="178" y="2"/>
                  </a:cubicBezTo>
                  <a:cubicBezTo>
                    <a:pt x="177" y="2"/>
                    <a:pt x="177" y="1"/>
                    <a:pt x="176" y="0"/>
                  </a:cubicBezTo>
                  <a:cubicBezTo>
                    <a:pt x="135" y="2"/>
                    <a:pt x="94" y="10"/>
                    <a:pt x="61" y="36"/>
                  </a:cubicBezTo>
                  <a:cubicBezTo>
                    <a:pt x="24" y="65"/>
                    <a:pt x="1" y="110"/>
                    <a:pt x="0" y="157"/>
                  </a:cubicBezTo>
                  <a:cubicBezTo>
                    <a:pt x="0" y="164"/>
                    <a:pt x="0" y="172"/>
                    <a:pt x="1" y="179"/>
                  </a:cubicBezTo>
                  <a:lnTo>
                    <a:pt x="2" y="180"/>
                  </a:ln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îṥļïdê"/>
            <p:cNvSpPr/>
            <p:nvPr/>
          </p:nvSpPr>
          <p:spPr bwMode="auto">
            <a:xfrm>
              <a:off x="1053016" y="4648272"/>
              <a:ext cx="13097" cy="15280"/>
            </a:xfrm>
            <a:custGeom>
              <a:avLst/>
              <a:gdLst>
                <a:gd name="T0" fmla="*/ 8 w 8"/>
                <a:gd name="T1" fmla="*/ 10 h 10"/>
                <a:gd name="T2" fmla="*/ 6 w 8"/>
                <a:gd name="T3" fmla="*/ 8 h 10"/>
                <a:gd name="T4" fmla="*/ 0 w 8"/>
                <a:gd name="T5" fmla="*/ 0 h 10"/>
                <a:gd name="T6" fmla="*/ 3 w 8"/>
                <a:gd name="T7" fmla="*/ 9 h 10"/>
                <a:gd name="T8" fmla="*/ 8 w 8"/>
                <a:gd name="T9" fmla="*/ 10 h 10"/>
              </a:gdLst>
              <a:ahLst/>
              <a:cxnLst>
                <a:cxn ang="0">
                  <a:pos x="T0" y="T1"/>
                </a:cxn>
                <a:cxn ang="0">
                  <a:pos x="T2" y="T3"/>
                </a:cxn>
                <a:cxn ang="0">
                  <a:pos x="T4" y="T5"/>
                </a:cxn>
                <a:cxn ang="0">
                  <a:pos x="T6" y="T7"/>
                </a:cxn>
                <a:cxn ang="0">
                  <a:pos x="T8" y="T9"/>
                </a:cxn>
              </a:cxnLst>
              <a:rect l="0" t="0" r="r" b="b"/>
              <a:pathLst>
                <a:path w="8" h="10">
                  <a:moveTo>
                    <a:pt x="8" y="10"/>
                  </a:moveTo>
                  <a:cubicBezTo>
                    <a:pt x="7" y="9"/>
                    <a:pt x="6" y="9"/>
                    <a:pt x="6" y="8"/>
                  </a:cubicBezTo>
                  <a:cubicBezTo>
                    <a:pt x="4" y="5"/>
                    <a:pt x="2" y="3"/>
                    <a:pt x="0" y="0"/>
                  </a:cubicBezTo>
                  <a:cubicBezTo>
                    <a:pt x="1" y="3"/>
                    <a:pt x="2" y="6"/>
                    <a:pt x="3" y="9"/>
                  </a:cubicBezTo>
                  <a:cubicBezTo>
                    <a:pt x="5" y="10"/>
                    <a:pt x="6" y="10"/>
                    <a:pt x="8" y="10"/>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ïŝḻidé"/>
            <p:cNvSpPr/>
            <p:nvPr/>
          </p:nvSpPr>
          <p:spPr bwMode="auto">
            <a:xfrm>
              <a:off x="1668581" y="4326300"/>
              <a:ext cx="165897" cy="153892"/>
            </a:xfrm>
            <a:custGeom>
              <a:avLst/>
              <a:gdLst>
                <a:gd name="T0" fmla="*/ 46 w 106"/>
                <a:gd name="T1" fmla="*/ 29 h 98"/>
                <a:gd name="T2" fmla="*/ 85 w 106"/>
                <a:gd name="T3" fmla="*/ 34 h 98"/>
                <a:gd name="T4" fmla="*/ 101 w 106"/>
                <a:gd name="T5" fmla="*/ 74 h 98"/>
                <a:gd name="T6" fmla="*/ 98 w 106"/>
                <a:gd name="T7" fmla="*/ 79 h 98"/>
                <a:gd name="T8" fmla="*/ 44 w 106"/>
                <a:gd name="T9" fmla="*/ 86 h 98"/>
                <a:gd name="T10" fmla="*/ 0 w 106"/>
                <a:gd name="T11" fmla="*/ 96 h 98"/>
                <a:gd name="T12" fmla="*/ 11 w 106"/>
                <a:gd name="T13" fmla="*/ 97 h 98"/>
                <a:gd name="T14" fmla="*/ 90 w 106"/>
                <a:gd name="T15" fmla="*/ 87 h 98"/>
                <a:gd name="T16" fmla="*/ 106 w 106"/>
                <a:gd name="T17" fmla="*/ 71 h 98"/>
                <a:gd name="T18" fmla="*/ 57 w 106"/>
                <a:gd name="T19" fmla="*/ 22 h 98"/>
                <a:gd name="T20" fmla="*/ 55 w 106"/>
                <a:gd name="T21" fmla="*/ 0 h 98"/>
                <a:gd name="T22" fmla="*/ 46 w 106"/>
                <a:gd name="T23" fmla="*/ 2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98">
                  <a:moveTo>
                    <a:pt x="46" y="29"/>
                  </a:moveTo>
                  <a:cubicBezTo>
                    <a:pt x="59" y="26"/>
                    <a:pt x="76" y="22"/>
                    <a:pt x="85" y="34"/>
                  </a:cubicBezTo>
                  <a:cubicBezTo>
                    <a:pt x="94" y="46"/>
                    <a:pt x="97" y="61"/>
                    <a:pt x="101" y="74"/>
                  </a:cubicBezTo>
                  <a:cubicBezTo>
                    <a:pt x="102" y="76"/>
                    <a:pt x="100" y="79"/>
                    <a:pt x="98" y="79"/>
                  </a:cubicBezTo>
                  <a:cubicBezTo>
                    <a:pt x="81" y="82"/>
                    <a:pt x="62" y="83"/>
                    <a:pt x="44" y="86"/>
                  </a:cubicBezTo>
                  <a:cubicBezTo>
                    <a:pt x="30" y="88"/>
                    <a:pt x="14" y="90"/>
                    <a:pt x="0" y="96"/>
                  </a:cubicBezTo>
                  <a:cubicBezTo>
                    <a:pt x="3" y="98"/>
                    <a:pt x="7" y="98"/>
                    <a:pt x="11" y="97"/>
                  </a:cubicBezTo>
                  <a:cubicBezTo>
                    <a:pt x="37" y="93"/>
                    <a:pt x="63" y="88"/>
                    <a:pt x="90" y="87"/>
                  </a:cubicBezTo>
                  <a:cubicBezTo>
                    <a:pt x="98" y="86"/>
                    <a:pt x="106" y="80"/>
                    <a:pt x="106" y="71"/>
                  </a:cubicBezTo>
                  <a:cubicBezTo>
                    <a:pt x="104" y="36"/>
                    <a:pt x="83" y="20"/>
                    <a:pt x="57" y="22"/>
                  </a:cubicBezTo>
                  <a:cubicBezTo>
                    <a:pt x="57" y="15"/>
                    <a:pt x="57" y="7"/>
                    <a:pt x="55" y="0"/>
                  </a:cubicBezTo>
                  <a:cubicBezTo>
                    <a:pt x="55" y="10"/>
                    <a:pt x="49" y="20"/>
                    <a:pt x="46" y="29"/>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 name="íṧliďê"/>
            <p:cNvSpPr/>
            <p:nvPr/>
          </p:nvSpPr>
          <p:spPr bwMode="auto">
            <a:xfrm>
              <a:off x="1626015" y="4437626"/>
              <a:ext cx="8731" cy="6549"/>
            </a:xfrm>
            <a:custGeom>
              <a:avLst/>
              <a:gdLst>
                <a:gd name="T0" fmla="*/ 0 w 6"/>
                <a:gd name="T1" fmla="*/ 0 h 4"/>
                <a:gd name="T2" fmla="*/ 6 w 6"/>
                <a:gd name="T3" fmla="*/ 4 h 4"/>
                <a:gd name="T4" fmla="*/ 0 w 6"/>
                <a:gd name="T5" fmla="*/ 0 h 4"/>
              </a:gdLst>
              <a:ahLst/>
              <a:cxnLst>
                <a:cxn ang="0">
                  <a:pos x="T0" y="T1"/>
                </a:cxn>
                <a:cxn ang="0">
                  <a:pos x="T2" y="T3"/>
                </a:cxn>
                <a:cxn ang="0">
                  <a:pos x="T4" y="T5"/>
                </a:cxn>
              </a:cxnLst>
              <a:rect l="0" t="0" r="r" b="b"/>
              <a:pathLst>
                <a:path w="6" h="4">
                  <a:moveTo>
                    <a:pt x="0" y="0"/>
                  </a:moveTo>
                  <a:cubicBezTo>
                    <a:pt x="2" y="1"/>
                    <a:pt x="4" y="2"/>
                    <a:pt x="6" y="4"/>
                  </a:cubicBezTo>
                  <a:cubicBezTo>
                    <a:pt x="4" y="2"/>
                    <a:pt x="2" y="1"/>
                    <a:pt x="0" y="0"/>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iSḷîḓè"/>
            <p:cNvSpPr/>
            <p:nvPr/>
          </p:nvSpPr>
          <p:spPr bwMode="auto">
            <a:xfrm>
              <a:off x="1620558" y="4297923"/>
              <a:ext cx="192091" cy="168080"/>
            </a:xfrm>
            <a:custGeom>
              <a:avLst/>
              <a:gdLst>
                <a:gd name="T0" fmla="*/ 19 w 122"/>
                <a:gd name="T1" fmla="*/ 92 h 107"/>
                <a:gd name="T2" fmla="*/ 28 w 122"/>
                <a:gd name="T3" fmla="*/ 107 h 107"/>
                <a:gd name="T4" fmla="*/ 72 w 122"/>
                <a:gd name="T5" fmla="*/ 96 h 107"/>
                <a:gd name="T6" fmla="*/ 122 w 122"/>
                <a:gd name="T7" fmla="*/ 90 h 107"/>
                <a:gd name="T8" fmla="*/ 111 w 122"/>
                <a:gd name="T9" fmla="*/ 60 h 107"/>
                <a:gd name="T10" fmla="*/ 71 w 122"/>
                <a:gd name="T11" fmla="*/ 56 h 107"/>
                <a:gd name="T12" fmla="*/ 66 w 122"/>
                <a:gd name="T13" fmla="*/ 51 h 107"/>
                <a:gd name="T14" fmla="*/ 77 w 122"/>
                <a:gd name="T15" fmla="*/ 18 h 107"/>
                <a:gd name="T16" fmla="*/ 60 w 122"/>
                <a:gd name="T17" fmla="*/ 6 h 107"/>
                <a:gd name="T18" fmla="*/ 52 w 122"/>
                <a:gd name="T19" fmla="*/ 0 h 107"/>
                <a:gd name="T20" fmla="*/ 0 w 122"/>
                <a:gd name="T21" fmla="*/ 79 h 107"/>
                <a:gd name="T22" fmla="*/ 19 w 122"/>
                <a:gd name="T23"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2" h="107">
                  <a:moveTo>
                    <a:pt x="19" y="92"/>
                  </a:moveTo>
                  <a:cubicBezTo>
                    <a:pt x="22" y="96"/>
                    <a:pt x="26" y="101"/>
                    <a:pt x="28" y="107"/>
                  </a:cubicBezTo>
                  <a:cubicBezTo>
                    <a:pt x="42" y="100"/>
                    <a:pt x="58" y="98"/>
                    <a:pt x="72" y="96"/>
                  </a:cubicBezTo>
                  <a:cubicBezTo>
                    <a:pt x="89" y="94"/>
                    <a:pt x="106" y="92"/>
                    <a:pt x="122" y="90"/>
                  </a:cubicBezTo>
                  <a:cubicBezTo>
                    <a:pt x="119" y="80"/>
                    <a:pt x="117" y="69"/>
                    <a:pt x="111" y="60"/>
                  </a:cubicBezTo>
                  <a:cubicBezTo>
                    <a:pt x="102" y="46"/>
                    <a:pt x="83" y="54"/>
                    <a:pt x="71" y="56"/>
                  </a:cubicBezTo>
                  <a:cubicBezTo>
                    <a:pt x="68" y="57"/>
                    <a:pt x="65" y="54"/>
                    <a:pt x="66" y="51"/>
                  </a:cubicBezTo>
                  <a:cubicBezTo>
                    <a:pt x="68" y="41"/>
                    <a:pt x="78" y="29"/>
                    <a:pt x="77" y="18"/>
                  </a:cubicBezTo>
                  <a:cubicBezTo>
                    <a:pt x="76" y="13"/>
                    <a:pt x="64" y="8"/>
                    <a:pt x="60" y="6"/>
                  </a:cubicBezTo>
                  <a:cubicBezTo>
                    <a:pt x="57" y="4"/>
                    <a:pt x="55" y="2"/>
                    <a:pt x="52" y="0"/>
                  </a:cubicBezTo>
                  <a:cubicBezTo>
                    <a:pt x="34" y="26"/>
                    <a:pt x="21" y="55"/>
                    <a:pt x="0" y="79"/>
                  </a:cubicBezTo>
                  <a:cubicBezTo>
                    <a:pt x="8" y="81"/>
                    <a:pt x="15" y="87"/>
                    <a:pt x="19" y="92"/>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ï$ḻíḓé"/>
            <p:cNvSpPr/>
            <p:nvPr/>
          </p:nvSpPr>
          <p:spPr bwMode="auto">
            <a:xfrm>
              <a:off x="1615101" y="4272821"/>
              <a:ext cx="133154" cy="136429"/>
            </a:xfrm>
            <a:custGeom>
              <a:avLst/>
              <a:gdLst>
                <a:gd name="T0" fmla="*/ 58 w 85"/>
                <a:gd name="T1" fmla="*/ 8 h 87"/>
                <a:gd name="T2" fmla="*/ 85 w 85"/>
                <a:gd name="T3" fmla="*/ 25 h 87"/>
                <a:gd name="T4" fmla="*/ 63 w 85"/>
                <a:gd name="T5" fmla="*/ 4 h 87"/>
                <a:gd name="T6" fmla="*/ 41 w 85"/>
                <a:gd name="T7" fmla="*/ 10 h 87"/>
                <a:gd name="T8" fmla="*/ 1 w 85"/>
                <a:gd name="T9" fmla="*/ 80 h 87"/>
                <a:gd name="T10" fmla="*/ 1 w 85"/>
                <a:gd name="T11" fmla="*/ 87 h 87"/>
                <a:gd name="T12" fmla="*/ 52 w 85"/>
                <a:gd name="T13" fmla="*/ 8 h 87"/>
                <a:gd name="T14" fmla="*/ 58 w 85"/>
                <a:gd name="T15" fmla="*/ 8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87">
                  <a:moveTo>
                    <a:pt x="58" y="8"/>
                  </a:moveTo>
                  <a:cubicBezTo>
                    <a:pt x="64" y="14"/>
                    <a:pt x="78" y="18"/>
                    <a:pt x="85" y="25"/>
                  </a:cubicBezTo>
                  <a:cubicBezTo>
                    <a:pt x="81" y="17"/>
                    <a:pt x="73" y="10"/>
                    <a:pt x="63" y="4"/>
                  </a:cubicBezTo>
                  <a:cubicBezTo>
                    <a:pt x="54" y="0"/>
                    <a:pt x="47" y="3"/>
                    <a:pt x="41" y="10"/>
                  </a:cubicBezTo>
                  <a:cubicBezTo>
                    <a:pt x="25" y="32"/>
                    <a:pt x="8" y="53"/>
                    <a:pt x="1" y="80"/>
                  </a:cubicBezTo>
                  <a:cubicBezTo>
                    <a:pt x="0" y="82"/>
                    <a:pt x="0" y="85"/>
                    <a:pt x="1" y="87"/>
                  </a:cubicBezTo>
                  <a:cubicBezTo>
                    <a:pt x="21" y="63"/>
                    <a:pt x="33" y="33"/>
                    <a:pt x="52" y="8"/>
                  </a:cubicBezTo>
                  <a:cubicBezTo>
                    <a:pt x="54" y="6"/>
                    <a:pt x="56" y="6"/>
                    <a:pt x="58" y="8"/>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 name="iśliḑe"/>
            <p:cNvSpPr/>
            <p:nvPr/>
          </p:nvSpPr>
          <p:spPr bwMode="auto">
            <a:xfrm>
              <a:off x="1201450" y="5703682"/>
              <a:ext cx="53480" cy="18555"/>
            </a:xfrm>
            <a:custGeom>
              <a:avLst/>
              <a:gdLst>
                <a:gd name="T0" fmla="*/ 34 w 34"/>
                <a:gd name="T1" fmla="*/ 12 h 12"/>
                <a:gd name="T2" fmla="*/ 29 w 34"/>
                <a:gd name="T3" fmla="*/ 4 h 12"/>
                <a:gd name="T4" fmla="*/ 27 w 34"/>
                <a:gd name="T5" fmla="*/ 4 h 12"/>
                <a:gd name="T6" fmla="*/ 5 w 34"/>
                <a:gd name="T7" fmla="*/ 0 h 12"/>
                <a:gd name="T8" fmla="*/ 0 w 34"/>
                <a:gd name="T9" fmla="*/ 4 h 12"/>
                <a:gd name="T10" fmla="*/ 34 w 34"/>
                <a:gd name="T11" fmla="*/ 12 h 12"/>
              </a:gdLst>
              <a:ahLst/>
              <a:cxnLst>
                <a:cxn ang="0">
                  <a:pos x="T0" y="T1"/>
                </a:cxn>
                <a:cxn ang="0">
                  <a:pos x="T2" y="T3"/>
                </a:cxn>
                <a:cxn ang="0">
                  <a:pos x="T4" y="T5"/>
                </a:cxn>
                <a:cxn ang="0">
                  <a:pos x="T6" y="T7"/>
                </a:cxn>
                <a:cxn ang="0">
                  <a:pos x="T8" y="T9"/>
                </a:cxn>
                <a:cxn ang="0">
                  <a:pos x="T10" y="T11"/>
                </a:cxn>
              </a:cxnLst>
              <a:rect l="0" t="0" r="r" b="b"/>
              <a:pathLst>
                <a:path w="34" h="12">
                  <a:moveTo>
                    <a:pt x="34" y="12"/>
                  </a:moveTo>
                  <a:cubicBezTo>
                    <a:pt x="32" y="9"/>
                    <a:pt x="30" y="7"/>
                    <a:pt x="29" y="4"/>
                  </a:cubicBezTo>
                  <a:cubicBezTo>
                    <a:pt x="28" y="4"/>
                    <a:pt x="28" y="4"/>
                    <a:pt x="27" y="4"/>
                  </a:cubicBezTo>
                  <a:cubicBezTo>
                    <a:pt x="19" y="2"/>
                    <a:pt x="12" y="2"/>
                    <a:pt x="5" y="0"/>
                  </a:cubicBezTo>
                  <a:cubicBezTo>
                    <a:pt x="3" y="1"/>
                    <a:pt x="2" y="3"/>
                    <a:pt x="0" y="4"/>
                  </a:cubicBezTo>
                  <a:cubicBezTo>
                    <a:pt x="12" y="4"/>
                    <a:pt x="24" y="7"/>
                    <a:pt x="34" y="12"/>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 name="îṩḷîḓê"/>
            <p:cNvSpPr/>
            <p:nvPr/>
          </p:nvSpPr>
          <p:spPr bwMode="auto">
            <a:xfrm>
              <a:off x="1138147" y="5721145"/>
              <a:ext cx="150617" cy="98228"/>
            </a:xfrm>
            <a:custGeom>
              <a:avLst/>
              <a:gdLst>
                <a:gd name="T0" fmla="*/ 91 w 96"/>
                <a:gd name="T1" fmla="*/ 36 h 63"/>
                <a:gd name="T2" fmla="*/ 41 w 96"/>
                <a:gd name="T3" fmla="*/ 1 h 63"/>
                <a:gd name="T4" fmla="*/ 0 w 96"/>
                <a:gd name="T5" fmla="*/ 39 h 63"/>
                <a:gd name="T6" fmla="*/ 56 w 96"/>
                <a:gd name="T7" fmla="*/ 63 h 63"/>
                <a:gd name="T8" fmla="*/ 91 w 96"/>
                <a:gd name="T9" fmla="*/ 36 h 63"/>
              </a:gdLst>
              <a:ahLst/>
              <a:cxnLst>
                <a:cxn ang="0">
                  <a:pos x="T0" y="T1"/>
                </a:cxn>
                <a:cxn ang="0">
                  <a:pos x="T2" y="T3"/>
                </a:cxn>
                <a:cxn ang="0">
                  <a:pos x="T4" y="T5"/>
                </a:cxn>
                <a:cxn ang="0">
                  <a:pos x="T6" y="T7"/>
                </a:cxn>
                <a:cxn ang="0">
                  <a:pos x="T8" y="T9"/>
                </a:cxn>
              </a:cxnLst>
              <a:rect l="0" t="0" r="r" b="b"/>
              <a:pathLst>
                <a:path w="96" h="63">
                  <a:moveTo>
                    <a:pt x="91" y="36"/>
                  </a:moveTo>
                  <a:cubicBezTo>
                    <a:pt x="85" y="13"/>
                    <a:pt x="64" y="0"/>
                    <a:pt x="41" y="1"/>
                  </a:cubicBezTo>
                  <a:cubicBezTo>
                    <a:pt x="18" y="2"/>
                    <a:pt x="0" y="15"/>
                    <a:pt x="0" y="39"/>
                  </a:cubicBezTo>
                  <a:cubicBezTo>
                    <a:pt x="12" y="55"/>
                    <a:pt x="36" y="62"/>
                    <a:pt x="56" y="63"/>
                  </a:cubicBezTo>
                  <a:cubicBezTo>
                    <a:pt x="72" y="63"/>
                    <a:pt x="96" y="58"/>
                    <a:pt x="91" y="36"/>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 name="íṡlíḍe"/>
            <p:cNvSpPr/>
            <p:nvPr/>
          </p:nvSpPr>
          <p:spPr bwMode="auto">
            <a:xfrm>
              <a:off x="1155610" y="5812825"/>
              <a:ext cx="121149" cy="28377"/>
            </a:xfrm>
            <a:custGeom>
              <a:avLst/>
              <a:gdLst>
                <a:gd name="T0" fmla="*/ 0 w 77"/>
                <a:gd name="T1" fmla="*/ 0 h 18"/>
                <a:gd name="T2" fmla="*/ 17 w 77"/>
                <a:gd name="T3" fmla="*/ 9 h 18"/>
                <a:gd name="T4" fmla="*/ 77 w 77"/>
                <a:gd name="T5" fmla="*/ 4 h 18"/>
                <a:gd name="T6" fmla="*/ 48 w 77"/>
                <a:gd name="T7" fmla="*/ 12 h 18"/>
                <a:gd name="T8" fmla="*/ 0 w 77"/>
                <a:gd name="T9" fmla="*/ 0 h 18"/>
              </a:gdLst>
              <a:ahLst/>
              <a:cxnLst>
                <a:cxn ang="0">
                  <a:pos x="T0" y="T1"/>
                </a:cxn>
                <a:cxn ang="0">
                  <a:pos x="T2" y="T3"/>
                </a:cxn>
                <a:cxn ang="0">
                  <a:pos x="T4" y="T5"/>
                </a:cxn>
                <a:cxn ang="0">
                  <a:pos x="T6" y="T7"/>
                </a:cxn>
                <a:cxn ang="0">
                  <a:pos x="T8" y="T9"/>
                </a:cxn>
              </a:cxnLst>
              <a:rect l="0" t="0" r="r" b="b"/>
              <a:pathLst>
                <a:path w="77" h="18">
                  <a:moveTo>
                    <a:pt x="0" y="0"/>
                  </a:moveTo>
                  <a:cubicBezTo>
                    <a:pt x="5" y="4"/>
                    <a:pt x="11" y="7"/>
                    <a:pt x="17" y="9"/>
                  </a:cubicBezTo>
                  <a:cubicBezTo>
                    <a:pt x="35" y="17"/>
                    <a:pt x="63" y="18"/>
                    <a:pt x="77" y="4"/>
                  </a:cubicBezTo>
                  <a:cubicBezTo>
                    <a:pt x="70" y="9"/>
                    <a:pt x="59" y="12"/>
                    <a:pt x="48" y="12"/>
                  </a:cubicBezTo>
                  <a:cubicBezTo>
                    <a:pt x="32" y="12"/>
                    <a:pt x="14" y="8"/>
                    <a:pt x="0" y="0"/>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ïṧ1îďé"/>
            <p:cNvSpPr/>
            <p:nvPr/>
          </p:nvSpPr>
          <p:spPr bwMode="auto">
            <a:xfrm>
              <a:off x="1441564" y="5780082"/>
              <a:ext cx="204097" cy="57846"/>
            </a:xfrm>
            <a:custGeom>
              <a:avLst/>
              <a:gdLst>
                <a:gd name="T0" fmla="*/ 94 w 130"/>
                <a:gd name="T1" fmla="*/ 29 h 37"/>
                <a:gd name="T2" fmla="*/ 54 w 130"/>
                <a:gd name="T3" fmla="*/ 14 h 37"/>
                <a:gd name="T4" fmla="*/ 28 w 130"/>
                <a:gd name="T5" fmla="*/ 3 h 37"/>
                <a:gd name="T6" fmla="*/ 0 w 130"/>
                <a:gd name="T7" fmla="*/ 0 h 37"/>
                <a:gd name="T8" fmla="*/ 104 w 130"/>
                <a:gd name="T9" fmla="*/ 36 h 37"/>
                <a:gd name="T10" fmla="*/ 130 w 130"/>
                <a:gd name="T11" fmla="*/ 35 h 37"/>
                <a:gd name="T12" fmla="*/ 94 w 130"/>
                <a:gd name="T13" fmla="*/ 29 h 37"/>
              </a:gdLst>
              <a:ahLst/>
              <a:cxnLst>
                <a:cxn ang="0">
                  <a:pos x="T0" y="T1"/>
                </a:cxn>
                <a:cxn ang="0">
                  <a:pos x="T2" y="T3"/>
                </a:cxn>
                <a:cxn ang="0">
                  <a:pos x="T4" y="T5"/>
                </a:cxn>
                <a:cxn ang="0">
                  <a:pos x="T6" y="T7"/>
                </a:cxn>
                <a:cxn ang="0">
                  <a:pos x="T8" y="T9"/>
                </a:cxn>
                <a:cxn ang="0">
                  <a:pos x="T10" y="T11"/>
                </a:cxn>
                <a:cxn ang="0">
                  <a:pos x="T12" y="T13"/>
                </a:cxn>
              </a:cxnLst>
              <a:rect l="0" t="0" r="r" b="b"/>
              <a:pathLst>
                <a:path w="130" h="37">
                  <a:moveTo>
                    <a:pt x="94" y="29"/>
                  </a:moveTo>
                  <a:cubicBezTo>
                    <a:pt x="80" y="25"/>
                    <a:pt x="67" y="20"/>
                    <a:pt x="54" y="14"/>
                  </a:cubicBezTo>
                  <a:cubicBezTo>
                    <a:pt x="46" y="11"/>
                    <a:pt x="37" y="6"/>
                    <a:pt x="28" y="3"/>
                  </a:cubicBezTo>
                  <a:cubicBezTo>
                    <a:pt x="19" y="0"/>
                    <a:pt x="9" y="1"/>
                    <a:pt x="0" y="0"/>
                  </a:cubicBezTo>
                  <a:cubicBezTo>
                    <a:pt x="35" y="10"/>
                    <a:pt x="68" y="28"/>
                    <a:pt x="104" y="36"/>
                  </a:cubicBezTo>
                  <a:cubicBezTo>
                    <a:pt x="113" y="37"/>
                    <a:pt x="122" y="37"/>
                    <a:pt x="130" y="35"/>
                  </a:cubicBezTo>
                  <a:cubicBezTo>
                    <a:pt x="117" y="35"/>
                    <a:pt x="103" y="31"/>
                    <a:pt x="94" y="29"/>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ísḷidê"/>
            <p:cNvSpPr/>
            <p:nvPr/>
          </p:nvSpPr>
          <p:spPr bwMode="auto">
            <a:xfrm>
              <a:off x="1498318" y="5706957"/>
              <a:ext cx="86223" cy="10914"/>
            </a:xfrm>
            <a:custGeom>
              <a:avLst/>
              <a:gdLst>
                <a:gd name="T0" fmla="*/ 55 w 55"/>
                <a:gd name="T1" fmla="*/ 1 h 7"/>
                <a:gd name="T2" fmla="*/ 0 w 55"/>
                <a:gd name="T3" fmla="*/ 5 h 7"/>
                <a:gd name="T4" fmla="*/ 55 w 55"/>
                <a:gd name="T5" fmla="*/ 1 h 7"/>
              </a:gdLst>
              <a:ahLst/>
              <a:cxnLst>
                <a:cxn ang="0">
                  <a:pos x="T0" y="T1"/>
                </a:cxn>
                <a:cxn ang="0">
                  <a:pos x="T2" y="T3"/>
                </a:cxn>
                <a:cxn ang="0">
                  <a:pos x="T4" y="T5"/>
                </a:cxn>
              </a:cxnLst>
              <a:rect l="0" t="0" r="r" b="b"/>
              <a:pathLst>
                <a:path w="55" h="7">
                  <a:moveTo>
                    <a:pt x="55" y="1"/>
                  </a:moveTo>
                  <a:cubicBezTo>
                    <a:pt x="37" y="0"/>
                    <a:pt x="17" y="3"/>
                    <a:pt x="0" y="5"/>
                  </a:cubicBezTo>
                  <a:cubicBezTo>
                    <a:pt x="17" y="7"/>
                    <a:pt x="36" y="3"/>
                    <a:pt x="55" y="1"/>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 name="ïṩḻiďê"/>
            <p:cNvSpPr/>
            <p:nvPr/>
          </p:nvSpPr>
          <p:spPr bwMode="auto">
            <a:xfrm>
              <a:off x="1409913" y="5711322"/>
              <a:ext cx="267400" cy="114600"/>
            </a:xfrm>
            <a:custGeom>
              <a:avLst/>
              <a:gdLst>
                <a:gd name="T0" fmla="*/ 23 w 170"/>
                <a:gd name="T1" fmla="*/ 12 h 73"/>
                <a:gd name="T2" fmla="*/ 10 w 170"/>
                <a:gd name="T3" fmla="*/ 11 h 73"/>
                <a:gd name="T4" fmla="*/ 10 w 170"/>
                <a:gd name="T5" fmla="*/ 12 h 73"/>
                <a:gd name="T6" fmla="*/ 9 w 170"/>
                <a:gd name="T7" fmla="*/ 33 h 73"/>
                <a:gd name="T8" fmla="*/ 51 w 170"/>
                <a:gd name="T9" fmla="*/ 40 h 73"/>
                <a:gd name="T10" fmla="*/ 78 w 170"/>
                <a:gd name="T11" fmla="*/ 51 h 73"/>
                <a:gd name="T12" fmla="*/ 118 w 170"/>
                <a:gd name="T13" fmla="*/ 65 h 73"/>
                <a:gd name="T14" fmla="*/ 155 w 170"/>
                <a:gd name="T15" fmla="*/ 70 h 73"/>
                <a:gd name="T16" fmla="*/ 168 w 170"/>
                <a:gd name="T17" fmla="*/ 48 h 73"/>
                <a:gd name="T18" fmla="*/ 136 w 170"/>
                <a:gd name="T19" fmla="*/ 7 h 73"/>
                <a:gd name="T20" fmla="*/ 33 w 170"/>
                <a:gd name="T21" fmla="*/ 3 h 73"/>
                <a:gd name="T22" fmla="*/ 23 w 170"/>
                <a:gd name="T23" fmla="*/ 1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73">
                  <a:moveTo>
                    <a:pt x="23" y="12"/>
                  </a:moveTo>
                  <a:cubicBezTo>
                    <a:pt x="19" y="14"/>
                    <a:pt x="14" y="13"/>
                    <a:pt x="10" y="11"/>
                  </a:cubicBezTo>
                  <a:cubicBezTo>
                    <a:pt x="10" y="12"/>
                    <a:pt x="10" y="12"/>
                    <a:pt x="10" y="12"/>
                  </a:cubicBezTo>
                  <a:cubicBezTo>
                    <a:pt x="7" y="17"/>
                    <a:pt x="0" y="29"/>
                    <a:pt x="9" y="33"/>
                  </a:cubicBezTo>
                  <a:cubicBezTo>
                    <a:pt x="23" y="38"/>
                    <a:pt x="38" y="35"/>
                    <a:pt x="51" y="40"/>
                  </a:cubicBezTo>
                  <a:cubicBezTo>
                    <a:pt x="60" y="43"/>
                    <a:pt x="69" y="47"/>
                    <a:pt x="78" y="51"/>
                  </a:cubicBezTo>
                  <a:cubicBezTo>
                    <a:pt x="91" y="57"/>
                    <a:pt x="104" y="62"/>
                    <a:pt x="118" y="65"/>
                  </a:cubicBezTo>
                  <a:cubicBezTo>
                    <a:pt x="129" y="69"/>
                    <a:pt x="142" y="73"/>
                    <a:pt x="155" y="70"/>
                  </a:cubicBezTo>
                  <a:cubicBezTo>
                    <a:pt x="166" y="68"/>
                    <a:pt x="170" y="59"/>
                    <a:pt x="168" y="48"/>
                  </a:cubicBezTo>
                  <a:cubicBezTo>
                    <a:pt x="164" y="30"/>
                    <a:pt x="156" y="11"/>
                    <a:pt x="136" y="7"/>
                  </a:cubicBezTo>
                  <a:cubicBezTo>
                    <a:pt x="102" y="0"/>
                    <a:pt x="65" y="20"/>
                    <a:pt x="33" y="3"/>
                  </a:cubicBezTo>
                  <a:cubicBezTo>
                    <a:pt x="31" y="7"/>
                    <a:pt x="28" y="10"/>
                    <a:pt x="23" y="12"/>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 name="í$1iḑé"/>
            <p:cNvSpPr/>
            <p:nvPr/>
          </p:nvSpPr>
          <p:spPr bwMode="auto">
            <a:xfrm>
              <a:off x="2976110" y="3472804"/>
              <a:ext cx="40383" cy="80766"/>
            </a:xfrm>
            <a:custGeom>
              <a:avLst/>
              <a:gdLst>
                <a:gd name="T0" fmla="*/ 20 w 26"/>
                <a:gd name="T1" fmla="*/ 21 h 52"/>
                <a:gd name="T2" fmla="*/ 21 w 26"/>
                <a:gd name="T3" fmla="*/ 25 h 52"/>
                <a:gd name="T4" fmla="*/ 0 w 26"/>
                <a:gd name="T5" fmla="*/ 52 h 52"/>
                <a:gd name="T6" fmla="*/ 19 w 26"/>
                <a:gd name="T7" fmla="*/ 35 h 52"/>
                <a:gd name="T8" fmla="*/ 16 w 26"/>
                <a:gd name="T9" fmla="*/ 10 h 52"/>
                <a:gd name="T10" fmla="*/ 0 w 26"/>
                <a:gd name="T11" fmla="*/ 0 h 52"/>
                <a:gd name="T12" fmla="*/ 20 w 26"/>
                <a:gd name="T13" fmla="*/ 21 h 52"/>
              </a:gdLst>
              <a:ahLst/>
              <a:cxnLst>
                <a:cxn ang="0">
                  <a:pos x="T0" y="T1"/>
                </a:cxn>
                <a:cxn ang="0">
                  <a:pos x="T2" y="T3"/>
                </a:cxn>
                <a:cxn ang="0">
                  <a:pos x="T4" y="T5"/>
                </a:cxn>
                <a:cxn ang="0">
                  <a:pos x="T6" y="T7"/>
                </a:cxn>
                <a:cxn ang="0">
                  <a:pos x="T8" y="T9"/>
                </a:cxn>
                <a:cxn ang="0">
                  <a:pos x="T10" y="T11"/>
                </a:cxn>
                <a:cxn ang="0">
                  <a:pos x="T12" y="T13"/>
                </a:cxn>
              </a:cxnLst>
              <a:rect l="0" t="0" r="r" b="b"/>
              <a:pathLst>
                <a:path w="26" h="52">
                  <a:moveTo>
                    <a:pt x="20" y="21"/>
                  </a:moveTo>
                  <a:cubicBezTo>
                    <a:pt x="21" y="22"/>
                    <a:pt x="22" y="23"/>
                    <a:pt x="21" y="25"/>
                  </a:cubicBezTo>
                  <a:cubicBezTo>
                    <a:pt x="16" y="36"/>
                    <a:pt x="9" y="45"/>
                    <a:pt x="0" y="52"/>
                  </a:cubicBezTo>
                  <a:cubicBezTo>
                    <a:pt x="7" y="47"/>
                    <a:pt x="14" y="42"/>
                    <a:pt x="19" y="35"/>
                  </a:cubicBezTo>
                  <a:cubicBezTo>
                    <a:pt x="26" y="27"/>
                    <a:pt x="25" y="16"/>
                    <a:pt x="16" y="10"/>
                  </a:cubicBezTo>
                  <a:cubicBezTo>
                    <a:pt x="11" y="7"/>
                    <a:pt x="5" y="4"/>
                    <a:pt x="0" y="0"/>
                  </a:cubicBezTo>
                  <a:cubicBezTo>
                    <a:pt x="6" y="7"/>
                    <a:pt x="13" y="14"/>
                    <a:pt x="20" y="21"/>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 name="iṣľïḋè"/>
            <p:cNvSpPr/>
            <p:nvPr/>
          </p:nvSpPr>
          <p:spPr bwMode="auto">
            <a:xfrm>
              <a:off x="2581014" y="3560118"/>
              <a:ext cx="16372" cy="7640"/>
            </a:xfrm>
            <a:custGeom>
              <a:avLst/>
              <a:gdLst>
                <a:gd name="T0" fmla="*/ 8 w 10"/>
                <a:gd name="T1" fmla="*/ 5 h 5"/>
                <a:gd name="T2" fmla="*/ 10 w 10"/>
                <a:gd name="T3" fmla="*/ 5 h 5"/>
                <a:gd name="T4" fmla="*/ 0 w 10"/>
                <a:gd name="T5" fmla="*/ 0 h 5"/>
                <a:gd name="T6" fmla="*/ 8 w 10"/>
                <a:gd name="T7" fmla="*/ 5 h 5"/>
              </a:gdLst>
              <a:ahLst/>
              <a:cxnLst>
                <a:cxn ang="0">
                  <a:pos x="T0" y="T1"/>
                </a:cxn>
                <a:cxn ang="0">
                  <a:pos x="T2" y="T3"/>
                </a:cxn>
                <a:cxn ang="0">
                  <a:pos x="T4" y="T5"/>
                </a:cxn>
                <a:cxn ang="0">
                  <a:pos x="T6" y="T7"/>
                </a:cxn>
              </a:cxnLst>
              <a:rect l="0" t="0" r="r" b="b"/>
              <a:pathLst>
                <a:path w="10" h="5">
                  <a:moveTo>
                    <a:pt x="8" y="5"/>
                  </a:moveTo>
                  <a:cubicBezTo>
                    <a:pt x="9" y="5"/>
                    <a:pt x="10" y="5"/>
                    <a:pt x="10" y="5"/>
                  </a:cubicBezTo>
                  <a:cubicBezTo>
                    <a:pt x="7" y="4"/>
                    <a:pt x="3" y="2"/>
                    <a:pt x="0" y="0"/>
                  </a:cubicBezTo>
                  <a:cubicBezTo>
                    <a:pt x="1" y="2"/>
                    <a:pt x="4" y="4"/>
                    <a:pt x="8" y="5"/>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iṩḷïḋê"/>
            <p:cNvSpPr/>
            <p:nvPr/>
          </p:nvSpPr>
          <p:spPr bwMode="auto">
            <a:xfrm>
              <a:off x="2697797" y="3426964"/>
              <a:ext cx="189908" cy="40383"/>
            </a:xfrm>
            <a:custGeom>
              <a:avLst/>
              <a:gdLst>
                <a:gd name="T0" fmla="*/ 0 w 121"/>
                <a:gd name="T1" fmla="*/ 14 h 26"/>
                <a:gd name="T2" fmla="*/ 121 w 121"/>
                <a:gd name="T3" fmla="*/ 7 h 26"/>
                <a:gd name="T4" fmla="*/ 0 w 121"/>
                <a:gd name="T5" fmla="*/ 14 h 26"/>
              </a:gdLst>
              <a:ahLst/>
              <a:cxnLst>
                <a:cxn ang="0">
                  <a:pos x="T0" y="T1"/>
                </a:cxn>
                <a:cxn ang="0">
                  <a:pos x="T2" y="T3"/>
                </a:cxn>
                <a:cxn ang="0">
                  <a:pos x="T4" y="T5"/>
                </a:cxn>
              </a:cxnLst>
              <a:rect l="0" t="0" r="r" b="b"/>
              <a:pathLst>
                <a:path w="121" h="26">
                  <a:moveTo>
                    <a:pt x="0" y="14"/>
                  </a:moveTo>
                  <a:cubicBezTo>
                    <a:pt x="41" y="26"/>
                    <a:pt x="81" y="19"/>
                    <a:pt x="121" y="7"/>
                  </a:cubicBezTo>
                  <a:cubicBezTo>
                    <a:pt x="81" y="0"/>
                    <a:pt x="39" y="1"/>
                    <a:pt x="0" y="14"/>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îṣľîḓè"/>
            <p:cNvSpPr/>
            <p:nvPr/>
          </p:nvSpPr>
          <p:spPr bwMode="auto">
            <a:xfrm>
              <a:off x="2576648" y="3437878"/>
              <a:ext cx="418017" cy="149526"/>
            </a:xfrm>
            <a:custGeom>
              <a:avLst/>
              <a:gdLst>
                <a:gd name="T0" fmla="*/ 219 w 266"/>
                <a:gd name="T1" fmla="*/ 2 h 95"/>
                <a:gd name="T2" fmla="*/ 215 w 266"/>
                <a:gd name="T3" fmla="*/ 0 h 95"/>
                <a:gd name="T4" fmla="*/ 213 w 266"/>
                <a:gd name="T5" fmla="*/ 3 h 95"/>
                <a:gd name="T6" fmla="*/ 64 w 266"/>
                <a:gd name="T7" fmla="*/ 11 h 95"/>
                <a:gd name="T8" fmla="*/ 64 w 266"/>
                <a:gd name="T9" fmla="*/ 11 h 95"/>
                <a:gd name="T10" fmla="*/ 0 w 266"/>
                <a:gd name="T11" fmla="*/ 66 h 95"/>
                <a:gd name="T12" fmla="*/ 0 w 266"/>
                <a:gd name="T13" fmla="*/ 67 h 95"/>
                <a:gd name="T14" fmla="*/ 134 w 266"/>
                <a:gd name="T15" fmla="*/ 95 h 95"/>
                <a:gd name="T16" fmla="*/ 266 w 266"/>
                <a:gd name="T17" fmla="*/ 47 h 95"/>
                <a:gd name="T18" fmla="*/ 219 w 266"/>
                <a:gd name="T19" fmla="*/ 2 h 95"/>
                <a:gd name="T20" fmla="*/ 57 w 266"/>
                <a:gd name="T21" fmla="*/ 51 h 95"/>
                <a:gd name="T22" fmla="*/ 57 w 266"/>
                <a:gd name="T23" fmla="*/ 43 h 95"/>
                <a:gd name="T24" fmla="*/ 57 w 266"/>
                <a:gd name="T25" fmla="*/ 51 h 95"/>
                <a:gd name="T26" fmla="*/ 81 w 266"/>
                <a:gd name="T27" fmla="*/ 60 h 95"/>
                <a:gd name="T28" fmla="*/ 81 w 266"/>
                <a:gd name="T29" fmla="*/ 52 h 95"/>
                <a:gd name="T30" fmla="*/ 81 w 266"/>
                <a:gd name="T31" fmla="*/ 60 h 95"/>
                <a:gd name="T32" fmla="*/ 86 w 266"/>
                <a:gd name="T33" fmla="*/ 40 h 95"/>
                <a:gd name="T34" fmla="*/ 86 w 266"/>
                <a:gd name="T35" fmla="*/ 32 h 95"/>
                <a:gd name="T36" fmla="*/ 86 w 266"/>
                <a:gd name="T37" fmla="*/ 4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6" h="95">
                  <a:moveTo>
                    <a:pt x="219" y="2"/>
                  </a:moveTo>
                  <a:cubicBezTo>
                    <a:pt x="218" y="2"/>
                    <a:pt x="216" y="1"/>
                    <a:pt x="215" y="0"/>
                  </a:cubicBezTo>
                  <a:cubicBezTo>
                    <a:pt x="215" y="2"/>
                    <a:pt x="214" y="3"/>
                    <a:pt x="213" y="3"/>
                  </a:cubicBezTo>
                  <a:cubicBezTo>
                    <a:pt x="164" y="20"/>
                    <a:pt x="114" y="30"/>
                    <a:pt x="64" y="11"/>
                  </a:cubicBezTo>
                  <a:cubicBezTo>
                    <a:pt x="64" y="11"/>
                    <a:pt x="64" y="11"/>
                    <a:pt x="64" y="11"/>
                  </a:cubicBezTo>
                  <a:cubicBezTo>
                    <a:pt x="42" y="29"/>
                    <a:pt x="20" y="46"/>
                    <a:pt x="0" y="66"/>
                  </a:cubicBezTo>
                  <a:cubicBezTo>
                    <a:pt x="0" y="67"/>
                    <a:pt x="0" y="67"/>
                    <a:pt x="0" y="67"/>
                  </a:cubicBezTo>
                  <a:cubicBezTo>
                    <a:pt x="37" y="91"/>
                    <a:pt x="92" y="95"/>
                    <a:pt x="134" y="95"/>
                  </a:cubicBezTo>
                  <a:cubicBezTo>
                    <a:pt x="175" y="95"/>
                    <a:pt x="246" y="91"/>
                    <a:pt x="266" y="47"/>
                  </a:cubicBezTo>
                  <a:cubicBezTo>
                    <a:pt x="252" y="31"/>
                    <a:pt x="236" y="16"/>
                    <a:pt x="219" y="2"/>
                  </a:cubicBezTo>
                  <a:close/>
                  <a:moveTo>
                    <a:pt x="57" y="51"/>
                  </a:moveTo>
                  <a:cubicBezTo>
                    <a:pt x="52" y="51"/>
                    <a:pt x="52" y="43"/>
                    <a:pt x="57" y="43"/>
                  </a:cubicBezTo>
                  <a:cubicBezTo>
                    <a:pt x="62" y="43"/>
                    <a:pt x="62" y="51"/>
                    <a:pt x="57" y="51"/>
                  </a:cubicBezTo>
                  <a:close/>
                  <a:moveTo>
                    <a:pt x="81" y="60"/>
                  </a:moveTo>
                  <a:cubicBezTo>
                    <a:pt x="76" y="60"/>
                    <a:pt x="76" y="52"/>
                    <a:pt x="81" y="52"/>
                  </a:cubicBezTo>
                  <a:cubicBezTo>
                    <a:pt x="86" y="52"/>
                    <a:pt x="86" y="60"/>
                    <a:pt x="81" y="60"/>
                  </a:cubicBezTo>
                  <a:close/>
                  <a:moveTo>
                    <a:pt x="86" y="40"/>
                  </a:moveTo>
                  <a:cubicBezTo>
                    <a:pt x="81" y="40"/>
                    <a:pt x="81" y="32"/>
                    <a:pt x="86" y="32"/>
                  </a:cubicBezTo>
                  <a:cubicBezTo>
                    <a:pt x="91" y="32"/>
                    <a:pt x="91" y="40"/>
                    <a:pt x="86" y="40"/>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 name="íṥľïḓe"/>
            <p:cNvSpPr/>
            <p:nvPr/>
          </p:nvSpPr>
          <p:spPr bwMode="auto">
            <a:xfrm>
              <a:off x="2471871" y="2359548"/>
              <a:ext cx="140794" cy="193183"/>
            </a:xfrm>
            <a:custGeom>
              <a:avLst/>
              <a:gdLst>
                <a:gd name="T0" fmla="*/ 49 w 90"/>
                <a:gd name="T1" fmla="*/ 119 h 123"/>
                <a:gd name="T2" fmla="*/ 42 w 90"/>
                <a:gd name="T3" fmla="*/ 115 h 123"/>
                <a:gd name="T4" fmla="*/ 35 w 90"/>
                <a:gd name="T5" fmla="*/ 74 h 123"/>
                <a:gd name="T6" fmla="*/ 7 w 90"/>
                <a:gd name="T7" fmla="*/ 64 h 123"/>
                <a:gd name="T8" fmla="*/ 0 w 90"/>
                <a:gd name="T9" fmla="*/ 62 h 123"/>
                <a:gd name="T10" fmla="*/ 3 w 90"/>
                <a:gd name="T11" fmla="*/ 64 h 123"/>
                <a:gd name="T12" fmla="*/ 5 w 90"/>
                <a:gd name="T13" fmla="*/ 65 h 123"/>
                <a:gd name="T14" fmla="*/ 10 w 90"/>
                <a:gd name="T15" fmla="*/ 68 h 123"/>
                <a:gd name="T16" fmla="*/ 12 w 90"/>
                <a:gd name="T17" fmla="*/ 70 h 123"/>
                <a:gd name="T18" fmla="*/ 17 w 90"/>
                <a:gd name="T19" fmla="*/ 74 h 123"/>
                <a:gd name="T20" fmla="*/ 17 w 90"/>
                <a:gd name="T21" fmla="*/ 74 h 123"/>
                <a:gd name="T22" fmla="*/ 36 w 90"/>
                <a:gd name="T23" fmla="*/ 115 h 123"/>
                <a:gd name="T24" fmla="*/ 36 w 90"/>
                <a:gd name="T25" fmla="*/ 116 h 123"/>
                <a:gd name="T26" fmla="*/ 51 w 90"/>
                <a:gd name="T27" fmla="*/ 121 h 123"/>
                <a:gd name="T28" fmla="*/ 62 w 90"/>
                <a:gd name="T29" fmla="*/ 113 h 123"/>
                <a:gd name="T30" fmla="*/ 68 w 90"/>
                <a:gd name="T31" fmla="*/ 105 h 123"/>
                <a:gd name="T32" fmla="*/ 68 w 90"/>
                <a:gd name="T33" fmla="*/ 105 h 123"/>
                <a:gd name="T34" fmla="*/ 69 w 90"/>
                <a:gd name="T35" fmla="*/ 104 h 123"/>
                <a:gd name="T36" fmla="*/ 71 w 90"/>
                <a:gd name="T37" fmla="*/ 101 h 123"/>
                <a:gd name="T38" fmla="*/ 74 w 90"/>
                <a:gd name="T39" fmla="*/ 97 h 123"/>
                <a:gd name="T40" fmla="*/ 75 w 90"/>
                <a:gd name="T41" fmla="*/ 95 h 123"/>
                <a:gd name="T42" fmla="*/ 83 w 90"/>
                <a:gd name="T43" fmla="*/ 79 h 123"/>
                <a:gd name="T44" fmla="*/ 78 w 90"/>
                <a:gd name="T45" fmla="*/ 0 h 123"/>
                <a:gd name="T46" fmla="*/ 49 w 90"/>
                <a:gd name="T47" fmla="*/ 11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0" h="123">
                  <a:moveTo>
                    <a:pt x="49" y="119"/>
                  </a:moveTo>
                  <a:cubicBezTo>
                    <a:pt x="46" y="123"/>
                    <a:pt x="42" y="119"/>
                    <a:pt x="42" y="115"/>
                  </a:cubicBezTo>
                  <a:cubicBezTo>
                    <a:pt x="44" y="102"/>
                    <a:pt x="47" y="84"/>
                    <a:pt x="35" y="74"/>
                  </a:cubicBezTo>
                  <a:cubicBezTo>
                    <a:pt x="27" y="68"/>
                    <a:pt x="17" y="66"/>
                    <a:pt x="7" y="64"/>
                  </a:cubicBezTo>
                  <a:cubicBezTo>
                    <a:pt x="5" y="63"/>
                    <a:pt x="2" y="62"/>
                    <a:pt x="0" y="62"/>
                  </a:cubicBezTo>
                  <a:cubicBezTo>
                    <a:pt x="1" y="62"/>
                    <a:pt x="2" y="63"/>
                    <a:pt x="3" y="64"/>
                  </a:cubicBezTo>
                  <a:cubicBezTo>
                    <a:pt x="4" y="64"/>
                    <a:pt x="4" y="65"/>
                    <a:pt x="5" y="65"/>
                  </a:cubicBezTo>
                  <a:cubicBezTo>
                    <a:pt x="7" y="66"/>
                    <a:pt x="8" y="67"/>
                    <a:pt x="10" y="68"/>
                  </a:cubicBezTo>
                  <a:cubicBezTo>
                    <a:pt x="10" y="69"/>
                    <a:pt x="11" y="69"/>
                    <a:pt x="12" y="70"/>
                  </a:cubicBezTo>
                  <a:cubicBezTo>
                    <a:pt x="14" y="71"/>
                    <a:pt x="16" y="73"/>
                    <a:pt x="17" y="74"/>
                  </a:cubicBezTo>
                  <a:cubicBezTo>
                    <a:pt x="17" y="74"/>
                    <a:pt x="17" y="74"/>
                    <a:pt x="17" y="74"/>
                  </a:cubicBezTo>
                  <a:cubicBezTo>
                    <a:pt x="30" y="85"/>
                    <a:pt x="38" y="98"/>
                    <a:pt x="36" y="115"/>
                  </a:cubicBezTo>
                  <a:cubicBezTo>
                    <a:pt x="36" y="116"/>
                    <a:pt x="36" y="116"/>
                    <a:pt x="36" y="116"/>
                  </a:cubicBezTo>
                  <a:cubicBezTo>
                    <a:pt x="39" y="120"/>
                    <a:pt x="46" y="122"/>
                    <a:pt x="51" y="121"/>
                  </a:cubicBezTo>
                  <a:cubicBezTo>
                    <a:pt x="55" y="118"/>
                    <a:pt x="59" y="116"/>
                    <a:pt x="62" y="113"/>
                  </a:cubicBezTo>
                  <a:cubicBezTo>
                    <a:pt x="64" y="110"/>
                    <a:pt x="66" y="108"/>
                    <a:pt x="68" y="105"/>
                  </a:cubicBezTo>
                  <a:cubicBezTo>
                    <a:pt x="68" y="105"/>
                    <a:pt x="68" y="105"/>
                    <a:pt x="68" y="105"/>
                  </a:cubicBezTo>
                  <a:cubicBezTo>
                    <a:pt x="68" y="105"/>
                    <a:pt x="69" y="105"/>
                    <a:pt x="69" y="104"/>
                  </a:cubicBezTo>
                  <a:cubicBezTo>
                    <a:pt x="70" y="103"/>
                    <a:pt x="71" y="102"/>
                    <a:pt x="71" y="101"/>
                  </a:cubicBezTo>
                  <a:cubicBezTo>
                    <a:pt x="72" y="99"/>
                    <a:pt x="73" y="98"/>
                    <a:pt x="74" y="97"/>
                  </a:cubicBezTo>
                  <a:cubicBezTo>
                    <a:pt x="74" y="96"/>
                    <a:pt x="74" y="96"/>
                    <a:pt x="75" y="95"/>
                  </a:cubicBezTo>
                  <a:cubicBezTo>
                    <a:pt x="78" y="90"/>
                    <a:pt x="81" y="85"/>
                    <a:pt x="83" y="79"/>
                  </a:cubicBezTo>
                  <a:cubicBezTo>
                    <a:pt x="90" y="53"/>
                    <a:pt x="90" y="23"/>
                    <a:pt x="78" y="0"/>
                  </a:cubicBezTo>
                  <a:cubicBezTo>
                    <a:pt x="89" y="39"/>
                    <a:pt x="73" y="90"/>
                    <a:pt x="49" y="119"/>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 name="ï$ľíďe"/>
            <p:cNvSpPr/>
            <p:nvPr/>
          </p:nvSpPr>
          <p:spPr bwMode="auto">
            <a:xfrm>
              <a:off x="2384557" y="2288605"/>
              <a:ext cx="219377" cy="230292"/>
            </a:xfrm>
            <a:custGeom>
              <a:avLst/>
              <a:gdLst>
                <a:gd name="T0" fmla="*/ 117 w 139"/>
                <a:gd name="T1" fmla="*/ 29 h 147"/>
                <a:gd name="T2" fmla="*/ 71 w 139"/>
                <a:gd name="T3" fmla="*/ 7 h 147"/>
                <a:gd name="T4" fmla="*/ 58 w 139"/>
                <a:gd name="T5" fmla="*/ 50 h 147"/>
                <a:gd name="T6" fmla="*/ 56 w 139"/>
                <a:gd name="T7" fmla="*/ 54 h 147"/>
                <a:gd name="T8" fmla="*/ 52 w 139"/>
                <a:gd name="T9" fmla="*/ 54 h 147"/>
                <a:gd name="T10" fmla="*/ 3 w 139"/>
                <a:gd name="T11" fmla="*/ 54 h 147"/>
                <a:gd name="T12" fmla="*/ 30 w 139"/>
                <a:gd name="T13" fmla="*/ 90 h 147"/>
                <a:gd name="T14" fmla="*/ 74 w 139"/>
                <a:gd name="T15" fmla="*/ 103 h 147"/>
                <a:gd name="T16" fmla="*/ 106 w 139"/>
                <a:gd name="T17" fmla="*/ 147 h 147"/>
                <a:gd name="T18" fmla="*/ 117 w 139"/>
                <a:gd name="T19" fmla="*/ 2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7">
                  <a:moveTo>
                    <a:pt x="117" y="29"/>
                  </a:moveTo>
                  <a:cubicBezTo>
                    <a:pt x="108" y="14"/>
                    <a:pt x="90" y="0"/>
                    <a:pt x="71" y="7"/>
                  </a:cubicBezTo>
                  <a:cubicBezTo>
                    <a:pt x="51" y="14"/>
                    <a:pt x="50" y="33"/>
                    <a:pt x="58" y="50"/>
                  </a:cubicBezTo>
                  <a:cubicBezTo>
                    <a:pt x="58" y="52"/>
                    <a:pt x="58" y="53"/>
                    <a:pt x="56" y="54"/>
                  </a:cubicBezTo>
                  <a:cubicBezTo>
                    <a:pt x="55" y="55"/>
                    <a:pt x="53" y="55"/>
                    <a:pt x="52" y="54"/>
                  </a:cubicBezTo>
                  <a:cubicBezTo>
                    <a:pt x="42" y="47"/>
                    <a:pt x="7" y="31"/>
                    <a:pt x="3" y="54"/>
                  </a:cubicBezTo>
                  <a:cubicBezTo>
                    <a:pt x="0" y="69"/>
                    <a:pt x="18" y="83"/>
                    <a:pt x="30" y="90"/>
                  </a:cubicBezTo>
                  <a:cubicBezTo>
                    <a:pt x="44" y="97"/>
                    <a:pt x="59" y="99"/>
                    <a:pt x="74" y="103"/>
                  </a:cubicBezTo>
                  <a:cubicBezTo>
                    <a:pt x="99" y="111"/>
                    <a:pt x="107" y="126"/>
                    <a:pt x="106" y="147"/>
                  </a:cubicBezTo>
                  <a:cubicBezTo>
                    <a:pt x="128" y="114"/>
                    <a:pt x="139" y="64"/>
                    <a:pt x="117" y="29"/>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ïšlîḍè"/>
            <p:cNvSpPr/>
            <p:nvPr/>
          </p:nvSpPr>
          <p:spPr bwMode="auto">
            <a:xfrm>
              <a:off x="2387831" y="2407571"/>
              <a:ext cx="19646" cy="20737"/>
            </a:xfrm>
            <a:custGeom>
              <a:avLst/>
              <a:gdLst>
                <a:gd name="T0" fmla="*/ 7 w 12"/>
                <a:gd name="T1" fmla="*/ 9 h 13"/>
                <a:gd name="T2" fmla="*/ 0 w 12"/>
                <a:gd name="T3" fmla="*/ 0 h 13"/>
                <a:gd name="T4" fmla="*/ 2 w 12"/>
                <a:gd name="T5" fmla="*/ 4 h 13"/>
                <a:gd name="T6" fmla="*/ 7 w 12"/>
                <a:gd name="T7" fmla="*/ 11 h 13"/>
                <a:gd name="T8" fmla="*/ 12 w 12"/>
                <a:gd name="T9" fmla="*/ 13 h 13"/>
                <a:gd name="T10" fmla="*/ 7 w 12"/>
                <a:gd name="T11" fmla="*/ 9 h 13"/>
              </a:gdLst>
              <a:ahLst/>
              <a:cxnLst>
                <a:cxn ang="0">
                  <a:pos x="T0" y="T1"/>
                </a:cxn>
                <a:cxn ang="0">
                  <a:pos x="T2" y="T3"/>
                </a:cxn>
                <a:cxn ang="0">
                  <a:pos x="T4" y="T5"/>
                </a:cxn>
                <a:cxn ang="0">
                  <a:pos x="T6" y="T7"/>
                </a:cxn>
                <a:cxn ang="0">
                  <a:pos x="T8" y="T9"/>
                </a:cxn>
                <a:cxn ang="0">
                  <a:pos x="T10" y="T11"/>
                </a:cxn>
              </a:cxnLst>
              <a:rect l="0" t="0" r="r" b="b"/>
              <a:pathLst>
                <a:path w="12" h="13">
                  <a:moveTo>
                    <a:pt x="7" y="9"/>
                  </a:moveTo>
                  <a:cubicBezTo>
                    <a:pt x="5" y="6"/>
                    <a:pt x="2" y="3"/>
                    <a:pt x="0" y="0"/>
                  </a:cubicBezTo>
                  <a:cubicBezTo>
                    <a:pt x="1" y="1"/>
                    <a:pt x="1" y="3"/>
                    <a:pt x="2" y="4"/>
                  </a:cubicBezTo>
                  <a:cubicBezTo>
                    <a:pt x="3" y="6"/>
                    <a:pt x="5" y="9"/>
                    <a:pt x="7" y="11"/>
                  </a:cubicBezTo>
                  <a:cubicBezTo>
                    <a:pt x="9" y="11"/>
                    <a:pt x="10" y="12"/>
                    <a:pt x="12" y="13"/>
                  </a:cubicBezTo>
                  <a:cubicBezTo>
                    <a:pt x="11" y="11"/>
                    <a:pt x="9" y="10"/>
                    <a:pt x="7" y="9"/>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 name="iṡḻíďé"/>
            <p:cNvSpPr/>
            <p:nvPr/>
          </p:nvSpPr>
          <p:spPr bwMode="auto">
            <a:xfrm>
              <a:off x="2383466" y="2334445"/>
              <a:ext cx="75309" cy="25103"/>
            </a:xfrm>
            <a:custGeom>
              <a:avLst/>
              <a:gdLst>
                <a:gd name="T0" fmla="*/ 48 w 48"/>
                <a:gd name="T1" fmla="*/ 12 h 16"/>
                <a:gd name="T2" fmla="*/ 47 w 48"/>
                <a:gd name="T3" fmla="*/ 8 h 16"/>
                <a:gd name="T4" fmla="*/ 31 w 48"/>
                <a:gd name="T5" fmla="*/ 3 h 16"/>
                <a:gd name="T6" fmla="*/ 5 w 48"/>
                <a:gd name="T7" fmla="*/ 8 h 16"/>
                <a:gd name="T8" fmla="*/ 0 w 48"/>
                <a:gd name="T9" fmla="*/ 16 h 16"/>
                <a:gd name="T10" fmla="*/ 3 w 48"/>
                <a:gd name="T11" fmla="*/ 12 h 16"/>
                <a:gd name="T12" fmla="*/ 48 w 48"/>
                <a:gd name="T13" fmla="*/ 12 h 16"/>
              </a:gdLst>
              <a:ahLst/>
              <a:cxnLst>
                <a:cxn ang="0">
                  <a:pos x="T0" y="T1"/>
                </a:cxn>
                <a:cxn ang="0">
                  <a:pos x="T2" y="T3"/>
                </a:cxn>
                <a:cxn ang="0">
                  <a:pos x="T4" y="T5"/>
                </a:cxn>
                <a:cxn ang="0">
                  <a:pos x="T6" y="T7"/>
                </a:cxn>
                <a:cxn ang="0">
                  <a:pos x="T8" y="T9"/>
                </a:cxn>
                <a:cxn ang="0">
                  <a:pos x="T10" y="T11"/>
                </a:cxn>
                <a:cxn ang="0">
                  <a:pos x="T12" y="T13"/>
                </a:cxn>
              </a:cxnLst>
              <a:rect l="0" t="0" r="r" b="b"/>
              <a:pathLst>
                <a:path w="48" h="16">
                  <a:moveTo>
                    <a:pt x="48" y="12"/>
                  </a:moveTo>
                  <a:cubicBezTo>
                    <a:pt x="47" y="11"/>
                    <a:pt x="47" y="10"/>
                    <a:pt x="47" y="8"/>
                  </a:cubicBezTo>
                  <a:cubicBezTo>
                    <a:pt x="42" y="5"/>
                    <a:pt x="37" y="4"/>
                    <a:pt x="31" y="3"/>
                  </a:cubicBezTo>
                  <a:cubicBezTo>
                    <a:pt x="21" y="0"/>
                    <a:pt x="11" y="0"/>
                    <a:pt x="5" y="8"/>
                  </a:cubicBezTo>
                  <a:cubicBezTo>
                    <a:pt x="2" y="10"/>
                    <a:pt x="1" y="13"/>
                    <a:pt x="0" y="16"/>
                  </a:cubicBezTo>
                  <a:cubicBezTo>
                    <a:pt x="1" y="15"/>
                    <a:pt x="2" y="14"/>
                    <a:pt x="3" y="12"/>
                  </a:cubicBezTo>
                  <a:cubicBezTo>
                    <a:pt x="15" y="0"/>
                    <a:pt x="34" y="5"/>
                    <a:pt x="48" y="12"/>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 name="isliḑè"/>
            <p:cNvSpPr/>
            <p:nvPr/>
          </p:nvSpPr>
          <p:spPr bwMode="auto">
            <a:xfrm>
              <a:off x="4368771" y="2833227"/>
              <a:ext cx="216103" cy="394006"/>
            </a:xfrm>
            <a:custGeom>
              <a:avLst/>
              <a:gdLst>
                <a:gd name="T0" fmla="*/ 5 w 137"/>
                <a:gd name="T1" fmla="*/ 12 h 251"/>
                <a:gd name="T2" fmla="*/ 0 w 137"/>
                <a:gd name="T3" fmla="*/ 37 h 251"/>
                <a:gd name="T4" fmla="*/ 14 w 137"/>
                <a:gd name="T5" fmla="*/ 8 h 251"/>
                <a:gd name="T6" fmla="*/ 18 w 137"/>
                <a:gd name="T7" fmla="*/ 6 h 251"/>
                <a:gd name="T8" fmla="*/ 76 w 137"/>
                <a:gd name="T9" fmla="*/ 248 h 251"/>
                <a:gd name="T10" fmla="*/ 108 w 137"/>
                <a:gd name="T11" fmla="*/ 251 h 251"/>
                <a:gd name="T12" fmla="*/ 106 w 137"/>
                <a:gd name="T13" fmla="*/ 251 h 251"/>
                <a:gd name="T14" fmla="*/ 89 w 137"/>
                <a:gd name="T15" fmla="*/ 248 h 251"/>
                <a:gd name="T16" fmla="*/ 126 w 137"/>
                <a:gd name="T17" fmla="*/ 111 h 251"/>
                <a:gd name="T18" fmla="*/ 20 w 137"/>
                <a:gd name="T19" fmla="*/ 0 h 251"/>
                <a:gd name="T20" fmla="*/ 5 w 137"/>
                <a:gd name="T21" fmla="*/ 12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251">
                  <a:moveTo>
                    <a:pt x="5" y="12"/>
                  </a:moveTo>
                  <a:cubicBezTo>
                    <a:pt x="3" y="20"/>
                    <a:pt x="2" y="29"/>
                    <a:pt x="0" y="37"/>
                  </a:cubicBezTo>
                  <a:cubicBezTo>
                    <a:pt x="4" y="27"/>
                    <a:pt x="10" y="18"/>
                    <a:pt x="14" y="8"/>
                  </a:cubicBezTo>
                  <a:cubicBezTo>
                    <a:pt x="15" y="7"/>
                    <a:pt x="16" y="6"/>
                    <a:pt x="18" y="6"/>
                  </a:cubicBezTo>
                  <a:cubicBezTo>
                    <a:pt x="131" y="21"/>
                    <a:pt x="137" y="175"/>
                    <a:pt x="76" y="248"/>
                  </a:cubicBezTo>
                  <a:cubicBezTo>
                    <a:pt x="87" y="249"/>
                    <a:pt x="97" y="251"/>
                    <a:pt x="108" y="251"/>
                  </a:cubicBezTo>
                  <a:cubicBezTo>
                    <a:pt x="107" y="251"/>
                    <a:pt x="107" y="251"/>
                    <a:pt x="106" y="251"/>
                  </a:cubicBezTo>
                  <a:cubicBezTo>
                    <a:pt x="100" y="251"/>
                    <a:pt x="94" y="249"/>
                    <a:pt x="89" y="248"/>
                  </a:cubicBezTo>
                  <a:cubicBezTo>
                    <a:pt x="115" y="208"/>
                    <a:pt x="129" y="159"/>
                    <a:pt x="126" y="111"/>
                  </a:cubicBezTo>
                  <a:cubicBezTo>
                    <a:pt x="123" y="49"/>
                    <a:pt x="81" y="8"/>
                    <a:pt x="20" y="0"/>
                  </a:cubicBezTo>
                  <a:cubicBezTo>
                    <a:pt x="14" y="0"/>
                    <a:pt x="6" y="6"/>
                    <a:pt x="5" y="12"/>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 name="îšľîḓê"/>
            <p:cNvSpPr/>
            <p:nvPr/>
          </p:nvSpPr>
          <p:spPr bwMode="auto">
            <a:xfrm>
              <a:off x="4393875" y="3198856"/>
              <a:ext cx="1092" cy="1092"/>
            </a:xfrm>
            <a:prstGeom prst="rect">
              <a:avLst/>
            </a:prstGeom>
            <a:solidFill>
              <a:srgbClr val="AB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1" name="iṡḻide"/>
            <p:cNvSpPr/>
            <p:nvPr/>
          </p:nvSpPr>
          <p:spPr bwMode="auto">
            <a:xfrm>
              <a:off x="4342577" y="3220685"/>
              <a:ext cx="40383" cy="70943"/>
            </a:xfrm>
            <a:custGeom>
              <a:avLst/>
              <a:gdLst>
                <a:gd name="T0" fmla="*/ 2 w 26"/>
                <a:gd name="T1" fmla="*/ 9 h 45"/>
                <a:gd name="T2" fmla="*/ 26 w 26"/>
                <a:gd name="T3" fmla="*/ 45 h 45"/>
                <a:gd name="T4" fmla="*/ 1 w 26"/>
                <a:gd name="T5" fmla="*/ 0 h 45"/>
                <a:gd name="T6" fmla="*/ 2 w 26"/>
                <a:gd name="T7" fmla="*/ 9 h 45"/>
              </a:gdLst>
              <a:ahLst/>
              <a:cxnLst>
                <a:cxn ang="0">
                  <a:pos x="T0" y="T1"/>
                </a:cxn>
                <a:cxn ang="0">
                  <a:pos x="T2" y="T3"/>
                </a:cxn>
                <a:cxn ang="0">
                  <a:pos x="T4" y="T5"/>
                </a:cxn>
                <a:cxn ang="0">
                  <a:pos x="T6" y="T7"/>
                </a:cxn>
              </a:cxnLst>
              <a:rect l="0" t="0" r="r" b="b"/>
              <a:pathLst>
                <a:path w="26" h="45">
                  <a:moveTo>
                    <a:pt x="2" y="9"/>
                  </a:moveTo>
                  <a:cubicBezTo>
                    <a:pt x="8" y="22"/>
                    <a:pt x="17" y="33"/>
                    <a:pt x="26" y="45"/>
                  </a:cubicBezTo>
                  <a:cubicBezTo>
                    <a:pt x="18" y="30"/>
                    <a:pt x="9" y="15"/>
                    <a:pt x="1" y="0"/>
                  </a:cubicBezTo>
                  <a:cubicBezTo>
                    <a:pt x="0" y="3"/>
                    <a:pt x="1" y="6"/>
                    <a:pt x="2" y="9"/>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 name="iṧļîḓè"/>
            <p:cNvSpPr/>
            <p:nvPr/>
          </p:nvSpPr>
          <p:spPr bwMode="auto">
            <a:xfrm>
              <a:off x="4350218" y="2853965"/>
              <a:ext cx="200823" cy="481320"/>
            </a:xfrm>
            <a:custGeom>
              <a:avLst/>
              <a:gdLst>
                <a:gd name="T0" fmla="*/ 116 w 128"/>
                <a:gd name="T1" fmla="*/ 246 h 307"/>
                <a:gd name="T2" fmla="*/ 80 w 128"/>
                <a:gd name="T3" fmla="*/ 242 h 307"/>
                <a:gd name="T4" fmla="*/ 77 w 128"/>
                <a:gd name="T5" fmla="*/ 236 h 307"/>
                <a:gd name="T6" fmla="*/ 114 w 128"/>
                <a:gd name="T7" fmla="*/ 83 h 307"/>
                <a:gd name="T8" fmla="*/ 73 w 128"/>
                <a:gd name="T9" fmla="*/ 17 h 307"/>
                <a:gd name="T10" fmla="*/ 37 w 128"/>
                <a:gd name="T11" fmla="*/ 2 h 307"/>
                <a:gd name="T12" fmla="*/ 14 w 128"/>
                <a:gd name="T13" fmla="*/ 39 h 307"/>
                <a:gd name="T14" fmla="*/ 13 w 128"/>
                <a:gd name="T15" fmla="*/ 41 h 307"/>
                <a:gd name="T16" fmla="*/ 45 w 128"/>
                <a:gd name="T17" fmla="*/ 230 h 307"/>
                <a:gd name="T18" fmla="*/ 40 w 128"/>
                <a:gd name="T19" fmla="*/ 232 h 307"/>
                <a:gd name="T20" fmla="*/ 2 w 128"/>
                <a:gd name="T21" fmla="*/ 222 h 307"/>
                <a:gd name="T22" fmla="*/ 0 w 128"/>
                <a:gd name="T23" fmla="*/ 225 h 307"/>
                <a:gd name="T24" fmla="*/ 42 w 128"/>
                <a:gd name="T25" fmla="*/ 307 h 307"/>
                <a:gd name="T26" fmla="*/ 116 w 128"/>
                <a:gd name="T27" fmla="*/ 24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307">
                  <a:moveTo>
                    <a:pt x="116" y="246"/>
                  </a:moveTo>
                  <a:cubicBezTo>
                    <a:pt x="104" y="245"/>
                    <a:pt x="92" y="243"/>
                    <a:pt x="80" y="242"/>
                  </a:cubicBezTo>
                  <a:cubicBezTo>
                    <a:pt x="76" y="242"/>
                    <a:pt x="75" y="238"/>
                    <a:pt x="77" y="236"/>
                  </a:cubicBezTo>
                  <a:cubicBezTo>
                    <a:pt x="114" y="197"/>
                    <a:pt x="128" y="135"/>
                    <a:pt x="114" y="83"/>
                  </a:cubicBezTo>
                  <a:cubicBezTo>
                    <a:pt x="108" y="58"/>
                    <a:pt x="95" y="32"/>
                    <a:pt x="73" y="17"/>
                  </a:cubicBezTo>
                  <a:cubicBezTo>
                    <a:pt x="62" y="10"/>
                    <a:pt x="50" y="4"/>
                    <a:pt x="37" y="2"/>
                  </a:cubicBezTo>
                  <a:cubicBezTo>
                    <a:pt x="28" y="0"/>
                    <a:pt x="17" y="31"/>
                    <a:pt x="14" y="39"/>
                  </a:cubicBezTo>
                  <a:cubicBezTo>
                    <a:pt x="14" y="40"/>
                    <a:pt x="14" y="40"/>
                    <a:pt x="13" y="41"/>
                  </a:cubicBezTo>
                  <a:cubicBezTo>
                    <a:pt x="85" y="69"/>
                    <a:pt x="80" y="175"/>
                    <a:pt x="45" y="230"/>
                  </a:cubicBezTo>
                  <a:cubicBezTo>
                    <a:pt x="44" y="232"/>
                    <a:pt x="42" y="233"/>
                    <a:pt x="40" y="232"/>
                  </a:cubicBezTo>
                  <a:cubicBezTo>
                    <a:pt x="28" y="228"/>
                    <a:pt x="15" y="225"/>
                    <a:pt x="2" y="222"/>
                  </a:cubicBezTo>
                  <a:cubicBezTo>
                    <a:pt x="1" y="223"/>
                    <a:pt x="1" y="224"/>
                    <a:pt x="0" y="225"/>
                  </a:cubicBezTo>
                  <a:cubicBezTo>
                    <a:pt x="14" y="252"/>
                    <a:pt x="32" y="277"/>
                    <a:pt x="42" y="307"/>
                  </a:cubicBezTo>
                  <a:cubicBezTo>
                    <a:pt x="69" y="290"/>
                    <a:pt x="90" y="265"/>
                    <a:pt x="116" y="246"/>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 name="î$liḍè"/>
            <p:cNvSpPr/>
            <p:nvPr/>
          </p:nvSpPr>
          <p:spPr bwMode="auto">
            <a:xfrm>
              <a:off x="4364406" y="2929273"/>
              <a:ext cx="78583" cy="108052"/>
            </a:xfrm>
            <a:custGeom>
              <a:avLst/>
              <a:gdLst>
                <a:gd name="T0" fmla="*/ 0 w 50"/>
                <a:gd name="T1" fmla="*/ 0 h 69"/>
                <a:gd name="T2" fmla="*/ 7 w 50"/>
                <a:gd name="T3" fmla="*/ 9 h 69"/>
                <a:gd name="T4" fmla="*/ 50 w 50"/>
                <a:gd name="T5" fmla="*/ 69 h 69"/>
                <a:gd name="T6" fmla="*/ 0 w 50"/>
                <a:gd name="T7" fmla="*/ 0 h 69"/>
              </a:gdLst>
              <a:ahLst/>
              <a:cxnLst>
                <a:cxn ang="0">
                  <a:pos x="T0" y="T1"/>
                </a:cxn>
                <a:cxn ang="0">
                  <a:pos x="T2" y="T3"/>
                </a:cxn>
                <a:cxn ang="0">
                  <a:pos x="T4" y="T5"/>
                </a:cxn>
                <a:cxn ang="0">
                  <a:pos x="T6" y="T7"/>
                </a:cxn>
              </a:cxnLst>
              <a:rect l="0" t="0" r="r" b="b"/>
              <a:pathLst>
                <a:path w="50" h="69">
                  <a:moveTo>
                    <a:pt x="0" y="0"/>
                  </a:moveTo>
                  <a:cubicBezTo>
                    <a:pt x="1" y="4"/>
                    <a:pt x="3" y="7"/>
                    <a:pt x="7" y="9"/>
                  </a:cubicBezTo>
                  <a:cubicBezTo>
                    <a:pt x="31" y="21"/>
                    <a:pt x="44" y="44"/>
                    <a:pt x="50" y="69"/>
                  </a:cubicBezTo>
                  <a:cubicBezTo>
                    <a:pt x="45" y="39"/>
                    <a:pt x="31" y="11"/>
                    <a:pt x="0" y="0"/>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 name="îsļïḑé"/>
            <p:cNvSpPr/>
            <p:nvPr/>
          </p:nvSpPr>
          <p:spPr bwMode="auto">
            <a:xfrm>
              <a:off x="4427709" y="3238147"/>
              <a:ext cx="133154" cy="106960"/>
            </a:xfrm>
            <a:custGeom>
              <a:avLst/>
              <a:gdLst>
                <a:gd name="T0" fmla="*/ 0 w 85"/>
                <a:gd name="T1" fmla="*/ 67 h 68"/>
                <a:gd name="T2" fmla="*/ 13 w 85"/>
                <a:gd name="T3" fmla="*/ 65 h 68"/>
                <a:gd name="T4" fmla="*/ 28 w 85"/>
                <a:gd name="T5" fmla="*/ 58 h 68"/>
                <a:gd name="T6" fmla="*/ 33 w 85"/>
                <a:gd name="T7" fmla="*/ 54 h 68"/>
                <a:gd name="T8" fmla="*/ 85 w 85"/>
                <a:gd name="T9" fmla="*/ 7 h 68"/>
                <a:gd name="T10" fmla="*/ 81 w 85"/>
                <a:gd name="T11" fmla="*/ 0 h 68"/>
                <a:gd name="T12" fmla="*/ 81 w 85"/>
                <a:gd name="T13" fmla="*/ 1 h 68"/>
                <a:gd name="T14" fmla="*/ 0 w 85"/>
                <a:gd name="T15" fmla="*/ 67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68">
                  <a:moveTo>
                    <a:pt x="0" y="67"/>
                  </a:moveTo>
                  <a:cubicBezTo>
                    <a:pt x="4" y="68"/>
                    <a:pt x="9" y="67"/>
                    <a:pt x="13" y="65"/>
                  </a:cubicBezTo>
                  <a:cubicBezTo>
                    <a:pt x="18" y="63"/>
                    <a:pt x="23" y="61"/>
                    <a:pt x="28" y="58"/>
                  </a:cubicBezTo>
                  <a:cubicBezTo>
                    <a:pt x="30" y="56"/>
                    <a:pt x="31" y="55"/>
                    <a:pt x="33" y="54"/>
                  </a:cubicBezTo>
                  <a:cubicBezTo>
                    <a:pt x="50" y="38"/>
                    <a:pt x="67" y="22"/>
                    <a:pt x="85" y="7"/>
                  </a:cubicBezTo>
                  <a:cubicBezTo>
                    <a:pt x="84" y="5"/>
                    <a:pt x="83" y="2"/>
                    <a:pt x="81" y="0"/>
                  </a:cubicBezTo>
                  <a:cubicBezTo>
                    <a:pt x="81" y="1"/>
                    <a:pt x="81" y="1"/>
                    <a:pt x="81" y="1"/>
                  </a:cubicBezTo>
                  <a:cubicBezTo>
                    <a:pt x="52" y="20"/>
                    <a:pt x="29" y="48"/>
                    <a:pt x="0" y="67"/>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 name="iṧļïďe"/>
            <p:cNvSpPr/>
            <p:nvPr/>
          </p:nvSpPr>
          <p:spPr bwMode="auto">
            <a:xfrm>
              <a:off x="4400423" y="3197764"/>
              <a:ext cx="17463" cy="6549"/>
            </a:xfrm>
            <a:custGeom>
              <a:avLst/>
              <a:gdLst>
                <a:gd name="T0" fmla="*/ 11 w 11"/>
                <a:gd name="T1" fmla="*/ 0 h 4"/>
                <a:gd name="T2" fmla="*/ 6 w 11"/>
                <a:gd name="T3" fmla="*/ 0 h 4"/>
                <a:gd name="T4" fmla="*/ 5 w 11"/>
                <a:gd name="T5" fmla="*/ 0 h 4"/>
                <a:gd name="T6" fmla="*/ 3 w 11"/>
                <a:gd name="T7" fmla="*/ 0 h 4"/>
                <a:gd name="T8" fmla="*/ 2 w 11"/>
                <a:gd name="T9" fmla="*/ 1 h 4"/>
                <a:gd name="T10" fmla="*/ 0 w 11"/>
                <a:gd name="T11" fmla="*/ 2 h 4"/>
                <a:gd name="T12" fmla="*/ 4 w 11"/>
                <a:gd name="T13" fmla="*/ 3 h 4"/>
                <a:gd name="T14" fmla="*/ 11 w 11"/>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
                  <a:moveTo>
                    <a:pt x="11" y="0"/>
                  </a:moveTo>
                  <a:cubicBezTo>
                    <a:pt x="6" y="0"/>
                    <a:pt x="6" y="0"/>
                    <a:pt x="6" y="0"/>
                  </a:cubicBezTo>
                  <a:cubicBezTo>
                    <a:pt x="5" y="0"/>
                    <a:pt x="5" y="0"/>
                    <a:pt x="5" y="0"/>
                  </a:cubicBezTo>
                  <a:cubicBezTo>
                    <a:pt x="3" y="0"/>
                    <a:pt x="3" y="0"/>
                    <a:pt x="3" y="0"/>
                  </a:cubicBezTo>
                  <a:cubicBezTo>
                    <a:pt x="3" y="0"/>
                    <a:pt x="2" y="1"/>
                    <a:pt x="2" y="1"/>
                  </a:cubicBezTo>
                  <a:cubicBezTo>
                    <a:pt x="2" y="2"/>
                    <a:pt x="1" y="2"/>
                    <a:pt x="0" y="2"/>
                  </a:cubicBezTo>
                  <a:cubicBezTo>
                    <a:pt x="2" y="3"/>
                    <a:pt x="3" y="3"/>
                    <a:pt x="4" y="3"/>
                  </a:cubicBezTo>
                  <a:cubicBezTo>
                    <a:pt x="6" y="4"/>
                    <a:pt x="9" y="3"/>
                    <a:pt x="11" y="0"/>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 name="ïślíḍe"/>
            <p:cNvSpPr/>
            <p:nvPr/>
          </p:nvSpPr>
          <p:spPr bwMode="auto">
            <a:xfrm>
              <a:off x="4418977" y="3167204"/>
              <a:ext cx="12006" cy="25103"/>
            </a:xfrm>
            <a:custGeom>
              <a:avLst/>
              <a:gdLst>
                <a:gd name="T0" fmla="*/ 7 w 7"/>
                <a:gd name="T1" fmla="*/ 0 h 16"/>
                <a:gd name="T2" fmla="*/ 3 w 7"/>
                <a:gd name="T3" fmla="*/ 5 h 16"/>
                <a:gd name="T4" fmla="*/ 1 w 7"/>
                <a:gd name="T5" fmla="*/ 15 h 16"/>
                <a:gd name="T6" fmla="*/ 0 w 7"/>
                <a:gd name="T7" fmla="*/ 15 h 16"/>
                <a:gd name="T8" fmla="*/ 1 w 7"/>
                <a:gd name="T9" fmla="*/ 16 h 16"/>
                <a:gd name="T10" fmla="*/ 6 w 7"/>
                <a:gd name="T11" fmla="*/ 2 h 16"/>
                <a:gd name="T12" fmla="*/ 7 w 7"/>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7" h="16">
                  <a:moveTo>
                    <a:pt x="7" y="0"/>
                  </a:moveTo>
                  <a:cubicBezTo>
                    <a:pt x="6" y="2"/>
                    <a:pt x="5" y="3"/>
                    <a:pt x="3" y="5"/>
                  </a:cubicBezTo>
                  <a:cubicBezTo>
                    <a:pt x="2" y="8"/>
                    <a:pt x="2" y="11"/>
                    <a:pt x="1" y="15"/>
                  </a:cubicBezTo>
                  <a:cubicBezTo>
                    <a:pt x="0" y="15"/>
                    <a:pt x="0" y="15"/>
                    <a:pt x="0" y="15"/>
                  </a:cubicBezTo>
                  <a:cubicBezTo>
                    <a:pt x="1" y="16"/>
                    <a:pt x="1" y="16"/>
                    <a:pt x="1" y="16"/>
                  </a:cubicBezTo>
                  <a:cubicBezTo>
                    <a:pt x="3" y="11"/>
                    <a:pt x="5" y="4"/>
                    <a:pt x="6" y="2"/>
                  </a:cubicBezTo>
                  <a:cubicBezTo>
                    <a:pt x="7" y="1"/>
                    <a:pt x="7" y="0"/>
                    <a:pt x="7" y="0"/>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 name="íSlïḋe"/>
            <p:cNvSpPr/>
            <p:nvPr/>
          </p:nvSpPr>
          <p:spPr bwMode="auto">
            <a:xfrm>
              <a:off x="3874355" y="1468943"/>
              <a:ext cx="21829" cy="15280"/>
            </a:xfrm>
            <a:custGeom>
              <a:avLst/>
              <a:gdLst>
                <a:gd name="T0" fmla="*/ 6 w 14"/>
                <a:gd name="T1" fmla="*/ 7 h 10"/>
                <a:gd name="T2" fmla="*/ 14 w 14"/>
                <a:gd name="T3" fmla="*/ 0 h 10"/>
                <a:gd name="T4" fmla="*/ 0 w 14"/>
                <a:gd name="T5" fmla="*/ 10 h 10"/>
                <a:gd name="T6" fmla="*/ 6 w 14"/>
                <a:gd name="T7" fmla="*/ 7 h 10"/>
              </a:gdLst>
              <a:ahLst/>
              <a:cxnLst>
                <a:cxn ang="0">
                  <a:pos x="T0" y="T1"/>
                </a:cxn>
                <a:cxn ang="0">
                  <a:pos x="T2" y="T3"/>
                </a:cxn>
                <a:cxn ang="0">
                  <a:pos x="T4" y="T5"/>
                </a:cxn>
                <a:cxn ang="0">
                  <a:pos x="T6" y="T7"/>
                </a:cxn>
              </a:cxnLst>
              <a:rect l="0" t="0" r="r" b="b"/>
              <a:pathLst>
                <a:path w="14" h="10">
                  <a:moveTo>
                    <a:pt x="6" y="7"/>
                  </a:moveTo>
                  <a:cubicBezTo>
                    <a:pt x="9" y="6"/>
                    <a:pt x="12" y="3"/>
                    <a:pt x="14" y="0"/>
                  </a:cubicBezTo>
                  <a:cubicBezTo>
                    <a:pt x="9" y="4"/>
                    <a:pt x="4" y="7"/>
                    <a:pt x="0" y="10"/>
                  </a:cubicBezTo>
                  <a:cubicBezTo>
                    <a:pt x="2" y="9"/>
                    <a:pt x="4" y="8"/>
                    <a:pt x="6" y="7"/>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 name="iṥľïḍè"/>
            <p:cNvSpPr/>
            <p:nvPr/>
          </p:nvSpPr>
          <p:spPr bwMode="auto">
            <a:xfrm>
              <a:off x="3700818" y="1497320"/>
              <a:ext cx="16372" cy="32743"/>
            </a:xfrm>
            <a:custGeom>
              <a:avLst/>
              <a:gdLst>
                <a:gd name="T0" fmla="*/ 2 w 10"/>
                <a:gd name="T1" fmla="*/ 11 h 21"/>
                <a:gd name="T2" fmla="*/ 2 w 10"/>
                <a:gd name="T3" fmla="*/ 11 h 21"/>
                <a:gd name="T4" fmla="*/ 10 w 10"/>
                <a:gd name="T5" fmla="*/ 21 h 21"/>
                <a:gd name="T6" fmla="*/ 0 w 10"/>
                <a:gd name="T7" fmla="*/ 0 h 21"/>
                <a:gd name="T8" fmla="*/ 2 w 10"/>
                <a:gd name="T9" fmla="*/ 11 h 21"/>
              </a:gdLst>
              <a:ahLst/>
              <a:cxnLst>
                <a:cxn ang="0">
                  <a:pos x="T0" y="T1"/>
                </a:cxn>
                <a:cxn ang="0">
                  <a:pos x="T2" y="T3"/>
                </a:cxn>
                <a:cxn ang="0">
                  <a:pos x="T4" y="T5"/>
                </a:cxn>
                <a:cxn ang="0">
                  <a:pos x="T6" y="T7"/>
                </a:cxn>
                <a:cxn ang="0">
                  <a:pos x="T8" y="T9"/>
                </a:cxn>
              </a:cxnLst>
              <a:rect l="0" t="0" r="r" b="b"/>
              <a:pathLst>
                <a:path w="10" h="21">
                  <a:moveTo>
                    <a:pt x="2" y="11"/>
                  </a:moveTo>
                  <a:cubicBezTo>
                    <a:pt x="2" y="11"/>
                    <a:pt x="2" y="11"/>
                    <a:pt x="2" y="11"/>
                  </a:cubicBezTo>
                  <a:cubicBezTo>
                    <a:pt x="3" y="15"/>
                    <a:pt x="6" y="18"/>
                    <a:pt x="10" y="21"/>
                  </a:cubicBezTo>
                  <a:cubicBezTo>
                    <a:pt x="7" y="14"/>
                    <a:pt x="4" y="7"/>
                    <a:pt x="0" y="0"/>
                  </a:cubicBezTo>
                  <a:cubicBezTo>
                    <a:pt x="0" y="3"/>
                    <a:pt x="0" y="7"/>
                    <a:pt x="2" y="11"/>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 name="iṡļïḋé"/>
            <p:cNvSpPr/>
            <p:nvPr/>
          </p:nvSpPr>
          <p:spPr bwMode="auto">
            <a:xfrm>
              <a:off x="3865624" y="1429652"/>
              <a:ext cx="13097" cy="3275"/>
            </a:xfrm>
            <a:custGeom>
              <a:avLst/>
              <a:gdLst>
                <a:gd name="T0" fmla="*/ 2 w 8"/>
                <a:gd name="T1" fmla="*/ 2 h 2"/>
                <a:gd name="T2" fmla="*/ 0 w 8"/>
                <a:gd name="T3" fmla="*/ 2 h 2"/>
                <a:gd name="T4" fmla="*/ 8 w 8"/>
                <a:gd name="T5" fmla="*/ 0 h 2"/>
                <a:gd name="T6" fmla="*/ 2 w 8"/>
                <a:gd name="T7" fmla="*/ 2 h 2"/>
              </a:gdLst>
              <a:ahLst/>
              <a:cxnLst>
                <a:cxn ang="0">
                  <a:pos x="T0" y="T1"/>
                </a:cxn>
                <a:cxn ang="0">
                  <a:pos x="T2" y="T3"/>
                </a:cxn>
                <a:cxn ang="0">
                  <a:pos x="T4" y="T5"/>
                </a:cxn>
                <a:cxn ang="0">
                  <a:pos x="T6" y="T7"/>
                </a:cxn>
              </a:cxnLst>
              <a:rect l="0" t="0" r="r" b="b"/>
              <a:pathLst>
                <a:path w="8" h="2">
                  <a:moveTo>
                    <a:pt x="2" y="2"/>
                  </a:moveTo>
                  <a:cubicBezTo>
                    <a:pt x="1" y="2"/>
                    <a:pt x="1" y="2"/>
                    <a:pt x="0" y="2"/>
                  </a:cubicBezTo>
                  <a:cubicBezTo>
                    <a:pt x="3" y="2"/>
                    <a:pt x="6" y="1"/>
                    <a:pt x="8" y="0"/>
                  </a:cubicBezTo>
                  <a:cubicBezTo>
                    <a:pt x="6" y="0"/>
                    <a:pt x="4" y="1"/>
                    <a:pt x="2" y="2"/>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 name="íṡḷíḋè"/>
            <p:cNvSpPr/>
            <p:nvPr/>
          </p:nvSpPr>
          <p:spPr bwMode="auto">
            <a:xfrm>
              <a:off x="3836155" y="1501686"/>
              <a:ext cx="3275" cy="218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1"/>
                    <a:pt x="0" y="1"/>
                  </a:cubicBezTo>
                  <a:cubicBezTo>
                    <a:pt x="1" y="1"/>
                    <a:pt x="1" y="0"/>
                    <a:pt x="2" y="0"/>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 name="ísḻîḓè"/>
            <p:cNvSpPr/>
            <p:nvPr/>
          </p:nvSpPr>
          <p:spPr bwMode="auto">
            <a:xfrm>
              <a:off x="3710641" y="1439475"/>
              <a:ext cx="188817" cy="90589"/>
            </a:xfrm>
            <a:custGeom>
              <a:avLst/>
              <a:gdLst>
                <a:gd name="T0" fmla="*/ 8 w 120"/>
                <a:gd name="T1" fmla="*/ 27 h 58"/>
                <a:gd name="T2" fmla="*/ 3 w 120"/>
                <a:gd name="T3" fmla="*/ 28 h 58"/>
                <a:gd name="T4" fmla="*/ 3 w 120"/>
                <a:gd name="T5" fmla="*/ 28 h 58"/>
                <a:gd name="T6" fmla="*/ 0 w 120"/>
                <a:gd name="T7" fmla="*/ 29 h 58"/>
                <a:gd name="T8" fmla="*/ 13 w 120"/>
                <a:gd name="T9" fmla="*/ 58 h 58"/>
                <a:gd name="T10" fmla="*/ 78 w 120"/>
                <a:gd name="T11" fmla="*/ 33 h 58"/>
                <a:gd name="T12" fmla="*/ 120 w 120"/>
                <a:gd name="T13" fmla="*/ 7 h 58"/>
                <a:gd name="T14" fmla="*/ 117 w 120"/>
                <a:gd name="T15" fmla="*/ 0 h 58"/>
                <a:gd name="T16" fmla="*/ 46 w 120"/>
                <a:gd name="T17" fmla="*/ 17 h 58"/>
                <a:gd name="T18" fmla="*/ 41 w 120"/>
                <a:gd name="T19" fmla="*/ 18 h 58"/>
                <a:gd name="T20" fmla="*/ 8 w 120"/>
                <a:gd name="T21" fmla="*/ 2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58">
                  <a:moveTo>
                    <a:pt x="8" y="27"/>
                  </a:moveTo>
                  <a:cubicBezTo>
                    <a:pt x="6" y="27"/>
                    <a:pt x="5" y="27"/>
                    <a:pt x="3" y="28"/>
                  </a:cubicBezTo>
                  <a:cubicBezTo>
                    <a:pt x="3" y="28"/>
                    <a:pt x="3" y="28"/>
                    <a:pt x="3" y="28"/>
                  </a:cubicBezTo>
                  <a:cubicBezTo>
                    <a:pt x="2" y="28"/>
                    <a:pt x="1" y="29"/>
                    <a:pt x="0" y="29"/>
                  </a:cubicBezTo>
                  <a:cubicBezTo>
                    <a:pt x="5" y="39"/>
                    <a:pt x="8" y="49"/>
                    <a:pt x="13" y="58"/>
                  </a:cubicBezTo>
                  <a:cubicBezTo>
                    <a:pt x="35" y="51"/>
                    <a:pt x="57" y="43"/>
                    <a:pt x="78" y="33"/>
                  </a:cubicBezTo>
                  <a:cubicBezTo>
                    <a:pt x="90" y="27"/>
                    <a:pt x="108" y="19"/>
                    <a:pt x="120" y="7"/>
                  </a:cubicBezTo>
                  <a:cubicBezTo>
                    <a:pt x="120" y="5"/>
                    <a:pt x="119" y="2"/>
                    <a:pt x="117" y="0"/>
                  </a:cubicBezTo>
                  <a:cubicBezTo>
                    <a:pt x="94" y="6"/>
                    <a:pt x="70" y="11"/>
                    <a:pt x="46" y="17"/>
                  </a:cubicBezTo>
                  <a:cubicBezTo>
                    <a:pt x="44" y="17"/>
                    <a:pt x="42" y="18"/>
                    <a:pt x="41" y="18"/>
                  </a:cubicBezTo>
                  <a:cubicBezTo>
                    <a:pt x="30" y="21"/>
                    <a:pt x="19" y="24"/>
                    <a:pt x="8" y="27"/>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 name="iṡḻiḓè"/>
            <p:cNvSpPr/>
            <p:nvPr/>
          </p:nvSpPr>
          <p:spPr bwMode="auto">
            <a:xfrm>
              <a:off x="3843795" y="1487498"/>
              <a:ext cx="24011" cy="10914"/>
            </a:xfrm>
            <a:custGeom>
              <a:avLst/>
              <a:gdLst>
                <a:gd name="T0" fmla="*/ 0 w 15"/>
                <a:gd name="T1" fmla="*/ 7 h 7"/>
                <a:gd name="T2" fmla="*/ 5 w 15"/>
                <a:gd name="T3" fmla="*/ 6 h 7"/>
                <a:gd name="T4" fmla="*/ 15 w 15"/>
                <a:gd name="T5" fmla="*/ 0 h 7"/>
                <a:gd name="T6" fmla="*/ 1 w 15"/>
                <a:gd name="T7" fmla="*/ 7 h 7"/>
                <a:gd name="T8" fmla="*/ 0 w 15"/>
                <a:gd name="T9" fmla="*/ 7 h 7"/>
              </a:gdLst>
              <a:ahLst/>
              <a:cxnLst>
                <a:cxn ang="0">
                  <a:pos x="T0" y="T1"/>
                </a:cxn>
                <a:cxn ang="0">
                  <a:pos x="T2" y="T3"/>
                </a:cxn>
                <a:cxn ang="0">
                  <a:pos x="T4" y="T5"/>
                </a:cxn>
                <a:cxn ang="0">
                  <a:pos x="T6" y="T7"/>
                </a:cxn>
                <a:cxn ang="0">
                  <a:pos x="T8" y="T9"/>
                </a:cxn>
              </a:cxnLst>
              <a:rect l="0" t="0" r="r" b="b"/>
              <a:pathLst>
                <a:path w="15" h="7">
                  <a:moveTo>
                    <a:pt x="0" y="7"/>
                  </a:moveTo>
                  <a:cubicBezTo>
                    <a:pt x="2" y="7"/>
                    <a:pt x="3" y="7"/>
                    <a:pt x="5" y="6"/>
                  </a:cubicBezTo>
                  <a:cubicBezTo>
                    <a:pt x="10" y="6"/>
                    <a:pt x="13" y="3"/>
                    <a:pt x="15" y="0"/>
                  </a:cubicBezTo>
                  <a:cubicBezTo>
                    <a:pt x="10" y="2"/>
                    <a:pt x="5" y="5"/>
                    <a:pt x="1" y="7"/>
                  </a:cubicBezTo>
                  <a:lnTo>
                    <a:pt x="0" y="7"/>
                  </a:ln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3" name="iṥḻíḓe"/>
            <p:cNvSpPr/>
            <p:nvPr/>
          </p:nvSpPr>
          <p:spPr bwMode="auto">
            <a:xfrm>
              <a:off x="4092641" y="1707966"/>
              <a:ext cx="164806" cy="136429"/>
            </a:xfrm>
            <a:custGeom>
              <a:avLst/>
              <a:gdLst>
                <a:gd name="T0" fmla="*/ 95 w 105"/>
                <a:gd name="T1" fmla="*/ 64 h 87"/>
                <a:gd name="T2" fmla="*/ 89 w 105"/>
                <a:gd name="T3" fmla="*/ 13 h 87"/>
                <a:gd name="T4" fmla="*/ 89 w 105"/>
                <a:gd name="T5" fmla="*/ 13 h 87"/>
                <a:gd name="T6" fmla="*/ 73 w 105"/>
                <a:gd name="T7" fmla="*/ 2 h 87"/>
                <a:gd name="T8" fmla="*/ 71 w 105"/>
                <a:gd name="T9" fmla="*/ 1 h 87"/>
                <a:gd name="T10" fmla="*/ 46 w 105"/>
                <a:gd name="T11" fmla="*/ 79 h 87"/>
                <a:gd name="T12" fmla="*/ 95 w 105"/>
                <a:gd name="T13" fmla="*/ 64 h 87"/>
                <a:gd name="T14" fmla="*/ 48 w 105"/>
                <a:gd name="T15" fmla="*/ 33 h 87"/>
                <a:gd name="T16" fmla="*/ 69 w 105"/>
                <a:gd name="T17" fmla="*/ 29 h 87"/>
                <a:gd name="T18" fmla="*/ 73 w 105"/>
                <a:gd name="T19" fmla="*/ 30 h 87"/>
                <a:gd name="T20" fmla="*/ 76 w 105"/>
                <a:gd name="T21" fmla="*/ 55 h 87"/>
                <a:gd name="T22" fmla="*/ 53 w 105"/>
                <a:gd name="T23" fmla="*/ 58 h 87"/>
                <a:gd name="T24" fmla="*/ 48 w 105"/>
                <a:gd name="T25" fmla="*/ 3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87">
                  <a:moveTo>
                    <a:pt x="95" y="64"/>
                  </a:moveTo>
                  <a:cubicBezTo>
                    <a:pt x="105" y="45"/>
                    <a:pt x="102" y="26"/>
                    <a:pt x="89" y="13"/>
                  </a:cubicBezTo>
                  <a:cubicBezTo>
                    <a:pt x="89" y="13"/>
                    <a:pt x="89" y="13"/>
                    <a:pt x="89" y="13"/>
                  </a:cubicBezTo>
                  <a:cubicBezTo>
                    <a:pt x="85" y="9"/>
                    <a:pt x="80" y="5"/>
                    <a:pt x="73" y="2"/>
                  </a:cubicBezTo>
                  <a:cubicBezTo>
                    <a:pt x="72" y="2"/>
                    <a:pt x="72" y="2"/>
                    <a:pt x="71" y="1"/>
                  </a:cubicBezTo>
                  <a:cubicBezTo>
                    <a:pt x="41" y="0"/>
                    <a:pt x="0" y="58"/>
                    <a:pt x="46" y="79"/>
                  </a:cubicBezTo>
                  <a:cubicBezTo>
                    <a:pt x="63" y="87"/>
                    <a:pt x="87" y="82"/>
                    <a:pt x="95" y="64"/>
                  </a:cubicBezTo>
                  <a:close/>
                  <a:moveTo>
                    <a:pt x="48" y="33"/>
                  </a:moveTo>
                  <a:cubicBezTo>
                    <a:pt x="53" y="26"/>
                    <a:pt x="62" y="25"/>
                    <a:pt x="69" y="29"/>
                  </a:cubicBezTo>
                  <a:cubicBezTo>
                    <a:pt x="71" y="29"/>
                    <a:pt x="72" y="29"/>
                    <a:pt x="73" y="30"/>
                  </a:cubicBezTo>
                  <a:cubicBezTo>
                    <a:pt x="80" y="37"/>
                    <a:pt x="83" y="47"/>
                    <a:pt x="76" y="55"/>
                  </a:cubicBezTo>
                  <a:cubicBezTo>
                    <a:pt x="71" y="61"/>
                    <a:pt x="61" y="63"/>
                    <a:pt x="53" y="58"/>
                  </a:cubicBezTo>
                  <a:cubicBezTo>
                    <a:pt x="45" y="53"/>
                    <a:pt x="41" y="41"/>
                    <a:pt x="48" y="33"/>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4" name="i$ľíḓè"/>
            <p:cNvSpPr/>
            <p:nvPr/>
          </p:nvSpPr>
          <p:spPr bwMode="auto">
            <a:xfrm>
              <a:off x="4089366" y="1699234"/>
              <a:ext cx="174628" cy="164806"/>
            </a:xfrm>
            <a:custGeom>
              <a:avLst/>
              <a:gdLst>
                <a:gd name="T0" fmla="*/ 59 w 111"/>
                <a:gd name="T1" fmla="*/ 103 h 105"/>
                <a:gd name="T2" fmla="*/ 110 w 111"/>
                <a:gd name="T3" fmla="*/ 63 h 105"/>
                <a:gd name="T4" fmla="*/ 110 w 111"/>
                <a:gd name="T5" fmla="*/ 56 h 105"/>
                <a:gd name="T6" fmla="*/ 104 w 111"/>
                <a:gd name="T7" fmla="*/ 73 h 105"/>
                <a:gd name="T8" fmla="*/ 42 w 111"/>
                <a:gd name="T9" fmla="*/ 89 h 105"/>
                <a:gd name="T10" fmla="*/ 60 w 111"/>
                <a:gd name="T11" fmla="*/ 0 h 105"/>
                <a:gd name="T12" fmla="*/ 55 w 111"/>
                <a:gd name="T13" fmla="*/ 1 h 105"/>
                <a:gd name="T14" fmla="*/ 33 w 111"/>
                <a:gd name="T15" fmla="*/ 15 h 105"/>
                <a:gd name="T16" fmla="*/ 23 w 111"/>
                <a:gd name="T17" fmla="*/ 28 h 105"/>
                <a:gd name="T18" fmla="*/ 16 w 111"/>
                <a:gd name="T19" fmla="*/ 56 h 105"/>
                <a:gd name="T20" fmla="*/ 59 w 111"/>
                <a:gd name="T21" fmla="*/ 10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05">
                  <a:moveTo>
                    <a:pt x="59" y="103"/>
                  </a:moveTo>
                  <a:cubicBezTo>
                    <a:pt x="84" y="105"/>
                    <a:pt x="104" y="84"/>
                    <a:pt x="110" y="63"/>
                  </a:cubicBezTo>
                  <a:cubicBezTo>
                    <a:pt x="110" y="60"/>
                    <a:pt x="111" y="58"/>
                    <a:pt x="110" y="56"/>
                  </a:cubicBezTo>
                  <a:cubicBezTo>
                    <a:pt x="109" y="62"/>
                    <a:pt x="107" y="68"/>
                    <a:pt x="104" y="73"/>
                  </a:cubicBezTo>
                  <a:cubicBezTo>
                    <a:pt x="92" y="94"/>
                    <a:pt x="63" y="103"/>
                    <a:pt x="42" y="89"/>
                  </a:cubicBezTo>
                  <a:cubicBezTo>
                    <a:pt x="0" y="63"/>
                    <a:pt x="28" y="12"/>
                    <a:pt x="60" y="0"/>
                  </a:cubicBezTo>
                  <a:cubicBezTo>
                    <a:pt x="58" y="1"/>
                    <a:pt x="57" y="1"/>
                    <a:pt x="55" y="1"/>
                  </a:cubicBezTo>
                  <a:cubicBezTo>
                    <a:pt x="46" y="4"/>
                    <a:pt x="39" y="9"/>
                    <a:pt x="33" y="15"/>
                  </a:cubicBezTo>
                  <a:cubicBezTo>
                    <a:pt x="28" y="19"/>
                    <a:pt x="25" y="23"/>
                    <a:pt x="23" y="28"/>
                  </a:cubicBezTo>
                  <a:cubicBezTo>
                    <a:pt x="18" y="37"/>
                    <a:pt x="16" y="46"/>
                    <a:pt x="16" y="56"/>
                  </a:cubicBezTo>
                  <a:cubicBezTo>
                    <a:pt x="17" y="81"/>
                    <a:pt x="35" y="100"/>
                    <a:pt x="59" y="103"/>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5" name="íš1îďê"/>
            <p:cNvSpPr/>
            <p:nvPr/>
          </p:nvSpPr>
          <p:spPr bwMode="auto">
            <a:xfrm>
              <a:off x="4172315" y="1760354"/>
              <a:ext cx="34926" cy="31652"/>
            </a:xfrm>
            <a:custGeom>
              <a:avLst/>
              <a:gdLst>
                <a:gd name="T0" fmla="*/ 19 w 22"/>
                <a:gd name="T1" fmla="*/ 4 h 20"/>
                <a:gd name="T2" fmla="*/ 16 w 22"/>
                <a:gd name="T3" fmla="*/ 3 h 20"/>
                <a:gd name="T4" fmla="*/ 3 w 22"/>
                <a:gd name="T5" fmla="*/ 4 h 20"/>
                <a:gd name="T6" fmla="*/ 17 w 22"/>
                <a:gd name="T7" fmla="*/ 9 h 20"/>
                <a:gd name="T8" fmla="*/ 18 w 22"/>
                <a:gd name="T9" fmla="*/ 10 h 20"/>
                <a:gd name="T10" fmla="*/ 18 w 22"/>
                <a:gd name="T11" fmla="*/ 10 h 20"/>
                <a:gd name="T12" fmla="*/ 2 w 22"/>
                <a:gd name="T13" fmla="*/ 7 h 20"/>
                <a:gd name="T14" fmla="*/ 2 w 22"/>
                <a:gd name="T15" fmla="*/ 6 h 20"/>
                <a:gd name="T16" fmla="*/ 8 w 22"/>
                <a:gd name="T17" fmla="*/ 18 h 20"/>
                <a:gd name="T18" fmla="*/ 20 w 22"/>
                <a:gd name="T19" fmla="*/ 15 h 20"/>
                <a:gd name="T20" fmla="*/ 19 w 22"/>
                <a:gd name="T21"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0">
                  <a:moveTo>
                    <a:pt x="19" y="4"/>
                  </a:moveTo>
                  <a:cubicBezTo>
                    <a:pt x="18" y="4"/>
                    <a:pt x="17" y="4"/>
                    <a:pt x="16" y="3"/>
                  </a:cubicBezTo>
                  <a:cubicBezTo>
                    <a:pt x="12" y="0"/>
                    <a:pt x="6" y="0"/>
                    <a:pt x="3" y="4"/>
                  </a:cubicBezTo>
                  <a:cubicBezTo>
                    <a:pt x="9" y="4"/>
                    <a:pt x="15" y="7"/>
                    <a:pt x="17" y="9"/>
                  </a:cubicBezTo>
                  <a:cubicBezTo>
                    <a:pt x="18" y="10"/>
                    <a:pt x="18" y="10"/>
                    <a:pt x="18" y="10"/>
                  </a:cubicBezTo>
                  <a:cubicBezTo>
                    <a:pt x="18" y="10"/>
                    <a:pt x="18" y="10"/>
                    <a:pt x="18" y="10"/>
                  </a:cubicBezTo>
                  <a:cubicBezTo>
                    <a:pt x="12" y="12"/>
                    <a:pt x="6" y="11"/>
                    <a:pt x="2" y="7"/>
                  </a:cubicBezTo>
                  <a:cubicBezTo>
                    <a:pt x="2" y="6"/>
                    <a:pt x="2" y="6"/>
                    <a:pt x="2" y="6"/>
                  </a:cubicBezTo>
                  <a:cubicBezTo>
                    <a:pt x="0" y="11"/>
                    <a:pt x="3" y="16"/>
                    <a:pt x="8" y="18"/>
                  </a:cubicBezTo>
                  <a:cubicBezTo>
                    <a:pt x="12" y="20"/>
                    <a:pt x="17" y="19"/>
                    <a:pt x="20" y="15"/>
                  </a:cubicBezTo>
                  <a:cubicBezTo>
                    <a:pt x="22" y="11"/>
                    <a:pt x="21" y="7"/>
                    <a:pt x="19" y="4"/>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6" name="íşḷïḑe"/>
            <p:cNvSpPr/>
            <p:nvPr/>
          </p:nvSpPr>
          <p:spPr bwMode="auto">
            <a:xfrm>
              <a:off x="4236709" y="1713423"/>
              <a:ext cx="5457" cy="3275"/>
            </a:xfrm>
            <a:custGeom>
              <a:avLst/>
              <a:gdLst>
                <a:gd name="T0" fmla="*/ 3 w 3"/>
                <a:gd name="T1" fmla="*/ 2 h 2"/>
                <a:gd name="T2" fmla="*/ 0 w 3"/>
                <a:gd name="T3" fmla="*/ 0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0"/>
                    <a:pt x="0" y="0"/>
                  </a:cubicBezTo>
                  <a:cubicBezTo>
                    <a:pt x="0" y="0"/>
                    <a:pt x="0" y="0"/>
                    <a:pt x="0" y="0"/>
                  </a:cubicBezTo>
                  <a:cubicBezTo>
                    <a:pt x="1" y="0"/>
                    <a:pt x="2" y="1"/>
                    <a:pt x="3" y="2"/>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7" name="íṩḷïḑe"/>
            <p:cNvSpPr/>
            <p:nvPr/>
          </p:nvSpPr>
          <p:spPr bwMode="auto">
            <a:xfrm>
              <a:off x="5303033" y="1673040"/>
              <a:ext cx="178994" cy="213920"/>
            </a:xfrm>
            <a:custGeom>
              <a:avLst/>
              <a:gdLst>
                <a:gd name="T0" fmla="*/ 84 w 114"/>
                <a:gd name="T1" fmla="*/ 101 h 136"/>
                <a:gd name="T2" fmla="*/ 106 w 114"/>
                <a:gd name="T3" fmla="*/ 77 h 136"/>
                <a:gd name="T4" fmla="*/ 50 w 114"/>
                <a:gd name="T5" fmla="*/ 63 h 136"/>
                <a:gd name="T6" fmla="*/ 50 w 114"/>
                <a:gd name="T7" fmla="*/ 63 h 136"/>
                <a:gd name="T8" fmla="*/ 48 w 114"/>
                <a:gd name="T9" fmla="*/ 62 h 136"/>
                <a:gd name="T10" fmla="*/ 48 w 114"/>
                <a:gd name="T11" fmla="*/ 62 h 136"/>
                <a:gd name="T12" fmla="*/ 46 w 114"/>
                <a:gd name="T13" fmla="*/ 58 h 136"/>
                <a:gd name="T14" fmla="*/ 47 w 114"/>
                <a:gd name="T15" fmla="*/ 56 h 136"/>
                <a:gd name="T16" fmla="*/ 59 w 114"/>
                <a:gd name="T17" fmla="*/ 24 h 136"/>
                <a:gd name="T18" fmla="*/ 26 w 114"/>
                <a:gd name="T19" fmla="*/ 1 h 136"/>
                <a:gd name="T20" fmla="*/ 5 w 114"/>
                <a:gd name="T21" fmla="*/ 34 h 136"/>
                <a:gd name="T22" fmla="*/ 0 w 114"/>
                <a:gd name="T23" fmla="*/ 136 h 136"/>
                <a:gd name="T24" fmla="*/ 1 w 114"/>
                <a:gd name="T25" fmla="*/ 136 h 136"/>
                <a:gd name="T26" fmla="*/ 84 w 114"/>
                <a:gd name="T27"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4" h="136">
                  <a:moveTo>
                    <a:pt x="84" y="101"/>
                  </a:moveTo>
                  <a:cubicBezTo>
                    <a:pt x="89" y="99"/>
                    <a:pt x="114" y="85"/>
                    <a:pt x="106" y="77"/>
                  </a:cubicBezTo>
                  <a:cubicBezTo>
                    <a:pt x="93" y="65"/>
                    <a:pt x="66" y="65"/>
                    <a:pt x="50" y="63"/>
                  </a:cubicBezTo>
                  <a:cubicBezTo>
                    <a:pt x="50" y="63"/>
                    <a:pt x="50" y="63"/>
                    <a:pt x="50" y="63"/>
                  </a:cubicBezTo>
                  <a:cubicBezTo>
                    <a:pt x="49" y="63"/>
                    <a:pt x="49" y="63"/>
                    <a:pt x="48" y="62"/>
                  </a:cubicBezTo>
                  <a:cubicBezTo>
                    <a:pt x="48" y="62"/>
                    <a:pt x="48" y="62"/>
                    <a:pt x="48" y="62"/>
                  </a:cubicBezTo>
                  <a:cubicBezTo>
                    <a:pt x="47" y="61"/>
                    <a:pt x="46" y="60"/>
                    <a:pt x="46" y="58"/>
                  </a:cubicBezTo>
                  <a:cubicBezTo>
                    <a:pt x="46" y="57"/>
                    <a:pt x="47" y="57"/>
                    <a:pt x="47" y="56"/>
                  </a:cubicBezTo>
                  <a:cubicBezTo>
                    <a:pt x="52" y="47"/>
                    <a:pt x="59" y="36"/>
                    <a:pt x="59" y="24"/>
                  </a:cubicBezTo>
                  <a:cubicBezTo>
                    <a:pt x="59" y="7"/>
                    <a:pt x="41" y="1"/>
                    <a:pt x="26" y="1"/>
                  </a:cubicBezTo>
                  <a:cubicBezTo>
                    <a:pt x="4" y="0"/>
                    <a:pt x="4" y="17"/>
                    <a:pt x="5" y="34"/>
                  </a:cubicBezTo>
                  <a:cubicBezTo>
                    <a:pt x="9" y="68"/>
                    <a:pt x="17" y="104"/>
                    <a:pt x="0" y="136"/>
                  </a:cubicBezTo>
                  <a:cubicBezTo>
                    <a:pt x="1" y="136"/>
                    <a:pt x="1" y="136"/>
                    <a:pt x="1" y="136"/>
                  </a:cubicBezTo>
                  <a:cubicBezTo>
                    <a:pt x="29" y="126"/>
                    <a:pt x="58" y="116"/>
                    <a:pt x="84" y="101"/>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8" name="íşļíḑé"/>
            <p:cNvSpPr/>
            <p:nvPr/>
          </p:nvSpPr>
          <p:spPr bwMode="auto">
            <a:xfrm>
              <a:off x="5317222" y="1883685"/>
              <a:ext cx="32743" cy="14189"/>
            </a:xfrm>
            <a:custGeom>
              <a:avLst/>
              <a:gdLst>
                <a:gd name="T0" fmla="*/ 12 w 21"/>
                <a:gd name="T1" fmla="*/ 6 h 9"/>
                <a:gd name="T2" fmla="*/ 21 w 21"/>
                <a:gd name="T3" fmla="*/ 0 h 9"/>
                <a:gd name="T4" fmla="*/ 0 w 21"/>
                <a:gd name="T5" fmla="*/ 8 h 9"/>
                <a:gd name="T6" fmla="*/ 12 w 21"/>
                <a:gd name="T7" fmla="*/ 6 h 9"/>
              </a:gdLst>
              <a:ahLst/>
              <a:cxnLst>
                <a:cxn ang="0">
                  <a:pos x="T0" y="T1"/>
                </a:cxn>
                <a:cxn ang="0">
                  <a:pos x="T2" y="T3"/>
                </a:cxn>
                <a:cxn ang="0">
                  <a:pos x="T4" y="T5"/>
                </a:cxn>
                <a:cxn ang="0">
                  <a:pos x="T6" y="T7"/>
                </a:cxn>
              </a:cxnLst>
              <a:rect l="0" t="0" r="r" b="b"/>
              <a:pathLst>
                <a:path w="21" h="9">
                  <a:moveTo>
                    <a:pt x="12" y="6"/>
                  </a:moveTo>
                  <a:cubicBezTo>
                    <a:pt x="15" y="4"/>
                    <a:pt x="18" y="2"/>
                    <a:pt x="21" y="0"/>
                  </a:cubicBezTo>
                  <a:cubicBezTo>
                    <a:pt x="14" y="3"/>
                    <a:pt x="7" y="5"/>
                    <a:pt x="0" y="8"/>
                  </a:cubicBezTo>
                  <a:cubicBezTo>
                    <a:pt x="4" y="9"/>
                    <a:pt x="8" y="8"/>
                    <a:pt x="12" y="6"/>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9" name="îSļîḋê"/>
            <p:cNvSpPr/>
            <p:nvPr/>
          </p:nvSpPr>
          <p:spPr bwMode="auto">
            <a:xfrm>
              <a:off x="5298667" y="1774543"/>
              <a:ext cx="10914" cy="91680"/>
            </a:xfrm>
            <a:custGeom>
              <a:avLst/>
              <a:gdLst>
                <a:gd name="T0" fmla="*/ 4 w 7"/>
                <a:gd name="T1" fmla="*/ 0 h 58"/>
                <a:gd name="T2" fmla="*/ 1 w 7"/>
                <a:gd name="T3" fmla="*/ 57 h 58"/>
                <a:gd name="T4" fmla="*/ 0 w 7"/>
                <a:gd name="T5" fmla="*/ 58 h 58"/>
                <a:gd name="T6" fmla="*/ 4 w 7"/>
                <a:gd name="T7" fmla="*/ 0 h 58"/>
              </a:gdLst>
              <a:ahLst/>
              <a:cxnLst>
                <a:cxn ang="0">
                  <a:pos x="T0" y="T1"/>
                </a:cxn>
                <a:cxn ang="0">
                  <a:pos x="T2" y="T3"/>
                </a:cxn>
                <a:cxn ang="0">
                  <a:pos x="T4" y="T5"/>
                </a:cxn>
                <a:cxn ang="0">
                  <a:pos x="T6" y="T7"/>
                </a:cxn>
              </a:cxnLst>
              <a:rect l="0" t="0" r="r" b="b"/>
              <a:pathLst>
                <a:path w="7" h="58">
                  <a:moveTo>
                    <a:pt x="4" y="0"/>
                  </a:moveTo>
                  <a:cubicBezTo>
                    <a:pt x="4" y="21"/>
                    <a:pt x="5" y="43"/>
                    <a:pt x="1" y="57"/>
                  </a:cubicBezTo>
                  <a:cubicBezTo>
                    <a:pt x="0" y="57"/>
                    <a:pt x="0" y="58"/>
                    <a:pt x="0" y="58"/>
                  </a:cubicBezTo>
                  <a:cubicBezTo>
                    <a:pt x="7" y="40"/>
                    <a:pt x="6" y="20"/>
                    <a:pt x="4" y="0"/>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0" name="ïSlídê"/>
            <p:cNvSpPr/>
            <p:nvPr/>
          </p:nvSpPr>
          <p:spPr bwMode="auto">
            <a:xfrm>
              <a:off x="5419816" y="1763628"/>
              <a:ext cx="75309" cy="44749"/>
            </a:xfrm>
            <a:custGeom>
              <a:avLst/>
              <a:gdLst>
                <a:gd name="T0" fmla="*/ 40 w 48"/>
                <a:gd name="T1" fmla="*/ 28 h 28"/>
                <a:gd name="T2" fmla="*/ 31 w 48"/>
                <a:gd name="T3" fmla="*/ 5 h 28"/>
                <a:gd name="T4" fmla="*/ 0 w 48"/>
                <a:gd name="T5" fmla="*/ 0 h 28"/>
                <a:gd name="T6" fmla="*/ 40 w 48"/>
                <a:gd name="T7" fmla="*/ 28 h 28"/>
              </a:gdLst>
              <a:ahLst/>
              <a:cxnLst>
                <a:cxn ang="0">
                  <a:pos x="T0" y="T1"/>
                </a:cxn>
                <a:cxn ang="0">
                  <a:pos x="T2" y="T3"/>
                </a:cxn>
                <a:cxn ang="0">
                  <a:pos x="T4" y="T5"/>
                </a:cxn>
                <a:cxn ang="0">
                  <a:pos x="T6" y="T7"/>
                </a:cxn>
              </a:cxnLst>
              <a:rect l="0" t="0" r="r" b="b"/>
              <a:pathLst>
                <a:path w="48" h="28">
                  <a:moveTo>
                    <a:pt x="40" y="28"/>
                  </a:moveTo>
                  <a:cubicBezTo>
                    <a:pt x="46" y="20"/>
                    <a:pt x="42" y="7"/>
                    <a:pt x="31" y="5"/>
                  </a:cubicBezTo>
                  <a:cubicBezTo>
                    <a:pt x="21" y="2"/>
                    <a:pt x="10" y="1"/>
                    <a:pt x="0" y="0"/>
                  </a:cubicBezTo>
                  <a:cubicBezTo>
                    <a:pt x="21" y="5"/>
                    <a:pt x="48" y="13"/>
                    <a:pt x="40" y="28"/>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íṥľïďê"/>
            <p:cNvSpPr/>
            <p:nvPr/>
          </p:nvSpPr>
          <p:spPr bwMode="auto">
            <a:xfrm>
              <a:off x="5225542" y="3852621"/>
              <a:ext cx="73126" cy="64395"/>
            </a:xfrm>
            <a:custGeom>
              <a:avLst/>
              <a:gdLst>
                <a:gd name="T0" fmla="*/ 46 w 46"/>
                <a:gd name="T1" fmla="*/ 11 h 41"/>
                <a:gd name="T2" fmla="*/ 24 w 46"/>
                <a:gd name="T3" fmla="*/ 4 h 41"/>
                <a:gd name="T4" fmla="*/ 7 w 46"/>
                <a:gd name="T5" fmla="*/ 12 h 41"/>
                <a:gd name="T6" fmla="*/ 2 w 46"/>
                <a:gd name="T7" fmla="*/ 31 h 41"/>
                <a:gd name="T8" fmla="*/ 7 w 46"/>
                <a:gd name="T9" fmla="*/ 41 h 41"/>
                <a:gd name="T10" fmla="*/ 3 w 46"/>
                <a:gd name="T11" fmla="*/ 25 h 41"/>
                <a:gd name="T12" fmla="*/ 46 w 46"/>
                <a:gd name="T13" fmla="*/ 11 h 41"/>
              </a:gdLst>
              <a:ahLst/>
              <a:cxnLst>
                <a:cxn ang="0">
                  <a:pos x="T0" y="T1"/>
                </a:cxn>
                <a:cxn ang="0">
                  <a:pos x="T2" y="T3"/>
                </a:cxn>
                <a:cxn ang="0">
                  <a:pos x="T4" y="T5"/>
                </a:cxn>
                <a:cxn ang="0">
                  <a:pos x="T6" y="T7"/>
                </a:cxn>
                <a:cxn ang="0">
                  <a:pos x="T8" y="T9"/>
                </a:cxn>
                <a:cxn ang="0">
                  <a:pos x="T10" y="T11"/>
                </a:cxn>
                <a:cxn ang="0">
                  <a:pos x="T12" y="T13"/>
                </a:cxn>
              </a:cxnLst>
              <a:rect l="0" t="0" r="r" b="b"/>
              <a:pathLst>
                <a:path w="46" h="41">
                  <a:moveTo>
                    <a:pt x="46" y="11"/>
                  </a:moveTo>
                  <a:cubicBezTo>
                    <a:pt x="40" y="7"/>
                    <a:pt x="33" y="4"/>
                    <a:pt x="24" y="4"/>
                  </a:cubicBezTo>
                  <a:cubicBezTo>
                    <a:pt x="18" y="5"/>
                    <a:pt x="11" y="7"/>
                    <a:pt x="7" y="12"/>
                  </a:cubicBezTo>
                  <a:cubicBezTo>
                    <a:pt x="2" y="18"/>
                    <a:pt x="0" y="24"/>
                    <a:pt x="2" y="31"/>
                  </a:cubicBezTo>
                  <a:cubicBezTo>
                    <a:pt x="2" y="35"/>
                    <a:pt x="4" y="39"/>
                    <a:pt x="7" y="41"/>
                  </a:cubicBezTo>
                  <a:cubicBezTo>
                    <a:pt x="4" y="37"/>
                    <a:pt x="2" y="31"/>
                    <a:pt x="3" y="25"/>
                  </a:cubicBezTo>
                  <a:cubicBezTo>
                    <a:pt x="3" y="0"/>
                    <a:pt x="29" y="4"/>
                    <a:pt x="46" y="11"/>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2" name="íś1ïdè"/>
            <p:cNvSpPr/>
            <p:nvPr/>
          </p:nvSpPr>
          <p:spPr bwMode="auto">
            <a:xfrm>
              <a:off x="5299759" y="3897370"/>
              <a:ext cx="9823" cy="14189"/>
            </a:xfrm>
            <a:custGeom>
              <a:avLst/>
              <a:gdLst>
                <a:gd name="T0" fmla="*/ 0 w 6"/>
                <a:gd name="T1" fmla="*/ 9 h 9"/>
                <a:gd name="T2" fmla="*/ 6 w 6"/>
                <a:gd name="T3" fmla="*/ 0 h 9"/>
                <a:gd name="T4" fmla="*/ 0 w 6"/>
                <a:gd name="T5" fmla="*/ 9 h 9"/>
              </a:gdLst>
              <a:ahLst/>
              <a:cxnLst>
                <a:cxn ang="0">
                  <a:pos x="T0" y="T1"/>
                </a:cxn>
                <a:cxn ang="0">
                  <a:pos x="T2" y="T3"/>
                </a:cxn>
                <a:cxn ang="0">
                  <a:pos x="T4" y="T5"/>
                </a:cxn>
              </a:cxnLst>
              <a:rect l="0" t="0" r="r" b="b"/>
              <a:pathLst>
                <a:path w="6" h="9">
                  <a:moveTo>
                    <a:pt x="0" y="9"/>
                  </a:moveTo>
                  <a:cubicBezTo>
                    <a:pt x="3" y="7"/>
                    <a:pt x="5" y="4"/>
                    <a:pt x="6" y="0"/>
                  </a:cubicBezTo>
                  <a:cubicBezTo>
                    <a:pt x="4" y="3"/>
                    <a:pt x="2" y="6"/>
                    <a:pt x="0" y="9"/>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3" name="í$ḷíďê"/>
            <p:cNvSpPr/>
            <p:nvPr/>
          </p:nvSpPr>
          <p:spPr bwMode="auto">
            <a:xfrm>
              <a:off x="5241913" y="3860261"/>
              <a:ext cx="60029" cy="62212"/>
            </a:xfrm>
            <a:custGeom>
              <a:avLst/>
              <a:gdLst>
                <a:gd name="T0" fmla="*/ 1 w 38"/>
                <a:gd name="T1" fmla="*/ 16 h 40"/>
                <a:gd name="T2" fmla="*/ 12 w 38"/>
                <a:gd name="T3" fmla="*/ 38 h 40"/>
                <a:gd name="T4" fmla="*/ 38 w 38"/>
                <a:gd name="T5" fmla="*/ 16 h 40"/>
                <a:gd name="T6" fmla="*/ 1 w 38"/>
                <a:gd name="T7" fmla="*/ 16 h 40"/>
                <a:gd name="T8" fmla="*/ 15 w 38"/>
                <a:gd name="T9" fmla="*/ 10 h 40"/>
                <a:gd name="T10" fmla="*/ 15 w 38"/>
                <a:gd name="T11" fmla="*/ 10 h 40"/>
                <a:gd name="T12" fmla="*/ 15 w 38"/>
                <a:gd name="T13" fmla="*/ 10 h 40"/>
                <a:gd name="T14" fmla="*/ 15 w 38"/>
                <a:gd name="T15" fmla="*/ 1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0">
                  <a:moveTo>
                    <a:pt x="1" y="16"/>
                  </a:moveTo>
                  <a:cubicBezTo>
                    <a:pt x="0" y="24"/>
                    <a:pt x="3" y="36"/>
                    <a:pt x="12" y="38"/>
                  </a:cubicBezTo>
                  <a:cubicBezTo>
                    <a:pt x="23" y="40"/>
                    <a:pt x="33" y="27"/>
                    <a:pt x="38" y="16"/>
                  </a:cubicBezTo>
                  <a:cubicBezTo>
                    <a:pt x="29" y="12"/>
                    <a:pt x="5" y="0"/>
                    <a:pt x="1" y="16"/>
                  </a:cubicBezTo>
                  <a:close/>
                  <a:moveTo>
                    <a:pt x="15" y="10"/>
                  </a:moveTo>
                  <a:cubicBezTo>
                    <a:pt x="15" y="10"/>
                    <a:pt x="15" y="10"/>
                    <a:pt x="15" y="10"/>
                  </a:cubicBezTo>
                  <a:cubicBezTo>
                    <a:pt x="15" y="10"/>
                    <a:pt x="15" y="10"/>
                    <a:pt x="15" y="10"/>
                  </a:cubicBezTo>
                  <a:cubicBezTo>
                    <a:pt x="15" y="10"/>
                    <a:pt x="15" y="10"/>
                    <a:pt x="15" y="10"/>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4" name="ïslîdê"/>
            <p:cNvSpPr/>
            <p:nvPr/>
          </p:nvSpPr>
          <p:spPr bwMode="auto">
            <a:xfrm>
              <a:off x="5349965" y="3752209"/>
              <a:ext cx="89497" cy="94955"/>
            </a:xfrm>
            <a:custGeom>
              <a:avLst/>
              <a:gdLst>
                <a:gd name="T0" fmla="*/ 48 w 57"/>
                <a:gd name="T1" fmla="*/ 4 h 61"/>
                <a:gd name="T2" fmla="*/ 48 w 57"/>
                <a:gd name="T3" fmla="*/ 10 h 61"/>
                <a:gd name="T4" fmla="*/ 53 w 57"/>
                <a:gd name="T5" fmla="*/ 15 h 61"/>
                <a:gd name="T6" fmla="*/ 11 w 57"/>
                <a:gd name="T7" fmla="*/ 32 h 61"/>
                <a:gd name="T8" fmla="*/ 40 w 57"/>
                <a:gd name="T9" fmla="*/ 7 h 61"/>
                <a:gd name="T10" fmla="*/ 40 w 57"/>
                <a:gd name="T11" fmla="*/ 1 h 61"/>
                <a:gd name="T12" fmla="*/ 15 w 57"/>
                <a:gd name="T13" fmla="*/ 4 h 61"/>
                <a:gd name="T14" fmla="*/ 2 w 57"/>
                <a:gd name="T15" fmla="*/ 26 h 61"/>
                <a:gd name="T16" fmla="*/ 14 w 57"/>
                <a:gd name="T17" fmla="*/ 47 h 61"/>
                <a:gd name="T18" fmla="*/ 30 w 57"/>
                <a:gd name="T19" fmla="*/ 49 h 61"/>
                <a:gd name="T20" fmla="*/ 43 w 57"/>
                <a:gd name="T21" fmla="*/ 41 h 61"/>
                <a:gd name="T22" fmla="*/ 47 w 57"/>
                <a:gd name="T23" fmla="*/ 32 h 61"/>
                <a:gd name="T24" fmla="*/ 55 w 57"/>
                <a:gd name="T25" fmla="*/ 22 h 61"/>
                <a:gd name="T26" fmla="*/ 48 w 57"/>
                <a:gd name="T27"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61">
                  <a:moveTo>
                    <a:pt x="48" y="4"/>
                  </a:moveTo>
                  <a:cubicBezTo>
                    <a:pt x="48" y="6"/>
                    <a:pt x="48" y="8"/>
                    <a:pt x="48" y="10"/>
                  </a:cubicBezTo>
                  <a:cubicBezTo>
                    <a:pt x="50" y="9"/>
                    <a:pt x="54" y="11"/>
                    <a:pt x="53" y="15"/>
                  </a:cubicBezTo>
                  <a:cubicBezTo>
                    <a:pt x="46" y="33"/>
                    <a:pt x="25" y="61"/>
                    <a:pt x="11" y="32"/>
                  </a:cubicBezTo>
                  <a:cubicBezTo>
                    <a:pt x="0" y="8"/>
                    <a:pt x="22" y="2"/>
                    <a:pt x="40" y="7"/>
                  </a:cubicBezTo>
                  <a:cubicBezTo>
                    <a:pt x="40" y="5"/>
                    <a:pt x="40" y="3"/>
                    <a:pt x="40" y="1"/>
                  </a:cubicBezTo>
                  <a:cubicBezTo>
                    <a:pt x="32" y="0"/>
                    <a:pt x="23" y="0"/>
                    <a:pt x="15" y="4"/>
                  </a:cubicBezTo>
                  <a:cubicBezTo>
                    <a:pt x="7" y="9"/>
                    <a:pt x="2" y="17"/>
                    <a:pt x="2" y="26"/>
                  </a:cubicBezTo>
                  <a:cubicBezTo>
                    <a:pt x="2" y="34"/>
                    <a:pt x="6" y="44"/>
                    <a:pt x="14" y="47"/>
                  </a:cubicBezTo>
                  <a:cubicBezTo>
                    <a:pt x="19" y="50"/>
                    <a:pt x="24" y="50"/>
                    <a:pt x="30" y="49"/>
                  </a:cubicBezTo>
                  <a:cubicBezTo>
                    <a:pt x="35" y="48"/>
                    <a:pt x="39" y="45"/>
                    <a:pt x="43" y="41"/>
                  </a:cubicBezTo>
                  <a:cubicBezTo>
                    <a:pt x="45" y="39"/>
                    <a:pt x="47" y="35"/>
                    <a:pt x="47" y="32"/>
                  </a:cubicBezTo>
                  <a:cubicBezTo>
                    <a:pt x="51" y="30"/>
                    <a:pt x="54" y="26"/>
                    <a:pt x="55" y="22"/>
                  </a:cubicBezTo>
                  <a:cubicBezTo>
                    <a:pt x="57" y="15"/>
                    <a:pt x="54" y="8"/>
                    <a:pt x="48" y="4"/>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5" name="íŝļïdé"/>
            <p:cNvSpPr/>
            <p:nvPr/>
          </p:nvSpPr>
          <p:spPr bwMode="auto">
            <a:xfrm>
              <a:off x="5363062" y="3767489"/>
              <a:ext cx="56754" cy="57846"/>
            </a:xfrm>
            <a:custGeom>
              <a:avLst/>
              <a:gdLst>
                <a:gd name="T0" fmla="*/ 34 w 36"/>
                <a:gd name="T1" fmla="*/ 6 h 37"/>
                <a:gd name="T2" fmla="*/ 10 w 36"/>
                <a:gd name="T3" fmla="*/ 19 h 37"/>
                <a:gd name="T4" fmla="*/ 36 w 36"/>
                <a:gd name="T5" fmla="*/ 6 h 37"/>
                <a:gd name="T6" fmla="*/ 34 w 36"/>
                <a:gd name="T7" fmla="*/ 6 h 37"/>
              </a:gdLst>
              <a:ahLst/>
              <a:cxnLst>
                <a:cxn ang="0">
                  <a:pos x="T0" y="T1"/>
                </a:cxn>
                <a:cxn ang="0">
                  <a:pos x="T2" y="T3"/>
                </a:cxn>
                <a:cxn ang="0">
                  <a:pos x="T4" y="T5"/>
                </a:cxn>
                <a:cxn ang="0">
                  <a:pos x="T6" y="T7"/>
                </a:cxn>
              </a:cxnLst>
              <a:rect l="0" t="0" r="r" b="b"/>
              <a:pathLst>
                <a:path w="36" h="37">
                  <a:moveTo>
                    <a:pt x="34" y="6"/>
                  </a:moveTo>
                  <a:cubicBezTo>
                    <a:pt x="23" y="1"/>
                    <a:pt x="0" y="0"/>
                    <a:pt x="10" y="19"/>
                  </a:cubicBezTo>
                  <a:cubicBezTo>
                    <a:pt x="20" y="37"/>
                    <a:pt x="31" y="18"/>
                    <a:pt x="36" y="6"/>
                  </a:cubicBezTo>
                  <a:cubicBezTo>
                    <a:pt x="35" y="6"/>
                    <a:pt x="35" y="6"/>
                    <a:pt x="34" y="6"/>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6" name="ïšlïḑê"/>
            <p:cNvSpPr/>
            <p:nvPr/>
          </p:nvSpPr>
          <p:spPr bwMode="auto">
            <a:xfrm>
              <a:off x="5430730" y="3682358"/>
              <a:ext cx="3275" cy="25103"/>
            </a:xfrm>
            <a:custGeom>
              <a:avLst/>
              <a:gdLst>
                <a:gd name="T0" fmla="*/ 0 w 2"/>
                <a:gd name="T1" fmla="*/ 16 h 16"/>
                <a:gd name="T2" fmla="*/ 0 w 2"/>
                <a:gd name="T3" fmla="*/ 0 h 16"/>
                <a:gd name="T4" fmla="*/ 0 w 2"/>
                <a:gd name="T5" fmla="*/ 16 h 16"/>
              </a:gdLst>
              <a:ahLst/>
              <a:cxnLst>
                <a:cxn ang="0">
                  <a:pos x="T0" y="T1"/>
                </a:cxn>
                <a:cxn ang="0">
                  <a:pos x="T2" y="T3"/>
                </a:cxn>
                <a:cxn ang="0">
                  <a:pos x="T4" y="T5"/>
                </a:cxn>
              </a:cxnLst>
              <a:rect l="0" t="0" r="r" b="b"/>
              <a:pathLst>
                <a:path w="2" h="16">
                  <a:moveTo>
                    <a:pt x="0" y="16"/>
                  </a:moveTo>
                  <a:cubicBezTo>
                    <a:pt x="2" y="11"/>
                    <a:pt x="2" y="5"/>
                    <a:pt x="0" y="0"/>
                  </a:cubicBezTo>
                  <a:cubicBezTo>
                    <a:pt x="0" y="5"/>
                    <a:pt x="0" y="11"/>
                    <a:pt x="0" y="16"/>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7" name="îṥ1ïḓè"/>
            <p:cNvSpPr/>
            <p:nvPr/>
          </p:nvSpPr>
          <p:spPr bwMode="auto">
            <a:xfrm>
              <a:off x="5402353" y="3671444"/>
              <a:ext cx="14189" cy="0"/>
            </a:xfrm>
            <a:custGeom>
              <a:avLst/>
              <a:gdLst>
                <a:gd name="T0" fmla="*/ 9 w 9"/>
                <a:gd name="T1" fmla="*/ 4 w 9"/>
                <a:gd name="T2" fmla="*/ 0 w 9"/>
                <a:gd name="T3" fmla="*/ 9 w 9"/>
              </a:gdLst>
              <a:ahLst/>
              <a:cxnLst>
                <a:cxn ang="0">
                  <a:pos x="T0" y="0"/>
                </a:cxn>
                <a:cxn ang="0">
                  <a:pos x="T1" y="0"/>
                </a:cxn>
                <a:cxn ang="0">
                  <a:pos x="T2" y="0"/>
                </a:cxn>
                <a:cxn ang="0">
                  <a:pos x="T3" y="0"/>
                </a:cxn>
              </a:cxnLst>
              <a:rect l="0" t="0" r="r" b="b"/>
              <a:pathLst>
                <a:path w="9">
                  <a:moveTo>
                    <a:pt x="9" y="0"/>
                  </a:moveTo>
                  <a:cubicBezTo>
                    <a:pt x="8" y="0"/>
                    <a:pt x="6" y="0"/>
                    <a:pt x="4" y="0"/>
                  </a:cubicBezTo>
                  <a:cubicBezTo>
                    <a:pt x="3" y="0"/>
                    <a:pt x="2" y="0"/>
                    <a:pt x="0" y="0"/>
                  </a:cubicBezTo>
                  <a:cubicBezTo>
                    <a:pt x="4" y="0"/>
                    <a:pt x="7" y="0"/>
                    <a:pt x="9" y="0"/>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8" name="îŝ1íḋe"/>
            <p:cNvSpPr/>
            <p:nvPr/>
          </p:nvSpPr>
          <p:spPr bwMode="auto">
            <a:xfrm>
              <a:off x="5299759" y="3689998"/>
              <a:ext cx="14189" cy="39291"/>
            </a:xfrm>
            <a:custGeom>
              <a:avLst/>
              <a:gdLst>
                <a:gd name="T0" fmla="*/ 7 w 9"/>
                <a:gd name="T1" fmla="*/ 2 h 25"/>
                <a:gd name="T2" fmla="*/ 8 w 9"/>
                <a:gd name="T3" fmla="*/ 0 h 25"/>
                <a:gd name="T4" fmla="*/ 9 w 9"/>
                <a:gd name="T5" fmla="*/ 25 h 25"/>
                <a:gd name="T6" fmla="*/ 8 w 9"/>
                <a:gd name="T7" fmla="*/ 20 h 25"/>
                <a:gd name="T8" fmla="*/ 7 w 9"/>
                <a:gd name="T9" fmla="*/ 2 h 25"/>
              </a:gdLst>
              <a:ahLst/>
              <a:cxnLst>
                <a:cxn ang="0">
                  <a:pos x="T0" y="T1"/>
                </a:cxn>
                <a:cxn ang="0">
                  <a:pos x="T2" y="T3"/>
                </a:cxn>
                <a:cxn ang="0">
                  <a:pos x="T4" y="T5"/>
                </a:cxn>
                <a:cxn ang="0">
                  <a:pos x="T6" y="T7"/>
                </a:cxn>
                <a:cxn ang="0">
                  <a:pos x="T8" y="T9"/>
                </a:cxn>
              </a:cxnLst>
              <a:rect l="0" t="0" r="r" b="b"/>
              <a:pathLst>
                <a:path w="9" h="25">
                  <a:moveTo>
                    <a:pt x="7" y="2"/>
                  </a:moveTo>
                  <a:cubicBezTo>
                    <a:pt x="7" y="1"/>
                    <a:pt x="7" y="1"/>
                    <a:pt x="8" y="0"/>
                  </a:cubicBezTo>
                  <a:cubicBezTo>
                    <a:pt x="0" y="6"/>
                    <a:pt x="2" y="18"/>
                    <a:pt x="9" y="25"/>
                  </a:cubicBezTo>
                  <a:cubicBezTo>
                    <a:pt x="9" y="23"/>
                    <a:pt x="9" y="21"/>
                    <a:pt x="8" y="20"/>
                  </a:cubicBezTo>
                  <a:cubicBezTo>
                    <a:pt x="8" y="15"/>
                    <a:pt x="6" y="7"/>
                    <a:pt x="7" y="2"/>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9" name="íṩ1íḑê"/>
            <p:cNvSpPr/>
            <p:nvPr/>
          </p:nvSpPr>
          <p:spPr bwMode="auto">
            <a:xfrm>
              <a:off x="5327045" y="3732564"/>
              <a:ext cx="19646" cy="3275"/>
            </a:xfrm>
            <a:custGeom>
              <a:avLst/>
              <a:gdLst>
                <a:gd name="T0" fmla="*/ 0 w 13"/>
                <a:gd name="T1" fmla="*/ 1 h 2"/>
                <a:gd name="T2" fmla="*/ 6 w 13"/>
                <a:gd name="T3" fmla="*/ 1 h 2"/>
                <a:gd name="T4" fmla="*/ 13 w 13"/>
                <a:gd name="T5" fmla="*/ 0 h 2"/>
                <a:gd name="T6" fmla="*/ 0 w 13"/>
                <a:gd name="T7" fmla="*/ 0 h 2"/>
                <a:gd name="T8" fmla="*/ 0 w 13"/>
                <a:gd name="T9" fmla="*/ 1 h 2"/>
              </a:gdLst>
              <a:ahLst/>
              <a:cxnLst>
                <a:cxn ang="0">
                  <a:pos x="T0" y="T1"/>
                </a:cxn>
                <a:cxn ang="0">
                  <a:pos x="T2" y="T3"/>
                </a:cxn>
                <a:cxn ang="0">
                  <a:pos x="T4" y="T5"/>
                </a:cxn>
                <a:cxn ang="0">
                  <a:pos x="T6" y="T7"/>
                </a:cxn>
                <a:cxn ang="0">
                  <a:pos x="T8" y="T9"/>
                </a:cxn>
              </a:cxnLst>
              <a:rect l="0" t="0" r="r" b="b"/>
              <a:pathLst>
                <a:path w="13" h="2">
                  <a:moveTo>
                    <a:pt x="0" y="1"/>
                  </a:moveTo>
                  <a:cubicBezTo>
                    <a:pt x="2" y="2"/>
                    <a:pt x="4" y="2"/>
                    <a:pt x="6" y="1"/>
                  </a:cubicBezTo>
                  <a:cubicBezTo>
                    <a:pt x="8" y="1"/>
                    <a:pt x="11" y="0"/>
                    <a:pt x="13" y="0"/>
                  </a:cubicBezTo>
                  <a:cubicBezTo>
                    <a:pt x="9" y="0"/>
                    <a:pt x="4" y="0"/>
                    <a:pt x="0" y="0"/>
                  </a:cubicBezTo>
                  <a:cubicBezTo>
                    <a:pt x="0" y="1"/>
                    <a:pt x="0" y="1"/>
                    <a:pt x="0" y="1"/>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0" name="îšľîḑe"/>
            <p:cNvSpPr/>
            <p:nvPr/>
          </p:nvSpPr>
          <p:spPr bwMode="auto">
            <a:xfrm>
              <a:off x="5323771" y="3684541"/>
              <a:ext cx="93863" cy="36017"/>
            </a:xfrm>
            <a:custGeom>
              <a:avLst/>
              <a:gdLst>
                <a:gd name="T0" fmla="*/ 59 w 60"/>
                <a:gd name="T1" fmla="*/ 18 h 23"/>
                <a:gd name="T2" fmla="*/ 60 w 60"/>
                <a:gd name="T3" fmla="*/ 0 h 23"/>
                <a:gd name="T4" fmla="*/ 0 w 60"/>
                <a:gd name="T5" fmla="*/ 7 h 23"/>
                <a:gd name="T6" fmla="*/ 1 w 60"/>
                <a:gd name="T7" fmla="*/ 23 h 23"/>
                <a:gd name="T8" fmla="*/ 56 w 60"/>
                <a:gd name="T9" fmla="*/ 17 h 23"/>
                <a:gd name="T10" fmla="*/ 59 w 60"/>
                <a:gd name="T11" fmla="*/ 18 h 23"/>
              </a:gdLst>
              <a:ahLst/>
              <a:cxnLst>
                <a:cxn ang="0">
                  <a:pos x="T0" y="T1"/>
                </a:cxn>
                <a:cxn ang="0">
                  <a:pos x="T2" y="T3"/>
                </a:cxn>
                <a:cxn ang="0">
                  <a:pos x="T4" y="T5"/>
                </a:cxn>
                <a:cxn ang="0">
                  <a:pos x="T6" y="T7"/>
                </a:cxn>
                <a:cxn ang="0">
                  <a:pos x="T8" y="T9"/>
                </a:cxn>
                <a:cxn ang="0">
                  <a:pos x="T10" y="T11"/>
                </a:cxn>
              </a:cxnLst>
              <a:rect l="0" t="0" r="r" b="b"/>
              <a:pathLst>
                <a:path w="60" h="23">
                  <a:moveTo>
                    <a:pt x="59" y="18"/>
                  </a:moveTo>
                  <a:cubicBezTo>
                    <a:pt x="60" y="12"/>
                    <a:pt x="60" y="6"/>
                    <a:pt x="60" y="0"/>
                  </a:cubicBezTo>
                  <a:cubicBezTo>
                    <a:pt x="45" y="1"/>
                    <a:pt x="0" y="3"/>
                    <a:pt x="0" y="7"/>
                  </a:cubicBezTo>
                  <a:cubicBezTo>
                    <a:pt x="1" y="13"/>
                    <a:pt x="1" y="18"/>
                    <a:pt x="1" y="23"/>
                  </a:cubicBezTo>
                  <a:cubicBezTo>
                    <a:pt x="20" y="23"/>
                    <a:pt x="38" y="21"/>
                    <a:pt x="56" y="17"/>
                  </a:cubicBezTo>
                  <a:cubicBezTo>
                    <a:pt x="57" y="17"/>
                    <a:pt x="59" y="17"/>
                    <a:pt x="59" y="18"/>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1" name="iṣlíde"/>
            <p:cNvSpPr/>
            <p:nvPr/>
          </p:nvSpPr>
          <p:spPr bwMode="auto">
            <a:xfrm>
              <a:off x="1830112" y="3585221"/>
              <a:ext cx="64395" cy="50206"/>
            </a:xfrm>
            <a:custGeom>
              <a:avLst/>
              <a:gdLst>
                <a:gd name="T0" fmla="*/ 20 w 41"/>
                <a:gd name="T1" fmla="*/ 32 h 32"/>
                <a:gd name="T2" fmla="*/ 20 w 41"/>
                <a:gd name="T3" fmla="*/ 0 h 32"/>
                <a:gd name="T4" fmla="*/ 20 w 41"/>
                <a:gd name="T5" fmla="*/ 32 h 32"/>
              </a:gdLst>
              <a:ahLst/>
              <a:cxnLst>
                <a:cxn ang="0">
                  <a:pos x="T0" y="T1"/>
                </a:cxn>
                <a:cxn ang="0">
                  <a:pos x="T2" y="T3"/>
                </a:cxn>
                <a:cxn ang="0">
                  <a:pos x="T4" y="T5"/>
                </a:cxn>
              </a:cxnLst>
              <a:rect l="0" t="0" r="r" b="b"/>
              <a:pathLst>
                <a:path w="41" h="32">
                  <a:moveTo>
                    <a:pt x="20" y="32"/>
                  </a:moveTo>
                  <a:cubicBezTo>
                    <a:pt x="41" y="32"/>
                    <a:pt x="41" y="0"/>
                    <a:pt x="20" y="0"/>
                  </a:cubicBezTo>
                  <a:cubicBezTo>
                    <a:pt x="0" y="0"/>
                    <a:pt x="0" y="32"/>
                    <a:pt x="20" y="32"/>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 name="iṥḷîďè"/>
            <p:cNvSpPr/>
            <p:nvPr/>
          </p:nvSpPr>
          <p:spPr bwMode="auto">
            <a:xfrm>
              <a:off x="2764373" y="4169135"/>
              <a:ext cx="64395" cy="50206"/>
            </a:xfrm>
            <a:custGeom>
              <a:avLst/>
              <a:gdLst>
                <a:gd name="T0" fmla="*/ 20 w 41"/>
                <a:gd name="T1" fmla="*/ 0 h 32"/>
                <a:gd name="T2" fmla="*/ 20 w 41"/>
                <a:gd name="T3" fmla="*/ 32 h 32"/>
                <a:gd name="T4" fmla="*/ 20 w 41"/>
                <a:gd name="T5" fmla="*/ 0 h 32"/>
              </a:gdLst>
              <a:ahLst/>
              <a:cxnLst>
                <a:cxn ang="0">
                  <a:pos x="T0" y="T1"/>
                </a:cxn>
                <a:cxn ang="0">
                  <a:pos x="T2" y="T3"/>
                </a:cxn>
                <a:cxn ang="0">
                  <a:pos x="T4" y="T5"/>
                </a:cxn>
              </a:cxnLst>
              <a:rect l="0" t="0" r="r" b="b"/>
              <a:pathLst>
                <a:path w="41" h="32">
                  <a:moveTo>
                    <a:pt x="20" y="0"/>
                  </a:moveTo>
                  <a:cubicBezTo>
                    <a:pt x="0" y="0"/>
                    <a:pt x="0" y="32"/>
                    <a:pt x="20" y="32"/>
                  </a:cubicBezTo>
                  <a:cubicBezTo>
                    <a:pt x="41" y="32"/>
                    <a:pt x="41" y="0"/>
                    <a:pt x="20" y="0"/>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 name="ïşľïďè"/>
            <p:cNvSpPr/>
            <p:nvPr/>
          </p:nvSpPr>
          <p:spPr bwMode="auto">
            <a:xfrm>
              <a:off x="2169546" y="2511257"/>
              <a:ext cx="64395" cy="50206"/>
            </a:xfrm>
            <a:custGeom>
              <a:avLst/>
              <a:gdLst>
                <a:gd name="T0" fmla="*/ 20 w 41"/>
                <a:gd name="T1" fmla="*/ 32 h 32"/>
                <a:gd name="T2" fmla="*/ 20 w 41"/>
                <a:gd name="T3" fmla="*/ 0 h 32"/>
                <a:gd name="T4" fmla="*/ 20 w 41"/>
                <a:gd name="T5" fmla="*/ 32 h 32"/>
              </a:gdLst>
              <a:ahLst/>
              <a:cxnLst>
                <a:cxn ang="0">
                  <a:pos x="T0" y="T1"/>
                </a:cxn>
                <a:cxn ang="0">
                  <a:pos x="T2" y="T3"/>
                </a:cxn>
                <a:cxn ang="0">
                  <a:pos x="T4" y="T5"/>
                </a:cxn>
              </a:cxnLst>
              <a:rect l="0" t="0" r="r" b="b"/>
              <a:pathLst>
                <a:path w="41" h="32">
                  <a:moveTo>
                    <a:pt x="20" y="32"/>
                  </a:moveTo>
                  <a:cubicBezTo>
                    <a:pt x="41" y="32"/>
                    <a:pt x="41" y="0"/>
                    <a:pt x="20" y="0"/>
                  </a:cubicBezTo>
                  <a:cubicBezTo>
                    <a:pt x="0" y="0"/>
                    <a:pt x="0" y="32"/>
                    <a:pt x="20" y="32"/>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4" name="ïsľîḑé"/>
            <p:cNvSpPr/>
            <p:nvPr/>
          </p:nvSpPr>
          <p:spPr bwMode="auto">
            <a:xfrm>
              <a:off x="3533830" y="2680428"/>
              <a:ext cx="51297" cy="60029"/>
            </a:xfrm>
            <a:custGeom>
              <a:avLst/>
              <a:gdLst>
                <a:gd name="T0" fmla="*/ 0 w 32"/>
                <a:gd name="T1" fmla="*/ 16 h 38"/>
                <a:gd name="T2" fmla="*/ 0 w 32"/>
                <a:gd name="T3" fmla="*/ 22 h 38"/>
                <a:gd name="T4" fmla="*/ 16 w 32"/>
                <a:gd name="T5" fmla="*/ 38 h 38"/>
                <a:gd name="T6" fmla="*/ 32 w 32"/>
                <a:gd name="T7" fmla="*/ 22 h 38"/>
                <a:gd name="T8" fmla="*/ 32 w 32"/>
                <a:gd name="T9" fmla="*/ 16 h 38"/>
                <a:gd name="T10" fmla="*/ 16 w 32"/>
                <a:gd name="T11" fmla="*/ 0 h 38"/>
                <a:gd name="T12" fmla="*/ 0 w 32"/>
                <a:gd name="T13" fmla="*/ 16 h 38"/>
              </a:gdLst>
              <a:ahLst/>
              <a:cxnLst>
                <a:cxn ang="0">
                  <a:pos x="T0" y="T1"/>
                </a:cxn>
                <a:cxn ang="0">
                  <a:pos x="T2" y="T3"/>
                </a:cxn>
                <a:cxn ang="0">
                  <a:pos x="T4" y="T5"/>
                </a:cxn>
                <a:cxn ang="0">
                  <a:pos x="T6" y="T7"/>
                </a:cxn>
                <a:cxn ang="0">
                  <a:pos x="T8" y="T9"/>
                </a:cxn>
                <a:cxn ang="0">
                  <a:pos x="T10" y="T11"/>
                </a:cxn>
                <a:cxn ang="0">
                  <a:pos x="T12" y="T13"/>
                </a:cxn>
              </a:cxnLst>
              <a:rect l="0" t="0" r="r" b="b"/>
              <a:pathLst>
                <a:path w="32" h="38">
                  <a:moveTo>
                    <a:pt x="0" y="16"/>
                  </a:moveTo>
                  <a:cubicBezTo>
                    <a:pt x="0" y="18"/>
                    <a:pt x="0" y="20"/>
                    <a:pt x="0" y="22"/>
                  </a:cubicBezTo>
                  <a:cubicBezTo>
                    <a:pt x="0" y="31"/>
                    <a:pt x="8" y="38"/>
                    <a:pt x="16" y="38"/>
                  </a:cubicBezTo>
                  <a:cubicBezTo>
                    <a:pt x="25" y="38"/>
                    <a:pt x="32" y="31"/>
                    <a:pt x="32" y="22"/>
                  </a:cubicBezTo>
                  <a:cubicBezTo>
                    <a:pt x="32" y="20"/>
                    <a:pt x="32" y="18"/>
                    <a:pt x="32" y="16"/>
                  </a:cubicBezTo>
                  <a:cubicBezTo>
                    <a:pt x="32" y="8"/>
                    <a:pt x="25" y="0"/>
                    <a:pt x="16" y="0"/>
                  </a:cubicBezTo>
                  <a:cubicBezTo>
                    <a:pt x="8" y="0"/>
                    <a:pt x="0" y="8"/>
                    <a:pt x="0" y="16"/>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5" name="íṩlíḋé"/>
            <p:cNvSpPr/>
            <p:nvPr/>
          </p:nvSpPr>
          <p:spPr bwMode="auto">
            <a:xfrm>
              <a:off x="3037230" y="2266777"/>
              <a:ext cx="64395" cy="50206"/>
            </a:xfrm>
            <a:custGeom>
              <a:avLst/>
              <a:gdLst>
                <a:gd name="T0" fmla="*/ 20 w 41"/>
                <a:gd name="T1" fmla="*/ 0 h 32"/>
                <a:gd name="T2" fmla="*/ 20 w 41"/>
                <a:gd name="T3" fmla="*/ 32 h 32"/>
                <a:gd name="T4" fmla="*/ 20 w 41"/>
                <a:gd name="T5" fmla="*/ 0 h 32"/>
              </a:gdLst>
              <a:ahLst/>
              <a:cxnLst>
                <a:cxn ang="0">
                  <a:pos x="T0" y="T1"/>
                </a:cxn>
                <a:cxn ang="0">
                  <a:pos x="T2" y="T3"/>
                </a:cxn>
                <a:cxn ang="0">
                  <a:pos x="T4" y="T5"/>
                </a:cxn>
              </a:cxnLst>
              <a:rect l="0" t="0" r="r" b="b"/>
              <a:pathLst>
                <a:path w="41" h="32">
                  <a:moveTo>
                    <a:pt x="20" y="0"/>
                  </a:moveTo>
                  <a:cubicBezTo>
                    <a:pt x="0" y="0"/>
                    <a:pt x="0" y="32"/>
                    <a:pt x="20" y="32"/>
                  </a:cubicBezTo>
                  <a:cubicBezTo>
                    <a:pt x="41" y="32"/>
                    <a:pt x="41" y="0"/>
                    <a:pt x="20" y="0"/>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6" name="îšḻïḓe"/>
            <p:cNvSpPr/>
            <p:nvPr/>
          </p:nvSpPr>
          <p:spPr bwMode="auto">
            <a:xfrm>
              <a:off x="2933545" y="1569354"/>
              <a:ext cx="64395" cy="50206"/>
            </a:xfrm>
            <a:custGeom>
              <a:avLst/>
              <a:gdLst>
                <a:gd name="T0" fmla="*/ 20 w 41"/>
                <a:gd name="T1" fmla="*/ 32 h 32"/>
                <a:gd name="T2" fmla="*/ 20 w 41"/>
                <a:gd name="T3" fmla="*/ 0 h 32"/>
                <a:gd name="T4" fmla="*/ 20 w 41"/>
                <a:gd name="T5" fmla="*/ 32 h 32"/>
              </a:gdLst>
              <a:ahLst/>
              <a:cxnLst>
                <a:cxn ang="0">
                  <a:pos x="T0" y="T1"/>
                </a:cxn>
                <a:cxn ang="0">
                  <a:pos x="T2" y="T3"/>
                </a:cxn>
                <a:cxn ang="0">
                  <a:pos x="T4" y="T5"/>
                </a:cxn>
              </a:cxnLst>
              <a:rect l="0" t="0" r="r" b="b"/>
              <a:pathLst>
                <a:path w="41" h="32">
                  <a:moveTo>
                    <a:pt x="20" y="32"/>
                  </a:moveTo>
                  <a:cubicBezTo>
                    <a:pt x="41" y="32"/>
                    <a:pt x="41" y="0"/>
                    <a:pt x="20" y="0"/>
                  </a:cubicBezTo>
                  <a:cubicBezTo>
                    <a:pt x="0" y="0"/>
                    <a:pt x="0" y="32"/>
                    <a:pt x="20" y="32"/>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7" name="isḷïḋé"/>
            <p:cNvSpPr/>
            <p:nvPr/>
          </p:nvSpPr>
          <p:spPr bwMode="auto">
            <a:xfrm>
              <a:off x="3933292" y="2068137"/>
              <a:ext cx="64395" cy="50206"/>
            </a:xfrm>
            <a:custGeom>
              <a:avLst/>
              <a:gdLst>
                <a:gd name="T0" fmla="*/ 20 w 41"/>
                <a:gd name="T1" fmla="*/ 32 h 32"/>
                <a:gd name="T2" fmla="*/ 20 w 41"/>
                <a:gd name="T3" fmla="*/ 0 h 32"/>
                <a:gd name="T4" fmla="*/ 20 w 41"/>
                <a:gd name="T5" fmla="*/ 32 h 32"/>
              </a:gdLst>
              <a:ahLst/>
              <a:cxnLst>
                <a:cxn ang="0">
                  <a:pos x="T0" y="T1"/>
                </a:cxn>
                <a:cxn ang="0">
                  <a:pos x="T2" y="T3"/>
                </a:cxn>
                <a:cxn ang="0">
                  <a:pos x="T4" y="T5"/>
                </a:cxn>
              </a:cxnLst>
              <a:rect l="0" t="0" r="r" b="b"/>
              <a:pathLst>
                <a:path w="41" h="32">
                  <a:moveTo>
                    <a:pt x="20" y="32"/>
                  </a:moveTo>
                  <a:cubicBezTo>
                    <a:pt x="41" y="32"/>
                    <a:pt x="41" y="0"/>
                    <a:pt x="20" y="0"/>
                  </a:cubicBezTo>
                  <a:cubicBezTo>
                    <a:pt x="0" y="0"/>
                    <a:pt x="0" y="32"/>
                    <a:pt x="20" y="32"/>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8" name="íṥļîḑé"/>
            <p:cNvSpPr/>
            <p:nvPr/>
          </p:nvSpPr>
          <p:spPr bwMode="auto">
            <a:xfrm>
              <a:off x="4298920" y="1437292"/>
              <a:ext cx="61120" cy="60029"/>
            </a:xfrm>
            <a:custGeom>
              <a:avLst/>
              <a:gdLst>
                <a:gd name="T0" fmla="*/ 9 w 39"/>
                <a:gd name="T1" fmla="*/ 30 h 38"/>
                <a:gd name="T2" fmla="*/ 22 w 39"/>
                <a:gd name="T3" fmla="*/ 38 h 38"/>
                <a:gd name="T4" fmla="*/ 38 w 39"/>
                <a:gd name="T5" fmla="*/ 22 h 38"/>
                <a:gd name="T6" fmla="*/ 28 w 39"/>
                <a:gd name="T7" fmla="*/ 4 h 38"/>
                <a:gd name="T8" fmla="*/ 16 w 39"/>
                <a:gd name="T9" fmla="*/ 0 h 38"/>
                <a:gd name="T10" fmla="*/ 0 w 39"/>
                <a:gd name="T11" fmla="*/ 16 h 38"/>
                <a:gd name="T12" fmla="*/ 9 w 39"/>
                <a:gd name="T13" fmla="*/ 30 h 38"/>
              </a:gdLst>
              <a:ahLst/>
              <a:cxnLst>
                <a:cxn ang="0">
                  <a:pos x="T0" y="T1"/>
                </a:cxn>
                <a:cxn ang="0">
                  <a:pos x="T2" y="T3"/>
                </a:cxn>
                <a:cxn ang="0">
                  <a:pos x="T4" y="T5"/>
                </a:cxn>
                <a:cxn ang="0">
                  <a:pos x="T6" y="T7"/>
                </a:cxn>
                <a:cxn ang="0">
                  <a:pos x="T8" y="T9"/>
                </a:cxn>
                <a:cxn ang="0">
                  <a:pos x="T10" y="T11"/>
                </a:cxn>
                <a:cxn ang="0">
                  <a:pos x="T12" y="T13"/>
                </a:cxn>
              </a:cxnLst>
              <a:rect l="0" t="0" r="r" b="b"/>
              <a:pathLst>
                <a:path w="39" h="38">
                  <a:moveTo>
                    <a:pt x="9" y="30"/>
                  </a:moveTo>
                  <a:cubicBezTo>
                    <a:pt x="11" y="35"/>
                    <a:pt x="16" y="38"/>
                    <a:pt x="22" y="38"/>
                  </a:cubicBezTo>
                  <a:cubicBezTo>
                    <a:pt x="31" y="38"/>
                    <a:pt x="39" y="31"/>
                    <a:pt x="38" y="22"/>
                  </a:cubicBezTo>
                  <a:cubicBezTo>
                    <a:pt x="38" y="15"/>
                    <a:pt x="34" y="8"/>
                    <a:pt x="28" y="4"/>
                  </a:cubicBezTo>
                  <a:cubicBezTo>
                    <a:pt x="24" y="2"/>
                    <a:pt x="20" y="0"/>
                    <a:pt x="16" y="0"/>
                  </a:cubicBezTo>
                  <a:cubicBezTo>
                    <a:pt x="8" y="0"/>
                    <a:pt x="0" y="8"/>
                    <a:pt x="0" y="16"/>
                  </a:cubicBezTo>
                  <a:cubicBezTo>
                    <a:pt x="0" y="22"/>
                    <a:pt x="4" y="28"/>
                    <a:pt x="9" y="30"/>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9" name="îŝḻiďè"/>
            <p:cNvSpPr/>
            <p:nvPr/>
          </p:nvSpPr>
          <p:spPr bwMode="auto">
            <a:xfrm>
              <a:off x="4424435" y="2690251"/>
              <a:ext cx="64395" cy="50206"/>
            </a:xfrm>
            <a:custGeom>
              <a:avLst/>
              <a:gdLst>
                <a:gd name="T0" fmla="*/ 20 w 41"/>
                <a:gd name="T1" fmla="*/ 32 h 32"/>
                <a:gd name="T2" fmla="*/ 20 w 41"/>
                <a:gd name="T3" fmla="*/ 0 h 32"/>
                <a:gd name="T4" fmla="*/ 20 w 41"/>
                <a:gd name="T5" fmla="*/ 32 h 32"/>
              </a:gdLst>
              <a:ahLst/>
              <a:cxnLst>
                <a:cxn ang="0">
                  <a:pos x="T0" y="T1"/>
                </a:cxn>
                <a:cxn ang="0">
                  <a:pos x="T2" y="T3"/>
                </a:cxn>
                <a:cxn ang="0">
                  <a:pos x="T4" y="T5"/>
                </a:cxn>
              </a:cxnLst>
              <a:rect l="0" t="0" r="r" b="b"/>
              <a:pathLst>
                <a:path w="41" h="32">
                  <a:moveTo>
                    <a:pt x="20" y="32"/>
                  </a:moveTo>
                  <a:cubicBezTo>
                    <a:pt x="41" y="32"/>
                    <a:pt x="41" y="0"/>
                    <a:pt x="20" y="0"/>
                  </a:cubicBezTo>
                  <a:cubicBezTo>
                    <a:pt x="0" y="0"/>
                    <a:pt x="0" y="32"/>
                    <a:pt x="20" y="32"/>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0" name="îṥ1îďé"/>
            <p:cNvSpPr/>
            <p:nvPr/>
          </p:nvSpPr>
          <p:spPr bwMode="auto">
            <a:xfrm>
              <a:off x="4225795" y="3867901"/>
              <a:ext cx="64395" cy="50206"/>
            </a:xfrm>
            <a:custGeom>
              <a:avLst/>
              <a:gdLst>
                <a:gd name="T0" fmla="*/ 20 w 41"/>
                <a:gd name="T1" fmla="*/ 0 h 32"/>
                <a:gd name="T2" fmla="*/ 20 w 41"/>
                <a:gd name="T3" fmla="*/ 32 h 32"/>
                <a:gd name="T4" fmla="*/ 20 w 41"/>
                <a:gd name="T5" fmla="*/ 0 h 32"/>
              </a:gdLst>
              <a:ahLst/>
              <a:cxnLst>
                <a:cxn ang="0">
                  <a:pos x="T0" y="T1"/>
                </a:cxn>
                <a:cxn ang="0">
                  <a:pos x="T2" y="T3"/>
                </a:cxn>
                <a:cxn ang="0">
                  <a:pos x="T4" y="T5"/>
                </a:cxn>
              </a:cxnLst>
              <a:rect l="0" t="0" r="r" b="b"/>
              <a:pathLst>
                <a:path w="41" h="32">
                  <a:moveTo>
                    <a:pt x="20" y="0"/>
                  </a:moveTo>
                  <a:cubicBezTo>
                    <a:pt x="0" y="0"/>
                    <a:pt x="0" y="32"/>
                    <a:pt x="20" y="32"/>
                  </a:cubicBezTo>
                  <a:cubicBezTo>
                    <a:pt x="41" y="32"/>
                    <a:pt x="41" y="0"/>
                    <a:pt x="20" y="0"/>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1" name="ïṧliḋê"/>
            <p:cNvSpPr/>
            <p:nvPr/>
          </p:nvSpPr>
          <p:spPr bwMode="auto">
            <a:xfrm>
              <a:off x="5273565" y="3500090"/>
              <a:ext cx="64395" cy="50206"/>
            </a:xfrm>
            <a:custGeom>
              <a:avLst/>
              <a:gdLst>
                <a:gd name="T0" fmla="*/ 20 w 41"/>
                <a:gd name="T1" fmla="*/ 0 h 32"/>
                <a:gd name="T2" fmla="*/ 20 w 41"/>
                <a:gd name="T3" fmla="*/ 32 h 32"/>
                <a:gd name="T4" fmla="*/ 20 w 41"/>
                <a:gd name="T5" fmla="*/ 0 h 32"/>
              </a:gdLst>
              <a:ahLst/>
              <a:cxnLst>
                <a:cxn ang="0">
                  <a:pos x="T0" y="T1"/>
                </a:cxn>
                <a:cxn ang="0">
                  <a:pos x="T2" y="T3"/>
                </a:cxn>
                <a:cxn ang="0">
                  <a:pos x="T4" y="T5"/>
                </a:cxn>
              </a:cxnLst>
              <a:rect l="0" t="0" r="r" b="b"/>
              <a:pathLst>
                <a:path w="41" h="32">
                  <a:moveTo>
                    <a:pt x="20" y="0"/>
                  </a:moveTo>
                  <a:cubicBezTo>
                    <a:pt x="0" y="0"/>
                    <a:pt x="0" y="32"/>
                    <a:pt x="20" y="32"/>
                  </a:cubicBezTo>
                  <a:cubicBezTo>
                    <a:pt x="41" y="32"/>
                    <a:pt x="41" y="0"/>
                    <a:pt x="20" y="0"/>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2" name="íşlíḓê"/>
            <p:cNvSpPr/>
            <p:nvPr/>
          </p:nvSpPr>
          <p:spPr bwMode="auto">
            <a:xfrm>
              <a:off x="4854457" y="2474148"/>
              <a:ext cx="51297" cy="58937"/>
            </a:xfrm>
            <a:custGeom>
              <a:avLst/>
              <a:gdLst>
                <a:gd name="T0" fmla="*/ 0 w 32"/>
                <a:gd name="T1" fmla="*/ 16 h 38"/>
                <a:gd name="T2" fmla="*/ 0 w 32"/>
                <a:gd name="T3" fmla="*/ 22 h 38"/>
                <a:gd name="T4" fmla="*/ 16 w 32"/>
                <a:gd name="T5" fmla="*/ 38 h 38"/>
                <a:gd name="T6" fmla="*/ 32 w 32"/>
                <a:gd name="T7" fmla="*/ 22 h 38"/>
                <a:gd name="T8" fmla="*/ 32 w 32"/>
                <a:gd name="T9" fmla="*/ 16 h 38"/>
                <a:gd name="T10" fmla="*/ 16 w 32"/>
                <a:gd name="T11" fmla="*/ 0 h 38"/>
                <a:gd name="T12" fmla="*/ 0 w 32"/>
                <a:gd name="T13" fmla="*/ 16 h 38"/>
              </a:gdLst>
              <a:ahLst/>
              <a:cxnLst>
                <a:cxn ang="0">
                  <a:pos x="T0" y="T1"/>
                </a:cxn>
                <a:cxn ang="0">
                  <a:pos x="T2" y="T3"/>
                </a:cxn>
                <a:cxn ang="0">
                  <a:pos x="T4" y="T5"/>
                </a:cxn>
                <a:cxn ang="0">
                  <a:pos x="T6" y="T7"/>
                </a:cxn>
                <a:cxn ang="0">
                  <a:pos x="T8" y="T9"/>
                </a:cxn>
                <a:cxn ang="0">
                  <a:pos x="T10" y="T11"/>
                </a:cxn>
                <a:cxn ang="0">
                  <a:pos x="T12" y="T13"/>
                </a:cxn>
              </a:cxnLst>
              <a:rect l="0" t="0" r="r" b="b"/>
              <a:pathLst>
                <a:path w="32" h="38">
                  <a:moveTo>
                    <a:pt x="0" y="16"/>
                  </a:moveTo>
                  <a:cubicBezTo>
                    <a:pt x="0" y="18"/>
                    <a:pt x="0" y="20"/>
                    <a:pt x="0" y="22"/>
                  </a:cubicBezTo>
                  <a:cubicBezTo>
                    <a:pt x="0" y="31"/>
                    <a:pt x="8" y="38"/>
                    <a:pt x="16" y="38"/>
                  </a:cubicBezTo>
                  <a:cubicBezTo>
                    <a:pt x="25" y="38"/>
                    <a:pt x="32" y="31"/>
                    <a:pt x="32" y="22"/>
                  </a:cubicBezTo>
                  <a:cubicBezTo>
                    <a:pt x="32" y="20"/>
                    <a:pt x="32" y="18"/>
                    <a:pt x="32" y="16"/>
                  </a:cubicBezTo>
                  <a:cubicBezTo>
                    <a:pt x="32" y="8"/>
                    <a:pt x="25" y="0"/>
                    <a:pt x="16" y="0"/>
                  </a:cubicBezTo>
                  <a:cubicBezTo>
                    <a:pt x="8" y="0"/>
                    <a:pt x="0" y="8"/>
                    <a:pt x="0" y="16"/>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3" name="îşḻïḋe"/>
            <p:cNvSpPr/>
            <p:nvPr/>
          </p:nvSpPr>
          <p:spPr bwMode="auto">
            <a:xfrm>
              <a:off x="5263742" y="2068137"/>
              <a:ext cx="64395" cy="50206"/>
            </a:xfrm>
            <a:custGeom>
              <a:avLst/>
              <a:gdLst>
                <a:gd name="T0" fmla="*/ 20 w 41"/>
                <a:gd name="T1" fmla="*/ 32 h 32"/>
                <a:gd name="T2" fmla="*/ 20 w 41"/>
                <a:gd name="T3" fmla="*/ 0 h 32"/>
                <a:gd name="T4" fmla="*/ 20 w 41"/>
                <a:gd name="T5" fmla="*/ 32 h 32"/>
              </a:gdLst>
              <a:ahLst/>
              <a:cxnLst>
                <a:cxn ang="0">
                  <a:pos x="T0" y="T1"/>
                </a:cxn>
                <a:cxn ang="0">
                  <a:pos x="T2" y="T3"/>
                </a:cxn>
                <a:cxn ang="0">
                  <a:pos x="T4" y="T5"/>
                </a:cxn>
              </a:cxnLst>
              <a:rect l="0" t="0" r="r" b="b"/>
              <a:pathLst>
                <a:path w="41" h="32">
                  <a:moveTo>
                    <a:pt x="20" y="32"/>
                  </a:moveTo>
                  <a:cubicBezTo>
                    <a:pt x="41" y="32"/>
                    <a:pt x="41" y="0"/>
                    <a:pt x="20" y="0"/>
                  </a:cubicBezTo>
                  <a:cubicBezTo>
                    <a:pt x="0" y="0"/>
                    <a:pt x="0" y="32"/>
                    <a:pt x="20" y="32"/>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4" name="ïṧḷîḓé"/>
            <p:cNvSpPr/>
            <p:nvPr/>
          </p:nvSpPr>
          <p:spPr bwMode="auto">
            <a:xfrm>
              <a:off x="4367680" y="2068137"/>
              <a:ext cx="64395" cy="50206"/>
            </a:xfrm>
            <a:custGeom>
              <a:avLst/>
              <a:gdLst>
                <a:gd name="T0" fmla="*/ 20 w 41"/>
                <a:gd name="T1" fmla="*/ 32 h 32"/>
                <a:gd name="T2" fmla="*/ 20 w 41"/>
                <a:gd name="T3" fmla="*/ 0 h 32"/>
                <a:gd name="T4" fmla="*/ 20 w 41"/>
                <a:gd name="T5" fmla="*/ 32 h 32"/>
              </a:gdLst>
              <a:ahLst/>
              <a:cxnLst>
                <a:cxn ang="0">
                  <a:pos x="T0" y="T1"/>
                </a:cxn>
                <a:cxn ang="0">
                  <a:pos x="T2" y="T3"/>
                </a:cxn>
                <a:cxn ang="0">
                  <a:pos x="T4" y="T5"/>
                </a:cxn>
              </a:cxnLst>
              <a:rect l="0" t="0" r="r" b="b"/>
              <a:pathLst>
                <a:path w="41" h="32">
                  <a:moveTo>
                    <a:pt x="20" y="32"/>
                  </a:moveTo>
                  <a:cubicBezTo>
                    <a:pt x="41" y="32"/>
                    <a:pt x="41" y="0"/>
                    <a:pt x="20" y="0"/>
                  </a:cubicBezTo>
                  <a:cubicBezTo>
                    <a:pt x="0" y="0"/>
                    <a:pt x="0" y="32"/>
                    <a:pt x="20" y="32"/>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5" name="ïṩ1îde"/>
            <p:cNvSpPr/>
            <p:nvPr/>
          </p:nvSpPr>
          <p:spPr bwMode="auto">
            <a:xfrm>
              <a:off x="3065607" y="3349473"/>
              <a:ext cx="64395" cy="50206"/>
            </a:xfrm>
            <a:custGeom>
              <a:avLst/>
              <a:gdLst>
                <a:gd name="T0" fmla="*/ 20 w 41"/>
                <a:gd name="T1" fmla="*/ 32 h 32"/>
                <a:gd name="T2" fmla="*/ 20 w 41"/>
                <a:gd name="T3" fmla="*/ 0 h 32"/>
                <a:gd name="T4" fmla="*/ 20 w 41"/>
                <a:gd name="T5" fmla="*/ 32 h 32"/>
              </a:gdLst>
              <a:ahLst/>
              <a:cxnLst>
                <a:cxn ang="0">
                  <a:pos x="T0" y="T1"/>
                </a:cxn>
                <a:cxn ang="0">
                  <a:pos x="T2" y="T3"/>
                </a:cxn>
                <a:cxn ang="0">
                  <a:pos x="T4" y="T5"/>
                </a:cxn>
              </a:cxnLst>
              <a:rect l="0" t="0" r="r" b="b"/>
              <a:pathLst>
                <a:path w="41" h="32">
                  <a:moveTo>
                    <a:pt x="20" y="32"/>
                  </a:moveTo>
                  <a:cubicBezTo>
                    <a:pt x="41" y="32"/>
                    <a:pt x="41" y="0"/>
                    <a:pt x="20" y="0"/>
                  </a:cubicBezTo>
                  <a:cubicBezTo>
                    <a:pt x="0" y="0"/>
                    <a:pt x="0" y="32"/>
                    <a:pt x="20" y="32"/>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6" name="iṩliďè"/>
            <p:cNvSpPr/>
            <p:nvPr/>
          </p:nvSpPr>
          <p:spPr bwMode="auto">
            <a:xfrm>
              <a:off x="1830112" y="4216067"/>
              <a:ext cx="64395" cy="50206"/>
            </a:xfrm>
            <a:custGeom>
              <a:avLst/>
              <a:gdLst>
                <a:gd name="T0" fmla="*/ 20 w 41"/>
                <a:gd name="T1" fmla="*/ 32 h 32"/>
                <a:gd name="T2" fmla="*/ 20 w 41"/>
                <a:gd name="T3" fmla="*/ 0 h 32"/>
                <a:gd name="T4" fmla="*/ 20 w 41"/>
                <a:gd name="T5" fmla="*/ 32 h 32"/>
              </a:gdLst>
              <a:ahLst/>
              <a:cxnLst>
                <a:cxn ang="0">
                  <a:pos x="T0" y="T1"/>
                </a:cxn>
                <a:cxn ang="0">
                  <a:pos x="T2" y="T3"/>
                </a:cxn>
                <a:cxn ang="0">
                  <a:pos x="T4" y="T5"/>
                </a:cxn>
              </a:cxnLst>
              <a:rect l="0" t="0" r="r" b="b"/>
              <a:pathLst>
                <a:path w="41" h="32">
                  <a:moveTo>
                    <a:pt x="20" y="32"/>
                  </a:moveTo>
                  <a:cubicBezTo>
                    <a:pt x="41" y="32"/>
                    <a:pt x="41" y="0"/>
                    <a:pt x="20" y="0"/>
                  </a:cubicBezTo>
                  <a:cubicBezTo>
                    <a:pt x="0" y="0"/>
                    <a:pt x="0" y="32"/>
                    <a:pt x="20" y="32"/>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7" name="íślîḋé"/>
            <p:cNvSpPr/>
            <p:nvPr/>
          </p:nvSpPr>
          <p:spPr bwMode="auto">
            <a:xfrm>
              <a:off x="2669420" y="3735838"/>
              <a:ext cx="64395" cy="50206"/>
            </a:xfrm>
            <a:custGeom>
              <a:avLst/>
              <a:gdLst>
                <a:gd name="T0" fmla="*/ 20 w 41"/>
                <a:gd name="T1" fmla="*/ 0 h 32"/>
                <a:gd name="T2" fmla="*/ 20 w 41"/>
                <a:gd name="T3" fmla="*/ 32 h 32"/>
                <a:gd name="T4" fmla="*/ 20 w 41"/>
                <a:gd name="T5" fmla="*/ 0 h 32"/>
              </a:gdLst>
              <a:ahLst/>
              <a:cxnLst>
                <a:cxn ang="0">
                  <a:pos x="T0" y="T1"/>
                </a:cxn>
                <a:cxn ang="0">
                  <a:pos x="T2" y="T3"/>
                </a:cxn>
                <a:cxn ang="0">
                  <a:pos x="T4" y="T5"/>
                </a:cxn>
              </a:cxnLst>
              <a:rect l="0" t="0" r="r" b="b"/>
              <a:pathLst>
                <a:path w="41" h="32">
                  <a:moveTo>
                    <a:pt x="20" y="0"/>
                  </a:moveTo>
                  <a:cubicBezTo>
                    <a:pt x="0" y="0"/>
                    <a:pt x="0" y="32"/>
                    <a:pt x="20" y="32"/>
                  </a:cubicBezTo>
                  <a:cubicBezTo>
                    <a:pt x="41" y="32"/>
                    <a:pt x="41" y="0"/>
                    <a:pt x="20" y="0"/>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8" name="íśḻiḍê"/>
            <p:cNvSpPr/>
            <p:nvPr/>
          </p:nvSpPr>
          <p:spPr bwMode="auto">
            <a:xfrm>
              <a:off x="3537104" y="3829701"/>
              <a:ext cx="64395" cy="51297"/>
            </a:xfrm>
            <a:custGeom>
              <a:avLst/>
              <a:gdLst>
                <a:gd name="T0" fmla="*/ 20 w 41"/>
                <a:gd name="T1" fmla="*/ 0 h 32"/>
                <a:gd name="T2" fmla="*/ 20 w 41"/>
                <a:gd name="T3" fmla="*/ 32 h 32"/>
                <a:gd name="T4" fmla="*/ 20 w 41"/>
                <a:gd name="T5" fmla="*/ 0 h 32"/>
              </a:gdLst>
              <a:ahLst/>
              <a:cxnLst>
                <a:cxn ang="0">
                  <a:pos x="T0" y="T1"/>
                </a:cxn>
                <a:cxn ang="0">
                  <a:pos x="T2" y="T3"/>
                </a:cxn>
                <a:cxn ang="0">
                  <a:pos x="T4" y="T5"/>
                </a:cxn>
              </a:cxnLst>
              <a:rect l="0" t="0" r="r" b="b"/>
              <a:pathLst>
                <a:path w="41" h="32">
                  <a:moveTo>
                    <a:pt x="20" y="0"/>
                  </a:moveTo>
                  <a:cubicBezTo>
                    <a:pt x="0" y="0"/>
                    <a:pt x="0" y="32"/>
                    <a:pt x="20" y="32"/>
                  </a:cubicBezTo>
                  <a:cubicBezTo>
                    <a:pt x="41" y="32"/>
                    <a:pt x="41" y="0"/>
                    <a:pt x="20" y="0"/>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9" name="îşlïḑe"/>
            <p:cNvSpPr/>
            <p:nvPr/>
          </p:nvSpPr>
          <p:spPr bwMode="auto">
            <a:xfrm>
              <a:off x="5018171" y="3886455"/>
              <a:ext cx="64395" cy="50206"/>
            </a:xfrm>
            <a:custGeom>
              <a:avLst/>
              <a:gdLst>
                <a:gd name="T0" fmla="*/ 20 w 41"/>
                <a:gd name="T1" fmla="*/ 0 h 32"/>
                <a:gd name="T2" fmla="*/ 20 w 41"/>
                <a:gd name="T3" fmla="*/ 32 h 32"/>
                <a:gd name="T4" fmla="*/ 20 w 41"/>
                <a:gd name="T5" fmla="*/ 0 h 32"/>
              </a:gdLst>
              <a:ahLst/>
              <a:cxnLst>
                <a:cxn ang="0">
                  <a:pos x="T0" y="T1"/>
                </a:cxn>
                <a:cxn ang="0">
                  <a:pos x="T2" y="T3"/>
                </a:cxn>
                <a:cxn ang="0">
                  <a:pos x="T4" y="T5"/>
                </a:cxn>
              </a:cxnLst>
              <a:rect l="0" t="0" r="r" b="b"/>
              <a:pathLst>
                <a:path w="41" h="32">
                  <a:moveTo>
                    <a:pt x="20" y="0"/>
                  </a:moveTo>
                  <a:cubicBezTo>
                    <a:pt x="0" y="0"/>
                    <a:pt x="0" y="32"/>
                    <a:pt x="20" y="32"/>
                  </a:cubicBezTo>
                  <a:cubicBezTo>
                    <a:pt x="41" y="32"/>
                    <a:pt x="41" y="0"/>
                    <a:pt x="20" y="0"/>
                  </a:cubicBezTo>
                  <a:close/>
                </a:path>
              </a:pathLst>
            </a:custGeom>
            <a:solidFill>
              <a:srgbClr val="ABAA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0" name="ïṩ1îḋê"/>
            <p:cNvSpPr/>
            <p:nvPr/>
          </p:nvSpPr>
          <p:spPr bwMode="auto">
            <a:xfrm>
              <a:off x="1183987" y="4544586"/>
              <a:ext cx="56754" cy="77492"/>
            </a:xfrm>
            <a:custGeom>
              <a:avLst/>
              <a:gdLst>
                <a:gd name="T0" fmla="*/ 5 w 36"/>
                <a:gd name="T1" fmla="*/ 5 h 49"/>
                <a:gd name="T2" fmla="*/ 7 w 36"/>
                <a:gd name="T3" fmla="*/ 12 h 49"/>
                <a:gd name="T4" fmla="*/ 25 w 36"/>
                <a:gd name="T5" fmla="*/ 20 h 49"/>
                <a:gd name="T6" fmla="*/ 5 w 36"/>
                <a:gd name="T7" fmla="*/ 28 h 49"/>
                <a:gd name="T8" fmla="*/ 15 w 36"/>
                <a:gd name="T9" fmla="*/ 48 h 49"/>
                <a:gd name="T10" fmla="*/ 35 w 36"/>
                <a:gd name="T11" fmla="*/ 23 h 49"/>
                <a:gd name="T12" fmla="*/ 5 w 36"/>
                <a:gd name="T13" fmla="*/ 5 h 49"/>
                <a:gd name="T14" fmla="*/ 17 w 36"/>
                <a:gd name="T15" fmla="*/ 40 h 49"/>
                <a:gd name="T16" fmla="*/ 12 w 36"/>
                <a:gd name="T17" fmla="*/ 32 h 49"/>
                <a:gd name="T18" fmla="*/ 25 w 36"/>
                <a:gd name="T19" fmla="*/ 29 h 49"/>
                <a:gd name="T20" fmla="*/ 27 w 36"/>
                <a:gd name="T21" fmla="*/ 29 h 49"/>
                <a:gd name="T22" fmla="*/ 17 w 36"/>
                <a:gd name="T23"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9">
                  <a:moveTo>
                    <a:pt x="5" y="5"/>
                  </a:moveTo>
                  <a:cubicBezTo>
                    <a:pt x="0" y="6"/>
                    <a:pt x="2" y="14"/>
                    <a:pt x="7" y="12"/>
                  </a:cubicBezTo>
                  <a:cubicBezTo>
                    <a:pt x="15" y="9"/>
                    <a:pt x="22" y="14"/>
                    <a:pt x="25" y="20"/>
                  </a:cubicBezTo>
                  <a:cubicBezTo>
                    <a:pt x="17" y="18"/>
                    <a:pt x="9" y="19"/>
                    <a:pt x="5" y="28"/>
                  </a:cubicBezTo>
                  <a:cubicBezTo>
                    <a:pt x="2" y="36"/>
                    <a:pt x="6" y="47"/>
                    <a:pt x="15" y="48"/>
                  </a:cubicBezTo>
                  <a:cubicBezTo>
                    <a:pt x="28" y="49"/>
                    <a:pt x="36" y="35"/>
                    <a:pt x="35" y="23"/>
                  </a:cubicBezTo>
                  <a:cubicBezTo>
                    <a:pt x="33" y="9"/>
                    <a:pt x="18" y="0"/>
                    <a:pt x="5" y="5"/>
                  </a:cubicBezTo>
                  <a:close/>
                  <a:moveTo>
                    <a:pt x="17" y="40"/>
                  </a:moveTo>
                  <a:cubicBezTo>
                    <a:pt x="13" y="40"/>
                    <a:pt x="12" y="35"/>
                    <a:pt x="12" y="32"/>
                  </a:cubicBezTo>
                  <a:cubicBezTo>
                    <a:pt x="14" y="25"/>
                    <a:pt x="20" y="26"/>
                    <a:pt x="25" y="29"/>
                  </a:cubicBezTo>
                  <a:cubicBezTo>
                    <a:pt x="26" y="29"/>
                    <a:pt x="26" y="29"/>
                    <a:pt x="27" y="29"/>
                  </a:cubicBezTo>
                  <a:cubicBezTo>
                    <a:pt x="27" y="34"/>
                    <a:pt x="24" y="39"/>
                    <a:pt x="17" y="40"/>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1" name="ïšḻiḋè"/>
            <p:cNvSpPr/>
            <p:nvPr/>
          </p:nvSpPr>
          <p:spPr bwMode="auto">
            <a:xfrm>
              <a:off x="1516873" y="4552226"/>
              <a:ext cx="61120" cy="70943"/>
            </a:xfrm>
            <a:custGeom>
              <a:avLst/>
              <a:gdLst>
                <a:gd name="T0" fmla="*/ 4 w 39"/>
                <a:gd name="T1" fmla="*/ 27 h 45"/>
                <a:gd name="T2" fmla="*/ 31 w 39"/>
                <a:gd name="T3" fmla="*/ 40 h 45"/>
                <a:gd name="T4" fmla="*/ 31 w 39"/>
                <a:gd name="T5" fmla="*/ 20 h 45"/>
                <a:gd name="T6" fmla="*/ 11 w 39"/>
                <a:gd name="T7" fmla="*/ 20 h 45"/>
                <a:gd name="T8" fmla="*/ 24 w 39"/>
                <a:gd name="T9" fmla="*/ 8 h 45"/>
                <a:gd name="T10" fmla="*/ 22 w 39"/>
                <a:gd name="T11" fmla="*/ 0 h 45"/>
                <a:gd name="T12" fmla="*/ 4 w 39"/>
                <a:gd name="T13" fmla="*/ 27 h 45"/>
                <a:gd name="T14" fmla="*/ 25 w 39"/>
                <a:gd name="T15" fmla="*/ 26 h 45"/>
                <a:gd name="T16" fmla="*/ 27 w 39"/>
                <a:gd name="T17" fmla="*/ 33 h 45"/>
                <a:gd name="T18" fmla="*/ 14 w 39"/>
                <a:gd name="T19" fmla="*/ 28 h 45"/>
                <a:gd name="T20" fmla="*/ 25 w 39"/>
                <a:gd name="T21"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45">
                  <a:moveTo>
                    <a:pt x="4" y="27"/>
                  </a:moveTo>
                  <a:cubicBezTo>
                    <a:pt x="7" y="37"/>
                    <a:pt x="21" y="45"/>
                    <a:pt x="31" y="40"/>
                  </a:cubicBezTo>
                  <a:cubicBezTo>
                    <a:pt x="39" y="36"/>
                    <a:pt x="36" y="25"/>
                    <a:pt x="31" y="20"/>
                  </a:cubicBezTo>
                  <a:cubicBezTo>
                    <a:pt x="24" y="14"/>
                    <a:pt x="17" y="16"/>
                    <a:pt x="11" y="20"/>
                  </a:cubicBezTo>
                  <a:cubicBezTo>
                    <a:pt x="11" y="14"/>
                    <a:pt x="17" y="9"/>
                    <a:pt x="24" y="8"/>
                  </a:cubicBezTo>
                  <a:cubicBezTo>
                    <a:pt x="29" y="7"/>
                    <a:pt x="27" y="0"/>
                    <a:pt x="22" y="0"/>
                  </a:cubicBezTo>
                  <a:cubicBezTo>
                    <a:pt x="9" y="3"/>
                    <a:pt x="0" y="14"/>
                    <a:pt x="4" y="27"/>
                  </a:cubicBezTo>
                  <a:close/>
                  <a:moveTo>
                    <a:pt x="25" y="26"/>
                  </a:moveTo>
                  <a:cubicBezTo>
                    <a:pt x="26" y="26"/>
                    <a:pt x="30" y="32"/>
                    <a:pt x="27" y="33"/>
                  </a:cubicBezTo>
                  <a:cubicBezTo>
                    <a:pt x="23" y="35"/>
                    <a:pt x="17" y="32"/>
                    <a:pt x="14" y="28"/>
                  </a:cubicBezTo>
                  <a:cubicBezTo>
                    <a:pt x="17" y="25"/>
                    <a:pt x="21" y="22"/>
                    <a:pt x="25" y="26"/>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2" name="îṣ1íḋê"/>
            <p:cNvSpPr/>
            <p:nvPr/>
          </p:nvSpPr>
          <p:spPr bwMode="auto">
            <a:xfrm>
              <a:off x="1361890" y="4622078"/>
              <a:ext cx="44749" cy="48023"/>
            </a:xfrm>
            <a:custGeom>
              <a:avLst/>
              <a:gdLst>
                <a:gd name="T0" fmla="*/ 5 w 29"/>
                <a:gd name="T1" fmla="*/ 29 h 31"/>
                <a:gd name="T2" fmla="*/ 24 w 29"/>
                <a:gd name="T3" fmla="*/ 27 h 31"/>
                <a:gd name="T4" fmla="*/ 28 w 29"/>
                <a:gd name="T5" fmla="*/ 14 h 31"/>
                <a:gd name="T6" fmla="*/ 21 w 29"/>
                <a:gd name="T7" fmla="*/ 3 h 31"/>
                <a:gd name="T8" fmla="*/ 6 w 29"/>
                <a:gd name="T9" fmla="*/ 5 h 31"/>
                <a:gd name="T10" fmla="*/ 11 w 29"/>
                <a:gd name="T11" fmla="*/ 11 h 31"/>
                <a:gd name="T12" fmla="*/ 15 w 29"/>
                <a:gd name="T13" fmla="*/ 9 h 31"/>
                <a:gd name="T14" fmla="*/ 17 w 29"/>
                <a:gd name="T15" fmla="*/ 10 h 31"/>
                <a:gd name="T16" fmla="*/ 19 w 29"/>
                <a:gd name="T17" fmla="*/ 12 h 31"/>
                <a:gd name="T18" fmla="*/ 21 w 29"/>
                <a:gd name="T19" fmla="*/ 16 h 31"/>
                <a:gd name="T20" fmla="*/ 18 w 29"/>
                <a:gd name="T21" fmla="*/ 21 h 31"/>
                <a:gd name="T22" fmla="*/ 15 w 29"/>
                <a:gd name="T23" fmla="*/ 22 h 31"/>
                <a:gd name="T24" fmla="*/ 8 w 29"/>
                <a:gd name="T25" fmla="*/ 21 h 31"/>
                <a:gd name="T26" fmla="*/ 5 w 29"/>
                <a:gd name="T2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1">
                  <a:moveTo>
                    <a:pt x="5" y="29"/>
                  </a:moveTo>
                  <a:cubicBezTo>
                    <a:pt x="12" y="31"/>
                    <a:pt x="18" y="31"/>
                    <a:pt x="24" y="27"/>
                  </a:cubicBezTo>
                  <a:cubicBezTo>
                    <a:pt x="28" y="24"/>
                    <a:pt x="29" y="19"/>
                    <a:pt x="28" y="14"/>
                  </a:cubicBezTo>
                  <a:cubicBezTo>
                    <a:pt x="28" y="9"/>
                    <a:pt x="25" y="5"/>
                    <a:pt x="21" y="3"/>
                  </a:cubicBezTo>
                  <a:cubicBezTo>
                    <a:pt x="16" y="0"/>
                    <a:pt x="10" y="2"/>
                    <a:pt x="6" y="5"/>
                  </a:cubicBezTo>
                  <a:cubicBezTo>
                    <a:pt x="2" y="8"/>
                    <a:pt x="7" y="14"/>
                    <a:pt x="11" y="11"/>
                  </a:cubicBezTo>
                  <a:cubicBezTo>
                    <a:pt x="12" y="10"/>
                    <a:pt x="14" y="10"/>
                    <a:pt x="15" y="9"/>
                  </a:cubicBezTo>
                  <a:cubicBezTo>
                    <a:pt x="16" y="9"/>
                    <a:pt x="17" y="9"/>
                    <a:pt x="17" y="10"/>
                  </a:cubicBezTo>
                  <a:cubicBezTo>
                    <a:pt x="19" y="10"/>
                    <a:pt x="19" y="11"/>
                    <a:pt x="19" y="12"/>
                  </a:cubicBezTo>
                  <a:cubicBezTo>
                    <a:pt x="20" y="13"/>
                    <a:pt x="20" y="14"/>
                    <a:pt x="21" y="16"/>
                  </a:cubicBezTo>
                  <a:cubicBezTo>
                    <a:pt x="21" y="17"/>
                    <a:pt x="20" y="20"/>
                    <a:pt x="18" y="21"/>
                  </a:cubicBezTo>
                  <a:cubicBezTo>
                    <a:pt x="18" y="22"/>
                    <a:pt x="16" y="22"/>
                    <a:pt x="15" y="22"/>
                  </a:cubicBezTo>
                  <a:cubicBezTo>
                    <a:pt x="12" y="23"/>
                    <a:pt x="10" y="22"/>
                    <a:pt x="8" y="21"/>
                  </a:cubicBezTo>
                  <a:cubicBezTo>
                    <a:pt x="3" y="20"/>
                    <a:pt x="0" y="28"/>
                    <a:pt x="5" y="29"/>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 name="ïśľidè"/>
            <p:cNvSpPr/>
            <p:nvPr/>
          </p:nvSpPr>
          <p:spPr bwMode="auto">
            <a:xfrm>
              <a:off x="1297495" y="4711575"/>
              <a:ext cx="144068" cy="69851"/>
            </a:xfrm>
            <a:custGeom>
              <a:avLst/>
              <a:gdLst>
                <a:gd name="T0" fmla="*/ 88 w 92"/>
                <a:gd name="T1" fmla="*/ 24 h 45"/>
                <a:gd name="T2" fmla="*/ 83 w 92"/>
                <a:gd name="T3" fmla="*/ 18 h 45"/>
                <a:gd name="T4" fmla="*/ 9 w 92"/>
                <a:gd name="T5" fmla="*/ 5 h 45"/>
                <a:gd name="T6" fmla="*/ 2 w 92"/>
                <a:gd name="T7" fmla="*/ 7 h 45"/>
                <a:gd name="T8" fmla="*/ 88 w 92"/>
                <a:gd name="T9" fmla="*/ 24 h 45"/>
              </a:gdLst>
              <a:ahLst/>
              <a:cxnLst>
                <a:cxn ang="0">
                  <a:pos x="T0" y="T1"/>
                </a:cxn>
                <a:cxn ang="0">
                  <a:pos x="T2" y="T3"/>
                </a:cxn>
                <a:cxn ang="0">
                  <a:pos x="T4" y="T5"/>
                </a:cxn>
                <a:cxn ang="0">
                  <a:pos x="T6" y="T7"/>
                </a:cxn>
                <a:cxn ang="0">
                  <a:pos x="T8" y="T9"/>
                </a:cxn>
              </a:cxnLst>
              <a:rect l="0" t="0" r="r" b="b"/>
              <a:pathLst>
                <a:path w="92" h="45">
                  <a:moveTo>
                    <a:pt x="88" y="24"/>
                  </a:moveTo>
                  <a:cubicBezTo>
                    <a:pt x="92" y="21"/>
                    <a:pt x="87" y="15"/>
                    <a:pt x="83" y="18"/>
                  </a:cubicBezTo>
                  <a:cubicBezTo>
                    <a:pt x="64" y="35"/>
                    <a:pt x="16" y="34"/>
                    <a:pt x="9" y="5"/>
                  </a:cubicBezTo>
                  <a:cubicBezTo>
                    <a:pt x="8" y="0"/>
                    <a:pt x="0" y="2"/>
                    <a:pt x="2" y="7"/>
                  </a:cubicBezTo>
                  <a:cubicBezTo>
                    <a:pt x="10" y="41"/>
                    <a:pt x="65" y="45"/>
                    <a:pt x="88" y="24"/>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 name="îṣ1ide"/>
            <p:cNvSpPr/>
            <p:nvPr/>
          </p:nvSpPr>
          <p:spPr bwMode="auto">
            <a:xfrm>
              <a:off x="1276759" y="4694112"/>
              <a:ext cx="57846" cy="37109"/>
            </a:xfrm>
            <a:custGeom>
              <a:avLst/>
              <a:gdLst>
                <a:gd name="T0" fmla="*/ 28 w 37"/>
                <a:gd name="T1" fmla="*/ 17 h 24"/>
                <a:gd name="T2" fmla="*/ 34 w 37"/>
                <a:gd name="T3" fmla="*/ 12 h 24"/>
                <a:gd name="T4" fmla="*/ 3 w 37"/>
                <a:gd name="T5" fmla="*/ 15 h 24"/>
                <a:gd name="T6" fmla="*/ 10 w 37"/>
                <a:gd name="T7" fmla="*/ 20 h 24"/>
                <a:gd name="T8" fmla="*/ 28 w 37"/>
                <a:gd name="T9" fmla="*/ 17 h 24"/>
              </a:gdLst>
              <a:ahLst/>
              <a:cxnLst>
                <a:cxn ang="0">
                  <a:pos x="T0" y="T1"/>
                </a:cxn>
                <a:cxn ang="0">
                  <a:pos x="T2" y="T3"/>
                </a:cxn>
                <a:cxn ang="0">
                  <a:pos x="T4" y="T5"/>
                </a:cxn>
                <a:cxn ang="0">
                  <a:pos x="T6" y="T7"/>
                </a:cxn>
                <a:cxn ang="0">
                  <a:pos x="T8" y="T9"/>
                </a:cxn>
              </a:cxnLst>
              <a:rect l="0" t="0" r="r" b="b"/>
              <a:pathLst>
                <a:path w="37" h="24">
                  <a:moveTo>
                    <a:pt x="28" y="17"/>
                  </a:moveTo>
                  <a:cubicBezTo>
                    <a:pt x="31" y="22"/>
                    <a:pt x="37" y="16"/>
                    <a:pt x="34" y="12"/>
                  </a:cubicBezTo>
                  <a:cubicBezTo>
                    <a:pt x="25" y="0"/>
                    <a:pt x="10" y="4"/>
                    <a:pt x="3" y="15"/>
                  </a:cubicBezTo>
                  <a:cubicBezTo>
                    <a:pt x="0" y="20"/>
                    <a:pt x="7" y="24"/>
                    <a:pt x="10" y="20"/>
                  </a:cubicBezTo>
                  <a:cubicBezTo>
                    <a:pt x="15" y="12"/>
                    <a:pt x="22" y="10"/>
                    <a:pt x="28" y="17"/>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 name="ïSḻïḍè"/>
            <p:cNvSpPr/>
            <p:nvPr/>
          </p:nvSpPr>
          <p:spPr bwMode="auto">
            <a:xfrm>
              <a:off x="1201450" y="4659186"/>
              <a:ext cx="17463" cy="14189"/>
            </a:xfrm>
            <a:custGeom>
              <a:avLst/>
              <a:gdLst>
                <a:gd name="T0" fmla="*/ 6 w 11"/>
                <a:gd name="T1" fmla="*/ 0 h 9"/>
                <a:gd name="T2" fmla="*/ 5 w 11"/>
                <a:gd name="T3" fmla="*/ 8 h 9"/>
                <a:gd name="T4" fmla="*/ 6 w 11"/>
                <a:gd name="T5" fmla="*/ 0 h 9"/>
              </a:gdLst>
              <a:ahLst/>
              <a:cxnLst>
                <a:cxn ang="0">
                  <a:pos x="T0" y="T1"/>
                </a:cxn>
                <a:cxn ang="0">
                  <a:pos x="T2" y="T3"/>
                </a:cxn>
                <a:cxn ang="0">
                  <a:pos x="T4" y="T5"/>
                </a:cxn>
              </a:cxnLst>
              <a:rect l="0" t="0" r="r" b="b"/>
              <a:pathLst>
                <a:path w="11" h="9">
                  <a:moveTo>
                    <a:pt x="6" y="0"/>
                  </a:moveTo>
                  <a:cubicBezTo>
                    <a:pt x="1" y="0"/>
                    <a:pt x="0" y="8"/>
                    <a:pt x="5" y="8"/>
                  </a:cubicBezTo>
                  <a:cubicBezTo>
                    <a:pt x="11" y="9"/>
                    <a:pt x="11" y="1"/>
                    <a:pt x="6" y="0"/>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6" name="íṧ1îḓè"/>
            <p:cNvSpPr/>
            <p:nvPr/>
          </p:nvSpPr>
          <p:spPr bwMode="auto">
            <a:xfrm>
              <a:off x="1165433" y="4676649"/>
              <a:ext cx="15280" cy="14189"/>
            </a:xfrm>
            <a:custGeom>
              <a:avLst/>
              <a:gdLst>
                <a:gd name="T0" fmla="*/ 5 w 10"/>
                <a:gd name="T1" fmla="*/ 1 h 9"/>
                <a:gd name="T2" fmla="*/ 5 w 10"/>
                <a:gd name="T3" fmla="*/ 9 h 9"/>
                <a:gd name="T4" fmla="*/ 5 w 10"/>
                <a:gd name="T5" fmla="*/ 1 h 9"/>
              </a:gdLst>
              <a:ahLst/>
              <a:cxnLst>
                <a:cxn ang="0">
                  <a:pos x="T0" y="T1"/>
                </a:cxn>
                <a:cxn ang="0">
                  <a:pos x="T2" y="T3"/>
                </a:cxn>
                <a:cxn ang="0">
                  <a:pos x="T4" y="T5"/>
                </a:cxn>
              </a:cxnLst>
              <a:rect l="0" t="0" r="r" b="b"/>
              <a:pathLst>
                <a:path w="10" h="9">
                  <a:moveTo>
                    <a:pt x="5" y="1"/>
                  </a:moveTo>
                  <a:cubicBezTo>
                    <a:pt x="0" y="0"/>
                    <a:pt x="0" y="8"/>
                    <a:pt x="5" y="9"/>
                  </a:cubicBezTo>
                  <a:cubicBezTo>
                    <a:pt x="10" y="9"/>
                    <a:pt x="10" y="1"/>
                    <a:pt x="5" y="1"/>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7" name="î$1îḑé"/>
            <p:cNvSpPr/>
            <p:nvPr/>
          </p:nvSpPr>
          <p:spPr bwMode="auto">
            <a:xfrm>
              <a:off x="1139239" y="4651546"/>
              <a:ext cx="17463" cy="12006"/>
            </a:xfrm>
            <a:custGeom>
              <a:avLst/>
              <a:gdLst>
                <a:gd name="T0" fmla="*/ 6 w 11"/>
                <a:gd name="T1" fmla="*/ 0 h 8"/>
                <a:gd name="T2" fmla="*/ 5 w 11"/>
                <a:gd name="T3" fmla="*/ 8 h 8"/>
                <a:gd name="T4" fmla="*/ 6 w 11"/>
                <a:gd name="T5" fmla="*/ 0 h 8"/>
              </a:gdLst>
              <a:ahLst/>
              <a:cxnLst>
                <a:cxn ang="0">
                  <a:pos x="T0" y="T1"/>
                </a:cxn>
                <a:cxn ang="0">
                  <a:pos x="T2" y="T3"/>
                </a:cxn>
                <a:cxn ang="0">
                  <a:pos x="T4" y="T5"/>
                </a:cxn>
              </a:cxnLst>
              <a:rect l="0" t="0" r="r" b="b"/>
              <a:pathLst>
                <a:path w="11" h="8">
                  <a:moveTo>
                    <a:pt x="6" y="0"/>
                  </a:moveTo>
                  <a:cubicBezTo>
                    <a:pt x="1" y="0"/>
                    <a:pt x="0" y="8"/>
                    <a:pt x="5" y="8"/>
                  </a:cubicBezTo>
                  <a:cubicBezTo>
                    <a:pt x="11" y="8"/>
                    <a:pt x="11" y="0"/>
                    <a:pt x="6" y="0"/>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8" name="ïSļíḋè"/>
            <p:cNvSpPr/>
            <p:nvPr/>
          </p:nvSpPr>
          <p:spPr bwMode="auto">
            <a:xfrm>
              <a:off x="1522329" y="4666826"/>
              <a:ext cx="16372" cy="13097"/>
            </a:xfrm>
            <a:custGeom>
              <a:avLst/>
              <a:gdLst>
                <a:gd name="T0" fmla="*/ 6 w 11"/>
                <a:gd name="T1" fmla="*/ 0 h 8"/>
                <a:gd name="T2" fmla="*/ 6 w 11"/>
                <a:gd name="T3" fmla="*/ 8 h 8"/>
                <a:gd name="T4" fmla="*/ 6 w 11"/>
                <a:gd name="T5" fmla="*/ 0 h 8"/>
              </a:gdLst>
              <a:ahLst/>
              <a:cxnLst>
                <a:cxn ang="0">
                  <a:pos x="T0" y="T1"/>
                </a:cxn>
                <a:cxn ang="0">
                  <a:pos x="T2" y="T3"/>
                </a:cxn>
                <a:cxn ang="0">
                  <a:pos x="T4" y="T5"/>
                </a:cxn>
              </a:cxnLst>
              <a:rect l="0" t="0" r="r" b="b"/>
              <a:pathLst>
                <a:path w="11" h="8">
                  <a:moveTo>
                    <a:pt x="6" y="0"/>
                  </a:moveTo>
                  <a:cubicBezTo>
                    <a:pt x="1" y="0"/>
                    <a:pt x="0" y="8"/>
                    <a:pt x="6" y="8"/>
                  </a:cubicBezTo>
                  <a:cubicBezTo>
                    <a:pt x="11" y="8"/>
                    <a:pt x="11" y="0"/>
                    <a:pt x="6" y="0"/>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9" name="îṥľîdé"/>
            <p:cNvSpPr/>
            <p:nvPr/>
          </p:nvSpPr>
          <p:spPr bwMode="auto">
            <a:xfrm>
              <a:off x="1540884" y="4698478"/>
              <a:ext cx="15280" cy="13097"/>
            </a:xfrm>
            <a:custGeom>
              <a:avLst/>
              <a:gdLst>
                <a:gd name="T0" fmla="*/ 5 w 10"/>
                <a:gd name="T1" fmla="*/ 0 h 8"/>
                <a:gd name="T2" fmla="*/ 5 w 10"/>
                <a:gd name="T3" fmla="*/ 8 h 8"/>
                <a:gd name="T4" fmla="*/ 5 w 10"/>
                <a:gd name="T5" fmla="*/ 0 h 8"/>
              </a:gdLst>
              <a:ahLst/>
              <a:cxnLst>
                <a:cxn ang="0">
                  <a:pos x="T0" y="T1"/>
                </a:cxn>
                <a:cxn ang="0">
                  <a:pos x="T2" y="T3"/>
                </a:cxn>
                <a:cxn ang="0">
                  <a:pos x="T4" y="T5"/>
                </a:cxn>
              </a:cxnLst>
              <a:rect l="0" t="0" r="r" b="b"/>
              <a:pathLst>
                <a:path w="10" h="8">
                  <a:moveTo>
                    <a:pt x="5" y="0"/>
                  </a:moveTo>
                  <a:cubicBezTo>
                    <a:pt x="0" y="0"/>
                    <a:pt x="0" y="8"/>
                    <a:pt x="5" y="8"/>
                  </a:cubicBezTo>
                  <a:cubicBezTo>
                    <a:pt x="10" y="8"/>
                    <a:pt x="10" y="0"/>
                    <a:pt x="5" y="0"/>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0" name="îŝḷïḋe"/>
            <p:cNvSpPr/>
            <p:nvPr/>
          </p:nvSpPr>
          <p:spPr bwMode="auto">
            <a:xfrm>
              <a:off x="1569261" y="4670100"/>
              <a:ext cx="15280" cy="14189"/>
            </a:xfrm>
            <a:custGeom>
              <a:avLst/>
              <a:gdLst>
                <a:gd name="T0" fmla="*/ 5 w 10"/>
                <a:gd name="T1" fmla="*/ 9 h 9"/>
                <a:gd name="T2" fmla="*/ 5 w 10"/>
                <a:gd name="T3" fmla="*/ 1 h 9"/>
                <a:gd name="T4" fmla="*/ 5 w 10"/>
                <a:gd name="T5" fmla="*/ 9 h 9"/>
              </a:gdLst>
              <a:ahLst/>
              <a:cxnLst>
                <a:cxn ang="0">
                  <a:pos x="T0" y="T1"/>
                </a:cxn>
                <a:cxn ang="0">
                  <a:pos x="T2" y="T3"/>
                </a:cxn>
                <a:cxn ang="0">
                  <a:pos x="T4" y="T5"/>
                </a:cxn>
              </a:cxnLst>
              <a:rect l="0" t="0" r="r" b="b"/>
              <a:pathLst>
                <a:path w="10" h="9">
                  <a:moveTo>
                    <a:pt x="5" y="9"/>
                  </a:moveTo>
                  <a:cubicBezTo>
                    <a:pt x="10" y="9"/>
                    <a:pt x="10" y="1"/>
                    <a:pt x="5" y="1"/>
                  </a:cubicBezTo>
                  <a:cubicBezTo>
                    <a:pt x="0" y="0"/>
                    <a:pt x="0" y="8"/>
                    <a:pt x="5" y="9"/>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1" name="íṣlîḋé"/>
            <p:cNvSpPr/>
            <p:nvPr/>
          </p:nvSpPr>
          <p:spPr bwMode="auto">
            <a:xfrm>
              <a:off x="1262570" y="5057557"/>
              <a:ext cx="181177" cy="110235"/>
            </a:xfrm>
            <a:custGeom>
              <a:avLst/>
              <a:gdLst>
                <a:gd name="T0" fmla="*/ 112 w 115"/>
                <a:gd name="T1" fmla="*/ 51 h 70"/>
                <a:gd name="T2" fmla="*/ 113 w 115"/>
                <a:gd name="T3" fmla="*/ 45 h 70"/>
                <a:gd name="T4" fmla="*/ 107 w 115"/>
                <a:gd name="T5" fmla="*/ 11 h 70"/>
                <a:gd name="T6" fmla="*/ 100 w 115"/>
                <a:gd name="T7" fmla="*/ 9 h 70"/>
                <a:gd name="T8" fmla="*/ 58 w 115"/>
                <a:gd name="T9" fmla="*/ 20 h 70"/>
                <a:gd name="T10" fmla="*/ 14 w 115"/>
                <a:gd name="T11" fmla="*/ 5 h 70"/>
                <a:gd name="T12" fmla="*/ 12 w 115"/>
                <a:gd name="T13" fmla="*/ 4 h 70"/>
                <a:gd name="T14" fmla="*/ 4 w 115"/>
                <a:gd name="T15" fmla="*/ 4 h 70"/>
                <a:gd name="T16" fmla="*/ 1 w 115"/>
                <a:gd name="T17" fmla="*/ 43 h 70"/>
                <a:gd name="T18" fmla="*/ 2 w 115"/>
                <a:gd name="T19" fmla="*/ 46 h 70"/>
                <a:gd name="T20" fmla="*/ 2 w 115"/>
                <a:gd name="T21" fmla="*/ 46 h 70"/>
                <a:gd name="T22" fmla="*/ 112 w 115"/>
                <a:gd name="T23" fmla="*/ 51 h 70"/>
                <a:gd name="T24" fmla="*/ 11 w 115"/>
                <a:gd name="T25" fmla="*/ 14 h 70"/>
                <a:gd name="T26" fmla="*/ 15 w 115"/>
                <a:gd name="T27" fmla="*/ 18 h 70"/>
                <a:gd name="T28" fmla="*/ 56 w 115"/>
                <a:gd name="T29" fmla="*/ 28 h 70"/>
                <a:gd name="T30" fmla="*/ 85 w 115"/>
                <a:gd name="T31" fmla="*/ 25 h 70"/>
                <a:gd name="T32" fmla="*/ 100 w 115"/>
                <a:gd name="T33" fmla="*/ 19 h 70"/>
                <a:gd name="T34" fmla="*/ 100 w 115"/>
                <a:gd name="T35" fmla="*/ 22 h 70"/>
                <a:gd name="T36" fmla="*/ 105 w 115"/>
                <a:gd name="T37" fmla="*/ 45 h 70"/>
                <a:gd name="T38" fmla="*/ 9 w 115"/>
                <a:gd name="T39" fmla="*/ 41 h 70"/>
                <a:gd name="T40" fmla="*/ 9 w 115"/>
                <a:gd name="T41" fmla="*/ 32 h 70"/>
                <a:gd name="T42" fmla="*/ 11 w 115"/>
                <a:gd name="T43" fmla="*/ 1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 h="70">
                  <a:moveTo>
                    <a:pt x="112" y="51"/>
                  </a:moveTo>
                  <a:cubicBezTo>
                    <a:pt x="115" y="50"/>
                    <a:pt x="115" y="46"/>
                    <a:pt x="113" y="45"/>
                  </a:cubicBezTo>
                  <a:cubicBezTo>
                    <a:pt x="110" y="33"/>
                    <a:pt x="108" y="22"/>
                    <a:pt x="107" y="11"/>
                  </a:cubicBezTo>
                  <a:cubicBezTo>
                    <a:pt x="106" y="8"/>
                    <a:pt x="102" y="7"/>
                    <a:pt x="100" y="9"/>
                  </a:cubicBezTo>
                  <a:cubicBezTo>
                    <a:pt x="90" y="19"/>
                    <a:pt x="72" y="20"/>
                    <a:pt x="58" y="20"/>
                  </a:cubicBezTo>
                  <a:cubicBezTo>
                    <a:pt x="43" y="20"/>
                    <a:pt x="23" y="18"/>
                    <a:pt x="14" y="5"/>
                  </a:cubicBezTo>
                  <a:cubicBezTo>
                    <a:pt x="13" y="4"/>
                    <a:pt x="12" y="4"/>
                    <a:pt x="12" y="4"/>
                  </a:cubicBezTo>
                  <a:cubicBezTo>
                    <a:pt x="11" y="0"/>
                    <a:pt x="4" y="0"/>
                    <a:pt x="4" y="4"/>
                  </a:cubicBezTo>
                  <a:cubicBezTo>
                    <a:pt x="3" y="17"/>
                    <a:pt x="1" y="30"/>
                    <a:pt x="1" y="43"/>
                  </a:cubicBezTo>
                  <a:cubicBezTo>
                    <a:pt x="0" y="44"/>
                    <a:pt x="1" y="45"/>
                    <a:pt x="2" y="46"/>
                  </a:cubicBezTo>
                  <a:cubicBezTo>
                    <a:pt x="2" y="46"/>
                    <a:pt x="2" y="46"/>
                    <a:pt x="2" y="46"/>
                  </a:cubicBezTo>
                  <a:cubicBezTo>
                    <a:pt x="36" y="70"/>
                    <a:pt x="76" y="65"/>
                    <a:pt x="112" y="51"/>
                  </a:cubicBezTo>
                  <a:close/>
                  <a:moveTo>
                    <a:pt x="11" y="14"/>
                  </a:moveTo>
                  <a:cubicBezTo>
                    <a:pt x="12" y="16"/>
                    <a:pt x="14" y="17"/>
                    <a:pt x="15" y="18"/>
                  </a:cubicBezTo>
                  <a:cubicBezTo>
                    <a:pt x="27" y="26"/>
                    <a:pt x="42" y="28"/>
                    <a:pt x="56" y="28"/>
                  </a:cubicBezTo>
                  <a:cubicBezTo>
                    <a:pt x="65" y="28"/>
                    <a:pt x="75" y="28"/>
                    <a:pt x="85" y="25"/>
                  </a:cubicBezTo>
                  <a:cubicBezTo>
                    <a:pt x="90" y="24"/>
                    <a:pt x="95" y="22"/>
                    <a:pt x="100" y="19"/>
                  </a:cubicBezTo>
                  <a:cubicBezTo>
                    <a:pt x="100" y="20"/>
                    <a:pt x="100" y="21"/>
                    <a:pt x="100" y="22"/>
                  </a:cubicBezTo>
                  <a:cubicBezTo>
                    <a:pt x="101" y="30"/>
                    <a:pt x="103" y="37"/>
                    <a:pt x="105" y="45"/>
                  </a:cubicBezTo>
                  <a:cubicBezTo>
                    <a:pt x="73" y="57"/>
                    <a:pt x="38" y="61"/>
                    <a:pt x="9" y="41"/>
                  </a:cubicBezTo>
                  <a:cubicBezTo>
                    <a:pt x="9" y="38"/>
                    <a:pt x="9" y="35"/>
                    <a:pt x="9" y="32"/>
                  </a:cubicBezTo>
                  <a:cubicBezTo>
                    <a:pt x="10" y="26"/>
                    <a:pt x="10" y="20"/>
                    <a:pt x="11" y="14"/>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2" name="ïśļïḍê"/>
            <p:cNvSpPr/>
            <p:nvPr/>
          </p:nvSpPr>
          <p:spPr bwMode="auto">
            <a:xfrm>
              <a:off x="669925" y="4238986"/>
              <a:ext cx="1399210" cy="1596759"/>
            </a:xfrm>
            <a:custGeom>
              <a:avLst/>
              <a:gdLst>
                <a:gd name="T0" fmla="*/ 746 w 890"/>
                <a:gd name="T1" fmla="*/ 418 h 1017"/>
                <a:gd name="T2" fmla="*/ 466 w 890"/>
                <a:gd name="T3" fmla="*/ 400 h 1017"/>
                <a:gd name="T4" fmla="*/ 635 w 890"/>
                <a:gd name="T5" fmla="*/ 152 h 1017"/>
                <a:gd name="T6" fmla="*/ 653 w 890"/>
                <a:gd name="T7" fmla="*/ 30 h 1017"/>
                <a:gd name="T8" fmla="*/ 300 w 890"/>
                <a:gd name="T9" fmla="*/ 91 h 1017"/>
                <a:gd name="T10" fmla="*/ 179 w 890"/>
                <a:gd name="T11" fmla="*/ 54 h 1017"/>
                <a:gd name="T12" fmla="*/ 248 w 890"/>
                <a:gd name="T13" fmla="*/ 154 h 1017"/>
                <a:gd name="T14" fmla="*/ 359 w 890"/>
                <a:gd name="T15" fmla="*/ 424 h 1017"/>
                <a:gd name="T16" fmla="*/ 122 w 890"/>
                <a:gd name="T17" fmla="*/ 397 h 1017"/>
                <a:gd name="T18" fmla="*/ 6 w 890"/>
                <a:gd name="T19" fmla="*/ 331 h 1017"/>
                <a:gd name="T20" fmla="*/ 348 w 890"/>
                <a:gd name="T21" fmla="*/ 524 h 1017"/>
                <a:gd name="T22" fmla="*/ 309 w 890"/>
                <a:gd name="T23" fmla="*/ 722 h 1017"/>
                <a:gd name="T24" fmla="*/ 324 w 890"/>
                <a:gd name="T25" fmla="*/ 939 h 1017"/>
                <a:gd name="T26" fmla="*/ 374 w 890"/>
                <a:gd name="T27" fmla="*/ 933 h 1017"/>
                <a:gd name="T28" fmla="*/ 460 w 890"/>
                <a:gd name="T29" fmla="*/ 742 h 1017"/>
                <a:gd name="T30" fmla="*/ 642 w 890"/>
                <a:gd name="T31" fmla="*/ 970 h 1017"/>
                <a:gd name="T32" fmla="*/ 505 w 890"/>
                <a:gd name="T33" fmla="*/ 786 h 1017"/>
                <a:gd name="T34" fmla="*/ 550 w 890"/>
                <a:gd name="T35" fmla="*/ 715 h 1017"/>
                <a:gd name="T36" fmla="*/ 526 w 890"/>
                <a:gd name="T37" fmla="*/ 510 h 1017"/>
                <a:gd name="T38" fmla="*/ 884 w 890"/>
                <a:gd name="T39" fmla="*/ 346 h 1017"/>
                <a:gd name="T40" fmla="*/ 484 w 890"/>
                <a:gd name="T41" fmla="*/ 424 h 1017"/>
                <a:gd name="T42" fmla="*/ 468 w 890"/>
                <a:gd name="T43" fmla="*/ 424 h 1017"/>
                <a:gd name="T44" fmla="*/ 405 w 890"/>
                <a:gd name="T45" fmla="*/ 422 h 1017"/>
                <a:gd name="T46" fmla="*/ 659 w 890"/>
                <a:gd name="T47" fmla="*/ 260 h 1017"/>
                <a:gd name="T48" fmla="*/ 727 w 890"/>
                <a:gd name="T49" fmla="*/ 128 h 1017"/>
                <a:gd name="T50" fmla="*/ 608 w 890"/>
                <a:gd name="T51" fmla="*/ 127 h 1017"/>
                <a:gd name="T52" fmla="*/ 188 w 890"/>
                <a:gd name="T53" fmla="*/ 54 h 1017"/>
                <a:gd name="T54" fmla="*/ 416 w 890"/>
                <a:gd name="T55" fmla="*/ 64 h 1017"/>
                <a:gd name="T56" fmla="*/ 628 w 890"/>
                <a:gd name="T57" fmla="*/ 187 h 1017"/>
                <a:gd name="T58" fmla="*/ 362 w 890"/>
                <a:gd name="T59" fmla="*/ 145 h 1017"/>
                <a:gd name="T60" fmla="*/ 233 w 890"/>
                <a:gd name="T61" fmla="*/ 248 h 1017"/>
                <a:gd name="T62" fmla="*/ 236 w 890"/>
                <a:gd name="T63" fmla="*/ 271 h 1017"/>
                <a:gd name="T64" fmla="*/ 329 w 890"/>
                <a:gd name="T65" fmla="*/ 155 h 1017"/>
                <a:gd name="T66" fmla="*/ 458 w 890"/>
                <a:gd name="T67" fmla="*/ 137 h 1017"/>
                <a:gd name="T68" fmla="*/ 559 w 890"/>
                <a:gd name="T69" fmla="*/ 363 h 1017"/>
                <a:gd name="T70" fmla="*/ 458 w 890"/>
                <a:gd name="T71" fmla="*/ 401 h 1017"/>
                <a:gd name="T72" fmla="*/ 43 w 890"/>
                <a:gd name="T73" fmla="*/ 303 h 1017"/>
                <a:gd name="T74" fmla="*/ 77 w 890"/>
                <a:gd name="T75" fmla="*/ 336 h 1017"/>
                <a:gd name="T76" fmla="*/ 254 w 890"/>
                <a:gd name="T77" fmla="*/ 451 h 1017"/>
                <a:gd name="T78" fmla="*/ 274 w 890"/>
                <a:gd name="T79" fmla="*/ 445 h 1017"/>
                <a:gd name="T80" fmla="*/ 372 w 890"/>
                <a:gd name="T81" fmla="*/ 945 h 1017"/>
                <a:gd name="T82" fmla="*/ 351 w 890"/>
                <a:gd name="T83" fmla="*/ 926 h 1017"/>
                <a:gd name="T84" fmla="*/ 382 w 890"/>
                <a:gd name="T85" fmla="*/ 729 h 1017"/>
                <a:gd name="T86" fmla="*/ 549 w 890"/>
                <a:gd name="T87" fmla="*/ 989 h 1017"/>
                <a:gd name="T88" fmla="*/ 479 w 890"/>
                <a:gd name="T89" fmla="*/ 854 h 1017"/>
                <a:gd name="T90" fmla="*/ 494 w 890"/>
                <a:gd name="T91" fmla="*/ 743 h 1017"/>
                <a:gd name="T92" fmla="*/ 533 w 890"/>
                <a:gd name="T93" fmla="*/ 710 h 1017"/>
                <a:gd name="T94" fmla="*/ 470 w 890"/>
                <a:gd name="T95" fmla="*/ 734 h 1017"/>
                <a:gd name="T96" fmla="*/ 412 w 890"/>
                <a:gd name="T97" fmla="*/ 723 h 1017"/>
                <a:gd name="T98" fmla="*/ 293 w 890"/>
                <a:gd name="T99" fmla="*/ 706 h 1017"/>
                <a:gd name="T100" fmla="*/ 363 w 890"/>
                <a:gd name="T101" fmla="*/ 563 h 1017"/>
                <a:gd name="T102" fmla="*/ 377 w 890"/>
                <a:gd name="T103" fmla="*/ 427 h 1017"/>
                <a:gd name="T104" fmla="*/ 486 w 890"/>
                <a:gd name="T105" fmla="*/ 490 h 1017"/>
                <a:gd name="T106" fmla="*/ 628 w 890"/>
                <a:gd name="T107" fmla="*/ 717 h 1017"/>
                <a:gd name="T108" fmla="*/ 529 w 890"/>
                <a:gd name="T109" fmla="*/ 438 h 1017"/>
                <a:gd name="T110" fmla="*/ 612 w 890"/>
                <a:gd name="T111" fmla="*/ 478 h 1017"/>
                <a:gd name="T112" fmla="*/ 620 w 890"/>
                <a:gd name="T113" fmla="*/ 443 h 1017"/>
                <a:gd name="T114" fmla="*/ 814 w 890"/>
                <a:gd name="T115" fmla="*/ 320 h 1017"/>
                <a:gd name="T116" fmla="*/ 867 w 890"/>
                <a:gd name="T117" fmla="*/ 352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0" h="1017">
                  <a:moveTo>
                    <a:pt x="858" y="337"/>
                  </a:moveTo>
                  <a:cubicBezTo>
                    <a:pt x="866" y="328"/>
                    <a:pt x="876" y="314"/>
                    <a:pt x="868" y="304"/>
                  </a:cubicBezTo>
                  <a:cubicBezTo>
                    <a:pt x="863" y="296"/>
                    <a:pt x="854" y="300"/>
                    <a:pt x="846" y="307"/>
                  </a:cubicBezTo>
                  <a:cubicBezTo>
                    <a:pt x="847" y="300"/>
                    <a:pt x="846" y="294"/>
                    <a:pt x="839" y="293"/>
                  </a:cubicBezTo>
                  <a:cubicBezTo>
                    <a:pt x="829" y="292"/>
                    <a:pt x="820" y="301"/>
                    <a:pt x="813" y="309"/>
                  </a:cubicBezTo>
                  <a:cubicBezTo>
                    <a:pt x="810" y="298"/>
                    <a:pt x="807" y="289"/>
                    <a:pt x="793" y="289"/>
                  </a:cubicBezTo>
                  <a:cubicBezTo>
                    <a:pt x="791" y="290"/>
                    <a:pt x="789" y="291"/>
                    <a:pt x="789" y="293"/>
                  </a:cubicBezTo>
                  <a:cubicBezTo>
                    <a:pt x="790" y="312"/>
                    <a:pt x="802" y="329"/>
                    <a:pt x="802" y="348"/>
                  </a:cubicBezTo>
                  <a:cubicBezTo>
                    <a:pt x="791" y="369"/>
                    <a:pt x="775" y="388"/>
                    <a:pt x="759" y="405"/>
                  </a:cubicBezTo>
                  <a:cubicBezTo>
                    <a:pt x="754" y="410"/>
                    <a:pt x="750" y="414"/>
                    <a:pt x="746" y="418"/>
                  </a:cubicBezTo>
                  <a:cubicBezTo>
                    <a:pt x="743" y="420"/>
                    <a:pt x="732" y="421"/>
                    <a:pt x="727" y="422"/>
                  </a:cubicBezTo>
                  <a:cubicBezTo>
                    <a:pt x="705" y="426"/>
                    <a:pt x="682" y="429"/>
                    <a:pt x="659" y="431"/>
                  </a:cubicBezTo>
                  <a:cubicBezTo>
                    <a:pt x="641" y="433"/>
                    <a:pt x="622" y="434"/>
                    <a:pt x="604" y="432"/>
                  </a:cubicBezTo>
                  <a:cubicBezTo>
                    <a:pt x="604" y="429"/>
                    <a:pt x="604" y="426"/>
                    <a:pt x="605" y="423"/>
                  </a:cubicBezTo>
                  <a:cubicBezTo>
                    <a:pt x="606" y="419"/>
                    <a:pt x="602" y="416"/>
                    <a:pt x="598" y="419"/>
                  </a:cubicBezTo>
                  <a:cubicBezTo>
                    <a:pt x="594" y="422"/>
                    <a:pt x="590" y="425"/>
                    <a:pt x="586" y="428"/>
                  </a:cubicBezTo>
                  <a:cubicBezTo>
                    <a:pt x="567" y="416"/>
                    <a:pt x="547" y="420"/>
                    <a:pt x="527" y="429"/>
                  </a:cubicBezTo>
                  <a:cubicBezTo>
                    <a:pt x="527" y="429"/>
                    <a:pt x="527" y="429"/>
                    <a:pt x="527" y="429"/>
                  </a:cubicBezTo>
                  <a:cubicBezTo>
                    <a:pt x="507" y="428"/>
                    <a:pt x="490" y="415"/>
                    <a:pt x="470" y="414"/>
                  </a:cubicBezTo>
                  <a:cubicBezTo>
                    <a:pt x="469" y="409"/>
                    <a:pt x="468" y="405"/>
                    <a:pt x="466" y="400"/>
                  </a:cubicBezTo>
                  <a:cubicBezTo>
                    <a:pt x="537" y="392"/>
                    <a:pt x="606" y="357"/>
                    <a:pt x="641" y="295"/>
                  </a:cubicBezTo>
                  <a:cubicBezTo>
                    <a:pt x="643" y="291"/>
                    <a:pt x="645" y="287"/>
                    <a:pt x="647" y="282"/>
                  </a:cubicBezTo>
                  <a:cubicBezTo>
                    <a:pt x="659" y="298"/>
                    <a:pt x="685" y="299"/>
                    <a:pt x="688" y="275"/>
                  </a:cubicBezTo>
                  <a:cubicBezTo>
                    <a:pt x="689" y="263"/>
                    <a:pt x="687" y="250"/>
                    <a:pt x="675" y="246"/>
                  </a:cubicBezTo>
                  <a:cubicBezTo>
                    <a:pt x="672" y="245"/>
                    <a:pt x="670" y="244"/>
                    <a:pt x="668" y="244"/>
                  </a:cubicBezTo>
                  <a:cubicBezTo>
                    <a:pt x="664" y="244"/>
                    <a:pt x="659" y="245"/>
                    <a:pt x="656" y="247"/>
                  </a:cubicBezTo>
                  <a:cubicBezTo>
                    <a:pt x="659" y="215"/>
                    <a:pt x="648" y="185"/>
                    <a:pt x="629" y="158"/>
                  </a:cubicBezTo>
                  <a:cubicBezTo>
                    <a:pt x="630" y="158"/>
                    <a:pt x="630" y="158"/>
                    <a:pt x="630" y="158"/>
                  </a:cubicBezTo>
                  <a:cubicBezTo>
                    <a:pt x="631" y="157"/>
                    <a:pt x="632" y="155"/>
                    <a:pt x="633" y="154"/>
                  </a:cubicBezTo>
                  <a:cubicBezTo>
                    <a:pt x="633" y="153"/>
                    <a:pt x="634" y="153"/>
                    <a:pt x="635" y="152"/>
                  </a:cubicBezTo>
                  <a:cubicBezTo>
                    <a:pt x="649" y="146"/>
                    <a:pt x="665" y="144"/>
                    <a:pt x="679" y="142"/>
                  </a:cubicBezTo>
                  <a:cubicBezTo>
                    <a:pt x="697" y="139"/>
                    <a:pt x="716" y="138"/>
                    <a:pt x="733" y="135"/>
                  </a:cubicBezTo>
                  <a:cubicBezTo>
                    <a:pt x="735" y="135"/>
                    <a:pt x="737" y="132"/>
                    <a:pt x="736" y="130"/>
                  </a:cubicBezTo>
                  <a:cubicBezTo>
                    <a:pt x="732" y="117"/>
                    <a:pt x="729" y="102"/>
                    <a:pt x="720" y="90"/>
                  </a:cubicBezTo>
                  <a:cubicBezTo>
                    <a:pt x="711" y="78"/>
                    <a:pt x="694" y="82"/>
                    <a:pt x="681" y="85"/>
                  </a:cubicBezTo>
                  <a:cubicBezTo>
                    <a:pt x="684" y="76"/>
                    <a:pt x="690" y="66"/>
                    <a:pt x="690" y="56"/>
                  </a:cubicBezTo>
                  <a:cubicBezTo>
                    <a:pt x="690" y="55"/>
                    <a:pt x="690" y="55"/>
                    <a:pt x="690" y="55"/>
                  </a:cubicBezTo>
                  <a:cubicBezTo>
                    <a:pt x="689" y="52"/>
                    <a:pt x="688" y="50"/>
                    <a:pt x="686" y="47"/>
                  </a:cubicBezTo>
                  <a:cubicBezTo>
                    <a:pt x="679" y="40"/>
                    <a:pt x="665" y="36"/>
                    <a:pt x="659" y="30"/>
                  </a:cubicBezTo>
                  <a:cubicBezTo>
                    <a:pt x="657" y="28"/>
                    <a:pt x="655" y="28"/>
                    <a:pt x="653" y="30"/>
                  </a:cubicBezTo>
                  <a:cubicBezTo>
                    <a:pt x="634" y="55"/>
                    <a:pt x="622" y="85"/>
                    <a:pt x="602" y="109"/>
                  </a:cubicBezTo>
                  <a:cubicBezTo>
                    <a:pt x="600" y="111"/>
                    <a:pt x="599" y="113"/>
                    <a:pt x="597" y="115"/>
                  </a:cubicBezTo>
                  <a:cubicBezTo>
                    <a:pt x="596" y="116"/>
                    <a:pt x="596" y="117"/>
                    <a:pt x="596" y="118"/>
                  </a:cubicBezTo>
                  <a:cubicBezTo>
                    <a:pt x="595" y="118"/>
                    <a:pt x="595" y="118"/>
                    <a:pt x="594" y="119"/>
                  </a:cubicBezTo>
                  <a:cubicBezTo>
                    <a:pt x="594" y="119"/>
                    <a:pt x="594" y="119"/>
                    <a:pt x="594" y="119"/>
                  </a:cubicBezTo>
                  <a:cubicBezTo>
                    <a:pt x="572" y="100"/>
                    <a:pt x="547" y="85"/>
                    <a:pt x="523" y="76"/>
                  </a:cubicBezTo>
                  <a:cubicBezTo>
                    <a:pt x="495" y="64"/>
                    <a:pt x="465" y="59"/>
                    <a:pt x="436" y="58"/>
                  </a:cubicBezTo>
                  <a:cubicBezTo>
                    <a:pt x="435" y="57"/>
                    <a:pt x="434" y="56"/>
                    <a:pt x="433" y="56"/>
                  </a:cubicBezTo>
                  <a:cubicBezTo>
                    <a:pt x="391" y="56"/>
                    <a:pt x="349" y="61"/>
                    <a:pt x="313" y="83"/>
                  </a:cubicBezTo>
                  <a:cubicBezTo>
                    <a:pt x="308" y="85"/>
                    <a:pt x="304" y="88"/>
                    <a:pt x="300" y="91"/>
                  </a:cubicBezTo>
                  <a:cubicBezTo>
                    <a:pt x="294" y="95"/>
                    <a:pt x="288" y="101"/>
                    <a:pt x="282" y="106"/>
                  </a:cubicBezTo>
                  <a:cubicBezTo>
                    <a:pt x="281" y="106"/>
                    <a:pt x="281" y="105"/>
                    <a:pt x="280" y="105"/>
                  </a:cubicBezTo>
                  <a:cubicBezTo>
                    <a:pt x="278" y="103"/>
                    <a:pt x="276" y="102"/>
                    <a:pt x="275" y="101"/>
                  </a:cubicBezTo>
                  <a:cubicBezTo>
                    <a:pt x="274" y="100"/>
                    <a:pt x="274" y="100"/>
                    <a:pt x="274" y="100"/>
                  </a:cubicBezTo>
                  <a:cubicBezTo>
                    <a:pt x="273" y="99"/>
                    <a:pt x="272" y="99"/>
                    <a:pt x="271" y="99"/>
                  </a:cubicBezTo>
                  <a:cubicBezTo>
                    <a:pt x="259" y="87"/>
                    <a:pt x="251" y="72"/>
                    <a:pt x="243" y="57"/>
                  </a:cubicBezTo>
                  <a:cubicBezTo>
                    <a:pt x="235" y="40"/>
                    <a:pt x="229" y="22"/>
                    <a:pt x="224" y="4"/>
                  </a:cubicBezTo>
                  <a:cubicBezTo>
                    <a:pt x="224" y="1"/>
                    <a:pt x="220" y="0"/>
                    <a:pt x="218" y="2"/>
                  </a:cubicBezTo>
                  <a:cubicBezTo>
                    <a:pt x="207" y="12"/>
                    <a:pt x="195" y="20"/>
                    <a:pt x="185" y="31"/>
                  </a:cubicBezTo>
                  <a:cubicBezTo>
                    <a:pt x="180" y="37"/>
                    <a:pt x="179" y="45"/>
                    <a:pt x="179" y="54"/>
                  </a:cubicBezTo>
                  <a:cubicBezTo>
                    <a:pt x="179" y="57"/>
                    <a:pt x="180" y="60"/>
                    <a:pt x="180" y="63"/>
                  </a:cubicBezTo>
                  <a:cubicBezTo>
                    <a:pt x="181" y="68"/>
                    <a:pt x="182" y="73"/>
                    <a:pt x="183" y="77"/>
                  </a:cubicBezTo>
                  <a:cubicBezTo>
                    <a:pt x="169" y="73"/>
                    <a:pt x="150" y="71"/>
                    <a:pt x="141" y="83"/>
                  </a:cubicBezTo>
                  <a:cubicBezTo>
                    <a:pt x="131" y="96"/>
                    <a:pt x="128" y="112"/>
                    <a:pt x="122" y="126"/>
                  </a:cubicBezTo>
                  <a:cubicBezTo>
                    <a:pt x="121" y="128"/>
                    <a:pt x="122" y="130"/>
                    <a:pt x="124" y="131"/>
                  </a:cubicBezTo>
                  <a:cubicBezTo>
                    <a:pt x="159" y="147"/>
                    <a:pt x="200" y="143"/>
                    <a:pt x="237" y="146"/>
                  </a:cubicBezTo>
                  <a:cubicBezTo>
                    <a:pt x="238" y="147"/>
                    <a:pt x="238" y="147"/>
                    <a:pt x="238" y="147"/>
                  </a:cubicBezTo>
                  <a:cubicBezTo>
                    <a:pt x="241" y="148"/>
                    <a:pt x="243" y="150"/>
                    <a:pt x="245" y="152"/>
                  </a:cubicBezTo>
                  <a:cubicBezTo>
                    <a:pt x="246" y="153"/>
                    <a:pt x="247" y="154"/>
                    <a:pt x="248" y="154"/>
                  </a:cubicBezTo>
                  <a:cubicBezTo>
                    <a:pt x="248" y="154"/>
                    <a:pt x="248" y="154"/>
                    <a:pt x="248" y="154"/>
                  </a:cubicBezTo>
                  <a:cubicBezTo>
                    <a:pt x="240" y="171"/>
                    <a:pt x="235" y="190"/>
                    <a:pt x="232" y="209"/>
                  </a:cubicBezTo>
                  <a:cubicBezTo>
                    <a:pt x="231" y="219"/>
                    <a:pt x="231" y="228"/>
                    <a:pt x="232" y="237"/>
                  </a:cubicBezTo>
                  <a:cubicBezTo>
                    <a:pt x="232" y="237"/>
                    <a:pt x="231" y="237"/>
                    <a:pt x="231" y="237"/>
                  </a:cubicBezTo>
                  <a:cubicBezTo>
                    <a:pt x="221" y="237"/>
                    <a:pt x="208" y="247"/>
                    <a:pt x="207" y="257"/>
                  </a:cubicBezTo>
                  <a:cubicBezTo>
                    <a:pt x="205" y="275"/>
                    <a:pt x="228" y="294"/>
                    <a:pt x="241" y="278"/>
                  </a:cubicBezTo>
                  <a:cubicBezTo>
                    <a:pt x="264" y="341"/>
                    <a:pt x="326" y="387"/>
                    <a:pt x="394" y="399"/>
                  </a:cubicBezTo>
                  <a:cubicBezTo>
                    <a:pt x="397" y="399"/>
                    <a:pt x="400" y="399"/>
                    <a:pt x="403" y="400"/>
                  </a:cubicBezTo>
                  <a:cubicBezTo>
                    <a:pt x="401" y="404"/>
                    <a:pt x="401" y="408"/>
                    <a:pt x="401" y="412"/>
                  </a:cubicBezTo>
                  <a:cubicBezTo>
                    <a:pt x="401" y="412"/>
                    <a:pt x="401" y="412"/>
                    <a:pt x="401" y="412"/>
                  </a:cubicBezTo>
                  <a:cubicBezTo>
                    <a:pt x="387" y="416"/>
                    <a:pt x="373" y="419"/>
                    <a:pt x="359" y="424"/>
                  </a:cubicBezTo>
                  <a:cubicBezTo>
                    <a:pt x="359" y="424"/>
                    <a:pt x="358" y="425"/>
                    <a:pt x="358" y="425"/>
                  </a:cubicBezTo>
                  <a:cubicBezTo>
                    <a:pt x="357" y="425"/>
                    <a:pt x="356" y="425"/>
                    <a:pt x="356" y="425"/>
                  </a:cubicBezTo>
                  <a:cubicBezTo>
                    <a:pt x="348" y="418"/>
                    <a:pt x="336" y="417"/>
                    <a:pt x="325" y="418"/>
                  </a:cubicBezTo>
                  <a:cubicBezTo>
                    <a:pt x="315" y="419"/>
                    <a:pt x="305" y="420"/>
                    <a:pt x="295" y="422"/>
                  </a:cubicBezTo>
                  <a:cubicBezTo>
                    <a:pt x="287" y="423"/>
                    <a:pt x="277" y="425"/>
                    <a:pt x="270" y="420"/>
                  </a:cubicBezTo>
                  <a:cubicBezTo>
                    <a:pt x="266" y="418"/>
                    <a:pt x="262" y="422"/>
                    <a:pt x="264" y="425"/>
                  </a:cubicBezTo>
                  <a:cubicBezTo>
                    <a:pt x="265" y="427"/>
                    <a:pt x="266" y="430"/>
                    <a:pt x="267" y="432"/>
                  </a:cubicBezTo>
                  <a:cubicBezTo>
                    <a:pt x="228" y="434"/>
                    <a:pt x="187" y="426"/>
                    <a:pt x="149" y="416"/>
                  </a:cubicBezTo>
                  <a:cubicBezTo>
                    <a:pt x="145" y="415"/>
                    <a:pt x="138" y="414"/>
                    <a:pt x="135" y="411"/>
                  </a:cubicBezTo>
                  <a:cubicBezTo>
                    <a:pt x="130" y="407"/>
                    <a:pt x="126" y="402"/>
                    <a:pt x="122" y="397"/>
                  </a:cubicBezTo>
                  <a:cubicBezTo>
                    <a:pt x="107" y="380"/>
                    <a:pt x="94" y="361"/>
                    <a:pt x="84" y="341"/>
                  </a:cubicBezTo>
                  <a:cubicBezTo>
                    <a:pt x="89" y="336"/>
                    <a:pt x="92" y="328"/>
                    <a:pt x="94" y="322"/>
                  </a:cubicBezTo>
                  <a:cubicBezTo>
                    <a:pt x="99" y="310"/>
                    <a:pt x="103" y="298"/>
                    <a:pt x="104" y="285"/>
                  </a:cubicBezTo>
                  <a:cubicBezTo>
                    <a:pt x="104" y="283"/>
                    <a:pt x="102" y="281"/>
                    <a:pt x="100" y="281"/>
                  </a:cubicBezTo>
                  <a:cubicBezTo>
                    <a:pt x="86" y="280"/>
                    <a:pt x="82" y="289"/>
                    <a:pt x="79" y="299"/>
                  </a:cubicBezTo>
                  <a:cubicBezTo>
                    <a:pt x="73" y="291"/>
                    <a:pt x="64" y="281"/>
                    <a:pt x="54" y="282"/>
                  </a:cubicBezTo>
                  <a:cubicBezTo>
                    <a:pt x="46" y="282"/>
                    <a:pt x="45" y="288"/>
                    <a:pt x="46" y="295"/>
                  </a:cubicBezTo>
                  <a:cubicBezTo>
                    <a:pt x="39" y="289"/>
                    <a:pt x="32" y="285"/>
                    <a:pt x="24" y="291"/>
                  </a:cubicBezTo>
                  <a:cubicBezTo>
                    <a:pt x="14" y="298"/>
                    <a:pt x="25" y="315"/>
                    <a:pt x="33" y="325"/>
                  </a:cubicBezTo>
                  <a:cubicBezTo>
                    <a:pt x="23" y="324"/>
                    <a:pt x="10" y="325"/>
                    <a:pt x="6" y="331"/>
                  </a:cubicBezTo>
                  <a:cubicBezTo>
                    <a:pt x="0" y="342"/>
                    <a:pt x="21" y="348"/>
                    <a:pt x="27" y="349"/>
                  </a:cubicBezTo>
                  <a:cubicBezTo>
                    <a:pt x="32" y="351"/>
                    <a:pt x="38" y="352"/>
                    <a:pt x="44" y="352"/>
                  </a:cubicBezTo>
                  <a:cubicBezTo>
                    <a:pt x="46" y="352"/>
                    <a:pt x="50" y="350"/>
                    <a:pt x="53" y="352"/>
                  </a:cubicBezTo>
                  <a:cubicBezTo>
                    <a:pt x="61" y="356"/>
                    <a:pt x="67" y="368"/>
                    <a:pt x="72" y="376"/>
                  </a:cubicBezTo>
                  <a:cubicBezTo>
                    <a:pt x="80" y="388"/>
                    <a:pt x="130" y="471"/>
                    <a:pt x="151" y="447"/>
                  </a:cubicBezTo>
                  <a:cubicBezTo>
                    <a:pt x="185" y="455"/>
                    <a:pt x="218" y="464"/>
                    <a:pt x="251" y="474"/>
                  </a:cubicBezTo>
                  <a:cubicBezTo>
                    <a:pt x="252" y="475"/>
                    <a:pt x="253" y="476"/>
                    <a:pt x="255" y="476"/>
                  </a:cubicBezTo>
                  <a:cubicBezTo>
                    <a:pt x="260" y="477"/>
                    <a:pt x="264" y="478"/>
                    <a:pt x="269" y="479"/>
                  </a:cubicBezTo>
                  <a:cubicBezTo>
                    <a:pt x="272" y="498"/>
                    <a:pt x="282" y="515"/>
                    <a:pt x="300" y="523"/>
                  </a:cubicBezTo>
                  <a:cubicBezTo>
                    <a:pt x="315" y="529"/>
                    <a:pt x="332" y="529"/>
                    <a:pt x="348" y="524"/>
                  </a:cubicBezTo>
                  <a:cubicBezTo>
                    <a:pt x="350" y="523"/>
                    <a:pt x="352" y="523"/>
                    <a:pt x="354" y="522"/>
                  </a:cubicBezTo>
                  <a:cubicBezTo>
                    <a:pt x="354" y="535"/>
                    <a:pt x="354" y="549"/>
                    <a:pt x="355" y="562"/>
                  </a:cubicBezTo>
                  <a:cubicBezTo>
                    <a:pt x="347" y="588"/>
                    <a:pt x="326" y="613"/>
                    <a:pt x="309" y="633"/>
                  </a:cubicBezTo>
                  <a:cubicBezTo>
                    <a:pt x="290" y="656"/>
                    <a:pt x="269" y="681"/>
                    <a:pt x="243" y="696"/>
                  </a:cubicBezTo>
                  <a:cubicBezTo>
                    <a:pt x="241" y="697"/>
                    <a:pt x="241" y="699"/>
                    <a:pt x="242" y="700"/>
                  </a:cubicBezTo>
                  <a:cubicBezTo>
                    <a:pt x="241" y="703"/>
                    <a:pt x="242" y="706"/>
                    <a:pt x="245" y="706"/>
                  </a:cubicBezTo>
                  <a:cubicBezTo>
                    <a:pt x="258" y="707"/>
                    <a:pt x="270" y="712"/>
                    <a:pt x="282" y="717"/>
                  </a:cubicBezTo>
                  <a:cubicBezTo>
                    <a:pt x="284" y="718"/>
                    <a:pt x="286" y="717"/>
                    <a:pt x="287" y="715"/>
                  </a:cubicBezTo>
                  <a:cubicBezTo>
                    <a:pt x="287" y="714"/>
                    <a:pt x="288" y="714"/>
                    <a:pt x="288" y="713"/>
                  </a:cubicBezTo>
                  <a:cubicBezTo>
                    <a:pt x="295" y="716"/>
                    <a:pt x="302" y="719"/>
                    <a:pt x="309" y="722"/>
                  </a:cubicBezTo>
                  <a:cubicBezTo>
                    <a:pt x="315" y="724"/>
                    <a:pt x="320" y="725"/>
                    <a:pt x="326" y="726"/>
                  </a:cubicBezTo>
                  <a:cubicBezTo>
                    <a:pt x="328" y="727"/>
                    <a:pt x="329" y="726"/>
                    <a:pt x="330" y="725"/>
                  </a:cubicBezTo>
                  <a:cubicBezTo>
                    <a:pt x="332" y="725"/>
                    <a:pt x="333" y="725"/>
                    <a:pt x="334" y="725"/>
                  </a:cubicBezTo>
                  <a:cubicBezTo>
                    <a:pt x="340" y="725"/>
                    <a:pt x="346" y="726"/>
                    <a:pt x="352" y="727"/>
                  </a:cubicBezTo>
                  <a:cubicBezTo>
                    <a:pt x="352" y="728"/>
                    <a:pt x="352" y="728"/>
                    <a:pt x="352" y="728"/>
                  </a:cubicBezTo>
                  <a:cubicBezTo>
                    <a:pt x="352" y="753"/>
                    <a:pt x="348" y="779"/>
                    <a:pt x="347" y="805"/>
                  </a:cubicBezTo>
                  <a:cubicBezTo>
                    <a:pt x="346" y="814"/>
                    <a:pt x="343" y="834"/>
                    <a:pt x="352" y="842"/>
                  </a:cubicBezTo>
                  <a:cubicBezTo>
                    <a:pt x="350" y="870"/>
                    <a:pt x="345" y="897"/>
                    <a:pt x="343" y="924"/>
                  </a:cubicBezTo>
                  <a:cubicBezTo>
                    <a:pt x="342" y="923"/>
                    <a:pt x="340" y="924"/>
                    <a:pt x="339" y="926"/>
                  </a:cubicBezTo>
                  <a:cubicBezTo>
                    <a:pt x="335" y="931"/>
                    <a:pt x="329" y="934"/>
                    <a:pt x="324" y="939"/>
                  </a:cubicBezTo>
                  <a:cubicBezTo>
                    <a:pt x="324" y="939"/>
                    <a:pt x="324" y="939"/>
                    <a:pt x="324" y="939"/>
                  </a:cubicBezTo>
                  <a:cubicBezTo>
                    <a:pt x="305" y="944"/>
                    <a:pt x="290" y="959"/>
                    <a:pt x="290" y="983"/>
                  </a:cubicBezTo>
                  <a:cubicBezTo>
                    <a:pt x="289" y="984"/>
                    <a:pt x="290" y="985"/>
                    <a:pt x="290" y="986"/>
                  </a:cubicBezTo>
                  <a:cubicBezTo>
                    <a:pt x="295" y="993"/>
                    <a:pt x="302" y="998"/>
                    <a:pt x="309" y="1003"/>
                  </a:cubicBezTo>
                  <a:cubicBezTo>
                    <a:pt x="323" y="1011"/>
                    <a:pt x="341" y="1015"/>
                    <a:pt x="357" y="1015"/>
                  </a:cubicBezTo>
                  <a:cubicBezTo>
                    <a:pt x="368" y="1015"/>
                    <a:pt x="379" y="1012"/>
                    <a:pt x="386" y="1007"/>
                  </a:cubicBezTo>
                  <a:cubicBezTo>
                    <a:pt x="395" y="1001"/>
                    <a:pt x="399" y="991"/>
                    <a:pt x="397" y="978"/>
                  </a:cubicBezTo>
                  <a:cubicBezTo>
                    <a:pt x="396" y="974"/>
                    <a:pt x="395" y="971"/>
                    <a:pt x="393" y="967"/>
                  </a:cubicBezTo>
                  <a:cubicBezTo>
                    <a:pt x="393" y="967"/>
                    <a:pt x="393" y="966"/>
                    <a:pt x="393" y="966"/>
                  </a:cubicBezTo>
                  <a:cubicBezTo>
                    <a:pt x="388" y="954"/>
                    <a:pt x="380" y="944"/>
                    <a:pt x="374" y="933"/>
                  </a:cubicBezTo>
                  <a:cubicBezTo>
                    <a:pt x="375" y="866"/>
                    <a:pt x="398" y="801"/>
                    <a:pt x="394" y="734"/>
                  </a:cubicBezTo>
                  <a:cubicBezTo>
                    <a:pt x="394" y="732"/>
                    <a:pt x="394" y="730"/>
                    <a:pt x="394" y="728"/>
                  </a:cubicBezTo>
                  <a:cubicBezTo>
                    <a:pt x="401" y="730"/>
                    <a:pt x="409" y="731"/>
                    <a:pt x="416" y="732"/>
                  </a:cubicBezTo>
                  <a:cubicBezTo>
                    <a:pt x="418" y="732"/>
                    <a:pt x="420" y="730"/>
                    <a:pt x="420" y="728"/>
                  </a:cubicBezTo>
                  <a:cubicBezTo>
                    <a:pt x="420" y="727"/>
                    <a:pt x="420" y="727"/>
                    <a:pt x="420" y="727"/>
                  </a:cubicBezTo>
                  <a:cubicBezTo>
                    <a:pt x="420" y="727"/>
                    <a:pt x="420" y="727"/>
                    <a:pt x="420" y="727"/>
                  </a:cubicBezTo>
                  <a:cubicBezTo>
                    <a:pt x="424" y="726"/>
                    <a:pt x="429" y="726"/>
                    <a:pt x="433" y="726"/>
                  </a:cubicBezTo>
                  <a:cubicBezTo>
                    <a:pt x="432" y="728"/>
                    <a:pt x="432" y="729"/>
                    <a:pt x="433" y="731"/>
                  </a:cubicBezTo>
                  <a:cubicBezTo>
                    <a:pt x="436" y="737"/>
                    <a:pt x="442" y="740"/>
                    <a:pt x="449" y="741"/>
                  </a:cubicBezTo>
                  <a:cubicBezTo>
                    <a:pt x="453" y="742"/>
                    <a:pt x="456" y="742"/>
                    <a:pt x="460" y="742"/>
                  </a:cubicBezTo>
                  <a:cubicBezTo>
                    <a:pt x="460" y="810"/>
                    <a:pt x="463" y="879"/>
                    <a:pt x="474" y="946"/>
                  </a:cubicBezTo>
                  <a:cubicBezTo>
                    <a:pt x="474" y="946"/>
                    <a:pt x="474" y="946"/>
                    <a:pt x="474" y="946"/>
                  </a:cubicBezTo>
                  <a:cubicBezTo>
                    <a:pt x="468" y="957"/>
                    <a:pt x="463" y="971"/>
                    <a:pt x="477" y="978"/>
                  </a:cubicBezTo>
                  <a:cubicBezTo>
                    <a:pt x="481" y="980"/>
                    <a:pt x="486" y="981"/>
                    <a:pt x="491" y="982"/>
                  </a:cubicBezTo>
                  <a:cubicBezTo>
                    <a:pt x="500" y="983"/>
                    <a:pt x="510" y="982"/>
                    <a:pt x="519" y="985"/>
                  </a:cubicBezTo>
                  <a:cubicBezTo>
                    <a:pt x="528" y="988"/>
                    <a:pt x="537" y="993"/>
                    <a:pt x="545" y="996"/>
                  </a:cubicBezTo>
                  <a:cubicBezTo>
                    <a:pt x="558" y="1002"/>
                    <a:pt x="571" y="1007"/>
                    <a:pt x="585" y="1011"/>
                  </a:cubicBezTo>
                  <a:cubicBezTo>
                    <a:pt x="594" y="1013"/>
                    <a:pt x="608" y="1017"/>
                    <a:pt x="621" y="1017"/>
                  </a:cubicBezTo>
                  <a:cubicBezTo>
                    <a:pt x="630" y="1017"/>
                    <a:pt x="639" y="1014"/>
                    <a:pt x="644" y="1005"/>
                  </a:cubicBezTo>
                  <a:cubicBezTo>
                    <a:pt x="650" y="995"/>
                    <a:pt x="646" y="980"/>
                    <a:pt x="642" y="970"/>
                  </a:cubicBezTo>
                  <a:cubicBezTo>
                    <a:pt x="637" y="953"/>
                    <a:pt x="627" y="941"/>
                    <a:pt x="610" y="937"/>
                  </a:cubicBezTo>
                  <a:cubicBezTo>
                    <a:pt x="601" y="935"/>
                    <a:pt x="591" y="935"/>
                    <a:pt x="582" y="936"/>
                  </a:cubicBezTo>
                  <a:cubicBezTo>
                    <a:pt x="563" y="938"/>
                    <a:pt x="544" y="942"/>
                    <a:pt x="527" y="940"/>
                  </a:cubicBezTo>
                  <a:cubicBezTo>
                    <a:pt x="520" y="939"/>
                    <a:pt x="514" y="937"/>
                    <a:pt x="508" y="933"/>
                  </a:cubicBezTo>
                  <a:cubicBezTo>
                    <a:pt x="508" y="933"/>
                    <a:pt x="508" y="933"/>
                    <a:pt x="508" y="933"/>
                  </a:cubicBezTo>
                  <a:cubicBezTo>
                    <a:pt x="508" y="933"/>
                    <a:pt x="508" y="932"/>
                    <a:pt x="508" y="931"/>
                  </a:cubicBezTo>
                  <a:cubicBezTo>
                    <a:pt x="504" y="906"/>
                    <a:pt x="498" y="881"/>
                    <a:pt x="495" y="855"/>
                  </a:cubicBezTo>
                  <a:cubicBezTo>
                    <a:pt x="495" y="855"/>
                    <a:pt x="495" y="855"/>
                    <a:pt x="495" y="855"/>
                  </a:cubicBezTo>
                  <a:cubicBezTo>
                    <a:pt x="504" y="847"/>
                    <a:pt x="508" y="836"/>
                    <a:pt x="509" y="822"/>
                  </a:cubicBezTo>
                  <a:cubicBezTo>
                    <a:pt x="509" y="810"/>
                    <a:pt x="507" y="798"/>
                    <a:pt x="505" y="786"/>
                  </a:cubicBezTo>
                  <a:cubicBezTo>
                    <a:pt x="504" y="772"/>
                    <a:pt x="502" y="757"/>
                    <a:pt x="501" y="743"/>
                  </a:cubicBezTo>
                  <a:cubicBezTo>
                    <a:pt x="501" y="741"/>
                    <a:pt x="501" y="739"/>
                    <a:pt x="501" y="737"/>
                  </a:cubicBezTo>
                  <a:cubicBezTo>
                    <a:pt x="502" y="737"/>
                    <a:pt x="502" y="737"/>
                    <a:pt x="503" y="737"/>
                  </a:cubicBezTo>
                  <a:cubicBezTo>
                    <a:pt x="506" y="736"/>
                    <a:pt x="507" y="733"/>
                    <a:pt x="506" y="731"/>
                  </a:cubicBezTo>
                  <a:cubicBezTo>
                    <a:pt x="505" y="730"/>
                    <a:pt x="505" y="729"/>
                    <a:pt x="505" y="729"/>
                  </a:cubicBezTo>
                  <a:cubicBezTo>
                    <a:pt x="514" y="728"/>
                    <a:pt x="524" y="727"/>
                    <a:pt x="534" y="726"/>
                  </a:cubicBezTo>
                  <a:cubicBezTo>
                    <a:pt x="536" y="726"/>
                    <a:pt x="538" y="723"/>
                    <a:pt x="537" y="721"/>
                  </a:cubicBezTo>
                  <a:cubicBezTo>
                    <a:pt x="537" y="720"/>
                    <a:pt x="536" y="718"/>
                    <a:pt x="536" y="717"/>
                  </a:cubicBezTo>
                  <a:cubicBezTo>
                    <a:pt x="540" y="717"/>
                    <a:pt x="545" y="716"/>
                    <a:pt x="550" y="715"/>
                  </a:cubicBezTo>
                  <a:cubicBezTo>
                    <a:pt x="550" y="715"/>
                    <a:pt x="550" y="715"/>
                    <a:pt x="550" y="715"/>
                  </a:cubicBezTo>
                  <a:cubicBezTo>
                    <a:pt x="554" y="721"/>
                    <a:pt x="559" y="727"/>
                    <a:pt x="564" y="732"/>
                  </a:cubicBezTo>
                  <a:cubicBezTo>
                    <a:pt x="565" y="733"/>
                    <a:pt x="566" y="734"/>
                    <a:pt x="568" y="733"/>
                  </a:cubicBezTo>
                  <a:cubicBezTo>
                    <a:pt x="589" y="727"/>
                    <a:pt x="611" y="729"/>
                    <a:pt x="633" y="724"/>
                  </a:cubicBezTo>
                  <a:cubicBezTo>
                    <a:pt x="636" y="723"/>
                    <a:pt x="636" y="720"/>
                    <a:pt x="635" y="718"/>
                  </a:cubicBezTo>
                  <a:cubicBezTo>
                    <a:pt x="636" y="716"/>
                    <a:pt x="637" y="714"/>
                    <a:pt x="635" y="713"/>
                  </a:cubicBezTo>
                  <a:cubicBezTo>
                    <a:pt x="613" y="692"/>
                    <a:pt x="586" y="677"/>
                    <a:pt x="569" y="652"/>
                  </a:cubicBezTo>
                  <a:cubicBezTo>
                    <a:pt x="554" y="630"/>
                    <a:pt x="542" y="607"/>
                    <a:pt x="530" y="583"/>
                  </a:cubicBezTo>
                  <a:cubicBezTo>
                    <a:pt x="530" y="583"/>
                    <a:pt x="530" y="583"/>
                    <a:pt x="530" y="583"/>
                  </a:cubicBezTo>
                  <a:cubicBezTo>
                    <a:pt x="529" y="578"/>
                    <a:pt x="528" y="573"/>
                    <a:pt x="527" y="567"/>
                  </a:cubicBezTo>
                  <a:cubicBezTo>
                    <a:pt x="524" y="549"/>
                    <a:pt x="524" y="529"/>
                    <a:pt x="526" y="510"/>
                  </a:cubicBezTo>
                  <a:cubicBezTo>
                    <a:pt x="552" y="517"/>
                    <a:pt x="585" y="507"/>
                    <a:pt x="593" y="481"/>
                  </a:cubicBezTo>
                  <a:cubicBezTo>
                    <a:pt x="600" y="489"/>
                    <a:pt x="610" y="496"/>
                    <a:pt x="617" y="485"/>
                  </a:cubicBezTo>
                  <a:cubicBezTo>
                    <a:pt x="619" y="482"/>
                    <a:pt x="620" y="479"/>
                    <a:pt x="620" y="476"/>
                  </a:cubicBezTo>
                  <a:cubicBezTo>
                    <a:pt x="621" y="476"/>
                    <a:pt x="621" y="476"/>
                    <a:pt x="622" y="476"/>
                  </a:cubicBezTo>
                  <a:cubicBezTo>
                    <a:pt x="659" y="466"/>
                    <a:pt x="695" y="458"/>
                    <a:pt x="732" y="453"/>
                  </a:cubicBezTo>
                  <a:cubicBezTo>
                    <a:pt x="752" y="477"/>
                    <a:pt x="806" y="397"/>
                    <a:pt x="816" y="386"/>
                  </a:cubicBezTo>
                  <a:cubicBezTo>
                    <a:pt x="821" y="378"/>
                    <a:pt x="827" y="369"/>
                    <a:pt x="835" y="363"/>
                  </a:cubicBezTo>
                  <a:cubicBezTo>
                    <a:pt x="837" y="362"/>
                    <a:pt x="840" y="363"/>
                    <a:pt x="843" y="363"/>
                  </a:cubicBezTo>
                  <a:cubicBezTo>
                    <a:pt x="848" y="364"/>
                    <a:pt x="854" y="363"/>
                    <a:pt x="859" y="362"/>
                  </a:cubicBezTo>
                  <a:cubicBezTo>
                    <a:pt x="865" y="362"/>
                    <a:pt x="890" y="356"/>
                    <a:pt x="884" y="346"/>
                  </a:cubicBezTo>
                  <a:cubicBezTo>
                    <a:pt x="880" y="338"/>
                    <a:pt x="868" y="337"/>
                    <a:pt x="858" y="337"/>
                  </a:cubicBezTo>
                  <a:close/>
                  <a:moveTo>
                    <a:pt x="395" y="479"/>
                  </a:moveTo>
                  <a:cubicBezTo>
                    <a:pt x="395" y="479"/>
                    <a:pt x="394" y="478"/>
                    <a:pt x="394" y="478"/>
                  </a:cubicBezTo>
                  <a:cubicBezTo>
                    <a:pt x="394" y="460"/>
                    <a:pt x="389" y="442"/>
                    <a:pt x="384" y="425"/>
                  </a:cubicBezTo>
                  <a:cubicBezTo>
                    <a:pt x="388" y="424"/>
                    <a:pt x="392" y="423"/>
                    <a:pt x="396" y="422"/>
                  </a:cubicBezTo>
                  <a:cubicBezTo>
                    <a:pt x="394" y="427"/>
                    <a:pt x="395" y="432"/>
                    <a:pt x="400" y="436"/>
                  </a:cubicBezTo>
                  <a:cubicBezTo>
                    <a:pt x="406" y="440"/>
                    <a:pt x="412" y="440"/>
                    <a:pt x="417" y="437"/>
                  </a:cubicBezTo>
                  <a:cubicBezTo>
                    <a:pt x="421" y="451"/>
                    <a:pt x="439" y="454"/>
                    <a:pt x="445" y="442"/>
                  </a:cubicBezTo>
                  <a:cubicBezTo>
                    <a:pt x="455" y="450"/>
                    <a:pt x="470" y="446"/>
                    <a:pt x="471" y="434"/>
                  </a:cubicBezTo>
                  <a:cubicBezTo>
                    <a:pt x="477" y="435"/>
                    <a:pt x="482" y="432"/>
                    <a:pt x="484" y="424"/>
                  </a:cubicBezTo>
                  <a:cubicBezTo>
                    <a:pt x="487" y="425"/>
                    <a:pt x="490" y="427"/>
                    <a:pt x="494" y="428"/>
                  </a:cubicBezTo>
                  <a:cubicBezTo>
                    <a:pt x="494" y="428"/>
                    <a:pt x="494" y="428"/>
                    <a:pt x="494" y="428"/>
                  </a:cubicBezTo>
                  <a:cubicBezTo>
                    <a:pt x="486" y="446"/>
                    <a:pt x="482" y="466"/>
                    <a:pt x="478" y="485"/>
                  </a:cubicBezTo>
                  <a:cubicBezTo>
                    <a:pt x="478" y="485"/>
                    <a:pt x="478" y="486"/>
                    <a:pt x="478" y="486"/>
                  </a:cubicBezTo>
                  <a:cubicBezTo>
                    <a:pt x="457" y="503"/>
                    <a:pt x="410" y="502"/>
                    <a:pt x="395" y="479"/>
                  </a:cubicBezTo>
                  <a:close/>
                  <a:moveTo>
                    <a:pt x="468" y="424"/>
                  </a:moveTo>
                  <a:cubicBezTo>
                    <a:pt x="469" y="424"/>
                    <a:pt x="469" y="424"/>
                    <a:pt x="470" y="423"/>
                  </a:cubicBezTo>
                  <a:cubicBezTo>
                    <a:pt x="470" y="423"/>
                    <a:pt x="471" y="422"/>
                    <a:pt x="471" y="422"/>
                  </a:cubicBezTo>
                  <a:cubicBezTo>
                    <a:pt x="473" y="422"/>
                    <a:pt x="474" y="422"/>
                    <a:pt x="476" y="422"/>
                  </a:cubicBezTo>
                  <a:cubicBezTo>
                    <a:pt x="475" y="426"/>
                    <a:pt x="472" y="427"/>
                    <a:pt x="468" y="424"/>
                  </a:cubicBezTo>
                  <a:close/>
                  <a:moveTo>
                    <a:pt x="462" y="429"/>
                  </a:moveTo>
                  <a:cubicBezTo>
                    <a:pt x="462" y="429"/>
                    <a:pt x="462" y="429"/>
                    <a:pt x="462" y="429"/>
                  </a:cubicBezTo>
                  <a:cubicBezTo>
                    <a:pt x="466" y="441"/>
                    <a:pt x="453" y="441"/>
                    <a:pt x="448" y="433"/>
                  </a:cubicBezTo>
                  <a:cubicBezTo>
                    <a:pt x="453" y="432"/>
                    <a:pt x="458" y="431"/>
                    <a:pt x="462" y="429"/>
                  </a:cubicBezTo>
                  <a:close/>
                  <a:moveTo>
                    <a:pt x="425" y="430"/>
                  </a:moveTo>
                  <a:cubicBezTo>
                    <a:pt x="430" y="432"/>
                    <a:pt x="435" y="433"/>
                    <a:pt x="440" y="433"/>
                  </a:cubicBezTo>
                  <a:cubicBezTo>
                    <a:pt x="440" y="434"/>
                    <a:pt x="440" y="434"/>
                    <a:pt x="440" y="434"/>
                  </a:cubicBezTo>
                  <a:cubicBezTo>
                    <a:pt x="438" y="448"/>
                    <a:pt x="424" y="442"/>
                    <a:pt x="425" y="430"/>
                  </a:cubicBezTo>
                  <a:close/>
                  <a:moveTo>
                    <a:pt x="408" y="431"/>
                  </a:moveTo>
                  <a:cubicBezTo>
                    <a:pt x="403" y="430"/>
                    <a:pt x="403" y="425"/>
                    <a:pt x="405" y="422"/>
                  </a:cubicBezTo>
                  <a:cubicBezTo>
                    <a:pt x="409" y="424"/>
                    <a:pt x="413" y="426"/>
                    <a:pt x="417" y="428"/>
                  </a:cubicBezTo>
                  <a:cubicBezTo>
                    <a:pt x="415" y="430"/>
                    <a:pt x="412" y="432"/>
                    <a:pt x="408" y="431"/>
                  </a:cubicBezTo>
                  <a:close/>
                  <a:moveTo>
                    <a:pt x="669" y="252"/>
                  </a:moveTo>
                  <a:cubicBezTo>
                    <a:pt x="670" y="252"/>
                    <a:pt x="672" y="253"/>
                    <a:pt x="673" y="254"/>
                  </a:cubicBezTo>
                  <a:cubicBezTo>
                    <a:pt x="681" y="258"/>
                    <a:pt x="681" y="268"/>
                    <a:pt x="680" y="275"/>
                  </a:cubicBezTo>
                  <a:cubicBezTo>
                    <a:pt x="676" y="293"/>
                    <a:pt x="657" y="285"/>
                    <a:pt x="651" y="274"/>
                  </a:cubicBezTo>
                  <a:cubicBezTo>
                    <a:pt x="652" y="273"/>
                    <a:pt x="653" y="273"/>
                    <a:pt x="653" y="271"/>
                  </a:cubicBezTo>
                  <a:cubicBezTo>
                    <a:pt x="654" y="269"/>
                    <a:pt x="657" y="268"/>
                    <a:pt x="659" y="268"/>
                  </a:cubicBezTo>
                  <a:cubicBezTo>
                    <a:pt x="661" y="268"/>
                    <a:pt x="663" y="266"/>
                    <a:pt x="663" y="264"/>
                  </a:cubicBezTo>
                  <a:cubicBezTo>
                    <a:pt x="663" y="262"/>
                    <a:pt x="662" y="260"/>
                    <a:pt x="659" y="260"/>
                  </a:cubicBezTo>
                  <a:cubicBezTo>
                    <a:pt x="657" y="260"/>
                    <a:pt x="655" y="260"/>
                    <a:pt x="654" y="261"/>
                  </a:cubicBezTo>
                  <a:cubicBezTo>
                    <a:pt x="654" y="261"/>
                    <a:pt x="654" y="260"/>
                    <a:pt x="654" y="260"/>
                  </a:cubicBezTo>
                  <a:cubicBezTo>
                    <a:pt x="658" y="255"/>
                    <a:pt x="663" y="251"/>
                    <a:pt x="669" y="252"/>
                  </a:cubicBezTo>
                  <a:close/>
                  <a:moveTo>
                    <a:pt x="657" y="38"/>
                  </a:moveTo>
                  <a:cubicBezTo>
                    <a:pt x="660" y="40"/>
                    <a:pt x="662" y="42"/>
                    <a:pt x="665" y="44"/>
                  </a:cubicBezTo>
                  <a:cubicBezTo>
                    <a:pt x="669" y="46"/>
                    <a:pt x="681" y="51"/>
                    <a:pt x="682" y="56"/>
                  </a:cubicBezTo>
                  <a:cubicBezTo>
                    <a:pt x="683" y="67"/>
                    <a:pt x="673" y="79"/>
                    <a:pt x="671" y="89"/>
                  </a:cubicBezTo>
                  <a:cubicBezTo>
                    <a:pt x="670" y="92"/>
                    <a:pt x="673" y="95"/>
                    <a:pt x="676" y="94"/>
                  </a:cubicBezTo>
                  <a:cubicBezTo>
                    <a:pt x="688" y="92"/>
                    <a:pt x="707" y="84"/>
                    <a:pt x="716" y="98"/>
                  </a:cubicBezTo>
                  <a:cubicBezTo>
                    <a:pt x="722" y="107"/>
                    <a:pt x="724" y="118"/>
                    <a:pt x="727" y="128"/>
                  </a:cubicBezTo>
                  <a:cubicBezTo>
                    <a:pt x="711" y="130"/>
                    <a:pt x="694" y="132"/>
                    <a:pt x="677" y="134"/>
                  </a:cubicBezTo>
                  <a:cubicBezTo>
                    <a:pt x="663" y="136"/>
                    <a:pt x="647" y="138"/>
                    <a:pt x="633" y="145"/>
                  </a:cubicBezTo>
                  <a:cubicBezTo>
                    <a:pt x="631" y="139"/>
                    <a:pt x="627" y="134"/>
                    <a:pt x="624" y="130"/>
                  </a:cubicBezTo>
                  <a:cubicBezTo>
                    <a:pt x="620" y="125"/>
                    <a:pt x="613" y="119"/>
                    <a:pt x="605" y="117"/>
                  </a:cubicBezTo>
                  <a:cubicBezTo>
                    <a:pt x="626" y="93"/>
                    <a:pt x="639" y="64"/>
                    <a:pt x="657" y="38"/>
                  </a:cubicBezTo>
                  <a:close/>
                  <a:moveTo>
                    <a:pt x="608" y="127"/>
                  </a:moveTo>
                  <a:cubicBezTo>
                    <a:pt x="610" y="128"/>
                    <a:pt x="612" y="129"/>
                    <a:pt x="614" y="131"/>
                  </a:cubicBezTo>
                  <a:cubicBezTo>
                    <a:pt x="622" y="137"/>
                    <a:pt x="628" y="147"/>
                    <a:pt x="624" y="152"/>
                  </a:cubicBezTo>
                  <a:cubicBezTo>
                    <a:pt x="617" y="142"/>
                    <a:pt x="609" y="133"/>
                    <a:pt x="600" y="125"/>
                  </a:cubicBezTo>
                  <a:cubicBezTo>
                    <a:pt x="602" y="125"/>
                    <a:pt x="605" y="125"/>
                    <a:pt x="608" y="127"/>
                  </a:cubicBezTo>
                  <a:close/>
                  <a:moveTo>
                    <a:pt x="195" y="33"/>
                  </a:moveTo>
                  <a:cubicBezTo>
                    <a:pt x="202" y="25"/>
                    <a:pt x="210" y="19"/>
                    <a:pt x="218" y="12"/>
                  </a:cubicBezTo>
                  <a:cubicBezTo>
                    <a:pt x="223" y="28"/>
                    <a:pt x="229" y="43"/>
                    <a:pt x="235" y="58"/>
                  </a:cubicBezTo>
                  <a:cubicBezTo>
                    <a:pt x="243" y="74"/>
                    <a:pt x="252" y="92"/>
                    <a:pt x="265" y="105"/>
                  </a:cubicBezTo>
                  <a:cubicBezTo>
                    <a:pt x="256" y="116"/>
                    <a:pt x="245" y="126"/>
                    <a:pt x="237" y="138"/>
                  </a:cubicBezTo>
                  <a:cubicBezTo>
                    <a:pt x="202" y="135"/>
                    <a:pt x="163" y="139"/>
                    <a:pt x="131" y="125"/>
                  </a:cubicBezTo>
                  <a:cubicBezTo>
                    <a:pt x="135" y="115"/>
                    <a:pt x="138" y="104"/>
                    <a:pt x="143" y="94"/>
                  </a:cubicBezTo>
                  <a:cubicBezTo>
                    <a:pt x="151" y="78"/>
                    <a:pt x="173" y="82"/>
                    <a:pt x="187" y="87"/>
                  </a:cubicBezTo>
                  <a:cubicBezTo>
                    <a:pt x="190" y="88"/>
                    <a:pt x="193" y="85"/>
                    <a:pt x="193" y="82"/>
                  </a:cubicBezTo>
                  <a:cubicBezTo>
                    <a:pt x="191" y="73"/>
                    <a:pt x="188" y="63"/>
                    <a:pt x="188" y="54"/>
                  </a:cubicBezTo>
                  <a:cubicBezTo>
                    <a:pt x="187" y="44"/>
                    <a:pt x="189" y="39"/>
                    <a:pt x="195" y="33"/>
                  </a:cubicBezTo>
                  <a:close/>
                  <a:moveTo>
                    <a:pt x="249" y="145"/>
                  </a:moveTo>
                  <a:cubicBezTo>
                    <a:pt x="247" y="144"/>
                    <a:pt x="246" y="142"/>
                    <a:pt x="244" y="141"/>
                  </a:cubicBezTo>
                  <a:cubicBezTo>
                    <a:pt x="253" y="130"/>
                    <a:pt x="263" y="120"/>
                    <a:pt x="272" y="109"/>
                  </a:cubicBezTo>
                  <a:cubicBezTo>
                    <a:pt x="273" y="109"/>
                    <a:pt x="273" y="110"/>
                    <a:pt x="274" y="110"/>
                  </a:cubicBezTo>
                  <a:cubicBezTo>
                    <a:pt x="275" y="111"/>
                    <a:pt x="276" y="111"/>
                    <a:pt x="276" y="112"/>
                  </a:cubicBezTo>
                  <a:cubicBezTo>
                    <a:pt x="266" y="123"/>
                    <a:pt x="258" y="134"/>
                    <a:pt x="251" y="147"/>
                  </a:cubicBezTo>
                  <a:cubicBezTo>
                    <a:pt x="250" y="146"/>
                    <a:pt x="249" y="146"/>
                    <a:pt x="249" y="145"/>
                  </a:cubicBezTo>
                  <a:close/>
                  <a:moveTo>
                    <a:pt x="301" y="100"/>
                  </a:moveTo>
                  <a:cubicBezTo>
                    <a:pt x="334" y="74"/>
                    <a:pt x="375" y="66"/>
                    <a:pt x="416" y="64"/>
                  </a:cubicBezTo>
                  <a:cubicBezTo>
                    <a:pt x="417" y="65"/>
                    <a:pt x="417" y="66"/>
                    <a:pt x="418" y="66"/>
                  </a:cubicBezTo>
                  <a:cubicBezTo>
                    <a:pt x="429" y="72"/>
                    <a:pt x="438" y="81"/>
                    <a:pt x="445" y="92"/>
                  </a:cubicBezTo>
                  <a:cubicBezTo>
                    <a:pt x="448" y="96"/>
                    <a:pt x="455" y="92"/>
                    <a:pt x="452" y="88"/>
                  </a:cubicBezTo>
                  <a:cubicBezTo>
                    <a:pt x="447" y="79"/>
                    <a:pt x="440" y="72"/>
                    <a:pt x="432" y="66"/>
                  </a:cubicBezTo>
                  <a:cubicBezTo>
                    <a:pt x="483" y="68"/>
                    <a:pt x="532" y="82"/>
                    <a:pt x="574" y="113"/>
                  </a:cubicBezTo>
                  <a:cubicBezTo>
                    <a:pt x="616" y="142"/>
                    <a:pt x="652" y="191"/>
                    <a:pt x="648" y="245"/>
                  </a:cubicBezTo>
                  <a:cubicBezTo>
                    <a:pt x="648" y="247"/>
                    <a:pt x="647" y="250"/>
                    <a:pt x="647" y="253"/>
                  </a:cubicBezTo>
                  <a:cubicBezTo>
                    <a:pt x="644" y="250"/>
                    <a:pt x="645" y="246"/>
                    <a:pt x="645" y="241"/>
                  </a:cubicBezTo>
                  <a:cubicBezTo>
                    <a:pt x="644" y="234"/>
                    <a:pt x="643" y="227"/>
                    <a:pt x="642" y="220"/>
                  </a:cubicBezTo>
                  <a:cubicBezTo>
                    <a:pt x="639" y="208"/>
                    <a:pt x="634" y="197"/>
                    <a:pt x="628" y="187"/>
                  </a:cubicBezTo>
                  <a:cubicBezTo>
                    <a:pt x="617" y="170"/>
                    <a:pt x="601" y="158"/>
                    <a:pt x="583" y="149"/>
                  </a:cubicBezTo>
                  <a:cubicBezTo>
                    <a:pt x="550" y="132"/>
                    <a:pt x="510" y="131"/>
                    <a:pt x="473" y="139"/>
                  </a:cubicBezTo>
                  <a:cubicBezTo>
                    <a:pt x="472" y="140"/>
                    <a:pt x="470" y="140"/>
                    <a:pt x="468" y="141"/>
                  </a:cubicBezTo>
                  <a:cubicBezTo>
                    <a:pt x="468" y="140"/>
                    <a:pt x="468" y="140"/>
                    <a:pt x="468" y="139"/>
                  </a:cubicBezTo>
                  <a:cubicBezTo>
                    <a:pt x="463" y="130"/>
                    <a:pt x="458" y="121"/>
                    <a:pt x="449" y="116"/>
                  </a:cubicBezTo>
                  <a:cubicBezTo>
                    <a:pt x="447" y="115"/>
                    <a:pt x="443" y="116"/>
                    <a:pt x="443" y="118"/>
                  </a:cubicBezTo>
                  <a:cubicBezTo>
                    <a:pt x="440" y="131"/>
                    <a:pt x="435" y="144"/>
                    <a:pt x="420" y="143"/>
                  </a:cubicBezTo>
                  <a:cubicBezTo>
                    <a:pt x="416" y="125"/>
                    <a:pt x="408" y="109"/>
                    <a:pt x="394" y="96"/>
                  </a:cubicBezTo>
                  <a:cubicBezTo>
                    <a:pt x="391" y="94"/>
                    <a:pt x="387" y="95"/>
                    <a:pt x="387" y="99"/>
                  </a:cubicBezTo>
                  <a:cubicBezTo>
                    <a:pt x="385" y="117"/>
                    <a:pt x="385" y="141"/>
                    <a:pt x="362" y="145"/>
                  </a:cubicBezTo>
                  <a:cubicBezTo>
                    <a:pt x="352" y="147"/>
                    <a:pt x="341" y="146"/>
                    <a:pt x="331" y="147"/>
                  </a:cubicBezTo>
                  <a:cubicBezTo>
                    <a:pt x="321" y="147"/>
                    <a:pt x="312" y="152"/>
                    <a:pt x="304" y="157"/>
                  </a:cubicBezTo>
                  <a:cubicBezTo>
                    <a:pt x="267" y="177"/>
                    <a:pt x="250" y="214"/>
                    <a:pt x="249" y="254"/>
                  </a:cubicBezTo>
                  <a:cubicBezTo>
                    <a:pt x="247" y="250"/>
                    <a:pt x="244" y="247"/>
                    <a:pt x="242" y="244"/>
                  </a:cubicBezTo>
                  <a:cubicBezTo>
                    <a:pt x="241" y="243"/>
                    <a:pt x="241" y="243"/>
                    <a:pt x="241" y="243"/>
                  </a:cubicBezTo>
                  <a:cubicBezTo>
                    <a:pt x="240" y="236"/>
                    <a:pt x="240" y="228"/>
                    <a:pt x="240" y="221"/>
                  </a:cubicBezTo>
                  <a:cubicBezTo>
                    <a:pt x="241" y="174"/>
                    <a:pt x="264" y="129"/>
                    <a:pt x="301" y="100"/>
                  </a:cubicBezTo>
                  <a:close/>
                  <a:moveTo>
                    <a:pt x="215" y="260"/>
                  </a:moveTo>
                  <a:cubicBezTo>
                    <a:pt x="215" y="253"/>
                    <a:pt x="225" y="243"/>
                    <a:pt x="231" y="246"/>
                  </a:cubicBezTo>
                  <a:cubicBezTo>
                    <a:pt x="232" y="246"/>
                    <a:pt x="233" y="247"/>
                    <a:pt x="233" y="248"/>
                  </a:cubicBezTo>
                  <a:cubicBezTo>
                    <a:pt x="234" y="251"/>
                    <a:pt x="234" y="254"/>
                    <a:pt x="235" y="257"/>
                  </a:cubicBezTo>
                  <a:cubicBezTo>
                    <a:pt x="234" y="257"/>
                    <a:pt x="233" y="257"/>
                    <a:pt x="232" y="257"/>
                  </a:cubicBezTo>
                  <a:cubicBezTo>
                    <a:pt x="231" y="258"/>
                    <a:pt x="230" y="259"/>
                    <a:pt x="230" y="260"/>
                  </a:cubicBezTo>
                  <a:cubicBezTo>
                    <a:pt x="229" y="262"/>
                    <a:pt x="230" y="264"/>
                    <a:pt x="232" y="265"/>
                  </a:cubicBezTo>
                  <a:cubicBezTo>
                    <a:pt x="234" y="265"/>
                    <a:pt x="234" y="266"/>
                    <a:pt x="235" y="267"/>
                  </a:cubicBezTo>
                  <a:cubicBezTo>
                    <a:pt x="235" y="267"/>
                    <a:pt x="235" y="267"/>
                    <a:pt x="235" y="267"/>
                  </a:cubicBezTo>
                  <a:cubicBezTo>
                    <a:pt x="236" y="268"/>
                    <a:pt x="236" y="268"/>
                    <a:pt x="236" y="268"/>
                  </a:cubicBezTo>
                  <a:cubicBezTo>
                    <a:pt x="236" y="267"/>
                    <a:pt x="236" y="268"/>
                    <a:pt x="236" y="269"/>
                  </a:cubicBezTo>
                  <a:cubicBezTo>
                    <a:pt x="236" y="268"/>
                    <a:pt x="236" y="269"/>
                    <a:pt x="236" y="269"/>
                  </a:cubicBezTo>
                  <a:cubicBezTo>
                    <a:pt x="236" y="270"/>
                    <a:pt x="236" y="270"/>
                    <a:pt x="236" y="271"/>
                  </a:cubicBezTo>
                  <a:cubicBezTo>
                    <a:pt x="236" y="271"/>
                    <a:pt x="236" y="271"/>
                    <a:pt x="236" y="271"/>
                  </a:cubicBezTo>
                  <a:cubicBezTo>
                    <a:pt x="229" y="284"/>
                    <a:pt x="215" y="270"/>
                    <a:pt x="215" y="260"/>
                  </a:cubicBezTo>
                  <a:close/>
                  <a:moveTo>
                    <a:pt x="247" y="270"/>
                  </a:moveTo>
                  <a:cubicBezTo>
                    <a:pt x="246" y="267"/>
                    <a:pt x="245" y="264"/>
                    <a:pt x="244" y="261"/>
                  </a:cubicBezTo>
                  <a:cubicBezTo>
                    <a:pt x="246" y="264"/>
                    <a:pt x="248" y="266"/>
                    <a:pt x="250" y="269"/>
                  </a:cubicBezTo>
                  <a:cubicBezTo>
                    <a:pt x="250" y="270"/>
                    <a:pt x="251" y="270"/>
                    <a:pt x="252" y="271"/>
                  </a:cubicBezTo>
                  <a:cubicBezTo>
                    <a:pt x="254" y="271"/>
                    <a:pt x="257" y="271"/>
                    <a:pt x="257" y="269"/>
                  </a:cubicBezTo>
                  <a:cubicBezTo>
                    <a:pt x="257" y="268"/>
                    <a:pt x="257" y="268"/>
                    <a:pt x="257" y="267"/>
                  </a:cubicBezTo>
                  <a:cubicBezTo>
                    <a:pt x="256" y="244"/>
                    <a:pt x="258" y="222"/>
                    <a:pt x="270" y="201"/>
                  </a:cubicBezTo>
                  <a:cubicBezTo>
                    <a:pt x="281" y="180"/>
                    <a:pt x="305" y="159"/>
                    <a:pt x="329" y="155"/>
                  </a:cubicBezTo>
                  <a:cubicBezTo>
                    <a:pt x="346" y="152"/>
                    <a:pt x="365" y="158"/>
                    <a:pt x="380" y="146"/>
                  </a:cubicBezTo>
                  <a:cubicBezTo>
                    <a:pt x="391" y="137"/>
                    <a:pt x="393" y="122"/>
                    <a:pt x="394" y="108"/>
                  </a:cubicBezTo>
                  <a:cubicBezTo>
                    <a:pt x="397" y="111"/>
                    <a:pt x="399" y="114"/>
                    <a:pt x="401" y="117"/>
                  </a:cubicBezTo>
                  <a:cubicBezTo>
                    <a:pt x="405" y="122"/>
                    <a:pt x="407" y="128"/>
                    <a:pt x="409" y="134"/>
                  </a:cubicBezTo>
                  <a:cubicBezTo>
                    <a:pt x="410" y="136"/>
                    <a:pt x="411" y="139"/>
                    <a:pt x="412" y="142"/>
                  </a:cubicBezTo>
                  <a:cubicBezTo>
                    <a:pt x="412" y="144"/>
                    <a:pt x="413" y="146"/>
                    <a:pt x="413" y="148"/>
                  </a:cubicBezTo>
                  <a:cubicBezTo>
                    <a:pt x="414" y="150"/>
                    <a:pt x="415" y="151"/>
                    <a:pt x="417" y="151"/>
                  </a:cubicBezTo>
                  <a:cubicBezTo>
                    <a:pt x="433" y="153"/>
                    <a:pt x="441" y="145"/>
                    <a:pt x="446" y="133"/>
                  </a:cubicBezTo>
                  <a:cubicBezTo>
                    <a:pt x="447" y="131"/>
                    <a:pt x="448" y="128"/>
                    <a:pt x="449" y="126"/>
                  </a:cubicBezTo>
                  <a:cubicBezTo>
                    <a:pt x="452" y="129"/>
                    <a:pt x="455" y="133"/>
                    <a:pt x="458" y="137"/>
                  </a:cubicBezTo>
                  <a:cubicBezTo>
                    <a:pt x="459" y="140"/>
                    <a:pt x="461" y="144"/>
                    <a:pt x="462" y="147"/>
                  </a:cubicBezTo>
                  <a:cubicBezTo>
                    <a:pt x="463" y="149"/>
                    <a:pt x="465" y="150"/>
                    <a:pt x="467" y="149"/>
                  </a:cubicBezTo>
                  <a:cubicBezTo>
                    <a:pt x="489" y="143"/>
                    <a:pt x="512" y="141"/>
                    <a:pt x="535" y="144"/>
                  </a:cubicBezTo>
                  <a:cubicBezTo>
                    <a:pt x="552" y="145"/>
                    <a:pt x="568" y="150"/>
                    <a:pt x="584" y="158"/>
                  </a:cubicBezTo>
                  <a:cubicBezTo>
                    <a:pt x="602" y="167"/>
                    <a:pt x="617" y="182"/>
                    <a:pt x="626" y="200"/>
                  </a:cubicBezTo>
                  <a:cubicBezTo>
                    <a:pt x="633" y="212"/>
                    <a:pt x="635" y="226"/>
                    <a:pt x="637" y="239"/>
                  </a:cubicBezTo>
                  <a:cubicBezTo>
                    <a:pt x="637" y="244"/>
                    <a:pt x="636" y="253"/>
                    <a:pt x="638" y="257"/>
                  </a:cubicBezTo>
                  <a:cubicBezTo>
                    <a:pt x="639" y="260"/>
                    <a:pt x="642" y="261"/>
                    <a:pt x="645" y="262"/>
                  </a:cubicBezTo>
                  <a:cubicBezTo>
                    <a:pt x="645" y="263"/>
                    <a:pt x="645" y="264"/>
                    <a:pt x="644" y="265"/>
                  </a:cubicBezTo>
                  <a:cubicBezTo>
                    <a:pt x="633" y="308"/>
                    <a:pt x="596" y="342"/>
                    <a:pt x="559" y="363"/>
                  </a:cubicBezTo>
                  <a:cubicBezTo>
                    <a:pt x="517" y="387"/>
                    <a:pt x="466" y="397"/>
                    <a:pt x="417" y="393"/>
                  </a:cubicBezTo>
                  <a:cubicBezTo>
                    <a:pt x="342" y="388"/>
                    <a:pt x="269" y="341"/>
                    <a:pt x="247" y="270"/>
                  </a:cubicBezTo>
                  <a:close/>
                  <a:moveTo>
                    <a:pt x="458" y="401"/>
                  </a:moveTo>
                  <a:cubicBezTo>
                    <a:pt x="460" y="406"/>
                    <a:pt x="462" y="412"/>
                    <a:pt x="462" y="417"/>
                  </a:cubicBezTo>
                  <a:cubicBezTo>
                    <a:pt x="462" y="418"/>
                    <a:pt x="462" y="418"/>
                    <a:pt x="462" y="419"/>
                  </a:cubicBezTo>
                  <a:cubicBezTo>
                    <a:pt x="447" y="431"/>
                    <a:pt x="424" y="424"/>
                    <a:pt x="408" y="414"/>
                  </a:cubicBezTo>
                  <a:cubicBezTo>
                    <a:pt x="409" y="413"/>
                    <a:pt x="409" y="413"/>
                    <a:pt x="409" y="412"/>
                  </a:cubicBezTo>
                  <a:cubicBezTo>
                    <a:pt x="409" y="409"/>
                    <a:pt x="409" y="405"/>
                    <a:pt x="410" y="401"/>
                  </a:cubicBezTo>
                  <a:cubicBezTo>
                    <a:pt x="411" y="401"/>
                    <a:pt x="411" y="401"/>
                    <a:pt x="411" y="401"/>
                  </a:cubicBezTo>
                  <a:cubicBezTo>
                    <a:pt x="426" y="402"/>
                    <a:pt x="442" y="402"/>
                    <a:pt x="458" y="401"/>
                  </a:cubicBezTo>
                  <a:close/>
                  <a:moveTo>
                    <a:pt x="146" y="441"/>
                  </a:moveTo>
                  <a:cubicBezTo>
                    <a:pt x="135" y="457"/>
                    <a:pt x="85" y="380"/>
                    <a:pt x="79" y="372"/>
                  </a:cubicBezTo>
                  <a:cubicBezTo>
                    <a:pt x="73" y="363"/>
                    <a:pt x="64" y="344"/>
                    <a:pt x="51" y="343"/>
                  </a:cubicBezTo>
                  <a:cubicBezTo>
                    <a:pt x="42" y="343"/>
                    <a:pt x="35" y="344"/>
                    <a:pt x="26" y="341"/>
                  </a:cubicBezTo>
                  <a:cubicBezTo>
                    <a:pt x="23" y="340"/>
                    <a:pt x="19" y="338"/>
                    <a:pt x="16" y="336"/>
                  </a:cubicBezTo>
                  <a:cubicBezTo>
                    <a:pt x="12" y="335"/>
                    <a:pt x="14" y="335"/>
                    <a:pt x="17" y="334"/>
                  </a:cubicBezTo>
                  <a:cubicBezTo>
                    <a:pt x="25" y="332"/>
                    <a:pt x="34" y="333"/>
                    <a:pt x="42" y="334"/>
                  </a:cubicBezTo>
                  <a:cubicBezTo>
                    <a:pt x="45" y="334"/>
                    <a:pt x="47" y="330"/>
                    <a:pt x="45" y="327"/>
                  </a:cubicBezTo>
                  <a:cubicBezTo>
                    <a:pt x="38" y="320"/>
                    <a:pt x="31" y="310"/>
                    <a:pt x="29" y="300"/>
                  </a:cubicBezTo>
                  <a:cubicBezTo>
                    <a:pt x="27" y="290"/>
                    <a:pt x="41" y="302"/>
                    <a:pt x="43" y="303"/>
                  </a:cubicBezTo>
                  <a:cubicBezTo>
                    <a:pt x="47" y="307"/>
                    <a:pt x="50" y="312"/>
                    <a:pt x="54" y="316"/>
                  </a:cubicBezTo>
                  <a:cubicBezTo>
                    <a:pt x="56" y="320"/>
                    <a:pt x="63" y="317"/>
                    <a:pt x="61" y="313"/>
                  </a:cubicBezTo>
                  <a:cubicBezTo>
                    <a:pt x="58" y="306"/>
                    <a:pt x="55" y="300"/>
                    <a:pt x="54" y="294"/>
                  </a:cubicBezTo>
                  <a:cubicBezTo>
                    <a:pt x="53" y="290"/>
                    <a:pt x="54" y="289"/>
                    <a:pt x="58" y="291"/>
                  </a:cubicBezTo>
                  <a:cubicBezTo>
                    <a:pt x="66" y="295"/>
                    <a:pt x="73" y="303"/>
                    <a:pt x="77" y="311"/>
                  </a:cubicBezTo>
                  <a:cubicBezTo>
                    <a:pt x="79" y="313"/>
                    <a:pt x="84" y="314"/>
                    <a:pt x="85" y="310"/>
                  </a:cubicBezTo>
                  <a:cubicBezTo>
                    <a:pt x="87" y="302"/>
                    <a:pt x="87" y="291"/>
                    <a:pt x="95" y="289"/>
                  </a:cubicBezTo>
                  <a:cubicBezTo>
                    <a:pt x="94" y="297"/>
                    <a:pt x="92" y="305"/>
                    <a:pt x="89" y="313"/>
                  </a:cubicBezTo>
                  <a:cubicBezTo>
                    <a:pt x="88" y="318"/>
                    <a:pt x="84" y="334"/>
                    <a:pt x="78" y="336"/>
                  </a:cubicBezTo>
                  <a:cubicBezTo>
                    <a:pt x="77" y="336"/>
                    <a:pt x="77" y="336"/>
                    <a:pt x="77" y="336"/>
                  </a:cubicBezTo>
                  <a:cubicBezTo>
                    <a:pt x="77" y="337"/>
                    <a:pt x="77" y="337"/>
                    <a:pt x="77" y="337"/>
                  </a:cubicBezTo>
                  <a:cubicBezTo>
                    <a:pt x="76" y="337"/>
                    <a:pt x="76" y="337"/>
                    <a:pt x="76" y="337"/>
                  </a:cubicBezTo>
                  <a:cubicBezTo>
                    <a:pt x="75" y="338"/>
                    <a:pt x="74" y="340"/>
                    <a:pt x="75" y="342"/>
                  </a:cubicBezTo>
                  <a:cubicBezTo>
                    <a:pt x="86" y="363"/>
                    <a:pt x="99" y="382"/>
                    <a:pt x="115" y="400"/>
                  </a:cubicBezTo>
                  <a:cubicBezTo>
                    <a:pt x="119" y="406"/>
                    <a:pt x="124" y="411"/>
                    <a:pt x="128" y="416"/>
                  </a:cubicBezTo>
                  <a:cubicBezTo>
                    <a:pt x="132" y="420"/>
                    <a:pt x="137" y="421"/>
                    <a:pt x="142" y="422"/>
                  </a:cubicBezTo>
                  <a:cubicBezTo>
                    <a:pt x="163" y="428"/>
                    <a:pt x="184" y="432"/>
                    <a:pt x="205" y="435"/>
                  </a:cubicBezTo>
                  <a:cubicBezTo>
                    <a:pt x="224" y="438"/>
                    <a:pt x="243" y="441"/>
                    <a:pt x="262" y="440"/>
                  </a:cubicBezTo>
                  <a:cubicBezTo>
                    <a:pt x="260" y="442"/>
                    <a:pt x="257" y="443"/>
                    <a:pt x="255" y="444"/>
                  </a:cubicBezTo>
                  <a:cubicBezTo>
                    <a:pt x="252" y="445"/>
                    <a:pt x="250" y="449"/>
                    <a:pt x="254" y="451"/>
                  </a:cubicBezTo>
                  <a:cubicBezTo>
                    <a:pt x="262" y="456"/>
                    <a:pt x="259" y="462"/>
                    <a:pt x="255" y="467"/>
                  </a:cubicBezTo>
                  <a:cubicBezTo>
                    <a:pt x="220" y="456"/>
                    <a:pt x="186" y="446"/>
                    <a:pt x="151" y="439"/>
                  </a:cubicBezTo>
                  <a:cubicBezTo>
                    <a:pt x="149" y="439"/>
                    <a:pt x="147" y="439"/>
                    <a:pt x="146" y="441"/>
                  </a:cubicBezTo>
                  <a:close/>
                  <a:moveTo>
                    <a:pt x="348" y="515"/>
                  </a:moveTo>
                  <a:cubicBezTo>
                    <a:pt x="317" y="527"/>
                    <a:pt x="280" y="514"/>
                    <a:pt x="277" y="476"/>
                  </a:cubicBezTo>
                  <a:cubicBezTo>
                    <a:pt x="277" y="474"/>
                    <a:pt x="276" y="472"/>
                    <a:pt x="273" y="472"/>
                  </a:cubicBezTo>
                  <a:cubicBezTo>
                    <a:pt x="270" y="472"/>
                    <a:pt x="267" y="471"/>
                    <a:pt x="264" y="470"/>
                  </a:cubicBezTo>
                  <a:cubicBezTo>
                    <a:pt x="264" y="470"/>
                    <a:pt x="263" y="469"/>
                    <a:pt x="263" y="469"/>
                  </a:cubicBezTo>
                  <a:cubicBezTo>
                    <a:pt x="268" y="462"/>
                    <a:pt x="269" y="455"/>
                    <a:pt x="263" y="448"/>
                  </a:cubicBezTo>
                  <a:cubicBezTo>
                    <a:pt x="267" y="447"/>
                    <a:pt x="270" y="445"/>
                    <a:pt x="274" y="445"/>
                  </a:cubicBezTo>
                  <a:cubicBezTo>
                    <a:pt x="276" y="444"/>
                    <a:pt x="277" y="441"/>
                    <a:pt x="276" y="439"/>
                  </a:cubicBezTo>
                  <a:cubicBezTo>
                    <a:pt x="275" y="436"/>
                    <a:pt x="275" y="433"/>
                    <a:pt x="274" y="430"/>
                  </a:cubicBezTo>
                  <a:cubicBezTo>
                    <a:pt x="298" y="433"/>
                    <a:pt x="343" y="414"/>
                    <a:pt x="353" y="434"/>
                  </a:cubicBezTo>
                  <a:cubicBezTo>
                    <a:pt x="353" y="435"/>
                    <a:pt x="353" y="435"/>
                    <a:pt x="353" y="435"/>
                  </a:cubicBezTo>
                  <a:cubicBezTo>
                    <a:pt x="355" y="461"/>
                    <a:pt x="355" y="487"/>
                    <a:pt x="354" y="513"/>
                  </a:cubicBezTo>
                  <a:cubicBezTo>
                    <a:pt x="352" y="514"/>
                    <a:pt x="350" y="515"/>
                    <a:pt x="348" y="515"/>
                  </a:cubicBezTo>
                  <a:close/>
                  <a:moveTo>
                    <a:pt x="343" y="933"/>
                  </a:moveTo>
                  <a:cubicBezTo>
                    <a:pt x="350" y="935"/>
                    <a:pt x="357" y="935"/>
                    <a:pt x="365" y="937"/>
                  </a:cubicBezTo>
                  <a:cubicBezTo>
                    <a:pt x="366" y="937"/>
                    <a:pt x="366" y="937"/>
                    <a:pt x="367" y="937"/>
                  </a:cubicBezTo>
                  <a:cubicBezTo>
                    <a:pt x="368" y="940"/>
                    <a:pt x="370" y="942"/>
                    <a:pt x="372" y="945"/>
                  </a:cubicBezTo>
                  <a:cubicBezTo>
                    <a:pt x="362" y="940"/>
                    <a:pt x="350" y="937"/>
                    <a:pt x="338" y="937"/>
                  </a:cubicBezTo>
                  <a:cubicBezTo>
                    <a:pt x="340" y="936"/>
                    <a:pt x="341" y="934"/>
                    <a:pt x="343" y="933"/>
                  </a:cubicBezTo>
                  <a:close/>
                  <a:moveTo>
                    <a:pt x="354" y="1007"/>
                  </a:moveTo>
                  <a:cubicBezTo>
                    <a:pt x="334" y="1006"/>
                    <a:pt x="310" y="999"/>
                    <a:pt x="298" y="983"/>
                  </a:cubicBezTo>
                  <a:cubicBezTo>
                    <a:pt x="298" y="959"/>
                    <a:pt x="316" y="946"/>
                    <a:pt x="339" y="945"/>
                  </a:cubicBezTo>
                  <a:cubicBezTo>
                    <a:pt x="362" y="944"/>
                    <a:pt x="383" y="957"/>
                    <a:pt x="389" y="980"/>
                  </a:cubicBezTo>
                  <a:cubicBezTo>
                    <a:pt x="394" y="1002"/>
                    <a:pt x="370" y="1007"/>
                    <a:pt x="354" y="1007"/>
                  </a:cubicBezTo>
                  <a:close/>
                  <a:moveTo>
                    <a:pt x="366" y="929"/>
                  </a:moveTo>
                  <a:cubicBezTo>
                    <a:pt x="361" y="928"/>
                    <a:pt x="356" y="927"/>
                    <a:pt x="351" y="927"/>
                  </a:cubicBezTo>
                  <a:cubicBezTo>
                    <a:pt x="351" y="926"/>
                    <a:pt x="351" y="926"/>
                    <a:pt x="351" y="926"/>
                  </a:cubicBezTo>
                  <a:cubicBezTo>
                    <a:pt x="353" y="898"/>
                    <a:pt x="358" y="869"/>
                    <a:pt x="360" y="841"/>
                  </a:cubicBezTo>
                  <a:cubicBezTo>
                    <a:pt x="360" y="839"/>
                    <a:pt x="359" y="837"/>
                    <a:pt x="357" y="837"/>
                  </a:cubicBezTo>
                  <a:cubicBezTo>
                    <a:pt x="354" y="835"/>
                    <a:pt x="354" y="824"/>
                    <a:pt x="354" y="821"/>
                  </a:cubicBezTo>
                  <a:cubicBezTo>
                    <a:pt x="354" y="811"/>
                    <a:pt x="355" y="802"/>
                    <a:pt x="356" y="792"/>
                  </a:cubicBezTo>
                  <a:cubicBezTo>
                    <a:pt x="357" y="771"/>
                    <a:pt x="360" y="750"/>
                    <a:pt x="360" y="729"/>
                  </a:cubicBezTo>
                  <a:cubicBezTo>
                    <a:pt x="360" y="728"/>
                    <a:pt x="360" y="728"/>
                    <a:pt x="360" y="728"/>
                  </a:cubicBezTo>
                  <a:cubicBezTo>
                    <a:pt x="364" y="729"/>
                    <a:pt x="368" y="730"/>
                    <a:pt x="372" y="731"/>
                  </a:cubicBezTo>
                  <a:cubicBezTo>
                    <a:pt x="373" y="731"/>
                    <a:pt x="375" y="731"/>
                    <a:pt x="377" y="732"/>
                  </a:cubicBezTo>
                  <a:cubicBezTo>
                    <a:pt x="377" y="732"/>
                    <a:pt x="378" y="732"/>
                    <a:pt x="379" y="732"/>
                  </a:cubicBezTo>
                  <a:cubicBezTo>
                    <a:pt x="380" y="731"/>
                    <a:pt x="381" y="730"/>
                    <a:pt x="382" y="729"/>
                  </a:cubicBezTo>
                  <a:cubicBezTo>
                    <a:pt x="382" y="728"/>
                    <a:pt x="382" y="726"/>
                    <a:pt x="383" y="724"/>
                  </a:cubicBezTo>
                  <a:cubicBezTo>
                    <a:pt x="384" y="725"/>
                    <a:pt x="385" y="725"/>
                    <a:pt x="386" y="726"/>
                  </a:cubicBezTo>
                  <a:cubicBezTo>
                    <a:pt x="386" y="726"/>
                    <a:pt x="386" y="726"/>
                    <a:pt x="386" y="726"/>
                  </a:cubicBezTo>
                  <a:cubicBezTo>
                    <a:pt x="386" y="728"/>
                    <a:pt x="386" y="730"/>
                    <a:pt x="386" y="733"/>
                  </a:cubicBezTo>
                  <a:cubicBezTo>
                    <a:pt x="390" y="799"/>
                    <a:pt x="368" y="863"/>
                    <a:pt x="366" y="929"/>
                  </a:cubicBezTo>
                  <a:close/>
                  <a:moveTo>
                    <a:pt x="607" y="945"/>
                  </a:moveTo>
                  <a:cubicBezTo>
                    <a:pt x="627" y="949"/>
                    <a:pt x="635" y="968"/>
                    <a:pt x="639" y="986"/>
                  </a:cubicBezTo>
                  <a:cubicBezTo>
                    <a:pt x="641" y="997"/>
                    <a:pt x="637" y="1006"/>
                    <a:pt x="626" y="1008"/>
                  </a:cubicBezTo>
                  <a:cubicBezTo>
                    <a:pt x="613" y="1011"/>
                    <a:pt x="600" y="1007"/>
                    <a:pt x="589" y="1003"/>
                  </a:cubicBezTo>
                  <a:cubicBezTo>
                    <a:pt x="575" y="1000"/>
                    <a:pt x="562" y="995"/>
                    <a:pt x="549" y="989"/>
                  </a:cubicBezTo>
                  <a:cubicBezTo>
                    <a:pt x="540" y="985"/>
                    <a:pt x="531" y="981"/>
                    <a:pt x="522" y="978"/>
                  </a:cubicBezTo>
                  <a:cubicBezTo>
                    <a:pt x="509" y="973"/>
                    <a:pt x="494" y="976"/>
                    <a:pt x="480" y="971"/>
                  </a:cubicBezTo>
                  <a:cubicBezTo>
                    <a:pt x="471" y="967"/>
                    <a:pt x="478" y="955"/>
                    <a:pt x="481" y="950"/>
                  </a:cubicBezTo>
                  <a:cubicBezTo>
                    <a:pt x="481" y="949"/>
                    <a:pt x="481" y="949"/>
                    <a:pt x="481" y="949"/>
                  </a:cubicBezTo>
                  <a:cubicBezTo>
                    <a:pt x="485" y="951"/>
                    <a:pt x="490" y="952"/>
                    <a:pt x="494" y="950"/>
                  </a:cubicBezTo>
                  <a:cubicBezTo>
                    <a:pt x="499" y="948"/>
                    <a:pt x="502" y="945"/>
                    <a:pt x="504" y="941"/>
                  </a:cubicBezTo>
                  <a:cubicBezTo>
                    <a:pt x="536" y="958"/>
                    <a:pt x="573" y="938"/>
                    <a:pt x="607" y="945"/>
                  </a:cubicBezTo>
                  <a:close/>
                  <a:moveTo>
                    <a:pt x="494" y="743"/>
                  </a:moveTo>
                  <a:cubicBezTo>
                    <a:pt x="495" y="767"/>
                    <a:pt x="499" y="791"/>
                    <a:pt x="500" y="814"/>
                  </a:cubicBezTo>
                  <a:cubicBezTo>
                    <a:pt x="502" y="833"/>
                    <a:pt x="498" y="847"/>
                    <a:pt x="479" y="854"/>
                  </a:cubicBezTo>
                  <a:cubicBezTo>
                    <a:pt x="474" y="856"/>
                    <a:pt x="478" y="863"/>
                    <a:pt x="483" y="861"/>
                  </a:cubicBezTo>
                  <a:cubicBezTo>
                    <a:pt x="485" y="861"/>
                    <a:pt x="486" y="860"/>
                    <a:pt x="488" y="859"/>
                  </a:cubicBezTo>
                  <a:cubicBezTo>
                    <a:pt x="491" y="883"/>
                    <a:pt x="496" y="907"/>
                    <a:pt x="500" y="931"/>
                  </a:cubicBezTo>
                  <a:cubicBezTo>
                    <a:pt x="499" y="932"/>
                    <a:pt x="498" y="934"/>
                    <a:pt x="498" y="935"/>
                  </a:cubicBezTo>
                  <a:cubicBezTo>
                    <a:pt x="497" y="938"/>
                    <a:pt x="495" y="940"/>
                    <a:pt x="493" y="942"/>
                  </a:cubicBezTo>
                  <a:cubicBezTo>
                    <a:pt x="489" y="944"/>
                    <a:pt x="484" y="942"/>
                    <a:pt x="481" y="940"/>
                  </a:cubicBezTo>
                  <a:cubicBezTo>
                    <a:pt x="471" y="875"/>
                    <a:pt x="468" y="808"/>
                    <a:pt x="468" y="743"/>
                  </a:cubicBezTo>
                  <a:cubicBezTo>
                    <a:pt x="468" y="742"/>
                    <a:pt x="468" y="742"/>
                    <a:pt x="468" y="742"/>
                  </a:cubicBezTo>
                  <a:cubicBezTo>
                    <a:pt x="476" y="742"/>
                    <a:pt x="485" y="741"/>
                    <a:pt x="493" y="739"/>
                  </a:cubicBezTo>
                  <a:cubicBezTo>
                    <a:pt x="493" y="740"/>
                    <a:pt x="493" y="742"/>
                    <a:pt x="494" y="743"/>
                  </a:cubicBezTo>
                  <a:close/>
                  <a:moveTo>
                    <a:pt x="628" y="717"/>
                  </a:moveTo>
                  <a:cubicBezTo>
                    <a:pt x="608" y="720"/>
                    <a:pt x="588" y="719"/>
                    <a:pt x="568" y="725"/>
                  </a:cubicBezTo>
                  <a:cubicBezTo>
                    <a:pt x="565" y="721"/>
                    <a:pt x="561" y="717"/>
                    <a:pt x="558" y="713"/>
                  </a:cubicBezTo>
                  <a:cubicBezTo>
                    <a:pt x="561" y="712"/>
                    <a:pt x="564" y="711"/>
                    <a:pt x="567" y="710"/>
                  </a:cubicBezTo>
                  <a:cubicBezTo>
                    <a:pt x="569" y="710"/>
                    <a:pt x="571" y="707"/>
                    <a:pt x="570" y="705"/>
                  </a:cubicBezTo>
                  <a:cubicBezTo>
                    <a:pt x="557" y="685"/>
                    <a:pt x="549" y="663"/>
                    <a:pt x="539" y="642"/>
                  </a:cubicBezTo>
                  <a:cubicBezTo>
                    <a:pt x="536" y="637"/>
                    <a:pt x="529" y="641"/>
                    <a:pt x="532" y="645"/>
                  </a:cubicBezTo>
                  <a:cubicBezTo>
                    <a:pt x="541" y="665"/>
                    <a:pt x="549" y="685"/>
                    <a:pt x="560" y="704"/>
                  </a:cubicBezTo>
                  <a:cubicBezTo>
                    <a:pt x="552" y="707"/>
                    <a:pt x="544" y="709"/>
                    <a:pt x="535" y="709"/>
                  </a:cubicBezTo>
                  <a:cubicBezTo>
                    <a:pt x="535" y="709"/>
                    <a:pt x="534" y="709"/>
                    <a:pt x="533" y="710"/>
                  </a:cubicBezTo>
                  <a:cubicBezTo>
                    <a:pt x="526" y="693"/>
                    <a:pt x="517" y="678"/>
                    <a:pt x="511" y="662"/>
                  </a:cubicBezTo>
                  <a:cubicBezTo>
                    <a:pt x="509" y="657"/>
                    <a:pt x="501" y="658"/>
                    <a:pt x="503" y="663"/>
                  </a:cubicBezTo>
                  <a:cubicBezTo>
                    <a:pt x="510" y="682"/>
                    <a:pt x="522" y="699"/>
                    <a:pt x="528" y="718"/>
                  </a:cubicBezTo>
                  <a:cubicBezTo>
                    <a:pt x="519" y="719"/>
                    <a:pt x="510" y="720"/>
                    <a:pt x="501" y="721"/>
                  </a:cubicBezTo>
                  <a:cubicBezTo>
                    <a:pt x="493" y="704"/>
                    <a:pt x="485" y="687"/>
                    <a:pt x="481" y="668"/>
                  </a:cubicBezTo>
                  <a:cubicBezTo>
                    <a:pt x="480" y="663"/>
                    <a:pt x="472" y="665"/>
                    <a:pt x="473" y="670"/>
                  </a:cubicBezTo>
                  <a:cubicBezTo>
                    <a:pt x="478" y="689"/>
                    <a:pt x="485" y="706"/>
                    <a:pt x="493" y="724"/>
                  </a:cubicBezTo>
                  <a:cubicBezTo>
                    <a:pt x="493" y="724"/>
                    <a:pt x="493" y="725"/>
                    <a:pt x="493" y="726"/>
                  </a:cubicBezTo>
                  <a:cubicBezTo>
                    <a:pt x="493" y="728"/>
                    <a:pt x="493" y="729"/>
                    <a:pt x="493" y="731"/>
                  </a:cubicBezTo>
                  <a:cubicBezTo>
                    <a:pt x="485" y="732"/>
                    <a:pt x="478" y="733"/>
                    <a:pt x="470" y="734"/>
                  </a:cubicBezTo>
                  <a:cubicBezTo>
                    <a:pt x="462" y="735"/>
                    <a:pt x="445" y="736"/>
                    <a:pt x="440" y="727"/>
                  </a:cubicBezTo>
                  <a:cubicBezTo>
                    <a:pt x="443" y="727"/>
                    <a:pt x="446" y="728"/>
                    <a:pt x="449" y="728"/>
                  </a:cubicBezTo>
                  <a:cubicBezTo>
                    <a:pt x="452" y="729"/>
                    <a:pt x="455" y="727"/>
                    <a:pt x="454" y="724"/>
                  </a:cubicBezTo>
                  <a:cubicBezTo>
                    <a:pt x="451" y="702"/>
                    <a:pt x="440" y="682"/>
                    <a:pt x="443" y="660"/>
                  </a:cubicBezTo>
                  <a:cubicBezTo>
                    <a:pt x="444" y="655"/>
                    <a:pt x="436" y="654"/>
                    <a:pt x="435" y="659"/>
                  </a:cubicBezTo>
                  <a:cubicBezTo>
                    <a:pt x="432" y="680"/>
                    <a:pt x="442" y="700"/>
                    <a:pt x="445" y="720"/>
                  </a:cubicBezTo>
                  <a:cubicBezTo>
                    <a:pt x="437" y="718"/>
                    <a:pt x="428" y="718"/>
                    <a:pt x="420" y="719"/>
                  </a:cubicBezTo>
                  <a:cubicBezTo>
                    <a:pt x="418" y="697"/>
                    <a:pt x="417" y="674"/>
                    <a:pt x="417" y="651"/>
                  </a:cubicBezTo>
                  <a:cubicBezTo>
                    <a:pt x="418" y="646"/>
                    <a:pt x="410" y="646"/>
                    <a:pt x="409" y="651"/>
                  </a:cubicBezTo>
                  <a:cubicBezTo>
                    <a:pt x="408" y="675"/>
                    <a:pt x="410" y="699"/>
                    <a:pt x="412" y="723"/>
                  </a:cubicBezTo>
                  <a:cubicBezTo>
                    <a:pt x="402" y="722"/>
                    <a:pt x="393" y="720"/>
                    <a:pt x="384" y="717"/>
                  </a:cubicBezTo>
                  <a:cubicBezTo>
                    <a:pt x="384" y="716"/>
                    <a:pt x="384" y="716"/>
                    <a:pt x="384" y="716"/>
                  </a:cubicBezTo>
                  <a:cubicBezTo>
                    <a:pt x="385" y="706"/>
                    <a:pt x="385" y="695"/>
                    <a:pt x="385" y="684"/>
                  </a:cubicBezTo>
                  <a:cubicBezTo>
                    <a:pt x="385" y="678"/>
                    <a:pt x="377" y="678"/>
                    <a:pt x="377" y="683"/>
                  </a:cubicBezTo>
                  <a:cubicBezTo>
                    <a:pt x="377" y="697"/>
                    <a:pt x="377" y="710"/>
                    <a:pt x="375" y="723"/>
                  </a:cubicBezTo>
                  <a:cubicBezTo>
                    <a:pt x="362" y="720"/>
                    <a:pt x="348" y="717"/>
                    <a:pt x="335" y="717"/>
                  </a:cubicBezTo>
                  <a:cubicBezTo>
                    <a:pt x="344" y="700"/>
                    <a:pt x="348" y="680"/>
                    <a:pt x="351" y="661"/>
                  </a:cubicBezTo>
                  <a:cubicBezTo>
                    <a:pt x="351" y="655"/>
                    <a:pt x="343" y="655"/>
                    <a:pt x="343" y="660"/>
                  </a:cubicBezTo>
                  <a:cubicBezTo>
                    <a:pt x="340" y="680"/>
                    <a:pt x="336" y="700"/>
                    <a:pt x="325" y="718"/>
                  </a:cubicBezTo>
                  <a:cubicBezTo>
                    <a:pt x="314" y="716"/>
                    <a:pt x="303" y="712"/>
                    <a:pt x="293" y="706"/>
                  </a:cubicBezTo>
                  <a:cubicBezTo>
                    <a:pt x="301" y="695"/>
                    <a:pt x="310" y="686"/>
                    <a:pt x="320" y="676"/>
                  </a:cubicBezTo>
                  <a:cubicBezTo>
                    <a:pt x="323" y="672"/>
                    <a:pt x="318" y="666"/>
                    <a:pt x="314" y="670"/>
                  </a:cubicBezTo>
                  <a:cubicBezTo>
                    <a:pt x="303" y="682"/>
                    <a:pt x="291" y="694"/>
                    <a:pt x="282" y="708"/>
                  </a:cubicBezTo>
                  <a:cubicBezTo>
                    <a:pt x="272" y="704"/>
                    <a:pt x="263" y="701"/>
                    <a:pt x="253" y="699"/>
                  </a:cubicBezTo>
                  <a:cubicBezTo>
                    <a:pt x="276" y="684"/>
                    <a:pt x="296" y="661"/>
                    <a:pt x="313" y="641"/>
                  </a:cubicBezTo>
                  <a:cubicBezTo>
                    <a:pt x="332" y="619"/>
                    <a:pt x="354" y="593"/>
                    <a:pt x="362" y="565"/>
                  </a:cubicBezTo>
                  <a:cubicBezTo>
                    <a:pt x="362" y="564"/>
                    <a:pt x="362" y="564"/>
                    <a:pt x="362" y="564"/>
                  </a:cubicBezTo>
                  <a:cubicBezTo>
                    <a:pt x="362" y="564"/>
                    <a:pt x="362" y="564"/>
                    <a:pt x="362" y="564"/>
                  </a:cubicBezTo>
                  <a:cubicBezTo>
                    <a:pt x="362" y="564"/>
                    <a:pt x="362" y="564"/>
                    <a:pt x="362" y="564"/>
                  </a:cubicBezTo>
                  <a:cubicBezTo>
                    <a:pt x="363" y="563"/>
                    <a:pt x="363" y="563"/>
                    <a:pt x="363" y="563"/>
                  </a:cubicBezTo>
                  <a:cubicBezTo>
                    <a:pt x="362" y="547"/>
                    <a:pt x="362" y="532"/>
                    <a:pt x="362" y="517"/>
                  </a:cubicBezTo>
                  <a:cubicBezTo>
                    <a:pt x="363" y="516"/>
                    <a:pt x="363" y="514"/>
                    <a:pt x="362" y="513"/>
                  </a:cubicBezTo>
                  <a:cubicBezTo>
                    <a:pt x="363" y="489"/>
                    <a:pt x="363" y="464"/>
                    <a:pt x="361" y="440"/>
                  </a:cubicBezTo>
                  <a:cubicBezTo>
                    <a:pt x="362" y="439"/>
                    <a:pt x="362" y="438"/>
                    <a:pt x="362" y="437"/>
                  </a:cubicBezTo>
                  <a:cubicBezTo>
                    <a:pt x="361" y="435"/>
                    <a:pt x="361" y="433"/>
                    <a:pt x="360" y="432"/>
                  </a:cubicBezTo>
                  <a:cubicBezTo>
                    <a:pt x="360" y="432"/>
                    <a:pt x="360" y="432"/>
                    <a:pt x="360" y="432"/>
                  </a:cubicBezTo>
                  <a:cubicBezTo>
                    <a:pt x="361" y="432"/>
                    <a:pt x="361" y="432"/>
                    <a:pt x="361" y="432"/>
                  </a:cubicBezTo>
                  <a:cubicBezTo>
                    <a:pt x="366" y="430"/>
                    <a:pt x="371" y="428"/>
                    <a:pt x="377" y="427"/>
                  </a:cubicBezTo>
                  <a:cubicBezTo>
                    <a:pt x="377" y="427"/>
                    <a:pt x="377" y="427"/>
                    <a:pt x="377" y="427"/>
                  </a:cubicBezTo>
                  <a:cubicBezTo>
                    <a:pt x="377" y="427"/>
                    <a:pt x="377" y="427"/>
                    <a:pt x="377" y="427"/>
                  </a:cubicBezTo>
                  <a:cubicBezTo>
                    <a:pt x="381" y="444"/>
                    <a:pt x="386" y="461"/>
                    <a:pt x="386" y="479"/>
                  </a:cubicBezTo>
                  <a:cubicBezTo>
                    <a:pt x="386" y="481"/>
                    <a:pt x="387" y="482"/>
                    <a:pt x="388" y="483"/>
                  </a:cubicBezTo>
                  <a:cubicBezTo>
                    <a:pt x="388" y="483"/>
                    <a:pt x="388" y="483"/>
                    <a:pt x="388" y="483"/>
                  </a:cubicBezTo>
                  <a:cubicBezTo>
                    <a:pt x="388" y="483"/>
                    <a:pt x="388" y="483"/>
                    <a:pt x="388" y="483"/>
                  </a:cubicBezTo>
                  <a:cubicBezTo>
                    <a:pt x="388" y="484"/>
                    <a:pt x="388" y="484"/>
                    <a:pt x="388" y="484"/>
                  </a:cubicBezTo>
                  <a:cubicBezTo>
                    <a:pt x="401" y="502"/>
                    <a:pt x="430" y="509"/>
                    <a:pt x="454" y="504"/>
                  </a:cubicBezTo>
                  <a:cubicBezTo>
                    <a:pt x="455" y="504"/>
                    <a:pt x="455" y="504"/>
                    <a:pt x="455" y="504"/>
                  </a:cubicBezTo>
                  <a:cubicBezTo>
                    <a:pt x="456" y="504"/>
                    <a:pt x="456" y="504"/>
                    <a:pt x="457" y="504"/>
                  </a:cubicBezTo>
                  <a:cubicBezTo>
                    <a:pt x="458" y="504"/>
                    <a:pt x="459" y="503"/>
                    <a:pt x="461" y="503"/>
                  </a:cubicBezTo>
                  <a:cubicBezTo>
                    <a:pt x="471" y="501"/>
                    <a:pt x="479" y="496"/>
                    <a:pt x="486" y="490"/>
                  </a:cubicBezTo>
                  <a:cubicBezTo>
                    <a:pt x="488" y="489"/>
                    <a:pt x="487" y="487"/>
                    <a:pt x="486" y="485"/>
                  </a:cubicBezTo>
                  <a:cubicBezTo>
                    <a:pt x="490" y="467"/>
                    <a:pt x="494" y="448"/>
                    <a:pt x="501" y="431"/>
                  </a:cubicBezTo>
                  <a:cubicBezTo>
                    <a:pt x="507" y="433"/>
                    <a:pt x="514" y="435"/>
                    <a:pt x="520" y="436"/>
                  </a:cubicBezTo>
                  <a:cubicBezTo>
                    <a:pt x="520" y="437"/>
                    <a:pt x="520" y="438"/>
                    <a:pt x="521" y="438"/>
                  </a:cubicBezTo>
                  <a:cubicBezTo>
                    <a:pt x="516" y="455"/>
                    <a:pt x="512" y="473"/>
                    <a:pt x="509" y="490"/>
                  </a:cubicBezTo>
                  <a:cubicBezTo>
                    <a:pt x="506" y="513"/>
                    <a:pt x="503" y="538"/>
                    <a:pt x="510" y="561"/>
                  </a:cubicBezTo>
                  <a:cubicBezTo>
                    <a:pt x="510" y="561"/>
                    <a:pt x="510" y="561"/>
                    <a:pt x="510" y="561"/>
                  </a:cubicBezTo>
                  <a:cubicBezTo>
                    <a:pt x="510" y="562"/>
                    <a:pt x="510" y="562"/>
                    <a:pt x="510" y="562"/>
                  </a:cubicBezTo>
                  <a:cubicBezTo>
                    <a:pt x="527" y="593"/>
                    <a:pt x="542" y="626"/>
                    <a:pt x="562" y="655"/>
                  </a:cubicBezTo>
                  <a:cubicBezTo>
                    <a:pt x="578" y="681"/>
                    <a:pt x="605" y="697"/>
                    <a:pt x="628" y="717"/>
                  </a:cubicBezTo>
                  <a:close/>
                  <a:moveTo>
                    <a:pt x="612" y="478"/>
                  </a:moveTo>
                  <a:cubicBezTo>
                    <a:pt x="608" y="490"/>
                    <a:pt x="597" y="472"/>
                    <a:pt x="595" y="469"/>
                  </a:cubicBezTo>
                  <a:cubicBezTo>
                    <a:pt x="593" y="465"/>
                    <a:pt x="588" y="467"/>
                    <a:pt x="587" y="471"/>
                  </a:cubicBezTo>
                  <a:cubicBezTo>
                    <a:pt x="585" y="500"/>
                    <a:pt x="548" y="510"/>
                    <a:pt x="524" y="501"/>
                  </a:cubicBezTo>
                  <a:cubicBezTo>
                    <a:pt x="521" y="500"/>
                    <a:pt x="519" y="502"/>
                    <a:pt x="518" y="505"/>
                  </a:cubicBezTo>
                  <a:cubicBezTo>
                    <a:pt x="517" y="514"/>
                    <a:pt x="517" y="524"/>
                    <a:pt x="517" y="533"/>
                  </a:cubicBezTo>
                  <a:cubicBezTo>
                    <a:pt x="516" y="541"/>
                    <a:pt x="517" y="549"/>
                    <a:pt x="517" y="557"/>
                  </a:cubicBezTo>
                  <a:cubicBezTo>
                    <a:pt x="514" y="544"/>
                    <a:pt x="513" y="531"/>
                    <a:pt x="514" y="518"/>
                  </a:cubicBezTo>
                  <a:cubicBezTo>
                    <a:pt x="515" y="508"/>
                    <a:pt x="516" y="499"/>
                    <a:pt x="517" y="491"/>
                  </a:cubicBezTo>
                  <a:cubicBezTo>
                    <a:pt x="520" y="473"/>
                    <a:pt x="524" y="455"/>
                    <a:pt x="529" y="438"/>
                  </a:cubicBezTo>
                  <a:cubicBezTo>
                    <a:pt x="529" y="438"/>
                    <a:pt x="529" y="438"/>
                    <a:pt x="529" y="437"/>
                  </a:cubicBezTo>
                  <a:cubicBezTo>
                    <a:pt x="548" y="428"/>
                    <a:pt x="566" y="424"/>
                    <a:pt x="585" y="437"/>
                  </a:cubicBezTo>
                  <a:cubicBezTo>
                    <a:pt x="586" y="438"/>
                    <a:pt x="589" y="437"/>
                    <a:pt x="590" y="436"/>
                  </a:cubicBezTo>
                  <a:cubicBezTo>
                    <a:pt x="592" y="434"/>
                    <a:pt x="594" y="432"/>
                    <a:pt x="596" y="430"/>
                  </a:cubicBezTo>
                  <a:cubicBezTo>
                    <a:pt x="595" y="434"/>
                    <a:pt x="595" y="438"/>
                    <a:pt x="593" y="442"/>
                  </a:cubicBezTo>
                  <a:cubicBezTo>
                    <a:pt x="592" y="445"/>
                    <a:pt x="595" y="448"/>
                    <a:pt x="598" y="447"/>
                  </a:cubicBezTo>
                  <a:cubicBezTo>
                    <a:pt x="604" y="446"/>
                    <a:pt x="607" y="446"/>
                    <a:pt x="611" y="448"/>
                  </a:cubicBezTo>
                  <a:cubicBezTo>
                    <a:pt x="607" y="451"/>
                    <a:pt x="603" y="454"/>
                    <a:pt x="599" y="457"/>
                  </a:cubicBezTo>
                  <a:cubicBezTo>
                    <a:pt x="596" y="458"/>
                    <a:pt x="596" y="463"/>
                    <a:pt x="600" y="464"/>
                  </a:cubicBezTo>
                  <a:cubicBezTo>
                    <a:pt x="607" y="466"/>
                    <a:pt x="614" y="470"/>
                    <a:pt x="612" y="478"/>
                  </a:cubicBezTo>
                  <a:close/>
                  <a:moveTo>
                    <a:pt x="867" y="352"/>
                  </a:moveTo>
                  <a:cubicBezTo>
                    <a:pt x="857" y="356"/>
                    <a:pt x="849" y="356"/>
                    <a:pt x="839" y="354"/>
                  </a:cubicBezTo>
                  <a:cubicBezTo>
                    <a:pt x="827" y="353"/>
                    <a:pt x="816" y="372"/>
                    <a:pt x="810" y="380"/>
                  </a:cubicBezTo>
                  <a:cubicBezTo>
                    <a:pt x="803" y="388"/>
                    <a:pt x="748" y="463"/>
                    <a:pt x="738" y="446"/>
                  </a:cubicBezTo>
                  <a:cubicBezTo>
                    <a:pt x="737" y="445"/>
                    <a:pt x="735" y="444"/>
                    <a:pt x="733" y="444"/>
                  </a:cubicBezTo>
                  <a:cubicBezTo>
                    <a:pt x="695" y="450"/>
                    <a:pt x="658" y="458"/>
                    <a:pt x="620" y="468"/>
                  </a:cubicBezTo>
                  <a:cubicBezTo>
                    <a:pt x="620" y="468"/>
                    <a:pt x="619" y="468"/>
                    <a:pt x="619" y="469"/>
                  </a:cubicBezTo>
                  <a:cubicBezTo>
                    <a:pt x="617" y="465"/>
                    <a:pt x="613" y="462"/>
                    <a:pt x="609" y="459"/>
                  </a:cubicBezTo>
                  <a:cubicBezTo>
                    <a:pt x="613" y="456"/>
                    <a:pt x="616" y="453"/>
                    <a:pt x="620" y="451"/>
                  </a:cubicBezTo>
                  <a:cubicBezTo>
                    <a:pt x="624" y="449"/>
                    <a:pt x="623" y="445"/>
                    <a:pt x="620" y="443"/>
                  </a:cubicBezTo>
                  <a:cubicBezTo>
                    <a:pt x="618" y="443"/>
                    <a:pt x="616" y="442"/>
                    <a:pt x="615" y="441"/>
                  </a:cubicBezTo>
                  <a:cubicBezTo>
                    <a:pt x="630" y="441"/>
                    <a:pt x="646" y="440"/>
                    <a:pt x="662" y="439"/>
                  </a:cubicBezTo>
                  <a:cubicBezTo>
                    <a:pt x="685" y="437"/>
                    <a:pt x="708" y="434"/>
                    <a:pt x="731" y="429"/>
                  </a:cubicBezTo>
                  <a:cubicBezTo>
                    <a:pt x="736" y="428"/>
                    <a:pt x="746" y="428"/>
                    <a:pt x="750" y="424"/>
                  </a:cubicBezTo>
                  <a:cubicBezTo>
                    <a:pt x="755" y="421"/>
                    <a:pt x="759" y="417"/>
                    <a:pt x="762" y="413"/>
                  </a:cubicBezTo>
                  <a:cubicBezTo>
                    <a:pt x="781" y="394"/>
                    <a:pt x="797" y="374"/>
                    <a:pt x="810" y="352"/>
                  </a:cubicBezTo>
                  <a:cubicBezTo>
                    <a:pt x="810" y="351"/>
                    <a:pt x="810" y="350"/>
                    <a:pt x="810" y="349"/>
                  </a:cubicBezTo>
                  <a:cubicBezTo>
                    <a:pt x="811" y="331"/>
                    <a:pt x="800" y="316"/>
                    <a:pt x="797" y="298"/>
                  </a:cubicBezTo>
                  <a:cubicBezTo>
                    <a:pt x="805" y="301"/>
                    <a:pt x="805" y="311"/>
                    <a:pt x="806" y="319"/>
                  </a:cubicBezTo>
                  <a:cubicBezTo>
                    <a:pt x="807" y="323"/>
                    <a:pt x="812" y="323"/>
                    <a:pt x="814" y="320"/>
                  </a:cubicBezTo>
                  <a:cubicBezTo>
                    <a:pt x="819" y="313"/>
                    <a:pt x="826" y="306"/>
                    <a:pt x="834" y="302"/>
                  </a:cubicBezTo>
                  <a:cubicBezTo>
                    <a:pt x="844" y="297"/>
                    <a:pt x="831" y="321"/>
                    <a:pt x="830" y="323"/>
                  </a:cubicBezTo>
                  <a:cubicBezTo>
                    <a:pt x="828" y="328"/>
                    <a:pt x="834" y="331"/>
                    <a:pt x="837" y="327"/>
                  </a:cubicBezTo>
                  <a:cubicBezTo>
                    <a:pt x="841" y="323"/>
                    <a:pt x="844" y="319"/>
                    <a:pt x="849" y="315"/>
                  </a:cubicBezTo>
                  <a:cubicBezTo>
                    <a:pt x="850" y="313"/>
                    <a:pt x="865" y="302"/>
                    <a:pt x="863" y="313"/>
                  </a:cubicBezTo>
                  <a:cubicBezTo>
                    <a:pt x="861" y="322"/>
                    <a:pt x="852" y="332"/>
                    <a:pt x="845" y="338"/>
                  </a:cubicBezTo>
                  <a:cubicBezTo>
                    <a:pt x="843" y="341"/>
                    <a:pt x="844" y="345"/>
                    <a:pt x="848" y="345"/>
                  </a:cubicBezTo>
                  <a:cubicBezTo>
                    <a:pt x="856" y="345"/>
                    <a:pt x="863" y="345"/>
                    <a:pt x="870" y="347"/>
                  </a:cubicBezTo>
                  <a:cubicBezTo>
                    <a:pt x="872" y="347"/>
                    <a:pt x="875" y="348"/>
                    <a:pt x="876" y="349"/>
                  </a:cubicBezTo>
                  <a:cubicBezTo>
                    <a:pt x="875" y="348"/>
                    <a:pt x="867" y="352"/>
                    <a:pt x="867" y="352"/>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3" name="íš1íḋê"/>
            <p:cNvSpPr/>
            <p:nvPr/>
          </p:nvSpPr>
          <p:spPr bwMode="auto">
            <a:xfrm>
              <a:off x="1194901" y="4490015"/>
              <a:ext cx="50206" cy="28377"/>
            </a:xfrm>
            <a:custGeom>
              <a:avLst/>
              <a:gdLst>
                <a:gd name="T0" fmla="*/ 26 w 32"/>
                <a:gd name="T1" fmla="*/ 0 h 18"/>
                <a:gd name="T2" fmla="*/ 3 w 32"/>
                <a:gd name="T3" fmla="*/ 10 h 18"/>
                <a:gd name="T4" fmla="*/ 10 w 32"/>
                <a:gd name="T5" fmla="*/ 14 h 18"/>
                <a:gd name="T6" fmla="*/ 26 w 32"/>
                <a:gd name="T7" fmla="*/ 8 h 18"/>
                <a:gd name="T8" fmla="*/ 26 w 32"/>
                <a:gd name="T9" fmla="*/ 0 h 18"/>
              </a:gdLst>
              <a:ahLst/>
              <a:cxnLst>
                <a:cxn ang="0">
                  <a:pos x="T0" y="T1"/>
                </a:cxn>
                <a:cxn ang="0">
                  <a:pos x="T2" y="T3"/>
                </a:cxn>
                <a:cxn ang="0">
                  <a:pos x="T4" y="T5"/>
                </a:cxn>
                <a:cxn ang="0">
                  <a:pos x="T6" y="T7"/>
                </a:cxn>
                <a:cxn ang="0">
                  <a:pos x="T8" y="T9"/>
                </a:cxn>
              </a:cxnLst>
              <a:rect l="0" t="0" r="r" b="b"/>
              <a:pathLst>
                <a:path w="32" h="18">
                  <a:moveTo>
                    <a:pt x="26" y="0"/>
                  </a:moveTo>
                  <a:cubicBezTo>
                    <a:pt x="18" y="0"/>
                    <a:pt x="8" y="2"/>
                    <a:pt x="3" y="10"/>
                  </a:cubicBezTo>
                  <a:cubicBezTo>
                    <a:pt x="0" y="14"/>
                    <a:pt x="7" y="18"/>
                    <a:pt x="10" y="14"/>
                  </a:cubicBezTo>
                  <a:cubicBezTo>
                    <a:pt x="13" y="9"/>
                    <a:pt x="21" y="8"/>
                    <a:pt x="26" y="8"/>
                  </a:cubicBezTo>
                  <a:cubicBezTo>
                    <a:pt x="31" y="8"/>
                    <a:pt x="32" y="0"/>
                    <a:pt x="26" y="0"/>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4" name="îṥḻîḋê"/>
            <p:cNvSpPr/>
            <p:nvPr/>
          </p:nvSpPr>
          <p:spPr bwMode="auto">
            <a:xfrm>
              <a:off x="1493952" y="4486741"/>
              <a:ext cx="62212" cy="26194"/>
            </a:xfrm>
            <a:custGeom>
              <a:avLst/>
              <a:gdLst>
                <a:gd name="T0" fmla="*/ 7 w 40"/>
                <a:gd name="T1" fmla="*/ 10 h 17"/>
                <a:gd name="T2" fmla="*/ 31 w 40"/>
                <a:gd name="T3" fmla="*/ 14 h 17"/>
                <a:gd name="T4" fmla="*/ 35 w 40"/>
                <a:gd name="T5" fmla="*/ 7 h 17"/>
                <a:gd name="T6" fmla="*/ 5 w 40"/>
                <a:gd name="T7" fmla="*/ 2 h 17"/>
                <a:gd name="T8" fmla="*/ 7 w 40"/>
                <a:gd name="T9" fmla="*/ 10 h 17"/>
              </a:gdLst>
              <a:ahLst/>
              <a:cxnLst>
                <a:cxn ang="0">
                  <a:pos x="T0" y="T1"/>
                </a:cxn>
                <a:cxn ang="0">
                  <a:pos x="T2" y="T3"/>
                </a:cxn>
                <a:cxn ang="0">
                  <a:pos x="T4" y="T5"/>
                </a:cxn>
                <a:cxn ang="0">
                  <a:pos x="T6" y="T7"/>
                </a:cxn>
                <a:cxn ang="0">
                  <a:pos x="T8" y="T9"/>
                </a:cxn>
              </a:cxnLst>
              <a:rect l="0" t="0" r="r" b="b"/>
              <a:pathLst>
                <a:path w="40" h="17">
                  <a:moveTo>
                    <a:pt x="7" y="10"/>
                  </a:moveTo>
                  <a:cubicBezTo>
                    <a:pt x="16" y="8"/>
                    <a:pt x="24" y="10"/>
                    <a:pt x="31" y="14"/>
                  </a:cubicBezTo>
                  <a:cubicBezTo>
                    <a:pt x="35" y="17"/>
                    <a:pt x="40" y="10"/>
                    <a:pt x="35" y="7"/>
                  </a:cubicBezTo>
                  <a:cubicBezTo>
                    <a:pt x="26" y="2"/>
                    <a:pt x="16" y="0"/>
                    <a:pt x="5" y="2"/>
                  </a:cubicBezTo>
                  <a:cubicBezTo>
                    <a:pt x="0" y="3"/>
                    <a:pt x="2" y="11"/>
                    <a:pt x="7" y="10"/>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5" name="iṣļíďe"/>
            <p:cNvSpPr/>
            <p:nvPr/>
          </p:nvSpPr>
          <p:spPr bwMode="auto">
            <a:xfrm>
              <a:off x="2711985" y="2401022"/>
              <a:ext cx="375451" cy="399463"/>
            </a:xfrm>
            <a:custGeom>
              <a:avLst/>
              <a:gdLst>
                <a:gd name="T0" fmla="*/ 102 w 239"/>
                <a:gd name="T1" fmla="*/ 225 h 254"/>
                <a:gd name="T2" fmla="*/ 101 w 239"/>
                <a:gd name="T3" fmla="*/ 241 h 254"/>
                <a:gd name="T4" fmla="*/ 113 w 239"/>
                <a:gd name="T5" fmla="*/ 253 h 254"/>
                <a:gd name="T6" fmla="*/ 222 w 239"/>
                <a:gd name="T7" fmla="*/ 176 h 254"/>
                <a:gd name="T8" fmla="*/ 121 w 239"/>
                <a:gd name="T9" fmla="*/ 199 h 254"/>
                <a:gd name="T10" fmla="*/ 203 w 239"/>
                <a:gd name="T11" fmla="*/ 105 h 254"/>
                <a:gd name="T12" fmla="*/ 102 w 239"/>
                <a:gd name="T13" fmla="*/ 7 h 254"/>
                <a:gd name="T14" fmla="*/ 85 w 239"/>
                <a:gd name="T15" fmla="*/ 4 h 254"/>
                <a:gd name="T16" fmla="*/ 124 w 239"/>
                <a:gd name="T17" fmla="*/ 179 h 254"/>
                <a:gd name="T18" fmla="*/ 121 w 239"/>
                <a:gd name="T19" fmla="*/ 149 h 254"/>
                <a:gd name="T20" fmla="*/ 124 w 239"/>
                <a:gd name="T21" fmla="*/ 179 h 254"/>
                <a:gd name="T22" fmla="*/ 102 w 239"/>
                <a:gd name="T23" fmla="*/ 110 h 254"/>
                <a:gd name="T24" fmla="*/ 80 w 239"/>
                <a:gd name="T25" fmla="*/ 144 h 254"/>
                <a:gd name="T26" fmla="*/ 93 w 239"/>
                <a:gd name="T27" fmla="*/ 49 h 254"/>
                <a:gd name="T28" fmla="*/ 79 w 239"/>
                <a:gd name="T29" fmla="*/ 104 h 254"/>
                <a:gd name="T30" fmla="*/ 105 w 239"/>
                <a:gd name="T31" fmla="*/ 151 h 254"/>
                <a:gd name="T32" fmla="*/ 82 w 239"/>
                <a:gd name="T33" fmla="*/ 152 h 254"/>
                <a:gd name="T34" fmla="*/ 120 w 239"/>
                <a:gd name="T35" fmla="*/ 141 h 254"/>
                <a:gd name="T36" fmla="*/ 145 w 239"/>
                <a:gd name="T37" fmla="*/ 91 h 254"/>
                <a:gd name="T38" fmla="*/ 120 w 239"/>
                <a:gd name="T39" fmla="*/ 141 h 254"/>
                <a:gd name="T40" fmla="*/ 110 w 239"/>
                <a:gd name="T41" fmla="*/ 53 h 254"/>
                <a:gd name="T42" fmla="*/ 116 w 239"/>
                <a:gd name="T43" fmla="*/ 98 h 254"/>
                <a:gd name="T44" fmla="*/ 84 w 239"/>
                <a:gd name="T45" fmla="*/ 49 h 254"/>
                <a:gd name="T46" fmla="*/ 45 w 239"/>
                <a:gd name="T47" fmla="*/ 95 h 254"/>
                <a:gd name="T48" fmla="*/ 82 w 239"/>
                <a:gd name="T49" fmla="*/ 49 h 254"/>
                <a:gd name="T50" fmla="*/ 71 w 239"/>
                <a:gd name="T51" fmla="*/ 111 h 254"/>
                <a:gd name="T52" fmla="*/ 47 w 239"/>
                <a:gd name="T53" fmla="*/ 138 h 254"/>
                <a:gd name="T54" fmla="*/ 41 w 239"/>
                <a:gd name="T55" fmla="*/ 126 h 254"/>
                <a:gd name="T56" fmla="*/ 74 w 239"/>
                <a:gd name="T57" fmla="*/ 151 h 254"/>
                <a:gd name="T58" fmla="*/ 105 w 239"/>
                <a:gd name="T59" fmla="*/ 191 h 254"/>
                <a:gd name="T60" fmla="*/ 74 w 239"/>
                <a:gd name="T61" fmla="*/ 151 h 254"/>
                <a:gd name="T62" fmla="*/ 121 w 239"/>
                <a:gd name="T63" fmla="*/ 191 h 254"/>
                <a:gd name="T64" fmla="*/ 130 w 239"/>
                <a:gd name="T65" fmla="*/ 186 h 254"/>
                <a:gd name="T66" fmla="*/ 193 w 239"/>
                <a:gd name="T67" fmla="*/ 97 h 254"/>
                <a:gd name="T68" fmla="*/ 123 w 239"/>
                <a:gd name="T69" fmla="*/ 191 h 254"/>
                <a:gd name="T70" fmla="*/ 165 w 239"/>
                <a:gd name="T71" fmla="*/ 119 h 254"/>
                <a:gd name="T72" fmla="*/ 167 w 239"/>
                <a:gd name="T73" fmla="*/ 67 h 254"/>
                <a:gd name="T74" fmla="*/ 146 w 239"/>
                <a:gd name="T75" fmla="*/ 80 h 254"/>
                <a:gd name="T76" fmla="*/ 108 w 239"/>
                <a:gd name="T77" fmla="*/ 42 h 254"/>
                <a:gd name="T78" fmla="*/ 86 w 239"/>
                <a:gd name="T79" fmla="*/ 12 h 254"/>
                <a:gd name="T80" fmla="*/ 34 w 239"/>
                <a:gd name="T81" fmla="*/ 131 h 254"/>
                <a:gd name="T82" fmla="*/ 104 w 239"/>
                <a:gd name="T83" fmla="*/ 217 h 254"/>
                <a:gd name="T84" fmla="*/ 86 w 239"/>
                <a:gd name="T85" fmla="*/ 1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9" h="254">
                  <a:moveTo>
                    <a:pt x="6" y="125"/>
                  </a:moveTo>
                  <a:cubicBezTo>
                    <a:pt x="11" y="176"/>
                    <a:pt x="53" y="217"/>
                    <a:pt x="102" y="225"/>
                  </a:cubicBezTo>
                  <a:cubicBezTo>
                    <a:pt x="103" y="225"/>
                    <a:pt x="103" y="225"/>
                    <a:pt x="103" y="225"/>
                  </a:cubicBezTo>
                  <a:cubicBezTo>
                    <a:pt x="102" y="230"/>
                    <a:pt x="101" y="235"/>
                    <a:pt x="101" y="241"/>
                  </a:cubicBezTo>
                  <a:cubicBezTo>
                    <a:pt x="100" y="245"/>
                    <a:pt x="103" y="249"/>
                    <a:pt x="107" y="250"/>
                  </a:cubicBezTo>
                  <a:cubicBezTo>
                    <a:pt x="108" y="252"/>
                    <a:pt x="110" y="254"/>
                    <a:pt x="113" y="253"/>
                  </a:cubicBezTo>
                  <a:cubicBezTo>
                    <a:pt x="158" y="248"/>
                    <a:pt x="193" y="213"/>
                    <a:pt x="230" y="190"/>
                  </a:cubicBezTo>
                  <a:cubicBezTo>
                    <a:pt x="239" y="184"/>
                    <a:pt x="231" y="170"/>
                    <a:pt x="222" y="176"/>
                  </a:cubicBezTo>
                  <a:cubicBezTo>
                    <a:pt x="190" y="196"/>
                    <a:pt x="156" y="230"/>
                    <a:pt x="117" y="237"/>
                  </a:cubicBezTo>
                  <a:cubicBezTo>
                    <a:pt x="119" y="224"/>
                    <a:pt x="120" y="212"/>
                    <a:pt x="121" y="199"/>
                  </a:cubicBezTo>
                  <a:cubicBezTo>
                    <a:pt x="124" y="199"/>
                    <a:pt x="126" y="199"/>
                    <a:pt x="129" y="198"/>
                  </a:cubicBezTo>
                  <a:cubicBezTo>
                    <a:pt x="174" y="191"/>
                    <a:pt x="209" y="151"/>
                    <a:pt x="203" y="105"/>
                  </a:cubicBezTo>
                  <a:cubicBezTo>
                    <a:pt x="197" y="58"/>
                    <a:pt x="150" y="29"/>
                    <a:pt x="107" y="35"/>
                  </a:cubicBezTo>
                  <a:cubicBezTo>
                    <a:pt x="105" y="26"/>
                    <a:pt x="103" y="16"/>
                    <a:pt x="102" y="7"/>
                  </a:cubicBezTo>
                  <a:cubicBezTo>
                    <a:pt x="100" y="1"/>
                    <a:pt x="93" y="0"/>
                    <a:pt x="89" y="4"/>
                  </a:cubicBezTo>
                  <a:cubicBezTo>
                    <a:pt x="88" y="3"/>
                    <a:pt x="86" y="3"/>
                    <a:pt x="85" y="4"/>
                  </a:cubicBezTo>
                  <a:cubicBezTo>
                    <a:pt x="40" y="32"/>
                    <a:pt x="0" y="67"/>
                    <a:pt x="6" y="125"/>
                  </a:cubicBezTo>
                  <a:close/>
                  <a:moveTo>
                    <a:pt x="124" y="179"/>
                  </a:moveTo>
                  <a:cubicBezTo>
                    <a:pt x="123" y="179"/>
                    <a:pt x="122" y="179"/>
                    <a:pt x="121" y="179"/>
                  </a:cubicBezTo>
                  <a:cubicBezTo>
                    <a:pt x="121" y="169"/>
                    <a:pt x="121" y="159"/>
                    <a:pt x="121" y="149"/>
                  </a:cubicBezTo>
                  <a:cubicBezTo>
                    <a:pt x="135" y="146"/>
                    <a:pt x="148" y="141"/>
                    <a:pt x="160" y="133"/>
                  </a:cubicBezTo>
                  <a:cubicBezTo>
                    <a:pt x="161" y="155"/>
                    <a:pt x="152" y="174"/>
                    <a:pt x="124" y="179"/>
                  </a:cubicBezTo>
                  <a:close/>
                  <a:moveTo>
                    <a:pt x="79" y="112"/>
                  </a:moveTo>
                  <a:cubicBezTo>
                    <a:pt x="86" y="112"/>
                    <a:pt x="94" y="111"/>
                    <a:pt x="102" y="110"/>
                  </a:cubicBezTo>
                  <a:cubicBezTo>
                    <a:pt x="103" y="121"/>
                    <a:pt x="104" y="132"/>
                    <a:pt x="105" y="143"/>
                  </a:cubicBezTo>
                  <a:cubicBezTo>
                    <a:pt x="96" y="144"/>
                    <a:pt x="88" y="144"/>
                    <a:pt x="80" y="144"/>
                  </a:cubicBezTo>
                  <a:cubicBezTo>
                    <a:pt x="78" y="134"/>
                    <a:pt x="78" y="123"/>
                    <a:pt x="79" y="112"/>
                  </a:cubicBezTo>
                  <a:close/>
                  <a:moveTo>
                    <a:pt x="93" y="49"/>
                  </a:moveTo>
                  <a:cubicBezTo>
                    <a:pt x="96" y="67"/>
                    <a:pt x="98" y="84"/>
                    <a:pt x="101" y="102"/>
                  </a:cubicBezTo>
                  <a:cubicBezTo>
                    <a:pt x="94" y="103"/>
                    <a:pt x="87" y="104"/>
                    <a:pt x="79" y="104"/>
                  </a:cubicBezTo>
                  <a:cubicBezTo>
                    <a:pt x="82" y="83"/>
                    <a:pt x="87" y="62"/>
                    <a:pt x="93" y="49"/>
                  </a:cubicBezTo>
                  <a:close/>
                  <a:moveTo>
                    <a:pt x="105" y="151"/>
                  </a:moveTo>
                  <a:cubicBezTo>
                    <a:pt x="105" y="160"/>
                    <a:pt x="106" y="169"/>
                    <a:pt x="106" y="178"/>
                  </a:cubicBezTo>
                  <a:cubicBezTo>
                    <a:pt x="93" y="175"/>
                    <a:pt x="86" y="165"/>
                    <a:pt x="82" y="152"/>
                  </a:cubicBezTo>
                  <a:cubicBezTo>
                    <a:pt x="90" y="152"/>
                    <a:pt x="97" y="152"/>
                    <a:pt x="105" y="151"/>
                  </a:cubicBezTo>
                  <a:close/>
                  <a:moveTo>
                    <a:pt x="120" y="141"/>
                  </a:moveTo>
                  <a:cubicBezTo>
                    <a:pt x="119" y="129"/>
                    <a:pt x="118" y="117"/>
                    <a:pt x="117" y="106"/>
                  </a:cubicBezTo>
                  <a:cubicBezTo>
                    <a:pt x="127" y="102"/>
                    <a:pt x="137" y="97"/>
                    <a:pt x="145" y="91"/>
                  </a:cubicBezTo>
                  <a:cubicBezTo>
                    <a:pt x="151" y="102"/>
                    <a:pt x="156" y="113"/>
                    <a:pt x="158" y="124"/>
                  </a:cubicBezTo>
                  <a:cubicBezTo>
                    <a:pt x="147" y="132"/>
                    <a:pt x="134" y="138"/>
                    <a:pt x="120" y="141"/>
                  </a:cubicBezTo>
                  <a:close/>
                  <a:moveTo>
                    <a:pt x="116" y="98"/>
                  </a:moveTo>
                  <a:cubicBezTo>
                    <a:pt x="114" y="83"/>
                    <a:pt x="112" y="68"/>
                    <a:pt x="110" y="53"/>
                  </a:cubicBezTo>
                  <a:cubicBezTo>
                    <a:pt x="121" y="60"/>
                    <a:pt x="132" y="71"/>
                    <a:pt x="141" y="84"/>
                  </a:cubicBezTo>
                  <a:cubicBezTo>
                    <a:pt x="133" y="90"/>
                    <a:pt x="125" y="94"/>
                    <a:pt x="116" y="98"/>
                  </a:cubicBezTo>
                  <a:close/>
                  <a:moveTo>
                    <a:pt x="82" y="49"/>
                  </a:moveTo>
                  <a:cubicBezTo>
                    <a:pt x="83" y="49"/>
                    <a:pt x="83" y="49"/>
                    <a:pt x="84" y="49"/>
                  </a:cubicBezTo>
                  <a:cubicBezTo>
                    <a:pt x="78" y="64"/>
                    <a:pt x="73" y="83"/>
                    <a:pt x="71" y="103"/>
                  </a:cubicBezTo>
                  <a:cubicBezTo>
                    <a:pt x="62" y="102"/>
                    <a:pt x="53" y="99"/>
                    <a:pt x="45" y="95"/>
                  </a:cubicBezTo>
                  <a:cubicBezTo>
                    <a:pt x="45" y="95"/>
                    <a:pt x="45" y="95"/>
                    <a:pt x="45" y="95"/>
                  </a:cubicBezTo>
                  <a:cubicBezTo>
                    <a:pt x="51" y="76"/>
                    <a:pt x="65" y="59"/>
                    <a:pt x="82" y="49"/>
                  </a:cubicBezTo>
                  <a:close/>
                  <a:moveTo>
                    <a:pt x="43" y="103"/>
                  </a:moveTo>
                  <a:cubicBezTo>
                    <a:pt x="51" y="107"/>
                    <a:pt x="61" y="110"/>
                    <a:pt x="71" y="111"/>
                  </a:cubicBezTo>
                  <a:cubicBezTo>
                    <a:pt x="70" y="122"/>
                    <a:pt x="71" y="133"/>
                    <a:pt x="73" y="143"/>
                  </a:cubicBezTo>
                  <a:cubicBezTo>
                    <a:pt x="64" y="142"/>
                    <a:pt x="55" y="140"/>
                    <a:pt x="47" y="138"/>
                  </a:cubicBezTo>
                  <a:cubicBezTo>
                    <a:pt x="46" y="138"/>
                    <a:pt x="45" y="138"/>
                    <a:pt x="44" y="138"/>
                  </a:cubicBezTo>
                  <a:cubicBezTo>
                    <a:pt x="43" y="134"/>
                    <a:pt x="42" y="130"/>
                    <a:pt x="41" y="126"/>
                  </a:cubicBezTo>
                  <a:cubicBezTo>
                    <a:pt x="40" y="118"/>
                    <a:pt x="41" y="110"/>
                    <a:pt x="43" y="103"/>
                  </a:cubicBezTo>
                  <a:close/>
                  <a:moveTo>
                    <a:pt x="74" y="151"/>
                  </a:moveTo>
                  <a:cubicBezTo>
                    <a:pt x="79" y="168"/>
                    <a:pt x="89" y="181"/>
                    <a:pt x="105" y="186"/>
                  </a:cubicBezTo>
                  <a:cubicBezTo>
                    <a:pt x="105" y="187"/>
                    <a:pt x="105" y="189"/>
                    <a:pt x="105" y="191"/>
                  </a:cubicBezTo>
                  <a:cubicBezTo>
                    <a:pt x="79" y="187"/>
                    <a:pt x="57" y="170"/>
                    <a:pt x="47" y="146"/>
                  </a:cubicBezTo>
                  <a:cubicBezTo>
                    <a:pt x="56" y="149"/>
                    <a:pt x="65" y="150"/>
                    <a:pt x="74" y="151"/>
                  </a:cubicBezTo>
                  <a:close/>
                  <a:moveTo>
                    <a:pt x="123" y="191"/>
                  </a:moveTo>
                  <a:cubicBezTo>
                    <a:pt x="123" y="191"/>
                    <a:pt x="122" y="191"/>
                    <a:pt x="121" y="191"/>
                  </a:cubicBezTo>
                  <a:cubicBezTo>
                    <a:pt x="121" y="190"/>
                    <a:pt x="121" y="188"/>
                    <a:pt x="121" y="187"/>
                  </a:cubicBezTo>
                  <a:cubicBezTo>
                    <a:pt x="124" y="187"/>
                    <a:pt x="127" y="186"/>
                    <a:pt x="130" y="186"/>
                  </a:cubicBezTo>
                  <a:cubicBezTo>
                    <a:pt x="164" y="180"/>
                    <a:pt x="172" y="155"/>
                    <a:pt x="167" y="128"/>
                  </a:cubicBezTo>
                  <a:cubicBezTo>
                    <a:pt x="178" y="120"/>
                    <a:pt x="186" y="110"/>
                    <a:pt x="193" y="97"/>
                  </a:cubicBezTo>
                  <a:cubicBezTo>
                    <a:pt x="194" y="102"/>
                    <a:pt x="195" y="108"/>
                    <a:pt x="196" y="113"/>
                  </a:cubicBezTo>
                  <a:cubicBezTo>
                    <a:pt x="198" y="154"/>
                    <a:pt x="161" y="187"/>
                    <a:pt x="123" y="191"/>
                  </a:cubicBezTo>
                  <a:close/>
                  <a:moveTo>
                    <a:pt x="189" y="87"/>
                  </a:moveTo>
                  <a:cubicBezTo>
                    <a:pt x="183" y="100"/>
                    <a:pt x="175" y="111"/>
                    <a:pt x="165" y="119"/>
                  </a:cubicBezTo>
                  <a:cubicBezTo>
                    <a:pt x="162" y="108"/>
                    <a:pt x="157" y="97"/>
                    <a:pt x="151" y="87"/>
                  </a:cubicBezTo>
                  <a:cubicBezTo>
                    <a:pt x="157" y="81"/>
                    <a:pt x="163" y="74"/>
                    <a:pt x="167" y="67"/>
                  </a:cubicBezTo>
                  <a:cubicBezTo>
                    <a:pt x="170" y="62"/>
                    <a:pt x="163" y="58"/>
                    <a:pt x="160" y="63"/>
                  </a:cubicBezTo>
                  <a:cubicBezTo>
                    <a:pt x="156" y="69"/>
                    <a:pt x="152" y="75"/>
                    <a:pt x="146" y="80"/>
                  </a:cubicBezTo>
                  <a:cubicBezTo>
                    <a:pt x="135" y="64"/>
                    <a:pt x="122" y="51"/>
                    <a:pt x="108" y="44"/>
                  </a:cubicBezTo>
                  <a:cubicBezTo>
                    <a:pt x="108" y="43"/>
                    <a:pt x="108" y="43"/>
                    <a:pt x="108" y="42"/>
                  </a:cubicBezTo>
                  <a:cubicBezTo>
                    <a:pt x="141" y="38"/>
                    <a:pt x="175" y="57"/>
                    <a:pt x="189" y="87"/>
                  </a:cubicBezTo>
                  <a:close/>
                  <a:moveTo>
                    <a:pt x="86" y="12"/>
                  </a:moveTo>
                  <a:cubicBezTo>
                    <a:pt x="88" y="20"/>
                    <a:pt x="89" y="28"/>
                    <a:pt x="91" y="36"/>
                  </a:cubicBezTo>
                  <a:cubicBezTo>
                    <a:pt x="53" y="51"/>
                    <a:pt x="27" y="90"/>
                    <a:pt x="34" y="131"/>
                  </a:cubicBezTo>
                  <a:cubicBezTo>
                    <a:pt x="40" y="167"/>
                    <a:pt x="70" y="194"/>
                    <a:pt x="105" y="199"/>
                  </a:cubicBezTo>
                  <a:cubicBezTo>
                    <a:pt x="105" y="205"/>
                    <a:pt x="104" y="211"/>
                    <a:pt x="104" y="217"/>
                  </a:cubicBezTo>
                  <a:cubicBezTo>
                    <a:pt x="55" y="208"/>
                    <a:pt x="18" y="169"/>
                    <a:pt x="13" y="119"/>
                  </a:cubicBezTo>
                  <a:cubicBezTo>
                    <a:pt x="8" y="69"/>
                    <a:pt x="48" y="37"/>
                    <a:pt x="86" y="12"/>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6" name="îşḻïḋê"/>
            <p:cNvSpPr/>
            <p:nvPr/>
          </p:nvSpPr>
          <p:spPr bwMode="auto">
            <a:xfrm>
              <a:off x="2155357" y="4211701"/>
              <a:ext cx="41474" cy="34926"/>
            </a:xfrm>
            <a:custGeom>
              <a:avLst/>
              <a:gdLst>
                <a:gd name="T0" fmla="*/ 24 w 26"/>
                <a:gd name="T1" fmla="*/ 7 h 22"/>
                <a:gd name="T2" fmla="*/ 12 w 26"/>
                <a:gd name="T3" fmla="*/ 2 h 22"/>
                <a:gd name="T4" fmla="*/ 6 w 26"/>
                <a:gd name="T5" fmla="*/ 4 h 22"/>
                <a:gd name="T6" fmla="*/ 3 w 26"/>
                <a:gd name="T7" fmla="*/ 11 h 22"/>
                <a:gd name="T8" fmla="*/ 1 w 26"/>
                <a:gd name="T9" fmla="*/ 16 h 22"/>
                <a:gd name="T10" fmla="*/ 1 w 26"/>
                <a:gd name="T11" fmla="*/ 16 h 22"/>
                <a:gd name="T12" fmla="*/ 6 w 26"/>
                <a:gd name="T13" fmla="*/ 21 h 22"/>
                <a:gd name="T14" fmla="*/ 15 w 26"/>
                <a:gd name="T15" fmla="*/ 19 h 22"/>
                <a:gd name="T16" fmla="*/ 24 w 26"/>
                <a:gd name="T17" fmla="*/ 13 h 22"/>
                <a:gd name="T18" fmla="*/ 24 w 26"/>
                <a:gd name="T19" fmla="*/ 7 h 22"/>
                <a:gd name="T20" fmla="*/ 14 w 26"/>
                <a:gd name="T21" fmla="*/ 11 h 22"/>
                <a:gd name="T22" fmla="*/ 14 w 26"/>
                <a:gd name="T23" fmla="*/ 11 h 22"/>
                <a:gd name="T24" fmla="*/ 14 w 26"/>
                <a:gd name="T25" fmla="*/ 9 h 22"/>
                <a:gd name="T26" fmla="*/ 15 w 26"/>
                <a:gd name="T27" fmla="*/ 10 h 22"/>
                <a:gd name="T28" fmla="*/ 15 w 26"/>
                <a:gd name="T29" fmla="*/ 10 h 22"/>
                <a:gd name="T30" fmla="*/ 14 w 26"/>
                <a:gd name="T31"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22">
                  <a:moveTo>
                    <a:pt x="24" y="7"/>
                  </a:moveTo>
                  <a:cubicBezTo>
                    <a:pt x="21" y="4"/>
                    <a:pt x="16" y="0"/>
                    <a:pt x="12" y="2"/>
                  </a:cubicBezTo>
                  <a:cubicBezTo>
                    <a:pt x="10" y="1"/>
                    <a:pt x="7" y="1"/>
                    <a:pt x="6" y="4"/>
                  </a:cubicBezTo>
                  <a:cubicBezTo>
                    <a:pt x="5" y="6"/>
                    <a:pt x="4" y="9"/>
                    <a:pt x="3" y="11"/>
                  </a:cubicBezTo>
                  <a:cubicBezTo>
                    <a:pt x="1" y="12"/>
                    <a:pt x="1" y="14"/>
                    <a:pt x="1" y="16"/>
                  </a:cubicBezTo>
                  <a:cubicBezTo>
                    <a:pt x="1" y="16"/>
                    <a:pt x="1" y="16"/>
                    <a:pt x="1" y="16"/>
                  </a:cubicBezTo>
                  <a:cubicBezTo>
                    <a:pt x="0" y="19"/>
                    <a:pt x="3" y="22"/>
                    <a:pt x="6" y="21"/>
                  </a:cubicBezTo>
                  <a:cubicBezTo>
                    <a:pt x="9" y="20"/>
                    <a:pt x="12" y="20"/>
                    <a:pt x="15" y="19"/>
                  </a:cubicBezTo>
                  <a:cubicBezTo>
                    <a:pt x="18" y="18"/>
                    <a:pt x="22" y="15"/>
                    <a:pt x="24" y="13"/>
                  </a:cubicBezTo>
                  <a:cubicBezTo>
                    <a:pt x="26" y="11"/>
                    <a:pt x="26" y="9"/>
                    <a:pt x="24" y="7"/>
                  </a:cubicBezTo>
                  <a:close/>
                  <a:moveTo>
                    <a:pt x="14" y="11"/>
                  </a:moveTo>
                  <a:cubicBezTo>
                    <a:pt x="14" y="11"/>
                    <a:pt x="14" y="11"/>
                    <a:pt x="14" y="11"/>
                  </a:cubicBezTo>
                  <a:cubicBezTo>
                    <a:pt x="14" y="10"/>
                    <a:pt x="14" y="10"/>
                    <a:pt x="14" y="9"/>
                  </a:cubicBezTo>
                  <a:cubicBezTo>
                    <a:pt x="15" y="10"/>
                    <a:pt x="15" y="10"/>
                    <a:pt x="15" y="10"/>
                  </a:cubicBezTo>
                  <a:cubicBezTo>
                    <a:pt x="15" y="10"/>
                    <a:pt x="15" y="10"/>
                    <a:pt x="15" y="10"/>
                  </a:cubicBezTo>
                  <a:cubicBezTo>
                    <a:pt x="15" y="10"/>
                    <a:pt x="14" y="11"/>
                    <a:pt x="14" y="11"/>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7" name="î$ḻiḍê"/>
            <p:cNvSpPr/>
            <p:nvPr/>
          </p:nvSpPr>
          <p:spPr bwMode="auto">
            <a:xfrm>
              <a:off x="2029843" y="4073089"/>
              <a:ext cx="301234" cy="311057"/>
            </a:xfrm>
            <a:custGeom>
              <a:avLst/>
              <a:gdLst>
                <a:gd name="T0" fmla="*/ 155 w 192"/>
                <a:gd name="T1" fmla="*/ 92 h 198"/>
                <a:gd name="T2" fmla="*/ 183 w 192"/>
                <a:gd name="T3" fmla="*/ 55 h 198"/>
                <a:gd name="T4" fmla="*/ 120 w 192"/>
                <a:gd name="T5" fmla="*/ 42 h 198"/>
                <a:gd name="T6" fmla="*/ 69 w 192"/>
                <a:gd name="T7" fmla="*/ 50 h 198"/>
                <a:gd name="T8" fmla="*/ 2 w 192"/>
                <a:gd name="T9" fmla="*/ 62 h 198"/>
                <a:gd name="T10" fmla="*/ 37 w 192"/>
                <a:gd name="T11" fmla="*/ 110 h 198"/>
                <a:gd name="T12" fmla="*/ 69 w 192"/>
                <a:gd name="T13" fmla="*/ 156 h 198"/>
                <a:gd name="T14" fmla="*/ 121 w 192"/>
                <a:gd name="T15" fmla="*/ 173 h 198"/>
                <a:gd name="T16" fmla="*/ 155 w 192"/>
                <a:gd name="T17" fmla="*/ 165 h 198"/>
                <a:gd name="T18" fmla="*/ 154 w 192"/>
                <a:gd name="T19" fmla="*/ 93 h 198"/>
                <a:gd name="T20" fmla="*/ 128 w 192"/>
                <a:gd name="T21" fmla="*/ 85 h 198"/>
                <a:gd name="T22" fmla="*/ 134 w 192"/>
                <a:gd name="T23" fmla="*/ 95 h 198"/>
                <a:gd name="T24" fmla="*/ 130 w 192"/>
                <a:gd name="T25" fmla="*/ 103 h 198"/>
                <a:gd name="T26" fmla="*/ 72 w 192"/>
                <a:gd name="T27" fmla="*/ 84 h 198"/>
                <a:gd name="T28" fmla="*/ 120 w 192"/>
                <a:gd name="T29" fmla="*/ 82 h 198"/>
                <a:gd name="T30" fmla="*/ 119 w 192"/>
                <a:gd name="T31" fmla="*/ 112 h 198"/>
                <a:gd name="T32" fmla="*/ 72 w 192"/>
                <a:gd name="T33" fmla="*/ 123 h 198"/>
                <a:gd name="T34" fmla="*/ 74 w 192"/>
                <a:gd name="T35" fmla="*/ 144 h 198"/>
                <a:gd name="T36" fmla="*/ 83 w 192"/>
                <a:gd name="T37" fmla="*/ 138 h 198"/>
                <a:gd name="T38" fmla="*/ 48 w 192"/>
                <a:gd name="T39" fmla="*/ 108 h 198"/>
                <a:gd name="T40" fmla="*/ 64 w 192"/>
                <a:gd name="T41" fmla="*/ 119 h 198"/>
                <a:gd name="T42" fmla="*/ 75 w 192"/>
                <a:gd name="T43" fmla="*/ 61 h 198"/>
                <a:gd name="T44" fmla="*/ 73 w 192"/>
                <a:gd name="T45" fmla="*/ 71 h 198"/>
                <a:gd name="T46" fmla="*/ 100 w 192"/>
                <a:gd name="T47" fmla="*/ 63 h 198"/>
                <a:gd name="T48" fmla="*/ 119 w 192"/>
                <a:gd name="T49" fmla="*/ 73 h 198"/>
                <a:gd name="T50" fmla="*/ 120 w 192"/>
                <a:gd name="T51" fmla="*/ 122 h 198"/>
                <a:gd name="T52" fmla="*/ 99 w 192"/>
                <a:gd name="T53" fmla="*/ 138 h 198"/>
                <a:gd name="T54" fmla="*/ 144 w 192"/>
                <a:gd name="T55" fmla="*/ 42 h 198"/>
                <a:gd name="T56" fmla="*/ 161 w 192"/>
                <a:gd name="T57" fmla="*/ 80 h 198"/>
                <a:gd name="T58" fmla="*/ 151 w 192"/>
                <a:gd name="T59" fmla="*/ 85 h 198"/>
                <a:gd name="T60" fmla="*/ 127 w 192"/>
                <a:gd name="T61" fmla="*/ 77 h 198"/>
                <a:gd name="T62" fmla="*/ 122 w 192"/>
                <a:gd name="T63" fmla="*/ 51 h 198"/>
                <a:gd name="T64" fmla="*/ 107 w 192"/>
                <a:gd name="T65" fmla="*/ 32 h 198"/>
                <a:gd name="T66" fmla="*/ 89 w 192"/>
                <a:gd name="T67" fmla="*/ 59 h 198"/>
                <a:gd name="T68" fmla="*/ 107 w 192"/>
                <a:gd name="T69" fmla="*/ 32 h 198"/>
                <a:gd name="T70" fmla="*/ 16 w 192"/>
                <a:gd name="T71" fmla="*/ 52 h 198"/>
                <a:gd name="T72" fmla="*/ 67 w 192"/>
                <a:gd name="T73" fmla="*/ 58 h 198"/>
                <a:gd name="T74" fmla="*/ 64 w 192"/>
                <a:gd name="T75" fmla="*/ 79 h 198"/>
                <a:gd name="T76" fmla="*/ 23 w 192"/>
                <a:gd name="T77" fmla="*/ 89 h 198"/>
                <a:gd name="T78" fmla="*/ 29 w 192"/>
                <a:gd name="T79" fmla="*/ 151 h 198"/>
                <a:gd name="T80" fmla="*/ 43 w 192"/>
                <a:gd name="T81" fmla="*/ 114 h 198"/>
                <a:gd name="T82" fmla="*/ 67 w 192"/>
                <a:gd name="T83" fmla="*/ 146 h 198"/>
                <a:gd name="T84" fmla="*/ 60 w 192"/>
                <a:gd name="T85" fmla="*/ 151 h 198"/>
                <a:gd name="T86" fmla="*/ 83 w 192"/>
                <a:gd name="T87" fmla="*/ 172 h 198"/>
                <a:gd name="T88" fmla="*/ 84 w 192"/>
                <a:gd name="T89" fmla="*/ 147 h 198"/>
                <a:gd name="T90" fmla="*/ 93 w 192"/>
                <a:gd name="T91" fmla="*/ 143 h 198"/>
                <a:gd name="T92" fmla="*/ 117 w 192"/>
                <a:gd name="T93" fmla="*/ 159 h 198"/>
                <a:gd name="T94" fmla="*/ 127 w 192"/>
                <a:gd name="T95" fmla="*/ 150 h 198"/>
                <a:gd name="T96" fmla="*/ 130 w 192"/>
                <a:gd name="T97" fmla="*/ 120 h 198"/>
                <a:gd name="T98" fmla="*/ 147 w 192"/>
                <a:gd name="T99" fmla="*/ 9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2" h="198">
                  <a:moveTo>
                    <a:pt x="154" y="93"/>
                  </a:moveTo>
                  <a:cubicBezTo>
                    <a:pt x="155" y="92"/>
                    <a:pt x="155" y="92"/>
                    <a:pt x="155" y="92"/>
                  </a:cubicBezTo>
                  <a:cubicBezTo>
                    <a:pt x="155" y="92"/>
                    <a:pt x="156" y="92"/>
                    <a:pt x="156" y="92"/>
                  </a:cubicBezTo>
                  <a:cubicBezTo>
                    <a:pt x="168" y="85"/>
                    <a:pt x="188" y="71"/>
                    <a:pt x="183" y="55"/>
                  </a:cubicBezTo>
                  <a:cubicBezTo>
                    <a:pt x="179" y="40"/>
                    <a:pt x="161" y="31"/>
                    <a:pt x="146" y="34"/>
                  </a:cubicBezTo>
                  <a:cubicBezTo>
                    <a:pt x="137" y="36"/>
                    <a:pt x="129" y="38"/>
                    <a:pt x="120" y="42"/>
                  </a:cubicBezTo>
                  <a:cubicBezTo>
                    <a:pt x="117" y="31"/>
                    <a:pt x="113" y="20"/>
                    <a:pt x="105" y="14"/>
                  </a:cubicBezTo>
                  <a:cubicBezTo>
                    <a:pt x="86" y="0"/>
                    <a:pt x="75" y="27"/>
                    <a:pt x="69" y="50"/>
                  </a:cubicBezTo>
                  <a:cubicBezTo>
                    <a:pt x="57" y="46"/>
                    <a:pt x="44" y="42"/>
                    <a:pt x="30" y="42"/>
                  </a:cubicBezTo>
                  <a:cubicBezTo>
                    <a:pt x="17" y="41"/>
                    <a:pt x="3" y="47"/>
                    <a:pt x="2" y="62"/>
                  </a:cubicBezTo>
                  <a:cubicBezTo>
                    <a:pt x="0" y="80"/>
                    <a:pt x="12" y="90"/>
                    <a:pt x="25" y="101"/>
                  </a:cubicBezTo>
                  <a:cubicBezTo>
                    <a:pt x="29" y="104"/>
                    <a:pt x="33" y="107"/>
                    <a:pt x="37" y="110"/>
                  </a:cubicBezTo>
                  <a:cubicBezTo>
                    <a:pt x="26" y="126"/>
                    <a:pt x="8" y="157"/>
                    <a:pt x="32" y="165"/>
                  </a:cubicBezTo>
                  <a:cubicBezTo>
                    <a:pt x="43" y="168"/>
                    <a:pt x="57" y="162"/>
                    <a:pt x="69" y="156"/>
                  </a:cubicBezTo>
                  <a:cubicBezTo>
                    <a:pt x="72" y="168"/>
                    <a:pt x="77" y="181"/>
                    <a:pt x="87" y="188"/>
                  </a:cubicBezTo>
                  <a:cubicBezTo>
                    <a:pt x="100" y="198"/>
                    <a:pt x="115" y="184"/>
                    <a:pt x="121" y="173"/>
                  </a:cubicBezTo>
                  <a:cubicBezTo>
                    <a:pt x="123" y="168"/>
                    <a:pt x="125" y="163"/>
                    <a:pt x="126" y="158"/>
                  </a:cubicBezTo>
                  <a:cubicBezTo>
                    <a:pt x="135" y="161"/>
                    <a:pt x="145" y="164"/>
                    <a:pt x="155" y="165"/>
                  </a:cubicBezTo>
                  <a:cubicBezTo>
                    <a:pt x="173" y="167"/>
                    <a:pt x="189" y="151"/>
                    <a:pt x="188" y="134"/>
                  </a:cubicBezTo>
                  <a:cubicBezTo>
                    <a:pt x="187" y="115"/>
                    <a:pt x="171" y="101"/>
                    <a:pt x="154" y="93"/>
                  </a:cubicBezTo>
                  <a:close/>
                  <a:moveTo>
                    <a:pt x="130" y="103"/>
                  </a:moveTo>
                  <a:cubicBezTo>
                    <a:pt x="129" y="97"/>
                    <a:pt x="129" y="91"/>
                    <a:pt x="128" y="85"/>
                  </a:cubicBezTo>
                  <a:cubicBezTo>
                    <a:pt x="130" y="86"/>
                    <a:pt x="132" y="87"/>
                    <a:pt x="133" y="87"/>
                  </a:cubicBezTo>
                  <a:cubicBezTo>
                    <a:pt x="131" y="89"/>
                    <a:pt x="130" y="94"/>
                    <a:pt x="134" y="95"/>
                  </a:cubicBezTo>
                  <a:cubicBezTo>
                    <a:pt x="136" y="95"/>
                    <a:pt x="137" y="95"/>
                    <a:pt x="138" y="96"/>
                  </a:cubicBezTo>
                  <a:cubicBezTo>
                    <a:pt x="136" y="98"/>
                    <a:pt x="133" y="101"/>
                    <a:pt x="130" y="103"/>
                  </a:cubicBezTo>
                  <a:close/>
                  <a:moveTo>
                    <a:pt x="72" y="123"/>
                  </a:moveTo>
                  <a:cubicBezTo>
                    <a:pt x="71" y="110"/>
                    <a:pt x="71" y="96"/>
                    <a:pt x="72" y="84"/>
                  </a:cubicBezTo>
                  <a:cubicBezTo>
                    <a:pt x="78" y="78"/>
                    <a:pt x="85" y="73"/>
                    <a:pt x="92" y="69"/>
                  </a:cubicBezTo>
                  <a:cubicBezTo>
                    <a:pt x="101" y="73"/>
                    <a:pt x="111" y="78"/>
                    <a:pt x="120" y="82"/>
                  </a:cubicBezTo>
                  <a:cubicBezTo>
                    <a:pt x="121" y="91"/>
                    <a:pt x="122" y="100"/>
                    <a:pt x="122" y="109"/>
                  </a:cubicBezTo>
                  <a:cubicBezTo>
                    <a:pt x="120" y="109"/>
                    <a:pt x="119" y="110"/>
                    <a:pt x="119" y="112"/>
                  </a:cubicBezTo>
                  <a:cubicBezTo>
                    <a:pt x="110" y="119"/>
                    <a:pt x="100" y="127"/>
                    <a:pt x="90" y="133"/>
                  </a:cubicBezTo>
                  <a:cubicBezTo>
                    <a:pt x="84" y="130"/>
                    <a:pt x="78" y="127"/>
                    <a:pt x="72" y="123"/>
                  </a:cubicBezTo>
                  <a:close/>
                  <a:moveTo>
                    <a:pt x="83" y="138"/>
                  </a:moveTo>
                  <a:cubicBezTo>
                    <a:pt x="80" y="140"/>
                    <a:pt x="77" y="142"/>
                    <a:pt x="74" y="144"/>
                  </a:cubicBezTo>
                  <a:cubicBezTo>
                    <a:pt x="73" y="140"/>
                    <a:pt x="73" y="136"/>
                    <a:pt x="72" y="132"/>
                  </a:cubicBezTo>
                  <a:cubicBezTo>
                    <a:pt x="76" y="134"/>
                    <a:pt x="80" y="136"/>
                    <a:pt x="83" y="138"/>
                  </a:cubicBezTo>
                  <a:close/>
                  <a:moveTo>
                    <a:pt x="64" y="119"/>
                  </a:moveTo>
                  <a:cubicBezTo>
                    <a:pt x="59" y="115"/>
                    <a:pt x="53" y="112"/>
                    <a:pt x="48" y="108"/>
                  </a:cubicBezTo>
                  <a:cubicBezTo>
                    <a:pt x="52" y="102"/>
                    <a:pt x="58" y="96"/>
                    <a:pt x="64" y="91"/>
                  </a:cubicBezTo>
                  <a:cubicBezTo>
                    <a:pt x="63" y="100"/>
                    <a:pt x="64" y="110"/>
                    <a:pt x="64" y="119"/>
                  </a:cubicBezTo>
                  <a:close/>
                  <a:moveTo>
                    <a:pt x="73" y="71"/>
                  </a:moveTo>
                  <a:cubicBezTo>
                    <a:pt x="73" y="68"/>
                    <a:pt x="74" y="65"/>
                    <a:pt x="75" y="61"/>
                  </a:cubicBezTo>
                  <a:cubicBezTo>
                    <a:pt x="77" y="62"/>
                    <a:pt x="80" y="63"/>
                    <a:pt x="82" y="64"/>
                  </a:cubicBezTo>
                  <a:cubicBezTo>
                    <a:pt x="79" y="66"/>
                    <a:pt x="76" y="69"/>
                    <a:pt x="73" y="71"/>
                  </a:cubicBezTo>
                  <a:close/>
                  <a:moveTo>
                    <a:pt x="99" y="64"/>
                  </a:moveTo>
                  <a:cubicBezTo>
                    <a:pt x="100" y="63"/>
                    <a:pt x="100" y="63"/>
                    <a:pt x="100" y="63"/>
                  </a:cubicBezTo>
                  <a:cubicBezTo>
                    <a:pt x="105" y="60"/>
                    <a:pt x="110" y="57"/>
                    <a:pt x="115" y="54"/>
                  </a:cubicBezTo>
                  <a:cubicBezTo>
                    <a:pt x="117" y="61"/>
                    <a:pt x="118" y="67"/>
                    <a:pt x="119" y="73"/>
                  </a:cubicBezTo>
                  <a:cubicBezTo>
                    <a:pt x="113" y="70"/>
                    <a:pt x="106" y="67"/>
                    <a:pt x="99" y="64"/>
                  </a:cubicBezTo>
                  <a:close/>
                  <a:moveTo>
                    <a:pt x="120" y="122"/>
                  </a:moveTo>
                  <a:cubicBezTo>
                    <a:pt x="120" y="130"/>
                    <a:pt x="120" y="138"/>
                    <a:pt x="119" y="146"/>
                  </a:cubicBezTo>
                  <a:cubicBezTo>
                    <a:pt x="112" y="144"/>
                    <a:pt x="106" y="141"/>
                    <a:pt x="99" y="138"/>
                  </a:cubicBezTo>
                  <a:cubicBezTo>
                    <a:pt x="106" y="133"/>
                    <a:pt x="113" y="127"/>
                    <a:pt x="120" y="122"/>
                  </a:cubicBezTo>
                  <a:close/>
                  <a:moveTo>
                    <a:pt x="144" y="42"/>
                  </a:moveTo>
                  <a:cubicBezTo>
                    <a:pt x="156" y="39"/>
                    <a:pt x="174" y="45"/>
                    <a:pt x="175" y="60"/>
                  </a:cubicBezTo>
                  <a:cubicBezTo>
                    <a:pt x="176" y="68"/>
                    <a:pt x="168" y="75"/>
                    <a:pt x="161" y="80"/>
                  </a:cubicBezTo>
                  <a:cubicBezTo>
                    <a:pt x="159" y="79"/>
                    <a:pt x="158" y="80"/>
                    <a:pt x="156" y="81"/>
                  </a:cubicBezTo>
                  <a:cubicBezTo>
                    <a:pt x="155" y="82"/>
                    <a:pt x="153" y="83"/>
                    <a:pt x="151" y="85"/>
                  </a:cubicBezTo>
                  <a:cubicBezTo>
                    <a:pt x="151" y="84"/>
                    <a:pt x="151" y="84"/>
                    <a:pt x="151" y="84"/>
                  </a:cubicBezTo>
                  <a:cubicBezTo>
                    <a:pt x="143" y="82"/>
                    <a:pt x="135" y="80"/>
                    <a:pt x="127" y="77"/>
                  </a:cubicBezTo>
                  <a:cubicBezTo>
                    <a:pt x="126" y="71"/>
                    <a:pt x="125" y="65"/>
                    <a:pt x="124" y="60"/>
                  </a:cubicBezTo>
                  <a:cubicBezTo>
                    <a:pt x="123" y="57"/>
                    <a:pt x="123" y="54"/>
                    <a:pt x="122" y="51"/>
                  </a:cubicBezTo>
                  <a:cubicBezTo>
                    <a:pt x="129" y="47"/>
                    <a:pt x="136" y="44"/>
                    <a:pt x="144" y="42"/>
                  </a:cubicBezTo>
                  <a:close/>
                  <a:moveTo>
                    <a:pt x="107" y="32"/>
                  </a:moveTo>
                  <a:cubicBezTo>
                    <a:pt x="110" y="36"/>
                    <a:pt x="111" y="41"/>
                    <a:pt x="113" y="46"/>
                  </a:cubicBezTo>
                  <a:cubicBezTo>
                    <a:pt x="105" y="49"/>
                    <a:pt x="97" y="54"/>
                    <a:pt x="89" y="59"/>
                  </a:cubicBezTo>
                  <a:cubicBezTo>
                    <a:pt x="85" y="57"/>
                    <a:pt x="81" y="55"/>
                    <a:pt x="77" y="53"/>
                  </a:cubicBezTo>
                  <a:cubicBezTo>
                    <a:pt x="83" y="31"/>
                    <a:pt x="95" y="5"/>
                    <a:pt x="107" y="32"/>
                  </a:cubicBezTo>
                  <a:close/>
                  <a:moveTo>
                    <a:pt x="23" y="89"/>
                  </a:moveTo>
                  <a:cubicBezTo>
                    <a:pt x="13" y="80"/>
                    <a:pt x="1" y="63"/>
                    <a:pt x="16" y="52"/>
                  </a:cubicBezTo>
                  <a:cubicBezTo>
                    <a:pt x="28" y="44"/>
                    <a:pt x="50" y="52"/>
                    <a:pt x="62" y="56"/>
                  </a:cubicBezTo>
                  <a:cubicBezTo>
                    <a:pt x="64" y="57"/>
                    <a:pt x="65" y="57"/>
                    <a:pt x="67" y="58"/>
                  </a:cubicBezTo>
                  <a:cubicBezTo>
                    <a:pt x="66" y="66"/>
                    <a:pt x="65" y="72"/>
                    <a:pt x="64" y="76"/>
                  </a:cubicBezTo>
                  <a:cubicBezTo>
                    <a:pt x="64" y="77"/>
                    <a:pt x="64" y="78"/>
                    <a:pt x="64" y="79"/>
                  </a:cubicBezTo>
                  <a:cubicBezTo>
                    <a:pt x="55" y="87"/>
                    <a:pt x="48" y="95"/>
                    <a:pt x="41" y="103"/>
                  </a:cubicBezTo>
                  <a:cubicBezTo>
                    <a:pt x="35" y="99"/>
                    <a:pt x="28" y="94"/>
                    <a:pt x="23" y="89"/>
                  </a:cubicBezTo>
                  <a:close/>
                  <a:moveTo>
                    <a:pt x="60" y="151"/>
                  </a:moveTo>
                  <a:cubicBezTo>
                    <a:pt x="53" y="154"/>
                    <a:pt x="32" y="164"/>
                    <a:pt x="29" y="151"/>
                  </a:cubicBezTo>
                  <a:cubicBezTo>
                    <a:pt x="26" y="142"/>
                    <a:pt x="34" y="128"/>
                    <a:pt x="39" y="120"/>
                  </a:cubicBezTo>
                  <a:cubicBezTo>
                    <a:pt x="40" y="118"/>
                    <a:pt x="42" y="116"/>
                    <a:pt x="43" y="114"/>
                  </a:cubicBezTo>
                  <a:cubicBezTo>
                    <a:pt x="50" y="119"/>
                    <a:pt x="58" y="124"/>
                    <a:pt x="65" y="128"/>
                  </a:cubicBezTo>
                  <a:cubicBezTo>
                    <a:pt x="66" y="134"/>
                    <a:pt x="67" y="140"/>
                    <a:pt x="67" y="146"/>
                  </a:cubicBezTo>
                  <a:cubicBezTo>
                    <a:pt x="68" y="147"/>
                    <a:pt x="68" y="147"/>
                    <a:pt x="68" y="147"/>
                  </a:cubicBezTo>
                  <a:cubicBezTo>
                    <a:pt x="65" y="149"/>
                    <a:pt x="63" y="150"/>
                    <a:pt x="60" y="151"/>
                  </a:cubicBezTo>
                  <a:close/>
                  <a:moveTo>
                    <a:pt x="117" y="159"/>
                  </a:moveTo>
                  <a:cubicBezTo>
                    <a:pt x="113" y="176"/>
                    <a:pt x="95" y="194"/>
                    <a:pt x="83" y="172"/>
                  </a:cubicBezTo>
                  <a:cubicBezTo>
                    <a:pt x="80" y="166"/>
                    <a:pt x="78" y="159"/>
                    <a:pt x="76" y="152"/>
                  </a:cubicBezTo>
                  <a:cubicBezTo>
                    <a:pt x="79" y="150"/>
                    <a:pt x="82" y="149"/>
                    <a:pt x="84" y="147"/>
                  </a:cubicBezTo>
                  <a:cubicBezTo>
                    <a:pt x="87" y="146"/>
                    <a:pt x="89" y="144"/>
                    <a:pt x="92" y="142"/>
                  </a:cubicBezTo>
                  <a:cubicBezTo>
                    <a:pt x="92" y="143"/>
                    <a:pt x="93" y="143"/>
                    <a:pt x="93" y="143"/>
                  </a:cubicBezTo>
                  <a:cubicBezTo>
                    <a:pt x="101" y="147"/>
                    <a:pt x="109" y="151"/>
                    <a:pt x="118" y="155"/>
                  </a:cubicBezTo>
                  <a:cubicBezTo>
                    <a:pt x="118" y="156"/>
                    <a:pt x="117" y="157"/>
                    <a:pt x="117" y="159"/>
                  </a:cubicBezTo>
                  <a:close/>
                  <a:moveTo>
                    <a:pt x="174" y="150"/>
                  </a:moveTo>
                  <a:cubicBezTo>
                    <a:pt x="161" y="163"/>
                    <a:pt x="141" y="155"/>
                    <a:pt x="127" y="150"/>
                  </a:cubicBezTo>
                  <a:cubicBezTo>
                    <a:pt x="129" y="141"/>
                    <a:pt x="129" y="131"/>
                    <a:pt x="128" y="122"/>
                  </a:cubicBezTo>
                  <a:cubicBezTo>
                    <a:pt x="129" y="122"/>
                    <a:pt x="130" y="121"/>
                    <a:pt x="130" y="120"/>
                  </a:cubicBezTo>
                  <a:cubicBezTo>
                    <a:pt x="130" y="118"/>
                    <a:pt x="130" y="116"/>
                    <a:pt x="130" y="114"/>
                  </a:cubicBezTo>
                  <a:cubicBezTo>
                    <a:pt x="136" y="109"/>
                    <a:pt x="141" y="104"/>
                    <a:pt x="147" y="99"/>
                  </a:cubicBezTo>
                  <a:cubicBezTo>
                    <a:pt x="168" y="108"/>
                    <a:pt x="192" y="130"/>
                    <a:pt x="174" y="150"/>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8" name="ïṧ1îḍè"/>
            <p:cNvSpPr/>
            <p:nvPr/>
          </p:nvSpPr>
          <p:spPr bwMode="auto">
            <a:xfrm>
              <a:off x="2188100" y="2855056"/>
              <a:ext cx="41474" cy="75309"/>
            </a:xfrm>
            <a:custGeom>
              <a:avLst/>
              <a:gdLst>
                <a:gd name="T0" fmla="*/ 9 w 26"/>
                <a:gd name="T1" fmla="*/ 5 h 48"/>
                <a:gd name="T2" fmla="*/ 2 w 26"/>
                <a:gd name="T3" fmla="*/ 7 h 48"/>
                <a:gd name="T4" fmla="*/ 16 w 26"/>
                <a:gd name="T5" fmla="*/ 43 h 48"/>
                <a:gd name="T6" fmla="*/ 24 w 26"/>
                <a:gd name="T7" fmla="*/ 41 h 48"/>
                <a:gd name="T8" fmla="*/ 9 w 26"/>
                <a:gd name="T9" fmla="*/ 5 h 48"/>
              </a:gdLst>
              <a:ahLst/>
              <a:cxnLst>
                <a:cxn ang="0">
                  <a:pos x="T0" y="T1"/>
                </a:cxn>
                <a:cxn ang="0">
                  <a:pos x="T2" y="T3"/>
                </a:cxn>
                <a:cxn ang="0">
                  <a:pos x="T4" y="T5"/>
                </a:cxn>
                <a:cxn ang="0">
                  <a:pos x="T6" y="T7"/>
                </a:cxn>
                <a:cxn ang="0">
                  <a:pos x="T8" y="T9"/>
                </a:cxn>
              </a:cxnLst>
              <a:rect l="0" t="0" r="r" b="b"/>
              <a:pathLst>
                <a:path w="26" h="48">
                  <a:moveTo>
                    <a:pt x="9" y="5"/>
                  </a:moveTo>
                  <a:cubicBezTo>
                    <a:pt x="8" y="0"/>
                    <a:pt x="0" y="2"/>
                    <a:pt x="2" y="7"/>
                  </a:cubicBezTo>
                  <a:cubicBezTo>
                    <a:pt x="7" y="19"/>
                    <a:pt x="11" y="31"/>
                    <a:pt x="16" y="43"/>
                  </a:cubicBezTo>
                  <a:cubicBezTo>
                    <a:pt x="18" y="48"/>
                    <a:pt x="26" y="46"/>
                    <a:pt x="24" y="41"/>
                  </a:cubicBezTo>
                  <a:cubicBezTo>
                    <a:pt x="19" y="29"/>
                    <a:pt x="14" y="17"/>
                    <a:pt x="9" y="5"/>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9" name="îśľïḋê"/>
            <p:cNvSpPr/>
            <p:nvPr/>
          </p:nvSpPr>
          <p:spPr bwMode="auto">
            <a:xfrm>
              <a:off x="2221934" y="2832136"/>
              <a:ext cx="53480" cy="76400"/>
            </a:xfrm>
            <a:custGeom>
              <a:avLst/>
              <a:gdLst>
                <a:gd name="T0" fmla="*/ 10 w 34"/>
                <a:gd name="T1" fmla="*/ 5 h 49"/>
                <a:gd name="T2" fmla="*/ 3 w 34"/>
                <a:gd name="T3" fmla="*/ 9 h 49"/>
                <a:gd name="T4" fmla="*/ 24 w 34"/>
                <a:gd name="T5" fmla="*/ 45 h 49"/>
                <a:gd name="T6" fmla="*/ 31 w 34"/>
                <a:gd name="T7" fmla="*/ 41 h 49"/>
                <a:gd name="T8" fmla="*/ 10 w 34"/>
                <a:gd name="T9" fmla="*/ 5 h 49"/>
              </a:gdLst>
              <a:ahLst/>
              <a:cxnLst>
                <a:cxn ang="0">
                  <a:pos x="T0" y="T1"/>
                </a:cxn>
                <a:cxn ang="0">
                  <a:pos x="T2" y="T3"/>
                </a:cxn>
                <a:cxn ang="0">
                  <a:pos x="T4" y="T5"/>
                </a:cxn>
                <a:cxn ang="0">
                  <a:pos x="T6" y="T7"/>
                </a:cxn>
                <a:cxn ang="0">
                  <a:pos x="T8" y="T9"/>
                </a:cxn>
              </a:cxnLst>
              <a:rect l="0" t="0" r="r" b="b"/>
              <a:pathLst>
                <a:path w="34" h="49">
                  <a:moveTo>
                    <a:pt x="10" y="5"/>
                  </a:moveTo>
                  <a:cubicBezTo>
                    <a:pt x="7" y="0"/>
                    <a:pt x="0" y="4"/>
                    <a:pt x="3" y="9"/>
                  </a:cubicBezTo>
                  <a:cubicBezTo>
                    <a:pt x="10" y="21"/>
                    <a:pt x="17" y="33"/>
                    <a:pt x="24" y="45"/>
                  </a:cubicBezTo>
                  <a:cubicBezTo>
                    <a:pt x="27" y="49"/>
                    <a:pt x="34" y="45"/>
                    <a:pt x="31" y="41"/>
                  </a:cubicBezTo>
                  <a:cubicBezTo>
                    <a:pt x="24" y="29"/>
                    <a:pt x="17" y="17"/>
                    <a:pt x="10" y="5"/>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0" name="íşľíḑé"/>
            <p:cNvSpPr/>
            <p:nvPr/>
          </p:nvSpPr>
          <p:spPr bwMode="auto">
            <a:xfrm>
              <a:off x="2248129" y="2820130"/>
              <a:ext cx="57846" cy="73126"/>
            </a:xfrm>
            <a:custGeom>
              <a:avLst/>
              <a:gdLst>
                <a:gd name="T0" fmla="*/ 10 w 37"/>
                <a:gd name="T1" fmla="*/ 5 h 46"/>
                <a:gd name="T2" fmla="*/ 3 w 37"/>
                <a:gd name="T3" fmla="*/ 9 h 46"/>
                <a:gd name="T4" fmla="*/ 27 w 37"/>
                <a:gd name="T5" fmla="*/ 42 h 46"/>
                <a:gd name="T6" fmla="*/ 34 w 37"/>
                <a:gd name="T7" fmla="*/ 38 h 46"/>
                <a:gd name="T8" fmla="*/ 10 w 37"/>
                <a:gd name="T9" fmla="*/ 5 h 46"/>
              </a:gdLst>
              <a:ahLst/>
              <a:cxnLst>
                <a:cxn ang="0">
                  <a:pos x="T0" y="T1"/>
                </a:cxn>
                <a:cxn ang="0">
                  <a:pos x="T2" y="T3"/>
                </a:cxn>
                <a:cxn ang="0">
                  <a:pos x="T4" y="T5"/>
                </a:cxn>
                <a:cxn ang="0">
                  <a:pos x="T6" y="T7"/>
                </a:cxn>
                <a:cxn ang="0">
                  <a:pos x="T8" y="T9"/>
                </a:cxn>
              </a:cxnLst>
              <a:rect l="0" t="0" r="r" b="b"/>
              <a:pathLst>
                <a:path w="37" h="46">
                  <a:moveTo>
                    <a:pt x="10" y="5"/>
                  </a:moveTo>
                  <a:cubicBezTo>
                    <a:pt x="7" y="0"/>
                    <a:pt x="0" y="4"/>
                    <a:pt x="3" y="9"/>
                  </a:cubicBezTo>
                  <a:cubicBezTo>
                    <a:pt x="10" y="20"/>
                    <a:pt x="18" y="31"/>
                    <a:pt x="27" y="42"/>
                  </a:cubicBezTo>
                  <a:cubicBezTo>
                    <a:pt x="30" y="46"/>
                    <a:pt x="37" y="42"/>
                    <a:pt x="34" y="38"/>
                  </a:cubicBezTo>
                  <a:cubicBezTo>
                    <a:pt x="25" y="27"/>
                    <a:pt x="17" y="16"/>
                    <a:pt x="10" y="5"/>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1" name="ïṩľíḋé"/>
            <p:cNvSpPr/>
            <p:nvPr/>
          </p:nvSpPr>
          <p:spPr bwMode="auto">
            <a:xfrm>
              <a:off x="2284145" y="2814674"/>
              <a:ext cx="52389" cy="68760"/>
            </a:xfrm>
            <a:custGeom>
              <a:avLst/>
              <a:gdLst>
                <a:gd name="T0" fmla="*/ 16 w 33"/>
                <a:gd name="T1" fmla="*/ 18 h 44"/>
                <a:gd name="T2" fmla="*/ 9 w 33"/>
                <a:gd name="T3" fmla="*/ 5 h 44"/>
                <a:gd name="T4" fmla="*/ 1 w 33"/>
                <a:gd name="T5" fmla="*/ 7 h 44"/>
                <a:gd name="T6" fmla="*/ 9 w 33"/>
                <a:gd name="T7" fmla="*/ 22 h 44"/>
                <a:gd name="T8" fmla="*/ 24 w 33"/>
                <a:gd name="T9" fmla="*/ 40 h 44"/>
                <a:gd name="T10" fmla="*/ 29 w 33"/>
                <a:gd name="T11" fmla="*/ 34 h 44"/>
                <a:gd name="T12" fmla="*/ 16 w 33"/>
                <a:gd name="T13" fmla="*/ 18 h 44"/>
              </a:gdLst>
              <a:ahLst/>
              <a:cxnLst>
                <a:cxn ang="0">
                  <a:pos x="T0" y="T1"/>
                </a:cxn>
                <a:cxn ang="0">
                  <a:pos x="T2" y="T3"/>
                </a:cxn>
                <a:cxn ang="0">
                  <a:pos x="T4" y="T5"/>
                </a:cxn>
                <a:cxn ang="0">
                  <a:pos x="T6" y="T7"/>
                </a:cxn>
                <a:cxn ang="0">
                  <a:pos x="T8" y="T9"/>
                </a:cxn>
                <a:cxn ang="0">
                  <a:pos x="T10" y="T11"/>
                </a:cxn>
                <a:cxn ang="0">
                  <a:pos x="T12" y="T13"/>
                </a:cxn>
              </a:cxnLst>
              <a:rect l="0" t="0" r="r" b="b"/>
              <a:pathLst>
                <a:path w="33" h="44">
                  <a:moveTo>
                    <a:pt x="16" y="18"/>
                  </a:moveTo>
                  <a:cubicBezTo>
                    <a:pt x="14" y="14"/>
                    <a:pt x="9" y="9"/>
                    <a:pt x="9" y="5"/>
                  </a:cubicBezTo>
                  <a:cubicBezTo>
                    <a:pt x="8" y="0"/>
                    <a:pt x="0" y="2"/>
                    <a:pt x="1" y="7"/>
                  </a:cubicBezTo>
                  <a:cubicBezTo>
                    <a:pt x="2" y="12"/>
                    <a:pt x="7" y="17"/>
                    <a:pt x="9" y="22"/>
                  </a:cubicBezTo>
                  <a:cubicBezTo>
                    <a:pt x="14" y="28"/>
                    <a:pt x="18" y="34"/>
                    <a:pt x="24" y="40"/>
                  </a:cubicBezTo>
                  <a:cubicBezTo>
                    <a:pt x="27" y="44"/>
                    <a:pt x="33" y="38"/>
                    <a:pt x="29" y="34"/>
                  </a:cubicBezTo>
                  <a:cubicBezTo>
                    <a:pt x="24" y="29"/>
                    <a:pt x="20" y="23"/>
                    <a:pt x="16" y="18"/>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2" name="ïṡļiďe"/>
            <p:cNvSpPr/>
            <p:nvPr/>
          </p:nvSpPr>
          <p:spPr bwMode="auto">
            <a:xfrm>
              <a:off x="2315797" y="2795028"/>
              <a:ext cx="54571" cy="67669"/>
            </a:xfrm>
            <a:custGeom>
              <a:avLst/>
              <a:gdLst>
                <a:gd name="T0" fmla="*/ 10 w 35"/>
                <a:gd name="T1" fmla="*/ 4 h 43"/>
                <a:gd name="T2" fmla="*/ 3 w 35"/>
                <a:gd name="T3" fmla="*/ 8 h 43"/>
                <a:gd name="T4" fmla="*/ 25 w 35"/>
                <a:gd name="T5" fmla="*/ 39 h 43"/>
                <a:gd name="T6" fmla="*/ 31 w 35"/>
                <a:gd name="T7" fmla="*/ 35 h 43"/>
                <a:gd name="T8" fmla="*/ 10 w 35"/>
                <a:gd name="T9" fmla="*/ 4 h 43"/>
              </a:gdLst>
              <a:ahLst/>
              <a:cxnLst>
                <a:cxn ang="0">
                  <a:pos x="T0" y="T1"/>
                </a:cxn>
                <a:cxn ang="0">
                  <a:pos x="T2" y="T3"/>
                </a:cxn>
                <a:cxn ang="0">
                  <a:pos x="T4" y="T5"/>
                </a:cxn>
                <a:cxn ang="0">
                  <a:pos x="T6" y="T7"/>
                </a:cxn>
                <a:cxn ang="0">
                  <a:pos x="T8" y="T9"/>
                </a:cxn>
              </a:cxnLst>
              <a:rect l="0" t="0" r="r" b="b"/>
              <a:pathLst>
                <a:path w="35" h="43">
                  <a:moveTo>
                    <a:pt x="10" y="4"/>
                  </a:moveTo>
                  <a:cubicBezTo>
                    <a:pt x="7" y="0"/>
                    <a:pt x="0" y="4"/>
                    <a:pt x="3" y="8"/>
                  </a:cubicBezTo>
                  <a:cubicBezTo>
                    <a:pt x="10" y="18"/>
                    <a:pt x="17" y="29"/>
                    <a:pt x="25" y="39"/>
                  </a:cubicBezTo>
                  <a:cubicBezTo>
                    <a:pt x="28" y="43"/>
                    <a:pt x="35" y="39"/>
                    <a:pt x="31" y="35"/>
                  </a:cubicBezTo>
                  <a:cubicBezTo>
                    <a:pt x="24" y="25"/>
                    <a:pt x="17" y="14"/>
                    <a:pt x="10" y="4"/>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3" name="iṩ1ïḓè"/>
            <p:cNvSpPr/>
            <p:nvPr/>
          </p:nvSpPr>
          <p:spPr bwMode="auto">
            <a:xfrm>
              <a:off x="2350723" y="2776473"/>
              <a:ext cx="44749" cy="69851"/>
            </a:xfrm>
            <a:custGeom>
              <a:avLst/>
              <a:gdLst>
                <a:gd name="T0" fmla="*/ 3 w 29"/>
                <a:gd name="T1" fmla="*/ 8 h 44"/>
                <a:gd name="T2" fmla="*/ 19 w 29"/>
                <a:gd name="T3" fmla="*/ 39 h 44"/>
                <a:gd name="T4" fmla="*/ 26 w 29"/>
                <a:gd name="T5" fmla="*/ 35 h 44"/>
                <a:gd name="T6" fmla="*/ 9 w 29"/>
                <a:gd name="T7" fmla="*/ 4 h 44"/>
                <a:gd name="T8" fmla="*/ 3 w 29"/>
                <a:gd name="T9" fmla="*/ 8 h 44"/>
              </a:gdLst>
              <a:ahLst/>
              <a:cxnLst>
                <a:cxn ang="0">
                  <a:pos x="T0" y="T1"/>
                </a:cxn>
                <a:cxn ang="0">
                  <a:pos x="T2" y="T3"/>
                </a:cxn>
                <a:cxn ang="0">
                  <a:pos x="T4" y="T5"/>
                </a:cxn>
                <a:cxn ang="0">
                  <a:pos x="T6" y="T7"/>
                </a:cxn>
                <a:cxn ang="0">
                  <a:pos x="T8" y="T9"/>
                </a:cxn>
              </a:cxnLst>
              <a:rect l="0" t="0" r="r" b="b"/>
              <a:pathLst>
                <a:path w="29" h="44">
                  <a:moveTo>
                    <a:pt x="3" y="8"/>
                  </a:moveTo>
                  <a:cubicBezTo>
                    <a:pt x="10" y="17"/>
                    <a:pt x="14" y="28"/>
                    <a:pt x="19" y="39"/>
                  </a:cubicBezTo>
                  <a:cubicBezTo>
                    <a:pt x="22" y="44"/>
                    <a:pt x="29" y="40"/>
                    <a:pt x="26" y="35"/>
                  </a:cubicBezTo>
                  <a:cubicBezTo>
                    <a:pt x="21" y="24"/>
                    <a:pt x="16" y="13"/>
                    <a:pt x="9" y="4"/>
                  </a:cubicBezTo>
                  <a:cubicBezTo>
                    <a:pt x="6" y="0"/>
                    <a:pt x="0" y="4"/>
                    <a:pt x="3" y="8"/>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4" name="ïṥlíďé"/>
            <p:cNvSpPr/>
            <p:nvPr/>
          </p:nvSpPr>
          <p:spPr bwMode="auto">
            <a:xfrm>
              <a:off x="2372551" y="2280965"/>
              <a:ext cx="239023" cy="271766"/>
            </a:xfrm>
            <a:custGeom>
              <a:avLst/>
              <a:gdLst>
                <a:gd name="T0" fmla="*/ 10 w 152"/>
                <a:gd name="T1" fmla="*/ 81 h 173"/>
                <a:gd name="T2" fmla="*/ 17 w 152"/>
                <a:gd name="T3" fmla="*/ 90 h 173"/>
                <a:gd name="T4" fmla="*/ 22 w 152"/>
                <a:gd name="T5" fmla="*/ 94 h 173"/>
                <a:gd name="T6" fmla="*/ 63 w 152"/>
                <a:gd name="T7" fmla="*/ 112 h 173"/>
                <a:gd name="T8" fmla="*/ 70 w 152"/>
                <a:gd name="T9" fmla="*/ 114 h 173"/>
                <a:gd name="T10" fmla="*/ 98 w 152"/>
                <a:gd name="T11" fmla="*/ 124 h 173"/>
                <a:gd name="T12" fmla="*/ 105 w 152"/>
                <a:gd name="T13" fmla="*/ 165 h 173"/>
                <a:gd name="T14" fmla="*/ 112 w 152"/>
                <a:gd name="T15" fmla="*/ 169 h 173"/>
                <a:gd name="T16" fmla="*/ 141 w 152"/>
                <a:gd name="T17" fmla="*/ 50 h 173"/>
                <a:gd name="T18" fmla="*/ 118 w 152"/>
                <a:gd name="T19" fmla="*/ 13 h 173"/>
                <a:gd name="T20" fmla="*/ 70 w 152"/>
                <a:gd name="T21" fmla="*/ 7 h 173"/>
                <a:gd name="T22" fmla="*/ 54 w 152"/>
                <a:gd name="T23" fmla="*/ 42 h 173"/>
                <a:gd name="T24" fmla="*/ 55 w 152"/>
                <a:gd name="T25" fmla="*/ 46 h 173"/>
                <a:gd name="T26" fmla="*/ 10 w 152"/>
                <a:gd name="T27" fmla="*/ 46 h 173"/>
                <a:gd name="T28" fmla="*/ 7 w 152"/>
                <a:gd name="T29" fmla="*/ 50 h 173"/>
                <a:gd name="T30" fmla="*/ 10 w 152"/>
                <a:gd name="T31" fmla="*/ 81 h 173"/>
                <a:gd name="T32" fmla="*/ 114 w 152"/>
                <a:gd name="T33" fmla="*/ 152 h 173"/>
                <a:gd name="T34" fmla="*/ 82 w 152"/>
                <a:gd name="T35" fmla="*/ 108 h 173"/>
                <a:gd name="T36" fmla="*/ 38 w 152"/>
                <a:gd name="T37" fmla="*/ 95 h 173"/>
                <a:gd name="T38" fmla="*/ 11 w 152"/>
                <a:gd name="T39" fmla="*/ 59 h 173"/>
                <a:gd name="T40" fmla="*/ 60 w 152"/>
                <a:gd name="T41" fmla="*/ 59 h 173"/>
                <a:gd name="T42" fmla="*/ 64 w 152"/>
                <a:gd name="T43" fmla="*/ 59 h 173"/>
                <a:gd name="T44" fmla="*/ 66 w 152"/>
                <a:gd name="T45" fmla="*/ 55 h 173"/>
                <a:gd name="T46" fmla="*/ 79 w 152"/>
                <a:gd name="T47" fmla="*/ 12 h 173"/>
                <a:gd name="T48" fmla="*/ 125 w 152"/>
                <a:gd name="T49" fmla="*/ 34 h 173"/>
                <a:gd name="T50" fmla="*/ 114 w 152"/>
                <a:gd name="T51" fmla="*/ 15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2" h="173">
                  <a:moveTo>
                    <a:pt x="10" y="81"/>
                  </a:moveTo>
                  <a:cubicBezTo>
                    <a:pt x="12" y="84"/>
                    <a:pt x="15" y="87"/>
                    <a:pt x="17" y="90"/>
                  </a:cubicBezTo>
                  <a:cubicBezTo>
                    <a:pt x="19" y="91"/>
                    <a:pt x="21" y="92"/>
                    <a:pt x="22" y="94"/>
                  </a:cubicBezTo>
                  <a:cubicBezTo>
                    <a:pt x="34" y="103"/>
                    <a:pt x="48" y="108"/>
                    <a:pt x="63" y="112"/>
                  </a:cubicBezTo>
                  <a:cubicBezTo>
                    <a:pt x="65" y="112"/>
                    <a:pt x="68" y="113"/>
                    <a:pt x="70" y="114"/>
                  </a:cubicBezTo>
                  <a:cubicBezTo>
                    <a:pt x="80" y="116"/>
                    <a:pt x="90" y="118"/>
                    <a:pt x="98" y="124"/>
                  </a:cubicBezTo>
                  <a:cubicBezTo>
                    <a:pt x="110" y="134"/>
                    <a:pt x="107" y="152"/>
                    <a:pt x="105" y="165"/>
                  </a:cubicBezTo>
                  <a:cubicBezTo>
                    <a:pt x="105" y="169"/>
                    <a:pt x="109" y="173"/>
                    <a:pt x="112" y="169"/>
                  </a:cubicBezTo>
                  <a:cubicBezTo>
                    <a:pt x="136" y="140"/>
                    <a:pt x="152" y="89"/>
                    <a:pt x="141" y="50"/>
                  </a:cubicBezTo>
                  <a:cubicBezTo>
                    <a:pt x="137" y="36"/>
                    <a:pt x="130" y="23"/>
                    <a:pt x="118" y="13"/>
                  </a:cubicBezTo>
                  <a:cubicBezTo>
                    <a:pt x="104" y="2"/>
                    <a:pt x="85" y="0"/>
                    <a:pt x="70" y="7"/>
                  </a:cubicBezTo>
                  <a:cubicBezTo>
                    <a:pt x="55" y="14"/>
                    <a:pt x="52" y="28"/>
                    <a:pt x="54" y="42"/>
                  </a:cubicBezTo>
                  <a:cubicBezTo>
                    <a:pt x="54" y="44"/>
                    <a:pt x="54" y="45"/>
                    <a:pt x="55" y="46"/>
                  </a:cubicBezTo>
                  <a:cubicBezTo>
                    <a:pt x="41" y="39"/>
                    <a:pt x="22" y="34"/>
                    <a:pt x="10" y="46"/>
                  </a:cubicBezTo>
                  <a:cubicBezTo>
                    <a:pt x="9" y="48"/>
                    <a:pt x="8" y="49"/>
                    <a:pt x="7" y="50"/>
                  </a:cubicBezTo>
                  <a:cubicBezTo>
                    <a:pt x="0" y="60"/>
                    <a:pt x="3" y="71"/>
                    <a:pt x="10" y="81"/>
                  </a:cubicBezTo>
                  <a:close/>
                  <a:moveTo>
                    <a:pt x="114" y="152"/>
                  </a:moveTo>
                  <a:cubicBezTo>
                    <a:pt x="115" y="131"/>
                    <a:pt x="107" y="116"/>
                    <a:pt x="82" y="108"/>
                  </a:cubicBezTo>
                  <a:cubicBezTo>
                    <a:pt x="67" y="104"/>
                    <a:pt x="52" y="102"/>
                    <a:pt x="38" y="95"/>
                  </a:cubicBezTo>
                  <a:cubicBezTo>
                    <a:pt x="26" y="88"/>
                    <a:pt x="8" y="74"/>
                    <a:pt x="11" y="59"/>
                  </a:cubicBezTo>
                  <a:cubicBezTo>
                    <a:pt x="15" y="36"/>
                    <a:pt x="50" y="52"/>
                    <a:pt x="60" y="59"/>
                  </a:cubicBezTo>
                  <a:cubicBezTo>
                    <a:pt x="61" y="60"/>
                    <a:pt x="63" y="60"/>
                    <a:pt x="64" y="59"/>
                  </a:cubicBezTo>
                  <a:cubicBezTo>
                    <a:pt x="66" y="58"/>
                    <a:pt x="66" y="57"/>
                    <a:pt x="66" y="55"/>
                  </a:cubicBezTo>
                  <a:cubicBezTo>
                    <a:pt x="58" y="38"/>
                    <a:pt x="59" y="19"/>
                    <a:pt x="79" y="12"/>
                  </a:cubicBezTo>
                  <a:cubicBezTo>
                    <a:pt x="98" y="5"/>
                    <a:pt x="116" y="19"/>
                    <a:pt x="125" y="34"/>
                  </a:cubicBezTo>
                  <a:cubicBezTo>
                    <a:pt x="147" y="69"/>
                    <a:pt x="136" y="119"/>
                    <a:pt x="114" y="152"/>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5" name="îšḷiḑè"/>
            <p:cNvSpPr/>
            <p:nvPr/>
          </p:nvSpPr>
          <p:spPr bwMode="auto">
            <a:xfrm>
              <a:off x="2353997" y="3156290"/>
              <a:ext cx="129880" cy="436571"/>
            </a:xfrm>
            <a:custGeom>
              <a:avLst/>
              <a:gdLst>
                <a:gd name="T0" fmla="*/ 1 w 83"/>
                <a:gd name="T1" fmla="*/ 23 h 278"/>
                <a:gd name="T2" fmla="*/ 9 w 83"/>
                <a:gd name="T3" fmla="*/ 181 h 278"/>
                <a:gd name="T4" fmla="*/ 51 w 83"/>
                <a:gd name="T5" fmla="*/ 277 h 278"/>
                <a:gd name="T6" fmla="*/ 75 w 83"/>
                <a:gd name="T7" fmla="*/ 187 h 278"/>
                <a:gd name="T8" fmla="*/ 69 w 83"/>
                <a:gd name="T9" fmla="*/ 15 h 278"/>
                <a:gd name="T10" fmla="*/ 69 w 83"/>
                <a:gd name="T11" fmla="*/ 15 h 278"/>
                <a:gd name="T12" fmla="*/ 69 w 83"/>
                <a:gd name="T13" fmla="*/ 13 h 278"/>
                <a:gd name="T14" fmla="*/ 67 w 83"/>
                <a:gd name="T15" fmla="*/ 9 h 278"/>
                <a:gd name="T16" fmla="*/ 54 w 83"/>
                <a:gd name="T17" fmla="*/ 3 h 278"/>
                <a:gd name="T18" fmla="*/ 9 w 83"/>
                <a:gd name="T19" fmla="*/ 7 h 278"/>
                <a:gd name="T20" fmla="*/ 2 w 83"/>
                <a:gd name="T21" fmla="*/ 20 h 278"/>
                <a:gd name="T22" fmla="*/ 1 w 83"/>
                <a:gd name="T23" fmla="*/ 23 h 278"/>
                <a:gd name="T24" fmla="*/ 61 w 83"/>
                <a:gd name="T25" fmla="*/ 73 h 278"/>
                <a:gd name="T26" fmla="*/ 12 w 83"/>
                <a:gd name="T27" fmla="*/ 77 h 278"/>
                <a:gd name="T28" fmla="*/ 10 w 83"/>
                <a:gd name="T29" fmla="*/ 77 h 278"/>
                <a:gd name="T30" fmla="*/ 9 w 83"/>
                <a:gd name="T31" fmla="*/ 30 h 278"/>
                <a:gd name="T32" fmla="*/ 17 w 83"/>
                <a:gd name="T33" fmla="*/ 35 h 278"/>
                <a:gd name="T34" fmla="*/ 61 w 83"/>
                <a:gd name="T35" fmla="*/ 26 h 278"/>
                <a:gd name="T36" fmla="*/ 61 w 83"/>
                <a:gd name="T37" fmla="*/ 73 h 278"/>
                <a:gd name="T38" fmla="*/ 59 w 83"/>
                <a:gd name="T39" fmla="*/ 84 h 278"/>
                <a:gd name="T40" fmla="*/ 21 w 83"/>
                <a:gd name="T41" fmla="*/ 82 h 278"/>
                <a:gd name="T42" fmla="*/ 59 w 83"/>
                <a:gd name="T43" fmla="*/ 84 h 278"/>
                <a:gd name="T44" fmla="*/ 67 w 83"/>
                <a:gd name="T45" fmla="*/ 225 h 278"/>
                <a:gd name="T46" fmla="*/ 53 w 83"/>
                <a:gd name="T47" fmla="*/ 269 h 278"/>
                <a:gd name="T48" fmla="*/ 10 w 83"/>
                <a:gd name="T49" fmla="*/ 84 h 278"/>
                <a:gd name="T50" fmla="*/ 14 w 83"/>
                <a:gd name="T51" fmla="*/ 84 h 278"/>
                <a:gd name="T52" fmla="*/ 14 w 83"/>
                <a:gd name="T53" fmla="*/ 84 h 278"/>
                <a:gd name="T54" fmla="*/ 16 w 83"/>
                <a:gd name="T55" fmla="*/ 89 h 278"/>
                <a:gd name="T56" fmla="*/ 62 w 83"/>
                <a:gd name="T57" fmla="*/ 92 h 278"/>
                <a:gd name="T58" fmla="*/ 66 w 83"/>
                <a:gd name="T59" fmla="*/ 162 h 278"/>
                <a:gd name="T60" fmla="*/ 67 w 83"/>
                <a:gd name="T61" fmla="*/ 225 h 278"/>
                <a:gd name="T62" fmla="*/ 19 w 83"/>
                <a:gd name="T63" fmla="*/ 11 h 278"/>
                <a:gd name="T64" fmla="*/ 52 w 83"/>
                <a:gd name="T65" fmla="*/ 10 h 278"/>
                <a:gd name="T66" fmla="*/ 61 w 83"/>
                <a:gd name="T67" fmla="*/ 15 h 278"/>
                <a:gd name="T68" fmla="*/ 52 w 83"/>
                <a:gd name="T69" fmla="*/ 22 h 278"/>
                <a:gd name="T70" fmla="*/ 19 w 83"/>
                <a:gd name="T71" fmla="*/ 27 h 278"/>
                <a:gd name="T72" fmla="*/ 9 w 83"/>
                <a:gd name="T73" fmla="*/ 17 h 278"/>
                <a:gd name="T74" fmla="*/ 19 w 83"/>
                <a:gd name="T75" fmla="*/ 11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278">
                  <a:moveTo>
                    <a:pt x="1" y="23"/>
                  </a:moveTo>
                  <a:cubicBezTo>
                    <a:pt x="5" y="75"/>
                    <a:pt x="4" y="128"/>
                    <a:pt x="9" y="181"/>
                  </a:cubicBezTo>
                  <a:cubicBezTo>
                    <a:pt x="11" y="205"/>
                    <a:pt x="12" y="277"/>
                    <a:pt x="51" y="277"/>
                  </a:cubicBezTo>
                  <a:cubicBezTo>
                    <a:pt x="83" y="277"/>
                    <a:pt x="76" y="205"/>
                    <a:pt x="75" y="187"/>
                  </a:cubicBezTo>
                  <a:cubicBezTo>
                    <a:pt x="73" y="129"/>
                    <a:pt x="67" y="73"/>
                    <a:pt x="69" y="15"/>
                  </a:cubicBezTo>
                  <a:cubicBezTo>
                    <a:pt x="69" y="15"/>
                    <a:pt x="69" y="15"/>
                    <a:pt x="69" y="15"/>
                  </a:cubicBezTo>
                  <a:cubicBezTo>
                    <a:pt x="69" y="14"/>
                    <a:pt x="69" y="13"/>
                    <a:pt x="69" y="13"/>
                  </a:cubicBezTo>
                  <a:cubicBezTo>
                    <a:pt x="69" y="11"/>
                    <a:pt x="68" y="10"/>
                    <a:pt x="67" y="9"/>
                  </a:cubicBezTo>
                  <a:cubicBezTo>
                    <a:pt x="64" y="5"/>
                    <a:pt x="58" y="4"/>
                    <a:pt x="54" y="3"/>
                  </a:cubicBezTo>
                  <a:cubicBezTo>
                    <a:pt x="40" y="0"/>
                    <a:pt x="22" y="0"/>
                    <a:pt x="9" y="7"/>
                  </a:cubicBezTo>
                  <a:cubicBezTo>
                    <a:pt x="1" y="10"/>
                    <a:pt x="0" y="15"/>
                    <a:pt x="2" y="20"/>
                  </a:cubicBezTo>
                  <a:cubicBezTo>
                    <a:pt x="1" y="20"/>
                    <a:pt x="1" y="21"/>
                    <a:pt x="1" y="23"/>
                  </a:cubicBezTo>
                  <a:close/>
                  <a:moveTo>
                    <a:pt x="61" y="73"/>
                  </a:moveTo>
                  <a:cubicBezTo>
                    <a:pt x="49" y="65"/>
                    <a:pt x="24" y="74"/>
                    <a:pt x="12" y="77"/>
                  </a:cubicBezTo>
                  <a:cubicBezTo>
                    <a:pt x="11" y="77"/>
                    <a:pt x="11" y="77"/>
                    <a:pt x="10" y="77"/>
                  </a:cubicBezTo>
                  <a:cubicBezTo>
                    <a:pt x="10" y="57"/>
                    <a:pt x="9" y="40"/>
                    <a:pt x="9" y="30"/>
                  </a:cubicBezTo>
                  <a:cubicBezTo>
                    <a:pt x="12" y="32"/>
                    <a:pt x="14" y="34"/>
                    <a:pt x="17" y="35"/>
                  </a:cubicBezTo>
                  <a:cubicBezTo>
                    <a:pt x="30" y="40"/>
                    <a:pt x="49" y="34"/>
                    <a:pt x="61" y="26"/>
                  </a:cubicBezTo>
                  <a:cubicBezTo>
                    <a:pt x="60" y="42"/>
                    <a:pt x="60" y="57"/>
                    <a:pt x="61" y="73"/>
                  </a:cubicBezTo>
                  <a:close/>
                  <a:moveTo>
                    <a:pt x="59" y="84"/>
                  </a:moveTo>
                  <a:cubicBezTo>
                    <a:pt x="47" y="87"/>
                    <a:pt x="32" y="88"/>
                    <a:pt x="21" y="82"/>
                  </a:cubicBezTo>
                  <a:cubicBezTo>
                    <a:pt x="34" y="79"/>
                    <a:pt x="56" y="72"/>
                    <a:pt x="59" y="84"/>
                  </a:cubicBezTo>
                  <a:close/>
                  <a:moveTo>
                    <a:pt x="67" y="225"/>
                  </a:moveTo>
                  <a:cubicBezTo>
                    <a:pt x="66" y="236"/>
                    <a:pt x="66" y="265"/>
                    <a:pt x="53" y="269"/>
                  </a:cubicBezTo>
                  <a:cubicBezTo>
                    <a:pt x="20" y="278"/>
                    <a:pt x="13" y="160"/>
                    <a:pt x="10" y="84"/>
                  </a:cubicBezTo>
                  <a:cubicBezTo>
                    <a:pt x="11" y="84"/>
                    <a:pt x="12" y="85"/>
                    <a:pt x="14" y="84"/>
                  </a:cubicBezTo>
                  <a:cubicBezTo>
                    <a:pt x="14" y="84"/>
                    <a:pt x="14" y="84"/>
                    <a:pt x="14" y="84"/>
                  </a:cubicBezTo>
                  <a:cubicBezTo>
                    <a:pt x="13" y="86"/>
                    <a:pt x="14" y="88"/>
                    <a:pt x="16" y="89"/>
                  </a:cubicBezTo>
                  <a:cubicBezTo>
                    <a:pt x="29" y="96"/>
                    <a:pt x="47" y="95"/>
                    <a:pt x="62" y="92"/>
                  </a:cubicBezTo>
                  <a:cubicBezTo>
                    <a:pt x="63" y="115"/>
                    <a:pt x="64" y="139"/>
                    <a:pt x="66" y="162"/>
                  </a:cubicBezTo>
                  <a:cubicBezTo>
                    <a:pt x="67" y="183"/>
                    <a:pt x="68" y="204"/>
                    <a:pt x="67" y="225"/>
                  </a:cubicBezTo>
                  <a:close/>
                  <a:moveTo>
                    <a:pt x="19" y="11"/>
                  </a:moveTo>
                  <a:cubicBezTo>
                    <a:pt x="29" y="9"/>
                    <a:pt x="41" y="9"/>
                    <a:pt x="52" y="10"/>
                  </a:cubicBezTo>
                  <a:cubicBezTo>
                    <a:pt x="54" y="11"/>
                    <a:pt x="62" y="12"/>
                    <a:pt x="61" y="15"/>
                  </a:cubicBezTo>
                  <a:cubicBezTo>
                    <a:pt x="60" y="18"/>
                    <a:pt x="54" y="21"/>
                    <a:pt x="52" y="22"/>
                  </a:cubicBezTo>
                  <a:cubicBezTo>
                    <a:pt x="42" y="27"/>
                    <a:pt x="29" y="31"/>
                    <a:pt x="19" y="27"/>
                  </a:cubicBezTo>
                  <a:cubicBezTo>
                    <a:pt x="16" y="26"/>
                    <a:pt x="9" y="21"/>
                    <a:pt x="9" y="17"/>
                  </a:cubicBezTo>
                  <a:cubicBezTo>
                    <a:pt x="9" y="14"/>
                    <a:pt x="16" y="12"/>
                    <a:pt x="19" y="11"/>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6" name="îsļídê"/>
            <p:cNvSpPr/>
            <p:nvPr/>
          </p:nvSpPr>
          <p:spPr bwMode="auto">
            <a:xfrm>
              <a:off x="2408568" y="3340742"/>
              <a:ext cx="15280" cy="12006"/>
            </a:xfrm>
            <a:custGeom>
              <a:avLst/>
              <a:gdLst>
                <a:gd name="T0" fmla="*/ 5 w 10"/>
                <a:gd name="T1" fmla="*/ 0 h 8"/>
                <a:gd name="T2" fmla="*/ 5 w 10"/>
                <a:gd name="T3" fmla="*/ 8 h 8"/>
                <a:gd name="T4" fmla="*/ 5 w 10"/>
                <a:gd name="T5" fmla="*/ 0 h 8"/>
              </a:gdLst>
              <a:ahLst/>
              <a:cxnLst>
                <a:cxn ang="0">
                  <a:pos x="T0" y="T1"/>
                </a:cxn>
                <a:cxn ang="0">
                  <a:pos x="T2" y="T3"/>
                </a:cxn>
                <a:cxn ang="0">
                  <a:pos x="T4" y="T5"/>
                </a:cxn>
              </a:cxnLst>
              <a:rect l="0" t="0" r="r" b="b"/>
              <a:pathLst>
                <a:path w="10" h="8">
                  <a:moveTo>
                    <a:pt x="5" y="0"/>
                  </a:moveTo>
                  <a:cubicBezTo>
                    <a:pt x="0" y="0"/>
                    <a:pt x="0" y="8"/>
                    <a:pt x="5" y="8"/>
                  </a:cubicBezTo>
                  <a:cubicBezTo>
                    <a:pt x="10" y="8"/>
                    <a:pt x="10" y="0"/>
                    <a:pt x="5" y="0"/>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7" name="îṡľíḑe"/>
            <p:cNvSpPr/>
            <p:nvPr/>
          </p:nvSpPr>
          <p:spPr bwMode="auto">
            <a:xfrm>
              <a:off x="2400929" y="3366936"/>
              <a:ext cx="15280" cy="13097"/>
            </a:xfrm>
            <a:custGeom>
              <a:avLst/>
              <a:gdLst>
                <a:gd name="T0" fmla="*/ 5 w 10"/>
                <a:gd name="T1" fmla="*/ 0 h 8"/>
                <a:gd name="T2" fmla="*/ 5 w 10"/>
                <a:gd name="T3" fmla="*/ 8 h 8"/>
                <a:gd name="T4" fmla="*/ 5 w 10"/>
                <a:gd name="T5" fmla="*/ 0 h 8"/>
              </a:gdLst>
              <a:ahLst/>
              <a:cxnLst>
                <a:cxn ang="0">
                  <a:pos x="T0" y="T1"/>
                </a:cxn>
                <a:cxn ang="0">
                  <a:pos x="T2" y="T3"/>
                </a:cxn>
                <a:cxn ang="0">
                  <a:pos x="T4" y="T5"/>
                </a:cxn>
              </a:cxnLst>
              <a:rect l="0" t="0" r="r" b="b"/>
              <a:pathLst>
                <a:path w="10" h="8">
                  <a:moveTo>
                    <a:pt x="5" y="0"/>
                  </a:moveTo>
                  <a:cubicBezTo>
                    <a:pt x="0" y="0"/>
                    <a:pt x="0" y="8"/>
                    <a:pt x="5" y="8"/>
                  </a:cubicBezTo>
                  <a:cubicBezTo>
                    <a:pt x="10" y="8"/>
                    <a:pt x="10" y="0"/>
                    <a:pt x="5" y="0"/>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8" name="îṩľiḓé"/>
            <p:cNvSpPr/>
            <p:nvPr/>
          </p:nvSpPr>
          <p:spPr bwMode="auto">
            <a:xfrm>
              <a:off x="2419482" y="3390947"/>
              <a:ext cx="15280" cy="17463"/>
            </a:xfrm>
            <a:custGeom>
              <a:avLst/>
              <a:gdLst>
                <a:gd name="T0" fmla="*/ 5 w 10"/>
                <a:gd name="T1" fmla="*/ 0 h 11"/>
                <a:gd name="T2" fmla="*/ 3 w 10"/>
                <a:gd name="T3" fmla="*/ 7 h 11"/>
                <a:gd name="T4" fmla="*/ 10 w 10"/>
                <a:gd name="T5" fmla="*/ 6 h 11"/>
                <a:gd name="T6" fmla="*/ 5 w 10"/>
                <a:gd name="T7" fmla="*/ 0 h 11"/>
              </a:gdLst>
              <a:ahLst/>
              <a:cxnLst>
                <a:cxn ang="0">
                  <a:pos x="T0" y="T1"/>
                </a:cxn>
                <a:cxn ang="0">
                  <a:pos x="T2" y="T3"/>
                </a:cxn>
                <a:cxn ang="0">
                  <a:pos x="T4" y="T5"/>
                </a:cxn>
                <a:cxn ang="0">
                  <a:pos x="T6" y="T7"/>
                </a:cxn>
              </a:cxnLst>
              <a:rect l="0" t="0" r="r" b="b"/>
              <a:pathLst>
                <a:path w="10" h="11">
                  <a:moveTo>
                    <a:pt x="5" y="0"/>
                  </a:moveTo>
                  <a:cubicBezTo>
                    <a:pt x="0" y="0"/>
                    <a:pt x="0" y="6"/>
                    <a:pt x="3" y="7"/>
                  </a:cubicBezTo>
                  <a:cubicBezTo>
                    <a:pt x="4" y="11"/>
                    <a:pt x="10" y="10"/>
                    <a:pt x="10" y="6"/>
                  </a:cubicBezTo>
                  <a:cubicBezTo>
                    <a:pt x="10" y="2"/>
                    <a:pt x="8" y="0"/>
                    <a:pt x="5" y="0"/>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9" name="îṡlïḑe"/>
            <p:cNvSpPr/>
            <p:nvPr/>
          </p:nvSpPr>
          <p:spPr bwMode="auto">
            <a:xfrm>
              <a:off x="2555911" y="3131188"/>
              <a:ext cx="455125" cy="468223"/>
            </a:xfrm>
            <a:custGeom>
              <a:avLst/>
              <a:gdLst>
                <a:gd name="T0" fmla="*/ 8 w 289"/>
                <a:gd name="T1" fmla="*/ 256 h 298"/>
                <a:gd name="T2" fmla="*/ 7 w 289"/>
                <a:gd name="T3" fmla="*/ 258 h 298"/>
                <a:gd name="T4" fmla="*/ 4 w 289"/>
                <a:gd name="T5" fmla="*/ 265 h 298"/>
                <a:gd name="T6" fmla="*/ 16 w 289"/>
                <a:gd name="T7" fmla="*/ 273 h 298"/>
                <a:gd name="T8" fmla="*/ 26 w 289"/>
                <a:gd name="T9" fmla="*/ 278 h 298"/>
                <a:gd name="T10" fmla="*/ 160 w 289"/>
                <a:gd name="T11" fmla="*/ 297 h 298"/>
                <a:gd name="T12" fmla="*/ 267 w 289"/>
                <a:gd name="T13" fmla="*/ 269 h 298"/>
                <a:gd name="T14" fmla="*/ 288 w 289"/>
                <a:gd name="T15" fmla="*/ 242 h 298"/>
                <a:gd name="T16" fmla="*/ 287 w 289"/>
                <a:gd name="T17" fmla="*/ 238 h 298"/>
                <a:gd name="T18" fmla="*/ 267 w 289"/>
                <a:gd name="T19" fmla="*/ 217 h 298"/>
                <a:gd name="T20" fmla="*/ 193 w 289"/>
                <a:gd name="T21" fmla="*/ 159 h 298"/>
                <a:gd name="T22" fmla="*/ 193 w 289"/>
                <a:gd name="T23" fmla="*/ 157 h 298"/>
                <a:gd name="T24" fmla="*/ 190 w 289"/>
                <a:gd name="T25" fmla="*/ 24 h 298"/>
                <a:gd name="T26" fmla="*/ 189 w 289"/>
                <a:gd name="T27" fmla="*/ 22 h 298"/>
                <a:gd name="T28" fmla="*/ 115 w 289"/>
                <a:gd name="T29" fmla="*/ 28 h 298"/>
                <a:gd name="T30" fmla="*/ 114 w 289"/>
                <a:gd name="T31" fmla="*/ 31 h 298"/>
                <a:gd name="T32" fmla="*/ 113 w 289"/>
                <a:gd name="T33" fmla="*/ 164 h 298"/>
                <a:gd name="T34" fmla="*/ 113 w 289"/>
                <a:gd name="T35" fmla="*/ 164 h 298"/>
                <a:gd name="T36" fmla="*/ 112 w 289"/>
                <a:gd name="T37" fmla="*/ 164 h 298"/>
                <a:gd name="T38" fmla="*/ 8 w 289"/>
                <a:gd name="T39" fmla="*/ 256 h 298"/>
                <a:gd name="T40" fmla="*/ 118 w 289"/>
                <a:gd name="T41" fmla="*/ 170 h 298"/>
                <a:gd name="T42" fmla="*/ 119 w 289"/>
                <a:gd name="T43" fmla="*/ 167 h 298"/>
                <a:gd name="T44" fmla="*/ 121 w 289"/>
                <a:gd name="T45" fmla="*/ 164 h 298"/>
                <a:gd name="T46" fmla="*/ 122 w 289"/>
                <a:gd name="T47" fmla="*/ 38 h 298"/>
                <a:gd name="T48" fmla="*/ 183 w 289"/>
                <a:gd name="T49" fmla="*/ 41 h 298"/>
                <a:gd name="T50" fmla="*/ 185 w 289"/>
                <a:gd name="T51" fmla="*/ 157 h 298"/>
                <a:gd name="T52" fmla="*/ 185 w 289"/>
                <a:gd name="T53" fmla="*/ 157 h 298"/>
                <a:gd name="T54" fmla="*/ 185 w 289"/>
                <a:gd name="T55" fmla="*/ 164 h 298"/>
                <a:gd name="T56" fmla="*/ 221 w 289"/>
                <a:gd name="T57" fmla="*/ 189 h 298"/>
                <a:gd name="T58" fmla="*/ 92 w 289"/>
                <a:gd name="T59" fmla="*/ 193 h 298"/>
                <a:gd name="T60" fmla="*/ 118 w 289"/>
                <a:gd name="T61" fmla="*/ 170 h 298"/>
                <a:gd name="T62" fmla="*/ 90 w 289"/>
                <a:gd name="T63" fmla="*/ 202 h 298"/>
                <a:gd name="T64" fmla="*/ 211 w 289"/>
                <a:gd name="T65" fmla="*/ 195 h 298"/>
                <a:gd name="T66" fmla="*/ 90 w 289"/>
                <a:gd name="T67" fmla="*/ 202 h 298"/>
                <a:gd name="T68" fmla="*/ 279 w 289"/>
                <a:gd name="T69" fmla="*/ 242 h 298"/>
                <a:gd name="T70" fmla="*/ 147 w 289"/>
                <a:gd name="T71" fmla="*/ 290 h 298"/>
                <a:gd name="T72" fmla="*/ 13 w 289"/>
                <a:gd name="T73" fmla="*/ 262 h 298"/>
                <a:gd name="T74" fmla="*/ 13 w 289"/>
                <a:gd name="T75" fmla="*/ 261 h 298"/>
                <a:gd name="T76" fmla="*/ 77 w 289"/>
                <a:gd name="T77" fmla="*/ 206 h 298"/>
                <a:gd name="T78" fmla="*/ 77 w 289"/>
                <a:gd name="T79" fmla="*/ 206 h 298"/>
                <a:gd name="T80" fmla="*/ 226 w 289"/>
                <a:gd name="T81" fmla="*/ 198 h 298"/>
                <a:gd name="T82" fmla="*/ 228 w 289"/>
                <a:gd name="T83" fmla="*/ 195 h 298"/>
                <a:gd name="T84" fmla="*/ 228 w 289"/>
                <a:gd name="T85" fmla="*/ 194 h 298"/>
                <a:gd name="T86" fmla="*/ 232 w 289"/>
                <a:gd name="T87" fmla="*/ 197 h 298"/>
                <a:gd name="T88" fmla="*/ 279 w 289"/>
                <a:gd name="T89" fmla="*/ 242 h 298"/>
                <a:gd name="T90" fmla="*/ 181 w 289"/>
                <a:gd name="T91" fmla="*/ 32 h 298"/>
                <a:gd name="T92" fmla="*/ 123 w 289"/>
                <a:gd name="T93" fmla="*/ 30 h 298"/>
                <a:gd name="T94" fmla="*/ 181 w 289"/>
                <a:gd name="T95" fmla="*/ 3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298">
                  <a:moveTo>
                    <a:pt x="8" y="256"/>
                  </a:moveTo>
                  <a:cubicBezTo>
                    <a:pt x="7" y="256"/>
                    <a:pt x="7" y="257"/>
                    <a:pt x="7" y="258"/>
                  </a:cubicBezTo>
                  <a:cubicBezTo>
                    <a:pt x="3" y="256"/>
                    <a:pt x="0" y="262"/>
                    <a:pt x="4" y="265"/>
                  </a:cubicBezTo>
                  <a:cubicBezTo>
                    <a:pt x="7" y="268"/>
                    <a:pt x="11" y="271"/>
                    <a:pt x="16" y="273"/>
                  </a:cubicBezTo>
                  <a:cubicBezTo>
                    <a:pt x="19" y="275"/>
                    <a:pt x="23" y="277"/>
                    <a:pt x="26" y="278"/>
                  </a:cubicBezTo>
                  <a:cubicBezTo>
                    <a:pt x="67" y="297"/>
                    <a:pt x="119" y="298"/>
                    <a:pt x="160" y="297"/>
                  </a:cubicBezTo>
                  <a:cubicBezTo>
                    <a:pt x="193" y="297"/>
                    <a:pt x="239" y="292"/>
                    <a:pt x="267" y="269"/>
                  </a:cubicBezTo>
                  <a:cubicBezTo>
                    <a:pt x="276" y="262"/>
                    <a:pt x="283" y="253"/>
                    <a:pt x="288" y="242"/>
                  </a:cubicBezTo>
                  <a:cubicBezTo>
                    <a:pt x="289" y="240"/>
                    <a:pt x="288" y="239"/>
                    <a:pt x="287" y="238"/>
                  </a:cubicBezTo>
                  <a:cubicBezTo>
                    <a:pt x="280" y="231"/>
                    <a:pt x="273" y="224"/>
                    <a:pt x="267" y="217"/>
                  </a:cubicBezTo>
                  <a:cubicBezTo>
                    <a:pt x="244" y="196"/>
                    <a:pt x="219" y="175"/>
                    <a:pt x="193" y="159"/>
                  </a:cubicBezTo>
                  <a:cubicBezTo>
                    <a:pt x="193" y="158"/>
                    <a:pt x="193" y="158"/>
                    <a:pt x="193" y="157"/>
                  </a:cubicBezTo>
                  <a:cubicBezTo>
                    <a:pt x="189" y="113"/>
                    <a:pt x="196" y="68"/>
                    <a:pt x="190" y="24"/>
                  </a:cubicBezTo>
                  <a:cubicBezTo>
                    <a:pt x="190" y="23"/>
                    <a:pt x="189" y="23"/>
                    <a:pt x="189" y="22"/>
                  </a:cubicBezTo>
                  <a:cubicBezTo>
                    <a:pt x="182" y="0"/>
                    <a:pt x="125" y="10"/>
                    <a:pt x="115" y="28"/>
                  </a:cubicBezTo>
                  <a:cubicBezTo>
                    <a:pt x="114" y="29"/>
                    <a:pt x="114" y="30"/>
                    <a:pt x="114" y="31"/>
                  </a:cubicBezTo>
                  <a:cubicBezTo>
                    <a:pt x="114" y="75"/>
                    <a:pt x="113" y="119"/>
                    <a:pt x="113" y="164"/>
                  </a:cubicBezTo>
                  <a:cubicBezTo>
                    <a:pt x="113" y="164"/>
                    <a:pt x="113" y="164"/>
                    <a:pt x="113" y="164"/>
                  </a:cubicBezTo>
                  <a:cubicBezTo>
                    <a:pt x="112" y="164"/>
                    <a:pt x="112" y="164"/>
                    <a:pt x="112" y="164"/>
                  </a:cubicBezTo>
                  <a:cubicBezTo>
                    <a:pt x="79" y="196"/>
                    <a:pt x="40" y="222"/>
                    <a:pt x="8" y="256"/>
                  </a:cubicBezTo>
                  <a:close/>
                  <a:moveTo>
                    <a:pt x="118" y="170"/>
                  </a:moveTo>
                  <a:cubicBezTo>
                    <a:pt x="119" y="169"/>
                    <a:pt x="119" y="168"/>
                    <a:pt x="119" y="167"/>
                  </a:cubicBezTo>
                  <a:cubicBezTo>
                    <a:pt x="120" y="166"/>
                    <a:pt x="121" y="165"/>
                    <a:pt x="121" y="164"/>
                  </a:cubicBezTo>
                  <a:cubicBezTo>
                    <a:pt x="121" y="122"/>
                    <a:pt x="122" y="80"/>
                    <a:pt x="122" y="38"/>
                  </a:cubicBezTo>
                  <a:cubicBezTo>
                    <a:pt x="138" y="48"/>
                    <a:pt x="170" y="52"/>
                    <a:pt x="183" y="41"/>
                  </a:cubicBezTo>
                  <a:cubicBezTo>
                    <a:pt x="186" y="79"/>
                    <a:pt x="181" y="118"/>
                    <a:pt x="185" y="157"/>
                  </a:cubicBezTo>
                  <a:cubicBezTo>
                    <a:pt x="185" y="157"/>
                    <a:pt x="185" y="157"/>
                    <a:pt x="185" y="157"/>
                  </a:cubicBezTo>
                  <a:cubicBezTo>
                    <a:pt x="183" y="159"/>
                    <a:pt x="183" y="162"/>
                    <a:pt x="185" y="164"/>
                  </a:cubicBezTo>
                  <a:cubicBezTo>
                    <a:pt x="198" y="171"/>
                    <a:pt x="210" y="180"/>
                    <a:pt x="221" y="189"/>
                  </a:cubicBezTo>
                  <a:cubicBezTo>
                    <a:pt x="179" y="180"/>
                    <a:pt x="133" y="180"/>
                    <a:pt x="92" y="193"/>
                  </a:cubicBezTo>
                  <a:cubicBezTo>
                    <a:pt x="101" y="186"/>
                    <a:pt x="110" y="178"/>
                    <a:pt x="118" y="170"/>
                  </a:cubicBezTo>
                  <a:close/>
                  <a:moveTo>
                    <a:pt x="90" y="202"/>
                  </a:moveTo>
                  <a:cubicBezTo>
                    <a:pt x="129" y="189"/>
                    <a:pt x="171" y="188"/>
                    <a:pt x="211" y="195"/>
                  </a:cubicBezTo>
                  <a:cubicBezTo>
                    <a:pt x="171" y="207"/>
                    <a:pt x="131" y="214"/>
                    <a:pt x="90" y="202"/>
                  </a:cubicBezTo>
                  <a:close/>
                  <a:moveTo>
                    <a:pt x="279" y="242"/>
                  </a:moveTo>
                  <a:cubicBezTo>
                    <a:pt x="259" y="286"/>
                    <a:pt x="188" y="290"/>
                    <a:pt x="147" y="290"/>
                  </a:cubicBezTo>
                  <a:cubicBezTo>
                    <a:pt x="105" y="290"/>
                    <a:pt x="50" y="286"/>
                    <a:pt x="13" y="262"/>
                  </a:cubicBezTo>
                  <a:cubicBezTo>
                    <a:pt x="13" y="261"/>
                    <a:pt x="13" y="261"/>
                    <a:pt x="13" y="261"/>
                  </a:cubicBezTo>
                  <a:cubicBezTo>
                    <a:pt x="33" y="241"/>
                    <a:pt x="55" y="224"/>
                    <a:pt x="77" y="206"/>
                  </a:cubicBezTo>
                  <a:cubicBezTo>
                    <a:pt x="77" y="206"/>
                    <a:pt x="77" y="206"/>
                    <a:pt x="77" y="206"/>
                  </a:cubicBezTo>
                  <a:cubicBezTo>
                    <a:pt x="127" y="225"/>
                    <a:pt x="177" y="215"/>
                    <a:pt x="226" y="198"/>
                  </a:cubicBezTo>
                  <a:cubicBezTo>
                    <a:pt x="227" y="198"/>
                    <a:pt x="228" y="197"/>
                    <a:pt x="228" y="195"/>
                  </a:cubicBezTo>
                  <a:cubicBezTo>
                    <a:pt x="228" y="195"/>
                    <a:pt x="228" y="195"/>
                    <a:pt x="228" y="194"/>
                  </a:cubicBezTo>
                  <a:cubicBezTo>
                    <a:pt x="230" y="195"/>
                    <a:pt x="231" y="196"/>
                    <a:pt x="232" y="197"/>
                  </a:cubicBezTo>
                  <a:cubicBezTo>
                    <a:pt x="249" y="211"/>
                    <a:pt x="265" y="226"/>
                    <a:pt x="279" y="242"/>
                  </a:cubicBezTo>
                  <a:close/>
                  <a:moveTo>
                    <a:pt x="181" y="32"/>
                  </a:moveTo>
                  <a:cubicBezTo>
                    <a:pt x="175" y="45"/>
                    <a:pt x="134" y="39"/>
                    <a:pt x="123" y="30"/>
                  </a:cubicBezTo>
                  <a:cubicBezTo>
                    <a:pt x="136" y="16"/>
                    <a:pt x="189" y="12"/>
                    <a:pt x="181" y="32"/>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0" name="íŝļïḓè"/>
            <p:cNvSpPr/>
            <p:nvPr/>
          </p:nvSpPr>
          <p:spPr bwMode="auto">
            <a:xfrm>
              <a:off x="2704345" y="3488084"/>
              <a:ext cx="15280" cy="12006"/>
            </a:xfrm>
            <a:custGeom>
              <a:avLst/>
              <a:gdLst>
                <a:gd name="T0" fmla="*/ 5 w 10"/>
                <a:gd name="T1" fmla="*/ 0 h 8"/>
                <a:gd name="T2" fmla="*/ 5 w 10"/>
                <a:gd name="T3" fmla="*/ 8 h 8"/>
                <a:gd name="T4" fmla="*/ 5 w 10"/>
                <a:gd name="T5" fmla="*/ 0 h 8"/>
              </a:gdLst>
              <a:ahLst/>
              <a:cxnLst>
                <a:cxn ang="0">
                  <a:pos x="T0" y="T1"/>
                </a:cxn>
                <a:cxn ang="0">
                  <a:pos x="T2" y="T3"/>
                </a:cxn>
                <a:cxn ang="0">
                  <a:pos x="T4" y="T5"/>
                </a:cxn>
              </a:cxnLst>
              <a:rect l="0" t="0" r="r" b="b"/>
              <a:pathLst>
                <a:path w="10" h="8">
                  <a:moveTo>
                    <a:pt x="5" y="0"/>
                  </a:moveTo>
                  <a:cubicBezTo>
                    <a:pt x="0" y="0"/>
                    <a:pt x="0" y="8"/>
                    <a:pt x="5" y="8"/>
                  </a:cubicBezTo>
                  <a:cubicBezTo>
                    <a:pt x="10" y="8"/>
                    <a:pt x="10" y="0"/>
                    <a:pt x="5" y="0"/>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1" name="ïṧḷíḑé"/>
            <p:cNvSpPr/>
            <p:nvPr/>
          </p:nvSpPr>
          <p:spPr bwMode="auto">
            <a:xfrm>
              <a:off x="2658505" y="3505547"/>
              <a:ext cx="15280" cy="12006"/>
            </a:xfrm>
            <a:custGeom>
              <a:avLst/>
              <a:gdLst>
                <a:gd name="T0" fmla="*/ 5 w 10"/>
                <a:gd name="T1" fmla="*/ 0 h 8"/>
                <a:gd name="T2" fmla="*/ 5 w 10"/>
                <a:gd name="T3" fmla="*/ 8 h 8"/>
                <a:gd name="T4" fmla="*/ 5 w 10"/>
                <a:gd name="T5" fmla="*/ 0 h 8"/>
              </a:gdLst>
              <a:ahLst/>
              <a:cxnLst>
                <a:cxn ang="0">
                  <a:pos x="T0" y="T1"/>
                </a:cxn>
                <a:cxn ang="0">
                  <a:pos x="T2" y="T3"/>
                </a:cxn>
                <a:cxn ang="0">
                  <a:pos x="T4" y="T5"/>
                </a:cxn>
              </a:cxnLst>
              <a:rect l="0" t="0" r="r" b="b"/>
              <a:pathLst>
                <a:path w="10" h="8">
                  <a:moveTo>
                    <a:pt x="5" y="0"/>
                  </a:moveTo>
                  <a:cubicBezTo>
                    <a:pt x="0" y="0"/>
                    <a:pt x="0" y="8"/>
                    <a:pt x="5" y="8"/>
                  </a:cubicBezTo>
                  <a:cubicBezTo>
                    <a:pt x="10" y="8"/>
                    <a:pt x="10" y="0"/>
                    <a:pt x="5" y="0"/>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2" name="îṧľiḍè"/>
            <p:cNvSpPr/>
            <p:nvPr/>
          </p:nvSpPr>
          <p:spPr bwMode="auto">
            <a:xfrm>
              <a:off x="2696705" y="3519736"/>
              <a:ext cx="15280" cy="12006"/>
            </a:xfrm>
            <a:custGeom>
              <a:avLst/>
              <a:gdLst>
                <a:gd name="T0" fmla="*/ 5 w 10"/>
                <a:gd name="T1" fmla="*/ 0 h 8"/>
                <a:gd name="T2" fmla="*/ 5 w 10"/>
                <a:gd name="T3" fmla="*/ 8 h 8"/>
                <a:gd name="T4" fmla="*/ 5 w 10"/>
                <a:gd name="T5" fmla="*/ 0 h 8"/>
              </a:gdLst>
              <a:ahLst/>
              <a:cxnLst>
                <a:cxn ang="0">
                  <a:pos x="T0" y="T1"/>
                </a:cxn>
                <a:cxn ang="0">
                  <a:pos x="T2" y="T3"/>
                </a:cxn>
                <a:cxn ang="0">
                  <a:pos x="T4" y="T5"/>
                </a:cxn>
              </a:cxnLst>
              <a:rect l="0" t="0" r="r" b="b"/>
              <a:pathLst>
                <a:path w="10" h="8">
                  <a:moveTo>
                    <a:pt x="5" y="0"/>
                  </a:moveTo>
                  <a:cubicBezTo>
                    <a:pt x="0" y="0"/>
                    <a:pt x="0" y="8"/>
                    <a:pt x="5" y="8"/>
                  </a:cubicBezTo>
                  <a:cubicBezTo>
                    <a:pt x="10" y="8"/>
                    <a:pt x="10" y="0"/>
                    <a:pt x="5" y="0"/>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3" name="iśḻiḑè"/>
            <p:cNvSpPr/>
            <p:nvPr/>
          </p:nvSpPr>
          <p:spPr bwMode="auto">
            <a:xfrm>
              <a:off x="2018929" y="3692181"/>
              <a:ext cx="688691" cy="428931"/>
            </a:xfrm>
            <a:custGeom>
              <a:avLst/>
              <a:gdLst>
                <a:gd name="T0" fmla="*/ 397 w 438"/>
                <a:gd name="T1" fmla="*/ 153 h 273"/>
                <a:gd name="T2" fmla="*/ 244 w 438"/>
                <a:gd name="T3" fmla="*/ 97 h 273"/>
                <a:gd name="T4" fmla="*/ 248 w 438"/>
                <a:gd name="T5" fmla="*/ 46 h 273"/>
                <a:gd name="T6" fmla="*/ 215 w 438"/>
                <a:gd name="T7" fmla="*/ 78 h 273"/>
                <a:gd name="T8" fmla="*/ 173 w 438"/>
                <a:gd name="T9" fmla="*/ 26 h 273"/>
                <a:gd name="T10" fmla="*/ 48 w 438"/>
                <a:gd name="T11" fmla="*/ 2 h 273"/>
                <a:gd name="T12" fmla="*/ 3 w 438"/>
                <a:gd name="T13" fmla="*/ 99 h 273"/>
                <a:gd name="T14" fmla="*/ 81 w 438"/>
                <a:gd name="T15" fmla="*/ 116 h 273"/>
                <a:gd name="T16" fmla="*/ 293 w 438"/>
                <a:gd name="T17" fmla="*/ 197 h 273"/>
                <a:gd name="T18" fmla="*/ 357 w 438"/>
                <a:gd name="T19" fmla="*/ 238 h 273"/>
                <a:gd name="T20" fmla="*/ 425 w 438"/>
                <a:gd name="T21" fmla="*/ 216 h 273"/>
                <a:gd name="T22" fmla="*/ 400 w 438"/>
                <a:gd name="T23" fmla="*/ 156 h 273"/>
                <a:gd name="T24" fmla="*/ 233 w 438"/>
                <a:gd name="T25" fmla="*/ 60 h 273"/>
                <a:gd name="T26" fmla="*/ 237 w 438"/>
                <a:gd name="T27" fmla="*/ 57 h 273"/>
                <a:gd name="T28" fmla="*/ 238 w 438"/>
                <a:gd name="T29" fmla="*/ 56 h 273"/>
                <a:gd name="T30" fmla="*/ 241 w 438"/>
                <a:gd name="T31" fmla="*/ 54 h 273"/>
                <a:gd name="T32" fmla="*/ 243 w 438"/>
                <a:gd name="T33" fmla="*/ 53 h 273"/>
                <a:gd name="T34" fmla="*/ 245 w 438"/>
                <a:gd name="T35" fmla="*/ 53 h 273"/>
                <a:gd name="T36" fmla="*/ 247 w 438"/>
                <a:gd name="T37" fmla="*/ 54 h 273"/>
                <a:gd name="T38" fmla="*/ 249 w 438"/>
                <a:gd name="T39" fmla="*/ 55 h 273"/>
                <a:gd name="T40" fmla="*/ 250 w 438"/>
                <a:gd name="T41" fmla="*/ 57 h 273"/>
                <a:gd name="T42" fmla="*/ 251 w 438"/>
                <a:gd name="T43" fmla="*/ 57 h 273"/>
                <a:gd name="T44" fmla="*/ 253 w 438"/>
                <a:gd name="T45" fmla="*/ 61 h 273"/>
                <a:gd name="T46" fmla="*/ 253 w 438"/>
                <a:gd name="T47" fmla="*/ 63 h 273"/>
                <a:gd name="T48" fmla="*/ 254 w 438"/>
                <a:gd name="T49" fmla="*/ 67 h 273"/>
                <a:gd name="T50" fmla="*/ 255 w 438"/>
                <a:gd name="T51" fmla="*/ 71 h 273"/>
                <a:gd name="T52" fmla="*/ 254 w 438"/>
                <a:gd name="T53" fmla="*/ 73 h 273"/>
                <a:gd name="T54" fmla="*/ 254 w 438"/>
                <a:gd name="T55" fmla="*/ 75 h 273"/>
                <a:gd name="T56" fmla="*/ 253 w 438"/>
                <a:gd name="T57" fmla="*/ 78 h 273"/>
                <a:gd name="T58" fmla="*/ 253 w 438"/>
                <a:gd name="T59" fmla="*/ 79 h 273"/>
                <a:gd name="T60" fmla="*/ 251 w 438"/>
                <a:gd name="T61" fmla="*/ 83 h 273"/>
                <a:gd name="T62" fmla="*/ 248 w 438"/>
                <a:gd name="T63" fmla="*/ 85 h 273"/>
                <a:gd name="T64" fmla="*/ 247 w 438"/>
                <a:gd name="T65" fmla="*/ 87 h 273"/>
                <a:gd name="T66" fmla="*/ 244 w 438"/>
                <a:gd name="T67" fmla="*/ 88 h 273"/>
                <a:gd name="T68" fmla="*/ 243 w 438"/>
                <a:gd name="T69" fmla="*/ 89 h 273"/>
                <a:gd name="T70" fmla="*/ 236 w 438"/>
                <a:gd name="T71" fmla="*/ 91 h 273"/>
                <a:gd name="T72" fmla="*/ 233 w 438"/>
                <a:gd name="T73" fmla="*/ 91 h 273"/>
                <a:gd name="T74" fmla="*/ 225 w 438"/>
                <a:gd name="T75" fmla="*/ 90 h 273"/>
                <a:gd name="T76" fmla="*/ 228 w 438"/>
                <a:gd name="T77" fmla="*/ 68 h 273"/>
                <a:gd name="T78" fmla="*/ 180 w 438"/>
                <a:gd name="T79" fmla="*/ 36 h 273"/>
                <a:gd name="T80" fmla="*/ 194 w 438"/>
                <a:gd name="T81" fmla="*/ 78 h 273"/>
                <a:gd name="T82" fmla="*/ 10 w 438"/>
                <a:gd name="T83" fmla="*/ 94 h 273"/>
                <a:gd name="T84" fmla="*/ 189 w 438"/>
                <a:gd name="T85" fmla="*/ 84 h 273"/>
                <a:gd name="T86" fmla="*/ 198 w 438"/>
                <a:gd name="T87" fmla="*/ 88 h 273"/>
                <a:gd name="T88" fmla="*/ 174 w 438"/>
                <a:gd name="T89" fmla="*/ 138 h 273"/>
                <a:gd name="T90" fmla="*/ 10 w 438"/>
                <a:gd name="T91" fmla="*/ 94 h 273"/>
                <a:gd name="T92" fmla="*/ 208 w 438"/>
                <a:gd name="T93" fmla="*/ 94 h 273"/>
                <a:gd name="T94" fmla="*/ 215 w 438"/>
                <a:gd name="T95" fmla="*/ 97 h 273"/>
                <a:gd name="T96" fmla="*/ 220 w 438"/>
                <a:gd name="T97" fmla="*/ 98 h 273"/>
                <a:gd name="T98" fmla="*/ 200 w 438"/>
                <a:gd name="T99" fmla="*/ 148 h 273"/>
                <a:gd name="T100" fmla="*/ 182 w 438"/>
                <a:gd name="T101" fmla="*/ 141 h 273"/>
                <a:gd name="T102" fmla="*/ 300 w 438"/>
                <a:gd name="T103" fmla="*/ 192 h 273"/>
                <a:gd name="T104" fmla="*/ 208 w 438"/>
                <a:gd name="T105" fmla="*/ 147 h 273"/>
                <a:gd name="T106" fmla="*/ 230 w 438"/>
                <a:gd name="T107" fmla="*/ 100 h 273"/>
                <a:gd name="T108" fmla="*/ 354 w 438"/>
                <a:gd name="T109" fmla="*/ 225 h 273"/>
                <a:gd name="T110" fmla="*/ 405 w 438"/>
                <a:gd name="T111" fmla="*/ 229 h 273"/>
                <a:gd name="T112" fmla="*/ 365 w 438"/>
                <a:gd name="T113" fmla="*/ 206 h 273"/>
                <a:gd name="T114" fmla="*/ 385 w 438"/>
                <a:gd name="T115" fmla="*/ 213 h 273"/>
                <a:gd name="T116" fmla="*/ 424 w 438"/>
                <a:gd name="T117" fmla="*/ 197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8" h="273">
                  <a:moveTo>
                    <a:pt x="400" y="156"/>
                  </a:moveTo>
                  <a:cubicBezTo>
                    <a:pt x="399" y="155"/>
                    <a:pt x="398" y="154"/>
                    <a:pt x="397" y="153"/>
                  </a:cubicBezTo>
                  <a:cubicBezTo>
                    <a:pt x="346" y="134"/>
                    <a:pt x="294" y="117"/>
                    <a:pt x="244" y="97"/>
                  </a:cubicBezTo>
                  <a:cubicBezTo>
                    <a:pt x="244" y="97"/>
                    <a:pt x="244" y="97"/>
                    <a:pt x="244" y="97"/>
                  </a:cubicBezTo>
                  <a:cubicBezTo>
                    <a:pt x="252" y="94"/>
                    <a:pt x="258" y="88"/>
                    <a:pt x="261" y="80"/>
                  </a:cubicBezTo>
                  <a:cubicBezTo>
                    <a:pt x="265" y="69"/>
                    <a:pt x="262" y="50"/>
                    <a:pt x="248" y="46"/>
                  </a:cubicBezTo>
                  <a:cubicBezTo>
                    <a:pt x="241" y="44"/>
                    <a:pt x="234" y="48"/>
                    <a:pt x="230" y="53"/>
                  </a:cubicBezTo>
                  <a:cubicBezTo>
                    <a:pt x="223" y="60"/>
                    <a:pt x="218" y="69"/>
                    <a:pt x="215" y="78"/>
                  </a:cubicBezTo>
                  <a:cubicBezTo>
                    <a:pt x="206" y="58"/>
                    <a:pt x="197" y="38"/>
                    <a:pt x="180" y="24"/>
                  </a:cubicBezTo>
                  <a:cubicBezTo>
                    <a:pt x="178" y="23"/>
                    <a:pt x="174" y="23"/>
                    <a:pt x="173" y="26"/>
                  </a:cubicBezTo>
                  <a:cubicBezTo>
                    <a:pt x="171" y="38"/>
                    <a:pt x="172" y="58"/>
                    <a:pt x="180" y="72"/>
                  </a:cubicBezTo>
                  <a:cubicBezTo>
                    <a:pt x="133" y="54"/>
                    <a:pt x="87" y="32"/>
                    <a:pt x="48" y="2"/>
                  </a:cubicBezTo>
                  <a:cubicBezTo>
                    <a:pt x="47" y="1"/>
                    <a:pt x="46" y="0"/>
                    <a:pt x="44" y="1"/>
                  </a:cubicBezTo>
                  <a:cubicBezTo>
                    <a:pt x="4" y="16"/>
                    <a:pt x="0" y="61"/>
                    <a:pt x="3" y="99"/>
                  </a:cubicBezTo>
                  <a:cubicBezTo>
                    <a:pt x="3" y="101"/>
                    <a:pt x="4" y="103"/>
                    <a:pt x="7" y="103"/>
                  </a:cubicBezTo>
                  <a:cubicBezTo>
                    <a:pt x="31" y="101"/>
                    <a:pt x="57" y="109"/>
                    <a:pt x="81" y="116"/>
                  </a:cubicBezTo>
                  <a:cubicBezTo>
                    <a:pt x="117" y="126"/>
                    <a:pt x="152" y="138"/>
                    <a:pt x="187" y="151"/>
                  </a:cubicBezTo>
                  <a:cubicBezTo>
                    <a:pt x="223" y="165"/>
                    <a:pt x="258" y="180"/>
                    <a:pt x="293" y="197"/>
                  </a:cubicBezTo>
                  <a:cubicBezTo>
                    <a:pt x="314" y="207"/>
                    <a:pt x="339" y="219"/>
                    <a:pt x="355" y="237"/>
                  </a:cubicBezTo>
                  <a:cubicBezTo>
                    <a:pt x="355" y="238"/>
                    <a:pt x="356" y="238"/>
                    <a:pt x="357" y="238"/>
                  </a:cubicBezTo>
                  <a:cubicBezTo>
                    <a:pt x="357" y="239"/>
                    <a:pt x="357" y="239"/>
                    <a:pt x="357" y="239"/>
                  </a:cubicBezTo>
                  <a:cubicBezTo>
                    <a:pt x="371" y="273"/>
                    <a:pt x="415" y="234"/>
                    <a:pt x="425" y="216"/>
                  </a:cubicBezTo>
                  <a:cubicBezTo>
                    <a:pt x="432" y="203"/>
                    <a:pt x="438" y="183"/>
                    <a:pt x="430" y="169"/>
                  </a:cubicBezTo>
                  <a:cubicBezTo>
                    <a:pt x="424" y="158"/>
                    <a:pt x="412" y="152"/>
                    <a:pt x="400" y="156"/>
                  </a:cubicBezTo>
                  <a:close/>
                  <a:moveTo>
                    <a:pt x="233" y="61"/>
                  </a:moveTo>
                  <a:cubicBezTo>
                    <a:pt x="233" y="60"/>
                    <a:pt x="233" y="60"/>
                    <a:pt x="233" y="60"/>
                  </a:cubicBezTo>
                  <a:cubicBezTo>
                    <a:pt x="234" y="60"/>
                    <a:pt x="234" y="60"/>
                    <a:pt x="234" y="59"/>
                  </a:cubicBezTo>
                  <a:cubicBezTo>
                    <a:pt x="235" y="58"/>
                    <a:pt x="236" y="58"/>
                    <a:pt x="237" y="57"/>
                  </a:cubicBezTo>
                  <a:cubicBezTo>
                    <a:pt x="238" y="56"/>
                    <a:pt x="238" y="56"/>
                    <a:pt x="238" y="56"/>
                  </a:cubicBezTo>
                  <a:cubicBezTo>
                    <a:pt x="238" y="56"/>
                    <a:pt x="238" y="56"/>
                    <a:pt x="238" y="56"/>
                  </a:cubicBezTo>
                  <a:cubicBezTo>
                    <a:pt x="239" y="55"/>
                    <a:pt x="240" y="55"/>
                    <a:pt x="240" y="54"/>
                  </a:cubicBezTo>
                  <a:cubicBezTo>
                    <a:pt x="241" y="54"/>
                    <a:pt x="241" y="54"/>
                    <a:pt x="241" y="54"/>
                  </a:cubicBezTo>
                  <a:cubicBezTo>
                    <a:pt x="242" y="54"/>
                    <a:pt x="242" y="54"/>
                    <a:pt x="242" y="54"/>
                  </a:cubicBezTo>
                  <a:cubicBezTo>
                    <a:pt x="242" y="54"/>
                    <a:pt x="243" y="54"/>
                    <a:pt x="243" y="53"/>
                  </a:cubicBezTo>
                  <a:cubicBezTo>
                    <a:pt x="245" y="53"/>
                    <a:pt x="245" y="53"/>
                    <a:pt x="245" y="53"/>
                  </a:cubicBezTo>
                  <a:cubicBezTo>
                    <a:pt x="245" y="53"/>
                    <a:pt x="245" y="53"/>
                    <a:pt x="245" y="53"/>
                  </a:cubicBezTo>
                  <a:cubicBezTo>
                    <a:pt x="246" y="54"/>
                    <a:pt x="246" y="54"/>
                    <a:pt x="246" y="54"/>
                  </a:cubicBezTo>
                  <a:cubicBezTo>
                    <a:pt x="247" y="54"/>
                    <a:pt x="247" y="54"/>
                    <a:pt x="247" y="54"/>
                  </a:cubicBezTo>
                  <a:cubicBezTo>
                    <a:pt x="247" y="54"/>
                    <a:pt x="248" y="54"/>
                    <a:pt x="248" y="55"/>
                  </a:cubicBezTo>
                  <a:cubicBezTo>
                    <a:pt x="249" y="55"/>
                    <a:pt x="249" y="55"/>
                    <a:pt x="249" y="55"/>
                  </a:cubicBezTo>
                  <a:cubicBezTo>
                    <a:pt x="249" y="55"/>
                    <a:pt x="249" y="55"/>
                    <a:pt x="249" y="55"/>
                  </a:cubicBezTo>
                  <a:cubicBezTo>
                    <a:pt x="249" y="56"/>
                    <a:pt x="250" y="56"/>
                    <a:pt x="250" y="57"/>
                  </a:cubicBezTo>
                  <a:cubicBezTo>
                    <a:pt x="251" y="57"/>
                    <a:pt x="251" y="57"/>
                    <a:pt x="251" y="57"/>
                  </a:cubicBezTo>
                  <a:cubicBezTo>
                    <a:pt x="251" y="57"/>
                    <a:pt x="251" y="57"/>
                    <a:pt x="251" y="57"/>
                  </a:cubicBezTo>
                  <a:cubicBezTo>
                    <a:pt x="251" y="58"/>
                    <a:pt x="252" y="59"/>
                    <a:pt x="252" y="59"/>
                  </a:cubicBezTo>
                  <a:cubicBezTo>
                    <a:pt x="252" y="60"/>
                    <a:pt x="253" y="60"/>
                    <a:pt x="253" y="61"/>
                  </a:cubicBezTo>
                  <a:cubicBezTo>
                    <a:pt x="253" y="61"/>
                    <a:pt x="253" y="61"/>
                    <a:pt x="253" y="61"/>
                  </a:cubicBezTo>
                  <a:cubicBezTo>
                    <a:pt x="253" y="62"/>
                    <a:pt x="253" y="62"/>
                    <a:pt x="253" y="63"/>
                  </a:cubicBezTo>
                  <a:cubicBezTo>
                    <a:pt x="254" y="64"/>
                    <a:pt x="254" y="66"/>
                    <a:pt x="254" y="67"/>
                  </a:cubicBezTo>
                  <a:cubicBezTo>
                    <a:pt x="254" y="67"/>
                    <a:pt x="254" y="67"/>
                    <a:pt x="254" y="67"/>
                  </a:cubicBezTo>
                  <a:cubicBezTo>
                    <a:pt x="255" y="68"/>
                    <a:pt x="255" y="68"/>
                    <a:pt x="255" y="68"/>
                  </a:cubicBezTo>
                  <a:cubicBezTo>
                    <a:pt x="255" y="69"/>
                    <a:pt x="255" y="70"/>
                    <a:pt x="255" y="71"/>
                  </a:cubicBezTo>
                  <a:cubicBezTo>
                    <a:pt x="255" y="72"/>
                    <a:pt x="255" y="72"/>
                    <a:pt x="254" y="73"/>
                  </a:cubicBezTo>
                  <a:cubicBezTo>
                    <a:pt x="254" y="73"/>
                    <a:pt x="254" y="73"/>
                    <a:pt x="254" y="73"/>
                  </a:cubicBezTo>
                  <a:cubicBezTo>
                    <a:pt x="254" y="74"/>
                    <a:pt x="254" y="74"/>
                    <a:pt x="254" y="74"/>
                  </a:cubicBezTo>
                  <a:cubicBezTo>
                    <a:pt x="254" y="74"/>
                    <a:pt x="254" y="74"/>
                    <a:pt x="254" y="75"/>
                  </a:cubicBezTo>
                  <a:cubicBezTo>
                    <a:pt x="254" y="76"/>
                    <a:pt x="254" y="76"/>
                    <a:pt x="254" y="77"/>
                  </a:cubicBezTo>
                  <a:cubicBezTo>
                    <a:pt x="253" y="78"/>
                    <a:pt x="253" y="78"/>
                    <a:pt x="253" y="78"/>
                  </a:cubicBezTo>
                  <a:cubicBezTo>
                    <a:pt x="253" y="79"/>
                    <a:pt x="253" y="79"/>
                    <a:pt x="253" y="79"/>
                  </a:cubicBezTo>
                  <a:cubicBezTo>
                    <a:pt x="253" y="79"/>
                    <a:pt x="253" y="79"/>
                    <a:pt x="253" y="79"/>
                  </a:cubicBezTo>
                  <a:cubicBezTo>
                    <a:pt x="252" y="80"/>
                    <a:pt x="252" y="82"/>
                    <a:pt x="251" y="83"/>
                  </a:cubicBezTo>
                  <a:cubicBezTo>
                    <a:pt x="251" y="83"/>
                    <a:pt x="251" y="83"/>
                    <a:pt x="251" y="83"/>
                  </a:cubicBezTo>
                  <a:cubicBezTo>
                    <a:pt x="250" y="84"/>
                    <a:pt x="250" y="84"/>
                    <a:pt x="250" y="84"/>
                  </a:cubicBezTo>
                  <a:cubicBezTo>
                    <a:pt x="249" y="84"/>
                    <a:pt x="249" y="85"/>
                    <a:pt x="248" y="85"/>
                  </a:cubicBezTo>
                  <a:cubicBezTo>
                    <a:pt x="248" y="86"/>
                    <a:pt x="248" y="86"/>
                    <a:pt x="247" y="86"/>
                  </a:cubicBezTo>
                  <a:cubicBezTo>
                    <a:pt x="247" y="87"/>
                    <a:pt x="247" y="87"/>
                    <a:pt x="247" y="87"/>
                  </a:cubicBezTo>
                  <a:cubicBezTo>
                    <a:pt x="246" y="87"/>
                    <a:pt x="246" y="87"/>
                    <a:pt x="246" y="87"/>
                  </a:cubicBezTo>
                  <a:cubicBezTo>
                    <a:pt x="245" y="88"/>
                    <a:pt x="245" y="88"/>
                    <a:pt x="244" y="88"/>
                  </a:cubicBezTo>
                  <a:cubicBezTo>
                    <a:pt x="243" y="89"/>
                    <a:pt x="243" y="89"/>
                    <a:pt x="243" y="89"/>
                  </a:cubicBezTo>
                  <a:cubicBezTo>
                    <a:pt x="243" y="89"/>
                    <a:pt x="243" y="89"/>
                    <a:pt x="243" y="89"/>
                  </a:cubicBezTo>
                  <a:cubicBezTo>
                    <a:pt x="241" y="90"/>
                    <a:pt x="239" y="90"/>
                    <a:pt x="238" y="91"/>
                  </a:cubicBezTo>
                  <a:cubicBezTo>
                    <a:pt x="237" y="91"/>
                    <a:pt x="236" y="91"/>
                    <a:pt x="236" y="91"/>
                  </a:cubicBezTo>
                  <a:cubicBezTo>
                    <a:pt x="235" y="91"/>
                    <a:pt x="235" y="91"/>
                    <a:pt x="235" y="91"/>
                  </a:cubicBezTo>
                  <a:cubicBezTo>
                    <a:pt x="234" y="91"/>
                    <a:pt x="234" y="91"/>
                    <a:pt x="233" y="91"/>
                  </a:cubicBezTo>
                  <a:cubicBezTo>
                    <a:pt x="231" y="91"/>
                    <a:pt x="230" y="91"/>
                    <a:pt x="228" y="91"/>
                  </a:cubicBezTo>
                  <a:cubicBezTo>
                    <a:pt x="227" y="91"/>
                    <a:pt x="226" y="90"/>
                    <a:pt x="225" y="90"/>
                  </a:cubicBezTo>
                  <a:cubicBezTo>
                    <a:pt x="223" y="89"/>
                    <a:pt x="221" y="89"/>
                    <a:pt x="220" y="88"/>
                  </a:cubicBezTo>
                  <a:cubicBezTo>
                    <a:pt x="222" y="81"/>
                    <a:pt x="225" y="75"/>
                    <a:pt x="228" y="68"/>
                  </a:cubicBezTo>
                  <a:cubicBezTo>
                    <a:pt x="230" y="66"/>
                    <a:pt x="231" y="64"/>
                    <a:pt x="233" y="61"/>
                  </a:cubicBezTo>
                  <a:close/>
                  <a:moveTo>
                    <a:pt x="180" y="36"/>
                  </a:moveTo>
                  <a:cubicBezTo>
                    <a:pt x="193" y="49"/>
                    <a:pt x="201" y="67"/>
                    <a:pt x="209" y="84"/>
                  </a:cubicBezTo>
                  <a:cubicBezTo>
                    <a:pt x="204" y="82"/>
                    <a:pt x="199" y="80"/>
                    <a:pt x="194" y="78"/>
                  </a:cubicBezTo>
                  <a:cubicBezTo>
                    <a:pt x="183" y="70"/>
                    <a:pt x="180" y="49"/>
                    <a:pt x="180" y="36"/>
                  </a:cubicBezTo>
                  <a:close/>
                  <a:moveTo>
                    <a:pt x="10" y="94"/>
                  </a:moveTo>
                  <a:cubicBezTo>
                    <a:pt x="9" y="63"/>
                    <a:pt x="11" y="23"/>
                    <a:pt x="45" y="9"/>
                  </a:cubicBezTo>
                  <a:cubicBezTo>
                    <a:pt x="88" y="42"/>
                    <a:pt x="139" y="64"/>
                    <a:pt x="189" y="84"/>
                  </a:cubicBezTo>
                  <a:cubicBezTo>
                    <a:pt x="191" y="86"/>
                    <a:pt x="193" y="87"/>
                    <a:pt x="196" y="88"/>
                  </a:cubicBezTo>
                  <a:cubicBezTo>
                    <a:pt x="196" y="88"/>
                    <a:pt x="197" y="88"/>
                    <a:pt x="198" y="88"/>
                  </a:cubicBezTo>
                  <a:cubicBezTo>
                    <a:pt x="199" y="88"/>
                    <a:pt x="199" y="89"/>
                    <a:pt x="200" y="89"/>
                  </a:cubicBezTo>
                  <a:cubicBezTo>
                    <a:pt x="184" y="98"/>
                    <a:pt x="174" y="119"/>
                    <a:pt x="174" y="138"/>
                  </a:cubicBezTo>
                  <a:cubicBezTo>
                    <a:pt x="144" y="127"/>
                    <a:pt x="114" y="117"/>
                    <a:pt x="83" y="108"/>
                  </a:cubicBezTo>
                  <a:cubicBezTo>
                    <a:pt x="60" y="102"/>
                    <a:pt x="35" y="94"/>
                    <a:pt x="10" y="94"/>
                  </a:cubicBezTo>
                  <a:close/>
                  <a:moveTo>
                    <a:pt x="182" y="141"/>
                  </a:moveTo>
                  <a:cubicBezTo>
                    <a:pt x="182" y="123"/>
                    <a:pt x="190" y="101"/>
                    <a:pt x="208" y="94"/>
                  </a:cubicBezTo>
                  <a:cubicBezTo>
                    <a:pt x="208" y="95"/>
                    <a:pt x="209" y="96"/>
                    <a:pt x="210" y="96"/>
                  </a:cubicBezTo>
                  <a:cubicBezTo>
                    <a:pt x="211" y="97"/>
                    <a:pt x="213" y="97"/>
                    <a:pt x="215" y="97"/>
                  </a:cubicBezTo>
                  <a:cubicBezTo>
                    <a:pt x="216" y="99"/>
                    <a:pt x="218" y="99"/>
                    <a:pt x="219" y="98"/>
                  </a:cubicBezTo>
                  <a:cubicBezTo>
                    <a:pt x="220" y="98"/>
                    <a:pt x="220" y="98"/>
                    <a:pt x="220" y="98"/>
                  </a:cubicBezTo>
                  <a:cubicBezTo>
                    <a:pt x="206" y="110"/>
                    <a:pt x="198" y="129"/>
                    <a:pt x="200" y="147"/>
                  </a:cubicBezTo>
                  <a:cubicBezTo>
                    <a:pt x="200" y="148"/>
                    <a:pt x="200" y="148"/>
                    <a:pt x="200" y="148"/>
                  </a:cubicBezTo>
                  <a:cubicBezTo>
                    <a:pt x="198" y="147"/>
                    <a:pt x="196" y="146"/>
                    <a:pt x="193" y="145"/>
                  </a:cubicBezTo>
                  <a:cubicBezTo>
                    <a:pt x="190" y="144"/>
                    <a:pt x="186" y="142"/>
                    <a:pt x="182" y="141"/>
                  </a:cubicBezTo>
                  <a:close/>
                  <a:moveTo>
                    <a:pt x="354" y="225"/>
                  </a:moveTo>
                  <a:cubicBezTo>
                    <a:pt x="339" y="211"/>
                    <a:pt x="318" y="201"/>
                    <a:pt x="300" y="192"/>
                  </a:cubicBezTo>
                  <a:cubicBezTo>
                    <a:pt x="270" y="176"/>
                    <a:pt x="238" y="163"/>
                    <a:pt x="207" y="150"/>
                  </a:cubicBezTo>
                  <a:cubicBezTo>
                    <a:pt x="207" y="150"/>
                    <a:pt x="208" y="149"/>
                    <a:pt x="208" y="147"/>
                  </a:cubicBezTo>
                  <a:cubicBezTo>
                    <a:pt x="206" y="130"/>
                    <a:pt x="215" y="111"/>
                    <a:pt x="229" y="101"/>
                  </a:cubicBezTo>
                  <a:cubicBezTo>
                    <a:pt x="229" y="101"/>
                    <a:pt x="229" y="101"/>
                    <a:pt x="230" y="100"/>
                  </a:cubicBezTo>
                  <a:cubicBezTo>
                    <a:pt x="282" y="121"/>
                    <a:pt x="335" y="139"/>
                    <a:pt x="388" y="158"/>
                  </a:cubicBezTo>
                  <a:cubicBezTo>
                    <a:pt x="371" y="174"/>
                    <a:pt x="353" y="200"/>
                    <a:pt x="354" y="225"/>
                  </a:cubicBezTo>
                  <a:close/>
                  <a:moveTo>
                    <a:pt x="424" y="197"/>
                  </a:moveTo>
                  <a:cubicBezTo>
                    <a:pt x="421" y="209"/>
                    <a:pt x="414" y="220"/>
                    <a:pt x="405" y="229"/>
                  </a:cubicBezTo>
                  <a:cubicBezTo>
                    <a:pt x="388" y="245"/>
                    <a:pt x="361" y="251"/>
                    <a:pt x="363" y="220"/>
                  </a:cubicBezTo>
                  <a:cubicBezTo>
                    <a:pt x="363" y="215"/>
                    <a:pt x="364" y="211"/>
                    <a:pt x="365" y="206"/>
                  </a:cubicBezTo>
                  <a:cubicBezTo>
                    <a:pt x="367" y="213"/>
                    <a:pt x="372" y="218"/>
                    <a:pt x="383" y="221"/>
                  </a:cubicBezTo>
                  <a:cubicBezTo>
                    <a:pt x="388" y="222"/>
                    <a:pt x="390" y="215"/>
                    <a:pt x="385" y="213"/>
                  </a:cubicBezTo>
                  <a:cubicBezTo>
                    <a:pt x="354" y="206"/>
                    <a:pt x="388" y="164"/>
                    <a:pt x="407" y="162"/>
                  </a:cubicBezTo>
                  <a:cubicBezTo>
                    <a:pt x="426" y="161"/>
                    <a:pt x="426" y="185"/>
                    <a:pt x="424" y="197"/>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4" name="iṩliḍe"/>
            <p:cNvSpPr/>
            <p:nvPr/>
          </p:nvSpPr>
          <p:spPr bwMode="auto">
            <a:xfrm>
              <a:off x="2518803" y="3025319"/>
              <a:ext cx="113508" cy="94955"/>
            </a:xfrm>
            <a:custGeom>
              <a:avLst/>
              <a:gdLst>
                <a:gd name="T0" fmla="*/ 35 w 72"/>
                <a:gd name="T1" fmla="*/ 7 h 61"/>
                <a:gd name="T2" fmla="*/ 35 w 72"/>
                <a:gd name="T3" fmla="*/ 6 h 61"/>
                <a:gd name="T4" fmla="*/ 27 w 72"/>
                <a:gd name="T5" fmla="*/ 6 h 61"/>
                <a:gd name="T6" fmla="*/ 27 w 72"/>
                <a:gd name="T7" fmla="*/ 7 h 61"/>
                <a:gd name="T8" fmla="*/ 27 w 72"/>
                <a:gd name="T9" fmla="*/ 24 h 61"/>
                <a:gd name="T10" fmla="*/ 5 w 72"/>
                <a:gd name="T11" fmla="*/ 23 h 61"/>
                <a:gd name="T12" fmla="*/ 5 w 72"/>
                <a:gd name="T13" fmla="*/ 31 h 61"/>
                <a:gd name="T14" fmla="*/ 27 w 72"/>
                <a:gd name="T15" fmla="*/ 32 h 61"/>
                <a:gd name="T16" fmla="*/ 27 w 72"/>
                <a:gd name="T17" fmla="*/ 55 h 61"/>
                <a:gd name="T18" fmla="*/ 35 w 72"/>
                <a:gd name="T19" fmla="*/ 55 h 61"/>
                <a:gd name="T20" fmla="*/ 35 w 72"/>
                <a:gd name="T21" fmla="*/ 32 h 61"/>
                <a:gd name="T22" fmla="*/ 67 w 72"/>
                <a:gd name="T23" fmla="*/ 33 h 61"/>
                <a:gd name="T24" fmla="*/ 67 w 72"/>
                <a:gd name="T25" fmla="*/ 25 h 61"/>
                <a:gd name="T26" fmla="*/ 35 w 72"/>
                <a:gd name="T27" fmla="*/ 24 h 61"/>
                <a:gd name="T28" fmla="*/ 35 w 72"/>
                <a:gd name="T29" fmla="*/ 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61">
                  <a:moveTo>
                    <a:pt x="35" y="7"/>
                  </a:moveTo>
                  <a:cubicBezTo>
                    <a:pt x="35" y="7"/>
                    <a:pt x="35" y="6"/>
                    <a:pt x="35" y="6"/>
                  </a:cubicBezTo>
                  <a:cubicBezTo>
                    <a:pt x="35" y="0"/>
                    <a:pt x="27" y="0"/>
                    <a:pt x="27" y="6"/>
                  </a:cubicBezTo>
                  <a:cubicBezTo>
                    <a:pt x="27" y="6"/>
                    <a:pt x="27" y="7"/>
                    <a:pt x="27" y="7"/>
                  </a:cubicBezTo>
                  <a:cubicBezTo>
                    <a:pt x="27" y="13"/>
                    <a:pt x="27" y="19"/>
                    <a:pt x="27" y="24"/>
                  </a:cubicBezTo>
                  <a:cubicBezTo>
                    <a:pt x="20" y="24"/>
                    <a:pt x="12" y="23"/>
                    <a:pt x="5" y="23"/>
                  </a:cubicBezTo>
                  <a:cubicBezTo>
                    <a:pt x="0" y="22"/>
                    <a:pt x="0" y="30"/>
                    <a:pt x="5" y="31"/>
                  </a:cubicBezTo>
                  <a:cubicBezTo>
                    <a:pt x="12" y="31"/>
                    <a:pt x="20" y="32"/>
                    <a:pt x="27" y="32"/>
                  </a:cubicBezTo>
                  <a:cubicBezTo>
                    <a:pt x="27" y="40"/>
                    <a:pt x="27" y="48"/>
                    <a:pt x="27" y="55"/>
                  </a:cubicBezTo>
                  <a:cubicBezTo>
                    <a:pt x="27" y="61"/>
                    <a:pt x="35" y="61"/>
                    <a:pt x="35" y="55"/>
                  </a:cubicBezTo>
                  <a:cubicBezTo>
                    <a:pt x="35" y="48"/>
                    <a:pt x="35" y="40"/>
                    <a:pt x="35" y="32"/>
                  </a:cubicBezTo>
                  <a:cubicBezTo>
                    <a:pt x="46" y="33"/>
                    <a:pt x="57" y="33"/>
                    <a:pt x="67" y="33"/>
                  </a:cubicBezTo>
                  <a:cubicBezTo>
                    <a:pt x="72" y="33"/>
                    <a:pt x="72" y="25"/>
                    <a:pt x="67" y="25"/>
                  </a:cubicBezTo>
                  <a:cubicBezTo>
                    <a:pt x="57" y="25"/>
                    <a:pt x="46" y="25"/>
                    <a:pt x="35" y="24"/>
                  </a:cubicBezTo>
                  <a:cubicBezTo>
                    <a:pt x="35" y="19"/>
                    <a:pt x="35" y="13"/>
                    <a:pt x="35" y="7"/>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5" name="iŝļíďè"/>
            <p:cNvSpPr/>
            <p:nvPr/>
          </p:nvSpPr>
          <p:spPr bwMode="auto">
            <a:xfrm>
              <a:off x="3140916" y="2765559"/>
              <a:ext cx="280497" cy="261943"/>
            </a:xfrm>
            <a:custGeom>
              <a:avLst/>
              <a:gdLst>
                <a:gd name="T0" fmla="*/ 177 w 178"/>
                <a:gd name="T1" fmla="*/ 114 h 167"/>
                <a:gd name="T2" fmla="*/ 91 w 178"/>
                <a:gd name="T3" fmla="*/ 6 h 167"/>
                <a:gd name="T4" fmla="*/ 91 w 178"/>
                <a:gd name="T5" fmla="*/ 5 h 167"/>
                <a:gd name="T6" fmla="*/ 83 w 178"/>
                <a:gd name="T7" fmla="*/ 3 h 167"/>
                <a:gd name="T8" fmla="*/ 1 w 178"/>
                <a:gd name="T9" fmla="*/ 126 h 167"/>
                <a:gd name="T10" fmla="*/ 4 w 178"/>
                <a:gd name="T11" fmla="*/ 131 h 167"/>
                <a:gd name="T12" fmla="*/ 7 w 178"/>
                <a:gd name="T13" fmla="*/ 134 h 167"/>
                <a:gd name="T14" fmla="*/ 93 w 178"/>
                <a:gd name="T15" fmla="*/ 160 h 167"/>
                <a:gd name="T16" fmla="*/ 98 w 178"/>
                <a:gd name="T17" fmla="*/ 165 h 167"/>
                <a:gd name="T18" fmla="*/ 175 w 178"/>
                <a:gd name="T19" fmla="*/ 119 h 167"/>
                <a:gd name="T20" fmla="*/ 177 w 178"/>
                <a:gd name="T21" fmla="*/ 114 h 167"/>
                <a:gd name="T22" fmla="*/ 100 w 178"/>
                <a:gd name="T23" fmla="*/ 155 h 167"/>
                <a:gd name="T24" fmla="*/ 91 w 178"/>
                <a:gd name="T25" fmla="*/ 19 h 167"/>
                <a:gd name="T26" fmla="*/ 168 w 178"/>
                <a:gd name="T27" fmla="*/ 114 h 167"/>
                <a:gd name="T28" fmla="*/ 100 w 178"/>
                <a:gd name="T29" fmla="*/ 155 h 167"/>
                <a:gd name="T30" fmla="*/ 91 w 178"/>
                <a:gd name="T31" fmla="*/ 151 h 167"/>
                <a:gd name="T32" fmla="*/ 10 w 178"/>
                <a:gd name="T33" fmla="*/ 127 h 167"/>
                <a:gd name="T34" fmla="*/ 83 w 178"/>
                <a:gd name="T35" fmla="*/ 18 h 167"/>
                <a:gd name="T36" fmla="*/ 91 w 178"/>
                <a:gd name="T37" fmla="*/ 15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8" h="167">
                  <a:moveTo>
                    <a:pt x="177" y="114"/>
                  </a:moveTo>
                  <a:cubicBezTo>
                    <a:pt x="153" y="74"/>
                    <a:pt x="121" y="41"/>
                    <a:pt x="91" y="6"/>
                  </a:cubicBezTo>
                  <a:cubicBezTo>
                    <a:pt x="91" y="5"/>
                    <a:pt x="91" y="5"/>
                    <a:pt x="91" y="5"/>
                  </a:cubicBezTo>
                  <a:cubicBezTo>
                    <a:pt x="90" y="1"/>
                    <a:pt x="85" y="0"/>
                    <a:pt x="83" y="3"/>
                  </a:cubicBezTo>
                  <a:cubicBezTo>
                    <a:pt x="56" y="44"/>
                    <a:pt x="28" y="85"/>
                    <a:pt x="1" y="126"/>
                  </a:cubicBezTo>
                  <a:cubicBezTo>
                    <a:pt x="0" y="128"/>
                    <a:pt x="2" y="131"/>
                    <a:pt x="4" y="131"/>
                  </a:cubicBezTo>
                  <a:cubicBezTo>
                    <a:pt x="4" y="133"/>
                    <a:pt x="5" y="134"/>
                    <a:pt x="7" y="134"/>
                  </a:cubicBezTo>
                  <a:cubicBezTo>
                    <a:pt x="37" y="138"/>
                    <a:pt x="64" y="152"/>
                    <a:pt x="93" y="160"/>
                  </a:cubicBezTo>
                  <a:cubicBezTo>
                    <a:pt x="91" y="163"/>
                    <a:pt x="95" y="167"/>
                    <a:pt x="98" y="165"/>
                  </a:cubicBezTo>
                  <a:cubicBezTo>
                    <a:pt x="124" y="150"/>
                    <a:pt x="149" y="134"/>
                    <a:pt x="175" y="119"/>
                  </a:cubicBezTo>
                  <a:cubicBezTo>
                    <a:pt x="177" y="118"/>
                    <a:pt x="178" y="116"/>
                    <a:pt x="177" y="114"/>
                  </a:cubicBezTo>
                  <a:close/>
                  <a:moveTo>
                    <a:pt x="100" y="155"/>
                  </a:moveTo>
                  <a:cubicBezTo>
                    <a:pt x="90" y="110"/>
                    <a:pt x="92" y="64"/>
                    <a:pt x="91" y="19"/>
                  </a:cubicBezTo>
                  <a:cubicBezTo>
                    <a:pt x="118" y="49"/>
                    <a:pt x="146" y="79"/>
                    <a:pt x="168" y="114"/>
                  </a:cubicBezTo>
                  <a:cubicBezTo>
                    <a:pt x="145" y="127"/>
                    <a:pt x="123" y="142"/>
                    <a:pt x="100" y="155"/>
                  </a:cubicBezTo>
                  <a:close/>
                  <a:moveTo>
                    <a:pt x="91" y="151"/>
                  </a:moveTo>
                  <a:cubicBezTo>
                    <a:pt x="64" y="143"/>
                    <a:pt x="38" y="131"/>
                    <a:pt x="10" y="127"/>
                  </a:cubicBezTo>
                  <a:cubicBezTo>
                    <a:pt x="34" y="90"/>
                    <a:pt x="59" y="54"/>
                    <a:pt x="83" y="18"/>
                  </a:cubicBezTo>
                  <a:cubicBezTo>
                    <a:pt x="84" y="62"/>
                    <a:pt x="82" y="107"/>
                    <a:pt x="91" y="151"/>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6" name="íṣļïḓê"/>
            <p:cNvSpPr/>
            <p:nvPr/>
          </p:nvSpPr>
          <p:spPr bwMode="auto">
            <a:xfrm>
              <a:off x="3221682" y="2661874"/>
              <a:ext cx="85131" cy="88406"/>
            </a:xfrm>
            <a:custGeom>
              <a:avLst/>
              <a:gdLst>
                <a:gd name="T0" fmla="*/ 2 w 54"/>
                <a:gd name="T1" fmla="*/ 43 h 56"/>
                <a:gd name="T2" fmla="*/ 3 w 54"/>
                <a:gd name="T3" fmla="*/ 51 h 56"/>
                <a:gd name="T4" fmla="*/ 11 w 54"/>
                <a:gd name="T5" fmla="*/ 48 h 56"/>
                <a:gd name="T6" fmla="*/ 10 w 54"/>
                <a:gd name="T7" fmla="*/ 44 h 56"/>
                <a:gd name="T8" fmla="*/ 41 w 54"/>
                <a:gd name="T9" fmla="*/ 40 h 56"/>
                <a:gd name="T10" fmla="*/ 41 w 54"/>
                <a:gd name="T11" fmla="*/ 47 h 56"/>
                <a:gd name="T12" fmla="*/ 49 w 54"/>
                <a:gd name="T13" fmla="*/ 47 h 56"/>
                <a:gd name="T14" fmla="*/ 48 w 54"/>
                <a:gd name="T15" fmla="*/ 37 h 56"/>
                <a:gd name="T16" fmla="*/ 50 w 54"/>
                <a:gd name="T17" fmla="*/ 36 h 56"/>
                <a:gd name="T18" fmla="*/ 47 w 54"/>
                <a:gd name="T19" fmla="*/ 29 h 56"/>
                <a:gd name="T20" fmla="*/ 21 w 54"/>
                <a:gd name="T21" fmla="*/ 1 h 56"/>
                <a:gd name="T22" fmla="*/ 2 w 54"/>
                <a:gd name="T23" fmla="*/ 37 h 56"/>
                <a:gd name="T24" fmla="*/ 2 w 54"/>
                <a:gd name="T25" fmla="*/ 43 h 56"/>
                <a:gd name="T26" fmla="*/ 22 w 54"/>
                <a:gd name="T27" fmla="*/ 9 h 56"/>
                <a:gd name="T28" fmla="*/ 34 w 54"/>
                <a:gd name="T29" fmla="*/ 17 h 56"/>
                <a:gd name="T30" fmla="*/ 39 w 54"/>
                <a:gd name="T31" fmla="*/ 32 h 56"/>
                <a:gd name="T32" fmla="*/ 9 w 54"/>
                <a:gd name="T33" fmla="*/ 36 h 56"/>
                <a:gd name="T34" fmla="*/ 22 w 54"/>
                <a:gd name="T35" fmla="*/ 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56">
                  <a:moveTo>
                    <a:pt x="2" y="43"/>
                  </a:moveTo>
                  <a:cubicBezTo>
                    <a:pt x="2" y="46"/>
                    <a:pt x="3" y="49"/>
                    <a:pt x="3" y="51"/>
                  </a:cubicBezTo>
                  <a:cubicBezTo>
                    <a:pt x="4" y="56"/>
                    <a:pt x="11" y="54"/>
                    <a:pt x="11" y="48"/>
                  </a:cubicBezTo>
                  <a:cubicBezTo>
                    <a:pt x="10" y="47"/>
                    <a:pt x="10" y="46"/>
                    <a:pt x="10" y="44"/>
                  </a:cubicBezTo>
                  <a:cubicBezTo>
                    <a:pt x="21" y="45"/>
                    <a:pt x="31" y="43"/>
                    <a:pt x="41" y="40"/>
                  </a:cubicBezTo>
                  <a:cubicBezTo>
                    <a:pt x="41" y="42"/>
                    <a:pt x="41" y="45"/>
                    <a:pt x="41" y="47"/>
                  </a:cubicBezTo>
                  <a:cubicBezTo>
                    <a:pt x="41" y="52"/>
                    <a:pt x="49" y="52"/>
                    <a:pt x="49" y="47"/>
                  </a:cubicBezTo>
                  <a:cubicBezTo>
                    <a:pt x="49" y="44"/>
                    <a:pt x="49" y="41"/>
                    <a:pt x="48" y="37"/>
                  </a:cubicBezTo>
                  <a:cubicBezTo>
                    <a:pt x="49" y="37"/>
                    <a:pt x="49" y="36"/>
                    <a:pt x="50" y="36"/>
                  </a:cubicBezTo>
                  <a:cubicBezTo>
                    <a:pt x="54" y="34"/>
                    <a:pt x="51" y="28"/>
                    <a:pt x="47" y="29"/>
                  </a:cubicBezTo>
                  <a:cubicBezTo>
                    <a:pt x="44" y="15"/>
                    <a:pt x="36" y="0"/>
                    <a:pt x="21" y="1"/>
                  </a:cubicBezTo>
                  <a:cubicBezTo>
                    <a:pt x="5" y="2"/>
                    <a:pt x="1" y="22"/>
                    <a:pt x="2" y="37"/>
                  </a:cubicBezTo>
                  <a:cubicBezTo>
                    <a:pt x="0" y="39"/>
                    <a:pt x="0" y="42"/>
                    <a:pt x="2" y="43"/>
                  </a:cubicBezTo>
                  <a:close/>
                  <a:moveTo>
                    <a:pt x="22" y="9"/>
                  </a:moveTo>
                  <a:cubicBezTo>
                    <a:pt x="27" y="8"/>
                    <a:pt x="31" y="13"/>
                    <a:pt x="34" y="17"/>
                  </a:cubicBezTo>
                  <a:cubicBezTo>
                    <a:pt x="37" y="21"/>
                    <a:pt x="38" y="27"/>
                    <a:pt x="39" y="32"/>
                  </a:cubicBezTo>
                  <a:cubicBezTo>
                    <a:pt x="30" y="36"/>
                    <a:pt x="20" y="37"/>
                    <a:pt x="9" y="36"/>
                  </a:cubicBezTo>
                  <a:cubicBezTo>
                    <a:pt x="9" y="25"/>
                    <a:pt x="11" y="11"/>
                    <a:pt x="22" y="9"/>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7" name="íṡḻîḑê"/>
            <p:cNvSpPr/>
            <p:nvPr/>
          </p:nvSpPr>
          <p:spPr bwMode="auto">
            <a:xfrm>
              <a:off x="3047053" y="3001307"/>
              <a:ext cx="90589" cy="125515"/>
            </a:xfrm>
            <a:custGeom>
              <a:avLst/>
              <a:gdLst>
                <a:gd name="T0" fmla="*/ 56 w 58"/>
                <a:gd name="T1" fmla="*/ 53 h 80"/>
                <a:gd name="T2" fmla="*/ 26 w 58"/>
                <a:gd name="T3" fmla="*/ 28 h 80"/>
                <a:gd name="T4" fmla="*/ 28 w 58"/>
                <a:gd name="T5" fmla="*/ 5 h 80"/>
                <a:gd name="T6" fmla="*/ 24 w 58"/>
                <a:gd name="T7" fmla="*/ 0 h 80"/>
                <a:gd name="T8" fmla="*/ 5 w 58"/>
                <a:gd name="T9" fmla="*/ 3 h 80"/>
                <a:gd name="T10" fmla="*/ 3 w 58"/>
                <a:gd name="T11" fmla="*/ 10 h 80"/>
                <a:gd name="T12" fmla="*/ 1 w 58"/>
                <a:gd name="T13" fmla="*/ 15 h 80"/>
                <a:gd name="T14" fmla="*/ 13 w 58"/>
                <a:gd name="T15" fmla="*/ 65 h 80"/>
                <a:gd name="T16" fmla="*/ 13 w 58"/>
                <a:gd name="T17" fmla="*/ 73 h 80"/>
                <a:gd name="T18" fmla="*/ 56 w 58"/>
                <a:gd name="T19" fmla="*/ 53 h 80"/>
                <a:gd name="T20" fmla="*/ 20 w 58"/>
                <a:gd name="T21" fmla="*/ 67 h 80"/>
                <a:gd name="T22" fmla="*/ 20 w 58"/>
                <a:gd name="T23" fmla="*/ 62 h 80"/>
                <a:gd name="T24" fmla="*/ 9 w 58"/>
                <a:gd name="T25" fmla="*/ 13 h 80"/>
                <a:gd name="T26" fmla="*/ 7 w 58"/>
                <a:gd name="T27" fmla="*/ 10 h 80"/>
                <a:gd name="T28" fmla="*/ 20 w 58"/>
                <a:gd name="T29" fmla="*/ 9 h 80"/>
                <a:gd name="T30" fmla="*/ 16 w 58"/>
                <a:gd name="T31" fmla="*/ 31 h 80"/>
                <a:gd name="T32" fmla="*/ 20 w 58"/>
                <a:gd name="T33" fmla="*/ 37 h 80"/>
                <a:gd name="T34" fmla="*/ 48 w 58"/>
                <a:gd name="T35" fmla="*/ 51 h 80"/>
                <a:gd name="T36" fmla="*/ 20 w 58"/>
                <a:gd name="T37" fmla="*/ 6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80">
                  <a:moveTo>
                    <a:pt x="56" y="53"/>
                  </a:moveTo>
                  <a:cubicBezTo>
                    <a:pt x="58" y="33"/>
                    <a:pt x="42" y="25"/>
                    <a:pt x="26" y="28"/>
                  </a:cubicBezTo>
                  <a:cubicBezTo>
                    <a:pt x="27" y="20"/>
                    <a:pt x="27" y="14"/>
                    <a:pt x="28" y="5"/>
                  </a:cubicBezTo>
                  <a:cubicBezTo>
                    <a:pt x="28" y="3"/>
                    <a:pt x="27" y="0"/>
                    <a:pt x="24" y="0"/>
                  </a:cubicBezTo>
                  <a:cubicBezTo>
                    <a:pt x="17" y="1"/>
                    <a:pt x="11" y="2"/>
                    <a:pt x="5" y="3"/>
                  </a:cubicBezTo>
                  <a:cubicBezTo>
                    <a:pt x="0" y="3"/>
                    <a:pt x="0" y="9"/>
                    <a:pt x="3" y="10"/>
                  </a:cubicBezTo>
                  <a:cubicBezTo>
                    <a:pt x="2" y="11"/>
                    <a:pt x="1" y="13"/>
                    <a:pt x="1" y="15"/>
                  </a:cubicBezTo>
                  <a:cubicBezTo>
                    <a:pt x="3" y="31"/>
                    <a:pt x="6" y="50"/>
                    <a:pt x="13" y="65"/>
                  </a:cubicBezTo>
                  <a:cubicBezTo>
                    <a:pt x="10" y="66"/>
                    <a:pt x="10" y="72"/>
                    <a:pt x="13" y="73"/>
                  </a:cubicBezTo>
                  <a:cubicBezTo>
                    <a:pt x="31" y="80"/>
                    <a:pt x="53" y="75"/>
                    <a:pt x="56" y="53"/>
                  </a:cubicBezTo>
                  <a:close/>
                  <a:moveTo>
                    <a:pt x="20" y="67"/>
                  </a:moveTo>
                  <a:cubicBezTo>
                    <a:pt x="21" y="66"/>
                    <a:pt x="21" y="64"/>
                    <a:pt x="20" y="62"/>
                  </a:cubicBezTo>
                  <a:cubicBezTo>
                    <a:pt x="14" y="47"/>
                    <a:pt x="11" y="29"/>
                    <a:pt x="9" y="13"/>
                  </a:cubicBezTo>
                  <a:cubicBezTo>
                    <a:pt x="8" y="12"/>
                    <a:pt x="8" y="11"/>
                    <a:pt x="7" y="10"/>
                  </a:cubicBezTo>
                  <a:cubicBezTo>
                    <a:pt x="11" y="10"/>
                    <a:pt x="15" y="9"/>
                    <a:pt x="20" y="9"/>
                  </a:cubicBezTo>
                  <a:cubicBezTo>
                    <a:pt x="19" y="16"/>
                    <a:pt x="20" y="24"/>
                    <a:pt x="16" y="31"/>
                  </a:cubicBezTo>
                  <a:cubicBezTo>
                    <a:pt x="14" y="34"/>
                    <a:pt x="17" y="38"/>
                    <a:pt x="20" y="37"/>
                  </a:cubicBezTo>
                  <a:cubicBezTo>
                    <a:pt x="33" y="33"/>
                    <a:pt x="49" y="34"/>
                    <a:pt x="48" y="51"/>
                  </a:cubicBezTo>
                  <a:cubicBezTo>
                    <a:pt x="47" y="67"/>
                    <a:pt x="32" y="70"/>
                    <a:pt x="20" y="67"/>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8" name="íṩ1ïďè"/>
            <p:cNvSpPr/>
            <p:nvPr/>
          </p:nvSpPr>
          <p:spPr bwMode="auto">
            <a:xfrm>
              <a:off x="3243510" y="3072250"/>
              <a:ext cx="89497" cy="72034"/>
            </a:xfrm>
            <a:custGeom>
              <a:avLst/>
              <a:gdLst>
                <a:gd name="T0" fmla="*/ 26 w 57"/>
                <a:gd name="T1" fmla="*/ 9 h 46"/>
                <a:gd name="T2" fmla="*/ 26 w 57"/>
                <a:gd name="T3" fmla="*/ 1 h 46"/>
                <a:gd name="T4" fmla="*/ 4 w 57"/>
                <a:gd name="T5" fmla="*/ 12 h 46"/>
                <a:gd name="T6" fmla="*/ 6 w 57"/>
                <a:gd name="T7" fmla="*/ 30 h 46"/>
                <a:gd name="T8" fmla="*/ 53 w 57"/>
                <a:gd name="T9" fmla="*/ 29 h 46"/>
                <a:gd name="T10" fmla="*/ 48 w 57"/>
                <a:gd name="T11" fmla="*/ 24 h 46"/>
                <a:gd name="T12" fmla="*/ 13 w 57"/>
                <a:gd name="T13" fmla="*/ 26 h 46"/>
                <a:gd name="T14" fmla="*/ 11 w 57"/>
                <a:gd name="T15" fmla="*/ 17 h 46"/>
                <a:gd name="T16" fmla="*/ 26 w 57"/>
                <a:gd name="T17"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46">
                  <a:moveTo>
                    <a:pt x="26" y="9"/>
                  </a:moveTo>
                  <a:cubicBezTo>
                    <a:pt x="31" y="8"/>
                    <a:pt x="32" y="0"/>
                    <a:pt x="26" y="1"/>
                  </a:cubicBezTo>
                  <a:cubicBezTo>
                    <a:pt x="18" y="2"/>
                    <a:pt x="9" y="4"/>
                    <a:pt x="4" y="12"/>
                  </a:cubicBezTo>
                  <a:cubicBezTo>
                    <a:pt x="0" y="18"/>
                    <a:pt x="2" y="25"/>
                    <a:pt x="6" y="30"/>
                  </a:cubicBezTo>
                  <a:cubicBezTo>
                    <a:pt x="18" y="46"/>
                    <a:pt x="40" y="40"/>
                    <a:pt x="53" y="29"/>
                  </a:cubicBezTo>
                  <a:cubicBezTo>
                    <a:pt x="57" y="26"/>
                    <a:pt x="52" y="20"/>
                    <a:pt x="48" y="24"/>
                  </a:cubicBezTo>
                  <a:cubicBezTo>
                    <a:pt x="38" y="32"/>
                    <a:pt x="23" y="36"/>
                    <a:pt x="13" y="26"/>
                  </a:cubicBezTo>
                  <a:cubicBezTo>
                    <a:pt x="11" y="24"/>
                    <a:pt x="9" y="20"/>
                    <a:pt x="11" y="17"/>
                  </a:cubicBezTo>
                  <a:cubicBezTo>
                    <a:pt x="13" y="11"/>
                    <a:pt x="21" y="10"/>
                    <a:pt x="26" y="9"/>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9" name="i$1iḓè"/>
            <p:cNvSpPr/>
            <p:nvPr/>
          </p:nvSpPr>
          <p:spPr bwMode="auto">
            <a:xfrm>
              <a:off x="3443241" y="2905262"/>
              <a:ext cx="70943" cy="100411"/>
            </a:xfrm>
            <a:custGeom>
              <a:avLst/>
              <a:gdLst>
                <a:gd name="T0" fmla="*/ 3 w 45"/>
                <a:gd name="T1" fmla="*/ 15 h 64"/>
                <a:gd name="T2" fmla="*/ 21 w 45"/>
                <a:gd name="T3" fmla="*/ 60 h 64"/>
                <a:gd name="T4" fmla="*/ 28 w 45"/>
                <a:gd name="T5" fmla="*/ 59 h 64"/>
                <a:gd name="T6" fmla="*/ 32 w 45"/>
                <a:gd name="T7" fmla="*/ 58 h 64"/>
                <a:gd name="T8" fmla="*/ 38 w 45"/>
                <a:gd name="T9" fmla="*/ 16 h 64"/>
                <a:gd name="T10" fmla="*/ 7 w 45"/>
                <a:gd name="T11" fmla="*/ 6 h 64"/>
                <a:gd name="T12" fmla="*/ 1 w 45"/>
                <a:gd name="T13" fmla="*/ 11 h 64"/>
                <a:gd name="T14" fmla="*/ 3 w 45"/>
                <a:gd name="T15" fmla="*/ 15 h 64"/>
                <a:gd name="T16" fmla="*/ 27 w 45"/>
                <a:gd name="T17" fmla="*/ 53 h 64"/>
                <a:gd name="T18" fmla="*/ 11 w 45"/>
                <a:gd name="T19" fmla="*/ 13 h 64"/>
                <a:gd name="T20" fmla="*/ 27 w 45"/>
                <a:gd name="T21"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64">
                  <a:moveTo>
                    <a:pt x="3" y="15"/>
                  </a:moveTo>
                  <a:cubicBezTo>
                    <a:pt x="9" y="30"/>
                    <a:pt x="15" y="45"/>
                    <a:pt x="21" y="60"/>
                  </a:cubicBezTo>
                  <a:cubicBezTo>
                    <a:pt x="23" y="64"/>
                    <a:pt x="27" y="62"/>
                    <a:pt x="28" y="59"/>
                  </a:cubicBezTo>
                  <a:cubicBezTo>
                    <a:pt x="29" y="60"/>
                    <a:pt x="31" y="60"/>
                    <a:pt x="32" y="58"/>
                  </a:cubicBezTo>
                  <a:cubicBezTo>
                    <a:pt x="43" y="48"/>
                    <a:pt x="45" y="29"/>
                    <a:pt x="38" y="16"/>
                  </a:cubicBezTo>
                  <a:cubicBezTo>
                    <a:pt x="32" y="2"/>
                    <a:pt x="19" y="0"/>
                    <a:pt x="7" y="6"/>
                  </a:cubicBezTo>
                  <a:cubicBezTo>
                    <a:pt x="5" y="5"/>
                    <a:pt x="1" y="7"/>
                    <a:pt x="1" y="11"/>
                  </a:cubicBezTo>
                  <a:cubicBezTo>
                    <a:pt x="0" y="12"/>
                    <a:pt x="1" y="14"/>
                    <a:pt x="3" y="15"/>
                  </a:cubicBezTo>
                  <a:close/>
                  <a:moveTo>
                    <a:pt x="27" y="53"/>
                  </a:moveTo>
                  <a:cubicBezTo>
                    <a:pt x="21" y="40"/>
                    <a:pt x="16" y="26"/>
                    <a:pt x="11" y="13"/>
                  </a:cubicBezTo>
                  <a:cubicBezTo>
                    <a:pt x="32" y="0"/>
                    <a:pt x="41" y="39"/>
                    <a:pt x="27" y="53"/>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0" name="íṧľîḋê"/>
            <p:cNvSpPr/>
            <p:nvPr/>
          </p:nvSpPr>
          <p:spPr bwMode="auto">
            <a:xfrm>
              <a:off x="3267522" y="2157634"/>
              <a:ext cx="280497" cy="385274"/>
            </a:xfrm>
            <a:custGeom>
              <a:avLst/>
              <a:gdLst>
                <a:gd name="T0" fmla="*/ 141 w 179"/>
                <a:gd name="T1" fmla="*/ 5 h 245"/>
                <a:gd name="T2" fmla="*/ 133 w 179"/>
                <a:gd name="T3" fmla="*/ 4 h 245"/>
                <a:gd name="T4" fmla="*/ 53 w 179"/>
                <a:gd name="T5" fmla="*/ 226 h 245"/>
                <a:gd name="T6" fmla="*/ 44 w 179"/>
                <a:gd name="T7" fmla="*/ 235 h 245"/>
                <a:gd name="T8" fmla="*/ 48 w 179"/>
                <a:gd name="T9" fmla="*/ 242 h 245"/>
                <a:gd name="T10" fmla="*/ 66 w 179"/>
                <a:gd name="T11" fmla="*/ 223 h 245"/>
                <a:gd name="T12" fmla="*/ 67 w 179"/>
                <a:gd name="T13" fmla="*/ 223 h 245"/>
                <a:gd name="T14" fmla="*/ 141 w 179"/>
                <a:gd name="T15" fmla="*/ 5 h 245"/>
                <a:gd name="T16" fmla="*/ 71 w 179"/>
                <a:gd name="T17" fmla="*/ 215 h 245"/>
                <a:gd name="T18" fmla="*/ 81 w 179"/>
                <a:gd name="T19" fmla="*/ 189 h 245"/>
                <a:gd name="T20" fmla="*/ 73 w 179"/>
                <a:gd name="T21" fmla="*/ 187 h 245"/>
                <a:gd name="T22" fmla="*/ 58 w 179"/>
                <a:gd name="T23" fmla="*/ 220 h 245"/>
                <a:gd name="T24" fmla="*/ 134 w 179"/>
                <a:gd name="T25" fmla="*/ 22 h 245"/>
                <a:gd name="T26" fmla="*/ 71 w 179"/>
                <a:gd name="T27" fmla="*/ 21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 h="245">
                  <a:moveTo>
                    <a:pt x="141" y="5"/>
                  </a:moveTo>
                  <a:cubicBezTo>
                    <a:pt x="141" y="0"/>
                    <a:pt x="135" y="0"/>
                    <a:pt x="133" y="4"/>
                  </a:cubicBezTo>
                  <a:cubicBezTo>
                    <a:pt x="108" y="71"/>
                    <a:pt x="0" y="149"/>
                    <a:pt x="53" y="226"/>
                  </a:cubicBezTo>
                  <a:cubicBezTo>
                    <a:pt x="50" y="229"/>
                    <a:pt x="47" y="232"/>
                    <a:pt x="44" y="235"/>
                  </a:cubicBezTo>
                  <a:cubicBezTo>
                    <a:pt x="40" y="238"/>
                    <a:pt x="44" y="245"/>
                    <a:pt x="48" y="242"/>
                  </a:cubicBezTo>
                  <a:cubicBezTo>
                    <a:pt x="55" y="236"/>
                    <a:pt x="61" y="230"/>
                    <a:pt x="66" y="223"/>
                  </a:cubicBezTo>
                  <a:cubicBezTo>
                    <a:pt x="66" y="223"/>
                    <a:pt x="67" y="223"/>
                    <a:pt x="67" y="223"/>
                  </a:cubicBezTo>
                  <a:cubicBezTo>
                    <a:pt x="179" y="221"/>
                    <a:pt x="142" y="76"/>
                    <a:pt x="141" y="5"/>
                  </a:cubicBezTo>
                  <a:close/>
                  <a:moveTo>
                    <a:pt x="71" y="215"/>
                  </a:moveTo>
                  <a:cubicBezTo>
                    <a:pt x="75" y="207"/>
                    <a:pt x="79" y="198"/>
                    <a:pt x="81" y="189"/>
                  </a:cubicBezTo>
                  <a:cubicBezTo>
                    <a:pt x="82" y="184"/>
                    <a:pt x="75" y="182"/>
                    <a:pt x="73" y="187"/>
                  </a:cubicBezTo>
                  <a:cubicBezTo>
                    <a:pt x="70" y="199"/>
                    <a:pt x="65" y="210"/>
                    <a:pt x="58" y="220"/>
                  </a:cubicBezTo>
                  <a:cubicBezTo>
                    <a:pt x="16" y="153"/>
                    <a:pt x="101" y="82"/>
                    <a:pt x="134" y="22"/>
                  </a:cubicBezTo>
                  <a:cubicBezTo>
                    <a:pt x="139" y="91"/>
                    <a:pt x="163" y="210"/>
                    <a:pt x="71" y="215"/>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1" name="i$ḻiďé"/>
            <p:cNvSpPr/>
            <p:nvPr/>
          </p:nvSpPr>
          <p:spPr bwMode="auto">
            <a:xfrm>
              <a:off x="2108426" y="2655325"/>
              <a:ext cx="372177" cy="360171"/>
            </a:xfrm>
            <a:custGeom>
              <a:avLst/>
              <a:gdLst>
                <a:gd name="T0" fmla="*/ 43 w 237"/>
                <a:gd name="T1" fmla="*/ 224 h 229"/>
                <a:gd name="T2" fmla="*/ 58 w 237"/>
                <a:gd name="T3" fmla="*/ 219 h 229"/>
                <a:gd name="T4" fmla="*/ 65 w 237"/>
                <a:gd name="T5" fmla="*/ 228 h 229"/>
                <a:gd name="T6" fmla="*/ 236 w 237"/>
                <a:gd name="T7" fmla="*/ 144 h 229"/>
                <a:gd name="T8" fmla="*/ 165 w 237"/>
                <a:gd name="T9" fmla="*/ 19 h 229"/>
                <a:gd name="T10" fmla="*/ 155 w 237"/>
                <a:gd name="T11" fmla="*/ 9 h 229"/>
                <a:gd name="T12" fmla="*/ 129 w 237"/>
                <a:gd name="T13" fmla="*/ 17 h 229"/>
                <a:gd name="T14" fmla="*/ 102 w 237"/>
                <a:gd name="T15" fmla="*/ 33 h 229"/>
                <a:gd name="T16" fmla="*/ 76 w 237"/>
                <a:gd name="T17" fmla="*/ 45 h 229"/>
                <a:gd name="T18" fmla="*/ 43 w 237"/>
                <a:gd name="T19" fmla="*/ 60 h 229"/>
                <a:gd name="T20" fmla="*/ 22 w 237"/>
                <a:gd name="T21" fmla="*/ 73 h 229"/>
                <a:gd name="T22" fmla="*/ 2 w 237"/>
                <a:gd name="T23" fmla="*/ 95 h 229"/>
                <a:gd name="T24" fmla="*/ 1 w 237"/>
                <a:gd name="T25" fmla="*/ 101 h 229"/>
                <a:gd name="T26" fmla="*/ 38 w 237"/>
                <a:gd name="T27" fmla="*/ 196 h 229"/>
                <a:gd name="T28" fmla="*/ 11 w 237"/>
                <a:gd name="T29" fmla="*/ 123 h 229"/>
                <a:gd name="T30" fmla="*/ 227 w 237"/>
                <a:gd name="T31" fmla="*/ 143 h 229"/>
                <a:gd name="T32" fmla="*/ 11 w 237"/>
                <a:gd name="T33" fmla="*/ 104 h 229"/>
                <a:gd name="T34" fmla="*/ 34 w 237"/>
                <a:gd name="T35" fmla="*/ 110 h 229"/>
                <a:gd name="T36" fmla="*/ 37 w 237"/>
                <a:gd name="T37" fmla="*/ 91 h 229"/>
                <a:gd name="T38" fmla="*/ 55 w 237"/>
                <a:gd name="T39" fmla="*/ 95 h 229"/>
                <a:gd name="T40" fmla="*/ 61 w 237"/>
                <a:gd name="T41" fmla="*/ 80 h 229"/>
                <a:gd name="T42" fmla="*/ 84 w 237"/>
                <a:gd name="T43" fmla="*/ 83 h 229"/>
                <a:gd name="T44" fmla="*/ 90 w 237"/>
                <a:gd name="T45" fmla="*/ 67 h 229"/>
                <a:gd name="T46" fmla="*/ 115 w 237"/>
                <a:gd name="T47" fmla="*/ 66 h 229"/>
                <a:gd name="T48" fmla="*/ 120 w 237"/>
                <a:gd name="T49" fmla="*/ 53 h 229"/>
                <a:gd name="T50" fmla="*/ 140 w 237"/>
                <a:gd name="T51" fmla="*/ 53 h 229"/>
                <a:gd name="T52" fmla="*/ 146 w 237"/>
                <a:gd name="T53" fmla="*/ 39 h 229"/>
                <a:gd name="T54" fmla="*/ 164 w 237"/>
                <a:gd name="T55" fmla="*/ 48 h 229"/>
                <a:gd name="T56" fmla="*/ 170 w 237"/>
                <a:gd name="T57" fmla="*/ 34 h 229"/>
                <a:gd name="T58" fmla="*/ 157 w 237"/>
                <a:gd name="T59" fmla="*/ 23 h 229"/>
                <a:gd name="T60" fmla="*/ 144 w 237"/>
                <a:gd name="T61" fmla="*/ 32 h 229"/>
                <a:gd name="T62" fmla="*/ 146 w 237"/>
                <a:gd name="T63" fmla="*/ 15 h 229"/>
                <a:gd name="T64" fmla="*/ 128 w 237"/>
                <a:gd name="T65" fmla="*/ 25 h 229"/>
                <a:gd name="T66" fmla="*/ 135 w 237"/>
                <a:gd name="T67" fmla="*/ 33 h 229"/>
                <a:gd name="T68" fmla="*/ 116 w 237"/>
                <a:gd name="T69" fmla="*/ 46 h 229"/>
                <a:gd name="T70" fmla="*/ 128 w 237"/>
                <a:gd name="T71" fmla="*/ 25 h 229"/>
                <a:gd name="T72" fmla="*/ 109 w 237"/>
                <a:gd name="T73" fmla="*/ 49 h 229"/>
                <a:gd name="T74" fmla="*/ 102 w 237"/>
                <a:gd name="T75" fmla="*/ 41 h 229"/>
                <a:gd name="T76" fmla="*/ 80 w 237"/>
                <a:gd name="T77" fmla="*/ 63 h 229"/>
                <a:gd name="T78" fmla="*/ 74 w 237"/>
                <a:gd name="T79" fmla="*/ 53 h 229"/>
                <a:gd name="T80" fmla="*/ 52 w 237"/>
                <a:gd name="T81" fmla="*/ 76 h 229"/>
                <a:gd name="T82" fmla="*/ 33 w 237"/>
                <a:gd name="T83" fmla="*/ 82 h 229"/>
                <a:gd name="T84" fmla="*/ 43 w 237"/>
                <a:gd name="T85" fmla="*/ 68 h 229"/>
                <a:gd name="T86" fmla="*/ 24 w 237"/>
                <a:gd name="T87" fmla="*/ 83 h 229"/>
                <a:gd name="T88" fmla="*/ 10 w 237"/>
                <a:gd name="T89" fmla="*/ 96 h 229"/>
                <a:gd name="T90" fmla="*/ 12 w 237"/>
                <a:gd name="T91" fmla="*/ 8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7" h="229">
                  <a:moveTo>
                    <a:pt x="1" y="101"/>
                  </a:moveTo>
                  <a:cubicBezTo>
                    <a:pt x="0" y="146"/>
                    <a:pt x="25" y="185"/>
                    <a:pt x="43" y="224"/>
                  </a:cubicBezTo>
                  <a:cubicBezTo>
                    <a:pt x="43" y="226"/>
                    <a:pt x="45" y="227"/>
                    <a:pt x="47" y="226"/>
                  </a:cubicBezTo>
                  <a:cubicBezTo>
                    <a:pt x="52" y="224"/>
                    <a:pt x="55" y="222"/>
                    <a:pt x="58" y="219"/>
                  </a:cubicBezTo>
                  <a:cubicBezTo>
                    <a:pt x="58" y="221"/>
                    <a:pt x="59" y="223"/>
                    <a:pt x="60" y="226"/>
                  </a:cubicBezTo>
                  <a:cubicBezTo>
                    <a:pt x="61" y="228"/>
                    <a:pt x="63" y="229"/>
                    <a:pt x="65" y="228"/>
                  </a:cubicBezTo>
                  <a:cubicBezTo>
                    <a:pt x="127" y="215"/>
                    <a:pt x="174" y="170"/>
                    <a:pt x="233" y="149"/>
                  </a:cubicBezTo>
                  <a:cubicBezTo>
                    <a:pt x="235" y="148"/>
                    <a:pt x="237" y="146"/>
                    <a:pt x="236" y="144"/>
                  </a:cubicBezTo>
                  <a:cubicBezTo>
                    <a:pt x="224" y="99"/>
                    <a:pt x="196" y="59"/>
                    <a:pt x="171" y="21"/>
                  </a:cubicBezTo>
                  <a:cubicBezTo>
                    <a:pt x="170" y="19"/>
                    <a:pt x="167" y="18"/>
                    <a:pt x="165" y="19"/>
                  </a:cubicBezTo>
                  <a:cubicBezTo>
                    <a:pt x="164" y="20"/>
                    <a:pt x="164" y="20"/>
                    <a:pt x="164" y="20"/>
                  </a:cubicBezTo>
                  <a:cubicBezTo>
                    <a:pt x="162" y="16"/>
                    <a:pt x="159" y="12"/>
                    <a:pt x="155" y="9"/>
                  </a:cubicBezTo>
                  <a:cubicBezTo>
                    <a:pt x="144" y="0"/>
                    <a:pt x="139" y="11"/>
                    <a:pt x="136" y="21"/>
                  </a:cubicBezTo>
                  <a:cubicBezTo>
                    <a:pt x="134" y="19"/>
                    <a:pt x="132" y="18"/>
                    <a:pt x="129" y="17"/>
                  </a:cubicBezTo>
                  <a:cubicBezTo>
                    <a:pt x="116" y="11"/>
                    <a:pt x="110" y="24"/>
                    <a:pt x="108" y="35"/>
                  </a:cubicBezTo>
                  <a:cubicBezTo>
                    <a:pt x="106" y="34"/>
                    <a:pt x="104" y="33"/>
                    <a:pt x="102" y="33"/>
                  </a:cubicBezTo>
                  <a:cubicBezTo>
                    <a:pt x="90" y="30"/>
                    <a:pt x="86" y="44"/>
                    <a:pt x="84" y="54"/>
                  </a:cubicBezTo>
                  <a:cubicBezTo>
                    <a:pt x="82" y="50"/>
                    <a:pt x="80" y="47"/>
                    <a:pt x="76" y="45"/>
                  </a:cubicBezTo>
                  <a:cubicBezTo>
                    <a:pt x="64" y="38"/>
                    <a:pt x="58" y="56"/>
                    <a:pt x="56" y="67"/>
                  </a:cubicBezTo>
                  <a:cubicBezTo>
                    <a:pt x="53" y="63"/>
                    <a:pt x="49" y="60"/>
                    <a:pt x="43" y="60"/>
                  </a:cubicBezTo>
                  <a:cubicBezTo>
                    <a:pt x="34" y="61"/>
                    <a:pt x="28" y="67"/>
                    <a:pt x="27" y="75"/>
                  </a:cubicBezTo>
                  <a:cubicBezTo>
                    <a:pt x="25" y="74"/>
                    <a:pt x="24" y="73"/>
                    <a:pt x="22" y="73"/>
                  </a:cubicBezTo>
                  <a:cubicBezTo>
                    <a:pt x="17" y="70"/>
                    <a:pt x="10" y="71"/>
                    <a:pt x="6" y="75"/>
                  </a:cubicBezTo>
                  <a:cubicBezTo>
                    <a:pt x="0" y="80"/>
                    <a:pt x="2" y="88"/>
                    <a:pt x="2" y="95"/>
                  </a:cubicBezTo>
                  <a:cubicBezTo>
                    <a:pt x="2" y="96"/>
                    <a:pt x="3" y="97"/>
                    <a:pt x="4" y="98"/>
                  </a:cubicBezTo>
                  <a:cubicBezTo>
                    <a:pt x="2" y="98"/>
                    <a:pt x="1" y="99"/>
                    <a:pt x="1" y="101"/>
                  </a:cubicBezTo>
                  <a:close/>
                  <a:moveTo>
                    <a:pt x="54" y="211"/>
                  </a:moveTo>
                  <a:cubicBezTo>
                    <a:pt x="46" y="222"/>
                    <a:pt x="40" y="200"/>
                    <a:pt x="38" y="196"/>
                  </a:cubicBezTo>
                  <a:cubicBezTo>
                    <a:pt x="34" y="188"/>
                    <a:pt x="30" y="179"/>
                    <a:pt x="26" y="171"/>
                  </a:cubicBezTo>
                  <a:cubicBezTo>
                    <a:pt x="19" y="155"/>
                    <a:pt x="13" y="139"/>
                    <a:pt x="11" y="123"/>
                  </a:cubicBezTo>
                  <a:cubicBezTo>
                    <a:pt x="25" y="152"/>
                    <a:pt x="42" y="180"/>
                    <a:pt x="54" y="211"/>
                  </a:cubicBezTo>
                  <a:close/>
                  <a:moveTo>
                    <a:pt x="227" y="143"/>
                  </a:moveTo>
                  <a:cubicBezTo>
                    <a:pt x="171" y="164"/>
                    <a:pt x="125" y="206"/>
                    <a:pt x="66" y="220"/>
                  </a:cubicBezTo>
                  <a:cubicBezTo>
                    <a:pt x="52" y="179"/>
                    <a:pt x="27" y="144"/>
                    <a:pt x="11" y="104"/>
                  </a:cubicBezTo>
                  <a:cubicBezTo>
                    <a:pt x="18" y="101"/>
                    <a:pt x="24" y="98"/>
                    <a:pt x="30" y="95"/>
                  </a:cubicBezTo>
                  <a:cubicBezTo>
                    <a:pt x="32" y="100"/>
                    <a:pt x="33" y="105"/>
                    <a:pt x="34" y="110"/>
                  </a:cubicBezTo>
                  <a:cubicBezTo>
                    <a:pt x="34" y="115"/>
                    <a:pt x="42" y="113"/>
                    <a:pt x="41" y="108"/>
                  </a:cubicBezTo>
                  <a:cubicBezTo>
                    <a:pt x="41" y="103"/>
                    <a:pt x="39" y="97"/>
                    <a:pt x="37" y="91"/>
                  </a:cubicBezTo>
                  <a:cubicBezTo>
                    <a:pt x="43" y="89"/>
                    <a:pt x="48" y="86"/>
                    <a:pt x="54" y="84"/>
                  </a:cubicBezTo>
                  <a:cubicBezTo>
                    <a:pt x="55" y="88"/>
                    <a:pt x="55" y="92"/>
                    <a:pt x="55" y="95"/>
                  </a:cubicBezTo>
                  <a:cubicBezTo>
                    <a:pt x="55" y="100"/>
                    <a:pt x="63" y="100"/>
                    <a:pt x="63" y="95"/>
                  </a:cubicBezTo>
                  <a:cubicBezTo>
                    <a:pt x="63" y="91"/>
                    <a:pt x="62" y="86"/>
                    <a:pt x="61" y="80"/>
                  </a:cubicBezTo>
                  <a:cubicBezTo>
                    <a:pt x="68" y="77"/>
                    <a:pt x="75" y="74"/>
                    <a:pt x="82" y="71"/>
                  </a:cubicBezTo>
                  <a:cubicBezTo>
                    <a:pt x="83" y="75"/>
                    <a:pt x="84" y="79"/>
                    <a:pt x="84" y="83"/>
                  </a:cubicBezTo>
                  <a:cubicBezTo>
                    <a:pt x="84" y="88"/>
                    <a:pt x="92" y="88"/>
                    <a:pt x="92" y="83"/>
                  </a:cubicBezTo>
                  <a:cubicBezTo>
                    <a:pt x="91" y="78"/>
                    <a:pt x="91" y="73"/>
                    <a:pt x="90" y="67"/>
                  </a:cubicBezTo>
                  <a:cubicBezTo>
                    <a:pt x="97" y="64"/>
                    <a:pt x="105" y="60"/>
                    <a:pt x="112" y="57"/>
                  </a:cubicBezTo>
                  <a:cubicBezTo>
                    <a:pt x="114" y="60"/>
                    <a:pt x="115" y="63"/>
                    <a:pt x="115" y="66"/>
                  </a:cubicBezTo>
                  <a:cubicBezTo>
                    <a:pt x="116" y="71"/>
                    <a:pt x="124" y="69"/>
                    <a:pt x="123" y="64"/>
                  </a:cubicBezTo>
                  <a:cubicBezTo>
                    <a:pt x="122" y="61"/>
                    <a:pt x="121" y="57"/>
                    <a:pt x="120" y="53"/>
                  </a:cubicBezTo>
                  <a:cubicBezTo>
                    <a:pt x="126" y="50"/>
                    <a:pt x="133" y="46"/>
                    <a:pt x="139" y="43"/>
                  </a:cubicBezTo>
                  <a:cubicBezTo>
                    <a:pt x="140" y="46"/>
                    <a:pt x="140" y="50"/>
                    <a:pt x="140" y="53"/>
                  </a:cubicBezTo>
                  <a:cubicBezTo>
                    <a:pt x="140" y="58"/>
                    <a:pt x="148" y="58"/>
                    <a:pt x="148" y="53"/>
                  </a:cubicBezTo>
                  <a:cubicBezTo>
                    <a:pt x="148" y="48"/>
                    <a:pt x="148" y="44"/>
                    <a:pt x="146" y="39"/>
                  </a:cubicBezTo>
                  <a:cubicBezTo>
                    <a:pt x="151" y="36"/>
                    <a:pt x="156" y="34"/>
                    <a:pt x="161" y="31"/>
                  </a:cubicBezTo>
                  <a:cubicBezTo>
                    <a:pt x="163" y="36"/>
                    <a:pt x="163" y="42"/>
                    <a:pt x="164" y="48"/>
                  </a:cubicBezTo>
                  <a:cubicBezTo>
                    <a:pt x="164" y="53"/>
                    <a:pt x="172" y="53"/>
                    <a:pt x="172" y="48"/>
                  </a:cubicBezTo>
                  <a:cubicBezTo>
                    <a:pt x="171" y="43"/>
                    <a:pt x="171" y="38"/>
                    <a:pt x="170" y="34"/>
                  </a:cubicBezTo>
                  <a:cubicBezTo>
                    <a:pt x="192" y="68"/>
                    <a:pt x="216" y="104"/>
                    <a:pt x="227" y="143"/>
                  </a:cubicBezTo>
                  <a:close/>
                  <a:moveTo>
                    <a:pt x="157" y="23"/>
                  </a:moveTo>
                  <a:cubicBezTo>
                    <a:pt x="157" y="24"/>
                    <a:pt x="157" y="24"/>
                    <a:pt x="157" y="24"/>
                  </a:cubicBezTo>
                  <a:cubicBezTo>
                    <a:pt x="153" y="26"/>
                    <a:pt x="148" y="29"/>
                    <a:pt x="144" y="32"/>
                  </a:cubicBezTo>
                  <a:cubicBezTo>
                    <a:pt x="143" y="31"/>
                    <a:pt x="143" y="31"/>
                    <a:pt x="143" y="30"/>
                  </a:cubicBezTo>
                  <a:cubicBezTo>
                    <a:pt x="144" y="25"/>
                    <a:pt x="145" y="20"/>
                    <a:pt x="146" y="15"/>
                  </a:cubicBezTo>
                  <a:cubicBezTo>
                    <a:pt x="148" y="11"/>
                    <a:pt x="156" y="21"/>
                    <a:pt x="157" y="23"/>
                  </a:cubicBezTo>
                  <a:close/>
                  <a:moveTo>
                    <a:pt x="128" y="25"/>
                  </a:moveTo>
                  <a:cubicBezTo>
                    <a:pt x="131" y="27"/>
                    <a:pt x="133" y="29"/>
                    <a:pt x="135" y="32"/>
                  </a:cubicBezTo>
                  <a:cubicBezTo>
                    <a:pt x="135" y="32"/>
                    <a:pt x="135" y="33"/>
                    <a:pt x="135" y="33"/>
                  </a:cubicBezTo>
                  <a:cubicBezTo>
                    <a:pt x="135" y="34"/>
                    <a:pt x="135" y="35"/>
                    <a:pt x="136" y="36"/>
                  </a:cubicBezTo>
                  <a:cubicBezTo>
                    <a:pt x="129" y="39"/>
                    <a:pt x="123" y="43"/>
                    <a:pt x="116" y="46"/>
                  </a:cubicBezTo>
                  <a:cubicBezTo>
                    <a:pt x="116" y="45"/>
                    <a:pt x="115" y="44"/>
                    <a:pt x="115" y="43"/>
                  </a:cubicBezTo>
                  <a:cubicBezTo>
                    <a:pt x="115" y="36"/>
                    <a:pt x="118" y="19"/>
                    <a:pt x="128" y="25"/>
                  </a:cubicBezTo>
                  <a:close/>
                  <a:moveTo>
                    <a:pt x="102" y="41"/>
                  </a:moveTo>
                  <a:cubicBezTo>
                    <a:pt x="105" y="43"/>
                    <a:pt x="107" y="46"/>
                    <a:pt x="109" y="49"/>
                  </a:cubicBezTo>
                  <a:cubicBezTo>
                    <a:pt x="104" y="52"/>
                    <a:pt x="98" y="55"/>
                    <a:pt x="92" y="57"/>
                  </a:cubicBezTo>
                  <a:cubicBezTo>
                    <a:pt x="92" y="52"/>
                    <a:pt x="94" y="37"/>
                    <a:pt x="102" y="41"/>
                  </a:cubicBezTo>
                  <a:close/>
                  <a:moveTo>
                    <a:pt x="74" y="53"/>
                  </a:moveTo>
                  <a:cubicBezTo>
                    <a:pt x="77" y="56"/>
                    <a:pt x="79" y="59"/>
                    <a:pt x="80" y="63"/>
                  </a:cubicBezTo>
                  <a:cubicBezTo>
                    <a:pt x="75" y="66"/>
                    <a:pt x="69" y="68"/>
                    <a:pt x="63" y="71"/>
                  </a:cubicBezTo>
                  <a:cubicBezTo>
                    <a:pt x="65" y="63"/>
                    <a:pt x="68" y="48"/>
                    <a:pt x="74" y="53"/>
                  </a:cubicBezTo>
                  <a:close/>
                  <a:moveTo>
                    <a:pt x="43" y="68"/>
                  </a:moveTo>
                  <a:cubicBezTo>
                    <a:pt x="48" y="68"/>
                    <a:pt x="50" y="71"/>
                    <a:pt x="52" y="76"/>
                  </a:cubicBezTo>
                  <a:cubicBezTo>
                    <a:pt x="46" y="79"/>
                    <a:pt x="40" y="81"/>
                    <a:pt x="34" y="84"/>
                  </a:cubicBezTo>
                  <a:cubicBezTo>
                    <a:pt x="34" y="84"/>
                    <a:pt x="34" y="83"/>
                    <a:pt x="33" y="82"/>
                  </a:cubicBezTo>
                  <a:cubicBezTo>
                    <a:pt x="34" y="82"/>
                    <a:pt x="34" y="80"/>
                    <a:pt x="34" y="79"/>
                  </a:cubicBezTo>
                  <a:cubicBezTo>
                    <a:pt x="33" y="74"/>
                    <a:pt x="38" y="68"/>
                    <a:pt x="43" y="68"/>
                  </a:cubicBezTo>
                  <a:close/>
                  <a:moveTo>
                    <a:pt x="12" y="81"/>
                  </a:moveTo>
                  <a:cubicBezTo>
                    <a:pt x="16" y="78"/>
                    <a:pt x="20" y="80"/>
                    <a:pt x="24" y="83"/>
                  </a:cubicBezTo>
                  <a:cubicBezTo>
                    <a:pt x="25" y="84"/>
                    <a:pt x="26" y="86"/>
                    <a:pt x="27" y="88"/>
                  </a:cubicBezTo>
                  <a:cubicBezTo>
                    <a:pt x="21" y="90"/>
                    <a:pt x="16" y="93"/>
                    <a:pt x="10" y="96"/>
                  </a:cubicBezTo>
                  <a:cubicBezTo>
                    <a:pt x="10" y="95"/>
                    <a:pt x="10" y="95"/>
                    <a:pt x="10" y="95"/>
                  </a:cubicBezTo>
                  <a:cubicBezTo>
                    <a:pt x="10" y="91"/>
                    <a:pt x="8" y="83"/>
                    <a:pt x="12" y="81"/>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2" name="îSļiďè"/>
            <p:cNvSpPr/>
            <p:nvPr/>
          </p:nvSpPr>
          <p:spPr bwMode="auto">
            <a:xfrm>
              <a:off x="3732470" y="2264594"/>
              <a:ext cx="86223" cy="612291"/>
            </a:xfrm>
            <a:custGeom>
              <a:avLst/>
              <a:gdLst>
                <a:gd name="T0" fmla="*/ 36 w 55"/>
                <a:gd name="T1" fmla="*/ 45 h 390"/>
                <a:gd name="T2" fmla="*/ 39 w 55"/>
                <a:gd name="T3" fmla="*/ 43 h 390"/>
                <a:gd name="T4" fmla="*/ 35 w 55"/>
                <a:gd name="T5" fmla="*/ 28 h 390"/>
                <a:gd name="T6" fmla="*/ 37 w 55"/>
                <a:gd name="T7" fmla="*/ 24 h 390"/>
                <a:gd name="T8" fmla="*/ 21 w 55"/>
                <a:gd name="T9" fmla="*/ 1 h 390"/>
                <a:gd name="T10" fmla="*/ 3 w 55"/>
                <a:gd name="T11" fmla="*/ 25 h 390"/>
                <a:gd name="T12" fmla="*/ 4 w 55"/>
                <a:gd name="T13" fmla="*/ 26 h 390"/>
                <a:gd name="T14" fmla="*/ 3 w 55"/>
                <a:gd name="T15" fmla="*/ 28 h 390"/>
                <a:gd name="T16" fmla="*/ 3 w 55"/>
                <a:gd name="T17" fmla="*/ 42 h 390"/>
                <a:gd name="T18" fmla="*/ 5 w 55"/>
                <a:gd name="T19" fmla="*/ 45 h 390"/>
                <a:gd name="T20" fmla="*/ 8 w 55"/>
                <a:gd name="T21" fmla="*/ 231 h 390"/>
                <a:gd name="T22" fmla="*/ 12 w 55"/>
                <a:gd name="T23" fmla="*/ 318 h 390"/>
                <a:gd name="T24" fmla="*/ 12 w 55"/>
                <a:gd name="T25" fmla="*/ 332 h 390"/>
                <a:gd name="T26" fmla="*/ 13 w 55"/>
                <a:gd name="T27" fmla="*/ 335 h 390"/>
                <a:gd name="T28" fmla="*/ 13 w 55"/>
                <a:gd name="T29" fmla="*/ 338 h 390"/>
                <a:gd name="T30" fmla="*/ 24 w 55"/>
                <a:gd name="T31" fmla="*/ 387 h 390"/>
                <a:gd name="T32" fmla="*/ 31 w 55"/>
                <a:gd name="T33" fmla="*/ 387 h 390"/>
                <a:gd name="T34" fmla="*/ 45 w 55"/>
                <a:gd name="T35" fmla="*/ 337 h 390"/>
                <a:gd name="T36" fmla="*/ 44 w 55"/>
                <a:gd name="T37" fmla="*/ 334 h 390"/>
                <a:gd name="T38" fmla="*/ 36 w 55"/>
                <a:gd name="T39" fmla="*/ 45 h 390"/>
                <a:gd name="T40" fmla="*/ 10 w 55"/>
                <a:gd name="T41" fmla="*/ 36 h 390"/>
                <a:gd name="T42" fmla="*/ 11 w 55"/>
                <a:gd name="T43" fmla="*/ 31 h 390"/>
                <a:gd name="T44" fmla="*/ 31 w 55"/>
                <a:gd name="T45" fmla="*/ 39 h 390"/>
                <a:gd name="T46" fmla="*/ 10 w 55"/>
                <a:gd name="T47" fmla="*/ 36 h 390"/>
                <a:gd name="T48" fmla="*/ 20 w 55"/>
                <a:gd name="T49" fmla="*/ 9 h 390"/>
                <a:gd name="T50" fmla="*/ 29 w 55"/>
                <a:gd name="T51" fmla="*/ 24 h 390"/>
                <a:gd name="T52" fmla="*/ 11 w 55"/>
                <a:gd name="T53" fmla="*/ 23 h 390"/>
                <a:gd name="T54" fmla="*/ 20 w 55"/>
                <a:gd name="T55" fmla="*/ 9 h 390"/>
                <a:gd name="T56" fmla="*/ 13 w 55"/>
                <a:gd name="T57" fmla="*/ 44 h 390"/>
                <a:gd name="T58" fmla="*/ 30 w 55"/>
                <a:gd name="T59" fmla="*/ 57 h 390"/>
                <a:gd name="T60" fmla="*/ 32 w 55"/>
                <a:gd name="T61" fmla="*/ 83 h 390"/>
                <a:gd name="T62" fmla="*/ 38 w 55"/>
                <a:gd name="T63" fmla="*/ 146 h 390"/>
                <a:gd name="T64" fmla="*/ 40 w 55"/>
                <a:gd name="T65" fmla="*/ 276 h 390"/>
                <a:gd name="T66" fmla="*/ 36 w 55"/>
                <a:gd name="T67" fmla="*/ 331 h 390"/>
                <a:gd name="T68" fmla="*/ 20 w 55"/>
                <a:gd name="T69" fmla="*/ 328 h 390"/>
                <a:gd name="T70" fmla="*/ 18 w 55"/>
                <a:gd name="T71" fmla="*/ 290 h 390"/>
                <a:gd name="T72" fmla="*/ 14 w 55"/>
                <a:gd name="T73" fmla="*/ 150 h 390"/>
                <a:gd name="T74" fmla="*/ 13 w 55"/>
                <a:gd name="T75" fmla="*/ 44 h 390"/>
                <a:gd name="T76" fmla="*/ 22 w 55"/>
                <a:gd name="T77" fmla="*/ 343 h 390"/>
                <a:gd name="T78" fmla="*/ 36 w 55"/>
                <a:gd name="T79" fmla="*/ 342 h 390"/>
                <a:gd name="T80" fmla="*/ 28 w 55"/>
                <a:gd name="T81" fmla="*/ 375 h 390"/>
                <a:gd name="T82" fmla="*/ 22 w 55"/>
                <a:gd name="T83" fmla="*/ 34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5" h="390">
                  <a:moveTo>
                    <a:pt x="36" y="45"/>
                  </a:moveTo>
                  <a:cubicBezTo>
                    <a:pt x="38" y="45"/>
                    <a:pt x="39" y="44"/>
                    <a:pt x="39" y="43"/>
                  </a:cubicBezTo>
                  <a:cubicBezTo>
                    <a:pt x="40" y="37"/>
                    <a:pt x="39" y="31"/>
                    <a:pt x="35" y="28"/>
                  </a:cubicBezTo>
                  <a:cubicBezTo>
                    <a:pt x="36" y="27"/>
                    <a:pt x="37" y="26"/>
                    <a:pt x="37" y="24"/>
                  </a:cubicBezTo>
                  <a:cubicBezTo>
                    <a:pt x="38" y="13"/>
                    <a:pt x="33" y="1"/>
                    <a:pt x="21" y="1"/>
                  </a:cubicBezTo>
                  <a:cubicBezTo>
                    <a:pt x="8" y="0"/>
                    <a:pt x="2" y="14"/>
                    <a:pt x="3" y="25"/>
                  </a:cubicBezTo>
                  <a:cubicBezTo>
                    <a:pt x="3" y="25"/>
                    <a:pt x="3" y="26"/>
                    <a:pt x="4" y="26"/>
                  </a:cubicBezTo>
                  <a:cubicBezTo>
                    <a:pt x="3" y="26"/>
                    <a:pt x="3" y="27"/>
                    <a:pt x="3" y="28"/>
                  </a:cubicBezTo>
                  <a:cubicBezTo>
                    <a:pt x="3" y="32"/>
                    <a:pt x="2" y="37"/>
                    <a:pt x="3" y="42"/>
                  </a:cubicBezTo>
                  <a:cubicBezTo>
                    <a:pt x="3" y="43"/>
                    <a:pt x="4" y="44"/>
                    <a:pt x="5" y="45"/>
                  </a:cubicBezTo>
                  <a:cubicBezTo>
                    <a:pt x="0" y="106"/>
                    <a:pt x="6" y="170"/>
                    <a:pt x="8" y="231"/>
                  </a:cubicBezTo>
                  <a:cubicBezTo>
                    <a:pt x="9" y="260"/>
                    <a:pt x="10" y="289"/>
                    <a:pt x="12" y="318"/>
                  </a:cubicBezTo>
                  <a:cubicBezTo>
                    <a:pt x="12" y="322"/>
                    <a:pt x="11" y="328"/>
                    <a:pt x="12" y="332"/>
                  </a:cubicBezTo>
                  <a:cubicBezTo>
                    <a:pt x="13" y="333"/>
                    <a:pt x="13" y="334"/>
                    <a:pt x="13" y="335"/>
                  </a:cubicBezTo>
                  <a:cubicBezTo>
                    <a:pt x="13" y="336"/>
                    <a:pt x="13" y="337"/>
                    <a:pt x="13" y="338"/>
                  </a:cubicBezTo>
                  <a:cubicBezTo>
                    <a:pt x="15" y="354"/>
                    <a:pt x="17" y="372"/>
                    <a:pt x="24" y="387"/>
                  </a:cubicBezTo>
                  <a:cubicBezTo>
                    <a:pt x="25" y="390"/>
                    <a:pt x="29" y="390"/>
                    <a:pt x="31" y="387"/>
                  </a:cubicBezTo>
                  <a:cubicBezTo>
                    <a:pt x="39" y="373"/>
                    <a:pt x="42" y="354"/>
                    <a:pt x="45" y="337"/>
                  </a:cubicBezTo>
                  <a:cubicBezTo>
                    <a:pt x="45" y="336"/>
                    <a:pt x="45" y="335"/>
                    <a:pt x="44" y="334"/>
                  </a:cubicBezTo>
                  <a:cubicBezTo>
                    <a:pt x="55" y="238"/>
                    <a:pt x="47" y="141"/>
                    <a:pt x="36" y="45"/>
                  </a:cubicBezTo>
                  <a:close/>
                  <a:moveTo>
                    <a:pt x="10" y="36"/>
                  </a:moveTo>
                  <a:cubicBezTo>
                    <a:pt x="10" y="34"/>
                    <a:pt x="11" y="33"/>
                    <a:pt x="11" y="31"/>
                  </a:cubicBezTo>
                  <a:cubicBezTo>
                    <a:pt x="19" y="30"/>
                    <a:pt x="32" y="29"/>
                    <a:pt x="31" y="39"/>
                  </a:cubicBezTo>
                  <a:cubicBezTo>
                    <a:pt x="24" y="37"/>
                    <a:pt x="18" y="36"/>
                    <a:pt x="10" y="36"/>
                  </a:cubicBezTo>
                  <a:close/>
                  <a:moveTo>
                    <a:pt x="20" y="9"/>
                  </a:moveTo>
                  <a:cubicBezTo>
                    <a:pt x="28" y="8"/>
                    <a:pt x="30" y="18"/>
                    <a:pt x="29" y="24"/>
                  </a:cubicBezTo>
                  <a:cubicBezTo>
                    <a:pt x="24" y="22"/>
                    <a:pt x="17" y="22"/>
                    <a:pt x="11" y="23"/>
                  </a:cubicBezTo>
                  <a:cubicBezTo>
                    <a:pt x="11" y="17"/>
                    <a:pt x="13" y="9"/>
                    <a:pt x="20" y="9"/>
                  </a:cubicBezTo>
                  <a:close/>
                  <a:moveTo>
                    <a:pt x="13" y="44"/>
                  </a:moveTo>
                  <a:cubicBezTo>
                    <a:pt x="23" y="44"/>
                    <a:pt x="28" y="45"/>
                    <a:pt x="30" y="57"/>
                  </a:cubicBezTo>
                  <a:cubicBezTo>
                    <a:pt x="31" y="65"/>
                    <a:pt x="32" y="74"/>
                    <a:pt x="32" y="83"/>
                  </a:cubicBezTo>
                  <a:cubicBezTo>
                    <a:pt x="35" y="104"/>
                    <a:pt x="36" y="125"/>
                    <a:pt x="38" y="146"/>
                  </a:cubicBezTo>
                  <a:cubicBezTo>
                    <a:pt x="41" y="189"/>
                    <a:pt x="42" y="233"/>
                    <a:pt x="40" y="276"/>
                  </a:cubicBezTo>
                  <a:cubicBezTo>
                    <a:pt x="40" y="294"/>
                    <a:pt x="38" y="312"/>
                    <a:pt x="36" y="331"/>
                  </a:cubicBezTo>
                  <a:cubicBezTo>
                    <a:pt x="35" y="339"/>
                    <a:pt x="20" y="336"/>
                    <a:pt x="20" y="328"/>
                  </a:cubicBezTo>
                  <a:cubicBezTo>
                    <a:pt x="19" y="315"/>
                    <a:pt x="19" y="303"/>
                    <a:pt x="18" y="290"/>
                  </a:cubicBezTo>
                  <a:cubicBezTo>
                    <a:pt x="17" y="244"/>
                    <a:pt x="15" y="197"/>
                    <a:pt x="14" y="150"/>
                  </a:cubicBezTo>
                  <a:cubicBezTo>
                    <a:pt x="13" y="115"/>
                    <a:pt x="11" y="79"/>
                    <a:pt x="13" y="44"/>
                  </a:cubicBezTo>
                  <a:close/>
                  <a:moveTo>
                    <a:pt x="22" y="343"/>
                  </a:moveTo>
                  <a:cubicBezTo>
                    <a:pt x="26" y="344"/>
                    <a:pt x="31" y="343"/>
                    <a:pt x="36" y="342"/>
                  </a:cubicBezTo>
                  <a:cubicBezTo>
                    <a:pt x="34" y="353"/>
                    <a:pt x="32" y="365"/>
                    <a:pt x="28" y="375"/>
                  </a:cubicBezTo>
                  <a:cubicBezTo>
                    <a:pt x="25" y="365"/>
                    <a:pt x="23" y="354"/>
                    <a:pt x="22" y="343"/>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3" name="îṩḷíḓê"/>
            <p:cNvSpPr/>
            <p:nvPr/>
          </p:nvSpPr>
          <p:spPr bwMode="auto">
            <a:xfrm>
              <a:off x="3604772" y="1938257"/>
              <a:ext cx="168080" cy="21829"/>
            </a:xfrm>
            <a:custGeom>
              <a:avLst/>
              <a:gdLst>
                <a:gd name="T0" fmla="*/ 6 w 107"/>
                <a:gd name="T1" fmla="*/ 8 h 14"/>
                <a:gd name="T2" fmla="*/ 102 w 107"/>
                <a:gd name="T3" fmla="*/ 14 h 14"/>
                <a:gd name="T4" fmla="*/ 102 w 107"/>
                <a:gd name="T5" fmla="*/ 6 h 14"/>
                <a:gd name="T6" fmla="*/ 6 w 107"/>
                <a:gd name="T7" fmla="*/ 0 h 14"/>
                <a:gd name="T8" fmla="*/ 6 w 107"/>
                <a:gd name="T9" fmla="*/ 8 h 14"/>
              </a:gdLst>
              <a:ahLst/>
              <a:cxnLst>
                <a:cxn ang="0">
                  <a:pos x="T0" y="T1"/>
                </a:cxn>
                <a:cxn ang="0">
                  <a:pos x="T2" y="T3"/>
                </a:cxn>
                <a:cxn ang="0">
                  <a:pos x="T4" y="T5"/>
                </a:cxn>
                <a:cxn ang="0">
                  <a:pos x="T6" y="T7"/>
                </a:cxn>
                <a:cxn ang="0">
                  <a:pos x="T8" y="T9"/>
                </a:cxn>
              </a:cxnLst>
              <a:rect l="0" t="0" r="r" b="b"/>
              <a:pathLst>
                <a:path w="107" h="14">
                  <a:moveTo>
                    <a:pt x="6" y="8"/>
                  </a:moveTo>
                  <a:cubicBezTo>
                    <a:pt x="38" y="8"/>
                    <a:pt x="69" y="13"/>
                    <a:pt x="102" y="14"/>
                  </a:cubicBezTo>
                  <a:cubicBezTo>
                    <a:pt x="107" y="14"/>
                    <a:pt x="107" y="6"/>
                    <a:pt x="102" y="6"/>
                  </a:cubicBezTo>
                  <a:cubicBezTo>
                    <a:pt x="69" y="5"/>
                    <a:pt x="38" y="0"/>
                    <a:pt x="6" y="0"/>
                  </a:cubicBezTo>
                  <a:cubicBezTo>
                    <a:pt x="0" y="0"/>
                    <a:pt x="0" y="8"/>
                    <a:pt x="6" y="8"/>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4" name="isḷiḋê"/>
            <p:cNvSpPr/>
            <p:nvPr/>
          </p:nvSpPr>
          <p:spPr bwMode="auto">
            <a:xfrm>
              <a:off x="3604772" y="1900057"/>
              <a:ext cx="168080" cy="22920"/>
            </a:xfrm>
            <a:custGeom>
              <a:avLst/>
              <a:gdLst>
                <a:gd name="T0" fmla="*/ 6 w 107"/>
                <a:gd name="T1" fmla="*/ 8 h 14"/>
                <a:gd name="T2" fmla="*/ 102 w 107"/>
                <a:gd name="T3" fmla="*/ 14 h 14"/>
                <a:gd name="T4" fmla="*/ 102 w 107"/>
                <a:gd name="T5" fmla="*/ 6 h 14"/>
                <a:gd name="T6" fmla="*/ 6 w 107"/>
                <a:gd name="T7" fmla="*/ 0 h 14"/>
                <a:gd name="T8" fmla="*/ 6 w 107"/>
                <a:gd name="T9" fmla="*/ 8 h 14"/>
              </a:gdLst>
              <a:ahLst/>
              <a:cxnLst>
                <a:cxn ang="0">
                  <a:pos x="T0" y="T1"/>
                </a:cxn>
                <a:cxn ang="0">
                  <a:pos x="T2" y="T3"/>
                </a:cxn>
                <a:cxn ang="0">
                  <a:pos x="T4" y="T5"/>
                </a:cxn>
                <a:cxn ang="0">
                  <a:pos x="T6" y="T7"/>
                </a:cxn>
                <a:cxn ang="0">
                  <a:pos x="T8" y="T9"/>
                </a:cxn>
              </a:cxnLst>
              <a:rect l="0" t="0" r="r" b="b"/>
              <a:pathLst>
                <a:path w="107" h="14">
                  <a:moveTo>
                    <a:pt x="6" y="8"/>
                  </a:moveTo>
                  <a:cubicBezTo>
                    <a:pt x="38" y="9"/>
                    <a:pt x="69" y="14"/>
                    <a:pt x="102" y="14"/>
                  </a:cubicBezTo>
                  <a:cubicBezTo>
                    <a:pt x="107" y="14"/>
                    <a:pt x="107" y="6"/>
                    <a:pt x="102" y="6"/>
                  </a:cubicBezTo>
                  <a:cubicBezTo>
                    <a:pt x="69" y="6"/>
                    <a:pt x="38" y="1"/>
                    <a:pt x="6" y="0"/>
                  </a:cubicBezTo>
                  <a:cubicBezTo>
                    <a:pt x="0" y="0"/>
                    <a:pt x="0" y="8"/>
                    <a:pt x="6" y="8"/>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5" name="í$ḻíḓê"/>
            <p:cNvSpPr/>
            <p:nvPr/>
          </p:nvSpPr>
          <p:spPr bwMode="auto">
            <a:xfrm>
              <a:off x="4571777" y="1877137"/>
              <a:ext cx="558811" cy="473680"/>
            </a:xfrm>
            <a:custGeom>
              <a:avLst/>
              <a:gdLst>
                <a:gd name="T0" fmla="*/ 323 w 355"/>
                <a:gd name="T1" fmla="*/ 219 h 302"/>
                <a:gd name="T2" fmla="*/ 319 w 355"/>
                <a:gd name="T3" fmla="*/ 68 h 302"/>
                <a:gd name="T4" fmla="*/ 316 w 355"/>
                <a:gd name="T5" fmla="*/ 65 h 302"/>
                <a:gd name="T6" fmla="*/ 253 w 355"/>
                <a:gd name="T7" fmla="*/ 63 h 302"/>
                <a:gd name="T8" fmla="*/ 117 w 355"/>
                <a:gd name="T9" fmla="*/ 66 h 302"/>
                <a:gd name="T10" fmla="*/ 41 w 355"/>
                <a:gd name="T11" fmla="*/ 74 h 302"/>
                <a:gd name="T12" fmla="*/ 38 w 355"/>
                <a:gd name="T13" fmla="*/ 76 h 302"/>
                <a:gd name="T14" fmla="*/ 34 w 355"/>
                <a:gd name="T15" fmla="*/ 78 h 302"/>
                <a:gd name="T16" fmla="*/ 25 w 355"/>
                <a:gd name="T17" fmla="*/ 222 h 302"/>
                <a:gd name="T18" fmla="*/ 24 w 355"/>
                <a:gd name="T19" fmla="*/ 224 h 302"/>
                <a:gd name="T20" fmla="*/ 26 w 355"/>
                <a:gd name="T21" fmla="*/ 298 h 302"/>
                <a:gd name="T22" fmla="*/ 30 w 355"/>
                <a:gd name="T23" fmla="*/ 302 h 302"/>
                <a:gd name="T24" fmla="*/ 160 w 355"/>
                <a:gd name="T25" fmla="*/ 301 h 302"/>
                <a:gd name="T26" fmla="*/ 314 w 355"/>
                <a:gd name="T27" fmla="*/ 295 h 302"/>
                <a:gd name="T28" fmla="*/ 317 w 355"/>
                <a:gd name="T29" fmla="*/ 293 h 302"/>
                <a:gd name="T30" fmla="*/ 318 w 355"/>
                <a:gd name="T31" fmla="*/ 291 h 302"/>
                <a:gd name="T32" fmla="*/ 320 w 355"/>
                <a:gd name="T33" fmla="*/ 221 h 302"/>
                <a:gd name="T34" fmla="*/ 319 w 355"/>
                <a:gd name="T35" fmla="*/ 221 h 302"/>
                <a:gd name="T36" fmla="*/ 323 w 355"/>
                <a:gd name="T37" fmla="*/ 219 h 302"/>
                <a:gd name="T38" fmla="*/ 245 w 355"/>
                <a:gd name="T39" fmla="*/ 63 h 302"/>
                <a:gd name="T40" fmla="*/ 232 w 355"/>
                <a:gd name="T41" fmla="*/ 63 h 302"/>
                <a:gd name="T42" fmla="*/ 232 w 355"/>
                <a:gd name="T43" fmla="*/ 62 h 302"/>
                <a:gd name="T44" fmla="*/ 141 w 355"/>
                <a:gd name="T45" fmla="*/ 64 h 302"/>
                <a:gd name="T46" fmla="*/ 125 w 355"/>
                <a:gd name="T47" fmla="*/ 65 h 302"/>
                <a:gd name="T48" fmla="*/ 245 w 355"/>
                <a:gd name="T49" fmla="*/ 63 h 302"/>
                <a:gd name="T50" fmla="*/ 222 w 355"/>
                <a:gd name="T51" fmla="*/ 63 h 302"/>
                <a:gd name="T52" fmla="*/ 149 w 355"/>
                <a:gd name="T53" fmla="*/ 64 h 302"/>
                <a:gd name="T54" fmla="*/ 222 w 355"/>
                <a:gd name="T55" fmla="*/ 63 h 302"/>
                <a:gd name="T56" fmla="*/ 41 w 355"/>
                <a:gd name="T57" fmla="*/ 82 h 302"/>
                <a:gd name="T58" fmla="*/ 41 w 355"/>
                <a:gd name="T59" fmla="*/ 82 h 302"/>
                <a:gd name="T60" fmla="*/ 43 w 355"/>
                <a:gd name="T61" fmla="*/ 82 h 302"/>
                <a:gd name="T62" fmla="*/ 143 w 355"/>
                <a:gd name="T63" fmla="*/ 72 h 302"/>
                <a:gd name="T64" fmla="*/ 147 w 355"/>
                <a:gd name="T65" fmla="*/ 72 h 302"/>
                <a:gd name="T66" fmla="*/ 312 w 355"/>
                <a:gd name="T67" fmla="*/ 73 h 302"/>
                <a:gd name="T68" fmla="*/ 317 w 355"/>
                <a:gd name="T69" fmla="*/ 214 h 302"/>
                <a:gd name="T70" fmla="*/ 317 w 355"/>
                <a:gd name="T71" fmla="*/ 217 h 302"/>
                <a:gd name="T72" fmla="*/ 316 w 355"/>
                <a:gd name="T73" fmla="*/ 217 h 302"/>
                <a:gd name="T74" fmla="*/ 200 w 355"/>
                <a:gd name="T75" fmla="*/ 221 h 302"/>
                <a:gd name="T76" fmla="*/ 145 w 355"/>
                <a:gd name="T77" fmla="*/ 221 h 302"/>
                <a:gd name="T78" fmla="*/ 140 w 355"/>
                <a:gd name="T79" fmla="*/ 221 h 302"/>
                <a:gd name="T80" fmla="*/ 34 w 355"/>
                <a:gd name="T81" fmla="*/ 222 h 302"/>
                <a:gd name="T82" fmla="*/ 33 w 355"/>
                <a:gd name="T83" fmla="*/ 219 h 302"/>
                <a:gd name="T84" fmla="*/ 41 w 355"/>
                <a:gd name="T85" fmla="*/ 82 h 302"/>
                <a:gd name="T86" fmla="*/ 202 w 355"/>
                <a:gd name="T87" fmla="*/ 229 h 302"/>
                <a:gd name="T88" fmla="*/ 149 w 355"/>
                <a:gd name="T89" fmla="*/ 229 h 302"/>
                <a:gd name="T90" fmla="*/ 192 w 355"/>
                <a:gd name="T91" fmla="*/ 229 h 302"/>
                <a:gd name="T92" fmla="*/ 202 w 355"/>
                <a:gd name="T93" fmla="*/ 229 h 302"/>
                <a:gd name="T94" fmla="*/ 160 w 355"/>
                <a:gd name="T95" fmla="*/ 293 h 302"/>
                <a:gd name="T96" fmla="*/ 34 w 355"/>
                <a:gd name="T97" fmla="*/ 294 h 302"/>
                <a:gd name="T98" fmla="*/ 32 w 355"/>
                <a:gd name="T99" fmla="*/ 230 h 302"/>
                <a:gd name="T100" fmla="*/ 140 w 355"/>
                <a:gd name="T101" fmla="*/ 229 h 302"/>
                <a:gd name="T102" fmla="*/ 211 w 355"/>
                <a:gd name="T103" fmla="*/ 229 h 302"/>
                <a:gd name="T104" fmla="*/ 311 w 355"/>
                <a:gd name="T105" fmla="*/ 226 h 302"/>
                <a:gd name="T106" fmla="*/ 310 w 355"/>
                <a:gd name="T107" fmla="*/ 287 h 302"/>
                <a:gd name="T108" fmla="*/ 160 w 355"/>
                <a:gd name="T109" fmla="*/ 29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5" h="302">
                  <a:moveTo>
                    <a:pt x="323" y="219"/>
                  </a:moveTo>
                  <a:cubicBezTo>
                    <a:pt x="352" y="183"/>
                    <a:pt x="355" y="102"/>
                    <a:pt x="319" y="68"/>
                  </a:cubicBezTo>
                  <a:cubicBezTo>
                    <a:pt x="319" y="67"/>
                    <a:pt x="318" y="65"/>
                    <a:pt x="316" y="65"/>
                  </a:cubicBezTo>
                  <a:cubicBezTo>
                    <a:pt x="295" y="64"/>
                    <a:pt x="274" y="64"/>
                    <a:pt x="253" y="63"/>
                  </a:cubicBezTo>
                  <a:cubicBezTo>
                    <a:pt x="247" y="0"/>
                    <a:pt x="113" y="21"/>
                    <a:pt x="117" y="66"/>
                  </a:cubicBezTo>
                  <a:cubicBezTo>
                    <a:pt x="91" y="68"/>
                    <a:pt x="66" y="71"/>
                    <a:pt x="41" y="74"/>
                  </a:cubicBezTo>
                  <a:cubicBezTo>
                    <a:pt x="40" y="75"/>
                    <a:pt x="39" y="75"/>
                    <a:pt x="38" y="76"/>
                  </a:cubicBezTo>
                  <a:cubicBezTo>
                    <a:pt x="37" y="75"/>
                    <a:pt x="35" y="76"/>
                    <a:pt x="34" y="78"/>
                  </a:cubicBezTo>
                  <a:cubicBezTo>
                    <a:pt x="16" y="117"/>
                    <a:pt x="0" y="182"/>
                    <a:pt x="25" y="222"/>
                  </a:cubicBezTo>
                  <a:cubicBezTo>
                    <a:pt x="24" y="222"/>
                    <a:pt x="24" y="223"/>
                    <a:pt x="24" y="224"/>
                  </a:cubicBezTo>
                  <a:cubicBezTo>
                    <a:pt x="26" y="249"/>
                    <a:pt x="26" y="274"/>
                    <a:pt x="26" y="298"/>
                  </a:cubicBezTo>
                  <a:cubicBezTo>
                    <a:pt x="26" y="301"/>
                    <a:pt x="27" y="302"/>
                    <a:pt x="30" y="302"/>
                  </a:cubicBezTo>
                  <a:cubicBezTo>
                    <a:pt x="73" y="302"/>
                    <a:pt x="117" y="302"/>
                    <a:pt x="160" y="301"/>
                  </a:cubicBezTo>
                  <a:cubicBezTo>
                    <a:pt x="211" y="299"/>
                    <a:pt x="263" y="293"/>
                    <a:pt x="314" y="295"/>
                  </a:cubicBezTo>
                  <a:cubicBezTo>
                    <a:pt x="316" y="295"/>
                    <a:pt x="317" y="294"/>
                    <a:pt x="317" y="293"/>
                  </a:cubicBezTo>
                  <a:cubicBezTo>
                    <a:pt x="318" y="293"/>
                    <a:pt x="318" y="292"/>
                    <a:pt x="318" y="291"/>
                  </a:cubicBezTo>
                  <a:cubicBezTo>
                    <a:pt x="318" y="268"/>
                    <a:pt x="318" y="245"/>
                    <a:pt x="320" y="221"/>
                  </a:cubicBezTo>
                  <a:cubicBezTo>
                    <a:pt x="319" y="221"/>
                    <a:pt x="319" y="221"/>
                    <a:pt x="319" y="221"/>
                  </a:cubicBezTo>
                  <a:cubicBezTo>
                    <a:pt x="321" y="221"/>
                    <a:pt x="322" y="221"/>
                    <a:pt x="323" y="219"/>
                  </a:cubicBezTo>
                  <a:close/>
                  <a:moveTo>
                    <a:pt x="245" y="63"/>
                  </a:moveTo>
                  <a:cubicBezTo>
                    <a:pt x="240" y="63"/>
                    <a:pt x="236" y="63"/>
                    <a:pt x="232" y="63"/>
                  </a:cubicBezTo>
                  <a:cubicBezTo>
                    <a:pt x="232" y="62"/>
                    <a:pt x="232" y="62"/>
                    <a:pt x="232" y="62"/>
                  </a:cubicBezTo>
                  <a:cubicBezTo>
                    <a:pt x="218" y="39"/>
                    <a:pt x="148" y="32"/>
                    <a:pt x="141" y="64"/>
                  </a:cubicBezTo>
                  <a:cubicBezTo>
                    <a:pt x="136" y="65"/>
                    <a:pt x="130" y="65"/>
                    <a:pt x="125" y="65"/>
                  </a:cubicBezTo>
                  <a:cubicBezTo>
                    <a:pt x="122" y="33"/>
                    <a:pt x="239" y="10"/>
                    <a:pt x="245" y="63"/>
                  </a:cubicBezTo>
                  <a:close/>
                  <a:moveTo>
                    <a:pt x="222" y="63"/>
                  </a:moveTo>
                  <a:cubicBezTo>
                    <a:pt x="198" y="63"/>
                    <a:pt x="174" y="63"/>
                    <a:pt x="149" y="64"/>
                  </a:cubicBezTo>
                  <a:cubicBezTo>
                    <a:pt x="157" y="44"/>
                    <a:pt x="207" y="49"/>
                    <a:pt x="222" y="63"/>
                  </a:cubicBezTo>
                  <a:close/>
                  <a:moveTo>
                    <a:pt x="41" y="82"/>
                  </a:moveTo>
                  <a:cubicBezTo>
                    <a:pt x="41" y="82"/>
                    <a:pt x="41" y="82"/>
                    <a:pt x="41" y="82"/>
                  </a:cubicBezTo>
                  <a:cubicBezTo>
                    <a:pt x="41" y="82"/>
                    <a:pt x="42" y="82"/>
                    <a:pt x="43" y="82"/>
                  </a:cubicBezTo>
                  <a:cubicBezTo>
                    <a:pt x="76" y="77"/>
                    <a:pt x="109" y="74"/>
                    <a:pt x="143" y="72"/>
                  </a:cubicBezTo>
                  <a:cubicBezTo>
                    <a:pt x="144" y="73"/>
                    <a:pt x="145" y="73"/>
                    <a:pt x="147" y="72"/>
                  </a:cubicBezTo>
                  <a:cubicBezTo>
                    <a:pt x="202" y="70"/>
                    <a:pt x="257" y="71"/>
                    <a:pt x="312" y="73"/>
                  </a:cubicBezTo>
                  <a:cubicBezTo>
                    <a:pt x="346" y="103"/>
                    <a:pt x="344" y="180"/>
                    <a:pt x="317" y="214"/>
                  </a:cubicBezTo>
                  <a:cubicBezTo>
                    <a:pt x="316" y="215"/>
                    <a:pt x="316" y="216"/>
                    <a:pt x="317" y="217"/>
                  </a:cubicBezTo>
                  <a:cubicBezTo>
                    <a:pt x="316" y="217"/>
                    <a:pt x="316" y="217"/>
                    <a:pt x="316" y="217"/>
                  </a:cubicBezTo>
                  <a:cubicBezTo>
                    <a:pt x="277" y="221"/>
                    <a:pt x="238" y="220"/>
                    <a:pt x="200" y="221"/>
                  </a:cubicBezTo>
                  <a:cubicBezTo>
                    <a:pt x="181" y="221"/>
                    <a:pt x="163" y="221"/>
                    <a:pt x="145" y="221"/>
                  </a:cubicBezTo>
                  <a:cubicBezTo>
                    <a:pt x="143" y="220"/>
                    <a:pt x="142" y="220"/>
                    <a:pt x="140" y="221"/>
                  </a:cubicBezTo>
                  <a:cubicBezTo>
                    <a:pt x="105" y="221"/>
                    <a:pt x="69" y="222"/>
                    <a:pt x="34" y="222"/>
                  </a:cubicBezTo>
                  <a:cubicBezTo>
                    <a:pt x="34" y="221"/>
                    <a:pt x="34" y="220"/>
                    <a:pt x="33" y="219"/>
                  </a:cubicBezTo>
                  <a:cubicBezTo>
                    <a:pt x="8" y="183"/>
                    <a:pt x="24" y="119"/>
                    <a:pt x="41" y="82"/>
                  </a:cubicBezTo>
                  <a:close/>
                  <a:moveTo>
                    <a:pt x="202" y="229"/>
                  </a:moveTo>
                  <a:cubicBezTo>
                    <a:pt x="193" y="241"/>
                    <a:pt x="157" y="242"/>
                    <a:pt x="149" y="229"/>
                  </a:cubicBezTo>
                  <a:cubicBezTo>
                    <a:pt x="163" y="229"/>
                    <a:pt x="178" y="229"/>
                    <a:pt x="192" y="229"/>
                  </a:cubicBezTo>
                  <a:cubicBezTo>
                    <a:pt x="195" y="229"/>
                    <a:pt x="198" y="229"/>
                    <a:pt x="202" y="229"/>
                  </a:cubicBezTo>
                  <a:close/>
                  <a:moveTo>
                    <a:pt x="160" y="293"/>
                  </a:moveTo>
                  <a:cubicBezTo>
                    <a:pt x="118" y="294"/>
                    <a:pt x="76" y="294"/>
                    <a:pt x="34" y="294"/>
                  </a:cubicBezTo>
                  <a:cubicBezTo>
                    <a:pt x="34" y="273"/>
                    <a:pt x="34" y="251"/>
                    <a:pt x="32" y="230"/>
                  </a:cubicBezTo>
                  <a:cubicBezTo>
                    <a:pt x="68" y="230"/>
                    <a:pt x="104" y="230"/>
                    <a:pt x="140" y="229"/>
                  </a:cubicBezTo>
                  <a:cubicBezTo>
                    <a:pt x="150" y="253"/>
                    <a:pt x="202" y="252"/>
                    <a:pt x="211" y="229"/>
                  </a:cubicBezTo>
                  <a:cubicBezTo>
                    <a:pt x="244" y="228"/>
                    <a:pt x="278" y="228"/>
                    <a:pt x="311" y="226"/>
                  </a:cubicBezTo>
                  <a:cubicBezTo>
                    <a:pt x="310" y="246"/>
                    <a:pt x="310" y="267"/>
                    <a:pt x="310" y="287"/>
                  </a:cubicBezTo>
                  <a:cubicBezTo>
                    <a:pt x="260" y="285"/>
                    <a:pt x="210" y="291"/>
                    <a:pt x="160" y="293"/>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6" name="íṧ1iḍè"/>
            <p:cNvSpPr/>
            <p:nvPr/>
          </p:nvSpPr>
          <p:spPr bwMode="auto">
            <a:xfrm>
              <a:off x="3828515" y="3638701"/>
              <a:ext cx="26194" cy="24011"/>
            </a:xfrm>
            <a:custGeom>
              <a:avLst/>
              <a:gdLst>
                <a:gd name="T0" fmla="*/ 8 w 17"/>
                <a:gd name="T1" fmla="*/ 15 h 15"/>
                <a:gd name="T2" fmla="*/ 12 w 17"/>
                <a:gd name="T3" fmla="*/ 14 h 15"/>
                <a:gd name="T4" fmla="*/ 13 w 17"/>
                <a:gd name="T5" fmla="*/ 14 h 15"/>
                <a:gd name="T6" fmla="*/ 17 w 17"/>
                <a:gd name="T7" fmla="*/ 5 h 15"/>
                <a:gd name="T8" fmla="*/ 14 w 17"/>
                <a:gd name="T9" fmla="*/ 2 h 15"/>
                <a:gd name="T10" fmla="*/ 6 w 17"/>
                <a:gd name="T11" fmla="*/ 0 h 15"/>
                <a:gd name="T12" fmla="*/ 1 w 17"/>
                <a:gd name="T13" fmla="*/ 3 h 15"/>
                <a:gd name="T14" fmla="*/ 0 w 17"/>
                <a:gd name="T15" fmla="*/ 7 h 15"/>
                <a:gd name="T16" fmla="*/ 8 w 17"/>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5">
                  <a:moveTo>
                    <a:pt x="8" y="15"/>
                  </a:moveTo>
                  <a:cubicBezTo>
                    <a:pt x="10" y="15"/>
                    <a:pt x="11" y="15"/>
                    <a:pt x="12" y="14"/>
                  </a:cubicBezTo>
                  <a:cubicBezTo>
                    <a:pt x="13" y="14"/>
                    <a:pt x="13" y="14"/>
                    <a:pt x="13" y="14"/>
                  </a:cubicBezTo>
                  <a:cubicBezTo>
                    <a:pt x="16" y="13"/>
                    <a:pt x="17" y="9"/>
                    <a:pt x="17" y="5"/>
                  </a:cubicBezTo>
                  <a:cubicBezTo>
                    <a:pt x="17" y="3"/>
                    <a:pt x="16" y="2"/>
                    <a:pt x="14" y="2"/>
                  </a:cubicBezTo>
                  <a:cubicBezTo>
                    <a:pt x="12" y="1"/>
                    <a:pt x="9" y="0"/>
                    <a:pt x="6" y="0"/>
                  </a:cubicBezTo>
                  <a:cubicBezTo>
                    <a:pt x="4" y="0"/>
                    <a:pt x="2" y="1"/>
                    <a:pt x="1" y="3"/>
                  </a:cubicBezTo>
                  <a:cubicBezTo>
                    <a:pt x="0" y="4"/>
                    <a:pt x="0" y="6"/>
                    <a:pt x="0" y="7"/>
                  </a:cubicBezTo>
                  <a:cubicBezTo>
                    <a:pt x="0" y="11"/>
                    <a:pt x="4" y="14"/>
                    <a:pt x="8" y="15"/>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7" name="ï$ļíḋê"/>
            <p:cNvSpPr/>
            <p:nvPr/>
          </p:nvSpPr>
          <p:spPr bwMode="auto">
            <a:xfrm>
              <a:off x="3747750" y="3506639"/>
              <a:ext cx="316514" cy="528251"/>
            </a:xfrm>
            <a:custGeom>
              <a:avLst/>
              <a:gdLst>
                <a:gd name="T0" fmla="*/ 76 w 201"/>
                <a:gd name="T1" fmla="*/ 63 h 336"/>
                <a:gd name="T2" fmla="*/ 66 w 201"/>
                <a:gd name="T3" fmla="*/ 57 h 336"/>
                <a:gd name="T4" fmla="*/ 56 w 201"/>
                <a:gd name="T5" fmla="*/ 31 h 336"/>
                <a:gd name="T6" fmla="*/ 70 w 201"/>
                <a:gd name="T7" fmla="*/ 23 h 336"/>
                <a:gd name="T8" fmla="*/ 62 w 201"/>
                <a:gd name="T9" fmla="*/ 3 h 336"/>
                <a:gd name="T10" fmla="*/ 13 w 201"/>
                <a:gd name="T11" fmla="*/ 18 h 336"/>
                <a:gd name="T12" fmla="*/ 24 w 201"/>
                <a:gd name="T13" fmla="*/ 45 h 336"/>
                <a:gd name="T14" fmla="*/ 34 w 201"/>
                <a:gd name="T15" fmla="*/ 67 h 336"/>
                <a:gd name="T16" fmla="*/ 36 w 201"/>
                <a:gd name="T17" fmla="*/ 116 h 336"/>
                <a:gd name="T18" fmla="*/ 11 w 201"/>
                <a:gd name="T19" fmla="*/ 206 h 336"/>
                <a:gd name="T20" fmla="*/ 33 w 201"/>
                <a:gd name="T21" fmla="*/ 329 h 336"/>
                <a:gd name="T22" fmla="*/ 50 w 201"/>
                <a:gd name="T23" fmla="*/ 161 h 336"/>
                <a:gd name="T24" fmla="*/ 67 w 201"/>
                <a:gd name="T25" fmla="*/ 126 h 336"/>
                <a:gd name="T26" fmla="*/ 94 w 201"/>
                <a:gd name="T27" fmla="*/ 146 h 336"/>
                <a:gd name="T28" fmla="*/ 186 w 201"/>
                <a:gd name="T29" fmla="*/ 298 h 336"/>
                <a:gd name="T30" fmla="*/ 151 w 201"/>
                <a:gd name="T31" fmla="*/ 173 h 336"/>
                <a:gd name="T32" fmla="*/ 40 w 201"/>
                <a:gd name="T33" fmla="*/ 62 h 336"/>
                <a:gd name="T34" fmla="*/ 50 w 201"/>
                <a:gd name="T35" fmla="*/ 35 h 336"/>
                <a:gd name="T36" fmla="*/ 40 w 201"/>
                <a:gd name="T37" fmla="*/ 62 h 336"/>
                <a:gd name="T38" fmla="*/ 57 w 201"/>
                <a:gd name="T39" fmla="*/ 9 h 336"/>
                <a:gd name="T40" fmla="*/ 54 w 201"/>
                <a:gd name="T41" fmla="*/ 24 h 336"/>
                <a:gd name="T42" fmla="*/ 52 w 201"/>
                <a:gd name="T43" fmla="*/ 27 h 336"/>
                <a:gd name="T44" fmla="*/ 27 w 201"/>
                <a:gd name="T45" fmla="*/ 37 h 336"/>
                <a:gd name="T46" fmla="*/ 33 w 201"/>
                <a:gd name="T47" fmla="*/ 81 h 336"/>
                <a:gd name="T48" fmla="*/ 43 w 201"/>
                <a:gd name="T49" fmla="*/ 69 h 336"/>
                <a:gd name="T50" fmla="*/ 66 w 201"/>
                <a:gd name="T51" fmla="*/ 66 h 336"/>
                <a:gd name="T52" fmla="*/ 83 w 201"/>
                <a:gd name="T53" fmla="*/ 99 h 336"/>
                <a:gd name="T54" fmla="*/ 33 w 201"/>
                <a:gd name="T55" fmla="*/ 81 h 336"/>
                <a:gd name="T56" fmla="*/ 23 w 201"/>
                <a:gd name="T57" fmla="*/ 311 h 336"/>
                <a:gd name="T58" fmla="*/ 39 w 201"/>
                <a:gd name="T59" fmla="*/ 121 h 336"/>
                <a:gd name="T60" fmla="*/ 47 w 201"/>
                <a:gd name="T61" fmla="*/ 122 h 336"/>
                <a:gd name="T62" fmla="*/ 34 w 201"/>
                <a:gd name="T63" fmla="*/ 192 h 336"/>
                <a:gd name="T64" fmla="*/ 91 w 201"/>
                <a:gd name="T65" fmla="*/ 131 h 336"/>
                <a:gd name="T66" fmla="*/ 88 w 201"/>
                <a:gd name="T67" fmla="*/ 105 h 336"/>
                <a:gd name="T68" fmla="*/ 187 w 201"/>
                <a:gd name="T69" fmla="*/ 27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1" h="336">
                  <a:moveTo>
                    <a:pt x="92" y="97"/>
                  </a:moveTo>
                  <a:cubicBezTo>
                    <a:pt x="95" y="83"/>
                    <a:pt x="88" y="71"/>
                    <a:pt x="76" y="63"/>
                  </a:cubicBezTo>
                  <a:cubicBezTo>
                    <a:pt x="76" y="61"/>
                    <a:pt x="76" y="60"/>
                    <a:pt x="74" y="59"/>
                  </a:cubicBezTo>
                  <a:cubicBezTo>
                    <a:pt x="71" y="58"/>
                    <a:pt x="68" y="57"/>
                    <a:pt x="66" y="57"/>
                  </a:cubicBezTo>
                  <a:cubicBezTo>
                    <a:pt x="66" y="56"/>
                    <a:pt x="66" y="56"/>
                    <a:pt x="66" y="55"/>
                  </a:cubicBezTo>
                  <a:cubicBezTo>
                    <a:pt x="64" y="47"/>
                    <a:pt x="61" y="38"/>
                    <a:pt x="56" y="31"/>
                  </a:cubicBezTo>
                  <a:cubicBezTo>
                    <a:pt x="57" y="31"/>
                    <a:pt x="58" y="30"/>
                    <a:pt x="59" y="29"/>
                  </a:cubicBezTo>
                  <a:cubicBezTo>
                    <a:pt x="62" y="27"/>
                    <a:pt x="67" y="26"/>
                    <a:pt x="70" y="23"/>
                  </a:cubicBezTo>
                  <a:cubicBezTo>
                    <a:pt x="71" y="22"/>
                    <a:pt x="71" y="21"/>
                    <a:pt x="71" y="19"/>
                  </a:cubicBezTo>
                  <a:cubicBezTo>
                    <a:pt x="68" y="13"/>
                    <a:pt x="66" y="8"/>
                    <a:pt x="62" y="3"/>
                  </a:cubicBezTo>
                  <a:cubicBezTo>
                    <a:pt x="61" y="1"/>
                    <a:pt x="59" y="0"/>
                    <a:pt x="57" y="1"/>
                  </a:cubicBezTo>
                  <a:cubicBezTo>
                    <a:pt x="43" y="7"/>
                    <a:pt x="28" y="12"/>
                    <a:pt x="13" y="18"/>
                  </a:cubicBezTo>
                  <a:cubicBezTo>
                    <a:pt x="12" y="19"/>
                    <a:pt x="10" y="20"/>
                    <a:pt x="10" y="22"/>
                  </a:cubicBezTo>
                  <a:cubicBezTo>
                    <a:pt x="11" y="33"/>
                    <a:pt x="16" y="38"/>
                    <a:pt x="24" y="45"/>
                  </a:cubicBezTo>
                  <a:cubicBezTo>
                    <a:pt x="25" y="47"/>
                    <a:pt x="27" y="47"/>
                    <a:pt x="28" y="46"/>
                  </a:cubicBezTo>
                  <a:cubicBezTo>
                    <a:pt x="29" y="53"/>
                    <a:pt x="31" y="61"/>
                    <a:pt x="34" y="67"/>
                  </a:cubicBezTo>
                  <a:cubicBezTo>
                    <a:pt x="31" y="71"/>
                    <a:pt x="28" y="74"/>
                    <a:pt x="26" y="79"/>
                  </a:cubicBezTo>
                  <a:cubicBezTo>
                    <a:pt x="19" y="94"/>
                    <a:pt x="25" y="107"/>
                    <a:pt x="36" y="116"/>
                  </a:cubicBezTo>
                  <a:cubicBezTo>
                    <a:pt x="34" y="116"/>
                    <a:pt x="32" y="116"/>
                    <a:pt x="32" y="119"/>
                  </a:cubicBezTo>
                  <a:cubicBezTo>
                    <a:pt x="22" y="147"/>
                    <a:pt x="15" y="176"/>
                    <a:pt x="11" y="206"/>
                  </a:cubicBezTo>
                  <a:cubicBezTo>
                    <a:pt x="4" y="246"/>
                    <a:pt x="0" y="296"/>
                    <a:pt x="25" y="332"/>
                  </a:cubicBezTo>
                  <a:cubicBezTo>
                    <a:pt x="28" y="336"/>
                    <a:pt x="33" y="334"/>
                    <a:pt x="33" y="329"/>
                  </a:cubicBezTo>
                  <a:cubicBezTo>
                    <a:pt x="27" y="291"/>
                    <a:pt x="33" y="251"/>
                    <a:pt x="39" y="213"/>
                  </a:cubicBezTo>
                  <a:cubicBezTo>
                    <a:pt x="42" y="196"/>
                    <a:pt x="45" y="178"/>
                    <a:pt x="50" y="161"/>
                  </a:cubicBezTo>
                  <a:cubicBezTo>
                    <a:pt x="51" y="156"/>
                    <a:pt x="57" y="127"/>
                    <a:pt x="65" y="127"/>
                  </a:cubicBezTo>
                  <a:cubicBezTo>
                    <a:pt x="65" y="127"/>
                    <a:pt x="66" y="127"/>
                    <a:pt x="67" y="126"/>
                  </a:cubicBezTo>
                  <a:cubicBezTo>
                    <a:pt x="68" y="128"/>
                    <a:pt x="69" y="128"/>
                    <a:pt x="71" y="128"/>
                  </a:cubicBezTo>
                  <a:cubicBezTo>
                    <a:pt x="77" y="125"/>
                    <a:pt x="91" y="142"/>
                    <a:pt x="94" y="146"/>
                  </a:cubicBezTo>
                  <a:cubicBezTo>
                    <a:pt x="108" y="161"/>
                    <a:pt x="120" y="178"/>
                    <a:pt x="131" y="194"/>
                  </a:cubicBezTo>
                  <a:cubicBezTo>
                    <a:pt x="153" y="226"/>
                    <a:pt x="174" y="261"/>
                    <a:pt x="186" y="298"/>
                  </a:cubicBezTo>
                  <a:cubicBezTo>
                    <a:pt x="187" y="301"/>
                    <a:pt x="193" y="302"/>
                    <a:pt x="193" y="298"/>
                  </a:cubicBezTo>
                  <a:cubicBezTo>
                    <a:pt x="201" y="253"/>
                    <a:pt x="174" y="208"/>
                    <a:pt x="151" y="173"/>
                  </a:cubicBezTo>
                  <a:cubicBezTo>
                    <a:pt x="133" y="146"/>
                    <a:pt x="113" y="120"/>
                    <a:pt x="92" y="97"/>
                  </a:cubicBezTo>
                  <a:close/>
                  <a:moveTo>
                    <a:pt x="40" y="62"/>
                  </a:moveTo>
                  <a:cubicBezTo>
                    <a:pt x="37" y="55"/>
                    <a:pt x="36" y="47"/>
                    <a:pt x="35" y="39"/>
                  </a:cubicBezTo>
                  <a:cubicBezTo>
                    <a:pt x="40" y="37"/>
                    <a:pt x="45" y="36"/>
                    <a:pt x="50" y="35"/>
                  </a:cubicBezTo>
                  <a:cubicBezTo>
                    <a:pt x="54" y="42"/>
                    <a:pt x="56" y="49"/>
                    <a:pt x="58" y="56"/>
                  </a:cubicBezTo>
                  <a:cubicBezTo>
                    <a:pt x="51" y="57"/>
                    <a:pt x="45" y="59"/>
                    <a:pt x="40" y="62"/>
                  </a:cubicBezTo>
                  <a:close/>
                  <a:moveTo>
                    <a:pt x="19" y="24"/>
                  </a:moveTo>
                  <a:cubicBezTo>
                    <a:pt x="32" y="19"/>
                    <a:pt x="44" y="14"/>
                    <a:pt x="57" y="9"/>
                  </a:cubicBezTo>
                  <a:cubicBezTo>
                    <a:pt x="60" y="13"/>
                    <a:pt x="63" y="19"/>
                    <a:pt x="60" y="20"/>
                  </a:cubicBezTo>
                  <a:cubicBezTo>
                    <a:pt x="58" y="21"/>
                    <a:pt x="55" y="22"/>
                    <a:pt x="54" y="24"/>
                  </a:cubicBezTo>
                  <a:cubicBezTo>
                    <a:pt x="53" y="25"/>
                    <a:pt x="53" y="26"/>
                    <a:pt x="53" y="27"/>
                  </a:cubicBezTo>
                  <a:cubicBezTo>
                    <a:pt x="52" y="27"/>
                    <a:pt x="52" y="27"/>
                    <a:pt x="52" y="27"/>
                  </a:cubicBezTo>
                  <a:cubicBezTo>
                    <a:pt x="44" y="27"/>
                    <a:pt x="37" y="30"/>
                    <a:pt x="30" y="33"/>
                  </a:cubicBezTo>
                  <a:cubicBezTo>
                    <a:pt x="28" y="34"/>
                    <a:pt x="27" y="35"/>
                    <a:pt x="27" y="37"/>
                  </a:cubicBezTo>
                  <a:cubicBezTo>
                    <a:pt x="23" y="34"/>
                    <a:pt x="20" y="30"/>
                    <a:pt x="19" y="24"/>
                  </a:cubicBezTo>
                  <a:close/>
                  <a:moveTo>
                    <a:pt x="33" y="81"/>
                  </a:moveTo>
                  <a:cubicBezTo>
                    <a:pt x="35" y="78"/>
                    <a:pt x="37" y="75"/>
                    <a:pt x="39" y="73"/>
                  </a:cubicBezTo>
                  <a:cubicBezTo>
                    <a:pt x="41" y="74"/>
                    <a:pt x="43" y="72"/>
                    <a:pt x="43" y="69"/>
                  </a:cubicBezTo>
                  <a:cubicBezTo>
                    <a:pt x="50" y="65"/>
                    <a:pt x="57" y="63"/>
                    <a:pt x="65" y="65"/>
                  </a:cubicBezTo>
                  <a:cubicBezTo>
                    <a:pt x="65" y="65"/>
                    <a:pt x="66" y="65"/>
                    <a:pt x="66" y="66"/>
                  </a:cubicBezTo>
                  <a:cubicBezTo>
                    <a:pt x="78" y="72"/>
                    <a:pt x="86" y="81"/>
                    <a:pt x="84" y="94"/>
                  </a:cubicBezTo>
                  <a:cubicBezTo>
                    <a:pt x="82" y="95"/>
                    <a:pt x="82" y="97"/>
                    <a:pt x="83" y="99"/>
                  </a:cubicBezTo>
                  <a:cubicBezTo>
                    <a:pt x="78" y="111"/>
                    <a:pt x="65" y="118"/>
                    <a:pt x="53" y="115"/>
                  </a:cubicBezTo>
                  <a:cubicBezTo>
                    <a:pt x="36" y="112"/>
                    <a:pt x="26" y="96"/>
                    <a:pt x="33" y="81"/>
                  </a:cubicBezTo>
                  <a:close/>
                  <a:moveTo>
                    <a:pt x="34" y="192"/>
                  </a:moveTo>
                  <a:cubicBezTo>
                    <a:pt x="27" y="230"/>
                    <a:pt x="21" y="271"/>
                    <a:pt x="23" y="311"/>
                  </a:cubicBezTo>
                  <a:cubicBezTo>
                    <a:pt x="9" y="277"/>
                    <a:pt x="14" y="234"/>
                    <a:pt x="20" y="199"/>
                  </a:cubicBezTo>
                  <a:cubicBezTo>
                    <a:pt x="24" y="172"/>
                    <a:pt x="31" y="146"/>
                    <a:pt x="39" y="121"/>
                  </a:cubicBezTo>
                  <a:cubicBezTo>
                    <a:pt x="40" y="120"/>
                    <a:pt x="40" y="119"/>
                    <a:pt x="39" y="118"/>
                  </a:cubicBezTo>
                  <a:cubicBezTo>
                    <a:pt x="42" y="120"/>
                    <a:pt x="44" y="121"/>
                    <a:pt x="47" y="122"/>
                  </a:cubicBezTo>
                  <a:cubicBezTo>
                    <a:pt x="50" y="123"/>
                    <a:pt x="52" y="124"/>
                    <a:pt x="55" y="124"/>
                  </a:cubicBezTo>
                  <a:cubicBezTo>
                    <a:pt x="41" y="138"/>
                    <a:pt x="37" y="181"/>
                    <a:pt x="34" y="192"/>
                  </a:cubicBezTo>
                  <a:close/>
                  <a:moveTo>
                    <a:pt x="127" y="174"/>
                  </a:moveTo>
                  <a:cubicBezTo>
                    <a:pt x="116" y="159"/>
                    <a:pt x="104" y="144"/>
                    <a:pt x="91" y="131"/>
                  </a:cubicBezTo>
                  <a:cubicBezTo>
                    <a:pt x="87" y="127"/>
                    <a:pt x="81" y="121"/>
                    <a:pt x="74" y="120"/>
                  </a:cubicBezTo>
                  <a:cubicBezTo>
                    <a:pt x="80" y="116"/>
                    <a:pt x="85" y="111"/>
                    <a:pt x="88" y="105"/>
                  </a:cubicBezTo>
                  <a:cubicBezTo>
                    <a:pt x="105" y="124"/>
                    <a:pt x="121" y="144"/>
                    <a:pt x="136" y="165"/>
                  </a:cubicBezTo>
                  <a:cubicBezTo>
                    <a:pt x="158" y="196"/>
                    <a:pt x="185" y="237"/>
                    <a:pt x="187" y="277"/>
                  </a:cubicBezTo>
                  <a:cubicBezTo>
                    <a:pt x="172" y="240"/>
                    <a:pt x="150" y="206"/>
                    <a:pt x="127" y="174"/>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8" name="îSlïḑè"/>
            <p:cNvSpPr/>
            <p:nvPr/>
          </p:nvSpPr>
          <p:spPr bwMode="auto">
            <a:xfrm>
              <a:off x="3971492" y="1548617"/>
              <a:ext cx="449668" cy="428931"/>
            </a:xfrm>
            <a:custGeom>
              <a:avLst/>
              <a:gdLst>
                <a:gd name="T0" fmla="*/ 98 w 286"/>
                <a:gd name="T1" fmla="*/ 247 h 273"/>
                <a:gd name="T2" fmla="*/ 253 w 286"/>
                <a:gd name="T3" fmla="*/ 192 h 273"/>
                <a:gd name="T4" fmla="*/ 200 w 286"/>
                <a:gd name="T5" fmla="*/ 39 h 273"/>
                <a:gd name="T6" fmla="*/ 199 w 286"/>
                <a:gd name="T7" fmla="*/ 36 h 273"/>
                <a:gd name="T8" fmla="*/ 27 w 286"/>
                <a:gd name="T9" fmla="*/ 95 h 273"/>
                <a:gd name="T10" fmla="*/ 98 w 286"/>
                <a:gd name="T11" fmla="*/ 247 h 273"/>
                <a:gd name="T12" fmla="*/ 31 w 286"/>
                <a:gd name="T13" fmla="*/ 108 h 273"/>
                <a:gd name="T14" fmla="*/ 85 w 286"/>
                <a:gd name="T15" fmla="*/ 43 h 273"/>
                <a:gd name="T16" fmla="*/ 188 w 286"/>
                <a:gd name="T17" fmla="*/ 39 h 273"/>
                <a:gd name="T18" fmla="*/ 189 w 286"/>
                <a:gd name="T19" fmla="*/ 40 h 273"/>
                <a:gd name="T20" fmla="*/ 250 w 286"/>
                <a:gd name="T21" fmla="*/ 179 h 273"/>
                <a:gd name="T22" fmla="*/ 112 w 286"/>
                <a:gd name="T23" fmla="*/ 244 h 273"/>
                <a:gd name="T24" fmla="*/ 31 w 286"/>
                <a:gd name="T25" fmla="*/ 10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273">
                  <a:moveTo>
                    <a:pt x="98" y="247"/>
                  </a:moveTo>
                  <a:cubicBezTo>
                    <a:pt x="155" y="273"/>
                    <a:pt x="224" y="246"/>
                    <a:pt x="253" y="192"/>
                  </a:cubicBezTo>
                  <a:cubicBezTo>
                    <a:pt x="286" y="132"/>
                    <a:pt x="248" y="75"/>
                    <a:pt x="200" y="39"/>
                  </a:cubicBezTo>
                  <a:cubicBezTo>
                    <a:pt x="200" y="37"/>
                    <a:pt x="200" y="36"/>
                    <a:pt x="199" y="36"/>
                  </a:cubicBezTo>
                  <a:cubicBezTo>
                    <a:pt x="136" y="0"/>
                    <a:pt x="56" y="29"/>
                    <a:pt x="27" y="95"/>
                  </a:cubicBezTo>
                  <a:cubicBezTo>
                    <a:pt x="0" y="155"/>
                    <a:pt x="43" y="223"/>
                    <a:pt x="98" y="247"/>
                  </a:cubicBezTo>
                  <a:close/>
                  <a:moveTo>
                    <a:pt x="31" y="108"/>
                  </a:moveTo>
                  <a:cubicBezTo>
                    <a:pt x="38" y="79"/>
                    <a:pt x="61" y="57"/>
                    <a:pt x="85" y="43"/>
                  </a:cubicBezTo>
                  <a:cubicBezTo>
                    <a:pt x="118" y="23"/>
                    <a:pt x="155" y="23"/>
                    <a:pt x="188" y="39"/>
                  </a:cubicBezTo>
                  <a:cubicBezTo>
                    <a:pt x="188" y="39"/>
                    <a:pt x="188" y="40"/>
                    <a:pt x="189" y="40"/>
                  </a:cubicBezTo>
                  <a:cubicBezTo>
                    <a:pt x="236" y="73"/>
                    <a:pt x="272" y="120"/>
                    <a:pt x="250" y="179"/>
                  </a:cubicBezTo>
                  <a:cubicBezTo>
                    <a:pt x="231" y="234"/>
                    <a:pt x="165" y="259"/>
                    <a:pt x="112" y="244"/>
                  </a:cubicBezTo>
                  <a:cubicBezTo>
                    <a:pt x="56" y="228"/>
                    <a:pt x="16" y="165"/>
                    <a:pt x="31" y="108"/>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9" name="íş1íḋe"/>
            <p:cNvSpPr/>
            <p:nvPr/>
          </p:nvSpPr>
          <p:spPr bwMode="auto">
            <a:xfrm>
              <a:off x="4089366" y="1693777"/>
              <a:ext cx="175720" cy="168080"/>
            </a:xfrm>
            <a:custGeom>
              <a:avLst/>
              <a:gdLst>
                <a:gd name="T0" fmla="*/ 42 w 112"/>
                <a:gd name="T1" fmla="*/ 93 h 107"/>
                <a:gd name="T2" fmla="*/ 104 w 112"/>
                <a:gd name="T3" fmla="*/ 77 h 107"/>
                <a:gd name="T4" fmla="*/ 110 w 112"/>
                <a:gd name="T5" fmla="*/ 60 h 107"/>
                <a:gd name="T6" fmla="*/ 109 w 112"/>
                <a:gd name="T7" fmla="*/ 32 h 107"/>
                <a:gd name="T8" fmla="*/ 97 w 112"/>
                <a:gd name="T9" fmla="*/ 15 h 107"/>
                <a:gd name="T10" fmla="*/ 94 w 112"/>
                <a:gd name="T11" fmla="*/ 13 h 107"/>
                <a:gd name="T12" fmla="*/ 94 w 112"/>
                <a:gd name="T13" fmla="*/ 13 h 107"/>
                <a:gd name="T14" fmla="*/ 60 w 112"/>
                <a:gd name="T15" fmla="*/ 4 h 107"/>
                <a:gd name="T16" fmla="*/ 42 w 112"/>
                <a:gd name="T17" fmla="*/ 93 h 107"/>
                <a:gd name="T18" fmla="*/ 48 w 112"/>
                <a:gd name="T19" fmla="*/ 88 h 107"/>
                <a:gd name="T20" fmla="*/ 73 w 112"/>
                <a:gd name="T21" fmla="*/ 10 h 107"/>
                <a:gd name="T22" fmla="*/ 75 w 112"/>
                <a:gd name="T23" fmla="*/ 11 h 107"/>
                <a:gd name="T24" fmla="*/ 91 w 112"/>
                <a:gd name="T25" fmla="*/ 22 h 107"/>
                <a:gd name="T26" fmla="*/ 91 w 112"/>
                <a:gd name="T27" fmla="*/ 22 h 107"/>
                <a:gd name="T28" fmla="*/ 97 w 112"/>
                <a:gd name="T29" fmla="*/ 73 h 107"/>
                <a:gd name="T30" fmla="*/ 48 w 112"/>
                <a:gd name="T31" fmla="*/ 8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07">
                  <a:moveTo>
                    <a:pt x="42" y="93"/>
                  </a:moveTo>
                  <a:cubicBezTo>
                    <a:pt x="63" y="107"/>
                    <a:pt x="92" y="98"/>
                    <a:pt x="104" y="77"/>
                  </a:cubicBezTo>
                  <a:cubicBezTo>
                    <a:pt x="107" y="72"/>
                    <a:pt x="109" y="66"/>
                    <a:pt x="110" y="60"/>
                  </a:cubicBezTo>
                  <a:cubicBezTo>
                    <a:pt x="112" y="50"/>
                    <a:pt x="111" y="40"/>
                    <a:pt x="109" y="32"/>
                  </a:cubicBezTo>
                  <a:cubicBezTo>
                    <a:pt x="107" y="25"/>
                    <a:pt x="102" y="19"/>
                    <a:pt x="97" y="15"/>
                  </a:cubicBezTo>
                  <a:cubicBezTo>
                    <a:pt x="96" y="14"/>
                    <a:pt x="95" y="13"/>
                    <a:pt x="94" y="13"/>
                  </a:cubicBezTo>
                  <a:cubicBezTo>
                    <a:pt x="94" y="13"/>
                    <a:pt x="94" y="13"/>
                    <a:pt x="94" y="13"/>
                  </a:cubicBezTo>
                  <a:cubicBezTo>
                    <a:pt x="85" y="1"/>
                    <a:pt x="72" y="0"/>
                    <a:pt x="60" y="4"/>
                  </a:cubicBezTo>
                  <a:cubicBezTo>
                    <a:pt x="28" y="16"/>
                    <a:pt x="0" y="67"/>
                    <a:pt x="42" y="93"/>
                  </a:cubicBezTo>
                  <a:close/>
                  <a:moveTo>
                    <a:pt x="48" y="88"/>
                  </a:moveTo>
                  <a:cubicBezTo>
                    <a:pt x="2" y="67"/>
                    <a:pt x="43" y="9"/>
                    <a:pt x="73" y="10"/>
                  </a:cubicBezTo>
                  <a:cubicBezTo>
                    <a:pt x="74" y="11"/>
                    <a:pt x="74" y="11"/>
                    <a:pt x="75" y="11"/>
                  </a:cubicBezTo>
                  <a:cubicBezTo>
                    <a:pt x="82" y="14"/>
                    <a:pt x="87" y="18"/>
                    <a:pt x="91" y="22"/>
                  </a:cubicBezTo>
                  <a:cubicBezTo>
                    <a:pt x="91" y="22"/>
                    <a:pt x="91" y="22"/>
                    <a:pt x="91" y="22"/>
                  </a:cubicBezTo>
                  <a:cubicBezTo>
                    <a:pt x="104" y="35"/>
                    <a:pt x="107" y="54"/>
                    <a:pt x="97" y="73"/>
                  </a:cubicBezTo>
                  <a:cubicBezTo>
                    <a:pt x="89" y="91"/>
                    <a:pt x="65" y="96"/>
                    <a:pt x="48" y="88"/>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0" name="iSḻiḓé"/>
            <p:cNvSpPr/>
            <p:nvPr/>
          </p:nvSpPr>
          <p:spPr bwMode="auto">
            <a:xfrm>
              <a:off x="4157035" y="1747257"/>
              <a:ext cx="65486" cy="58937"/>
            </a:xfrm>
            <a:custGeom>
              <a:avLst/>
              <a:gdLst>
                <a:gd name="T0" fmla="*/ 12 w 42"/>
                <a:gd name="T1" fmla="*/ 33 h 38"/>
                <a:gd name="T2" fmla="*/ 35 w 42"/>
                <a:gd name="T3" fmla="*/ 30 h 38"/>
                <a:gd name="T4" fmla="*/ 32 w 42"/>
                <a:gd name="T5" fmla="*/ 5 h 38"/>
                <a:gd name="T6" fmla="*/ 28 w 42"/>
                <a:gd name="T7" fmla="*/ 4 h 38"/>
                <a:gd name="T8" fmla="*/ 7 w 42"/>
                <a:gd name="T9" fmla="*/ 8 h 38"/>
                <a:gd name="T10" fmla="*/ 12 w 42"/>
                <a:gd name="T11" fmla="*/ 33 h 38"/>
                <a:gd name="T12" fmla="*/ 18 w 42"/>
                <a:gd name="T13" fmla="*/ 27 h 38"/>
                <a:gd name="T14" fmla="*/ 12 w 42"/>
                <a:gd name="T15" fmla="*/ 15 h 38"/>
                <a:gd name="T16" fmla="*/ 12 w 42"/>
                <a:gd name="T17" fmla="*/ 14 h 38"/>
                <a:gd name="T18" fmla="*/ 13 w 42"/>
                <a:gd name="T19" fmla="*/ 13 h 38"/>
                <a:gd name="T20" fmla="*/ 26 w 42"/>
                <a:gd name="T21" fmla="*/ 12 h 38"/>
                <a:gd name="T22" fmla="*/ 29 w 42"/>
                <a:gd name="T23" fmla="*/ 13 h 38"/>
                <a:gd name="T24" fmla="*/ 30 w 42"/>
                <a:gd name="T25" fmla="*/ 24 h 38"/>
                <a:gd name="T26" fmla="*/ 18 w 42"/>
                <a:gd name="T27"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38">
                  <a:moveTo>
                    <a:pt x="12" y="33"/>
                  </a:moveTo>
                  <a:cubicBezTo>
                    <a:pt x="20" y="38"/>
                    <a:pt x="30" y="36"/>
                    <a:pt x="35" y="30"/>
                  </a:cubicBezTo>
                  <a:cubicBezTo>
                    <a:pt x="42" y="22"/>
                    <a:pt x="39" y="12"/>
                    <a:pt x="32" y="5"/>
                  </a:cubicBezTo>
                  <a:cubicBezTo>
                    <a:pt x="31" y="4"/>
                    <a:pt x="30" y="4"/>
                    <a:pt x="28" y="4"/>
                  </a:cubicBezTo>
                  <a:cubicBezTo>
                    <a:pt x="21" y="0"/>
                    <a:pt x="12" y="1"/>
                    <a:pt x="7" y="8"/>
                  </a:cubicBezTo>
                  <a:cubicBezTo>
                    <a:pt x="0" y="16"/>
                    <a:pt x="4" y="28"/>
                    <a:pt x="12" y="33"/>
                  </a:cubicBezTo>
                  <a:close/>
                  <a:moveTo>
                    <a:pt x="18" y="27"/>
                  </a:moveTo>
                  <a:cubicBezTo>
                    <a:pt x="13" y="25"/>
                    <a:pt x="10" y="20"/>
                    <a:pt x="12" y="15"/>
                  </a:cubicBezTo>
                  <a:cubicBezTo>
                    <a:pt x="12" y="15"/>
                    <a:pt x="12" y="14"/>
                    <a:pt x="12" y="14"/>
                  </a:cubicBezTo>
                  <a:cubicBezTo>
                    <a:pt x="13" y="13"/>
                    <a:pt x="13" y="13"/>
                    <a:pt x="13" y="13"/>
                  </a:cubicBezTo>
                  <a:cubicBezTo>
                    <a:pt x="16" y="9"/>
                    <a:pt x="22" y="9"/>
                    <a:pt x="26" y="12"/>
                  </a:cubicBezTo>
                  <a:cubicBezTo>
                    <a:pt x="27" y="13"/>
                    <a:pt x="28" y="13"/>
                    <a:pt x="29" y="13"/>
                  </a:cubicBezTo>
                  <a:cubicBezTo>
                    <a:pt x="31" y="16"/>
                    <a:pt x="32" y="20"/>
                    <a:pt x="30" y="24"/>
                  </a:cubicBezTo>
                  <a:cubicBezTo>
                    <a:pt x="27" y="28"/>
                    <a:pt x="22" y="29"/>
                    <a:pt x="18" y="27"/>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1" name="ïṡlîḓe"/>
            <p:cNvSpPr/>
            <p:nvPr/>
          </p:nvSpPr>
          <p:spPr bwMode="auto">
            <a:xfrm>
              <a:off x="4535760" y="1361983"/>
              <a:ext cx="634120" cy="343800"/>
            </a:xfrm>
            <a:custGeom>
              <a:avLst/>
              <a:gdLst>
                <a:gd name="T0" fmla="*/ 225 w 403"/>
                <a:gd name="T1" fmla="*/ 205 h 219"/>
                <a:gd name="T2" fmla="*/ 400 w 403"/>
                <a:gd name="T3" fmla="*/ 193 h 219"/>
                <a:gd name="T4" fmla="*/ 400 w 403"/>
                <a:gd name="T5" fmla="*/ 192 h 219"/>
                <a:gd name="T6" fmla="*/ 277 w 403"/>
                <a:gd name="T7" fmla="*/ 3 h 219"/>
                <a:gd name="T8" fmla="*/ 150 w 403"/>
                <a:gd name="T9" fmla="*/ 88 h 219"/>
                <a:gd name="T10" fmla="*/ 128 w 403"/>
                <a:gd name="T11" fmla="*/ 104 h 219"/>
                <a:gd name="T12" fmla="*/ 5 w 403"/>
                <a:gd name="T13" fmla="*/ 214 h 219"/>
                <a:gd name="T14" fmla="*/ 141 w 403"/>
                <a:gd name="T15" fmla="*/ 112 h 219"/>
                <a:gd name="T16" fmla="*/ 144 w 403"/>
                <a:gd name="T17" fmla="*/ 103 h 219"/>
                <a:gd name="T18" fmla="*/ 152 w 403"/>
                <a:gd name="T19" fmla="*/ 100 h 219"/>
                <a:gd name="T20" fmla="*/ 160 w 403"/>
                <a:gd name="T21" fmla="*/ 98 h 219"/>
                <a:gd name="T22" fmla="*/ 162 w 403"/>
                <a:gd name="T23" fmla="*/ 89 h 219"/>
                <a:gd name="T24" fmla="*/ 164 w 403"/>
                <a:gd name="T25" fmla="*/ 93 h 219"/>
                <a:gd name="T26" fmla="*/ 172 w 403"/>
                <a:gd name="T27" fmla="*/ 91 h 219"/>
                <a:gd name="T28" fmla="*/ 168 w 403"/>
                <a:gd name="T29" fmla="*/ 84 h 219"/>
                <a:gd name="T30" fmla="*/ 177 w 403"/>
                <a:gd name="T31" fmla="*/ 80 h 219"/>
                <a:gd name="T32" fmla="*/ 186 w 403"/>
                <a:gd name="T33" fmla="*/ 80 h 219"/>
                <a:gd name="T34" fmla="*/ 188 w 403"/>
                <a:gd name="T35" fmla="*/ 70 h 219"/>
                <a:gd name="T36" fmla="*/ 193 w 403"/>
                <a:gd name="T37" fmla="*/ 74 h 219"/>
                <a:gd name="T38" fmla="*/ 199 w 403"/>
                <a:gd name="T39" fmla="*/ 70 h 219"/>
                <a:gd name="T40" fmla="*/ 199 w 403"/>
                <a:gd name="T41" fmla="*/ 61 h 219"/>
                <a:gd name="T42" fmla="*/ 209 w 403"/>
                <a:gd name="T43" fmla="*/ 67 h 219"/>
                <a:gd name="T44" fmla="*/ 206 w 403"/>
                <a:gd name="T45" fmla="*/ 56 h 219"/>
                <a:gd name="T46" fmla="*/ 218 w 403"/>
                <a:gd name="T47" fmla="*/ 58 h 219"/>
                <a:gd name="T48" fmla="*/ 222 w 403"/>
                <a:gd name="T49" fmla="*/ 51 h 219"/>
                <a:gd name="T50" fmla="*/ 223 w 403"/>
                <a:gd name="T51" fmla="*/ 44 h 219"/>
                <a:gd name="T52" fmla="*/ 234 w 403"/>
                <a:gd name="T53" fmla="*/ 49 h 219"/>
                <a:gd name="T54" fmla="*/ 230 w 403"/>
                <a:gd name="T55" fmla="*/ 39 h 219"/>
                <a:gd name="T56" fmla="*/ 238 w 403"/>
                <a:gd name="T57" fmla="*/ 36 h 219"/>
                <a:gd name="T58" fmla="*/ 243 w 403"/>
                <a:gd name="T59" fmla="*/ 30 h 219"/>
                <a:gd name="T60" fmla="*/ 249 w 403"/>
                <a:gd name="T61" fmla="*/ 28 h 219"/>
                <a:gd name="T62" fmla="*/ 257 w 403"/>
                <a:gd name="T63" fmla="*/ 32 h 219"/>
                <a:gd name="T64" fmla="*/ 255 w 403"/>
                <a:gd name="T65" fmla="*/ 22 h 219"/>
                <a:gd name="T66" fmla="*/ 265 w 403"/>
                <a:gd name="T67" fmla="*/ 24 h 219"/>
                <a:gd name="T68" fmla="*/ 273 w 403"/>
                <a:gd name="T69" fmla="*/ 21 h 219"/>
                <a:gd name="T70" fmla="*/ 273 w 403"/>
                <a:gd name="T71" fmla="*/ 10 h 219"/>
                <a:gd name="T72" fmla="*/ 225 w 403"/>
                <a:gd name="T73" fmla="*/ 197 h 219"/>
                <a:gd name="T74" fmla="*/ 51 w 403"/>
                <a:gd name="T75" fmla="*/ 173 h 219"/>
                <a:gd name="T76" fmla="*/ 61 w 403"/>
                <a:gd name="T77" fmla="*/ 176 h 219"/>
                <a:gd name="T78" fmla="*/ 58 w 403"/>
                <a:gd name="T79" fmla="*/ 168 h 219"/>
                <a:gd name="T80" fmla="*/ 65 w 403"/>
                <a:gd name="T81" fmla="*/ 169 h 219"/>
                <a:gd name="T82" fmla="*/ 72 w 403"/>
                <a:gd name="T83" fmla="*/ 165 h 219"/>
                <a:gd name="T84" fmla="*/ 68 w 403"/>
                <a:gd name="T85" fmla="*/ 159 h 219"/>
                <a:gd name="T86" fmla="*/ 79 w 403"/>
                <a:gd name="T87" fmla="*/ 159 h 219"/>
                <a:gd name="T88" fmla="*/ 86 w 403"/>
                <a:gd name="T89" fmla="*/ 155 h 219"/>
                <a:gd name="T90" fmla="*/ 81 w 403"/>
                <a:gd name="T91" fmla="*/ 150 h 219"/>
                <a:gd name="T92" fmla="*/ 89 w 403"/>
                <a:gd name="T93" fmla="*/ 150 h 219"/>
                <a:gd name="T94" fmla="*/ 97 w 403"/>
                <a:gd name="T95" fmla="*/ 148 h 219"/>
                <a:gd name="T96" fmla="*/ 93 w 403"/>
                <a:gd name="T97" fmla="*/ 141 h 219"/>
                <a:gd name="T98" fmla="*/ 104 w 403"/>
                <a:gd name="T99" fmla="*/ 141 h 219"/>
                <a:gd name="T100" fmla="*/ 111 w 403"/>
                <a:gd name="T101" fmla="*/ 137 h 219"/>
                <a:gd name="T102" fmla="*/ 112 w 403"/>
                <a:gd name="T103" fmla="*/ 127 h 219"/>
                <a:gd name="T104" fmla="*/ 120 w 403"/>
                <a:gd name="T105" fmla="*/ 133 h 219"/>
                <a:gd name="T106" fmla="*/ 118 w 403"/>
                <a:gd name="T107" fmla="*/ 122 h 219"/>
                <a:gd name="T108" fmla="*/ 125 w 403"/>
                <a:gd name="T109" fmla="*/ 121 h 219"/>
                <a:gd name="T110" fmla="*/ 130 w 403"/>
                <a:gd name="T111" fmla="*/ 113 h 219"/>
                <a:gd name="T112" fmla="*/ 137 w 403"/>
                <a:gd name="T113" fmla="*/ 10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3" h="219">
                  <a:moveTo>
                    <a:pt x="5" y="214"/>
                  </a:moveTo>
                  <a:cubicBezTo>
                    <a:pt x="77" y="219"/>
                    <a:pt x="152" y="210"/>
                    <a:pt x="225" y="205"/>
                  </a:cubicBezTo>
                  <a:cubicBezTo>
                    <a:pt x="283" y="201"/>
                    <a:pt x="341" y="197"/>
                    <a:pt x="399" y="193"/>
                  </a:cubicBezTo>
                  <a:cubicBezTo>
                    <a:pt x="399" y="193"/>
                    <a:pt x="399" y="193"/>
                    <a:pt x="400" y="193"/>
                  </a:cubicBezTo>
                  <a:cubicBezTo>
                    <a:pt x="400" y="193"/>
                    <a:pt x="400" y="193"/>
                    <a:pt x="400" y="193"/>
                  </a:cubicBezTo>
                  <a:cubicBezTo>
                    <a:pt x="400" y="192"/>
                    <a:pt x="400" y="192"/>
                    <a:pt x="400" y="192"/>
                  </a:cubicBezTo>
                  <a:cubicBezTo>
                    <a:pt x="402" y="191"/>
                    <a:pt x="403" y="190"/>
                    <a:pt x="402" y="188"/>
                  </a:cubicBezTo>
                  <a:cubicBezTo>
                    <a:pt x="381" y="117"/>
                    <a:pt x="322" y="60"/>
                    <a:pt x="277" y="3"/>
                  </a:cubicBezTo>
                  <a:cubicBezTo>
                    <a:pt x="276" y="1"/>
                    <a:pt x="274" y="0"/>
                    <a:pt x="272" y="2"/>
                  </a:cubicBezTo>
                  <a:cubicBezTo>
                    <a:pt x="230" y="28"/>
                    <a:pt x="189" y="58"/>
                    <a:pt x="150" y="88"/>
                  </a:cubicBezTo>
                  <a:cubicBezTo>
                    <a:pt x="149" y="88"/>
                    <a:pt x="148" y="89"/>
                    <a:pt x="148" y="90"/>
                  </a:cubicBezTo>
                  <a:cubicBezTo>
                    <a:pt x="141" y="95"/>
                    <a:pt x="135" y="99"/>
                    <a:pt x="128" y="104"/>
                  </a:cubicBezTo>
                  <a:cubicBezTo>
                    <a:pt x="85" y="137"/>
                    <a:pt x="40" y="169"/>
                    <a:pt x="2" y="207"/>
                  </a:cubicBezTo>
                  <a:cubicBezTo>
                    <a:pt x="0" y="210"/>
                    <a:pt x="2" y="214"/>
                    <a:pt x="5" y="214"/>
                  </a:cubicBezTo>
                  <a:close/>
                  <a:moveTo>
                    <a:pt x="137" y="107"/>
                  </a:moveTo>
                  <a:cubicBezTo>
                    <a:pt x="138" y="109"/>
                    <a:pt x="140" y="111"/>
                    <a:pt x="141" y="112"/>
                  </a:cubicBezTo>
                  <a:cubicBezTo>
                    <a:pt x="145" y="116"/>
                    <a:pt x="151" y="110"/>
                    <a:pt x="147" y="106"/>
                  </a:cubicBezTo>
                  <a:cubicBezTo>
                    <a:pt x="146" y="105"/>
                    <a:pt x="145" y="104"/>
                    <a:pt x="144" y="103"/>
                  </a:cubicBezTo>
                  <a:cubicBezTo>
                    <a:pt x="146" y="101"/>
                    <a:pt x="148" y="99"/>
                    <a:pt x="151" y="97"/>
                  </a:cubicBezTo>
                  <a:cubicBezTo>
                    <a:pt x="151" y="98"/>
                    <a:pt x="152" y="99"/>
                    <a:pt x="152" y="100"/>
                  </a:cubicBezTo>
                  <a:cubicBezTo>
                    <a:pt x="153" y="102"/>
                    <a:pt x="155" y="104"/>
                    <a:pt x="157" y="103"/>
                  </a:cubicBezTo>
                  <a:cubicBezTo>
                    <a:pt x="159" y="102"/>
                    <a:pt x="161" y="100"/>
                    <a:pt x="160" y="98"/>
                  </a:cubicBezTo>
                  <a:cubicBezTo>
                    <a:pt x="159" y="96"/>
                    <a:pt x="158" y="94"/>
                    <a:pt x="157" y="92"/>
                  </a:cubicBezTo>
                  <a:cubicBezTo>
                    <a:pt x="159" y="91"/>
                    <a:pt x="160" y="90"/>
                    <a:pt x="162" y="89"/>
                  </a:cubicBezTo>
                  <a:cubicBezTo>
                    <a:pt x="162" y="89"/>
                    <a:pt x="162" y="89"/>
                    <a:pt x="162" y="89"/>
                  </a:cubicBezTo>
                  <a:cubicBezTo>
                    <a:pt x="163" y="90"/>
                    <a:pt x="164" y="91"/>
                    <a:pt x="164" y="93"/>
                  </a:cubicBezTo>
                  <a:cubicBezTo>
                    <a:pt x="164" y="95"/>
                    <a:pt x="167" y="96"/>
                    <a:pt x="169" y="96"/>
                  </a:cubicBezTo>
                  <a:cubicBezTo>
                    <a:pt x="171" y="95"/>
                    <a:pt x="172" y="93"/>
                    <a:pt x="172" y="91"/>
                  </a:cubicBezTo>
                  <a:cubicBezTo>
                    <a:pt x="171" y="89"/>
                    <a:pt x="170" y="87"/>
                    <a:pt x="169" y="85"/>
                  </a:cubicBezTo>
                  <a:cubicBezTo>
                    <a:pt x="169" y="85"/>
                    <a:pt x="168" y="84"/>
                    <a:pt x="168" y="84"/>
                  </a:cubicBezTo>
                  <a:cubicBezTo>
                    <a:pt x="171" y="82"/>
                    <a:pt x="173" y="80"/>
                    <a:pt x="176" y="78"/>
                  </a:cubicBezTo>
                  <a:cubicBezTo>
                    <a:pt x="176" y="79"/>
                    <a:pt x="176" y="79"/>
                    <a:pt x="177" y="80"/>
                  </a:cubicBezTo>
                  <a:cubicBezTo>
                    <a:pt x="178" y="80"/>
                    <a:pt x="178" y="81"/>
                    <a:pt x="179" y="83"/>
                  </a:cubicBezTo>
                  <a:cubicBezTo>
                    <a:pt x="180" y="87"/>
                    <a:pt x="188" y="85"/>
                    <a:pt x="186" y="80"/>
                  </a:cubicBezTo>
                  <a:cubicBezTo>
                    <a:pt x="186" y="78"/>
                    <a:pt x="184" y="75"/>
                    <a:pt x="182" y="74"/>
                  </a:cubicBezTo>
                  <a:cubicBezTo>
                    <a:pt x="184" y="72"/>
                    <a:pt x="186" y="71"/>
                    <a:pt x="188" y="70"/>
                  </a:cubicBezTo>
                  <a:cubicBezTo>
                    <a:pt x="188" y="70"/>
                    <a:pt x="188" y="70"/>
                    <a:pt x="188" y="70"/>
                  </a:cubicBezTo>
                  <a:cubicBezTo>
                    <a:pt x="190" y="71"/>
                    <a:pt x="191" y="72"/>
                    <a:pt x="193" y="74"/>
                  </a:cubicBezTo>
                  <a:cubicBezTo>
                    <a:pt x="194" y="76"/>
                    <a:pt x="196" y="77"/>
                    <a:pt x="198" y="76"/>
                  </a:cubicBezTo>
                  <a:cubicBezTo>
                    <a:pt x="200" y="75"/>
                    <a:pt x="201" y="72"/>
                    <a:pt x="199" y="70"/>
                  </a:cubicBezTo>
                  <a:cubicBezTo>
                    <a:pt x="198" y="68"/>
                    <a:pt x="196" y="66"/>
                    <a:pt x="194" y="64"/>
                  </a:cubicBezTo>
                  <a:cubicBezTo>
                    <a:pt x="196" y="63"/>
                    <a:pt x="198" y="62"/>
                    <a:pt x="199" y="61"/>
                  </a:cubicBezTo>
                  <a:cubicBezTo>
                    <a:pt x="201" y="62"/>
                    <a:pt x="202" y="64"/>
                    <a:pt x="203" y="66"/>
                  </a:cubicBezTo>
                  <a:cubicBezTo>
                    <a:pt x="205" y="67"/>
                    <a:pt x="207" y="68"/>
                    <a:pt x="209" y="67"/>
                  </a:cubicBezTo>
                  <a:cubicBezTo>
                    <a:pt x="211" y="66"/>
                    <a:pt x="212" y="63"/>
                    <a:pt x="210" y="62"/>
                  </a:cubicBezTo>
                  <a:cubicBezTo>
                    <a:pt x="209" y="60"/>
                    <a:pt x="208" y="58"/>
                    <a:pt x="206" y="56"/>
                  </a:cubicBezTo>
                  <a:cubicBezTo>
                    <a:pt x="208" y="55"/>
                    <a:pt x="210" y="53"/>
                    <a:pt x="212" y="52"/>
                  </a:cubicBezTo>
                  <a:cubicBezTo>
                    <a:pt x="214" y="54"/>
                    <a:pt x="216" y="56"/>
                    <a:pt x="218" y="58"/>
                  </a:cubicBezTo>
                  <a:cubicBezTo>
                    <a:pt x="220" y="59"/>
                    <a:pt x="223" y="58"/>
                    <a:pt x="224" y="56"/>
                  </a:cubicBezTo>
                  <a:cubicBezTo>
                    <a:pt x="225" y="54"/>
                    <a:pt x="224" y="52"/>
                    <a:pt x="222" y="51"/>
                  </a:cubicBezTo>
                  <a:cubicBezTo>
                    <a:pt x="221" y="50"/>
                    <a:pt x="219" y="49"/>
                    <a:pt x="218" y="47"/>
                  </a:cubicBezTo>
                  <a:cubicBezTo>
                    <a:pt x="220" y="46"/>
                    <a:pt x="221" y="45"/>
                    <a:pt x="223" y="44"/>
                  </a:cubicBezTo>
                  <a:cubicBezTo>
                    <a:pt x="225" y="46"/>
                    <a:pt x="227" y="47"/>
                    <a:pt x="229" y="49"/>
                  </a:cubicBezTo>
                  <a:cubicBezTo>
                    <a:pt x="230" y="51"/>
                    <a:pt x="233" y="51"/>
                    <a:pt x="234" y="49"/>
                  </a:cubicBezTo>
                  <a:cubicBezTo>
                    <a:pt x="236" y="48"/>
                    <a:pt x="236" y="45"/>
                    <a:pt x="234" y="44"/>
                  </a:cubicBezTo>
                  <a:cubicBezTo>
                    <a:pt x="233" y="42"/>
                    <a:pt x="231" y="41"/>
                    <a:pt x="230" y="39"/>
                  </a:cubicBezTo>
                  <a:cubicBezTo>
                    <a:pt x="232" y="38"/>
                    <a:pt x="234" y="36"/>
                    <a:pt x="237" y="34"/>
                  </a:cubicBezTo>
                  <a:cubicBezTo>
                    <a:pt x="237" y="35"/>
                    <a:pt x="238" y="36"/>
                    <a:pt x="238" y="36"/>
                  </a:cubicBezTo>
                  <a:cubicBezTo>
                    <a:pt x="236" y="41"/>
                    <a:pt x="244" y="44"/>
                    <a:pt x="245" y="39"/>
                  </a:cubicBezTo>
                  <a:cubicBezTo>
                    <a:pt x="246" y="35"/>
                    <a:pt x="245" y="32"/>
                    <a:pt x="243" y="30"/>
                  </a:cubicBezTo>
                  <a:cubicBezTo>
                    <a:pt x="245" y="29"/>
                    <a:pt x="246" y="28"/>
                    <a:pt x="248" y="27"/>
                  </a:cubicBezTo>
                  <a:cubicBezTo>
                    <a:pt x="248" y="27"/>
                    <a:pt x="249" y="28"/>
                    <a:pt x="249" y="28"/>
                  </a:cubicBezTo>
                  <a:cubicBezTo>
                    <a:pt x="250" y="29"/>
                    <a:pt x="251" y="30"/>
                    <a:pt x="252" y="31"/>
                  </a:cubicBezTo>
                  <a:cubicBezTo>
                    <a:pt x="253" y="33"/>
                    <a:pt x="255" y="34"/>
                    <a:pt x="257" y="32"/>
                  </a:cubicBezTo>
                  <a:cubicBezTo>
                    <a:pt x="259" y="31"/>
                    <a:pt x="260" y="29"/>
                    <a:pt x="259" y="27"/>
                  </a:cubicBezTo>
                  <a:cubicBezTo>
                    <a:pt x="258" y="25"/>
                    <a:pt x="256" y="24"/>
                    <a:pt x="255" y="22"/>
                  </a:cubicBezTo>
                  <a:cubicBezTo>
                    <a:pt x="257" y="21"/>
                    <a:pt x="259" y="19"/>
                    <a:pt x="261" y="18"/>
                  </a:cubicBezTo>
                  <a:cubicBezTo>
                    <a:pt x="263" y="20"/>
                    <a:pt x="264" y="21"/>
                    <a:pt x="265" y="24"/>
                  </a:cubicBezTo>
                  <a:cubicBezTo>
                    <a:pt x="266" y="26"/>
                    <a:pt x="268" y="27"/>
                    <a:pt x="270" y="26"/>
                  </a:cubicBezTo>
                  <a:cubicBezTo>
                    <a:pt x="272" y="26"/>
                    <a:pt x="273" y="23"/>
                    <a:pt x="273" y="21"/>
                  </a:cubicBezTo>
                  <a:cubicBezTo>
                    <a:pt x="271" y="19"/>
                    <a:pt x="270" y="16"/>
                    <a:pt x="268" y="14"/>
                  </a:cubicBezTo>
                  <a:cubicBezTo>
                    <a:pt x="270" y="13"/>
                    <a:pt x="271" y="11"/>
                    <a:pt x="273" y="10"/>
                  </a:cubicBezTo>
                  <a:cubicBezTo>
                    <a:pt x="316" y="65"/>
                    <a:pt x="371" y="119"/>
                    <a:pt x="393" y="185"/>
                  </a:cubicBezTo>
                  <a:cubicBezTo>
                    <a:pt x="337" y="190"/>
                    <a:pt x="281" y="193"/>
                    <a:pt x="225" y="197"/>
                  </a:cubicBezTo>
                  <a:cubicBezTo>
                    <a:pt x="156" y="201"/>
                    <a:pt x="84" y="210"/>
                    <a:pt x="14" y="206"/>
                  </a:cubicBezTo>
                  <a:cubicBezTo>
                    <a:pt x="26" y="195"/>
                    <a:pt x="38" y="184"/>
                    <a:pt x="51" y="173"/>
                  </a:cubicBezTo>
                  <a:cubicBezTo>
                    <a:pt x="52" y="175"/>
                    <a:pt x="53" y="176"/>
                    <a:pt x="53" y="178"/>
                  </a:cubicBezTo>
                  <a:cubicBezTo>
                    <a:pt x="55" y="183"/>
                    <a:pt x="62" y="181"/>
                    <a:pt x="61" y="176"/>
                  </a:cubicBezTo>
                  <a:cubicBezTo>
                    <a:pt x="60" y="173"/>
                    <a:pt x="59" y="171"/>
                    <a:pt x="58" y="169"/>
                  </a:cubicBezTo>
                  <a:cubicBezTo>
                    <a:pt x="58" y="168"/>
                    <a:pt x="58" y="168"/>
                    <a:pt x="58" y="168"/>
                  </a:cubicBezTo>
                  <a:cubicBezTo>
                    <a:pt x="59" y="167"/>
                    <a:pt x="61" y="166"/>
                    <a:pt x="62" y="164"/>
                  </a:cubicBezTo>
                  <a:cubicBezTo>
                    <a:pt x="63" y="166"/>
                    <a:pt x="64" y="167"/>
                    <a:pt x="65" y="169"/>
                  </a:cubicBezTo>
                  <a:cubicBezTo>
                    <a:pt x="67" y="171"/>
                    <a:pt x="69" y="171"/>
                    <a:pt x="71" y="170"/>
                  </a:cubicBezTo>
                  <a:cubicBezTo>
                    <a:pt x="73" y="169"/>
                    <a:pt x="74" y="166"/>
                    <a:pt x="72" y="165"/>
                  </a:cubicBezTo>
                  <a:cubicBezTo>
                    <a:pt x="71" y="163"/>
                    <a:pt x="70" y="162"/>
                    <a:pt x="69" y="160"/>
                  </a:cubicBezTo>
                  <a:cubicBezTo>
                    <a:pt x="68" y="159"/>
                    <a:pt x="68" y="159"/>
                    <a:pt x="68" y="159"/>
                  </a:cubicBezTo>
                  <a:cubicBezTo>
                    <a:pt x="70" y="158"/>
                    <a:pt x="72" y="156"/>
                    <a:pt x="75" y="155"/>
                  </a:cubicBezTo>
                  <a:cubicBezTo>
                    <a:pt x="76" y="156"/>
                    <a:pt x="77" y="158"/>
                    <a:pt x="79" y="159"/>
                  </a:cubicBezTo>
                  <a:cubicBezTo>
                    <a:pt x="80" y="161"/>
                    <a:pt x="82" y="162"/>
                    <a:pt x="84" y="161"/>
                  </a:cubicBezTo>
                  <a:cubicBezTo>
                    <a:pt x="86" y="160"/>
                    <a:pt x="87" y="157"/>
                    <a:pt x="86" y="155"/>
                  </a:cubicBezTo>
                  <a:cubicBezTo>
                    <a:pt x="84" y="154"/>
                    <a:pt x="82" y="152"/>
                    <a:pt x="81" y="150"/>
                  </a:cubicBezTo>
                  <a:cubicBezTo>
                    <a:pt x="81" y="150"/>
                    <a:pt x="81" y="150"/>
                    <a:pt x="81" y="150"/>
                  </a:cubicBezTo>
                  <a:cubicBezTo>
                    <a:pt x="83" y="148"/>
                    <a:pt x="85" y="147"/>
                    <a:pt x="87" y="145"/>
                  </a:cubicBezTo>
                  <a:cubicBezTo>
                    <a:pt x="88" y="147"/>
                    <a:pt x="89" y="148"/>
                    <a:pt x="89" y="150"/>
                  </a:cubicBezTo>
                  <a:cubicBezTo>
                    <a:pt x="90" y="152"/>
                    <a:pt x="92" y="153"/>
                    <a:pt x="94" y="153"/>
                  </a:cubicBezTo>
                  <a:cubicBezTo>
                    <a:pt x="96" y="152"/>
                    <a:pt x="97" y="150"/>
                    <a:pt x="97" y="148"/>
                  </a:cubicBezTo>
                  <a:cubicBezTo>
                    <a:pt x="96" y="145"/>
                    <a:pt x="95" y="143"/>
                    <a:pt x="94" y="141"/>
                  </a:cubicBezTo>
                  <a:cubicBezTo>
                    <a:pt x="93" y="141"/>
                    <a:pt x="93" y="141"/>
                    <a:pt x="93" y="141"/>
                  </a:cubicBezTo>
                  <a:cubicBezTo>
                    <a:pt x="95" y="139"/>
                    <a:pt x="98" y="137"/>
                    <a:pt x="100" y="135"/>
                  </a:cubicBezTo>
                  <a:cubicBezTo>
                    <a:pt x="101" y="137"/>
                    <a:pt x="102" y="139"/>
                    <a:pt x="104" y="141"/>
                  </a:cubicBezTo>
                  <a:cubicBezTo>
                    <a:pt x="105" y="143"/>
                    <a:pt x="107" y="144"/>
                    <a:pt x="109" y="142"/>
                  </a:cubicBezTo>
                  <a:cubicBezTo>
                    <a:pt x="111" y="141"/>
                    <a:pt x="112" y="139"/>
                    <a:pt x="111" y="137"/>
                  </a:cubicBezTo>
                  <a:cubicBezTo>
                    <a:pt x="109" y="135"/>
                    <a:pt x="108" y="133"/>
                    <a:pt x="106" y="131"/>
                  </a:cubicBezTo>
                  <a:cubicBezTo>
                    <a:pt x="108" y="129"/>
                    <a:pt x="110" y="128"/>
                    <a:pt x="112" y="127"/>
                  </a:cubicBezTo>
                  <a:cubicBezTo>
                    <a:pt x="113" y="128"/>
                    <a:pt x="114" y="130"/>
                    <a:pt x="115" y="131"/>
                  </a:cubicBezTo>
                  <a:cubicBezTo>
                    <a:pt x="116" y="133"/>
                    <a:pt x="118" y="134"/>
                    <a:pt x="120" y="133"/>
                  </a:cubicBezTo>
                  <a:cubicBezTo>
                    <a:pt x="122" y="132"/>
                    <a:pt x="123" y="129"/>
                    <a:pt x="122" y="127"/>
                  </a:cubicBezTo>
                  <a:cubicBezTo>
                    <a:pt x="121" y="125"/>
                    <a:pt x="119" y="124"/>
                    <a:pt x="118" y="122"/>
                  </a:cubicBezTo>
                  <a:cubicBezTo>
                    <a:pt x="120" y="120"/>
                    <a:pt x="122" y="119"/>
                    <a:pt x="123" y="118"/>
                  </a:cubicBezTo>
                  <a:cubicBezTo>
                    <a:pt x="124" y="119"/>
                    <a:pt x="125" y="119"/>
                    <a:pt x="125" y="121"/>
                  </a:cubicBezTo>
                  <a:cubicBezTo>
                    <a:pt x="126" y="126"/>
                    <a:pt x="134" y="126"/>
                    <a:pt x="133" y="121"/>
                  </a:cubicBezTo>
                  <a:cubicBezTo>
                    <a:pt x="133" y="118"/>
                    <a:pt x="132" y="115"/>
                    <a:pt x="130" y="113"/>
                  </a:cubicBezTo>
                  <a:cubicBezTo>
                    <a:pt x="131" y="112"/>
                    <a:pt x="131" y="112"/>
                    <a:pt x="132" y="111"/>
                  </a:cubicBezTo>
                  <a:cubicBezTo>
                    <a:pt x="134" y="110"/>
                    <a:pt x="135" y="109"/>
                    <a:pt x="137" y="107"/>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2" name="iṩḻíḋè"/>
            <p:cNvSpPr/>
            <p:nvPr/>
          </p:nvSpPr>
          <p:spPr bwMode="auto">
            <a:xfrm>
              <a:off x="4739857" y="1461303"/>
              <a:ext cx="328520" cy="168080"/>
            </a:xfrm>
            <a:custGeom>
              <a:avLst/>
              <a:gdLst>
                <a:gd name="T0" fmla="*/ 7 w 209"/>
                <a:gd name="T1" fmla="*/ 106 h 107"/>
                <a:gd name="T2" fmla="*/ 204 w 209"/>
                <a:gd name="T3" fmla="*/ 98 h 107"/>
                <a:gd name="T4" fmla="*/ 204 w 209"/>
                <a:gd name="T5" fmla="*/ 98 h 107"/>
                <a:gd name="T6" fmla="*/ 205 w 209"/>
                <a:gd name="T7" fmla="*/ 98 h 107"/>
                <a:gd name="T8" fmla="*/ 206 w 209"/>
                <a:gd name="T9" fmla="*/ 98 h 107"/>
                <a:gd name="T10" fmla="*/ 209 w 209"/>
                <a:gd name="T11" fmla="*/ 93 h 107"/>
                <a:gd name="T12" fmla="*/ 208 w 209"/>
                <a:gd name="T13" fmla="*/ 91 h 107"/>
                <a:gd name="T14" fmla="*/ 142 w 209"/>
                <a:gd name="T15" fmla="*/ 2 h 107"/>
                <a:gd name="T16" fmla="*/ 137 w 209"/>
                <a:gd name="T17" fmla="*/ 1 h 107"/>
                <a:gd name="T18" fmla="*/ 3 w 209"/>
                <a:gd name="T19" fmla="*/ 100 h 107"/>
                <a:gd name="T20" fmla="*/ 7 w 209"/>
                <a:gd name="T21" fmla="*/ 106 h 107"/>
                <a:gd name="T22" fmla="*/ 196 w 209"/>
                <a:gd name="T23" fmla="*/ 89 h 107"/>
                <a:gd name="T24" fmla="*/ 21 w 209"/>
                <a:gd name="T25" fmla="*/ 96 h 107"/>
                <a:gd name="T26" fmla="*/ 137 w 209"/>
                <a:gd name="T27" fmla="*/ 10 h 107"/>
                <a:gd name="T28" fmla="*/ 196 w 209"/>
                <a:gd name="T29" fmla="*/ 8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9" h="107">
                  <a:moveTo>
                    <a:pt x="7" y="106"/>
                  </a:moveTo>
                  <a:cubicBezTo>
                    <a:pt x="70" y="97"/>
                    <a:pt x="141" y="85"/>
                    <a:pt x="204" y="98"/>
                  </a:cubicBezTo>
                  <a:cubicBezTo>
                    <a:pt x="204" y="98"/>
                    <a:pt x="204" y="98"/>
                    <a:pt x="204" y="98"/>
                  </a:cubicBezTo>
                  <a:cubicBezTo>
                    <a:pt x="204" y="98"/>
                    <a:pt x="205" y="98"/>
                    <a:pt x="205" y="98"/>
                  </a:cubicBezTo>
                  <a:cubicBezTo>
                    <a:pt x="206" y="98"/>
                    <a:pt x="206" y="98"/>
                    <a:pt x="206" y="98"/>
                  </a:cubicBezTo>
                  <a:cubicBezTo>
                    <a:pt x="208" y="97"/>
                    <a:pt x="209" y="95"/>
                    <a:pt x="209" y="93"/>
                  </a:cubicBezTo>
                  <a:cubicBezTo>
                    <a:pt x="209" y="92"/>
                    <a:pt x="208" y="92"/>
                    <a:pt x="208" y="91"/>
                  </a:cubicBezTo>
                  <a:cubicBezTo>
                    <a:pt x="188" y="59"/>
                    <a:pt x="158" y="37"/>
                    <a:pt x="142" y="2"/>
                  </a:cubicBezTo>
                  <a:cubicBezTo>
                    <a:pt x="142" y="1"/>
                    <a:pt x="139" y="0"/>
                    <a:pt x="137" y="1"/>
                  </a:cubicBezTo>
                  <a:cubicBezTo>
                    <a:pt x="92" y="33"/>
                    <a:pt x="47" y="66"/>
                    <a:pt x="3" y="100"/>
                  </a:cubicBezTo>
                  <a:cubicBezTo>
                    <a:pt x="0" y="103"/>
                    <a:pt x="4" y="107"/>
                    <a:pt x="7" y="106"/>
                  </a:cubicBezTo>
                  <a:close/>
                  <a:moveTo>
                    <a:pt x="196" y="89"/>
                  </a:moveTo>
                  <a:cubicBezTo>
                    <a:pt x="140" y="79"/>
                    <a:pt x="78" y="88"/>
                    <a:pt x="21" y="96"/>
                  </a:cubicBezTo>
                  <a:cubicBezTo>
                    <a:pt x="59" y="67"/>
                    <a:pt x="98" y="38"/>
                    <a:pt x="137" y="10"/>
                  </a:cubicBezTo>
                  <a:cubicBezTo>
                    <a:pt x="152" y="40"/>
                    <a:pt x="178" y="61"/>
                    <a:pt x="196" y="89"/>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3" name="íşḻïḍe"/>
            <p:cNvSpPr/>
            <p:nvPr/>
          </p:nvSpPr>
          <p:spPr bwMode="auto">
            <a:xfrm>
              <a:off x="1976363" y="3125730"/>
              <a:ext cx="242297" cy="420200"/>
            </a:xfrm>
            <a:custGeom>
              <a:avLst/>
              <a:gdLst>
                <a:gd name="T0" fmla="*/ 85 w 154"/>
                <a:gd name="T1" fmla="*/ 265 h 268"/>
                <a:gd name="T2" fmla="*/ 152 w 154"/>
                <a:gd name="T3" fmla="*/ 252 h 268"/>
                <a:gd name="T4" fmla="*/ 61 w 154"/>
                <a:gd name="T5" fmla="*/ 2 h 268"/>
                <a:gd name="T6" fmla="*/ 2 w 154"/>
                <a:gd name="T7" fmla="*/ 28 h 268"/>
                <a:gd name="T8" fmla="*/ 0 w 154"/>
                <a:gd name="T9" fmla="*/ 37 h 268"/>
                <a:gd name="T10" fmla="*/ 86 w 154"/>
                <a:gd name="T11" fmla="*/ 241 h 268"/>
                <a:gd name="T12" fmla="*/ 8 w 154"/>
                <a:gd name="T13" fmla="*/ 35 h 268"/>
                <a:gd name="T14" fmla="*/ 55 w 154"/>
                <a:gd name="T15" fmla="*/ 10 h 268"/>
                <a:gd name="T16" fmla="*/ 46 w 154"/>
                <a:gd name="T17" fmla="*/ 21 h 268"/>
                <a:gd name="T18" fmla="*/ 50 w 154"/>
                <a:gd name="T19" fmla="*/ 28 h 268"/>
                <a:gd name="T20" fmla="*/ 64 w 154"/>
                <a:gd name="T21" fmla="*/ 29 h 268"/>
                <a:gd name="T22" fmla="*/ 50 w 154"/>
                <a:gd name="T23" fmla="*/ 40 h 268"/>
                <a:gd name="T24" fmla="*/ 67 w 154"/>
                <a:gd name="T25" fmla="*/ 36 h 268"/>
                <a:gd name="T26" fmla="*/ 69 w 154"/>
                <a:gd name="T27" fmla="*/ 44 h 268"/>
                <a:gd name="T28" fmla="*/ 57 w 154"/>
                <a:gd name="T29" fmla="*/ 55 h 268"/>
                <a:gd name="T30" fmla="*/ 73 w 154"/>
                <a:gd name="T31" fmla="*/ 51 h 268"/>
                <a:gd name="T32" fmla="*/ 76 w 154"/>
                <a:gd name="T33" fmla="*/ 58 h 268"/>
                <a:gd name="T34" fmla="*/ 63 w 154"/>
                <a:gd name="T35" fmla="*/ 64 h 268"/>
                <a:gd name="T36" fmla="*/ 67 w 154"/>
                <a:gd name="T37" fmla="*/ 71 h 268"/>
                <a:gd name="T38" fmla="*/ 81 w 154"/>
                <a:gd name="T39" fmla="*/ 74 h 268"/>
                <a:gd name="T40" fmla="*/ 69 w 154"/>
                <a:gd name="T41" fmla="*/ 79 h 268"/>
                <a:gd name="T42" fmla="*/ 73 w 154"/>
                <a:gd name="T43" fmla="*/ 86 h 268"/>
                <a:gd name="T44" fmla="*/ 87 w 154"/>
                <a:gd name="T45" fmla="*/ 89 h 268"/>
                <a:gd name="T46" fmla="*/ 74 w 154"/>
                <a:gd name="T47" fmla="*/ 99 h 268"/>
                <a:gd name="T48" fmla="*/ 89 w 154"/>
                <a:gd name="T49" fmla="*/ 96 h 268"/>
                <a:gd name="T50" fmla="*/ 92 w 154"/>
                <a:gd name="T51" fmla="*/ 104 h 268"/>
                <a:gd name="T52" fmla="*/ 78 w 154"/>
                <a:gd name="T53" fmla="*/ 116 h 268"/>
                <a:gd name="T54" fmla="*/ 95 w 154"/>
                <a:gd name="T55" fmla="*/ 112 h 268"/>
                <a:gd name="T56" fmla="*/ 84 w 154"/>
                <a:gd name="T57" fmla="*/ 127 h 268"/>
                <a:gd name="T58" fmla="*/ 100 w 154"/>
                <a:gd name="T59" fmla="*/ 129 h 268"/>
                <a:gd name="T60" fmla="*/ 92 w 154"/>
                <a:gd name="T61" fmla="*/ 143 h 268"/>
                <a:gd name="T62" fmla="*/ 96 w 154"/>
                <a:gd name="T63" fmla="*/ 150 h 268"/>
                <a:gd name="T64" fmla="*/ 109 w 154"/>
                <a:gd name="T65" fmla="*/ 156 h 268"/>
                <a:gd name="T66" fmla="*/ 97 w 154"/>
                <a:gd name="T67" fmla="*/ 166 h 268"/>
                <a:gd name="T68" fmla="*/ 112 w 154"/>
                <a:gd name="T69" fmla="*/ 163 h 268"/>
                <a:gd name="T70" fmla="*/ 103 w 154"/>
                <a:gd name="T71" fmla="*/ 178 h 268"/>
                <a:gd name="T72" fmla="*/ 107 w 154"/>
                <a:gd name="T73" fmla="*/ 185 h 268"/>
                <a:gd name="T74" fmla="*/ 121 w 154"/>
                <a:gd name="T75" fmla="*/ 189 h 268"/>
                <a:gd name="T76" fmla="*/ 110 w 154"/>
                <a:gd name="T77" fmla="*/ 199 h 268"/>
                <a:gd name="T78" fmla="*/ 124 w 154"/>
                <a:gd name="T79" fmla="*/ 197 h 268"/>
                <a:gd name="T80" fmla="*/ 126 w 154"/>
                <a:gd name="T81" fmla="*/ 204 h 268"/>
                <a:gd name="T82" fmla="*/ 112 w 154"/>
                <a:gd name="T83" fmla="*/ 214 h 268"/>
                <a:gd name="T84" fmla="*/ 129 w 154"/>
                <a:gd name="T85" fmla="*/ 212 h 268"/>
                <a:gd name="T86" fmla="*/ 132 w 154"/>
                <a:gd name="T87" fmla="*/ 217 h 268"/>
                <a:gd name="T88" fmla="*/ 118 w 154"/>
                <a:gd name="T89" fmla="*/ 226 h 268"/>
                <a:gd name="T90" fmla="*/ 134 w 154"/>
                <a:gd name="T91" fmla="*/ 225 h 268"/>
                <a:gd name="T92" fmla="*/ 138 w 154"/>
                <a:gd name="T93" fmla="*/ 231 h 268"/>
                <a:gd name="T94" fmla="*/ 125 w 154"/>
                <a:gd name="T95" fmla="*/ 242 h 268"/>
                <a:gd name="T96" fmla="*/ 141 w 154"/>
                <a:gd name="T97" fmla="*/ 238 h 268"/>
                <a:gd name="T98" fmla="*/ 116 w 154"/>
                <a:gd name="T99" fmla="*/ 255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 h="268">
                  <a:moveTo>
                    <a:pt x="0" y="37"/>
                  </a:moveTo>
                  <a:cubicBezTo>
                    <a:pt x="26" y="114"/>
                    <a:pt x="60" y="188"/>
                    <a:pt x="85" y="265"/>
                  </a:cubicBezTo>
                  <a:cubicBezTo>
                    <a:pt x="86" y="266"/>
                    <a:pt x="87" y="268"/>
                    <a:pt x="89" y="268"/>
                  </a:cubicBezTo>
                  <a:cubicBezTo>
                    <a:pt x="111" y="265"/>
                    <a:pt x="132" y="260"/>
                    <a:pt x="152" y="252"/>
                  </a:cubicBezTo>
                  <a:cubicBezTo>
                    <a:pt x="154" y="251"/>
                    <a:pt x="154" y="248"/>
                    <a:pt x="153" y="246"/>
                  </a:cubicBezTo>
                  <a:cubicBezTo>
                    <a:pt x="115" y="168"/>
                    <a:pt x="99" y="81"/>
                    <a:pt x="61" y="2"/>
                  </a:cubicBezTo>
                  <a:cubicBezTo>
                    <a:pt x="60" y="0"/>
                    <a:pt x="57" y="0"/>
                    <a:pt x="55" y="1"/>
                  </a:cubicBezTo>
                  <a:cubicBezTo>
                    <a:pt x="37" y="9"/>
                    <a:pt x="19" y="18"/>
                    <a:pt x="2" y="28"/>
                  </a:cubicBezTo>
                  <a:cubicBezTo>
                    <a:pt x="0" y="29"/>
                    <a:pt x="0" y="32"/>
                    <a:pt x="1" y="34"/>
                  </a:cubicBezTo>
                  <a:cubicBezTo>
                    <a:pt x="0" y="34"/>
                    <a:pt x="0" y="36"/>
                    <a:pt x="0" y="37"/>
                  </a:cubicBezTo>
                  <a:close/>
                  <a:moveTo>
                    <a:pt x="102" y="258"/>
                  </a:moveTo>
                  <a:cubicBezTo>
                    <a:pt x="88" y="260"/>
                    <a:pt x="89" y="250"/>
                    <a:pt x="86" y="241"/>
                  </a:cubicBezTo>
                  <a:cubicBezTo>
                    <a:pt x="77" y="217"/>
                    <a:pt x="68" y="194"/>
                    <a:pt x="59" y="170"/>
                  </a:cubicBezTo>
                  <a:cubicBezTo>
                    <a:pt x="41" y="125"/>
                    <a:pt x="23" y="81"/>
                    <a:pt x="8" y="35"/>
                  </a:cubicBezTo>
                  <a:cubicBezTo>
                    <a:pt x="8" y="35"/>
                    <a:pt x="8" y="34"/>
                    <a:pt x="7" y="34"/>
                  </a:cubicBezTo>
                  <a:cubicBezTo>
                    <a:pt x="23" y="25"/>
                    <a:pt x="39" y="17"/>
                    <a:pt x="55" y="10"/>
                  </a:cubicBezTo>
                  <a:cubicBezTo>
                    <a:pt x="56" y="11"/>
                    <a:pt x="57" y="13"/>
                    <a:pt x="58" y="15"/>
                  </a:cubicBezTo>
                  <a:cubicBezTo>
                    <a:pt x="54" y="17"/>
                    <a:pt x="50" y="19"/>
                    <a:pt x="46" y="21"/>
                  </a:cubicBezTo>
                  <a:cubicBezTo>
                    <a:pt x="44" y="22"/>
                    <a:pt x="43" y="24"/>
                    <a:pt x="44" y="26"/>
                  </a:cubicBezTo>
                  <a:cubicBezTo>
                    <a:pt x="45" y="28"/>
                    <a:pt x="48" y="28"/>
                    <a:pt x="50" y="28"/>
                  </a:cubicBezTo>
                  <a:cubicBezTo>
                    <a:pt x="53" y="26"/>
                    <a:pt x="57" y="24"/>
                    <a:pt x="61" y="22"/>
                  </a:cubicBezTo>
                  <a:cubicBezTo>
                    <a:pt x="62" y="24"/>
                    <a:pt x="63" y="26"/>
                    <a:pt x="64" y="29"/>
                  </a:cubicBezTo>
                  <a:cubicBezTo>
                    <a:pt x="60" y="30"/>
                    <a:pt x="56" y="32"/>
                    <a:pt x="52" y="34"/>
                  </a:cubicBezTo>
                  <a:cubicBezTo>
                    <a:pt x="50" y="35"/>
                    <a:pt x="49" y="38"/>
                    <a:pt x="50" y="40"/>
                  </a:cubicBezTo>
                  <a:cubicBezTo>
                    <a:pt x="52" y="42"/>
                    <a:pt x="54" y="42"/>
                    <a:pt x="56" y="41"/>
                  </a:cubicBezTo>
                  <a:cubicBezTo>
                    <a:pt x="60" y="39"/>
                    <a:pt x="63" y="38"/>
                    <a:pt x="67" y="36"/>
                  </a:cubicBezTo>
                  <a:cubicBezTo>
                    <a:pt x="68" y="39"/>
                    <a:pt x="69" y="41"/>
                    <a:pt x="70" y="44"/>
                  </a:cubicBezTo>
                  <a:cubicBezTo>
                    <a:pt x="70" y="44"/>
                    <a:pt x="69" y="44"/>
                    <a:pt x="69" y="44"/>
                  </a:cubicBezTo>
                  <a:cubicBezTo>
                    <a:pt x="66" y="46"/>
                    <a:pt x="62" y="47"/>
                    <a:pt x="59" y="49"/>
                  </a:cubicBezTo>
                  <a:cubicBezTo>
                    <a:pt x="57" y="50"/>
                    <a:pt x="56" y="53"/>
                    <a:pt x="57" y="55"/>
                  </a:cubicBezTo>
                  <a:cubicBezTo>
                    <a:pt x="58" y="57"/>
                    <a:pt x="61" y="57"/>
                    <a:pt x="63" y="56"/>
                  </a:cubicBezTo>
                  <a:cubicBezTo>
                    <a:pt x="66" y="54"/>
                    <a:pt x="70" y="53"/>
                    <a:pt x="73" y="51"/>
                  </a:cubicBezTo>
                  <a:cubicBezTo>
                    <a:pt x="73" y="51"/>
                    <a:pt x="73" y="51"/>
                    <a:pt x="73" y="51"/>
                  </a:cubicBezTo>
                  <a:cubicBezTo>
                    <a:pt x="74" y="53"/>
                    <a:pt x="75" y="56"/>
                    <a:pt x="76" y="58"/>
                  </a:cubicBezTo>
                  <a:cubicBezTo>
                    <a:pt x="75" y="58"/>
                    <a:pt x="75" y="58"/>
                    <a:pt x="75" y="58"/>
                  </a:cubicBezTo>
                  <a:cubicBezTo>
                    <a:pt x="71" y="60"/>
                    <a:pt x="67" y="62"/>
                    <a:pt x="63" y="64"/>
                  </a:cubicBezTo>
                  <a:cubicBezTo>
                    <a:pt x="61" y="65"/>
                    <a:pt x="61" y="68"/>
                    <a:pt x="62" y="69"/>
                  </a:cubicBezTo>
                  <a:cubicBezTo>
                    <a:pt x="63" y="71"/>
                    <a:pt x="65" y="72"/>
                    <a:pt x="67" y="71"/>
                  </a:cubicBezTo>
                  <a:cubicBezTo>
                    <a:pt x="71" y="69"/>
                    <a:pt x="75" y="67"/>
                    <a:pt x="79" y="66"/>
                  </a:cubicBezTo>
                  <a:cubicBezTo>
                    <a:pt x="80" y="68"/>
                    <a:pt x="81" y="71"/>
                    <a:pt x="81" y="74"/>
                  </a:cubicBezTo>
                  <a:cubicBezTo>
                    <a:pt x="81" y="74"/>
                    <a:pt x="81" y="74"/>
                    <a:pt x="81" y="74"/>
                  </a:cubicBezTo>
                  <a:cubicBezTo>
                    <a:pt x="77" y="76"/>
                    <a:pt x="73" y="77"/>
                    <a:pt x="69" y="79"/>
                  </a:cubicBezTo>
                  <a:cubicBezTo>
                    <a:pt x="67" y="80"/>
                    <a:pt x="66" y="83"/>
                    <a:pt x="67" y="85"/>
                  </a:cubicBezTo>
                  <a:cubicBezTo>
                    <a:pt x="69" y="87"/>
                    <a:pt x="71" y="87"/>
                    <a:pt x="73" y="86"/>
                  </a:cubicBezTo>
                  <a:cubicBezTo>
                    <a:pt x="77" y="85"/>
                    <a:pt x="80" y="83"/>
                    <a:pt x="84" y="81"/>
                  </a:cubicBezTo>
                  <a:cubicBezTo>
                    <a:pt x="85" y="84"/>
                    <a:pt x="86" y="86"/>
                    <a:pt x="87" y="89"/>
                  </a:cubicBezTo>
                  <a:cubicBezTo>
                    <a:pt x="83" y="90"/>
                    <a:pt x="79" y="92"/>
                    <a:pt x="76" y="94"/>
                  </a:cubicBezTo>
                  <a:cubicBezTo>
                    <a:pt x="74" y="95"/>
                    <a:pt x="73" y="98"/>
                    <a:pt x="74" y="99"/>
                  </a:cubicBezTo>
                  <a:cubicBezTo>
                    <a:pt x="75" y="101"/>
                    <a:pt x="78" y="102"/>
                    <a:pt x="80" y="101"/>
                  </a:cubicBezTo>
                  <a:cubicBezTo>
                    <a:pt x="83" y="99"/>
                    <a:pt x="86" y="98"/>
                    <a:pt x="89" y="96"/>
                  </a:cubicBezTo>
                  <a:cubicBezTo>
                    <a:pt x="90" y="99"/>
                    <a:pt x="91" y="102"/>
                    <a:pt x="92" y="104"/>
                  </a:cubicBezTo>
                  <a:cubicBezTo>
                    <a:pt x="92" y="104"/>
                    <a:pt x="92" y="104"/>
                    <a:pt x="92" y="104"/>
                  </a:cubicBezTo>
                  <a:cubicBezTo>
                    <a:pt x="88" y="106"/>
                    <a:pt x="83" y="108"/>
                    <a:pt x="79" y="110"/>
                  </a:cubicBezTo>
                  <a:cubicBezTo>
                    <a:pt x="77" y="111"/>
                    <a:pt x="77" y="114"/>
                    <a:pt x="78" y="116"/>
                  </a:cubicBezTo>
                  <a:cubicBezTo>
                    <a:pt x="79" y="118"/>
                    <a:pt x="81" y="118"/>
                    <a:pt x="83" y="117"/>
                  </a:cubicBezTo>
                  <a:cubicBezTo>
                    <a:pt x="87" y="115"/>
                    <a:pt x="91" y="114"/>
                    <a:pt x="95" y="112"/>
                  </a:cubicBezTo>
                  <a:cubicBezTo>
                    <a:pt x="96" y="115"/>
                    <a:pt x="97" y="118"/>
                    <a:pt x="98" y="121"/>
                  </a:cubicBezTo>
                  <a:cubicBezTo>
                    <a:pt x="93" y="123"/>
                    <a:pt x="88" y="125"/>
                    <a:pt x="84" y="127"/>
                  </a:cubicBezTo>
                  <a:cubicBezTo>
                    <a:pt x="79" y="130"/>
                    <a:pt x="83" y="137"/>
                    <a:pt x="88" y="134"/>
                  </a:cubicBezTo>
                  <a:cubicBezTo>
                    <a:pt x="92" y="132"/>
                    <a:pt x="96" y="131"/>
                    <a:pt x="100" y="129"/>
                  </a:cubicBezTo>
                  <a:cubicBezTo>
                    <a:pt x="101" y="132"/>
                    <a:pt x="102" y="135"/>
                    <a:pt x="103" y="138"/>
                  </a:cubicBezTo>
                  <a:cubicBezTo>
                    <a:pt x="99" y="139"/>
                    <a:pt x="96" y="141"/>
                    <a:pt x="92" y="143"/>
                  </a:cubicBezTo>
                  <a:cubicBezTo>
                    <a:pt x="90" y="144"/>
                    <a:pt x="89" y="147"/>
                    <a:pt x="91" y="148"/>
                  </a:cubicBezTo>
                  <a:cubicBezTo>
                    <a:pt x="92" y="150"/>
                    <a:pt x="94" y="151"/>
                    <a:pt x="96" y="150"/>
                  </a:cubicBezTo>
                  <a:cubicBezTo>
                    <a:pt x="99" y="148"/>
                    <a:pt x="102" y="147"/>
                    <a:pt x="106" y="145"/>
                  </a:cubicBezTo>
                  <a:cubicBezTo>
                    <a:pt x="107" y="149"/>
                    <a:pt x="108" y="152"/>
                    <a:pt x="109" y="156"/>
                  </a:cubicBezTo>
                  <a:cubicBezTo>
                    <a:pt x="106" y="158"/>
                    <a:pt x="102" y="159"/>
                    <a:pt x="98" y="161"/>
                  </a:cubicBezTo>
                  <a:cubicBezTo>
                    <a:pt x="96" y="162"/>
                    <a:pt x="96" y="165"/>
                    <a:pt x="97" y="166"/>
                  </a:cubicBezTo>
                  <a:cubicBezTo>
                    <a:pt x="98" y="168"/>
                    <a:pt x="100" y="169"/>
                    <a:pt x="102" y="168"/>
                  </a:cubicBezTo>
                  <a:cubicBezTo>
                    <a:pt x="106" y="166"/>
                    <a:pt x="109" y="165"/>
                    <a:pt x="112" y="163"/>
                  </a:cubicBezTo>
                  <a:cubicBezTo>
                    <a:pt x="113" y="166"/>
                    <a:pt x="114" y="169"/>
                    <a:pt x="115" y="172"/>
                  </a:cubicBezTo>
                  <a:cubicBezTo>
                    <a:pt x="111" y="174"/>
                    <a:pt x="107" y="176"/>
                    <a:pt x="103" y="178"/>
                  </a:cubicBezTo>
                  <a:cubicBezTo>
                    <a:pt x="101" y="179"/>
                    <a:pt x="100" y="182"/>
                    <a:pt x="101" y="184"/>
                  </a:cubicBezTo>
                  <a:cubicBezTo>
                    <a:pt x="102" y="186"/>
                    <a:pt x="105" y="186"/>
                    <a:pt x="107" y="185"/>
                  </a:cubicBezTo>
                  <a:cubicBezTo>
                    <a:pt x="110" y="183"/>
                    <a:pt x="114" y="182"/>
                    <a:pt x="118" y="180"/>
                  </a:cubicBezTo>
                  <a:cubicBezTo>
                    <a:pt x="119" y="183"/>
                    <a:pt x="120" y="186"/>
                    <a:pt x="121" y="189"/>
                  </a:cubicBezTo>
                  <a:cubicBezTo>
                    <a:pt x="118" y="191"/>
                    <a:pt x="114" y="192"/>
                    <a:pt x="111" y="194"/>
                  </a:cubicBezTo>
                  <a:cubicBezTo>
                    <a:pt x="109" y="195"/>
                    <a:pt x="108" y="197"/>
                    <a:pt x="110" y="199"/>
                  </a:cubicBezTo>
                  <a:cubicBezTo>
                    <a:pt x="111" y="201"/>
                    <a:pt x="113" y="201"/>
                    <a:pt x="115" y="201"/>
                  </a:cubicBezTo>
                  <a:cubicBezTo>
                    <a:pt x="118" y="199"/>
                    <a:pt x="121" y="198"/>
                    <a:pt x="124" y="197"/>
                  </a:cubicBezTo>
                  <a:cubicBezTo>
                    <a:pt x="125" y="199"/>
                    <a:pt x="126" y="202"/>
                    <a:pt x="126" y="204"/>
                  </a:cubicBezTo>
                  <a:cubicBezTo>
                    <a:pt x="126" y="204"/>
                    <a:pt x="126" y="204"/>
                    <a:pt x="126" y="204"/>
                  </a:cubicBezTo>
                  <a:cubicBezTo>
                    <a:pt x="123" y="206"/>
                    <a:pt x="119" y="207"/>
                    <a:pt x="115" y="209"/>
                  </a:cubicBezTo>
                  <a:cubicBezTo>
                    <a:pt x="113" y="209"/>
                    <a:pt x="112" y="211"/>
                    <a:pt x="112" y="214"/>
                  </a:cubicBezTo>
                  <a:cubicBezTo>
                    <a:pt x="113" y="215"/>
                    <a:pt x="115" y="217"/>
                    <a:pt x="117" y="216"/>
                  </a:cubicBezTo>
                  <a:cubicBezTo>
                    <a:pt x="121" y="215"/>
                    <a:pt x="125" y="213"/>
                    <a:pt x="129" y="212"/>
                  </a:cubicBezTo>
                  <a:cubicBezTo>
                    <a:pt x="129" y="211"/>
                    <a:pt x="129" y="211"/>
                    <a:pt x="129" y="211"/>
                  </a:cubicBezTo>
                  <a:cubicBezTo>
                    <a:pt x="130" y="213"/>
                    <a:pt x="131" y="215"/>
                    <a:pt x="132" y="217"/>
                  </a:cubicBezTo>
                  <a:cubicBezTo>
                    <a:pt x="128" y="219"/>
                    <a:pt x="125" y="220"/>
                    <a:pt x="121" y="222"/>
                  </a:cubicBezTo>
                  <a:cubicBezTo>
                    <a:pt x="119" y="222"/>
                    <a:pt x="118" y="224"/>
                    <a:pt x="118" y="226"/>
                  </a:cubicBezTo>
                  <a:cubicBezTo>
                    <a:pt x="119" y="228"/>
                    <a:pt x="121" y="230"/>
                    <a:pt x="123" y="229"/>
                  </a:cubicBezTo>
                  <a:cubicBezTo>
                    <a:pt x="127" y="228"/>
                    <a:pt x="131" y="226"/>
                    <a:pt x="134" y="225"/>
                  </a:cubicBezTo>
                  <a:cubicBezTo>
                    <a:pt x="135" y="225"/>
                    <a:pt x="135" y="225"/>
                    <a:pt x="135" y="225"/>
                  </a:cubicBezTo>
                  <a:cubicBezTo>
                    <a:pt x="136" y="227"/>
                    <a:pt x="137" y="229"/>
                    <a:pt x="138" y="231"/>
                  </a:cubicBezTo>
                  <a:cubicBezTo>
                    <a:pt x="134" y="233"/>
                    <a:pt x="130" y="234"/>
                    <a:pt x="127" y="236"/>
                  </a:cubicBezTo>
                  <a:cubicBezTo>
                    <a:pt x="125" y="237"/>
                    <a:pt x="124" y="240"/>
                    <a:pt x="125" y="242"/>
                  </a:cubicBezTo>
                  <a:cubicBezTo>
                    <a:pt x="126" y="244"/>
                    <a:pt x="129" y="244"/>
                    <a:pt x="131" y="243"/>
                  </a:cubicBezTo>
                  <a:cubicBezTo>
                    <a:pt x="134" y="241"/>
                    <a:pt x="137" y="240"/>
                    <a:pt x="141" y="238"/>
                  </a:cubicBezTo>
                  <a:cubicBezTo>
                    <a:pt x="142" y="241"/>
                    <a:pt x="143" y="244"/>
                    <a:pt x="144" y="246"/>
                  </a:cubicBezTo>
                  <a:cubicBezTo>
                    <a:pt x="135" y="250"/>
                    <a:pt x="126" y="253"/>
                    <a:pt x="116" y="255"/>
                  </a:cubicBezTo>
                  <a:cubicBezTo>
                    <a:pt x="111" y="256"/>
                    <a:pt x="107" y="257"/>
                    <a:pt x="102" y="258"/>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4" name="íṥļîďé"/>
            <p:cNvSpPr/>
            <p:nvPr/>
          </p:nvSpPr>
          <p:spPr bwMode="auto">
            <a:xfrm>
              <a:off x="3200944" y="3166113"/>
              <a:ext cx="457308" cy="511880"/>
            </a:xfrm>
            <a:custGeom>
              <a:avLst/>
              <a:gdLst>
                <a:gd name="T0" fmla="*/ 202 w 291"/>
                <a:gd name="T1" fmla="*/ 36 h 326"/>
                <a:gd name="T2" fmla="*/ 5 w 291"/>
                <a:gd name="T3" fmla="*/ 159 h 326"/>
                <a:gd name="T4" fmla="*/ 5 w 291"/>
                <a:gd name="T5" fmla="*/ 160 h 326"/>
                <a:gd name="T6" fmla="*/ 5 w 291"/>
                <a:gd name="T7" fmla="*/ 160 h 326"/>
                <a:gd name="T8" fmla="*/ 35 w 291"/>
                <a:gd name="T9" fmla="*/ 271 h 326"/>
                <a:gd name="T10" fmla="*/ 39 w 291"/>
                <a:gd name="T11" fmla="*/ 275 h 326"/>
                <a:gd name="T12" fmla="*/ 66 w 291"/>
                <a:gd name="T13" fmla="*/ 298 h 326"/>
                <a:gd name="T14" fmla="*/ 208 w 291"/>
                <a:gd name="T15" fmla="*/ 308 h 326"/>
                <a:gd name="T16" fmla="*/ 217 w 291"/>
                <a:gd name="T17" fmla="*/ 304 h 326"/>
                <a:gd name="T18" fmla="*/ 222 w 291"/>
                <a:gd name="T19" fmla="*/ 301 h 326"/>
                <a:gd name="T20" fmla="*/ 288 w 291"/>
                <a:gd name="T21" fmla="*/ 192 h 326"/>
                <a:gd name="T22" fmla="*/ 202 w 291"/>
                <a:gd name="T23" fmla="*/ 36 h 326"/>
                <a:gd name="T24" fmla="*/ 246 w 291"/>
                <a:gd name="T25" fmla="*/ 82 h 326"/>
                <a:gd name="T26" fmla="*/ 74 w 291"/>
                <a:gd name="T27" fmla="*/ 62 h 326"/>
                <a:gd name="T28" fmla="*/ 145 w 291"/>
                <a:gd name="T29" fmla="*/ 35 h 326"/>
                <a:gd name="T30" fmla="*/ 246 w 291"/>
                <a:gd name="T31" fmla="*/ 82 h 326"/>
                <a:gd name="T32" fmla="*/ 67 w 291"/>
                <a:gd name="T33" fmla="*/ 68 h 326"/>
                <a:gd name="T34" fmla="*/ 251 w 291"/>
                <a:gd name="T35" fmla="*/ 89 h 326"/>
                <a:gd name="T36" fmla="*/ 279 w 291"/>
                <a:gd name="T37" fmla="*/ 165 h 326"/>
                <a:gd name="T38" fmla="*/ 14 w 291"/>
                <a:gd name="T39" fmla="*/ 158 h 326"/>
                <a:gd name="T40" fmla="*/ 14 w 291"/>
                <a:gd name="T41" fmla="*/ 158 h 326"/>
                <a:gd name="T42" fmla="*/ 67 w 291"/>
                <a:gd name="T43" fmla="*/ 68 h 326"/>
                <a:gd name="T44" fmla="*/ 195 w 291"/>
                <a:gd name="T45" fmla="*/ 304 h 326"/>
                <a:gd name="T46" fmla="*/ 47 w 291"/>
                <a:gd name="T47" fmla="*/ 273 h 326"/>
                <a:gd name="T48" fmla="*/ 213 w 291"/>
                <a:gd name="T49" fmla="*/ 297 h 326"/>
                <a:gd name="T50" fmla="*/ 195 w 291"/>
                <a:gd name="T51" fmla="*/ 304 h 326"/>
                <a:gd name="T52" fmla="*/ 220 w 291"/>
                <a:gd name="T53" fmla="*/ 293 h 326"/>
                <a:gd name="T54" fmla="*/ 41 w 291"/>
                <a:gd name="T55" fmla="*/ 266 h 326"/>
                <a:gd name="T56" fmla="*/ 12 w 291"/>
                <a:gd name="T57" fmla="*/ 167 h 326"/>
                <a:gd name="T58" fmla="*/ 280 w 291"/>
                <a:gd name="T59" fmla="*/ 174 h 326"/>
                <a:gd name="T60" fmla="*/ 220 w 291"/>
                <a:gd name="T61" fmla="*/ 293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1" h="326">
                  <a:moveTo>
                    <a:pt x="202" y="36"/>
                  </a:moveTo>
                  <a:cubicBezTo>
                    <a:pt x="113" y="0"/>
                    <a:pt x="21" y="71"/>
                    <a:pt x="5" y="159"/>
                  </a:cubicBezTo>
                  <a:cubicBezTo>
                    <a:pt x="5" y="160"/>
                    <a:pt x="5" y="160"/>
                    <a:pt x="5" y="160"/>
                  </a:cubicBezTo>
                  <a:cubicBezTo>
                    <a:pt x="5" y="160"/>
                    <a:pt x="5" y="160"/>
                    <a:pt x="5" y="160"/>
                  </a:cubicBezTo>
                  <a:cubicBezTo>
                    <a:pt x="0" y="201"/>
                    <a:pt x="10" y="241"/>
                    <a:pt x="35" y="271"/>
                  </a:cubicBezTo>
                  <a:cubicBezTo>
                    <a:pt x="35" y="274"/>
                    <a:pt x="37" y="276"/>
                    <a:pt x="39" y="275"/>
                  </a:cubicBezTo>
                  <a:cubicBezTo>
                    <a:pt x="47" y="284"/>
                    <a:pt x="56" y="291"/>
                    <a:pt x="66" y="298"/>
                  </a:cubicBezTo>
                  <a:cubicBezTo>
                    <a:pt x="108" y="324"/>
                    <a:pt x="163" y="326"/>
                    <a:pt x="208" y="308"/>
                  </a:cubicBezTo>
                  <a:cubicBezTo>
                    <a:pt x="211" y="307"/>
                    <a:pt x="214" y="305"/>
                    <a:pt x="217" y="304"/>
                  </a:cubicBezTo>
                  <a:cubicBezTo>
                    <a:pt x="219" y="305"/>
                    <a:pt x="222" y="304"/>
                    <a:pt x="222" y="301"/>
                  </a:cubicBezTo>
                  <a:cubicBezTo>
                    <a:pt x="262" y="279"/>
                    <a:pt x="286" y="239"/>
                    <a:pt x="288" y="192"/>
                  </a:cubicBezTo>
                  <a:cubicBezTo>
                    <a:pt x="291" y="132"/>
                    <a:pt x="261" y="60"/>
                    <a:pt x="202" y="36"/>
                  </a:cubicBezTo>
                  <a:close/>
                  <a:moveTo>
                    <a:pt x="246" y="82"/>
                  </a:moveTo>
                  <a:cubicBezTo>
                    <a:pt x="207" y="141"/>
                    <a:pt x="82" y="148"/>
                    <a:pt x="74" y="62"/>
                  </a:cubicBezTo>
                  <a:cubicBezTo>
                    <a:pt x="94" y="47"/>
                    <a:pt x="119" y="37"/>
                    <a:pt x="145" y="35"/>
                  </a:cubicBezTo>
                  <a:cubicBezTo>
                    <a:pt x="189" y="31"/>
                    <a:pt x="223" y="52"/>
                    <a:pt x="246" y="82"/>
                  </a:cubicBezTo>
                  <a:close/>
                  <a:moveTo>
                    <a:pt x="67" y="68"/>
                  </a:moveTo>
                  <a:cubicBezTo>
                    <a:pt x="80" y="154"/>
                    <a:pt x="206" y="151"/>
                    <a:pt x="251" y="89"/>
                  </a:cubicBezTo>
                  <a:cubicBezTo>
                    <a:pt x="266" y="112"/>
                    <a:pt x="275" y="138"/>
                    <a:pt x="279" y="165"/>
                  </a:cubicBezTo>
                  <a:cubicBezTo>
                    <a:pt x="198" y="192"/>
                    <a:pt x="90" y="205"/>
                    <a:pt x="14" y="158"/>
                  </a:cubicBezTo>
                  <a:cubicBezTo>
                    <a:pt x="14" y="158"/>
                    <a:pt x="14" y="158"/>
                    <a:pt x="14" y="158"/>
                  </a:cubicBezTo>
                  <a:cubicBezTo>
                    <a:pt x="21" y="122"/>
                    <a:pt x="40" y="90"/>
                    <a:pt x="67" y="68"/>
                  </a:cubicBezTo>
                  <a:close/>
                  <a:moveTo>
                    <a:pt x="195" y="304"/>
                  </a:moveTo>
                  <a:cubicBezTo>
                    <a:pt x="145" y="321"/>
                    <a:pt x="85" y="310"/>
                    <a:pt x="47" y="273"/>
                  </a:cubicBezTo>
                  <a:cubicBezTo>
                    <a:pt x="104" y="250"/>
                    <a:pt x="189" y="220"/>
                    <a:pt x="213" y="297"/>
                  </a:cubicBezTo>
                  <a:cubicBezTo>
                    <a:pt x="207" y="300"/>
                    <a:pt x="201" y="302"/>
                    <a:pt x="195" y="304"/>
                  </a:cubicBezTo>
                  <a:close/>
                  <a:moveTo>
                    <a:pt x="220" y="293"/>
                  </a:moveTo>
                  <a:cubicBezTo>
                    <a:pt x="193" y="211"/>
                    <a:pt x="103" y="242"/>
                    <a:pt x="41" y="266"/>
                  </a:cubicBezTo>
                  <a:cubicBezTo>
                    <a:pt x="17" y="239"/>
                    <a:pt x="10" y="202"/>
                    <a:pt x="12" y="167"/>
                  </a:cubicBezTo>
                  <a:cubicBezTo>
                    <a:pt x="90" y="212"/>
                    <a:pt x="198" y="200"/>
                    <a:pt x="280" y="174"/>
                  </a:cubicBezTo>
                  <a:cubicBezTo>
                    <a:pt x="284" y="224"/>
                    <a:pt x="262" y="269"/>
                    <a:pt x="220" y="293"/>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5" name="ïşľïdè"/>
            <p:cNvSpPr/>
            <p:nvPr/>
          </p:nvSpPr>
          <p:spPr bwMode="auto">
            <a:xfrm>
              <a:off x="3154013" y="1419829"/>
              <a:ext cx="773822" cy="320880"/>
            </a:xfrm>
            <a:custGeom>
              <a:avLst/>
              <a:gdLst>
                <a:gd name="T0" fmla="*/ 6 w 492"/>
                <a:gd name="T1" fmla="*/ 203 h 204"/>
                <a:gd name="T2" fmla="*/ 71 w 492"/>
                <a:gd name="T3" fmla="*/ 184 h 204"/>
                <a:gd name="T4" fmla="*/ 72 w 492"/>
                <a:gd name="T5" fmla="*/ 184 h 204"/>
                <a:gd name="T6" fmla="*/ 346 w 492"/>
                <a:gd name="T7" fmla="*/ 87 h 204"/>
                <a:gd name="T8" fmla="*/ 307 w 492"/>
                <a:gd name="T9" fmla="*/ 114 h 204"/>
                <a:gd name="T10" fmla="*/ 262 w 492"/>
                <a:gd name="T11" fmla="*/ 129 h 204"/>
                <a:gd name="T12" fmla="*/ 261 w 492"/>
                <a:gd name="T13" fmla="*/ 134 h 204"/>
                <a:gd name="T14" fmla="*/ 263 w 492"/>
                <a:gd name="T15" fmla="*/ 138 h 204"/>
                <a:gd name="T16" fmla="*/ 370 w 492"/>
                <a:gd name="T17" fmla="*/ 77 h 204"/>
                <a:gd name="T18" fmla="*/ 434 w 492"/>
                <a:gd name="T19" fmla="*/ 53 h 204"/>
                <a:gd name="T20" fmla="*/ 436 w 492"/>
                <a:gd name="T21" fmla="*/ 52 h 204"/>
                <a:gd name="T22" fmla="*/ 439 w 492"/>
                <a:gd name="T23" fmla="*/ 50 h 204"/>
                <a:gd name="T24" fmla="*/ 440 w 492"/>
                <a:gd name="T25" fmla="*/ 50 h 204"/>
                <a:gd name="T26" fmla="*/ 454 w 492"/>
                <a:gd name="T27" fmla="*/ 43 h 204"/>
                <a:gd name="T28" fmla="*/ 458 w 492"/>
                <a:gd name="T29" fmla="*/ 41 h 204"/>
                <a:gd name="T30" fmla="*/ 472 w 492"/>
                <a:gd name="T31" fmla="*/ 31 h 204"/>
                <a:gd name="T32" fmla="*/ 491 w 492"/>
                <a:gd name="T33" fmla="*/ 6 h 204"/>
                <a:gd name="T34" fmla="*/ 486 w 492"/>
                <a:gd name="T35" fmla="*/ 1 h 204"/>
                <a:gd name="T36" fmla="*/ 461 w 492"/>
                <a:gd name="T37" fmla="*/ 6 h 204"/>
                <a:gd name="T38" fmla="*/ 453 w 492"/>
                <a:gd name="T39" fmla="*/ 8 h 204"/>
                <a:gd name="T40" fmla="*/ 352 w 492"/>
                <a:gd name="T41" fmla="*/ 32 h 204"/>
                <a:gd name="T42" fmla="*/ 349 w 492"/>
                <a:gd name="T43" fmla="*/ 34 h 204"/>
                <a:gd name="T44" fmla="*/ 346 w 492"/>
                <a:gd name="T45" fmla="*/ 35 h 204"/>
                <a:gd name="T46" fmla="*/ 346 w 492"/>
                <a:gd name="T47" fmla="*/ 35 h 204"/>
                <a:gd name="T48" fmla="*/ 61 w 492"/>
                <a:gd name="T49" fmla="*/ 152 h 204"/>
                <a:gd name="T50" fmla="*/ 60 w 492"/>
                <a:gd name="T51" fmla="*/ 152 h 204"/>
                <a:gd name="T52" fmla="*/ 60 w 492"/>
                <a:gd name="T53" fmla="*/ 153 h 204"/>
                <a:gd name="T54" fmla="*/ 2 w 492"/>
                <a:gd name="T55" fmla="*/ 197 h 204"/>
                <a:gd name="T56" fmla="*/ 6 w 492"/>
                <a:gd name="T57" fmla="*/ 203 h 204"/>
                <a:gd name="T58" fmla="*/ 18 w 492"/>
                <a:gd name="T59" fmla="*/ 192 h 204"/>
                <a:gd name="T60" fmla="*/ 59 w 492"/>
                <a:gd name="T61" fmla="*/ 163 h 204"/>
                <a:gd name="T62" fmla="*/ 65 w 492"/>
                <a:gd name="T63" fmla="*/ 178 h 204"/>
                <a:gd name="T64" fmla="*/ 18 w 492"/>
                <a:gd name="T65" fmla="*/ 192 h 204"/>
                <a:gd name="T66" fmla="*/ 277 w 492"/>
                <a:gd name="T67" fmla="*/ 132 h 204"/>
                <a:gd name="T68" fmla="*/ 356 w 492"/>
                <a:gd name="T69" fmla="*/ 83 h 204"/>
                <a:gd name="T70" fmla="*/ 362 w 492"/>
                <a:gd name="T71" fmla="*/ 80 h 204"/>
                <a:gd name="T72" fmla="*/ 277 w 492"/>
                <a:gd name="T73" fmla="*/ 132 h 204"/>
                <a:gd name="T74" fmla="*/ 471 w 492"/>
                <a:gd name="T75" fmla="*/ 12 h 204"/>
                <a:gd name="T76" fmla="*/ 481 w 492"/>
                <a:gd name="T77" fmla="*/ 10 h 204"/>
                <a:gd name="T78" fmla="*/ 474 w 492"/>
                <a:gd name="T79" fmla="*/ 19 h 204"/>
                <a:gd name="T80" fmla="*/ 432 w 492"/>
                <a:gd name="T81" fmla="*/ 45 h 204"/>
                <a:gd name="T82" fmla="*/ 367 w 492"/>
                <a:gd name="T83" fmla="*/ 70 h 204"/>
                <a:gd name="T84" fmla="*/ 354 w 492"/>
                <a:gd name="T85" fmla="*/ 41 h 204"/>
                <a:gd name="T86" fmla="*/ 353 w 492"/>
                <a:gd name="T87" fmla="*/ 41 h 204"/>
                <a:gd name="T88" fmla="*/ 354 w 492"/>
                <a:gd name="T89" fmla="*/ 39 h 204"/>
                <a:gd name="T90" fmla="*/ 400 w 492"/>
                <a:gd name="T91" fmla="*/ 29 h 204"/>
                <a:gd name="T92" fmla="*/ 471 w 492"/>
                <a:gd name="T93" fmla="*/ 12 h 204"/>
                <a:gd name="T94" fmla="*/ 95 w 492"/>
                <a:gd name="T95" fmla="*/ 146 h 204"/>
                <a:gd name="T96" fmla="*/ 195 w 492"/>
                <a:gd name="T97" fmla="*/ 105 h 204"/>
                <a:gd name="T98" fmla="*/ 346 w 492"/>
                <a:gd name="T99" fmla="*/ 44 h 204"/>
                <a:gd name="T100" fmla="*/ 348 w 492"/>
                <a:gd name="T101" fmla="*/ 49 h 204"/>
                <a:gd name="T102" fmla="*/ 358 w 492"/>
                <a:gd name="T103" fmla="*/ 70 h 204"/>
                <a:gd name="T104" fmla="*/ 360 w 492"/>
                <a:gd name="T105" fmla="*/ 73 h 204"/>
                <a:gd name="T106" fmla="*/ 73 w 492"/>
                <a:gd name="T107" fmla="*/ 175 h 204"/>
                <a:gd name="T108" fmla="*/ 64 w 492"/>
                <a:gd name="T109" fmla="*/ 159 h 204"/>
                <a:gd name="T110" fmla="*/ 64 w 492"/>
                <a:gd name="T111" fmla="*/ 159 h 204"/>
                <a:gd name="T112" fmla="*/ 68 w 492"/>
                <a:gd name="T113" fmla="*/ 157 h 204"/>
                <a:gd name="T114" fmla="*/ 95 w 492"/>
                <a:gd name="T115" fmla="*/ 14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2" h="204">
                  <a:moveTo>
                    <a:pt x="6" y="203"/>
                  </a:moveTo>
                  <a:cubicBezTo>
                    <a:pt x="28" y="199"/>
                    <a:pt x="49" y="189"/>
                    <a:pt x="71" y="184"/>
                  </a:cubicBezTo>
                  <a:cubicBezTo>
                    <a:pt x="72" y="184"/>
                    <a:pt x="72" y="184"/>
                    <a:pt x="72" y="184"/>
                  </a:cubicBezTo>
                  <a:cubicBezTo>
                    <a:pt x="162" y="149"/>
                    <a:pt x="256" y="122"/>
                    <a:pt x="346" y="87"/>
                  </a:cubicBezTo>
                  <a:cubicBezTo>
                    <a:pt x="339" y="100"/>
                    <a:pt x="319" y="110"/>
                    <a:pt x="307" y="114"/>
                  </a:cubicBezTo>
                  <a:cubicBezTo>
                    <a:pt x="292" y="120"/>
                    <a:pt x="276" y="123"/>
                    <a:pt x="262" y="129"/>
                  </a:cubicBezTo>
                  <a:cubicBezTo>
                    <a:pt x="259" y="130"/>
                    <a:pt x="259" y="133"/>
                    <a:pt x="261" y="134"/>
                  </a:cubicBezTo>
                  <a:cubicBezTo>
                    <a:pt x="261" y="136"/>
                    <a:pt x="262" y="138"/>
                    <a:pt x="263" y="138"/>
                  </a:cubicBezTo>
                  <a:cubicBezTo>
                    <a:pt x="296" y="149"/>
                    <a:pt x="373" y="119"/>
                    <a:pt x="370" y="77"/>
                  </a:cubicBezTo>
                  <a:cubicBezTo>
                    <a:pt x="392" y="71"/>
                    <a:pt x="413" y="63"/>
                    <a:pt x="434" y="53"/>
                  </a:cubicBezTo>
                  <a:cubicBezTo>
                    <a:pt x="435" y="53"/>
                    <a:pt x="435" y="52"/>
                    <a:pt x="436" y="52"/>
                  </a:cubicBezTo>
                  <a:cubicBezTo>
                    <a:pt x="437" y="51"/>
                    <a:pt x="438" y="51"/>
                    <a:pt x="439" y="50"/>
                  </a:cubicBezTo>
                  <a:cubicBezTo>
                    <a:pt x="440" y="50"/>
                    <a:pt x="440" y="50"/>
                    <a:pt x="440" y="50"/>
                  </a:cubicBezTo>
                  <a:cubicBezTo>
                    <a:pt x="444" y="48"/>
                    <a:pt x="449" y="45"/>
                    <a:pt x="454" y="43"/>
                  </a:cubicBezTo>
                  <a:cubicBezTo>
                    <a:pt x="455" y="42"/>
                    <a:pt x="456" y="42"/>
                    <a:pt x="458" y="41"/>
                  </a:cubicBezTo>
                  <a:cubicBezTo>
                    <a:pt x="462" y="38"/>
                    <a:pt x="467" y="35"/>
                    <a:pt x="472" y="31"/>
                  </a:cubicBezTo>
                  <a:cubicBezTo>
                    <a:pt x="481" y="24"/>
                    <a:pt x="489" y="16"/>
                    <a:pt x="491" y="6"/>
                  </a:cubicBezTo>
                  <a:cubicBezTo>
                    <a:pt x="492" y="3"/>
                    <a:pt x="489" y="0"/>
                    <a:pt x="486" y="1"/>
                  </a:cubicBezTo>
                  <a:cubicBezTo>
                    <a:pt x="478" y="3"/>
                    <a:pt x="470" y="4"/>
                    <a:pt x="461" y="6"/>
                  </a:cubicBezTo>
                  <a:cubicBezTo>
                    <a:pt x="459" y="7"/>
                    <a:pt x="456" y="8"/>
                    <a:pt x="453" y="8"/>
                  </a:cubicBezTo>
                  <a:cubicBezTo>
                    <a:pt x="419" y="16"/>
                    <a:pt x="386" y="24"/>
                    <a:pt x="352" y="32"/>
                  </a:cubicBezTo>
                  <a:cubicBezTo>
                    <a:pt x="350" y="32"/>
                    <a:pt x="349" y="33"/>
                    <a:pt x="349" y="34"/>
                  </a:cubicBezTo>
                  <a:cubicBezTo>
                    <a:pt x="348" y="34"/>
                    <a:pt x="347" y="35"/>
                    <a:pt x="346" y="35"/>
                  </a:cubicBezTo>
                  <a:cubicBezTo>
                    <a:pt x="346" y="35"/>
                    <a:pt x="346" y="35"/>
                    <a:pt x="346" y="35"/>
                  </a:cubicBezTo>
                  <a:cubicBezTo>
                    <a:pt x="250" y="70"/>
                    <a:pt x="156" y="113"/>
                    <a:pt x="61" y="152"/>
                  </a:cubicBezTo>
                  <a:cubicBezTo>
                    <a:pt x="61" y="152"/>
                    <a:pt x="60" y="152"/>
                    <a:pt x="60" y="152"/>
                  </a:cubicBezTo>
                  <a:cubicBezTo>
                    <a:pt x="60" y="153"/>
                    <a:pt x="60" y="153"/>
                    <a:pt x="60" y="153"/>
                  </a:cubicBezTo>
                  <a:cubicBezTo>
                    <a:pt x="41" y="168"/>
                    <a:pt x="17" y="178"/>
                    <a:pt x="2" y="197"/>
                  </a:cubicBezTo>
                  <a:cubicBezTo>
                    <a:pt x="0" y="200"/>
                    <a:pt x="2" y="204"/>
                    <a:pt x="6" y="203"/>
                  </a:cubicBezTo>
                  <a:close/>
                  <a:moveTo>
                    <a:pt x="18" y="192"/>
                  </a:moveTo>
                  <a:cubicBezTo>
                    <a:pt x="30" y="181"/>
                    <a:pt x="46" y="173"/>
                    <a:pt x="59" y="163"/>
                  </a:cubicBezTo>
                  <a:cubicBezTo>
                    <a:pt x="61" y="168"/>
                    <a:pt x="63" y="173"/>
                    <a:pt x="65" y="178"/>
                  </a:cubicBezTo>
                  <a:cubicBezTo>
                    <a:pt x="49" y="181"/>
                    <a:pt x="34" y="188"/>
                    <a:pt x="18" y="192"/>
                  </a:cubicBezTo>
                  <a:close/>
                  <a:moveTo>
                    <a:pt x="277" y="132"/>
                  </a:moveTo>
                  <a:cubicBezTo>
                    <a:pt x="305" y="123"/>
                    <a:pt x="350" y="114"/>
                    <a:pt x="356" y="83"/>
                  </a:cubicBezTo>
                  <a:cubicBezTo>
                    <a:pt x="358" y="82"/>
                    <a:pt x="360" y="81"/>
                    <a:pt x="362" y="80"/>
                  </a:cubicBezTo>
                  <a:cubicBezTo>
                    <a:pt x="362" y="110"/>
                    <a:pt x="307" y="133"/>
                    <a:pt x="277" y="132"/>
                  </a:cubicBezTo>
                  <a:close/>
                  <a:moveTo>
                    <a:pt x="471" y="12"/>
                  </a:moveTo>
                  <a:cubicBezTo>
                    <a:pt x="475" y="12"/>
                    <a:pt x="478" y="11"/>
                    <a:pt x="481" y="10"/>
                  </a:cubicBezTo>
                  <a:cubicBezTo>
                    <a:pt x="479" y="13"/>
                    <a:pt x="477" y="16"/>
                    <a:pt x="474" y="19"/>
                  </a:cubicBezTo>
                  <a:cubicBezTo>
                    <a:pt x="462" y="31"/>
                    <a:pt x="444" y="39"/>
                    <a:pt x="432" y="45"/>
                  </a:cubicBezTo>
                  <a:cubicBezTo>
                    <a:pt x="411" y="55"/>
                    <a:pt x="389" y="63"/>
                    <a:pt x="367" y="70"/>
                  </a:cubicBezTo>
                  <a:cubicBezTo>
                    <a:pt x="362" y="61"/>
                    <a:pt x="359" y="51"/>
                    <a:pt x="354" y="41"/>
                  </a:cubicBezTo>
                  <a:cubicBezTo>
                    <a:pt x="353" y="41"/>
                    <a:pt x="353" y="41"/>
                    <a:pt x="353" y="41"/>
                  </a:cubicBezTo>
                  <a:cubicBezTo>
                    <a:pt x="354" y="40"/>
                    <a:pt x="354" y="40"/>
                    <a:pt x="354" y="39"/>
                  </a:cubicBezTo>
                  <a:cubicBezTo>
                    <a:pt x="370" y="36"/>
                    <a:pt x="385" y="32"/>
                    <a:pt x="400" y="29"/>
                  </a:cubicBezTo>
                  <a:cubicBezTo>
                    <a:pt x="424" y="23"/>
                    <a:pt x="448" y="18"/>
                    <a:pt x="471" y="12"/>
                  </a:cubicBezTo>
                  <a:close/>
                  <a:moveTo>
                    <a:pt x="95" y="146"/>
                  </a:moveTo>
                  <a:cubicBezTo>
                    <a:pt x="128" y="133"/>
                    <a:pt x="162" y="119"/>
                    <a:pt x="195" y="105"/>
                  </a:cubicBezTo>
                  <a:cubicBezTo>
                    <a:pt x="245" y="85"/>
                    <a:pt x="295" y="63"/>
                    <a:pt x="346" y="44"/>
                  </a:cubicBezTo>
                  <a:cubicBezTo>
                    <a:pt x="347" y="45"/>
                    <a:pt x="348" y="47"/>
                    <a:pt x="348" y="49"/>
                  </a:cubicBezTo>
                  <a:cubicBezTo>
                    <a:pt x="352" y="56"/>
                    <a:pt x="355" y="63"/>
                    <a:pt x="358" y="70"/>
                  </a:cubicBezTo>
                  <a:cubicBezTo>
                    <a:pt x="358" y="71"/>
                    <a:pt x="359" y="72"/>
                    <a:pt x="360" y="73"/>
                  </a:cubicBezTo>
                  <a:cubicBezTo>
                    <a:pt x="266" y="111"/>
                    <a:pt x="168" y="138"/>
                    <a:pt x="73" y="175"/>
                  </a:cubicBezTo>
                  <a:cubicBezTo>
                    <a:pt x="71" y="169"/>
                    <a:pt x="68" y="159"/>
                    <a:pt x="64" y="159"/>
                  </a:cubicBezTo>
                  <a:cubicBezTo>
                    <a:pt x="64" y="159"/>
                    <a:pt x="64" y="159"/>
                    <a:pt x="64" y="159"/>
                  </a:cubicBezTo>
                  <a:cubicBezTo>
                    <a:pt x="66" y="158"/>
                    <a:pt x="67" y="158"/>
                    <a:pt x="68" y="157"/>
                  </a:cubicBezTo>
                  <a:cubicBezTo>
                    <a:pt x="77" y="154"/>
                    <a:pt x="86" y="150"/>
                    <a:pt x="95" y="146"/>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6" name="íšľiḍê"/>
            <p:cNvSpPr/>
            <p:nvPr/>
          </p:nvSpPr>
          <p:spPr bwMode="auto">
            <a:xfrm>
              <a:off x="3946389" y="2170731"/>
              <a:ext cx="427839" cy="407103"/>
            </a:xfrm>
            <a:custGeom>
              <a:avLst/>
              <a:gdLst>
                <a:gd name="T0" fmla="*/ 39 w 272"/>
                <a:gd name="T1" fmla="*/ 105 h 259"/>
                <a:gd name="T2" fmla="*/ 42 w 272"/>
                <a:gd name="T3" fmla="*/ 112 h 259"/>
                <a:gd name="T4" fmla="*/ 44 w 272"/>
                <a:gd name="T5" fmla="*/ 114 h 259"/>
                <a:gd name="T6" fmla="*/ 45 w 272"/>
                <a:gd name="T7" fmla="*/ 114 h 259"/>
                <a:gd name="T8" fmla="*/ 56 w 272"/>
                <a:gd name="T9" fmla="*/ 114 h 259"/>
                <a:gd name="T10" fmla="*/ 56 w 272"/>
                <a:gd name="T11" fmla="*/ 103 h 259"/>
                <a:gd name="T12" fmla="*/ 54 w 272"/>
                <a:gd name="T13" fmla="*/ 101 h 259"/>
                <a:gd name="T14" fmla="*/ 51 w 272"/>
                <a:gd name="T15" fmla="*/ 98 h 259"/>
                <a:gd name="T16" fmla="*/ 85 w 272"/>
                <a:gd name="T17" fmla="*/ 77 h 259"/>
                <a:gd name="T18" fmla="*/ 80 w 272"/>
                <a:gd name="T19" fmla="*/ 106 h 259"/>
                <a:gd name="T20" fmla="*/ 83 w 272"/>
                <a:gd name="T21" fmla="*/ 111 h 259"/>
                <a:gd name="T22" fmla="*/ 97 w 272"/>
                <a:gd name="T23" fmla="*/ 115 h 259"/>
                <a:gd name="T24" fmla="*/ 88 w 272"/>
                <a:gd name="T25" fmla="*/ 174 h 259"/>
                <a:gd name="T26" fmla="*/ 149 w 272"/>
                <a:gd name="T27" fmla="*/ 191 h 259"/>
                <a:gd name="T28" fmla="*/ 179 w 272"/>
                <a:gd name="T29" fmla="*/ 217 h 259"/>
                <a:gd name="T30" fmla="*/ 221 w 272"/>
                <a:gd name="T31" fmla="*/ 253 h 259"/>
                <a:gd name="T32" fmla="*/ 256 w 272"/>
                <a:gd name="T33" fmla="*/ 228 h 259"/>
                <a:gd name="T34" fmla="*/ 244 w 272"/>
                <a:gd name="T35" fmla="*/ 186 h 259"/>
                <a:gd name="T36" fmla="*/ 239 w 272"/>
                <a:gd name="T37" fmla="*/ 146 h 259"/>
                <a:gd name="T38" fmla="*/ 214 w 272"/>
                <a:gd name="T39" fmla="*/ 91 h 259"/>
                <a:gd name="T40" fmla="*/ 217 w 272"/>
                <a:gd name="T41" fmla="*/ 74 h 259"/>
                <a:gd name="T42" fmla="*/ 213 w 272"/>
                <a:gd name="T43" fmla="*/ 69 h 259"/>
                <a:gd name="T44" fmla="*/ 196 w 272"/>
                <a:gd name="T45" fmla="*/ 68 h 259"/>
                <a:gd name="T46" fmla="*/ 200 w 272"/>
                <a:gd name="T47" fmla="*/ 48 h 259"/>
                <a:gd name="T48" fmla="*/ 196 w 272"/>
                <a:gd name="T49" fmla="*/ 44 h 259"/>
                <a:gd name="T50" fmla="*/ 176 w 272"/>
                <a:gd name="T51" fmla="*/ 40 h 259"/>
                <a:gd name="T52" fmla="*/ 173 w 272"/>
                <a:gd name="T53" fmla="*/ 9 h 259"/>
                <a:gd name="T54" fmla="*/ 130 w 272"/>
                <a:gd name="T55" fmla="*/ 26 h 259"/>
                <a:gd name="T56" fmla="*/ 137 w 272"/>
                <a:gd name="T57" fmla="*/ 30 h 259"/>
                <a:gd name="T58" fmla="*/ 162 w 272"/>
                <a:gd name="T59" fmla="*/ 15 h 259"/>
                <a:gd name="T60" fmla="*/ 166 w 272"/>
                <a:gd name="T61" fmla="*/ 41 h 259"/>
                <a:gd name="T62" fmla="*/ 169 w 272"/>
                <a:gd name="T63" fmla="*/ 47 h 259"/>
                <a:gd name="T64" fmla="*/ 191 w 272"/>
                <a:gd name="T65" fmla="*/ 52 h 259"/>
                <a:gd name="T66" fmla="*/ 187 w 272"/>
                <a:gd name="T67" fmla="*/ 70 h 259"/>
                <a:gd name="T68" fmla="*/ 190 w 272"/>
                <a:gd name="T69" fmla="*/ 75 h 259"/>
                <a:gd name="T70" fmla="*/ 208 w 272"/>
                <a:gd name="T71" fmla="*/ 77 h 259"/>
                <a:gd name="T72" fmla="*/ 205 w 272"/>
                <a:gd name="T73" fmla="*/ 93 h 259"/>
                <a:gd name="T74" fmla="*/ 209 w 272"/>
                <a:gd name="T75" fmla="*/ 98 h 259"/>
                <a:gd name="T76" fmla="*/ 230 w 272"/>
                <a:gd name="T77" fmla="*/ 141 h 259"/>
                <a:gd name="T78" fmla="*/ 229 w 272"/>
                <a:gd name="T79" fmla="*/ 149 h 259"/>
                <a:gd name="T80" fmla="*/ 236 w 272"/>
                <a:gd name="T81" fmla="*/ 182 h 259"/>
                <a:gd name="T82" fmla="*/ 235 w 272"/>
                <a:gd name="T83" fmla="*/ 188 h 259"/>
                <a:gd name="T84" fmla="*/ 221 w 272"/>
                <a:gd name="T85" fmla="*/ 245 h 259"/>
                <a:gd name="T86" fmla="*/ 191 w 272"/>
                <a:gd name="T87" fmla="*/ 244 h 259"/>
                <a:gd name="T88" fmla="*/ 190 w 272"/>
                <a:gd name="T89" fmla="*/ 212 h 259"/>
                <a:gd name="T90" fmla="*/ 185 w 272"/>
                <a:gd name="T91" fmla="*/ 207 h 259"/>
                <a:gd name="T92" fmla="*/ 168 w 272"/>
                <a:gd name="T93" fmla="*/ 211 h 259"/>
                <a:gd name="T94" fmla="*/ 159 w 272"/>
                <a:gd name="T95" fmla="*/ 185 h 259"/>
                <a:gd name="T96" fmla="*/ 153 w 272"/>
                <a:gd name="T97" fmla="*/ 181 h 259"/>
                <a:gd name="T98" fmla="*/ 96 w 272"/>
                <a:gd name="T99" fmla="*/ 172 h 259"/>
                <a:gd name="T100" fmla="*/ 107 w 272"/>
                <a:gd name="T101" fmla="*/ 116 h 259"/>
                <a:gd name="T102" fmla="*/ 106 w 272"/>
                <a:gd name="T103" fmla="*/ 110 h 259"/>
                <a:gd name="T104" fmla="*/ 89 w 272"/>
                <a:gd name="T105" fmla="*/ 104 h 259"/>
                <a:gd name="T106" fmla="*/ 94 w 272"/>
                <a:gd name="T107" fmla="*/ 75 h 259"/>
                <a:gd name="T108" fmla="*/ 91 w 272"/>
                <a:gd name="T109" fmla="*/ 70 h 259"/>
                <a:gd name="T110" fmla="*/ 45 w 272"/>
                <a:gd name="T111" fmla="*/ 92 h 259"/>
                <a:gd name="T112" fmla="*/ 126 w 272"/>
                <a:gd name="T113" fmla="*/ 38 h 259"/>
                <a:gd name="T114" fmla="*/ 128 w 272"/>
                <a:gd name="T115" fmla="*/ 31 h 259"/>
                <a:gd name="T116" fmla="*/ 41 w 272"/>
                <a:gd name="T117" fmla="*/ 100 h 259"/>
                <a:gd name="T118" fmla="*/ 39 w 272"/>
                <a:gd name="T119" fmla="*/ 10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2" h="259">
                  <a:moveTo>
                    <a:pt x="39" y="105"/>
                  </a:moveTo>
                  <a:cubicBezTo>
                    <a:pt x="39" y="107"/>
                    <a:pt x="40" y="110"/>
                    <a:pt x="42" y="112"/>
                  </a:cubicBezTo>
                  <a:cubicBezTo>
                    <a:pt x="43" y="112"/>
                    <a:pt x="43" y="113"/>
                    <a:pt x="44" y="114"/>
                  </a:cubicBezTo>
                  <a:cubicBezTo>
                    <a:pt x="45" y="114"/>
                    <a:pt x="46" y="115"/>
                    <a:pt x="45" y="114"/>
                  </a:cubicBezTo>
                  <a:cubicBezTo>
                    <a:pt x="48" y="117"/>
                    <a:pt x="53" y="117"/>
                    <a:pt x="56" y="114"/>
                  </a:cubicBezTo>
                  <a:cubicBezTo>
                    <a:pt x="59" y="111"/>
                    <a:pt x="60" y="106"/>
                    <a:pt x="56" y="103"/>
                  </a:cubicBezTo>
                  <a:cubicBezTo>
                    <a:pt x="56" y="102"/>
                    <a:pt x="55" y="101"/>
                    <a:pt x="54" y="101"/>
                  </a:cubicBezTo>
                  <a:cubicBezTo>
                    <a:pt x="53" y="99"/>
                    <a:pt x="52" y="98"/>
                    <a:pt x="51" y="98"/>
                  </a:cubicBezTo>
                  <a:cubicBezTo>
                    <a:pt x="56" y="81"/>
                    <a:pt x="68" y="73"/>
                    <a:pt x="85" y="77"/>
                  </a:cubicBezTo>
                  <a:cubicBezTo>
                    <a:pt x="83" y="86"/>
                    <a:pt x="83" y="96"/>
                    <a:pt x="80" y="106"/>
                  </a:cubicBezTo>
                  <a:cubicBezTo>
                    <a:pt x="79" y="108"/>
                    <a:pt x="81" y="110"/>
                    <a:pt x="83" y="111"/>
                  </a:cubicBezTo>
                  <a:cubicBezTo>
                    <a:pt x="88" y="112"/>
                    <a:pt x="92" y="114"/>
                    <a:pt x="97" y="115"/>
                  </a:cubicBezTo>
                  <a:cubicBezTo>
                    <a:pt x="82" y="131"/>
                    <a:pt x="73" y="154"/>
                    <a:pt x="88" y="174"/>
                  </a:cubicBezTo>
                  <a:cubicBezTo>
                    <a:pt x="103" y="194"/>
                    <a:pt x="127" y="197"/>
                    <a:pt x="149" y="191"/>
                  </a:cubicBezTo>
                  <a:cubicBezTo>
                    <a:pt x="146" y="212"/>
                    <a:pt x="159" y="222"/>
                    <a:pt x="179" y="217"/>
                  </a:cubicBezTo>
                  <a:cubicBezTo>
                    <a:pt x="168" y="244"/>
                    <a:pt x="191" y="259"/>
                    <a:pt x="221" y="253"/>
                  </a:cubicBezTo>
                  <a:cubicBezTo>
                    <a:pt x="235" y="250"/>
                    <a:pt x="250" y="242"/>
                    <a:pt x="256" y="228"/>
                  </a:cubicBezTo>
                  <a:cubicBezTo>
                    <a:pt x="263" y="213"/>
                    <a:pt x="254" y="197"/>
                    <a:pt x="244" y="186"/>
                  </a:cubicBezTo>
                  <a:cubicBezTo>
                    <a:pt x="259" y="172"/>
                    <a:pt x="255" y="157"/>
                    <a:pt x="239" y="146"/>
                  </a:cubicBezTo>
                  <a:cubicBezTo>
                    <a:pt x="272" y="127"/>
                    <a:pt x="246" y="94"/>
                    <a:pt x="214" y="91"/>
                  </a:cubicBezTo>
                  <a:cubicBezTo>
                    <a:pt x="215" y="85"/>
                    <a:pt x="216" y="80"/>
                    <a:pt x="217" y="74"/>
                  </a:cubicBezTo>
                  <a:cubicBezTo>
                    <a:pt x="217" y="72"/>
                    <a:pt x="216" y="69"/>
                    <a:pt x="213" y="69"/>
                  </a:cubicBezTo>
                  <a:cubicBezTo>
                    <a:pt x="207" y="70"/>
                    <a:pt x="202" y="69"/>
                    <a:pt x="196" y="68"/>
                  </a:cubicBezTo>
                  <a:cubicBezTo>
                    <a:pt x="198" y="61"/>
                    <a:pt x="199" y="55"/>
                    <a:pt x="200" y="48"/>
                  </a:cubicBezTo>
                  <a:cubicBezTo>
                    <a:pt x="200" y="46"/>
                    <a:pt x="198" y="44"/>
                    <a:pt x="196" y="44"/>
                  </a:cubicBezTo>
                  <a:cubicBezTo>
                    <a:pt x="189" y="44"/>
                    <a:pt x="183" y="42"/>
                    <a:pt x="176" y="40"/>
                  </a:cubicBezTo>
                  <a:cubicBezTo>
                    <a:pt x="183" y="30"/>
                    <a:pt x="187" y="16"/>
                    <a:pt x="173" y="9"/>
                  </a:cubicBezTo>
                  <a:cubicBezTo>
                    <a:pt x="157" y="0"/>
                    <a:pt x="139" y="15"/>
                    <a:pt x="130" y="26"/>
                  </a:cubicBezTo>
                  <a:cubicBezTo>
                    <a:pt x="127" y="31"/>
                    <a:pt x="134" y="34"/>
                    <a:pt x="137" y="30"/>
                  </a:cubicBezTo>
                  <a:cubicBezTo>
                    <a:pt x="143" y="22"/>
                    <a:pt x="151" y="16"/>
                    <a:pt x="162" y="15"/>
                  </a:cubicBezTo>
                  <a:cubicBezTo>
                    <a:pt x="181" y="12"/>
                    <a:pt x="173" y="32"/>
                    <a:pt x="166" y="41"/>
                  </a:cubicBezTo>
                  <a:cubicBezTo>
                    <a:pt x="165" y="43"/>
                    <a:pt x="166" y="46"/>
                    <a:pt x="169" y="47"/>
                  </a:cubicBezTo>
                  <a:cubicBezTo>
                    <a:pt x="176" y="48"/>
                    <a:pt x="183" y="51"/>
                    <a:pt x="191" y="52"/>
                  </a:cubicBezTo>
                  <a:cubicBezTo>
                    <a:pt x="190" y="58"/>
                    <a:pt x="189" y="64"/>
                    <a:pt x="187" y="70"/>
                  </a:cubicBezTo>
                  <a:cubicBezTo>
                    <a:pt x="187" y="72"/>
                    <a:pt x="188" y="75"/>
                    <a:pt x="190" y="75"/>
                  </a:cubicBezTo>
                  <a:cubicBezTo>
                    <a:pt x="196" y="76"/>
                    <a:pt x="202" y="77"/>
                    <a:pt x="208" y="77"/>
                  </a:cubicBezTo>
                  <a:cubicBezTo>
                    <a:pt x="207" y="83"/>
                    <a:pt x="206" y="88"/>
                    <a:pt x="205" y="93"/>
                  </a:cubicBezTo>
                  <a:cubicBezTo>
                    <a:pt x="204" y="96"/>
                    <a:pt x="206" y="98"/>
                    <a:pt x="209" y="98"/>
                  </a:cubicBezTo>
                  <a:cubicBezTo>
                    <a:pt x="234" y="99"/>
                    <a:pt x="268" y="126"/>
                    <a:pt x="230" y="141"/>
                  </a:cubicBezTo>
                  <a:cubicBezTo>
                    <a:pt x="227" y="142"/>
                    <a:pt x="226" y="147"/>
                    <a:pt x="229" y="149"/>
                  </a:cubicBezTo>
                  <a:cubicBezTo>
                    <a:pt x="241" y="156"/>
                    <a:pt x="257" y="166"/>
                    <a:pt x="236" y="182"/>
                  </a:cubicBezTo>
                  <a:cubicBezTo>
                    <a:pt x="234" y="184"/>
                    <a:pt x="233" y="186"/>
                    <a:pt x="235" y="188"/>
                  </a:cubicBezTo>
                  <a:cubicBezTo>
                    <a:pt x="257" y="212"/>
                    <a:pt x="252" y="236"/>
                    <a:pt x="221" y="245"/>
                  </a:cubicBezTo>
                  <a:cubicBezTo>
                    <a:pt x="211" y="248"/>
                    <a:pt x="200" y="248"/>
                    <a:pt x="191" y="244"/>
                  </a:cubicBezTo>
                  <a:cubicBezTo>
                    <a:pt x="177" y="237"/>
                    <a:pt x="184" y="221"/>
                    <a:pt x="190" y="212"/>
                  </a:cubicBezTo>
                  <a:cubicBezTo>
                    <a:pt x="192" y="208"/>
                    <a:pt x="188" y="205"/>
                    <a:pt x="185" y="207"/>
                  </a:cubicBezTo>
                  <a:cubicBezTo>
                    <a:pt x="179" y="209"/>
                    <a:pt x="174" y="211"/>
                    <a:pt x="168" y="211"/>
                  </a:cubicBezTo>
                  <a:cubicBezTo>
                    <a:pt x="150" y="212"/>
                    <a:pt x="156" y="192"/>
                    <a:pt x="159" y="185"/>
                  </a:cubicBezTo>
                  <a:cubicBezTo>
                    <a:pt x="160" y="182"/>
                    <a:pt x="156" y="180"/>
                    <a:pt x="153" y="181"/>
                  </a:cubicBezTo>
                  <a:cubicBezTo>
                    <a:pt x="133" y="189"/>
                    <a:pt x="112" y="188"/>
                    <a:pt x="96" y="172"/>
                  </a:cubicBezTo>
                  <a:cubicBezTo>
                    <a:pt x="79" y="154"/>
                    <a:pt x="92" y="130"/>
                    <a:pt x="107" y="116"/>
                  </a:cubicBezTo>
                  <a:cubicBezTo>
                    <a:pt x="110" y="114"/>
                    <a:pt x="109" y="110"/>
                    <a:pt x="106" y="110"/>
                  </a:cubicBezTo>
                  <a:cubicBezTo>
                    <a:pt x="100" y="108"/>
                    <a:pt x="94" y="106"/>
                    <a:pt x="89" y="104"/>
                  </a:cubicBezTo>
                  <a:cubicBezTo>
                    <a:pt x="91" y="95"/>
                    <a:pt x="91" y="85"/>
                    <a:pt x="94" y="75"/>
                  </a:cubicBezTo>
                  <a:cubicBezTo>
                    <a:pt x="95" y="73"/>
                    <a:pt x="93" y="71"/>
                    <a:pt x="91" y="70"/>
                  </a:cubicBezTo>
                  <a:cubicBezTo>
                    <a:pt x="70" y="63"/>
                    <a:pt x="52" y="72"/>
                    <a:pt x="45" y="92"/>
                  </a:cubicBezTo>
                  <a:cubicBezTo>
                    <a:pt x="16" y="52"/>
                    <a:pt x="96" y="31"/>
                    <a:pt x="126" y="38"/>
                  </a:cubicBezTo>
                  <a:cubicBezTo>
                    <a:pt x="131" y="40"/>
                    <a:pt x="133" y="32"/>
                    <a:pt x="128" y="31"/>
                  </a:cubicBezTo>
                  <a:cubicBezTo>
                    <a:pt x="89" y="22"/>
                    <a:pt x="0" y="50"/>
                    <a:pt x="41" y="100"/>
                  </a:cubicBezTo>
                  <a:cubicBezTo>
                    <a:pt x="40" y="101"/>
                    <a:pt x="39" y="103"/>
                    <a:pt x="39" y="105"/>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7" name="îSľiḑe"/>
            <p:cNvSpPr/>
            <p:nvPr/>
          </p:nvSpPr>
          <p:spPr bwMode="auto">
            <a:xfrm>
              <a:off x="3983498" y="2722994"/>
              <a:ext cx="191000" cy="138612"/>
            </a:xfrm>
            <a:custGeom>
              <a:avLst/>
              <a:gdLst>
                <a:gd name="T0" fmla="*/ 109 w 121"/>
                <a:gd name="T1" fmla="*/ 22 h 88"/>
                <a:gd name="T2" fmla="*/ 76 w 121"/>
                <a:gd name="T3" fmla="*/ 0 h 88"/>
                <a:gd name="T4" fmla="*/ 4 w 121"/>
                <a:gd name="T5" fmla="*/ 25 h 88"/>
                <a:gd name="T6" fmla="*/ 5 w 121"/>
                <a:gd name="T7" fmla="*/ 33 h 88"/>
                <a:gd name="T8" fmla="*/ 4 w 121"/>
                <a:gd name="T9" fmla="*/ 72 h 88"/>
                <a:gd name="T10" fmla="*/ 6 w 121"/>
                <a:gd name="T11" fmla="*/ 75 h 88"/>
                <a:gd name="T12" fmla="*/ 76 w 121"/>
                <a:gd name="T13" fmla="*/ 88 h 88"/>
                <a:gd name="T14" fmla="*/ 81 w 121"/>
                <a:gd name="T15" fmla="*/ 86 h 88"/>
                <a:gd name="T16" fmla="*/ 84 w 121"/>
                <a:gd name="T17" fmla="*/ 86 h 88"/>
                <a:gd name="T18" fmla="*/ 109 w 121"/>
                <a:gd name="T19" fmla="*/ 22 h 88"/>
                <a:gd name="T20" fmla="*/ 91 w 121"/>
                <a:gd name="T21" fmla="*/ 11 h 88"/>
                <a:gd name="T22" fmla="*/ 99 w 121"/>
                <a:gd name="T23" fmla="*/ 20 h 88"/>
                <a:gd name="T24" fmla="*/ 100 w 121"/>
                <a:gd name="T25" fmla="*/ 22 h 88"/>
                <a:gd name="T26" fmla="*/ 100 w 121"/>
                <a:gd name="T27" fmla="*/ 22 h 88"/>
                <a:gd name="T28" fmla="*/ 98 w 121"/>
                <a:gd name="T29" fmla="*/ 39 h 88"/>
                <a:gd name="T30" fmla="*/ 85 w 121"/>
                <a:gd name="T31" fmla="*/ 44 h 88"/>
                <a:gd name="T32" fmla="*/ 80 w 121"/>
                <a:gd name="T33" fmla="*/ 45 h 88"/>
                <a:gd name="T34" fmla="*/ 48 w 121"/>
                <a:gd name="T35" fmla="*/ 40 h 88"/>
                <a:gd name="T36" fmla="*/ 13 w 121"/>
                <a:gd name="T37" fmla="*/ 30 h 88"/>
                <a:gd name="T38" fmla="*/ 57 w 121"/>
                <a:gd name="T39" fmla="*/ 11 h 88"/>
                <a:gd name="T40" fmla="*/ 91 w 121"/>
                <a:gd name="T41" fmla="*/ 11 h 88"/>
                <a:gd name="T42" fmla="*/ 10 w 121"/>
                <a:gd name="T43" fmla="*/ 65 h 88"/>
                <a:gd name="T44" fmla="*/ 12 w 121"/>
                <a:gd name="T45" fmla="*/ 38 h 88"/>
                <a:gd name="T46" fmla="*/ 79 w 121"/>
                <a:gd name="T47" fmla="*/ 53 h 88"/>
                <a:gd name="T48" fmla="*/ 74 w 121"/>
                <a:gd name="T49" fmla="*/ 79 h 88"/>
                <a:gd name="T50" fmla="*/ 29 w 121"/>
                <a:gd name="T51" fmla="*/ 71 h 88"/>
                <a:gd name="T52" fmla="*/ 10 w 121"/>
                <a:gd name="T53" fmla="*/ 65 h 88"/>
                <a:gd name="T54" fmla="*/ 82 w 121"/>
                <a:gd name="T55" fmla="*/ 78 h 88"/>
                <a:gd name="T56" fmla="*/ 87 w 121"/>
                <a:gd name="T57" fmla="*/ 52 h 88"/>
                <a:gd name="T58" fmla="*/ 106 w 121"/>
                <a:gd name="T59" fmla="*/ 41 h 88"/>
                <a:gd name="T60" fmla="*/ 82 w 121"/>
                <a:gd name="T61" fmla="*/ 7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1" h="88">
                  <a:moveTo>
                    <a:pt x="109" y="22"/>
                  </a:moveTo>
                  <a:cubicBezTo>
                    <a:pt x="106" y="8"/>
                    <a:pt x="90" y="0"/>
                    <a:pt x="76" y="0"/>
                  </a:cubicBezTo>
                  <a:cubicBezTo>
                    <a:pt x="51" y="0"/>
                    <a:pt x="25" y="14"/>
                    <a:pt x="4" y="25"/>
                  </a:cubicBezTo>
                  <a:cubicBezTo>
                    <a:pt x="0" y="27"/>
                    <a:pt x="2" y="32"/>
                    <a:pt x="5" y="33"/>
                  </a:cubicBezTo>
                  <a:cubicBezTo>
                    <a:pt x="0" y="46"/>
                    <a:pt x="0" y="59"/>
                    <a:pt x="4" y="72"/>
                  </a:cubicBezTo>
                  <a:cubicBezTo>
                    <a:pt x="4" y="74"/>
                    <a:pt x="5" y="75"/>
                    <a:pt x="6" y="75"/>
                  </a:cubicBezTo>
                  <a:cubicBezTo>
                    <a:pt x="30" y="79"/>
                    <a:pt x="53" y="84"/>
                    <a:pt x="76" y="88"/>
                  </a:cubicBezTo>
                  <a:cubicBezTo>
                    <a:pt x="79" y="88"/>
                    <a:pt x="80" y="88"/>
                    <a:pt x="81" y="86"/>
                  </a:cubicBezTo>
                  <a:cubicBezTo>
                    <a:pt x="82" y="86"/>
                    <a:pt x="83" y="87"/>
                    <a:pt x="84" y="86"/>
                  </a:cubicBezTo>
                  <a:cubicBezTo>
                    <a:pt x="110" y="77"/>
                    <a:pt x="121" y="46"/>
                    <a:pt x="109" y="22"/>
                  </a:cubicBezTo>
                  <a:close/>
                  <a:moveTo>
                    <a:pt x="91" y="11"/>
                  </a:moveTo>
                  <a:cubicBezTo>
                    <a:pt x="95" y="12"/>
                    <a:pt x="98" y="16"/>
                    <a:pt x="99" y="20"/>
                  </a:cubicBezTo>
                  <a:cubicBezTo>
                    <a:pt x="99" y="20"/>
                    <a:pt x="100" y="21"/>
                    <a:pt x="100" y="22"/>
                  </a:cubicBezTo>
                  <a:cubicBezTo>
                    <a:pt x="100" y="22"/>
                    <a:pt x="100" y="22"/>
                    <a:pt x="100" y="22"/>
                  </a:cubicBezTo>
                  <a:cubicBezTo>
                    <a:pt x="102" y="28"/>
                    <a:pt x="102" y="35"/>
                    <a:pt x="98" y="39"/>
                  </a:cubicBezTo>
                  <a:cubicBezTo>
                    <a:pt x="95" y="42"/>
                    <a:pt x="90" y="44"/>
                    <a:pt x="85" y="44"/>
                  </a:cubicBezTo>
                  <a:cubicBezTo>
                    <a:pt x="83" y="44"/>
                    <a:pt x="81" y="44"/>
                    <a:pt x="80" y="45"/>
                  </a:cubicBezTo>
                  <a:cubicBezTo>
                    <a:pt x="69" y="45"/>
                    <a:pt x="56" y="42"/>
                    <a:pt x="48" y="40"/>
                  </a:cubicBezTo>
                  <a:cubicBezTo>
                    <a:pt x="36" y="38"/>
                    <a:pt x="24" y="35"/>
                    <a:pt x="13" y="30"/>
                  </a:cubicBezTo>
                  <a:cubicBezTo>
                    <a:pt x="27" y="22"/>
                    <a:pt x="42" y="16"/>
                    <a:pt x="57" y="11"/>
                  </a:cubicBezTo>
                  <a:cubicBezTo>
                    <a:pt x="68" y="8"/>
                    <a:pt x="80" y="6"/>
                    <a:pt x="91" y="11"/>
                  </a:cubicBezTo>
                  <a:close/>
                  <a:moveTo>
                    <a:pt x="10" y="65"/>
                  </a:moveTo>
                  <a:cubicBezTo>
                    <a:pt x="8" y="55"/>
                    <a:pt x="9" y="46"/>
                    <a:pt x="12" y="38"/>
                  </a:cubicBezTo>
                  <a:cubicBezTo>
                    <a:pt x="27" y="44"/>
                    <a:pt x="56" y="54"/>
                    <a:pt x="79" y="53"/>
                  </a:cubicBezTo>
                  <a:cubicBezTo>
                    <a:pt x="79" y="62"/>
                    <a:pt x="76" y="71"/>
                    <a:pt x="74" y="79"/>
                  </a:cubicBezTo>
                  <a:cubicBezTo>
                    <a:pt x="59" y="77"/>
                    <a:pt x="44" y="74"/>
                    <a:pt x="29" y="71"/>
                  </a:cubicBezTo>
                  <a:cubicBezTo>
                    <a:pt x="25" y="70"/>
                    <a:pt x="11" y="70"/>
                    <a:pt x="10" y="65"/>
                  </a:cubicBezTo>
                  <a:close/>
                  <a:moveTo>
                    <a:pt x="82" y="78"/>
                  </a:moveTo>
                  <a:cubicBezTo>
                    <a:pt x="84" y="70"/>
                    <a:pt x="87" y="61"/>
                    <a:pt x="87" y="52"/>
                  </a:cubicBezTo>
                  <a:cubicBezTo>
                    <a:pt x="95" y="51"/>
                    <a:pt x="102" y="47"/>
                    <a:pt x="106" y="41"/>
                  </a:cubicBezTo>
                  <a:cubicBezTo>
                    <a:pt x="106" y="57"/>
                    <a:pt x="98" y="72"/>
                    <a:pt x="82" y="78"/>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8" name="ísļîḋè"/>
            <p:cNvSpPr/>
            <p:nvPr/>
          </p:nvSpPr>
          <p:spPr bwMode="auto">
            <a:xfrm>
              <a:off x="4565228" y="3399679"/>
              <a:ext cx="120057" cy="105869"/>
            </a:xfrm>
            <a:custGeom>
              <a:avLst/>
              <a:gdLst>
                <a:gd name="T0" fmla="*/ 67 w 76"/>
                <a:gd name="T1" fmla="*/ 10 h 67"/>
                <a:gd name="T2" fmla="*/ 38 w 76"/>
                <a:gd name="T3" fmla="*/ 26 h 67"/>
                <a:gd name="T4" fmla="*/ 26 w 76"/>
                <a:gd name="T5" fmla="*/ 5 h 67"/>
                <a:gd name="T6" fmla="*/ 19 w 76"/>
                <a:gd name="T7" fmla="*/ 7 h 67"/>
                <a:gd name="T8" fmla="*/ 31 w 76"/>
                <a:gd name="T9" fmla="*/ 30 h 67"/>
                <a:gd name="T10" fmla="*/ 5 w 76"/>
                <a:gd name="T11" fmla="*/ 45 h 67"/>
                <a:gd name="T12" fmla="*/ 9 w 76"/>
                <a:gd name="T13" fmla="*/ 52 h 67"/>
                <a:gd name="T14" fmla="*/ 36 w 76"/>
                <a:gd name="T15" fmla="*/ 37 h 67"/>
                <a:gd name="T16" fmla="*/ 59 w 76"/>
                <a:gd name="T17" fmla="*/ 63 h 67"/>
                <a:gd name="T18" fmla="*/ 64 w 76"/>
                <a:gd name="T19" fmla="*/ 57 h 67"/>
                <a:gd name="T20" fmla="*/ 43 w 76"/>
                <a:gd name="T21" fmla="*/ 33 h 67"/>
                <a:gd name="T22" fmla="*/ 71 w 76"/>
                <a:gd name="T23" fmla="*/ 17 h 67"/>
                <a:gd name="T24" fmla="*/ 67 w 76"/>
                <a:gd name="T25" fmla="*/ 1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67">
                  <a:moveTo>
                    <a:pt x="67" y="10"/>
                  </a:moveTo>
                  <a:cubicBezTo>
                    <a:pt x="58" y="16"/>
                    <a:pt x="48" y="21"/>
                    <a:pt x="38" y="26"/>
                  </a:cubicBezTo>
                  <a:cubicBezTo>
                    <a:pt x="34" y="20"/>
                    <a:pt x="30" y="12"/>
                    <a:pt x="26" y="5"/>
                  </a:cubicBezTo>
                  <a:cubicBezTo>
                    <a:pt x="24" y="0"/>
                    <a:pt x="17" y="2"/>
                    <a:pt x="19" y="7"/>
                  </a:cubicBezTo>
                  <a:cubicBezTo>
                    <a:pt x="22" y="15"/>
                    <a:pt x="26" y="23"/>
                    <a:pt x="31" y="30"/>
                  </a:cubicBezTo>
                  <a:cubicBezTo>
                    <a:pt x="22" y="35"/>
                    <a:pt x="14" y="40"/>
                    <a:pt x="5" y="45"/>
                  </a:cubicBezTo>
                  <a:cubicBezTo>
                    <a:pt x="0" y="48"/>
                    <a:pt x="4" y="55"/>
                    <a:pt x="9" y="52"/>
                  </a:cubicBezTo>
                  <a:cubicBezTo>
                    <a:pt x="18" y="47"/>
                    <a:pt x="27" y="42"/>
                    <a:pt x="36" y="37"/>
                  </a:cubicBezTo>
                  <a:cubicBezTo>
                    <a:pt x="43" y="46"/>
                    <a:pt x="50" y="55"/>
                    <a:pt x="59" y="63"/>
                  </a:cubicBezTo>
                  <a:cubicBezTo>
                    <a:pt x="62" y="67"/>
                    <a:pt x="68" y="61"/>
                    <a:pt x="64" y="57"/>
                  </a:cubicBezTo>
                  <a:cubicBezTo>
                    <a:pt x="57" y="50"/>
                    <a:pt x="49" y="42"/>
                    <a:pt x="43" y="33"/>
                  </a:cubicBezTo>
                  <a:cubicBezTo>
                    <a:pt x="52" y="28"/>
                    <a:pt x="62" y="23"/>
                    <a:pt x="71" y="17"/>
                  </a:cubicBezTo>
                  <a:cubicBezTo>
                    <a:pt x="76" y="14"/>
                    <a:pt x="72" y="7"/>
                    <a:pt x="67" y="10"/>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9" name="iSļïḑe"/>
            <p:cNvSpPr/>
            <p:nvPr/>
          </p:nvSpPr>
          <p:spPr bwMode="auto">
            <a:xfrm>
              <a:off x="3828515" y="3109359"/>
              <a:ext cx="149526" cy="97137"/>
            </a:xfrm>
            <a:custGeom>
              <a:avLst/>
              <a:gdLst>
                <a:gd name="T0" fmla="*/ 44 w 95"/>
                <a:gd name="T1" fmla="*/ 49 h 62"/>
                <a:gd name="T2" fmla="*/ 60 w 95"/>
                <a:gd name="T3" fmla="*/ 59 h 62"/>
                <a:gd name="T4" fmla="*/ 85 w 95"/>
                <a:gd name="T5" fmla="*/ 25 h 62"/>
                <a:gd name="T6" fmla="*/ 78 w 95"/>
                <a:gd name="T7" fmla="*/ 29 h 62"/>
                <a:gd name="T8" fmla="*/ 56 w 95"/>
                <a:gd name="T9" fmla="*/ 52 h 62"/>
                <a:gd name="T10" fmla="*/ 53 w 95"/>
                <a:gd name="T11" fmla="*/ 30 h 62"/>
                <a:gd name="T12" fmla="*/ 53 w 95"/>
                <a:gd name="T13" fmla="*/ 7 h 62"/>
                <a:gd name="T14" fmla="*/ 53 w 95"/>
                <a:gd name="T15" fmla="*/ 7 h 62"/>
                <a:gd name="T16" fmla="*/ 53 w 95"/>
                <a:gd name="T17" fmla="*/ 6 h 62"/>
                <a:gd name="T18" fmla="*/ 53 w 95"/>
                <a:gd name="T19" fmla="*/ 6 h 62"/>
                <a:gd name="T20" fmla="*/ 53 w 95"/>
                <a:gd name="T21" fmla="*/ 5 h 62"/>
                <a:gd name="T22" fmla="*/ 52 w 95"/>
                <a:gd name="T23" fmla="*/ 5 h 62"/>
                <a:gd name="T24" fmla="*/ 52 w 95"/>
                <a:gd name="T25" fmla="*/ 4 h 62"/>
                <a:gd name="T26" fmla="*/ 50 w 95"/>
                <a:gd name="T27" fmla="*/ 4 h 62"/>
                <a:gd name="T28" fmla="*/ 50 w 95"/>
                <a:gd name="T29" fmla="*/ 4 h 62"/>
                <a:gd name="T30" fmla="*/ 9 w 95"/>
                <a:gd name="T31" fmla="*/ 11 h 62"/>
                <a:gd name="T32" fmla="*/ 3 w 95"/>
                <a:gd name="T33" fmla="*/ 37 h 62"/>
                <a:gd name="T34" fmla="*/ 23 w 95"/>
                <a:gd name="T35" fmla="*/ 48 h 62"/>
                <a:gd name="T36" fmla="*/ 45 w 95"/>
                <a:gd name="T37" fmla="*/ 26 h 62"/>
                <a:gd name="T38" fmla="*/ 44 w 95"/>
                <a:gd name="T39" fmla="*/ 49 h 62"/>
                <a:gd name="T40" fmla="*/ 22 w 95"/>
                <a:gd name="T41" fmla="*/ 40 h 62"/>
                <a:gd name="T42" fmla="*/ 10 w 95"/>
                <a:gd name="T43" fmla="*/ 34 h 62"/>
                <a:gd name="T44" fmla="*/ 15 w 95"/>
                <a:gd name="T45" fmla="*/ 16 h 62"/>
                <a:gd name="T46" fmla="*/ 44 w 95"/>
                <a:gd name="T47" fmla="*/ 11 h 62"/>
                <a:gd name="T48" fmla="*/ 22 w 95"/>
                <a:gd name="T49" fmla="*/ 4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5" h="62">
                  <a:moveTo>
                    <a:pt x="44" y="49"/>
                  </a:moveTo>
                  <a:cubicBezTo>
                    <a:pt x="45" y="56"/>
                    <a:pt x="52" y="62"/>
                    <a:pt x="60" y="59"/>
                  </a:cubicBezTo>
                  <a:cubicBezTo>
                    <a:pt x="70" y="56"/>
                    <a:pt x="95" y="39"/>
                    <a:pt x="85" y="25"/>
                  </a:cubicBezTo>
                  <a:cubicBezTo>
                    <a:pt x="82" y="21"/>
                    <a:pt x="75" y="25"/>
                    <a:pt x="78" y="29"/>
                  </a:cubicBezTo>
                  <a:cubicBezTo>
                    <a:pt x="84" y="37"/>
                    <a:pt x="62" y="50"/>
                    <a:pt x="56" y="52"/>
                  </a:cubicBezTo>
                  <a:cubicBezTo>
                    <a:pt x="48" y="55"/>
                    <a:pt x="52" y="32"/>
                    <a:pt x="53" y="30"/>
                  </a:cubicBezTo>
                  <a:cubicBezTo>
                    <a:pt x="54" y="22"/>
                    <a:pt x="55" y="15"/>
                    <a:pt x="53" y="7"/>
                  </a:cubicBezTo>
                  <a:cubicBezTo>
                    <a:pt x="53" y="7"/>
                    <a:pt x="53" y="7"/>
                    <a:pt x="53" y="7"/>
                  </a:cubicBezTo>
                  <a:cubicBezTo>
                    <a:pt x="53" y="6"/>
                    <a:pt x="53" y="6"/>
                    <a:pt x="53" y="6"/>
                  </a:cubicBezTo>
                  <a:cubicBezTo>
                    <a:pt x="53" y="6"/>
                    <a:pt x="53" y="6"/>
                    <a:pt x="53" y="6"/>
                  </a:cubicBezTo>
                  <a:cubicBezTo>
                    <a:pt x="53" y="6"/>
                    <a:pt x="53" y="6"/>
                    <a:pt x="53" y="5"/>
                  </a:cubicBezTo>
                  <a:cubicBezTo>
                    <a:pt x="52" y="5"/>
                    <a:pt x="52" y="5"/>
                    <a:pt x="52" y="5"/>
                  </a:cubicBezTo>
                  <a:cubicBezTo>
                    <a:pt x="52" y="4"/>
                    <a:pt x="52" y="4"/>
                    <a:pt x="52" y="4"/>
                  </a:cubicBezTo>
                  <a:cubicBezTo>
                    <a:pt x="51" y="4"/>
                    <a:pt x="51" y="4"/>
                    <a:pt x="50" y="4"/>
                  </a:cubicBezTo>
                  <a:cubicBezTo>
                    <a:pt x="50" y="4"/>
                    <a:pt x="50" y="4"/>
                    <a:pt x="50" y="4"/>
                  </a:cubicBezTo>
                  <a:cubicBezTo>
                    <a:pt x="36" y="1"/>
                    <a:pt x="20" y="0"/>
                    <a:pt x="9" y="11"/>
                  </a:cubicBezTo>
                  <a:cubicBezTo>
                    <a:pt x="2" y="18"/>
                    <a:pt x="0" y="28"/>
                    <a:pt x="3" y="37"/>
                  </a:cubicBezTo>
                  <a:cubicBezTo>
                    <a:pt x="6" y="46"/>
                    <a:pt x="15" y="50"/>
                    <a:pt x="23" y="48"/>
                  </a:cubicBezTo>
                  <a:cubicBezTo>
                    <a:pt x="33" y="45"/>
                    <a:pt x="40" y="36"/>
                    <a:pt x="45" y="26"/>
                  </a:cubicBezTo>
                  <a:cubicBezTo>
                    <a:pt x="44" y="33"/>
                    <a:pt x="42" y="41"/>
                    <a:pt x="44" y="49"/>
                  </a:cubicBezTo>
                  <a:close/>
                  <a:moveTo>
                    <a:pt x="22" y="40"/>
                  </a:moveTo>
                  <a:cubicBezTo>
                    <a:pt x="17" y="42"/>
                    <a:pt x="12" y="39"/>
                    <a:pt x="10" y="34"/>
                  </a:cubicBezTo>
                  <a:cubicBezTo>
                    <a:pt x="8" y="27"/>
                    <a:pt x="11" y="20"/>
                    <a:pt x="15" y="16"/>
                  </a:cubicBezTo>
                  <a:cubicBezTo>
                    <a:pt x="22" y="9"/>
                    <a:pt x="34" y="9"/>
                    <a:pt x="44" y="11"/>
                  </a:cubicBezTo>
                  <a:cubicBezTo>
                    <a:pt x="39" y="21"/>
                    <a:pt x="33" y="34"/>
                    <a:pt x="22" y="40"/>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0" name="i$ļîďê"/>
            <p:cNvSpPr/>
            <p:nvPr/>
          </p:nvSpPr>
          <p:spPr bwMode="auto">
            <a:xfrm>
              <a:off x="4043526" y="3066793"/>
              <a:ext cx="110234" cy="213920"/>
            </a:xfrm>
            <a:custGeom>
              <a:avLst/>
              <a:gdLst>
                <a:gd name="T0" fmla="*/ 3 w 70"/>
                <a:gd name="T1" fmla="*/ 110 h 136"/>
                <a:gd name="T2" fmla="*/ 44 w 70"/>
                <a:gd name="T3" fmla="*/ 132 h 136"/>
                <a:gd name="T4" fmla="*/ 69 w 70"/>
                <a:gd name="T5" fmla="*/ 89 h 136"/>
                <a:gd name="T6" fmla="*/ 41 w 70"/>
                <a:gd name="T7" fmla="*/ 64 h 136"/>
                <a:gd name="T8" fmla="*/ 11 w 70"/>
                <a:gd name="T9" fmla="*/ 86 h 136"/>
                <a:gd name="T10" fmla="*/ 20 w 70"/>
                <a:gd name="T11" fmla="*/ 5 h 136"/>
                <a:gd name="T12" fmla="*/ 12 w 70"/>
                <a:gd name="T13" fmla="*/ 5 h 136"/>
                <a:gd name="T14" fmla="*/ 0 w 70"/>
                <a:gd name="T15" fmla="*/ 105 h 136"/>
                <a:gd name="T16" fmla="*/ 0 w 70"/>
                <a:gd name="T17" fmla="*/ 106 h 136"/>
                <a:gd name="T18" fmla="*/ 3 w 70"/>
                <a:gd name="T19" fmla="*/ 110 h 136"/>
                <a:gd name="T20" fmla="*/ 28 w 70"/>
                <a:gd name="T21" fmla="*/ 78 h 136"/>
                <a:gd name="T22" fmla="*/ 49 w 70"/>
                <a:gd name="T23" fmla="*/ 73 h 136"/>
                <a:gd name="T24" fmla="*/ 59 w 70"/>
                <a:gd name="T25" fmla="*/ 101 h 136"/>
                <a:gd name="T26" fmla="*/ 47 w 70"/>
                <a:gd name="T27" fmla="*/ 120 h 136"/>
                <a:gd name="T28" fmla="*/ 24 w 70"/>
                <a:gd name="T29" fmla="*/ 113 h 136"/>
                <a:gd name="T30" fmla="*/ 10 w 70"/>
                <a:gd name="T31" fmla="*/ 104 h 136"/>
                <a:gd name="T32" fmla="*/ 28 w 70"/>
                <a:gd name="T33" fmla="*/ 7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136">
                  <a:moveTo>
                    <a:pt x="3" y="110"/>
                  </a:moveTo>
                  <a:cubicBezTo>
                    <a:pt x="19" y="113"/>
                    <a:pt x="27" y="136"/>
                    <a:pt x="44" y="132"/>
                  </a:cubicBezTo>
                  <a:cubicBezTo>
                    <a:pt x="60" y="128"/>
                    <a:pt x="69" y="103"/>
                    <a:pt x="69" y="89"/>
                  </a:cubicBezTo>
                  <a:cubicBezTo>
                    <a:pt x="70" y="73"/>
                    <a:pt x="56" y="65"/>
                    <a:pt x="41" y="64"/>
                  </a:cubicBezTo>
                  <a:cubicBezTo>
                    <a:pt x="28" y="63"/>
                    <a:pt x="18" y="75"/>
                    <a:pt x="11" y="86"/>
                  </a:cubicBezTo>
                  <a:cubicBezTo>
                    <a:pt x="14" y="59"/>
                    <a:pt x="17" y="32"/>
                    <a:pt x="20" y="5"/>
                  </a:cubicBezTo>
                  <a:cubicBezTo>
                    <a:pt x="20" y="0"/>
                    <a:pt x="12" y="0"/>
                    <a:pt x="12" y="5"/>
                  </a:cubicBezTo>
                  <a:cubicBezTo>
                    <a:pt x="8" y="39"/>
                    <a:pt x="6" y="72"/>
                    <a:pt x="0" y="105"/>
                  </a:cubicBezTo>
                  <a:cubicBezTo>
                    <a:pt x="0" y="106"/>
                    <a:pt x="0" y="106"/>
                    <a:pt x="0" y="106"/>
                  </a:cubicBezTo>
                  <a:cubicBezTo>
                    <a:pt x="0" y="108"/>
                    <a:pt x="1" y="110"/>
                    <a:pt x="3" y="110"/>
                  </a:cubicBezTo>
                  <a:close/>
                  <a:moveTo>
                    <a:pt x="28" y="78"/>
                  </a:moveTo>
                  <a:cubicBezTo>
                    <a:pt x="34" y="72"/>
                    <a:pt x="41" y="72"/>
                    <a:pt x="49" y="73"/>
                  </a:cubicBezTo>
                  <a:cubicBezTo>
                    <a:pt x="63" y="76"/>
                    <a:pt x="62" y="91"/>
                    <a:pt x="59" y="101"/>
                  </a:cubicBezTo>
                  <a:cubicBezTo>
                    <a:pt x="57" y="109"/>
                    <a:pt x="52" y="115"/>
                    <a:pt x="47" y="120"/>
                  </a:cubicBezTo>
                  <a:cubicBezTo>
                    <a:pt x="38" y="130"/>
                    <a:pt x="29" y="118"/>
                    <a:pt x="24" y="113"/>
                  </a:cubicBezTo>
                  <a:cubicBezTo>
                    <a:pt x="20" y="109"/>
                    <a:pt x="15" y="106"/>
                    <a:pt x="10" y="104"/>
                  </a:cubicBezTo>
                  <a:cubicBezTo>
                    <a:pt x="15" y="95"/>
                    <a:pt x="21" y="86"/>
                    <a:pt x="28" y="78"/>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1" name="îśľîďè"/>
            <p:cNvSpPr/>
            <p:nvPr/>
          </p:nvSpPr>
          <p:spPr bwMode="auto">
            <a:xfrm>
              <a:off x="3892909" y="3263250"/>
              <a:ext cx="115691" cy="113508"/>
            </a:xfrm>
            <a:custGeom>
              <a:avLst/>
              <a:gdLst>
                <a:gd name="T0" fmla="*/ 70 w 74"/>
                <a:gd name="T1" fmla="*/ 56 h 72"/>
                <a:gd name="T2" fmla="*/ 66 w 74"/>
                <a:gd name="T3" fmla="*/ 49 h 72"/>
                <a:gd name="T4" fmla="*/ 13 w 74"/>
                <a:gd name="T5" fmla="*/ 40 h 72"/>
                <a:gd name="T6" fmla="*/ 52 w 74"/>
                <a:gd name="T7" fmla="*/ 9 h 72"/>
                <a:gd name="T8" fmla="*/ 52 w 74"/>
                <a:gd name="T9" fmla="*/ 1 h 72"/>
                <a:gd name="T10" fmla="*/ 5 w 74"/>
                <a:gd name="T11" fmla="*/ 41 h 72"/>
                <a:gd name="T12" fmla="*/ 70 w 74"/>
                <a:gd name="T13" fmla="*/ 56 h 72"/>
              </a:gdLst>
              <a:ahLst/>
              <a:cxnLst>
                <a:cxn ang="0">
                  <a:pos x="T0" y="T1"/>
                </a:cxn>
                <a:cxn ang="0">
                  <a:pos x="T2" y="T3"/>
                </a:cxn>
                <a:cxn ang="0">
                  <a:pos x="T4" y="T5"/>
                </a:cxn>
                <a:cxn ang="0">
                  <a:pos x="T6" y="T7"/>
                </a:cxn>
                <a:cxn ang="0">
                  <a:pos x="T8" y="T9"/>
                </a:cxn>
                <a:cxn ang="0">
                  <a:pos x="T10" y="T11"/>
                </a:cxn>
                <a:cxn ang="0">
                  <a:pos x="T12" y="T13"/>
                </a:cxn>
              </a:cxnLst>
              <a:rect l="0" t="0" r="r" b="b"/>
              <a:pathLst>
                <a:path w="74" h="72">
                  <a:moveTo>
                    <a:pt x="70" y="56"/>
                  </a:moveTo>
                  <a:cubicBezTo>
                    <a:pt x="74" y="54"/>
                    <a:pt x="70" y="47"/>
                    <a:pt x="66" y="49"/>
                  </a:cubicBezTo>
                  <a:cubicBezTo>
                    <a:pt x="50" y="56"/>
                    <a:pt x="18" y="64"/>
                    <a:pt x="13" y="40"/>
                  </a:cubicBezTo>
                  <a:cubicBezTo>
                    <a:pt x="8" y="19"/>
                    <a:pt x="36" y="9"/>
                    <a:pt x="52" y="9"/>
                  </a:cubicBezTo>
                  <a:cubicBezTo>
                    <a:pt x="57" y="8"/>
                    <a:pt x="57" y="0"/>
                    <a:pt x="52" y="1"/>
                  </a:cubicBezTo>
                  <a:cubicBezTo>
                    <a:pt x="30" y="1"/>
                    <a:pt x="0" y="14"/>
                    <a:pt x="5" y="41"/>
                  </a:cubicBezTo>
                  <a:cubicBezTo>
                    <a:pt x="10" y="72"/>
                    <a:pt x="49" y="65"/>
                    <a:pt x="70" y="56"/>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2" name="i$ľiḍè"/>
            <p:cNvSpPr/>
            <p:nvPr/>
          </p:nvSpPr>
          <p:spPr bwMode="auto">
            <a:xfrm>
              <a:off x="1763535" y="3866810"/>
              <a:ext cx="201914" cy="197549"/>
            </a:xfrm>
            <a:custGeom>
              <a:avLst/>
              <a:gdLst>
                <a:gd name="T0" fmla="*/ 4 w 128"/>
                <a:gd name="T1" fmla="*/ 61 h 126"/>
                <a:gd name="T2" fmla="*/ 28 w 128"/>
                <a:gd name="T3" fmla="*/ 76 h 126"/>
                <a:gd name="T4" fmla="*/ 30 w 128"/>
                <a:gd name="T5" fmla="*/ 79 h 126"/>
                <a:gd name="T6" fmla="*/ 30 w 128"/>
                <a:gd name="T7" fmla="*/ 80 h 126"/>
                <a:gd name="T8" fmla="*/ 25 w 128"/>
                <a:gd name="T9" fmla="*/ 114 h 126"/>
                <a:gd name="T10" fmla="*/ 32 w 128"/>
                <a:gd name="T11" fmla="*/ 117 h 126"/>
                <a:gd name="T12" fmla="*/ 44 w 128"/>
                <a:gd name="T13" fmla="*/ 101 h 126"/>
                <a:gd name="T14" fmla="*/ 61 w 128"/>
                <a:gd name="T15" fmla="*/ 98 h 126"/>
                <a:gd name="T16" fmla="*/ 94 w 128"/>
                <a:gd name="T17" fmla="*/ 124 h 126"/>
                <a:gd name="T18" fmla="*/ 100 w 128"/>
                <a:gd name="T19" fmla="*/ 120 h 126"/>
                <a:gd name="T20" fmla="*/ 81 w 128"/>
                <a:gd name="T21" fmla="*/ 81 h 126"/>
                <a:gd name="T22" fmla="*/ 124 w 128"/>
                <a:gd name="T23" fmla="*/ 55 h 126"/>
                <a:gd name="T24" fmla="*/ 121 w 128"/>
                <a:gd name="T25" fmla="*/ 48 h 126"/>
                <a:gd name="T26" fmla="*/ 82 w 128"/>
                <a:gd name="T27" fmla="*/ 51 h 126"/>
                <a:gd name="T28" fmla="*/ 58 w 128"/>
                <a:gd name="T29" fmla="*/ 6 h 126"/>
                <a:gd name="T30" fmla="*/ 50 w 128"/>
                <a:gd name="T31" fmla="*/ 5 h 126"/>
                <a:gd name="T32" fmla="*/ 35 w 128"/>
                <a:gd name="T33" fmla="*/ 54 h 126"/>
                <a:gd name="T34" fmla="*/ 5 w 128"/>
                <a:gd name="T35" fmla="*/ 53 h 126"/>
                <a:gd name="T36" fmla="*/ 4 w 128"/>
                <a:gd name="T37" fmla="*/ 61 h 126"/>
                <a:gd name="T38" fmla="*/ 67 w 128"/>
                <a:gd name="T39" fmla="*/ 57 h 126"/>
                <a:gd name="T40" fmla="*/ 102 w 128"/>
                <a:gd name="T41" fmla="*/ 59 h 126"/>
                <a:gd name="T42" fmla="*/ 73 w 128"/>
                <a:gd name="T43" fmla="*/ 77 h 126"/>
                <a:gd name="T44" fmla="*/ 72 w 128"/>
                <a:gd name="T45" fmla="*/ 82 h 126"/>
                <a:gd name="T46" fmla="*/ 88 w 128"/>
                <a:gd name="T47" fmla="*/ 112 h 126"/>
                <a:gd name="T48" fmla="*/ 55 w 128"/>
                <a:gd name="T49" fmla="*/ 81 h 126"/>
                <a:gd name="T50" fmla="*/ 49 w 128"/>
                <a:gd name="T51" fmla="*/ 81 h 126"/>
                <a:gd name="T52" fmla="*/ 34 w 128"/>
                <a:gd name="T53" fmla="*/ 101 h 126"/>
                <a:gd name="T54" fmla="*/ 37 w 128"/>
                <a:gd name="T55" fmla="*/ 85 h 126"/>
                <a:gd name="T56" fmla="*/ 38 w 128"/>
                <a:gd name="T57" fmla="*/ 76 h 126"/>
                <a:gd name="T58" fmla="*/ 23 w 128"/>
                <a:gd name="T59" fmla="*/ 61 h 126"/>
                <a:gd name="T60" fmla="*/ 37 w 128"/>
                <a:gd name="T61" fmla="*/ 62 h 126"/>
                <a:gd name="T62" fmla="*/ 40 w 128"/>
                <a:gd name="T63" fmla="*/ 61 h 126"/>
                <a:gd name="T64" fmla="*/ 41 w 128"/>
                <a:gd name="T65" fmla="*/ 60 h 126"/>
                <a:gd name="T66" fmla="*/ 41 w 128"/>
                <a:gd name="T67" fmla="*/ 60 h 126"/>
                <a:gd name="T68" fmla="*/ 41 w 128"/>
                <a:gd name="T69" fmla="*/ 60 h 126"/>
                <a:gd name="T70" fmla="*/ 41 w 128"/>
                <a:gd name="T71" fmla="*/ 60 h 126"/>
                <a:gd name="T72" fmla="*/ 52 w 128"/>
                <a:gd name="T73" fmla="*/ 29 h 126"/>
                <a:gd name="T74" fmla="*/ 67 w 128"/>
                <a:gd name="T75" fmla="*/ 5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6">
                  <a:moveTo>
                    <a:pt x="4" y="61"/>
                  </a:moveTo>
                  <a:cubicBezTo>
                    <a:pt x="14" y="64"/>
                    <a:pt x="21" y="69"/>
                    <a:pt x="28" y="76"/>
                  </a:cubicBezTo>
                  <a:cubicBezTo>
                    <a:pt x="29" y="77"/>
                    <a:pt x="29" y="78"/>
                    <a:pt x="30" y="79"/>
                  </a:cubicBezTo>
                  <a:cubicBezTo>
                    <a:pt x="30" y="80"/>
                    <a:pt x="30" y="80"/>
                    <a:pt x="30" y="80"/>
                  </a:cubicBezTo>
                  <a:cubicBezTo>
                    <a:pt x="27" y="91"/>
                    <a:pt x="25" y="103"/>
                    <a:pt x="25" y="114"/>
                  </a:cubicBezTo>
                  <a:cubicBezTo>
                    <a:pt x="25" y="118"/>
                    <a:pt x="30" y="120"/>
                    <a:pt x="32" y="117"/>
                  </a:cubicBezTo>
                  <a:cubicBezTo>
                    <a:pt x="36" y="112"/>
                    <a:pt x="40" y="107"/>
                    <a:pt x="44" y="101"/>
                  </a:cubicBezTo>
                  <a:cubicBezTo>
                    <a:pt x="51" y="90"/>
                    <a:pt x="52" y="89"/>
                    <a:pt x="61" y="98"/>
                  </a:cubicBezTo>
                  <a:cubicBezTo>
                    <a:pt x="72" y="108"/>
                    <a:pt x="81" y="118"/>
                    <a:pt x="94" y="124"/>
                  </a:cubicBezTo>
                  <a:cubicBezTo>
                    <a:pt x="97" y="126"/>
                    <a:pt x="100" y="123"/>
                    <a:pt x="100" y="120"/>
                  </a:cubicBezTo>
                  <a:cubicBezTo>
                    <a:pt x="96" y="105"/>
                    <a:pt x="89" y="94"/>
                    <a:pt x="81" y="81"/>
                  </a:cubicBezTo>
                  <a:cubicBezTo>
                    <a:pt x="95" y="73"/>
                    <a:pt x="110" y="64"/>
                    <a:pt x="124" y="55"/>
                  </a:cubicBezTo>
                  <a:cubicBezTo>
                    <a:pt x="128" y="53"/>
                    <a:pt x="126" y="47"/>
                    <a:pt x="121" y="48"/>
                  </a:cubicBezTo>
                  <a:cubicBezTo>
                    <a:pt x="109" y="51"/>
                    <a:pt x="95" y="51"/>
                    <a:pt x="82" y="51"/>
                  </a:cubicBezTo>
                  <a:cubicBezTo>
                    <a:pt x="58" y="51"/>
                    <a:pt x="60" y="24"/>
                    <a:pt x="58" y="6"/>
                  </a:cubicBezTo>
                  <a:cubicBezTo>
                    <a:pt x="57" y="2"/>
                    <a:pt x="51" y="0"/>
                    <a:pt x="50" y="5"/>
                  </a:cubicBezTo>
                  <a:cubicBezTo>
                    <a:pt x="46" y="22"/>
                    <a:pt x="42" y="38"/>
                    <a:pt x="35" y="54"/>
                  </a:cubicBezTo>
                  <a:cubicBezTo>
                    <a:pt x="25" y="53"/>
                    <a:pt x="15" y="53"/>
                    <a:pt x="5" y="53"/>
                  </a:cubicBezTo>
                  <a:cubicBezTo>
                    <a:pt x="1" y="53"/>
                    <a:pt x="0" y="60"/>
                    <a:pt x="4" y="61"/>
                  </a:cubicBezTo>
                  <a:close/>
                  <a:moveTo>
                    <a:pt x="67" y="57"/>
                  </a:moveTo>
                  <a:cubicBezTo>
                    <a:pt x="76" y="61"/>
                    <a:pt x="89" y="61"/>
                    <a:pt x="102" y="59"/>
                  </a:cubicBezTo>
                  <a:cubicBezTo>
                    <a:pt x="92" y="65"/>
                    <a:pt x="83" y="71"/>
                    <a:pt x="73" y="77"/>
                  </a:cubicBezTo>
                  <a:cubicBezTo>
                    <a:pt x="72" y="78"/>
                    <a:pt x="71" y="80"/>
                    <a:pt x="72" y="82"/>
                  </a:cubicBezTo>
                  <a:cubicBezTo>
                    <a:pt x="78" y="92"/>
                    <a:pt x="84" y="101"/>
                    <a:pt x="88" y="112"/>
                  </a:cubicBezTo>
                  <a:cubicBezTo>
                    <a:pt x="76" y="103"/>
                    <a:pt x="66" y="91"/>
                    <a:pt x="55" y="81"/>
                  </a:cubicBezTo>
                  <a:cubicBezTo>
                    <a:pt x="53" y="80"/>
                    <a:pt x="50" y="79"/>
                    <a:pt x="49" y="81"/>
                  </a:cubicBezTo>
                  <a:cubicBezTo>
                    <a:pt x="44" y="88"/>
                    <a:pt x="39" y="94"/>
                    <a:pt x="34" y="101"/>
                  </a:cubicBezTo>
                  <a:cubicBezTo>
                    <a:pt x="35" y="96"/>
                    <a:pt x="36" y="91"/>
                    <a:pt x="37" y="85"/>
                  </a:cubicBezTo>
                  <a:cubicBezTo>
                    <a:pt x="38" y="83"/>
                    <a:pt x="40" y="79"/>
                    <a:pt x="38" y="76"/>
                  </a:cubicBezTo>
                  <a:cubicBezTo>
                    <a:pt x="35" y="70"/>
                    <a:pt x="29" y="65"/>
                    <a:pt x="23" y="61"/>
                  </a:cubicBezTo>
                  <a:cubicBezTo>
                    <a:pt x="28" y="62"/>
                    <a:pt x="32" y="62"/>
                    <a:pt x="37" y="62"/>
                  </a:cubicBezTo>
                  <a:cubicBezTo>
                    <a:pt x="38" y="62"/>
                    <a:pt x="39" y="62"/>
                    <a:pt x="40" y="61"/>
                  </a:cubicBezTo>
                  <a:cubicBezTo>
                    <a:pt x="41" y="61"/>
                    <a:pt x="41" y="61"/>
                    <a:pt x="41" y="60"/>
                  </a:cubicBezTo>
                  <a:cubicBezTo>
                    <a:pt x="41" y="60"/>
                    <a:pt x="41" y="60"/>
                    <a:pt x="41" y="60"/>
                  </a:cubicBezTo>
                  <a:cubicBezTo>
                    <a:pt x="41" y="60"/>
                    <a:pt x="41" y="60"/>
                    <a:pt x="41" y="60"/>
                  </a:cubicBezTo>
                  <a:cubicBezTo>
                    <a:pt x="41" y="60"/>
                    <a:pt x="41" y="60"/>
                    <a:pt x="41" y="60"/>
                  </a:cubicBezTo>
                  <a:cubicBezTo>
                    <a:pt x="46" y="50"/>
                    <a:pt x="49" y="40"/>
                    <a:pt x="52" y="29"/>
                  </a:cubicBezTo>
                  <a:cubicBezTo>
                    <a:pt x="54" y="41"/>
                    <a:pt x="57" y="52"/>
                    <a:pt x="67" y="57"/>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3" name="ïś1íḋé"/>
            <p:cNvSpPr/>
            <p:nvPr/>
          </p:nvSpPr>
          <p:spPr bwMode="auto">
            <a:xfrm>
              <a:off x="4111195" y="3519736"/>
              <a:ext cx="203005" cy="197549"/>
            </a:xfrm>
            <a:custGeom>
              <a:avLst/>
              <a:gdLst>
                <a:gd name="T0" fmla="*/ 122 w 129"/>
                <a:gd name="T1" fmla="*/ 48 h 126"/>
                <a:gd name="T2" fmla="*/ 83 w 129"/>
                <a:gd name="T3" fmla="*/ 51 h 126"/>
                <a:gd name="T4" fmla="*/ 58 w 129"/>
                <a:gd name="T5" fmla="*/ 6 h 126"/>
                <a:gd name="T6" fmla="*/ 50 w 129"/>
                <a:gd name="T7" fmla="*/ 5 h 126"/>
                <a:gd name="T8" fmla="*/ 35 w 129"/>
                <a:gd name="T9" fmla="*/ 54 h 126"/>
                <a:gd name="T10" fmla="*/ 6 w 129"/>
                <a:gd name="T11" fmla="*/ 54 h 126"/>
                <a:gd name="T12" fmla="*/ 4 w 129"/>
                <a:gd name="T13" fmla="*/ 61 h 126"/>
                <a:gd name="T14" fmla="*/ 28 w 129"/>
                <a:gd name="T15" fmla="*/ 77 h 126"/>
                <a:gd name="T16" fmla="*/ 31 w 129"/>
                <a:gd name="T17" fmla="*/ 80 h 126"/>
                <a:gd name="T18" fmla="*/ 31 w 129"/>
                <a:gd name="T19" fmla="*/ 80 h 126"/>
                <a:gd name="T20" fmla="*/ 25 w 129"/>
                <a:gd name="T21" fmla="*/ 115 h 126"/>
                <a:gd name="T22" fmla="*/ 32 w 129"/>
                <a:gd name="T23" fmla="*/ 118 h 126"/>
                <a:gd name="T24" fmla="*/ 44 w 129"/>
                <a:gd name="T25" fmla="*/ 102 h 126"/>
                <a:gd name="T26" fmla="*/ 62 w 129"/>
                <a:gd name="T27" fmla="*/ 99 h 126"/>
                <a:gd name="T28" fmla="*/ 94 w 129"/>
                <a:gd name="T29" fmla="*/ 125 h 126"/>
                <a:gd name="T30" fmla="*/ 100 w 129"/>
                <a:gd name="T31" fmla="*/ 120 h 126"/>
                <a:gd name="T32" fmla="*/ 81 w 129"/>
                <a:gd name="T33" fmla="*/ 82 h 126"/>
                <a:gd name="T34" fmla="*/ 125 w 129"/>
                <a:gd name="T35" fmla="*/ 55 h 126"/>
                <a:gd name="T36" fmla="*/ 122 w 129"/>
                <a:gd name="T37" fmla="*/ 48 h 126"/>
                <a:gd name="T38" fmla="*/ 55 w 129"/>
                <a:gd name="T39" fmla="*/ 82 h 126"/>
                <a:gd name="T40" fmla="*/ 49 w 129"/>
                <a:gd name="T41" fmla="*/ 82 h 126"/>
                <a:gd name="T42" fmla="*/ 35 w 129"/>
                <a:gd name="T43" fmla="*/ 101 h 126"/>
                <a:gd name="T44" fmla="*/ 37 w 129"/>
                <a:gd name="T45" fmla="*/ 86 h 126"/>
                <a:gd name="T46" fmla="*/ 39 w 129"/>
                <a:gd name="T47" fmla="*/ 77 h 126"/>
                <a:gd name="T48" fmla="*/ 23 w 129"/>
                <a:gd name="T49" fmla="*/ 62 h 126"/>
                <a:gd name="T50" fmla="*/ 38 w 129"/>
                <a:gd name="T51" fmla="*/ 63 h 126"/>
                <a:gd name="T52" fmla="*/ 41 w 129"/>
                <a:gd name="T53" fmla="*/ 62 h 126"/>
                <a:gd name="T54" fmla="*/ 41 w 129"/>
                <a:gd name="T55" fmla="*/ 61 h 126"/>
                <a:gd name="T56" fmla="*/ 41 w 129"/>
                <a:gd name="T57" fmla="*/ 61 h 126"/>
                <a:gd name="T58" fmla="*/ 41 w 129"/>
                <a:gd name="T59" fmla="*/ 60 h 126"/>
                <a:gd name="T60" fmla="*/ 42 w 129"/>
                <a:gd name="T61" fmla="*/ 60 h 126"/>
                <a:gd name="T62" fmla="*/ 52 w 129"/>
                <a:gd name="T63" fmla="*/ 30 h 126"/>
                <a:gd name="T64" fmla="*/ 67 w 129"/>
                <a:gd name="T65" fmla="*/ 57 h 126"/>
                <a:gd name="T66" fmla="*/ 102 w 129"/>
                <a:gd name="T67" fmla="*/ 60 h 126"/>
                <a:gd name="T68" fmla="*/ 74 w 129"/>
                <a:gd name="T69" fmla="*/ 77 h 126"/>
                <a:gd name="T70" fmla="*/ 72 w 129"/>
                <a:gd name="T71" fmla="*/ 82 h 126"/>
                <a:gd name="T72" fmla="*/ 89 w 129"/>
                <a:gd name="T73" fmla="*/ 112 h 126"/>
                <a:gd name="T74" fmla="*/ 55 w 129"/>
                <a:gd name="T75" fmla="*/ 8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9" h="126">
                  <a:moveTo>
                    <a:pt x="122" y="48"/>
                  </a:moveTo>
                  <a:cubicBezTo>
                    <a:pt x="109" y="51"/>
                    <a:pt x="96" y="51"/>
                    <a:pt x="83" y="51"/>
                  </a:cubicBezTo>
                  <a:cubicBezTo>
                    <a:pt x="58" y="51"/>
                    <a:pt x="60" y="24"/>
                    <a:pt x="58" y="6"/>
                  </a:cubicBezTo>
                  <a:cubicBezTo>
                    <a:pt x="58" y="2"/>
                    <a:pt x="51" y="0"/>
                    <a:pt x="50" y="5"/>
                  </a:cubicBezTo>
                  <a:cubicBezTo>
                    <a:pt x="47" y="22"/>
                    <a:pt x="42" y="39"/>
                    <a:pt x="35" y="54"/>
                  </a:cubicBezTo>
                  <a:cubicBezTo>
                    <a:pt x="25" y="54"/>
                    <a:pt x="16" y="54"/>
                    <a:pt x="6" y="54"/>
                  </a:cubicBezTo>
                  <a:cubicBezTo>
                    <a:pt x="1" y="54"/>
                    <a:pt x="0" y="60"/>
                    <a:pt x="4" y="61"/>
                  </a:cubicBezTo>
                  <a:cubicBezTo>
                    <a:pt x="14" y="65"/>
                    <a:pt x="21" y="70"/>
                    <a:pt x="28" y="77"/>
                  </a:cubicBezTo>
                  <a:cubicBezTo>
                    <a:pt x="29" y="78"/>
                    <a:pt x="30" y="79"/>
                    <a:pt x="31" y="80"/>
                  </a:cubicBezTo>
                  <a:cubicBezTo>
                    <a:pt x="31" y="80"/>
                    <a:pt x="31" y="80"/>
                    <a:pt x="31" y="80"/>
                  </a:cubicBezTo>
                  <a:cubicBezTo>
                    <a:pt x="28" y="92"/>
                    <a:pt x="26" y="103"/>
                    <a:pt x="25" y="115"/>
                  </a:cubicBezTo>
                  <a:cubicBezTo>
                    <a:pt x="25" y="118"/>
                    <a:pt x="30" y="120"/>
                    <a:pt x="32" y="118"/>
                  </a:cubicBezTo>
                  <a:cubicBezTo>
                    <a:pt x="36" y="112"/>
                    <a:pt x="40" y="107"/>
                    <a:pt x="44" y="102"/>
                  </a:cubicBezTo>
                  <a:cubicBezTo>
                    <a:pt x="52" y="91"/>
                    <a:pt x="53" y="90"/>
                    <a:pt x="62" y="99"/>
                  </a:cubicBezTo>
                  <a:cubicBezTo>
                    <a:pt x="72" y="109"/>
                    <a:pt x="81" y="118"/>
                    <a:pt x="94" y="125"/>
                  </a:cubicBezTo>
                  <a:cubicBezTo>
                    <a:pt x="97" y="126"/>
                    <a:pt x="101" y="124"/>
                    <a:pt x="100" y="120"/>
                  </a:cubicBezTo>
                  <a:cubicBezTo>
                    <a:pt x="96" y="106"/>
                    <a:pt x="89" y="94"/>
                    <a:pt x="81" y="82"/>
                  </a:cubicBezTo>
                  <a:cubicBezTo>
                    <a:pt x="96" y="73"/>
                    <a:pt x="110" y="64"/>
                    <a:pt x="125" y="55"/>
                  </a:cubicBezTo>
                  <a:cubicBezTo>
                    <a:pt x="129" y="53"/>
                    <a:pt x="126" y="47"/>
                    <a:pt x="122" y="48"/>
                  </a:cubicBezTo>
                  <a:close/>
                  <a:moveTo>
                    <a:pt x="55" y="82"/>
                  </a:moveTo>
                  <a:cubicBezTo>
                    <a:pt x="53" y="80"/>
                    <a:pt x="51" y="80"/>
                    <a:pt x="49" y="82"/>
                  </a:cubicBezTo>
                  <a:cubicBezTo>
                    <a:pt x="44" y="88"/>
                    <a:pt x="39" y="95"/>
                    <a:pt x="35" y="101"/>
                  </a:cubicBezTo>
                  <a:cubicBezTo>
                    <a:pt x="35" y="96"/>
                    <a:pt x="36" y="91"/>
                    <a:pt x="37" y="86"/>
                  </a:cubicBezTo>
                  <a:cubicBezTo>
                    <a:pt x="38" y="83"/>
                    <a:pt x="40" y="79"/>
                    <a:pt x="39" y="77"/>
                  </a:cubicBezTo>
                  <a:cubicBezTo>
                    <a:pt x="35" y="71"/>
                    <a:pt x="30" y="66"/>
                    <a:pt x="23" y="62"/>
                  </a:cubicBezTo>
                  <a:cubicBezTo>
                    <a:pt x="28" y="62"/>
                    <a:pt x="33" y="62"/>
                    <a:pt x="38" y="63"/>
                  </a:cubicBezTo>
                  <a:cubicBezTo>
                    <a:pt x="39" y="63"/>
                    <a:pt x="40" y="63"/>
                    <a:pt x="41" y="62"/>
                  </a:cubicBezTo>
                  <a:cubicBezTo>
                    <a:pt x="41" y="61"/>
                    <a:pt x="41" y="61"/>
                    <a:pt x="41" y="61"/>
                  </a:cubicBezTo>
                  <a:cubicBezTo>
                    <a:pt x="41" y="61"/>
                    <a:pt x="41" y="61"/>
                    <a:pt x="41" y="61"/>
                  </a:cubicBezTo>
                  <a:cubicBezTo>
                    <a:pt x="41" y="60"/>
                    <a:pt x="41" y="60"/>
                    <a:pt x="41" y="60"/>
                  </a:cubicBezTo>
                  <a:cubicBezTo>
                    <a:pt x="42" y="60"/>
                    <a:pt x="42" y="60"/>
                    <a:pt x="42" y="60"/>
                  </a:cubicBezTo>
                  <a:cubicBezTo>
                    <a:pt x="46" y="50"/>
                    <a:pt x="49" y="40"/>
                    <a:pt x="52" y="30"/>
                  </a:cubicBezTo>
                  <a:cubicBezTo>
                    <a:pt x="54" y="41"/>
                    <a:pt x="58" y="52"/>
                    <a:pt x="67" y="57"/>
                  </a:cubicBezTo>
                  <a:cubicBezTo>
                    <a:pt x="76" y="61"/>
                    <a:pt x="90" y="61"/>
                    <a:pt x="102" y="60"/>
                  </a:cubicBezTo>
                  <a:cubicBezTo>
                    <a:pt x="93" y="66"/>
                    <a:pt x="83" y="71"/>
                    <a:pt x="74" y="77"/>
                  </a:cubicBezTo>
                  <a:cubicBezTo>
                    <a:pt x="72" y="78"/>
                    <a:pt x="71" y="81"/>
                    <a:pt x="72" y="82"/>
                  </a:cubicBezTo>
                  <a:cubicBezTo>
                    <a:pt x="78" y="93"/>
                    <a:pt x="85" y="102"/>
                    <a:pt x="89" y="112"/>
                  </a:cubicBezTo>
                  <a:cubicBezTo>
                    <a:pt x="76" y="103"/>
                    <a:pt x="67" y="91"/>
                    <a:pt x="55" y="82"/>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4" name="i$ḷiḓê"/>
            <p:cNvSpPr/>
            <p:nvPr/>
          </p:nvSpPr>
          <p:spPr bwMode="auto">
            <a:xfrm>
              <a:off x="5102211" y="2393382"/>
              <a:ext cx="84040" cy="141886"/>
            </a:xfrm>
            <a:custGeom>
              <a:avLst/>
              <a:gdLst>
                <a:gd name="T0" fmla="*/ 16 w 54"/>
                <a:gd name="T1" fmla="*/ 4 h 90"/>
                <a:gd name="T2" fmla="*/ 8 w 54"/>
                <a:gd name="T3" fmla="*/ 4 h 90"/>
                <a:gd name="T4" fmla="*/ 0 w 54"/>
                <a:gd name="T5" fmla="*/ 46 h 90"/>
                <a:gd name="T6" fmla="*/ 8 w 54"/>
                <a:gd name="T7" fmla="*/ 46 h 90"/>
                <a:gd name="T8" fmla="*/ 12 w 54"/>
                <a:gd name="T9" fmla="*/ 20 h 90"/>
                <a:gd name="T10" fmla="*/ 19 w 54"/>
                <a:gd name="T11" fmla="*/ 45 h 90"/>
                <a:gd name="T12" fmla="*/ 25 w 54"/>
                <a:gd name="T13" fmla="*/ 68 h 90"/>
                <a:gd name="T14" fmla="*/ 14 w 54"/>
                <a:gd name="T15" fmla="*/ 82 h 90"/>
                <a:gd name="T16" fmla="*/ 15 w 54"/>
                <a:gd name="T17" fmla="*/ 90 h 90"/>
                <a:gd name="T18" fmla="*/ 50 w 54"/>
                <a:gd name="T19" fmla="*/ 77 h 90"/>
                <a:gd name="T20" fmla="*/ 46 w 54"/>
                <a:gd name="T21" fmla="*/ 70 h 90"/>
                <a:gd name="T22" fmla="*/ 35 w 54"/>
                <a:gd name="T23" fmla="*/ 77 h 90"/>
                <a:gd name="T24" fmla="*/ 16 w 54"/>
                <a:gd name="T25" fmla="*/ 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90">
                  <a:moveTo>
                    <a:pt x="16" y="4"/>
                  </a:moveTo>
                  <a:cubicBezTo>
                    <a:pt x="14" y="0"/>
                    <a:pt x="9" y="0"/>
                    <a:pt x="8" y="4"/>
                  </a:cubicBezTo>
                  <a:cubicBezTo>
                    <a:pt x="3" y="18"/>
                    <a:pt x="2" y="32"/>
                    <a:pt x="0" y="46"/>
                  </a:cubicBezTo>
                  <a:cubicBezTo>
                    <a:pt x="0" y="51"/>
                    <a:pt x="8" y="51"/>
                    <a:pt x="8" y="46"/>
                  </a:cubicBezTo>
                  <a:cubicBezTo>
                    <a:pt x="9" y="37"/>
                    <a:pt x="10" y="28"/>
                    <a:pt x="12" y="20"/>
                  </a:cubicBezTo>
                  <a:cubicBezTo>
                    <a:pt x="15" y="28"/>
                    <a:pt x="17" y="36"/>
                    <a:pt x="19" y="45"/>
                  </a:cubicBezTo>
                  <a:cubicBezTo>
                    <a:pt x="21" y="52"/>
                    <a:pt x="23" y="60"/>
                    <a:pt x="25" y="68"/>
                  </a:cubicBezTo>
                  <a:cubicBezTo>
                    <a:pt x="27" y="78"/>
                    <a:pt x="24" y="78"/>
                    <a:pt x="14" y="82"/>
                  </a:cubicBezTo>
                  <a:cubicBezTo>
                    <a:pt x="10" y="83"/>
                    <a:pt x="10" y="90"/>
                    <a:pt x="15" y="90"/>
                  </a:cubicBezTo>
                  <a:cubicBezTo>
                    <a:pt x="28" y="89"/>
                    <a:pt x="40" y="85"/>
                    <a:pt x="50" y="77"/>
                  </a:cubicBezTo>
                  <a:cubicBezTo>
                    <a:pt x="54" y="74"/>
                    <a:pt x="50" y="67"/>
                    <a:pt x="46" y="70"/>
                  </a:cubicBezTo>
                  <a:cubicBezTo>
                    <a:pt x="43" y="73"/>
                    <a:pt x="39" y="75"/>
                    <a:pt x="35" y="77"/>
                  </a:cubicBezTo>
                  <a:cubicBezTo>
                    <a:pt x="29" y="52"/>
                    <a:pt x="23" y="28"/>
                    <a:pt x="16" y="4"/>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5" name="ïṣlíďè"/>
            <p:cNvSpPr/>
            <p:nvPr/>
          </p:nvSpPr>
          <p:spPr bwMode="auto">
            <a:xfrm>
              <a:off x="5188434" y="2370462"/>
              <a:ext cx="106960" cy="133154"/>
            </a:xfrm>
            <a:custGeom>
              <a:avLst/>
              <a:gdLst>
                <a:gd name="T0" fmla="*/ 9 w 68"/>
                <a:gd name="T1" fmla="*/ 31 h 85"/>
                <a:gd name="T2" fmla="*/ 17 w 68"/>
                <a:gd name="T3" fmla="*/ 11 h 85"/>
                <a:gd name="T4" fmla="*/ 31 w 68"/>
                <a:gd name="T5" fmla="*/ 33 h 85"/>
                <a:gd name="T6" fmla="*/ 13 w 68"/>
                <a:gd name="T7" fmla="*/ 69 h 85"/>
                <a:gd name="T8" fmla="*/ 15 w 68"/>
                <a:gd name="T9" fmla="*/ 76 h 85"/>
                <a:gd name="T10" fmla="*/ 62 w 68"/>
                <a:gd name="T11" fmla="*/ 43 h 85"/>
                <a:gd name="T12" fmla="*/ 55 w 68"/>
                <a:gd name="T13" fmla="*/ 45 h 85"/>
                <a:gd name="T14" fmla="*/ 23 w 68"/>
                <a:gd name="T15" fmla="*/ 70 h 85"/>
                <a:gd name="T16" fmla="*/ 34 w 68"/>
                <a:gd name="T17" fmla="*/ 12 h 85"/>
                <a:gd name="T18" fmla="*/ 10 w 68"/>
                <a:gd name="T19" fmla="*/ 5 h 85"/>
                <a:gd name="T20" fmla="*/ 2 w 68"/>
                <a:gd name="T21" fmla="*/ 33 h 85"/>
                <a:gd name="T22" fmla="*/ 9 w 68"/>
                <a:gd name="T23" fmla="*/ 3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85">
                  <a:moveTo>
                    <a:pt x="9" y="31"/>
                  </a:moveTo>
                  <a:cubicBezTo>
                    <a:pt x="8" y="24"/>
                    <a:pt x="9" y="14"/>
                    <a:pt x="17" y="11"/>
                  </a:cubicBezTo>
                  <a:cubicBezTo>
                    <a:pt x="28" y="7"/>
                    <a:pt x="32" y="26"/>
                    <a:pt x="31" y="33"/>
                  </a:cubicBezTo>
                  <a:cubicBezTo>
                    <a:pt x="29" y="46"/>
                    <a:pt x="21" y="59"/>
                    <a:pt x="13" y="69"/>
                  </a:cubicBezTo>
                  <a:cubicBezTo>
                    <a:pt x="11" y="71"/>
                    <a:pt x="12" y="74"/>
                    <a:pt x="15" y="76"/>
                  </a:cubicBezTo>
                  <a:cubicBezTo>
                    <a:pt x="39" y="85"/>
                    <a:pt x="68" y="71"/>
                    <a:pt x="62" y="43"/>
                  </a:cubicBezTo>
                  <a:cubicBezTo>
                    <a:pt x="61" y="38"/>
                    <a:pt x="54" y="40"/>
                    <a:pt x="55" y="45"/>
                  </a:cubicBezTo>
                  <a:cubicBezTo>
                    <a:pt x="58" y="66"/>
                    <a:pt x="39" y="73"/>
                    <a:pt x="23" y="70"/>
                  </a:cubicBezTo>
                  <a:cubicBezTo>
                    <a:pt x="35" y="54"/>
                    <a:pt x="46" y="30"/>
                    <a:pt x="34" y="12"/>
                  </a:cubicBezTo>
                  <a:cubicBezTo>
                    <a:pt x="28" y="4"/>
                    <a:pt x="19" y="0"/>
                    <a:pt x="10" y="5"/>
                  </a:cubicBezTo>
                  <a:cubicBezTo>
                    <a:pt x="1" y="11"/>
                    <a:pt x="0" y="24"/>
                    <a:pt x="2" y="33"/>
                  </a:cubicBezTo>
                  <a:cubicBezTo>
                    <a:pt x="2" y="38"/>
                    <a:pt x="10" y="36"/>
                    <a:pt x="9" y="31"/>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6" name="íş1îḑe"/>
            <p:cNvSpPr/>
            <p:nvPr/>
          </p:nvSpPr>
          <p:spPr bwMode="auto">
            <a:xfrm>
              <a:off x="5285570" y="2334445"/>
              <a:ext cx="106960" cy="126606"/>
            </a:xfrm>
            <a:custGeom>
              <a:avLst/>
              <a:gdLst>
                <a:gd name="T0" fmla="*/ 28 w 68"/>
                <a:gd name="T1" fmla="*/ 4 h 81"/>
                <a:gd name="T2" fmla="*/ 8 w 68"/>
                <a:gd name="T3" fmla="*/ 3 h 81"/>
                <a:gd name="T4" fmla="*/ 2 w 68"/>
                <a:gd name="T5" fmla="*/ 25 h 81"/>
                <a:gd name="T6" fmla="*/ 9 w 68"/>
                <a:gd name="T7" fmla="*/ 22 h 81"/>
                <a:gd name="T8" fmla="*/ 25 w 68"/>
                <a:gd name="T9" fmla="*/ 12 h 81"/>
                <a:gd name="T10" fmla="*/ 25 w 68"/>
                <a:gd name="T11" fmla="*/ 37 h 81"/>
                <a:gd name="T12" fmla="*/ 29 w 68"/>
                <a:gd name="T13" fmla="*/ 44 h 81"/>
                <a:gd name="T14" fmla="*/ 57 w 68"/>
                <a:gd name="T15" fmla="*/ 57 h 81"/>
                <a:gd name="T16" fmla="*/ 27 w 68"/>
                <a:gd name="T17" fmla="*/ 61 h 81"/>
                <a:gd name="T18" fmla="*/ 23 w 68"/>
                <a:gd name="T19" fmla="*/ 68 h 81"/>
                <a:gd name="T20" fmla="*/ 65 w 68"/>
                <a:gd name="T21" fmla="*/ 59 h 81"/>
                <a:gd name="T22" fmla="*/ 38 w 68"/>
                <a:gd name="T23" fmla="*/ 35 h 81"/>
                <a:gd name="T24" fmla="*/ 28 w 68"/>
                <a:gd name="T25"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1">
                  <a:moveTo>
                    <a:pt x="28" y="4"/>
                  </a:moveTo>
                  <a:cubicBezTo>
                    <a:pt x="21" y="1"/>
                    <a:pt x="14" y="0"/>
                    <a:pt x="8" y="3"/>
                  </a:cubicBezTo>
                  <a:cubicBezTo>
                    <a:pt x="0" y="8"/>
                    <a:pt x="0" y="17"/>
                    <a:pt x="2" y="25"/>
                  </a:cubicBezTo>
                  <a:cubicBezTo>
                    <a:pt x="3" y="30"/>
                    <a:pt x="10" y="27"/>
                    <a:pt x="9" y="22"/>
                  </a:cubicBezTo>
                  <a:cubicBezTo>
                    <a:pt x="7" y="10"/>
                    <a:pt x="15" y="6"/>
                    <a:pt x="25" y="12"/>
                  </a:cubicBezTo>
                  <a:cubicBezTo>
                    <a:pt x="37" y="19"/>
                    <a:pt x="35" y="30"/>
                    <a:pt x="25" y="37"/>
                  </a:cubicBezTo>
                  <a:cubicBezTo>
                    <a:pt x="22" y="40"/>
                    <a:pt x="26" y="45"/>
                    <a:pt x="29" y="44"/>
                  </a:cubicBezTo>
                  <a:cubicBezTo>
                    <a:pt x="39" y="41"/>
                    <a:pt x="60" y="41"/>
                    <a:pt x="57" y="57"/>
                  </a:cubicBezTo>
                  <a:cubicBezTo>
                    <a:pt x="55" y="73"/>
                    <a:pt x="36" y="67"/>
                    <a:pt x="27" y="61"/>
                  </a:cubicBezTo>
                  <a:cubicBezTo>
                    <a:pt x="23" y="58"/>
                    <a:pt x="19" y="65"/>
                    <a:pt x="23" y="68"/>
                  </a:cubicBezTo>
                  <a:cubicBezTo>
                    <a:pt x="37" y="77"/>
                    <a:pt x="62" y="81"/>
                    <a:pt x="65" y="59"/>
                  </a:cubicBezTo>
                  <a:cubicBezTo>
                    <a:pt x="68" y="41"/>
                    <a:pt x="53" y="35"/>
                    <a:pt x="38" y="35"/>
                  </a:cubicBezTo>
                  <a:cubicBezTo>
                    <a:pt x="45" y="24"/>
                    <a:pt x="41" y="11"/>
                    <a:pt x="28" y="4"/>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7" name="ïšliḑê"/>
            <p:cNvSpPr/>
            <p:nvPr/>
          </p:nvSpPr>
          <p:spPr bwMode="auto">
            <a:xfrm>
              <a:off x="4328389" y="2843051"/>
              <a:ext cx="256486" cy="509697"/>
            </a:xfrm>
            <a:custGeom>
              <a:avLst/>
              <a:gdLst>
                <a:gd name="T0" fmla="*/ 44 w 163"/>
                <a:gd name="T1" fmla="*/ 0 h 325"/>
                <a:gd name="T2" fmla="*/ 40 w 163"/>
                <a:gd name="T3" fmla="*/ 2 h 325"/>
                <a:gd name="T4" fmla="*/ 26 w 163"/>
                <a:gd name="T5" fmla="*/ 31 h 325"/>
                <a:gd name="T6" fmla="*/ 21 w 163"/>
                <a:gd name="T7" fmla="*/ 44 h 325"/>
                <a:gd name="T8" fmla="*/ 21 w 163"/>
                <a:gd name="T9" fmla="*/ 46 h 325"/>
                <a:gd name="T10" fmla="*/ 20 w 163"/>
                <a:gd name="T11" fmla="*/ 54 h 325"/>
                <a:gd name="T12" fmla="*/ 23 w 163"/>
                <a:gd name="T13" fmla="*/ 55 h 325"/>
                <a:gd name="T14" fmla="*/ 73 w 163"/>
                <a:gd name="T15" fmla="*/ 124 h 325"/>
                <a:gd name="T16" fmla="*/ 75 w 163"/>
                <a:gd name="T17" fmla="*/ 152 h 325"/>
                <a:gd name="T18" fmla="*/ 65 w 163"/>
                <a:gd name="T19" fmla="*/ 207 h 325"/>
                <a:gd name="T20" fmla="*/ 64 w 163"/>
                <a:gd name="T21" fmla="*/ 209 h 325"/>
                <a:gd name="T22" fmla="*/ 59 w 163"/>
                <a:gd name="T23" fmla="*/ 223 h 325"/>
                <a:gd name="T24" fmla="*/ 57 w 163"/>
                <a:gd name="T25" fmla="*/ 226 h 325"/>
                <a:gd name="T26" fmla="*/ 50 w 163"/>
                <a:gd name="T27" fmla="*/ 229 h 325"/>
                <a:gd name="T28" fmla="*/ 46 w 163"/>
                <a:gd name="T29" fmla="*/ 228 h 325"/>
                <a:gd name="T30" fmla="*/ 42 w 163"/>
                <a:gd name="T31" fmla="*/ 227 h 325"/>
                <a:gd name="T32" fmla="*/ 42 w 163"/>
                <a:gd name="T33" fmla="*/ 227 h 325"/>
                <a:gd name="T34" fmla="*/ 6 w 163"/>
                <a:gd name="T35" fmla="*/ 218 h 325"/>
                <a:gd name="T36" fmla="*/ 1 w 163"/>
                <a:gd name="T37" fmla="*/ 224 h 325"/>
                <a:gd name="T38" fmla="*/ 10 w 163"/>
                <a:gd name="T39" fmla="*/ 241 h 325"/>
                <a:gd name="T40" fmla="*/ 35 w 163"/>
                <a:gd name="T41" fmla="*/ 286 h 325"/>
                <a:gd name="T42" fmla="*/ 50 w 163"/>
                <a:gd name="T43" fmla="*/ 321 h 325"/>
                <a:gd name="T44" fmla="*/ 56 w 163"/>
                <a:gd name="T45" fmla="*/ 323 h 325"/>
                <a:gd name="T46" fmla="*/ 63 w 163"/>
                <a:gd name="T47" fmla="*/ 319 h 325"/>
                <a:gd name="T48" fmla="*/ 144 w 163"/>
                <a:gd name="T49" fmla="*/ 253 h 325"/>
                <a:gd name="T50" fmla="*/ 144 w 163"/>
                <a:gd name="T51" fmla="*/ 252 h 325"/>
                <a:gd name="T52" fmla="*/ 142 w 163"/>
                <a:gd name="T53" fmla="*/ 245 h 325"/>
                <a:gd name="T54" fmla="*/ 134 w 163"/>
                <a:gd name="T55" fmla="*/ 245 h 325"/>
                <a:gd name="T56" fmla="*/ 102 w 163"/>
                <a:gd name="T57" fmla="*/ 242 h 325"/>
                <a:gd name="T58" fmla="*/ 44 w 163"/>
                <a:gd name="T59" fmla="*/ 0 h 325"/>
                <a:gd name="T60" fmla="*/ 12 w 163"/>
                <a:gd name="T61" fmla="*/ 228 h 325"/>
                <a:gd name="T62" fmla="*/ 16 w 163"/>
                <a:gd name="T63" fmla="*/ 229 h 325"/>
                <a:gd name="T64" fmla="*/ 54 w 163"/>
                <a:gd name="T65" fmla="*/ 239 h 325"/>
                <a:gd name="T66" fmla="*/ 59 w 163"/>
                <a:gd name="T67" fmla="*/ 237 h 325"/>
                <a:gd name="T68" fmla="*/ 27 w 163"/>
                <a:gd name="T69" fmla="*/ 48 h 325"/>
                <a:gd name="T70" fmla="*/ 28 w 163"/>
                <a:gd name="T71" fmla="*/ 46 h 325"/>
                <a:gd name="T72" fmla="*/ 51 w 163"/>
                <a:gd name="T73" fmla="*/ 9 h 325"/>
                <a:gd name="T74" fmla="*/ 87 w 163"/>
                <a:gd name="T75" fmla="*/ 24 h 325"/>
                <a:gd name="T76" fmla="*/ 128 w 163"/>
                <a:gd name="T77" fmla="*/ 90 h 325"/>
                <a:gd name="T78" fmla="*/ 91 w 163"/>
                <a:gd name="T79" fmla="*/ 243 h 325"/>
                <a:gd name="T80" fmla="*/ 94 w 163"/>
                <a:gd name="T81" fmla="*/ 249 h 325"/>
                <a:gd name="T82" fmla="*/ 130 w 163"/>
                <a:gd name="T83" fmla="*/ 253 h 325"/>
                <a:gd name="T84" fmla="*/ 56 w 163"/>
                <a:gd name="T85" fmla="*/ 314 h 325"/>
                <a:gd name="T86" fmla="*/ 14 w 163"/>
                <a:gd name="T87" fmla="*/ 232 h 325"/>
                <a:gd name="T88" fmla="*/ 12 w 163"/>
                <a:gd name="T89" fmla="*/ 22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3" h="325">
                  <a:moveTo>
                    <a:pt x="44" y="0"/>
                  </a:moveTo>
                  <a:cubicBezTo>
                    <a:pt x="42" y="0"/>
                    <a:pt x="41" y="1"/>
                    <a:pt x="40" y="2"/>
                  </a:cubicBezTo>
                  <a:cubicBezTo>
                    <a:pt x="36" y="12"/>
                    <a:pt x="30" y="21"/>
                    <a:pt x="26" y="31"/>
                  </a:cubicBezTo>
                  <a:cubicBezTo>
                    <a:pt x="24" y="35"/>
                    <a:pt x="22" y="40"/>
                    <a:pt x="21" y="44"/>
                  </a:cubicBezTo>
                  <a:cubicBezTo>
                    <a:pt x="20" y="45"/>
                    <a:pt x="20" y="45"/>
                    <a:pt x="21" y="46"/>
                  </a:cubicBezTo>
                  <a:cubicBezTo>
                    <a:pt x="17" y="46"/>
                    <a:pt x="16" y="52"/>
                    <a:pt x="20" y="54"/>
                  </a:cubicBezTo>
                  <a:cubicBezTo>
                    <a:pt x="21" y="54"/>
                    <a:pt x="22" y="55"/>
                    <a:pt x="23" y="55"/>
                  </a:cubicBezTo>
                  <a:cubicBezTo>
                    <a:pt x="54" y="66"/>
                    <a:pt x="68" y="94"/>
                    <a:pt x="73" y="124"/>
                  </a:cubicBezTo>
                  <a:cubicBezTo>
                    <a:pt x="75" y="133"/>
                    <a:pt x="76" y="143"/>
                    <a:pt x="75" y="152"/>
                  </a:cubicBezTo>
                  <a:cubicBezTo>
                    <a:pt x="75" y="171"/>
                    <a:pt x="71" y="189"/>
                    <a:pt x="65" y="207"/>
                  </a:cubicBezTo>
                  <a:cubicBezTo>
                    <a:pt x="65" y="207"/>
                    <a:pt x="65" y="208"/>
                    <a:pt x="64" y="209"/>
                  </a:cubicBezTo>
                  <a:cubicBezTo>
                    <a:pt x="63" y="211"/>
                    <a:pt x="61" y="218"/>
                    <a:pt x="59" y="223"/>
                  </a:cubicBezTo>
                  <a:cubicBezTo>
                    <a:pt x="58" y="224"/>
                    <a:pt x="58" y="225"/>
                    <a:pt x="57" y="226"/>
                  </a:cubicBezTo>
                  <a:cubicBezTo>
                    <a:pt x="55" y="229"/>
                    <a:pt x="52" y="230"/>
                    <a:pt x="50" y="229"/>
                  </a:cubicBezTo>
                  <a:cubicBezTo>
                    <a:pt x="49" y="229"/>
                    <a:pt x="48" y="229"/>
                    <a:pt x="46" y="228"/>
                  </a:cubicBezTo>
                  <a:cubicBezTo>
                    <a:pt x="45" y="228"/>
                    <a:pt x="44" y="227"/>
                    <a:pt x="42" y="227"/>
                  </a:cubicBezTo>
                  <a:cubicBezTo>
                    <a:pt x="42" y="227"/>
                    <a:pt x="42" y="227"/>
                    <a:pt x="42" y="227"/>
                  </a:cubicBezTo>
                  <a:cubicBezTo>
                    <a:pt x="30" y="223"/>
                    <a:pt x="18" y="221"/>
                    <a:pt x="6" y="218"/>
                  </a:cubicBezTo>
                  <a:cubicBezTo>
                    <a:pt x="2" y="217"/>
                    <a:pt x="0" y="221"/>
                    <a:pt x="1" y="224"/>
                  </a:cubicBezTo>
                  <a:cubicBezTo>
                    <a:pt x="4" y="230"/>
                    <a:pt x="7" y="235"/>
                    <a:pt x="10" y="241"/>
                  </a:cubicBezTo>
                  <a:cubicBezTo>
                    <a:pt x="18" y="256"/>
                    <a:pt x="27" y="271"/>
                    <a:pt x="35" y="286"/>
                  </a:cubicBezTo>
                  <a:cubicBezTo>
                    <a:pt x="41" y="297"/>
                    <a:pt x="46" y="308"/>
                    <a:pt x="50" y="321"/>
                  </a:cubicBezTo>
                  <a:cubicBezTo>
                    <a:pt x="51" y="323"/>
                    <a:pt x="54" y="325"/>
                    <a:pt x="56" y="323"/>
                  </a:cubicBezTo>
                  <a:cubicBezTo>
                    <a:pt x="58" y="322"/>
                    <a:pt x="61" y="320"/>
                    <a:pt x="63" y="319"/>
                  </a:cubicBezTo>
                  <a:cubicBezTo>
                    <a:pt x="92" y="300"/>
                    <a:pt x="115" y="272"/>
                    <a:pt x="144" y="253"/>
                  </a:cubicBezTo>
                  <a:cubicBezTo>
                    <a:pt x="144" y="252"/>
                    <a:pt x="144" y="252"/>
                    <a:pt x="144" y="252"/>
                  </a:cubicBezTo>
                  <a:cubicBezTo>
                    <a:pt x="147" y="250"/>
                    <a:pt x="146" y="245"/>
                    <a:pt x="142" y="245"/>
                  </a:cubicBezTo>
                  <a:cubicBezTo>
                    <a:pt x="139" y="246"/>
                    <a:pt x="137" y="246"/>
                    <a:pt x="134" y="245"/>
                  </a:cubicBezTo>
                  <a:cubicBezTo>
                    <a:pt x="123" y="245"/>
                    <a:pt x="113" y="243"/>
                    <a:pt x="102" y="242"/>
                  </a:cubicBezTo>
                  <a:cubicBezTo>
                    <a:pt x="163" y="169"/>
                    <a:pt x="157" y="15"/>
                    <a:pt x="44" y="0"/>
                  </a:cubicBezTo>
                  <a:close/>
                  <a:moveTo>
                    <a:pt x="12" y="228"/>
                  </a:moveTo>
                  <a:cubicBezTo>
                    <a:pt x="13" y="228"/>
                    <a:pt x="15" y="228"/>
                    <a:pt x="16" y="229"/>
                  </a:cubicBezTo>
                  <a:cubicBezTo>
                    <a:pt x="29" y="232"/>
                    <a:pt x="42" y="235"/>
                    <a:pt x="54" y="239"/>
                  </a:cubicBezTo>
                  <a:cubicBezTo>
                    <a:pt x="56" y="240"/>
                    <a:pt x="58" y="239"/>
                    <a:pt x="59" y="237"/>
                  </a:cubicBezTo>
                  <a:cubicBezTo>
                    <a:pt x="94" y="182"/>
                    <a:pt x="99" y="76"/>
                    <a:pt x="27" y="48"/>
                  </a:cubicBezTo>
                  <a:cubicBezTo>
                    <a:pt x="28" y="47"/>
                    <a:pt x="28" y="47"/>
                    <a:pt x="28" y="46"/>
                  </a:cubicBezTo>
                  <a:cubicBezTo>
                    <a:pt x="31" y="38"/>
                    <a:pt x="42" y="7"/>
                    <a:pt x="51" y="9"/>
                  </a:cubicBezTo>
                  <a:cubicBezTo>
                    <a:pt x="64" y="11"/>
                    <a:pt x="76" y="17"/>
                    <a:pt x="87" y="24"/>
                  </a:cubicBezTo>
                  <a:cubicBezTo>
                    <a:pt x="109" y="39"/>
                    <a:pt x="122" y="65"/>
                    <a:pt x="128" y="90"/>
                  </a:cubicBezTo>
                  <a:cubicBezTo>
                    <a:pt x="142" y="142"/>
                    <a:pt x="128" y="204"/>
                    <a:pt x="91" y="243"/>
                  </a:cubicBezTo>
                  <a:cubicBezTo>
                    <a:pt x="89" y="245"/>
                    <a:pt x="90" y="249"/>
                    <a:pt x="94" y="249"/>
                  </a:cubicBezTo>
                  <a:cubicBezTo>
                    <a:pt x="106" y="250"/>
                    <a:pt x="118" y="252"/>
                    <a:pt x="130" y="253"/>
                  </a:cubicBezTo>
                  <a:cubicBezTo>
                    <a:pt x="104" y="272"/>
                    <a:pt x="83" y="297"/>
                    <a:pt x="56" y="314"/>
                  </a:cubicBezTo>
                  <a:cubicBezTo>
                    <a:pt x="46" y="284"/>
                    <a:pt x="28" y="259"/>
                    <a:pt x="14" y="232"/>
                  </a:cubicBezTo>
                  <a:cubicBezTo>
                    <a:pt x="13" y="230"/>
                    <a:pt x="12" y="229"/>
                    <a:pt x="12" y="228"/>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8" name="ïsļidè"/>
            <p:cNvSpPr/>
            <p:nvPr/>
          </p:nvSpPr>
          <p:spPr bwMode="auto">
            <a:xfrm>
              <a:off x="2900802" y="3682358"/>
              <a:ext cx="554445" cy="424566"/>
            </a:xfrm>
            <a:custGeom>
              <a:avLst/>
              <a:gdLst>
                <a:gd name="T0" fmla="*/ 280 w 353"/>
                <a:gd name="T1" fmla="*/ 249 h 270"/>
                <a:gd name="T2" fmla="*/ 299 w 353"/>
                <a:gd name="T3" fmla="*/ 263 h 270"/>
                <a:gd name="T4" fmla="*/ 351 w 353"/>
                <a:gd name="T5" fmla="*/ 110 h 270"/>
                <a:gd name="T6" fmla="*/ 332 w 353"/>
                <a:gd name="T7" fmla="*/ 97 h 270"/>
                <a:gd name="T8" fmla="*/ 287 w 353"/>
                <a:gd name="T9" fmla="*/ 210 h 270"/>
                <a:gd name="T10" fmla="*/ 207 w 353"/>
                <a:gd name="T11" fmla="*/ 100 h 270"/>
                <a:gd name="T12" fmla="*/ 330 w 353"/>
                <a:gd name="T13" fmla="*/ 91 h 270"/>
                <a:gd name="T14" fmla="*/ 214 w 353"/>
                <a:gd name="T15" fmla="*/ 82 h 270"/>
                <a:gd name="T16" fmla="*/ 176 w 353"/>
                <a:gd name="T17" fmla="*/ 77 h 270"/>
                <a:gd name="T18" fmla="*/ 73 w 353"/>
                <a:gd name="T19" fmla="*/ 12 h 270"/>
                <a:gd name="T20" fmla="*/ 169 w 353"/>
                <a:gd name="T21" fmla="*/ 85 h 270"/>
                <a:gd name="T22" fmla="*/ 41 w 353"/>
                <a:gd name="T23" fmla="*/ 133 h 270"/>
                <a:gd name="T24" fmla="*/ 70 w 353"/>
                <a:gd name="T25" fmla="*/ 15 h 270"/>
                <a:gd name="T26" fmla="*/ 47 w 353"/>
                <a:gd name="T27" fmla="*/ 15 h 270"/>
                <a:gd name="T28" fmla="*/ 1 w 353"/>
                <a:gd name="T29" fmla="*/ 171 h 270"/>
                <a:gd name="T30" fmla="*/ 25 w 353"/>
                <a:gd name="T31" fmla="*/ 170 h 270"/>
                <a:gd name="T32" fmla="*/ 22 w 353"/>
                <a:gd name="T33" fmla="*/ 191 h 270"/>
                <a:gd name="T34" fmla="*/ 143 w 353"/>
                <a:gd name="T35" fmla="*/ 241 h 270"/>
                <a:gd name="T36" fmla="*/ 270 w 353"/>
                <a:gd name="T37" fmla="*/ 268 h 270"/>
                <a:gd name="T38" fmla="*/ 285 w 353"/>
                <a:gd name="T39" fmla="*/ 221 h 270"/>
                <a:gd name="T40" fmla="*/ 327 w 353"/>
                <a:gd name="T41" fmla="*/ 108 h 270"/>
                <a:gd name="T42" fmla="*/ 294 w 353"/>
                <a:gd name="T43" fmla="*/ 254 h 270"/>
                <a:gd name="T44" fmla="*/ 285 w 353"/>
                <a:gd name="T45" fmla="*/ 221 h 270"/>
                <a:gd name="T46" fmla="*/ 67 w 353"/>
                <a:gd name="T47" fmla="*/ 27 h 270"/>
                <a:gd name="T48" fmla="*/ 37 w 353"/>
                <a:gd name="T49" fmla="*/ 143 h 270"/>
                <a:gd name="T50" fmla="*/ 11 w 353"/>
                <a:gd name="T51" fmla="*/ 165 h 270"/>
                <a:gd name="T52" fmla="*/ 28 w 353"/>
                <a:gd name="T53" fmla="*/ 184 h 270"/>
                <a:gd name="T54" fmla="*/ 32 w 353"/>
                <a:gd name="T55" fmla="*/ 168 h 270"/>
                <a:gd name="T56" fmla="*/ 28 w 353"/>
                <a:gd name="T57" fmla="*/ 184 h 270"/>
                <a:gd name="T58" fmla="*/ 144 w 353"/>
                <a:gd name="T59" fmla="*/ 237 h 270"/>
                <a:gd name="T60" fmla="*/ 140 w 353"/>
                <a:gd name="T61" fmla="*/ 233 h 270"/>
                <a:gd name="T62" fmla="*/ 141 w 353"/>
                <a:gd name="T63" fmla="*/ 228 h 270"/>
                <a:gd name="T64" fmla="*/ 151 w 353"/>
                <a:gd name="T65" fmla="*/ 231 h 270"/>
                <a:gd name="T66" fmla="*/ 146 w 353"/>
                <a:gd name="T67" fmla="*/ 236 h 270"/>
                <a:gd name="T68" fmla="*/ 275 w 353"/>
                <a:gd name="T69" fmla="*/ 244 h 270"/>
                <a:gd name="T70" fmla="*/ 269 w 353"/>
                <a:gd name="T71" fmla="*/ 25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3" h="270">
                  <a:moveTo>
                    <a:pt x="276" y="266"/>
                  </a:moveTo>
                  <a:cubicBezTo>
                    <a:pt x="277" y="260"/>
                    <a:pt x="278" y="255"/>
                    <a:pt x="280" y="249"/>
                  </a:cubicBezTo>
                  <a:cubicBezTo>
                    <a:pt x="284" y="254"/>
                    <a:pt x="288" y="259"/>
                    <a:pt x="291" y="264"/>
                  </a:cubicBezTo>
                  <a:cubicBezTo>
                    <a:pt x="293" y="268"/>
                    <a:pt x="298" y="267"/>
                    <a:pt x="299" y="263"/>
                  </a:cubicBezTo>
                  <a:cubicBezTo>
                    <a:pt x="317" y="214"/>
                    <a:pt x="331" y="163"/>
                    <a:pt x="352" y="115"/>
                  </a:cubicBezTo>
                  <a:cubicBezTo>
                    <a:pt x="353" y="113"/>
                    <a:pt x="353" y="111"/>
                    <a:pt x="351" y="110"/>
                  </a:cubicBezTo>
                  <a:cubicBezTo>
                    <a:pt x="344" y="107"/>
                    <a:pt x="337" y="103"/>
                    <a:pt x="330" y="100"/>
                  </a:cubicBezTo>
                  <a:cubicBezTo>
                    <a:pt x="331" y="99"/>
                    <a:pt x="331" y="98"/>
                    <a:pt x="332" y="97"/>
                  </a:cubicBezTo>
                  <a:cubicBezTo>
                    <a:pt x="334" y="93"/>
                    <a:pt x="327" y="89"/>
                    <a:pt x="325" y="93"/>
                  </a:cubicBezTo>
                  <a:cubicBezTo>
                    <a:pt x="309" y="131"/>
                    <a:pt x="299" y="171"/>
                    <a:pt x="287" y="210"/>
                  </a:cubicBezTo>
                  <a:cubicBezTo>
                    <a:pt x="257" y="169"/>
                    <a:pt x="193" y="182"/>
                    <a:pt x="157" y="214"/>
                  </a:cubicBezTo>
                  <a:cubicBezTo>
                    <a:pt x="167" y="173"/>
                    <a:pt x="182" y="133"/>
                    <a:pt x="207" y="100"/>
                  </a:cubicBezTo>
                  <a:cubicBezTo>
                    <a:pt x="220" y="84"/>
                    <a:pt x="236" y="72"/>
                    <a:pt x="255" y="66"/>
                  </a:cubicBezTo>
                  <a:cubicBezTo>
                    <a:pt x="283" y="59"/>
                    <a:pt x="310" y="75"/>
                    <a:pt x="330" y="91"/>
                  </a:cubicBezTo>
                  <a:cubicBezTo>
                    <a:pt x="334" y="94"/>
                    <a:pt x="340" y="89"/>
                    <a:pt x="336" y="86"/>
                  </a:cubicBezTo>
                  <a:cubicBezTo>
                    <a:pt x="297" y="54"/>
                    <a:pt x="252" y="46"/>
                    <a:pt x="214" y="82"/>
                  </a:cubicBezTo>
                  <a:cubicBezTo>
                    <a:pt x="198" y="96"/>
                    <a:pt x="186" y="114"/>
                    <a:pt x="176" y="133"/>
                  </a:cubicBezTo>
                  <a:cubicBezTo>
                    <a:pt x="179" y="114"/>
                    <a:pt x="179" y="95"/>
                    <a:pt x="176" y="77"/>
                  </a:cubicBezTo>
                  <a:cubicBezTo>
                    <a:pt x="168" y="22"/>
                    <a:pt x="126" y="0"/>
                    <a:pt x="73" y="4"/>
                  </a:cubicBezTo>
                  <a:cubicBezTo>
                    <a:pt x="68" y="4"/>
                    <a:pt x="68" y="12"/>
                    <a:pt x="73" y="12"/>
                  </a:cubicBezTo>
                  <a:cubicBezTo>
                    <a:pt x="99" y="10"/>
                    <a:pt x="125" y="12"/>
                    <a:pt x="145" y="29"/>
                  </a:cubicBezTo>
                  <a:cubicBezTo>
                    <a:pt x="161" y="43"/>
                    <a:pt x="167" y="65"/>
                    <a:pt x="169" y="85"/>
                  </a:cubicBezTo>
                  <a:cubicBezTo>
                    <a:pt x="174" y="127"/>
                    <a:pt x="162" y="172"/>
                    <a:pt x="146" y="211"/>
                  </a:cubicBezTo>
                  <a:cubicBezTo>
                    <a:pt x="135" y="165"/>
                    <a:pt x="90" y="117"/>
                    <a:pt x="41" y="133"/>
                  </a:cubicBezTo>
                  <a:cubicBezTo>
                    <a:pt x="54" y="95"/>
                    <a:pt x="69" y="57"/>
                    <a:pt x="77" y="17"/>
                  </a:cubicBezTo>
                  <a:cubicBezTo>
                    <a:pt x="78" y="12"/>
                    <a:pt x="71" y="10"/>
                    <a:pt x="70" y="15"/>
                  </a:cubicBezTo>
                  <a:cubicBezTo>
                    <a:pt x="69" y="16"/>
                    <a:pt x="69" y="18"/>
                    <a:pt x="69" y="19"/>
                  </a:cubicBezTo>
                  <a:cubicBezTo>
                    <a:pt x="62" y="18"/>
                    <a:pt x="54" y="16"/>
                    <a:pt x="47" y="15"/>
                  </a:cubicBezTo>
                  <a:cubicBezTo>
                    <a:pt x="45" y="15"/>
                    <a:pt x="43" y="15"/>
                    <a:pt x="42" y="18"/>
                  </a:cubicBezTo>
                  <a:cubicBezTo>
                    <a:pt x="32" y="70"/>
                    <a:pt x="14" y="120"/>
                    <a:pt x="1" y="171"/>
                  </a:cubicBezTo>
                  <a:cubicBezTo>
                    <a:pt x="0" y="175"/>
                    <a:pt x="4" y="177"/>
                    <a:pt x="7" y="176"/>
                  </a:cubicBezTo>
                  <a:cubicBezTo>
                    <a:pt x="13" y="173"/>
                    <a:pt x="19" y="171"/>
                    <a:pt x="25" y="170"/>
                  </a:cubicBezTo>
                  <a:cubicBezTo>
                    <a:pt x="23" y="175"/>
                    <a:pt x="21" y="181"/>
                    <a:pt x="19" y="186"/>
                  </a:cubicBezTo>
                  <a:cubicBezTo>
                    <a:pt x="18" y="189"/>
                    <a:pt x="20" y="191"/>
                    <a:pt x="22" y="191"/>
                  </a:cubicBezTo>
                  <a:cubicBezTo>
                    <a:pt x="65" y="192"/>
                    <a:pt x="110" y="205"/>
                    <a:pt x="136" y="240"/>
                  </a:cubicBezTo>
                  <a:cubicBezTo>
                    <a:pt x="138" y="243"/>
                    <a:pt x="141" y="242"/>
                    <a:pt x="143" y="241"/>
                  </a:cubicBezTo>
                  <a:cubicBezTo>
                    <a:pt x="143" y="243"/>
                    <a:pt x="145" y="244"/>
                    <a:pt x="148" y="243"/>
                  </a:cubicBezTo>
                  <a:cubicBezTo>
                    <a:pt x="190" y="230"/>
                    <a:pt x="234" y="244"/>
                    <a:pt x="270" y="268"/>
                  </a:cubicBezTo>
                  <a:cubicBezTo>
                    <a:pt x="272" y="270"/>
                    <a:pt x="275" y="268"/>
                    <a:pt x="276" y="266"/>
                  </a:cubicBezTo>
                  <a:close/>
                  <a:moveTo>
                    <a:pt x="285" y="221"/>
                  </a:moveTo>
                  <a:cubicBezTo>
                    <a:pt x="287" y="224"/>
                    <a:pt x="292" y="223"/>
                    <a:pt x="293" y="220"/>
                  </a:cubicBezTo>
                  <a:cubicBezTo>
                    <a:pt x="304" y="183"/>
                    <a:pt x="313" y="144"/>
                    <a:pt x="327" y="108"/>
                  </a:cubicBezTo>
                  <a:cubicBezTo>
                    <a:pt x="333" y="110"/>
                    <a:pt x="338" y="113"/>
                    <a:pt x="344" y="115"/>
                  </a:cubicBezTo>
                  <a:cubicBezTo>
                    <a:pt x="324" y="160"/>
                    <a:pt x="311" y="208"/>
                    <a:pt x="294" y="254"/>
                  </a:cubicBezTo>
                  <a:cubicBezTo>
                    <a:pt x="262" y="208"/>
                    <a:pt x="201" y="198"/>
                    <a:pt x="154" y="228"/>
                  </a:cubicBezTo>
                  <a:cubicBezTo>
                    <a:pt x="184" y="193"/>
                    <a:pt x="258" y="172"/>
                    <a:pt x="285" y="221"/>
                  </a:cubicBezTo>
                  <a:close/>
                  <a:moveTo>
                    <a:pt x="49" y="23"/>
                  </a:moveTo>
                  <a:cubicBezTo>
                    <a:pt x="55" y="25"/>
                    <a:pt x="61" y="26"/>
                    <a:pt x="67" y="27"/>
                  </a:cubicBezTo>
                  <a:cubicBezTo>
                    <a:pt x="58" y="65"/>
                    <a:pt x="43" y="102"/>
                    <a:pt x="31" y="139"/>
                  </a:cubicBezTo>
                  <a:cubicBezTo>
                    <a:pt x="30" y="143"/>
                    <a:pt x="34" y="145"/>
                    <a:pt x="37" y="143"/>
                  </a:cubicBezTo>
                  <a:cubicBezTo>
                    <a:pt x="87" y="119"/>
                    <a:pt x="136" y="179"/>
                    <a:pt x="140" y="225"/>
                  </a:cubicBezTo>
                  <a:cubicBezTo>
                    <a:pt x="118" y="173"/>
                    <a:pt x="64" y="146"/>
                    <a:pt x="11" y="165"/>
                  </a:cubicBezTo>
                  <a:cubicBezTo>
                    <a:pt x="23" y="118"/>
                    <a:pt x="40" y="71"/>
                    <a:pt x="49" y="23"/>
                  </a:cubicBezTo>
                  <a:close/>
                  <a:moveTo>
                    <a:pt x="28" y="184"/>
                  </a:moveTo>
                  <a:cubicBezTo>
                    <a:pt x="30" y="179"/>
                    <a:pt x="31" y="176"/>
                    <a:pt x="32" y="171"/>
                  </a:cubicBezTo>
                  <a:cubicBezTo>
                    <a:pt x="33" y="170"/>
                    <a:pt x="32" y="169"/>
                    <a:pt x="32" y="168"/>
                  </a:cubicBezTo>
                  <a:cubicBezTo>
                    <a:pt x="72" y="162"/>
                    <a:pt x="111" y="183"/>
                    <a:pt x="130" y="221"/>
                  </a:cubicBezTo>
                  <a:cubicBezTo>
                    <a:pt x="103" y="196"/>
                    <a:pt x="65" y="185"/>
                    <a:pt x="28" y="184"/>
                  </a:cubicBezTo>
                  <a:close/>
                  <a:moveTo>
                    <a:pt x="146" y="236"/>
                  </a:moveTo>
                  <a:cubicBezTo>
                    <a:pt x="145" y="236"/>
                    <a:pt x="144" y="237"/>
                    <a:pt x="144" y="237"/>
                  </a:cubicBezTo>
                  <a:cubicBezTo>
                    <a:pt x="143" y="236"/>
                    <a:pt x="143" y="236"/>
                    <a:pt x="143" y="236"/>
                  </a:cubicBezTo>
                  <a:cubicBezTo>
                    <a:pt x="142" y="235"/>
                    <a:pt x="141" y="234"/>
                    <a:pt x="140" y="233"/>
                  </a:cubicBezTo>
                  <a:cubicBezTo>
                    <a:pt x="141" y="232"/>
                    <a:pt x="142" y="230"/>
                    <a:pt x="141" y="229"/>
                  </a:cubicBezTo>
                  <a:cubicBezTo>
                    <a:pt x="141" y="228"/>
                    <a:pt x="141" y="228"/>
                    <a:pt x="141" y="228"/>
                  </a:cubicBezTo>
                  <a:cubicBezTo>
                    <a:pt x="143" y="230"/>
                    <a:pt x="145" y="230"/>
                    <a:pt x="147" y="228"/>
                  </a:cubicBezTo>
                  <a:cubicBezTo>
                    <a:pt x="148" y="230"/>
                    <a:pt x="149" y="231"/>
                    <a:pt x="151" y="231"/>
                  </a:cubicBezTo>
                  <a:cubicBezTo>
                    <a:pt x="150" y="232"/>
                    <a:pt x="149" y="233"/>
                    <a:pt x="150" y="235"/>
                  </a:cubicBezTo>
                  <a:cubicBezTo>
                    <a:pt x="148" y="235"/>
                    <a:pt x="147" y="235"/>
                    <a:pt x="146" y="236"/>
                  </a:cubicBezTo>
                  <a:close/>
                  <a:moveTo>
                    <a:pt x="165" y="231"/>
                  </a:moveTo>
                  <a:cubicBezTo>
                    <a:pt x="202" y="211"/>
                    <a:pt x="246" y="216"/>
                    <a:pt x="275" y="244"/>
                  </a:cubicBezTo>
                  <a:cubicBezTo>
                    <a:pt x="274" y="244"/>
                    <a:pt x="273" y="245"/>
                    <a:pt x="273" y="246"/>
                  </a:cubicBezTo>
                  <a:cubicBezTo>
                    <a:pt x="271" y="250"/>
                    <a:pt x="270" y="254"/>
                    <a:pt x="269" y="259"/>
                  </a:cubicBezTo>
                  <a:cubicBezTo>
                    <a:pt x="238" y="239"/>
                    <a:pt x="201" y="226"/>
                    <a:pt x="165" y="231"/>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9" name="iŝḻïḍê"/>
            <p:cNvSpPr/>
            <p:nvPr/>
          </p:nvSpPr>
          <p:spPr bwMode="auto">
            <a:xfrm>
              <a:off x="3221682" y="3831884"/>
              <a:ext cx="126606" cy="46932"/>
            </a:xfrm>
            <a:custGeom>
              <a:avLst/>
              <a:gdLst>
                <a:gd name="T0" fmla="*/ 76 w 81"/>
                <a:gd name="T1" fmla="*/ 3 h 30"/>
                <a:gd name="T2" fmla="*/ 3 w 81"/>
                <a:gd name="T3" fmla="*/ 21 h 30"/>
                <a:gd name="T4" fmla="*/ 9 w 81"/>
                <a:gd name="T5" fmla="*/ 27 h 30"/>
                <a:gd name="T6" fmla="*/ 74 w 81"/>
                <a:gd name="T7" fmla="*/ 11 h 30"/>
                <a:gd name="T8" fmla="*/ 76 w 81"/>
                <a:gd name="T9" fmla="*/ 3 h 30"/>
              </a:gdLst>
              <a:ahLst/>
              <a:cxnLst>
                <a:cxn ang="0">
                  <a:pos x="T0" y="T1"/>
                </a:cxn>
                <a:cxn ang="0">
                  <a:pos x="T2" y="T3"/>
                </a:cxn>
                <a:cxn ang="0">
                  <a:pos x="T4" y="T5"/>
                </a:cxn>
                <a:cxn ang="0">
                  <a:pos x="T6" y="T7"/>
                </a:cxn>
                <a:cxn ang="0">
                  <a:pos x="T8" y="T9"/>
                </a:cxn>
              </a:cxnLst>
              <a:rect l="0" t="0" r="r" b="b"/>
              <a:pathLst>
                <a:path w="81" h="30">
                  <a:moveTo>
                    <a:pt x="76" y="3"/>
                  </a:moveTo>
                  <a:cubicBezTo>
                    <a:pt x="50" y="0"/>
                    <a:pt x="24" y="2"/>
                    <a:pt x="3" y="21"/>
                  </a:cubicBezTo>
                  <a:cubicBezTo>
                    <a:pt x="0" y="25"/>
                    <a:pt x="5" y="30"/>
                    <a:pt x="9" y="27"/>
                  </a:cubicBezTo>
                  <a:cubicBezTo>
                    <a:pt x="27" y="10"/>
                    <a:pt x="51" y="8"/>
                    <a:pt x="74" y="11"/>
                  </a:cubicBezTo>
                  <a:cubicBezTo>
                    <a:pt x="79" y="12"/>
                    <a:pt x="81" y="4"/>
                    <a:pt x="76" y="3"/>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0" name="iṥļíḓè"/>
            <p:cNvSpPr/>
            <p:nvPr/>
          </p:nvSpPr>
          <p:spPr bwMode="auto">
            <a:xfrm>
              <a:off x="3221682" y="3864627"/>
              <a:ext cx="124423" cy="32743"/>
            </a:xfrm>
            <a:custGeom>
              <a:avLst/>
              <a:gdLst>
                <a:gd name="T0" fmla="*/ 74 w 79"/>
                <a:gd name="T1" fmla="*/ 7 h 21"/>
                <a:gd name="T2" fmla="*/ 5 w 79"/>
                <a:gd name="T3" fmla="*/ 12 h 21"/>
                <a:gd name="T4" fmla="*/ 7 w 79"/>
                <a:gd name="T5" fmla="*/ 20 h 21"/>
                <a:gd name="T6" fmla="*/ 72 w 79"/>
                <a:gd name="T7" fmla="*/ 14 h 21"/>
                <a:gd name="T8" fmla="*/ 74 w 79"/>
                <a:gd name="T9" fmla="*/ 7 h 21"/>
              </a:gdLst>
              <a:ahLst/>
              <a:cxnLst>
                <a:cxn ang="0">
                  <a:pos x="T0" y="T1"/>
                </a:cxn>
                <a:cxn ang="0">
                  <a:pos x="T2" y="T3"/>
                </a:cxn>
                <a:cxn ang="0">
                  <a:pos x="T4" y="T5"/>
                </a:cxn>
                <a:cxn ang="0">
                  <a:pos x="T6" y="T7"/>
                </a:cxn>
                <a:cxn ang="0">
                  <a:pos x="T8" y="T9"/>
                </a:cxn>
              </a:cxnLst>
              <a:rect l="0" t="0" r="r" b="b"/>
              <a:pathLst>
                <a:path w="79" h="21">
                  <a:moveTo>
                    <a:pt x="74" y="7"/>
                  </a:moveTo>
                  <a:cubicBezTo>
                    <a:pt x="51" y="0"/>
                    <a:pt x="28" y="6"/>
                    <a:pt x="5" y="12"/>
                  </a:cubicBezTo>
                  <a:cubicBezTo>
                    <a:pt x="0" y="13"/>
                    <a:pt x="2" y="21"/>
                    <a:pt x="7" y="20"/>
                  </a:cubicBezTo>
                  <a:cubicBezTo>
                    <a:pt x="29" y="14"/>
                    <a:pt x="50" y="8"/>
                    <a:pt x="72" y="14"/>
                  </a:cubicBezTo>
                  <a:cubicBezTo>
                    <a:pt x="77" y="16"/>
                    <a:pt x="79" y="8"/>
                    <a:pt x="74" y="7"/>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1" name="iŝliḓè"/>
            <p:cNvSpPr/>
            <p:nvPr/>
          </p:nvSpPr>
          <p:spPr bwMode="auto">
            <a:xfrm>
              <a:off x="3207493" y="3910467"/>
              <a:ext cx="117874" cy="25103"/>
            </a:xfrm>
            <a:custGeom>
              <a:avLst/>
              <a:gdLst>
                <a:gd name="T0" fmla="*/ 5 w 75"/>
                <a:gd name="T1" fmla="*/ 7 h 16"/>
                <a:gd name="T2" fmla="*/ 7 w 75"/>
                <a:gd name="T3" fmla="*/ 15 h 16"/>
                <a:gd name="T4" fmla="*/ 68 w 75"/>
                <a:gd name="T5" fmla="*/ 13 h 16"/>
                <a:gd name="T6" fmla="*/ 70 w 75"/>
                <a:gd name="T7" fmla="*/ 5 h 16"/>
                <a:gd name="T8" fmla="*/ 5 w 75"/>
                <a:gd name="T9" fmla="*/ 7 h 16"/>
              </a:gdLst>
              <a:ahLst/>
              <a:cxnLst>
                <a:cxn ang="0">
                  <a:pos x="T0" y="T1"/>
                </a:cxn>
                <a:cxn ang="0">
                  <a:pos x="T2" y="T3"/>
                </a:cxn>
                <a:cxn ang="0">
                  <a:pos x="T4" y="T5"/>
                </a:cxn>
                <a:cxn ang="0">
                  <a:pos x="T6" y="T7"/>
                </a:cxn>
                <a:cxn ang="0">
                  <a:pos x="T8" y="T9"/>
                </a:cxn>
              </a:cxnLst>
              <a:rect l="0" t="0" r="r" b="b"/>
              <a:pathLst>
                <a:path w="75" h="16">
                  <a:moveTo>
                    <a:pt x="5" y="7"/>
                  </a:moveTo>
                  <a:cubicBezTo>
                    <a:pt x="0" y="9"/>
                    <a:pt x="2" y="16"/>
                    <a:pt x="7" y="15"/>
                  </a:cubicBezTo>
                  <a:cubicBezTo>
                    <a:pt x="27" y="10"/>
                    <a:pt x="48" y="8"/>
                    <a:pt x="68" y="13"/>
                  </a:cubicBezTo>
                  <a:cubicBezTo>
                    <a:pt x="73" y="14"/>
                    <a:pt x="75" y="7"/>
                    <a:pt x="70" y="5"/>
                  </a:cubicBezTo>
                  <a:cubicBezTo>
                    <a:pt x="49" y="0"/>
                    <a:pt x="26" y="2"/>
                    <a:pt x="5" y="7"/>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2" name="í$ḷïḑè"/>
            <p:cNvSpPr/>
            <p:nvPr/>
          </p:nvSpPr>
          <p:spPr bwMode="auto">
            <a:xfrm>
              <a:off x="3043779" y="3760941"/>
              <a:ext cx="79675" cy="72034"/>
            </a:xfrm>
            <a:custGeom>
              <a:avLst/>
              <a:gdLst>
                <a:gd name="T0" fmla="*/ 43 w 51"/>
                <a:gd name="T1" fmla="*/ 41 h 46"/>
                <a:gd name="T2" fmla="*/ 51 w 51"/>
                <a:gd name="T3" fmla="*/ 41 h 46"/>
                <a:gd name="T4" fmla="*/ 6 w 51"/>
                <a:gd name="T5" fmla="*/ 2 h 46"/>
                <a:gd name="T6" fmla="*/ 6 w 51"/>
                <a:gd name="T7" fmla="*/ 10 h 46"/>
                <a:gd name="T8" fmla="*/ 43 w 51"/>
                <a:gd name="T9" fmla="*/ 41 h 46"/>
              </a:gdLst>
              <a:ahLst/>
              <a:cxnLst>
                <a:cxn ang="0">
                  <a:pos x="T0" y="T1"/>
                </a:cxn>
                <a:cxn ang="0">
                  <a:pos x="T2" y="T3"/>
                </a:cxn>
                <a:cxn ang="0">
                  <a:pos x="T4" y="T5"/>
                </a:cxn>
                <a:cxn ang="0">
                  <a:pos x="T6" y="T7"/>
                </a:cxn>
                <a:cxn ang="0">
                  <a:pos x="T8" y="T9"/>
                </a:cxn>
              </a:cxnLst>
              <a:rect l="0" t="0" r="r" b="b"/>
              <a:pathLst>
                <a:path w="51" h="46">
                  <a:moveTo>
                    <a:pt x="43" y="41"/>
                  </a:moveTo>
                  <a:cubicBezTo>
                    <a:pt x="43" y="46"/>
                    <a:pt x="51" y="46"/>
                    <a:pt x="51" y="41"/>
                  </a:cubicBezTo>
                  <a:cubicBezTo>
                    <a:pt x="48" y="17"/>
                    <a:pt x="30" y="0"/>
                    <a:pt x="6" y="2"/>
                  </a:cubicBezTo>
                  <a:cubicBezTo>
                    <a:pt x="0" y="2"/>
                    <a:pt x="0" y="10"/>
                    <a:pt x="6" y="10"/>
                  </a:cubicBezTo>
                  <a:cubicBezTo>
                    <a:pt x="25" y="8"/>
                    <a:pt x="40" y="21"/>
                    <a:pt x="43" y="41"/>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3" name="íšļïḋé"/>
            <p:cNvSpPr/>
            <p:nvPr/>
          </p:nvSpPr>
          <p:spPr bwMode="auto">
            <a:xfrm>
              <a:off x="3023042" y="3793684"/>
              <a:ext cx="89497" cy="74217"/>
            </a:xfrm>
            <a:custGeom>
              <a:avLst/>
              <a:gdLst>
                <a:gd name="T0" fmla="*/ 6 w 57"/>
                <a:gd name="T1" fmla="*/ 1 h 47"/>
                <a:gd name="T2" fmla="*/ 6 w 57"/>
                <a:gd name="T3" fmla="*/ 9 h 47"/>
                <a:gd name="T4" fmla="*/ 48 w 57"/>
                <a:gd name="T5" fmla="*/ 42 h 47"/>
                <a:gd name="T6" fmla="*/ 56 w 57"/>
                <a:gd name="T7" fmla="*/ 39 h 47"/>
                <a:gd name="T8" fmla="*/ 6 w 57"/>
                <a:gd name="T9" fmla="*/ 1 h 47"/>
              </a:gdLst>
              <a:ahLst/>
              <a:cxnLst>
                <a:cxn ang="0">
                  <a:pos x="T0" y="T1"/>
                </a:cxn>
                <a:cxn ang="0">
                  <a:pos x="T2" y="T3"/>
                </a:cxn>
                <a:cxn ang="0">
                  <a:pos x="T4" y="T5"/>
                </a:cxn>
                <a:cxn ang="0">
                  <a:pos x="T6" y="T7"/>
                </a:cxn>
                <a:cxn ang="0">
                  <a:pos x="T8" y="T9"/>
                </a:cxn>
              </a:cxnLst>
              <a:rect l="0" t="0" r="r" b="b"/>
              <a:pathLst>
                <a:path w="57" h="47">
                  <a:moveTo>
                    <a:pt x="6" y="1"/>
                  </a:moveTo>
                  <a:cubicBezTo>
                    <a:pt x="0" y="1"/>
                    <a:pt x="0" y="9"/>
                    <a:pt x="6" y="9"/>
                  </a:cubicBezTo>
                  <a:cubicBezTo>
                    <a:pt x="28" y="8"/>
                    <a:pt x="44" y="19"/>
                    <a:pt x="48" y="42"/>
                  </a:cubicBezTo>
                  <a:cubicBezTo>
                    <a:pt x="49" y="47"/>
                    <a:pt x="57" y="44"/>
                    <a:pt x="56" y="39"/>
                  </a:cubicBezTo>
                  <a:cubicBezTo>
                    <a:pt x="52" y="14"/>
                    <a:pt x="31" y="0"/>
                    <a:pt x="6" y="1"/>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4" name="íŝļiḋè"/>
            <p:cNvSpPr/>
            <p:nvPr/>
          </p:nvSpPr>
          <p:spPr bwMode="auto">
            <a:xfrm>
              <a:off x="3008853" y="3831884"/>
              <a:ext cx="89497" cy="78583"/>
            </a:xfrm>
            <a:custGeom>
              <a:avLst/>
              <a:gdLst>
                <a:gd name="T0" fmla="*/ 5 w 57"/>
                <a:gd name="T1" fmla="*/ 3 h 50"/>
                <a:gd name="T2" fmla="*/ 5 w 57"/>
                <a:gd name="T3" fmla="*/ 11 h 50"/>
                <a:gd name="T4" fmla="*/ 48 w 57"/>
                <a:gd name="T5" fmla="*/ 45 h 50"/>
                <a:gd name="T6" fmla="*/ 56 w 57"/>
                <a:gd name="T7" fmla="*/ 43 h 50"/>
                <a:gd name="T8" fmla="*/ 5 w 57"/>
                <a:gd name="T9" fmla="*/ 3 h 50"/>
              </a:gdLst>
              <a:ahLst/>
              <a:cxnLst>
                <a:cxn ang="0">
                  <a:pos x="T0" y="T1"/>
                </a:cxn>
                <a:cxn ang="0">
                  <a:pos x="T2" y="T3"/>
                </a:cxn>
                <a:cxn ang="0">
                  <a:pos x="T4" y="T5"/>
                </a:cxn>
                <a:cxn ang="0">
                  <a:pos x="T6" y="T7"/>
                </a:cxn>
                <a:cxn ang="0">
                  <a:pos x="T8" y="T9"/>
                </a:cxn>
              </a:cxnLst>
              <a:rect l="0" t="0" r="r" b="b"/>
              <a:pathLst>
                <a:path w="57" h="50">
                  <a:moveTo>
                    <a:pt x="5" y="3"/>
                  </a:moveTo>
                  <a:cubicBezTo>
                    <a:pt x="0" y="4"/>
                    <a:pt x="0" y="12"/>
                    <a:pt x="5" y="11"/>
                  </a:cubicBezTo>
                  <a:cubicBezTo>
                    <a:pt x="28" y="8"/>
                    <a:pt x="43" y="24"/>
                    <a:pt x="48" y="45"/>
                  </a:cubicBezTo>
                  <a:cubicBezTo>
                    <a:pt x="49" y="50"/>
                    <a:pt x="57" y="48"/>
                    <a:pt x="56" y="43"/>
                  </a:cubicBezTo>
                  <a:cubicBezTo>
                    <a:pt x="50" y="19"/>
                    <a:pt x="32" y="0"/>
                    <a:pt x="5" y="3"/>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5" name="íṩľíḑe"/>
            <p:cNvSpPr/>
            <p:nvPr/>
          </p:nvSpPr>
          <p:spPr bwMode="auto">
            <a:xfrm>
              <a:off x="4957051" y="3120273"/>
              <a:ext cx="237931" cy="289229"/>
            </a:xfrm>
            <a:custGeom>
              <a:avLst/>
              <a:gdLst>
                <a:gd name="T0" fmla="*/ 8 w 151"/>
                <a:gd name="T1" fmla="*/ 2 h 184"/>
                <a:gd name="T2" fmla="*/ 4 w 151"/>
                <a:gd name="T3" fmla="*/ 9 h 184"/>
                <a:gd name="T4" fmla="*/ 142 w 151"/>
                <a:gd name="T5" fmla="*/ 179 h 184"/>
                <a:gd name="T6" fmla="*/ 148 w 151"/>
                <a:gd name="T7" fmla="*/ 175 h 184"/>
                <a:gd name="T8" fmla="*/ 8 w 151"/>
                <a:gd name="T9" fmla="*/ 2 h 184"/>
              </a:gdLst>
              <a:ahLst/>
              <a:cxnLst>
                <a:cxn ang="0">
                  <a:pos x="T0" y="T1"/>
                </a:cxn>
                <a:cxn ang="0">
                  <a:pos x="T2" y="T3"/>
                </a:cxn>
                <a:cxn ang="0">
                  <a:pos x="T4" y="T5"/>
                </a:cxn>
                <a:cxn ang="0">
                  <a:pos x="T6" y="T7"/>
                </a:cxn>
                <a:cxn ang="0">
                  <a:pos x="T8" y="T9"/>
                </a:cxn>
              </a:cxnLst>
              <a:rect l="0" t="0" r="r" b="b"/>
              <a:pathLst>
                <a:path w="151" h="184">
                  <a:moveTo>
                    <a:pt x="8" y="2"/>
                  </a:moveTo>
                  <a:cubicBezTo>
                    <a:pt x="4" y="0"/>
                    <a:pt x="0" y="7"/>
                    <a:pt x="4" y="9"/>
                  </a:cubicBezTo>
                  <a:cubicBezTo>
                    <a:pt x="66" y="46"/>
                    <a:pt x="113" y="115"/>
                    <a:pt x="142" y="179"/>
                  </a:cubicBezTo>
                  <a:cubicBezTo>
                    <a:pt x="144" y="184"/>
                    <a:pt x="151" y="180"/>
                    <a:pt x="148" y="175"/>
                  </a:cubicBezTo>
                  <a:cubicBezTo>
                    <a:pt x="119" y="110"/>
                    <a:pt x="71" y="39"/>
                    <a:pt x="8" y="2"/>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6" name="îṡlïdê"/>
            <p:cNvSpPr/>
            <p:nvPr/>
          </p:nvSpPr>
          <p:spPr bwMode="auto">
            <a:xfrm>
              <a:off x="4720211" y="2661874"/>
              <a:ext cx="749811" cy="766182"/>
            </a:xfrm>
            <a:custGeom>
              <a:avLst/>
              <a:gdLst>
                <a:gd name="T0" fmla="*/ 446 w 477"/>
                <a:gd name="T1" fmla="*/ 135 h 488"/>
                <a:gd name="T2" fmla="*/ 256 w 477"/>
                <a:gd name="T3" fmla="*/ 1 h 488"/>
                <a:gd name="T4" fmla="*/ 83 w 477"/>
                <a:gd name="T5" fmla="*/ 197 h 488"/>
                <a:gd name="T6" fmla="*/ 35 w 477"/>
                <a:gd name="T7" fmla="*/ 302 h 488"/>
                <a:gd name="T8" fmla="*/ 237 w 477"/>
                <a:gd name="T9" fmla="*/ 468 h 488"/>
                <a:gd name="T10" fmla="*/ 329 w 477"/>
                <a:gd name="T11" fmla="*/ 477 h 488"/>
                <a:gd name="T12" fmla="*/ 455 w 477"/>
                <a:gd name="T13" fmla="*/ 367 h 488"/>
                <a:gd name="T14" fmla="*/ 460 w 477"/>
                <a:gd name="T15" fmla="*/ 288 h 488"/>
                <a:gd name="T16" fmla="*/ 220 w 477"/>
                <a:gd name="T17" fmla="*/ 78 h 488"/>
                <a:gd name="T18" fmla="*/ 243 w 477"/>
                <a:gd name="T19" fmla="*/ 78 h 488"/>
                <a:gd name="T20" fmla="*/ 251 w 477"/>
                <a:gd name="T21" fmla="*/ 79 h 488"/>
                <a:gd name="T22" fmla="*/ 350 w 477"/>
                <a:gd name="T23" fmla="*/ 259 h 488"/>
                <a:gd name="T24" fmla="*/ 313 w 477"/>
                <a:gd name="T25" fmla="*/ 307 h 488"/>
                <a:gd name="T26" fmla="*/ 97 w 477"/>
                <a:gd name="T27" fmla="*/ 220 h 488"/>
                <a:gd name="T28" fmla="*/ 95 w 477"/>
                <a:gd name="T29" fmla="*/ 219 h 488"/>
                <a:gd name="T30" fmla="*/ 94 w 477"/>
                <a:gd name="T31" fmla="*/ 215 h 488"/>
                <a:gd name="T32" fmla="*/ 220 w 477"/>
                <a:gd name="T33" fmla="*/ 78 h 488"/>
                <a:gd name="T34" fmla="*/ 364 w 477"/>
                <a:gd name="T35" fmla="*/ 149 h 488"/>
                <a:gd name="T36" fmla="*/ 254 w 477"/>
                <a:gd name="T37" fmla="*/ 71 h 488"/>
                <a:gd name="T38" fmla="*/ 440 w 477"/>
                <a:gd name="T39" fmla="*/ 242 h 488"/>
                <a:gd name="T40" fmla="*/ 337 w 477"/>
                <a:gd name="T41" fmla="*/ 292 h 488"/>
                <a:gd name="T42" fmla="*/ 313 w 477"/>
                <a:gd name="T43" fmla="*/ 316 h 488"/>
                <a:gd name="T44" fmla="*/ 165 w 477"/>
                <a:gd name="T45" fmla="*/ 403 h 488"/>
                <a:gd name="T46" fmla="*/ 152 w 477"/>
                <a:gd name="T47" fmla="*/ 409 h 488"/>
                <a:gd name="T48" fmla="*/ 58 w 477"/>
                <a:gd name="T49" fmla="*/ 276 h 488"/>
                <a:gd name="T50" fmla="*/ 89 w 477"/>
                <a:gd name="T51" fmla="*/ 254 h 488"/>
                <a:gd name="T52" fmla="*/ 23 w 477"/>
                <a:gd name="T53" fmla="*/ 237 h 488"/>
                <a:gd name="T54" fmla="*/ 84 w 477"/>
                <a:gd name="T55" fmla="*/ 212 h 488"/>
                <a:gd name="T56" fmla="*/ 87 w 477"/>
                <a:gd name="T57" fmla="*/ 219 h 488"/>
                <a:gd name="T58" fmla="*/ 45 w 477"/>
                <a:gd name="T59" fmla="*/ 242 h 488"/>
                <a:gd name="T60" fmla="*/ 140 w 477"/>
                <a:gd name="T61" fmla="*/ 409 h 488"/>
                <a:gd name="T62" fmla="*/ 228 w 477"/>
                <a:gd name="T63" fmla="*/ 463 h 488"/>
                <a:gd name="T64" fmla="*/ 360 w 477"/>
                <a:gd name="T65" fmla="*/ 457 h 488"/>
                <a:gd name="T66" fmla="*/ 447 w 477"/>
                <a:gd name="T67" fmla="*/ 368 h 488"/>
                <a:gd name="T68" fmla="*/ 455 w 477"/>
                <a:gd name="T69" fmla="*/ 342 h 488"/>
                <a:gd name="T70" fmla="*/ 353 w 477"/>
                <a:gd name="T71" fmla="*/ 460 h 488"/>
                <a:gd name="T72" fmla="*/ 165 w 477"/>
                <a:gd name="T73" fmla="*/ 390 h 488"/>
                <a:gd name="T74" fmla="*/ 96 w 477"/>
                <a:gd name="T75" fmla="*/ 251 h 488"/>
                <a:gd name="T76" fmla="*/ 95 w 477"/>
                <a:gd name="T77" fmla="*/ 228 h 488"/>
                <a:gd name="T78" fmla="*/ 304 w 477"/>
                <a:gd name="T79" fmla="*/ 323 h 488"/>
                <a:gd name="T80" fmla="*/ 356 w 477"/>
                <a:gd name="T81" fmla="*/ 262 h 488"/>
                <a:gd name="T82" fmla="*/ 371 w 477"/>
                <a:gd name="T83" fmla="*/ 169 h 488"/>
                <a:gd name="T84" fmla="*/ 439 w 477"/>
                <a:gd name="T85" fmla="*/ 259 h 488"/>
                <a:gd name="T86" fmla="*/ 446 w 477"/>
                <a:gd name="T87" fmla="*/ 253 h 488"/>
                <a:gd name="T88" fmla="*/ 246 w 477"/>
                <a:gd name="T89" fmla="*/ 70 h 488"/>
                <a:gd name="T90" fmla="*/ 223 w 477"/>
                <a:gd name="T91" fmla="*/ 69 h 488"/>
                <a:gd name="T92" fmla="*/ 354 w 477"/>
                <a:gd name="T93" fmla="*/ 52 h 488"/>
                <a:gd name="T94" fmla="*/ 456 w 477"/>
                <a:gd name="T95" fmla="*/ 27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7" h="488">
                  <a:moveTo>
                    <a:pt x="462" y="286"/>
                  </a:moveTo>
                  <a:cubicBezTo>
                    <a:pt x="477" y="233"/>
                    <a:pt x="476" y="182"/>
                    <a:pt x="446" y="135"/>
                  </a:cubicBezTo>
                  <a:cubicBezTo>
                    <a:pt x="423" y="98"/>
                    <a:pt x="388" y="66"/>
                    <a:pt x="352" y="41"/>
                  </a:cubicBezTo>
                  <a:cubicBezTo>
                    <a:pt x="325" y="21"/>
                    <a:pt x="290" y="0"/>
                    <a:pt x="256" y="1"/>
                  </a:cubicBezTo>
                  <a:cubicBezTo>
                    <a:pt x="219" y="1"/>
                    <a:pt x="214" y="41"/>
                    <a:pt x="216" y="70"/>
                  </a:cubicBezTo>
                  <a:cubicBezTo>
                    <a:pt x="150" y="76"/>
                    <a:pt x="83" y="129"/>
                    <a:pt x="83" y="197"/>
                  </a:cubicBezTo>
                  <a:cubicBezTo>
                    <a:pt x="68" y="179"/>
                    <a:pt x="47" y="168"/>
                    <a:pt x="27" y="190"/>
                  </a:cubicBezTo>
                  <a:cubicBezTo>
                    <a:pt x="0" y="221"/>
                    <a:pt x="21" y="270"/>
                    <a:pt x="35" y="302"/>
                  </a:cubicBezTo>
                  <a:cubicBezTo>
                    <a:pt x="70" y="380"/>
                    <a:pt x="134" y="488"/>
                    <a:pt x="235" y="470"/>
                  </a:cubicBezTo>
                  <a:cubicBezTo>
                    <a:pt x="236" y="470"/>
                    <a:pt x="237" y="469"/>
                    <a:pt x="237" y="468"/>
                  </a:cubicBezTo>
                  <a:cubicBezTo>
                    <a:pt x="238" y="469"/>
                    <a:pt x="238" y="469"/>
                    <a:pt x="239" y="470"/>
                  </a:cubicBezTo>
                  <a:cubicBezTo>
                    <a:pt x="266" y="485"/>
                    <a:pt x="299" y="484"/>
                    <a:pt x="329" y="477"/>
                  </a:cubicBezTo>
                  <a:cubicBezTo>
                    <a:pt x="383" y="464"/>
                    <a:pt x="433" y="421"/>
                    <a:pt x="455" y="368"/>
                  </a:cubicBezTo>
                  <a:cubicBezTo>
                    <a:pt x="455" y="368"/>
                    <a:pt x="455" y="368"/>
                    <a:pt x="455" y="367"/>
                  </a:cubicBezTo>
                  <a:cubicBezTo>
                    <a:pt x="458" y="360"/>
                    <a:pt x="461" y="352"/>
                    <a:pt x="463" y="344"/>
                  </a:cubicBezTo>
                  <a:cubicBezTo>
                    <a:pt x="467" y="325"/>
                    <a:pt x="466" y="306"/>
                    <a:pt x="460" y="288"/>
                  </a:cubicBezTo>
                  <a:cubicBezTo>
                    <a:pt x="461" y="288"/>
                    <a:pt x="462" y="287"/>
                    <a:pt x="462" y="286"/>
                  </a:cubicBezTo>
                  <a:close/>
                  <a:moveTo>
                    <a:pt x="220" y="78"/>
                  </a:moveTo>
                  <a:cubicBezTo>
                    <a:pt x="220" y="78"/>
                    <a:pt x="221" y="78"/>
                    <a:pt x="221" y="78"/>
                  </a:cubicBezTo>
                  <a:cubicBezTo>
                    <a:pt x="229" y="77"/>
                    <a:pt x="236" y="77"/>
                    <a:pt x="243" y="78"/>
                  </a:cubicBezTo>
                  <a:cubicBezTo>
                    <a:pt x="243" y="78"/>
                    <a:pt x="244" y="78"/>
                    <a:pt x="245" y="78"/>
                  </a:cubicBezTo>
                  <a:cubicBezTo>
                    <a:pt x="246" y="80"/>
                    <a:pt x="249" y="80"/>
                    <a:pt x="251" y="79"/>
                  </a:cubicBezTo>
                  <a:cubicBezTo>
                    <a:pt x="313" y="86"/>
                    <a:pt x="369" y="138"/>
                    <a:pt x="366" y="203"/>
                  </a:cubicBezTo>
                  <a:cubicBezTo>
                    <a:pt x="366" y="222"/>
                    <a:pt x="360" y="241"/>
                    <a:pt x="350" y="259"/>
                  </a:cubicBezTo>
                  <a:cubicBezTo>
                    <a:pt x="349" y="260"/>
                    <a:pt x="348" y="261"/>
                    <a:pt x="348" y="263"/>
                  </a:cubicBezTo>
                  <a:cubicBezTo>
                    <a:pt x="338" y="280"/>
                    <a:pt x="326" y="295"/>
                    <a:pt x="313" y="307"/>
                  </a:cubicBezTo>
                  <a:cubicBezTo>
                    <a:pt x="288" y="329"/>
                    <a:pt x="259" y="325"/>
                    <a:pt x="232" y="311"/>
                  </a:cubicBezTo>
                  <a:cubicBezTo>
                    <a:pt x="184" y="285"/>
                    <a:pt x="150" y="237"/>
                    <a:pt x="97" y="220"/>
                  </a:cubicBezTo>
                  <a:cubicBezTo>
                    <a:pt x="96" y="220"/>
                    <a:pt x="95" y="220"/>
                    <a:pt x="95" y="220"/>
                  </a:cubicBezTo>
                  <a:cubicBezTo>
                    <a:pt x="95" y="219"/>
                    <a:pt x="95" y="219"/>
                    <a:pt x="95" y="219"/>
                  </a:cubicBezTo>
                  <a:cubicBezTo>
                    <a:pt x="95" y="219"/>
                    <a:pt x="95" y="218"/>
                    <a:pt x="95" y="217"/>
                  </a:cubicBezTo>
                  <a:cubicBezTo>
                    <a:pt x="94" y="216"/>
                    <a:pt x="94" y="216"/>
                    <a:pt x="94" y="215"/>
                  </a:cubicBezTo>
                  <a:cubicBezTo>
                    <a:pt x="93" y="214"/>
                    <a:pt x="92" y="212"/>
                    <a:pt x="91" y="210"/>
                  </a:cubicBezTo>
                  <a:cubicBezTo>
                    <a:pt x="81" y="137"/>
                    <a:pt x="153" y="85"/>
                    <a:pt x="220" y="78"/>
                  </a:cubicBezTo>
                  <a:close/>
                  <a:moveTo>
                    <a:pt x="440" y="242"/>
                  </a:moveTo>
                  <a:cubicBezTo>
                    <a:pt x="418" y="207"/>
                    <a:pt x="387" y="175"/>
                    <a:pt x="364" y="149"/>
                  </a:cubicBezTo>
                  <a:cubicBezTo>
                    <a:pt x="364" y="149"/>
                    <a:pt x="364" y="149"/>
                    <a:pt x="364" y="149"/>
                  </a:cubicBezTo>
                  <a:cubicBezTo>
                    <a:pt x="344" y="107"/>
                    <a:pt x="301" y="79"/>
                    <a:pt x="254" y="71"/>
                  </a:cubicBezTo>
                  <a:cubicBezTo>
                    <a:pt x="276" y="25"/>
                    <a:pt x="349" y="81"/>
                    <a:pt x="371" y="101"/>
                  </a:cubicBezTo>
                  <a:cubicBezTo>
                    <a:pt x="408" y="135"/>
                    <a:pt x="448" y="189"/>
                    <a:pt x="440" y="242"/>
                  </a:cubicBezTo>
                  <a:close/>
                  <a:moveTo>
                    <a:pt x="313" y="316"/>
                  </a:moveTo>
                  <a:cubicBezTo>
                    <a:pt x="322" y="310"/>
                    <a:pt x="330" y="301"/>
                    <a:pt x="337" y="292"/>
                  </a:cubicBezTo>
                  <a:cubicBezTo>
                    <a:pt x="342" y="286"/>
                    <a:pt x="347" y="279"/>
                    <a:pt x="351" y="272"/>
                  </a:cubicBezTo>
                  <a:cubicBezTo>
                    <a:pt x="355" y="293"/>
                    <a:pt x="335" y="318"/>
                    <a:pt x="313" y="316"/>
                  </a:cubicBezTo>
                  <a:close/>
                  <a:moveTo>
                    <a:pt x="89" y="254"/>
                  </a:moveTo>
                  <a:cubicBezTo>
                    <a:pt x="98" y="309"/>
                    <a:pt x="133" y="362"/>
                    <a:pt x="165" y="403"/>
                  </a:cubicBezTo>
                  <a:cubicBezTo>
                    <a:pt x="175" y="415"/>
                    <a:pt x="185" y="427"/>
                    <a:pt x="197" y="438"/>
                  </a:cubicBezTo>
                  <a:cubicBezTo>
                    <a:pt x="180" y="432"/>
                    <a:pt x="165" y="420"/>
                    <a:pt x="152" y="409"/>
                  </a:cubicBezTo>
                  <a:cubicBezTo>
                    <a:pt x="130" y="390"/>
                    <a:pt x="111" y="367"/>
                    <a:pt x="94" y="343"/>
                  </a:cubicBezTo>
                  <a:cubicBezTo>
                    <a:pt x="79" y="323"/>
                    <a:pt x="66" y="300"/>
                    <a:pt x="58" y="276"/>
                  </a:cubicBezTo>
                  <a:cubicBezTo>
                    <a:pt x="54" y="267"/>
                    <a:pt x="52" y="256"/>
                    <a:pt x="53" y="246"/>
                  </a:cubicBezTo>
                  <a:cubicBezTo>
                    <a:pt x="54" y="222"/>
                    <a:pt x="80" y="245"/>
                    <a:pt x="89" y="254"/>
                  </a:cubicBezTo>
                  <a:close/>
                  <a:moveTo>
                    <a:pt x="63" y="339"/>
                  </a:moveTo>
                  <a:cubicBezTo>
                    <a:pt x="45" y="308"/>
                    <a:pt x="27" y="273"/>
                    <a:pt x="23" y="237"/>
                  </a:cubicBezTo>
                  <a:cubicBezTo>
                    <a:pt x="21" y="220"/>
                    <a:pt x="26" y="199"/>
                    <a:pt x="40" y="189"/>
                  </a:cubicBezTo>
                  <a:cubicBezTo>
                    <a:pt x="59" y="176"/>
                    <a:pt x="75" y="196"/>
                    <a:pt x="84" y="212"/>
                  </a:cubicBezTo>
                  <a:cubicBezTo>
                    <a:pt x="84" y="213"/>
                    <a:pt x="84" y="215"/>
                    <a:pt x="84" y="216"/>
                  </a:cubicBezTo>
                  <a:cubicBezTo>
                    <a:pt x="84" y="218"/>
                    <a:pt x="85" y="218"/>
                    <a:pt x="87" y="219"/>
                  </a:cubicBezTo>
                  <a:cubicBezTo>
                    <a:pt x="86" y="226"/>
                    <a:pt x="86" y="234"/>
                    <a:pt x="87" y="241"/>
                  </a:cubicBezTo>
                  <a:cubicBezTo>
                    <a:pt x="72" y="228"/>
                    <a:pt x="50" y="214"/>
                    <a:pt x="45" y="242"/>
                  </a:cubicBezTo>
                  <a:cubicBezTo>
                    <a:pt x="41" y="269"/>
                    <a:pt x="57" y="298"/>
                    <a:pt x="69" y="320"/>
                  </a:cubicBezTo>
                  <a:cubicBezTo>
                    <a:pt x="88" y="353"/>
                    <a:pt x="113" y="383"/>
                    <a:pt x="140" y="409"/>
                  </a:cubicBezTo>
                  <a:cubicBezTo>
                    <a:pt x="159" y="426"/>
                    <a:pt x="183" y="446"/>
                    <a:pt x="210" y="449"/>
                  </a:cubicBezTo>
                  <a:cubicBezTo>
                    <a:pt x="215" y="454"/>
                    <a:pt x="221" y="459"/>
                    <a:pt x="228" y="463"/>
                  </a:cubicBezTo>
                  <a:cubicBezTo>
                    <a:pt x="149" y="473"/>
                    <a:pt x="96" y="401"/>
                    <a:pt x="63" y="339"/>
                  </a:cubicBezTo>
                  <a:close/>
                  <a:moveTo>
                    <a:pt x="360" y="457"/>
                  </a:moveTo>
                  <a:cubicBezTo>
                    <a:pt x="360" y="456"/>
                    <a:pt x="359" y="456"/>
                    <a:pt x="359" y="455"/>
                  </a:cubicBezTo>
                  <a:cubicBezTo>
                    <a:pt x="297" y="399"/>
                    <a:pt x="403" y="307"/>
                    <a:pt x="447" y="368"/>
                  </a:cubicBezTo>
                  <a:cubicBezTo>
                    <a:pt x="431" y="406"/>
                    <a:pt x="398" y="438"/>
                    <a:pt x="360" y="457"/>
                  </a:cubicBezTo>
                  <a:close/>
                  <a:moveTo>
                    <a:pt x="455" y="342"/>
                  </a:moveTo>
                  <a:cubicBezTo>
                    <a:pt x="454" y="348"/>
                    <a:pt x="452" y="354"/>
                    <a:pt x="450" y="359"/>
                  </a:cubicBezTo>
                  <a:cubicBezTo>
                    <a:pt x="397" y="298"/>
                    <a:pt x="286" y="399"/>
                    <a:pt x="353" y="460"/>
                  </a:cubicBezTo>
                  <a:cubicBezTo>
                    <a:pt x="342" y="465"/>
                    <a:pt x="332" y="468"/>
                    <a:pt x="322" y="471"/>
                  </a:cubicBezTo>
                  <a:cubicBezTo>
                    <a:pt x="254" y="487"/>
                    <a:pt x="203" y="440"/>
                    <a:pt x="165" y="390"/>
                  </a:cubicBezTo>
                  <a:cubicBezTo>
                    <a:pt x="136" y="352"/>
                    <a:pt x="106" y="304"/>
                    <a:pt x="97" y="254"/>
                  </a:cubicBezTo>
                  <a:cubicBezTo>
                    <a:pt x="97" y="253"/>
                    <a:pt x="97" y="252"/>
                    <a:pt x="96" y="251"/>
                  </a:cubicBezTo>
                  <a:cubicBezTo>
                    <a:pt x="95" y="243"/>
                    <a:pt x="94" y="235"/>
                    <a:pt x="94" y="227"/>
                  </a:cubicBezTo>
                  <a:cubicBezTo>
                    <a:pt x="95" y="228"/>
                    <a:pt x="95" y="228"/>
                    <a:pt x="95" y="228"/>
                  </a:cubicBezTo>
                  <a:cubicBezTo>
                    <a:pt x="158" y="248"/>
                    <a:pt x="197" y="321"/>
                    <a:pt x="264" y="331"/>
                  </a:cubicBezTo>
                  <a:cubicBezTo>
                    <a:pt x="279" y="333"/>
                    <a:pt x="292" y="329"/>
                    <a:pt x="304" y="323"/>
                  </a:cubicBezTo>
                  <a:cubicBezTo>
                    <a:pt x="304" y="323"/>
                    <a:pt x="305" y="323"/>
                    <a:pt x="305" y="323"/>
                  </a:cubicBezTo>
                  <a:cubicBezTo>
                    <a:pt x="339" y="332"/>
                    <a:pt x="369" y="293"/>
                    <a:pt x="356" y="262"/>
                  </a:cubicBezTo>
                  <a:cubicBezTo>
                    <a:pt x="369" y="238"/>
                    <a:pt x="378" y="211"/>
                    <a:pt x="374" y="184"/>
                  </a:cubicBezTo>
                  <a:cubicBezTo>
                    <a:pt x="373" y="178"/>
                    <a:pt x="372" y="174"/>
                    <a:pt x="371" y="169"/>
                  </a:cubicBezTo>
                  <a:cubicBezTo>
                    <a:pt x="394" y="194"/>
                    <a:pt x="420" y="223"/>
                    <a:pt x="437" y="254"/>
                  </a:cubicBezTo>
                  <a:cubicBezTo>
                    <a:pt x="436" y="256"/>
                    <a:pt x="438" y="258"/>
                    <a:pt x="439" y="259"/>
                  </a:cubicBezTo>
                  <a:cubicBezTo>
                    <a:pt x="453" y="285"/>
                    <a:pt x="460" y="313"/>
                    <a:pt x="455" y="342"/>
                  </a:cubicBezTo>
                  <a:close/>
                  <a:moveTo>
                    <a:pt x="446" y="253"/>
                  </a:moveTo>
                  <a:cubicBezTo>
                    <a:pt x="463" y="189"/>
                    <a:pt x="410" y="123"/>
                    <a:pt x="364" y="85"/>
                  </a:cubicBezTo>
                  <a:cubicBezTo>
                    <a:pt x="336" y="61"/>
                    <a:pt x="267" y="20"/>
                    <a:pt x="246" y="70"/>
                  </a:cubicBezTo>
                  <a:cubicBezTo>
                    <a:pt x="240" y="70"/>
                    <a:pt x="234" y="69"/>
                    <a:pt x="228" y="69"/>
                  </a:cubicBezTo>
                  <a:cubicBezTo>
                    <a:pt x="227" y="69"/>
                    <a:pt x="225" y="69"/>
                    <a:pt x="223" y="69"/>
                  </a:cubicBezTo>
                  <a:cubicBezTo>
                    <a:pt x="222" y="37"/>
                    <a:pt x="229" y="3"/>
                    <a:pt x="269" y="9"/>
                  </a:cubicBezTo>
                  <a:cubicBezTo>
                    <a:pt x="300" y="14"/>
                    <a:pt x="329" y="34"/>
                    <a:pt x="354" y="52"/>
                  </a:cubicBezTo>
                  <a:cubicBezTo>
                    <a:pt x="386" y="76"/>
                    <a:pt x="417" y="106"/>
                    <a:pt x="439" y="139"/>
                  </a:cubicBezTo>
                  <a:cubicBezTo>
                    <a:pt x="467" y="181"/>
                    <a:pt x="468" y="229"/>
                    <a:pt x="456" y="276"/>
                  </a:cubicBezTo>
                  <a:cubicBezTo>
                    <a:pt x="453" y="268"/>
                    <a:pt x="450" y="260"/>
                    <a:pt x="446" y="253"/>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7" name="îṧliḓê"/>
            <p:cNvSpPr/>
            <p:nvPr/>
          </p:nvSpPr>
          <p:spPr bwMode="auto">
            <a:xfrm>
              <a:off x="4635080" y="2531993"/>
              <a:ext cx="121149" cy="272857"/>
            </a:xfrm>
            <a:custGeom>
              <a:avLst/>
              <a:gdLst>
                <a:gd name="T0" fmla="*/ 67 w 77"/>
                <a:gd name="T1" fmla="*/ 5 h 174"/>
                <a:gd name="T2" fmla="*/ 63 w 77"/>
                <a:gd name="T3" fmla="*/ 2 h 174"/>
                <a:gd name="T4" fmla="*/ 16 w 77"/>
                <a:gd name="T5" fmla="*/ 15 h 174"/>
                <a:gd name="T6" fmla="*/ 11 w 77"/>
                <a:gd name="T7" fmla="*/ 49 h 174"/>
                <a:gd name="T8" fmla="*/ 12 w 77"/>
                <a:gd name="T9" fmla="*/ 171 h 174"/>
                <a:gd name="T10" fmla="*/ 17 w 77"/>
                <a:gd name="T11" fmla="*/ 174 h 174"/>
                <a:gd name="T12" fmla="*/ 61 w 77"/>
                <a:gd name="T13" fmla="*/ 171 h 174"/>
                <a:gd name="T14" fmla="*/ 61 w 77"/>
                <a:gd name="T15" fmla="*/ 163 h 174"/>
                <a:gd name="T16" fmla="*/ 19 w 77"/>
                <a:gd name="T17" fmla="*/ 165 h 174"/>
                <a:gd name="T18" fmla="*/ 21 w 77"/>
                <a:gd name="T19" fmla="*/ 38 h 174"/>
                <a:gd name="T20" fmla="*/ 23 w 77"/>
                <a:gd name="T21" fmla="*/ 19 h 174"/>
                <a:gd name="T22" fmla="*/ 56 w 77"/>
                <a:gd name="T23" fmla="*/ 9 h 174"/>
                <a:gd name="T24" fmla="*/ 60 w 77"/>
                <a:gd name="T25" fmla="*/ 121 h 174"/>
                <a:gd name="T26" fmla="*/ 38 w 77"/>
                <a:gd name="T27" fmla="*/ 119 h 174"/>
                <a:gd name="T28" fmla="*/ 39 w 77"/>
                <a:gd name="T29" fmla="*/ 56 h 174"/>
                <a:gd name="T30" fmla="*/ 31 w 77"/>
                <a:gd name="T31" fmla="*/ 54 h 174"/>
                <a:gd name="T32" fmla="*/ 31 w 77"/>
                <a:gd name="T33" fmla="*/ 122 h 174"/>
                <a:gd name="T34" fmla="*/ 35 w 77"/>
                <a:gd name="T35" fmla="*/ 126 h 174"/>
                <a:gd name="T36" fmla="*/ 64 w 77"/>
                <a:gd name="T37" fmla="*/ 129 h 174"/>
                <a:gd name="T38" fmla="*/ 68 w 77"/>
                <a:gd name="T39" fmla="*/ 125 h 174"/>
                <a:gd name="T40" fmla="*/ 67 w 77"/>
                <a:gd name="T41" fmla="*/ 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 h="174">
                  <a:moveTo>
                    <a:pt x="67" y="5"/>
                  </a:moveTo>
                  <a:cubicBezTo>
                    <a:pt x="67" y="3"/>
                    <a:pt x="65" y="2"/>
                    <a:pt x="63" y="2"/>
                  </a:cubicBezTo>
                  <a:cubicBezTo>
                    <a:pt x="54" y="1"/>
                    <a:pt x="19" y="0"/>
                    <a:pt x="16" y="15"/>
                  </a:cubicBezTo>
                  <a:cubicBezTo>
                    <a:pt x="14" y="26"/>
                    <a:pt x="13" y="37"/>
                    <a:pt x="11" y="49"/>
                  </a:cubicBezTo>
                  <a:cubicBezTo>
                    <a:pt x="7" y="87"/>
                    <a:pt x="0" y="133"/>
                    <a:pt x="12" y="171"/>
                  </a:cubicBezTo>
                  <a:cubicBezTo>
                    <a:pt x="13" y="173"/>
                    <a:pt x="15" y="174"/>
                    <a:pt x="17" y="174"/>
                  </a:cubicBezTo>
                  <a:cubicBezTo>
                    <a:pt x="32" y="170"/>
                    <a:pt x="47" y="170"/>
                    <a:pt x="61" y="171"/>
                  </a:cubicBezTo>
                  <a:cubicBezTo>
                    <a:pt x="66" y="171"/>
                    <a:pt x="66" y="163"/>
                    <a:pt x="61" y="163"/>
                  </a:cubicBezTo>
                  <a:cubicBezTo>
                    <a:pt x="47" y="162"/>
                    <a:pt x="33" y="162"/>
                    <a:pt x="19" y="165"/>
                  </a:cubicBezTo>
                  <a:cubicBezTo>
                    <a:pt x="8" y="126"/>
                    <a:pt x="16" y="78"/>
                    <a:pt x="21" y="38"/>
                  </a:cubicBezTo>
                  <a:cubicBezTo>
                    <a:pt x="22" y="32"/>
                    <a:pt x="23" y="26"/>
                    <a:pt x="23" y="19"/>
                  </a:cubicBezTo>
                  <a:cubicBezTo>
                    <a:pt x="25" y="9"/>
                    <a:pt x="49" y="9"/>
                    <a:pt x="56" y="9"/>
                  </a:cubicBezTo>
                  <a:cubicBezTo>
                    <a:pt x="72" y="10"/>
                    <a:pt x="62" y="97"/>
                    <a:pt x="60" y="121"/>
                  </a:cubicBezTo>
                  <a:cubicBezTo>
                    <a:pt x="53" y="120"/>
                    <a:pt x="46" y="119"/>
                    <a:pt x="38" y="119"/>
                  </a:cubicBezTo>
                  <a:cubicBezTo>
                    <a:pt x="37" y="98"/>
                    <a:pt x="36" y="76"/>
                    <a:pt x="39" y="56"/>
                  </a:cubicBezTo>
                  <a:cubicBezTo>
                    <a:pt x="40" y="51"/>
                    <a:pt x="32" y="49"/>
                    <a:pt x="31" y="54"/>
                  </a:cubicBezTo>
                  <a:cubicBezTo>
                    <a:pt x="28" y="76"/>
                    <a:pt x="29" y="100"/>
                    <a:pt x="31" y="122"/>
                  </a:cubicBezTo>
                  <a:cubicBezTo>
                    <a:pt x="31" y="125"/>
                    <a:pt x="32" y="126"/>
                    <a:pt x="35" y="126"/>
                  </a:cubicBezTo>
                  <a:cubicBezTo>
                    <a:pt x="44" y="127"/>
                    <a:pt x="54" y="128"/>
                    <a:pt x="64" y="129"/>
                  </a:cubicBezTo>
                  <a:cubicBezTo>
                    <a:pt x="66" y="129"/>
                    <a:pt x="67" y="127"/>
                    <a:pt x="68" y="125"/>
                  </a:cubicBezTo>
                  <a:cubicBezTo>
                    <a:pt x="70" y="85"/>
                    <a:pt x="77" y="45"/>
                    <a:pt x="67" y="5"/>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8" name="îś1íḋé"/>
            <p:cNvSpPr/>
            <p:nvPr/>
          </p:nvSpPr>
          <p:spPr bwMode="auto">
            <a:xfrm>
              <a:off x="5276839" y="1649029"/>
              <a:ext cx="218285" cy="259760"/>
            </a:xfrm>
            <a:custGeom>
              <a:avLst/>
              <a:gdLst>
                <a:gd name="T0" fmla="*/ 91 w 139"/>
                <a:gd name="T1" fmla="*/ 73 h 165"/>
                <a:gd name="T2" fmla="*/ 73 w 139"/>
                <a:gd name="T3" fmla="*/ 71 h 165"/>
                <a:gd name="T4" fmla="*/ 78 w 139"/>
                <a:gd name="T5" fmla="*/ 20 h 165"/>
                <a:gd name="T6" fmla="*/ 22 w 139"/>
                <a:gd name="T7" fmla="*/ 13 h 165"/>
                <a:gd name="T8" fmla="*/ 16 w 139"/>
                <a:gd name="T9" fmla="*/ 64 h 165"/>
                <a:gd name="T10" fmla="*/ 18 w 139"/>
                <a:gd name="T11" fmla="*/ 80 h 165"/>
                <a:gd name="T12" fmla="*/ 14 w 139"/>
                <a:gd name="T13" fmla="*/ 138 h 165"/>
                <a:gd name="T14" fmla="*/ 7 w 139"/>
                <a:gd name="T15" fmla="*/ 153 h 165"/>
                <a:gd name="T16" fmla="*/ 6 w 139"/>
                <a:gd name="T17" fmla="*/ 155 h 165"/>
                <a:gd name="T18" fmla="*/ 5 w 139"/>
                <a:gd name="T19" fmla="*/ 156 h 165"/>
                <a:gd name="T20" fmla="*/ 7 w 139"/>
                <a:gd name="T21" fmla="*/ 163 h 165"/>
                <a:gd name="T22" fmla="*/ 26 w 139"/>
                <a:gd name="T23" fmla="*/ 157 h 165"/>
                <a:gd name="T24" fmla="*/ 47 w 139"/>
                <a:gd name="T25" fmla="*/ 149 h 165"/>
                <a:gd name="T26" fmla="*/ 122 w 139"/>
                <a:gd name="T27" fmla="*/ 112 h 165"/>
                <a:gd name="T28" fmla="*/ 131 w 139"/>
                <a:gd name="T29" fmla="*/ 101 h 165"/>
                <a:gd name="T30" fmla="*/ 91 w 139"/>
                <a:gd name="T31" fmla="*/ 73 h 165"/>
                <a:gd name="T32" fmla="*/ 17 w 139"/>
                <a:gd name="T33" fmla="*/ 151 h 165"/>
                <a:gd name="T34" fmla="*/ 22 w 139"/>
                <a:gd name="T35" fmla="*/ 49 h 165"/>
                <a:gd name="T36" fmla="*/ 43 w 139"/>
                <a:gd name="T37" fmla="*/ 16 h 165"/>
                <a:gd name="T38" fmla="*/ 76 w 139"/>
                <a:gd name="T39" fmla="*/ 39 h 165"/>
                <a:gd name="T40" fmla="*/ 64 w 139"/>
                <a:gd name="T41" fmla="*/ 71 h 165"/>
                <a:gd name="T42" fmla="*/ 63 w 139"/>
                <a:gd name="T43" fmla="*/ 73 h 165"/>
                <a:gd name="T44" fmla="*/ 65 w 139"/>
                <a:gd name="T45" fmla="*/ 77 h 165"/>
                <a:gd name="T46" fmla="*/ 65 w 139"/>
                <a:gd name="T47" fmla="*/ 77 h 165"/>
                <a:gd name="T48" fmla="*/ 67 w 139"/>
                <a:gd name="T49" fmla="*/ 78 h 165"/>
                <a:gd name="T50" fmla="*/ 67 w 139"/>
                <a:gd name="T51" fmla="*/ 78 h 165"/>
                <a:gd name="T52" fmla="*/ 123 w 139"/>
                <a:gd name="T53" fmla="*/ 92 h 165"/>
                <a:gd name="T54" fmla="*/ 101 w 139"/>
                <a:gd name="T55" fmla="*/ 116 h 165"/>
                <a:gd name="T56" fmla="*/ 18 w 139"/>
                <a:gd name="T57" fmla="*/ 151 h 165"/>
                <a:gd name="T58" fmla="*/ 17 w 139"/>
                <a:gd name="T59" fmla="*/ 15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9" h="165">
                  <a:moveTo>
                    <a:pt x="91" y="73"/>
                  </a:moveTo>
                  <a:cubicBezTo>
                    <a:pt x="84" y="72"/>
                    <a:pt x="78" y="71"/>
                    <a:pt x="73" y="71"/>
                  </a:cubicBezTo>
                  <a:cubicBezTo>
                    <a:pt x="81" y="56"/>
                    <a:pt x="92" y="33"/>
                    <a:pt x="78" y="20"/>
                  </a:cubicBezTo>
                  <a:cubicBezTo>
                    <a:pt x="67" y="9"/>
                    <a:pt x="35" y="0"/>
                    <a:pt x="22" y="13"/>
                  </a:cubicBezTo>
                  <a:cubicBezTo>
                    <a:pt x="9" y="26"/>
                    <a:pt x="14" y="48"/>
                    <a:pt x="16" y="64"/>
                  </a:cubicBezTo>
                  <a:cubicBezTo>
                    <a:pt x="17" y="69"/>
                    <a:pt x="17" y="74"/>
                    <a:pt x="18" y="80"/>
                  </a:cubicBezTo>
                  <a:cubicBezTo>
                    <a:pt x="20" y="100"/>
                    <a:pt x="21" y="120"/>
                    <a:pt x="14" y="138"/>
                  </a:cubicBezTo>
                  <a:cubicBezTo>
                    <a:pt x="12" y="144"/>
                    <a:pt x="10" y="148"/>
                    <a:pt x="7" y="153"/>
                  </a:cubicBezTo>
                  <a:cubicBezTo>
                    <a:pt x="6" y="154"/>
                    <a:pt x="6" y="155"/>
                    <a:pt x="6" y="155"/>
                  </a:cubicBezTo>
                  <a:cubicBezTo>
                    <a:pt x="5" y="155"/>
                    <a:pt x="5" y="155"/>
                    <a:pt x="5" y="156"/>
                  </a:cubicBezTo>
                  <a:cubicBezTo>
                    <a:pt x="0" y="157"/>
                    <a:pt x="2" y="165"/>
                    <a:pt x="7" y="163"/>
                  </a:cubicBezTo>
                  <a:cubicBezTo>
                    <a:pt x="13" y="161"/>
                    <a:pt x="20" y="159"/>
                    <a:pt x="26" y="157"/>
                  </a:cubicBezTo>
                  <a:cubicBezTo>
                    <a:pt x="33" y="154"/>
                    <a:pt x="40" y="152"/>
                    <a:pt x="47" y="149"/>
                  </a:cubicBezTo>
                  <a:cubicBezTo>
                    <a:pt x="74" y="140"/>
                    <a:pt x="101" y="129"/>
                    <a:pt x="122" y="112"/>
                  </a:cubicBezTo>
                  <a:cubicBezTo>
                    <a:pt x="127" y="108"/>
                    <a:pt x="130" y="105"/>
                    <a:pt x="131" y="101"/>
                  </a:cubicBezTo>
                  <a:cubicBezTo>
                    <a:pt x="139" y="86"/>
                    <a:pt x="112" y="78"/>
                    <a:pt x="91" y="73"/>
                  </a:cubicBezTo>
                  <a:close/>
                  <a:moveTo>
                    <a:pt x="17" y="151"/>
                  </a:moveTo>
                  <a:cubicBezTo>
                    <a:pt x="34" y="119"/>
                    <a:pt x="26" y="83"/>
                    <a:pt x="22" y="49"/>
                  </a:cubicBezTo>
                  <a:cubicBezTo>
                    <a:pt x="21" y="32"/>
                    <a:pt x="21" y="15"/>
                    <a:pt x="43" y="16"/>
                  </a:cubicBezTo>
                  <a:cubicBezTo>
                    <a:pt x="58" y="16"/>
                    <a:pt x="76" y="22"/>
                    <a:pt x="76" y="39"/>
                  </a:cubicBezTo>
                  <a:cubicBezTo>
                    <a:pt x="76" y="51"/>
                    <a:pt x="69" y="62"/>
                    <a:pt x="64" y="71"/>
                  </a:cubicBezTo>
                  <a:cubicBezTo>
                    <a:pt x="64" y="72"/>
                    <a:pt x="63" y="72"/>
                    <a:pt x="63" y="73"/>
                  </a:cubicBezTo>
                  <a:cubicBezTo>
                    <a:pt x="63" y="75"/>
                    <a:pt x="64" y="76"/>
                    <a:pt x="65" y="77"/>
                  </a:cubicBezTo>
                  <a:cubicBezTo>
                    <a:pt x="65" y="77"/>
                    <a:pt x="65" y="77"/>
                    <a:pt x="65" y="77"/>
                  </a:cubicBezTo>
                  <a:cubicBezTo>
                    <a:pt x="66" y="78"/>
                    <a:pt x="66" y="78"/>
                    <a:pt x="67" y="78"/>
                  </a:cubicBezTo>
                  <a:cubicBezTo>
                    <a:pt x="67" y="78"/>
                    <a:pt x="67" y="78"/>
                    <a:pt x="67" y="78"/>
                  </a:cubicBezTo>
                  <a:cubicBezTo>
                    <a:pt x="83" y="80"/>
                    <a:pt x="110" y="80"/>
                    <a:pt x="123" y="92"/>
                  </a:cubicBezTo>
                  <a:cubicBezTo>
                    <a:pt x="131" y="100"/>
                    <a:pt x="106" y="114"/>
                    <a:pt x="101" y="116"/>
                  </a:cubicBezTo>
                  <a:cubicBezTo>
                    <a:pt x="75" y="131"/>
                    <a:pt x="46" y="141"/>
                    <a:pt x="18" y="151"/>
                  </a:cubicBezTo>
                  <a:cubicBezTo>
                    <a:pt x="17" y="151"/>
                    <a:pt x="17" y="151"/>
                    <a:pt x="17" y="151"/>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9" name="i$lidê"/>
            <p:cNvSpPr/>
            <p:nvPr/>
          </p:nvSpPr>
          <p:spPr bwMode="auto">
            <a:xfrm>
              <a:off x="2718534" y="2001560"/>
              <a:ext cx="126606" cy="176811"/>
            </a:xfrm>
            <a:custGeom>
              <a:avLst/>
              <a:gdLst>
                <a:gd name="T0" fmla="*/ 1 w 81"/>
                <a:gd name="T1" fmla="*/ 12 h 113"/>
                <a:gd name="T2" fmla="*/ 13 w 81"/>
                <a:gd name="T3" fmla="*/ 106 h 113"/>
                <a:gd name="T4" fmla="*/ 17 w 81"/>
                <a:gd name="T5" fmla="*/ 110 h 113"/>
                <a:gd name="T6" fmla="*/ 76 w 81"/>
                <a:gd name="T7" fmla="*/ 110 h 113"/>
                <a:gd name="T8" fmla="*/ 76 w 81"/>
                <a:gd name="T9" fmla="*/ 102 h 113"/>
                <a:gd name="T10" fmla="*/ 21 w 81"/>
                <a:gd name="T11" fmla="*/ 102 h 113"/>
                <a:gd name="T12" fmla="*/ 16 w 81"/>
                <a:gd name="T13" fmla="*/ 63 h 113"/>
                <a:gd name="T14" fmla="*/ 50 w 81"/>
                <a:gd name="T15" fmla="*/ 61 h 113"/>
                <a:gd name="T16" fmla="*/ 52 w 81"/>
                <a:gd name="T17" fmla="*/ 54 h 113"/>
                <a:gd name="T18" fmla="*/ 14 w 81"/>
                <a:gd name="T19" fmla="*/ 55 h 113"/>
                <a:gd name="T20" fmla="*/ 9 w 81"/>
                <a:gd name="T21" fmla="*/ 12 h 113"/>
                <a:gd name="T22" fmla="*/ 9 w 81"/>
                <a:gd name="T23" fmla="*/ 11 h 113"/>
                <a:gd name="T24" fmla="*/ 63 w 81"/>
                <a:gd name="T25" fmla="*/ 11 h 113"/>
                <a:gd name="T26" fmla="*/ 63 w 81"/>
                <a:gd name="T27" fmla="*/ 3 h 113"/>
                <a:gd name="T28" fmla="*/ 3 w 81"/>
                <a:gd name="T29" fmla="*/ 3 h 113"/>
                <a:gd name="T30" fmla="*/ 2 w 81"/>
                <a:gd name="T31" fmla="*/ 10 h 113"/>
                <a:gd name="T32" fmla="*/ 1 w 81"/>
                <a:gd name="T33" fmla="*/ 1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113">
                  <a:moveTo>
                    <a:pt x="1" y="12"/>
                  </a:moveTo>
                  <a:cubicBezTo>
                    <a:pt x="2" y="44"/>
                    <a:pt x="12" y="75"/>
                    <a:pt x="13" y="106"/>
                  </a:cubicBezTo>
                  <a:cubicBezTo>
                    <a:pt x="13" y="108"/>
                    <a:pt x="15" y="111"/>
                    <a:pt x="17" y="110"/>
                  </a:cubicBezTo>
                  <a:cubicBezTo>
                    <a:pt x="37" y="108"/>
                    <a:pt x="56" y="113"/>
                    <a:pt x="76" y="110"/>
                  </a:cubicBezTo>
                  <a:cubicBezTo>
                    <a:pt x="81" y="110"/>
                    <a:pt x="81" y="102"/>
                    <a:pt x="76" y="102"/>
                  </a:cubicBezTo>
                  <a:cubicBezTo>
                    <a:pt x="58" y="105"/>
                    <a:pt x="39" y="101"/>
                    <a:pt x="21" y="102"/>
                  </a:cubicBezTo>
                  <a:cubicBezTo>
                    <a:pt x="20" y="89"/>
                    <a:pt x="18" y="76"/>
                    <a:pt x="16" y="63"/>
                  </a:cubicBezTo>
                  <a:cubicBezTo>
                    <a:pt x="27" y="61"/>
                    <a:pt x="39" y="58"/>
                    <a:pt x="50" y="61"/>
                  </a:cubicBezTo>
                  <a:cubicBezTo>
                    <a:pt x="55" y="63"/>
                    <a:pt x="57" y="55"/>
                    <a:pt x="52" y="54"/>
                  </a:cubicBezTo>
                  <a:cubicBezTo>
                    <a:pt x="40" y="50"/>
                    <a:pt x="27" y="53"/>
                    <a:pt x="14" y="55"/>
                  </a:cubicBezTo>
                  <a:cubicBezTo>
                    <a:pt x="12" y="41"/>
                    <a:pt x="10" y="27"/>
                    <a:pt x="9" y="12"/>
                  </a:cubicBezTo>
                  <a:cubicBezTo>
                    <a:pt x="9" y="12"/>
                    <a:pt x="9" y="11"/>
                    <a:pt x="9" y="11"/>
                  </a:cubicBezTo>
                  <a:cubicBezTo>
                    <a:pt x="27" y="8"/>
                    <a:pt x="45" y="10"/>
                    <a:pt x="63" y="11"/>
                  </a:cubicBezTo>
                  <a:cubicBezTo>
                    <a:pt x="68" y="12"/>
                    <a:pt x="68" y="4"/>
                    <a:pt x="63" y="3"/>
                  </a:cubicBezTo>
                  <a:cubicBezTo>
                    <a:pt x="43" y="2"/>
                    <a:pt x="23" y="0"/>
                    <a:pt x="3" y="3"/>
                  </a:cubicBezTo>
                  <a:cubicBezTo>
                    <a:pt x="0" y="4"/>
                    <a:pt x="0" y="8"/>
                    <a:pt x="2" y="10"/>
                  </a:cubicBezTo>
                  <a:cubicBezTo>
                    <a:pt x="2" y="11"/>
                    <a:pt x="1" y="11"/>
                    <a:pt x="1" y="12"/>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0" name="îSļïḓè"/>
            <p:cNvSpPr/>
            <p:nvPr/>
          </p:nvSpPr>
          <p:spPr bwMode="auto">
            <a:xfrm>
              <a:off x="2889888" y="2068137"/>
              <a:ext cx="92772" cy="20737"/>
            </a:xfrm>
            <a:custGeom>
              <a:avLst/>
              <a:gdLst>
                <a:gd name="T0" fmla="*/ 5 w 59"/>
                <a:gd name="T1" fmla="*/ 12 h 13"/>
                <a:gd name="T2" fmla="*/ 53 w 59"/>
                <a:gd name="T3" fmla="*/ 9 h 13"/>
                <a:gd name="T4" fmla="*/ 51 w 59"/>
                <a:gd name="T5" fmla="*/ 1 h 13"/>
                <a:gd name="T6" fmla="*/ 5 w 59"/>
                <a:gd name="T7" fmla="*/ 4 h 13"/>
                <a:gd name="T8" fmla="*/ 5 w 59"/>
                <a:gd name="T9" fmla="*/ 12 h 13"/>
              </a:gdLst>
              <a:ahLst/>
              <a:cxnLst>
                <a:cxn ang="0">
                  <a:pos x="T0" y="T1"/>
                </a:cxn>
                <a:cxn ang="0">
                  <a:pos x="T2" y="T3"/>
                </a:cxn>
                <a:cxn ang="0">
                  <a:pos x="T4" y="T5"/>
                </a:cxn>
                <a:cxn ang="0">
                  <a:pos x="T6" y="T7"/>
                </a:cxn>
                <a:cxn ang="0">
                  <a:pos x="T8" y="T9"/>
                </a:cxn>
              </a:cxnLst>
              <a:rect l="0" t="0" r="r" b="b"/>
              <a:pathLst>
                <a:path w="59" h="13">
                  <a:moveTo>
                    <a:pt x="5" y="12"/>
                  </a:moveTo>
                  <a:cubicBezTo>
                    <a:pt x="21" y="12"/>
                    <a:pt x="37" y="12"/>
                    <a:pt x="53" y="9"/>
                  </a:cubicBezTo>
                  <a:cubicBezTo>
                    <a:pt x="59" y="8"/>
                    <a:pt x="56" y="0"/>
                    <a:pt x="51" y="1"/>
                  </a:cubicBezTo>
                  <a:cubicBezTo>
                    <a:pt x="36" y="4"/>
                    <a:pt x="20" y="4"/>
                    <a:pt x="5" y="4"/>
                  </a:cubicBezTo>
                  <a:cubicBezTo>
                    <a:pt x="0" y="5"/>
                    <a:pt x="0" y="13"/>
                    <a:pt x="5" y="12"/>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1" name="isļîḋe"/>
            <p:cNvSpPr/>
            <p:nvPr/>
          </p:nvSpPr>
          <p:spPr bwMode="auto">
            <a:xfrm>
              <a:off x="2890979" y="2093240"/>
              <a:ext cx="92772" cy="28377"/>
            </a:xfrm>
            <a:custGeom>
              <a:avLst/>
              <a:gdLst>
                <a:gd name="T0" fmla="*/ 52 w 59"/>
                <a:gd name="T1" fmla="*/ 1 h 18"/>
                <a:gd name="T2" fmla="*/ 5 w 59"/>
                <a:gd name="T3" fmla="*/ 10 h 18"/>
                <a:gd name="T4" fmla="*/ 8 w 59"/>
                <a:gd name="T5" fmla="*/ 17 h 18"/>
                <a:gd name="T6" fmla="*/ 54 w 59"/>
                <a:gd name="T7" fmla="*/ 9 h 18"/>
                <a:gd name="T8" fmla="*/ 52 w 59"/>
                <a:gd name="T9" fmla="*/ 1 h 18"/>
              </a:gdLst>
              <a:ahLst/>
              <a:cxnLst>
                <a:cxn ang="0">
                  <a:pos x="T0" y="T1"/>
                </a:cxn>
                <a:cxn ang="0">
                  <a:pos x="T2" y="T3"/>
                </a:cxn>
                <a:cxn ang="0">
                  <a:pos x="T4" y="T5"/>
                </a:cxn>
                <a:cxn ang="0">
                  <a:pos x="T6" y="T7"/>
                </a:cxn>
                <a:cxn ang="0">
                  <a:pos x="T8" y="T9"/>
                </a:cxn>
              </a:cxnLst>
              <a:rect l="0" t="0" r="r" b="b"/>
              <a:pathLst>
                <a:path w="59" h="18">
                  <a:moveTo>
                    <a:pt x="52" y="1"/>
                  </a:moveTo>
                  <a:cubicBezTo>
                    <a:pt x="36" y="4"/>
                    <a:pt x="21" y="7"/>
                    <a:pt x="5" y="10"/>
                  </a:cubicBezTo>
                  <a:cubicBezTo>
                    <a:pt x="0" y="11"/>
                    <a:pt x="2" y="18"/>
                    <a:pt x="8" y="17"/>
                  </a:cubicBezTo>
                  <a:cubicBezTo>
                    <a:pt x="23" y="15"/>
                    <a:pt x="39" y="12"/>
                    <a:pt x="54" y="9"/>
                  </a:cubicBezTo>
                  <a:cubicBezTo>
                    <a:pt x="59" y="8"/>
                    <a:pt x="57" y="0"/>
                    <a:pt x="52" y="1"/>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2" name="íṥḷîḋè"/>
            <p:cNvSpPr/>
            <p:nvPr/>
          </p:nvSpPr>
          <p:spPr bwMode="auto">
            <a:xfrm>
              <a:off x="3018676" y="1998286"/>
              <a:ext cx="232474" cy="126606"/>
            </a:xfrm>
            <a:custGeom>
              <a:avLst/>
              <a:gdLst>
                <a:gd name="T0" fmla="*/ 30 w 148"/>
                <a:gd name="T1" fmla="*/ 77 h 81"/>
                <a:gd name="T2" fmla="*/ 38 w 148"/>
                <a:gd name="T3" fmla="*/ 76 h 81"/>
                <a:gd name="T4" fmla="*/ 46 w 148"/>
                <a:gd name="T5" fmla="*/ 16 h 81"/>
                <a:gd name="T6" fmla="*/ 81 w 148"/>
                <a:gd name="T7" fmla="*/ 64 h 81"/>
                <a:gd name="T8" fmla="*/ 89 w 148"/>
                <a:gd name="T9" fmla="*/ 62 h 81"/>
                <a:gd name="T10" fmla="*/ 110 w 148"/>
                <a:gd name="T11" fmla="*/ 12 h 81"/>
                <a:gd name="T12" fmla="*/ 139 w 148"/>
                <a:gd name="T13" fmla="*/ 62 h 81"/>
                <a:gd name="T14" fmla="*/ 147 w 148"/>
                <a:gd name="T15" fmla="*/ 62 h 81"/>
                <a:gd name="T16" fmla="*/ 113 w 148"/>
                <a:gd name="T17" fmla="*/ 4 h 81"/>
                <a:gd name="T18" fmla="*/ 83 w 148"/>
                <a:gd name="T19" fmla="*/ 45 h 81"/>
                <a:gd name="T20" fmla="*/ 44 w 148"/>
                <a:gd name="T21" fmla="*/ 9 h 81"/>
                <a:gd name="T22" fmla="*/ 27 w 148"/>
                <a:gd name="T23" fmla="*/ 52 h 81"/>
                <a:gd name="T24" fmla="*/ 9 w 148"/>
                <a:gd name="T25" fmla="*/ 5 h 81"/>
                <a:gd name="T26" fmla="*/ 1 w 148"/>
                <a:gd name="T27" fmla="*/ 8 h 81"/>
                <a:gd name="T28" fmla="*/ 30 w 148"/>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81">
                  <a:moveTo>
                    <a:pt x="30" y="77"/>
                  </a:moveTo>
                  <a:cubicBezTo>
                    <a:pt x="32" y="81"/>
                    <a:pt x="38" y="81"/>
                    <a:pt x="38" y="76"/>
                  </a:cubicBezTo>
                  <a:cubicBezTo>
                    <a:pt x="37" y="63"/>
                    <a:pt x="28" y="21"/>
                    <a:pt x="46" y="16"/>
                  </a:cubicBezTo>
                  <a:cubicBezTo>
                    <a:pt x="72" y="9"/>
                    <a:pt x="74" y="48"/>
                    <a:pt x="81" y="64"/>
                  </a:cubicBezTo>
                  <a:cubicBezTo>
                    <a:pt x="83" y="67"/>
                    <a:pt x="88" y="65"/>
                    <a:pt x="89" y="62"/>
                  </a:cubicBezTo>
                  <a:cubicBezTo>
                    <a:pt x="90" y="46"/>
                    <a:pt x="92" y="19"/>
                    <a:pt x="110" y="12"/>
                  </a:cubicBezTo>
                  <a:cubicBezTo>
                    <a:pt x="131" y="5"/>
                    <a:pt x="138" y="50"/>
                    <a:pt x="139" y="62"/>
                  </a:cubicBezTo>
                  <a:cubicBezTo>
                    <a:pt x="140" y="67"/>
                    <a:pt x="148" y="67"/>
                    <a:pt x="147" y="62"/>
                  </a:cubicBezTo>
                  <a:cubicBezTo>
                    <a:pt x="145" y="41"/>
                    <a:pt x="139" y="7"/>
                    <a:pt x="113" y="4"/>
                  </a:cubicBezTo>
                  <a:cubicBezTo>
                    <a:pt x="94" y="1"/>
                    <a:pt x="86" y="26"/>
                    <a:pt x="83" y="45"/>
                  </a:cubicBezTo>
                  <a:cubicBezTo>
                    <a:pt x="76" y="25"/>
                    <a:pt x="72" y="5"/>
                    <a:pt x="44" y="9"/>
                  </a:cubicBezTo>
                  <a:cubicBezTo>
                    <a:pt x="27" y="11"/>
                    <a:pt x="26" y="33"/>
                    <a:pt x="27" y="52"/>
                  </a:cubicBezTo>
                  <a:cubicBezTo>
                    <a:pt x="20" y="37"/>
                    <a:pt x="13" y="22"/>
                    <a:pt x="9" y="5"/>
                  </a:cubicBezTo>
                  <a:cubicBezTo>
                    <a:pt x="8" y="0"/>
                    <a:pt x="0" y="3"/>
                    <a:pt x="1" y="8"/>
                  </a:cubicBezTo>
                  <a:cubicBezTo>
                    <a:pt x="7" y="33"/>
                    <a:pt x="20" y="54"/>
                    <a:pt x="30" y="77"/>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3" name="ísḻîḍê"/>
            <p:cNvSpPr/>
            <p:nvPr/>
          </p:nvSpPr>
          <p:spPr bwMode="auto">
            <a:xfrm>
              <a:off x="3262064" y="1998286"/>
              <a:ext cx="130971" cy="109143"/>
            </a:xfrm>
            <a:custGeom>
              <a:avLst/>
              <a:gdLst>
                <a:gd name="T0" fmla="*/ 42 w 83"/>
                <a:gd name="T1" fmla="*/ 8 h 70"/>
                <a:gd name="T2" fmla="*/ 42 w 83"/>
                <a:gd name="T3" fmla="*/ 0 h 70"/>
                <a:gd name="T4" fmla="*/ 8 w 83"/>
                <a:gd name="T5" fmla="*/ 40 h 70"/>
                <a:gd name="T6" fmla="*/ 78 w 83"/>
                <a:gd name="T7" fmla="*/ 55 h 70"/>
                <a:gd name="T8" fmla="*/ 76 w 83"/>
                <a:gd name="T9" fmla="*/ 47 h 70"/>
                <a:gd name="T10" fmla="*/ 17 w 83"/>
                <a:gd name="T11" fmla="*/ 41 h 70"/>
                <a:gd name="T12" fmla="*/ 42 w 83"/>
                <a:gd name="T13" fmla="*/ 8 h 70"/>
              </a:gdLst>
              <a:ahLst/>
              <a:cxnLst>
                <a:cxn ang="0">
                  <a:pos x="T0" y="T1"/>
                </a:cxn>
                <a:cxn ang="0">
                  <a:pos x="T2" y="T3"/>
                </a:cxn>
                <a:cxn ang="0">
                  <a:pos x="T4" y="T5"/>
                </a:cxn>
                <a:cxn ang="0">
                  <a:pos x="T6" y="T7"/>
                </a:cxn>
                <a:cxn ang="0">
                  <a:pos x="T8" y="T9"/>
                </a:cxn>
                <a:cxn ang="0">
                  <a:pos x="T10" y="T11"/>
                </a:cxn>
                <a:cxn ang="0">
                  <a:pos x="T12" y="T13"/>
                </a:cxn>
              </a:cxnLst>
              <a:rect l="0" t="0" r="r" b="b"/>
              <a:pathLst>
                <a:path w="83" h="70">
                  <a:moveTo>
                    <a:pt x="42" y="8"/>
                  </a:moveTo>
                  <a:cubicBezTo>
                    <a:pt x="47" y="8"/>
                    <a:pt x="47" y="0"/>
                    <a:pt x="42" y="0"/>
                  </a:cubicBezTo>
                  <a:cubicBezTo>
                    <a:pt x="21" y="2"/>
                    <a:pt x="0" y="18"/>
                    <a:pt x="8" y="40"/>
                  </a:cubicBezTo>
                  <a:cubicBezTo>
                    <a:pt x="17" y="70"/>
                    <a:pt x="57" y="63"/>
                    <a:pt x="78" y="55"/>
                  </a:cubicBezTo>
                  <a:cubicBezTo>
                    <a:pt x="83" y="53"/>
                    <a:pt x="81" y="45"/>
                    <a:pt x="76" y="47"/>
                  </a:cubicBezTo>
                  <a:cubicBezTo>
                    <a:pt x="58" y="54"/>
                    <a:pt x="28" y="62"/>
                    <a:pt x="17" y="41"/>
                  </a:cubicBezTo>
                  <a:cubicBezTo>
                    <a:pt x="7" y="23"/>
                    <a:pt x="27" y="10"/>
                    <a:pt x="42" y="8"/>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4" name="iş1ïdè"/>
            <p:cNvSpPr/>
            <p:nvPr/>
          </p:nvSpPr>
          <p:spPr bwMode="auto">
            <a:xfrm>
              <a:off x="3350470" y="1939349"/>
              <a:ext cx="82948" cy="94955"/>
            </a:xfrm>
            <a:custGeom>
              <a:avLst/>
              <a:gdLst>
                <a:gd name="T0" fmla="*/ 35 w 53"/>
                <a:gd name="T1" fmla="*/ 10 h 60"/>
                <a:gd name="T2" fmla="*/ 18 w 53"/>
                <a:gd name="T3" fmla="*/ 1 h 60"/>
                <a:gd name="T4" fmla="*/ 4 w 53"/>
                <a:gd name="T5" fmla="*/ 7 h 60"/>
                <a:gd name="T6" fmla="*/ 10 w 53"/>
                <a:gd name="T7" fmla="*/ 13 h 60"/>
                <a:gd name="T8" fmla="*/ 29 w 53"/>
                <a:gd name="T9" fmla="*/ 17 h 60"/>
                <a:gd name="T10" fmla="*/ 10 w 53"/>
                <a:gd name="T11" fmla="*/ 40 h 60"/>
                <a:gd name="T12" fmla="*/ 10 w 53"/>
                <a:gd name="T13" fmla="*/ 45 h 60"/>
                <a:gd name="T14" fmla="*/ 31 w 53"/>
                <a:gd name="T15" fmla="*/ 58 h 60"/>
                <a:gd name="T16" fmla="*/ 49 w 53"/>
                <a:gd name="T17" fmla="*/ 47 h 60"/>
                <a:gd name="T18" fmla="*/ 45 w 53"/>
                <a:gd name="T19" fmla="*/ 40 h 60"/>
                <a:gd name="T20" fmla="*/ 32 w 53"/>
                <a:gd name="T21" fmla="*/ 49 h 60"/>
                <a:gd name="T22" fmla="*/ 18 w 53"/>
                <a:gd name="T23" fmla="*/ 43 h 60"/>
                <a:gd name="T24" fmla="*/ 35 w 53"/>
                <a:gd name="T25"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60">
                  <a:moveTo>
                    <a:pt x="35" y="10"/>
                  </a:moveTo>
                  <a:cubicBezTo>
                    <a:pt x="32" y="2"/>
                    <a:pt x="26" y="0"/>
                    <a:pt x="18" y="1"/>
                  </a:cubicBezTo>
                  <a:cubicBezTo>
                    <a:pt x="13" y="2"/>
                    <a:pt x="8" y="4"/>
                    <a:pt x="4" y="7"/>
                  </a:cubicBezTo>
                  <a:cubicBezTo>
                    <a:pt x="0" y="11"/>
                    <a:pt x="6" y="16"/>
                    <a:pt x="10" y="13"/>
                  </a:cubicBezTo>
                  <a:cubicBezTo>
                    <a:pt x="16" y="7"/>
                    <a:pt x="27" y="6"/>
                    <a:pt x="29" y="17"/>
                  </a:cubicBezTo>
                  <a:cubicBezTo>
                    <a:pt x="30" y="25"/>
                    <a:pt x="15" y="35"/>
                    <a:pt x="10" y="40"/>
                  </a:cubicBezTo>
                  <a:cubicBezTo>
                    <a:pt x="8" y="41"/>
                    <a:pt x="9" y="44"/>
                    <a:pt x="10" y="45"/>
                  </a:cubicBezTo>
                  <a:cubicBezTo>
                    <a:pt x="15" y="51"/>
                    <a:pt x="22" y="60"/>
                    <a:pt x="31" y="58"/>
                  </a:cubicBezTo>
                  <a:cubicBezTo>
                    <a:pt x="38" y="57"/>
                    <a:pt x="42" y="50"/>
                    <a:pt x="49" y="47"/>
                  </a:cubicBezTo>
                  <a:cubicBezTo>
                    <a:pt x="53" y="45"/>
                    <a:pt x="49" y="38"/>
                    <a:pt x="45" y="40"/>
                  </a:cubicBezTo>
                  <a:cubicBezTo>
                    <a:pt x="40" y="43"/>
                    <a:pt x="36" y="46"/>
                    <a:pt x="32" y="49"/>
                  </a:cubicBezTo>
                  <a:cubicBezTo>
                    <a:pt x="27" y="53"/>
                    <a:pt x="22" y="47"/>
                    <a:pt x="18" y="43"/>
                  </a:cubicBezTo>
                  <a:cubicBezTo>
                    <a:pt x="28" y="34"/>
                    <a:pt x="40" y="24"/>
                    <a:pt x="35" y="10"/>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5" name="ïṥliḋe"/>
            <p:cNvSpPr/>
            <p:nvPr/>
          </p:nvSpPr>
          <p:spPr bwMode="auto">
            <a:xfrm>
              <a:off x="5228816" y="3671444"/>
              <a:ext cx="206280" cy="265217"/>
            </a:xfrm>
            <a:custGeom>
              <a:avLst/>
              <a:gdLst>
                <a:gd name="T0" fmla="*/ 88 w 131"/>
                <a:gd name="T1" fmla="*/ 83 h 169"/>
                <a:gd name="T2" fmla="*/ 130 w 131"/>
                <a:gd name="T3" fmla="*/ 66 h 169"/>
                <a:gd name="T4" fmla="*/ 125 w 131"/>
                <a:gd name="T5" fmla="*/ 61 h 169"/>
                <a:gd name="T6" fmla="*/ 125 w 131"/>
                <a:gd name="T7" fmla="*/ 55 h 169"/>
                <a:gd name="T8" fmla="*/ 128 w 131"/>
                <a:gd name="T9" fmla="*/ 23 h 169"/>
                <a:gd name="T10" fmla="*/ 128 w 131"/>
                <a:gd name="T11" fmla="*/ 7 h 169"/>
                <a:gd name="T12" fmla="*/ 128 w 131"/>
                <a:gd name="T13" fmla="*/ 4 h 169"/>
                <a:gd name="T14" fmla="*/ 124 w 131"/>
                <a:gd name="T15" fmla="*/ 0 h 169"/>
                <a:gd name="T16" fmla="*/ 119 w 131"/>
                <a:gd name="T17" fmla="*/ 0 h 169"/>
                <a:gd name="T18" fmla="*/ 110 w 131"/>
                <a:gd name="T19" fmla="*/ 0 h 169"/>
                <a:gd name="T20" fmla="*/ 53 w 131"/>
                <a:gd name="T21" fmla="*/ 12 h 169"/>
                <a:gd name="T22" fmla="*/ 52 w 131"/>
                <a:gd name="T23" fmla="*/ 14 h 169"/>
                <a:gd name="T24" fmla="*/ 53 w 131"/>
                <a:gd name="T25" fmla="*/ 32 h 169"/>
                <a:gd name="T26" fmla="*/ 54 w 131"/>
                <a:gd name="T27" fmla="*/ 37 h 169"/>
                <a:gd name="T28" fmla="*/ 55 w 131"/>
                <a:gd name="T29" fmla="*/ 80 h 169"/>
                <a:gd name="T30" fmla="*/ 49 w 131"/>
                <a:gd name="T31" fmla="*/ 128 h 169"/>
                <a:gd name="T32" fmla="*/ 44 w 131"/>
                <a:gd name="T33" fmla="*/ 126 h 169"/>
                <a:gd name="T34" fmla="*/ 1 w 131"/>
                <a:gd name="T35" fmla="*/ 140 h 169"/>
                <a:gd name="T36" fmla="*/ 5 w 131"/>
                <a:gd name="T37" fmla="*/ 156 h 169"/>
                <a:gd name="T38" fmla="*/ 36 w 131"/>
                <a:gd name="T39" fmla="*/ 161 h 169"/>
                <a:gd name="T40" fmla="*/ 45 w 131"/>
                <a:gd name="T41" fmla="*/ 153 h 169"/>
                <a:gd name="T42" fmla="*/ 51 w 131"/>
                <a:gd name="T43" fmla="*/ 144 h 169"/>
                <a:gd name="T44" fmla="*/ 63 w 131"/>
                <a:gd name="T45" fmla="*/ 58 h 169"/>
                <a:gd name="T46" fmla="*/ 62 w 131"/>
                <a:gd name="T47" fmla="*/ 40 h 169"/>
                <a:gd name="T48" fmla="*/ 62 w 131"/>
                <a:gd name="T49" fmla="*/ 39 h 169"/>
                <a:gd name="T50" fmla="*/ 75 w 131"/>
                <a:gd name="T51" fmla="*/ 39 h 169"/>
                <a:gd name="T52" fmla="*/ 118 w 131"/>
                <a:gd name="T53" fmla="*/ 33 h 169"/>
                <a:gd name="T54" fmla="*/ 119 w 131"/>
                <a:gd name="T55" fmla="*/ 32 h 169"/>
                <a:gd name="T56" fmla="*/ 117 w 131"/>
                <a:gd name="T57" fmla="*/ 52 h 169"/>
                <a:gd name="T58" fmla="*/ 117 w 131"/>
                <a:gd name="T59" fmla="*/ 58 h 169"/>
                <a:gd name="T60" fmla="*/ 88 w 131"/>
                <a:gd name="T61" fmla="*/ 83 h 169"/>
                <a:gd name="T62" fmla="*/ 20 w 131"/>
                <a:gd name="T63" fmla="*/ 158 h 169"/>
                <a:gd name="T64" fmla="*/ 9 w 131"/>
                <a:gd name="T65" fmla="*/ 136 h 169"/>
                <a:gd name="T66" fmla="*/ 46 w 131"/>
                <a:gd name="T67" fmla="*/ 136 h 169"/>
                <a:gd name="T68" fmla="*/ 20 w 131"/>
                <a:gd name="T69" fmla="*/ 158 h 169"/>
                <a:gd name="T70" fmla="*/ 95 w 131"/>
                <a:gd name="T71" fmla="*/ 80 h 169"/>
                <a:gd name="T72" fmla="*/ 119 w 131"/>
                <a:gd name="T73" fmla="*/ 67 h 169"/>
                <a:gd name="T74" fmla="*/ 121 w 131"/>
                <a:gd name="T75" fmla="*/ 67 h 169"/>
                <a:gd name="T76" fmla="*/ 95 w 131"/>
                <a:gd name="T77" fmla="*/ 80 h 169"/>
                <a:gd name="T78" fmla="*/ 60 w 131"/>
                <a:gd name="T79" fmla="*/ 15 h 169"/>
                <a:gd name="T80" fmla="*/ 120 w 131"/>
                <a:gd name="T81" fmla="*/ 8 h 169"/>
                <a:gd name="T82" fmla="*/ 119 w 131"/>
                <a:gd name="T83" fmla="*/ 26 h 169"/>
                <a:gd name="T84" fmla="*/ 116 w 131"/>
                <a:gd name="T85" fmla="*/ 25 h 169"/>
                <a:gd name="T86" fmla="*/ 61 w 131"/>
                <a:gd name="T87" fmla="*/ 31 h 169"/>
                <a:gd name="T88" fmla="*/ 60 w 131"/>
                <a:gd name="T89" fmla="*/ 1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1" h="169">
                  <a:moveTo>
                    <a:pt x="88" y="83"/>
                  </a:moveTo>
                  <a:cubicBezTo>
                    <a:pt x="102" y="112"/>
                    <a:pt x="123" y="84"/>
                    <a:pt x="130" y="66"/>
                  </a:cubicBezTo>
                  <a:cubicBezTo>
                    <a:pt x="131" y="62"/>
                    <a:pt x="127" y="60"/>
                    <a:pt x="125" y="61"/>
                  </a:cubicBezTo>
                  <a:cubicBezTo>
                    <a:pt x="125" y="59"/>
                    <a:pt x="125" y="57"/>
                    <a:pt x="125" y="55"/>
                  </a:cubicBezTo>
                  <a:cubicBezTo>
                    <a:pt x="126" y="44"/>
                    <a:pt x="127" y="34"/>
                    <a:pt x="128" y="23"/>
                  </a:cubicBezTo>
                  <a:cubicBezTo>
                    <a:pt x="128" y="18"/>
                    <a:pt x="128" y="12"/>
                    <a:pt x="128" y="7"/>
                  </a:cubicBezTo>
                  <a:cubicBezTo>
                    <a:pt x="128" y="6"/>
                    <a:pt x="128" y="5"/>
                    <a:pt x="128" y="4"/>
                  </a:cubicBezTo>
                  <a:cubicBezTo>
                    <a:pt x="128" y="2"/>
                    <a:pt x="126" y="0"/>
                    <a:pt x="124" y="0"/>
                  </a:cubicBezTo>
                  <a:cubicBezTo>
                    <a:pt x="123" y="0"/>
                    <a:pt x="121" y="0"/>
                    <a:pt x="119" y="0"/>
                  </a:cubicBezTo>
                  <a:cubicBezTo>
                    <a:pt x="117" y="0"/>
                    <a:pt x="114" y="0"/>
                    <a:pt x="110" y="0"/>
                  </a:cubicBezTo>
                  <a:cubicBezTo>
                    <a:pt x="90" y="0"/>
                    <a:pt x="58" y="0"/>
                    <a:pt x="53" y="12"/>
                  </a:cubicBezTo>
                  <a:cubicBezTo>
                    <a:pt x="52" y="13"/>
                    <a:pt x="52" y="13"/>
                    <a:pt x="52" y="14"/>
                  </a:cubicBezTo>
                  <a:cubicBezTo>
                    <a:pt x="51" y="19"/>
                    <a:pt x="53" y="27"/>
                    <a:pt x="53" y="32"/>
                  </a:cubicBezTo>
                  <a:cubicBezTo>
                    <a:pt x="54" y="33"/>
                    <a:pt x="54" y="35"/>
                    <a:pt x="54" y="37"/>
                  </a:cubicBezTo>
                  <a:cubicBezTo>
                    <a:pt x="55" y="51"/>
                    <a:pt x="55" y="66"/>
                    <a:pt x="55" y="80"/>
                  </a:cubicBezTo>
                  <a:cubicBezTo>
                    <a:pt x="54" y="96"/>
                    <a:pt x="53" y="113"/>
                    <a:pt x="49" y="128"/>
                  </a:cubicBezTo>
                  <a:cubicBezTo>
                    <a:pt x="47" y="128"/>
                    <a:pt x="46" y="127"/>
                    <a:pt x="44" y="126"/>
                  </a:cubicBezTo>
                  <a:cubicBezTo>
                    <a:pt x="27" y="119"/>
                    <a:pt x="1" y="115"/>
                    <a:pt x="1" y="140"/>
                  </a:cubicBezTo>
                  <a:cubicBezTo>
                    <a:pt x="0" y="146"/>
                    <a:pt x="2" y="152"/>
                    <a:pt x="5" y="156"/>
                  </a:cubicBezTo>
                  <a:cubicBezTo>
                    <a:pt x="12" y="165"/>
                    <a:pt x="25" y="169"/>
                    <a:pt x="36" y="161"/>
                  </a:cubicBezTo>
                  <a:cubicBezTo>
                    <a:pt x="39" y="159"/>
                    <a:pt x="42" y="156"/>
                    <a:pt x="45" y="153"/>
                  </a:cubicBezTo>
                  <a:cubicBezTo>
                    <a:pt x="47" y="150"/>
                    <a:pt x="49" y="147"/>
                    <a:pt x="51" y="144"/>
                  </a:cubicBezTo>
                  <a:cubicBezTo>
                    <a:pt x="65" y="119"/>
                    <a:pt x="63" y="83"/>
                    <a:pt x="63" y="58"/>
                  </a:cubicBezTo>
                  <a:cubicBezTo>
                    <a:pt x="63" y="52"/>
                    <a:pt x="62" y="46"/>
                    <a:pt x="62" y="40"/>
                  </a:cubicBezTo>
                  <a:cubicBezTo>
                    <a:pt x="62" y="40"/>
                    <a:pt x="62" y="40"/>
                    <a:pt x="62" y="39"/>
                  </a:cubicBezTo>
                  <a:cubicBezTo>
                    <a:pt x="66" y="39"/>
                    <a:pt x="71" y="39"/>
                    <a:pt x="75" y="39"/>
                  </a:cubicBezTo>
                  <a:cubicBezTo>
                    <a:pt x="90" y="38"/>
                    <a:pt x="104" y="36"/>
                    <a:pt x="118" y="33"/>
                  </a:cubicBezTo>
                  <a:cubicBezTo>
                    <a:pt x="118" y="33"/>
                    <a:pt x="119" y="33"/>
                    <a:pt x="119" y="32"/>
                  </a:cubicBezTo>
                  <a:cubicBezTo>
                    <a:pt x="118" y="39"/>
                    <a:pt x="118" y="46"/>
                    <a:pt x="117" y="52"/>
                  </a:cubicBezTo>
                  <a:cubicBezTo>
                    <a:pt x="117" y="54"/>
                    <a:pt x="117" y="56"/>
                    <a:pt x="117" y="58"/>
                  </a:cubicBezTo>
                  <a:cubicBezTo>
                    <a:pt x="99" y="53"/>
                    <a:pt x="77" y="59"/>
                    <a:pt x="88" y="83"/>
                  </a:cubicBezTo>
                  <a:close/>
                  <a:moveTo>
                    <a:pt x="20" y="158"/>
                  </a:moveTo>
                  <a:cubicBezTo>
                    <a:pt x="11" y="156"/>
                    <a:pt x="8" y="144"/>
                    <a:pt x="9" y="136"/>
                  </a:cubicBezTo>
                  <a:cubicBezTo>
                    <a:pt x="13" y="120"/>
                    <a:pt x="37" y="132"/>
                    <a:pt x="46" y="136"/>
                  </a:cubicBezTo>
                  <a:cubicBezTo>
                    <a:pt x="41" y="147"/>
                    <a:pt x="31" y="160"/>
                    <a:pt x="20" y="158"/>
                  </a:cubicBezTo>
                  <a:close/>
                  <a:moveTo>
                    <a:pt x="95" y="80"/>
                  </a:moveTo>
                  <a:cubicBezTo>
                    <a:pt x="85" y="61"/>
                    <a:pt x="108" y="62"/>
                    <a:pt x="119" y="67"/>
                  </a:cubicBezTo>
                  <a:cubicBezTo>
                    <a:pt x="120" y="67"/>
                    <a:pt x="120" y="67"/>
                    <a:pt x="121" y="67"/>
                  </a:cubicBezTo>
                  <a:cubicBezTo>
                    <a:pt x="116" y="79"/>
                    <a:pt x="105" y="98"/>
                    <a:pt x="95" y="80"/>
                  </a:cubicBezTo>
                  <a:close/>
                  <a:moveTo>
                    <a:pt x="60" y="15"/>
                  </a:moveTo>
                  <a:cubicBezTo>
                    <a:pt x="60" y="11"/>
                    <a:pt x="105" y="9"/>
                    <a:pt x="120" y="8"/>
                  </a:cubicBezTo>
                  <a:cubicBezTo>
                    <a:pt x="120" y="14"/>
                    <a:pt x="120" y="20"/>
                    <a:pt x="119" y="26"/>
                  </a:cubicBezTo>
                  <a:cubicBezTo>
                    <a:pt x="119" y="25"/>
                    <a:pt x="117" y="25"/>
                    <a:pt x="116" y="25"/>
                  </a:cubicBezTo>
                  <a:cubicBezTo>
                    <a:pt x="98" y="29"/>
                    <a:pt x="80" y="31"/>
                    <a:pt x="61" y="31"/>
                  </a:cubicBezTo>
                  <a:cubicBezTo>
                    <a:pt x="61" y="26"/>
                    <a:pt x="61" y="21"/>
                    <a:pt x="60" y="15"/>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6" name="íŝ1idé"/>
            <p:cNvSpPr/>
            <p:nvPr/>
          </p:nvSpPr>
          <p:spPr bwMode="auto">
            <a:xfrm>
              <a:off x="4427709" y="3599410"/>
              <a:ext cx="201914" cy="276132"/>
            </a:xfrm>
            <a:custGeom>
              <a:avLst/>
              <a:gdLst>
                <a:gd name="T0" fmla="*/ 63 w 129"/>
                <a:gd name="T1" fmla="*/ 62 h 176"/>
                <a:gd name="T2" fmla="*/ 62 w 129"/>
                <a:gd name="T3" fmla="*/ 43 h 176"/>
                <a:gd name="T4" fmla="*/ 117 w 129"/>
                <a:gd name="T5" fmla="*/ 37 h 176"/>
                <a:gd name="T6" fmla="*/ 122 w 129"/>
                <a:gd name="T7" fmla="*/ 36 h 176"/>
                <a:gd name="T8" fmla="*/ 126 w 129"/>
                <a:gd name="T9" fmla="*/ 11 h 176"/>
                <a:gd name="T10" fmla="*/ 124 w 129"/>
                <a:gd name="T11" fmla="*/ 4 h 176"/>
                <a:gd name="T12" fmla="*/ 52 w 129"/>
                <a:gd name="T13" fmla="*/ 17 h 176"/>
                <a:gd name="T14" fmla="*/ 54 w 129"/>
                <a:gd name="T15" fmla="*/ 35 h 176"/>
                <a:gd name="T16" fmla="*/ 55 w 129"/>
                <a:gd name="T17" fmla="*/ 84 h 176"/>
                <a:gd name="T18" fmla="*/ 49 w 129"/>
                <a:gd name="T19" fmla="*/ 132 h 176"/>
                <a:gd name="T20" fmla="*/ 1 w 129"/>
                <a:gd name="T21" fmla="*/ 144 h 176"/>
                <a:gd name="T22" fmla="*/ 36 w 129"/>
                <a:gd name="T23" fmla="*/ 165 h 176"/>
                <a:gd name="T24" fmla="*/ 63 w 129"/>
                <a:gd name="T25" fmla="*/ 62 h 176"/>
                <a:gd name="T26" fmla="*/ 118 w 129"/>
                <a:gd name="T27" fmla="*/ 12 h 176"/>
                <a:gd name="T28" fmla="*/ 116 w 129"/>
                <a:gd name="T29" fmla="*/ 29 h 176"/>
                <a:gd name="T30" fmla="*/ 116 w 129"/>
                <a:gd name="T31" fmla="*/ 29 h 176"/>
                <a:gd name="T32" fmla="*/ 62 w 129"/>
                <a:gd name="T33" fmla="*/ 35 h 176"/>
                <a:gd name="T34" fmla="*/ 60 w 129"/>
                <a:gd name="T35" fmla="*/ 19 h 176"/>
                <a:gd name="T36" fmla="*/ 118 w 129"/>
                <a:gd name="T37" fmla="*/ 12 h 176"/>
                <a:gd name="T38" fmla="*/ 20 w 129"/>
                <a:gd name="T39" fmla="*/ 162 h 176"/>
                <a:gd name="T40" fmla="*/ 9 w 129"/>
                <a:gd name="T41" fmla="*/ 140 h 176"/>
                <a:gd name="T42" fmla="*/ 46 w 129"/>
                <a:gd name="T43" fmla="*/ 140 h 176"/>
                <a:gd name="T44" fmla="*/ 20 w 129"/>
                <a:gd name="T45" fmla="*/ 16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9" h="176">
                  <a:moveTo>
                    <a:pt x="63" y="62"/>
                  </a:moveTo>
                  <a:cubicBezTo>
                    <a:pt x="63" y="56"/>
                    <a:pt x="63" y="49"/>
                    <a:pt x="62" y="43"/>
                  </a:cubicBezTo>
                  <a:cubicBezTo>
                    <a:pt x="81" y="43"/>
                    <a:pt x="99" y="41"/>
                    <a:pt x="117" y="37"/>
                  </a:cubicBezTo>
                  <a:cubicBezTo>
                    <a:pt x="118" y="38"/>
                    <a:pt x="121" y="38"/>
                    <a:pt x="122" y="36"/>
                  </a:cubicBezTo>
                  <a:cubicBezTo>
                    <a:pt x="126" y="28"/>
                    <a:pt x="127" y="19"/>
                    <a:pt x="126" y="11"/>
                  </a:cubicBezTo>
                  <a:cubicBezTo>
                    <a:pt x="129" y="9"/>
                    <a:pt x="128" y="3"/>
                    <a:pt x="124" y="4"/>
                  </a:cubicBezTo>
                  <a:cubicBezTo>
                    <a:pt x="111" y="5"/>
                    <a:pt x="57" y="0"/>
                    <a:pt x="52" y="17"/>
                  </a:cubicBezTo>
                  <a:cubicBezTo>
                    <a:pt x="51" y="22"/>
                    <a:pt x="53" y="30"/>
                    <a:pt x="54" y="35"/>
                  </a:cubicBezTo>
                  <a:cubicBezTo>
                    <a:pt x="55" y="52"/>
                    <a:pt x="55" y="68"/>
                    <a:pt x="55" y="84"/>
                  </a:cubicBezTo>
                  <a:cubicBezTo>
                    <a:pt x="55" y="100"/>
                    <a:pt x="53" y="116"/>
                    <a:pt x="49" y="132"/>
                  </a:cubicBezTo>
                  <a:cubicBezTo>
                    <a:pt x="32" y="124"/>
                    <a:pt x="2" y="117"/>
                    <a:pt x="1" y="144"/>
                  </a:cubicBezTo>
                  <a:cubicBezTo>
                    <a:pt x="0" y="164"/>
                    <a:pt x="20" y="176"/>
                    <a:pt x="36" y="165"/>
                  </a:cubicBezTo>
                  <a:cubicBezTo>
                    <a:pt x="66" y="144"/>
                    <a:pt x="64" y="93"/>
                    <a:pt x="63" y="62"/>
                  </a:cubicBezTo>
                  <a:close/>
                  <a:moveTo>
                    <a:pt x="118" y="12"/>
                  </a:moveTo>
                  <a:cubicBezTo>
                    <a:pt x="119" y="18"/>
                    <a:pt x="118" y="23"/>
                    <a:pt x="116" y="29"/>
                  </a:cubicBezTo>
                  <a:cubicBezTo>
                    <a:pt x="116" y="29"/>
                    <a:pt x="116" y="29"/>
                    <a:pt x="116" y="29"/>
                  </a:cubicBezTo>
                  <a:cubicBezTo>
                    <a:pt x="98" y="33"/>
                    <a:pt x="80" y="35"/>
                    <a:pt x="62" y="35"/>
                  </a:cubicBezTo>
                  <a:cubicBezTo>
                    <a:pt x="61" y="30"/>
                    <a:pt x="61" y="24"/>
                    <a:pt x="60" y="19"/>
                  </a:cubicBezTo>
                  <a:cubicBezTo>
                    <a:pt x="60" y="14"/>
                    <a:pt x="102" y="13"/>
                    <a:pt x="118" y="12"/>
                  </a:cubicBezTo>
                  <a:close/>
                  <a:moveTo>
                    <a:pt x="20" y="162"/>
                  </a:moveTo>
                  <a:cubicBezTo>
                    <a:pt x="11" y="160"/>
                    <a:pt x="8" y="147"/>
                    <a:pt x="9" y="140"/>
                  </a:cubicBezTo>
                  <a:cubicBezTo>
                    <a:pt x="13" y="124"/>
                    <a:pt x="37" y="135"/>
                    <a:pt x="46" y="140"/>
                  </a:cubicBezTo>
                  <a:cubicBezTo>
                    <a:pt x="41" y="150"/>
                    <a:pt x="31" y="164"/>
                    <a:pt x="20" y="162"/>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7" name="íş1ïḋê"/>
            <p:cNvSpPr/>
            <p:nvPr/>
          </p:nvSpPr>
          <p:spPr bwMode="auto">
            <a:xfrm>
              <a:off x="4752954" y="3494633"/>
              <a:ext cx="408194" cy="332886"/>
            </a:xfrm>
            <a:custGeom>
              <a:avLst/>
              <a:gdLst>
                <a:gd name="T0" fmla="*/ 214 w 260"/>
                <a:gd name="T1" fmla="*/ 65 h 212"/>
                <a:gd name="T2" fmla="*/ 123 w 260"/>
                <a:gd name="T3" fmla="*/ 97 h 212"/>
                <a:gd name="T4" fmla="*/ 106 w 260"/>
                <a:gd name="T5" fmla="*/ 76 h 212"/>
                <a:gd name="T6" fmla="*/ 127 w 260"/>
                <a:gd name="T7" fmla="*/ 56 h 212"/>
                <a:gd name="T8" fmla="*/ 119 w 260"/>
                <a:gd name="T9" fmla="*/ 29 h 212"/>
                <a:gd name="T10" fmla="*/ 90 w 260"/>
                <a:gd name="T11" fmla="*/ 54 h 212"/>
                <a:gd name="T12" fmla="*/ 96 w 260"/>
                <a:gd name="T13" fmla="*/ 9 h 212"/>
                <a:gd name="T14" fmla="*/ 92 w 260"/>
                <a:gd name="T15" fmla="*/ 3 h 212"/>
                <a:gd name="T16" fmla="*/ 90 w 260"/>
                <a:gd name="T17" fmla="*/ 67 h 212"/>
                <a:gd name="T18" fmla="*/ 92 w 260"/>
                <a:gd name="T19" fmla="*/ 76 h 212"/>
                <a:gd name="T20" fmla="*/ 98 w 260"/>
                <a:gd name="T21" fmla="*/ 78 h 212"/>
                <a:gd name="T22" fmla="*/ 111 w 260"/>
                <a:gd name="T23" fmla="*/ 94 h 212"/>
                <a:gd name="T24" fmla="*/ 37 w 260"/>
                <a:gd name="T25" fmla="*/ 191 h 212"/>
                <a:gd name="T26" fmla="*/ 109 w 260"/>
                <a:gd name="T27" fmla="*/ 211 h 212"/>
                <a:gd name="T28" fmla="*/ 194 w 260"/>
                <a:gd name="T29" fmla="*/ 183 h 212"/>
                <a:gd name="T30" fmla="*/ 214 w 260"/>
                <a:gd name="T31" fmla="*/ 65 h 212"/>
                <a:gd name="T32" fmla="*/ 111 w 260"/>
                <a:gd name="T33" fmla="*/ 36 h 212"/>
                <a:gd name="T34" fmla="*/ 100 w 260"/>
                <a:gd name="T35" fmla="*/ 69 h 212"/>
                <a:gd name="T36" fmla="*/ 98 w 260"/>
                <a:gd name="T37" fmla="*/ 66 h 212"/>
                <a:gd name="T38" fmla="*/ 111 w 260"/>
                <a:gd name="T39" fmla="*/ 36 h 212"/>
                <a:gd name="T40" fmla="*/ 190 w 260"/>
                <a:gd name="T41" fmla="*/ 176 h 212"/>
                <a:gd name="T42" fmla="*/ 62 w 260"/>
                <a:gd name="T43" fmla="*/ 198 h 212"/>
                <a:gd name="T44" fmla="*/ 39 w 260"/>
                <a:gd name="T45" fmla="*/ 138 h 212"/>
                <a:gd name="T46" fmla="*/ 119 w 260"/>
                <a:gd name="T47" fmla="*/ 106 h 212"/>
                <a:gd name="T48" fmla="*/ 123 w 260"/>
                <a:gd name="T49" fmla="*/ 106 h 212"/>
                <a:gd name="T50" fmla="*/ 130 w 260"/>
                <a:gd name="T51" fmla="*/ 103 h 212"/>
                <a:gd name="T52" fmla="*/ 210 w 260"/>
                <a:gd name="T53" fmla="*/ 71 h 212"/>
                <a:gd name="T54" fmla="*/ 190 w 260"/>
                <a:gd name="T55" fmla="*/ 17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0" h="212">
                  <a:moveTo>
                    <a:pt x="214" y="65"/>
                  </a:moveTo>
                  <a:cubicBezTo>
                    <a:pt x="178" y="38"/>
                    <a:pt x="131" y="54"/>
                    <a:pt x="123" y="97"/>
                  </a:cubicBezTo>
                  <a:cubicBezTo>
                    <a:pt x="119" y="91"/>
                    <a:pt x="112" y="84"/>
                    <a:pt x="106" y="76"/>
                  </a:cubicBezTo>
                  <a:cubicBezTo>
                    <a:pt x="116" y="74"/>
                    <a:pt x="123" y="65"/>
                    <a:pt x="127" y="56"/>
                  </a:cubicBezTo>
                  <a:cubicBezTo>
                    <a:pt x="131" y="47"/>
                    <a:pt x="131" y="33"/>
                    <a:pt x="119" y="29"/>
                  </a:cubicBezTo>
                  <a:cubicBezTo>
                    <a:pt x="100" y="23"/>
                    <a:pt x="91" y="38"/>
                    <a:pt x="90" y="54"/>
                  </a:cubicBezTo>
                  <a:cubicBezTo>
                    <a:pt x="79" y="37"/>
                    <a:pt x="75" y="20"/>
                    <a:pt x="96" y="9"/>
                  </a:cubicBezTo>
                  <a:cubicBezTo>
                    <a:pt x="101" y="7"/>
                    <a:pt x="97" y="0"/>
                    <a:pt x="92" y="3"/>
                  </a:cubicBezTo>
                  <a:cubicBezTo>
                    <a:pt x="61" y="18"/>
                    <a:pt x="73" y="44"/>
                    <a:pt x="90" y="67"/>
                  </a:cubicBezTo>
                  <a:cubicBezTo>
                    <a:pt x="90" y="70"/>
                    <a:pt x="91" y="73"/>
                    <a:pt x="92" y="76"/>
                  </a:cubicBezTo>
                  <a:cubicBezTo>
                    <a:pt x="93" y="78"/>
                    <a:pt x="96" y="79"/>
                    <a:pt x="98" y="78"/>
                  </a:cubicBezTo>
                  <a:cubicBezTo>
                    <a:pt x="103" y="84"/>
                    <a:pt x="107" y="89"/>
                    <a:pt x="111" y="94"/>
                  </a:cubicBezTo>
                  <a:cubicBezTo>
                    <a:pt x="62" y="84"/>
                    <a:pt x="0" y="146"/>
                    <a:pt x="37" y="191"/>
                  </a:cubicBezTo>
                  <a:cubicBezTo>
                    <a:pt x="53" y="211"/>
                    <a:pt x="85" y="212"/>
                    <a:pt x="109" y="211"/>
                  </a:cubicBezTo>
                  <a:cubicBezTo>
                    <a:pt x="138" y="208"/>
                    <a:pt x="168" y="198"/>
                    <a:pt x="194" y="183"/>
                  </a:cubicBezTo>
                  <a:cubicBezTo>
                    <a:pt x="235" y="158"/>
                    <a:pt x="260" y="98"/>
                    <a:pt x="214" y="65"/>
                  </a:cubicBezTo>
                  <a:close/>
                  <a:moveTo>
                    <a:pt x="111" y="36"/>
                  </a:moveTo>
                  <a:cubicBezTo>
                    <a:pt x="132" y="35"/>
                    <a:pt x="117" y="69"/>
                    <a:pt x="100" y="69"/>
                  </a:cubicBezTo>
                  <a:cubicBezTo>
                    <a:pt x="99" y="68"/>
                    <a:pt x="99" y="67"/>
                    <a:pt x="98" y="66"/>
                  </a:cubicBezTo>
                  <a:cubicBezTo>
                    <a:pt x="96" y="54"/>
                    <a:pt x="98" y="36"/>
                    <a:pt x="111" y="36"/>
                  </a:cubicBezTo>
                  <a:close/>
                  <a:moveTo>
                    <a:pt x="190" y="176"/>
                  </a:moveTo>
                  <a:cubicBezTo>
                    <a:pt x="155" y="199"/>
                    <a:pt x="102" y="212"/>
                    <a:pt x="62" y="198"/>
                  </a:cubicBezTo>
                  <a:cubicBezTo>
                    <a:pt x="36" y="189"/>
                    <a:pt x="26" y="162"/>
                    <a:pt x="39" y="138"/>
                  </a:cubicBezTo>
                  <a:cubicBezTo>
                    <a:pt x="53" y="114"/>
                    <a:pt x="92" y="91"/>
                    <a:pt x="119" y="106"/>
                  </a:cubicBezTo>
                  <a:cubicBezTo>
                    <a:pt x="121" y="107"/>
                    <a:pt x="122" y="106"/>
                    <a:pt x="123" y="106"/>
                  </a:cubicBezTo>
                  <a:cubicBezTo>
                    <a:pt x="126" y="107"/>
                    <a:pt x="129" y="106"/>
                    <a:pt x="130" y="103"/>
                  </a:cubicBezTo>
                  <a:cubicBezTo>
                    <a:pt x="134" y="60"/>
                    <a:pt x="178" y="50"/>
                    <a:pt x="210" y="71"/>
                  </a:cubicBezTo>
                  <a:cubicBezTo>
                    <a:pt x="253" y="100"/>
                    <a:pt x="223" y="155"/>
                    <a:pt x="190" y="176"/>
                  </a:cubicBezTo>
                  <a:close/>
                </a:path>
              </a:pathLst>
            </a:custGeom>
            <a:solidFill>
              <a:srgbClr val="3B6A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—化学品的危险特性</a:t>
            </a:r>
          </a:p>
        </p:txBody>
      </p:sp>
      <p:sp>
        <p:nvSpPr>
          <p:cNvPr id="4" name="文本框 3"/>
          <p:cNvSpPr txBox="1"/>
          <p:nvPr/>
        </p:nvSpPr>
        <p:spPr>
          <a:xfrm>
            <a:off x="662940" y="1005840"/>
            <a:ext cx="6321425" cy="337185"/>
          </a:xfrm>
          <a:prstGeom prst="rect">
            <a:avLst/>
          </a:prstGeom>
          <a:noFill/>
        </p:spPr>
        <p:txBody>
          <a:bodyPr wrap="square" rtlCol="0" anchor="t">
            <a:spAutoFit/>
          </a:bodyPr>
          <a:lstStyle/>
          <a:p>
            <a:r>
              <a:rPr lang="zh-CN" altLang="en-US" sz="1600">
                <a:latin typeface="微软雅黑" panose="020B0503020204020204" charset="-122"/>
                <a:ea typeface="微软雅黑" panose="020B0503020204020204" charset="-122"/>
                <a:cs typeface="微软雅黑" panose="020B0503020204020204" charset="-122"/>
              </a:rPr>
              <a:t>2）物质的可燃性、氧化性之外兼有得毒害性、腐蚀性及放射性</a:t>
            </a:r>
          </a:p>
        </p:txBody>
      </p:sp>
      <p:sp>
        <p:nvSpPr>
          <p:cNvPr id="2" name="文本框 1"/>
          <p:cNvSpPr txBox="1"/>
          <p:nvPr/>
        </p:nvSpPr>
        <p:spPr>
          <a:xfrm>
            <a:off x="1205230" y="1689735"/>
            <a:ext cx="3711575" cy="1383665"/>
          </a:xfrm>
          <a:prstGeom prst="rect">
            <a:avLst/>
          </a:prstGeom>
          <a:noFill/>
        </p:spPr>
        <p:txBody>
          <a:bodyPr wrap="square" rtlCol="0" anchor="t">
            <a:spAutoFit/>
          </a:bodyPr>
          <a:lstStyle/>
          <a:p>
            <a:pPr>
              <a:lnSpc>
                <a:spcPct val="200000"/>
              </a:lnSpc>
            </a:pPr>
            <a:r>
              <a:rPr lang="zh-CN" altLang="en-US" sz="1400"/>
              <a:t>对物品进行火灾危险性分类时，除应考虑物品本身的可燃性和氧化性外，还应充分考虑它所兼有的毒害性、腐蚀性、放射性等危险</a:t>
            </a:r>
          </a:p>
        </p:txBody>
      </p:sp>
      <p:grpSp>
        <p:nvGrpSpPr>
          <p:cNvPr id="86" name="04da34be-36d6-478c-ab01-2dc03590260a" descr="9gUAAB+LCAAAAAAABACtlE1v2zAMhv+L1t6CwR9r4uVWN02xQ9eiCXoZclBsxuFmy4EkAw2K/PdRit3IsWNsQG8JyVd6SL/UO7vClE2Zz0bsSu93QL8XBZd6hjyTvHgsU8gp9yzLHUiNoNj013stChzRK88rqKv2FH9EgUVV2DCbel89CvE3J+R7NjiDBAuezzBDTWdT5Id6BpmA0HWhlhWMmHvQgyyrHd3pscOoYQkdlrsyL6XDUmub0m9O6dNmgwkst1CAVVFqiULfinSx5WlzYSwx22oBStWBp/VvSLQjm0YktEfa8kpt6fAv87nv3UVxTJy90Df/Dj3uQL+AGVJD/ZKtaabj0A9D/4PFb7Hcj+/jeXSJZeI6QEsUWReGedesXx056rgsc+CiKz9+SUe+Ij4UKd3l2uq7c9aD5ClSm3WZdSL5Re7b4zJjkrCxPqD+FpCUIh2oujFVPfHAxjkZHzRIZTNnJE62GTObY26W5FZkOf0NJtYjZKAd/KRa09txBDbEVofuPp2ub3XiAq9O0/Y9d/NQ4Rpz1Ht3SJ3WosutWSzVaqwHfglveoA9ahO6D4pRntjOzHUinPz/R/kU8qBNHpwv5eBYw8twR/MN2CUxC0zLrEDX70bzzHwEjZHcB6mV6Gk15smfgVZD0+rq8Bc3rEvI9gUAAA=="/>
          <p:cNvGrpSpPr>
            <a:grpSpLocks noChangeAspect="1"/>
          </p:cNvGrpSpPr>
          <p:nvPr/>
        </p:nvGrpSpPr>
        <p:grpSpPr>
          <a:xfrm>
            <a:off x="5753100" y="1184275"/>
            <a:ext cx="3169285" cy="3838575"/>
            <a:chOff x="2994424" y="648105"/>
            <a:chExt cx="4592577" cy="5561790"/>
          </a:xfrm>
        </p:grpSpPr>
        <p:sp>
          <p:nvSpPr>
            <p:cNvPr id="87" name="ValueShape"/>
            <p:cNvSpPr/>
            <p:nvPr/>
          </p:nvSpPr>
          <p:spPr>
            <a:xfrm>
              <a:off x="2994424" y="648105"/>
              <a:ext cx="4592577" cy="4592577"/>
            </a:xfrm>
            <a:custGeom>
              <a:avLst/>
              <a:gdLst>
                <a:gd name="connsiteX0" fmla="*/ 3532789 w 3972900"/>
                <a:gd name="connsiteY0" fmla="*/ 1503517 h 3972900"/>
                <a:gd name="connsiteX1" fmla="*/ 3425734 w 3972900"/>
                <a:gd name="connsiteY1" fmla="*/ 1222797 h 3972900"/>
                <a:gd name="connsiteX2" fmla="*/ 3644601 w 3972900"/>
                <a:gd name="connsiteY2" fmla="*/ 796959 h 3972900"/>
                <a:gd name="connsiteX3" fmla="*/ 3185457 w 3972900"/>
                <a:gd name="connsiteY3" fmla="*/ 337815 h 3972900"/>
                <a:gd name="connsiteX4" fmla="*/ 2764377 w 3972900"/>
                <a:gd name="connsiteY4" fmla="*/ 578093 h 3972900"/>
                <a:gd name="connsiteX5" fmla="*/ 2493173 w 3972900"/>
                <a:gd name="connsiteY5" fmla="*/ 468660 h 3972900"/>
                <a:gd name="connsiteX6" fmla="*/ 2362329 w 3972900"/>
                <a:gd name="connsiteY6" fmla="*/ 0 h 3972900"/>
                <a:gd name="connsiteX7" fmla="*/ 1686698 w 3972900"/>
                <a:gd name="connsiteY7" fmla="*/ 0 h 3972900"/>
                <a:gd name="connsiteX8" fmla="*/ 1572507 w 3972900"/>
                <a:gd name="connsiteY8" fmla="*/ 459144 h 3972900"/>
                <a:gd name="connsiteX9" fmla="*/ 1270377 w 3972900"/>
                <a:gd name="connsiteY9" fmla="*/ 568577 h 3972900"/>
                <a:gd name="connsiteX10" fmla="*/ 863571 w 3972900"/>
                <a:gd name="connsiteY10" fmla="*/ 333058 h 3972900"/>
                <a:gd name="connsiteX11" fmla="*/ 390153 w 3972900"/>
                <a:gd name="connsiteY11" fmla="*/ 811233 h 3972900"/>
                <a:gd name="connsiteX12" fmla="*/ 644704 w 3972900"/>
                <a:gd name="connsiteY12" fmla="*/ 1218039 h 3972900"/>
                <a:gd name="connsiteX13" fmla="*/ 482933 w 3972900"/>
                <a:gd name="connsiteY13" fmla="*/ 1510654 h 3972900"/>
                <a:gd name="connsiteX14" fmla="*/ 0 w 3972900"/>
                <a:gd name="connsiteY14" fmla="*/ 1639119 h 3972900"/>
                <a:gd name="connsiteX15" fmla="*/ 0 w 3972900"/>
                <a:gd name="connsiteY15" fmla="*/ 2300476 h 3972900"/>
                <a:gd name="connsiteX16" fmla="*/ 482933 w 3972900"/>
                <a:gd name="connsiteY16" fmla="*/ 2431320 h 3972900"/>
                <a:gd name="connsiteX17" fmla="*/ 613777 w 3972900"/>
                <a:gd name="connsiteY17" fmla="*/ 2707282 h 3972900"/>
                <a:gd name="connsiteX18" fmla="*/ 385395 w 3972900"/>
                <a:gd name="connsiteY18" fmla="*/ 3140257 h 3972900"/>
                <a:gd name="connsiteX19" fmla="*/ 858813 w 3972900"/>
                <a:gd name="connsiteY19" fmla="*/ 3613674 h 3972900"/>
                <a:gd name="connsiteX20" fmla="*/ 1270377 w 3972900"/>
                <a:gd name="connsiteY20" fmla="*/ 3359123 h 3972900"/>
                <a:gd name="connsiteX21" fmla="*/ 1577265 w 3972900"/>
                <a:gd name="connsiteY21" fmla="*/ 3520894 h 3972900"/>
                <a:gd name="connsiteX22" fmla="*/ 1703351 w 3972900"/>
                <a:gd name="connsiteY22" fmla="*/ 3989553 h 3972900"/>
                <a:gd name="connsiteX23" fmla="*/ 2486036 w 3972900"/>
                <a:gd name="connsiteY23" fmla="*/ 3956248 h 3972900"/>
                <a:gd name="connsiteX24" fmla="*/ 2369466 w 3972900"/>
                <a:gd name="connsiteY24" fmla="*/ 3228279 h 3972900"/>
                <a:gd name="connsiteX25" fmla="*/ 1872259 w 3972900"/>
                <a:gd name="connsiteY25" fmla="*/ 3254448 h 3972900"/>
                <a:gd name="connsiteX26" fmla="*/ 785064 w 3972900"/>
                <a:gd name="connsiteY26" fmla="*/ 2093504 h 3972900"/>
                <a:gd name="connsiteX27" fmla="*/ 2112536 w 3972900"/>
                <a:gd name="connsiteY27" fmla="*/ 723211 h 3972900"/>
                <a:gd name="connsiteX28" fmla="*/ 3323438 w 3972900"/>
                <a:gd name="connsiteY28" fmla="*/ 1900807 h 3972900"/>
                <a:gd name="connsiteX29" fmla="*/ 3275858 w 3972900"/>
                <a:gd name="connsiteY29" fmla="*/ 2352814 h 3972900"/>
                <a:gd name="connsiteX30" fmla="*/ 3949110 w 3972900"/>
                <a:gd name="connsiteY30" fmla="*/ 2478899 h 3972900"/>
                <a:gd name="connsiteX31" fmla="*/ 3994311 w 3972900"/>
                <a:gd name="connsiteY31" fmla="*/ 1624845 h 3972900"/>
                <a:gd name="connsiteX32" fmla="*/ 3532789 w 3972900"/>
                <a:gd name="connsiteY32" fmla="*/ 1503517 h 397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2900" h="3972900">
                  <a:moveTo>
                    <a:pt x="3532789" y="1503517"/>
                  </a:moveTo>
                  <a:lnTo>
                    <a:pt x="3425734" y="1222797"/>
                  </a:lnTo>
                  <a:lnTo>
                    <a:pt x="3644601" y="796959"/>
                  </a:lnTo>
                  <a:lnTo>
                    <a:pt x="3185457" y="337815"/>
                  </a:lnTo>
                  <a:lnTo>
                    <a:pt x="2764377" y="578093"/>
                  </a:lnTo>
                  <a:lnTo>
                    <a:pt x="2493173" y="468660"/>
                  </a:lnTo>
                  <a:lnTo>
                    <a:pt x="2362329" y="0"/>
                  </a:lnTo>
                  <a:lnTo>
                    <a:pt x="1686698" y="0"/>
                  </a:lnTo>
                  <a:lnTo>
                    <a:pt x="1572507" y="459144"/>
                  </a:lnTo>
                  <a:lnTo>
                    <a:pt x="1270377" y="568577"/>
                  </a:lnTo>
                  <a:lnTo>
                    <a:pt x="863571" y="333058"/>
                  </a:lnTo>
                  <a:lnTo>
                    <a:pt x="390153" y="811233"/>
                  </a:lnTo>
                  <a:lnTo>
                    <a:pt x="644704" y="1218039"/>
                  </a:lnTo>
                  <a:lnTo>
                    <a:pt x="482933" y="1510654"/>
                  </a:lnTo>
                  <a:lnTo>
                    <a:pt x="0" y="1639119"/>
                  </a:lnTo>
                  <a:lnTo>
                    <a:pt x="0" y="2300476"/>
                  </a:lnTo>
                  <a:lnTo>
                    <a:pt x="482933" y="2431320"/>
                  </a:lnTo>
                  <a:lnTo>
                    <a:pt x="613777" y="2707282"/>
                  </a:lnTo>
                  <a:lnTo>
                    <a:pt x="385395" y="3140257"/>
                  </a:lnTo>
                  <a:lnTo>
                    <a:pt x="858813" y="3613674"/>
                  </a:lnTo>
                  <a:lnTo>
                    <a:pt x="1270377" y="3359123"/>
                  </a:lnTo>
                  <a:lnTo>
                    <a:pt x="1577265" y="3520894"/>
                  </a:lnTo>
                  <a:lnTo>
                    <a:pt x="1703351" y="3989553"/>
                  </a:lnTo>
                  <a:lnTo>
                    <a:pt x="2486036" y="3956248"/>
                  </a:lnTo>
                  <a:lnTo>
                    <a:pt x="2369466" y="3228279"/>
                  </a:lnTo>
                  <a:cubicBezTo>
                    <a:pt x="2202938" y="3275858"/>
                    <a:pt x="2060199" y="3280616"/>
                    <a:pt x="1872259" y="3254448"/>
                  </a:cubicBezTo>
                  <a:cubicBezTo>
                    <a:pt x="1284650" y="3171183"/>
                    <a:pt x="830265" y="2683492"/>
                    <a:pt x="785064" y="2093504"/>
                  </a:cubicBezTo>
                  <a:cubicBezTo>
                    <a:pt x="727969" y="1327472"/>
                    <a:pt x="1351262" y="689905"/>
                    <a:pt x="2112536" y="723211"/>
                  </a:cubicBezTo>
                  <a:cubicBezTo>
                    <a:pt x="2752482" y="751758"/>
                    <a:pt x="3275858" y="1263240"/>
                    <a:pt x="3323438" y="1900807"/>
                  </a:cubicBezTo>
                  <a:cubicBezTo>
                    <a:pt x="3335333" y="2079230"/>
                    <a:pt x="3328196" y="2195801"/>
                    <a:pt x="3275858" y="2352814"/>
                  </a:cubicBezTo>
                  <a:lnTo>
                    <a:pt x="3949110" y="2478899"/>
                  </a:lnTo>
                  <a:lnTo>
                    <a:pt x="3994311" y="1624845"/>
                  </a:lnTo>
                  <a:lnTo>
                    <a:pt x="3532789" y="1503517"/>
                  </a:lnTo>
                  <a:close/>
                </a:path>
              </a:pathLst>
            </a:custGeom>
            <a:solidFill>
              <a:srgbClr val="ED7D31"/>
            </a:solidFill>
            <a:ln w="23756" cap="flat">
              <a:noFill/>
              <a:prstDash val="solid"/>
              <a:miter/>
            </a:ln>
          </p:spPr>
          <p:txBody>
            <a:bodyPr rtlCol="0" anchor="ctr"/>
            <a:lstStyle/>
            <a:p>
              <a:endParaRPr lang="zh-CN" altLang="en-US"/>
            </a:p>
          </p:txBody>
        </p:sp>
        <p:sp>
          <p:nvSpPr>
            <p:cNvPr id="88" name="ExtraShape1"/>
            <p:cNvSpPr/>
            <p:nvPr/>
          </p:nvSpPr>
          <p:spPr>
            <a:xfrm>
              <a:off x="5622746" y="3434192"/>
              <a:ext cx="21890" cy="2189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ln w="26512" cap="rnd">
              <a:solidFill>
                <a:srgbClr val="445E6B"/>
              </a:solidFill>
              <a:prstDash val="solid"/>
              <a:miter/>
            </a:ln>
          </p:spPr>
          <p:txBody>
            <a:bodyPr rtlCol="0" anchor="ctr"/>
            <a:lstStyle/>
            <a:p>
              <a:endParaRPr lang="zh-CN" altLang="en-US"/>
            </a:p>
          </p:txBody>
        </p:sp>
        <p:sp>
          <p:nvSpPr>
            <p:cNvPr id="89" name="ExtraShape2"/>
            <p:cNvSpPr/>
            <p:nvPr/>
          </p:nvSpPr>
          <p:spPr>
            <a:xfrm>
              <a:off x="5622746" y="3462650"/>
              <a:ext cx="21890" cy="1598000"/>
            </a:xfrm>
            <a:custGeom>
              <a:avLst/>
              <a:gdLst>
                <a:gd name="connsiteX0" fmla="*/ 0 w 0"/>
                <a:gd name="connsiteY0" fmla="*/ 0 h 1586941"/>
                <a:gd name="connsiteX1" fmla="*/ 0 w 0"/>
                <a:gd name="connsiteY1" fmla="*/ 1593463 h 1586941"/>
              </a:gdLst>
              <a:ahLst/>
              <a:cxnLst>
                <a:cxn ang="0">
                  <a:pos x="connsiteX0" y="connsiteY0"/>
                </a:cxn>
                <a:cxn ang="0">
                  <a:pos x="connsiteX1" y="connsiteY1"/>
                </a:cxn>
              </a:cxnLst>
              <a:rect l="l" t="t" r="r" b="b"/>
              <a:pathLst>
                <a:path h="1586941">
                  <a:moveTo>
                    <a:pt x="0" y="0"/>
                  </a:moveTo>
                  <a:lnTo>
                    <a:pt x="0" y="1593463"/>
                  </a:lnTo>
                </a:path>
              </a:pathLst>
            </a:custGeom>
            <a:solidFill>
              <a:srgbClr val="012D85"/>
            </a:solidFill>
            <a:ln w="26512" cap="rnd">
              <a:solidFill>
                <a:srgbClr val="AFCAFF"/>
              </a:solidFill>
              <a:custDash>
                <a:ds d="0" sp="75533"/>
              </a:custDash>
              <a:miter/>
            </a:ln>
          </p:spPr>
          <p:txBody>
            <a:bodyPr rtlCol="0" anchor="ctr"/>
            <a:lstStyle/>
            <a:p>
              <a:endParaRPr lang="zh-CN" altLang="en-US"/>
            </a:p>
          </p:txBody>
        </p:sp>
        <p:sp>
          <p:nvSpPr>
            <p:cNvPr id="90" name="ExtraShape3"/>
            <p:cNvSpPr/>
            <p:nvPr/>
          </p:nvSpPr>
          <p:spPr>
            <a:xfrm>
              <a:off x="5622746" y="5080351"/>
              <a:ext cx="21890" cy="2189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ln w="26512" cap="rnd">
              <a:solidFill>
                <a:srgbClr val="445E6B"/>
              </a:solidFill>
              <a:prstDash val="solid"/>
              <a:miter/>
            </a:ln>
          </p:spPr>
          <p:txBody>
            <a:bodyPr rtlCol="0" anchor="ctr"/>
            <a:lstStyle/>
            <a:p>
              <a:endParaRPr lang="zh-CN" altLang="en-US"/>
            </a:p>
          </p:txBody>
        </p:sp>
        <p:sp>
          <p:nvSpPr>
            <p:cNvPr id="91" name="ExtraShape4"/>
            <p:cNvSpPr/>
            <p:nvPr/>
          </p:nvSpPr>
          <p:spPr>
            <a:xfrm>
              <a:off x="5596477" y="3375088"/>
              <a:ext cx="43781" cy="87562"/>
            </a:xfrm>
            <a:custGeom>
              <a:avLst/>
              <a:gdLst>
                <a:gd name="connsiteX0" fmla="*/ 0 w 43477"/>
                <a:gd name="connsiteY0" fmla="*/ 0 h 86955"/>
                <a:gd name="connsiteX1" fmla="*/ 52173 w 43477"/>
                <a:gd name="connsiteY1" fmla="*/ 0 h 86955"/>
                <a:gd name="connsiteX2" fmla="*/ 52173 w 43477"/>
                <a:gd name="connsiteY2" fmla="*/ 95651 h 86955"/>
                <a:gd name="connsiteX3" fmla="*/ 0 w 43477"/>
                <a:gd name="connsiteY3" fmla="*/ 95651 h 86955"/>
              </a:gdLst>
              <a:ahLst/>
              <a:cxnLst>
                <a:cxn ang="0">
                  <a:pos x="connsiteX0" y="connsiteY0"/>
                </a:cxn>
                <a:cxn ang="0">
                  <a:pos x="connsiteX1" y="connsiteY1"/>
                </a:cxn>
                <a:cxn ang="0">
                  <a:pos x="connsiteX2" y="connsiteY2"/>
                </a:cxn>
                <a:cxn ang="0">
                  <a:pos x="connsiteX3" y="connsiteY3"/>
                </a:cxn>
              </a:cxnLst>
              <a:rect l="l" t="t" r="r" b="b"/>
              <a:pathLst>
                <a:path w="43477" h="86955">
                  <a:moveTo>
                    <a:pt x="0" y="0"/>
                  </a:moveTo>
                  <a:lnTo>
                    <a:pt x="52173" y="0"/>
                  </a:lnTo>
                  <a:lnTo>
                    <a:pt x="52173" y="95651"/>
                  </a:lnTo>
                  <a:lnTo>
                    <a:pt x="0" y="95651"/>
                  </a:lnTo>
                  <a:close/>
                </a:path>
              </a:pathLst>
            </a:custGeom>
            <a:solidFill>
              <a:srgbClr val="226BFE"/>
            </a:solidFill>
            <a:ln w="21668" cap="flat">
              <a:noFill/>
              <a:prstDash val="solid"/>
              <a:miter/>
            </a:ln>
          </p:spPr>
          <p:txBody>
            <a:bodyPr rtlCol="0" anchor="ctr"/>
            <a:lstStyle/>
            <a:p>
              <a:endParaRPr lang="zh-CN" altLang="en-US"/>
            </a:p>
          </p:txBody>
        </p:sp>
        <p:sp>
          <p:nvSpPr>
            <p:cNvPr id="92" name="ExtraShape5"/>
            <p:cNvSpPr/>
            <p:nvPr/>
          </p:nvSpPr>
          <p:spPr>
            <a:xfrm>
              <a:off x="5331603" y="3357576"/>
              <a:ext cx="262685" cy="131343"/>
            </a:xfrm>
            <a:custGeom>
              <a:avLst/>
              <a:gdLst>
                <a:gd name="connsiteX0" fmla="*/ 0 w 260867"/>
                <a:gd name="connsiteY0" fmla="*/ 0 h 130433"/>
                <a:gd name="connsiteX1" fmla="*/ 278258 w 260867"/>
                <a:gd name="connsiteY1" fmla="*/ 0 h 130433"/>
                <a:gd name="connsiteX2" fmla="*/ 278258 w 260867"/>
                <a:gd name="connsiteY2" fmla="*/ 132607 h 130433"/>
                <a:gd name="connsiteX3" fmla="*/ 0 w 260867"/>
                <a:gd name="connsiteY3" fmla="*/ 132607 h 130433"/>
              </a:gdLst>
              <a:ahLst/>
              <a:cxnLst>
                <a:cxn ang="0">
                  <a:pos x="connsiteX0" y="connsiteY0"/>
                </a:cxn>
                <a:cxn ang="0">
                  <a:pos x="connsiteX1" y="connsiteY1"/>
                </a:cxn>
                <a:cxn ang="0">
                  <a:pos x="connsiteX2" y="connsiteY2"/>
                </a:cxn>
                <a:cxn ang="0">
                  <a:pos x="connsiteX3" y="connsiteY3"/>
                </a:cxn>
              </a:cxnLst>
              <a:rect l="l" t="t" r="r" b="b"/>
              <a:pathLst>
                <a:path w="260867" h="130433">
                  <a:moveTo>
                    <a:pt x="0" y="0"/>
                  </a:moveTo>
                  <a:lnTo>
                    <a:pt x="278258" y="0"/>
                  </a:lnTo>
                  <a:lnTo>
                    <a:pt x="278258" y="132607"/>
                  </a:lnTo>
                  <a:lnTo>
                    <a:pt x="0" y="132607"/>
                  </a:lnTo>
                  <a:close/>
                </a:path>
              </a:pathLst>
            </a:custGeom>
            <a:solidFill>
              <a:srgbClr val="012D85"/>
            </a:solidFill>
            <a:ln w="21668" cap="flat">
              <a:noFill/>
              <a:prstDash val="solid"/>
              <a:miter/>
            </a:ln>
          </p:spPr>
          <p:txBody>
            <a:bodyPr rtlCol="0" anchor="ctr"/>
            <a:lstStyle/>
            <a:p>
              <a:endParaRPr lang="zh-CN" altLang="en-US"/>
            </a:p>
          </p:txBody>
        </p:sp>
        <p:sp>
          <p:nvSpPr>
            <p:cNvPr id="93" name="ExtraShape6"/>
            <p:cNvSpPr/>
            <p:nvPr/>
          </p:nvSpPr>
          <p:spPr>
            <a:xfrm>
              <a:off x="5638069" y="3357576"/>
              <a:ext cx="43781" cy="131343"/>
            </a:xfrm>
            <a:custGeom>
              <a:avLst/>
              <a:gdLst>
                <a:gd name="connsiteX0" fmla="*/ 0 w 43477"/>
                <a:gd name="connsiteY0" fmla="*/ 0 h 130433"/>
                <a:gd name="connsiteX1" fmla="*/ 52173 w 43477"/>
                <a:gd name="connsiteY1" fmla="*/ 0 h 130433"/>
                <a:gd name="connsiteX2" fmla="*/ 52173 w 43477"/>
                <a:gd name="connsiteY2" fmla="*/ 132607 h 130433"/>
                <a:gd name="connsiteX3" fmla="*/ 0 w 43477"/>
                <a:gd name="connsiteY3" fmla="*/ 132607 h 130433"/>
              </a:gdLst>
              <a:ahLst/>
              <a:cxnLst>
                <a:cxn ang="0">
                  <a:pos x="connsiteX0" y="connsiteY0"/>
                </a:cxn>
                <a:cxn ang="0">
                  <a:pos x="connsiteX1" y="connsiteY1"/>
                </a:cxn>
                <a:cxn ang="0">
                  <a:pos x="connsiteX2" y="connsiteY2"/>
                </a:cxn>
                <a:cxn ang="0">
                  <a:pos x="connsiteX3" y="connsiteY3"/>
                </a:cxn>
              </a:cxnLst>
              <a:rect l="l" t="t" r="r" b="b"/>
              <a:pathLst>
                <a:path w="43477" h="130433">
                  <a:moveTo>
                    <a:pt x="0" y="0"/>
                  </a:moveTo>
                  <a:lnTo>
                    <a:pt x="52173" y="0"/>
                  </a:lnTo>
                  <a:lnTo>
                    <a:pt x="52173" y="132607"/>
                  </a:lnTo>
                  <a:lnTo>
                    <a:pt x="0" y="132607"/>
                  </a:lnTo>
                  <a:close/>
                </a:path>
              </a:pathLst>
            </a:custGeom>
            <a:solidFill>
              <a:srgbClr val="39BD91"/>
            </a:solidFill>
            <a:ln w="21668" cap="flat">
              <a:noFill/>
              <a:prstDash val="solid"/>
              <a:miter/>
            </a:ln>
          </p:spPr>
          <p:txBody>
            <a:bodyPr rtlCol="0" anchor="ctr"/>
            <a:lstStyle/>
            <a:p>
              <a:endParaRPr lang="zh-CN" altLang="en-US"/>
            </a:p>
          </p:txBody>
        </p:sp>
        <p:sp>
          <p:nvSpPr>
            <p:cNvPr id="94" name="ExtraShape7"/>
            <p:cNvSpPr/>
            <p:nvPr/>
          </p:nvSpPr>
          <p:spPr>
            <a:xfrm>
              <a:off x="6669106" y="4178251"/>
              <a:ext cx="153232" cy="197013"/>
            </a:xfrm>
            <a:custGeom>
              <a:avLst/>
              <a:gdLst>
                <a:gd name="connsiteX0" fmla="*/ 160868 w 152172"/>
                <a:gd name="connsiteY0" fmla="*/ 148039 h 195650"/>
                <a:gd name="connsiteX1" fmla="*/ 110868 w 152172"/>
                <a:gd name="connsiteY1" fmla="*/ 154560 h 195650"/>
                <a:gd name="connsiteX2" fmla="*/ 0 w 152172"/>
                <a:gd name="connsiteY2" fmla="*/ 200212 h 195650"/>
                <a:gd name="connsiteX3" fmla="*/ 15217 w 152172"/>
                <a:gd name="connsiteY3" fmla="*/ 214 h 195650"/>
                <a:gd name="connsiteX4" fmla="*/ 93477 w 152172"/>
                <a:gd name="connsiteY4" fmla="*/ 84996 h 195650"/>
                <a:gd name="connsiteX5" fmla="*/ 143477 w 152172"/>
                <a:gd name="connsiteY5" fmla="*/ 76300 h 195650"/>
                <a:gd name="connsiteX6" fmla="*/ 160868 w 152172"/>
                <a:gd name="connsiteY6" fmla="*/ 148039 h 19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72" h="195650">
                  <a:moveTo>
                    <a:pt x="160868" y="148039"/>
                  </a:moveTo>
                  <a:lnTo>
                    <a:pt x="110868" y="154560"/>
                  </a:lnTo>
                  <a:cubicBezTo>
                    <a:pt x="110868" y="154560"/>
                    <a:pt x="76086" y="228473"/>
                    <a:pt x="0" y="200212"/>
                  </a:cubicBezTo>
                  <a:lnTo>
                    <a:pt x="15217" y="214"/>
                  </a:lnTo>
                  <a:cubicBezTo>
                    <a:pt x="15217" y="214"/>
                    <a:pt x="73912" y="-8482"/>
                    <a:pt x="93477" y="84996"/>
                  </a:cubicBezTo>
                  <a:lnTo>
                    <a:pt x="143477" y="76300"/>
                  </a:lnTo>
                  <a:lnTo>
                    <a:pt x="160868" y="148039"/>
                  </a:lnTo>
                  <a:close/>
                </a:path>
              </a:pathLst>
            </a:custGeom>
            <a:solidFill>
              <a:srgbClr val="FFD1D1"/>
            </a:solidFill>
            <a:ln w="21668" cap="flat">
              <a:noFill/>
              <a:prstDash val="solid"/>
              <a:miter/>
            </a:ln>
          </p:spPr>
          <p:txBody>
            <a:bodyPr rtlCol="0" anchor="ctr"/>
            <a:lstStyle/>
            <a:p>
              <a:endParaRPr lang="zh-CN" altLang="en-US"/>
            </a:p>
          </p:txBody>
        </p:sp>
        <p:sp>
          <p:nvSpPr>
            <p:cNvPr id="95" name="ExtraShape8"/>
            <p:cNvSpPr/>
            <p:nvPr/>
          </p:nvSpPr>
          <p:spPr>
            <a:xfrm>
              <a:off x="6265052" y="3121159"/>
              <a:ext cx="350247" cy="481589"/>
            </a:xfrm>
            <a:custGeom>
              <a:avLst/>
              <a:gdLst>
                <a:gd name="connsiteX0" fmla="*/ 16479 w 347822"/>
                <a:gd name="connsiteY0" fmla="*/ 54347 h 478256"/>
                <a:gd name="connsiteX1" fmla="*/ 7784 w 347822"/>
                <a:gd name="connsiteY1" fmla="*/ 265215 h 478256"/>
                <a:gd name="connsiteX2" fmla="*/ 59957 w 347822"/>
                <a:gd name="connsiteY2" fmla="*/ 404344 h 478256"/>
                <a:gd name="connsiteX3" fmla="*/ 142565 w 347822"/>
                <a:gd name="connsiteY3" fmla="*/ 404344 h 478256"/>
                <a:gd name="connsiteX4" fmla="*/ 133870 w 347822"/>
                <a:gd name="connsiteY4" fmla="*/ 489126 h 478256"/>
                <a:gd name="connsiteX5" fmla="*/ 288216 w 347822"/>
                <a:gd name="connsiteY5" fmla="*/ 489126 h 478256"/>
                <a:gd name="connsiteX6" fmla="*/ 301259 w 347822"/>
                <a:gd name="connsiteY6" fmla="*/ 345649 h 478256"/>
                <a:gd name="connsiteX7" fmla="*/ 314303 w 347822"/>
                <a:gd name="connsiteY7" fmla="*/ 115216 h 478256"/>
                <a:gd name="connsiteX8" fmla="*/ 179521 w 347822"/>
                <a:gd name="connsiteY8" fmla="*/ 0 h 478256"/>
                <a:gd name="connsiteX9" fmla="*/ 16479 w 347822"/>
                <a:gd name="connsiteY9" fmla="*/ 54347 h 47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822" h="478256">
                  <a:moveTo>
                    <a:pt x="16479" y="54347"/>
                  </a:moveTo>
                  <a:cubicBezTo>
                    <a:pt x="16479" y="54347"/>
                    <a:pt x="18653" y="223911"/>
                    <a:pt x="7784" y="265215"/>
                  </a:cubicBezTo>
                  <a:cubicBezTo>
                    <a:pt x="-3086" y="306519"/>
                    <a:pt x="-13955" y="404344"/>
                    <a:pt x="59957" y="404344"/>
                  </a:cubicBezTo>
                  <a:cubicBezTo>
                    <a:pt x="136043" y="406518"/>
                    <a:pt x="142565" y="404344"/>
                    <a:pt x="142565" y="404344"/>
                  </a:cubicBezTo>
                  <a:lnTo>
                    <a:pt x="133870" y="489126"/>
                  </a:lnTo>
                  <a:lnTo>
                    <a:pt x="288216" y="489126"/>
                  </a:lnTo>
                  <a:lnTo>
                    <a:pt x="301259" y="345649"/>
                  </a:lnTo>
                  <a:cubicBezTo>
                    <a:pt x="301259" y="345649"/>
                    <a:pt x="396911" y="226085"/>
                    <a:pt x="314303" y="115216"/>
                  </a:cubicBezTo>
                  <a:cubicBezTo>
                    <a:pt x="231695" y="2174"/>
                    <a:pt x="179521" y="0"/>
                    <a:pt x="179521" y="0"/>
                  </a:cubicBezTo>
                  <a:lnTo>
                    <a:pt x="16479" y="54347"/>
                  </a:lnTo>
                  <a:close/>
                </a:path>
              </a:pathLst>
            </a:custGeom>
            <a:solidFill>
              <a:srgbClr val="FFD1D1"/>
            </a:solidFill>
            <a:ln w="21668" cap="flat">
              <a:noFill/>
              <a:prstDash val="solid"/>
              <a:miter/>
            </a:ln>
          </p:spPr>
          <p:txBody>
            <a:bodyPr rtlCol="0" anchor="ctr"/>
            <a:lstStyle/>
            <a:p>
              <a:endParaRPr lang="zh-CN" altLang="en-US"/>
            </a:p>
          </p:txBody>
        </p:sp>
        <p:sp>
          <p:nvSpPr>
            <p:cNvPr id="96" name="ExtraShape9"/>
            <p:cNvSpPr/>
            <p:nvPr/>
          </p:nvSpPr>
          <p:spPr>
            <a:xfrm>
              <a:off x="6583735" y="4848313"/>
              <a:ext cx="481589" cy="1269644"/>
            </a:xfrm>
            <a:custGeom>
              <a:avLst/>
              <a:gdLst>
                <a:gd name="connsiteX0" fmla="*/ 180433 w 478256"/>
                <a:gd name="connsiteY0" fmla="*/ 0 h 1260857"/>
                <a:gd name="connsiteX1" fmla="*/ 493474 w 478256"/>
                <a:gd name="connsiteY1" fmla="*/ 1236945 h 1260857"/>
                <a:gd name="connsiteX2" fmla="*/ 395648 w 478256"/>
                <a:gd name="connsiteY2" fmla="*/ 1278249 h 1260857"/>
                <a:gd name="connsiteX3" fmla="*/ 0 w 478256"/>
                <a:gd name="connsiteY3" fmla="*/ 0 h 1260857"/>
              </a:gdLst>
              <a:ahLst/>
              <a:cxnLst>
                <a:cxn ang="0">
                  <a:pos x="connsiteX0" y="connsiteY0"/>
                </a:cxn>
                <a:cxn ang="0">
                  <a:pos x="connsiteX1" y="connsiteY1"/>
                </a:cxn>
                <a:cxn ang="0">
                  <a:pos x="connsiteX2" y="connsiteY2"/>
                </a:cxn>
                <a:cxn ang="0">
                  <a:pos x="connsiteX3" y="connsiteY3"/>
                </a:cxn>
              </a:cxnLst>
              <a:rect l="l" t="t" r="r" b="b"/>
              <a:pathLst>
                <a:path w="478256" h="1260857">
                  <a:moveTo>
                    <a:pt x="180433" y="0"/>
                  </a:moveTo>
                  <a:lnTo>
                    <a:pt x="493474" y="1236945"/>
                  </a:lnTo>
                  <a:lnTo>
                    <a:pt x="395648" y="1278249"/>
                  </a:lnTo>
                  <a:lnTo>
                    <a:pt x="0" y="0"/>
                  </a:lnTo>
                  <a:close/>
                </a:path>
              </a:pathLst>
            </a:custGeom>
            <a:solidFill>
              <a:srgbClr val="FFD1D1"/>
            </a:solidFill>
            <a:ln w="21668" cap="flat">
              <a:noFill/>
              <a:prstDash val="solid"/>
              <a:miter/>
            </a:ln>
          </p:spPr>
          <p:txBody>
            <a:bodyPr rtlCol="0" anchor="ctr"/>
            <a:lstStyle/>
            <a:p>
              <a:endParaRPr lang="zh-CN" altLang="en-US"/>
            </a:p>
          </p:txBody>
        </p:sp>
        <p:sp>
          <p:nvSpPr>
            <p:cNvPr id="97" name="ExtraShape10"/>
            <p:cNvSpPr/>
            <p:nvPr/>
          </p:nvSpPr>
          <p:spPr>
            <a:xfrm>
              <a:off x="6583735" y="4848313"/>
              <a:ext cx="262685" cy="350247"/>
            </a:xfrm>
            <a:custGeom>
              <a:avLst/>
              <a:gdLst>
                <a:gd name="connsiteX0" fmla="*/ 260867 w 260867"/>
                <a:gd name="connsiteY0" fmla="*/ 313040 h 347822"/>
                <a:gd name="connsiteX1" fmla="*/ 182607 w 260867"/>
                <a:gd name="connsiteY1" fmla="*/ 0 h 347822"/>
                <a:gd name="connsiteX2" fmla="*/ 0 w 260867"/>
                <a:gd name="connsiteY2" fmla="*/ 0 h 347822"/>
                <a:gd name="connsiteX3" fmla="*/ 110868 w 260867"/>
                <a:gd name="connsiteY3" fmla="*/ 352171 h 347822"/>
                <a:gd name="connsiteX4" fmla="*/ 260867 w 260867"/>
                <a:gd name="connsiteY4" fmla="*/ 313040 h 34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67" h="347822">
                  <a:moveTo>
                    <a:pt x="260867" y="313040"/>
                  </a:moveTo>
                  <a:lnTo>
                    <a:pt x="182607" y="0"/>
                  </a:lnTo>
                  <a:lnTo>
                    <a:pt x="0" y="0"/>
                  </a:lnTo>
                  <a:lnTo>
                    <a:pt x="110868" y="352171"/>
                  </a:lnTo>
                  <a:cubicBezTo>
                    <a:pt x="158694" y="341301"/>
                    <a:pt x="210868" y="328258"/>
                    <a:pt x="260867" y="313040"/>
                  </a:cubicBezTo>
                  <a:close/>
                </a:path>
              </a:pathLst>
            </a:custGeom>
            <a:solidFill>
              <a:schemeClr val="accent6">
                <a:alpha val="30000"/>
              </a:schemeClr>
            </a:solidFill>
            <a:ln w="21668" cap="flat">
              <a:noFill/>
              <a:prstDash val="solid"/>
              <a:miter/>
            </a:ln>
          </p:spPr>
          <p:txBody>
            <a:bodyPr rtlCol="0" anchor="ctr"/>
            <a:lstStyle/>
            <a:p>
              <a:endParaRPr lang="zh-CN" altLang="en-US"/>
            </a:p>
          </p:txBody>
        </p:sp>
        <p:sp>
          <p:nvSpPr>
            <p:cNvPr id="98" name="ExtraShape1"/>
            <p:cNvSpPr/>
            <p:nvPr/>
          </p:nvSpPr>
          <p:spPr>
            <a:xfrm>
              <a:off x="6294781" y="4848313"/>
              <a:ext cx="153232" cy="1269644"/>
            </a:xfrm>
            <a:custGeom>
              <a:avLst/>
              <a:gdLst>
                <a:gd name="connsiteX0" fmla="*/ 163042 w 152172"/>
                <a:gd name="connsiteY0" fmla="*/ 0 h 1260857"/>
                <a:gd name="connsiteX1" fmla="*/ 128260 w 152172"/>
                <a:gd name="connsiteY1" fmla="*/ 1265205 h 1260857"/>
                <a:gd name="connsiteX2" fmla="*/ 28261 w 152172"/>
                <a:gd name="connsiteY2" fmla="*/ 1265205 h 1260857"/>
                <a:gd name="connsiteX3" fmla="*/ 0 w 152172"/>
                <a:gd name="connsiteY3" fmla="*/ 0 h 1260857"/>
              </a:gdLst>
              <a:ahLst/>
              <a:cxnLst>
                <a:cxn ang="0">
                  <a:pos x="connsiteX0" y="connsiteY0"/>
                </a:cxn>
                <a:cxn ang="0">
                  <a:pos x="connsiteX1" y="connsiteY1"/>
                </a:cxn>
                <a:cxn ang="0">
                  <a:pos x="connsiteX2" y="connsiteY2"/>
                </a:cxn>
                <a:cxn ang="0">
                  <a:pos x="connsiteX3" y="connsiteY3"/>
                </a:cxn>
              </a:cxnLst>
              <a:rect l="l" t="t" r="r" b="b"/>
              <a:pathLst>
                <a:path w="152172" h="1260857">
                  <a:moveTo>
                    <a:pt x="163042" y="0"/>
                  </a:moveTo>
                  <a:lnTo>
                    <a:pt x="128260" y="1265205"/>
                  </a:lnTo>
                  <a:lnTo>
                    <a:pt x="28261" y="1265205"/>
                  </a:lnTo>
                  <a:lnTo>
                    <a:pt x="0" y="0"/>
                  </a:lnTo>
                  <a:close/>
                </a:path>
              </a:pathLst>
            </a:custGeom>
            <a:solidFill>
              <a:srgbClr val="FFD1D1"/>
            </a:solidFill>
            <a:ln w="21668" cap="flat">
              <a:noFill/>
              <a:prstDash val="solid"/>
              <a:miter/>
            </a:ln>
          </p:spPr>
          <p:txBody>
            <a:bodyPr rtlCol="0" anchor="ctr"/>
            <a:lstStyle/>
            <a:p>
              <a:endParaRPr lang="zh-CN" altLang="en-US"/>
            </a:p>
          </p:txBody>
        </p:sp>
        <p:sp>
          <p:nvSpPr>
            <p:cNvPr id="99" name="ExtraShape2"/>
            <p:cNvSpPr/>
            <p:nvPr/>
          </p:nvSpPr>
          <p:spPr>
            <a:xfrm>
              <a:off x="6294781" y="4848313"/>
              <a:ext cx="153232" cy="394028"/>
            </a:xfrm>
            <a:custGeom>
              <a:avLst/>
              <a:gdLst>
                <a:gd name="connsiteX0" fmla="*/ 152172 w 152172"/>
                <a:gd name="connsiteY0" fmla="*/ 393474 h 391300"/>
                <a:gd name="connsiteX1" fmla="*/ 163042 w 152172"/>
                <a:gd name="connsiteY1" fmla="*/ 0 h 391300"/>
                <a:gd name="connsiteX2" fmla="*/ 0 w 152172"/>
                <a:gd name="connsiteY2" fmla="*/ 0 h 391300"/>
                <a:gd name="connsiteX3" fmla="*/ 8696 w 152172"/>
                <a:gd name="connsiteY3" fmla="*/ 393474 h 391300"/>
              </a:gdLst>
              <a:ahLst/>
              <a:cxnLst>
                <a:cxn ang="0">
                  <a:pos x="connsiteX0" y="connsiteY0"/>
                </a:cxn>
                <a:cxn ang="0">
                  <a:pos x="connsiteX1" y="connsiteY1"/>
                </a:cxn>
                <a:cxn ang="0">
                  <a:pos x="connsiteX2" y="connsiteY2"/>
                </a:cxn>
                <a:cxn ang="0">
                  <a:pos x="connsiteX3" y="connsiteY3"/>
                </a:cxn>
              </a:cxnLst>
              <a:rect l="l" t="t" r="r" b="b"/>
              <a:pathLst>
                <a:path w="152172" h="391300">
                  <a:moveTo>
                    <a:pt x="152172" y="393474"/>
                  </a:moveTo>
                  <a:lnTo>
                    <a:pt x="163042" y="0"/>
                  </a:lnTo>
                  <a:lnTo>
                    <a:pt x="0" y="0"/>
                  </a:lnTo>
                  <a:lnTo>
                    <a:pt x="8696" y="393474"/>
                  </a:lnTo>
                  <a:close/>
                </a:path>
              </a:pathLst>
            </a:custGeom>
            <a:solidFill>
              <a:schemeClr val="accent6">
                <a:alpha val="30000"/>
              </a:schemeClr>
            </a:solidFill>
            <a:ln w="21668" cap="flat">
              <a:noFill/>
              <a:prstDash val="solid"/>
              <a:miter/>
            </a:ln>
          </p:spPr>
          <p:txBody>
            <a:bodyPr rtlCol="0" anchor="ctr"/>
            <a:lstStyle/>
            <a:p>
              <a:endParaRPr lang="zh-CN" altLang="en-US"/>
            </a:p>
          </p:txBody>
        </p:sp>
        <p:sp>
          <p:nvSpPr>
            <p:cNvPr id="100" name="ExtraShape3"/>
            <p:cNvSpPr/>
            <p:nvPr/>
          </p:nvSpPr>
          <p:spPr>
            <a:xfrm>
              <a:off x="6971195" y="6093876"/>
              <a:ext cx="328356" cy="87562"/>
            </a:xfrm>
            <a:custGeom>
              <a:avLst/>
              <a:gdLst>
                <a:gd name="connsiteX0" fmla="*/ 0 w 326083"/>
                <a:gd name="connsiteY0" fmla="*/ 28261 h 86955"/>
                <a:gd name="connsiteX1" fmla="*/ 0 w 326083"/>
                <a:gd name="connsiteY1" fmla="*/ 97825 h 86955"/>
                <a:gd name="connsiteX2" fmla="*/ 308693 w 326083"/>
                <a:gd name="connsiteY2" fmla="*/ 97825 h 86955"/>
                <a:gd name="connsiteX3" fmla="*/ 315215 w 326083"/>
                <a:gd name="connsiteY3" fmla="*/ 63043 h 86955"/>
                <a:gd name="connsiteX4" fmla="*/ 121738 w 326083"/>
                <a:gd name="connsiteY4" fmla="*/ 0 h 86955"/>
                <a:gd name="connsiteX5" fmla="*/ 0 w 326083"/>
                <a:gd name="connsiteY5" fmla="*/ 28261 h 86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083" h="86955">
                  <a:moveTo>
                    <a:pt x="0" y="28261"/>
                  </a:moveTo>
                  <a:lnTo>
                    <a:pt x="0" y="97825"/>
                  </a:lnTo>
                  <a:lnTo>
                    <a:pt x="308693" y="97825"/>
                  </a:lnTo>
                  <a:cubicBezTo>
                    <a:pt x="328258" y="97825"/>
                    <a:pt x="334779" y="69564"/>
                    <a:pt x="315215" y="63043"/>
                  </a:cubicBezTo>
                  <a:lnTo>
                    <a:pt x="121738" y="0"/>
                  </a:lnTo>
                  <a:lnTo>
                    <a:pt x="0" y="28261"/>
                  </a:lnTo>
                  <a:close/>
                </a:path>
              </a:pathLst>
            </a:custGeom>
            <a:solidFill>
              <a:srgbClr val="012D85"/>
            </a:solidFill>
            <a:ln w="21668" cap="flat">
              <a:noFill/>
              <a:prstDash val="solid"/>
              <a:miter/>
            </a:ln>
          </p:spPr>
          <p:txBody>
            <a:bodyPr rtlCol="0" anchor="ctr"/>
            <a:lstStyle/>
            <a:p>
              <a:endParaRPr lang="zh-CN" altLang="en-US"/>
            </a:p>
          </p:txBody>
        </p:sp>
        <p:sp>
          <p:nvSpPr>
            <p:cNvPr id="101" name="ExtraShape4"/>
            <p:cNvSpPr/>
            <p:nvPr/>
          </p:nvSpPr>
          <p:spPr>
            <a:xfrm>
              <a:off x="6085459" y="6089499"/>
              <a:ext cx="328356" cy="87562"/>
            </a:xfrm>
            <a:custGeom>
              <a:avLst/>
              <a:gdLst>
                <a:gd name="connsiteX0" fmla="*/ 340481 w 326083"/>
                <a:gd name="connsiteY0" fmla="*/ 32608 h 86955"/>
                <a:gd name="connsiteX1" fmla="*/ 340481 w 326083"/>
                <a:gd name="connsiteY1" fmla="*/ 102173 h 86955"/>
                <a:gd name="connsiteX2" fmla="*/ 12223 w 326083"/>
                <a:gd name="connsiteY2" fmla="*/ 102173 h 86955"/>
                <a:gd name="connsiteX3" fmla="*/ 7876 w 326083"/>
                <a:gd name="connsiteY3" fmla="*/ 78260 h 86955"/>
                <a:gd name="connsiteX4" fmla="*/ 225265 w 326083"/>
                <a:gd name="connsiteY4" fmla="*/ 0 h 86955"/>
                <a:gd name="connsiteX5" fmla="*/ 340481 w 326083"/>
                <a:gd name="connsiteY5" fmla="*/ 32608 h 86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083" h="86955">
                  <a:moveTo>
                    <a:pt x="340481" y="32608"/>
                  </a:moveTo>
                  <a:lnTo>
                    <a:pt x="340481" y="102173"/>
                  </a:lnTo>
                  <a:lnTo>
                    <a:pt x="12223" y="102173"/>
                  </a:lnTo>
                  <a:cubicBezTo>
                    <a:pt x="-820" y="102173"/>
                    <a:pt x="-5168" y="82608"/>
                    <a:pt x="7876" y="78260"/>
                  </a:cubicBezTo>
                  <a:lnTo>
                    <a:pt x="225265" y="0"/>
                  </a:lnTo>
                  <a:lnTo>
                    <a:pt x="340481" y="32608"/>
                  </a:lnTo>
                  <a:close/>
                </a:path>
              </a:pathLst>
            </a:custGeom>
            <a:solidFill>
              <a:srgbClr val="012D85"/>
            </a:solidFill>
            <a:ln w="21668" cap="flat">
              <a:noFill/>
              <a:prstDash val="solid"/>
              <a:miter/>
            </a:ln>
          </p:spPr>
          <p:txBody>
            <a:bodyPr rtlCol="0" anchor="ctr"/>
            <a:lstStyle/>
            <a:p>
              <a:endParaRPr lang="zh-CN" altLang="en-US"/>
            </a:p>
          </p:txBody>
        </p:sp>
        <p:sp>
          <p:nvSpPr>
            <p:cNvPr id="102" name="ExtraShape5"/>
            <p:cNvSpPr/>
            <p:nvPr/>
          </p:nvSpPr>
          <p:spPr>
            <a:xfrm>
              <a:off x="5560004" y="4316376"/>
              <a:ext cx="218904" cy="218904"/>
            </a:xfrm>
            <a:custGeom>
              <a:avLst/>
              <a:gdLst>
                <a:gd name="connsiteX0" fmla="*/ 238393 w 217389"/>
                <a:gd name="connsiteY0" fmla="*/ 73912 h 217389"/>
                <a:gd name="connsiteX1" fmla="*/ 179698 w 217389"/>
                <a:gd name="connsiteY1" fmla="*/ 123912 h 217389"/>
                <a:gd name="connsiteX2" fmla="*/ 114481 w 217389"/>
                <a:gd name="connsiteY2" fmla="*/ 215215 h 217389"/>
                <a:gd name="connsiteX3" fmla="*/ 23178 w 217389"/>
                <a:gd name="connsiteY3" fmla="*/ 171737 h 217389"/>
                <a:gd name="connsiteX4" fmla="*/ 14482 w 217389"/>
                <a:gd name="connsiteY4" fmla="*/ 49999 h 217389"/>
                <a:gd name="connsiteX5" fmla="*/ 149264 w 217389"/>
                <a:gd name="connsiteY5" fmla="*/ 52173 h 217389"/>
                <a:gd name="connsiteX6" fmla="*/ 205785 w 217389"/>
                <a:gd name="connsiteY6" fmla="*/ 0 h 217389"/>
                <a:gd name="connsiteX7" fmla="*/ 238393 w 217389"/>
                <a:gd name="connsiteY7" fmla="*/ 73912 h 21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389" h="217389">
                  <a:moveTo>
                    <a:pt x="238393" y="73912"/>
                  </a:moveTo>
                  <a:lnTo>
                    <a:pt x="179698" y="123912"/>
                  </a:lnTo>
                  <a:cubicBezTo>
                    <a:pt x="179698" y="123912"/>
                    <a:pt x="175350" y="184781"/>
                    <a:pt x="114481" y="215215"/>
                  </a:cubicBezTo>
                  <a:cubicBezTo>
                    <a:pt x="101438" y="221737"/>
                    <a:pt x="53612" y="239128"/>
                    <a:pt x="23178" y="171737"/>
                  </a:cubicBezTo>
                  <a:cubicBezTo>
                    <a:pt x="-7257" y="102173"/>
                    <a:pt x="-5083" y="56521"/>
                    <a:pt x="14482" y="49999"/>
                  </a:cubicBezTo>
                  <a:cubicBezTo>
                    <a:pt x="38395" y="41304"/>
                    <a:pt x="112307" y="17391"/>
                    <a:pt x="149264" y="52173"/>
                  </a:cubicBezTo>
                  <a:lnTo>
                    <a:pt x="205785" y="0"/>
                  </a:lnTo>
                  <a:lnTo>
                    <a:pt x="238393" y="73912"/>
                  </a:lnTo>
                  <a:close/>
                </a:path>
              </a:pathLst>
            </a:custGeom>
            <a:solidFill>
              <a:srgbClr val="FFD1D1"/>
            </a:solidFill>
            <a:ln w="21668" cap="flat">
              <a:noFill/>
              <a:prstDash val="solid"/>
              <a:miter/>
            </a:ln>
          </p:spPr>
          <p:txBody>
            <a:bodyPr rtlCol="0" anchor="ctr"/>
            <a:lstStyle/>
            <a:p>
              <a:endParaRPr lang="zh-CN" altLang="en-US"/>
            </a:p>
          </p:txBody>
        </p:sp>
        <p:sp>
          <p:nvSpPr>
            <p:cNvPr id="103" name="ExtraShape6"/>
            <p:cNvSpPr/>
            <p:nvPr/>
          </p:nvSpPr>
          <p:spPr>
            <a:xfrm>
              <a:off x="5710308" y="3593992"/>
              <a:ext cx="1379095" cy="853726"/>
            </a:xfrm>
            <a:custGeom>
              <a:avLst/>
              <a:gdLst>
                <a:gd name="connsiteX0" fmla="*/ 60869 w 1369552"/>
                <a:gd name="connsiteY0" fmla="*/ 847818 h 847818"/>
                <a:gd name="connsiteX1" fmla="*/ 0 w 1369552"/>
                <a:gd name="connsiteY1" fmla="*/ 752167 h 847818"/>
                <a:gd name="connsiteX2" fmla="*/ 195650 w 1369552"/>
                <a:gd name="connsiteY2" fmla="*/ 495647 h 847818"/>
                <a:gd name="connsiteX3" fmla="*/ 639124 w 1369552"/>
                <a:gd name="connsiteY3" fmla="*/ 0 h 847818"/>
                <a:gd name="connsiteX4" fmla="*/ 710863 w 1369552"/>
                <a:gd name="connsiteY4" fmla="*/ 0 h 847818"/>
                <a:gd name="connsiteX5" fmla="*/ 823905 w 1369552"/>
                <a:gd name="connsiteY5" fmla="*/ 0 h 847818"/>
                <a:gd name="connsiteX6" fmla="*/ 954339 w 1369552"/>
                <a:gd name="connsiteY6" fmla="*/ 13043 h 847818"/>
                <a:gd name="connsiteX7" fmla="*/ 1371726 w 1369552"/>
                <a:gd name="connsiteY7" fmla="*/ 304345 h 847818"/>
                <a:gd name="connsiteX8" fmla="*/ 1091294 w 1369552"/>
                <a:gd name="connsiteY8" fmla="*/ 741297 h 847818"/>
                <a:gd name="connsiteX9" fmla="*/ 1067381 w 1369552"/>
                <a:gd name="connsiteY9" fmla="*/ 647820 h 847818"/>
                <a:gd name="connsiteX10" fmla="*/ 1263031 w 1369552"/>
                <a:gd name="connsiteY10" fmla="*/ 441300 h 847818"/>
                <a:gd name="connsiteX11" fmla="*/ 1056512 w 1369552"/>
                <a:gd name="connsiteY11" fmla="*/ 267389 h 847818"/>
                <a:gd name="connsiteX12" fmla="*/ 980425 w 1369552"/>
                <a:gd name="connsiteY12" fmla="*/ 328258 h 847818"/>
                <a:gd name="connsiteX13" fmla="*/ 943469 w 1369552"/>
                <a:gd name="connsiteY13" fmla="*/ 828253 h 847818"/>
                <a:gd name="connsiteX14" fmla="*/ 604342 w 1369552"/>
                <a:gd name="connsiteY14" fmla="*/ 828253 h 847818"/>
                <a:gd name="connsiteX15" fmla="*/ 563038 w 1369552"/>
                <a:gd name="connsiteY15" fmla="*/ 293476 h 847818"/>
                <a:gd name="connsiteX16" fmla="*/ 528256 w 1369552"/>
                <a:gd name="connsiteY16" fmla="*/ 284780 h 847818"/>
                <a:gd name="connsiteX17" fmla="*/ 330432 w 1369552"/>
                <a:gd name="connsiteY17" fmla="*/ 563038 h 847818"/>
                <a:gd name="connsiteX18" fmla="*/ 60869 w 1369552"/>
                <a:gd name="connsiteY18" fmla="*/ 847818 h 84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9552" h="847818">
                  <a:moveTo>
                    <a:pt x="60869" y="847818"/>
                  </a:moveTo>
                  <a:lnTo>
                    <a:pt x="0" y="752167"/>
                  </a:lnTo>
                  <a:cubicBezTo>
                    <a:pt x="0" y="752167"/>
                    <a:pt x="54347" y="676081"/>
                    <a:pt x="195650" y="495647"/>
                  </a:cubicBezTo>
                  <a:cubicBezTo>
                    <a:pt x="345649" y="304345"/>
                    <a:pt x="406518" y="0"/>
                    <a:pt x="639124" y="0"/>
                  </a:cubicBezTo>
                  <a:lnTo>
                    <a:pt x="710863" y="0"/>
                  </a:lnTo>
                  <a:lnTo>
                    <a:pt x="823905" y="0"/>
                  </a:lnTo>
                  <a:lnTo>
                    <a:pt x="954339" y="13043"/>
                  </a:lnTo>
                  <a:cubicBezTo>
                    <a:pt x="954339" y="13043"/>
                    <a:pt x="1299988" y="65217"/>
                    <a:pt x="1371726" y="304345"/>
                  </a:cubicBezTo>
                  <a:cubicBezTo>
                    <a:pt x="1476073" y="641298"/>
                    <a:pt x="1091294" y="741297"/>
                    <a:pt x="1091294" y="741297"/>
                  </a:cubicBezTo>
                  <a:lnTo>
                    <a:pt x="1067381" y="647820"/>
                  </a:lnTo>
                  <a:cubicBezTo>
                    <a:pt x="1067381" y="647820"/>
                    <a:pt x="1263031" y="552169"/>
                    <a:pt x="1263031" y="441300"/>
                  </a:cubicBezTo>
                  <a:cubicBezTo>
                    <a:pt x="1263031" y="315214"/>
                    <a:pt x="1139120" y="278258"/>
                    <a:pt x="1056512" y="267389"/>
                  </a:cubicBezTo>
                  <a:cubicBezTo>
                    <a:pt x="1017382" y="263041"/>
                    <a:pt x="982599" y="291301"/>
                    <a:pt x="980425" y="328258"/>
                  </a:cubicBezTo>
                  <a:lnTo>
                    <a:pt x="943469" y="828253"/>
                  </a:lnTo>
                  <a:lnTo>
                    <a:pt x="604342" y="828253"/>
                  </a:lnTo>
                  <a:lnTo>
                    <a:pt x="563038" y="293476"/>
                  </a:lnTo>
                  <a:cubicBezTo>
                    <a:pt x="560864" y="276084"/>
                    <a:pt x="539125" y="269563"/>
                    <a:pt x="528256" y="284780"/>
                  </a:cubicBezTo>
                  <a:cubicBezTo>
                    <a:pt x="480430" y="360866"/>
                    <a:pt x="373909" y="515212"/>
                    <a:pt x="330432" y="563038"/>
                  </a:cubicBezTo>
                  <a:cubicBezTo>
                    <a:pt x="230433" y="671733"/>
                    <a:pt x="60869" y="847818"/>
                    <a:pt x="60869" y="847818"/>
                  </a:cubicBezTo>
                  <a:close/>
                </a:path>
              </a:pathLst>
            </a:custGeom>
            <a:solidFill>
              <a:srgbClr val="FFC000"/>
            </a:solidFill>
            <a:ln w="21668" cap="flat">
              <a:noFill/>
              <a:prstDash val="solid"/>
              <a:miter/>
            </a:ln>
          </p:spPr>
          <p:txBody>
            <a:bodyPr rtlCol="0" anchor="ctr"/>
            <a:lstStyle/>
            <a:p>
              <a:endParaRPr lang="zh-CN" altLang="en-US"/>
            </a:p>
          </p:txBody>
        </p:sp>
        <p:sp>
          <p:nvSpPr>
            <p:cNvPr id="104" name="ExtraShape7"/>
            <p:cNvSpPr/>
            <p:nvPr/>
          </p:nvSpPr>
          <p:spPr>
            <a:xfrm>
              <a:off x="6215018" y="4245383"/>
              <a:ext cx="700493" cy="853726"/>
            </a:xfrm>
            <a:custGeom>
              <a:avLst/>
              <a:gdLst>
                <a:gd name="connsiteX0" fmla="*/ 441300 w 695645"/>
                <a:gd name="connsiteY0" fmla="*/ 8696 h 695645"/>
                <a:gd name="connsiteX1" fmla="*/ 708689 w 695645"/>
                <a:gd name="connsiteY1" fmla="*/ 641298 h 695645"/>
                <a:gd name="connsiteX2" fmla="*/ 336953 w 695645"/>
                <a:gd name="connsiteY2" fmla="*/ 710863 h 695645"/>
                <a:gd name="connsiteX3" fmla="*/ 0 w 695645"/>
                <a:gd name="connsiteY3" fmla="*/ 704341 h 695645"/>
                <a:gd name="connsiteX4" fmla="*/ 91303 w 695645"/>
                <a:gd name="connsiteY4" fmla="*/ 0 h 695645"/>
                <a:gd name="connsiteX5" fmla="*/ 441300 w 695645"/>
                <a:gd name="connsiteY5" fmla="*/ 8696 h 69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645" h="695645">
                  <a:moveTo>
                    <a:pt x="441300" y="8696"/>
                  </a:moveTo>
                  <a:lnTo>
                    <a:pt x="708689" y="641298"/>
                  </a:lnTo>
                  <a:cubicBezTo>
                    <a:pt x="708689" y="641298"/>
                    <a:pt x="508691" y="697819"/>
                    <a:pt x="336953" y="710863"/>
                  </a:cubicBezTo>
                  <a:cubicBezTo>
                    <a:pt x="169564" y="723906"/>
                    <a:pt x="0" y="704341"/>
                    <a:pt x="0" y="704341"/>
                  </a:cubicBezTo>
                  <a:lnTo>
                    <a:pt x="91303" y="0"/>
                  </a:lnTo>
                  <a:lnTo>
                    <a:pt x="441300" y="8696"/>
                  </a:lnTo>
                  <a:close/>
                </a:path>
              </a:pathLst>
            </a:custGeom>
            <a:solidFill>
              <a:srgbClr val="595959"/>
            </a:solidFill>
            <a:ln w="21668" cap="flat">
              <a:noFill/>
              <a:prstDash val="solid"/>
              <a:miter/>
            </a:ln>
          </p:spPr>
          <p:txBody>
            <a:bodyPr rtlCol="0" anchor="ctr"/>
            <a:lstStyle/>
            <a:p>
              <a:endParaRPr lang="zh-CN" altLang="en-US"/>
            </a:p>
          </p:txBody>
        </p:sp>
        <p:sp>
          <p:nvSpPr>
            <p:cNvPr id="105" name="ExtraShape1"/>
            <p:cNvSpPr/>
            <p:nvPr/>
          </p:nvSpPr>
          <p:spPr>
            <a:xfrm>
              <a:off x="5458065" y="2302093"/>
              <a:ext cx="569150" cy="394028"/>
            </a:xfrm>
            <a:custGeom>
              <a:avLst/>
              <a:gdLst>
                <a:gd name="connsiteX0" fmla="*/ 280931 w 565212"/>
                <a:gd name="connsiteY0" fmla="*/ 374272 h 391300"/>
                <a:gd name="connsiteX1" fmla="*/ 33108 w 565212"/>
                <a:gd name="connsiteY1" fmla="*/ 287317 h 391300"/>
                <a:gd name="connsiteX2" fmla="*/ 117890 w 565212"/>
                <a:gd name="connsiteY2" fmla="*/ 37319 h 391300"/>
                <a:gd name="connsiteX3" fmla="*/ 572233 w 565212"/>
                <a:gd name="connsiteY3" fmla="*/ 22102 h 391300"/>
                <a:gd name="connsiteX4" fmla="*/ 280931 w 565212"/>
                <a:gd name="connsiteY4" fmla="*/ 374272 h 39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212" h="391300">
                  <a:moveTo>
                    <a:pt x="280931" y="374272"/>
                  </a:moveTo>
                  <a:cubicBezTo>
                    <a:pt x="130933" y="446011"/>
                    <a:pt x="76586" y="380794"/>
                    <a:pt x="33108" y="287317"/>
                  </a:cubicBezTo>
                  <a:cubicBezTo>
                    <a:pt x="-12544" y="193839"/>
                    <a:pt x="-32109" y="111231"/>
                    <a:pt x="117890" y="37319"/>
                  </a:cubicBezTo>
                  <a:cubicBezTo>
                    <a:pt x="267888" y="-36593"/>
                    <a:pt x="572233" y="22102"/>
                    <a:pt x="572233" y="22102"/>
                  </a:cubicBezTo>
                  <a:cubicBezTo>
                    <a:pt x="572233" y="22102"/>
                    <a:pt x="430930" y="300360"/>
                    <a:pt x="280931" y="374272"/>
                  </a:cubicBezTo>
                  <a:close/>
                </a:path>
              </a:pathLst>
            </a:custGeom>
            <a:solidFill>
              <a:srgbClr val="E02726"/>
            </a:solidFill>
            <a:ln w="21668" cap="flat">
              <a:noFill/>
              <a:prstDash val="solid"/>
              <a:miter/>
            </a:ln>
          </p:spPr>
          <p:txBody>
            <a:bodyPr rtlCol="0" anchor="ctr"/>
            <a:lstStyle/>
            <a:p>
              <a:endParaRPr lang="zh-CN" altLang="en-US"/>
            </a:p>
          </p:txBody>
        </p:sp>
        <p:sp>
          <p:nvSpPr>
            <p:cNvPr id="106" name="ExtraShape2"/>
            <p:cNvSpPr/>
            <p:nvPr/>
          </p:nvSpPr>
          <p:spPr>
            <a:xfrm>
              <a:off x="5445434" y="2361563"/>
              <a:ext cx="503479" cy="240794"/>
            </a:xfrm>
            <a:custGeom>
              <a:avLst/>
              <a:gdLst>
                <a:gd name="connsiteX0" fmla="*/ 510865 w 499995"/>
                <a:gd name="connsiteY0" fmla="*/ 0 h 239128"/>
                <a:gd name="connsiteX1" fmla="*/ 0 w 499995"/>
                <a:gd name="connsiteY1" fmla="*/ 249998 h 239128"/>
              </a:gdLst>
              <a:ahLst/>
              <a:cxnLst>
                <a:cxn ang="0">
                  <a:pos x="connsiteX0" y="connsiteY0"/>
                </a:cxn>
                <a:cxn ang="0">
                  <a:pos x="connsiteX1" y="connsiteY1"/>
                </a:cxn>
              </a:cxnLst>
              <a:rect l="l" t="t" r="r" b="b"/>
              <a:pathLst>
                <a:path w="499995" h="239128">
                  <a:moveTo>
                    <a:pt x="510865" y="0"/>
                  </a:moveTo>
                  <a:lnTo>
                    <a:pt x="0" y="249998"/>
                  </a:lnTo>
                </a:path>
              </a:pathLst>
            </a:custGeom>
            <a:ln w="9590" cap="rnd">
              <a:solidFill>
                <a:srgbClr val="023D5F"/>
              </a:solidFill>
              <a:prstDash val="solid"/>
              <a:miter/>
            </a:ln>
          </p:spPr>
          <p:txBody>
            <a:bodyPr rtlCol="0" anchor="ctr"/>
            <a:lstStyle/>
            <a:p>
              <a:endParaRPr lang="zh-CN" altLang="en-US"/>
            </a:p>
          </p:txBody>
        </p:sp>
        <p:sp>
          <p:nvSpPr>
            <p:cNvPr id="107" name="ExtraShape3"/>
            <p:cNvSpPr/>
            <p:nvPr/>
          </p:nvSpPr>
          <p:spPr>
            <a:xfrm>
              <a:off x="5830705" y="2352806"/>
              <a:ext cx="21890" cy="65671"/>
            </a:xfrm>
            <a:custGeom>
              <a:avLst/>
              <a:gdLst>
                <a:gd name="connsiteX0" fmla="*/ 0 w 21738"/>
                <a:gd name="connsiteY0" fmla="*/ 71738 h 65216"/>
                <a:gd name="connsiteX1" fmla="*/ 23913 w 21738"/>
                <a:gd name="connsiteY1" fmla="*/ 0 h 65216"/>
              </a:gdLst>
              <a:ahLst/>
              <a:cxnLst>
                <a:cxn ang="0">
                  <a:pos x="connsiteX0" y="connsiteY0"/>
                </a:cxn>
                <a:cxn ang="0">
                  <a:pos x="connsiteX1" y="connsiteY1"/>
                </a:cxn>
              </a:cxnLst>
              <a:rect l="l" t="t" r="r" b="b"/>
              <a:pathLst>
                <a:path w="21738" h="65216">
                  <a:moveTo>
                    <a:pt x="0" y="71738"/>
                  </a:moveTo>
                  <a:lnTo>
                    <a:pt x="23913" y="0"/>
                  </a:lnTo>
                </a:path>
              </a:pathLst>
            </a:custGeom>
            <a:ln w="9590" cap="rnd">
              <a:solidFill>
                <a:srgbClr val="023D5F"/>
              </a:solidFill>
              <a:prstDash val="solid"/>
              <a:miter/>
            </a:ln>
          </p:spPr>
          <p:txBody>
            <a:bodyPr rtlCol="0" anchor="ctr"/>
            <a:lstStyle/>
            <a:p>
              <a:endParaRPr lang="zh-CN" altLang="en-US"/>
            </a:p>
          </p:txBody>
        </p:sp>
        <p:sp>
          <p:nvSpPr>
            <p:cNvPr id="108" name="ExtraShape4"/>
            <p:cNvSpPr/>
            <p:nvPr/>
          </p:nvSpPr>
          <p:spPr>
            <a:xfrm>
              <a:off x="5719063" y="2341862"/>
              <a:ext cx="43781" cy="131343"/>
            </a:xfrm>
            <a:custGeom>
              <a:avLst/>
              <a:gdLst>
                <a:gd name="connsiteX0" fmla="*/ 0 w 43477"/>
                <a:gd name="connsiteY0" fmla="*/ 136955 h 130433"/>
                <a:gd name="connsiteX1" fmla="*/ 47826 w 43477"/>
                <a:gd name="connsiteY1" fmla="*/ 0 h 130433"/>
              </a:gdLst>
              <a:ahLst/>
              <a:cxnLst>
                <a:cxn ang="0">
                  <a:pos x="connsiteX0" y="connsiteY0"/>
                </a:cxn>
                <a:cxn ang="0">
                  <a:pos x="connsiteX1" y="connsiteY1"/>
                </a:cxn>
              </a:cxnLst>
              <a:rect l="l" t="t" r="r" b="b"/>
              <a:pathLst>
                <a:path w="43477" h="130433">
                  <a:moveTo>
                    <a:pt x="0" y="136955"/>
                  </a:moveTo>
                  <a:lnTo>
                    <a:pt x="47826" y="0"/>
                  </a:lnTo>
                </a:path>
              </a:pathLst>
            </a:custGeom>
            <a:ln w="9590" cap="rnd">
              <a:solidFill>
                <a:srgbClr val="023D5F"/>
              </a:solidFill>
              <a:prstDash val="solid"/>
              <a:miter/>
            </a:ln>
          </p:spPr>
          <p:txBody>
            <a:bodyPr rtlCol="0" anchor="ctr"/>
            <a:lstStyle/>
            <a:p>
              <a:endParaRPr lang="zh-CN" altLang="en-US"/>
            </a:p>
          </p:txBody>
        </p:sp>
        <p:sp>
          <p:nvSpPr>
            <p:cNvPr id="109" name="ExtraShape5"/>
            <p:cNvSpPr/>
            <p:nvPr/>
          </p:nvSpPr>
          <p:spPr>
            <a:xfrm>
              <a:off x="5609612" y="2361563"/>
              <a:ext cx="43781" cy="153232"/>
            </a:xfrm>
            <a:custGeom>
              <a:avLst/>
              <a:gdLst>
                <a:gd name="connsiteX0" fmla="*/ 0 w 43477"/>
                <a:gd name="connsiteY0" fmla="*/ 171738 h 152172"/>
                <a:gd name="connsiteX1" fmla="*/ 58695 w 43477"/>
                <a:gd name="connsiteY1" fmla="*/ 0 h 152172"/>
              </a:gdLst>
              <a:ahLst/>
              <a:cxnLst>
                <a:cxn ang="0">
                  <a:pos x="connsiteX0" y="connsiteY0"/>
                </a:cxn>
                <a:cxn ang="0">
                  <a:pos x="connsiteX1" y="connsiteY1"/>
                </a:cxn>
              </a:cxnLst>
              <a:rect l="l" t="t" r="r" b="b"/>
              <a:pathLst>
                <a:path w="43477" h="152172">
                  <a:moveTo>
                    <a:pt x="0" y="171738"/>
                  </a:moveTo>
                  <a:lnTo>
                    <a:pt x="58695" y="0"/>
                  </a:lnTo>
                </a:path>
              </a:pathLst>
            </a:custGeom>
            <a:ln w="9590" cap="rnd">
              <a:solidFill>
                <a:srgbClr val="023D5F"/>
              </a:solidFill>
              <a:prstDash val="solid"/>
              <a:miter/>
            </a:ln>
          </p:spPr>
          <p:txBody>
            <a:bodyPr rtlCol="0" anchor="ctr"/>
            <a:lstStyle/>
            <a:p>
              <a:endParaRPr lang="zh-CN" altLang="en-US"/>
            </a:p>
          </p:txBody>
        </p:sp>
        <p:sp>
          <p:nvSpPr>
            <p:cNvPr id="110" name="ExtraShape6"/>
            <p:cNvSpPr/>
            <p:nvPr/>
          </p:nvSpPr>
          <p:spPr>
            <a:xfrm>
              <a:off x="5515483" y="2446936"/>
              <a:ext cx="43781" cy="131343"/>
            </a:xfrm>
            <a:custGeom>
              <a:avLst/>
              <a:gdLst>
                <a:gd name="connsiteX0" fmla="*/ 0 w 43477"/>
                <a:gd name="connsiteY0" fmla="*/ 132607 h 130433"/>
                <a:gd name="connsiteX1" fmla="*/ 45652 w 43477"/>
                <a:gd name="connsiteY1" fmla="*/ 0 h 130433"/>
              </a:gdLst>
              <a:ahLst/>
              <a:cxnLst>
                <a:cxn ang="0">
                  <a:pos x="connsiteX0" y="connsiteY0"/>
                </a:cxn>
                <a:cxn ang="0">
                  <a:pos x="connsiteX1" y="connsiteY1"/>
                </a:cxn>
              </a:cxnLst>
              <a:rect l="l" t="t" r="r" b="b"/>
              <a:pathLst>
                <a:path w="43477" h="130433">
                  <a:moveTo>
                    <a:pt x="0" y="132607"/>
                  </a:moveTo>
                  <a:lnTo>
                    <a:pt x="45652" y="0"/>
                  </a:lnTo>
                </a:path>
              </a:pathLst>
            </a:custGeom>
            <a:ln w="9590" cap="rnd">
              <a:solidFill>
                <a:srgbClr val="023D5F"/>
              </a:solidFill>
              <a:prstDash val="solid"/>
              <a:miter/>
            </a:ln>
          </p:spPr>
          <p:txBody>
            <a:bodyPr rtlCol="0" anchor="ctr"/>
            <a:lstStyle/>
            <a:p>
              <a:endParaRPr lang="zh-CN" altLang="en-US"/>
            </a:p>
          </p:txBody>
        </p:sp>
        <p:sp>
          <p:nvSpPr>
            <p:cNvPr id="111" name="ExtraShape7"/>
            <p:cNvSpPr/>
            <p:nvPr/>
          </p:nvSpPr>
          <p:spPr>
            <a:xfrm>
              <a:off x="5830705" y="2425045"/>
              <a:ext cx="65671" cy="21890"/>
            </a:xfrm>
            <a:custGeom>
              <a:avLst/>
              <a:gdLst>
                <a:gd name="connsiteX0" fmla="*/ 0 w 65216"/>
                <a:gd name="connsiteY0" fmla="*/ 0 h 21738"/>
                <a:gd name="connsiteX1" fmla="*/ 71739 w 65216"/>
                <a:gd name="connsiteY1" fmla="*/ 23913 h 21738"/>
              </a:gdLst>
              <a:ahLst/>
              <a:cxnLst>
                <a:cxn ang="0">
                  <a:pos x="connsiteX0" y="connsiteY0"/>
                </a:cxn>
                <a:cxn ang="0">
                  <a:pos x="connsiteX1" y="connsiteY1"/>
                </a:cxn>
              </a:cxnLst>
              <a:rect l="l" t="t" r="r" b="b"/>
              <a:pathLst>
                <a:path w="65216" h="21738">
                  <a:moveTo>
                    <a:pt x="0" y="0"/>
                  </a:moveTo>
                  <a:lnTo>
                    <a:pt x="71739" y="23913"/>
                  </a:lnTo>
                </a:path>
              </a:pathLst>
            </a:custGeom>
            <a:ln w="9590" cap="rnd">
              <a:solidFill>
                <a:srgbClr val="023D5F"/>
              </a:solidFill>
              <a:prstDash val="solid"/>
              <a:miter/>
            </a:ln>
          </p:spPr>
          <p:txBody>
            <a:bodyPr rtlCol="0" anchor="ctr"/>
            <a:lstStyle/>
            <a:p>
              <a:endParaRPr lang="zh-CN" altLang="en-US"/>
            </a:p>
          </p:txBody>
        </p:sp>
        <p:sp>
          <p:nvSpPr>
            <p:cNvPr id="112" name="ExtraShape8"/>
            <p:cNvSpPr/>
            <p:nvPr/>
          </p:nvSpPr>
          <p:spPr>
            <a:xfrm>
              <a:off x="5719063" y="2479771"/>
              <a:ext cx="131343" cy="43781"/>
            </a:xfrm>
            <a:custGeom>
              <a:avLst/>
              <a:gdLst>
                <a:gd name="connsiteX0" fmla="*/ 0 w 130433"/>
                <a:gd name="connsiteY0" fmla="*/ 0 h 43477"/>
                <a:gd name="connsiteX1" fmla="*/ 136955 w 130433"/>
                <a:gd name="connsiteY1" fmla="*/ 47826 h 43477"/>
              </a:gdLst>
              <a:ahLst/>
              <a:cxnLst>
                <a:cxn ang="0">
                  <a:pos x="connsiteX0" y="connsiteY0"/>
                </a:cxn>
                <a:cxn ang="0">
                  <a:pos x="connsiteX1" y="connsiteY1"/>
                </a:cxn>
              </a:cxnLst>
              <a:rect l="l" t="t" r="r" b="b"/>
              <a:pathLst>
                <a:path w="130433" h="43477">
                  <a:moveTo>
                    <a:pt x="0" y="0"/>
                  </a:moveTo>
                  <a:lnTo>
                    <a:pt x="136955" y="47826"/>
                  </a:lnTo>
                </a:path>
              </a:pathLst>
            </a:custGeom>
            <a:ln w="9590" cap="rnd">
              <a:solidFill>
                <a:srgbClr val="023D5F"/>
              </a:solidFill>
              <a:prstDash val="solid"/>
              <a:miter/>
            </a:ln>
          </p:spPr>
          <p:txBody>
            <a:bodyPr rtlCol="0" anchor="ctr"/>
            <a:lstStyle/>
            <a:p>
              <a:endParaRPr lang="zh-CN" altLang="en-US"/>
            </a:p>
          </p:txBody>
        </p:sp>
        <p:sp>
          <p:nvSpPr>
            <p:cNvPr id="113" name="ExtraShape9"/>
            <p:cNvSpPr/>
            <p:nvPr/>
          </p:nvSpPr>
          <p:spPr>
            <a:xfrm>
              <a:off x="5609612" y="2534497"/>
              <a:ext cx="153232" cy="43781"/>
            </a:xfrm>
            <a:custGeom>
              <a:avLst/>
              <a:gdLst>
                <a:gd name="connsiteX0" fmla="*/ 0 w 152172"/>
                <a:gd name="connsiteY0" fmla="*/ 0 h 43477"/>
                <a:gd name="connsiteX1" fmla="*/ 169564 w 152172"/>
                <a:gd name="connsiteY1" fmla="*/ 58695 h 43477"/>
              </a:gdLst>
              <a:ahLst/>
              <a:cxnLst>
                <a:cxn ang="0">
                  <a:pos x="connsiteX0" y="connsiteY0"/>
                </a:cxn>
                <a:cxn ang="0">
                  <a:pos x="connsiteX1" y="connsiteY1"/>
                </a:cxn>
              </a:cxnLst>
              <a:rect l="l" t="t" r="r" b="b"/>
              <a:pathLst>
                <a:path w="152172" h="43477">
                  <a:moveTo>
                    <a:pt x="0" y="0"/>
                  </a:moveTo>
                  <a:lnTo>
                    <a:pt x="169564" y="58695"/>
                  </a:lnTo>
                </a:path>
              </a:pathLst>
            </a:custGeom>
            <a:ln w="9590" cap="rnd">
              <a:solidFill>
                <a:srgbClr val="023D5F"/>
              </a:solidFill>
              <a:prstDash val="solid"/>
              <a:miter/>
            </a:ln>
          </p:spPr>
          <p:txBody>
            <a:bodyPr rtlCol="0" anchor="ctr"/>
            <a:lstStyle/>
            <a:p>
              <a:endParaRPr lang="zh-CN" altLang="en-US"/>
            </a:p>
          </p:txBody>
        </p:sp>
        <p:sp>
          <p:nvSpPr>
            <p:cNvPr id="114" name="ExtraShape1"/>
            <p:cNvSpPr/>
            <p:nvPr/>
          </p:nvSpPr>
          <p:spPr>
            <a:xfrm>
              <a:off x="5515483" y="2580467"/>
              <a:ext cx="131343" cy="43781"/>
            </a:xfrm>
            <a:custGeom>
              <a:avLst/>
              <a:gdLst>
                <a:gd name="connsiteX0" fmla="*/ 0 w 130433"/>
                <a:gd name="connsiteY0" fmla="*/ 0 h 43477"/>
                <a:gd name="connsiteX1" fmla="*/ 132607 w 130433"/>
                <a:gd name="connsiteY1" fmla="*/ 45652 h 43477"/>
              </a:gdLst>
              <a:ahLst/>
              <a:cxnLst>
                <a:cxn ang="0">
                  <a:pos x="connsiteX0" y="connsiteY0"/>
                </a:cxn>
                <a:cxn ang="0">
                  <a:pos x="connsiteX1" y="connsiteY1"/>
                </a:cxn>
              </a:cxnLst>
              <a:rect l="l" t="t" r="r" b="b"/>
              <a:pathLst>
                <a:path w="130433" h="43477">
                  <a:moveTo>
                    <a:pt x="0" y="0"/>
                  </a:moveTo>
                  <a:lnTo>
                    <a:pt x="132607" y="45652"/>
                  </a:lnTo>
                </a:path>
              </a:pathLst>
            </a:custGeom>
            <a:ln w="9590" cap="rnd">
              <a:solidFill>
                <a:srgbClr val="023D5F"/>
              </a:solidFill>
              <a:prstDash val="solid"/>
              <a:miter/>
            </a:ln>
          </p:spPr>
          <p:txBody>
            <a:bodyPr rtlCol="0" anchor="ctr"/>
            <a:lstStyle/>
            <a:p>
              <a:endParaRPr lang="zh-CN" altLang="en-US"/>
            </a:p>
          </p:txBody>
        </p:sp>
        <p:sp>
          <p:nvSpPr>
            <p:cNvPr id="115" name="ExtraShape2"/>
            <p:cNvSpPr/>
            <p:nvPr/>
          </p:nvSpPr>
          <p:spPr>
            <a:xfrm>
              <a:off x="5432218" y="2735082"/>
              <a:ext cx="547260" cy="437809"/>
            </a:xfrm>
            <a:custGeom>
              <a:avLst/>
              <a:gdLst>
                <a:gd name="connsiteX0" fmla="*/ 97906 w 543473"/>
                <a:gd name="connsiteY0" fmla="*/ 363842 h 434778"/>
                <a:gd name="connsiteX1" fmla="*/ 52254 w 543473"/>
                <a:gd name="connsiteY1" fmla="*/ 98627 h 434778"/>
                <a:gd name="connsiteX2" fmla="*/ 317469 w 543473"/>
                <a:gd name="connsiteY2" fmla="*/ 50801 h 434778"/>
                <a:gd name="connsiteX3" fmla="*/ 556597 w 543473"/>
                <a:gd name="connsiteY3" fmla="*/ 450797 h 434778"/>
                <a:gd name="connsiteX4" fmla="*/ 97906 w 543473"/>
                <a:gd name="connsiteY4" fmla="*/ 363842 h 43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473" h="434778">
                  <a:moveTo>
                    <a:pt x="97906" y="363842"/>
                  </a:moveTo>
                  <a:cubicBezTo>
                    <a:pt x="-41224" y="266016"/>
                    <a:pt x="-8615" y="185582"/>
                    <a:pt x="52254" y="98627"/>
                  </a:cubicBezTo>
                  <a:cubicBezTo>
                    <a:pt x="113123" y="11671"/>
                    <a:pt x="178340" y="-47024"/>
                    <a:pt x="317469" y="50801"/>
                  </a:cubicBezTo>
                  <a:cubicBezTo>
                    <a:pt x="456598" y="148626"/>
                    <a:pt x="556597" y="450797"/>
                    <a:pt x="556597" y="450797"/>
                  </a:cubicBezTo>
                  <a:cubicBezTo>
                    <a:pt x="556597" y="450797"/>
                    <a:pt x="237035" y="461667"/>
                    <a:pt x="97906" y="363842"/>
                  </a:cubicBezTo>
                  <a:close/>
                </a:path>
              </a:pathLst>
            </a:custGeom>
            <a:solidFill>
              <a:srgbClr val="00A3B0"/>
            </a:solidFill>
            <a:ln w="21668" cap="flat">
              <a:noFill/>
              <a:prstDash val="solid"/>
              <a:miter/>
            </a:ln>
          </p:spPr>
          <p:txBody>
            <a:bodyPr rtlCol="0" anchor="ctr"/>
            <a:lstStyle/>
            <a:p>
              <a:endParaRPr lang="zh-CN" altLang="en-US"/>
            </a:p>
          </p:txBody>
        </p:sp>
        <p:sp>
          <p:nvSpPr>
            <p:cNvPr id="116" name="ExtraShape3"/>
            <p:cNvSpPr/>
            <p:nvPr/>
          </p:nvSpPr>
          <p:spPr>
            <a:xfrm>
              <a:off x="5443245" y="2803749"/>
              <a:ext cx="459698" cy="328356"/>
            </a:xfrm>
            <a:custGeom>
              <a:avLst/>
              <a:gdLst>
                <a:gd name="connsiteX0" fmla="*/ 476082 w 456517"/>
                <a:gd name="connsiteY0" fmla="*/ 334779 h 326083"/>
                <a:gd name="connsiteX1" fmla="*/ 0 w 456517"/>
                <a:gd name="connsiteY1" fmla="*/ 0 h 326083"/>
              </a:gdLst>
              <a:ahLst/>
              <a:cxnLst>
                <a:cxn ang="0">
                  <a:pos x="connsiteX0" y="connsiteY0"/>
                </a:cxn>
                <a:cxn ang="0">
                  <a:pos x="connsiteX1" y="connsiteY1"/>
                </a:cxn>
              </a:cxnLst>
              <a:rect l="l" t="t" r="r" b="b"/>
              <a:pathLst>
                <a:path w="456517" h="326083">
                  <a:moveTo>
                    <a:pt x="476082" y="334779"/>
                  </a:moveTo>
                  <a:lnTo>
                    <a:pt x="0" y="0"/>
                  </a:lnTo>
                </a:path>
              </a:pathLst>
            </a:custGeom>
            <a:ln w="9805" cap="rnd">
              <a:solidFill>
                <a:srgbClr val="B2E6E2"/>
              </a:solidFill>
              <a:prstDash val="solid"/>
              <a:miter/>
            </a:ln>
          </p:spPr>
          <p:txBody>
            <a:bodyPr rtlCol="0" anchor="ctr"/>
            <a:lstStyle/>
            <a:p>
              <a:endParaRPr lang="zh-CN" altLang="en-US"/>
            </a:p>
          </p:txBody>
        </p:sp>
        <p:sp>
          <p:nvSpPr>
            <p:cNvPr id="117" name="ExtraShape4"/>
            <p:cNvSpPr/>
            <p:nvPr/>
          </p:nvSpPr>
          <p:spPr>
            <a:xfrm>
              <a:off x="5802247" y="3042354"/>
              <a:ext cx="65671" cy="21890"/>
            </a:xfrm>
            <a:custGeom>
              <a:avLst/>
              <a:gdLst>
                <a:gd name="connsiteX0" fmla="*/ 0 w 65216"/>
                <a:gd name="connsiteY0" fmla="*/ 13043 h 0"/>
                <a:gd name="connsiteX1" fmla="*/ 76086 w 65216"/>
                <a:gd name="connsiteY1" fmla="*/ 0 h 0"/>
              </a:gdLst>
              <a:ahLst/>
              <a:cxnLst>
                <a:cxn ang="0">
                  <a:pos x="connsiteX0" y="connsiteY0"/>
                </a:cxn>
                <a:cxn ang="0">
                  <a:pos x="connsiteX1" y="connsiteY1"/>
                </a:cxn>
              </a:cxnLst>
              <a:rect l="l" t="t" r="r" b="b"/>
              <a:pathLst>
                <a:path w="65216">
                  <a:moveTo>
                    <a:pt x="0" y="13043"/>
                  </a:moveTo>
                  <a:lnTo>
                    <a:pt x="76086" y="0"/>
                  </a:lnTo>
                </a:path>
              </a:pathLst>
            </a:custGeom>
            <a:ln w="9805" cap="rnd">
              <a:solidFill>
                <a:srgbClr val="B2E6E2"/>
              </a:solidFill>
              <a:prstDash val="solid"/>
              <a:miter/>
            </a:ln>
          </p:spPr>
          <p:txBody>
            <a:bodyPr rtlCol="0" anchor="ctr"/>
            <a:lstStyle/>
            <a:p>
              <a:endParaRPr lang="zh-CN" altLang="en-US"/>
            </a:p>
          </p:txBody>
        </p:sp>
        <p:sp>
          <p:nvSpPr>
            <p:cNvPr id="118" name="ExtraShape5"/>
            <p:cNvSpPr/>
            <p:nvPr/>
          </p:nvSpPr>
          <p:spPr>
            <a:xfrm>
              <a:off x="5699362" y="2956981"/>
              <a:ext cx="131343" cy="21890"/>
            </a:xfrm>
            <a:custGeom>
              <a:avLst/>
              <a:gdLst>
                <a:gd name="connsiteX0" fmla="*/ 0 w 130433"/>
                <a:gd name="connsiteY0" fmla="*/ 26087 h 21738"/>
                <a:gd name="connsiteX1" fmla="*/ 145651 w 130433"/>
                <a:gd name="connsiteY1" fmla="*/ 0 h 21738"/>
              </a:gdLst>
              <a:ahLst/>
              <a:cxnLst>
                <a:cxn ang="0">
                  <a:pos x="connsiteX0" y="connsiteY0"/>
                </a:cxn>
                <a:cxn ang="0">
                  <a:pos x="connsiteX1" y="connsiteY1"/>
                </a:cxn>
              </a:cxnLst>
              <a:rect l="l" t="t" r="r" b="b"/>
              <a:pathLst>
                <a:path w="130433" h="21738">
                  <a:moveTo>
                    <a:pt x="0" y="26087"/>
                  </a:moveTo>
                  <a:lnTo>
                    <a:pt x="145651" y="0"/>
                  </a:lnTo>
                </a:path>
              </a:pathLst>
            </a:custGeom>
            <a:ln w="9805" cap="rnd">
              <a:solidFill>
                <a:srgbClr val="B2E6E2"/>
              </a:solidFill>
              <a:prstDash val="solid"/>
              <a:miter/>
            </a:ln>
          </p:spPr>
          <p:txBody>
            <a:bodyPr rtlCol="0" anchor="ctr"/>
            <a:lstStyle/>
            <a:p>
              <a:endParaRPr lang="zh-CN" altLang="en-US"/>
            </a:p>
          </p:txBody>
        </p:sp>
        <p:sp>
          <p:nvSpPr>
            <p:cNvPr id="119" name="ExtraShape6"/>
            <p:cNvSpPr/>
            <p:nvPr/>
          </p:nvSpPr>
          <p:spPr>
            <a:xfrm>
              <a:off x="5596477" y="2880365"/>
              <a:ext cx="175123" cy="21890"/>
            </a:xfrm>
            <a:custGeom>
              <a:avLst/>
              <a:gdLst>
                <a:gd name="connsiteX0" fmla="*/ 0 w 173911"/>
                <a:gd name="connsiteY0" fmla="*/ 30434 h 21738"/>
                <a:gd name="connsiteX1" fmla="*/ 180433 w 173911"/>
                <a:gd name="connsiteY1" fmla="*/ 0 h 21738"/>
              </a:gdLst>
              <a:ahLst/>
              <a:cxnLst>
                <a:cxn ang="0">
                  <a:pos x="connsiteX0" y="connsiteY0"/>
                </a:cxn>
                <a:cxn ang="0">
                  <a:pos x="connsiteX1" y="connsiteY1"/>
                </a:cxn>
              </a:cxnLst>
              <a:rect l="l" t="t" r="r" b="b"/>
              <a:pathLst>
                <a:path w="173911" h="21738">
                  <a:moveTo>
                    <a:pt x="0" y="30434"/>
                  </a:moveTo>
                  <a:lnTo>
                    <a:pt x="180433" y="0"/>
                  </a:lnTo>
                </a:path>
              </a:pathLst>
            </a:custGeom>
            <a:ln w="9805" cap="rnd">
              <a:solidFill>
                <a:srgbClr val="B2E6E2"/>
              </a:solidFill>
              <a:prstDash val="solid"/>
              <a:miter/>
            </a:ln>
          </p:spPr>
          <p:txBody>
            <a:bodyPr rtlCol="0" anchor="ctr"/>
            <a:lstStyle/>
            <a:p>
              <a:endParaRPr lang="zh-CN" altLang="en-US"/>
            </a:p>
          </p:txBody>
        </p:sp>
        <p:sp>
          <p:nvSpPr>
            <p:cNvPr id="120" name="ExtraShape1"/>
            <p:cNvSpPr/>
            <p:nvPr/>
          </p:nvSpPr>
          <p:spPr>
            <a:xfrm>
              <a:off x="5508915" y="2825639"/>
              <a:ext cx="131343" cy="21890"/>
            </a:xfrm>
            <a:custGeom>
              <a:avLst/>
              <a:gdLst>
                <a:gd name="connsiteX0" fmla="*/ 0 w 130433"/>
                <a:gd name="connsiteY0" fmla="*/ 23913 h 21738"/>
                <a:gd name="connsiteX1" fmla="*/ 141303 w 130433"/>
                <a:gd name="connsiteY1" fmla="*/ 0 h 21738"/>
              </a:gdLst>
              <a:ahLst/>
              <a:cxnLst>
                <a:cxn ang="0">
                  <a:pos x="connsiteX0" y="connsiteY0"/>
                </a:cxn>
                <a:cxn ang="0">
                  <a:pos x="connsiteX1" y="connsiteY1"/>
                </a:cxn>
              </a:cxnLst>
              <a:rect l="l" t="t" r="r" b="b"/>
              <a:pathLst>
                <a:path w="130433" h="21738">
                  <a:moveTo>
                    <a:pt x="0" y="23913"/>
                  </a:moveTo>
                  <a:lnTo>
                    <a:pt x="141303" y="0"/>
                  </a:lnTo>
                </a:path>
              </a:pathLst>
            </a:custGeom>
            <a:ln w="9805" cap="rnd">
              <a:solidFill>
                <a:srgbClr val="B2E6E2"/>
              </a:solidFill>
              <a:prstDash val="solid"/>
              <a:miter/>
            </a:ln>
          </p:spPr>
          <p:txBody>
            <a:bodyPr rtlCol="0" anchor="ctr"/>
            <a:lstStyle/>
            <a:p>
              <a:endParaRPr lang="zh-CN" altLang="en-US"/>
            </a:p>
          </p:txBody>
        </p:sp>
        <p:sp>
          <p:nvSpPr>
            <p:cNvPr id="121" name="ExtraShape2"/>
            <p:cNvSpPr/>
            <p:nvPr/>
          </p:nvSpPr>
          <p:spPr>
            <a:xfrm>
              <a:off x="5802247" y="3055489"/>
              <a:ext cx="21890" cy="65671"/>
            </a:xfrm>
            <a:custGeom>
              <a:avLst/>
              <a:gdLst>
                <a:gd name="connsiteX0" fmla="*/ 0 w 0"/>
                <a:gd name="connsiteY0" fmla="*/ 0 h 65216"/>
                <a:gd name="connsiteX1" fmla="*/ 13043 w 0"/>
                <a:gd name="connsiteY1" fmla="*/ 76086 h 65216"/>
              </a:gdLst>
              <a:ahLst/>
              <a:cxnLst>
                <a:cxn ang="0">
                  <a:pos x="connsiteX0" y="connsiteY0"/>
                </a:cxn>
                <a:cxn ang="0">
                  <a:pos x="connsiteX1" y="connsiteY1"/>
                </a:cxn>
              </a:cxnLst>
              <a:rect l="l" t="t" r="r" b="b"/>
              <a:pathLst>
                <a:path h="65216">
                  <a:moveTo>
                    <a:pt x="0" y="0"/>
                  </a:moveTo>
                  <a:lnTo>
                    <a:pt x="13043" y="76086"/>
                  </a:lnTo>
                </a:path>
              </a:pathLst>
            </a:custGeom>
            <a:ln w="9805" cap="rnd">
              <a:solidFill>
                <a:srgbClr val="B2E6E2"/>
              </a:solidFill>
              <a:prstDash val="solid"/>
              <a:miter/>
            </a:ln>
          </p:spPr>
          <p:txBody>
            <a:bodyPr rtlCol="0" anchor="ctr"/>
            <a:lstStyle/>
            <a:p>
              <a:endParaRPr lang="zh-CN" altLang="en-US"/>
            </a:p>
          </p:txBody>
        </p:sp>
        <p:sp>
          <p:nvSpPr>
            <p:cNvPr id="122" name="ExtraShape3"/>
            <p:cNvSpPr/>
            <p:nvPr/>
          </p:nvSpPr>
          <p:spPr>
            <a:xfrm>
              <a:off x="5699362" y="2983250"/>
              <a:ext cx="21890" cy="131343"/>
            </a:xfrm>
            <a:custGeom>
              <a:avLst/>
              <a:gdLst>
                <a:gd name="connsiteX0" fmla="*/ 0 w 21738"/>
                <a:gd name="connsiteY0" fmla="*/ 0 h 130433"/>
                <a:gd name="connsiteX1" fmla="*/ 26087 w 21738"/>
                <a:gd name="connsiteY1" fmla="*/ 145651 h 130433"/>
              </a:gdLst>
              <a:ahLst/>
              <a:cxnLst>
                <a:cxn ang="0">
                  <a:pos x="connsiteX0" y="connsiteY0"/>
                </a:cxn>
                <a:cxn ang="0">
                  <a:pos x="connsiteX1" y="connsiteY1"/>
                </a:cxn>
              </a:cxnLst>
              <a:rect l="l" t="t" r="r" b="b"/>
              <a:pathLst>
                <a:path w="21738" h="130433">
                  <a:moveTo>
                    <a:pt x="0" y="0"/>
                  </a:moveTo>
                  <a:lnTo>
                    <a:pt x="26087" y="145651"/>
                  </a:lnTo>
                </a:path>
              </a:pathLst>
            </a:custGeom>
            <a:ln w="9805" cap="rnd">
              <a:solidFill>
                <a:srgbClr val="B2E6E2"/>
              </a:solidFill>
              <a:prstDash val="solid"/>
              <a:miter/>
            </a:ln>
          </p:spPr>
          <p:txBody>
            <a:bodyPr rtlCol="0" anchor="ctr"/>
            <a:lstStyle/>
            <a:p>
              <a:endParaRPr lang="zh-CN" altLang="en-US"/>
            </a:p>
          </p:txBody>
        </p:sp>
        <p:sp>
          <p:nvSpPr>
            <p:cNvPr id="123" name="ExtraShape4"/>
            <p:cNvSpPr/>
            <p:nvPr/>
          </p:nvSpPr>
          <p:spPr>
            <a:xfrm>
              <a:off x="5596477" y="2911012"/>
              <a:ext cx="21890" cy="175123"/>
            </a:xfrm>
            <a:custGeom>
              <a:avLst/>
              <a:gdLst>
                <a:gd name="connsiteX0" fmla="*/ 0 w 21738"/>
                <a:gd name="connsiteY0" fmla="*/ 0 h 173911"/>
                <a:gd name="connsiteX1" fmla="*/ 30435 w 21738"/>
                <a:gd name="connsiteY1" fmla="*/ 182607 h 173911"/>
              </a:gdLst>
              <a:ahLst/>
              <a:cxnLst>
                <a:cxn ang="0">
                  <a:pos x="connsiteX0" y="connsiteY0"/>
                </a:cxn>
                <a:cxn ang="0">
                  <a:pos x="connsiteX1" y="connsiteY1"/>
                </a:cxn>
              </a:cxnLst>
              <a:rect l="l" t="t" r="r" b="b"/>
              <a:pathLst>
                <a:path w="21738" h="173911">
                  <a:moveTo>
                    <a:pt x="0" y="0"/>
                  </a:moveTo>
                  <a:lnTo>
                    <a:pt x="30435" y="182607"/>
                  </a:lnTo>
                </a:path>
              </a:pathLst>
            </a:custGeom>
            <a:ln w="9805" cap="rnd">
              <a:solidFill>
                <a:srgbClr val="B2E6E2"/>
              </a:solidFill>
              <a:prstDash val="solid"/>
              <a:miter/>
            </a:ln>
          </p:spPr>
          <p:txBody>
            <a:bodyPr rtlCol="0" anchor="ctr"/>
            <a:lstStyle/>
            <a:p>
              <a:endParaRPr lang="zh-CN" altLang="en-US"/>
            </a:p>
          </p:txBody>
        </p:sp>
        <p:sp>
          <p:nvSpPr>
            <p:cNvPr id="124" name="ExtraShape5"/>
            <p:cNvSpPr/>
            <p:nvPr/>
          </p:nvSpPr>
          <p:spPr>
            <a:xfrm>
              <a:off x="5508915" y="2849719"/>
              <a:ext cx="21890" cy="131343"/>
            </a:xfrm>
            <a:custGeom>
              <a:avLst/>
              <a:gdLst>
                <a:gd name="connsiteX0" fmla="*/ 0 w 21738"/>
                <a:gd name="connsiteY0" fmla="*/ 0 h 130433"/>
                <a:gd name="connsiteX1" fmla="*/ 23913 w 21738"/>
                <a:gd name="connsiteY1" fmla="*/ 141303 h 130433"/>
              </a:gdLst>
              <a:ahLst/>
              <a:cxnLst>
                <a:cxn ang="0">
                  <a:pos x="connsiteX0" y="connsiteY0"/>
                </a:cxn>
                <a:cxn ang="0">
                  <a:pos x="connsiteX1" y="connsiteY1"/>
                </a:cxn>
              </a:cxnLst>
              <a:rect l="l" t="t" r="r" b="b"/>
              <a:pathLst>
                <a:path w="21738" h="130433">
                  <a:moveTo>
                    <a:pt x="0" y="0"/>
                  </a:moveTo>
                  <a:lnTo>
                    <a:pt x="23913" y="141303"/>
                  </a:lnTo>
                </a:path>
              </a:pathLst>
            </a:custGeom>
            <a:ln w="9805" cap="rnd">
              <a:solidFill>
                <a:srgbClr val="B2E6E2"/>
              </a:solidFill>
              <a:prstDash val="solid"/>
              <a:miter/>
            </a:ln>
          </p:spPr>
          <p:txBody>
            <a:bodyPr rtlCol="0" anchor="ctr"/>
            <a:lstStyle/>
            <a:p>
              <a:endParaRPr lang="zh-CN" altLang="en-US"/>
            </a:p>
          </p:txBody>
        </p:sp>
        <p:sp>
          <p:nvSpPr>
            <p:cNvPr id="125" name="ExtraShape6"/>
            <p:cNvSpPr/>
            <p:nvPr/>
          </p:nvSpPr>
          <p:spPr>
            <a:xfrm>
              <a:off x="5499476" y="2535440"/>
              <a:ext cx="656712" cy="415918"/>
            </a:xfrm>
            <a:custGeom>
              <a:avLst/>
              <a:gdLst>
                <a:gd name="connsiteX0" fmla="*/ 172417 w 652167"/>
                <a:gd name="connsiteY0" fmla="*/ 416451 h 413039"/>
                <a:gd name="connsiteX1" fmla="*/ 9375 w 652167"/>
                <a:gd name="connsiteY1" fmla="*/ 172975 h 413039"/>
                <a:gd name="connsiteX2" fmla="*/ 250677 w 652167"/>
                <a:gd name="connsiteY2" fmla="*/ 7759 h 413039"/>
                <a:gd name="connsiteX3" fmla="*/ 665890 w 652167"/>
                <a:gd name="connsiteY3" fmla="*/ 301234 h 413039"/>
                <a:gd name="connsiteX4" fmla="*/ 172417 w 652167"/>
                <a:gd name="connsiteY4" fmla="*/ 416451 h 413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167" h="413039">
                  <a:moveTo>
                    <a:pt x="172417" y="416451"/>
                  </a:moveTo>
                  <a:cubicBezTo>
                    <a:pt x="-10190" y="381668"/>
                    <a:pt x="-12364" y="286017"/>
                    <a:pt x="9375" y="172975"/>
                  </a:cubicBezTo>
                  <a:cubicBezTo>
                    <a:pt x="31114" y="59932"/>
                    <a:pt x="70244" y="-27024"/>
                    <a:pt x="250677" y="7759"/>
                  </a:cubicBezTo>
                  <a:cubicBezTo>
                    <a:pt x="431110" y="44715"/>
                    <a:pt x="665890" y="301234"/>
                    <a:pt x="665890" y="301234"/>
                  </a:cubicBezTo>
                  <a:cubicBezTo>
                    <a:pt x="665890" y="301234"/>
                    <a:pt x="352850" y="451233"/>
                    <a:pt x="172417" y="416451"/>
                  </a:cubicBezTo>
                  <a:close/>
                </a:path>
              </a:pathLst>
            </a:custGeom>
            <a:solidFill>
              <a:srgbClr val="A3F8FF"/>
            </a:solidFill>
            <a:ln w="21668" cap="flat">
              <a:noFill/>
              <a:prstDash val="solid"/>
              <a:miter/>
            </a:ln>
          </p:spPr>
          <p:txBody>
            <a:bodyPr rtlCol="0" anchor="ctr"/>
            <a:lstStyle/>
            <a:p>
              <a:endParaRPr lang="zh-CN" altLang="en-US"/>
            </a:p>
          </p:txBody>
        </p:sp>
        <p:sp>
          <p:nvSpPr>
            <p:cNvPr id="126" name="ExtraShape7"/>
            <p:cNvSpPr/>
            <p:nvPr/>
          </p:nvSpPr>
          <p:spPr>
            <a:xfrm>
              <a:off x="5452000" y="2700864"/>
              <a:ext cx="612931" cy="109452"/>
            </a:xfrm>
            <a:custGeom>
              <a:avLst/>
              <a:gdLst>
                <a:gd name="connsiteX0" fmla="*/ 621733 w 608689"/>
                <a:gd name="connsiteY0" fmla="*/ 119564 h 108694"/>
                <a:gd name="connsiteX1" fmla="*/ 0 w 608689"/>
                <a:gd name="connsiteY1" fmla="*/ 0 h 108694"/>
              </a:gdLst>
              <a:ahLst/>
              <a:cxnLst>
                <a:cxn ang="0">
                  <a:pos x="connsiteX0" y="connsiteY0"/>
                </a:cxn>
                <a:cxn ang="0">
                  <a:pos x="connsiteX1" y="connsiteY1"/>
                </a:cxn>
              </a:cxnLst>
              <a:rect l="l" t="t" r="r" b="b"/>
              <a:pathLst>
                <a:path w="608689" h="108694">
                  <a:moveTo>
                    <a:pt x="621733" y="119564"/>
                  </a:moveTo>
                  <a:lnTo>
                    <a:pt x="0" y="0"/>
                  </a:lnTo>
                </a:path>
              </a:pathLst>
            </a:custGeom>
            <a:ln w="10680" cap="rnd">
              <a:solidFill>
                <a:srgbClr val="023D5F"/>
              </a:solidFill>
              <a:prstDash val="solid"/>
              <a:miter/>
            </a:ln>
          </p:spPr>
          <p:txBody>
            <a:bodyPr rtlCol="0" anchor="ctr"/>
            <a:lstStyle/>
            <a:p>
              <a:endParaRPr lang="zh-CN" altLang="en-US"/>
            </a:p>
          </p:txBody>
        </p:sp>
        <p:sp>
          <p:nvSpPr>
            <p:cNvPr id="127" name="ExtraShape1"/>
            <p:cNvSpPr/>
            <p:nvPr/>
          </p:nvSpPr>
          <p:spPr>
            <a:xfrm>
              <a:off x="5922644" y="2742456"/>
              <a:ext cx="65671" cy="43781"/>
            </a:xfrm>
            <a:custGeom>
              <a:avLst/>
              <a:gdLst>
                <a:gd name="connsiteX0" fmla="*/ 0 w 65216"/>
                <a:gd name="connsiteY0" fmla="*/ 47826 h 43477"/>
                <a:gd name="connsiteX1" fmla="*/ 69565 w 65216"/>
                <a:gd name="connsiteY1" fmla="*/ 0 h 43477"/>
              </a:gdLst>
              <a:ahLst/>
              <a:cxnLst>
                <a:cxn ang="0">
                  <a:pos x="connsiteX0" y="connsiteY0"/>
                </a:cxn>
                <a:cxn ang="0">
                  <a:pos x="connsiteX1" y="connsiteY1"/>
                </a:cxn>
              </a:cxnLst>
              <a:rect l="l" t="t" r="r" b="b"/>
              <a:pathLst>
                <a:path w="65216" h="43477">
                  <a:moveTo>
                    <a:pt x="0" y="47826"/>
                  </a:moveTo>
                  <a:lnTo>
                    <a:pt x="69565" y="0"/>
                  </a:lnTo>
                </a:path>
              </a:pathLst>
            </a:custGeom>
            <a:ln w="10680" cap="rnd">
              <a:solidFill>
                <a:srgbClr val="023D5F"/>
              </a:solidFill>
              <a:prstDash val="solid"/>
              <a:miter/>
            </a:ln>
          </p:spPr>
          <p:txBody>
            <a:bodyPr rtlCol="0" anchor="ctr"/>
            <a:lstStyle/>
            <a:p>
              <a:endParaRPr lang="zh-CN" altLang="en-US"/>
            </a:p>
          </p:txBody>
        </p:sp>
        <p:sp>
          <p:nvSpPr>
            <p:cNvPr id="128" name="ExtraShape2"/>
            <p:cNvSpPr/>
            <p:nvPr/>
          </p:nvSpPr>
          <p:spPr>
            <a:xfrm>
              <a:off x="5786924" y="2672406"/>
              <a:ext cx="131343" cy="87562"/>
            </a:xfrm>
            <a:custGeom>
              <a:avLst/>
              <a:gdLst>
                <a:gd name="connsiteX0" fmla="*/ 0 w 130433"/>
                <a:gd name="connsiteY0" fmla="*/ 91304 h 86955"/>
                <a:gd name="connsiteX1" fmla="*/ 132607 w 130433"/>
                <a:gd name="connsiteY1" fmla="*/ 0 h 86955"/>
              </a:gdLst>
              <a:ahLst/>
              <a:cxnLst>
                <a:cxn ang="0">
                  <a:pos x="connsiteX0" y="connsiteY0"/>
                </a:cxn>
                <a:cxn ang="0">
                  <a:pos x="connsiteX1" y="connsiteY1"/>
                </a:cxn>
              </a:cxnLst>
              <a:rect l="l" t="t" r="r" b="b"/>
              <a:pathLst>
                <a:path w="130433" h="86955">
                  <a:moveTo>
                    <a:pt x="0" y="91304"/>
                  </a:moveTo>
                  <a:lnTo>
                    <a:pt x="132607" y="0"/>
                  </a:lnTo>
                </a:path>
              </a:pathLst>
            </a:custGeom>
            <a:ln w="10680" cap="rnd">
              <a:solidFill>
                <a:srgbClr val="023D5F"/>
              </a:solidFill>
              <a:prstDash val="solid"/>
              <a:miter/>
            </a:ln>
          </p:spPr>
          <p:txBody>
            <a:bodyPr rtlCol="0" anchor="ctr"/>
            <a:lstStyle/>
            <a:p>
              <a:endParaRPr lang="zh-CN" altLang="en-US"/>
            </a:p>
          </p:txBody>
        </p:sp>
        <p:sp>
          <p:nvSpPr>
            <p:cNvPr id="129" name="ExtraShape3"/>
            <p:cNvSpPr/>
            <p:nvPr/>
          </p:nvSpPr>
          <p:spPr>
            <a:xfrm>
              <a:off x="5651203" y="2626437"/>
              <a:ext cx="153232" cy="109452"/>
            </a:xfrm>
            <a:custGeom>
              <a:avLst/>
              <a:gdLst>
                <a:gd name="connsiteX0" fmla="*/ 0 w 152172"/>
                <a:gd name="connsiteY0" fmla="*/ 110869 h 108694"/>
                <a:gd name="connsiteX1" fmla="*/ 167390 w 152172"/>
                <a:gd name="connsiteY1" fmla="*/ 0 h 108694"/>
              </a:gdLst>
              <a:ahLst/>
              <a:cxnLst>
                <a:cxn ang="0">
                  <a:pos x="connsiteX0" y="connsiteY0"/>
                </a:cxn>
                <a:cxn ang="0">
                  <a:pos x="connsiteX1" y="connsiteY1"/>
                </a:cxn>
              </a:cxnLst>
              <a:rect l="l" t="t" r="r" b="b"/>
              <a:pathLst>
                <a:path w="152172" h="108694">
                  <a:moveTo>
                    <a:pt x="0" y="110869"/>
                  </a:moveTo>
                  <a:lnTo>
                    <a:pt x="167390" y="0"/>
                  </a:lnTo>
                </a:path>
              </a:pathLst>
            </a:custGeom>
            <a:ln w="10680" cap="rnd">
              <a:solidFill>
                <a:srgbClr val="023D5F"/>
              </a:solidFill>
              <a:prstDash val="solid"/>
              <a:miter/>
            </a:ln>
          </p:spPr>
          <p:txBody>
            <a:bodyPr rtlCol="0" anchor="ctr"/>
            <a:lstStyle/>
            <a:p>
              <a:endParaRPr lang="zh-CN" altLang="en-US"/>
            </a:p>
          </p:txBody>
        </p:sp>
        <p:sp>
          <p:nvSpPr>
            <p:cNvPr id="130" name="ExtraShape4"/>
            <p:cNvSpPr/>
            <p:nvPr/>
          </p:nvSpPr>
          <p:spPr>
            <a:xfrm>
              <a:off x="5537373" y="2628626"/>
              <a:ext cx="109452" cy="87562"/>
            </a:xfrm>
            <a:custGeom>
              <a:avLst/>
              <a:gdLst>
                <a:gd name="connsiteX0" fmla="*/ 0 w 108694"/>
                <a:gd name="connsiteY0" fmla="*/ 86956 h 86955"/>
                <a:gd name="connsiteX1" fmla="*/ 128260 w 108694"/>
                <a:gd name="connsiteY1" fmla="*/ 0 h 86955"/>
              </a:gdLst>
              <a:ahLst/>
              <a:cxnLst>
                <a:cxn ang="0">
                  <a:pos x="connsiteX0" y="connsiteY0"/>
                </a:cxn>
                <a:cxn ang="0">
                  <a:pos x="connsiteX1" y="connsiteY1"/>
                </a:cxn>
              </a:cxnLst>
              <a:rect l="l" t="t" r="r" b="b"/>
              <a:pathLst>
                <a:path w="108694" h="86955">
                  <a:moveTo>
                    <a:pt x="0" y="86956"/>
                  </a:moveTo>
                  <a:lnTo>
                    <a:pt x="128260" y="0"/>
                  </a:lnTo>
                </a:path>
              </a:pathLst>
            </a:custGeom>
            <a:ln w="10680" cap="rnd">
              <a:solidFill>
                <a:srgbClr val="023D5F"/>
              </a:solidFill>
              <a:prstDash val="solid"/>
              <a:miter/>
            </a:ln>
          </p:spPr>
          <p:txBody>
            <a:bodyPr rtlCol="0" anchor="ctr"/>
            <a:lstStyle/>
            <a:p>
              <a:endParaRPr lang="zh-CN" altLang="en-US"/>
            </a:p>
          </p:txBody>
        </p:sp>
        <p:sp>
          <p:nvSpPr>
            <p:cNvPr id="131" name="ExtraShape5"/>
            <p:cNvSpPr/>
            <p:nvPr/>
          </p:nvSpPr>
          <p:spPr>
            <a:xfrm>
              <a:off x="5922644" y="2790615"/>
              <a:ext cx="43781" cy="65671"/>
            </a:xfrm>
            <a:custGeom>
              <a:avLst/>
              <a:gdLst>
                <a:gd name="connsiteX0" fmla="*/ 0 w 43477"/>
                <a:gd name="connsiteY0" fmla="*/ 0 h 65216"/>
                <a:gd name="connsiteX1" fmla="*/ 45652 w 43477"/>
                <a:gd name="connsiteY1" fmla="*/ 69565 h 65216"/>
              </a:gdLst>
              <a:ahLst/>
              <a:cxnLst>
                <a:cxn ang="0">
                  <a:pos x="connsiteX0" y="connsiteY0"/>
                </a:cxn>
                <a:cxn ang="0">
                  <a:pos x="connsiteX1" y="connsiteY1"/>
                </a:cxn>
              </a:cxnLst>
              <a:rect l="l" t="t" r="r" b="b"/>
              <a:pathLst>
                <a:path w="43477" h="65216">
                  <a:moveTo>
                    <a:pt x="0" y="0"/>
                  </a:moveTo>
                  <a:lnTo>
                    <a:pt x="45652" y="69565"/>
                  </a:lnTo>
                </a:path>
              </a:pathLst>
            </a:custGeom>
            <a:ln w="10680" cap="rnd">
              <a:solidFill>
                <a:srgbClr val="023D5F"/>
              </a:solidFill>
              <a:prstDash val="solid"/>
              <a:miter/>
            </a:ln>
          </p:spPr>
          <p:txBody>
            <a:bodyPr rtlCol="0" anchor="ctr"/>
            <a:lstStyle/>
            <a:p>
              <a:endParaRPr lang="zh-CN" altLang="en-US"/>
            </a:p>
          </p:txBody>
        </p:sp>
        <p:sp>
          <p:nvSpPr>
            <p:cNvPr id="132" name="ExtraShape6"/>
            <p:cNvSpPr/>
            <p:nvPr/>
          </p:nvSpPr>
          <p:spPr>
            <a:xfrm>
              <a:off x="5786924" y="2764346"/>
              <a:ext cx="87562" cy="131343"/>
            </a:xfrm>
            <a:custGeom>
              <a:avLst/>
              <a:gdLst>
                <a:gd name="connsiteX0" fmla="*/ 0 w 86955"/>
                <a:gd name="connsiteY0" fmla="*/ 0 h 130433"/>
                <a:gd name="connsiteX1" fmla="*/ 89130 w 86955"/>
                <a:gd name="connsiteY1" fmla="*/ 134781 h 130433"/>
              </a:gdLst>
              <a:ahLst/>
              <a:cxnLst>
                <a:cxn ang="0">
                  <a:pos x="connsiteX0" y="connsiteY0"/>
                </a:cxn>
                <a:cxn ang="0">
                  <a:pos x="connsiteX1" y="connsiteY1"/>
                </a:cxn>
              </a:cxnLst>
              <a:rect l="l" t="t" r="r" b="b"/>
              <a:pathLst>
                <a:path w="86955" h="130433">
                  <a:moveTo>
                    <a:pt x="0" y="0"/>
                  </a:moveTo>
                  <a:lnTo>
                    <a:pt x="89130" y="134781"/>
                  </a:lnTo>
                </a:path>
              </a:pathLst>
            </a:custGeom>
            <a:ln w="10680" cap="rnd">
              <a:solidFill>
                <a:srgbClr val="023D5F"/>
              </a:solidFill>
              <a:prstDash val="solid"/>
              <a:miter/>
            </a:ln>
          </p:spPr>
          <p:txBody>
            <a:bodyPr rtlCol="0" anchor="ctr"/>
            <a:lstStyle/>
            <a:p>
              <a:endParaRPr lang="zh-CN" altLang="en-US"/>
            </a:p>
          </p:txBody>
        </p:sp>
        <p:sp>
          <p:nvSpPr>
            <p:cNvPr id="133" name="ExtraShape7"/>
            <p:cNvSpPr/>
            <p:nvPr/>
          </p:nvSpPr>
          <p:spPr>
            <a:xfrm>
              <a:off x="5651203" y="2738077"/>
              <a:ext cx="109452" cy="153232"/>
            </a:xfrm>
            <a:custGeom>
              <a:avLst/>
              <a:gdLst>
                <a:gd name="connsiteX0" fmla="*/ 0 w 108694"/>
                <a:gd name="connsiteY0" fmla="*/ 0 h 152172"/>
                <a:gd name="connsiteX1" fmla="*/ 113042 w 108694"/>
                <a:gd name="connsiteY1" fmla="*/ 167390 h 152172"/>
              </a:gdLst>
              <a:ahLst/>
              <a:cxnLst>
                <a:cxn ang="0">
                  <a:pos x="connsiteX0" y="connsiteY0"/>
                </a:cxn>
                <a:cxn ang="0">
                  <a:pos x="connsiteX1" y="connsiteY1"/>
                </a:cxn>
              </a:cxnLst>
              <a:rect l="l" t="t" r="r" b="b"/>
              <a:pathLst>
                <a:path w="108694" h="152172">
                  <a:moveTo>
                    <a:pt x="0" y="0"/>
                  </a:moveTo>
                  <a:lnTo>
                    <a:pt x="113042" y="167390"/>
                  </a:lnTo>
                </a:path>
              </a:pathLst>
            </a:custGeom>
            <a:ln w="10680" cap="rnd">
              <a:solidFill>
                <a:srgbClr val="023D5F"/>
              </a:solidFill>
              <a:prstDash val="solid"/>
              <a:miter/>
            </a:ln>
          </p:spPr>
          <p:txBody>
            <a:bodyPr rtlCol="0" anchor="ctr"/>
            <a:lstStyle/>
            <a:p>
              <a:endParaRPr lang="zh-CN" altLang="en-US"/>
            </a:p>
          </p:txBody>
        </p:sp>
        <p:sp>
          <p:nvSpPr>
            <p:cNvPr id="134" name="ExtraShape1"/>
            <p:cNvSpPr/>
            <p:nvPr/>
          </p:nvSpPr>
          <p:spPr>
            <a:xfrm>
              <a:off x="5537373" y="2716187"/>
              <a:ext cx="87562" cy="131343"/>
            </a:xfrm>
            <a:custGeom>
              <a:avLst/>
              <a:gdLst>
                <a:gd name="connsiteX0" fmla="*/ 0 w 86955"/>
                <a:gd name="connsiteY0" fmla="*/ 0 h 130433"/>
                <a:gd name="connsiteX1" fmla="*/ 86956 w 86955"/>
                <a:gd name="connsiteY1" fmla="*/ 130434 h 130433"/>
              </a:gdLst>
              <a:ahLst/>
              <a:cxnLst>
                <a:cxn ang="0">
                  <a:pos x="connsiteX0" y="connsiteY0"/>
                </a:cxn>
                <a:cxn ang="0">
                  <a:pos x="connsiteX1" y="connsiteY1"/>
                </a:cxn>
              </a:cxnLst>
              <a:rect l="l" t="t" r="r" b="b"/>
              <a:pathLst>
                <a:path w="86955" h="130433">
                  <a:moveTo>
                    <a:pt x="0" y="0"/>
                  </a:moveTo>
                  <a:lnTo>
                    <a:pt x="86956" y="130434"/>
                  </a:lnTo>
                </a:path>
              </a:pathLst>
            </a:custGeom>
            <a:ln w="10680" cap="rnd">
              <a:solidFill>
                <a:srgbClr val="023D5F"/>
              </a:solidFill>
              <a:prstDash val="solid"/>
              <a:miter/>
            </a:ln>
          </p:spPr>
          <p:txBody>
            <a:bodyPr rtlCol="0" anchor="ctr"/>
            <a:lstStyle/>
            <a:p>
              <a:endParaRPr lang="zh-CN" altLang="en-US"/>
            </a:p>
          </p:txBody>
        </p:sp>
        <p:sp>
          <p:nvSpPr>
            <p:cNvPr id="135" name="ExtraShape2"/>
            <p:cNvSpPr/>
            <p:nvPr/>
          </p:nvSpPr>
          <p:spPr>
            <a:xfrm>
              <a:off x="4591708" y="2304283"/>
              <a:ext cx="569150" cy="394028"/>
            </a:xfrm>
            <a:custGeom>
              <a:avLst/>
              <a:gdLst>
                <a:gd name="connsiteX0" fmla="*/ 291302 w 565212"/>
                <a:gd name="connsiteY0" fmla="*/ 372098 h 391300"/>
                <a:gd name="connsiteX1" fmla="*/ 539125 w 565212"/>
                <a:gd name="connsiteY1" fmla="*/ 287316 h 391300"/>
                <a:gd name="connsiteX2" fmla="*/ 454344 w 565212"/>
                <a:gd name="connsiteY2" fmla="*/ 37319 h 391300"/>
                <a:gd name="connsiteX3" fmla="*/ 0 w 565212"/>
                <a:gd name="connsiteY3" fmla="*/ 22102 h 391300"/>
                <a:gd name="connsiteX4" fmla="*/ 291302 w 565212"/>
                <a:gd name="connsiteY4" fmla="*/ 372098 h 39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212" h="391300">
                  <a:moveTo>
                    <a:pt x="291302" y="372098"/>
                  </a:moveTo>
                  <a:cubicBezTo>
                    <a:pt x="441300" y="446011"/>
                    <a:pt x="495647" y="378620"/>
                    <a:pt x="539125" y="287316"/>
                  </a:cubicBezTo>
                  <a:cubicBezTo>
                    <a:pt x="584777" y="193839"/>
                    <a:pt x="604342" y="111231"/>
                    <a:pt x="454344" y="37319"/>
                  </a:cubicBezTo>
                  <a:cubicBezTo>
                    <a:pt x="304345" y="-36593"/>
                    <a:pt x="0" y="22102"/>
                    <a:pt x="0" y="22102"/>
                  </a:cubicBezTo>
                  <a:cubicBezTo>
                    <a:pt x="0" y="22102"/>
                    <a:pt x="141303" y="298186"/>
                    <a:pt x="291302" y="372098"/>
                  </a:cubicBezTo>
                  <a:close/>
                </a:path>
              </a:pathLst>
            </a:custGeom>
            <a:solidFill>
              <a:srgbClr val="E02726"/>
            </a:solidFill>
            <a:ln w="21668" cap="flat">
              <a:noFill/>
              <a:prstDash val="solid"/>
              <a:miter/>
            </a:ln>
          </p:spPr>
          <p:txBody>
            <a:bodyPr rtlCol="0" anchor="ctr"/>
            <a:lstStyle/>
            <a:p>
              <a:endParaRPr lang="zh-CN" altLang="en-US"/>
            </a:p>
          </p:txBody>
        </p:sp>
        <p:sp>
          <p:nvSpPr>
            <p:cNvPr id="136" name="ExtraShape3"/>
            <p:cNvSpPr/>
            <p:nvPr/>
          </p:nvSpPr>
          <p:spPr>
            <a:xfrm>
              <a:off x="4666135" y="2361563"/>
              <a:ext cx="503479" cy="240794"/>
            </a:xfrm>
            <a:custGeom>
              <a:avLst/>
              <a:gdLst>
                <a:gd name="connsiteX0" fmla="*/ 0 w 499995"/>
                <a:gd name="connsiteY0" fmla="*/ 0 h 239128"/>
                <a:gd name="connsiteX1" fmla="*/ 510865 w 499995"/>
                <a:gd name="connsiteY1" fmla="*/ 249998 h 239128"/>
              </a:gdLst>
              <a:ahLst/>
              <a:cxnLst>
                <a:cxn ang="0">
                  <a:pos x="connsiteX0" y="connsiteY0"/>
                </a:cxn>
                <a:cxn ang="0">
                  <a:pos x="connsiteX1" y="connsiteY1"/>
                </a:cxn>
              </a:cxnLst>
              <a:rect l="l" t="t" r="r" b="b"/>
              <a:pathLst>
                <a:path w="499995" h="239128">
                  <a:moveTo>
                    <a:pt x="0" y="0"/>
                  </a:moveTo>
                  <a:lnTo>
                    <a:pt x="510865" y="249998"/>
                  </a:lnTo>
                </a:path>
              </a:pathLst>
            </a:custGeom>
            <a:ln w="9590" cap="rnd">
              <a:solidFill>
                <a:srgbClr val="023D5F"/>
              </a:solidFill>
              <a:prstDash val="solid"/>
              <a:miter/>
            </a:ln>
          </p:spPr>
          <p:txBody>
            <a:bodyPr rtlCol="0" anchor="ctr"/>
            <a:lstStyle/>
            <a:p>
              <a:endParaRPr lang="zh-CN" altLang="en-US"/>
            </a:p>
          </p:txBody>
        </p:sp>
        <p:sp>
          <p:nvSpPr>
            <p:cNvPr id="137" name="ExtraShape4"/>
            <p:cNvSpPr/>
            <p:nvPr/>
          </p:nvSpPr>
          <p:spPr>
            <a:xfrm>
              <a:off x="4769020" y="2352806"/>
              <a:ext cx="21890" cy="65671"/>
            </a:xfrm>
            <a:custGeom>
              <a:avLst/>
              <a:gdLst>
                <a:gd name="connsiteX0" fmla="*/ 23913 w 21738"/>
                <a:gd name="connsiteY0" fmla="*/ 71738 h 65216"/>
                <a:gd name="connsiteX1" fmla="*/ 0 w 21738"/>
                <a:gd name="connsiteY1" fmla="*/ 0 h 65216"/>
              </a:gdLst>
              <a:ahLst/>
              <a:cxnLst>
                <a:cxn ang="0">
                  <a:pos x="connsiteX0" y="connsiteY0"/>
                </a:cxn>
                <a:cxn ang="0">
                  <a:pos x="connsiteX1" y="connsiteY1"/>
                </a:cxn>
              </a:cxnLst>
              <a:rect l="l" t="t" r="r" b="b"/>
              <a:pathLst>
                <a:path w="21738" h="65216">
                  <a:moveTo>
                    <a:pt x="23913" y="71738"/>
                  </a:moveTo>
                  <a:lnTo>
                    <a:pt x="0" y="0"/>
                  </a:lnTo>
                </a:path>
              </a:pathLst>
            </a:custGeom>
            <a:ln w="9590" cap="rnd">
              <a:solidFill>
                <a:srgbClr val="023D5F"/>
              </a:solidFill>
              <a:prstDash val="solid"/>
              <a:miter/>
            </a:ln>
          </p:spPr>
          <p:txBody>
            <a:bodyPr rtlCol="0" anchor="ctr"/>
            <a:lstStyle/>
            <a:p>
              <a:endParaRPr lang="zh-CN" altLang="en-US"/>
            </a:p>
          </p:txBody>
        </p:sp>
        <p:sp>
          <p:nvSpPr>
            <p:cNvPr id="138" name="ExtraShape5"/>
            <p:cNvSpPr/>
            <p:nvPr/>
          </p:nvSpPr>
          <p:spPr>
            <a:xfrm>
              <a:off x="4858770" y="2341862"/>
              <a:ext cx="43781" cy="131343"/>
            </a:xfrm>
            <a:custGeom>
              <a:avLst/>
              <a:gdLst>
                <a:gd name="connsiteX0" fmla="*/ 45652 w 43477"/>
                <a:gd name="connsiteY0" fmla="*/ 136955 h 130433"/>
                <a:gd name="connsiteX1" fmla="*/ 0 w 43477"/>
                <a:gd name="connsiteY1" fmla="*/ 0 h 130433"/>
              </a:gdLst>
              <a:ahLst/>
              <a:cxnLst>
                <a:cxn ang="0">
                  <a:pos x="connsiteX0" y="connsiteY0"/>
                </a:cxn>
                <a:cxn ang="0">
                  <a:pos x="connsiteX1" y="connsiteY1"/>
                </a:cxn>
              </a:cxnLst>
              <a:rect l="l" t="t" r="r" b="b"/>
              <a:pathLst>
                <a:path w="43477" h="130433">
                  <a:moveTo>
                    <a:pt x="45652" y="136955"/>
                  </a:moveTo>
                  <a:lnTo>
                    <a:pt x="0" y="0"/>
                  </a:lnTo>
                </a:path>
              </a:pathLst>
            </a:custGeom>
            <a:ln w="9590" cap="rnd">
              <a:solidFill>
                <a:srgbClr val="023D5F"/>
              </a:solidFill>
              <a:prstDash val="solid"/>
              <a:miter/>
            </a:ln>
          </p:spPr>
          <p:txBody>
            <a:bodyPr rtlCol="0" anchor="ctr"/>
            <a:lstStyle/>
            <a:p>
              <a:endParaRPr lang="zh-CN" altLang="en-US"/>
            </a:p>
          </p:txBody>
        </p:sp>
        <p:sp>
          <p:nvSpPr>
            <p:cNvPr id="139" name="ExtraShape6"/>
            <p:cNvSpPr/>
            <p:nvPr/>
          </p:nvSpPr>
          <p:spPr>
            <a:xfrm>
              <a:off x="4957278" y="2361563"/>
              <a:ext cx="43781" cy="153232"/>
            </a:xfrm>
            <a:custGeom>
              <a:avLst/>
              <a:gdLst>
                <a:gd name="connsiteX0" fmla="*/ 58695 w 43477"/>
                <a:gd name="connsiteY0" fmla="*/ 171738 h 152172"/>
                <a:gd name="connsiteX1" fmla="*/ 0 w 43477"/>
                <a:gd name="connsiteY1" fmla="*/ 0 h 152172"/>
              </a:gdLst>
              <a:ahLst/>
              <a:cxnLst>
                <a:cxn ang="0">
                  <a:pos x="connsiteX0" y="connsiteY0"/>
                </a:cxn>
                <a:cxn ang="0">
                  <a:pos x="connsiteX1" y="connsiteY1"/>
                </a:cxn>
              </a:cxnLst>
              <a:rect l="l" t="t" r="r" b="b"/>
              <a:pathLst>
                <a:path w="43477" h="152172">
                  <a:moveTo>
                    <a:pt x="58695" y="171738"/>
                  </a:moveTo>
                  <a:lnTo>
                    <a:pt x="0" y="0"/>
                  </a:lnTo>
                </a:path>
              </a:pathLst>
            </a:custGeom>
            <a:ln w="9590" cap="rnd">
              <a:solidFill>
                <a:srgbClr val="023D5F"/>
              </a:solidFill>
              <a:prstDash val="solid"/>
              <a:miter/>
            </a:ln>
          </p:spPr>
          <p:txBody>
            <a:bodyPr rtlCol="0" anchor="ctr"/>
            <a:lstStyle/>
            <a:p>
              <a:endParaRPr lang="zh-CN" altLang="en-US"/>
            </a:p>
          </p:txBody>
        </p:sp>
        <p:sp>
          <p:nvSpPr>
            <p:cNvPr id="140" name="ExtraShape7"/>
            <p:cNvSpPr/>
            <p:nvPr/>
          </p:nvSpPr>
          <p:spPr>
            <a:xfrm>
              <a:off x="5064540" y="2446936"/>
              <a:ext cx="43781" cy="131343"/>
            </a:xfrm>
            <a:custGeom>
              <a:avLst/>
              <a:gdLst>
                <a:gd name="connsiteX0" fmla="*/ 45652 w 43477"/>
                <a:gd name="connsiteY0" fmla="*/ 132607 h 130433"/>
                <a:gd name="connsiteX1" fmla="*/ 0 w 43477"/>
                <a:gd name="connsiteY1" fmla="*/ 0 h 130433"/>
              </a:gdLst>
              <a:ahLst/>
              <a:cxnLst>
                <a:cxn ang="0">
                  <a:pos x="connsiteX0" y="connsiteY0"/>
                </a:cxn>
                <a:cxn ang="0">
                  <a:pos x="connsiteX1" y="connsiteY1"/>
                </a:cxn>
              </a:cxnLst>
              <a:rect l="l" t="t" r="r" b="b"/>
              <a:pathLst>
                <a:path w="43477" h="130433">
                  <a:moveTo>
                    <a:pt x="45652" y="132607"/>
                  </a:moveTo>
                  <a:lnTo>
                    <a:pt x="0" y="0"/>
                  </a:lnTo>
                </a:path>
              </a:pathLst>
            </a:custGeom>
            <a:ln w="9590" cap="rnd">
              <a:solidFill>
                <a:srgbClr val="023D5F"/>
              </a:solidFill>
              <a:prstDash val="solid"/>
              <a:miter/>
            </a:ln>
          </p:spPr>
          <p:txBody>
            <a:bodyPr rtlCol="0" anchor="ctr"/>
            <a:lstStyle/>
            <a:p>
              <a:endParaRPr lang="zh-CN" altLang="en-US"/>
            </a:p>
          </p:txBody>
        </p:sp>
        <p:sp>
          <p:nvSpPr>
            <p:cNvPr id="141" name="ExtraShape8"/>
            <p:cNvSpPr/>
            <p:nvPr/>
          </p:nvSpPr>
          <p:spPr>
            <a:xfrm>
              <a:off x="4723050" y="2425045"/>
              <a:ext cx="65671" cy="21890"/>
            </a:xfrm>
            <a:custGeom>
              <a:avLst/>
              <a:gdLst>
                <a:gd name="connsiteX0" fmla="*/ 69565 w 65216"/>
                <a:gd name="connsiteY0" fmla="*/ 0 h 21738"/>
                <a:gd name="connsiteX1" fmla="*/ 0 w 65216"/>
                <a:gd name="connsiteY1" fmla="*/ 23913 h 21738"/>
              </a:gdLst>
              <a:ahLst/>
              <a:cxnLst>
                <a:cxn ang="0">
                  <a:pos x="connsiteX0" y="connsiteY0"/>
                </a:cxn>
                <a:cxn ang="0">
                  <a:pos x="connsiteX1" y="connsiteY1"/>
                </a:cxn>
              </a:cxnLst>
              <a:rect l="l" t="t" r="r" b="b"/>
              <a:pathLst>
                <a:path w="65216" h="21738">
                  <a:moveTo>
                    <a:pt x="69565" y="0"/>
                  </a:moveTo>
                  <a:lnTo>
                    <a:pt x="0" y="23913"/>
                  </a:lnTo>
                </a:path>
              </a:pathLst>
            </a:custGeom>
            <a:ln w="9590" cap="rnd">
              <a:solidFill>
                <a:srgbClr val="023D5F"/>
              </a:solidFill>
              <a:prstDash val="solid"/>
              <a:miter/>
            </a:ln>
          </p:spPr>
          <p:txBody>
            <a:bodyPr rtlCol="0" anchor="ctr"/>
            <a:lstStyle/>
            <a:p>
              <a:endParaRPr lang="zh-CN" altLang="en-US"/>
            </a:p>
          </p:txBody>
        </p:sp>
        <p:sp>
          <p:nvSpPr>
            <p:cNvPr id="142" name="ExtraShape9"/>
            <p:cNvSpPr/>
            <p:nvPr/>
          </p:nvSpPr>
          <p:spPr>
            <a:xfrm>
              <a:off x="4766831" y="2479771"/>
              <a:ext cx="131343" cy="43781"/>
            </a:xfrm>
            <a:custGeom>
              <a:avLst/>
              <a:gdLst>
                <a:gd name="connsiteX0" fmla="*/ 136955 w 130433"/>
                <a:gd name="connsiteY0" fmla="*/ 0 h 43477"/>
                <a:gd name="connsiteX1" fmla="*/ 0 w 130433"/>
                <a:gd name="connsiteY1" fmla="*/ 47826 h 43477"/>
              </a:gdLst>
              <a:ahLst/>
              <a:cxnLst>
                <a:cxn ang="0">
                  <a:pos x="connsiteX0" y="connsiteY0"/>
                </a:cxn>
                <a:cxn ang="0">
                  <a:pos x="connsiteX1" y="connsiteY1"/>
                </a:cxn>
              </a:cxnLst>
              <a:rect l="l" t="t" r="r" b="b"/>
              <a:pathLst>
                <a:path w="130433" h="43477">
                  <a:moveTo>
                    <a:pt x="136955" y="0"/>
                  </a:moveTo>
                  <a:lnTo>
                    <a:pt x="0" y="47826"/>
                  </a:lnTo>
                </a:path>
              </a:pathLst>
            </a:custGeom>
            <a:ln w="9590" cap="rnd">
              <a:solidFill>
                <a:srgbClr val="023D5F"/>
              </a:solidFill>
              <a:prstDash val="solid"/>
              <a:miter/>
            </a:ln>
          </p:spPr>
          <p:txBody>
            <a:bodyPr rtlCol="0" anchor="ctr"/>
            <a:lstStyle/>
            <a:p>
              <a:endParaRPr lang="zh-CN" altLang="en-US"/>
            </a:p>
          </p:txBody>
        </p:sp>
        <p:sp>
          <p:nvSpPr>
            <p:cNvPr id="143" name="ExtraShape10"/>
            <p:cNvSpPr/>
            <p:nvPr/>
          </p:nvSpPr>
          <p:spPr>
            <a:xfrm>
              <a:off x="4843447" y="2534497"/>
              <a:ext cx="153232" cy="43781"/>
            </a:xfrm>
            <a:custGeom>
              <a:avLst/>
              <a:gdLst>
                <a:gd name="connsiteX0" fmla="*/ 171737 w 152172"/>
                <a:gd name="connsiteY0" fmla="*/ 0 h 43477"/>
                <a:gd name="connsiteX1" fmla="*/ 0 w 152172"/>
                <a:gd name="connsiteY1" fmla="*/ 58695 h 43477"/>
              </a:gdLst>
              <a:ahLst/>
              <a:cxnLst>
                <a:cxn ang="0">
                  <a:pos x="connsiteX0" y="connsiteY0"/>
                </a:cxn>
                <a:cxn ang="0">
                  <a:pos x="connsiteX1" y="connsiteY1"/>
                </a:cxn>
              </a:cxnLst>
              <a:rect l="l" t="t" r="r" b="b"/>
              <a:pathLst>
                <a:path w="152172" h="43477">
                  <a:moveTo>
                    <a:pt x="171737" y="0"/>
                  </a:moveTo>
                  <a:lnTo>
                    <a:pt x="0" y="58695"/>
                  </a:lnTo>
                </a:path>
              </a:pathLst>
            </a:custGeom>
            <a:ln w="9590" cap="rnd">
              <a:solidFill>
                <a:srgbClr val="023D5F"/>
              </a:solidFill>
              <a:prstDash val="solid"/>
              <a:miter/>
            </a:ln>
          </p:spPr>
          <p:txBody>
            <a:bodyPr rtlCol="0" anchor="ctr"/>
            <a:lstStyle/>
            <a:p>
              <a:endParaRPr lang="zh-CN" altLang="en-US"/>
            </a:p>
          </p:txBody>
        </p:sp>
        <p:sp>
          <p:nvSpPr>
            <p:cNvPr id="144" name="ExtraShape1"/>
            <p:cNvSpPr/>
            <p:nvPr/>
          </p:nvSpPr>
          <p:spPr>
            <a:xfrm>
              <a:off x="4976979" y="2580467"/>
              <a:ext cx="131343" cy="43781"/>
            </a:xfrm>
            <a:custGeom>
              <a:avLst/>
              <a:gdLst>
                <a:gd name="connsiteX0" fmla="*/ 132607 w 130433"/>
                <a:gd name="connsiteY0" fmla="*/ 0 h 43477"/>
                <a:gd name="connsiteX1" fmla="*/ 0 w 130433"/>
                <a:gd name="connsiteY1" fmla="*/ 45652 h 43477"/>
              </a:gdLst>
              <a:ahLst/>
              <a:cxnLst>
                <a:cxn ang="0">
                  <a:pos x="connsiteX0" y="connsiteY0"/>
                </a:cxn>
                <a:cxn ang="0">
                  <a:pos x="connsiteX1" y="connsiteY1"/>
                </a:cxn>
              </a:cxnLst>
              <a:rect l="l" t="t" r="r" b="b"/>
              <a:pathLst>
                <a:path w="130433" h="43477">
                  <a:moveTo>
                    <a:pt x="132607" y="0"/>
                  </a:moveTo>
                  <a:lnTo>
                    <a:pt x="0" y="45652"/>
                  </a:lnTo>
                </a:path>
              </a:pathLst>
            </a:custGeom>
            <a:ln w="9590" cap="rnd">
              <a:solidFill>
                <a:srgbClr val="023D5F"/>
              </a:solidFill>
              <a:prstDash val="solid"/>
              <a:miter/>
            </a:ln>
          </p:spPr>
          <p:txBody>
            <a:bodyPr rtlCol="0" anchor="ctr"/>
            <a:lstStyle/>
            <a:p>
              <a:endParaRPr lang="zh-CN" altLang="en-US"/>
            </a:p>
          </p:txBody>
        </p:sp>
        <p:sp>
          <p:nvSpPr>
            <p:cNvPr id="145" name="ExtraShape2"/>
            <p:cNvSpPr/>
            <p:nvPr/>
          </p:nvSpPr>
          <p:spPr>
            <a:xfrm>
              <a:off x="4631111" y="2735082"/>
              <a:ext cx="547260" cy="437809"/>
            </a:xfrm>
            <a:custGeom>
              <a:avLst/>
              <a:gdLst>
                <a:gd name="connsiteX0" fmla="*/ 458691 w 543473"/>
                <a:gd name="connsiteY0" fmla="*/ 363842 h 434778"/>
                <a:gd name="connsiteX1" fmla="*/ 504343 w 543473"/>
                <a:gd name="connsiteY1" fmla="*/ 98627 h 434778"/>
                <a:gd name="connsiteX2" fmla="*/ 239128 w 543473"/>
                <a:gd name="connsiteY2" fmla="*/ 50801 h 434778"/>
                <a:gd name="connsiteX3" fmla="*/ 0 w 543473"/>
                <a:gd name="connsiteY3" fmla="*/ 450797 h 434778"/>
                <a:gd name="connsiteX4" fmla="*/ 458691 w 543473"/>
                <a:gd name="connsiteY4" fmla="*/ 363842 h 43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473" h="434778">
                  <a:moveTo>
                    <a:pt x="458691" y="363842"/>
                  </a:moveTo>
                  <a:cubicBezTo>
                    <a:pt x="597820" y="266016"/>
                    <a:pt x="565212" y="185582"/>
                    <a:pt x="504343" y="98627"/>
                  </a:cubicBezTo>
                  <a:cubicBezTo>
                    <a:pt x="443474" y="11671"/>
                    <a:pt x="378257" y="-47024"/>
                    <a:pt x="239128" y="50801"/>
                  </a:cubicBezTo>
                  <a:cubicBezTo>
                    <a:pt x="99999" y="148626"/>
                    <a:pt x="0" y="450797"/>
                    <a:pt x="0" y="450797"/>
                  </a:cubicBezTo>
                  <a:cubicBezTo>
                    <a:pt x="0" y="450797"/>
                    <a:pt x="319562" y="461667"/>
                    <a:pt x="458691" y="363842"/>
                  </a:cubicBezTo>
                  <a:close/>
                </a:path>
              </a:pathLst>
            </a:custGeom>
            <a:solidFill>
              <a:srgbClr val="00A3B0"/>
            </a:solidFill>
            <a:ln w="21668" cap="flat">
              <a:noFill/>
              <a:prstDash val="solid"/>
              <a:miter/>
            </a:ln>
          </p:spPr>
          <p:txBody>
            <a:bodyPr rtlCol="0" anchor="ctr"/>
            <a:lstStyle/>
            <a:p>
              <a:endParaRPr lang="zh-CN" altLang="en-US"/>
            </a:p>
          </p:txBody>
        </p:sp>
        <p:sp>
          <p:nvSpPr>
            <p:cNvPr id="146" name="ExtraShape3"/>
            <p:cNvSpPr/>
            <p:nvPr/>
          </p:nvSpPr>
          <p:spPr>
            <a:xfrm>
              <a:off x="4703349" y="2803749"/>
              <a:ext cx="459698" cy="328356"/>
            </a:xfrm>
            <a:custGeom>
              <a:avLst/>
              <a:gdLst>
                <a:gd name="connsiteX0" fmla="*/ 0 w 456517"/>
                <a:gd name="connsiteY0" fmla="*/ 334779 h 326083"/>
                <a:gd name="connsiteX1" fmla="*/ 476082 w 456517"/>
                <a:gd name="connsiteY1" fmla="*/ 0 h 326083"/>
              </a:gdLst>
              <a:ahLst/>
              <a:cxnLst>
                <a:cxn ang="0">
                  <a:pos x="connsiteX0" y="connsiteY0"/>
                </a:cxn>
                <a:cxn ang="0">
                  <a:pos x="connsiteX1" y="connsiteY1"/>
                </a:cxn>
              </a:cxnLst>
              <a:rect l="l" t="t" r="r" b="b"/>
              <a:pathLst>
                <a:path w="456517" h="326083">
                  <a:moveTo>
                    <a:pt x="0" y="334779"/>
                  </a:moveTo>
                  <a:lnTo>
                    <a:pt x="476082" y="0"/>
                  </a:lnTo>
                </a:path>
              </a:pathLst>
            </a:custGeom>
            <a:ln w="9805" cap="rnd">
              <a:solidFill>
                <a:srgbClr val="B2E6E2"/>
              </a:solidFill>
              <a:prstDash val="solid"/>
              <a:miter/>
            </a:ln>
          </p:spPr>
          <p:txBody>
            <a:bodyPr rtlCol="0" anchor="ctr"/>
            <a:lstStyle/>
            <a:p>
              <a:endParaRPr lang="zh-CN" altLang="en-US"/>
            </a:p>
          </p:txBody>
        </p:sp>
        <p:sp>
          <p:nvSpPr>
            <p:cNvPr id="147" name="ExtraShape4"/>
            <p:cNvSpPr/>
            <p:nvPr/>
          </p:nvSpPr>
          <p:spPr>
            <a:xfrm>
              <a:off x="4747130" y="3042354"/>
              <a:ext cx="65671" cy="21890"/>
            </a:xfrm>
            <a:custGeom>
              <a:avLst/>
              <a:gdLst>
                <a:gd name="connsiteX0" fmla="*/ 73912 w 65216"/>
                <a:gd name="connsiteY0" fmla="*/ 13043 h 0"/>
                <a:gd name="connsiteX1" fmla="*/ 0 w 65216"/>
                <a:gd name="connsiteY1" fmla="*/ 0 h 0"/>
              </a:gdLst>
              <a:ahLst/>
              <a:cxnLst>
                <a:cxn ang="0">
                  <a:pos x="connsiteX0" y="connsiteY0"/>
                </a:cxn>
                <a:cxn ang="0">
                  <a:pos x="connsiteX1" y="connsiteY1"/>
                </a:cxn>
              </a:cxnLst>
              <a:rect l="l" t="t" r="r" b="b"/>
              <a:pathLst>
                <a:path w="65216">
                  <a:moveTo>
                    <a:pt x="73912" y="13043"/>
                  </a:moveTo>
                  <a:lnTo>
                    <a:pt x="0" y="0"/>
                  </a:lnTo>
                </a:path>
              </a:pathLst>
            </a:custGeom>
            <a:ln w="9805" cap="rnd">
              <a:solidFill>
                <a:srgbClr val="B2E6E2"/>
              </a:solidFill>
              <a:prstDash val="solid"/>
              <a:miter/>
            </a:ln>
          </p:spPr>
          <p:txBody>
            <a:bodyPr rtlCol="0" anchor="ctr"/>
            <a:lstStyle/>
            <a:p>
              <a:endParaRPr lang="zh-CN" altLang="en-US"/>
            </a:p>
          </p:txBody>
        </p:sp>
        <p:sp>
          <p:nvSpPr>
            <p:cNvPr id="148" name="ExtraShape5"/>
            <p:cNvSpPr/>
            <p:nvPr/>
          </p:nvSpPr>
          <p:spPr>
            <a:xfrm>
              <a:off x="4779965" y="2956981"/>
              <a:ext cx="131343" cy="21890"/>
            </a:xfrm>
            <a:custGeom>
              <a:avLst/>
              <a:gdLst>
                <a:gd name="connsiteX0" fmla="*/ 145651 w 130433"/>
                <a:gd name="connsiteY0" fmla="*/ 26087 h 21738"/>
                <a:gd name="connsiteX1" fmla="*/ 0 w 130433"/>
                <a:gd name="connsiteY1" fmla="*/ 0 h 21738"/>
              </a:gdLst>
              <a:ahLst/>
              <a:cxnLst>
                <a:cxn ang="0">
                  <a:pos x="connsiteX0" y="connsiteY0"/>
                </a:cxn>
                <a:cxn ang="0">
                  <a:pos x="connsiteX1" y="connsiteY1"/>
                </a:cxn>
              </a:cxnLst>
              <a:rect l="l" t="t" r="r" b="b"/>
              <a:pathLst>
                <a:path w="130433" h="21738">
                  <a:moveTo>
                    <a:pt x="145651" y="26087"/>
                  </a:moveTo>
                  <a:lnTo>
                    <a:pt x="0" y="0"/>
                  </a:lnTo>
                </a:path>
              </a:pathLst>
            </a:custGeom>
            <a:ln w="9805" cap="rnd">
              <a:solidFill>
                <a:srgbClr val="B2E6E2"/>
              </a:solidFill>
              <a:prstDash val="solid"/>
              <a:miter/>
            </a:ln>
          </p:spPr>
          <p:txBody>
            <a:bodyPr rtlCol="0" anchor="ctr"/>
            <a:lstStyle/>
            <a:p>
              <a:endParaRPr lang="zh-CN" altLang="en-US"/>
            </a:p>
          </p:txBody>
        </p:sp>
        <p:sp>
          <p:nvSpPr>
            <p:cNvPr id="149" name="ExtraShape6"/>
            <p:cNvSpPr/>
            <p:nvPr/>
          </p:nvSpPr>
          <p:spPr>
            <a:xfrm>
              <a:off x="4845636" y="2880365"/>
              <a:ext cx="175123" cy="21890"/>
            </a:xfrm>
            <a:custGeom>
              <a:avLst/>
              <a:gdLst>
                <a:gd name="connsiteX0" fmla="*/ 182607 w 173911"/>
                <a:gd name="connsiteY0" fmla="*/ 30434 h 21738"/>
                <a:gd name="connsiteX1" fmla="*/ 0 w 173911"/>
                <a:gd name="connsiteY1" fmla="*/ 0 h 21738"/>
              </a:gdLst>
              <a:ahLst/>
              <a:cxnLst>
                <a:cxn ang="0">
                  <a:pos x="connsiteX0" y="connsiteY0"/>
                </a:cxn>
                <a:cxn ang="0">
                  <a:pos x="connsiteX1" y="connsiteY1"/>
                </a:cxn>
              </a:cxnLst>
              <a:rect l="l" t="t" r="r" b="b"/>
              <a:pathLst>
                <a:path w="173911" h="21738">
                  <a:moveTo>
                    <a:pt x="182607" y="30434"/>
                  </a:moveTo>
                  <a:lnTo>
                    <a:pt x="0" y="0"/>
                  </a:lnTo>
                </a:path>
              </a:pathLst>
            </a:custGeom>
            <a:ln w="9805" cap="rnd">
              <a:solidFill>
                <a:srgbClr val="B2E6E2"/>
              </a:solidFill>
              <a:prstDash val="solid"/>
              <a:miter/>
            </a:ln>
          </p:spPr>
          <p:txBody>
            <a:bodyPr rtlCol="0" anchor="ctr"/>
            <a:lstStyle/>
            <a:p>
              <a:endParaRPr lang="zh-CN" altLang="en-US"/>
            </a:p>
          </p:txBody>
        </p:sp>
        <p:sp>
          <p:nvSpPr>
            <p:cNvPr id="150" name="ExtraShape7"/>
            <p:cNvSpPr/>
            <p:nvPr/>
          </p:nvSpPr>
          <p:spPr>
            <a:xfrm>
              <a:off x="4974790" y="2825639"/>
              <a:ext cx="131343" cy="21890"/>
            </a:xfrm>
            <a:custGeom>
              <a:avLst/>
              <a:gdLst>
                <a:gd name="connsiteX0" fmla="*/ 141303 w 130433"/>
                <a:gd name="connsiteY0" fmla="*/ 23913 h 21738"/>
                <a:gd name="connsiteX1" fmla="*/ 0 w 130433"/>
                <a:gd name="connsiteY1" fmla="*/ 0 h 21738"/>
              </a:gdLst>
              <a:ahLst/>
              <a:cxnLst>
                <a:cxn ang="0">
                  <a:pos x="connsiteX0" y="connsiteY0"/>
                </a:cxn>
                <a:cxn ang="0">
                  <a:pos x="connsiteX1" y="connsiteY1"/>
                </a:cxn>
              </a:cxnLst>
              <a:rect l="l" t="t" r="r" b="b"/>
              <a:pathLst>
                <a:path w="130433" h="21738">
                  <a:moveTo>
                    <a:pt x="141303" y="23913"/>
                  </a:moveTo>
                  <a:lnTo>
                    <a:pt x="0" y="0"/>
                  </a:lnTo>
                </a:path>
              </a:pathLst>
            </a:custGeom>
            <a:ln w="9805" cap="rnd">
              <a:solidFill>
                <a:srgbClr val="B2E6E2"/>
              </a:solidFill>
              <a:prstDash val="solid"/>
              <a:miter/>
            </a:ln>
          </p:spPr>
          <p:txBody>
            <a:bodyPr rtlCol="0" anchor="ctr"/>
            <a:lstStyle/>
            <a:p>
              <a:endParaRPr lang="zh-CN" altLang="en-US"/>
            </a:p>
          </p:txBody>
        </p:sp>
        <p:sp>
          <p:nvSpPr>
            <p:cNvPr id="151" name="ExtraShape8"/>
            <p:cNvSpPr/>
            <p:nvPr/>
          </p:nvSpPr>
          <p:spPr>
            <a:xfrm>
              <a:off x="4808423" y="3055489"/>
              <a:ext cx="21890" cy="65671"/>
            </a:xfrm>
            <a:custGeom>
              <a:avLst/>
              <a:gdLst>
                <a:gd name="connsiteX0" fmla="*/ 13043 w 0"/>
                <a:gd name="connsiteY0" fmla="*/ 0 h 65216"/>
                <a:gd name="connsiteX1" fmla="*/ 0 w 0"/>
                <a:gd name="connsiteY1" fmla="*/ 76086 h 65216"/>
              </a:gdLst>
              <a:ahLst/>
              <a:cxnLst>
                <a:cxn ang="0">
                  <a:pos x="connsiteX0" y="connsiteY0"/>
                </a:cxn>
                <a:cxn ang="0">
                  <a:pos x="connsiteX1" y="connsiteY1"/>
                </a:cxn>
              </a:cxnLst>
              <a:rect l="l" t="t" r="r" b="b"/>
              <a:pathLst>
                <a:path h="65216">
                  <a:moveTo>
                    <a:pt x="13043" y="0"/>
                  </a:moveTo>
                  <a:lnTo>
                    <a:pt x="0" y="76086"/>
                  </a:lnTo>
                </a:path>
              </a:pathLst>
            </a:custGeom>
            <a:ln w="9805" cap="rnd">
              <a:solidFill>
                <a:srgbClr val="B2E6E2"/>
              </a:solidFill>
              <a:prstDash val="solid"/>
              <a:miter/>
            </a:ln>
          </p:spPr>
          <p:txBody>
            <a:bodyPr rtlCol="0" anchor="ctr"/>
            <a:lstStyle/>
            <a:p>
              <a:endParaRPr lang="zh-CN" altLang="en-US"/>
            </a:p>
          </p:txBody>
        </p:sp>
        <p:sp>
          <p:nvSpPr>
            <p:cNvPr id="152" name="ExtraShape9"/>
            <p:cNvSpPr/>
            <p:nvPr/>
          </p:nvSpPr>
          <p:spPr>
            <a:xfrm>
              <a:off x="4900362" y="2983250"/>
              <a:ext cx="21890" cy="131343"/>
            </a:xfrm>
            <a:custGeom>
              <a:avLst/>
              <a:gdLst>
                <a:gd name="connsiteX0" fmla="*/ 26087 w 21738"/>
                <a:gd name="connsiteY0" fmla="*/ 0 h 130433"/>
                <a:gd name="connsiteX1" fmla="*/ 0 w 21738"/>
                <a:gd name="connsiteY1" fmla="*/ 145651 h 130433"/>
              </a:gdLst>
              <a:ahLst/>
              <a:cxnLst>
                <a:cxn ang="0">
                  <a:pos x="connsiteX0" y="connsiteY0"/>
                </a:cxn>
                <a:cxn ang="0">
                  <a:pos x="connsiteX1" y="connsiteY1"/>
                </a:cxn>
              </a:cxnLst>
              <a:rect l="l" t="t" r="r" b="b"/>
              <a:pathLst>
                <a:path w="21738" h="130433">
                  <a:moveTo>
                    <a:pt x="26087" y="0"/>
                  </a:moveTo>
                  <a:lnTo>
                    <a:pt x="0" y="145651"/>
                  </a:lnTo>
                </a:path>
              </a:pathLst>
            </a:custGeom>
            <a:ln w="9805" cap="rnd">
              <a:solidFill>
                <a:srgbClr val="B2E6E2"/>
              </a:solidFill>
              <a:prstDash val="solid"/>
              <a:miter/>
            </a:ln>
          </p:spPr>
          <p:txBody>
            <a:bodyPr rtlCol="0" anchor="ctr"/>
            <a:lstStyle/>
            <a:p>
              <a:endParaRPr lang="zh-CN" altLang="en-US"/>
            </a:p>
          </p:txBody>
        </p:sp>
        <p:sp>
          <p:nvSpPr>
            <p:cNvPr id="153" name="ExtraShape10"/>
            <p:cNvSpPr/>
            <p:nvPr/>
          </p:nvSpPr>
          <p:spPr>
            <a:xfrm>
              <a:off x="4996681" y="2911012"/>
              <a:ext cx="21890" cy="175123"/>
            </a:xfrm>
            <a:custGeom>
              <a:avLst/>
              <a:gdLst>
                <a:gd name="connsiteX0" fmla="*/ 32608 w 21738"/>
                <a:gd name="connsiteY0" fmla="*/ 0 h 173911"/>
                <a:gd name="connsiteX1" fmla="*/ 0 w 21738"/>
                <a:gd name="connsiteY1" fmla="*/ 182607 h 173911"/>
              </a:gdLst>
              <a:ahLst/>
              <a:cxnLst>
                <a:cxn ang="0">
                  <a:pos x="connsiteX0" y="connsiteY0"/>
                </a:cxn>
                <a:cxn ang="0">
                  <a:pos x="connsiteX1" y="connsiteY1"/>
                </a:cxn>
              </a:cxnLst>
              <a:rect l="l" t="t" r="r" b="b"/>
              <a:pathLst>
                <a:path w="21738" h="173911">
                  <a:moveTo>
                    <a:pt x="32608" y="0"/>
                  </a:moveTo>
                  <a:lnTo>
                    <a:pt x="0" y="182607"/>
                  </a:lnTo>
                </a:path>
              </a:pathLst>
            </a:custGeom>
            <a:ln w="9805" cap="rnd">
              <a:solidFill>
                <a:srgbClr val="B2E6E2"/>
              </a:solidFill>
              <a:prstDash val="solid"/>
              <a:miter/>
            </a:ln>
          </p:spPr>
          <p:txBody>
            <a:bodyPr rtlCol="0" anchor="ctr"/>
            <a:lstStyle/>
            <a:p>
              <a:endParaRPr lang="zh-CN" altLang="en-US"/>
            </a:p>
          </p:txBody>
        </p:sp>
        <p:sp>
          <p:nvSpPr>
            <p:cNvPr id="154" name="ExtraShape11"/>
            <p:cNvSpPr/>
            <p:nvPr/>
          </p:nvSpPr>
          <p:spPr>
            <a:xfrm>
              <a:off x="5090809" y="2849719"/>
              <a:ext cx="21890" cy="131343"/>
            </a:xfrm>
            <a:custGeom>
              <a:avLst/>
              <a:gdLst>
                <a:gd name="connsiteX0" fmla="*/ 26087 w 21738"/>
                <a:gd name="connsiteY0" fmla="*/ 0 h 130433"/>
                <a:gd name="connsiteX1" fmla="*/ 0 w 21738"/>
                <a:gd name="connsiteY1" fmla="*/ 141303 h 130433"/>
              </a:gdLst>
              <a:ahLst/>
              <a:cxnLst>
                <a:cxn ang="0">
                  <a:pos x="connsiteX0" y="connsiteY0"/>
                </a:cxn>
                <a:cxn ang="0">
                  <a:pos x="connsiteX1" y="connsiteY1"/>
                </a:cxn>
              </a:cxnLst>
              <a:rect l="l" t="t" r="r" b="b"/>
              <a:pathLst>
                <a:path w="21738" h="130433">
                  <a:moveTo>
                    <a:pt x="26087" y="0"/>
                  </a:moveTo>
                  <a:lnTo>
                    <a:pt x="0" y="141303"/>
                  </a:lnTo>
                </a:path>
              </a:pathLst>
            </a:custGeom>
            <a:ln w="9805" cap="rnd">
              <a:solidFill>
                <a:srgbClr val="B2E6E2"/>
              </a:solidFill>
              <a:prstDash val="solid"/>
              <a:miter/>
            </a:ln>
          </p:spPr>
          <p:txBody>
            <a:bodyPr rtlCol="0" anchor="ctr"/>
            <a:lstStyle/>
            <a:p>
              <a:endParaRPr lang="zh-CN" altLang="en-US"/>
            </a:p>
          </p:txBody>
        </p:sp>
        <p:sp>
          <p:nvSpPr>
            <p:cNvPr id="155" name="ExtraShape1"/>
            <p:cNvSpPr/>
            <p:nvPr/>
          </p:nvSpPr>
          <p:spPr>
            <a:xfrm>
              <a:off x="4440664" y="2536109"/>
              <a:ext cx="656712" cy="415918"/>
            </a:xfrm>
            <a:custGeom>
              <a:avLst/>
              <a:gdLst>
                <a:gd name="connsiteX0" fmla="*/ 471735 w 652167"/>
                <a:gd name="connsiteY0" fmla="*/ 415787 h 413039"/>
                <a:gd name="connsiteX1" fmla="*/ 669559 w 652167"/>
                <a:gd name="connsiteY1" fmla="*/ 198398 h 413039"/>
                <a:gd name="connsiteX2" fmla="*/ 454344 w 652167"/>
                <a:gd name="connsiteY2" fmla="*/ 574 h 413039"/>
                <a:gd name="connsiteX3" fmla="*/ 0 w 652167"/>
                <a:gd name="connsiteY3" fmla="*/ 228832 h 413039"/>
                <a:gd name="connsiteX4" fmla="*/ 471735 w 652167"/>
                <a:gd name="connsiteY4" fmla="*/ 415787 h 413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167" h="413039">
                  <a:moveTo>
                    <a:pt x="471735" y="415787"/>
                  </a:moveTo>
                  <a:cubicBezTo>
                    <a:pt x="656516" y="407091"/>
                    <a:pt x="673907" y="313614"/>
                    <a:pt x="669559" y="198398"/>
                  </a:cubicBezTo>
                  <a:cubicBezTo>
                    <a:pt x="665211" y="83181"/>
                    <a:pt x="639124" y="-8122"/>
                    <a:pt x="454344" y="574"/>
                  </a:cubicBezTo>
                  <a:cubicBezTo>
                    <a:pt x="269563" y="9269"/>
                    <a:pt x="0" y="228832"/>
                    <a:pt x="0" y="228832"/>
                  </a:cubicBezTo>
                  <a:cubicBezTo>
                    <a:pt x="0" y="228832"/>
                    <a:pt x="286954" y="424483"/>
                    <a:pt x="471735" y="415787"/>
                  </a:cubicBezTo>
                  <a:close/>
                </a:path>
              </a:pathLst>
            </a:custGeom>
            <a:solidFill>
              <a:srgbClr val="A3F8FF"/>
            </a:solidFill>
            <a:ln w="21668" cap="flat">
              <a:noFill/>
              <a:prstDash val="solid"/>
              <a:miter/>
            </a:ln>
          </p:spPr>
          <p:txBody>
            <a:bodyPr rtlCol="0" anchor="ctr"/>
            <a:lstStyle/>
            <a:p>
              <a:endParaRPr lang="zh-CN" altLang="en-US"/>
            </a:p>
          </p:txBody>
        </p:sp>
        <p:sp>
          <p:nvSpPr>
            <p:cNvPr id="156" name="ExtraShape2"/>
            <p:cNvSpPr/>
            <p:nvPr/>
          </p:nvSpPr>
          <p:spPr>
            <a:xfrm>
              <a:off x="4534792" y="2733699"/>
              <a:ext cx="634822" cy="21890"/>
            </a:xfrm>
            <a:custGeom>
              <a:avLst/>
              <a:gdLst>
                <a:gd name="connsiteX0" fmla="*/ 0 w 630428"/>
                <a:gd name="connsiteY0" fmla="*/ 28261 h 21738"/>
                <a:gd name="connsiteX1" fmla="*/ 632603 w 630428"/>
                <a:gd name="connsiteY1" fmla="*/ 0 h 21738"/>
              </a:gdLst>
              <a:ahLst/>
              <a:cxnLst>
                <a:cxn ang="0">
                  <a:pos x="connsiteX0" y="connsiteY0"/>
                </a:cxn>
                <a:cxn ang="0">
                  <a:pos x="connsiteX1" y="connsiteY1"/>
                </a:cxn>
              </a:cxnLst>
              <a:rect l="l" t="t" r="r" b="b"/>
              <a:pathLst>
                <a:path w="630428" h="21738">
                  <a:moveTo>
                    <a:pt x="0" y="28261"/>
                  </a:moveTo>
                  <a:lnTo>
                    <a:pt x="632603" y="0"/>
                  </a:lnTo>
                </a:path>
              </a:pathLst>
            </a:custGeom>
            <a:ln w="10680" cap="rnd">
              <a:solidFill>
                <a:srgbClr val="023D5F"/>
              </a:solidFill>
              <a:prstDash val="solid"/>
              <a:miter/>
            </a:ln>
          </p:spPr>
          <p:txBody>
            <a:bodyPr rtlCol="0" anchor="ctr"/>
            <a:lstStyle/>
            <a:p>
              <a:endParaRPr lang="zh-CN" altLang="en-US"/>
            </a:p>
          </p:txBody>
        </p:sp>
        <p:sp>
          <p:nvSpPr>
            <p:cNvPr id="157" name="ExtraShape3"/>
            <p:cNvSpPr/>
            <p:nvPr/>
          </p:nvSpPr>
          <p:spPr>
            <a:xfrm>
              <a:off x="4631111" y="2698675"/>
              <a:ext cx="43781" cy="43781"/>
            </a:xfrm>
            <a:custGeom>
              <a:avLst/>
              <a:gdLst>
                <a:gd name="connsiteX0" fmla="*/ 60869 w 43477"/>
                <a:gd name="connsiteY0" fmla="*/ 56521 h 43477"/>
                <a:gd name="connsiteX1" fmla="*/ 0 w 43477"/>
                <a:gd name="connsiteY1" fmla="*/ 0 h 43477"/>
              </a:gdLst>
              <a:ahLst/>
              <a:cxnLst>
                <a:cxn ang="0">
                  <a:pos x="connsiteX0" y="connsiteY0"/>
                </a:cxn>
                <a:cxn ang="0">
                  <a:pos x="connsiteX1" y="connsiteY1"/>
                </a:cxn>
              </a:cxnLst>
              <a:rect l="l" t="t" r="r" b="b"/>
              <a:pathLst>
                <a:path w="43477" h="43477">
                  <a:moveTo>
                    <a:pt x="60869" y="56521"/>
                  </a:moveTo>
                  <a:lnTo>
                    <a:pt x="0" y="0"/>
                  </a:lnTo>
                </a:path>
              </a:pathLst>
            </a:custGeom>
            <a:ln w="10680" cap="rnd">
              <a:solidFill>
                <a:srgbClr val="023D5F"/>
              </a:solidFill>
              <a:prstDash val="solid"/>
              <a:miter/>
            </a:ln>
          </p:spPr>
          <p:txBody>
            <a:bodyPr rtlCol="0" anchor="ctr"/>
            <a:lstStyle/>
            <a:p>
              <a:endParaRPr lang="zh-CN" altLang="en-US"/>
            </a:p>
          </p:txBody>
        </p:sp>
        <p:sp>
          <p:nvSpPr>
            <p:cNvPr id="158" name="ExtraShape4"/>
            <p:cNvSpPr/>
            <p:nvPr/>
          </p:nvSpPr>
          <p:spPr>
            <a:xfrm>
              <a:off x="4709916" y="2639571"/>
              <a:ext cx="109452" cy="109452"/>
            </a:xfrm>
            <a:custGeom>
              <a:avLst/>
              <a:gdLst>
                <a:gd name="connsiteX0" fmla="*/ 119564 w 108694"/>
                <a:gd name="connsiteY0" fmla="*/ 108695 h 108694"/>
                <a:gd name="connsiteX1" fmla="*/ 0 w 108694"/>
                <a:gd name="connsiteY1" fmla="*/ 0 h 108694"/>
              </a:gdLst>
              <a:ahLst/>
              <a:cxnLst>
                <a:cxn ang="0">
                  <a:pos x="connsiteX0" y="connsiteY0"/>
                </a:cxn>
                <a:cxn ang="0">
                  <a:pos x="connsiteX1" y="connsiteY1"/>
                </a:cxn>
              </a:cxnLst>
              <a:rect l="l" t="t" r="r" b="b"/>
              <a:pathLst>
                <a:path w="108694" h="108694">
                  <a:moveTo>
                    <a:pt x="119564" y="108695"/>
                  </a:moveTo>
                  <a:lnTo>
                    <a:pt x="0" y="0"/>
                  </a:lnTo>
                </a:path>
              </a:pathLst>
            </a:custGeom>
            <a:ln w="10680" cap="rnd">
              <a:solidFill>
                <a:srgbClr val="023D5F"/>
              </a:solidFill>
              <a:prstDash val="solid"/>
              <a:miter/>
            </a:ln>
          </p:spPr>
          <p:txBody>
            <a:bodyPr rtlCol="0" anchor="ctr"/>
            <a:lstStyle/>
            <a:p>
              <a:endParaRPr lang="zh-CN" altLang="en-US"/>
            </a:p>
          </p:txBody>
        </p:sp>
        <p:sp>
          <p:nvSpPr>
            <p:cNvPr id="159" name="ExtraShape5"/>
            <p:cNvSpPr/>
            <p:nvPr/>
          </p:nvSpPr>
          <p:spPr>
            <a:xfrm>
              <a:off x="4819368" y="2606736"/>
              <a:ext cx="131343" cy="131343"/>
            </a:xfrm>
            <a:custGeom>
              <a:avLst/>
              <a:gdLst>
                <a:gd name="connsiteX0" fmla="*/ 147825 w 130433"/>
                <a:gd name="connsiteY0" fmla="*/ 134781 h 130433"/>
                <a:gd name="connsiteX1" fmla="*/ 0 w 130433"/>
                <a:gd name="connsiteY1" fmla="*/ 0 h 130433"/>
              </a:gdLst>
              <a:ahLst/>
              <a:cxnLst>
                <a:cxn ang="0">
                  <a:pos x="connsiteX0" y="connsiteY0"/>
                </a:cxn>
                <a:cxn ang="0">
                  <a:pos x="connsiteX1" y="connsiteY1"/>
                </a:cxn>
              </a:cxnLst>
              <a:rect l="l" t="t" r="r" b="b"/>
              <a:pathLst>
                <a:path w="130433" h="130433">
                  <a:moveTo>
                    <a:pt x="147825" y="134781"/>
                  </a:moveTo>
                  <a:lnTo>
                    <a:pt x="0" y="0"/>
                  </a:lnTo>
                </a:path>
              </a:pathLst>
            </a:custGeom>
            <a:ln w="10680" cap="rnd">
              <a:solidFill>
                <a:srgbClr val="023D5F"/>
              </a:solidFill>
              <a:prstDash val="solid"/>
              <a:miter/>
            </a:ln>
          </p:spPr>
          <p:txBody>
            <a:bodyPr rtlCol="0" anchor="ctr"/>
            <a:lstStyle/>
            <a:p>
              <a:endParaRPr lang="zh-CN" altLang="en-US"/>
            </a:p>
          </p:txBody>
        </p:sp>
        <p:sp>
          <p:nvSpPr>
            <p:cNvPr id="160" name="ExtraShape6"/>
            <p:cNvSpPr/>
            <p:nvPr/>
          </p:nvSpPr>
          <p:spPr>
            <a:xfrm>
              <a:off x="4968223" y="2630815"/>
              <a:ext cx="109452" cy="87562"/>
            </a:xfrm>
            <a:custGeom>
              <a:avLst/>
              <a:gdLst>
                <a:gd name="connsiteX0" fmla="*/ 115216 w 108694"/>
                <a:gd name="connsiteY0" fmla="*/ 106521 h 86955"/>
                <a:gd name="connsiteX1" fmla="*/ 0 w 108694"/>
                <a:gd name="connsiteY1" fmla="*/ 0 h 86955"/>
              </a:gdLst>
              <a:ahLst/>
              <a:cxnLst>
                <a:cxn ang="0">
                  <a:pos x="connsiteX0" y="connsiteY0"/>
                </a:cxn>
                <a:cxn ang="0">
                  <a:pos x="connsiteX1" y="connsiteY1"/>
                </a:cxn>
              </a:cxnLst>
              <a:rect l="l" t="t" r="r" b="b"/>
              <a:pathLst>
                <a:path w="108694" h="86955">
                  <a:moveTo>
                    <a:pt x="115216" y="106521"/>
                  </a:moveTo>
                  <a:lnTo>
                    <a:pt x="0" y="0"/>
                  </a:lnTo>
                </a:path>
              </a:pathLst>
            </a:custGeom>
            <a:ln w="10680" cap="rnd">
              <a:solidFill>
                <a:srgbClr val="023D5F"/>
              </a:solidFill>
              <a:prstDash val="solid"/>
              <a:miter/>
            </a:ln>
          </p:spPr>
          <p:txBody>
            <a:bodyPr rtlCol="0" anchor="ctr"/>
            <a:lstStyle/>
            <a:p>
              <a:endParaRPr lang="zh-CN" altLang="en-US"/>
            </a:p>
          </p:txBody>
        </p:sp>
        <p:sp>
          <p:nvSpPr>
            <p:cNvPr id="161" name="ExtraShape7"/>
            <p:cNvSpPr/>
            <p:nvPr/>
          </p:nvSpPr>
          <p:spPr>
            <a:xfrm>
              <a:off x="4635488" y="2755590"/>
              <a:ext cx="43781" cy="43781"/>
            </a:xfrm>
            <a:custGeom>
              <a:avLst/>
              <a:gdLst>
                <a:gd name="connsiteX0" fmla="*/ 56521 w 43477"/>
                <a:gd name="connsiteY0" fmla="*/ 0 h 43477"/>
                <a:gd name="connsiteX1" fmla="*/ 0 w 43477"/>
                <a:gd name="connsiteY1" fmla="*/ 60869 h 43477"/>
              </a:gdLst>
              <a:ahLst/>
              <a:cxnLst>
                <a:cxn ang="0">
                  <a:pos x="connsiteX0" y="connsiteY0"/>
                </a:cxn>
                <a:cxn ang="0">
                  <a:pos x="connsiteX1" y="connsiteY1"/>
                </a:cxn>
              </a:cxnLst>
              <a:rect l="l" t="t" r="r" b="b"/>
              <a:pathLst>
                <a:path w="43477" h="43477">
                  <a:moveTo>
                    <a:pt x="56521" y="0"/>
                  </a:moveTo>
                  <a:lnTo>
                    <a:pt x="0" y="60869"/>
                  </a:lnTo>
                </a:path>
              </a:pathLst>
            </a:custGeom>
            <a:ln w="10680" cap="rnd">
              <a:solidFill>
                <a:srgbClr val="023D5F"/>
              </a:solidFill>
              <a:prstDash val="solid"/>
              <a:miter/>
            </a:ln>
          </p:spPr>
          <p:txBody>
            <a:bodyPr rtlCol="0" anchor="ctr"/>
            <a:lstStyle/>
            <a:p>
              <a:endParaRPr lang="zh-CN" altLang="en-US"/>
            </a:p>
          </p:txBody>
        </p:sp>
        <p:sp>
          <p:nvSpPr>
            <p:cNvPr id="162" name="ExtraShape1"/>
            <p:cNvSpPr/>
            <p:nvPr/>
          </p:nvSpPr>
          <p:spPr>
            <a:xfrm>
              <a:off x="4720861" y="2749023"/>
              <a:ext cx="109452" cy="109452"/>
            </a:xfrm>
            <a:custGeom>
              <a:avLst/>
              <a:gdLst>
                <a:gd name="connsiteX0" fmla="*/ 108695 w 108694"/>
                <a:gd name="connsiteY0" fmla="*/ 0 h 108694"/>
                <a:gd name="connsiteX1" fmla="*/ 0 w 108694"/>
                <a:gd name="connsiteY1" fmla="*/ 119564 h 108694"/>
              </a:gdLst>
              <a:ahLst/>
              <a:cxnLst>
                <a:cxn ang="0">
                  <a:pos x="connsiteX0" y="connsiteY0"/>
                </a:cxn>
                <a:cxn ang="0">
                  <a:pos x="connsiteX1" y="connsiteY1"/>
                </a:cxn>
              </a:cxnLst>
              <a:rect l="l" t="t" r="r" b="b"/>
              <a:pathLst>
                <a:path w="108694" h="108694">
                  <a:moveTo>
                    <a:pt x="108695" y="0"/>
                  </a:moveTo>
                  <a:lnTo>
                    <a:pt x="0" y="119564"/>
                  </a:lnTo>
                </a:path>
              </a:pathLst>
            </a:custGeom>
            <a:ln w="10680" cap="rnd">
              <a:solidFill>
                <a:srgbClr val="023D5F"/>
              </a:solidFill>
              <a:prstDash val="solid"/>
              <a:miter/>
            </a:ln>
          </p:spPr>
          <p:txBody>
            <a:bodyPr rtlCol="0" anchor="ctr"/>
            <a:lstStyle/>
            <a:p>
              <a:endParaRPr lang="zh-CN" altLang="en-US"/>
            </a:p>
          </p:txBody>
        </p:sp>
        <p:sp>
          <p:nvSpPr>
            <p:cNvPr id="163" name="ExtraShape2"/>
            <p:cNvSpPr/>
            <p:nvPr/>
          </p:nvSpPr>
          <p:spPr>
            <a:xfrm>
              <a:off x="4830313" y="2742456"/>
              <a:ext cx="131343" cy="131343"/>
            </a:xfrm>
            <a:custGeom>
              <a:avLst/>
              <a:gdLst>
                <a:gd name="connsiteX0" fmla="*/ 136955 w 130433"/>
                <a:gd name="connsiteY0" fmla="*/ 0 h 130433"/>
                <a:gd name="connsiteX1" fmla="*/ 0 w 130433"/>
                <a:gd name="connsiteY1" fmla="*/ 147825 h 130433"/>
              </a:gdLst>
              <a:ahLst/>
              <a:cxnLst>
                <a:cxn ang="0">
                  <a:pos x="connsiteX0" y="connsiteY0"/>
                </a:cxn>
                <a:cxn ang="0">
                  <a:pos x="connsiteX1" y="connsiteY1"/>
                </a:cxn>
              </a:cxnLst>
              <a:rect l="l" t="t" r="r" b="b"/>
              <a:pathLst>
                <a:path w="130433" h="130433">
                  <a:moveTo>
                    <a:pt x="136955" y="0"/>
                  </a:moveTo>
                  <a:lnTo>
                    <a:pt x="0" y="147825"/>
                  </a:lnTo>
                </a:path>
              </a:pathLst>
            </a:custGeom>
            <a:ln w="10680" cap="rnd">
              <a:solidFill>
                <a:srgbClr val="023D5F"/>
              </a:solidFill>
              <a:prstDash val="solid"/>
              <a:miter/>
            </a:ln>
          </p:spPr>
          <p:txBody>
            <a:bodyPr rtlCol="0" anchor="ctr"/>
            <a:lstStyle/>
            <a:p>
              <a:endParaRPr lang="zh-CN" altLang="en-US"/>
            </a:p>
          </p:txBody>
        </p:sp>
        <p:sp>
          <p:nvSpPr>
            <p:cNvPr id="164" name="ExtraShape3"/>
            <p:cNvSpPr/>
            <p:nvPr/>
          </p:nvSpPr>
          <p:spPr>
            <a:xfrm>
              <a:off x="4976979" y="2738077"/>
              <a:ext cx="87562" cy="109452"/>
            </a:xfrm>
            <a:custGeom>
              <a:avLst/>
              <a:gdLst>
                <a:gd name="connsiteX0" fmla="*/ 106521 w 86955"/>
                <a:gd name="connsiteY0" fmla="*/ 0 h 108694"/>
                <a:gd name="connsiteX1" fmla="*/ 0 w 86955"/>
                <a:gd name="connsiteY1" fmla="*/ 115216 h 108694"/>
              </a:gdLst>
              <a:ahLst/>
              <a:cxnLst>
                <a:cxn ang="0">
                  <a:pos x="connsiteX0" y="connsiteY0"/>
                </a:cxn>
                <a:cxn ang="0">
                  <a:pos x="connsiteX1" y="connsiteY1"/>
                </a:cxn>
              </a:cxnLst>
              <a:rect l="l" t="t" r="r" b="b"/>
              <a:pathLst>
                <a:path w="86955" h="108694">
                  <a:moveTo>
                    <a:pt x="106521" y="0"/>
                  </a:moveTo>
                  <a:lnTo>
                    <a:pt x="0" y="115216"/>
                  </a:lnTo>
                </a:path>
              </a:pathLst>
            </a:custGeom>
            <a:ln w="10680" cap="rnd">
              <a:solidFill>
                <a:srgbClr val="023D5F"/>
              </a:solidFill>
              <a:prstDash val="solid"/>
              <a:miter/>
            </a:ln>
          </p:spPr>
          <p:txBody>
            <a:bodyPr rtlCol="0" anchor="ctr"/>
            <a:lstStyle/>
            <a:p>
              <a:endParaRPr lang="zh-CN" altLang="en-US"/>
            </a:p>
          </p:txBody>
        </p:sp>
        <p:sp>
          <p:nvSpPr>
            <p:cNvPr id="165" name="ExtraShape4"/>
            <p:cNvSpPr/>
            <p:nvPr/>
          </p:nvSpPr>
          <p:spPr>
            <a:xfrm>
              <a:off x="4834674" y="2138264"/>
              <a:ext cx="963178" cy="1182082"/>
            </a:xfrm>
            <a:custGeom>
              <a:avLst/>
              <a:gdLst>
                <a:gd name="connsiteX0" fmla="*/ 841313 w 956512"/>
                <a:gd name="connsiteY0" fmla="*/ 786965 h 1173901"/>
                <a:gd name="connsiteX1" fmla="*/ 956529 w 956512"/>
                <a:gd name="connsiteY1" fmla="*/ 476099 h 1173901"/>
                <a:gd name="connsiteX2" fmla="*/ 476099 w 956512"/>
                <a:gd name="connsiteY2" fmla="*/ 16 h 1173901"/>
                <a:gd name="connsiteX3" fmla="*/ 16 w 956512"/>
                <a:gd name="connsiteY3" fmla="*/ 480447 h 1173901"/>
                <a:gd name="connsiteX4" fmla="*/ 117407 w 956512"/>
                <a:gd name="connsiteY4" fmla="*/ 791313 h 1173901"/>
                <a:gd name="connsiteX5" fmla="*/ 117407 w 956512"/>
                <a:gd name="connsiteY5" fmla="*/ 791313 h 1173901"/>
                <a:gd name="connsiteX6" fmla="*/ 306535 w 956512"/>
                <a:gd name="connsiteY6" fmla="*/ 1186962 h 1173901"/>
                <a:gd name="connsiteX7" fmla="*/ 482620 w 956512"/>
                <a:gd name="connsiteY7" fmla="*/ 1186962 h 1173901"/>
                <a:gd name="connsiteX8" fmla="*/ 658706 w 956512"/>
                <a:gd name="connsiteY8" fmla="*/ 1186962 h 1173901"/>
                <a:gd name="connsiteX9" fmla="*/ 841313 w 956512"/>
                <a:gd name="connsiteY9" fmla="*/ 786965 h 1173901"/>
                <a:gd name="connsiteX10" fmla="*/ 841313 w 956512"/>
                <a:gd name="connsiteY10" fmla="*/ 786965 h 117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6512" h="1173901">
                  <a:moveTo>
                    <a:pt x="841313" y="786965"/>
                  </a:moveTo>
                  <a:cubicBezTo>
                    <a:pt x="913051" y="704358"/>
                    <a:pt x="956529" y="595663"/>
                    <a:pt x="956529" y="476099"/>
                  </a:cubicBezTo>
                  <a:cubicBezTo>
                    <a:pt x="956529" y="213058"/>
                    <a:pt x="741314" y="-2158"/>
                    <a:pt x="476099" y="16"/>
                  </a:cubicBezTo>
                  <a:cubicBezTo>
                    <a:pt x="213058" y="16"/>
                    <a:pt x="-2158" y="215232"/>
                    <a:pt x="16" y="480447"/>
                  </a:cubicBezTo>
                  <a:cubicBezTo>
                    <a:pt x="16" y="600011"/>
                    <a:pt x="43494" y="708705"/>
                    <a:pt x="117407" y="791313"/>
                  </a:cubicBezTo>
                  <a:lnTo>
                    <a:pt x="117407" y="791313"/>
                  </a:lnTo>
                  <a:cubicBezTo>
                    <a:pt x="328274" y="1052180"/>
                    <a:pt x="306535" y="1186962"/>
                    <a:pt x="306535" y="1186962"/>
                  </a:cubicBezTo>
                  <a:lnTo>
                    <a:pt x="482620" y="1186962"/>
                  </a:lnTo>
                  <a:lnTo>
                    <a:pt x="658706" y="1186962"/>
                  </a:lnTo>
                  <a:cubicBezTo>
                    <a:pt x="656532" y="1184788"/>
                    <a:pt x="632619" y="1050006"/>
                    <a:pt x="841313" y="786965"/>
                  </a:cubicBezTo>
                  <a:lnTo>
                    <a:pt x="841313" y="786965"/>
                  </a:lnTo>
                  <a:close/>
                </a:path>
              </a:pathLst>
            </a:custGeom>
            <a:solidFill>
              <a:schemeClr val="accent4"/>
            </a:solidFill>
            <a:ln w="21668" cap="flat">
              <a:noFill/>
              <a:prstDash val="solid"/>
              <a:miter/>
            </a:ln>
          </p:spPr>
          <p:txBody>
            <a:bodyPr rtlCol="0" anchor="ctr"/>
            <a:lstStyle/>
            <a:p>
              <a:endParaRPr lang="zh-CN" altLang="en-US"/>
            </a:p>
          </p:txBody>
        </p:sp>
        <p:sp>
          <p:nvSpPr>
            <p:cNvPr id="166" name="ExtraShape5"/>
            <p:cNvSpPr/>
            <p:nvPr/>
          </p:nvSpPr>
          <p:spPr>
            <a:xfrm>
              <a:off x="5141157" y="3331308"/>
              <a:ext cx="350247" cy="175123"/>
            </a:xfrm>
            <a:custGeom>
              <a:avLst/>
              <a:gdLst>
                <a:gd name="connsiteX0" fmla="*/ 258693 w 347822"/>
                <a:gd name="connsiteY0" fmla="*/ 180433 h 173911"/>
                <a:gd name="connsiteX1" fmla="*/ 352171 w 347822"/>
                <a:gd name="connsiteY1" fmla="*/ 91303 h 173911"/>
                <a:gd name="connsiteX2" fmla="*/ 352171 w 347822"/>
                <a:gd name="connsiteY2" fmla="*/ 0 h 173911"/>
                <a:gd name="connsiteX3" fmla="*/ 0 w 347822"/>
                <a:gd name="connsiteY3" fmla="*/ 2174 h 173911"/>
                <a:gd name="connsiteX4" fmla="*/ 2174 w 347822"/>
                <a:gd name="connsiteY4" fmla="*/ 91303 h 173911"/>
                <a:gd name="connsiteX5" fmla="*/ 95651 w 347822"/>
                <a:gd name="connsiteY5" fmla="*/ 180433 h 17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822" h="173911">
                  <a:moveTo>
                    <a:pt x="258693" y="180433"/>
                  </a:moveTo>
                  <a:lnTo>
                    <a:pt x="352171" y="91303"/>
                  </a:lnTo>
                  <a:lnTo>
                    <a:pt x="352171" y="0"/>
                  </a:lnTo>
                  <a:lnTo>
                    <a:pt x="0" y="2174"/>
                  </a:lnTo>
                  <a:lnTo>
                    <a:pt x="2174" y="91303"/>
                  </a:lnTo>
                  <a:lnTo>
                    <a:pt x="95651" y="180433"/>
                  </a:lnTo>
                  <a:close/>
                </a:path>
              </a:pathLst>
            </a:custGeom>
            <a:solidFill>
              <a:srgbClr val="226BFE"/>
            </a:solidFill>
            <a:ln w="21668" cap="flat">
              <a:noFill/>
              <a:prstDash val="solid"/>
              <a:miter/>
            </a:ln>
          </p:spPr>
          <p:txBody>
            <a:bodyPr rtlCol="0" anchor="ctr"/>
            <a:lstStyle/>
            <a:p>
              <a:endParaRPr lang="zh-CN" altLang="en-US"/>
            </a:p>
          </p:txBody>
        </p:sp>
        <p:sp>
          <p:nvSpPr>
            <p:cNvPr id="167" name="ExtraShape6"/>
            <p:cNvSpPr/>
            <p:nvPr/>
          </p:nvSpPr>
          <p:spPr>
            <a:xfrm>
              <a:off x="5187126" y="3471406"/>
              <a:ext cx="262685" cy="43781"/>
            </a:xfrm>
            <a:custGeom>
              <a:avLst/>
              <a:gdLst>
                <a:gd name="connsiteX0" fmla="*/ 243476 w 260867"/>
                <a:gd name="connsiteY0" fmla="*/ 0 h 43477"/>
                <a:gd name="connsiteX1" fmla="*/ 19565 w 260867"/>
                <a:gd name="connsiteY1" fmla="*/ 0 h 43477"/>
                <a:gd name="connsiteX2" fmla="*/ 0 w 260867"/>
                <a:gd name="connsiteY2" fmla="*/ 30435 h 43477"/>
                <a:gd name="connsiteX3" fmla="*/ 19565 w 260867"/>
                <a:gd name="connsiteY3" fmla="*/ 60869 h 43477"/>
                <a:gd name="connsiteX4" fmla="*/ 243476 w 260867"/>
                <a:gd name="connsiteY4" fmla="*/ 60869 h 43477"/>
                <a:gd name="connsiteX5" fmla="*/ 263041 w 260867"/>
                <a:gd name="connsiteY5" fmla="*/ 30435 h 43477"/>
                <a:gd name="connsiteX6" fmla="*/ 243476 w 260867"/>
                <a:gd name="connsiteY6" fmla="*/ 0 h 4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867" h="43477">
                  <a:moveTo>
                    <a:pt x="243476" y="0"/>
                  </a:moveTo>
                  <a:lnTo>
                    <a:pt x="19565" y="0"/>
                  </a:lnTo>
                  <a:cubicBezTo>
                    <a:pt x="8696" y="0"/>
                    <a:pt x="0" y="13043"/>
                    <a:pt x="0" y="30435"/>
                  </a:cubicBezTo>
                  <a:cubicBezTo>
                    <a:pt x="0" y="47826"/>
                    <a:pt x="8696" y="60869"/>
                    <a:pt x="19565" y="60869"/>
                  </a:cubicBezTo>
                  <a:lnTo>
                    <a:pt x="243476" y="60869"/>
                  </a:lnTo>
                  <a:cubicBezTo>
                    <a:pt x="254345" y="60869"/>
                    <a:pt x="263041" y="47826"/>
                    <a:pt x="263041" y="30435"/>
                  </a:cubicBezTo>
                  <a:cubicBezTo>
                    <a:pt x="263041" y="13043"/>
                    <a:pt x="254345" y="0"/>
                    <a:pt x="243476" y="0"/>
                  </a:cubicBezTo>
                  <a:close/>
                </a:path>
              </a:pathLst>
            </a:custGeom>
            <a:solidFill>
              <a:srgbClr val="AFCAFF"/>
            </a:solidFill>
            <a:ln w="21668" cap="flat">
              <a:noFill/>
              <a:prstDash val="solid"/>
              <a:miter/>
            </a:ln>
          </p:spPr>
          <p:txBody>
            <a:bodyPr rtlCol="0" anchor="ctr"/>
            <a:lstStyle/>
            <a:p>
              <a:endParaRPr lang="zh-CN" altLang="en-US"/>
            </a:p>
          </p:txBody>
        </p:sp>
        <p:sp>
          <p:nvSpPr>
            <p:cNvPr id="168" name="ExtraShape7"/>
            <p:cNvSpPr/>
            <p:nvPr/>
          </p:nvSpPr>
          <p:spPr>
            <a:xfrm>
              <a:off x="5121456" y="3390412"/>
              <a:ext cx="372137" cy="43781"/>
            </a:xfrm>
            <a:custGeom>
              <a:avLst/>
              <a:gdLst>
                <a:gd name="connsiteX0" fmla="*/ 360866 w 369561"/>
                <a:gd name="connsiteY0" fmla="*/ 60869 h 43477"/>
                <a:gd name="connsiteX1" fmla="*/ 30434 w 369561"/>
                <a:gd name="connsiteY1" fmla="*/ 60869 h 43477"/>
                <a:gd name="connsiteX2" fmla="*/ 0 w 369561"/>
                <a:gd name="connsiteY2" fmla="*/ 30435 h 43477"/>
                <a:gd name="connsiteX3" fmla="*/ 0 w 369561"/>
                <a:gd name="connsiteY3" fmla="*/ 30435 h 43477"/>
                <a:gd name="connsiteX4" fmla="*/ 30434 w 369561"/>
                <a:gd name="connsiteY4" fmla="*/ 0 h 43477"/>
                <a:gd name="connsiteX5" fmla="*/ 360866 w 369561"/>
                <a:gd name="connsiteY5" fmla="*/ 0 h 43477"/>
                <a:gd name="connsiteX6" fmla="*/ 391301 w 369561"/>
                <a:gd name="connsiteY6" fmla="*/ 30435 h 43477"/>
                <a:gd name="connsiteX7" fmla="*/ 391301 w 369561"/>
                <a:gd name="connsiteY7" fmla="*/ 30435 h 43477"/>
                <a:gd name="connsiteX8" fmla="*/ 360866 w 369561"/>
                <a:gd name="connsiteY8" fmla="*/ 60869 h 4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561" h="43477">
                  <a:moveTo>
                    <a:pt x="360866" y="60869"/>
                  </a:moveTo>
                  <a:lnTo>
                    <a:pt x="30434" y="60869"/>
                  </a:lnTo>
                  <a:cubicBezTo>
                    <a:pt x="13043" y="60869"/>
                    <a:pt x="0" y="47826"/>
                    <a:pt x="0" y="30435"/>
                  </a:cubicBezTo>
                  <a:lnTo>
                    <a:pt x="0" y="30435"/>
                  </a:lnTo>
                  <a:cubicBezTo>
                    <a:pt x="0" y="13043"/>
                    <a:pt x="13043" y="0"/>
                    <a:pt x="30434" y="0"/>
                  </a:cubicBezTo>
                  <a:lnTo>
                    <a:pt x="360866" y="0"/>
                  </a:lnTo>
                  <a:cubicBezTo>
                    <a:pt x="378257" y="0"/>
                    <a:pt x="391301" y="13043"/>
                    <a:pt x="391301" y="30435"/>
                  </a:cubicBezTo>
                  <a:lnTo>
                    <a:pt x="391301" y="30435"/>
                  </a:lnTo>
                  <a:cubicBezTo>
                    <a:pt x="391301" y="47826"/>
                    <a:pt x="378257" y="60869"/>
                    <a:pt x="360866" y="60869"/>
                  </a:cubicBezTo>
                  <a:close/>
                </a:path>
              </a:pathLst>
            </a:custGeom>
            <a:solidFill>
              <a:srgbClr val="AFCAFF"/>
            </a:solidFill>
            <a:ln w="21668" cap="flat">
              <a:noFill/>
              <a:prstDash val="solid"/>
              <a:miter/>
            </a:ln>
          </p:spPr>
          <p:txBody>
            <a:bodyPr rtlCol="0" anchor="ctr"/>
            <a:lstStyle/>
            <a:p>
              <a:endParaRPr lang="zh-CN" altLang="en-US"/>
            </a:p>
          </p:txBody>
        </p:sp>
        <p:sp>
          <p:nvSpPr>
            <p:cNvPr id="169" name="ExtraShape8"/>
            <p:cNvSpPr/>
            <p:nvPr/>
          </p:nvSpPr>
          <p:spPr>
            <a:xfrm>
              <a:off x="5121456" y="3311606"/>
              <a:ext cx="372137" cy="43781"/>
            </a:xfrm>
            <a:custGeom>
              <a:avLst/>
              <a:gdLst>
                <a:gd name="connsiteX0" fmla="*/ 360866 w 369561"/>
                <a:gd name="connsiteY0" fmla="*/ 60869 h 43477"/>
                <a:gd name="connsiteX1" fmla="*/ 30434 w 369561"/>
                <a:gd name="connsiteY1" fmla="*/ 60869 h 43477"/>
                <a:gd name="connsiteX2" fmla="*/ 0 w 369561"/>
                <a:gd name="connsiteY2" fmla="*/ 30435 h 43477"/>
                <a:gd name="connsiteX3" fmla="*/ 0 w 369561"/>
                <a:gd name="connsiteY3" fmla="*/ 30435 h 43477"/>
                <a:gd name="connsiteX4" fmla="*/ 30434 w 369561"/>
                <a:gd name="connsiteY4" fmla="*/ 0 h 43477"/>
                <a:gd name="connsiteX5" fmla="*/ 360866 w 369561"/>
                <a:gd name="connsiteY5" fmla="*/ 0 h 43477"/>
                <a:gd name="connsiteX6" fmla="*/ 391301 w 369561"/>
                <a:gd name="connsiteY6" fmla="*/ 30435 h 43477"/>
                <a:gd name="connsiteX7" fmla="*/ 391301 w 369561"/>
                <a:gd name="connsiteY7" fmla="*/ 30435 h 43477"/>
                <a:gd name="connsiteX8" fmla="*/ 360866 w 369561"/>
                <a:gd name="connsiteY8" fmla="*/ 60869 h 4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561" h="43477">
                  <a:moveTo>
                    <a:pt x="360866" y="60869"/>
                  </a:moveTo>
                  <a:lnTo>
                    <a:pt x="30434" y="60869"/>
                  </a:lnTo>
                  <a:cubicBezTo>
                    <a:pt x="13043" y="60869"/>
                    <a:pt x="0" y="47826"/>
                    <a:pt x="0" y="30435"/>
                  </a:cubicBezTo>
                  <a:lnTo>
                    <a:pt x="0" y="30435"/>
                  </a:lnTo>
                  <a:cubicBezTo>
                    <a:pt x="0" y="13043"/>
                    <a:pt x="13043" y="0"/>
                    <a:pt x="30434" y="0"/>
                  </a:cubicBezTo>
                  <a:lnTo>
                    <a:pt x="360866" y="0"/>
                  </a:lnTo>
                  <a:cubicBezTo>
                    <a:pt x="378257" y="0"/>
                    <a:pt x="391301" y="13043"/>
                    <a:pt x="391301" y="30435"/>
                  </a:cubicBezTo>
                  <a:lnTo>
                    <a:pt x="391301" y="30435"/>
                  </a:lnTo>
                  <a:cubicBezTo>
                    <a:pt x="391301" y="47826"/>
                    <a:pt x="378257" y="60869"/>
                    <a:pt x="360866" y="60869"/>
                  </a:cubicBezTo>
                  <a:close/>
                </a:path>
              </a:pathLst>
            </a:custGeom>
            <a:solidFill>
              <a:srgbClr val="AFCAFF"/>
            </a:solidFill>
            <a:ln w="21668" cap="flat">
              <a:noFill/>
              <a:prstDash val="solid"/>
              <a:miter/>
            </a:ln>
          </p:spPr>
          <p:txBody>
            <a:bodyPr rtlCol="0" anchor="ctr"/>
            <a:lstStyle/>
            <a:p>
              <a:endParaRPr lang="zh-CN" altLang="en-US"/>
            </a:p>
          </p:txBody>
        </p:sp>
        <p:sp>
          <p:nvSpPr>
            <p:cNvPr id="170" name="ExtraShape1"/>
            <p:cNvSpPr/>
            <p:nvPr/>
          </p:nvSpPr>
          <p:spPr>
            <a:xfrm>
              <a:off x="5073297" y="2569522"/>
              <a:ext cx="153232" cy="766164"/>
            </a:xfrm>
            <a:custGeom>
              <a:avLst/>
              <a:gdLst>
                <a:gd name="connsiteX0" fmla="*/ 169564 w 152172"/>
                <a:gd name="connsiteY0" fmla="*/ 769558 h 760862"/>
                <a:gd name="connsiteX1" fmla="*/ 0 w 152172"/>
                <a:gd name="connsiteY1" fmla="*/ 0 h 760862"/>
              </a:gdLst>
              <a:ahLst/>
              <a:cxnLst>
                <a:cxn ang="0">
                  <a:pos x="connsiteX0" y="connsiteY0"/>
                </a:cxn>
                <a:cxn ang="0">
                  <a:pos x="connsiteX1" y="connsiteY1"/>
                </a:cxn>
              </a:cxnLst>
              <a:rect l="l" t="t" r="r" b="b"/>
              <a:pathLst>
                <a:path w="152172" h="760862">
                  <a:moveTo>
                    <a:pt x="169564" y="769558"/>
                  </a:moveTo>
                  <a:lnTo>
                    <a:pt x="0" y="0"/>
                  </a:lnTo>
                </a:path>
              </a:pathLst>
            </a:custGeom>
            <a:solidFill>
              <a:srgbClr val="AFCAFF"/>
            </a:solidFill>
            <a:ln w="39771" cap="flat">
              <a:solidFill>
                <a:srgbClr val="AFCAFF"/>
              </a:solidFill>
              <a:prstDash val="solid"/>
              <a:miter/>
            </a:ln>
          </p:spPr>
          <p:txBody>
            <a:bodyPr rtlCol="0" anchor="ctr"/>
            <a:lstStyle/>
            <a:p>
              <a:endParaRPr lang="zh-CN" altLang="en-US"/>
            </a:p>
          </p:txBody>
        </p:sp>
        <p:sp>
          <p:nvSpPr>
            <p:cNvPr id="171" name="ExtraShape2"/>
            <p:cNvSpPr/>
            <p:nvPr/>
          </p:nvSpPr>
          <p:spPr>
            <a:xfrm>
              <a:off x="5015123" y="2513538"/>
              <a:ext cx="109452" cy="109452"/>
            </a:xfrm>
            <a:custGeom>
              <a:avLst/>
              <a:gdLst>
                <a:gd name="connsiteX0" fmla="*/ 118640 w 108694"/>
                <a:gd name="connsiteY0" fmla="*/ 46901 h 108694"/>
                <a:gd name="connsiteX1" fmla="*/ 46901 w 108694"/>
                <a:gd name="connsiteY1" fmla="*/ 1250 h 108694"/>
                <a:gd name="connsiteX2" fmla="*/ 1250 w 108694"/>
                <a:gd name="connsiteY2" fmla="*/ 72988 h 108694"/>
                <a:gd name="connsiteX3" fmla="*/ 72988 w 108694"/>
                <a:gd name="connsiteY3" fmla="*/ 118640 h 108694"/>
                <a:gd name="connsiteX4" fmla="*/ 118640 w 108694"/>
                <a:gd name="connsiteY4" fmla="*/ 46901 h 108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4" h="108694">
                  <a:moveTo>
                    <a:pt x="118640" y="46901"/>
                  </a:moveTo>
                  <a:cubicBezTo>
                    <a:pt x="112118" y="14293"/>
                    <a:pt x="79510" y="-5272"/>
                    <a:pt x="46901" y="1250"/>
                  </a:cubicBezTo>
                  <a:cubicBezTo>
                    <a:pt x="14293" y="7771"/>
                    <a:pt x="-5272" y="40380"/>
                    <a:pt x="1250" y="72988"/>
                  </a:cubicBezTo>
                  <a:cubicBezTo>
                    <a:pt x="7771" y="105596"/>
                    <a:pt x="40380" y="125161"/>
                    <a:pt x="72988" y="118640"/>
                  </a:cubicBezTo>
                  <a:cubicBezTo>
                    <a:pt x="105596" y="109944"/>
                    <a:pt x="125161" y="79510"/>
                    <a:pt x="118640" y="46901"/>
                  </a:cubicBezTo>
                  <a:close/>
                </a:path>
              </a:pathLst>
            </a:custGeom>
            <a:solidFill>
              <a:srgbClr val="AFCAFF"/>
            </a:solidFill>
            <a:ln w="21668" cap="flat">
              <a:noFill/>
              <a:prstDash val="solid"/>
              <a:miter/>
            </a:ln>
          </p:spPr>
          <p:txBody>
            <a:bodyPr rtlCol="0" anchor="ctr"/>
            <a:lstStyle/>
            <a:p>
              <a:endParaRPr lang="zh-CN" altLang="en-US"/>
            </a:p>
          </p:txBody>
        </p:sp>
        <p:sp>
          <p:nvSpPr>
            <p:cNvPr id="172" name="ExtraShape3"/>
            <p:cNvSpPr/>
            <p:nvPr/>
          </p:nvSpPr>
          <p:spPr>
            <a:xfrm>
              <a:off x="5392896" y="2569522"/>
              <a:ext cx="153232" cy="766164"/>
            </a:xfrm>
            <a:custGeom>
              <a:avLst/>
              <a:gdLst>
                <a:gd name="connsiteX0" fmla="*/ 0 w 152172"/>
                <a:gd name="connsiteY0" fmla="*/ 769558 h 760862"/>
                <a:gd name="connsiteX1" fmla="*/ 169564 w 152172"/>
                <a:gd name="connsiteY1" fmla="*/ 0 h 760862"/>
              </a:gdLst>
              <a:ahLst/>
              <a:cxnLst>
                <a:cxn ang="0">
                  <a:pos x="connsiteX0" y="connsiteY0"/>
                </a:cxn>
                <a:cxn ang="0">
                  <a:pos x="connsiteX1" y="connsiteY1"/>
                </a:cxn>
              </a:cxnLst>
              <a:rect l="l" t="t" r="r" b="b"/>
              <a:pathLst>
                <a:path w="152172" h="760862">
                  <a:moveTo>
                    <a:pt x="0" y="769558"/>
                  </a:moveTo>
                  <a:lnTo>
                    <a:pt x="169564" y="0"/>
                  </a:lnTo>
                </a:path>
              </a:pathLst>
            </a:custGeom>
            <a:solidFill>
              <a:srgbClr val="AFCAFF"/>
            </a:solidFill>
            <a:ln w="39771" cap="flat">
              <a:solidFill>
                <a:srgbClr val="AFCAFF"/>
              </a:solidFill>
              <a:prstDash val="solid"/>
              <a:miter/>
            </a:ln>
          </p:spPr>
          <p:txBody>
            <a:bodyPr rtlCol="0" anchor="ctr"/>
            <a:lstStyle/>
            <a:p>
              <a:endParaRPr lang="zh-CN" altLang="en-US"/>
            </a:p>
          </p:txBody>
        </p:sp>
        <p:sp>
          <p:nvSpPr>
            <p:cNvPr id="173" name="ExtraShape4"/>
            <p:cNvSpPr/>
            <p:nvPr/>
          </p:nvSpPr>
          <p:spPr>
            <a:xfrm>
              <a:off x="5503279" y="2513538"/>
              <a:ext cx="109452" cy="109452"/>
            </a:xfrm>
            <a:custGeom>
              <a:avLst/>
              <a:gdLst>
                <a:gd name="connsiteX0" fmla="*/ 118640 w 108694"/>
                <a:gd name="connsiteY0" fmla="*/ 72988 h 108694"/>
                <a:gd name="connsiteX1" fmla="*/ 72988 w 108694"/>
                <a:gd name="connsiteY1" fmla="*/ 1250 h 108694"/>
                <a:gd name="connsiteX2" fmla="*/ 1250 w 108694"/>
                <a:gd name="connsiteY2" fmla="*/ 46901 h 108694"/>
                <a:gd name="connsiteX3" fmla="*/ 46901 w 108694"/>
                <a:gd name="connsiteY3" fmla="*/ 118640 h 108694"/>
                <a:gd name="connsiteX4" fmla="*/ 118640 w 108694"/>
                <a:gd name="connsiteY4" fmla="*/ 72988 h 108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4" h="108694">
                  <a:moveTo>
                    <a:pt x="118640" y="72988"/>
                  </a:moveTo>
                  <a:cubicBezTo>
                    <a:pt x="125161" y="40380"/>
                    <a:pt x="105596" y="7771"/>
                    <a:pt x="72988" y="1250"/>
                  </a:cubicBezTo>
                  <a:cubicBezTo>
                    <a:pt x="40380" y="-5272"/>
                    <a:pt x="7771" y="14293"/>
                    <a:pt x="1250" y="46901"/>
                  </a:cubicBezTo>
                  <a:cubicBezTo>
                    <a:pt x="-5272" y="79510"/>
                    <a:pt x="14293" y="112118"/>
                    <a:pt x="46901" y="118640"/>
                  </a:cubicBezTo>
                  <a:cubicBezTo>
                    <a:pt x="79510" y="125161"/>
                    <a:pt x="109944" y="103423"/>
                    <a:pt x="118640" y="72988"/>
                  </a:cubicBezTo>
                  <a:close/>
                </a:path>
              </a:pathLst>
            </a:custGeom>
            <a:solidFill>
              <a:srgbClr val="AFCAFF"/>
            </a:solidFill>
            <a:ln w="21668" cap="flat">
              <a:noFill/>
              <a:prstDash val="solid"/>
              <a:miter/>
            </a:ln>
          </p:spPr>
          <p:txBody>
            <a:bodyPr rtlCol="0" anchor="ctr"/>
            <a:lstStyle/>
            <a:p>
              <a:endParaRPr lang="zh-CN" altLang="en-US"/>
            </a:p>
          </p:txBody>
        </p:sp>
        <p:sp>
          <p:nvSpPr>
            <p:cNvPr id="174" name="ExtraShape5"/>
            <p:cNvSpPr/>
            <p:nvPr/>
          </p:nvSpPr>
          <p:spPr>
            <a:xfrm>
              <a:off x="5259365" y="3530510"/>
              <a:ext cx="109452" cy="2539287"/>
            </a:xfrm>
            <a:custGeom>
              <a:avLst/>
              <a:gdLst>
                <a:gd name="connsiteX0" fmla="*/ 0 w 108694"/>
                <a:gd name="connsiteY0" fmla="*/ 0 h 2521715"/>
                <a:gd name="connsiteX1" fmla="*/ 113042 w 108694"/>
                <a:gd name="connsiteY1" fmla="*/ 0 h 2521715"/>
                <a:gd name="connsiteX2" fmla="*/ 113042 w 108694"/>
                <a:gd name="connsiteY2" fmla="*/ 2539106 h 2521715"/>
                <a:gd name="connsiteX3" fmla="*/ 0 w 108694"/>
                <a:gd name="connsiteY3" fmla="*/ 2539106 h 2521715"/>
              </a:gdLst>
              <a:ahLst/>
              <a:cxnLst>
                <a:cxn ang="0">
                  <a:pos x="connsiteX0" y="connsiteY0"/>
                </a:cxn>
                <a:cxn ang="0">
                  <a:pos x="connsiteX1" y="connsiteY1"/>
                </a:cxn>
                <a:cxn ang="0">
                  <a:pos x="connsiteX2" y="connsiteY2"/>
                </a:cxn>
                <a:cxn ang="0">
                  <a:pos x="connsiteX3" y="connsiteY3"/>
                </a:cxn>
              </a:cxnLst>
              <a:rect l="l" t="t" r="r" b="b"/>
              <a:pathLst>
                <a:path w="108694" h="2521715">
                  <a:moveTo>
                    <a:pt x="0" y="0"/>
                  </a:moveTo>
                  <a:lnTo>
                    <a:pt x="113042" y="0"/>
                  </a:lnTo>
                  <a:lnTo>
                    <a:pt x="113042" y="2539106"/>
                  </a:lnTo>
                  <a:lnTo>
                    <a:pt x="0" y="2539106"/>
                  </a:lnTo>
                  <a:close/>
                </a:path>
              </a:pathLst>
            </a:custGeom>
            <a:solidFill>
              <a:srgbClr val="DF2726"/>
            </a:solidFill>
            <a:ln w="21668" cap="flat">
              <a:noFill/>
              <a:prstDash val="solid"/>
              <a:miter/>
            </a:ln>
          </p:spPr>
          <p:txBody>
            <a:bodyPr rtlCol="0" anchor="ctr"/>
            <a:lstStyle/>
            <a:p>
              <a:endParaRPr lang="zh-CN" altLang="en-US"/>
            </a:p>
          </p:txBody>
        </p:sp>
        <p:sp>
          <p:nvSpPr>
            <p:cNvPr id="175" name="ExtraShape6"/>
            <p:cNvSpPr/>
            <p:nvPr/>
          </p:nvSpPr>
          <p:spPr>
            <a:xfrm>
              <a:off x="5259365" y="3530510"/>
              <a:ext cx="109452" cy="240794"/>
            </a:xfrm>
            <a:custGeom>
              <a:avLst/>
              <a:gdLst>
                <a:gd name="connsiteX0" fmla="*/ 113042 w 108694"/>
                <a:gd name="connsiteY0" fmla="*/ 254345 h 239128"/>
                <a:gd name="connsiteX1" fmla="*/ 113042 w 108694"/>
                <a:gd name="connsiteY1" fmla="*/ 0 h 239128"/>
                <a:gd name="connsiteX2" fmla="*/ 0 w 108694"/>
                <a:gd name="connsiteY2" fmla="*/ 0 h 239128"/>
                <a:gd name="connsiteX3" fmla="*/ 0 w 108694"/>
                <a:gd name="connsiteY3" fmla="*/ 213041 h 239128"/>
                <a:gd name="connsiteX4" fmla="*/ 113042 w 108694"/>
                <a:gd name="connsiteY4" fmla="*/ 254345 h 239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4" h="239128">
                  <a:moveTo>
                    <a:pt x="113042" y="254345"/>
                  </a:moveTo>
                  <a:lnTo>
                    <a:pt x="113042" y="0"/>
                  </a:lnTo>
                  <a:lnTo>
                    <a:pt x="0" y="0"/>
                  </a:lnTo>
                  <a:lnTo>
                    <a:pt x="0" y="213041"/>
                  </a:lnTo>
                  <a:cubicBezTo>
                    <a:pt x="43478" y="210868"/>
                    <a:pt x="84782" y="223911"/>
                    <a:pt x="113042" y="254345"/>
                  </a:cubicBezTo>
                  <a:close/>
                </a:path>
              </a:pathLst>
            </a:custGeom>
            <a:solidFill>
              <a:srgbClr val="000000">
                <a:alpha val="30000"/>
              </a:srgbClr>
            </a:solidFill>
            <a:ln w="21668" cap="flat">
              <a:noFill/>
              <a:prstDash val="solid"/>
              <a:miter/>
            </a:ln>
          </p:spPr>
          <p:txBody>
            <a:bodyPr rtlCol="0" anchor="ctr"/>
            <a:lstStyle/>
            <a:p>
              <a:endParaRPr lang="zh-CN" altLang="en-US"/>
            </a:p>
          </p:txBody>
        </p:sp>
        <p:sp>
          <p:nvSpPr>
            <p:cNvPr id="176" name="ExtraShape7"/>
            <p:cNvSpPr/>
            <p:nvPr/>
          </p:nvSpPr>
          <p:spPr>
            <a:xfrm>
              <a:off x="4904740" y="6056663"/>
              <a:ext cx="809945" cy="153232"/>
            </a:xfrm>
            <a:custGeom>
              <a:avLst/>
              <a:gdLst>
                <a:gd name="connsiteX0" fmla="*/ 821731 w 804340"/>
                <a:gd name="connsiteY0" fmla="*/ 126086 h 152172"/>
                <a:gd name="connsiteX1" fmla="*/ 410866 w 804340"/>
                <a:gd name="connsiteY1" fmla="*/ 163042 h 152172"/>
                <a:gd name="connsiteX2" fmla="*/ 0 w 804340"/>
                <a:gd name="connsiteY2" fmla="*/ 126086 h 152172"/>
                <a:gd name="connsiteX3" fmla="*/ 410866 w 804340"/>
                <a:gd name="connsiteY3" fmla="*/ 0 h 152172"/>
                <a:gd name="connsiteX4" fmla="*/ 821731 w 804340"/>
                <a:gd name="connsiteY4" fmla="*/ 126086 h 15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340" h="152172">
                  <a:moveTo>
                    <a:pt x="821731" y="126086"/>
                  </a:moveTo>
                  <a:cubicBezTo>
                    <a:pt x="821731" y="169564"/>
                    <a:pt x="636950" y="163042"/>
                    <a:pt x="410866" y="163042"/>
                  </a:cubicBezTo>
                  <a:cubicBezTo>
                    <a:pt x="182607" y="163042"/>
                    <a:pt x="0" y="169564"/>
                    <a:pt x="0" y="126086"/>
                  </a:cubicBezTo>
                  <a:cubicBezTo>
                    <a:pt x="0" y="82608"/>
                    <a:pt x="184781" y="0"/>
                    <a:pt x="410866" y="0"/>
                  </a:cubicBezTo>
                  <a:cubicBezTo>
                    <a:pt x="636950" y="2174"/>
                    <a:pt x="821731" y="84782"/>
                    <a:pt x="821731" y="126086"/>
                  </a:cubicBezTo>
                  <a:close/>
                </a:path>
              </a:pathLst>
            </a:custGeom>
            <a:solidFill>
              <a:srgbClr val="DF2726"/>
            </a:solidFill>
            <a:ln w="21668" cap="flat">
              <a:noFill/>
              <a:prstDash val="solid"/>
              <a:miter/>
            </a:ln>
          </p:spPr>
          <p:txBody>
            <a:bodyPr rtlCol="0" anchor="ctr"/>
            <a:lstStyle/>
            <a:p>
              <a:endParaRPr lang="zh-CN" altLang="en-US"/>
            </a:p>
          </p:txBody>
        </p:sp>
        <p:sp>
          <p:nvSpPr>
            <p:cNvPr id="177" name="ExtraShape8"/>
            <p:cNvSpPr/>
            <p:nvPr/>
          </p:nvSpPr>
          <p:spPr>
            <a:xfrm>
              <a:off x="6117961" y="2904403"/>
              <a:ext cx="853726" cy="1335314"/>
            </a:xfrm>
            <a:custGeom>
              <a:avLst/>
              <a:gdLst>
                <a:gd name="connsiteX0" fmla="*/ 497333 w 847818"/>
                <a:gd name="connsiteY0" fmla="*/ 163083 h 1326074"/>
                <a:gd name="connsiteX1" fmla="*/ 25599 w 847818"/>
                <a:gd name="connsiteY1" fmla="*/ 128301 h 1326074"/>
                <a:gd name="connsiteX2" fmla="*/ 351682 w 847818"/>
                <a:gd name="connsiteY2" fmla="*/ 367429 h 1326074"/>
                <a:gd name="connsiteX3" fmla="*/ 556028 w 847818"/>
                <a:gd name="connsiteY3" fmla="*/ 1345681 h 1326074"/>
                <a:gd name="connsiteX4" fmla="*/ 497333 w 847818"/>
                <a:gd name="connsiteY4" fmla="*/ 163083 h 1326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818" h="1326074">
                  <a:moveTo>
                    <a:pt x="497333" y="163083"/>
                  </a:moveTo>
                  <a:cubicBezTo>
                    <a:pt x="390812" y="-26046"/>
                    <a:pt x="136467" y="-67349"/>
                    <a:pt x="25599" y="128301"/>
                  </a:cubicBezTo>
                  <a:cubicBezTo>
                    <a:pt x="-87444" y="323951"/>
                    <a:pt x="201684" y="434820"/>
                    <a:pt x="351682" y="367429"/>
                  </a:cubicBezTo>
                  <a:cubicBezTo>
                    <a:pt x="351682" y="367429"/>
                    <a:pt x="56033" y="1345681"/>
                    <a:pt x="556028" y="1345681"/>
                  </a:cubicBezTo>
                  <a:cubicBezTo>
                    <a:pt x="1056023" y="1345681"/>
                    <a:pt x="879938" y="178300"/>
                    <a:pt x="497333" y="163083"/>
                  </a:cubicBezTo>
                  <a:close/>
                </a:path>
              </a:pathLst>
            </a:custGeom>
            <a:solidFill>
              <a:schemeClr val="bg1">
                <a:lumMod val="65000"/>
              </a:schemeClr>
            </a:solidFill>
            <a:ln w="21668" cap="flat">
              <a:noFill/>
              <a:prstDash val="solid"/>
              <a:miter/>
            </a:ln>
          </p:spPr>
          <p:txBody>
            <a:bodyPr rtlCol="0" anchor="ctr"/>
            <a:lstStyle/>
            <a:p>
              <a:endParaRPr lang="zh-CN" altLang="en-US"/>
            </a:p>
          </p:txBody>
        </p:sp>
        <p:sp>
          <p:nvSpPr>
            <p:cNvPr id="178" name="ExtraShape9"/>
            <p:cNvSpPr/>
            <p:nvPr/>
          </p:nvSpPr>
          <p:spPr>
            <a:xfrm>
              <a:off x="5145535" y="1921565"/>
              <a:ext cx="43781" cy="153232"/>
            </a:xfrm>
            <a:custGeom>
              <a:avLst/>
              <a:gdLst>
                <a:gd name="connsiteX0" fmla="*/ 45652 w 43477"/>
                <a:gd name="connsiteY0" fmla="*/ 152172 h 152172"/>
                <a:gd name="connsiteX1" fmla="*/ 0 w 43477"/>
                <a:gd name="connsiteY1" fmla="*/ 0 h 152172"/>
              </a:gdLst>
              <a:ahLst/>
              <a:cxnLst>
                <a:cxn ang="0">
                  <a:pos x="connsiteX0" y="connsiteY0"/>
                </a:cxn>
                <a:cxn ang="0">
                  <a:pos x="connsiteX1" y="connsiteY1"/>
                </a:cxn>
              </a:cxnLst>
              <a:rect l="l" t="t" r="r" b="b"/>
              <a:pathLst>
                <a:path w="43477" h="152172">
                  <a:moveTo>
                    <a:pt x="45652" y="152172"/>
                  </a:moveTo>
                  <a:lnTo>
                    <a:pt x="0" y="0"/>
                  </a:lnTo>
                </a:path>
              </a:pathLst>
            </a:custGeom>
            <a:solidFill>
              <a:srgbClr val="AFCAFF"/>
            </a:solidFill>
            <a:ln w="23089" cap="rnd">
              <a:solidFill>
                <a:srgbClr val="AFCAFF"/>
              </a:solidFill>
              <a:prstDash val="solid"/>
              <a:miter/>
            </a:ln>
          </p:spPr>
          <p:txBody>
            <a:bodyPr rtlCol="0" anchor="ctr"/>
            <a:lstStyle/>
            <a:p>
              <a:endParaRPr lang="zh-CN" altLang="en-US"/>
            </a:p>
          </p:txBody>
        </p:sp>
        <p:sp>
          <p:nvSpPr>
            <p:cNvPr id="179" name="ExtraShape10"/>
            <p:cNvSpPr/>
            <p:nvPr/>
          </p:nvSpPr>
          <p:spPr>
            <a:xfrm>
              <a:off x="5322848" y="1858083"/>
              <a:ext cx="21890" cy="197013"/>
            </a:xfrm>
            <a:custGeom>
              <a:avLst/>
              <a:gdLst>
                <a:gd name="connsiteX0" fmla="*/ 0 w 0"/>
                <a:gd name="connsiteY0" fmla="*/ 195650 h 195650"/>
                <a:gd name="connsiteX1" fmla="*/ 4348 w 0"/>
                <a:gd name="connsiteY1" fmla="*/ 0 h 195650"/>
              </a:gdLst>
              <a:ahLst/>
              <a:cxnLst>
                <a:cxn ang="0">
                  <a:pos x="connsiteX0" y="connsiteY0"/>
                </a:cxn>
                <a:cxn ang="0">
                  <a:pos x="connsiteX1" y="connsiteY1"/>
                </a:cxn>
              </a:cxnLst>
              <a:rect l="l" t="t" r="r" b="b"/>
              <a:pathLst>
                <a:path h="195650">
                  <a:moveTo>
                    <a:pt x="0" y="195650"/>
                  </a:moveTo>
                  <a:lnTo>
                    <a:pt x="4348" y="0"/>
                  </a:lnTo>
                </a:path>
              </a:pathLst>
            </a:custGeom>
            <a:solidFill>
              <a:srgbClr val="AFCAFF"/>
            </a:solidFill>
            <a:ln w="21306" cap="rnd">
              <a:solidFill>
                <a:srgbClr val="AFCAFF"/>
              </a:solidFill>
              <a:prstDash val="solid"/>
              <a:miter/>
            </a:ln>
          </p:spPr>
          <p:txBody>
            <a:bodyPr rtlCol="0" anchor="ctr"/>
            <a:lstStyle/>
            <a:p>
              <a:endParaRPr lang="zh-CN" altLang="en-US"/>
            </a:p>
          </p:txBody>
        </p:sp>
        <p:sp>
          <p:nvSpPr>
            <p:cNvPr id="180" name="ExtraShape11"/>
            <p:cNvSpPr/>
            <p:nvPr/>
          </p:nvSpPr>
          <p:spPr>
            <a:xfrm>
              <a:off x="5458568" y="1921565"/>
              <a:ext cx="43781" cy="153232"/>
            </a:xfrm>
            <a:custGeom>
              <a:avLst/>
              <a:gdLst>
                <a:gd name="connsiteX0" fmla="*/ 0 w 43477"/>
                <a:gd name="connsiteY0" fmla="*/ 154346 h 152172"/>
                <a:gd name="connsiteX1" fmla="*/ 52173 w 43477"/>
                <a:gd name="connsiteY1" fmla="*/ 0 h 152172"/>
              </a:gdLst>
              <a:ahLst/>
              <a:cxnLst>
                <a:cxn ang="0">
                  <a:pos x="connsiteX0" y="connsiteY0"/>
                </a:cxn>
                <a:cxn ang="0">
                  <a:pos x="connsiteX1" y="connsiteY1"/>
                </a:cxn>
              </a:cxnLst>
              <a:rect l="l" t="t" r="r" b="b"/>
              <a:pathLst>
                <a:path w="43477" h="152172">
                  <a:moveTo>
                    <a:pt x="0" y="154346"/>
                  </a:moveTo>
                  <a:lnTo>
                    <a:pt x="52173" y="0"/>
                  </a:lnTo>
                </a:path>
              </a:pathLst>
            </a:custGeom>
            <a:solidFill>
              <a:srgbClr val="AFCAFF"/>
            </a:solidFill>
            <a:ln w="23089" cap="rnd">
              <a:solidFill>
                <a:srgbClr val="AFCAFF"/>
              </a:solidFill>
              <a:prstDash val="solid"/>
              <a:miter/>
            </a:ln>
          </p:spPr>
          <p:txBody>
            <a:bodyPr rtlCol="0" anchor="ctr"/>
            <a:lstStyle/>
            <a:p>
              <a:endParaRPr lang="zh-CN" altLang="en-US"/>
            </a:p>
          </p:txBody>
        </p:sp>
      </p:gr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6588125"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实验室安全因素—实验室组成及安全要素</a:t>
            </a:r>
          </a:p>
        </p:txBody>
      </p:sp>
      <p:sp>
        <p:nvSpPr>
          <p:cNvPr id="13330" name="圆角矩形 17"/>
          <p:cNvSpPr/>
          <p:nvPr/>
        </p:nvSpPr>
        <p:spPr>
          <a:xfrm>
            <a:off x="3421380" y="1840865"/>
            <a:ext cx="2334895" cy="453390"/>
          </a:xfrm>
          <a:prstGeom prst="roundRect">
            <a:avLst>
              <a:gd name="adj" fmla="val 16667"/>
            </a:avLst>
          </a:prstGeom>
          <a:solidFill>
            <a:srgbClr val="FFFFFF"/>
          </a:solidFill>
          <a:ln w="25400" cap="flat" cmpd="sng">
            <a:solidFill>
              <a:srgbClr val="ED7D31"/>
            </a:solidFill>
            <a:prstDash val="solid"/>
            <a:bevel/>
            <a:headEnd type="none" w="med" len="med"/>
            <a:tailEnd type="none" w="med" len="med"/>
          </a:ln>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zh-CN" altLang="en-US" sz="1400" b="1"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rPr>
              <a:t>化学品（危险化学品）</a:t>
            </a:r>
          </a:p>
        </p:txBody>
      </p:sp>
      <p:sp>
        <p:nvSpPr>
          <p:cNvPr id="13336" name="圆角矩形 35"/>
          <p:cNvSpPr/>
          <p:nvPr/>
        </p:nvSpPr>
        <p:spPr>
          <a:xfrm>
            <a:off x="1281430" y="1061720"/>
            <a:ext cx="6615430" cy="3437890"/>
          </a:xfrm>
          <a:prstGeom prst="roundRect">
            <a:avLst>
              <a:gd name="adj" fmla="val 16667"/>
            </a:avLst>
          </a:prstGeom>
          <a:noFill/>
          <a:ln w="25400" cap="flat" cmpd="sng">
            <a:solidFill>
              <a:schemeClr val="bg1">
                <a:lumMod val="75000"/>
              </a:schemeClr>
            </a:solidFill>
            <a:prstDash val="sysDash"/>
            <a:bevel/>
            <a:headEnd type="none" w="med" len="med"/>
            <a:tailEnd type="none" w="med" len="med"/>
          </a:ln>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endParaRPr lang="zh-CN" altLang="en-US" sz="1400" dirty="0">
              <a:solidFill>
                <a:srgbClr val="000000"/>
              </a:solidFill>
              <a:latin typeface="微软雅黑" panose="020B0503020204020204" charset="-122"/>
              <a:ea typeface="微软雅黑" panose="020B0503020204020204" charset="-122"/>
              <a:sym typeface="宋体" panose="02010600030101010101" pitchFamily="2" charset="-122"/>
            </a:endParaRPr>
          </a:p>
        </p:txBody>
      </p:sp>
      <p:sp>
        <p:nvSpPr>
          <p:cNvPr id="13337" name="TextBox 46"/>
          <p:cNvSpPr/>
          <p:nvPr/>
        </p:nvSpPr>
        <p:spPr>
          <a:xfrm>
            <a:off x="1606550" y="1322070"/>
            <a:ext cx="993140" cy="36830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zh-CN" altLang="en-US" sz="1800" b="1"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rPr>
              <a:t>实验室</a:t>
            </a:r>
          </a:p>
        </p:txBody>
      </p:sp>
      <p:sp>
        <p:nvSpPr>
          <p:cNvPr id="13338" name="矩形 47"/>
          <p:cNvSpPr/>
          <p:nvPr/>
        </p:nvSpPr>
        <p:spPr>
          <a:xfrm>
            <a:off x="5043170" y="1256030"/>
            <a:ext cx="2446020" cy="3067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1400" b="1" dirty="0">
                <a:solidFill>
                  <a:srgbClr val="C00000"/>
                </a:solidFill>
                <a:latin typeface="微软雅黑" panose="020B0503020204020204" charset="-122"/>
                <a:ea typeface="微软雅黑" panose="020B0503020204020204" charset="-122"/>
                <a:sym typeface="Times New Roman" panose="02020603050405020304" pitchFamily="18" charset="0"/>
              </a:rPr>
              <a:t>毒害、腐蚀、爆炸、燃烧</a:t>
            </a:r>
          </a:p>
        </p:txBody>
      </p:sp>
      <p:sp>
        <p:nvSpPr>
          <p:cNvPr id="13339" name="矩形 52"/>
          <p:cNvSpPr/>
          <p:nvPr/>
        </p:nvSpPr>
        <p:spPr>
          <a:xfrm>
            <a:off x="3479165" y="4075430"/>
            <a:ext cx="2224405" cy="3067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zh-CN" altLang="en-US" sz="1400" b="1"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rPr>
              <a:t>检测工作量、检测时间</a:t>
            </a:r>
          </a:p>
        </p:txBody>
      </p:sp>
      <p:sp>
        <p:nvSpPr>
          <p:cNvPr id="13341" name="圆角矩形 62"/>
          <p:cNvSpPr/>
          <p:nvPr/>
        </p:nvSpPr>
        <p:spPr>
          <a:xfrm>
            <a:off x="3479165" y="4044950"/>
            <a:ext cx="2205990" cy="388620"/>
          </a:xfrm>
          <a:prstGeom prst="roundRect">
            <a:avLst>
              <a:gd name="adj" fmla="val 16667"/>
            </a:avLst>
          </a:prstGeom>
          <a:noFill/>
          <a:ln w="25400" cap="flat" cmpd="sng">
            <a:solidFill>
              <a:srgbClr val="ED7D31"/>
            </a:solidFill>
            <a:prstDash val="solid"/>
            <a:bevel/>
            <a:headEnd type="none" w="med" len="med"/>
            <a:tailEnd type="none" w="med" len="med"/>
          </a:ln>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endParaRPr lang="zh-CN" altLang="en-US" sz="1400" dirty="0">
              <a:solidFill>
                <a:srgbClr val="FFFFFF"/>
              </a:solidFill>
              <a:latin typeface="微软雅黑" panose="020B0503020204020204" charset="-122"/>
              <a:ea typeface="微软雅黑" panose="020B0503020204020204" charset="-122"/>
              <a:sym typeface="宋体" panose="02010600030101010101" pitchFamily="2" charset="-122"/>
            </a:endParaRPr>
          </a:p>
        </p:txBody>
      </p:sp>
      <p:grpSp>
        <p:nvGrpSpPr>
          <p:cNvPr id="23" name="组合 22"/>
          <p:cNvGrpSpPr/>
          <p:nvPr/>
        </p:nvGrpSpPr>
        <p:grpSpPr>
          <a:xfrm>
            <a:off x="1888490" y="2503805"/>
            <a:ext cx="5198110" cy="431800"/>
            <a:chOff x="3064" y="4393"/>
            <a:chExt cx="8186" cy="680"/>
          </a:xfrm>
        </p:grpSpPr>
        <p:cxnSp>
          <p:nvCxnSpPr>
            <p:cNvPr id="6" name="直接连接符 5"/>
            <p:cNvCxnSpPr/>
            <p:nvPr/>
          </p:nvCxnSpPr>
          <p:spPr>
            <a:xfrm>
              <a:off x="3066" y="4685"/>
              <a:ext cx="818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3064" y="4393"/>
              <a:ext cx="8181" cy="680"/>
              <a:chOff x="3064" y="4169"/>
              <a:chExt cx="8181" cy="1210"/>
            </a:xfrm>
          </p:grpSpPr>
          <p:cxnSp>
            <p:nvCxnSpPr>
              <p:cNvPr id="7" name="直接连接符 6"/>
              <p:cNvCxnSpPr/>
              <p:nvPr/>
            </p:nvCxnSpPr>
            <p:spPr>
              <a:xfrm>
                <a:off x="3064" y="4674"/>
                <a:ext cx="0" cy="68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173" y="4697"/>
                <a:ext cx="0" cy="68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7268" y="4169"/>
                <a:ext cx="0" cy="119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9207" y="4697"/>
                <a:ext cx="0" cy="68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1245" y="4677"/>
                <a:ext cx="0" cy="68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4" name="组合 13"/>
          <p:cNvGrpSpPr/>
          <p:nvPr/>
        </p:nvGrpSpPr>
        <p:grpSpPr>
          <a:xfrm>
            <a:off x="1411605" y="2998470"/>
            <a:ext cx="6159500" cy="454660"/>
            <a:chOff x="2313" y="5220"/>
            <a:chExt cx="9700" cy="716"/>
          </a:xfrm>
        </p:grpSpPr>
        <p:sp>
          <p:nvSpPr>
            <p:cNvPr id="13320" name="TextBox 7"/>
            <p:cNvSpPr/>
            <p:nvPr/>
          </p:nvSpPr>
          <p:spPr>
            <a:xfrm>
              <a:off x="6706" y="5323"/>
              <a:ext cx="910" cy="48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1400" b="1"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rPr>
                <a:t>物料</a:t>
              </a:r>
            </a:p>
          </p:txBody>
        </p:sp>
        <p:sp>
          <p:nvSpPr>
            <p:cNvPr id="13321" name="TextBox 8"/>
            <p:cNvSpPr/>
            <p:nvPr/>
          </p:nvSpPr>
          <p:spPr>
            <a:xfrm>
              <a:off x="2824" y="5323"/>
              <a:ext cx="585" cy="48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1400" b="1"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rPr>
                <a:t>人</a:t>
              </a:r>
            </a:p>
          </p:txBody>
        </p:sp>
        <p:sp>
          <p:nvSpPr>
            <p:cNvPr id="13322" name="TextBox 9"/>
            <p:cNvSpPr/>
            <p:nvPr/>
          </p:nvSpPr>
          <p:spPr>
            <a:xfrm>
              <a:off x="4661" y="5323"/>
              <a:ext cx="910" cy="48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1400" b="1"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rPr>
                <a:t>设备</a:t>
              </a:r>
            </a:p>
          </p:txBody>
        </p:sp>
        <p:sp>
          <p:nvSpPr>
            <p:cNvPr id="13323" name="TextBox 10"/>
            <p:cNvSpPr/>
            <p:nvPr/>
          </p:nvSpPr>
          <p:spPr>
            <a:xfrm>
              <a:off x="8748" y="5323"/>
              <a:ext cx="910" cy="48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1400" b="1"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rPr>
                <a:t>方法</a:t>
              </a:r>
            </a:p>
          </p:txBody>
        </p:sp>
        <p:sp>
          <p:nvSpPr>
            <p:cNvPr id="13324" name="TextBox 11"/>
            <p:cNvSpPr/>
            <p:nvPr/>
          </p:nvSpPr>
          <p:spPr>
            <a:xfrm>
              <a:off x="10790" y="5323"/>
              <a:ext cx="910" cy="48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1400" b="1"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rPr>
                <a:t>环境</a:t>
              </a:r>
            </a:p>
          </p:txBody>
        </p:sp>
        <p:sp>
          <p:nvSpPr>
            <p:cNvPr id="13325" name="圆角矩形 12"/>
            <p:cNvSpPr/>
            <p:nvPr/>
          </p:nvSpPr>
          <p:spPr>
            <a:xfrm>
              <a:off x="2313" y="5220"/>
              <a:ext cx="1533" cy="716"/>
            </a:xfrm>
            <a:prstGeom prst="roundRect">
              <a:avLst>
                <a:gd name="adj" fmla="val 16667"/>
              </a:avLst>
            </a:prstGeom>
            <a:noFill/>
            <a:ln w="25400" cap="flat" cmpd="sng">
              <a:solidFill>
                <a:srgbClr val="ED7D31"/>
              </a:solidFill>
              <a:prstDash val="solid"/>
              <a:bevel/>
              <a:headEnd type="none" w="med" len="med"/>
              <a:tailEnd type="none" w="med" len="med"/>
            </a:ln>
            <a:extLst>
              <a:ext uri="{909E8E84-426E-40DD-AFC4-6F175D3DCCD1}">
                <a14:hiddenFill xmlns:a14="http://schemas.microsoft.com/office/drawing/2010/main">
                  <a:solidFill>
                    <a:srgbClr val="4F81BD">
                      <a:alpha val="47058"/>
                    </a:srgbClr>
                  </a:solidFill>
                </a14:hiddenFill>
              </a:ext>
            </a:extLst>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endParaRPr lang="zh-CN" altLang="en-US" sz="1400" dirty="0">
                <a:solidFill>
                  <a:srgbClr val="FFFFFF"/>
                </a:solidFill>
                <a:latin typeface="微软雅黑" panose="020B0503020204020204" charset="-122"/>
                <a:ea typeface="微软雅黑" panose="020B0503020204020204" charset="-122"/>
                <a:sym typeface="宋体" panose="02010600030101010101" pitchFamily="2" charset="-122"/>
              </a:endParaRPr>
            </a:p>
          </p:txBody>
        </p:sp>
        <p:sp>
          <p:nvSpPr>
            <p:cNvPr id="13326" name="圆角矩形 13"/>
            <p:cNvSpPr/>
            <p:nvPr/>
          </p:nvSpPr>
          <p:spPr>
            <a:xfrm>
              <a:off x="4355" y="5220"/>
              <a:ext cx="1533" cy="716"/>
            </a:xfrm>
            <a:prstGeom prst="roundRect">
              <a:avLst>
                <a:gd name="adj" fmla="val 16667"/>
              </a:avLst>
            </a:prstGeom>
            <a:noFill/>
            <a:ln w="25400" cap="flat" cmpd="sng">
              <a:solidFill>
                <a:srgbClr val="ED7D31"/>
              </a:solidFill>
              <a:prstDash val="solid"/>
              <a:bevel/>
              <a:headEnd type="none" w="med" len="med"/>
              <a:tailEnd type="none" w="med" len="med"/>
            </a:ln>
            <a:extLst>
              <a:ext uri="{909E8E84-426E-40DD-AFC4-6F175D3DCCD1}">
                <a14:hiddenFill xmlns:a14="http://schemas.microsoft.com/office/drawing/2010/main">
                  <a:solidFill>
                    <a:srgbClr val="4F81BD">
                      <a:alpha val="47058"/>
                    </a:srgbClr>
                  </a:solidFill>
                </a14:hiddenFill>
              </a:ext>
            </a:extLst>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endParaRPr lang="zh-CN" altLang="en-US" sz="1400" dirty="0">
                <a:solidFill>
                  <a:srgbClr val="FFFFFF"/>
                </a:solidFill>
                <a:latin typeface="微软雅黑" panose="020B0503020204020204" charset="-122"/>
                <a:ea typeface="微软雅黑" panose="020B0503020204020204" charset="-122"/>
                <a:sym typeface="宋体" panose="02010600030101010101" pitchFamily="2" charset="-122"/>
              </a:endParaRPr>
            </a:p>
          </p:txBody>
        </p:sp>
        <p:sp>
          <p:nvSpPr>
            <p:cNvPr id="13327" name="圆角矩形 14"/>
            <p:cNvSpPr/>
            <p:nvPr/>
          </p:nvSpPr>
          <p:spPr>
            <a:xfrm>
              <a:off x="6399" y="5220"/>
              <a:ext cx="1531" cy="716"/>
            </a:xfrm>
            <a:prstGeom prst="roundRect">
              <a:avLst>
                <a:gd name="adj" fmla="val 16667"/>
              </a:avLst>
            </a:prstGeom>
            <a:noFill/>
            <a:ln w="25400" cap="flat" cmpd="sng">
              <a:solidFill>
                <a:srgbClr val="ED7D31"/>
              </a:solidFill>
              <a:prstDash val="solid"/>
              <a:bevel/>
              <a:headEnd type="none" w="med" len="med"/>
              <a:tailEnd type="none" w="med" len="med"/>
            </a:ln>
            <a:extLst>
              <a:ext uri="{909E8E84-426E-40DD-AFC4-6F175D3DCCD1}">
                <a14:hiddenFill xmlns:a14="http://schemas.microsoft.com/office/drawing/2010/main">
                  <a:solidFill>
                    <a:srgbClr val="4F81BD">
                      <a:alpha val="47058"/>
                    </a:srgbClr>
                  </a:solidFill>
                </a14:hiddenFill>
              </a:ext>
            </a:extLst>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endParaRPr lang="zh-CN" altLang="en-US" sz="1400" dirty="0">
                <a:solidFill>
                  <a:srgbClr val="FFFFFF"/>
                </a:solidFill>
                <a:latin typeface="微软雅黑" panose="020B0503020204020204" charset="-122"/>
                <a:ea typeface="微软雅黑" panose="020B0503020204020204" charset="-122"/>
                <a:sym typeface="宋体" panose="02010600030101010101" pitchFamily="2" charset="-122"/>
              </a:endParaRPr>
            </a:p>
          </p:txBody>
        </p:sp>
        <p:sp>
          <p:nvSpPr>
            <p:cNvPr id="13328" name="圆角矩形 15"/>
            <p:cNvSpPr/>
            <p:nvPr/>
          </p:nvSpPr>
          <p:spPr>
            <a:xfrm>
              <a:off x="8441" y="5220"/>
              <a:ext cx="1531" cy="716"/>
            </a:xfrm>
            <a:prstGeom prst="roundRect">
              <a:avLst>
                <a:gd name="adj" fmla="val 16667"/>
              </a:avLst>
            </a:prstGeom>
            <a:noFill/>
            <a:ln w="25400" cap="flat" cmpd="sng">
              <a:solidFill>
                <a:srgbClr val="ED7D31"/>
              </a:solidFill>
              <a:prstDash val="solid"/>
              <a:bevel/>
              <a:headEnd type="none" w="med" len="med"/>
              <a:tailEnd type="none" w="med" len="med"/>
            </a:ln>
            <a:extLst>
              <a:ext uri="{909E8E84-426E-40DD-AFC4-6F175D3DCCD1}">
                <a14:hiddenFill xmlns:a14="http://schemas.microsoft.com/office/drawing/2010/main">
                  <a:solidFill>
                    <a:srgbClr val="4F81BD">
                      <a:alpha val="47058"/>
                    </a:srgbClr>
                  </a:solidFill>
                </a14:hiddenFill>
              </a:ext>
            </a:extLst>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endParaRPr lang="zh-CN" altLang="en-US" sz="1400" dirty="0">
                <a:solidFill>
                  <a:srgbClr val="FFFFFF"/>
                </a:solidFill>
                <a:latin typeface="微软雅黑" panose="020B0503020204020204" charset="-122"/>
                <a:ea typeface="微软雅黑" panose="020B0503020204020204" charset="-122"/>
                <a:sym typeface="宋体" panose="02010600030101010101" pitchFamily="2" charset="-122"/>
              </a:endParaRPr>
            </a:p>
          </p:txBody>
        </p:sp>
        <p:sp>
          <p:nvSpPr>
            <p:cNvPr id="13329" name="圆角矩形 16"/>
            <p:cNvSpPr/>
            <p:nvPr/>
          </p:nvSpPr>
          <p:spPr>
            <a:xfrm>
              <a:off x="10483" y="5220"/>
              <a:ext cx="1531" cy="716"/>
            </a:xfrm>
            <a:prstGeom prst="roundRect">
              <a:avLst>
                <a:gd name="adj" fmla="val 16667"/>
              </a:avLst>
            </a:prstGeom>
            <a:noFill/>
            <a:ln w="25400" cap="flat" cmpd="sng">
              <a:solidFill>
                <a:srgbClr val="ED7D31"/>
              </a:solidFill>
              <a:prstDash val="solid"/>
              <a:bevel/>
              <a:headEnd type="none" w="med" len="med"/>
              <a:tailEnd type="none" w="med" len="med"/>
            </a:ln>
            <a:extLst>
              <a:ext uri="{909E8E84-426E-40DD-AFC4-6F175D3DCCD1}">
                <a14:hiddenFill xmlns:a14="http://schemas.microsoft.com/office/drawing/2010/main">
                  <a:solidFill>
                    <a:srgbClr val="4F81BD">
                      <a:alpha val="47058"/>
                    </a:srgbClr>
                  </a:solidFill>
                </a14:hiddenFill>
              </a:ext>
            </a:extLst>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endParaRPr lang="zh-CN" altLang="en-US" sz="1400" dirty="0">
                <a:solidFill>
                  <a:srgbClr val="FFFFFF"/>
                </a:solidFill>
                <a:latin typeface="微软雅黑" panose="020B0503020204020204" charset="-122"/>
                <a:ea typeface="微软雅黑" panose="020B0503020204020204" charset="-122"/>
                <a:sym typeface="宋体" panose="02010600030101010101" pitchFamily="2" charset="-122"/>
              </a:endParaRPr>
            </a:p>
          </p:txBody>
        </p:sp>
      </p:grpSp>
      <p:grpSp>
        <p:nvGrpSpPr>
          <p:cNvPr id="24" name="组合 23"/>
          <p:cNvGrpSpPr/>
          <p:nvPr/>
        </p:nvGrpSpPr>
        <p:grpSpPr>
          <a:xfrm flipV="1">
            <a:off x="1888490" y="3559175"/>
            <a:ext cx="5198110" cy="431800"/>
            <a:chOff x="3064" y="4393"/>
            <a:chExt cx="8186" cy="680"/>
          </a:xfrm>
        </p:grpSpPr>
        <p:cxnSp>
          <p:nvCxnSpPr>
            <p:cNvPr id="25" name="直接连接符 24"/>
            <p:cNvCxnSpPr/>
            <p:nvPr/>
          </p:nvCxnSpPr>
          <p:spPr>
            <a:xfrm>
              <a:off x="3066" y="4685"/>
              <a:ext cx="818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3064" y="4393"/>
              <a:ext cx="8181" cy="680"/>
              <a:chOff x="3064" y="4169"/>
              <a:chExt cx="8181" cy="1210"/>
            </a:xfrm>
          </p:grpSpPr>
          <p:cxnSp>
            <p:nvCxnSpPr>
              <p:cNvPr id="27" name="直接连接符 26"/>
              <p:cNvCxnSpPr/>
              <p:nvPr/>
            </p:nvCxnSpPr>
            <p:spPr>
              <a:xfrm>
                <a:off x="3064" y="4674"/>
                <a:ext cx="0" cy="68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5173" y="4697"/>
                <a:ext cx="0" cy="68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7268" y="4169"/>
                <a:ext cx="0" cy="119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9207" y="4697"/>
                <a:ext cx="0" cy="68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1245" y="4677"/>
                <a:ext cx="0" cy="68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—化学品的危险特性</a:t>
            </a:r>
          </a:p>
        </p:txBody>
      </p:sp>
      <p:sp>
        <p:nvSpPr>
          <p:cNvPr id="4" name="文本框 3"/>
          <p:cNvSpPr txBox="1"/>
          <p:nvPr/>
        </p:nvSpPr>
        <p:spPr>
          <a:xfrm>
            <a:off x="662940" y="1005840"/>
            <a:ext cx="6321425" cy="337185"/>
          </a:xfrm>
          <a:prstGeom prst="rect">
            <a:avLst/>
          </a:prstGeom>
          <a:noFill/>
        </p:spPr>
        <p:txBody>
          <a:bodyPr wrap="square" rtlCol="0" anchor="t">
            <a:spAutoFit/>
          </a:bodyPr>
          <a:lstStyle/>
          <a:p>
            <a:r>
              <a:rPr lang="zh-CN" altLang="en-US" sz="1600">
                <a:latin typeface="微软雅黑" panose="020B0503020204020204" charset="-122"/>
                <a:ea typeface="微软雅黑" panose="020B0503020204020204" charset="-122"/>
                <a:cs typeface="微软雅黑" panose="020B0503020204020204" charset="-122"/>
              </a:rPr>
              <a:t>3）物品的盛装和存在状态与条件</a:t>
            </a:r>
          </a:p>
        </p:txBody>
      </p:sp>
      <p:sp>
        <p:nvSpPr>
          <p:cNvPr id="2" name="文本框 1"/>
          <p:cNvSpPr txBox="1"/>
          <p:nvPr/>
        </p:nvSpPr>
        <p:spPr>
          <a:xfrm>
            <a:off x="806450" y="1334770"/>
            <a:ext cx="7928610" cy="2287905"/>
          </a:xfrm>
          <a:prstGeom prst="rect">
            <a:avLst/>
          </a:prstGeom>
          <a:noFill/>
        </p:spPr>
        <p:txBody>
          <a:bodyPr wrap="square" rtlCol="0" anchor="t">
            <a:spAutoFit/>
          </a:bodyPr>
          <a:lstStyle/>
          <a:p>
            <a:pPr>
              <a:lnSpc>
                <a:spcPct val="170000"/>
              </a:lnSpc>
              <a:spcBef>
                <a:spcPts val="0"/>
              </a:spcBef>
              <a:spcAft>
                <a:spcPts val="0"/>
              </a:spcAft>
            </a:pPr>
            <a:r>
              <a:rPr lang="zh-CN" altLang="en-US" sz="1400"/>
              <a:t>物品的盛装条件是制约其火灾危险性的一个重要因素，因为同一种物质在不同的状态、温度、压力、浓度下，其火灾危险性的大小是不同的；</a:t>
            </a:r>
          </a:p>
          <a:p>
            <a:pPr>
              <a:lnSpc>
                <a:spcPct val="170000"/>
              </a:lnSpc>
              <a:spcBef>
                <a:spcPts val="0"/>
              </a:spcBef>
              <a:spcAft>
                <a:spcPts val="0"/>
              </a:spcAft>
            </a:pPr>
            <a:r>
              <a:rPr lang="zh-CN" altLang="en-US" sz="1400" b="1"/>
              <a:t>苯</a:t>
            </a:r>
            <a:r>
              <a:rPr lang="zh-CN" altLang="en-US" sz="1400"/>
              <a:t>：在空气中的自燃点为为587℃；</a:t>
            </a:r>
          </a:p>
          <a:p>
            <a:pPr>
              <a:lnSpc>
                <a:spcPct val="170000"/>
              </a:lnSpc>
              <a:spcBef>
                <a:spcPts val="0"/>
              </a:spcBef>
              <a:spcAft>
                <a:spcPts val="0"/>
              </a:spcAft>
            </a:pPr>
            <a:r>
              <a:rPr lang="zh-CN" altLang="en-US" sz="1400"/>
              <a:t>       在氧气中的自燃点为566 ℃</a:t>
            </a:r>
          </a:p>
          <a:p>
            <a:pPr>
              <a:lnSpc>
                <a:spcPct val="170000"/>
              </a:lnSpc>
              <a:spcBef>
                <a:spcPts val="0"/>
              </a:spcBef>
              <a:spcAft>
                <a:spcPts val="0"/>
              </a:spcAft>
            </a:pPr>
            <a:r>
              <a:rPr lang="zh-CN" altLang="en-US" sz="1400" b="1"/>
              <a:t>甲烷</a:t>
            </a:r>
            <a:r>
              <a:rPr lang="zh-CN" altLang="en-US" sz="1400"/>
              <a:t>：在浓度2%时，自燃点为710℃</a:t>
            </a:r>
          </a:p>
          <a:p>
            <a:pPr>
              <a:lnSpc>
                <a:spcPct val="170000"/>
              </a:lnSpc>
              <a:spcBef>
                <a:spcPts val="0"/>
              </a:spcBef>
              <a:spcAft>
                <a:spcPts val="0"/>
              </a:spcAft>
            </a:pPr>
            <a:r>
              <a:rPr lang="zh-CN" altLang="en-US" sz="1400"/>
              <a:t>           在浓度5.85%时，自燃点为695℃</a:t>
            </a:r>
          </a:p>
        </p:txBody>
      </p:sp>
      <p:grpSp>
        <p:nvGrpSpPr>
          <p:cNvPr id="5" name="组合 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4625340" y="2306320"/>
            <a:ext cx="4173855" cy="2415540"/>
            <a:chOff x="2400999" y="1547447"/>
            <a:chExt cx="7390002" cy="3763107"/>
          </a:xfrm>
        </p:grpSpPr>
        <p:sp>
          <p:nvSpPr>
            <p:cNvPr id="6" name="îṩľiḍé"/>
            <p:cNvSpPr/>
            <p:nvPr/>
          </p:nvSpPr>
          <p:spPr bwMode="auto">
            <a:xfrm>
              <a:off x="2400999" y="3673978"/>
              <a:ext cx="7390002" cy="1636576"/>
            </a:xfrm>
            <a:custGeom>
              <a:avLst/>
              <a:gdLst>
                <a:gd name="T0" fmla="*/ 317 w 1749"/>
                <a:gd name="T1" fmla="*/ 83 h 387"/>
                <a:gd name="T2" fmla="*/ 77 w 1749"/>
                <a:gd name="T3" fmla="*/ 125 h 387"/>
                <a:gd name="T4" fmla="*/ 165 w 1749"/>
                <a:gd name="T5" fmla="*/ 278 h 387"/>
                <a:gd name="T6" fmla="*/ 718 w 1749"/>
                <a:gd name="T7" fmla="*/ 345 h 387"/>
                <a:gd name="T8" fmla="*/ 1302 w 1749"/>
                <a:gd name="T9" fmla="*/ 314 h 387"/>
                <a:gd name="T10" fmla="*/ 1747 w 1749"/>
                <a:gd name="T11" fmla="*/ 175 h 387"/>
                <a:gd name="T12" fmla="*/ 1316 w 1749"/>
                <a:gd name="T13" fmla="*/ 70 h 387"/>
                <a:gd name="T14" fmla="*/ 1050 w 1749"/>
                <a:gd name="T15" fmla="*/ 43 h 387"/>
                <a:gd name="T16" fmla="*/ 710 w 1749"/>
                <a:gd name="T17" fmla="*/ 35 h 387"/>
                <a:gd name="T18" fmla="*/ 317 w 1749"/>
                <a:gd name="T19" fmla="*/ 83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49" h="387">
                  <a:moveTo>
                    <a:pt x="317" y="83"/>
                  </a:moveTo>
                  <a:cubicBezTo>
                    <a:pt x="317" y="83"/>
                    <a:pt x="154" y="72"/>
                    <a:pt x="77" y="125"/>
                  </a:cubicBezTo>
                  <a:cubicBezTo>
                    <a:pt x="0" y="177"/>
                    <a:pt x="26" y="271"/>
                    <a:pt x="165" y="278"/>
                  </a:cubicBezTo>
                  <a:cubicBezTo>
                    <a:pt x="304" y="284"/>
                    <a:pt x="417" y="387"/>
                    <a:pt x="718" y="345"/>
                  </a:cubicBezTo>
                  <a:cubicBezTo>
                    <a:pt x="1019" y="303"/>
                    <a:pt x="1011" y="286"/>
                    <a:pt x="1302" y="314"/>
                  </a:cubicBezTo>
                  <a:cubicBezTo>
                    <a:pt x="1593" y="343"/>
                    <a:pt x="1746" y="255"/>
                    <a:pt x="1747" y="175"/>
                  </a:cubicBezTo>
                  <a:cubicBezTo>
                    <a:pt x="1749" y="96"/>
                    <a:pt x="1623" y="63"/>
                    <a:pt x="1316" y="70"/>
                  </a:cubicBezTo>
                  <a:cubicBezTo>
                    <a:pt x="1192" y="72"/>
                    <a:pt x="1115" y="58"/>
                    <a:pt x="1050" y="43"/>
                  </a:cubicBezTo>
                  <a:cubicBezTo>
                    <a:pt x="951" y="21"/>
                    <a:pt x="878" y="0"/>
                    <a:pt x="710" y="35"/>
                  </a:cubicBezTo>
                  <a:cubicBezTo>
                    <a:pt x="465" y="88"/>
                    <a:pt x="317" y="83"/>
                    <a:pt x="317" y="83"/>
                  </a:cubicBezTo>
                </a:path>
              </a:pathLst>
            </a:custGeom>
            <a:solidFill>
              <a:srgbClr val="F1E6E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 name="î$ḷidé"/>
            <p:cNvSpPr/>
            <p:nvPr/>
          </p:nvSpPr>
          <p:spPr bwMode="auto">
            <a:xfrm>
              <a:off x="5025618" y="3436116"/>
              <a:ext cx="2504672" cy="1040902"/>
            </a:xfrm>
            <a:custGeom>
              <a:avLst/>
              <a:gdLst>
                <a:gd name="T0" fmla="*/ 545 w 593"/>
                <a:gd name="T1" fmla="*/ 9 h 246"/>
                <a:gd name="T2" fmla="*/ 177 w 593"/>
                <a:gd name="T3" fmla="*/ 9 h 246"/>
                <a:gd name="T4" fmla="*/ 50 w 593"/>
                <a:gd name="T5" fmla="*/ 9 h 246"/>
                <a:gd name="T6" fmla="*/ 18 w 593"/>
                <a:gd name="T7" fmla="*/ 121 h 246"/>
                <a:gd name="T8" fmla="*/ 49 w 593"/>
                <a:gd name="T9" fmla="*/ 241 h 246"/>
                <a:gd name="T10" fmla="*/ 174 w 593"/>
                <a:gd name="T11" fmla="*/ 241 h 246"/>
                <a:gd name="T12" fmla="*/ 552 w 593"/>
                <a:gd name="T13" fmla="*/ 241 h 246"/>
                <a:gd name="T14" fmla="*/ 552 w 593"/>
                <a:gd name="T15" fmla="*/ 241 h 246"/>
                <a:gd name="T16" fmla="*/ 553 w 593"/>
                <a:gd name="T17" fmla="*/ 241 h 246"/>
                <a:gd name="T18" fmla="*/ 555 w 593"/>
                <a:gd name="T19" fmla="*/ 240 h 246"/>
                <a:gd name="T20" fmla="*/ 582 w 593"/>
                <a:gd name="T21" fmla="*/ 195 h 246"/>
                <a:gd name="T22" fmla="*/ 582 w 593"/>
                <a:gd name="T23" fmla="*/ 96 h 246"/>
                <a:gd name="T24" fmla="*/ 545 w 593"/>
                <a:gd name="T25" fmla="*/ 9 h 246"/>
                <a:gd name="T26" fmla="*/ 550 w 593"/>
                <a:gd name="T27" fmla="*/ 219 h 246"/>
                <a:gd name="T28" fmla="*/ 287 w 593"/>
                <a:gd name="T29" fmla="*/ 219 h 246"/>
                <a:gd name="T30" fmla="*/ 113 w 593"/>
                <a:gd name="T31" fmla="*/ 219 h 246"/>
                <a:gd name="T32" fmla="*/ 39 w 593"/>
                <a:gd name="T33" fmla="*/ 202 h 246"/>
                <a:gd name="T34" fmla="*/ 39 w 593"/>
                <a:gd name="T35" fmla="*/ 125 h 246"/>
                <a:gd name="T36" fmla="*/ 39 w 593"/>
                <a:gd name="T37" fmla="*/ 44 h 246"/>
                <a:gd name="T38" fmla="*/ 119 w 593"/>
                <a:gd name="T39" fmla="*/ 31 h 246"/>
                <a:gd name="T40" fmla="*/ 468 w 593"/>
                <a:gd name="T41" fmla="*/ 31 h 246"/>
                <a:gd name="T42" fmla="*/ 561 w 593"/>
                <a:gd name="T43" fmla="*/ 48 h 246"/>
                <a:gd name="T44" fmla="*/ 561 w 593"/>
                <a:gd name="T45" fmla="*/ 142 h 246"/>
                <a:gd name="T46" fmla="*/ 550 w 593"/>
                <a:gd name="T47" fmla="*/ 219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3" h="246">
                  <a:moveTo>
                    <a:pt x="545" y="9"/>
                  </a:moveTo>
                  <a:cubicBezTo>
                    <a:pt x="424" y="0"/>
                    <a:pt x="299" y="9"/>
                    <a:pt x="177" y="9"/>
                  </a:cubicBezTo>
                  <a:cubicBezTo>
                    <a:pt x="136" y="9"/>
                    <a:pt x="91" y="4"/>
                    <a:pt x="50" y="9"/>
                  </a:cubicBezTo>
                  <a:cubicBezTo>
                    <a:pt x="2" y="15"/>
                    <a:pt x="18" y="87"/>
                    <a:pt x="18" y="121"/>
                  </a:cubicBezTo>
                  <a:cubicBezTo>
                    <a:pt x="18" y="155"/>
                    <a:pt x="0" y="234"/>
                    <a:pt x="49" y="241"/>
                  </a:cubicBezTo>
                  <a:cubicBezTo>
                    <a:pt x="89" y="246"/>
                    <a:pt x="134" y="241"/>
                    <a:pt x="174" y="241"/>
                  </a:cubicBezTo>
                  <a:cubicBezTo>
                    <a:pt x="300" y="241"/>
                    <a:pt x="426" y="241"/>
                    <a:pt x="552" y="241"/>
                  </a:cubicBezTo>
                  <a:cubicBezTo>
                    <a:pt x="552" y="241"/>
                    <a:pt x="552" y="241"/>
                    <a:pt x="552" y="241"/>
                  </a:cubicBezTo>
                  <a:cubicBezTo>
                    <a:pt x="552" y="241"/>
                    <a:pt x="553" y="241"/>
                    <a:pt x="553" y="241"/>
                  </a:cubicBezTo>
                  <a:cubicBezTo>
                    <a:pt x="554" y="241"/>
                    <a:pt x="555" y="240"/>
                    <a:pt x="555" y="240"/>
                  </a:cubicBezTo>
                  <a:cubicBezTo>
                    <a:pt x="579" y="234"/>
                    <a:pt x="582" y="217"/>
                    <a:pt x="582" y="195"/>
                  </a:cubicBezTo>
                  <a:cubicBezTo>
                    <a:pt x="583" y="162"/>
                    <a:pt x="582" y="129"/>
                    <a:pt x="582" y="96"/>
                  </a:cubicBezTo>
                  <a:cubicBezTo>
                    <a:pt x="582" y="60"/>
                    <a:pt x="593" y="13"/>
                    <a:pt x="545" y="9"/>
                  </a:cubicBezTo>
                  <a:moveTo>
                    <a:pt x="550" y="219"/>
                  </a:moveTo>
                  <a:cubicBezTo>
                    <a:pt x="462" y="219"/>
                    <a:pt x="375" y="219"/>
                    <a:pt x="287" y="219"/>
                  </a:cubicBezTo>
                  <a:cubicBezTo>
                    <a:pt x="229" y="219"/>
                    <a:pt x="171" y="219"/>
                    <a:pt x="113" y="219"/>
                  </a:cubicBezTo>
                  <a:cubicBezTo>
                    <a:pt x="89" y="219"/>
                    <a:pt x="45" y="230"/>
                    <a:pt x="39" y="202"/>
                  </a:cubicBezTo>
                  <a:cubicBezTo>
                    <a:pt x="34" y="179"/>
                    <a:pt x="39" y="149"/>
                    <a:pt x="39" y="125"/>
                  </a:cubicBezTo>
                  <a:cubicBezTo>
                    <a:pt x="39" y="102"/>
                    <a:pt x="32" y="66"/>
                    <a:pt x="39" y="44"/>
                  </a:cubicBezTo>
                  <a:cubicBezTo>
                    <a:pt x="47" y="20"/>
                    <a:pt x="98" y="31"/>
                    <a:pt x="119" y="31"/>
                  </a:cubicBezTo>
                  <a:cubicBezTo>
                    <a:pt x="235" y="31"/>
                    <a:pt x="352" y="31"/>
                    <a:pt x="468" y="31"/>
                  </a:cubicBezTo>
                  <a:cubicBezTo>
                    <a:pt x="495" y="31"/>
                    <a:pt x="553" y="17"/>
                    <a:pt x="561" y="48"/>
                  </a:cubicBezTo>
                  <a:cubicBezTo>
                    <a:pt x="568" y="76"/>
                    <a:pt x="561" y="114"/>
                    <a:pt x="561" y="142"/>
                  </a:cubicBezTo>
                  <a:cubicBezTo>
                    <a:pt x="561" y="158"/>
                    <a:pt x="571" y="212"/>
                    <a:pt x="550" y="219"/>
                  </a:cubicBezTo>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 name="ïṧľíḓê"/>
            <p:cNvSpPr/>
            <p:nvPr/>
          </p:nvSpPr>
          <p:spPr bwMode="auto">
            <a:xfrm>
              <a:off x="6843131" y="3145395"/>
              <a:ext cx="256160" cy="971780"/>
            </a:xfrm>
            <a:custGeom>
              <a:avLst/>
              <a:gdLst>
                <a:gd name="T0" fmla="*/ 61 w 61"/>
                <a:gd name="T1" fmla="*/ 9 h 230"/>
                <a:gd name="T2" fmla="*/ 50 w 61"/>
                <a:gd name="T3" fmla="*/ 0 h 230"/>
                <a:gd name="T4" fmla="*/ 11 w 61"/>
                <a:gd name="T5" fmla="*/ 0 h 230"/>
                <a:gd name="T6" fmla="*/ 0 w 61"/>
                <a:gd name="T7" fmla="*/ 9 h 230"/>
                <a:gd name="T8" fmla="*/ 9 w 61"/>
                <a:gd name="T9" fmla="*/ 17 h 230"/>
                <a:gd name="T10" fmla="*/ 9 w 61"/>
                <a:gd name="T11" fmla="*/ 21 h 230"/>
                <a:gd name="T12" fmla="*/ 9 w 61"/>
                <a:gd name="T13" fmla="*/ 213 h 230"/>
                <a:gd name="T14" fmla="*/ 30 w 61"/>
                <a:gd name="T15" fmla="*/ 230 h 230"/>
                <a:gd name="T16" fmla="*/ 51 w 61"/>
                <a:gd name="T17" fmla="*/ 213 h 230"/>
                <a:gd name="T18" fmla="*/ 51 w 61"/>
                <a:gd name="T19" fmla="*/ 21 h 230"/>
                <a:gd name="T20" fmla="*/ 51 w 61"/>
                <a:gd name="T21" fmla="*/ 17 h 230"/>
                <a:gd name="T22" fmla="*/ 61 w 61"/>
                <a:gd name="T23" fmla="*/ 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 h="230">
                  <a:moveTo>
                    <a:pt x="61" y="9"/>
                  </a:moveTo>
                  <a:cubicBezTo>
                    <a:pt x="61" y="4"/>
                    <a:pt x="56" y="0"/>
                    <a:pt x="50" y="0"/>
                  </a:cubicBezTo>
                  <a:cubicBezTo>
                    <a:pt x="11" y="0"/>
                    <a:pt x="11" y="0"/>
                    <a:pt x="11" y="0"/>
                  </a:cubicBezTo>
                  <a:cubicBezTo>
                    <a:pt x="5" y="0"/>
                    <a:pt x="0" y="4"/>
                    <a:pt x="0" y="9"/>
                  </a:cubicBezTo>
                  <a:cubicBezTo>
                    <a:pt x="0" y="13"/>
                    <a:pt x="4" y="16"/>
                    <a:pt x="9" y="17"/>
                  </a:cubicBezTo>
                  <a:cubicBezTo>
                    <a:pt x="9" y="18"/>
                    <a:pt x="9" y="19"/>
                    <a:pt x="9" y="21"/>
                  </a:cubicBezTo>
                  <a:cubicBezTo>
                    <a:pt x="9" y="213"/>
                    <a:pt x="9" y="213"/>
                    <a:pt x="9" y="213"/>
                  </a:cubicBezTo>
                  <a:cubicBezTo>
                    <a:pt x="9" y="222"/>
                    <a:pt x="18" y="230"/>
                    <a:pt x="30" y="230"/>
                  </a:cubicBezTo>
                  <a:cubicBezTo>
                    <a:pt x="42" y="230"/>
                    <a:pt x="51" y="222"/>
                    <a:pt x="51" y="213"/>
                  </a:cubicBezTo>
                  <a:cubicBezTo>
                    <a:pt x="51" y="21"/>
                    <a:pt x="51" y="21"/>
                    <a:pt x="51" y="21"/>
                  </a:cubicBezTo>
                  <a:cubicBezTo>
                    <a:pt x="51" y="20"/>
                    <a:pt x="51" y="18"/>
                    <a:pt x="51" y="17"/>
                  </a:cubicBezTo>
                  <a:cubicBezTo>
                    <a:pt x="56" y="17"/>
                    <a:pt x="61" y="13"/>
                    <a:pt x="61" y="9"/>
                  </a:cubicBezTo>
                </a:path>
              </a:pathLst>
            </a:cu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 name="íśḻïḓe"/>
            <p:cNvSpPr/>
            <p:nvPr/>
          </p:nvSpPr>
          <p:spPr bwMode="auto">
            <a:xfrm>
              <a:off x="6914287" y="3745134"/>
              <a:ext cx="109783" cy="321216"/>
            </a:xfrm>
            <a:custGeom>
              <a:avLst/>
              <a:gdLst>
                <a:gd name="T0" fmla="*/ 0 w 26"/>
                <a:gd name="T1" fmla="*/ 0 h 76"/>
                <a:gd name="T2" fmla="*/ 0 w 26"/>
                <a:gd name="T3" fmla="*/ 64 h 76"/>
                <a:gd name="T4" fmla="*/ 13 w 26"/>
                <a:gd name="T5" fmla="*/ 76 h 76"/>
                <a:gd name="T6" fmla="*/ 26 w 26"/>
                <a:gd name="T7" fmla="*/ 64 h 76"/>
                <a:gd name="T8" fmla="*/ 26 w 26"/>
                <a:gd name="T9" fmla="*/ 0 h 76"/>
                <a:gd name="T10" fmla="*/ 0 w 26"/>
                <a:gd name="T11" fmla="*/ 0 h 76"/>
              </a:gdLst>
              <a:ahLst/>
              <a:cxnLst>
                <a:cxn ang="0">
                  <a:pos x="T0" y="T1"/>
                </a:cxn>
                <a:cxn ang="0">
                  <a:pos x="T2" y="T3"/>
                </a:cxn>
                <a:cxn ang="0">
                  <a:pos x="T4" y="T5"/>
                </a:cxn>
                <a:cxn ang="0">
                  <a:pos x="T6" y="T7"/>
                </a:cxn>
                <a:cxn ang="0">
                  <a:pos x="T8" y="T9"/>
                </a:cxn>
                <a:cxn ang="0">
                  <a:pos x="T10" y="T11"/>
                </a:cxn>
              </a:cxnLst>
              <a:rect l="0" t="0" r="r" b="b"/>
              <a:pathLst>
                <a:path w="26" h="76">
                  <a:moveTo>
                    <a:pt x="0" y="0"/>
                  </a:moveTo>
                  <a:cubicBezTo>
                    <a:pt x="0" y="64"/>
                    <a:pt x="0" y="64"/>
                    <a:pt x="0" y="64"/>
                  </a:cubicBezTo>
                  <a:cubicBezTo>
                    <a:pt x="0" y="71"/>
                    <a:pt x="6" y="76"/>
                    <a:pt x="13" y="76"/>
                  </a:cubicBezTo>
                  <a:cubicBezTo>
                    <a:pt x="20" y="76"/>
                    <a:pt x="26" y="71"/>
                    <a:pt x="26" y="64"/>
                  </a:cubicBezTo>
                  <a:cubicBezTo>
                    <a:pt x="26" y="0"/>
                    <a:pt x="26" y="0"/>
                    <a:pt x="26" y="0"/>
                  </a:cubicBezTo>
                  <a:lnTo>
                    <a:pt x="0" y="0"/>
                  </a:ln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 name="íšḷîḍè"/>
            <p:cNvSpPr/>
            <p:nvPr/>
          </p:nvSpPr>
          <p:spPr bwMode="auto">
            <a:xfrm>
              <a:off x="6973244" y="3212485"/>
              <a:ext cx="46760" cy="489957"/>
            </a:xfrm>
            <a:custGeom>
              <a:avLst/>
              <a:gdLst>
                <a:gd name="T0" fmla="*/ 6 w 11"/>
                <a:gd name="T1" fmla="*/ 0 h 116"/>
                <a:gd name="T2" fmla="*/ 0 w 11"/>
                <a:gd name="T3" fmla="*/ 5 h 116"/>
                <a:gd name="T4" fmla="*/ 0 w 11"/>
                <a:gd name="T5" fmla="*/ 110 h 116"/>
                <a:gd name="T6" fmla="*/ 6 w 11"/>
                <a:gd name="T7" fmla="*/ 116 h 116"/>
                <a:gd name="T8" fmla="*/ 11 w 11"/>
                <a:gd name="T9" fmla="*/ 110 h 116"/>
                <a:gd name="T10" fmla="*/ 11 w 11"/>
                <a:gd name="T11" fmla="*/ 5 h 116"/>
                <a:gd name="T12" fmla="*/ 6 w 1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11" h="116">
                  <a:moveTo>
                    <a:pt x="6" y="0"/>
                  </a:moveTo>
                  <a:cubicBezTo>
                    <a:pt x="3" y="0"/>
                    <a:pt x="0" y="2"/>
                    <a:pt x="0" y="5"/>
                  </a:cubicBezTo>
                  <a:cubicBezTo>
                    <a:pt x="0" y="40"/>
                    <a:pt x="0" y="75"/>
                    <a:pt x="0" y="110"/>
                  </a:cubicBezTo>
                  <a:cubicBezTo>
                    <a:pt x="0" y="114"/>
                    <a:pt x="3" y="116"/>
                    <a:pt x="6" y="116"/>
                  </a:cubicBezTo>
                  <a:cubicBezTo>
                    <a:pt x="9" y="116"/>
                    <a:pt x="11" y="114"/>
                    <a:pt x="11" y="110"/>
                  </a:cubicBezTo>
                  <a:cubicBezTo>
                    <a:pt x="11" y="75"/>
                    <a:pt x="11" y="40"/>
                    <a:pt x="11" y="5"/>
                  </a:cubicBezTo>
                  <a:cubicBezTo>
                    <a:pt x="11" y="2"/>
                    <a:pt x="9" y="0"/>
                    <a:pt x="6" y="0"/>
                  </a:cubicBezTo>
                </a:path>
              </a:pathLst>
            </a:custGeom>
            <a:solidFill>
              <a:srgbClr val="E7EC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 name="iŝļîḋê"/>
            <p:cNvSpPr/>
            <p:nvPr/>
          </p:nvSpPr>
          <p:spPr bwMode="auto">
            <a:xfrm>
              <a:off x="5938441" y="3145395"/>
              <a:ext cx="254127" cy="971780"/>
            </a:xfrm>
            <a:custGeom>
              <a:avLst/>
              <a:gdLst>
                <a:gd name="T0" fmla="*/ 60 w 60"/>
                <a:gd name="T1" fmla="*/ 9 h 230"/>
                <a:gd name="T2" fmla="*/ 49 w 60"/>
                <a:gd name="T3" fmla="*/ 0 h 230"/>
                <a:gd name="T4" fmla="*/ 11 w 60"/>
                <a:gd name="T5" fmla="*/ 0 h 230"/>
                <a:gd name="T6" fmla="*/ 0 w 60"/>
                <a:gd name="T7" fmla="*/ 9 h 230"/>
                <a:gd name="T8" fmla="*/ 9 w 60"/>
                <a:gd name="T9" fmla="*/ 17 h 230"/>
                <a:gd name="T10" fmla="*/ 8 w 60"/>
                <a:gd name="T11" fmla="*/ 21 h 230"/>
                <a:gd name="T12" fmla="*/ 8 w 60"/>
                <a:gd name="T13" fmla="*/ 213 h 230"/>
                <a:gd name="T14" fmla="*/ 30 w 60"/>
                <a:gd name="T15" fmla="*/ 230 h 230"/>
                <a:gd name="T16" fmla="*/ 51 w 60"/>
                <a:gd name="T17" fmla="*/ 213 h 230"/>
                <a:gd name="T18" fmla="*/ 51 w 60"/>
                <a:gd name="T19" fmla="*/ 21 h 230"/>
                <a:gd name="T20" fmla="*/ 50 w 60"/>
                <a:gd name="T21" fmla="*/ 17 h 230"/>
                <a:gd name="T22" fmla="*/ 60 w 60"/>
                <a:gd name="T23" fmla="*/ 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230">
                  <a:moveTo>
                    <a:pt x="60" y="9"/>
                  </a:moveTo>
                  <a:cubicBezTo>
                    <a:pt x="60" y="4"/>
                    <a:pt x="55" y="0"/>
                    <a:pt x="49" y="0"/>
                  </a:cubicBezTo>
                  <a:cubicBezTo>
                    <a:pt x="11" y="0"/>
                    <a:pt x="11" y="0"/>
                    <a:pt x="11" y="0"/>
                  </a:cubicBezTo>
                  <a:cubicBezTo>
                    <a:pt x="5" y="0"/>
                    <a:pt x="0" y="4"/>
                    <a:pt x="0" y="9"/>
                  </a:cubicBezTo>
                  <a:cubicBezTo>
                    <a:pt x="0" y="13"/>
                    <a:pt x="4" y="16"/>
                    <a:pt x="9" y="17"/>
                  </a:cubicBezTo>
                  <a:cubicBezTo>
                    <a:pt x="9" y="18"/>
                    <a:pt x="8" y="19"/>
                    <a:pt x="8" y="21"/>
                  </a:cubicBezTo>
                  <a:cubicBezTo>
                    <a:pt x="8" y="213"/>
                    <a:pt x="8" y="213"/>
                    <a:pt x="8" y="213"/>
                  </a:cubicBezTo>
                  <a:cubicBezTo>
                    <a:pt x="8" y="222"/>
                    <a:pt x="18" y="230"/>
                    <a:pt x="30" y="230"/>
                  </a:cubicBezTo>
                  <a:cubicBezTo>
                    <a:pt x="41" y="230"/>
                    <a:pt x="51" y="222"/>
                    <a:pt x="51" y="213"/>
                  </a:cubicBezTo>
                  <a:cubicBezTo>
                    <a:pt x="51" y="21"/>
                    <a:pt x="51" y="21"/>
                    <a:pt x="51" y="21"/>
                  </a:cubicBezTo>
                  <a:cubicBezTo>
                    <a:pt x="51" y="20"/>
                    <a:pt x="51" y="18"/>
                    <a:pt x="50" y="17"/>
                  </a:cubicBezTo>
                  <a:cubicBezTo>
                    <a:pt x="56" y="17"/>
                    <a:pt x="60" y="13"/>
                    <a:pt x="60" y="9"/>
                  </a:cubicBezTo>
                </a:path>
              </a:pathLst>
            </a:cu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 name="îṣḻîdè"/>
            <p:cNvSpPr/>
            <p:nvPr/>
          </p:nvSpPr>
          <p:spPr bwMode="auto">
            <a:xfrm>
              <a:off x="6009596" y="3745134"/>
              <a:ext cx="105717" cy="321216"/>
            </a:xfrm>
            <a:custGeom>
              <a:avLst/>
              <a:gdLst>
                <a:gd name="T0" fmla="*/ 0 w 25"/>
                <a:gd name="T1" fmla="*/ 0 h 76"/>
                <a:gd name="T2" fmla="*/ 0 w 25"/>
                <a:gd name="T3" fmla="*/ 64 h 76"/>
                <a:gd name="T4" fmla="*/ 13 w 25"/>
                <a:gd name="T5" fmla="*/ 76 h 76"/>
                <a:gd name="T6" fmla="*/ 25 w 25"/>
                <a:gd name="T7" fmla="*/ 64 h 76"/>
                <a:gd name="T8" fmla="*/ 25 w 25"/>
                <a:gd name="T9" fmla="*/ 0 h 76"/>
                <a:gd name="T10" fmla="*/ 0 w 25"/>
                <a:gd name="T11" fmla="*/ 0 h 76"/>
              </a:gdLst>
              <a:ahLst/>
              <a:cxnLst>
                <a:cxn ang="0">
                  <a:pos x="T0" y="T1"/>
                </a:cxn>
                <a:cxn ang="0">
                  <a:pos x="T2" y="T3"/>
                </a:cxn>
                <a:cxn ang="0">
                  <a:pos x="T4" y="T5"/>
                </a:cxn>
                <a:cxn ang="0">
                  <a:pos x="T6" y="T7"/>
                </a:cxn>
                <a:cxn ang="0">
                  <a:pos x="T8" y="T9"/>
                </a:cxn>
                <a:cxn ang="0">
                  <a:pos x="T10" y="T11"/>
                </a:cxn>
              </a:cxnLst>
              <a:rect l="0" t="0" r="r" b="b"/>
              <a:pathLst>
                <a:path w="25" h="76">
                  <a:moveTo>
                    <a:pt x="0" y="0"/>
                  </a:moveTo>
                  <a:cubicBezTo>
                    <a:pt x="0" y="64"/>
                    <a:pt x="0" y="64"/>
                    <a:pt x="0" y="64"/>
                  </a:cubicBezTo>
                  <a:cubicBezTo>
                    <a:pt x="0" y="71"/>
                    <a:pt x="5" y="76"/>
                    <a:pt x="13" y="76"/>
                  </a:cubicBezTo>
                  <a:cubicBezTo>
                    <a:pt x="20" y="76"/>
                    <a:pt x="25" y="71"/>
                    <a:pt x="25" y="64"/>
                  </a:cubicBezTo>
                  <a:cubicBezTo>
                    <a:pt x="25" y="0"/>
                    <a:pt x="25" y="0"/>
                    <a:pt x="25" y="0"/>
                  </a:cubicBezTo>
                  <a:lnTo>
                    <a:pt x="0" y="0"/>
                  </a:ln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íŝ1íḋê"/>
            <p:cNvSpPr/>
            <p:nvPr/>
          </p:nvSpPr>
          <p:spPr bwMode="auto">
            <a:xfrm>
              <a:off x="6068554" y="3212485"/>
              <a:ext cx="46760" cy="489957"/>
            </a:xfrm>
            <a:custGeom>
              <a:avLst/>
              <a:gdLst>
                <a:gd name="T0" fmla="*/ 6 w 11"/>
                <a:gd name="T1" fmla="*/ 0 h 116"/>
                <a:gd name="T2" fmla="*/ 0 w 11"/>
                <a:gd name="T3" fmla="*/ 5 h 116"/>
                <a:gd name="T4" fmla="*/ 0 w 11"/>
                <a:gd name="T5" fmla="*/ 110 h 116"/>
                <a:gd name="T6" fmla="*/ 6 w 11"/>
                <a:gd name="T7" fmla="*/ 116 h 116"/>
                <a:gd name="T8" fmla="*/ 11 w 11"/>
                <a:gd name="T9" fmla="*/ 110 h 116"/>
                <a:gd name="T10" fmla="*/ 11 w 11"/>
                <a:gd name="T11" fmla="*/ 5 h 116"/>
                <a:gd name="T12" fmla="*/ 6 w 1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11" h="116">
                  <a:moveTo>
                    <a:pt x="6" y="0"/>
                  </a:moveTo>
                  <a:cubicBezTo>
                    <a:pt x="3" y="0"/>
                    <a:pt x="0" y="2"/>
                    <a:pt x="0" y="5"/>
                  </a:cubicBezTo>
                  <a:cubicBezTo>
                    <a:pt x="0" y="40"/>
                    <a:pt x="0" y="75"/>
                    <a:pt x="0" y="110"/>
                  </a:cubicBezTo>
                  <a:cubicBezTo>
                    <a:pt x="0" y="114"/>
                    <a:pt x="3" y="116"/>
                    <a:pt x="6" y="116"/>
                  </a:cubicBezTo>
                  <a:cubicBezTo>
                    <a:pt x="9" y="116"/>
                    <a:pt x="11" y="114"/>
                    <a:pt x="11" y="110"/>
                  </a:cubicBezTo>
                  <a:cubicBezTo>
                    <a:pt x="11" y="75"/>
                    <a:pt x="11" y="40"/>
                    <a:pt x="11" y="5"/>
                  </a:cubicBezTo>
                  <a:cubicBezTo>
                    <a:pt x="11" y="2"/>
                    <a:pt x="9" y="0"/>
                    <a:pt x="6" y="0"/>
                  </a:cubicBezTo>
                </a:path>
              </a:pathLst>
            </a:custGeom>
            <a:solidFill>
              <a:srgbClr val="EBE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 name="îsľïḋé"/>
            <p:cNvSpPr/>
            <p:nvPr/>
          </p:nvSpPr>
          <p:spPr bwMode="auto">
            <a:xfrm>
              <a:off x="6381638" y="3145395"/>
              <a:ext cx="254127" cy="971780"/>
            </a:xfrm>
            <a:custGeom>
              <a:avLst/>
              <a:gdLst>
                <a:gd name="T0" fmla="*/ 60 w 60"/>
                <a:gd name="T1" fmla="*/ 9 h 230"/>
                <a:gd name="T2" fmla="*/ 49 w 60"/>
                <a:gd name="T3" fmla="*/ 0 h 230"/>
                <a:gd name="T4" fmla="*/ 11 w 60"/>
                <a:gd name="T5" fmla="*/ 0 h 230"/>
                <a:gd name="T6" fmla="*/ 0 w 60"/>
                <a:gd name="T7" fmla="*/ 9 h 230"/>
                <a:gd name="T8" fmla="*/ 9 w 60"/>
                <a:gd name="T9" fmla="*/ 17 h 230"/>
                <a:gd name="T10" fmla="*/ 9 w 60"/>
                <a:gd name="T11" fmla="*/ 21 h 230"/>
                <a:gd name="T12" fmla="*/ 9 w 60"/>
                <a:gd name="T13" fmla="*/ 213 h 230"/>
                <a:gd name="T14" fmla="*/ 30 w 60"/>
                <a:gd name="T15" fmla="*/ 230 h 230"/>
                <a:gd name="T16" fmla="*/ 51 w 60"/>
                <a:gd name="T17" fmla="*/ 213 h 230"/>
                <a:gd name="T18" fmla="*/ 51 w 60"/>
                <a:gd name="T19" fmla="*/ 21 h 230"/>
                <a:gd name="T20" fmla="*/ 50 w 60"/>
                <a:gd name="T21" fmla="*/ 17 h 230"/>
                <a:gd name="T22" fmla="*/ 60 w 60"/>
                <a:gd name="T23" fmla="*/ 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230">
                  <a:moveTo>
                    <a:pt x="60" y="9"/>
                  </a:moveTo>
                  <a:cubicBezTo>
                    <a:pt x="60" y="4"/>
                    <a:pt x="55" y="0"/>
                    <a:pt x="49" y="0"/>
                  </a:cubicBezTo>
                  <a:cubicBezTo>
                    <a:pt x="11" y="0"/>
                    <a:pt x="11" y="0"/>
                    <a:pt x="11" y="0"/>
                  </a:cubicBezTo>
                  <a:cubicBezTo>
                    <a:pt x="5" y="0"/>
                    <a:pt x="0" y="4"/>
                    <a:pt x="0" y="9"/>
                  </a:cubicBezTo>
                  <a:cubicBezTo>
                    <a:pt x="0" y="13"/>
                    <a:pt x="4" y="16"/>
                    <a:pt x="9" y="17"/>
                  </a:cubicBezTo>
                  <a:cubicBezTo>
                    <a:pt x="9" y="18"/>
                    <a:pt x="9" y="19"/>
                    <a:pt x="9" y="21"/>
                  </a:cubicBezTo>
                  <a:cubicBezTo>
                    <a:pt x="9" y="213"/>
                    <a:pt x="9" y="213"/>
                    <a:pt x="9" y="213"/>
                  </a:cubicBezTo>
                  <a:cubicBezTo>
                    <a:pt x="9" y="222"/>
                    <a:pt x="18" y="230"/>
                    <a:pt x="30" y="230"/>
                  </a:cubicBezTo>
                  <a:cubicBezTo>
                    <a:pt x="41" y="230"/>
                    <a:pt x="51" y="222"/>
                    <a:pt x="51" y="213"/>
                  </a:cubicBezTo>
                  <a:cubicBezTo>
                    <a:pt x="51" y="21"/>
                    <a:pt x="51" y="21"/>
                    <a:pt x="51" y="21"/>
                  </a:cubicBezTo>
                  <a:cubicBezTo>
                    <a:pt x="51" y="20"/>
                    <a:pt x="51" y="18"/>
                    <a:pt x="50" y="17"/>
                  </a:cubicBezTo>
                  <a:cubicBezTo>
                    <a:pt x="56" y="17"/>
                    <a:pt x="60" y="13"/>
                    <a:pt x="60" y="9"/>
                  </a:cubicBezTo>
                </a:path>
              </a:pathLst>
            </a:cu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işļíḑé"/>
            <p:cNvSpPr/>
            <p:nvPr/>
          </p:nvSpPr>
          <p:spPr bwMode="auto">
            <a:xfrm>
              <a:off x="6521915" y="3212485"/>
              <a:ext cx="44726" cy="489957"/>
            </a:xfrm>
            <a:custGeom>
              <a:avLst/>
              <a:gdLst>
                <a:gd name="T0" fmla="*/ 5 w 11"/>
                <a:gd name="T1" fmla="*/ 0 h 116"/>
                <a:gd name="T2" fmla="*/ 0 w 11"/>
                <a:gd name="T3" fmla="*/ 5 h 116"/>
                <a:gd name="T4" fmla="*/ 0 w 11"/>
                <a:gd name="T5" fmla="*/ 110 h 116"/>
                <a:gd name="T6" fmla="*/ 5 w 11"/>
                <a:gd name="T7" fmla="*/ 116 h 116"/>
                <a:gd name="T8" fmla="*/ 11 w 11"/>
                <a:gd name="T9" fmla="*/ 110 h 116"/>
                <a:gd name="T10" fmla="*/ 11 w 11"/>
                <a:gd name="T11" fmla="*/ 5 h 116"/>
                <a:gd name="T12" fmla="*/ 5 w 1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11" h="116">
                  <a:moveTo>
                    <a:pt x="5" y="0"/>
                  </a:moveTo>
                  <a:cubicBezTo>
                    <a:pt x="2" y="0"/>
                    <a:pt x="0" y="2"/>
                    <a:pt x="0" y="5"/>
                  </a:cubicBezTo>
                  <a:cubicBezTo>
                    <a:pt x="0" y="40"/>
                    <a:pt x="0" y="75"/>
                    <a:pt x="0" y="110"/>
                  </a:cubicBezTo>
                  <a:cubicBezTo>
                    <a:pt x="0" y="114"/>
                    <a:pt x="2" y="116"/>
                    <a:pt x="5" y="116"/>
                  </a:cubicBezTo>
                  <a:cubicBezTo>
                    <a:pt x="8" y="116"/>
                    <a:pt x="11" y="114"/>
                    <a:pt x="11" y="110"/>
                  </a:cubicBezTo>
                  <a:cubicBezTo>
                    <a:pt x="11" y="75"/>
                    <a:pt x="11" y="40"/>
                    <a:pt x="11" y="5"/>
                  </a:cubicBezTo>
                  <a:cubicBezTo>
                    <a:pt x="11" y="2"/>
                    <a:pt x="8" y="0"/>
                    <a:pt x="5" y="0"/>
                  </a:cubicBezTo>
                </a:path>
              </a:pathLst>
            </a:custGeom>
            <a:solidFill>
              <a:srgbClr val="E5EB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ïşḷíḋè"/>
            <p:cNvSpPr/>
            <p:nvPr/>
          </p:nvSpPr>
          <p:spPr bwMode="auto">
            <a:xfrm>
              <a:off x="6448727" y="3584526"/>
              <a:ext cx="117915" cy="485891"/>
            </a:xfrm>
            <a:custGeom>
              <a:avLst/>
              <a:gdLst>
                <a:gd name="T0" fmla="*/ 0 w 28"/>
                <a:gd name="T1" fmla="*/ 0 h 115"/>
                <a:gd name="T2" fmla="*/ 0 w 28"/>
                <a:gd name="T3" fmla="*/ 39 h 115"/>
                <a:gd name="T4" fmla="*/ 0 w 28"/>
                <a:gd name="T5" fmla="*/ 65 h 115"/>
                <a:gd name="T6" fmla="*/ 0 w 28"/>
                <a:gd name="T7" fmla="*/ 103 h 115"/>
                <a:gd name="T8" fmla="*/ 14 w 28"/>
                <a:gd name="T9" fmla="*/ 115 h 115"/>
                <a:gd name="T10" fmla="*/ 28 w 28"/>
                <a:gd name="T11" fmla="*/ 103 h 115"/>
                <a:gd name="T12" fmla="*/ 28 w 28"/>
                <a:gd name="T13" fmla="*/ 65 h 115"/>
                <a:gd name="T14" fmla="*/ 28 w 28"/>
                <a:gd name="T15" fmla="*/ 39 h 115"/>
                <a:gd name="T16" fmla="*/ 28 w 28"/>
                <a:gd name="T17" fmla="*/ 0 h 115"/>
                <a:gd name="T18" fmla="*/ 0 w 28"/>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115">
                  <a:moveTo>
                    <a:pt x="0" y="0"/>
                  </a:moveTo>
                  <a:cubicBezTo>
                    <a:pt x="0" y="39"/>
                    <a:pt x="0" y="39"/>
                    <a:pt x="0" y="39"/>
                  </a:cubicBezTo>
                  <a:cubicBezTo>
                    <a:pt x="0" y="65"/>
                    <a:pt x="0" y="65"/>
                    <a:pt x="0" y="65"/>
                  </a:cubicBezTo>
                  <a:cubicBezTo>
                    <a:pt x="0" y="103"/>
                    <a:pt x="0" y="103"/>
                    <a:pt x="0" y="103"/>
                  </a:cubicBezTo>
                  <a:cubicBezTo>
                    <a:pt x="0" y="110"/>
                    <a:pt x="6" y="115"/>
                    <a:pt x="14" y="115"/>
                  </a:cubicBezTo>
                  <a:cubicBezTo>
                    <a:pt x="21" y="115"/>
                    <a:pt x="28" y="110"/>
                    <a:pt x="28" y="103"/>
                  </a:cubicBezTo>
                  <a:cubicBezTo>
                    <a:pt x="28" y="65"/>
                    <a:pt x="28" y="65"/>
                    <a:pt x="28" y="65"/>
                  </a:cubicBezTo>
                  <a:cubicBezTo>
                    <a:pt x="28" y="39"/>
                    <a:pt x="28" y="39"/>
                    <a:pt x="28" y="39"/>
                  </a:cubicBezTo>
                  <a:cubicBezTo>
                    <a:pt x="28" y="0"/>
                    <a:pt x="28" y="0"/>
                    <a:pt x="28" y="0"/>
                  </a:cubicBezTo>
                  <a:lnTo>
                    <a:pt x="0" y="0"/>
                  </a:ln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i$ļîḓe"/>
            <p:cNvSpPr/>
            <p:nvPr/>
          </p:nvSpPr>
          <p:spPr bwMode="auto">
            <a:xfrm>
              <a:off x="5444418" y="3145395"/>
              <a:ext cx="252094" cy="971780"/>
            </a:xfrm>
            <a:custGeom>
              <a:avLst/>
              <a:gdLst>
                <a:gd name="T0" fmla="*/ 60 w 60"/>
                <a:gd name="T1" fmla="*/ 9 h 230"/>
                <a:gd name="T2" fmla="*/ 49 w 60"/>
                <a:gd name="T3" fmla="*/ 0 h 230"/>
                <a:gd name="T4" fmla="*/ 11 w 60"/>
                <a:gd name="T5" fmla="*/ 0 h 230"/>
                <a:gd name="T6" fmla="*/ 0 w 60"/>
                <a:gd name="T7" fmla="*/ 9 h 230"/>
                <a:gd name="T8" fmla="*/ 9 w 60"/>
                <a:gd name="T9" fmla="*/ 17 h 230"/>
                <a:gd name="T10" fmla="*/ 8 w 60"/>
                <a:gd name="T11" fmla="*/ 21 h 230"/>
                <a:gd name="T12" fmla="*/ 8 w 60"/>
                <a:gd name="T13" fmla="*/ 213 h 230"/>
                <a:gd name="T14" fmla="*/ 30 w 60"/>
                <a:gd name="T15" fmla="*/ 230 h 230"/>
                <a:gd name="T16" fmla="*/ 51 w 60"/>
                <a:gd name="T17" fmla="*/ 213 h 230"/>
                <a:gd name="T18" fmla="*/ 51 w 60"/>
                <a:gd name="T19" fmla="*/ 21 h 230"/>
                <a:gd name="T20" fmla="*/ 50 w 60"/>
                <a:gd name="T21" fmla="*/ 17 h 230"/>
                <a:gd name="T22" fmla="*/ 60 w 60"/>
                <a:gd name="T23" fmla="*/ 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230">
                  <a:moveTo>
                    <a:pt x="60" y="9"/>
                  </a:moveTo>
                  <a:cubicBezTo>
                    <a:pt x="60" y="4"/>
                    <a:pt x="55" y="0"/>
                    <a:pt x="49" y="0"/>
                  </a:cubicBezTo>
                  <a:cubicBezTo>
                    <a:pt x="11" y="0"/>
                    <a:pt x="11" y="0"/>
                    <a:pt x="11" y="0"/>
                  </a:cubicBezTo>
                  <a:cubicBezTo>
                    <a:pt x="5" y="0"/>
                    <a:pt x="0" y="4"/>
                    <a:pt x="0" y="9"/>
                  </a:cubicBezTo>
                  <a:cubicBezTo>
                    <a:pt x="0" y="13"/>
                    <a:pt x="4" y="16"/>
                    <a:pt x="9" y="17"/>
                  </a:cubicBezTo>
                  <a:cubicBezTo>
                    <a:pt x="9" y="18"/>
                    <a:pt x="8" y="19"/>
                    <a:pt x="8" y="21"/>
                  </a:cubicBezTo>
                  <a:cubicBezTo>
                    <a:pt x="8" y="213"/>
                    <a:pt x="8" y="213"/>
                    <a:pt x="8" y="213"/>
                  </a:cubicBezTo>
                  <a:cubicBezTo>
                    <a:pt x="8" y="222"/>
                    <a:pt x="18" y="230"/>
                    <a:pt x="30" y="230"/>
                  </a:cubicBezTo>
                  <a:cubicBezTo>
                    <a:pt x="41" y="230"/>
                    <a:pt x="51" y="222"/>
                    <a:pt x="51" y="213"/>
                  </a:cubicBezTo>
                  <a:cubicBezTo>
                    <a:pt x="51" y="21"/>
                    <a:pt x="51" y="21"/>
                    <a:pt x="51" y="21"/>
                  </a:cubicBezTo>
                  <a:cubicBezTo>
                    <a:pt x="51" y="20"/>
                    <a:pt x="51" y="18"/>
                    <a:pt x="50" y="17"/>
                  </a:cubicBezTo>
                  <a:cubicBezTo>
                    <a:pt x="56" y="17"/>
                    <a:pt x="60" y="13"/>
                    <a:pt x="60" y="9"/>
                  </a:cubicBezTo>
                </a:path>
              </a:pathLst>
            </a:cu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ïšlíḑe"/>
            <p:cNvSpPr/>
            <p:nvPr/>
          </p:nvSpPr>
          <p:spPr bwMode="auto">
            <a:xfrm>
              <a:off x="5578597" y="3212485"/>
              <a:ext cx="46760" cy="489957"/>
            </a:xfrm>
            <a:custGeom>
              <a:avLst/>
              <a:gdLst>
                <a:gd name="T0" fmla="*/ 6 w 11"/>
                <a:gd name="T1" fmla="*/ 0 h 116"/>
                <a:gd name="T2" fmla="*/ 0 w 11"/>
                <a:gd name="T3" fmla="*/ 5 h 116"/>
                <a:gd name="T4" fmla="*/ 0 w 11"/>
                <a:gd name="T5" fmla="*/ 110 h 116"/>
                <a:gd name="T6" fmla="*/ 6 w 11"/>
                <a:gd name="T7" fmla="*/ 116 h 116"/>
                <a:gd name="T8" fmla="*/ 11 w 11"/>
                <a:gd name="T9" fmla="*/ 110 h 116"/>
                <a:gd name="T10" fmla="*/ 11 w 11"/>
                <a:gd name="T11" fmla="*/ 5 h 116"/>
                <a:gd name="T12" fmla="*/ 6 w 1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11" h="116">
                  <a:moveTo>
                    <a:pt x="6" y="0"/>
                  </a:moveTo>
                  <a:cubicBezTo>
                    <a:pt x="3" y="0"/>
                    <a:pt x="0" y="2"/>
                    <a:pt x="0" y="5"/>
                  </a:cubicBezTo>
                  <a:cubicBezTo>
                    <a:pt x="0" y="40"/>
                    <a:pt x="0" y="75"/>
                    <a:pt x="0" y="110"/>
                  </a:cubicBezTo>
                  <a:cubicBezTo>
                    <a:pt x="0" y="114"/>
                    <a:pt x="3" y="116"/>
                    <a:pt x="6" y="116"/>
                  </a:cubicBezTo>
                  <a:cubicBezTo>
                    <a:pt x="9" y="116"/>
                    <a:pt x="11" y="114"/>
                    <a:pt x="11" y="110"/>
                  </a:cubicBezTo>
                  <a:cubicBezTo>
                    <a:pt x="11" y="75"/>
                    <a:pt x="11" y="40"/>
                    <a:pt x="11" y="5"/>
                  </a:cubicBezTo>
                  <a:cubicBezTo>
                    <a:pt x="11" y="2"/>
                    <a:pt x="9" y="0"/>
                    <a:pt x="6" y="0"/>
                  </a:cubicBezTo>
                </a:path>
              </a:pathLst>
            </a:custGeom>
            <a:solidFill>
              <a:srgbClr val="EAE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ïsḷïdè"/>
            <p:cNvSpPr/>
            <p:nvPr/>
          </p:nvSpPr>
          <p:spPr bwMode="auto">
            <a:xfrm>
              <a:off x="5511509" y="3584526"/>
              <a:ext cx="113849" cy="485891"/>
            </a:xfrm>
            <a:custGeom>
              <a:avLst/>
              <a:gdLst>
                <a:gd name="T0" fmla="*/ 0 w 27"/>
                <a:gd name="T1" fmla="*/ 0 h 115"/>
                <a:gd name="T2" fmla="*/ 0 w 27"/>
                <a:gd name="T3" fmla="*/ 39 h 115"/>
                <a:gd name="T4" fmla="*/ 0 w 27"/>
                <a:gd name="T5" fmla="*/ 65 h 115"/>
                <a:gd name="T6" fmla="*/ 0 w 27"/>
                <a:gd name="T7" fmla="*/ 103 h 115"/>
                <a:gd name="T8" fmla="*/ 14 w 27"/>
                <a:gd name="T9" fmla="*/ 115 h 115"/>
                <a:gd name="T10" fmla="*/ 27 w 27"/>
                <a:gd name="T11" fmla="*/ 103 h 115"/>
                <a:gd name="T12" fmla="*/ 27 w 27"/>
                <a:gd name="T13" fmla="*/ 65 h 115"/>
                <a:gd name="T14" fmla="*/ 27 w 27"/>
                <a:gd name="T15" fmla="*/ 39 h 115"/>
                <a:gd name="T16" fmla="*/ 27 w 27"/>
                <a:gd name="T17" fmla="*/ 0 h 115"/>
                <a:gd name="T18" fmla="*/ 0 w 27"/>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15">
                  <a:moveTo>
                    <a:pt x="0" y="0"/>
                  </a:moveTo>
                  <a:cubicBezTo>
                    <a:pt x="0" y="39"/>
                    <a:pt x="0" y="39"/>
                    <a:pt x="0" y="39"/>
                  </a:cubicBezTo>
                  <a:cubicBezTo>
                    <a:pt x="0" y="65"/>
                    <a:pt x="0" y="65"/>
                    <a:pt x="0" y="65"/>
                  </a:cubicBezTo>
                  <a:cubicBezTo>
                    <a:pt x="0" y="103"/>
                    <a:pt x="0" y="103"/>
                    <a:pt x="0" y="103"/>
                  </a:cubicBezTo>
                  <a:cubicBezTo>
                    <a:pt x="0" y="110"/>
                    <a:pt x="6" y="115"/>
                    <a:pt x="14" y="115"/>
                  </a:cubicBezTo>
                  <a:cubicBezTo>
                    <a:pt x="21" y="115"/>
                    <a:pt x="27" y="110"/>
                    <a:pt x="27" y="103"/>
                  </a:cubicBezTo>
                  <a:cubicBezTo>
                    <a:pt x="27" y="65"/>
                    <a:pt x="27" y="65"/>
                    <a:pt x="27" y="65"/>
                  </a:cubicBezTo>
                  <a:cubicBezTo>
                    <a:pt x="27" y="39"/>
                    <a:pt x="27" y="39"/>
                    <a:pt x="27" y="39"/>
                  </a:cubicBezTo>
                  <a:cubicBezTo>
                    <a:pt x="27" y="0"/>
                    <a:pt x="27" y="0"/>
                    <a:pt x="27" y="0"/>
                  </a:cubicBezTo>
                  <a:lnTo>
                    <a:pt x="0" y="0"/>
                  </a:ln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ï$ľïḑe"/>
            <p:cNvSpPr/>
            <p:nvPr/>
          </p:nvSpPr>
          <p:spPr bwMode="auto">
            <a:xfrm>
              <a:off x="7278196" y="4442457"/>
              <a:ext cx="121981" cy="54892"/>
            </a:xfrm>
            <a:custGeom>
              <a:avLst/>
              <a:gdLst>
                <a:gd name="T0" fmla="*/ 29 w 29"/>
                <a:gd name="T1" fmla="*/ 0 h 13"/>
                <a:gd name="T2" fmla="*/ 22 w 29"/>
                <a:gd name="T3" fmla="*/ 2 h 13"/>
                <a:gd name="T4" fmla="*/ 20 w 29"/>
                <a:gd name="T5" fmla="*/ 3 h 13"/>
                <a:gd name="T6" fmla="*/ 19 w 29"/>
                <a:gd name="T7" fmla="*/ 3 h 13"/>
                <a:gd name="T8" fmla="*/ 19 w 29"/>
                <a:gd name="T9" fmla="*/ 3 h 13"/>
                <a:gd name="T10" fmla="*/ 0 w 29"/>
                <a:gd name="T11" fmla="*/ 3 h 13"/>
                <a:gd name="T12" fmla="*/ 0 w 29"/>
                <a:gd name="T13" fmla="*/ 4 h 13"/>
                <a:gd name="T14" fmla="*/ 23 w 29"/>
                <a:gd name="T15" fmla="*/ 13 h 13"/>
                <a:gd name="T16" fmla="*/ 29 w 29"/>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
                  <a:moveTo>
                    <a:pt x="29" y="0"/>
                  </a:moveTo>
                  <a:cubicBezTo>
                    <a:pt x="27" y="1"/>
                    <a:pt x="25" y="2"/>
                    <a:pt x="22" y="2"/>
                  </a:cubicBezTo>
                  <a:cubicBezTo>
                    <a:pt x="22" y="2"/>
                    <a:pt x="21" y="3"/>
                    <a:pt x="20" y="3"/>
                  </a:cubicBezTo>
                  <a:cubicBezTo>
                    <a:pt x="20" y="3"/>
                    <a:pt x="19" y="3"/>
                    <a:pt x="19" y="3"/>
                  </a:cubicBezTo>
                  <a:cubicBezTo>
                    <a:pt x="19" y="3"/>
                    <a:pt x="19" y="3"/>
                    <a:pt x="19" y="3"/>
                  </a:cubicBezTo>
                  <a:cubicBezTo>
                    <a:pt x="13" y="3"/>
                    <a:pt x="6" y="3"/>
                    <a:pt x="0" y="3"/>
                  </a:cubicBezTo>
                  <a:cubicBezTo>
                    <a:pt x="0" y="3"/>
                    <a:pt x="0" y="3"/>
                    <a:pt x="0" y="4"/>
                  </a:cubicBezTo>
                  <a:cubicBezTo>
                    <a:pt x="0" y="7"/>
                    <a:pt x="8" y="10"/>
                    <a:pt x="23" y="13"/>
                  </a:cubicBezTo>
                  <a:cubicBezTo>
                    <a:pt x="29" y="0"/>
                    <a:pt x="29" y="0"/>
                    <a:pt x="29" y="0"/>
                  </a:cubicBezTo>
                </a:path>
              </a:pathLst>
            </a:custGeom>
            <a:solidFill>
              <a:srgbClr val="B3AE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i$1íḑe"/>
            <p:cNvSpPr/>
            <p:nvPr/>
          </p:nvSpPr>
          <p:spPr bwMode="auto">
            <a:xfrm>
              <a:off x="7278196" y="4418061"/>
              <a:ext cx="134179" cy="36594"/>
            </a:xfrm>
            <a:custGeom>
              <a:avLst/>
              <a:gdLst>
                <a:gd name="T0" fmla="*/ 32 w 32"/>
                <a:gd name="T1" fmla="*/ 0 h 9"/>
                <a:gd name="T2" fmla="*/ 0 w 32"/>
                <a:gd name="T3" fmla="*/ 9 h 9"/>
                <a:gd name="T4" fmla="*/ 19 w 32"/>
                <a:gd name="T5" fmla="*/ 9 h 9"/>
                <a:gd name="T6" fmla="*/ 19 w 32"/>
                <a:gd name="T7" fmla="*/ 9 h 9"/>
                <a:gd name="T8" fmla="*/ 20 w 32"/>
                <a:gd name="T9" fmla="*/ 9 h 9"/>
                <a:gd name="T10" fmla="*/ 22 w 32"/>
                <a:gd name="T11" fmla="*/ 8 h 9"/>
                <a:gd name="T12" fmla="*/ 29 w 32"/>
                <a:gd name="T13" fmla="*/ 6 h 9"/>
                <a:gd name="T14" fmla="*/ 32 w 32"/>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9">
                  <a:moveTo>
                    <a:pt x="32" y="0"/>
                  </a:moveTo>
                  <a:cubicBezTo>
                    <a:pt x="13" y="2"/>
                    <a:pt x="2" y="5"/>
                    <a:pt x="0" y="9"/>
                  </a:cubicBezTo>
                  <a:cubicBezTo>
                    <a:pt x="6" y="9"/>
                    <a:pt x="13" y="9"/>
                    <a:pt x="19" y="9"/>
                  </a:cubicBezTo>
                  <a:cubicBezTo>
                    <a:pt x="19" y="9"/>
                    <a:pt x="19" y="9"/>
                    <a:pt x="19" y="9"/>
                  </a:cubicBezTo>
                  <a:cubicBezTo>
                    <a:pt x="19" y="9"/>
                    <a:pt x="20" y="9"/>
                    <a:pt x="20" y="9"/>
                  </a:cubicBezTo>
                  <a:cubicBezTo>
                    <a:pt x="21" y="9"/>
                    <a:pt x="22" y="8"/>
                    <a:pt x="22" y="8"/>
                  </a:cubicBezTo>
                  <a:cubicBezTo>
                    <a:pt x="25" y="8"/>
                    <a:pt x="27" y="7"/>
                    <a:pt x="29" y="6"/>
                  </a:cubicBezTo>
                  <a:cubicBezTo>
                    <a:pt x="32" y="0"/>
                    <a:pt x="32" y="0"/>
                    <a:pt x="32" y="0"/>
                  </a:cubicBezTo>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 name="ïşļîḋê"/>
            <p:cNvSpPr/>
            <p:nvPr/>
          </p:nvSpPr>
          <p:spPr bwMode="auto">
            <a:xfrm>
              <a:off x="8136127" y="4426193"/>
              <a:ext cx="1114091" cy="117915"/>
            </a:xfrm>
            <a:custGeom>
              <a:avLst/>
              <a:gdLst>
                <a:gd name="T0" fmla="*/ 246 w 264"/>
                <a:gd name="T1" fmla="*/ 0 h 28"/>
                <a:gd name="T2" fmla="*/ 234 w 264"/>
                <a:gd name="T3" fmla="*/ 9 h 28"/>
                <a:gd name="T4" fmla="*/ 0 w 264"/>
                <a:gd name="T5" fmla="*/ 9 h 28"/>
                <a:gd name="T6" fmla="*/ 9 w 264"/>
                <a:gd name="T7" fmla="*/ 28 h 28"/>
                <a:gd name="T8" fmla="*/ 30 w 264"/>
                <a:gd name="T9" fmla="*/ 28 h 28"/>
                <a:gd name="T10" fmla="*/ 264 w 264"/>
                <a:gd name="T11" fmla="*/ 8 h 28"/>
                <a:gd name="T12" fmla="*/ 246 w 264"/>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64" h="28">
                  <a:moveTo>
                    <a:pt x="246" y="0"/>
                  </a:moveTo>
                  <a:cubicBezTo>
                    <a:pt x="245" y="5"/>
                    <a:pt x="240" y="9"/>
                    <a:pt x="234" y="9"/>
                  </a:cubicBezTo>
                  <a:cubicBezTo>
                    <a:pt x="0" y="9"/>
                    <a:pt x="0" y="9"/>
                    <a:pt x="0" y="9"/>
                  </a:cubicBezTo>
                  <a:cubicBezTo>
                    <a:pt x="9" y="28"/>
                    <a:pt x="9" y="28"/>
                    <a:pt x="9" y="28"/>
                  </a:cubicBezTo>
                  <a:cubicBezTo>
                    <a:pt x="16" y="28"/>
                    <a:pt x="23" y="28"/>
                    <a:pt x="30" y="28"/>
                  </a:cubicBezTo>
                  <a:cubicBezTo>
                    <a:pt x="159" y="28"/>
                    <a:pt x="264" y="19"/>
                    <a:pt x="264" y="8"/>
                  </a:cubicBezTo>
                  <a:cubicBezTo>
                    <a:pt x="264" y="5"/>
                    <a:pt x="257" y="3"/>
                    <a:pt x="246" y="0"/>
                  </a:cubicBezTo>
                </a:path>
              </a:pathLst>
            </a:custGeom>
            <a:solidFill>
              <a:srgbClr val="B3AE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 name="işľíďè"/>
            <p:cNvSpPr/>
            <p:nvPr/>
          </p:nvSpPr>
          <p:spPr bwMode="auto">
            <a:xfrm>
              <a:off x="7686832" y="2452138"/>
              <a:ext cx="1504429" cy="2012682"/>
            </a:xfrm>
            <a:custGeom>
              <a:avLst/>
              <a:gdLst>
                <a:gd name="T0" fmla="*/ 352 w 356"/>
                <a:gd name="T1" fmla="*/ 457 h 476"/>
                <a:gd name="T2" fmla="*/ 208 w 356"/>
                <a:gd name="T3" fmla="*/ 158 h 476"/>
                <a:gd name="T4" fmla="*/ 208 w 356"/>
                <a:gd name="T5" fmla="*/ 42 h 476"/>
                <a:gd name="T6" fmla="*/ 207 w 356"/>
                <a:gd name="T7" fmla="*/ 35 h 476"/>
                <a:gd name="T8" fmla="*/ 223 w 356"/>
                <a:gd name="T9" fmla="*/ 18 h 476"/>
                <a:gd name="T10" fmla="*/ 205 w 356"/>
                <a:gd name="T11" fmla="*/ 0 h 476"/>
                <a:gd name="T12" fmla="*/ 144 w 356"/>
                <a:gd name="T13" fmla="*/ 0 h 476"/>
                <a:gd name="T14" fmla="*/ 126 w 356"/>
                <a:gd name="T15" fmla="*/ 18 h 476"/>
                <a:gd name="T16" fmla="*/ 140 w 356"/>
                <a:gd name="T17" fmla="*/ 35 h 476"/>
                <a:gd name="T18" fmla="*/ 139 w 356"/>
                <a:gd name="T19" fmla="*/ 42 h 476"/>
                <a:gd name="T20" fmla="*/ 139 w 356"/>
                <a:gd name="T21" fmla="*/ 158 h 476"/>
                <a:gd name="T22" fmla="*/ 4 w 356"/>
                <a:gd name="T23" fmla="*/ 457 h 476"/>
                <a:gd name="T24" fmla="*/ 16 w 356"/>
                <a:gd name="T25" fmla="*/ 476 h 476"/>
                <a:gd name="T26" fmla="*/ 340 w 356"/>
                <a:gd name="T27" fmla="*/ 476 h 476"/>
                <a:gd name="T28" fmla="*/ 352 w 356"/>
                <a:gd name="T29" fmla="*/ 45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6" h="476">
                  <a:moveTo>
                    <a:pt x="352" y="457"/>
                  </a:moveTo>
                  <a:cubicBezTo>
                    <a:pt x="208" y="158"/>
                    <a:pt x="208" y="158"/>
                    <a:pt x="208" y="158"/>
                  </a:cubicBezTo>
                  <a:cubicBezTo>
                    <a:pt x="208" y="42"/>
                    <a:pt x="208" y="42"/>
                    <a:pt x="208" y="42"/>
                  </a:cubicBezTo>
                  <a:cubicBezTo>
                    <a:pt x="208" y="40"/>
                    <a:pt x="207" y="37"/>
                    <a:pt x="207" y="35"/>
                  </a:cubicBezTo>
                  <a:cubicBezTo>
                    <a:pt x="216" y="34"/>
                    <a:pt x="223" y="27"/>
                    <a:pt x="223" y="18"/>
                  </a:cubicBezTo>
                  <a:cubicBezTo>
                    <a:pt x="223" y="8"/>
                    <a:pt x="215" y="0"/>
                    <a:pt x="205" y="0"/>
                  </a:cubicBezTo>
                  <a:cubicBezTo>
                    <a:pt x="144" y="0"/>
                    <a:pt x="144" y="0"/>
                    <a:pt x="144" y="0"/>
                  </a:cubicBezTo>
                  <a:cubicBezTo>
                    <a:pt x="134" y="0"/>
                    <a:pt x="126" y="8"/>
                    <a:pt x="126" y="18"/>
                  </a:cubicBezTo>
                  <a:cubicBezTo>
                    <a:pt x="126" y="26"/>
                    <a:pt x="132" y="33"/>
                    <a:pt x="140" y="35"/>
                  </a:cubicBezTo>
                  <a:cubicBezTo>
                    <a:pt x="140" y="37"/>
                    <a:pt x="139" y="40"/>
                    <a:pt x="139" y="42"/>
                  </a:cubicBezTo>
                  <a:cubicBezTo>
                    <a:pt x="139" y="158"/>
                    <a:pt x="139" y="158"/>
                    <a:pt x="139" y="158"/>
                  </a:cubicBezTo>
                  <a:cubicBezTo>
                    <a:pt x="4" y="457"/>
                    <a:pt x="4" y="457"/>
                    <a:pt x="4" y="457"/>
                  </a:cubicBezTo>
                  <a:cubicBezTo>
                    <a:pt x="0" y="466"/>
                    <a:pt x="7" y="476"/>
                    <a:pt x="16" y="476"/>
                  </a:cubicBezTo>
                  <a:cubicBezTo>
                    <a:pt x="340" y="476"/>
                    <a:pt x="340" y="476"/>
                    <a:pt x="340" y="476"/>
                  </a:cubicBezTo>
                  <a:cubicBezTo>
                    <a:pt x="350" y="476"/>
                    <a:pt x="356" y="466"/>
                    <a:pt x="352" y="457"/>
                  </a:cubicBezTo>
                </a:path>
              </a:pathLst>
            </a:cu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 name="îṥľîḍè"/>
            <p:cNvSpPr/>
            <p:nvPr/>
          </p:nvSpPr>
          <p:spPr bwMode="auto">
            <a:xfrm>
              <a:off x="7827109" y="3812223"/>
              <a:ext cx="1223874" cy="563145"/>
            </a:xfrm>
            <a:custGeom>
              <a:avLst/>
              <a:gdLst>
                <a:gd name="T0" fmla="*/ 230 w 290"/>
                <a:gd name="T1" fmla="*/ 0 h 133"/>
                <a:gd name="T2" fmla="*/ 56 w 290"/>
                <a:gd name="T3" fmla="*/ 0 h 133"/>
                <a:gd name="T4" fmla="*/ 3 w 290"/>
                <a:gd name="T5" fmla="*/ 118 h 133"/>
                <a:gd name="T6" fmla="*/ 13 w 290"/>
                <a:gd name="T7" fmla="*/ 133 h 133"/>
                <a:gd name="T8" fmla="*/ 277 w 290"/>
                <a:gd name="T9" fmla="*/ 133 h 133"/>
                <a:gd name="T10" fmla="*/ 287 w 290"/>
                <a:gd name="T11" fmla="*/ 117 h 133"/>
                <a:gd name="T12" fmla="*/ 230 w 290"/>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290" h="133">
                  <a:moveTo>
                    <a:pt x="230" y="0"/>
                  </a:moveTo>
                  <a:cubicBezTo>
                    <a:pt x="56" y="0"/>
                    <a:pt x="56" y="0"/>
                    <a:pt x="56" y="0"/>
                  </a:cubicBezTo>
                  <a:cubicBezTo>
                    <a:pt x="3" y="118"/>
                    <a:pt x="3" y="118"/>
                    <a:pt x="3" y="118"/>
                  </a:cubicBezTo>
                  <a:cubicBezTo>
                    <a:pt x="0" y="125"/>
                    <a:pt x="5" y="133"/>
                    <a:pt x="13" y="133"/>
                  </a:cubicBezTo>
                  <a:cubicBezTo>
                    <a:pt x="277" y="133"/>
                    <a:pt x="277" y="133"/>
                    <a:pt x="277" y="133"/>
                  </a:cubicBezTo>
                  <a:cubicBezTo>
                    <a:pt x="285" y="133"/>
                    <a:pt x="290" y="125"/>
                    <a:pt x="287" y="117"/>
                  </a:cubicBezTo>
                  <a:cubicBezTo>
                    <a:pt x="230" y="0"/>
                    <a:pt x="230" y="0"/>
                    <a:pt x="230" y="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 name="ïşḷíḍê"/>
            <p:cNvSpPr/>
            <p:nvPr/>
          </p:nvSpPr>
          <p:spPr bwMode="auto">
            <a:xfrm>
              <a:off x="8430915" y="2594449"/>
              <a:ext cx="337480" cy="1142553"/>
            </a:xfrm>
            <a:custGeom>
              <a:avLst/>
              <a:gdLst>
                <a:gd name="T0" fmla="*/ 9 w 80"/>
                <a:gd name="T1" fmla="*/ 0 h 270"/>
                <a:gd name="T2" fmla="*/ 3 w 80"/>
                <a:gd name="T3" fmla="*/ 6 h 270"/>
                <a:gd name="T4" fmla="*/ 3 w 80"/>
                <a:gd name="T5" fmla="*/ 79 h 270"/>
                <a:gd name="T6" fmla="*/ 5 w 80"/>
                <a:gd name="T7" fmla="*/ 135 h 270"/>
                <a:gd name="T8" fmla="*/ 39 w 80"/>
                <a:gd name="T9" fmla="*/ 206 h 270"/>
                <a:gd name="T10" fmla="*/ 69 w 80"/>
                <a:gd name="T11" fmla="*/ 268 h 270"/>
                <a:gd name="T12" fmla="*/ 73 w 80"/>
                <a:gd name="T13" fmla="*/ 270 h 270"/>
                <a:gd name="T14" fmla="*/ 78 w 80"/>
                <a:gd name="T15" fmla="*/ 262 h 270"/>
                <a:gd name="T16" fmla="*/ 15 w 80"/>
                <a:gd name="T17" fmla="*/ 131 h 270"/>
                <a:gd name="T18" fmla="*/ 14 w 80"/>
                <a:gd name="T19" fmla="*/ 128 h 270"/>
                <a:gd name="T20" fmla="*/ 14 w 80"/>
                <a:gd name="T21" fmla="*/ 120 h 270"/>
                <a:gd name="T22" fmla="*/ 14 w 80"/>
                <a:gd name="T23" fmla="*/ 79 h 270"/>
                <a:gd name="T24" fmla="*/ 14 w 80"/>
                <a:gd name="T25" fmla="*/ 6 h 270"/>
                <a:gd name="T26" fmla="*/ 9 w 80"/>
                <a:gd name="T2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270">
                  <a:moveTo>
                    <a:pt x="9" y="0"/>
                  </a:moveTo>
                  <a:cubicBezTo>
                    <a:pt x="6" y="0"/>
                    <a:pt x="3" y="2"/>
                    <a:pt x="3" y="6"/>
                  </a:cubicBezTo>
                  <a:cubicBezTo>
                    <a:pt x="3" y="30"/>
                    <a:pt x="3" y="54"/>
                    <a:pt x="3" y="79"/>
                  </a:cubicBezTo>
                  <a:cubicBezTo>
                    <a:pt x="3" y="96"/>
                    <a:pt x="0" y="118"/>
                    <a:pt x="5" y="135"/>
                  </a:cubicBezTo>
                  <a:cubicBezTo>
                    <a:pt x="13" y="159"/>
                    <a:pt x="28" y="183"/>
                    <a:pt x="39" y="206"/>
                  </a:cubicBezTo>
                  <a:cubicBezTo>
                    <a:pt x="49" y="227"/>
                    <a:pt x="59" y="247"/>
                    <a:pt x="69" y="268"/>
                  </a:cubicBezTo>
                  <a:cubicBezTo>
                    <a:pt x="70" y="270"/>
                    <a:pt x="71" y="270"/>
                    <a:pt x="73" y="270"/>
                  </a:cubicBezTo>
                  <a:cubicBezTo>
                    <a:pt x="77" y="270"/>
                    <a:pt x="80" y="267"/>
                    <a:pt x="78" y="262"/>
                  </a:cubicBezTo>
                  <a:cubicBezTo>
                    <a:pt x="57" y="219"/>
                    <a:pt x="33" y="176"/>
                    <a:pt x="15" y="131"/>
                  </a:cubicBezTo>
                  <a:cubicBezTo>
                    <a:pt x="15" y="130"/>
                    <a:pt x="14" y="129"/>
                    <a:pt x="14" y="128"/>
                  </a:cubicBezTo>
                  <a:cubicBezTo>
                    <a:pt x="14" y="126"/>
                    <a:pt x="14" y="123"/>
                    <a:pt x="14" y="120"/>
                  </a:cubicBezTo>
                  <a:cubicBezTo>
                    <a:pt x="14" y="107"/>
                    <a:pt x="14" y="93"/>
                    <a:pt x="14" y="79"/>
                  </a:cubicBezTo>
                  <a:cubicBezTo>
                    <a:pt x="14" y="54"/>
                    <a:pt x="14" y="30"/>
                    <a:pt x="14" y="6"/>
                  </a:cubicBezTo>
                  <a:cubicBezTo>
                    <a:pt x="14" y="2"/>
                    <a:pt x="12" y="0"/>
                    <a:pt x="9" y="0"/>
                  </a:cubicBezTo>
                </a:path>
              </a:pathLst>
            </a:custGeom>
            <a:solidFill>
              <a:srgbClr val="E5EB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 name="i$ļíḍé"/>
            <p:cNvSpPr/>
            <p:nvPr/>
          </p:nvSpPr>
          <p:spPr bwMode="auto">
            <a:xfrm>
              <a:off x="8485806" y="3889478"/>
              <a:ext cx="58958" cy="58958"/>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 name="ïṥlïḓé"/>
            <p:cNvSpPr/>
            <p:nvPr/>
          </p:nvSpPr>
          <p:spPr bwMode="auto">
            <a:xfrm>
              <a:off x="8646414" y="3812223"/>
              <a:ext cx="54892" cy="54892"/>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 name="îśḻîḓe"/>
            <p:cNvSpPr/>
            <p:nvPr/>
          </p:nvSpPr>
          <p:spPr bwMode="auto">
            <a:xfrm>
              <a:off x="8654546" y="4092779"/>
              <a:ext cx="58958" cy="58958"/>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iṩľïḍe"/>
            <p:cNvSpPr/>
            <p:nvPr/>
          </p:nvSpPr>
          <p:spPr bwMode="auto">
            <a:xfrm>
              <a:off x="8447179" y="3554031"/>
              <a:ext cx="58958" cy="56924"/>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ïṥḷîḑé"/>
            <p:cNvSpPr/>
            <p:nvPr/>
          </p:nvSpPr>
          <p:spPr bwMode="auto">
            <a:xfrm>
              <a:off x="8290636" y="3651616"/>
              <a:ext cx="54892" cy="54892"/>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íṡľîḑe"/>
            <p:cNvSpPr/>
            <p:nvPr/>
          </p:nvSpPr>
          <p:spPr bwMode="auto">
            <a:xfrm>
              <a:off x="8528499" y="3720738"/>
              <a:ext cx="54892" cy="54892"/>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 name="íṧľïḍè"/>
            <p:cNvSpPr/>
            <p:nvPr/>
          </p:nvSpPr>
          <p:spPr bwMode="auto">
            <a:xfrm>
              <a:off x="8345528" y="3399522"/>
              <a:ext cx="60990" cy="54892"/>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iṥḷïde"/>
            <p:cNvSpPr/>
            <p:nvPr/>
          </p:nvSpPr>
          <p:spPr bwMode="auto">
            <a:xfrm>
              <a:off x="8670810" y="3960634"/>
              <a:ext cx="60990" cy="58958"/>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îslîḋe"/>
            <p:cNvSpPr/>
            <p:nvPr/>
          </p:nvSpPr>
          <p:spPr bwMode="auto">
            <a:xfrm>
              <a:off x="8516301" y="4037888"/>
              <a:ext cx="54892" cy="54892"/>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 name="îSḷîḑê"/>
            <p:cNvSpPr/>
            <p:nvPr/>
          </p:nvSpPr>
          <p:spPr bwMode="auto">
            <a:xfrm>
              <a:off x="8363825" y="4023656"/>
              <a:ext cx="58958" cy="58958"/>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ïś1îḑè"/>
            <p:cNvSpPr/>
            <p:nvPr/>
          </p:nvSpPr>
          <p:spPr bwMode="auto">
            <a:xfrm>
              <a:off x="8270306" y="3867115"/>
              <a:ext cx="54892" cy="54892"/>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işḷïḍe"/>
            <p:cNvSpPr/>
            <p:nvPr/>
          </p:nvSpPr>
          <p:spPr bwMode="auto">
            <a:xfrm>
              <a:off x="7827109" y="3854917"/>
              <a:ext cx="1223874" cy="520451"/>
            </a:xfrm>
            <a:custGeom>
              <a:avLst/>
              <a:gdLst>
                <a:gd name="T0" fmla="*/ 283 w 290"/>
                <a:gd name="T1" fmla="*/ 99 h 123"/>
                <a:gd name="T2" fmla="*/ 52 w 290"/>
                <a:gd name="T3" fmla="*/ 0 h 123"/>
                <a:gd name="T4" fmla="*/ 3 w 290"/>
                <a:gd name="T5" fmla="*/ 108 h 123"/>
                <a:gd name="T6" fmla="*/ 13 w 290"/>
                <a:gd name="T7" fmla="*/ 123 h 123"/>
                <a:gd name="T8" fmla="*/ 277 w 290"/>
                <a:gd name="T9" fmla="*/ 123 h 123"/>
                <a:gd name="T10" fmla="*/ 287 w 290"/>
                <a:gd name="T11" fmla="*/ 108 h 123"/>
                <a:gd name="T12" fmla="*/ 283 w 290"/>
                <a:gd name="T13" fmla="*/ 99 h 123"/>
              </a:gdLst>
              <a:ahLst/>
              <a:cxnLst>
                <a:cxn ang="0">
                  <a:pos x="T0" y="T1"/>
                </a:cxn>
                <a:cxn ang="0">
                  <a:pos x="T2" y="T3"/>
                </a:cxn>
                <a:cxn ang="0">
                  <a:pos x="T4" y="T5"/>
                </a:cxn>
                <a:cxn ang="0">
                  <a:pos x="T6" y="T7"/>
                </a:cxn>
                <a:cxn ang="0">
                  <a:pos x="T8" y="T9"/>
                </a:cxn>
                <a:cxn ang="0">
                  <a:pos x="T10" y="T11"/>
                </a:cxn>
                <a:cxn ang="0">
                  <a:pos x="T12" y="T13"/>
                </a:cxn>
              </a:cxnLst>
              <a:rect l="0" t="0" r="r" b="b"/>
              <a:pathLst>
                <a:path w="290" h="123">
                  <a:moveTo>
                    <a:pt x="283" y="99"/>
                  </a:moveTo>
                  <a:cubicBezTo>
                    <a:pt x="154" y="98"/>
                    <a:pt x="84" y="40"/>
                    <a:pt x="52" y="0"/>
                  </a:cubicBezTo>
                  <a:cubicBezTo>
                    <a:pt x="3" y="108"/>
                    <a:pt x="3" y="108"/>
                    <a:pt x="3" y="108"/>
                  </a:cubicBezTo>
                  <a:cubicBezTo>
                    <a:pt x="0" y="115"/>
                    <a:pt x="5" y="123"/>
                    <a:pt x="13" y="123"/>
                  </a:cubicBezTo>
                  <a:cubicBezTo>
                    <a:pt x="277" y="123"/>
                    <a:pt x="277" y="123"/>
                    <a:pt x="277" y="123"/>
                  </a:cubicBezTo>
                  <a:cubicBezTo>
                    <a:pt x="285" y="123"/>
                    <a:pt x="290" y="115"/>
                    <a:pt x="287" y="108"/>
                  </a:cubicBezTo>
                  <a:cubicBezTo>
                    <a:pt x="283" y="99"/>
                    <a:pt x="283" y="99"/>
                    <a:pt x="283" y="99"/>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 name="îśḻiḓê"/>
            <p:cNvSpPr/>
            <p:nvPr/>
          </p:nvSpPr>
          <p:spPr bwMode="auto">
            <a:xfrm>
              <a:off x="8422783" y="4133439"/>
              <a:ext cx="54892" cy="58958"/>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 name="íşļîdè"/>
            <p:cNvSpPr/>
            <p:nvPr/>
          </p:nvSpPr>
          <p:spPr bwMode="auto">
            <a:xfrm>
              <a:off x="6816703" y="4607132"/>
              <a:ext cx="1610146" cy="164675"/>
            </a:xfrm>
            <a:custGeom>
              <a:avLst/>
              <a:gdLst>
                <a:gd name="T0" fmla="*/ 120 w 381"/>
                <a:gd name="T1" fmla="*/ 0 h 39"/>
                <a:gd name="T2" fmla="*/ 0 w 381"/>
                <a:gd name="T3" fmla="*/ 19 h 39"/>
                <a:gd name="T4" fmla="*/ 191 w 381"/>
                <a:gd name="T5" fmla="*/ 39 h 39"/>
                <a:gd name="T6" fmla="*/ 381 w 381"/>
                <a:gd name="T7" fmla="*/ 19 h 39"/>
                <a:gd name="T8" fmla="*/ 331 w 381"/>
                <a:gd name="T9" fmla="*/ 5 h 39"/>
                <a:gd name="T10" fmla="*/ 335 w 381"/>
                <a:gd name="T11" fmla="*/ 15 h 39"/>
                <a:gd name="T12" fmla="*/ 328 w 381"/>
                <a:gd name="T13" fmla="*/ 27 h 39"/>
                <a:gd name="T14" fmla="*/ 121 w 381"/>
                <a:gd name="T15" fmla="*/ 27 h 39"/>
                <a:gd name="T16" fmla="*/ 114 w 381"/>
                <a:gd name="T17" fmla="*/ 15 h 39"/>
                <a:gd name="T18" fmla="*/ 120 w 381"/>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39">
                  <a:moveTo>
                    <a:pt x="120" y="0"/>
                  </a:moveTo>
                  <a:cubicBezTo>
                    <a:pt x="50" y="3"/>
                    <a:pt x="0" y="10"/>
                    <a:pt x="0" y="19"/>
                  </a:cubicBezTo>
                  <a:cubicBezTo>
                    <a:pt x="0" y="30"/>
                    <a:pt x="85" y="39"/>
                    <a:pt x="191" y="39"/>
                  </a:cubicBezTo>
                  <a:cubicBezTo>
                    <a:pt x="296" y="39"/>
                    <a:pt x="381" y="30"/>
                    <a:pt x="381" y="19"/>
                  </a:cubicBezTo>
                  <a:cubicBezTo>
                    <a:pt x="381" y="13"/>
                    <a:pt x="362" y="9"/>
                    <a:pt x="331" y="5"/>
                  </a:cubicBezTo>
                  <a:cubicBezTo>
                    <a:pt x="335" y="15"/>
                    <a:pt x="335" y="15"/>
                    <a:pt x="335" y="15"/>
                  </a:cubicBezTo>
                  <a:cubicBezTo>
                    <a:pt x="338" y="20"/>
                    <a:pt x="334" y="27"/>
                    <a:pt x="328" y="27"/>
                  </a:cubicBezTo>
                  <a:cubicBezTo>
                    <a:pt x="121" y="27"/>
                    <a:pt x="121" y="27"/>
                    <a:pt x="121" y="27"/>
                  </a:cubicBezTo>
                  <a:cubicBezTo>
                    <a:pt x="115" y="27"/>
                    <a:pt x="111" y="20"/>
                    <a:pt x="114" y="15"/>
                  </a:cubicBezTo>
                  <a:cubicBezTo>
                    <a:pt x="120" y="0"/>
                    <a:pt x="120" y="0"/>
                    <a:pt x="120" y="0"/>
                  </a:cubicBezTo>
                </a:path>
              </a:pathLst>
            </a:custGeom>
            <a:solidFill>
              <a:srgbClr val="B3AE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 name="íṧ1ídé"/>
            <p:cNvSpPr/>
            <p:nvPr/>
          </p:nvSpPr>
          <p:spPr bwMode="auto">
            <a:xfrm>
              <a:off x="7286328" y="3436116"/>
              <a:ext cx="959582" cy="1284864"/>
            </a:xfrm>
            <a:custGeom>
              <a:avLst/>
              <a:gdLst>
                <a:gd name="T0" fmla="*/ 224 w 227"/>
                <a:gd name="T1" fmla="*/ 292 h 304"/>
                <a:gd name="T2" fmla="*/ 132 w 227"/>
                <a:gd name="T3" fmla="*/ 101 h 304"/>
                <a:gd name="T4" fmla="*/ 132 w 227"/>
                <a:gd name="T5" fmla="*/ 27 h 304"/>
                <a:gd name="T6" fmla="*/ 132 w 227"/>
                <a:gd name="T7" fmla="*/ 22 h 304"/>
                <a:gd name="T8" fmla="*/ 142 w 227"/>
                <a:gd name="T9" fmla="*/ 11 h 304"/>
                <a:gd name="T10" fmla="*/ 131 w 227"/>
                <a:gd name="T11" fmla="*/ 0 h 304"/>
                <a:gd name="T12" fmla="*/ 91 w 227"/>
                <a:gd name="T13" fmla="*/ 0 h 304"/>
                <a:gd name="T14" fmla="*/ 80 w 227"/>
                <a:gd name="T15" fmla="*/ 11 h 304"/>
                <a:gd name="T16" fmla="*/ 89 w 227"/>
                <a:gd name="T17" fmla="*/ 22 h 304"/>
                <a:gd name="T18" fmla="*/ 89 w 227"/>
                <a:gd name="T19" fmla="*/ 27 h 304"/>
                <a:gd name="T20" fmla="*/ 89 w 227"/>
                <a:gd name="T21" fmla="*/ 101 h 304"/>
                <a:gd name="T22" fmla="*/ 3 w 227"/>
                <a:gd name="T23" fmla="*/ 292 h 304"/>
                <a:gd name="T24" fmla="*/ 10 w 227"/>
                <a:gd name="T25" fmla="*/ 304 h 304"/>
                <a:gd name="T26" fmla="*/ 217 w 227"/>
                <a:gd name="T27" fmla="*/ 304 h 304"/>
                <a:gd name="T28" fmla="*/ 224 w 227"/>
                <a:gd name="T29" fmla="*/ 29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7" h="304">
                  <a:moveTo>
                    <a:pt x="224" y="292"/>
                  </a:moveTo>
                  <a:cubicBezTo>
                    <a:pt x="132" y="101"/>
                    <a:pt x="132" y="101"/>
                    <a:pt x="132" y="101"/>
                  </a:cubicBezTo>
                  <a:cubicBezTo>
                    <a:pt x="132" y="27"/>
                    <a:pt x="132" y="27"/>
                    <a:pt x="132" y="27"/>
                  </a:cubicBezTo>
                  <a:cubicBezTo>
                    <a:pt x="132" y="25"/>
                    <a:pt x="132" y="24"/>
                    <a:pt x="132" y="22"/>
                  </a:cubicBezTo>
                  <a:cubicBezTo>
                    <a:pt x="137" y="22"/>
                    <a:pt x="142" y="17"/>
                    <a:pt x="142" y="11"/>
                  </a:cubicBezTo>
                  <a:cubicBezTo>
                    <a:pt x="142" y="5"/>
                    <a:pt x="137" y="0"/>
                    <a:pt x="131" y="0"/>
                  </a:cubicBezTo>
                  <a:cubicBezTo>
                    <a:pt x="91" y="0"/>
                    <a:pt x="91" y="0"/>
                    <a:pt x="91" y="0"/>
                  </a:cubicBezTo>
                  <a:cubicBezTo>
                    <a:pt x="85" y="0"/>
                    <a:pt x="80" y="5"/>
                    <a:pt x="80" y="11"/>
                  </a:cubicBezTo>
                  <a:cubicBezTo>
                    <a:pt x="80" y="17"/>
                    <a:pt x="84" y="21"/>
                    <a:pt x="89" y="22"/>
                  </a:cubicBezTo>
                  <a:cubicBezTo>
                    <a:pt x="89" y="24"/>
                    <a:pt x="89" y="25"/>
                    <a:pt x="89" y="27"/>
                  </a:cubicBezTo>
                  <a:cubicBezTo>
                    <a:pt x="89" y="101"/>
                    <a:pt x="89" y="101"/>
                    <a:pt x="89" y="101"/>
                  </a:cubicBezTo>
                  <a:cubicBezTo>
                    <a:pt x="3" y="292"/>
                    <a:pt x="3" y="292"/>
                    <a:pt x="3" y="292"/>
                  </a:cubicBezTo>
                  <a:cubicBezTo>
                    <a:pt x="0" y="297"/>
                    <a:pt x="4" y="304"/>
                    <a:pt x="10" y="304"/>
                  </a:cubicBezTo>
                  <a:cubicBezTo>
                    <a:pt x="217" y="304"/>
                    <a:pt x="217" y="304"/>
                    <a:pt x="217" y="304"/>
                  </a:cubicBezTo>
                  <a:cubicBezTo>
                    <a:pt x="223" y="304"/>
                    <a:pt x="227" y="297"/>
                    <a:pt x="224" y="292"/>
                  </a:cubicBezTo>
                </a:path>
              </a:pathLst>
            </a:cu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 name="íṧlîďe"/>
            <p:cNvSpPr/>
            <p:nvPr/>
          </p:nvSpPr>
          <p:spPr bwMode="auto">
            <a:xfrm>
              <a:off x="7373748" y="4304212"/>
              <a:ext cx="782711" cy="357810"/>
            </a:xfrm>
            <a:custGeom>
              <a:avLst/>
              <a:gdLst>
                <a:gd name="T0" fmla="*/ 147 w 185"/>
                <a:gd name="T1" fmla="*/ 0 h 85"/>
                <a:gd name="T2" fmla="*/ 36 w 185"/>
                <a:gd name="T3" fmla="*/ 0 h 85"/>
                <a:gd name="T4" fmla="*/ 2 w 185"/>
                <a:gd name="T5" fmla="*/ 76 h 85"/>
                <a:gd name="T6" fmla="*/ 8 w 185"/>
                <a:gd name="T7" fmla="*/ 85 h 85"/>
                <a:gd name="T8" fmla="*/ 177 w 185"/>
                <a:gd name="T9" fmla="*/ 85 h 85"/>
                <a:gd name="T10" fmla="*/ 183 w 185"/>
                <a:gd name="T11" fmla="*/ 75 h 85"/>
                <a:gd name="T12" fmla="*/ 147 w 185"/>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185" h="85">
                  <a:moveTo>
                    <a:pt x="147" y="0"/>
                  </a:moveTo>
                  <a:cubicBezTo>
                    <a:pt x="36" y="0"/>
                    <a:pt x="36" y="0"/>
                    <a:pt x="36" y="0"/>
                  </a:cubicBezTo>
                  <a:cubicBezTo>
                    <a:pt x="2" y="76"/>
                    <a:pt x="2" y="76"/>
                    <a:pt x="2" y="76"/>
                  </a:cubicBezTo>
                  <a:cubicBezTo>
                    <a:pt x="0" y="80"/>
                    <a:pt x="3" y="85"/>
                    <a:pt x="8" y="85"/>
                  </a:cubicBezTo>
                  <a:cubicBezTo>
                    <a:pt x="177" y="85"/>
                    <a:pt x="177" y="85"/>
                    <a:pt x="177" y="85"/>
                  </a:cubicBezTo>
                  <a:cubicBezTo>
                    <a:pt x="182" y="85"/>
                    <a:pt x="185" y="80"/>
                    <a:pt x="183" y="75"/>
                  </a:cubicBezTo>
                  <a:cubicBezTo>
                    <a:pt x="147" y="0"/>
                    <a:pt x="147" y="0"/>
                    <a:pt x="147" y="0"/>
                  </a:cubicBezTo>
                </a:path>
              </a:pathLst>
            </a:cu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íṣḻíḓe"/>
            <p:cNvSpPr/>
            <p:nvPr/>
          </p:nvSpPr>
          <p:spPr bwMode="auto">
            <a:xfrm>
              <a:off x="7760021" y="3529635"/>
              <a:ext cx="215499" cy="727819"/>
            </a:xfrm>
            <a:custGeom>
              <a:avLst/>
              <a:gdLst>
                <a:gd name="T0" fmla="*/ 6 w 51"/>
                <a:gd name="T1" fmla="*/ 0 h 172"/>
                <a:gd name="T2" fmla="*/ 2 w 51"/>
                <a:gd name="T3" fmla="*/ 3 h 172"/>
                <a:gd name="T4" fmla="*/ 2 w 51"/>
                <a:gd name="T5" fmla="*/ 50 h 172"/>
                <a:gd name="T6" fmla="*/ 3 w 51"/>
                <a:gd name="T7" fmla="*/ 86 h 172"/>
                <a:gd name="T8" fmla="*/ 25 w 51"/>
                <a:gd name="T9" fmla="*/ 131 h 172"/>
                <a:gd name="T10" fmla="*/ 44 w 51"/>
                <a:gd name="T11" fmla="*/ 171 h 172"/>
                <a:gd name="T12" fmla="*/ 47 w 51"/>
                <a:gd name="T13" fmla="*/ 172 h 172"/>
                <a:gd name="T14" fmla="*/ 50 w 51"/>
                <a:gd name="T15" fmla="*/ 167 h 172"/>
                <a:gd name="T16" fmla="*/ 10 w 51"/>
                <a:gd name="T17" fmla="*/ 83 h 172"/>
                <a:gd name="T18" fmla="*/ 9 w 51"/>
                <a:gd name="T19" fmla="*/ 82 h 172"/>
                <a:gd name="T20" fmla="*/ 9 w 51"/>
                <a:gd name="T21" fmla="*/ 76 h 172"/>
                <a:gd name="T22" fmla="*/ 9 w 51"/>
                <a:gd name="T23" fmla="*/ 50 h 172"/>
                <a:gd name="T24" fmla="*/ 9 w 51"/>
                <a:gd name="T25" fmla="*/ 3 h 172"/>
                <a:gd name="T26" fmla="*/ 6 w 51"/>
                <a:gd name="T27"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172">
                  <a:moveTo>
                    <a:pt x="6" y="0"/>
                  </a:moveTo>
                  <a:cubicBezTo>
                    <a:pt x="4" y="0"/>
                    <a:pt x="2" y="1"/>
                    <a:pt x="2" y="3"/>
                  </a:cubicBezTo>
                  <a:cubicBezTo>
                    <a:pt x="2" y="19"/>
                    <a:pt x="2" y="34"/>
                    <a:pt x="2" y="50"/>
                  </a:cubicBezTo>
                  <a:cubicBezTo>
                    <a:pt x="2" y="61"/>
                    <a:pt x="0" y="75"/>
                    <a:pt x="3" y="86"/>
                  </a:cubicBezTo>
                  <a:cubicBezTo>
                    <a:pt x="8" y="101"/>
                    <a:pt x="18" y="117"/>
                    <a:pt x="25" y="131"/>
                  </a:cubicBezTo>
                  <a:cubicBezTo>
                    <a:pt x="31" y="144"/>
                    <a:pt x="38" y="157"/>
                    <a:pt x="44" y="171"/>
                  </a:cubicBezTo>
                  <a:cubicBezTo>
                    <a:pt x="45" y="172"/>
                    <a:pt x="46" y="172"/>
                    <a:pt x="47" y="172"/>
                  </a:cubicBezTo>
                  <a:cubicBezTo>
                    <a:pt x="49" y="172"/>
                    <a:pt x="51" y="170"/>
                    <a:pt x="50" y="167"/>
                  </a:cubicBezTo>
                  <a:cubicBezTo>
                    <a:pt x="37" y="139"/>
                    <a:pt x="21" y="112"/>
                    <a:pt x="10" y="83"/>
                  </a:cubicBezTo>
                  <a:cubicBezTo>
                    <a:pt x="9" y="82"/>
                    <a:pt x="9" y="82"/>
                    <a:pt x="9" y="82"/>
                  </a:cubicBezTo>
                  <a:cubicBezTo>
                    <a:pt x="9" y="80"/>
                    <a:pt x="9" y="78"/>
                    <a:pt x="9" y="76"/>
                  </a:cubicBezTo>
                  <a:cubicBezTo>
                    <a:pt x="9" y="68"/>
                    <a:pt x="9" y="59"/>
                    <a:pt x="9" y="50"/>
                  </a:cubicBezTo>
                  <a:cubicBezTo>
                    <a:pt x="9" y="34"/>
                    <a:pt x="9" y="19"/>
                    <a:pt x="9" y="3"/>
                  </a:cubicBezTo>
                  <a:cubicBezTo>
                    <a:pt x="9" y="1"/>
                    <a:pt x="7" y="0"/>
                    <a:pt x="6" y="0"/>
                  </a:cubicBezTo>
                </a:path>
              </a:pathLst>
            </a:custGeom>
            <a:solidFill>
              <a:srgbClr val="E5EB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íŝḷiďe"/>
            <p:cNvSpPr/>
            <p:nvPr/>
          </p:nvSpPr>
          <p:spPr bwMode="auto">
            <a:xfrm>
              <a:off x="7792549" y="4355038"/>
              <a:ext cx="38628" cy="36594"/>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iṩlïḋé"/>
            <p:cNvSpPr/>
            <p:nvPr/>
          </p:nvSpPr>
          <p:spPr bwMode="auto">
            <a:xfrm>
              <a:off x="7894199" y="4304212"/>
              <a:ext cx="38628" cy="36594"/>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 name="íslîdê"/>
            <p:cNvSpPr/>
            <p:nvPr/>
          </p:nvSpPr>
          <p:spPr bwMode="auto">
            <a:xfrm>
              <a:off x="7902332" y="4485151"/>
              <a:ext cx="38628" cy="34562"/>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 name="íŝḻiḑé"/>
            <p:cNvSpPr/>
            <p:nvPr/>
          </p:nvSpPr>
          <p:spPr bwMode="auto">
            <a:xfrm>
              <a:off x="7772219" y="4137505"/>
              <a:ext cx="32528" cy="38628"/>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ï$ľïďe"/>
            <p:cNvSpPr/>
            <p:nvPr/>
          </p:nvSpPr>
          <p:spPr bwMode="auto">
            <a:xfrm>
              <a:off x="7670568" y="4202561"/>
              <a:ext cx="34562" cy="36594"/>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 name="ïṧlíḋè"/>
            <p:cNvSpPr/>
            <p:nvPr/>
          </p:nvSpPr>
          <p:spPr bwMode="auto">
            <a:xfrm>
              <a:off x="7823043" y="4243222"/>
              <a:ext cx="32528" cy="38628"/>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 name="î$ḻiḍé"/>
            <p:cNvSpPr/>
            <p:nvPr/>
          </p:nvSpPr>
          <p:spPr bwMode="auto">
            <a:xfrm>
              <a:off x="7705129" y="4041954"/>
              <a:ext cx="36594" cy="32528"/>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 name="íśļîdê"/>
            <p:cNvSpPr/>
            <p:nvPr/>
          </p:nvSpPr>
          <p:spPr bwMode="auto">
            <a:xfrm>
              <a:off x="7914530" y="4399764"/>
              <a:ext cx="34562" cy="34562"/>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 name="ïṣľiḋe"/>
            <p:cNvSpPr/>
            <p:nvPr/>
          </p:nvSpPr>
          <p:spPr bwMode="auto">
            <a:xfrm>
              <a:off x="7814911" y="4446523"/>
              <a:ext cx="32528" cy="38628"/>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 name="í$1iḍé"/>
            <p:cNvSpPr/>
            <p:nvPr/>
          </p:nvSpPr>
          <p:spPr bwMode="auto">
            <a:xfrm>
              <a:off x="7717327" y="4442457"/>
              <a:ext cx="32528" cy="34562"/>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î$ļiďè"/>
            <p:cNvSpPr/>
            <p:nvPr/>
          </p:nvSpPr>
          <p:spPr bwMode="auto">
            <a:xfrm>
              <a:off x="7658370" y="4340806"/>
              <a:ext cx="32528" cy="34562"/>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íSḷïďê"/>
            <p:cNvSpPr/>
            <p:nvPr/>
          </p:nvSpPr>
          <p:spPr bwMode="auto">
            <a:xfrm>
              <a:off x="7379847" y="4637626"/>
              <a:ext cx="772545" cy="28462"/>
            </a:xfrm>
            <a:custGeom>
              <a:avLst/>
              <a:gdLst>
                <a:gd name="T0" fmla="*/ 0 w 183"/>
                <a:gd name="T1" fmla="*/ 0 h 7"/>
                <a:gd name="T2" fmla="*/ 7 w 183"/>
                <a:gd name="T3" fmla="*/ 7 h 7"/>
                <a:gd name="T4" fmla="*/ 176 w 183"/>
                <a:gd name="T5" fmla="*/ 7 h 7"/>
                <a:gd name="T6" fmla="*/ 183 w 183"/>
                <a:gd name="T7" fmla="*/ 0 h 7"/>
                <a:gd name="T8" fmla="*/ 176 w 183"/>
                <a:gd name="T9" fmla="*/ 6 h 7"/>
                <a:gd name="T10" fmla="*/ 7 w 183"/>
                <a:gd name="T11" fmla="*/ 6 h 7"/>
                <a:gd name="T12" fmla="*/ 0 w 18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83" h="7">
                  <a:moveTo>
                    <a:pt x="0" y="0"/>
                  </a:moveTo>
                  <a:cubicBezTo>
                    <a:pt x="0" y="3"/>
                    <a:pt x="3" y="7"/>
                    <a:pt x="7" y="7"/>
                  </a:cubicBezTo>
                  <a:cubicBezTo>
                    <a:pt x="176" y="7"/>
                    <a:pt x="176" y="7"/>
                    <a:pt x="176" y="7"/>
                  </a:cubicBezTo>
                  <a:cubicBezTo>
                    <a:pt x="180" y="7"/>
                    <a:pt x="183" y="3"/>
                    <a:pt x="183" y="0"/>
                  </a:cubicBezTo>
                  <a:cubicBezTo>
                    <a:pt x="183" y="3"/>
                    <a:pt x="180" y="6"/>
                    <a:pt x="176" y="6"/>
                  </a:cubicBezTo>
                  <a:cubicBezTo>
                    <a:pt x="7" y="6"/>
                    <a:pt x="7" y="6"/>
                    <a:pt x="7" y="6"/>
                  </a:cubicBezTo>
                  <a:cubicBezTo>
                    <a:pt x="3" y="6"/>
                    <a:pt x="0" y="3"/>
                    <a:pt x="0" y="0"/>
                  </a:cubicBezTo>
                </a:path>
              </a:pathLst>
            </a:custGeom>
            <a:solidFill>
              <a:srgbClr val="8B98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 name="ï$liďè"/>
            <p:cNvSpPr/>
            <p:nvPr/>
          </p:nvSpPr>
          <p:spPr bwMode="auto">
            <a:xfrm>
              <a:off x="7379847" y="4332674"/>
              <a:ext cx="772545" cy="329348"/>
            </a:xfrm>
            <a:custGeom>
              <a:avLst/>
              <a:gdLst>
                <a:gd name="T0" fmla="*/ 32 w 183"/>
                <a:gd name="T1" fmla="*/ 0 h 78"/>
                <a:gd name="T2" fmla="*/ 1 w 183"/>
                <a:gd name="T3" fmla="*/ 69 h 78"/>
                <a:gd name="T4" fmla="*/ 0 w 183"/>
                <a:gd name="T5" fmla="*/ 72 h 78"/>
                <a:gd name="T6" fmla="*/ 7 w 183"/>
                <a:gd name="T7" fmla="*/ 78 h 78"/>
                <a:gd name="T8" fmla="*/ 176 w 183"/>
                <a:gd name="T9" fmla="*/ 78 h 78"/>
                <a:gd name="T10" fmla="*/ 183 w 183"/>
                <a:gd name="T11" fmla="*/ 72 h 78"/>
                <a:gd name="T12" fmla="*/ 182 w 183"/>
                <a:gd name="T13" fmla="*/ 69 h 78"/>
                <a:gd name="T14" fmla="*/ 179 w 183"/>
                <a:gd name="T15" fmla="*/ 63 h 78"/>
                <a:gd name="T16" fmla="*/ 32 w 18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78">
                  <a:moveTo>
                    <a:pt x="32" y="0"/>
                  </a:moveTo>
                  <a:cubicBezTo>
                    <a:pt x="1" y="69"/>
                    <a:pt x="1" y="69"/>
                    <a:pt x="1" y="69"/>
                  </a:cubicBezTo>
                  <a:cubicBezTo>
                    <a:pt x="0" y="70"/>
                    <a:pt x="0" y="71"/>
                    <a:pt x="0" y="72"/>
                  </a:cubicBezTo>
                  <a:cubicBezTo>
                    <a:pt x="0" y="75"/>
                    <a:pt x="3" y="78"/>
                    <a:pt x="7" y="78"/>
                  </a:cubicBezTo>
                  <a:cubicBezTo>
                    <a:pt x="176" y="78"/>
                    <a:pt x="176" y="78"/>
                    <a:pt x="176" y="78"/>
                  </a:cubicBezTo>
                  <a:cubicBezTo>
                    <a:pt x="180" y="78"/>
                    <a:pt x="183" y="75"/>
                    <a:pt x="183" y="72"/>
                  </a:cubicBezTo>
                  <a:cubicBezTo>
                    <a:pt x="183" y="71"/>
                    <a:pt x="182" y="70"/>
                    <a:pt x="182" y="69"/>
                  </a:cubicBezTo>
                  <a:cubicBezTo>
                    <a:pt x="179" y="63"/>
                    <a:pt x="179" y="63"/>
                    <a:pt x="179" y="63"/>
                  </a:cubicBezTo>
                  <a:cubicBezTo>
                    <a:pt x="97" y="63"/>
                    <a:pt x="53" y="25"/>
                    <a:pt x="32" y="0"/>
                  </a:cubicBezTo>
                </a:path>
              </a:pathLst>
            </a:custGeom>
            <a:solidFill>
              <a:srgbClr val="2439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 name="i$1îďe"/>
            <p:cNvSpPr/>
            <p:nvPr/>
          </p:nvSpPr>
          <p:spPr bwMode="auto">
            <a:xfrm>
              <a:off x="7749855" y="4509547"/>
              <a:ext cx="38628" cy="38628"/>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îšļide"/>
            <p:cNvSpPr/>
            <p:nvPr/>
          </p:nvSpPr>
          <p:spPr bwMode="auto">
            <a:xfrm>
              <a:off x="3183708" y="2265101"/>
              <a:ext cx="811173" cy="2173291"/>
            </a:xfrm>
            <a:custGeom>
              <a:avLst/>
              <a:gdLst>
                <a:gd name="T0" fmla="*/ 155 w 192"/>
                <a:gd name="T1" fmla="*/ 7 h 514"/>
                <a:gd name="T2" fmla="*/ 17 w 192"/>
                <a:gd name="T3" fmla="*/ 184 h 514"/>
                <a:gd name="T4" fmla="*/ 17 w 192"/>
                <a:gd name="T5" fmla="*/ 440 h 514"/>
                <a:gd name="T6" fmla="*/ 37 w 192"/>
                <a:gd name="T7" fmla="*/ 511 h 514"/>
                <a:gd name="T8" fmla="*/ 61 w 192"/>
                <a:gd name="T9" fmla="*/ 503 h 514"/>
                <a:gd name="T10" fmla="*/ 65 w 192"/>
                <a:gd name="T11" fmla="*/ 485 h 514"/>
                <a:gd name="T12" fmla="*/ 62 w 192"/>
                <a:gd name="T13" fmla="*/ 476 h 514"/>
                <a:gd name="T14" fmla="*/ 62 w 192"/>
                <a:gd name="T15" fmla="*/ 475 h 514"/>
                <a:gd name="T16" fmla="*/ 58 w 192"/>
                <a:gd name="T17" fmla="*/ 418 h 514"/>
                <a:gd name="T18" fmla="*/ 60 w 192"/>
                <a:gd name="T19" fmla="*/ 185 h 514"/>
                <a:gd name="T20" fmla="*/ 166 w 192"/>
                <a:gd name="T21" fmla="*/ 43 h 514"/>
                <a:gd name="T22" fmla="*/ 155 w 192"/>
                <a:gd name="T23" fmla="*/ 7 h 514"/>
                <a:gd name="T24" fmla="*/ 22 w 192"/>
                <a:gd name="T25" fmla="*/ 489 h 514"/>
                <a:gd name="T26" fmla="*/ 22 w 192"/>
                <a:gd name="T27" fmla="*/ 489 h 514"/>
                <a:gd name="T28" fmla="*/ 63 w 192"/>
                <a:gd name="T29" fmla="*/ 487 h 514"/>
                <a:gd name="T30" fmla="*/ 64 w 192"/>
                <a:gd name="T31" fmla="*/ 485 h 514"/>
                <a:gd name="T32" fmla="*/ 63 w 192"/>
                <a:gd name="T33" fmla="*/ 487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514">
                  <a:moveTo>
                    <a:pt x="155" y="7"/>
                  </a:moveTo>
                  <a:cubicBezTo>
                    <a:pt x="72" y="28"/>
                    <a:pt x="30" y="117"/>
                    <a:pt x="17" y="184"/>
                  </a:cubicBezTo>
                  <a:cubicBezTo>
                    <a:pt x="0" y="268"/>
                    <a:pt x="11" y="355"/>
                    <a:pt x="17" y="440"/>
                  </a:cubicBezTo>
                  <a:cubicBezTo>
                    <a:pt x="18" y="457"/>
                    <a:pt x="12" y="505"/>
                    <a:pt x="37" y="511"/>
                  </a:cubicBezTo>
                  <a:cubicBezTo>
                    <a:pt x="46" y="514"/>
                    <a:pt x="57" y="510"/>
                    <a:pt x="61" y="503"/>
                  </a:cubicBezTo>
                  <a:cubicBezTo>
                    <a:pt x="65" y="498"/>
                    <a:pt x="65" y="491"/>
                    <a:pt x="65" y="485"/>
                  </a:cubicBezTo>
                  <a:cubicBezTo>
                    <a:pt x="65" y="482"/>
                    <a:pt x="64" y="479"/>
                    <a:pt x="62" y="476"/>
                  </a:cubicBezTo>
                  <a:cubicBezTo>
                    <a:pt x="62" y="476"/>
                    <a:pt x="62" y="475"/>
                    <a:pt x="62" y="475"/>
                  </a:cubicBezTo>
                  <a:cubicBezTo>
                    <a:pt x="60" y="456"/>
                    <a:pt x="59" y="437"/>
                    <a:pt x="58" y="418"/>
                  </a:cubicBezTo>
                  <a:cubicBezTo>
                    <a:pt x="53" y="341"/>
                    <a:pt x="43" y="261"/>
                    <a:pt x="60" y="185"/>
                  </a:cubicBezTo>
                  <a:cubicBezTo>
                    <a:pt x="72" y="133"/>
                    <a:pt x="108" y="58"/>
                    <a:pt x="166" y="43"/>
                  </a:cubicBezTo>
                  <a:cubicBezTo>
                    <a:pt x="192" y="36"/>
                    <a:pt x="181" y="0"/>
                    <a:pt x="155" y="7"/>
                  </a:cubicBezTo>
                  <a:moveTo>
                    <a:pt x="22" y="489"/>
                  </a:moveTo>
                  <a:cubicBezTo>
                    <a:pt x="22" y="491"/>
                    <a:pt x="21" y="491"/>
                    <a:pt x="22" y="489"/>
                  </a:cubicBezTo>
                  <a:moveTo>
                    <a:pt x="63" y="487"/>
                  </a:moveTo>
                  <a:cubicBezTo>
                    <a:pt x="63" y="487"/>
                    <a:pt x="63" y="486"/>
                    <a:pt x="64" y="485"/>
                  </a:cubicBezTo>
                  <a:cubicBezTo>
                    <a:pt x="64" y="488"/>
                    <a:pt x="62" y="489"/>
                    <a:pt x="63" y="487"/>
                  </a:cubicBezTo>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 name="iṩḻiḋe"/>
            <p:cNvSpPr/>
            <p:nvPr/>
          </p:nvSpPr>
          <p:spPr bwMode="auto">
            <a:xfrm>
              <a:off x="2960077" y="4168001"/>
              <a:ext cx="1880537" cy="266325"/>
            </a:xfrm>
            <a:custGeom>
              <a:avLst/>
              <a:gdLst>
                <a:gd name="T0" fmla="*/ 438 w 445"/>
                <a:gd name="T1" fmla="*/ 63 h 63"/>
                <a:gd name="T2" fmla="*/ 7 w 445"/>
                <a:gd name="T3" fmla="*/ 63 h 63"/>
                <a:gd name="T4" fmla="*/ 0 w 445"/>
                <a:gd name="T5" fmla="*/ 56 h 63"/>
                <a:gd name="T6" fmla="*/ 0 w 445"/>
                <a:gd name="T7" fmla="*/ 8 h 63"/>
                <a:gd name="T8" fmla="*/ 7 w 445"/>
                <a:gd name="T9" fmla="*/ 0 h 63"/>
                <a:gd name="T10" fmla="*/ 438 w 445"/>
                <a:gd name="T11" fmla="*/ 0 h 63"/>
                <a:gd name="T12" fmla="*/ 445 w 445"/>
                <a:gd name="T13" fmla="*/ 8 h 63"/>
                <a:gd name="T14" fmla="*/ 445 w 445"/>
                <a:gd name="T15" fmla="*/ 56 h 63"/>
                <a:gd name="T16" fmla="*/ 438 w 445"/>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63">
                  <a:moveTo>
                    <a:pt x="438" y="63"/>
                  </a:moveTo>
                  <a:cubicBezTo>
                    <a:pt x="7" y="63"/>
                    <a:pt x="7" y="63"/>
                    <a:pt x="7" y="63"/>
                  </a:cubicBezTo>
                  <a:cubicBezTo>
                    <a:pt x="3" y="63"/>
                    <a:pt x="0" y="60"/>
                    <a:pt x="0" y="56"/>
                  </a:cubicBezTo>
                  <a:cubicBezTo>
                    <a:pt x="0" y="8"/>
                    <a:pt x="0" y="8"/>
                    <a:pt x="0" y="8"/>
                  </a:cubicBezTo>
                  <a:cubicBezTo>
                    <a:pt x="0" y="4"/>
                    <a:pt x="3" y="0"/>
                    <a:pt x="7" y="0"/>
                  </a:cubicBezTo>
                  <a:cubicBezTo>
                    <a:pt x="438" y="0"/>
                    <a:pt x="438" y="0"/>
                    <a:pt x="438" y="0"/>
                  </a:cubicBezTo>
                  <a:cubicBezTo>
                    <a:pt x="442" y="0"/>
                    <a:pt x="445" y="4"/>
                    <a:pt x="445" y="8"/>
                  </a:cubicBezTo>
                  <a:cubicBezTo>
                    <a:pt x="445" y="56"/>
                    <a:pt x="445" y="56"/>
                    <a:pt x="445" y="56"/>
                  </a:cubicBezTo>
                  <a:cubicBezTo>
                    <a:pt x="445" y="60"/>
                    <a:pt x="442" y="63"/>
                    <a:pt x="438" y="63"/>
                  </a:cubicBezTo>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 name="i$ľiḋe"/>
            <p:cNvSpPr/>
            <p:nvPr/>
          </p:nvSpPr>
          <p:spPr bwMode="auto">
            <a:xfrm>
              <a:off x="3893230" y="1817838"/>
              <a:ext cx="630234" cy="1144587"/>
            </a:xfrm>
            <a:custGeom>
              <a:avLst/>
              <a:gdLst>
                <a:gd name="T0" fmla="*/ 143 w 149"/>
                <a:gd name="T1" fmla="*/ 271 h 271"/>
                <a:gd name="T2" fmla="*/ 6 w 149"/>
                <a:gd name="T3" fmla="*/ 271 h 271"/>
                <a:gd name="T4" fmla="*/ 0 w 149"/>
                <a:gd name="T5" fmla="*/ 265 h 271"/>
                <a:gd name="T6" fmla="*/ 0 w 149"/>
                <a:gd name="T7" fmla="*/ 7 h 271"/>
                <a:gd name="T8" fmla="*/ 6 w 149"/>
                <a:gd name="T9" fmla="*/ 0 h 271"/>
                <a:gd name="T10" fmla="*/ 143 w 149"/>
                <a:gd name="T11" fmla="*/ 0 h 271"/>
                <a:gd name="T12" fmla="*/ 149 w 149"/>
                <a:gd name="T13" fmla="*/ 7 h 271"/>
                <a:gd name="T14" fmla="*/ 149 w 149"/>
                <a:gd name="T15" fmla="*/ 265 h 271"/>
                <a:gd name="T16" fmla="*/ 143 w 149"/>
                <a:gd name="T17"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1">
                  <a:moveTo>
                    <a:pt x="143" y="271"/>
                  </a:moveTo>
                  <a:cubicBezTo>
                    <a:pt x="6" y="271"/>
                    <a:pt x="6" y="271"/>
                    <a:pt x="6" y="271"/>
                  </a:cubicBezTo>
                  <a:cubicBezTo>
                    <a:pt x="3" y="271"/>
                    <a:pt x="0" y="268"/>
                    <a:pt x="0" y="265"/>
                  </a:cubicBezTo>
                  <a:cubicBezTo>
                    <a:pt x="0" y="7"/>
                    <a:pt x="0" y="7"/>
                    <a:pt x="0" y="7"/>
                  </a:cubicBezTo>
                  <a:cubicBezTo>
                    <a:pt x="0" y="3"/>
                    <a:pt x="3" y="0"/>
                    <a:pt x="6" y="0"/>
                  </a:cubicBezTo>
                  <a:cubicBezTo>
                    <a:pt x="143" y="0"/>
                    <a:pt x="143" y="0"/>
                    <a:pt x="143" y="0"/>
                  </a:cubicBezTo>
                  <a:cubicBezTo>
                    <a:pt x="146" y="0"/>
                    <a:pt x="149" y="3"/>
                    <a:pt x="149" y="7"/>
                  </a:cubicBezTo>
                  <a:cubicBezTo>
                    <a:pt x="149" y="265"/>
                    <a:pt x="149" y="265"/>
                    <a:pt x="149" y="265"/>
                  </a:cubicBezTo>
                  <a:cubicBezTo>
                    <a:pt x="149" y="268"/>
                    <a:pt x="146" y="271"/>
                    <a:pt x="143" y="271"/>
                  </a:cubicBezTo>
                </a:path>
              </a:pathLst>
            </a:cu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 name="ïsļîdê"/>
            <p:cNvSpPr/>
            <p:nvPr/>
          </p:nvSpPr>
          <p:spPr bwMode="auto">
            <a:xfrm>
              <a:off x="4023343" y="2950226"/>
              <a:ext cx="372042" cy="136212"/>
            </a:xfrm>
            <a:custGeom>
              <a:avLst/>
              <a:gdLst>
                <a:gd name="T0" fmla="*/ 87 w 88"/>
                <a:gd name="T1" fmla="*/ 32 h 32"/>
                <a:gd name="T2" fmla="*/ 1 w 88"/>
                <a:gd name="T3" fmla="*/ 32 h 32"/>
                <a:gd name="T4" fmla="*/ 0 w 88"/>
                <a:gd name="T5" fmla="*/ 31 h 32"/>
                <a:gd name="T6" fmla="*/ 0 w 88"/>
                <a:gd name="T7" fmla="*/ 2 h 32"/>
                <a:gd name="T8" fmla="*/ 1 w 88"/>
                <a:gd name="T9" fmla="*/ 0 h 32"/>
                <a:gd name="T10" fmla="*/ 87 w 88"/>
                <a:gd name="T11" fmla="*/ 0 h 32"/>
                <a:gd name="T12" fmla="*/ 88 w 88"/>
                <a:gd name="T13" fmla="*/ 2 h 32"/>
                <a:gd name="T14" fmla="*/ 88 w 88"/>
                <a:gd name="T15" fmla="*/ 31 h 32"/>
                <a:gd name="T16" fmla="*/ 87 w 88"/>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32">
                  <a:moveTo>
                    <a:pt x="87" y="32"/>
                  </a:moveTo>
                  <a:cubicBezTo>
                    <a:pt x="1" y="32"/>
                    <a:pt x="1" y="32"/>
                    <a:pt x="1" y="32"/>
                  </a:cubicBezTo>
                  <a:cubicBezTo>
                    <a:pt x="0" y="32"/>
                    <a:pt x="0" y="31"/>
                    <a:pt x="0" y="31"/>
                  </a:cubicBezTo>
                  <a:cubicBezTo>
                    <a:pt x="0" y="2"/>
                    <a:pt x="0" y="2"/>
                    <a:pt x="0" y="2"/>
                  </a:cubicBezTo>
                  <a:cubicBezTo>
                    <a:pt x="0" y="1"/>
                    <a:pt x="0" y="0"/>
                    <a:pt x="1" y="0"/>
                  </a:cubicBezTo>
                  <a:cubicBezTo>
                    <a:pt x="87" y="0"/>
                    <a:pt x="87" y="0"/>
                    <a:pt x="87" y="0"/>
                  </a:cubicBezTo>
                  <a:cubicBezTo>
                    <a:pt x="88" y="0"/>
                    <a:pt x="88" y="1"/>
                    <a:pt x="88" y="2"/>
                  </a:cubicBezTo>
                  <a:cubicBezTo>
                    <a:pt x="88" y="31"/>
                    <a:pt x="88" y="31"/>
                    <a:pt x="88" y="31"/>
                  </a:cubicBezTo>
                  <a:cubicBezTo>
                    <a:pt x="88" y="31"/>
                    <a:pt x="88" y="32"/>
                    <a:pt x="87" y="32"/>
                  </a:cubicBezTo>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 name="ïSlïde"/>
            <p:cNvSpPr/>
            <p:nvPr/>
          </p:nvSpPr>
          <p:spPr bwMode="auto">
            <a:xfrm>
              <a:off x="3002771" y="3444248"/>
              <a:ext cx="1782953" cy="276490"/>
            </a:xfrm>
            <a:custGeom>
              <a:avLst/>
              <a:gdLst>
                <a:gd name="T0" fmla="*/ 418 w 422"/>
                <a:gd name="T1" fmla="*/ 65 h 65"/>
                <a:gd name="T2" fmla="*/ 3 w 422"/>
                <a:gd name="T3" fmla="*/ 65 h 65"/>
                <a:gd name="T4" fmla="*/ 0 w 422"/>
                <a:gd name="T5" fmla="*/ 62 h 65"/>
                <a:gd name="T6" fmla="*/ 0 w 422"/>
                <a:gd name="T7" fmla="*/ 3 h 65"/>
                <a:gd name="T8" fmla="*/ 3 w 422"/>
                <a:gd name="T9" fmla="*/ 0 h 65"/>
                <a:gd name="T10" fmla="*/ 418 w 422"/>
                <a:gd name="T11" fmla="*/ 0 h 65"/>
                <a:gd name="T12" fmla="*/ 422 w 422"/>
                <a:gd name="T13" fmla="*/ 3 h 65"/>
                <a:gd name="T14" fmla="*/ 422 w 422"/>
                <a:gd name="T15" fmla="*/ 62 h 65"/>
                <a:gd name="T16" fmla="*/ 418 w 422"/>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 h="65">
                  <a:moveTo>
                    <a:pt x="418" y="65"/>
                  </a:moveTo>
                  <a:cubicBezTo>
                    <a:pt x="3" y="65"/>
                    <a:pt x="3" y="65"/>
                    <a:pt x="3" y="65"/>
                  </a:cubicBezTo>
                  <a:cubicBezTo>
                    <a:pt x="1" y="65"/>
                    <a:pt x="0" y="64"/>
                    <a:pt x="0" y="62"/>
                  </a:cubicBezTo>
                  <a:cubicBezTo>
                    <a:pt x="0" y="3"/>
                    <a:pt x="0" y="3"/>
                    <a:pt x="0" y="3"/>
                  </a:cubicBezTo>
                  <a:cubicBezTo>
                    <a:pt x="0" y="1"/>
                    <a:pt x="1" y="0"/>
                    <a:pt x="3" y="0"/>
                  </a:cubicBezTo>
                  <a:cubicBezTo>
                    <a:pt x="418" y="0"/>
                    <a:pt x="418" y="0"/>
                    <a:pt x="418" y="0"/>
                  </a:cubicBezTo>
                  <a:cubicBezTo>
                    <a:pt x="420" y="0"/>
                    <a:pt x="422" y="1"/>
                    <a:pt x="422" y="3"/>
                  </a:cubicBezTo>
                  <a:cubicBezTo>
                    <a:pt x="422" y="62"/>
                    <a:pt x="422" y="62"/>
                    <a:pt x="422" y="62"/>
                  </a:cubicBezTo>
                  <a:cubicBezTo>
                    <a:pt x="422" y="64"/>
                    <a:pt x="420" y="65"/>
                    <a:pt x="418" y="65"/>
                  </a:cubicBezTo>
                </a:path>
              </a:pathLst>
            </a:cu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 name="î$líḍe"/>
            <p:cNvSpPr/>
            <p:nvPr/>
          </p:nvSpPr>
          <p:spPr bwMode="auto">
            <a:xfrm>
              <a:off x="3226402" y="3499139"/>
              <a:ext cx="164675" cy="166707"/>
            </a:xfrm>
            <a:prstGeom prst="ellipse">
              <a:avLst/>
            </a:pr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 name="ïsḻîḑé"/>
            <p:cNvSpPr/>
            <p:nvPr/>
          </p:nvSpPr>
          <p:spPr bwMode="auto">
            <a:xfrm>
              <a:off x="3757018" y="2226473"/>
              <a:ext cx="284622" cy="280556"/>
            </a:xfrm>
            <a:prstGeom prst="ellipse">
              <a:avLst/>
            </a:pr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 name="iṧḻiḋé"/>
            <p:cNvSpPr/>
            <p:nvPr/>
          </p:nvSpPr>
          <p:spPr bwMode="auto">
            <a:xfrm>
              <a:off x="4409616" y="1897125"/>
              <a:ext cx="44726" cy="931120"/>
            </a:xfrm>
            <a:custGeom>
              <a:avLst/>
              <a:gdLst>
                <a:gd name="T0" fmla="*/ 6 w 11"/>
                <a:gd name="T1" fmla="*/ 0 h 220"/>
                <a:gd name="T2" fmla="*/ 0 w 11"/>
                <a:gd name="T3" fmla="*/ 10 h 220"/>
                <a:gd name="T4" fmla="*/ 0 w 11"/>
                <a:gd name="T5" fmla="*/ 213 h 220"/>
                <a:gd name="T6" fmla="*/ 10 w 11"/>
                <a:gd name="T7" fmla="*/ 220 h 220"/>
                <a:gd name="T8" fmla="*/ 11 w 11"/>
                <a:gd name="T9" fmla="*/ 213 h 220"/>
                <a:gd name="T10" fmla="*/ 11 w 11"/>
                <a:gd name="T11" fmla="*/ 10 h 220"/>
                <a:gd name="T12" fmla="*/ 6 w 11"/>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11" h="220">
                  <a:moveTo>
                    <a:pt x="6" y="0"/>
                  </a:moveTo>
                  <a:cubicBezTo>
                    <a:pt x="3" y="0"/>
                    <a:pt x="0" y="3"/>
                    <a:pt x="0" y="10"/>
                  </a:cubicBezTo>
                  <a:cubicBezTo>
                    <a:pt x="0" y="78"/>
                    <a:pt x="0" y="146"/>
                    <a:pt x="0" y="213"/>
                  </a:cubicBezTo>
                  <a:cubicBezTo>
                    <a:pt x="4" y="215"/>
                    <a:pt x="7" y="218"/>
                    <a:pt x="10" y="220"/>
                  </a:cubicBezTo>
                  <a:cubicBezTo>
                    <a:pt x="11" y="218"/>
                    <a:pt x="11" y="216"/>
                    <a:pt x="11" y="213"/>
                  </a:cubicBezTo>
                  <a:cubicBezTo>
                    <a:pt x="11" y="146"/>
                    <a:pt x="11" y="78"/>
                    <a:pt x="11" y="10"/>
                  </a:cubicBezTo>
                  <a:cubicBezTo>
                    <a:pt x="11" y="3"/>
                    <a:pt x="9" y="0"/>
                    <a:pt x="6" y="0"/>
                  </a:cubicBezTo>
                </a:path>
              </a:pathLst>
            </a:custGeom>
            <a:solidFill>
              <a:srgbClr val="273D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 name="ïş1ïḑê"/>
            <p:cNvSpPr/>
            <p:nvPr/>
          </p:nvSpPr>
          <p:spPr bwMode="auto">
            <a:xfrm>
              <a:off x="3893230" y="2151252"/>
              <a:ext cx="38628" cy="75222"/>
            </a:xfrm>
            <a:custGeom>
              <a:avLst/>
              <a:gdLst>
                <a:gd name="T0" fmla="*/ 0 w 9"/>
                <a:gd name="T1" fmla="*/ 0 h 18"/>
                <a:gd name="T2" fmla="*/ 0 w 9"/>
                <a:gd name="T3" fmla="*/ 18 h 18"/>
                <a:gd name="T4" fmla="*/ 2 w 9"/>
                <a:gd name="T5" fmla="*/ 18 h 18"/>
                <a:gd name="T6" fmla="*/ 9 w 9"/>
                <a:gd name="T7" fmla="*/ 18 h 18"/>
                <a:gd name="T8" fmla="*/ 0 w 9"/>
                <a:gd name="T9" fmla="*/ 0 h 18"/>
              </a:gdLst>
              <a:ahLst/>
              <a:cxnLst>
                <a:cxn ang="0">
                  <a:pos x="T0" y="T1"/>
                </a:cxn>
                <a:cxn ang="0">
                  <a:pos x="T2" y="T3"/>
                </a:cxn>
                <a:cxn ang="0">
                  <a:pos x="T4" y="T5"/>
                </a:cxn>
                <a:cxn ang="0">
                  <a:pos x="T6" y="T7"/>
                </a:cxn>
                <a:cxn ang="0">
                  <a:pos x="T8" y="T9"/>
                </a:cxn>
              </a:cxnLst>
              <a:rect l="0" t="0" r="r" b="b"/>
              <a:pathLst>
                <a:path w="9" h="18">
                  <a:moveTo>
                    <a:pt x="0" y="0"/>
                  </a:moveTo>
                  <a:cubicBezTo>
                    <a:pt x="0" y="18"/>
                    <a:pt x="0" y="18"/>
                    <a:pt x="0" y="18"/>
                  </a:cubicBezTo>
                  <a:cubicBezTo>
                    <a:pt x="0" y="18"/>
                    <a:pt x="1" y="18"/>
                    <a:pt x="2" y="18"/>
                  </a:cubicBezTo>
                  <a:cubicBezTo>
                    <a:pt x="4" y="18"/>
                    <a:pt x="6" y="18"/>
                    <a:pt x="9" y="18"/>
                  </a:cubicBezTo>
                  <a:cubicBezTo>
                    <a:pt x="5" y="12"/>
                    <a:pt x="2" y="6"/>
                    <a:pt x="0" y="0"/>
                  </a:cubicBezTo>
                </a:path>
              </a:pathLst>
            </a:custGeom>
            <a:solidFill>
              <a:srgbClr val="2439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 name="îsḷîḍe"/>
            <p:cNvSpPr/>
            <p:nvPr/>
          </p:nvSpPr>
          <p:spPr bwMode="auto">
            <a:xfrm>
              <a:off x="3893230" y="2413510"/>
              <a:ext cx="630234" cy="548913"/>
            </a:xfrm>
            <a:custGeom>
              <a:avLst/>
              <a:gdLst>
                <a:gd name="T0" fmla="*/ 33 w 149"/>
                <a:gd name="T1" fmla="*/ 0 h 130"/>
                <a:gd name="T2" fmla="*/ 2 w 149"/>
                <a:gd name="T3" fmla="*/ 22 h 130"/>
                <a:gd name="T4" fmla="*/ 0 w 149"/>
                <a:gd name="T5" fmla="*/ 22 h 130"/>
                <a:gd name="T6" fmla="*/ 0 w 149"/>
                <a:gd name="T7" fmla="*/ 123 h 130"/>
                <a:gd name="T8" fmla="*/ 7 w 149"/>
                <a:gd name="T9" fmla="*/ 130 h 130"/>
                <a:gd name="T10" fmla="*/ 31 w 149"/>
                <a:gd name="T11" fmla="*/ 130 h 130"/>
                <a:gd name="T12" fmla="*/ 31 w 149"/>
                <a:gd name="T13" fmla="*/ 129 h 130"/>
                <a:gd name="T14" fmla="*/ 32 w 149"/>
                <a:gd name="T15" fmla="*/ 127 h 130"/>
                <a:gd name="T16" fmla="*/ 118 w 149"/>
                <a:gd name="T17" fmla="*/ 127 h 130"/>
                <a:gd name="T18" fmla="*/ 119 w 149"/>
                <a:gd name="T19" fmla="*/ 129 h 130"/>
                <a:gd name="T20" fmla="*/ 119 w 149"/>
                <a:gd name="T21" fmla="*/ 130 h 130"/>
                <a:gd name="T22" fmla="*/ 142 w 149"/>
                <a:gd name="T23" fmla="*/ 130 h 130"/>
                <a:gd name="T24" fmla="*/ 149 w 149"/>
                <a:gd name="T25" fmla="*/ 123 h 130"/>
                <a:gd name="T26" fmla="*/ 149 w 149"/>
                <a:gd name="T27" fmla="*/ 106 h 130"/>
                <a:gd name="T28" fmla="*/ 132 w 149"/>
                <a:gd name="T29" fmla="*/ 98 h 130"/>
                <a:gd name="T30" fmla="*/ 128 w 149"/>
                <a:gd name="T31" fmla="*/ 102 h 130"/>
                <a:gd name="T32" fmla="*/ 122 w 149"/>
                <a:gd name="T33" fmla="*/ 91 h 130"/>
                <a:gd name="T34" fmla="*/ 122 w 149"/>
                <a:gd name="T35" fmla="*/ 91 h 130"/>
                <a:gd name="T36" fmla="*/ 33 w 149"/>
                <a:gd name="T3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9" h="130">
                  <a:moveTo>
                    <a:pt x="33" y="0"/>
                  </a:moveTo>
                  <a:cubicBezTo>
                    <a:pt x="29" y="13"/>
                    <a:pt x="16" y="22"/>
                    <a:pt x="2" y="22"/>
                  </a:cubicBezTo>
                  <a:cubicBezTo>
                    <a:pt x="1" y="22"/>
                    <a:pt x="0" y="22"/>
                    <a:pt x="0" y="22"/>
                  </a:cubicBezTo>
                  <a:cubicBezTo>
                    <a:pt x="0" y="123"/>
                    <a:pt x="0" y="123"/>
                    <a:pt x="0" y="123"/>
                  </a:cubicBezTo>
                  <a:cubicBezTo>
                    <a:pt x="0" y="127"/>
                    <a:pt x="3" y="130"/>
                    <a:pt x="7" y="130"/>
                  </a:cubicBezTo>
                  <a:cubicBezTo>
                    <a:pt x="31" y="130"/>
                    <a:pt x="31" y="130"/>
                    <a:pt x="31" y="130"/>
                  </a:cubicBezTo>
                  <a:cubicBezTo>
                    <a:pt x="31" y="129"/>
                    <a:pt x="31" y="129"/>
                    <a:pt x="31" y="129"/>
                  </a:cubicBezTo>
                  <a:cubicBezTo>
                    <a:pt x="31" y="128"/>
                    <a:pt x="31" y="127"/>
                    <a:pt x="32" y="127"/>
                  </a:cubicBezTo>
                  <a:cubicBezTo>
                    <a:pt x="118" y="127"/>
                    <a:pt x="118" y="127"/>
                    <a:pt x="118" y="127"/>
                  </a:cubicBezTo>
                  <a:cubicBezTo>
                    <a:pt x="119" y="127"/>
                    <a:pt x="119" y="128"/>
                    <a:pt x="119" y="129"/>
                  </a:cubicBezTo>
                  <a:cubicBezTo>
                    <a:pt x="119" y="130"/>
                    <a:pt x="119" y="130"/>
                    <a:pt x="119" y="130"/>
                  </a:cubicBezTo>
                  <a:cubicBezTo>
                    <a:pt x="142" y="130"/>
                    <a:pt x="142" y="130"/>
                    <a:pt x="142" y="130"/>
                  </a:cubicBezTo>
                  <a:cubicBezTo>
                    <a:pt x="146" y="130"/>
                    <a:pt x="149" y="127"/>
                    <a:pt x="149" y="123"/>
                  </a:cubicBezTo>
                  <a:cubicBezTo>
                    <a:pt x="149" y="106"/>
                    <a:pt x="149" y="106"/>
                    <a:pt x="149" y="106"/>
                  </a:cubicBezTo>
                  <a:cubicBezTo>
                    <a:pt x="143" y="104"/>
                    <a:pt x="138" y="101"/>
                    <a:pt x="132" y="98"/>
                  </a:cubicBezTo>
                  <a:cubicBezTo>
                    <a:pt x="131" y="100"/>
                    <a:pt x="130" y="102"/>
                    <a:pt x="128" y="102"/>
                  </a:cubicBezTo>
                  <a:cubicBezTo>
                    <a:pt x="125" y="102"/>
                    <a:pt x="122" y="98"/>
                    <a:pt x="122" y="91"/>
                  </a:cubicBezTo>
                  <a:cubicBezTo>
                    <a:pt x="122" y="91"/>
                    <a:pt x="122" y="91"/>
                    <a:pt x="122" y="91"/>
                  </a:cubicBezTo>
                  <a:cubicBezTo>
                    <a:pt x="84" y="66"/>
                    <a:pt x="55" y="33"/>
                    <a:pt x="33" y="0"/>
                  </a:cubicBezTo>
                </a:path>
              </a:pathLst>
            </a:custGeom>
            <a:solidFill>
              <a:srgbClr val="2439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 name="ïślîḑe"/>
            <p:cNvSpPr/>
            <p:nvPr/>
          </p:nvSpPr>
          <p:spPr bwMode="auto">
            <a:xfrm>
              <a:off x="4023343" y="2950226"/>
              <a:ext cx="372042" cy="12198"/>
            </a:xfrm>
            <a:custGeom>
              <a:avLst/>
              <a:gdLst>
                <a:gd name="T0" fmla="*/ 87 w 88"/>
                <a:gd name="T1" fmla="*/ 0 h 3"/>
                <a:gd name="T2" fmla="*/ 1 w 88"/>
                <a:gd name="T3" fmla="*/ 0 h 3"/>
                <a:gd name="T4" fmla="*/ 0 w 88"/>
                <a:gd name="T5" fmla="*/ 2 h 3"/>
                <a:gd name="T6" fmla="*/ 0 w 88"/>
                <a:gd name="T7" fmla="*/ 3 h 3"/>
                <a:gd name="T8" fmla="*/ 88 w 88"/>
                <a:gd name="T9" fmla="*/ 3 h 3"/>
                <a:gd name="T10" fmla="*/ 88 w 88"/>
                <a:gd name="T11" fmla="*/ 2 h 3"/>
                <a:gd name="T12" fmla="*/ 87 w 8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8" h="3">
                  <a:moveTo>
                    <a:pt x="87" y="0"/>
                  </a:moveTo>
                  <a:cubicBezTo>
                    <a:pt x="1" y="0"/>
                    <a:pt x="1" y="0"/>
                    <a:pt x="1" y="0"/>
                  </a:cubicBezTo>
                  <a:cubicBezTo>
                    <a:pt x="0" y="0"/>
                    <a:pt x="0" y="1"/>
                    <a:pt x="0" y="2"/>
                  </a:cubicBezTo>
                  <a:cubicBezTo>
                    <a:pt x="0" y="3"/>
                    <a:pt x="0" y="3"/>
                    <a:pt x="0" y="3"/>
                  </a:cubicBezTo>
                  <a:cubicBezTo>
                    <a:pt x="88" y="3"/>
                    <a:pt x="88" y="3"/>
                    <a:pt x="88" y="3"/>
                  </a:cubicBezTo>
                  <a:cubicBezTo>
                    <a:pt x="88" y="2"/>
                    <a:pt x="88" y="2"/>
                    <a:pt x="88" y="2"/>
                  </a:cubicBezTo>
                  <a:cubicBezTo>
                    <a:pt x="88" y="1"/>
                    <a:pt x="88" y="0"/>
                    <a:pt x="87" y="0"/>
                  </a:cubicBezTo>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 name="ïŝḷide"/>
            <p:cNvSpPr/>
            <p:nvPr/>
          </p:nvSpPr>
          <p:spPr bwMode="auto">
            <a:xfrm>
              <a:off x="3893230" y="2226473"/>
              <a:ext cx="140279" cy="280556"/>
            </a:xfrm>
            <a:custGeom>
              <a:avLst/>
              <a:gdLst>
                <a:gd name="T0" fmla="*/ 2 w 33"/>
                <a:gd name="T1" fmla="*/ 0 h 66"/>
                <a:gd name="T2" fmla="*/ 0 w 33"/>
                <a:gd name="T3" fmla="*/ 0 h 66"/>
                <a:gd name="T4" fmla="*/ 0 w 33"/>
                <a:gd name="T5" fmla="*/ 66 h 66"/>
                <a:gd name="T6" fmla="*/ 2 w 33"/>
                <a:gd name="T7" fmla="*/ 66 h 66"/>
                <a:gd name="T8" fmla="*/ 33 w 33"/>
                <a:gd name="T9" fmla="*/ 44 h 66"/>
                <a:gd name="T10" fmla="*/ 9 w 33"/>
                <a:gd name="T11" fmla="*/ 0 h 66"/>
                <a:gd name="T12" fmla="*/ 2 w 33"/>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33" h="66">
                  <a:moveTo>
                    <a:pt x="2" y="0"/>
                  </a:moveTo>
                  <a:cubicBezTo>
                    <a:pt x="1" y="0"/>
                    <a:pt x="0" y="0"/>
                    <a:pt x="0" y="0"/>
                  </a:cubicBezTo>
                  <a:cubicBezTo>
                    <a:pt x="0" y="66"/>
                    <a:pt x="0" y="66"/>
                    <a:pt x="0" y="66"/>
                  </a:cubicBezTo>
                  <a:cubicBezTo>
                    <a:pt x="0" y="66"/>
                    <a:pt x="1" y="66"/>
                    <a:pt x="2" y="66"/>
                  </a:cubicBezTo>
                  <a:cubicBezTo>
                    <a:pt x="16" y="66"/>
                    <a:pt x="29" y="57"/>
                    <a:pt x="33" y="44"/>
                  </a:cubicBezTo>
                  <a:cubicBezTo>
                    <a:pt x="24" y="29"/>
                    <a:pt x="15" y="14"/>
                    <a:pt x="9" y="0"/>
                  </a:cubicBezTo>
                  <a:cubicBezTo>
                    <a:pt x="6" y="0"/>
                    <a:pt x="4" y="0"/>
                    <a:pt x="2" y="0"/>
                  </a:cubicBezTo>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3" name="íśľiḑè"/>
            <p:cNvSpPr/>
            <p:nvPr/>
          </p:nvSpPr>
          <p:spPr bwMode="auto">
            <a:xfrm>
              <a:off x="4409616" y="2797750"/>
              <a:ext cx="40660" cy="46760"/>
            </a:xfrm>
            <a:custGeom>
              <a:avLst/>
              <a:gdLst>
                <a:gd name="T0" fmla="*/ 0 w 10"/>
                <a:gd name="T1" fmla="*/ 0 h 11"/>
                <a:gd name="T2" fmla="*/ 0 w 10"/>
                <a:gd name="T3" fmla="*/ 0 h 11"/>
                <a:gd name="T4" fmla="*/ 6 w 10"/>
                <a:gd name="T5" fmla="*/ 11 h 11"/>
                <a:gd name="T6" fmla="*/ 10 w 10"/>
                <a:gd name="T7" fmla="*/ 7 h 11"/>
                <a:gd name="T8" fmla="*/ 0 w 10"/>
                <a:gd name="T9" fmla="*/ 0 h 11"/>
              </a:gdLst>
              <a:ahLst/>
              <a:cxnLst>
                <a:cxn ang="0">
                  <a:pos x="T0" y="T1"/>
                </a:cxn>
                <a:cxn ang="0">
                  <a:pos x="T2" y="T3"/>
                </a:cxn>
                <a:cxn ang="0">
                  <a:pos x="T4" y="T5"/>
                </a:cxn>
                <a:cxn ang="0">
                  <a:pos x="T6" y="T7"/>
                </a:cxn>
                <a:cxn ang="0">
                  <a:pos x="T8" y="T9"/>
                </a:cxn>
              </a:cxnLst>
              <a:rect l="0" t="0" r="r" b="b"/>
              <a:pathLst>
                <a:path w="10" h="11">
                  <a:moveTo>
                    <a:pt x="0" y="0"/>
                  </a:moveTo>
                  <a:cubicBezTo>
                    <a:pt x="0" y="0"/>
                    <a:pt x="0" y="0"/>
                    <a:pt x="0" y="0"/>
                  </a:cubicBezTo>
                  <a:cubicBezTo>
                    <a:pt x="0" y="7"/>
                    <a:pt x="3" y="11"/>
                    <a:pt x="6" y="11"/>
                  </a:cubicBezTo>
                  <a:cubicBezTo>
                    <a:pt x="8" y="11"/>
                    <a:pt x="9" y="9"/>
                    <a:pt x="10" y="7"/>
                  </a:cubicBezTo>
                  <a:cubicBezTo>
                    <a:pt x="7" y="5"/>
                    <a:pt x="4" y="2"/>
                    <a:pt x="0" y="0"/>
                  </a:cubicBezTo>
                </a:path>
              </a:pathLst>
            </a:custGeom>
            <a:solidFill>
              <a:srgbClr val="1C30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4" name="iṣḷîďe"/>
            <p:cNvSpPr/>
            <p:nvPr/>
          </p:nvSpPr>
          <p:spPr bwMode="auto">
            <a:xfrm>
              <a:off x="2545342" y="4430259"/>
              <a:ext cx="4066" cy="16264"/>
            </a:xfrm>
            <a:custGeom>
              <a:avLst/>
              <a:gdLst>
                <a:gd name="T0" fmla="*/ 1 w 1"/>
                <a:gd name="T1" fmla="*/ 0 h 4"/>
                <a:gd name="T2" fmla="*/ 0 w 1"/>
                <a:gd name="T3" fmla="*/ 3 h 4"/>
                <a:gd name="T4" fmla="*/ 1 w 1"/>
                <a:gd name="T5" fmla="*/ 4 h 4"/>
                <a:gd name="T6" fmla="*/ 1 w 1"/>
                <a:gd name="T7" fmla="*/ 0 h 4"/>
              </a:gdLst>
              <a:ahLst/>
              <a:cxnLst>
                <a:cxn ang="0">
                  <a:pos x="T0" y="T1"/>
                </a:cxn>
                <a:cxn ang="0">
                  <a:pos x="T2" y="T3"/>
                </a:cxn>
                <a:cxn ang="0">
                  <a:pos x="T4" y="T5"/>
                </a:cxn>
                <a:cxn ang="0">
                  <a:pos x="T6" y="T7"/>
                </a:cxn>
              </a:cxnLst>
              <a:rect l="0" t="0" r="r" b="b"/>
              <a:pathLst>
                <a:path w="1" h="4">
                  <a:moveTo>
                    <a:pt x="1" y="0"/>
                  </a:moveTo>
                  <a:cubicBezTo>
                    <a:pt x="0" y="1"/>
                    <a:pt x="0" y="2"/>
                    <a:pt x="0" y="3"/>
                  </a:cubicBezTo>
                  <a:cubicBezTo>
                    <a:pt x="0" y="3"/>
                    <a:pt x="0" y="4"/>
                    <a:pt x="1" y="4"/>
                  </a:cubicBezTo>
                  <a:cubicBezTo>
                    <a:pt x="1" y="3"/>
                    <a:pt x="1" y="2"/>
                    <a:pt x="1" y="0"/>
                  </a:cubicBezTo>
                </a:path>
              </a:pathLst>
            </a:custGeom>
            <a:solidFill>
              <a:srgbClr val="BDC0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5" name="iŝļîḓè"/>
            <p:cNvSpPr/>
            <p:nvPr/>
          </p:nvSpPr>
          <p:spPr bwMode="auto">
            <a:xfrm>
              <a:off x="2549408" y="4375368"/>
              <a:ext cx="1762623" cy="152477"/>
            </a:xfrm>
            <a:custGeom>
              <a:avLst/>
              <a:gdLst>
                <a:gd name="T0" fmla="*/ 97 w 417"/>
                <a:gd name="T1" fmla="*/ 0 h 36"/>
                <a:gd name="T2" fmla="*/ 0 w 417"/>
                <a:gd name="T3" fmla="*/ 13 h 36"/>
                <a:gd name="T4" fmla="*/ 0 w 417"/>
                <a:gd name="T5" fmla="*/ 17 h 36"/>
                <a:gd name="T6" fmla="*/ 253 w 417"/>
                <a:gd name="T7" fmla="*/ 36 h 36"/>
                <a:gd name="T8" fmla="*/ 417 w 417"/>
                <a:gd name="T9" fmla="*/ 31 h 36"/>
                <a:gd name="T10" fmla="*/ 413 w 417"/>
                <a:gd name="T11" fmla="*/ 14 h 36"/>
                <a:gd name="T12" fmla="*/ 104 w 417"/>
                <a:gd name="T13" fmla="*/ 14 h 36"/>
                <a:gd name="T14" fmla="*/ 97 w 417"/>
                <a:gd name="T15" fmla="*/ 7 h 36"/>
                <a:gd name="T16" fmla="*/ 97 w 417"/>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7" h="36">
                  <a:moveTo>
                    <a:pt x="97" y="0"/>
                  </a:moveTo>
                  <a:cubicBezTo>
                    <a:pt x="44" y="3"/>
                    <a:pt x="8" y="8"/>
                    <a:pt x="0" y="13"/>
                  </a:cubicBezTo>
                  <a:cubicBezTo>
                    <a:pt x="0" y="15"/>
                    <a:pt x="0" y="16"/>
                    <a:pt x="0" y="17"/>
                  </a:cubicBezTo>
                  <a:cubicBezTo>
                    <a:pt x="10" y="28"/>
                    <a:pt x="119" y="36"/>
                    <a:pt x="253" y="36"/>
                  </a:cubicBezTo>
                  <a:cubicBezTo>
                    <a:pt x="315" y="36"/>
                    <a:pt x="373" y="34"/>
                    <a:pt x="417" y="31"/>
                  </a:cubicBezTo>
                  <a:cubicBezTo>
                    <a:pt x="415" y="25"/>
                    <a:pt x="414" y="20"/>
                    <a:pt x="413" y="14"/>
                  </a:cubicBezTo>
                  <a:cubicBezTo>
                    <a:pt x="104" y="14"/>
                    <a:pt x="104" y="14"/>
                    <a:pt x="104" y="14"/>
                  </a:cubicBezTo>
                  <a:cubicBezTo>
                    <a:pt x="100" y="14"/>
                    <a:pt x="97" y="11"/>
                    <a:pt x="97" y="7"/>
                  </a:cubicBezTo>
                  <a:cubicBezTo>
                    <a:pt x="97" y="0"/>
                    <a:pt x="97" y="0"/>
                    <a:pt x="97" y="0"/>
                  </a:cubicBezTo>
                </a:path>
              </a:pathLst>
            </a:custGeom>
            <a:solidFill>
              <a:srgbClr val="B3AE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6" name="íśḷîḓè"/>
            <p:cNvSpPr/>
            <p:nvPr/>
          </p:nvSpPr>
          <p:spPr bwMode="auto">
            <a:xfrm>
              <a:off x="2960077" y="4359104"/>
              <a:ext cx="1333656" cy="75222"/>
            </a:xfrm>
            <a:custGeom>
              <a:avLst/>
              <a:gdLst>
                <a:gd name="T0" fmla="*/ 156 w 316"/>
                <a:gd name="T1" fmla="*/ 0 h 18"/>
                <a:gd name="T2" fmla="*/ 0 w 316"/>
                <a:gd name="T3" fmla="*/ 4 h 18"/>
                <a:gd name="T4" fmla="*/ 0 w 316"/>
                <a:gd name="T5" fmla="*/ 11 h 18"/>
                <a:gd name="T6" fmla="*/ 7 w 316"/>
                <a:gd name="T7" fmla="*/ 18 h 18"/>
                <a:gd name="T8" fmla="*/ 316 w 316"/>
                <a:gd name="T9" fmla="*/ 18 h 18"/>
                <a:gd name="T10" fmla="*/ 316 w 316"/>
                <a:gd name="T11" fmla="*/ 7 h 18"/>
                <a:gd name="T12" fmla="*/ 316 w 316"/>
                <a:gd name="T13" fmla="*/ 4 h 18"/>
                <a:gd name="T14" fmla="*/ 156 w 316"/>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6" h="18">
                  <a:moveTo>
                    <a:pt x="156" y="0"/>
                  </a:moveTo>
                  <a:cubicBezTo>
                    <a:pt x="97" y="0"/>
                    <a:pt x="43" y="1"/>
                    <a:pt x="0" y="4"/>
                  </a:cubicBezTo>
                  <a:cubicBezTo>
                    <a:pt x="0" y="11"/>
                    <a:pt x="0" y="11"/>
                    <a:pt x="0" y="11"/>
                  </a:cubicBezTo>
                  <a:cubicBezTo>
                    <a:pt x="0" y="15"/>
                    <a:pt x="3" y="18"/>
                    <a:pt x="7" y="18"/>
                  </a:cubicBezTo>
                  <a:cubicBezTo>
                    <a:pt x="316" y="18"/>
                    <a:pt x="316" y="18"/>
                    <a:pt x="316" y="18"/>
                  </a:cubicBezTo>
                  <a:cubicBezTo>
                    <a:pt x="316" y="14"/>
                    <a:pt x="316" y="11"/>
                    <a:pt x="316" y="7"/>
                  </a:cubicBezTo>
                  <a:cubicBezTo>
                    <a:pt x="316" y="6"/>
                    <a:pt x="316" y="5"/>
                    <a:pt x="316" y="4"/>
                  </a:cubicBezTo>
                  <a:cubicBezTo>
                    <a:pt x="272" y="1"/>
                    <a:pt x="216" y="0"/>
                    <a:pt x="156" y="0"/>
                  </a:cubicBezTo>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7" name="iṡlîḋè"/>
            <p:cNvSpPr/>
            <p:nvPr/>
          </p:nvSpPr>
          <p:spPr bwMode="auto">
            <a:xfrm>
              <a:off x="3986749" y="4688452"/>
              <a:ext cx="1073431" cy="121981"/>
            </a:xfrm>
            <a:custGeom>
              <a:avLst/>
              <a:gdLst>
                <a:gd name="T0" fmla="*/ 104 w 254"/>
                <a:gd name="T1" fmla="*/ 0 h 29"/>
                <a:gd name="T2" fmla="*/ 0 w 254"/>
                <a:gd name="T3" fmla="*/ 14 h 29"/>
                <a:gd name="T4" fmla="*/ 127 w 254"/>
                <a:gd name="T5" fmla="*/ 29 h 29"/>
                <a:gd name="T6" fmla="*/ 254 w 254"/>
                <a:gd name="T7" fmla="*/ 14 h 29"/>
                <a:gd name="T8" fmla="*/ 226 w 254"/>
                <a:gd name="T9" fmla="*/ 5 h 29"/>
                <a:gd name="T10" fmla="*/ 168 w 254"/>
                <a:gd name="T11" fmla="*/ 24 h 29"/>
                <a:gd name="T12" fmla="*/ 104 w 254"/>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54" h="29">
                  <a:moveTo>
                    <a:pt x="104" y="0"/>
                  </a:moveTo>
                  <a:cubicBezTo>
                    <a:pt x="45" y="1"/>
                    <a:pt x="0" y="7"/>
                    <a:pt x="0" y="14"/>
                  </a:cubicBezTo>
                  <a:cubicBezTo>
                    <a:pt x="0" y="22"/>
                    <a:pt x="57" y="29"/>
                    <a:pt x="127" y="29"/>
                  </a:cubicBezTo>
                  <a:cubicBezTo>
                    <a:pt x="197" y="29"/>
                    <a:pt x="254" y="22"/>
                    <a:pt x="254" y="14"/>
                  </a:cubicBezTo>
                  <a:cubicBezTo>
                    <a:pt x="254" y="11"/>
                    <a:pt x="243" y="8"/>
                    <a:pt x="226" y="5"/>
                  </a:cubicBezTo>
                  <a:cubicBezTo>
                    <a:pt x="210" y="17"/>
                    <a:pt x="190" y="24"/>
                    <a:pt x="168" y="24"/>
                  </a:cubicBezTo>
                  <a:cubicBezTo>
                    <a:pt x="143" y="24"/>
                    <a:pt x="121" y="15"/>
                    <a:pt x="104" y="0"/>
                  </a:cubicBezTo>
                </a:path>
              </a:pathLst>
            </a:custGeom>
            <a:solidFill>
              <a:srgbClr val="B3AE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8" name="ïŝḻïḑè"/>
            <p:cNvSpPr/>
            <p:nvPr/>
          </p:nvSpPr>
          <p:spPr bwMode="auto">
            <a:xfrm>
              <a:off x="4293733" y="3592658"/>
              <a:ext cx="803041" cy="1197445"/>
            </a:xfrm>
            <a:custGeom>
              <a:avLst/>
              <a:gdLst>
                <a:gd name="T0" fmla="*/ 116 w 190"/>
                <a:gd name="T1" fmla="*/ 95 h 283"/>
                <a:gd name="T2" fmla="*/ 116 w 190"/>
                <a:gd name="T3" fmla="*/ 21 h 283"/>
                <a:gd name="T4" fmla="*/ 115 w 190"/>
                <a:gd name="T5" fmla="*/ 17 h 283"/>
                <a:gd name="T6" fmla="*/ 125 w 190"/>
                <a:gd name="T7" fmla="*/ 9 h 283"/>
                <a:gd name="T8" fmla="*/ 114 w 190"/>
                <a:gd name="T9" fmla="*/ 0 h 283"/>
                <a:gd name="T10" fmla="*/ 76 w 190"/>
                <a:gd name="T11" fmla="*/ 0 h 283"/>
                <a:gd name="T12" fmla="*/ 65 w 190"/>
                <a:gd name="T13" fmla="*/ 9 h 283"/>
                <a:gd name="T14" fmla="*/ 74 w 190"/>
                <a:gd name="T15" fmla="*/ 17 h 283"/>
                <a:gd name="T16" fmla="*/ 73 w 190"/>
                <a:gd name="T17" fmla="*/ 21 h 283"/>
                <a:gd name="T18" fmla="*/ 73 w 190"/>
                <a:gd name="T19" fmla="*/ 95 h 283"/>
                <a:gd name="T20" fmla="*/ 0 w 190"/>
                <a:gd name="T21" fmla="*/ 188 h 283"/>
                <a:gd name="T22" fmla="*/ 95 w 190"/>
                <a:gd name="T23" fmla="*/ 283 h 283"/>
                <a:gd name="T24" fmla="*/ 190 w 190"/>
                <a:gd name="T25" fmla="*/ 188 h 283"/>
                <a:gd name="T26" fmla="*/ 116 w 190"/>
                <a:gd name="T27" fmla="*/ 9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283">
                  <a:moveTo>
                    <a:pt x="116" y="95"/>
                  </a:moveTo>
                  <a:cubicBezTo>
                    <a:pt x="116" y="21"/>
                    <a:pt x="116" y="21"/>
                    <a:pt x="116" y="21"/>
                  </a:cubicBezTo>
                  <a:cubicBezTo>
                    <a:pt x="116" y="19"/>
                    <a:pt x="115" y="18"/>
                    <a:pt x="115" y="17"/>
                  </a:cubicBezTo>
                  <a:cubicBezTo>
                    <a:pt x="121" y="17"/>
                    <a:pt x="125" y="13"/>
                    <a:pt x="125" y="9"/>
                  </a:cubicBezTo>
                  <a:cubicBezTo>
                    <a:pt x="125" y="4"/>
                    <a:pt x="120" y="0"/>
                    <a:pt x="114" y="0"/>
                  </a:cubicBezTo>
                  <a:cubicBezTo>
                    <a:pt x="76" y="0"/>
                    <a:pt x="76" y="0"/>
                    <a:pt x="76" y="0"/>
                  </a:cubicBezTo>
                  <a:cubicBezTo>
                    <a:pt x="70" y="0"/>
                    <a:pt x="65" y="4"/>
                    <a:pt x="65" y="9"/>
                  </a:cubicBezTo>
                  <a:cubicBezTo>
                    <a:pt x="65" y="13"/>
                    <a:pt x="69" y="16"/>
                    <a:pt x="74" y="17"/>
                  </a:cubicBezTo>
                  <a:cubicBezTo>
                    <a:pt x="73" y="18"/>
                    <a:pt x="73" y="19"/>
                    <a:pt x="73" y="21"/>
                  </a:cubicBezTo>
                  <a:cubicBezTo>
                    <a:pt x="73" y="95"/>
                    <a:pt x="73" y="95"/>
                    <a:pt x="73" y="95"/>
                  </a:cubicBezTo>
                  <a:cubicBezTo>
                    <a:pt x="31" y="105"/>
                    <a:pt x="0" y="143"/>
                    <a:pt x="0" y="188"/>
                  </a:cubicBezTo>
                  <a:cubicBezTo>
                    <a:pt x="0" y="241"/>
                    <a:pt x="42" y="283"/>
                    <a:pt x="95" y="283"/>
                  </a:cubicBezTo>
                  <a:cubicBezTo>
                    <a:pt x="148" y="283"/>
                    <a:pt x="190" y="241"/>
                    <a:pt x="190" y="188"/>
                  </a:cubicBezTo>
                  <a:cubicBezTo>
                    <a:pt x="190" y="143"/>
                    <a:pt x="158" y="105"/>
                    <a:pt x="116" y="95"/>
                  </a:cubicBezTo>
                </a:path>
              </a:pathLst>
            </a:cu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9" name="íṩļíḑê"/>
            <p:cNvSpPr/>
            <p:nvPr/>
          </p:nvSpPr>
          <p:spPr bwMode="auto">
            <a:xfrm>
              <a:off x="4903637" y="4192397"/>
              <a:ext cx="58958" cy="56924"/>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0" name="íṡľiḑê"/>
            <p:cNvSpPr/>
            <p:nvPr/>
          </p:nvSpPr>
          <p:spPr bwMode="auto">
            <a:xfrm>
              <a:off x="4716600" y="4231024"/>
              <a:ext cx="54892" cy="54892"/>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îśḻîďê"/>
            <p:cNvSpPr/>
            <p:nvPr/>
          </p:nvSpPr>
          <p:spPr bwMode="auto">
            <a:xfrm>
              <a:off x="4767426" y="4104977"/>
              <a:ext cx="54892" cy="54892"/>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2" name="íṥļiďe"/>
            <p:cNvSpPr/>
            <p:nvPr/>
          </p:nvSpPr>
          <p:spPr bwMode="auto">
            <a:xfrm>
              <a:off x="4633247" y="4104977"/>
              <a:ext cx="54892" cy="54892"/>
            </a:xfrm>
            <a:prstGeom prst="ellipse">
              <a:avLst/>
            </a:prstGeom>
            <a:solidFill>
              <a:srgbClr val="DE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3" name="iṡľíḑè"/>
            <p:cNvSpPr/>
            <p:nvPr/>
          </p:nvSpPr>
          <p:spPr bwMode="auto">
            <a:xfrm>
              <a:off x="4700336" y="3659748"/>
              <a:ext cx="46760" cy="339514"/>
            </a:xfrm>
            <a:custGeom>
              <a:avLst/>
              <a:gdLst>
                <a:gd name="T0" fmla="*/ 5 w 11"/>
                <a:gd name="T1" fmla="*/ 0 h 80"/>
                <a:gd name="T2" fmla="*/ 0 w 11"/>
                <a:gd name="T3" fmla="*/ 3 h 80"/>
                <a:gd name="T4" fmla="*/ 0 w 11"/>
                <a:gd name="T5" fmla="*/ 77 h 80"/>
                <a:gd name="T6" fmla="*/ 5 w 11"/>
                <a:gd name="T7" fmla="*/ 80 h 80"/>
                <a:gd name="T8" fmla="*/ 11 w 11"/>
                <a:gd name="T9" fmla="*/ 77 h 80"/>
                <a:gd name="T10" fmla="*/ 11 w 11"/>
                <a:gd name="T11" fmla="*/ 3 h 80"/>
                <a:gd name="T12" fmla="*/ 5 w 1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1" h="80">
                  <a:moveTo>
                    <a:pt x="5" y="0"/>
                  </a:moveTo>
                  <a:cubicBezTo>
                    <a:pt x="3" y="0"/>
                    <a:pt x="0" y="1"/>
                    <a:pt x="0" y="3"/>
                  </a:cubicBezTo>
                  <a:cubicBezTo>
                    <a:pt x="0" y="28"/>
                    <a:pt x="0" y="52"/>
                    <a:pt x="0" y="77"/>
                  </a:cubicBezTo>
                  <a:cubicBezTo>
                    <a:pt x="0" y="79"/>
                    <a:pt x="3" y="80"/>
                    <a:pt x="5" y="80"/>
                  </a:cubicBezTo>
                  <a:cubicBezTo>
                    <a:pt x="8" y="80"/>
                    <a:pt x="11" y="79"/>
                    <a:pt x="11" y="77"/>
                  </a:cubicBezTo>
                  <a:cubicBezTo>
                    <a:pt x="11" y="52"/>
                    <a:pt x="11" y="28"/>
                    <a:pt x="11" y="3"/>
                  </a:cubicBezTo>
                  <a:cubicBezTo>
                    <a:pt x="11" y="1"/>
                    <a:pt x="8" y="0"/>
                    <a:pt x="5" y="0"/>
                  </a:cubicBezTo>
                </a:path>
              </a:pathLst>
            </a:custGeom>
            <a:solidFill>
              <a:srgbClr val="E7EC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4" name="ís1íḋè"/>
            <p:cNvSpPr/>
            <p:nvPr/>
          </p:nvSpPr>
          <p:spPr bwMode="auto">
            <a:xfrm>
              <a:off x="4293733" y="4332674"/>
              <a:ext cx="803041" cy="457428"/>
            </a:xfrm>
            <a:custGeom>
              <a:avLst/>
              <a:gdLst>
                <a:gd name="T0" fmla="*/ 1 w 190"/>
                <a:gd name="T1" fmla="*/ 0 h 108"/>
                <a:gd name="T2" fmla="*/ 0 w 190"/>
                <a:gd name="T3" fmla="*/ 13 h 108"/>
                <a:gd name="T4" fmla="*/ 95 w 190"/>
                <a:gd name="T5" fmla="*/ 108 h 108"/>
                <a:gd name="T6" fmla="*/ 190 w 190"/>
                <a:gd name="T7" fmla="*/ 13 h 108"/>
                <a:gd name="T8" fmla="*/ 189 w 190"/>
                <a:gd name="T9" fmla="*/ 0 h 108"/>
                <a:gd name="T10" fmla="*/ 1 w 190"/>
                <a:gd name="T11" fmla="*/ 0 h 108"/>
              </a:gdLst>
              <a:ahLst/>
              <a:cxnLst>
                <a:cxn ang="0">
                  <a:pos x="T0" y="T1"/>
                </a:cxn>
                <a:cxn ang="0">
                  <a:pos x="T2" y="T3"/>
                </a:cxn>
                <a:cxn ang="0">
                  <a:pos x="T4" y="T5"/>
                </a:cxn>
                <a:cxn ang="0">
                  <a:pos x="T6" y="T7"/>
                </a:cxn>
                <a:cxn ang="0">
                  <a:pos x="T8" y="T9"/>
                </a:cxn>
                <a:cxn ang="0">
                  <a:pos x="T10" y="T11"/>
                </a:cxn>
              </a:cxnLst>
              <a:rect l="0" t="0" r="r" b="b"/>
              <a:pathLst>
                <a:path w="190" h="108">
                  <a:moveTo>
                    <a:pt x="1" y="0"/>
                  </a:moveTo>
                  <a:cubicBezTo>
                    <a:pt x="0" y="4"/>
                    <a:pt x="0" y="9"/>
                    <a:pt x="0" y="13"/>
                  </a:cubicBezTo>
                  <a:cubicBezTo>
                    <a:pt x="0" y="66"/>
                    <a:pt x="42" y="108"/>
                    <a:pt x="95" y="108"/>
                  </a:cubicBezTo>
                  <a:cubicBezTo>
                    <a:pt x="148" y="108"/>
                    <a:pt x="190" y="66"/>
                    <a:pt x="190" y="13"/>
                  </a:cubicBezTo>
                  <a:cubicBezTo>
                    <a:pt x="190" y="9"/>
                    <a:pt x="190" y="4"/>
                    <a:pt x="189" y="0"/>
                  </a:cubicBezTo>
                  <a:lnTo>
                    <a:pt x="1" y="0"/>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5" name="îšḷïḍè"/>
            <p:cNvSpPr/>
            <p:nvPr/>
          </p:nvSpPr>
          <p:spPr bwMode="auto">
            <a:xfrm>
              <a:off x="4293733" y="4359104"/>
              <a:ext cx="693258" cy="426933"/>
            </a:xfrm>
            <a:custGeom>
              <a:avLst/>
              <a:gdLst>
                <a:gd name="T0" fmla="*/ 0 w 164"/>
                <a:gd name="T1" fmla="*/ 0 h 101"/>
                <a:gd name="T2" fmla="*/ 0 w 164"/>
                <a:gd name="T3" fmla="*/ 6 h 101"/>
                <a:gd name="T4" fmla="*/ 95 w 164"/>
                <a:gd name="T5" fmla="*/ 101 h 101"/>
                <a:gd name="T6" fmla="*/ 164 w 164"/>
                <a:gd name="T7" fmla="*/ 72 h 101"/>
                <a:gd name="T8" fmla="*/ 0 w 164"/>
                <a:gd name="T9" fmla="*/ 0 h 101"/>
              </a:gdLst>
              <a:ahLst/>
              <a:cxnLst>
                <a:cxn ang="0">
                  <a:pos x="T0" y="T1"/>
                </a:cxn>
                <a:cxn ang="0">
                  <a:pos x="T2" y="T3"/>
                </a:cxn>
                <a:cxn ang="0">
                  <a:pos x="T4" y="T5"/>
                </a:cxn>
                <a:cxn ang="0">
                  <a:pos x="T6" y="T7"/>
                </a:cxn>
                <a:cxn ang="0">
                  <a:pos x="T8" y="T9"/>
                </a:cxn>
              </a:cxnLst>
              <a:rect l="0" t="0" r="r" b="b"/>
              <a:pathLst>
                <a:path w="164" h="101">
                  <a:moveTo>
                    <a:pt x="0" y="0"/>
                  </a:moveTo>
                  <a:cubicBezTo>
                    <a:pt x="0" y="2"/>
                    <a:pt x="0" y="4"/>
                    <a:pt x="0" y="6"/>
                  </a:cubicBezTo>
                  <a:cubicBezTo>
                    <a:pt x="0" y="58"/>
                    <a:pt x="42" y="101"/>
                    <a:pt x="95" y="101"/>
                  </a:cubicBezTo>
                  <a:cubicBezTo>
                    <a:pt x="122" y="101"/>
                    <a:pt x="146" y="90"/>
                    <a:pt x="164" y="72"/>
                  </a:cubicBezTo>
                  <a:cubicBezTo>
                    <a:pt x="61" y="57"/>
                    <a:pt x="18" y="25"/>
                    <a:pt x="0" y="0"/>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6" name="ïsḷîḋê"/>
            <p:cNvSpPr/>
            <p:nvPr/>
          </p:nvSpPr>
          <p:spPr bwMode="auto">
            <a:xfrm>
              <a:off x="4895505" y="4383500"/>
              <a:ext cx="54892" cy="58958"/>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7" name="îṡḷiḑe"/>
            <p:cNvSpPr/>
            <p:nvPr/>
          </p:nvSpPr>
          <p:spPr bwMode="auto">
            <a:xfrm>
              <a:off x="4734898" y="4531910"/>
              <a:ext cx="54892" cy="58958"/>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8" name="ïsļîḍe"/>
            <p:cNvSpPr/>
            <p:nvPr/>
          </p:nvSpPr>
          <p:spPr bwMode="auto">
            <a:xfrm>
              <a:off x="4582421" y="4464821"/>
              <a:ext cx="58958" cy="54892"/>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9" name="íşḷiďè"/>
            <p:cNvSpPr/>
            <p:nvPr/>
          </p:nvSpPr>
          <p:spPr bwMode="auto">
            <a:xfrm>
              <a:off x="4716600" y="4383500"/>
              <a:ext cx="54892" cy="58958"/>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0" name="î$1îďe"/>
            <p:cNvSpPr/>
            <p:nvPr/>
          </p:nvSpPr>
          <p:spPr bwMode="auto">
            <a:xfrm>
              <a:off x="4903637" y="4505481"/>
              <a:ext cx="58958" cy="54892"/>
            </a:xfrm>
            <a:prstGeom prst="ellipse">
              <a:avLst/>
            </a:prstGeom>
            <a:solidFill>
              <a:srgbClr val="C0C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1" name="ïṩ1iḋê"/>
            <p:cNvSpPr/>
            <p:nvPr/>
          </p:nvSpPr>
          <p:spPr bwMode="auto">
            <a:xfrm>
              <a:off x="5887615" y="4519711"/>
              <a:ext cx="451329" cy="455395"/>
            </a:xfrm>
            <a:custGeom>
              <a:avLst/>
              <a:gdLst>
                <a:gd name="T0" fmla="*/ 53 w 107"/>
                <a:gd name="T1" fmla="*/ 108 h 108"/>
                <a:gd name="T2" fmla="*/ 0 w 107"/>
                <a:gd name="T3" fmla="*/ 54 h 108"/>
                <a:gd name="T4" fmla="*/ 53 w 107"/>
                <a:gd name="T5" fmla="*/ 0 h 108"/>
                <a:gd name="T6" fmla="*/ 107 w 107"/>
                <a:gd name="T7" fmla="*/ 54 h 108"/>
                <a:gd name="T8" fmla="*/ 53 w 107"/>
                <a:gd name="T9" fmla="*/ 108 h 108"/>
                <a:gd name="T10" fmla="*/ 53 w 107"/>
                <a:gd name="T11" fmla="*/ 4 h 108"/>
                <a:gd name="T12" fmla="*/ 3 w 107"/>
                <a:gd name="T13" fmla="*/ 54 h 108"/>
                <a:gd name="T14" fmla="*/ 53 w 107"/>
                <a:gd name="T15" fmla="*/ 105 h 108"/>
                <a:gd name="T16" fmla="*/ 104 w 107"/>
                <a:gd name="T17" fmla="*/ 54 h 108"/>
                <a:gd name="T18" fmla="*/ 53 w 107"/>
                <a:gd name="T19" fmla="*/ 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8">
                  <a:moveTo>
                    <a:pt x="53" y="108"/>
                  </a:moveTo>
                  <a:cubicBezTo>
                    <a:pt x="24" y="108"/>
                    <a:pt x="0" y="84"/>
                    <a:pt x="0" y="54"/>
                  </a:cubicBezTo>
                  <a:cubicBezTo>
                    <a:pt x="0" y="25"/>
                    <a:pt x="24" y="0"/>
                    <a:pt x="53" y="0"/>
                  </a:cubicBezTo>
                  <a:cubicBezTo>
                    <a:pt x="83" y="0"/>
                    <a:pt x="107" y="25"/>
                    <a:pt x="107" y="54"/>
                  </a:cubicBezTo>
                  <a:cubicBezTo>
                    <a:pt x="107" y="84"/>
                    <a:pt x="83" y="108"/>
                    <a:pt x="53" y="108"/>
                  </a:cubicBezTo>
                  <a:close/>
                  <a:moveTo>
                    <a:pt x="53" y="4"/>
                  </a:moveTo>
                  <a:cubicBezTo>
                    <a:pt x="25" y="4"/>
                    <a:pt x="3" y="26"/>
                    <a:pt x="3" y="54"/>
                  </a:cubicBezTo>
                  <a:cubicBezTo>
                    <a:pt x="3" y="82"/>
                    <a:pt x="25" y="105"/>
                    <a:pt x="53" y="105"/>
                  </a:cubicBezTo>
                  <a:cubicBezTo>
                    <a:pt x="81" y="105"/>
                    <a:pt x="104" y="82"/>
                    <a:pt x="104" y="54"/>
                  </a:cubicBezTo>
                  <a:cubicBezTo>
                    <a:pt x="104" y="26"/>
                    <a:pt x="81" y="4"/>
                    <a:pt x="53" y="4"/>
                  </a:cubicBezTo>
                  <a:close/>
                </a:path>
              </a:pathLst>
            </a:cu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 name="íṥlíḓe"/>
            <p:cNvSpPr/>
            <p:nvPr/>
          </p:nvSpPr>
          <p:spPr bwMode="auto">
            <a:xfrm>
              <a:off x="5985200" y="4574603"/>
              <a:ext cx="105717" cy="105717"/>
            </a:xfrm>
            <a:custGeom>
              <a:avLst/>
              <a:gdLst>
                <a:gd name="T0" fmla="*/ 13 w 25"/>
                <a:gd name="T1" fmla="*/ 25 h 25"/>
                <a:gd name="T2" fmla="*/ 0 w 25"/>
                <a:gd name="T3" fmla="*/ 13 h 25"/>
                <a:gd name="T4" fmla="*/ 13 w 25"/>
                <a:gd name="T5" fmla="*/ 0 h 25"/>
                <a:gd name="T6" fmla="*/ 25 w 25"/>
                <a:gd name="T7" fmla="*/ 13 h 25"/>
                <a:gd name="T8" fmla="*/ 13 w 25"/>
                <a:gd name="T9" fmla="*/ 25 h 25"/>
                <a:gd name="T10" fmla="*/ 13 w 25"/>
                <a:gd name="T11" fmla="*/ 4 h 25"/>
                <a:gd name="T12" fmla="*/ 3 w 25"/>
                <a:gd name="T13" fmla="*/ 13 h 25"/>
                <a:gd name="T14" fmla="*/ 13 w 25"/>
                <a:gd name="T15" fmla="*/ 22 h 25"/>
                <a:gd name="T16" fmla="*/ 22 w 25"/>
                <a:gd name="T17" fmla="*/ 13 h 25"/>
                <a:gd name="T18" fmla="*/ 13 w 25"/>
                <a:gd name="T19"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13" y="25"/>
                  </a:moveTo>
                  <a:cubicBezTo>
                    <a:pt x="6" y="25"/>
                    <a:pt x="0" y="19"/>
                    <a:pt x="0" y="13"/>
                  </a:cubicBezTo>
                  <a:cubicBezTo>
                    <a:pt x="0" y="6"/>
                    <a:pt x="6" y="0"/>
                    <a:pt x="13" y="0"/>
                  </a:cubicBezTo>
                  <a:cubicBezTo>
                    <a:pt x="19" y="0"/>
                    <a:pt x="25" y="6"/>
                    <a:pt x="25" y="13"/>
                  </a:cubicBezTo>
                  <a:cubicBezTo>
                    <a:pt x="25" y="19"/>
                    <a:pt x="19" y="25"/>
                    <a:pt x="13" y="25"/>
                  </a:cubicBezTo>
                  <a:close/>
                  <a:moveTo>
                    <a:pt x="13" y="4"/>
                  </a:moveTo>
                  <a:cubicBezTo>
                    <a:pt x="8" y="4"/>
                    <a:pt x="3" y="8"/>
                    <a:pt x="3" y="13"/>
                  </a:cubicBezTo>
                  <a:cubicBezTo>
                    <a:pt x="3" y="18"/>
                    <a:pt x="8" y="22"/>
                    <a:pt x="13" y="22"/>
                  </a:cubicBezTo>
                  <a:cubicBezTo>
                    <a:pt x="18" y="22"/>
                    <a:pt x="22" y="18"/>
                    <a:pt x="22" y="13"/>
                  </a:cubicBezTo>
                  <a:cubicBezTo>
                    <a:pt x="22" y="8"/>
                    <a:pt x="18" y="4"/>
                    <a:pt x="13" y="4"/>
                  </a:cubicBez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 name="î$ļïḑe"/>
            <p:cNvSpPr/>
            <p:nvPr/>
          </p:nvSpPr>
          <p:spPr bwMode="auto">
            <a:xfrm>
              <a:off x="6182403" y="4641692"/>
              <a:ext cx="93519" cy="97585"/>
            </a:xfrm>
            <a:prstGeom prst="ellipse">
              <a:avLst/>
            </a:pr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4" name="îsľîḍè"/>
            <p:cNvSpPr/>
            <p:nvPr/>
          </p:nvSpPr>
          <p:spPr bwMode="auto">
            <a:xfrm>
              <a:off x="6072620" y="4712848"/>
              <a:ext cx="77254" cy="77254"/>
            </a:xfrm>
            <a:custGeom>
              <a:avLst/>
              <a:gdLst>
                <a:gd name="T0" fmla="*/ 9 w 18"/>
                <a:gd name="T1" fmla="*/ 18 h 18"/>
                <a:gd name="T2" fmla="*/ 0 w 18"/>
                <a:gd name="T3" fmla="*/ 9 h 18"/>
                <a:gd name="T4" fmla="*/ 9 w 18"/>
                <a:gd name="T5" fmla="*/ 0 h 18"/>
                <a:gd name="T6" fmla="*/ 18 w 18"/>
                <a:gd name="T7" fmla="*/ 9 h 18"/>
                <a:gd name="T8" fmla="*/ 9 w 18"/>
                <a:gd name="T9" fmla="*/ 18 h 18"/>
                <a:gd name="T10" fmla="*/ 9 w 18"/>
                <a:gd name="T11" fmla="*/ 3 h 18"/>
                <a:gd name="T12" fmla="*/ 3 w 18"/>
                <a:gd name="T13" fmla="*/ 9 h 18"/>
                <a:gd name="T14" fmla="*/ 9 w 18"/>
                <a:gd name="T15" fmla="*/ 15 h 18"/>
                <a:gd name="T16" fmla="*/ 15 w 18"/>
                <a:gd name="T17" fmla="*/ 9 h 18"/>
                <a:gd name="T18" fmla="*/ 9 w 18"/>
                <a:gd name="T19"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9" y="18"/>
                  </a:moveTo>
                  <a:cubicBezTo>
                    <a:pt x="4" y="18"/>
                    <a:pt x="0" y="14"/>
                    <a:pt x="0" y="9"/>
                  </a:cubicBezTo>
                  <a:cubicBezTo>
                    <a:pt x="0" y="4"/>
                    <a:pt x="4" y="0"/>
                    <a:pt x="9" y="0"/>
                  </a:cubicBezTo>
                  <a:cubicBezTo>
                    <a:pt x="14" y="0"/>
                    <a:pt x="18" y="4"/>
                    <a:pt x="18" y="9"/>
                  </a:cubicBezTo>
                  <a:cubicBezTo>
                    <a:pt x="18" y="14"/>
                    <a:pt x="14" y="18"/>
                    <a:pt x="9" y="18"/>
                  </a:cubicBezTo>
                  <a:close/>
                  <a:moveTo>
                    <a:pt x="9" y="3"/>
                  </a:moveTo>
                  <a:cubicBezTo>
                    <a:pt x="6" y="3"/>
                    <a:pt x="3" y="6"/>
                    <a:pt x="3" y="9"/>
                  </a:cubicBezTo>
                  <a:cubicBezTo>
                    <a:pt x="3" y="12"/>
                    <a:pt x="6" y="15"/>
                    <a:pt x="9" y="15"/>
                  </a:cubicBezTo>
                  <a:cubicBezTo>
                    <a:pt x="12" y="15"/>
                    <a:pt x="15" y="12"/>
                    <a:pt x="15" y="9"/>
                  </a:cubicBezTo>
                  <a:cubicBezTo>
                    <a:pt x="15" y="6"/>
                    <a:pt x="12" y="3"/>
                    <a:pt x="9" y="3"/>
                  </a:cubicBezTo>
                  <a:close/>
                </a:path>
              </a:pathLst>
            </a:cu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5" name="îšlíḓê"/>
            <p:cNvSpPr/>
            <p:nvPr/>
          </p:nvSpPr>
          <p:spPr bwMode="auto">
            <a:xfrm>
              <a:off x="5966903" y="4814499"/>
              <a:ext cx="73188" cy="73188"/>
            </a:xfrm>
            <a:prstGeom prst="ellipse">
              <a:avLst/>
            </a:pr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6" name="ïSľîde"/>
            <p:cNvSpPr/>
            <p:nvPr/>
          </p:nvSpPr>
          <p:spPr bwMode="auto">
            <a:xfrm>
              <a:off x="5916077" y="4696584"/>
              <a:ext cx="54892" cy="58958"/>
            </a:xfrm>
            <a:prstGeom prst="ellipse">
              <a:avLst/>
            </a:pr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7" name="iŝḻïḋê"/>
            <p:cNvSpPr/>
            <p:nvPr/>
          </p:nvSpPr>
          <p:spPr bwMode="auto">
            <a:xfrm>
              <a:off x="6119379" y="4564438"/>
              <a:ext cx="50826" cy="50826"/>
            </a:xfrm>
            <a:custGeom>
              <a:avLst/>
              <a:gdLst>
                <a:gd name="T0" fmla="*/ 6 w 12"/>
                <a:gd name="T1" fmla="*/ 12 h 12"/>
                <a:gd name="T2" fmla="*/ 0 w 12"/>
                <a:gd name="T3" fmla="*/ 6 h 12"/>
                <a:gd name="T4" fmla="*/ 6 w 12"/>
                <a:gd name="T5" fmla="*/ 0 h 12"/>
                <a:gd name="T6" fmla="*/ 12 w 12"/>
                <a:gd name="T7" fmla="*/ 6 h 12"/>
                <a:gd name="T8" fmla="*/ 6 w 12"/>
                <a:gd name="T9" fmla="*/ 12 h 12"/>
                <a:gd name="T10" fmla="*/ 6 w 12"/>
                <a:gd name="T11" fmla="*/ 3 h 12"/>
                <a:gd name="T12" fmla="*/ 3 w 12"/>
                <a:gd name="T13" fmla="*/ 6 h 12"/>
                <a:gd name="T14" fmla="*/ 6 w 12"/>
                <a:gd name="T15" fmla="*/ 9 h 12"/>
                <a:gd name="T16" fmla="*/ 8 w 12"/>
                <a:gd name="T17" fmla="*/ 6 h 12"/>
                <a:gd name="T18" fmla="*/ 6 w 12"/>
                <a:gd name="T19"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12"/>
                  </a:moveTo>
                  <a:cubicBezTo>
                    <a:pt x="3" y="12"/>
                    <a:pt x="0" y="9"/>
                    <a:pt x="0" y="6"/>
                  </a:cubicBezTo>
                  <a:cubicBezTo>
                    <a:pt x="0" y="3"/>
                    <a:pt x="3" y="0"/>
                    <a:pt x="6" y="0"/>
                  </a:cubicBezTo>
                  <a:cubicBezTo>
                    <a:pt x="9" y="0"/>
                    <a:pt x="12" y="3"/>
                    <a:pt x="12" y="6"/>
                  </a:cubicBezTo>
                  <a:cubicBezTo>
                    <a:pt x="12" y="9"/>
                    <a:pt x="9" y="12"/>
                    <a:pt x="6" y="12"/>
                  </a:cubicBezTo>
                  <a:close/>
                  <a:moveTo>
                    <a:pt x="6" y="3"/>
                  </a:moveTo>
                  <a:cubicBezTo>
                    <a:pt x="4" y="3"/>
                    <a:pt x="3" y="4"/>
                    <a:pt x="3" y="6"/>
                  </a:cubicBezTo>
                  <a:cubicBezTo>
                    <a:pt x="3" y="7"/>
                    <a:pt x="4" y="9"/>
                    <a:pt x="6" y="9"/>
                  </a:cubicBezTo>
                  <a:cubicBezTo>
                    <a:pt x="7" y="9"/>
                    <a:pt x="8" y="7"/>
                    <a:pt x="8" y="6"/>
                  </a:cubicBezTo>
                  <a:cubicBezTo>
                    <a:pt x="8" y="4"/>
                    <a:pt x="7" y="3"/>
                    <a:pt x="6" y="3"/>
                  </a:cubicBezTo>
                  <a:close/>
                </a:path>
              </a:pathLst>
            </a:cu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8" name="ïşlîḍé"/>
            <p:cNvSpPr/>
            <p:nvPr/>
          </p:nvSpPr>
          <p:spPr bwMode="auto">
            <a:xfrm>
              <a:off x="6237293" y="4794169"/>
              <a:ext cx="38628" cy="42694"/>
            </a:xfrm>
            <a:prstGeom prst="ellipse">
              <a:avLst/>
            </a:pr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9" name="ïŝḷiḓê"/>
            <p:cNvSpPr/>
            <p:nvPr/>
          </p:nvSpPr>
          <p:spPr bwMode="auto">
            <a:xfrm>
              <a:off x="6127511" y="4794169"/>
              <a:ext cx="69122" cy="63024"/>
            </a:xfrm>
            <a:custGeom>
              <a:avLst/>
              <a:gdLst>
                <a:gd name="T0" fmla="*/ 8 w 16"/>
                <a:gd name="T1" fmla="*/ 15 h 15"/>
                <a:gd name="T2" fmla="*/ 0 w 16"/>
                <a:gd name="T3" fmla="*/ 7 h 15"/>
                <a:gd name="T4" fmla="*/ 8 w 16"/>
                <a:gd name="T5" fmla="*/ 0 h 15"/>
                <a:gd name="T6" fmla="*/ 16 w 16"/>
                <a:gd name="T7" fmla="*/ 7 h 15"/>
                <a:gd name="T8" fmla="*/ 8 w 16"/>
                <a:gd name="T9" fmla="*/ 15 h 15"/>
                <a:gd name="T10" fmla="*/ 8 w 16"/>
                <a:gd name="T11" fmla="*/ 3 h 15"/>
                <a:gd name="T12" fmla="*/ 4 w 16"/>
                <a:gd name="T13" fmla="*/ 7 h 15"/>
                <a:gd name="T14" fmla="*/ 8 w 16"/>
                <a:gd name="T15" fmla="*/ 12 h 15"/>
                <a:gd name="T16" fmla="*/ 12 w 16"/>
                <a:gd name="T17" fmla="*/ 7 h 15"/>
                <a:gd name="T18" fmla="*/ 8 w 16"/>
                <a:gd name="T19"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5">
                  <a:moveTo>
                    <a:pt x="8" y="15"/>
                  </a:moveTo>
                  <a:cubicBezTo>
                    <a:pt x="4" y="15"/>
                    <a:pt x="0" y="11"/>
                    <a:pt x="0" y="7"/>
                  </a:cubicBezTo>
                  <a:cubicBezTo>
                    <a:pt x="0" y="3"/>
                    <a:pt x="4" y="0"/>
                    <a:pt x="8" y="0"/>
                  </a:cubicBezTo>
                  <a:cubicBezTo>
                    <a:pt x="12" y="0"/>
                    <a:pt x="16" y="3"/>
                    <a:pt x="16" y="7"/>
                  </a:cubicBezTo>
                  <a:cubicBezTo>
                    <a:pt x="16" y="11"/>
                    <a:pt x="12" y="15"/>
                    <a:pt x="8" y="15"/>
                  </a:cubicBezTo>
                  <a:close/>
                  <a:moveTo>
                    <a:pt x="8" y="3"/>
                  </a:moveTo>
                  <a:cubicBezTo>
                    <a:pt x="6" y="3"/>
                    <a:pt x="4" y="5"/>
                    <a:pt x="4" y="7"/>
                  </a:cubicBezTo>
                  <a:cubicBezTo>
                    <a:pt x="4" y="10"/>
                    <a:pt x="6" y="12"/>
                    <a:pt x="8" y="12"/>
                  </a:cubicBezTo>
                  <a:cubicBezTo>
                    <a:pt x="10" y="12"/>
                    <a:pt x="12" y="10"/>
                    <a:pt x="12" y="7"/>
                  </a:cubicBezTo>
                  <a:cubicBezTo>
                    <a:pt x="12" y="5"/>
                    <a:pt x="10" y="3"/>
                    <a:pt x="8" y="3"/>
                  </a:cubicBez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0" name="îś1îḍè"/>
            <p:cNvSpPr/>
            <p:nvPr/>
          </p:nvSpPr>
          <p:spPr bwMode="auto">
            <a:xfrm>
              <a:off x="6064488" y="4887687"/>
              <a:ext cx="38628" cy="36594"/>
            </a:xfrm>
            <a:custGeom>
              <a:avLst/>
              <a:gdLst>
                <a:gd name="T0" fmla="*/ 4 w 9"/>
                <a:gd name="T1" fmla="*/ 9 h 9"/>
                <a:gd name="T2" fmla="*/ 0 w 9"/>
                <a:gd name="T3" fmla="*/ 5 h 9"/>
                <a:gd name="T4" fmla="*/ 4 w 9"/>
                <a:gd name="T5" fmla="*/ 0 h 9"/>
                <a:gd name="T6" fmla="*/ 9 w 9"/>
                <a:gd name="T7" fmla="*/ 5 h 9"/>
                <a:gd name="T8" fmla="*/ 4 w 9"/>
                <a:gd name="T9" fmla="*/ 9 h 9"/>
                <a:gd name="T10" fmla="*/ 4 w 9"/>
                <a:gd name="T11" fmla="*/ 3 h 9"/>
                <a:gd name="T12" fmla="*/ 3 w 9"/>
                <a:gd name="T13" fmla="*/ 5 h 9"/>
                <a:gd name="T14" fmla="*/ 4 w 9"/>
                <a:gd name="T15" fmla="*/ 6 h 9"/>
                <a:gd name="T16" fmla="*/ 5 w 9"/>
                <a:gd name="T17" fmla="*/ 5 h 9"/>
                <a:gd name="T18" fmla="*/ 4 w 9"/>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4" y="9"/>
                  </a:moveTo>
                  <a:cubicBezTo>
                    <a:pt x="2" y="9"/>
                    <a:pt x="0" y="7"/>
                    <a:pt x="0" y="5"/>
                  </a:cubicBezTo>
                  <a:cubicBezTo>
                    <a:pt x="0" y="2"/>
                    <a:pt x="2" y="0"/>
                    <a:pt x="4" y="0"/>
                  </a:cubicBezTo>
                  <a:cubicBezTo>
                    <a:pt x="7" y="0"/>
                    <a:pt x="9" y="2"/>
                    <a:pt x="9" y="5"/>
                  </a:cubicBezTo>
                  <a:cubicBezTo>
                    <a:pt x="9" y="7"/>
                    <a:pt x="7" y="9"/>
                    <a:pt x="4" y="9"/>
                  </a:cubicBezTo>
                  <a:close/>
                  <a:moveTo>
                    <a:pt x="4" y="3"/>
                  </a:moveTo>
                  <a:cubicBezTo>
                    <a:pt x="4" y="3"/>
                    <a:pt x="3" y="4"/>
                    <a:pt x="3" y="5"/>
                  </a:cubicBezTo>
                  <a:cubicBezTo>
                    <a:pt x="3" y="5"/>
                    <a:pt x="4" y="6"/>
                    <a:pt x="4" y="6"/>
                  </a:cubicBezTo>
                  <a:cubicBezTo>
                    <a:pt x="5" y="6"/>
                    <a:pt x="5" y="5"/>
                    <a:pt x="5" y="5"/>
                  </a:cubicBezTo>
                  <a:cubicBezTo>
                    <a:pt x="5" y="4"/>
                    <a:pt x="5" y="3"/>
                    <a:pt x="4" y="3"/>
                  </a:cubicBezTo>
                  <a:close/>
                </a:path>
              </a:pathLst>
            </a:cu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1" name="îşḷiḑé"/>
            <p:cNvSpPr/>
            <p:nvPr/>
          </p:nvSpPr>
          <p:spPr bwMode="auto">
            <a:xfrm>
              <a:off x="6013662" y="4708782"/>
              <a:ext cx="46760" cy="46760"/>
            </a:xfrm>
            <a:custGeom>
              <a:avLst/>
              <a:gdLst>
                <a:gd name="T0" fmla="*/ 6 w 11"/>
                <a:gd name="T1" fmla="*/ 11 h 11"/>
                <a:gd name="T2" fmla="*/ 0 w 11"/>
                <a:gd name="T3" fmla="*/ 5 h 11"/>
                <a:gd name="T4" fmla="*/ 6 w 11"/>
                <a:gd name="T5" fmla="*/ 0 h 11"/>
                <a:gd name="T6" fmla="*/ 11 w 11"/>
                <a:gd name="T7" fmla="*/ 5 h 11"/>
                <a:gd name="T8" fmla="*/ 6 w 11"/>
                <a:gd name="T9" fmla="*/ 11 h 11"/>
                <a:gd name="T10" fmla="*/ 6 w 11"/>
                <a:gd name="T11" fmla="*/ 3 h 11"/>
                <a:gd name="T12" fmla="*/ 3 w 11"/>
                <a:gd name="T13" fmla="*/ 5 h 11"/>
                <a:gd name="T14" fmla="*/ 6 w 11"/>
                <a:gd name="T15" fmla="*/ 7 h 11"/>
                <a:gd name="T16" fmla="*/ 8 w 11"/>
                <a:gd name="T17" fmla="*/ 5 h 11"/>
                <a:gd name="T18" fmla="*/ 6 w 11"/>
                <a:gd name="T19"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6" y="11"/>
                  </a:moveTo>
                  <a:cubicBezTo>
                    <a:pt x="3" y="11"/>
                    <a:pt x="0" y="8"/>
                    <a:pt x="0" y="5"/>
                  </a:cubicBezTo>
                  <a:cubicBezTo>
                    <a:pt x="0" y="2"/>
                    <a:pt x="3" y="0"/>
                    <a:pt x="6" y="0"/>
                  </a:cubicBezTo>
                  <a:cubicBezTo>
                    <a:pt x="8" y="0"/>
                    <a:pt x="11" y="2"/>
                    <a:pt x="11" y="5"/>
                  </a:cubicBezTo>
                  <a:cubicBezTo>
                    <a:pt x="11" y="8"/>
                    <a:pt x="8" y="11"/>
                    <a:pt x="6" y="11"/>
                  </a:cubicBezTo>
                  <a:close/>
                  <a:moveTo>
                    <a:pt x="6" y="3"/>
                  </a:moveTo>
                  <a:cubicBezTo>
                    <a:pt x="4" y="3"/>
                    <a:pt x="3" y="4"/>
                    <a:pt x="3" y="5"/>
                  </a:cubicBezTo>
                  <a:cubicBezTo>
                    <a:pt x="3" y="7"/>
                    <a:pt x="4" y="7"/>
                    <a:pt x="6" y="7"/>
                  </a:cubicBezTo>
                  <a:cubicBezTo>
                    <a:pt x="7" y="7"/>
                    <a:pt x="8" y="7"/>
                    <a:pt x="8" y="5"/>
                  </a:cubicBezTo>
                  <a:cubicBezTo>
                    <a:pt x="8" y="4"/>
                    <a:pt x="7" y="3"/>
                    <a:pt x="6" y="3"/>
                  </a:cubicBezTo>
                  <a:close/>
                </a:path>
              </a:pathLst>
            </a:cu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2" name="ïšlíďê"/>
            <p:cNvSpPr/>
            <p:nvPr/>
          </p:nvSpPr>
          <p:spPr bwMode="auto">
            <a:xfrm>
              <a:off x="6178337" y="4869390"/>
              <a:ext cx="46760" cy="46760"/>
            </a:xfrm>
            <a:custGeom>
              <a:avLst/>
              <a:gdLst>
                <a:gd name="T0" fmla="*/ 6 w 11"/>
                <a:gd name="T1" fmla="*/ 11 h 11"/>
                <a:gd name="T2" fmla="*/ 0 w 11"/>
                <a:gd name="T3" fmla="*/ 6 h 11"/>
                <a:gd name="T4" fmla="*/ 6 w 11"/>
                <a:gd name="T5" fmla="*/ 0 h 11"/>
                <a:gd name="T6" fmla="*/ 11 w 11"/>
                <a:gd name="T7" fmla="*/ 6 h 11"/>
                <a:gd name="T8" fmla="*/ 6 w 11"/>
                <a:gd name="T9" fmla="*/ 11 h 11"/>
                <a:gd name="T10" fmla="*/ 6 w 11"/>
                <a:gd name="T11" fmla="*/ 4 h 11"/>
                <a:gd name="T12" fmla="*/ 4 w 11"/>
                <a:gd name="T13" fmla="*/ 6 h 11"/>
                <a:gd name="T14" fmla="*/ 6 w 11"/>
                <a:gd name="T15" fmla="*/ 8 h 11"/>
                <a:gd name="T16" fmla="*/ 8 w 11"/>
                <a:gd name="T17" fmla="*/ 6 h 11"/>
                <a:gd name="T18" fmla="*/ 6 w 11"/>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6" y="11"/>
                  </a:moveTo>
                  <a:cubicBezTo>
                    <a:pt x="3" y="11"/>
                    <a:pt x="0" y="9"/>
                    <a:pt x="0" y="6"/>
                  </a:cubicBezTo>
                  <a:cubicBezTo>
                    <a:pt x="0" y="3"/>
                    <a:pt x="3" y="0"/>
                    <a:pt x="6" y="0"/>
                  </a:cubicBezTo>
                  <a:cubicBezTo>
                    <a:pt x="9" y="0"/>
                    <a:pt x="11" y="3"/>
                    <a:pt x="11" y="6"/>
                  </a:cubicBezTo>
                  <a:cubicBezTo>
                    <a:pt x="11" y="9"/>
                    <a:pt x="9" y="11"/>
                    <a:pt x="6" y="11"/>
                  </a:cubicBezTo>
                  <a:close/>
                  <a:moveTo>
                    <a:pt x="6" y="4"/>
                  </a:moveTo>
                  <a:cubicBezTo>
                    <a:pt x="5" y="4"/>
                    <a:pt x="4" y="5"/>
                    <a:pt x="4" y="6"/>
                  </a:cubicBezTo>
                  <a:cubicBezTo>
                    <a:pt x="4" y="7"/>
                    <a:pt x="5" y="8"/>
                    <a:pt x="6" y="8"/>
                  </a:cubicBezTo>
                  <a:cubicBezTo>
                    <a:pt x="7" y="8"/>
                    <a:pt x="8" y="7"/>
                    <a:pt x="8" y="6"/>
                  </a:cubicBezTo>
                  <a:cubicBezTo>
                    <a:pt x="8" y="5"/>
                    <a:pt x="7" y="4"/>
                    <a:pt x="6" y="4"/>
                  </a:cubicBezTo>
                  <a:close/>
                </a:path>
              </a:pathLst>
            </a:cu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3" name="işḻîḓè"/>
            <p:cNvSpPr/>
            <p:nvPr/>
          </p:nvSpPr>
          <p:spPr bwMode="auto">
            <a:xfrm>
              <a:off x="6192567" y="1547447"/>
              <a:ext cx="756281" cy="662762"/>
            </a:xfrm>
            <a:custGeom>
              <a:avLst/>
              <a:gdLst>
                <a:gd name="T0" fmla="*/ 128 w 179"/>
                <a:gd name="T1" fmla="*/ 60 h 157"/>
                <a:gd name="T2" fmla="*/ 135 w 179"/>
                <a:gd name="T3" fmla="*/ 4 h 157"/>
                <a:gd name="T4" fmla="*/ 87 w 179"/>
                <a:gd name="T5" fmla="*/ 34 h 157"/>
                <a:gd name="T6" fmla="*/ 39 w 179"/>
                <a:gd name="T7" fmla="*/ 4 h 157"/>
                <a:gd name="T8" fmla="*/ 46 w 179"/>
                <a:gd name="T9" fmla="*/ 61 h 157"/>
                <a:gd name="T10" fmla="*/ 43 w 179"/>
                <a:gd name="T11" fmla="*/ 107 h 157"/>
                <a:gd name="T12" fmla="*/ 39 w 179"/>
                <a:gd name="T13" fmla="*/ 156 h 157"/>
                <a:gd name="T14" fmla="*/ 70 w 179"/>
                <a:gd name="T15" fmla="*/ 143 h 157"/>
                <a:gd name="T16" fmla="*/ 104 w 179"/>
                <a:gd name="T17" fmla="*/ 143 h 157"/>
                <a:gd name="T18" fmla="*/ 135 w 179"/>
                <a:gd name="T19" fmla="*/ 156 h 157"/>
                <a:gd name="T20" fmla="*/ 132 w 179"/>
                <a:gd name="T21" fmla="*/ 108 h 157"/>
                <a:gd name="T22" fmla="*/ 107 w 179"/>
                <a:gd name="T23" fmla="*/ 20 h 157"/>
                <a:gd name="T24" fmla="*/ 132 w 179"/>
                <a:gd name="T25" fmla="*/ 8 h 157"/>
                <a:gd name="T26" fmla="*/ 124 w 179"/>
                <a:gd name="T27" fmla="*/ 59 h 157"/>
                <a:gd name="T28" fmla="*/ 90 w 179"/>
                <a:gd name="T29" fmla="*/ 38 h 157"/>
                <a:gd name="T30" fmla="*/ 106 w 179"/>
                <a:gd name="T31" fmla="*/ 92 h 157"/>
                <a:gd name="T32" fmla="*/ 90 w 179"/>
                <a:gd name="T33" fmla="*/ 107 h 157"/>
                <a:gd name="T34" fmla="*/ 68 w 179"/>
                <a:gd name="T35" fmla="*/ 92 h 157"/>
                <a:gd name="T36" fmla="*/ 68 w 179"/>
                <a:gd name="T37" fmla="*/ 68 h 157"/>
                <a:gd name="T38" fmla="*/ 90 w 179"/>
                <a:gd name="T39" fmla="*/ 62 h 157"/>
                <a:gd name="T40" fmla="*/ 106 w 179"/>
                <a:gd name="T41" fmla="*/ 68 h 157"/>
                <a:gd name="T42" fmla="*/ 106 w 179"/>
                <a:gd name="T43" fmla="*/ 92 h 157"/>
                <a:gd name="T44" fmla="*/ 126 w 179"/>
                <a:gd name="T45" fmla="*/ 105 h 157"/>
                <a:gd name="T46" fmla="*/ 110 w 179"/>
                <a:gd name="T47" fmla="*/ 94 h 157"/>
                <a:gd name="T48" fmla="*/ 93 w 179"/>
                <a:gd name="T49" fmla="*/ 111 h 157"/>
                <a:gd name="T50" fmla="*/ 81 w 179"/>
                <a:gd name="T51" fmla="*/ 111 h 157"/>
                <a:gd name="T52" fmla="*/ 93 w 179"/>
                <a:gd name="T53" fmla="*/ 111 h 157"/>
                <a:gd name="T54" fmla="*/ 49 w 179"/>
                <a:gd name="T55" fmla="*/ 104 h 157"/>
                <a:gd name="T56" fmla="*/ 64 w 179"/>
                <a:gd name="T57" fmla="*/ 94 h 157"/>
                <a:gd name="T58" fmla="*/ 59 w 179"/>
                <a:gd name="T59" fmla="*/ 75 h 157"/>
                <a:gd name="T60" fmla="*/ 66 w 179"/>
                <a:gd name="T61" fmla="*/ 63 h 157"/>
                <a:gd name="T62" fmla="*/ 59 w 179"/>
                <a:gd name="T63" fmla="*/ 75 h 157"/>
                <a:gd name="T64" fmla="*/ 87 w 179"/>
                <a:gd name="T65" fmla="*/ 41 h 157"/>
                <a:gd name="T66" fmla="*/ 90 w 179"/>
                <a:gd name="T67" fmla="*/ 58 h 157"/>
                <a:gd name="T68" fmla="*/ 110 w 179"/>
                <a:gd name="T69" fmla="*/ 66 h 157"/>
                <a:gd name="T70" fmla="*/ 122 w 179"/>
                <a:gd name="T71" fmla="*/ 64 h 157"/>
                <a:gd name="T72" fmla="*/ 110 w 179"/>
                <a:gd name="T73" fmla="*/ 66 h 157"/>
                <a:gd name="T74" fmla="*/ 42 w 179"/>
                <a:gd name="T75" fmla="*/ 8 h 157"/>
                <a:gd name="T76" fmla="*/ 67 w 179"/>
                <a:gd name="T77" fmla="*/ 20 h 157"/>
                <a:gd name="T78" fmla="*/ 69 w 179"/>
                <a:gd name="T79" fmla="*/ 58 h 157"/>
                <a:gd name="T80" fmla="*/ 42 w 179"/>
                <a:gd name="T81" fmla="*/ 36 h 157"/>
                <a:gd name="T82" fmla="*/ 48 w 179"/>
                <a:gd name="T83" fmla="*/ 65 h 157"/>
                <a:gd name="T84" fmla="*/ 45 w 179"/>
                <a:gd name="T85" fmla="*/ 103 h 157"/>
                <a:gd name="T86" fmla="*/ 67 w 179"/>
                <a:gd name="T87" fmla="*/ 140 h 157"/>
                <a:gd name="T88" fmla="*/ 42 w 179"/>
                <a:gd name="T89" fmla="*/ 124 h 157"/>
                <a:gd name="T90" fmla="*/ 76 w 179"/>
                <a:gd name="T91" fmla="*/ 111 h 157"/>
                <a:gd name="T92" fmla="*/ 67 w 179"/>
                <a:gd name="T93" fmla="*/ 140 h 157"/>
                <a:gd name="T94" fmla="*/ 132 w 179"/>
                <a:gd name="T95" fmla="*/ 152 h 157"/>
                <a:gd name="T96" fmla="*/ 90 w 179"/>
                <a:gd name="T97" fmla="*/ 122 h 157"/>
                <a:gd name="T98" fmla="*/ 127 w 179"/>
                <a:gd name="T99" fmla="*/ 109 h 157"/>
                <a:gd name="T100" fmla="*/ 130 w 179"/>
                <a:gd name="T101" fmla="*/ 104 h 157"/>
                <a:gd name="T102" fmla="*/ 126 w 179"/>
                <a:gd name="T103" fmla="*/ 64 h 157"/>
                <a:gd name="T104" fmla="*/ 130 w 179"/>
                <a:gd name="T105" fmla="*/ 10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9" h="157">
                  <a:moveTo>
                    <a:pt x="179" y="84"/>
                  </a:moveTo>
                  <a:cubicBezTo>
                    <a:pt x="179" y="72"/>
                    <a:pt x="157" y="64"/>
                    <a:pt x="128" y="60"/>
                  </a:cubicBezTo>
                  <a:cubicBezTo>
                    <a:pt x="132" y="52"/>
                    <a:pt x="135" y="45"/>
                    <a:pt x="137" y="38"/>
                  </a:cubicBezTo>
                  <a:cubicBezTo>
                    <a:pt x="142" y="20"/>
                    <a:pt x="141" y="8"/>
                    <a:pt x="135" y="4"/>
                  </a:cubicBezTo>
                  <a:cubicBezTo>
                    <a:pt x="128" y="0"/>
                    <a:pt x="118" y="4"/>
                    <a:pt x="104" y="17"/>
                  </a:cubicBezTo>
                  <a:cubicBezTo>
                    <a:pt x="98" y="22"/>
                    <a:pt x="93" y="28"/>
                    <a:pt x="87" y="34"/>
                  </a:cubicBezTo>
                  <a:cubicBezTo>
                    <a:pt x="82" y="28"/>
                    <a:pt x="76" y="22"/>
                    <a:pt x="70" y="17"/>
                  </a:cubicBezTo>
                  <a:cubicBezTo>
                    <a:pt x="57" y="4"/>
                    <a:pt x="46" y="0"/>
                    <a:pt x="39" y="4"/>
                  </a:cubicBezTo>
                  <a:cubicBezTo>
                    <a:pt x="33" y="8"/>
                    <a:pt x="32" y="20"/>
                    <a:pt x="37" y="38"/>
                  </a:cubicBezTo>
                  <a:cubicBezTo>
                    <a:pt x="40" y="45"/>
                    <a:pt x="43" y="53"/>
                    <a:pt x="46" y="61"/>
                  </a:cubicBezTo>
                  <a:cubicBezTo>
                    <a:pt x="20" y="65"/>
                    <a:pt x="0" y="73"/>
                    <a:pt x="0" y="84"/>
                  </a:cubicBezTo>
                  <a:cubicBezTo>
                    <a:pt x="0" y="95"/>
                    <a:pt x="19" y="103"/>
                    <a:pt x="43" y="107"/>
                  </a:cubicBezTo>
                  <a:cubicBezTo>
                    <a:pt x="41" y="113"/>
                    <a:pt x="39" y="118"/>
                    <a:pt x="37" y="122"/>
                  </a:cubicBezTo>
                  <a:cubicBezTo>
                    <a:pt x="32" y="140"/>
                    <a:pt x="33" y="152"/>
                    <a:pt x="39" y="156"/>
                  </a:cubicBezTo>
                  <a:cubicBezTo>
                    <a:pt x="41" y="157"/>
                    <a:pt x="43" y="157"/>
                    <a:pt x="45" y="157"/>
                  </a:cubicBezTo>
                  <a:cubicBezTo>
                    <a:pt x="51" y="157"/>
                    <a:pt x="60" y="152"/>
                    <a:pt x="70" y="143"/>
                  </a:cubicBezTo>
                  <a:cubicBezTo>
                    <a:pt x="76" y="138"/>
                    <a:pt x="82" y="132"/>
                    <a:pt x="87" y="126"/>
                  </a:cubicBezTo>
                  <a:cubicBezTo>
                    <a:pt x="93" y="132"/>
                    <a:pt x="98" y="138"/>
                    <a:pt x="104" y="143"/>
                  </a:cubicBezTo>
                  <a:cubicBezTo>
                    <a:pt x="114" y="153"/>
                    <a:pt x="123" y="157"/>
                    <a:pt x="129" y="157"/>
                  </a:cubicBezTo>
                  <a:cubicBezTo>
                    <a:pt x="131" y="157"/>
                    <a:pt x="133" y="157"/>
                    <a:pt x="135" y="156"/>
                  </a:cubicBezTo>
                  <a:cubicBezTo>
                    <a:pt x="141" y="152"/>
                    <a:pt x="142" y="140"/>
                    <a:pt x="137" y="122"/>
                  </a:cubicBezTo>
                  <a:cubicBezTo>
                    <a:pt x="136" y="118"/>
                    <a:pt x="134" y="113"/>
                    <a:pt x="132" y="108"/>
                  </a:cubicBezTo>
                  <a:cubicBezTo>
                    <a:pt x="159" y="104"/>
                    <a:pt x="179" y="96"/>
                    <a:pt x="179" y="84"/>
                  </a:cubicBezTo>
                  <a:close/>
                  <a:moveTo>
                    <a:pt x="107" y="20"/>
                  </a:moveTo>
                  <a:cubicBezTo>
                    <a:pt x="116" y="12"/>
                    <a:pt x="124" y="7"/>
                    <a:pt x="129" y="7"/>
                  </a:cubicBezTo>
                  <a:cubicBezTo>
                    <a:pt x="130" y="7"/>
                    <a:pt x="132" y="7"/>
                    <a:pt x="132" y="8"/>
                  </a:cubicBezTo>
                  <a:cubicBezTo>
                    <a:pt x="137" y="11"/>
                    <a:pt x="137" y="21"/>
                    <a:pt x="133" y="36"/>
                  </a:cubicBezTo>
                  <a:cubicBezTo>
                    <a:pt x="130" y="43"/>
                    <a:pt x="127" y="51"/>
                    <a:pt x="124" y="59"/>
                  </a:cubicBezTo>
                  <a:cubicBezTo>
                    <a:pt x="118" y="59"/>
                    <a:pt x="111" y="58"/>
                    <a:pt x="105" y="58"/>
                  </a:cubicBezTo>
                  <a:cubicBezTo>
                    <a:pt x="100" y="51"/>
                    <a:pt x="95" y="44"/>
                    <a:pt x="90" y="38"/>
                  </a:cubicBezTo>
                  <a:cubicBezTo>
                    <a:pt x="96" y="31"/>
                    <a:pt x="101" y="25"/>
                    <a:pt x="107" y="20"/>
                  </a:cubicBezTo>
                  <a:close/>
                  <a:moveTo>
                    <a:pt x="106" y="92"/>
                  </a:moveTo>
                  <a:cubicBezTo>
                    <a:pt x="103" y="97"/>
                    <a:pt x="100" y="102"/>
                    <a:pt x="96" y="107"/>
                  </a:cubicBezTo>
                  <a:cubicBezTo>
                    <a:pt x="94" y="107"/>
                    <a:pt x="92" y="107"/>
                    <a:pt x="90" y="107"/>
                  </a:cubicBezTo>
                  <a:cubicBezTo>
                    <a:pt x="86" y="107"/>
                    <a:pt x="82" y="107"/>
                    <a:pt x="78" y="106"/>
                  </a:cubicBezTo>
                  <a:cubicBezTo>
                    <a:pt x="75" y="102"/>
                    <a:pt x="71" y="97"/>
                    <a:pt x="68" y="92"/>
                  </a:cubicBezTo>
                  <a:cubicBezTo>
                    <a:pt x="66" y="88"/>
                    <a:pt x="63" y="84"/>
                    <a:pt x="61" y="80"/>
                  </a:cubicBezTo>
                  <a:cubicBezTo>
                    <a:pt x="63" y="76"/>
                    <a:pt x="66" y="72"/>
                    <a:pt x="68" y="68"/>
                  </a:cubicBezTo>
                  <a:cubicBezTo>
                    <a:pt x="69" y="66"/>
                    <a:pt x="71" y="64"/>
                    <a:pt x="72" y="63"/>
                  </a:cubicBezTo>
                  <a:cubicBezTo>
                    <a:pt x="78" y="62"/>
                    <a:pt x="84" y="62"/>
                    <a:pt x="90" y="62"/>
                  </a:cubicBezTo>
                  <a:cubicBezTo>
                    <a:pt x="94" y="62"/>
                    <a:pt x="98" y="62"/>
                    <a:pt x="102" y="62"/>
                  </a:cubicBezTo>
                  <a:cubicBezTo>
                    <a:pt x="104" y="64"/>
                    <a:pt x="105" y="66"/>
                    <a:pt x="106" y="68"/>
                  </a:cubicBezTo>
                  <a:cubicBezTo>
                    <a:pt x="109" y="72"/>
                    <a:pt x="111" y="76"/>
                    <a:pt x="113" y="80"/>
                  </a:cubicBezTo>
                  <a:cubicBezTo>
                    <a:pt x="111" y="84"/>
                    <a:pt x="109" y="88"/>
                    <a:pt x="106" y="92"/>
                  </a:cubicBezTo>
                  <a:close/>
                  <a:moveTo>
                    <a:pt x="116" y="84"/>
                  </a:moveTo>
                  <a:cubicBezTo>
                    <a:pt x="119" y="91"/>
                    <a:pt x="123" y="98"/>
                    <a:pt x="126" y="105"/>
                  </a:cubicBezTo>
                  <a:cubicBezTo>
                    <a:pt x="118" y="105"/>
                    <a:pt x="110" y="106"/>
                    <a:pt x="102" y="106"/>
                  </a:cubicBezTo>
                  <a:cubicBezTo>
                    <a:pt x="104" y="103"/>
                    <a:pt x="107" y="98"/>
                    <a:pt x="110" y="94"/>
                  </a:cubicBezTo>
                  <a:cubicBezTo>
                    <a:pt x="112" y="91"/>
                    <a:pt x="114" y="88"/>
                    <a:pt x="116" y="84"/>
                  </a:cubicBezTo>
                  <a:close/>
                  <a:moveTo>
                    <a:pt x="93" y="111"/>
                  </a:moveTo>
                  <a:cubicBezTo>
                    <a:pt x="91" y="114"/>
                    <a:pt x="89" y="116"/>
                    <a:pt x="87" y="119"/>
                  </a:cubicBezTo>
                  <a:cubicBezTo>
                    <a:pt x="85" y="116"/>
                    <a:pt x="83" y="114"/>
                    <a:pt x="81" y="111"/>
                  </a:cubicBezTo>
                  <a:cubicBezTo>
                    <a:pt x="84" y="111"/>
                    <a:pt x="87" y="111"/>
                    <a:pt x="90" y="111"/>
                  </a:cubicBezTo>
                  <a:cubicBezTo>
                    <a:pt x="91" y="111"/>
                    <a:pt x="92" y="111"/>
                    <a:pt x="93" y="111"/>
                  </a:cubicBezTo>
                  <a:close/>
                  <a:moveTo>
                    <a:pt x="72" y="106"/>
                  </a:moveTo>
                  <a:cubicBezTo>
                    <a:pt x="64" y="106"/>
                    <a:pt x="56" y="105"/>
                    <a:pt x="49" y="104"/>
                  </a:cubicBezTo>
                  <a:cubicBezTo>
                    <a:pt x="52" y="98"/>
                    <a:pt x="55" y="91"/>
                    <a:pt x="59" y="84"/>
                  </a:cubicBezTo>
                  <a:cubicBezTo>
                    <a:pt x="60" y="88"/>
                    <a:pt x="62" y="91"/>
                    <a:pt x="64" y="94"/>
                  </a:cubicBezTo>
                  <a:cubicBezTo>
                    <a:pt x="67" y="98"/>
                    <a:pt x="70" y="102"/>
                    <a:pt x="72" y="106"/>
                  </a:cubicBezTo>
                  <a:close/>
                  <a:moveTo>
                    <a:pt x="59" y="75"/>
                  </a:moveTo>
                  <a:cubicBezTo>
                    <a:pt x="57" y="72"/>
                    <a:pt x="55" y="68"/>
                    <a:pt x="53" y="64"/>
                  </a:cubicBezTo>
                  <a:cubicBezTo>
                    <a:pt x="57" y="64"/>
                    <a:pt x="62" y="63"/>
                    <a:pt x="66" y="63"/>
                  </a:cubicBezTo>
                  <a:cubicBezTo>
                    <a:pt x="66" y="64"/>
                    <a:pt x="65" y="65"/>
                    <a:pt x="64" y="66"/>
                  </a:cubicBezTo>
                  <a:cubicBezTo>
                    <a:pt x="62" y="69"/>
                    <a:pt x="60" y="72"/>
                    <a:pt x="59" y="75"/>
                  </a:cubicBezTo>
                  <a:close/>
                  <a:moveTo>
                    <a:pt x="75" y="58"/>
                  </a:moveTo>
                  <a:cubicBezTo>
                    <a:pt x="79" y="52"/>
                    <a:pt x="83" y="47"/>
                    <a:pt x="87" y="41"/>
                  </a:cubicBezTo>
                  <a:cubicBezTo>
                    <a:pt x="91" y="46"/>
                    <a:pt x="95" y="52"/>
                    <a:pt x="99" y="58"/>
                  </a:cubicBezTo>
                  <a:cubicBezTo>
                    <a:pt x="96" y="58"/>
                    <a:pt x="93" y="58"/>
                    <a:pt x="90" y="58"/>
                  </a:cubicBezTo>
                  <a:cubicBezTo>
                    <a:pt x="85" y="58"/>
                    <a:pt x="80" y="58"/>
                    <a:pt x="75" y="58"/>
                  </a:cubicBezTo>
                  <a:close/>
                  <a:moveTo>
                    <a:pt x="110" y="66"/>
                  </a:moveTo>
                  <a:cubicBezTo>
                    <a:pt x="109" y="65"/>
                    <a:pt x="108" y="64"/>
                    <a:pt x="108" y="63"/>
                  </a:cubicBezTo>
                  <a:cubicBezTo>
                    <a:pt x="113" y="63"/>
                    <a:pt x="117" y="63"/>
                    <a:pt x="122" y="64"/>
                  </a:cubicBezTo>
                  <a:cubicBezTo>
                    <a:pt x="120" y="68"/>
                    <a:pt x="118" y="71"/>
                    <a:pt x="116" y="75"/>
                  </a:cubicBezTo>
                  <a:cubicBezTo>
                    <a:pt x="114" y="72"/>
                    <a:pt x="112" y="69"/>
                    <a:pt x="110" y="66"/>
                  </a:cubicBezTo>
                  <a:close/>
                  <a:moveTo>
                    <a:pt x="42" y="36"/>
                  </a:moveTo>
                  <a:cubicBezTo>
                    <a:pt x="37" y="21"/>
                    <a:pt x="37" y="11"/>
                    <a:pt x="42" y="8"/>
                  </a:cubicBezTo>
                  <a:cubicBezTo>
                    <a:pt x="43" y="7"/>
                    <a:pt x="44" y="7"/>
                    <a:pt x="45" y="7"/>
                  </a:cubicBezTo>
                  <a:cubicBezTo>
                    <a:pt x="50" y="7"/>
                    <a:pt x="58" y="12"/>
                    <a:pt x="67" y="20"/>
                  </a:cubicBezTo>
                  <a:cubicBezTo>
                    <a:pt x="73" y="25"/>
                    <a:pt x="79" y="31"/>
                    <a:pt x="84" y="38"/>
                  </a:cubicBezTo>
                  <a:cubicBezTo>
                    <a:pt x="79" y="44"/>
                    <a:pt x="74" y="51"/>
                    <a:pt x="69" y="58"/>
                  </a:cubicBezTo>
                  <a:cubicBezTo>
                    <a:pt x="63" y="59"/>
                    <a:pt x="57" y="59"/>
                    <a:pt x="51" y="60"/>
                  </a:cubicBezTo>
                  <a:cubicBezTo>
                    <a:pt x="47" y="52"/>
                    <a:pt x="44" y="44"/>
                    <a:pt x="42" y="36"/>
                  </a:cubicBezTo>
                  <a:close/>
                  <a:moveTo>
                    <a:pt x="5" y="84"/>
                  </a:moveTo>
                  <a:cubicBezTo>
                    <a:pt x="5" y="77"/>
                    <a:pt x="21" y="69"/>
                    <a:pt x="48" y="65"/>
                  </a:cubicBezTo>
                  <a:cubicBezTo>
                    <a:pt x="51" y="70"/>
                    <a:pt x="53" y="75"/>
                    <a:pt x="56" y="80"/>
                  </a:cubicBezTo>
                  <a:cubicBezTo>
                    <a:pt x="52" y="88"/>
                    <a:pt x="48" y="96"/>
                    <a:pt x="45" y="103"/>
                  </a:cubicBezTo>
                  <a:cubicBezTo>
                    <a:pt x="20" y="99"/>
                    <a:pt x="5" y="91"/>
                    <a:pt x="5" y="84"/>
                  </a:cubicBezTo>
                  <a:close/>
                  <a:moveTo>
                    <a:pt x="67" y="140"/>
                  </a:moveTo>
                  <a:cubicBezTo>
                    <a:pt x="56" y="150"/>
                    <a:pt x="46" y="155"/>
                    <a:pt x="42" y="152"/>
                  </a:cubicBezTo>
                  <a:cubicBezTo>
                    <a:pt x="37" y="149"/>
                    <a:pt x="37" y="139"/>
                    <a:pt x="42" y="124"/>
                  </a:cubicBezTo>
                  <a:cubicBezTo>
                    <a:pt x="43" y="119"/>
                    <a:pt x="45" y="113"/>
                    <a:pt x="47" y="108"/>
                  </a:cubicBezTo>
                  <a:cubicBezTo>
                    <a:pt x="56" y="109"/>
                    <a:pt x="66" y="110"/>
                    <a:pt x="76" y="111"/>
                  </a:cubicBezTo>
                  <a:cubicBezTo>
                    <a:pt x="79" y="115"/>
                    <a:pt x="81" y="119"/>
                    <a:pt x="84" y="122"/>
                  </a:cubicBezTo>
                  <a:cubicBezTo>
                    <a:pt x="79" y="129"/>
                    <a:pt x="73" y="135"/>
                    <a:pt x="67" y="140"/>
                  </a:cubicBezTo>
                  <a:close/>
                  <a:moveTo>
                    <a:pt x="133" y="124"/>
                  </a:moveTo>
                  <a:cubicBezTo>
                    <a:pt x="137" y="139"/>
                    <a:pt x="137" y="149"/>
                    <a:pt x="132" y="152"/>
                  </a:cubicBezTo>
                  <a:cubicBezTo>
                    <a:pt x="128" y="155"/>
                    <a:pt x="118" y="150"/>
                    <a:pt x="107" y="140"/>
                  </a:cubicBezTo>
                  <a:cubicBezTo>
                    <a:pt x="101" y="135"/>
                    <a:pt x="96" y="129"/>
                    <a:pt x="90" y="122"/>
                  </a:cubicBezTo>
                  <a:cubicBezTo>
                    <a:pt x="93" y="119"/>
                    <a:pt x="96" y="115"/>
                    <a:pt x="98" y="111"/>
                  </a:cubicBezTo>
                  <a:cubicBezTo>
                    <a:pt x="108" y="111"/>
                    <a:pt x="118" y="110"/>
                    <a:pt x="127" y="109"/>
                  </a:cubicBezTo>
                  <a:cubicBezTo>
                    <a:pt x="129" y="114"/>
                    <a:pt x="131" y="119"/>
                    <a:pt x="133" y="124"/>
                  </a:cubicBezTo>
                  <a:close/>
                  <a:moveTo>
                    <a:pt x="130" y="104"/>
                  </a:moveTo>
                  <a:cubicBezTo>
                    <a:pt x="127" y="96"/>
                    <a:pt x="123" y="88"/>
                    <a:pt x="118" y="80"/>
                  </a:cubicBezTo>
                  <a:cubicBezTo>
                    <a:pt x="121" y="75"/>
                    <a:pt x="124" y="69"/>
                    <a:pt x="126" y="64"/>
                  </a:cubicBezTo>
                  <a:cubicBezTo>
                    <a:pt x="156" y="68"/>
                    <a:pt x="175" y="77"/>
                    <a:pt x="175" y="84"/>
                  </a:cubicBezTo>
                  <a:cubicBezTo>
                    <a:pt x="175" y="92"/>
                    <a:pt x="158" y="100"/>
                    <a:pt x="130" y="104"/>
                  </a:cubicBez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4" name="íSľîḍe"/>
            <p:cNvSpPr/>
            <p:nvPr/>
          </p:nvSpPr>
          <p:spPr bwMode="auto">
            <a:xfrm>
              <a:off x="6517849" y="1850367"/>
              <a:ext cx="83354" cy="85387"/>
            </a:xfrm>
            <a:prstGeom prst="ellipse">
              <a:avLst/>
            </a:pr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5" name="iŝlîdê"/>
            <p:cNvSpPr/>
            <p:nvPr/>
          </p:nvSpPr>
          <p:spPr bwMode="auto">
            <a:xfrm>
              <a:off x="6605269" y="1602339"/>
              <a:ext cx="50826" cy="50826"/>
            </a:xfrm>
            <a:prstGeom prst="ellipse">
              <a:avLst/>
            </a:pr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6" name="iṩlîḋe"/>
            <p:cNvSpPr/>
            <p:nvPr/>
          </p:nvSpPr>
          <p:spPr bwMode="auto">
            <a:xfrm>
              <a:off x="6828901" y="1809706"/>
              <a:ext cx="50826" cy="54892"/>
            </a:xfrm>
            <a:prstGeom prst="ellipse">
              <a:avLst/>
            </a:pr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7" name="iŝlíḓé"/>
            <p:cNvSpPr/>
            <p:nvPr/>
          </p:nvSpPr>
          <p:spPr bwMode="auto">
            <a:xfrm>
              <a:off x="6432463" y="2134988"/>
              <a:ext cx="50826" cy="50826"/>
            </a:xfrm>
            <a:prstGeom prst="ellipse">
              <a:avLst/>
            </a:pr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8" name="íṥḻïďê"/>
            <p:cNvSpPr/>
            <p:nvPr/>
          </p:nvSpPr>
          <p:spPr bwMode="auto">
            <a:xfrm>
              <a:off x="6296251" y="1799541"/>
              <a:ext cx="50826" cy="50826"/>
            </a:xfrm>
            <a:prstGeom prst="ellipse">
              <a:avLst/>
            </a:pr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9" name="ïSļîḋè"/>
            <p:cNvSpPr/>
            <p:nvPr/>
          </p:nvSpPr>
          <p:spPr bwMode="auto">
            <a:xfrm>
              <a:off x="6887858" y="1901191"/>
              <a:ext cx="931120" cy="817271"/>
            </a:xfrm>
            <a:custGeom>
              <a:avLst/>
              <a:gdLst>
                <a:gd name="T0" fmla="*/ 144 w 220"/>
                <a:gd name="T1" fmla="*/ 31 h 193"/>
                <a:gd name="T2" fmla="*/ 142 w 220"/>
                <a:gd name="T3" fmla="*/ 67 h 193"/>
                <a:gd name="T4" fmla="*/ 97 w 220"/>
                <a:gd name="T5" fmla="*/ 49 h 193"/>
                <a:gd name="T6" fmla="*/ 90 w 220"/>
                <a:gd name="T7" fmla="*/ 52 h 193"/>
                <a:gd name="T8" fmla="*/ 56 w 220"/>
                <a:gd name="T9" fmla="*/ 99 h 193"/>
                <a:gd name="T10" fmla="*/ 5 w 220"/>
                <a:gd name="T11" fmla="*/ 123 h 193"/>
                <a:gd name="T12" fmla="*/ 61 w 220"/>
                <a:gd name="T13" fmla="*/ 180 h 193"/>
                <a:gd name="T14" fmla="*/ 53 w 220"/>
                <a:gd name="T15" fmla="*/ 191 h 193"/>
                <a:gd name="T16" fmla="*/ 82 w 220"/>
                <a:gd name="T17" fmla="*/ 166 h 193"/>
                <a:gd name="T18" fmla="*/ 88 w 220"/>
                <a:gd name="T19" fmla="*/ 123 h 193"/>
                <a:gd name="T20" fmla="*/ 157 w 220"/>
                <a:gd name="T21" fmla="*/ 99 h 193"/>
                <a:gd name="T22" fmla="*/ 183 w 220"/>
                <a:gd name="T23" fmla="*/ 90 h 193"/>
                <a:gd name="T24" fmla="*/ 217 w 220"/>
                <a:gd name="T25" fmla="*/ 84 h 193"/>
                <a:gd name="T26" fmla="*/ 207 w 220"/>
                <a:gd name="T27" fmla="*/ 82 h 193"/>
                <a:gd name="T28" fmla="*/ 165 w 220"/>
                <a:gd name="T29" fmla="*/ 6 h 193"/>
                <a:gd name="T30" fmla="*/ 65 w 220"/>
                <a:gd name="T31" fmla="*/ 177 h 193"/>
                <a:gd name="T32" fmla="*/ 36 w 220"/>
                <a:gd name="T33" fmla="*/ 107 h 193"/>
                <a:gd name="T34" fmla="*/ 65 w 220"/>
                <a:gd name="T35" fmla="*/ 177 h 193"/>
                <a:gd name="T36" fmla="*/ 80 w 220"/>
                <a:gd name="T37" fmla="*/ 160 h 193"/>
                <a:gd name="T38" fmla="*/ 77 w 220"/>
                <a:gd name="T39" fmla="*/ 114 h 193"/>
                <a:gd name="T40" fmla="*/ 82 w 220"/>
                <a:gd name="T41" fmla="*/ 119 h 193"/>
                <a:gd name="T42" fmla="*/ 81 w 220"/>
                <a:gd name="T43" fmla="*/ 71 h 193"/>
                <a:gd name="T44" fmla="*/ 125 w 220"/>
                <a:gd name="T45" fmla="*/ 135 h 193"/>
                <a:gd name="T46" fmla="*/ 131 w 220"/>
                <a:gd name="T47" fmla="*/ 134 h 193"/>
                <a:gd name="T48" fmla="*/ 96 w 220"/>
                <a:gd name="T49" fmla="*/ 54 h 193"/>
                <a:gd name="T50" fmla="*/ 131 w 220"/>
                <a:gd name="T51" fmla="*/ 134 h 193"/>
                <a:gd name="T52" fmla="*/ 149 w 220"/>
                <a:gd name="T53" fmla="*/ 121 h 193"/>
                <a:gd name="T54" fmla="*/ 144 w 220"/>
                <a:gd name="T55" fmla="*/ 75 h 193"/>
                <a:gd name="T56" fmla="*/ 147 w 220"/>
                <a:gd name="T57" fmla="*/ 66 h 193"/>
                <a:gd name="T58" fmla="*/ 179 w 220"/>
                <a:gd name="T59" fmla="*/ 83 h 193"/>
                <a:gd name="T60" fmla="*/ 147 w 220"/>
                <a:gd name="T61" fmla="*/ 66 h 193"/>
                <a:gd name="T62" fmla="*/ 185 w 220"/>
                <a:gd name="T63" fmla="*/ 84 h 193"/>
                <a:gd name="T64" fmla="*/ 156 w 220"/>
                <a:gd name="T65" fmla="*/ 1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0" h="193">
                  <a:moveTo>
                    <a:pt x="161" y="3"/>
                  </a:moveTo>
                  <a:cubicBezTo>
                    <a:pt x="153" y="11"/>
                    <a:pt x="148" y="21"/>
                    <a:pt x="144" y="31"/>
                  </a:cubicBezTo>
                  <a:cubicBezTo>
                    <a:pt x="144" y="31"/>
                    <a:pt x="143" y="32"/>
                    <a:pt x="144" y="32"/>
                  </a:cubicBezTo>
                  <a:cubicBezTo>
                    <a:pt x="140" y="43"/>
                    <a:pt x="140" y="54"/>
                    <a:pt x="142" y="67"/>
                  </a:cubicBezTo>
                  <a:cubicBezTo>
                    <a:pt x="139" y="65"/>
                    <a:pt x="137" y="62"/>
                    <a:pt x="134" y="60"/>
                  </a:cubicBezTo>
                  <a:cubicBezTo>
                    <a:pt x="123" y="52"/>
                    <a:pt x="110" y="44"/>
                    <a:pt x="97" y="49"/>
                  </a:cubicBezTo>
                  <a:cubicBezTo>
                    <a:pt x="97" y="49"/>
                    <a:pt x="96" y="49"/>
                    <a:pt x="95" y="49"/>
                  </a:cubicBezTo>
                  <a:cubicBezTo>
                    <a:pt x="93" y="50"/>
                    <a:pt x="92" y="51"/>
                    <a:pt x="90" y="52"/>
                  </a:cubicBezTo>
                  <a:cubicBezTo>
                    <a:pt x="69" y="66"/>
                    <a:pt x="73" y="89"/>
                    <a:pt x="79" y="110"/>
                  </a:cubicBezTo>
                  <a:cubicBezTo>
                    <a:pt x="72" y="105"/>
                    <a:pt x="65" y="101"/>
                    <a:pt x="56" y="99"/>
                  </a:cubicBezTo>
                  <a:cubicBezTo>
                    <a:pt x="37" y="96"/>
                    <a:pt x="17" y="108"/>
                    <a:pt x="3" y="119"/>
                  </a:cubicBezTo>
                  <a:cubicBezTo>
                    <a:pt x="0" y="120"/>
                    <a:pt x="2" y="125"/>
                    <a:pt x="5" y="123"/>
                  </a:cubicBezTo>
                  <a:cubicBezTo>
                    <a:pt x="9" y="120"/>
                    <a:pt x="13" y="118"/>
                    <a:pt x="16" y="115"/>
                  </a:cubicBezTo>
                  <a:cubicBezTo>
                    <a:pt x="31" y="137"/>
                    <a:pt x="46" y="158"/>
                    <a:pt x="61" y="180"/>
                  </a:cubicBezTo>
                  <a:cubicBezTo>
                    <a:pt x="58" y="182"/>
                    <a:pt x="54" y="185"/>
                    <a:pt x="50" y="187"/>
                  </a:cubicBezTo>
                  <a:cubicBezTo>
                    <a:pt x="47" y="189"/>
                    <a:pt x="50" y="193"/>
                    <a:pt x="53" y="191"/>
                  </a:cubicBezTo>
                  <a:cubicBezTo>
                    <a:pt x="63" y="185"/>
                    <a:pt x="74" y="177"/>
                    <a:pt x="82" y="167"/>
                  </a:cubicBezTo>
                  <a:cubicBezTo>
                    <a:pt x="82" y="166"/>
                    <a:pt x="82" y="166"/>
                    <a:pt x="82" y="166"/>
                  </a:cubicBezTo>
                  <a:cubicBezTo>
                    <a:pt x="86" y="162"/>
                    <a:pt x="88" y="157"/>
                    <a:pt x="90" y="152"/>
                  </a:cubicBezTo>
                  <a:cubicBezTo>
                    <a:pt x="92" y="142"/>
                    <a:pt x="91" y="132"/>
                    <a:pt x="88" y="123"/>
                  </a:cubicBezTo>
                  <a:cubicBezTo>
                    <a:pt x="103" y="134"/>
                    <a:pt x="120" y="145"/>
                    <a:pt x="140" y="137"/>
                  </a:cubicBezTo>
                  <a:cubicBezTo>
                    <a:pt x="155" y="130"/>
                    <a:pt x="161" y="114"/>
                    <a:pt x="157" y="99"/>
                  </a:cubicBezTo>
                  <a:cubicBezTo>
                    <a:pt x="155" y="92"/>
                    <a:pt x="153" y="86"/>
                    <a:pt x="151" y="79"/>
                  </a:cubicBezTo>
                  <a:cubicBezTo>
                    <a:pt x="161" y="85"/>
                    <a:pt x="172" y="89"/>
                    <a:pt x="183" y="90"/>
                  </a:cubicBezTo>
                  <a:cubicBezTo>
                    <a:pt x="184" y="90"/>
                    <a:pt x="185" y="90"/>
                    <a:pt x="186" y="90"/>
                  </a:cubicBezTo>
                  <a:cubicBezTo>
                    <a:pt x="196" y="90"/>
                    <a:pt x="206" y="88"/>
                    <a:pt x="217" y="84"/>
                  </a:cubicBezTo>
                  <a:cubicBezTo>
                    <a:pt x="220" y="82"/>
                    <a:pt x="219" y="77"/>
                    <a:pt x="216" y="79"/>
                  </a:cubicBezTo>
                  <a:cubicBezTo>
                    <a:pt x="213" y="80"/>
                    <a:pt x="210" y="81"/>
                    <a:pt x="207" y="82"/>
                  </a:cubicBezTo>
                  <a:cubicBezTo>
                    <a:pt x="191" y="59"/>
                    <a:pt x="175" y="36"/>
                    <a:pt x="159" y="13"/>
                  </a:cubicBezTo>
                  <a:cubicBezTo>
                    <a:pt x="161" y="11"/>
                    <a:pt x="163" y="9"/>
                    <a:pt x="165" y="6"/>
                  </a:cubicBezTo>
                  <a:cubicBezTo>
                    <a:pt x="167" y="4"/>
                    <a:pt x="163" y="0"/>
                    <a:pt x="161" y="3"/>
                  </a:cubicBezTo>
                  <a:close/>
                  <a:moveTo>
                    <a:pt x="65" y="177"/>
                  </a:moveTo>
                  <a:cubicBezTo>
                    <a:pt x="50" y="155"/>
                    <a:pt x="36" y="134"/>
                    <a:pt x="21" y="113"/>
                  </a:cubicBezTo>
                  <a:cubicBezTo>
                    <a:pt x="26" y="110"/>
                    <a:pt x="31" y="108"/>
                    <a:pt x="36" y="107"/>
                  </a:cubicBezTo>
                  <a:cubicBezTo>
                    <a:pt x="50" y="126"/>
                    <a:pt x="63" y="145"/>
                    <a:pt x="77" y="165"/>
                  </a:cubicBezTo>
                  <a:cubicBezTo>
                    <a:pt x="73" y="169"/>
                    <a:pt x="69" y="173"/>
                    <a:pt x="65" y="177"/>
                  </a:cubicBezTo>
                  <a:close/>
                  <a:moveTo>
                    <a:pt x="82" y="119"/>
                  </a:moveTo>
                  <a:cubicBezTo>
                    <a:pt x="86" y="134"/>
                    <a:pt x="88" y="147"/>
                    <a:pt x="80" y="160"/>
                  </a:cubicBezTo>
                  <a:cubicBezTo>
                    <a:pt x="67" y="142"/>
                    <a:pt x="54" y="124"/>
                    <a:pt x="42" y="105"/>
                  </a:cubicBezTo>
                  <a:cubicBezTo>
                    <a:pt x="53" y="104"/>
                    <a:pt x="65" y="106"/>
                    <a:pt x="77" y="114"/>
                  </a:cubicBezTo>
                  <a:cubicBezTo>
                    <a:pt x="78" y="116"/>
                    <a:pt x="80" y="117"/>
                    <a:pt x="81" y="118"/>
                  </a:cubicBezTo>
                  <a:cubicBezTo>
                    <a:pt x="82" y="118"/>
                    <a:pt x="82" y="119"/>
                    <a:pt x="82" y="119"/>
                  </a:cubicBezTo>
                  <a:close/>
                  <a:moveTo>
                    <a:pt x="85" y="115"/>
                  </a:moveTo>
                  <a:cubicBezTo>
                    <a:pt x="80" y="100"/>
                    <a:pt x="75" y="85"/>
                    <a:pt x="81" y="71"/>
                  </a:cubicBezTo>
                  <a:cubicBezTo>
                    <a:pt x="96" y="92"/>
                    <a:pt x="111" y="113"/>
                    <a:pt x="126" y="135"/>
                  </a:cubicBezTo>
                  <a:cubicBezTo>
                    <a:pt x="125" y="135"/>
                    <a:pt x="125" y="135"/>
                    <a:pt x="125" y="135"/>
                  </a:cubicBezTo>
                  <a:cubicBezTo>
                    <a:pt x="109" y="135"/>
                    <a:pt x="97" y="125"/>
                    <a:pt x="85" y="115"/>
                  </a:cubicBezTo>
                  <a:close/>
                  <a:moveTo>
                    <a:pt x="131" y="134"/>
                  </a:moveTo>
                  <a:cubicBezTo>
                    <a:pt x="116" y="111"/>
                    <a:pt x="100" y="88"/>
                    <a:pt x="84" y="66"/>
                  </a:cubicBezTo>
                  <a:cubicBezTo>
                    <a:pt x="88" y="59"/>
                    <a:pt x="92" y="56"/>
                    <a:pt x="96" y="54"/>
                  </a:cubicBezTo>
                  <a:cubicBezTo>
                    <a:pt x="113" y="78"/>
                    <a:pt x="129" y="102"/>
                    <a:pt x="146" y="126"/>
                  </a:cubicBezTo>
                  <a:cubicBezTo>
                    <a:pt x="142" y="130"/>
                    <a:pt x="137" y="133"/>
                    <a:pt x="131" y="134"/>
                  </a:cubicBezTo>
                  <a:close/>
                  <a:moveTo>
                    <a:pt x="152" y="100"/>
                  </a:moveTo>
                  <a:cubicBezTo>
                    <a:pt x="154" y="108"/>
                    <a:pt x="153" y="115"/>
                    <a:pt x="149" y="121"/>
                  </a:cubicBezTo>
                  <a:cubicBezTo>
                    <a:pt x="133" y="98"/>
                    <a:pt x="117" y="75"/>
                    <a:pt x="101" y="52"/>
                  </a:cubicBezTo>
                  <a:cubicBezTo>
                    <a:pt x="115" y="50"/>
                    <a:pt x="131" y="65"/>
                    <a:pt x="144" y="75"/>
                  </a:cubicBezTo>
                  <a:cubicBezTo>
                    <a:pt x="147" y="83"/>
                    <a:pt x="150" y="91"/>
                    <a:pt x="152" y="100"/>
                  </a:cubicBezTo>
                  <a:close/>
                  <a:moveTo>
                    <a:pt x="147" y="66"/>
                  </a:moveTo>
                  <a:cubicBezTo>
                    <a:pt x="145" y="56"/>
                    <a:pt x="145" y="47"/>
                    <a:pt x="147" y="38"/>
                  </a:cubicBezTo>
                  <a:cubicBezTo>
                    <a:pt x="158" y="53"/>
                    <a:pt x="168" y="68"/>
                    <a:pt x="179" y="83"/>
                  </a:cubicBezTo>
                  <a:cubicBezTo>
                    <a:pt x="168" y="82"/>
                    <a:pt x="158" y="77"/>
                    <a:pt x="148" y="71"/>
                  </a:cubicBezTo>
                  <a:cubicBezTo>
                    <a:pt x="148" y="69"/>
                    <a:pt x="147" y="68"/>
                    <a:pt x="147" y="66"/>
                  </a:cubicBezTo>
                  <a:close/>
                  <a:moveTo>
                    <a:pt x="201" y="83"/>
                  </a:moveTo>
                  <a:cubicBezTo>
                    <a:pt x="196" y="84"/>
                    <a:pt x="191" y="84"/>
                    <a:pt x="185" y="84"/>
                  </a:cubicBezTo>
                  <a:cubicBezTo>
                    <a:pt x="173" y="67"/>
                    <a:pt x="161" y="49"/>
                    <a:pt x="149" y="32"/>
                  </a:cubicBezTo>
                  <a:cubicBezTo>
                    <a:pt x="151" y="27"/>
                    <a:pt x="153" y="22"/>
                    <a:pt x="156" y="18"/>
                  </a:cubicBezTo>
                  <a:cubicBezTo>
                    <a:pt x="171" y="39"/>
                    <a:pt x="186" y="61"/>
                    <a:pt x="201" y="83"/>
                  </a:cubicBez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0" name="ïşļîdê"/>
            <p:cNvSpPr/>
            <p:nvPr/>
          </p:nvSpPr>
          <p:spPr bwMode="auto">
            <a:xfrm>
              <a:off x="4991057" y="2907533"/>
              <a:ext cx="140279" cy="136212"/>
            </a:xfrm>
            <a:custGeom>
              <a:avLst/>
              <a:gdLst>
                <a:gd name="T0" fmla="*/ 29 w 33"/>
                <a:gd name="T1" fmla="*/ 12 h 32"/>
                <a:gd name="T2" fmla="*/ 28 w 33"/>
                <a:gd name="T3" fmla="*/ 12 h 32"/>
                <a:gd name="T4" fmla="*/ 28 w 33"/>
                <a:gd name="T5" fmla="*/ 12 h 32"/>
                <a:gd name="T6" fmla="*/ 28 w 33"/>
                <a:gd name="T7" fmla="*/ 12 h 32"/>
                <a:gd name="T8" fmla="*/ 28 w 33"/>
                <a:gd name="T9" fmla="*/ 12 h 32"/>
                <a:gd name="T10" fmla="*/ 20 w 33"/>
                <a:gd name="T11" fmla="*/ 12 h 32"/>
                <a:gd name="T12" fmla="*/ 16 w 33"/>
                <a:gd name="T13" fmla="*/ 0 h 32"/>
                <a:gd name="T14" fmla="*/ 11 w 33"/>
                <a:gd name="T15" fmla="*/ 12 h 32"/>
                <a:gd name="T16" fmla="*/ 0 w 33"/>
                <a:gd name="T17" fmla="*/ 16 h 32"/>
                <a:gd name="T18" fmla="*/ 11 w 33"/>
                <a:gd name="T19" fmla="*/ 21 h 32"/>
                <a:gd name="T20" fmla="*/ 16 w 33"/>
                <a:gd name="T21" fmla="*/ 32 h 32"/>
                <a:gd name="T22" fmla="*/ 20 w 33"/>
                <a:gd name="T23" fmla="*/ 21 h 32"/>
                <a:gd name="T24" fmla="*/ 29 w 33"/>
                <a:gd name="T25" fmla="*/ 20 h 32"/>
                <a:gd name="T26" fmla="*/ 29 w 33"/>
                <a:gd name="T27"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2">
                  <a:moveTo>
                    <a:pt x="29" y="12"/>
                  </a:moveTo>
                  <a:cubicBezTo>
                    <a:pt x="28" y="12"/>
                    <a:pt x="28" y="12"/>
                    <a:pt x="28" y="12"/>
                  </a:cubicBezTo>
                  <a:cubicBezTo>
                    <a:pt x="28" y="12"/>
                    <a:pt x="28" y="12"/>
                    <a:pt x="28" y="12"/>
                  </a:cubicBezTo>
                  <a:cubicBezTo>
                    <a:pt x="28" y="12"/>
                    <a:pt x="28" y="12"/>
                    <a:pt x="28" y="12"/>
                  </a:cubicBezTo>
                  <a:cubicBezTo>
                    <a:pt x="28" y="12"/>
                    <a:pt x="28" y="12"/>
                    <a:pt x="28" y="12"/>
                  </a:cubicBezTo>
                  <a:cubicBezTo>
                    <a:pt x="25" y="12"/>
                    <a:pt x="22" y="12"/>
                    <a:pt x="20" y="12"/>
                  </a:cubicBezTo>
                  <a:cubicBezTo>
                    <a:pt x="20" y="8"/>
                    <a:pt x="21" y="0"/>
                    <a:pt x="16" y="0"/>
                  </a:cubicBezTo>
                  <a:cubicBezTo>
                    <a:pt x="10" y="0"/>
                    <a:pt x="11" y="8"/>
                    <a:pt x="11" y="12"/>
                  </a:cubicBezTo>
                  <a:cubicBezTo>
                    <a:pt x="7" y="12"/>
                    <a:pt x="0" y="11"/>
                    <a:pt x="0" y="16"/>
                  </a:cubicBezTo>
                  <a:cubicBezTo>
                    <a:pt x="0" y="22"/>
                    <a:pt x="7" y="21"/>
                    <a:pt x="11" y="21"/>
                  </a:cubicBezTo>
                  <a:cubicBezTo>
                    <a:pt x="11" y="25"/>
                    <a:pt x="10" y="32"/>
                    <a:pt x="16" y="32"/>
                  </a:cubicBezTo>
                  <a:cubicBezTo>
                    <a:pt x="21" y="32"/>
                    <a:pt x="20" y="25"/>
                    <a:pt x="20" y="21"/>
                  </a:cubicBezTo>
                  <a:cubicBezTo>
                    <a:pt x="23" y="21"/>
                    <a:pt x="26" y="21"/>
                    <a:pt x="29" y="20"/>
                  </a:cubicBezTo>
                  <a:cubicBezTo>
                    <a:pt x="33" y="19"/>
                    <a:pt x="32" y="14"/>
                    <a:pt x="29" y="12"/>
                  </a:cubicBez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1" name="îsḷíḍè"/>
            <p:cNvSpPr/>
            <p:nvPr/>
          </p:nvSpPr>
          <p:spPr bwMode="auto">
            <a:xfrm>
              <a:off x="8638282" y="2010974"/>
              <a:ext cx="189071" cy="182971"/>
            </a:xfrm>
            <a:custGeom>
              <a:avLst/>
              <a:gdLst>
                <a:gd name="T0" fmla="*/ 39 w 45"/>
                <a:gd name="T1" fmla="*/ 16 h 43"/>
                <a:gd name="T2" fmla="*/ 39 w 45"/>
                <a:gd name="T3" fmla="*/ 16 h 43"/>
                <a:gd name="T4" fmla="*/ 39 w 45"/>
                <a:gd name="T5" fmla="*/ 16 h 43"/>
                <a:gd name="T6" fmla="*/ 38 w 45"/>
                <a:gd name="T7" fmla="*/ 16 h 43"/>
                <a:gd name="T8" fmla="*/ 38 w 45"/>
                <a:gd name="T9" fmla="*/ 16 h 43"/>
                <a:gd name="T10" fmla="*/ 28 w 45"/>
                <a:gd name="T11" fmla="*/ 16 h 43"/>
                <a:gd name="T12" fmla="*/ 22 w 45"/>
                <a:gd name="T13" fmla="*/ 0 h 43"/>
                <a:gd name="T14" fmla="*/ 16 w 45"/>
                <a:gd name="T15" fmla="*/ 16 h 43"/>
                <a:gd name="T16" fmla="*/ 0 w 45"/>
                <a:gd name="T17" fmla="*/ 21 h 43"/>
                <a:gd name="T18" fmla="*/ 16 w 45"/>
                <a:gd name="T19" fmla="*/ 27 h 43"/>
                <a:gd name="T20" fmla="*/ 22 w 45"/>
                <a:gd name="T21" fmla="*/ 43 h 43"/>
                <a:gd name="T22" fmla="*/ 28 w 45"/>
                <a:gd name="T23" fmla="*/ 27 h 43"/>
                <a:gd name="T24" fmla="*/ 39 w 45"/>
                <a:gd name="T25" fmla="*/ 27 h 43"/>
                <a:gd name="T26" fmla="*/ 39 w 45"/>
                <a:gd name="T27"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3">
                  <a:moveTo>
                    <a:pt x="39" y="16"/>
                  </a:moveTo>
                  <a:cubicBezTo>
                    <a:pt x="39" y="16"/>
                    <a:pt x="39" y="16"/>
                    <a:pt x="39" y="16"/>
                  </a:cubicBezTo>
                  <a:cubicBezTo>
                    <a:pt x="39" y="16"/>
                    <a:pt x="39" y="16"/>
                    <a:pt x="39" y="16"/>
                  </a:cubicBezTo>
                  <a:cubicBezTo>
                    <a:pt x="38" y="16"/>
                    <a:pt x="38" y="16"/>
                    <a:pt x="38" y="16"/>
                  </a:cubicBezTo>
                  <a:cubicBezTo>
                    <a:pt x="38" y="16"/>
                    <a:pt x="38" y="16"/>
                    <a:pt x="38" y="16"/>
                  </a:cubicBezTo>
                  <a:cubicBezTo>
                    <a:pt x="34" y="16"/>
                    <a:pt x="31" y="16"/>
                    <a:pt x="28" y="16"/>
                  </a:cubicBezTo>
                  <a:cubicBezTo>
                    <a:pt x="28" y="10"/>
                    <a:pt x="29" y="0"/>
                    <a:pt x="22" y="0"/>
                  </a:cubicBezTo>
                  <a:cubicBezTo>
                    <a:pt x="15" y="0"/>
                    <a:pt x="16" y="10"/>
                    <a:pt x="16" y="16"/>
                  </a:cubicBezTo>
                  <a:cubicBezTo>
                    <a:pt x="10" y="15"/>
                    <a:pt x="0" y="14"/>
                    <a:pt x="0" y="21"/>
                  </a:cubicBezTo>
                  <a:cubicBezTo>
                    <a:pt x="0" y="28"/>
                    <a:pt x="10" y="28"/>
                    <a:pt x="16" y="27"/>
                  </a:cubicBezTo>
                  <a:cubicBezTo>
                    <a:pt x="16" y="33"/>
                    <a:pt x="15" y="43"/>
                    <a:pt x="22" y="43"/>
                  </a:cubicBezTo>
                  <a:cubicBezTo>
                    <a:pt x="29" y="43"/>
                    <a:pt x="28" y="33"/>
                    <a:pt x="28" y="27"/>
                  </a:cubicBezTo>
                  <a:cubicBezTo>
                    <a:pt x="31" y="27"/>
                    <a:pt x="36" y="28"/>
                    <a:pt x="39" y="27"/>
                  </a:cubicBezTo>
                  <a:cubicBezTo>
                    <a:pt x="45" y="25"/>
                    <a:pt x="44" y="18"/>
                    <a:pt x="39" y="16"/>
                  </a:cubicBez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2" name="îṥļîḍê"/>
            <p:cNvSpPr/>
            <p:nvPr/>
          </p:nvSpPr>
          <p:spPr bwMode="auto">
            <a:xfrm>
              <a:off x="8743999" y="2659506"/>
              <a:ext cx="142311" cy="138245"/>
            </a:xfrm>
            <a:custGeom>
              <a:avLst/>
              <a:gdLst>
                <a:gd name="T0" fmla="*/ 29 w 34"/>
                <a:gd name="T1" fmla="*/ 12 h 33"/>
                <a:gd name="T2" fmla="*/ 29 w 34"/>
                <a:gd name="T3" fmla="*/ 12 h 33"/>
                <a:gd name="T4" fmla="*/ 29 w 34"/>
                <a:gd name="T5" fmla="*/ 12 h 33"/>
                <a:gd name="T6" fmla="*/ 29 w 34"/>
                <a:gd name="T7" fmla="*/ 12 h 33"/>
                <a:gd name="T8" fmla="*/ 28 w 34"/>
                <a:gd name="T9" fmla="*/ 12 h 33"/>
                <a:gd name="T10" fmla="*/ 20 w 34"/>
                <a:gd name="T11" fmla="*/ 12 h 33"/>
                <a:gd name="T12" fmla="*/ 16 w 34"/>
                <a:gd name="T13" fmla="*/ 0 h 33"/>
                <a:gd name="T14" fmla="*/ 12 w 34"/>
                <a:gd name="T15" fmla="*/ 12 h 33"/>
                <a:gd name="T16" fmla="*/ 0 w 34"/>
                <a:gd name="T17" fmla="*/ 16 h 33"/>
                <a:gd name="T18" fmla="*/ 12 w 34"/>
                <a:gd name="T19" fmla="*/ 21 h 33"/>
                <a:gd name="T20" fmla="*/ 16 w 34"/>
                <a:gd name="T21" fmla="*/ 33 h 33"/>
                <a:gd name="T22" fmla="*/ 20 w 34"/>
                <a:gd name="T23" fmla="*/ 21 h 33"/>
                <a:gd name="T24" fmla="*/ 29 w 34"/>
                <a:gd name="T25" fmla="*/ 20 h 33"/>
                <a:gd name="T26" fmla="*/ 29 w 34"/>
                <a:gd name="T27"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33">
                  <a:moveTo>
                    <a:pt x="29" y="12"/>
                  </a:moveTo>
                  <a:cubicBezTo>
                    <a:pt x="29" y="12"/>
                    <a:pt x="29" y="12"/>
                    <a:pt x="29" y="12"/>
                  </a:cubicBezTo>
                  <a:cubicBezTo>
                    <a:pt x="29" y="12"/>
                    <a:pt x="29" y="12"/>
                    <a:pt x="29" y="12"/>
                  </a:cubicBezTo>
                  <a:cubicBezTo>
                    <a:pt x="29" y="12"/>
                    <a:pt x="29" y="12"/>
                    <a:pt x="29" y="12"/>
                  </a:cubicBezTo>
                  <a:cubicBezTo>
                    <a:pt x="28" y="12"/>
                    <a:pt x="28" y="12"/>
                    <a:pt x="28" y="12"/>
                  </a:cubicBezTo>
                  <a:cubicBezTo>
                    <a:pt x="26" y="12"/>
                    <a:pt x="23" y="12"/>
                    <a:pt x="20" y="12"/>
                  </a:cubicBezTo>
                  <a:cubicBezTo>
                    <a:pt x="21" y="8"/>
                    <a:pt x="21" y="0"/>
                    <a:pt x="16" y="0"/>
                  </a:cubicBezTo>
                  <a:cubicBezTo>
                    <a:pt x="11" y="0"/>
                    <a:pt x="11" y="7"/>
                    <a:pt x="12" y="12"/>
                  </a:cubicBezTo>
                  <a:cubicBezTo>
                    <a:pt x="7" y="12"/>
                    <a:pt x="0" y="11"/>
                    <a:pt x="0" y="16"/>
                  </a:cubicBezTo>
                  <a:cubicBezTo>
                    <a:pt x="0" y="22"/>
                    <a:pt x="7" y="21"/>
                    <a:pt x="12" y="21"/>
                  </a:cubicBezTo>
                  <a:cubicBezTo>
                    <a:pt x="11" y="25"/>
                    <a:pt x="11" y="33"/>
                    <a:pt x="16" y="33"/>
                  </a:cubicBezTo>
                  <a:cubicBezTo>
                    <a:pt x="21" y="33"/>
                    <a:pt x="21" y="25"/>
                    <a:pt x="20" y="21"/>
                  </a:cubicBezTo>
                  <a:cubicBezTo>
                    <a:pt x="23" y="21"/>
                    <a:pt x="27" y="21"/>
                    <a:pt x="29" y="20"/>
                  </a:cubicBezTo>
                  <a:cubicBezTo>
                    <a:pt x="34" y="19"/>
                    <a:pt x="33" y="14"/>
                    <a:pt x="29" y="12"/>
                  </a:cubicBezTo>
                  <a:close/>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 name="iṧlïḋê"/>
            <p:cNvSpPr/>
            <p:nvPr/>
          </p:nvSpPr>
          <p:spPr bwMode="auto">
            <a:xfrm>
              <a:off x="9136370" y="2907533"/>
              <a:ext cx="85387" cy="89453"/>
            </a:xfrm>
            <a:custGeom>
              <a:avLst/>
              <a:gdLst>
                <a:gd name="T0" fmla="*/ 10 w 20"/>
                <a:gd name="T1" fmla="*/ 21 h 21"/>
                <a:gd name="T2" fmla="*/ 0 w 20"/>
                <a:gd name="T3" fmla="*/ 10 h 21"/>
                <a:gd name="T4" fmla="*/ 10 w 20"/>
                <a:gd name="T5" fmla="*/ 0 h 21"/>
                <a:gd name="T6" fmla="*/ 20 w 20"/>
                <a:gd name="T7" fmla="*/ 10 h 21"/>
                <a:gd name="T8" fmla="*/ 10 w 20"/>
                <a:gd name="T9" fmla="*/ 21 h 21"/>
                <a:gd name="T10" fmla="*/ 10 w 20"/>
                <a:gd name="T11" fmla="*/ 4 h 21"/>
                <a:gd name="T12" fmla="*/ 4 w 20"/>
                <a:gd name="T13" fmla="*/ 10 h 21"/>
                <a:gd name="T14" fmla="*/ 10 w 20"/>
                <a:gd name="T15" fmla="*/ 16 h 21"/>
                <a:gd name="T16" fmla="*/ 16 w 20"/>
                <a:gd name="T17" fmla="*/ 10 h 21"/>
                <a:gd name="T18" fmla="*/ 10 w 20"/>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10" y="21"/>
                  </a:moveTo>
                  <a:cubicBezTo>
                    <a:pt x="4" y="21"/>
                    <a:pt x="0" y="16"/>
                    <a:pt x="0" y="10"/>
                  </a:cubicBezTo>
                  <a:cubicBezTo>
                    <a:pt x="0" y="5"/>
                    <a:pt x="4" y="0"/>
                    <a:pt x="10" y="0"/>
                  </a:cubicBezTo>
                  <a:cubicBezTo>
                    <a:pt x="16" y="0"/>
                    <a:pt x="20" y="5"/>
                    <a:pt x="20" y="10"/>
                  </a:cubicBezTo>
                  <a:cubicBezTo>
                    <a:pt x="20" y="16"/>
                    <a:pt x="16" y="21"/>
                    <a:pt x="10" y="21"/>
                  </a:cubicBezTo>
                  <a:close/>
                  <a:moveTo>
                    <a:pt x="10" y="4"/>
                  </a:moveTo>
                  <a:cubicBezTo>
                    <a:pt x="7" y="4"/>
                    <a:pt x="4" y="7"/>
                    <a:pt x="4" y="10"/>
                  </a:cubicBezTo>
                  <a:cubicBezTo>
                    <a:pt x="4" y="14"/>
                    <a:pt x="7" y="16"/>
                    <a:pt x="10" y="16"/>
                  </a:cubicBezTo>
                  <a:cubicBezTo>
                    <a:pt x="13" y="16"/>
                    <a:pt x="16" y="14"/>
                    <a:pt x="16" y="10"/>
                  </a:cubicBezTo>
                  <a:cubicBezTo>
                    <a:pt x="16" y="7"/>
                    <a:pt x="13" y="4"/>
                    <a:pt x="10" y="4"/>
                  </a:cubicBez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 name="iṡḷíḓe"/>
            <p:cNvSpPr/>
            <p:nvPr/>
          </p:nvSpPr>
          <p:spPr bwMode="auto">
            <a:xfrm>
              <a:off x="9136370" y="2389114"/>
              <a:ext cx="85387" cy="87420"/>
            </a:xfrm>
            <a:custGeom>
              <a:avLst/>
              <a:gdLst>
                <a:gd name="T0" fmla="*/ 10 w 20"/>
                <a:gd name="T1" fmla="*/ 21 h 21"/>
                <a:gd name="T2" fmla="*/ 0 w 20"/>
                <a:gd name="T3" fmla="*/ 10 h 21"/>
                <a:gd name="T4" fmla="*/ 10 w 20"/>
                <a:gd name="T5" fmla="*/ 0 h 21"/>
                <a:gd name="T6" fmla="*/ 20 w 20"/>
                <a:gd name="T7" fmla="*/ 10 h 21"/>
                <a:gd name="T8" fmla="*/ 10 w 20"/>
                <a:gd name="T9" fmla="*/ 21 h 21"/>
                <a:gd name="T10" fmla="*/ 10 w 20"/>
                <a:gd name="T11" fmla="*/ 4 h 21"/>
                <a:gd name="T12" fmla="*/ 4 w 20"/>
                <a:gd name="T13" fmla="*/ 10 h 21"/>
                <a:gd name="T14" fmla="*/ 10 w 20"/>
                <a:gd name="T15" fmla="*/ 16 h 21"/>
                <a:gd name="T16" fmla="*/ 16 w 20"/>
                <a:gd name="T17" fmla="*/ 10 h 21"/>
                <a:gd name="T18" fmla="*/ 10 w 20"/>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10" y="21"/>
                  </a:moveTo>
                  <a:cubicBezTo>
                    <a:pt x="4" y="21"/>
                    <a:pt x="0" y="16"/>
                    <a:pt x="0" y="10"/>
                  </a:cubicBezTo>
                  <a:cubicBezTo>
                    <a:pt x="0" y="5"/>
                    <a:pt x="4" y="0"/>
                    <a:pt x="10" y="0"/>
                  </a:cubicBezTo>
                  <a:cubicBezTo>
                    <a:pt x="16" y="0"/>
                    <a:pt x="20" y="5"/>
                    <a:pt x="20" y="10"/>
                  </a:cubicBezTo>
                  <a:cubicBezTo>
                    <a:pt x="20" y="16"/>
                    <a:pt x="16" y="21"/>
                    <a:pt x="10" y="21"/>
                  </a:cubicBezTo>
                  <a:close/>
                  <a:moveTo>
                    <a:pt x="10" y="4"/>
                  </a:moveTo>
                  <a:cubicBezTo>
                    <a:pt x="7" y="4"/>
                    <a:pt x="4" y="7"/>
                    <a:pt x="4" y="10"/>
                  </a:cubicBezTo>
                  <a:cubicBezTo>
                    <a:pt x="4" y="14"/>
                    <a:pt x="7" y="16"/>
                    <a:pt x="10" y="16"/>
                  </a:cubicBezTo>
                  <a:cubicBezTo>
                    <a:pt x="13" y="16"/>
                    <a:pt x="16" y="14"/>
                    <a:pt x="16" y="10"/>
                  </a:cubicBezTo>
                  <a:cubicBezTo>
                    <a:pt x="16" y="7"/>
                    <a:pt x="13" y="4"/>
                    <a:pt x="10" y="4"/>
                  </a:cubicBezTo>
                  <a:close/>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 name="iṩlïḓè"/>
            <p:cNvSpPr/>
            <p:nvPr/>
          </p:nvSpPr>
          <p:spPr bwMode="auto">
            <a:xfrm>
              <a:off x="3470364" y="1649098"/>
              <a:ext cx="191103" cy="180939"/>
            </a:xfrm>
            <a:custGeom>
              <a:avLst/>
              <a:gdLst>
                <a:gd name="T0" fmla="*/ 39 w 45"/>
                <a:gd name="T1" fmla="*/ 16 h 43"/>
                <a:gd name="T2" fmla="*/ 39 w 45"/>
                <a:gd name="T3" fmla="*/ 16 h 43"/>
                <a:gd name="T4" fmla="*/ 39 w 45"/>
                <a:gd name="T5" fmla="*/ 16 h 43"/>
                <a:gd name="T6" fmla="*/ 38 w 45"/>
                <a:gd name="T7" fmla="*/ 16 h 43"/>
                <a:gd name="T8" fmla="*/ 38 w 45"/>
                <a:gd name="T9" fmla="*/ 16 h 43"/>
                <a:gd name="T10" fmla="*/ 28 w 45"/>
                <a:gd name="T11" fmla="*/ 16 h 43"/>
                <a:gd name="T12" fmla="*/ 22 w 45"/>
                <a:gd name="T13" fmla="*/ 0 h 43"/>
                <a:gd name="T14" fmla="*/ 16 w 45"/>
                <a:gd name="T15" fmla="*/ 16 h 43"/>
                <a:gd name="T16" fmla="*/ 0 w 45"/>
                <a:gd name="T17" fmla="*/ 21 h 43"/>
                <a:gd name="T18" fmla="*/ 16 w 45"/>
                <a:gd name="T19" fmla="*/ 27 h 43"/>
                <a:gd name="T20" fmla="*/ 22 w 45"/>
                <a:gd name="T21" fmla="*/ 43 h 43"/>
                <a:gd name="T22" fmla="*/ 28 w 45"/>
                <a:gd name="T23" fmla="*/ 27 h 43"/>
                <a:gd name="T24" fmla="*/ 39 w 45"/>
                <a:gd name="T25" fmla="*/ 27 h 43"/>
                <a:gd name="T26" fmla="*/ 39 w 45"/>
                <a:gd name="T27"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3">
                  <a:moveTo>
                    <a:pt x="39" y="16"/>
                  </a:moveTo>
                  <a:cubicBezTo>
                    <a:pt x="39" y="16"/>
                    <a:pt x="39" y="16"/>
                    <a:pt x="39" y="16"/>
                  </a:cubicBezTo>
                  <a:cubicBezTo>
                    <a:pt x="39" y="16"/>
                    <a:pt x="39" y="16"/>
                    <a:pt x="39" y="16"/>
                  </a:cubicBezTo>
                  <a:cubicBezTo>
                    <a:pt x="38" y="16"/>
                    <a:pt x="38" y="16"/>
                    <a:pt x="38" y="16"/>
                  </a:cubicBezTo>
                  <a:cubicBezTo>
                    <a:pt x="38" y="16"/>
                    <a:pt x="38" y="16"/>
                    <a:pt x="38" y="16"/>
                  </a:cubicBezTo>
                  <a:cubicBezTo>
                    <a:pt x="35" y="16"/>
                    <a:pt x="31" y="16"/>
                    <a:pt x="28" y="16"/>
                  </a:cubicBezTo>
                  <a:cubicBezTo>
                    <a:pt x="28" y="10"/>
                    <a:pt x="29" y="0"/>
                    <a:pt x="22" y="0"/>
                  </a:cubicBezTo>
                  <a:cubicBezTo>
                    <a:pt x="15" y="0"/>
                    <a:pt x="16" y="10"/>
                    <a:pt x="16" y="16"/>
                  </a:cubicBezTo>
                  <a:cubicBezTo>
                    <a:pt x="10" y="15"/>
                    <a:pt x="0" y="14"/>
                    <a:pt x="0" y="21"/>
                  </a:cubicBezTo>
                  <a:cubicBezTo>
                    <a:pt x="0" y="28"/>
                    <a:pt x="10" y="28"/>
                    <a:pt x="16" y="27"/>
                  </a:cubicBezTo>
                  <a:cubicBezTo>
                    <a:pt x="16" y="33"/>
                    <a:pt x="15" y="43"/>
                    <a:pt x="22" y="43"/>
                  </a:cubicBezTo>
                  <a:cubicBezTo>
                    <a:pt x="29" y="43"/>
                    <a:pt x="28" y="33"/>
                    <a:pt x="28" y="27"/>
                  </a:cubicBezTo>
                  <a:cubicBezTo>
                    <a:pt x="32" y="27"/>
                    <a:pt x="36" y="28"/>
                    <a:pt x="39" y="27"/>
                  </a:cubicBezTo>
                  <a:cubicBezTo>
                    <a:pt x="45" y="25"/>
                    <a:pt x="44" y="18"/>
                    <a:pt x="39" y="16"/>
                  </a:cubicBez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6" name="îṥḷíďé"/>
            <p:cNvSpPr/>
            <p:nvPr/>
          </p:nvSpPr>
          <p:spPr bwMode="auto">
            <a:xfrm>
              <a:off x="2823866" y="2527359"/>
              <a:ext cx="144345" cy="140279"/>
            </a:xfrm>
            <a:custGeom>
              <a:avLst/>
              <a:gdLst>
                <a:gd name="T0" fmla="*/ 29 w 34"/>
                <a:gd name="T1" fmla="*/ 12 h 33"/>
                <a:gd name="T2" fmla="*/ 29 w 34"/>
                <a:gd name="T3" fmla="*/ 12 h 33"/>
                <a:gd name="T4" fmla="*/ 29 w 34"/>
                <a:gd name="T5" fmla="*/ 12 h 33"/>
                <a:gd name="T6" fmla="*/ 28 w 34"/>
                <a:gd name="T7" fmla="*/ 12 h 33"/>
                <a:gd name="T8" fmla="*/ 28 w 34"/>
                <a:gd name="T9" fmla="*/ 12 h 33"/>
                <a:gd name="T10" fmla="*/ 20 w 34"/>
                <a:gd name="T11" fmla="*/ 12 h 33"/>
                <a:gd name="T12" fmla="*/ 16 w 34"/>
                <a:gd name="T13" fmla="*/ 0 h 33"/>
                <a:gd name="T14" fmla="*/ 12 w 34"/>
                <a:gd name="T15" fmla="*/ 12 h 33"/>
                <a:gd name="T16" fmla="*/ 0 w 34"/>
                <a:gd name="T17" fmla="*/ 16 h 33"/>
                <a:gd name="T18" fmla="*/ 12 w 34"/>
                <a:gd name="T19" fmla="*/ 21 h 33"/>
                <a:gd name="T20" fmla="*/ 16 w 34"/>
                <a:gd name="T21" fmla="*/ 33 h 33"/>
                <a:gd name="T22" fmla="*/ 20 w 34"/>
                <a:gd name="T23" fmla="*/ 21 h 33"/>
                <a:gd name="T24" fmla="*/ 29 w 34"/>
                <a:gd name="T25" fmla="*/ 20 h 33"/>
                <a:gd name="T26" fmla="*/ 29 w 34"/>
                <a:gd name="T27"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33">
                  <a:moveTo>
                    <a:pt x="29" y="12"/>
                  </a:moveTo>
                  <a:cubicBezTo>
                    <a:pt x="29" y="12"/>
                    <a:pt x="29" y="12"/>
                    <a:pt x="29" y="12"/>
                  </a:cubicBezTo>
                  <a:cubicBezTo>
                    <a:pt x="29" y="12"/>
                    <a:pt x="29" y="12"/>
                    <a:pt x="29" y="12"/>
                  </a:cubicBezTo>
                  <a:cubicBezTo>
                    <a:pt x="28" y="12"/>
                    <a:pt x="28" y="12"/>
                    <a:pt x="28" y="12"/>
                  </a:cubicBezTo>
                  <a:cubicBezTo>
                    <a:pt x="28" y="12"/>
                    <a:pt x="28" y="12"/>
                    <a:pt x="28" y="12"/>
                  </a:cubicBezTo>
                  <a:cubicBezTo>
                    <a:pt x="25" y="12"/>
                    <a:pt x="23" y="12"/>
                    <a:pt x="20" y="12"/>
                  </a:cubicBezTo>
                  <a:cubicBezTo>
                    <a:pt x="21" y="8"/>
                    <a:pt x="21" y="0"/>
                    <a:pt x="16" y="0"/>
                  </a:cubicBezTo>
                  <a:cubicBezTo>
                    <a:pt x="11" y="0"/>
                    <a:pt x="11" y="8"/>
                    <a:pt x="12" y="12"/>
                  </a:cubicBezTo>
                  <a:cubicBezTo>
                    <a:pt x="7" y="12"/>
                    <a:pt x="0" y="11"/>
                    <a:pt x="0" y="16"/>
                  </a:cubicBezTo>
                  <a:cubicBezTo>
                    <a:pt x="0" y="22"/>
                    <a:pt x="7" y="21"/>
                    <a:pt x="12" y="21"/>
                  </a:cubicBezTo>
                  <a:cubicBezTo>
                    <a:pt x="11" y="25"/>
                    <a:pt x="11" y="33"/>
                    <a:pt x="16" y="33"/>
                  </a:cubicBezTo>
                  <a:cubicBezTo>
                    <a:pt x="21" y="33"/>
                    <a:pt x="21" y="25"/>
                    <a:pt x="20" y="21"/>
                  </a:cubicBezTo>
                  <a:cubicBezTo>
                    <a:pt x="23" y="21"/>
                    <a:pt x="27" y="21"/>
                    <a:pt x="29" y="20"/>
                  </a:cubicBezTo>
                  <a:cubicBezTo>
                    <a:pt x="34" y="19"/>
                    <a:pt x="33" y="14"/>
                    <a:pt x="29" y="12"/>
                  </a:cubicBezTo>
                  <a:close/>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7" name="ïSlíḋè"/>
            <p:cNvSpPr/>
            <p:nvPr/>
          </p:nvSpPr>
          <p:spPr bwMode="auto">
            <a:xfrm>
              <a:off x="3289425" y="2252903"/>
              <a:ext cx="87420" cy="85387"/>
            </a:xfrm>
            <a:custGeom>
              <a:avLst/>
              <a:gdLst>
                <a:gd name="T0" fmla="*/ 10 w 21"/>
                <a:gd name="T1" fmla="*/ 20 h 20"/>
                <a:gd name="T2" fmla="*/ 0 w 21"/>
                <a:gd name="T3" fmla="*/ 10 h 20"/>
                <a:gd name="T4" fmla="*/ 10 w 21"/>
                <a:gd name="T5" fmla="*/ 0 h 20"/>
                <a:gd name="T6" fmla="*/ 21 w 21"/>
                <a:gd name="T7" fmla="*/ 10 h 20"/>
                <a:gd name="T8" fmla="*/ 10 w 21"/>
                <a:gd name="T9" fmla="*/ 20 h 20"/>
                <a:gd name="T10" fmla="*/ 10 w 21"/>
                <a:gd name="T11" fmla="*/ 4 h 20"/>
                <a:gd name="T12" fmla="*/ 4 w 21"/>
                <a:gd name="T13" fmla="*/ 10 h 20"/>
                <a:gd name="T14" fmla="*/ 10 w 21"/>
                <a:gd name="T15" fmla="*/ 16 h 20"/>
                <a:gd name="T16" fmla="*/ 16 w 21"/>
                <a:gd name="T17" fmla="*/ 10 h 20"/>
                <a:gd name="T18" fmla="*/ 10 w 21"/>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0">
                  <a:moveTo>
                    <a:pt x="10" y="20"/>
                  </a:moveTo>
                  <a:cubicBezTo>
                    <a:pt x="4" y="20"/>
                    <a:pt x="0" y="16"/>
                    <a:pt x="0" y="10"/>
                  </a:cubicBezTo>
                  <a:cubicBezTo>
                    <a:pt x="0" y="4"/>
                    <a:pt x="4" y="0"/>
                    <a:pt x="10" y="0"/>
                  </a:cubicBezTo>
                  <a:cubicBezTo>
                    <a:pt x="16" y="0"/>
                    <a:pt x="21" y="4"/>
                    <a:pt x="21" y="10"/>
                  </a:cubicBezTo>
                  <a:cubicBezTo>
                    <a:pt x="21" y="16"/>
                    <a:pt x="16" y="20"/>
                    <a:pt x="10" y="20"/>
                  </a:cubicBezTo>
                  <a:close/>
                  <a:moveTo>
                    <a:pt x="10" y="4"/>
                  </a:moveTo>
                  <a:cubicBezTo>
                    <a:pt x="7" y="4"/>
                    <a:pt x="4" y="7"/>
                    <a:pt x="4" y="10"/>
                  </a:cubicBezTo>
                  <a:cubicBezTo>
                    <a:pt x="4" y="13"/>
                    <a:pt x="7" y="16"/>
                    <a:pt x="10" y="16"/>
                  </a:cubicBezTo>
                  <a:cubicBezTo>
                    <a:pt x="13" y="16"/>
                    <a:pt x="16" y="13"/>
                    <a:pt x="16" y="10"/>
                  </a:cubicBezTo>
                  <a:cubicBezTo>
                    <a:pt x="16" y="7"/>
                    <a:pt x="13" y="4"/>
                    <a:pt x="10" y="4"/>
                  </a:cubicBez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8" name="isḷîḍè"/>
            <p:cNvSpPr/>
            <p:nvPr/>
          </p:nvSpPr>
          <p:spPr bwMode="auto">
            <a:xfrm>
              <a:off x="2968209" y="1897125"/>
              <a:ext cx="89453" cy="85387"/>
            </a:xfrm>
            <a:custGeom>
              <a:avLst/>
              <a:gdLst>
                <a:gd name="T0" fmla="*/ 10 w 21"/>
                <a:gd name="T1" fmla="*/ 20 h 20"/>
                <a:gd name="T2" fmla="*/ 0 w 21"/>
                <a:gd name="T3" fmla="*/ 10 h 20"/>
                <a:gd name="T4" fmla="*/ 10 w 21"/>
                <a:gd name="T5" fmla="*/ 0 h 20"/>
                <a:gd name="T6" fmla="*/ 21 w 21"/>
                <a:gd name="T7" fmla="*/ 10 h 20"/>
                <a:gd name="T8" fmla="*/ 10 w 21"/>
                <a:gd name="T9" fmla="*/ 20 h 20"/>
                <a:gd name="T10" fmla="*/ 10 w 21"/>
                <a:gd name="T11" fmla="*/ 4 h 20"/>
                <a:gd name="T12" fmla="*/ 4 w 21"/>
                <a:gd name="T13" fmla="*/ 10 h 20"/>
                <a:gd name="T14" fmla="*/ 10 w 21"/>
                <a:gd name="T15" fmla="*/ 16 h 20"/>
                <a:gd name="T16" fmla="*/ 16 w 21"/>
                <a:gd name="T17" fmla="*/ 10 h 20"/>
                <a:gd name="T18" fmla="*/ 10 w 21"/>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0">
                  <a:moveTo>
                    <a:pt x="10" y="20"/>
                  </a:moveTo>
                  <a:cubicBezTo>
                    <a:pt x="5" y="20"/>
                    <a:pt x="0" y="16"/>
                    <a:pt x="0" y="10"/>
                  </a:cubicBezTo>
                  <a:cubicBezTo>
                    <a:pt x="0" y="4"/>
                    <a:pt x="5" y="0"/>
                    <a:pt x="10" y="0"/>
                  </a:cubicBezTo>
                  <a:cubicBezTo>
                    <a:pt x="16" y="0"/>
                    <a:pt x="21" y="4"/>
                    <a:pt x="21" y="10"/>
                  </a:cubicBezTo>
                  <a:cubicBezTo>
                    <a:pt x="21" y="16"/>
                    <a:pt x="16" y="20"/>
                    <a:pt x="10" y="20"/>
                  </a:cubicBezTo>
                  <a:close/>
                  <a:moveTo>
                    <a:pt x="10" y="4"/>
                  </a:moveTo>
                  <a:cubicBezTo>
                    <a:pt x="7" y="4"/>
                    <a:pt x="4" y="7"/>
                    <a:pt x="4" y="10"/>
                  </a:cubicBezTo>
                  <a:cubicBezTo>
                    <a:pt x="4" y="13"/>
                    <a:pt x="7" y="16"/>
                    <a:pt x="10" y="16"/>
                  </a:cubicBezTo>
                  <a:cubicBezTo>
                    <a:pt x="14" y="16"/>
                    <a:pt x="16" y="13"/>
                    <a:pt x="16" y="10"/>
                  </a:cubicBezTo>
                  <a:cubicBezTo>
                    <a:pt x="16" y="7"/>
                    <a:pt x="14" y="4"/>
                    <a:pt x="10" y="4"/>
                  </a:cubicBezTo>
                  <a:close/>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9" name="iSḷîḍé"/>
            <p:cNvSpPr/>
            <p:nvPr/>
          </p:nvSpPr>
          <p:spPr bwMode="auto">
            <a:xfrm>
              <a:off x="4700336" y="3086438"/>
              <a:ext cx="89453" cy="87420"/>
            </a:xfrm>
            <a:custGeom>
              <a:avLst/>
              <a:gdLst>
                <a:gd name="T0" fmla="*/ 11 w 21"/>
                <a:gd name="T1" fmla="*/ 21 h 21"/>
                <a:gd name="T2" fmla="*/ 0 w 21"/>
                <a:gd name="T3" fmla="*/ 10 h 21"/>
                <a:gd name="T4" fmla="*/ 11 w 21"/>
                <a:gd name="T5" fmla="*/ 0 h 21"/>
                <a:gd name="T6" fmla="*/ 21 w 21"/>
                <a:gd name="T7" fmla="*/ 10 h 21"/>
                <a:gd name="T8" fmla="*/ 11 w 21"/>
                <a:gd name="T9" fmla="*/ 21 h 21"/>
                <a:gd name="T10" fmla="*/ 11 w 21"/>
                <a:gd name="T11" fmla="*/ 4 h 21"/>
                <a:gd name="T12" fmla="*/ 5 w 21"/>
                <a:gd name="T13" fmla="*/ 10 h 21"/>
                <a:gd name="T14" fmla="*/ 11 w 21"/>
                <a:gd name="T15" fmla="*/ 17 h 21"/>
                <a:gd name="T16" fmla="*/ 17 w 21"/>
                <a:gd name="T17" fmla="*/ 10 h 21"/>
                <a:gd name="T18" fmla="*/ 11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1" y="21"/>
                  </a:moveTo>
                  <a:cubicBezTo>
                    <a:pt x="5" y="21"/>
                    <a:pt x="0" y="16"/>
                    <a:pt x="0" y="10"/>
                  </a:cubicBezTo>
                  <a:cubicBezTo>
                    <a:pt x="0" y="5"/>
                    <a:pt x="5" y="0"/>
                    <a:pt x="11" y="0"/>
                  </a:cubicBezTo>
                  <a:cubicBezTo>
                    <a:pt x="17" y="0"/>
                    <a:pt x="21" y="5"/>
                    <a:pt x="21" y="10"/>
                  </a:cubicBezTo>
                  <a:cubicBezTo>
                    <a:pt x="21" y="16"/>
                    <a:pt x="17" y="21"/>
                    <a:pt x="11" y="21"/>
                  </a:cubicBezTo>
                  <a:close/>
                  <a:moveTo>
                    <a:pt x="11" y="4"/>
                  </a:moveTo>
                  <a:cubicBezTo>
                    <a:pt x="7" y="4"/>
                    <a:pt x="5" y="7"/>
                    <a:pt x="5" y="10"/>
                  </a:cubicBezTo>
                  <a:cubicBezTo>
                    <a:pt x="5" y="14"/>
                    <a:pt x="7" y="17"/>
                    <a:pt x="11" y="17"/>
                  </a:cubicBezTo>
                  <a:cubicBezTo>
                    <a:pt x="14" y="17"/>
                    <a:pt x="17" y="14"/>
                    <a:pt x="17" y="10"/>
                  </a:cubicBezTo>
                  <a:cubicBezTo>
                    <a:pt x="17" y="7"/>
                    <a:pt x="14" y="4"/>
                    <a:pt x="11" y="4"/>
                  </a:cubicBezTo>
                  <a:close/>
                </a:path>
              </a:pathLst>
            </a:custGeom>
            <a:solidFill>
              <a:srgbClr val="000D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0" name="íśľîḋê"/>
            <p:cNvSpPr/>
            <p:nvPr/>
          </p:nvSpPr>
          <p:spPr bwMode="auto">
            <a:xfrm>
              <a:off x="5363098" y="2189879"/>
              <a:ext cx="481825" cy="528583"/>
            </a:xfrm>
            <a:custGeom>
              <a:avLst/>
              <a:gdLst>
                <a:gd name="T0" fmla="*/ 102 w 114"/>
                <a:gd name="T1" fmla="*/ 84 h 125"/>
                <a:gd name="T2" fmla="*/ 94 w 114"/>
                <a:gd name="T3" fmla="*/ 87 h 125"/>
                <a:gd name="T4" fmla="*/ 87 w 114"/>
                <a:gd name="T5" fmla="*/ 80 h 125"/>
                <a:gd name="T6" fmla="*/ 94 w 114"/>
                <a:gd name="T7" fmla="*/ 59 h 125"/>
                <a:gd name="T8" fmla="*/ 78 w 114"/>
                <a:gd name="T9" fmla="*/ 31 h 125"/>
                <a:gd name="T10" fmla="*/ 86 w 114"/>
                <a:gd name="T11" fmla="*/ 17 h 125"/>
                <a:gd name="T12" fmla="*/ 89 w 114"/>
                <a:gd name="T13" fmla="*/ 18 h 125"/>
                <a:gd name="T14" fmla="*/ 98 w 114"/>
                <a:gd name="T15" fmla="*/ 9 h 125"/>
                <a:gd name="T16" fmla="*/ 89 w 114"/>
                <a:gd name="T17" fmla="*/ 0 h 125"/>
                <a:gd name="T18" fmla="*/ 80 w 114"/>
                <a:gd name="T19" fmla="*/ 9 h 125"/>
                <a:gd name="T20" fmla="*/ 83 w 114"/>
                <a:gd name="T21" fmla="*/ 15 h 125"/>
                <a:gd name="T22" fmla="*/ 75 w 114"/>
                <a:gd name="T23" fmla="*/ 30 h 125"/>
                <a:gd name="T24" fmla="*/ 61 w 114"/>
                <a:gd name="T25" fmla="*/ 27 h 125"/>
                <a:gd name="T26" fmla="*/ 41 w 114"/>
                <a:gd name="T27" fmla="*/ 33 h 125"/>
                <a:gd name="T28" fmla="*/ 34 w 114"/>
                <a:gd name="T29" fmla="*/ 24 h 125"/>
                <a:gd name="T30" fmla="*/ 37 w 114"/>
                <a:gd name="T31" fmla="*/ 16 h 125"/>
                <a:gd name="T32" fmla="*/ 24 w 114"/>
                <a:gd name="T33" fmla="*/ 3 h 125"/>
                <a:gd name="T34" fmla="*/ 11 w 114"/>
                <a:gd name="T35" fmla="*/ 16 h 125"/>
                <a:gd name="T36" fmla="*/ 24 w 114"/>
                <a:gd name="T37" fmla="*/ 29 h 125"/>
                <a:gd name="T38" fmla="*/ 32 w 114"/>
                <a:gd name="T39" fmla="*/ 26 h 125"/>
                <a:gd name="T40" fmla="*/ 39 w 114"/>
                <a:gd name="T41" fmla="*/ 36 h 125"/>
                <a:gd name="T42" fmla="*/ 29 w 114"/>
                <a:gd name="T43" fmla="*/ 59 h 125"/>
                <a:gd name="T44" fmla="*/ 29 w 114"/>
                <a:gd name="T45" fmla="*/ 60 h 125"/>
                <a:gd name="T46" fmla="*/ 20 w 114"/>
                <a:gd name="T47" fmla="*/ 60 h 125"/>
                <a:gd name="T48" fmla="*/ 10 w 114"/>
                <a:gd name="T49" fmla="*/ 52 h 125"/>
                <a:gd name="T50" fmla="*/ 0 w 114"/>
                <a:gd name="T51" fmla="*/ 63 h 125"/>
                <a:gd name="T52" fmla="*/ 10 w 114"/>
                <a:gd name="T53" fmla="*/ 73 h 125"/>
                <a:gd name="T54" fmla="*/ 21 w 114"/>
                <a:gd name="T55" fmla="*/ 63 h 125"/>
                <a:gd name="T56" fmla="*/ 29 w 114"/>
                <a:gd name="T57" fmla="*/ 63 h 125"/>
                <a:gd name="T58" fmla="*/ 49 w 114"/>
                <a:gd name="T59" fmla="*/ 90 h 125"/>
                <a:gd name="T60" fmla="*/ 47 w 114"/>
                <a:gd name="T61" fmla="*/ 96 h 125"/>
                <a:gd name="T62" fmla="*/ 41 w 114"/>
                <a:gd name="T63" fmla="*/ 95 h 125"/>
                <a:gd name="T64" fmla="*/ 26 w 114"/>
                <a:gd name="T65" fmla="*/ 110 h 125"/>
                <a:gd name="T66" fmla="*/ 41 w 114"/>
                <a:gd name="T67" fmla="*/ 125 h 125"/>
                <a:gd name="T68" fmla="*/ 56 w 114"/>
                <a:gd name="T69" fmla="*/ 110 h 125"/>
                <a:gd name="T70" fmla="*/ 49 w 114"/>
                <a:gd name="T71" fmla="*/ 97 h 125"/>
                <a:gd name="T72" fmla="*/ 52 w 114"/>
                <a:gd name="T73" fmla="*/ 91 h 125"/>
                <a:gd name="T74" fmla="*/ 61 w 114"/>
                <a:gd name="T75" fmla="*/ 92 h 125"/>
                <a:gd name="T76" fmla="*/ 85 w 114"/>
                <a:gd name="T77" fmla="*/ 82 h 125"/>
                <a:gd name="T78" fmla="*/ 92 w 114"/>
                <a:gd name="T79" fmla="*/ 89 h 125"/>
                <a:gd name="T80" fmla="*/ 90 w 114"/>
                <a:gd name="T81" fmla="*/ 96 h 125"/>
                <a:gd name="T82" fmla="*/ 102 w 114"/>
                <a:gd name="T83" fmla="*/ 108 h 125"/>
                <a:gd name="T84" fmla="*/ 114 w 114"/>
                <a:gd name="T85" fmla="*/ 96 h 125"/>
                <a:gd name="T86" fmla="*/ 102 w 114"/>
                <a:gd name="T87" fmla="*/ 8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4" h="125">
                  <a:moveTo>
                    <a:pt x="102" y="84"/>
                  </a:moveTo>
                  <a:cubicBezTo>
                    <a:pt x="99" y="84"/>
                    <a:pt x="96" y="85"/>
                    <a:pt x="94" y="87"/>
                  </a:cubicBezTo>
                  <a:cubicBezTo>
                    <a:pt x="87" y="80"/>
                    <a:pt x="87" y="80"/>
                    <a:pt x="87" y="80"/>
                  </a:cubicBezTo>
                  <a:cubicBezTo>
                    <a:pt x="92" y="74"/>
                    <a:pt x="94" y="67"/>
                    <a:pt x="94" y="59"/>
                  </a:cubicBezTo>
                  <a:cubicBezTo>
                    <a:pt x="94" y="47"/>
                    <a:pt x="88" y="37"/>
                    <a:pt x="78" y="31"/>
                  </a:cubicBezTo>
                  <a:cubicBezTo>
                    <a:pt x="86" y="17"/>
                    <a:pt x="86" y="17"/>
                    <a:pt x="86" y="17"/>
                  </a:cubicBezTo>
                  <a:cubicBezTo>
                    <a:pt x="87" y="17"/>
                    <a:pt x="88" y="18"/>
                    <a:pt x="89" y="18"/>
                  </a:cubicBezTo>
                  <a:cubicBezTo>
                    <a:pt x="94" y="18"/>
                    <a:pt x="98" y="14"/>
                    <a:pt x="98" y="9"/>
                  </a:cubicBezTo>
                  <a:cubicBezTo>
                    <a:pt x="98" y="4"/>
                    <a:pt x="94" y="0"/>
                    <a:pt x="89" y="0"/>
                  </a:cubicBezTo>
                  <a:cubicBezTo>
                    <a:pt x="84" y="0"/>
                    <a:pt x="80" y="4"/>
                    <a:pt x="80" y="9"/>
                  </a:cubicBezTo>
                  <a:cubicBezTo>
                    <a:pt x="80" y="11"/>
                    <a:pt x="81" y="14"/>
                    <a:pt x="83" y="15"/>
                  </a:cubicBezTo>
                  <a:cubicBezTo>
                    <a:pt x="75" y="30"/>
                    <a:pt x="75" y="30"/>
                    <a:pt x="75" y="30"/>
                  </a:cubicBezTo>
                  <a:cubicBezTo>
                    <a:pt x="71" y="28"/>
                    <a:pt x="66" y="27"/>
                    <a:pt x="61" y="27"/>
                  </a:cubicBezTo>
                  <a:cubicBezTo>
                    <a:pt x="54" y="27"/>
                    <a:pt x="47" y="29"/>
                    <a:pt x="41" y="33"/>
                  </a:cubicBezTo>
                  <a:cubicBezTo>
                    <a:pt x="34" y="24"/>
                    <a:pt x="34" y="24"/>
                    <a:pt x="34" y="24"/>
                  </a:cubicBezTo>
                  <a:cubicBezTo>
                    <a:pt x="36" y="22"/>
                    <a:pt x="37" y="19"/>
                    <a:pt x="37" y="16"/>
                  </a:cubicBezTo>
                  <a:cubicBezTo>
                    <a:pt x="37" y="9"/>
                    <a:pt x="31" y="3"/>
                    <a:pt x="24" y="3"/>
                  </a:cubicBezTo>
                  <a:cubicBezTo>
                    <a:pt x="17" y="3"/>
                    <a:pt x="11" y="9"/>
                    <a:pt x="11" y="16"/>
                  </a:cubicBezTo>
                  <a:cubicBezTo>
                    <a:pt x="11" y="23"/>
                    <a:pt x="17" y="29"/>
                    <a:pt x="24" y="29"/>
                  </a:cubicBezTo>
                  <a:cubicBezTo>
                    <a:pt x="27" y="29"/>
                    <a:pt x="29" y="28"/>
                    <a:pt x="32" y="26"/>
                  </a:cubicBezTo>
                  <a:cubicBezTo>
                    <a:pt x="39" y="36"/>
                    <a:pt x="39" y="36"/>
                    <a:pt x="39" y="36"/>
                  </a:cubicBezTo>
                  <a:cubicBezTo>
                    <a:pt x="32" y="42"/>
                    <a:pt x="29" y="50"/>
                    <a:pt x="29" y="59"/>
                  </a:cubicBezTo>
                  <a:cubicBezTo>
                    <a:pt x="29" y="60"/>
                    <a:pt x="29" y="60"/>
                    <a:pt x="29" y="60"/>
                  </a:cubicBezTo>
                  <a:cubicBezTo>
                    <a:pt x="20" y="60"/>
                    <a:pt x="20" y="60"/>
                    <a:pt x="20" y="60"/>
                  </a:cubicBezTo>
                  <a:cubicBezTo>
                    <a:pt x="19" y="56"/>
                    <a:pt x="15" y="52"/>
                    <a:pt x="10" y="52"/>
                  </a:cubicBezTo>
                  <a:cubicBezTo>
                    <a:pt x="4" y="52"/>
                    <a:pt x="0" y="57"/>
                    <a:pt x="0" y="63"/>
                  </a:cubicBezTo>
                  <a:cubicBezTo>
                    <a:pt x="0" y="69"/>
                    <a:pt x="4" y="73"/>
                    <a:pt x="10" y="73"/>
                  </a:cubicBezTo>
                  <a:cubicBezTo>
                    <a:pt x="16" y="73"/>
                    <a:pt x="21" y="69"/>
                    <a:pt x="21" y="63"/>
                  </a:cubicBezTo>
                  <a:cubicBezTo>
                    <a:pt x="29" y="63"/>
                    <a:pt x="29" y="63"/>
                    <a:pt x="29" y="63"/>
                  </a:cubicBezTo>
                  <a:cubicBezTo>
                    <a:pt x="30" y="75"/>
                    <a:pt x="38" y="86"/>
                    <a:pt x="49" y="90"/>
                  </a:cubicBezTo>
                  <a:cubicBezTo>
                    <a:pt x="47" y="96"/>
                    <a:pt x="47" y="96"/>
                    <a:pt x="47" y="96"/>
                  </a:cubicBezTo>
                  <a:cubicBezTo>
                    <a:pt x="45" y="95"/>
                    <a:pt x="43" y="95"/>
                    <a:pt x="41" y="95"/>
                  </a:cubicBezTo>
                  <a:cubicBezTo>
                    <a:pt x="33" y="95"/>
                    <a:pt x="26" y="101"/>
                    <a:pt x="26" y="110"/>
                  </a:cubicBezTo>
                  <a:cubicBezTo>
                    <a:pt x="26" y="118"/>
                    <a:pt x="33" y="125"/>
                    <a:pt x="41" y="125"/>
                  </a:cubicBezTo>
                  <a:cubicBezTo>
                    <a:pt x="50" y="125"/>
                    <a:pt x="56" y="118"/>
                    <a:pt x="56" y="110"/>
                  </a:cubicBezTo>
                  <a:cubicBezTo>
                    <a:pt x="56" y="105"/>
                    <a:pt x="54" y="100"/>
                    <a:pt x="49" y="97"/>
                  </a:cubicBezTo>
                  <a:cubicBezTo>
                    <a:pt x="52" y="91"/>
                    <a:pt x="52" y="91"/>
                    <a:pt x="52" y="91"/>
                  </a:cubicBezTo>
                  <a:cubicBezTo>
                    <a:pt x="55" y="92"/>
                    <a:pt x="58" y="92"/>
                    <a:pt x="61" y="92"/>
                  </a:cubicBezTo>
                  <a:cubicBezTo>
                    <a:pt x="71" y="92"/>
                    <a:pt x="79" y="88"/>
                    <a:pt x="85" y="82"/>
                  </a:cubicBezTo>
                  <a:cubicBezTo>
                    <a:pt x="92" y="89"/>
                    <a:pt x="92" y="89"/>
                    <a:pt x="92" y="89"/>
                  </a:cubicBezTo>
                  <a:cubicBezTo>
                    <a:pt x="91" y="91"/>
                    <a:pt x="90" y="93"/>
                    <a:pt x="90" y="96"/>
                  </a:cubicBezTo>
                  <a:cubicBezTo>
                    <a:pt x="90" y="103"/>
                    <a:pt x="95" y="108"/>
                    <a:pt x="102" y="108"/>
                  </a:cubicBezTo>
                  <a:cubicBezTo>
                    <a:pt x="109" y="108"/>
                    <a:pt x="114" y="103"/>
                    <a:pt x="114" y="96"/>
                  </a:cubicBezTo>
                  <a:cubicBezTo>
                    <a:pt x="114" y="89"/>
                    <a:pt x="109" y="84"/>
                    <a:pt x="102" y="84"/>
                  </a:cubicBezTo>
                  <a:close/>
                </a:path>
              </a:pathLst>
            </a:custGeom>
            <a:solidFill>
              <a:srgbClr val="E429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1" name="išḻídê"/>
            <p:cNvSpPr/>
            <p:nvPr/>
          </p:nvSpPr>
          <p:spPr bwMode="auto">
            <a:xfrm>
              <a:off x="7548587" y="2925830"/>
              <a:ext cx="211433" cy="211433"/>
            </a:xfrm>
            <a:custGeom>
              <a:avLst/>
              <a:gdLst>
                <a:gd name="T0" fmla="*/ 50 w 50"/>
                <a:gd name="T1" fmla="*/ 28 h 50"/>
                <a:gd name="T2" fmla="*/ 50 w 50"/>
                <a:gd name="T3" fmla="*/ 22 h 50"/>
                <a:gd name="T4" fmla="*/ 42 w 50"/>
                <a:gd name="T5" fmla="*/ 21 h 50"/>
                <a:gd name="T6" fmla="*/ 40 w 50"/>
                <a:gd name="T7" fmla="*/ 16 h 50"/>
                <a:gd name="T8" fmla="*/ 44 w 50"/>
                <a:gd name="T9" fmla="*/ 10 h 50"/>
                <a:gd name="T10" fmla="*/ 40 w 50"/>
                <a:gd name="T11" fmla="*/ 6 h 50"/>
                <a:gd name="T12" fmla="*/ 34 w 50"/>
                <a:gd name="T13" fmla="*/ 9 h 50"/>
                <a:gd name="T14" fmla="*/ 29 w 50"/>
                <a:gd name="T15" fmla="*/ 7 h 50"/>
                <a:gd name="T16" fmla="*/ 28 w 50"/>
                <a:gd name="T17" fmla="*/ 0 h 50"/>
                <a:gd name="T18" fmla="*/ 22 w 50"/>
                <a:gd name="T19" fmla="*/ 0 h 50"/>
                <a:gd name="T20" fmla="*/ 20 w 50"/>
                <a:gd name="T21" fmla="*/ 7 h 50"/>
                <a:gd name="T22" fmla="*/ 15 w 50"/>
                <a:gd name="T23" fmla="*/ 9 h 50"/>
                <a:gd name="T24" fmla="*/ 9 w 50"/>
                <a:gd name="T25" fmla="*/ 5 h 50"/>
                <a:gd name="T26" fmla="*/ 5 w 50"/>
                <a:gd name="T27" fmla="*/ 10 h 50"/>
                <a:gd name="T28" fmla="*/ 9 w 50"/>
                <a:gd name="T29" fmla="*/ 16 h 50"/>
                <a:gd name="T30" fmla="*/ 7 w 50"/>
                <a:gd name="T31" fmla="*/ 21 h 50"/>
                <a:gd name="T32" fmla="*/ 0 w 50"/>
                <a:gd name="T33" fmla="*/ 22 h 50"/>
                <a:gd name="T34" fmla="*/ 0 w 50"/>
                <a:gd name="T35" fmla="*/ 28 h 50"/>
                <a:gd name="T36" fmla="*/ 7 w 50"/>
                <a:gd name="T37" fmla="*/ 30 h 50"/>
                <a:gd name="T38" fmla="*/ 9 w 50"/>
                <a:gd name="T39" fmla="*/ 35 h 50"/>
                <a:gd name="T40" fmla="*/ 5 w 50"/>
                <a:gd name="T41" fmla="*/ 40 h 50"/>
                <a:gd name="T42" fmla="*/ 9 w 50"/>
                <a:gd name="T43" fmla="*/ 45 h 50"/>
                <a:gd name="T44" fmla="*/ 15 w 50"/>
                <a:gd name="T45" fmla="*/ 41 h 50"/>
                <a:gd name="T46" fmla="*/ 20 w 50"/>
                <a:gd name="T47" fmla="*/ 43 h 50"/>
                <a:gd name="T48" fmla="*/ 22 w 50"/>
                <a:gd name="T49" fmla="*/ 50 h 50"/>
                <a:gd name="T50" fmla="*/ 28 w 50"/>
                <a:gd name="T51" fmla="*/ 50 h 50"/>
                <a:gd name="T52" fmla="*/ 29 w 50"/>
                <a:gd name="T53" fmla="*/ 43 h 50"/>
                <a:gd name="T54" fmla="*/ 34 w 50"/>
                <a:gd name="T55" fmla="*/ 41 h 50"/>
                <a:gd name="T56" fmla="*/ 40 w 50"/>
                <a:gd name="T57" fmla="*/ 45 h 50"/>
                <a:gd name="T58" fmla="*/ 44 w 50"/>
                <a:gd name="T59" fmla="*/ 41 h 50"/>
                <a:gd name="T60" fmla="*/ 40 w 50"/>
                <a:gd name="T61" fmla="*/ 35 h 50"/>
                <a:gd name="T62" fmla="*/ 42 w 50"/>
                <a:gd name="T63" fmla="*/ 30 h 50"/>
                <a:gd name="T64" fmla="*/ 50 w 50"/>
                <a:gd name="T65" fmla="*/ 28 h 50"/>
                <a:gd name="T66" fmla="*/ 25 w 50"/>
                <a:gd name="T67" fmla="*/ 38 h 50"/>
                <a:gd name="T68" fmla="*/ 13 w 50"/>
                <a:gd name="T69" fmla="*/ 25 h 50"/>
                <a:gd name="T70" fmla="*/ 25 w 50"/>
                <a:gd name="T71" fmla="*/ 13 h 50"/>
                <a:gd name="T72" fmla="*/ 37 w 50"/>
                <a:gd name="T73" fmla="*/ 25 h 50"/>
                <a:gd name="T74" fmla="*/ 25 w 50"/>
                <a:gd name="T75"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50">
                  <a:moveTo>
                    <a:pt x="50" y="28"/>
                  </a:moveTo>
                  <a:cubicBezTo>
                    <a:pt x="50" y="22"/>
                    <a:pt x="50" y="22"/>
                    <a:pt x="50" y="22"/>
                  </a:cubicBezTo>
                  <a:cubicBezTo>
                    <a:pt x="42" y="21"/>
                    <a:pt x="42" y="21"/>
                    <a:pt x="42" y="21"/>
                  </a:cubicBezTo>
                  <a:cubicBezTo>
                    <a:pt x="42" y="19"/>
                    <a:pt x="41" y="17"/>
                    <a:pt x="40" y="16"/>
                  </a:cubicBezTo>
                  <a:cubicBezTo>
                    <a:pt x="44" y="10"/>
                    <a:pt x="44" y="10"/>
                    <a:pt x="44" y="10"/>
                  </a:cubicBezTo>
                  <a:cubicBezTo>
                    <a:pt x="40" y="6"/>
                    <a:pt x="40" y="6"/>
                    <a:pt x="40" y="6"/>
                  </a:cubicBezTo>
                  <a:cubicBezTo>
                    <a:pt x="34" y="9"/>
                    <a:pt x="34" y="9"/>
                    <a:pt x="34" y="9"/>
                  </a:cubicBezTo>
                  <a:cubicBezTo>
                    <a:pt x="32" y="8"/>
                    <a:pt x="31" y="8"/>
                    <a:pt x="29" y="7"/>
                  </a:cubicBezTo>
                  <a:cubicBezTo>
                    <a:pt x="28" y="0"/>
                    <a:pt x="28" y="0"/>
                    <a:pt x="28" y="0"/>
                  </a:cubicBezTo>
                  <a:cubicBezTo>
                    <a:pt x="22" y="0"/>
                    <a:pt x="22" y="0"/>
                    <a:pt x="22" y="0"/>
                  </a:cubicBezTo>
                  <a:cubicBezTo>
                    <a:pt x="20" y="7"/>
                    <a:pt x="20" y="7"/>
                    <a:pt x="20" y="7"/>
                  </a:cubicBezTo>
                  <a:cubicBezTo>
                    <a:pt x="18" y="8"/>
                    <a:pt x="17" y="8"/>
                    <a:pt x="15" y="9"/>
                  </a:cubicBezTo>
                  <a:cubicBezTo>
                    <a:pt x="9" y="5"/>
                    <a:pt x="9" y="5"/>
                    <a:pt x="9" y="5"/>
                  </a:cubicBezTo>
                  <a:cubicBezTo>
                    <a:pt x="5" y="10"/>
                    <a:pt x="5" y="10"/>
                    <a:pt x="5" y="10"/>
                  </a:cubicBezTo>
                  <a:cubicBezTo>
                    <a:pt x="9" y="16"/>
                    <a:pt x="9" y="16"/>
                    <a:pt x="9" y="16"/>
                  </a:cubicBezTo>
                  <a:cubicBezTo>
                    <a:pt x="8" y="17"/>
                    <a:pt x="7" y="19"/>
                    <a:pt x="7" y="21"/>
                  </a:cubicBezTo>
                  <a:cubicBezTo>
                    <a:pt x="0" y="22"/>
                    <a:pt x="0" y="22"/>
                    <a:pt x="0" y="22"/>
                  </a:cubicBezTo>
                  <a:cubicBezTo>
                    <a:pt x="0" y="28"/>
                    <a:pt x="0" y="28"/>
                    <a:pt x="0" y="28"/>
                  </a:cubicBezTo>
                  <a:cubicBezTo>
                    <a:pt x="7" y="30"/>
                    <a:pt x="7" y="30"/>
                    <a:pt x="7" y="30"/>
                  </a:cubicBezTo>
                  <a:cubicBezTo>
                    <a:pt x="7" y="31"/>
                    <a:pt x="8" y="33"/>
                    <a:pt x="9" y="35"/>
                  </a:cubicBezTo>
                  <a:cubicBezTo>
                    <a:pt x="5" y="40"/>
                    <a:pt x="5" y="40"/>
                    <a:pt x="5" y="40"/>
                  </a:cubicBezTo>
                  <a:cubicBezTo>
                    <a:pt x="9" y="45"/>
                    <a:pt x="9" y="45"/>
                    <a:pt x="9" y="45"/>
                  </a:cubicBezTo>
                  <a:cubicBezTo>
                    <a:pt x="15" y="41"/>
                    <a:pt x="15" y="41"/>
                    <a:pt x="15" y="41"/>
                  </a:cubicBezTo>
                  <a:cubicBezTo>
                    <a:pt x="17" y="42"/>
                    <a:pt x="18" y="43"/>
                    <a:pt x="20" y="43"/>
                  </a:cubicBezTo>
                  <a:cubicBezTo>
                    <a:pt x="22" y="50"/>
                    <a:pt x="22" y="50"/>
                    <a:pt x="22" y="50"/>
                  </a:cubicBezTo>
                  <a:cubicBezTo>
                    <a:pt x="28" y="50"/>
                    <a:pt x="28" y="50"/>
                    <a:pt x="28" y="50"/>
                  </a:cubicBezTo>
                  <a:cubicBezTo>
                    <a:pt x="29" y="43"/>
                    <a:pt x="29" y="43"/>
                    <a:pt x="29" y="43"/>
                  </a:cubicBezTo>
                  <a:cubicBezTo>
                    <a:pt x="31" y="43"/>
                    <a:pt x="33" y="42"/>
                    <a:pt x="34" y="41"/>
                  </a:cubicBezTo>
                  <a:cubicBezTo>
                    <a:pt x="40" y="45"/>
                    <a:pt x="40" y="45"/>
                    <a:pt x="40" y="45"/>
                  </a:cubicBezTo>
                  <a:cubicBezTo>
                    <a:pt x="44" y="41"/>
                    <a:pt x="44" y="41"/>
                    <a:pt x="44" y="41"/>
                  </a:cubicBezTo>
                  <a:cubicBezTo>
                    <a:pt x="40" y="35"/>
                    <a:pt x="40" y="35"/>
                    <a:pt x="40" y="35"/>
                  </a:cubicBezTo>
                  <a:cubicBezTo>
                    <a:pt x="41" y="33"/>
                    <a:pt x="42" y="31"/>
                    <a:pt x="42" y="30"/>
                  </a:cubicBezTo>
                  <a:lnTo>
                    <a:pt x="50" y="28"/>
                  </a:lnTo>
                  <a:close/>
                  <a:moveTo>
                    <a:pt x="25" y="38"/>
                  </a:moveTo>
                  <a:cubicBezTo>
                    <a:pt x="18" y="38"/>
                    <a:pt x="13" y="32"/>
                    <a:pt x="13" y="25"/>
                  </a:cubicBezTo>
                  <a:cubicBezTo>
                    <a:pt x="13" y="19"/>
                    <a:pt x="18" y="13"/>
                    <a:pt x="25" y="13"/>
                  </a:cubicBezTo>
                  <a:cubicBezTo>
                    <a:pt x="32" y="13"/>
                    <a:pt x="37" y="19"/>
                    <a:pt x="37" y="25"/>
                  </a:cubicBezTo>
                  <a:cubicBezTo>
                    <a:pt x="37" y="32"/>
                    <a:pt x="32" y="38"/>
                    <a:pt x="25" y="38"/>
                  </a:cubicBezTo>
                  <a:close/>
                </a:path>
              </a:pathLst>
            </a:cu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2" name="iṧḻîde"/>
            <p:cNvSpPr/>
            <p:nvPr/>
          </p:nvSpPr>
          <p:spPr bwMode="auto">
            <a:xfrm>
              <a:off x="4936165" y="1638933"/>
              <a:ext cx="207367" cy="211433"/>
            </a:xfrm>
            <a:custGeom>
              <a:avLst/>
              <a:gdLst>
                <a:gd name="T0" fmla="*/ 49 w 49"/>
                <a:gd name="T1" fmla="*/ 28 h 50"/>
                <a:gd name="T2" fmla="*/ 49 w 49"/>
                <a:gd name="T3" fmla="*/ 22 h 50"/>
                <a:gd name="T4" fmla="*/ 42 w 49"/>
                <a:gd name="T5" fmla="*/ 20 h 50"/>
                <a:gd name="T6" fmla="*/ 40 w 49"/>
                <a:gd name="T7" fmla="*/ 15 h 50"/>
                <a:gd name="T8" fmla="*/ 43 w 49"/>
                <a:gd name="T9" fmla="*/ 10 h 50"/>
                <a:gd name="T10" fmla="*/ 39 w 49"/>
                <a:gd name="T11" fmla="*/ 6 h 50"/>
                <a:gd name="T12" fmla="*/ 33 w 49"/>
                <a:gd name="T13" fmla="*/ 9 h 50"/>
                <a:gd name="T14" fmla="*/ 29 w 49"/>
                <a:gd name="T15" fmla="*/ 7 h 50"/>
                <a:gd name="T16" fmla="*/ 27 w 49"/>
                <a:gd name="T17" fmla="*/ 0 h 50"/>
                <a:gd name="T18" fmla="*/ 21 w 49"/>
                <a:gd name="T19" fmla="*/ 0 h 50"/>
                <a:gd name="T20" fmla="*/ 20 w 49"/>
                <a:gd name="T21" fmla="*/ 7 h 50"/>
                <a:gd name="T22" fmla="*/ 14 w 49"/>
                <a:gd name="T23" fmla="*/ 9 h 50"/>
                <a:gd name="T24" fmla="*/ 9 w 49"/>
                <a:gd name="T25" fmla="*/ 5 h 50"/>
                <a:gd name="T26" fmla="*/ 4 w 49"/>
                <a:gd name="T27" fmla="*/ 10 h 50"/>
                <a:gd name="T28" fmla="*/ 8 w 49"/>
                <a:gd name="T29" fmla="*/ 15 h 50"/>
                <a:gd name="T30" fmla="*/ 6 w 49"/>
                <a:gd name="T31" fmla="*/ 21 h 50"/>
                <a:gd name="T32" fmla="*/ 0 w 49"/>
                <a:gd name="T33" fmla="*/ 22 h 50"/>
                <a:gd name="T34" fmla="*/ 0 w 49"/>
                <a:gd name="T35" fmla="*/ 28 h 50"/>
                <a:gd name="T36" fmla="*/ 6 w 49"/>
                <a:gd name="T37" fmla="*/ 29 h 50"/>
                <a:gd name="T38" fmla="*/ 8 w 49"/>
                <a:gd name="T39" fmla="*/ 35 h 50"/>
                <a:gd name="T40" fmla="*/ 4 w 49"/>
                <a:gd name="T41" fmla="*/ 40 h 50"/>
                <a:gd name="T42" fmla="*/ 8 w 49"/>
                <a:gd name="T43" fmla="*/ 44 h 50"/>
                <a:gd name="T44" fmla="*/ 14 w 49"/>
                <a:gd name="T45" fmla="*/ 41 h 50"/>
                <a:gd name="T46" fmla="*/ 20 w 49"/>
                <a:gd name="T47" fmla="*/ 43 h 50"/>
                <a:gd name="T48" fmla="*/ 21 w 49"/>
                <a:gd name="T49" fmla="*/ 50 h 50"/>
                <a:gd name="T50" fmla="*/ 27 w 49"/>
                <a:gd name="T51" fmla="*/ 50 h 50"/>
                <a:gd name="T52" fmla="*/ 29 w 49"/>
                <a:gd name="T53" fmla="*/ 43 h 50"/>
                <a:gd name="T54" fmla="*/ 33 w 49"/>
                <a:gd name="T55" fmla="*/ 41 h 50"/>
                <a:gd name="T56" fmla="*/ 39 w 49"/>
                <a:gd name="T57" fmla="*/ 45 h 50"/>
                <a:gd name="T58" fmla="*/ 43 w 49"/>
                <a:gd name="T59" fmla="*/ 41 h 50"/>
                <a:gd name="T60" fmla="*/ 40 w 49"/>
                <a:gd name="T61" fmla="*/ 35 h 50"/>
                <a:gd name="T62" fmla="*/ 42 w 49"/>
                <a:gd name="T63" fmla="*/ 30 h 50"/>
                <a:gd name="T64" fmla="*/ 49 w 49"/>
                <a:gd name="T65" fmla="*/ 28 h 50"/>
                <a:gd name="T66" fmla="*/ 24 w 49"/>
                <a:gd name="T67" fmla="*/ 38 h 50"/>
                <a:gd name="T68" fmla="*/ 12 w 49"/>
                <a:gd name="T69" fmla="*/ 25 h 50"/>
                <a:gd name="T70" fmla="*/ 24 w 49"/>
                <a:gd name="T71" fmla="*/ 13 h 50"/>
                <a:gd name="T72" fmla="*/ 36 w 49"/>
                <a:gd name="T73" fmla="*/ 25 h 50"/>
                <a:gd name="T74" fmla="*/ 24 w 49"/>
                <a:gd name="T75"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50">
                  <a:moveTo>
                    <a:pt x="49" y="28"/>
                  </a:moveTo>
                  <a:cubicBezTo>
                    <a:pt x="49" y="22"/>
                    <a:pt x="49" y="22"/>
                    <a:pt x="49" y="22"/>
                  </a:cubicBezTo>
                  <a:cubicBezTo>
                    <a:pt x="42" y="20"/>
                    <a:pt x="42" y="20"/>
                    <a:pt x="42" y="20"/>
                  </a:cubicBezTo>
                  <a:cubicBezTo>
                    <a:pt x="41" y="19"/>
                    <a:pt x="41" y="17"/>
                    <a:pt x="40" y="15"/>
                  </a:cubicBezTo>
                  <a:cubicBezTo>
                    <a:pt x="43" y="10"/>
                    <a:pt x="43" y="10"/>
                    <a:pt x="43" y="10"/>
                  </a:cubicBezTo>
                  <a:cubicBezTo>
                    <a:pt x="39" y="6"/>
                    <a:pt x="39" y="6"/>
                    <a:pt x="39" y="6"/>
                  </a:cubicBezTo>
                  <a:cubicBezTo>
                    <a:pt x="33" y="9"/>
                    <a:pt x="33" y="9"/>
                    <a:pt x="33" y="9"/>
                  </a:cubicBezTo>
                  <a:cubicBezTo>
                    <a:pt x="32" y="8"/>
                    <a:pt x="30" y="8"/>
                    <a:pt x="29" y="7"/>
                  </a:cubicBezTo>
                  <a:cubicBezTo>
                    <a:pt x="27" y="0"/>
                    <a:pt x="27" y="0"/>
                    <a:pt x="27" y="0"/>
                  </a:cubicBezTo>
                  <a:cubicBezTo>
                    <a:pt x="21" y="0"/>
                    <a:pt x="21" y="0"/>
                    <a:pt x="21" y="0"/>
                  </a:cubicBezTo>
                  <a:cubicBezTo>
                    <a:pt x="20" y="7"/>
                    <a:pt x="20" y="7"/>
                    <a:pt x="20" y="7"/>
                  </a:cubicBezTo>
                  <a:cubicBezTo>
                    <a:pt x="18" y="8"/>
                    <a:pt x="16" y="8"/>
                    <a:pt x="14" y="9"/>
                  </a:cubicBezTo>
                  <a:cubicBezTo>
                    <a:pt x="9" y="5"/>
                    <a:pt x="9" y="5"/>
                    <a:pt x="9" y="5"/>
                  </a:cubicBezTo>
                  <a:cubicBezTo>
                    <a:pt x="4" y="10"/>
                    <a:pt x="4" y="10"/>
                    <a:pt x="4" y="10"/>
                  </a:cubicBezTo>
                  <a:cubicBezTo>
                    <a:pt x="8" y="15"/>
                    <a:pt x="8" y="15"/>
                    <a:pt x="8" y="15"/>
                  </a:cubicBezTo>
                  <a:cubicBezTo>
                    <a:pt x="7" y="17"/>
                    <a:pt x="6" y="19"/>
                    <a:pt x="6" y="21"/>
                  </a:cubicBezTo>
                  <a:cubicBezTo>
                    <a:pt x="0" y="22"/>
                    <a:pt x="0" y="22"/>
                    <a:pt x="0" y="22"/>
                  </a:cubicBezTo>
                  <a:cubicBezTo>
                    <a:pt x="0" y="28"/>
                    <a:pt x="0" y="28"/>
                    <a:pt x="0" y="28"/>
                  </a:cubicBezTo>
                  <a:cubicBezTo>
                    <a:pt x="6" y="29"/>
                    <a:pt x="6" y="29"/>
                    <a:pt x="6" y="29"/>
                  </a:cubicBezTo>
                  <a:cubicBezTo>
                    <a:pt x="6" y="31"/>
                    <a:pt x="7" y="33"/>
                    <a:pt x="8" y="35"/>
                  </a:cubicBezTo>
                  <a:cubicBezTo>
                    <a:pt x="4" y="40"/>
                    <a:pt x="4" y="40"/>
                    <a:pt x="4" y="40"/>
                  </a:cubicBezTo>
                  <a:cubicBezTo>
                    <a:pt x="8" y="44"/>
                    <a:pt x="8" y="44"/>
                    <a:pt x="8" y="44"/>
                  </a:cubicBezTo>
                  <a:cubicBezTo>
                    <a:pt x="14" y="41"/>
                    <a:pt x="14" y="41"/>
                    <a:pt x="14" y="41"/>
                  </a:cubicBezTo>
                  <a:cubicBezTo>
                    <a:pt x="16" y="42"/>
                    <a:pt x="18" y="43"/>
                    <a:pt x="20" y="43"/>
                  </a:cubicBezTo>
                  <a:cubicBezTo>
                    <a:pt x="21" y="50"/>
                    <a:pt x="21" y="50"/>
                    <a:pt x="21" y="50"/>
                  </a:cubicBezTo>
                  <a:cubicBezTo>
                    <a:pt x="27" y="50"/>
                    <a:pt x="27" y="50"/>
                    <a:pt x="27" y="50"/>
                  </a:cubicBezTo>
                  <a:cubicBezTo>
                    <a:pt x="29" y="43"/>
                    <a:pt x="29" y="43"/>
                    <a:pt x="29" y="43"/>
                  </a:cubicBezTo>
                  <a:cubicBezTo>
                    <a:pt x="30" y="43"/>
                    <a:pt x="32" y="42"/>
                    <a:pt x="33" y="41"/>
                  </a:cubicBezTo>
                  <a:cubicBezTo>
                    <a:pt x="39" y="45"/>
                    <a:pt x="39" y="45"/>
                    <a:pt x="39" y="45"/>
                  </a:cubicBezTo>
                  <a:cubicBezTo>
                    <a:pt x="43" y="41"/>
                    <a:pt x="43" y="41"/>
                    <a:pt x="43" y="41"/>
                  </a:cubicBezTo>
                  <a:cubicBezTo>
                    <a:pt x="40" y="35"/>
                    <a:pt x="40" y="35"/>
                    <a:pt x="40" y="35"/>
                  </a:cubicBezTo>
                  <a:cubicBezTo>
                    <a:pt x="41" y="33"/>
                    <a:pt x="41" y="31"/>
                    <a:pt x="42" y="30"/>
                  </a:cubicBezTo>
                  <a:lnTo>
                    <a:pt x="49" y="28"/>
                  </a:lnTo>
                  <a:close/>
                  <a:moveTo>
                    <a:pt x="24" y="38"/>
                  </a:moveTo>
                  <a:cubicBezTo>
                    <a:pt x="17" y="38"/>
                    <a:pt x="12" y="32"/>
                    <a:pt x="12" y="25"/>
                  </a:cubicBezTo>
                  <a:cubicBezTo>
                    <a:pt x="12" y="19"/>
                    <a:pt x="17" y="13"/>
                    <a:pt x="24" y="13"/>
                  </a:cubicBezTo>
                  <a:cubicBezTo>
                    <a:pt x="31" y="13"/>
                    <a:pt x="36" y="19"/>
                    <a:pt x="36" y="25"/>
                  </a:cubicBezTo>
                  <a:cubicBezTo>
                    <a:pt x="36" y="32"/>
                    <a:pt x="31" y="38"/>
                    <a:pt x="24" y="38"/>
                  </a:cubicBezTo>
                  <a:close/>
                </a:path>
              </a:pathLst>
            </a:custGeom>
            <a:solidFill>
              <a:srgbClr val="324A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—化学品的危险特性</a:t>
            </a:r>
          </a:p>
        </p:txBody>
      </p:sp>
      <p:sp>
        <p:nvSpPr>
          <p:cNvPr id="4" name="文本框 3"/>
          <p:cNvSpPr txBox="1"/>
          <p:nvPr/>
        </p:nvSpPr>
        <p:spPr>
          <a:xfrm>
            <a:off x="662940" y="1005840"/>
            <a:ext cx="6321425" cy="337185"/>
          </a:xfrm>
          <a:prstGeom prst="rect">
            <a:avLst/>
          </a:prstGeom>
          <a:noFill/>
        </p:spPr>
        <p:txBody>
          <a:bodyPr wrap="square" rtlCol="0" anchor="t">
            <a:spAutoFit/>
          </a:bodyPr>
          <a:lstStyle/>
          <a:p>
            <a:r>
              <a:rPr lang="zh-CN" altLang="en-US" sz="1600">
                <a:latin typeface="微软雅黑" panose="020B0503020204020204" charset="-122"/>
                <a:ea typeface="微软雅黑" panose="020B0503020204020204" charset="-122"/>
                <a:cs typeface="微软雅黑" panose="020B0503020204020204" charset="-122"/>
              </a:rPr>
              <a:t>4）与灭火剂的抵触程度及相忌物性</a:t>
            </a:r>
          </a:p>
        </p:txBody>
      </p:sp>
      <p:sp>
        <p:nvSpPr>
          <p:cNvPr id="2" name="文本框 1"/>
          <p:cNvSpPr txBox="1"/>
          <p:nvPr/>
        </p:nvSpPr>
        <p:spPr>
          <a:xfrm>
            <a:off x="854075" y="1362075"/>
            <a:ext cx="7606030" cy="1706880"/>
          </a:xfrm>
          <a:prstGeom prst="rect">
            <a:avLst/>
          </a:prstGeom>
          <a:noFill/>
        </p:spPr>
        <p:txBody>
          <a:bodyPr wrap="square" rtlCol="0" anchor="t">
            <a:spAutoFit/>
          </a:bodyPr>
          <a:lstStyle/>
          <a:p>
            <a:pPr>
              <a:lnSpc>
                <a:spcPct val="150000"/>
              </a:lnSpc>
            </a:pPr>
            <a:r>
              <a:rPr lang="zh-CN" altLang="en-US" sz="1400"/>
              <a:t>灭火剂的溶剂一般为水，有些物品遇水或受潮时能发生剧烈的化学反应，并释放出大量的热和（或）可燃气体，使附近的可燃物着火，所以此类物质的火灾危险性是不可忽视的；</a:t>
            </a:r>
          </a:p>
          <a:p>
            <a:pPr>
              <a:lnSpc>
                <a:spcPct val="150000"/>
              </a:lnSpc>
            </a:pPr>
            <a:r>
              <a:rPr lang="zh-CN" altLang="en-US" sz="1400"/>
              <a:t>如生石灰，当有1/3质量的水与之反应，能使温度升高到150-300℃，偶儿也可以使温度升高到800-900℃，该温度已经超过了许多可燃物的自燃点，一旦有可燃物（尤其是易燃物）与之相遇及可能引起火灾。</a:t>
            </a:r>
          </a:p>
        </p:txBody>
      </p:sp>
      <p:grpSp>
        <p:nvGrpSpPr>
          <p:cNvPr id="7" name="组合 6"/>
          <p:cNvGrpSpPr/>
          <p:nvPr/>
        </p:nvGrpSpPr>
        <p:grpSpPr>
          <a:xfrm>
            <a:off x="3929380" y="2817495"/>
            <a:ext cx="3474720" cy="2238375"/>
            <a:chOff x="4076" y="1313"/>
            <a:chExt cx="6248" cy="4024"/>
          </a:xfrm>
        </p:grpSpPr>
        <p:sp>
          <p:nvSpPr>
            <p:cNvPr id="8" name="îsḻïḍé"/>
            <p:cNvSpPr/>
            <p:nvPr/>
          </p:nvSpPr>
          <p:spPr bwMode="auto">
            <a:xfrm>
              <a:off x="8137" y="3624"/>
              <a:ext cx="573" cy="47"/>
            </a:xfrm>
            <a:custGeom>
              <a:avLst/>
              <a:gdLst>
                <a:gd name="T0" fmla="*/ 1 w 157"/>
                <a:gd name="T1" fmla="*/ 10 h 13"/>
                <a:gd name="T2" fmla="*/ 1 w 157"/>
                <a:gd name="T3" fmla="*/ 0 h 13"/>
                <a:gd name="T4" fmla="*/ 22 w 157"/>
                <a:gd name="T5" fmla="*/ 2 h 13"/>
                <a:gd name="T6" fmla="*/ 22 w 157"/>
                <a:gd name="T7" fmla="*/ 10 h 13"/>
                <a:gd name="T8" fmla="*/ 35 w 157"/>
                <a:gd name="T9" fmla="*/ 13 h 13"/>
                <a:gd name="T10" fmla="*/ 35 w 157"/>
                <a:gd name="T11" fmla="*/ 4 h 13"/>
                <a:gd name="T12" fmla="*/ 60 w 157"/>
                <a:gd name="T13" fmla="*/ 3 h 13"/>
                <a:gd name="T14" fmla="*/ 60 w 157"/>
                <a:gd name="T15" fmla="*/ 10 h 13"/>
                <a:gd name="T16" fmla="*/ 76 w 157"/>
                <a:gd name="T17" fmla="*/ 10 h 13"/>
                <a:gd name="T18" fmla="*/ 74 w 157"/>
                <a:gd name="T19" fmla="*/ 3 h 13"/>
                <a:gd name="T20" fmla="*/ 95 w 157"/>
                <a:gd name="T21" fmla="*/ 4 h 13"/>
                <a:gd name="T22" fmla="*/ 95 w 157"/>
                <a:gd name="T23" fmla="*/ 13 h 13"/>
                <a:gd name="T24" fmla="*/ 112 w 157"/>
                <a:gd name="T25" fmla="*/ 10 h 13"/>
                <a:gd name="T26" fmla="*/ 112 w 157"/>
                <a:gd name="T27" fmla="*/ 2 h 13"/>
                <a:gd name="T28" fmla="*/ 133 w 157"/>
                <a:gd name="T29" fmla="*/ 2 h 13"/>
                <a:gd name="T30" fmla="*/ 128 w 157"/>
                <a:gd name="T31" fmla="*/ 10 h 13"/>
                <a:gd name="T32" fmla="*/ 146 w 157"/>
                <a:gd name="T33" fmla="*/ 10 h 13"/>
                <a:gd name="T34" fmla="*/ 146 w 157"/>
                <a:gd name="T35" fmla="*/ 2 h 13"/>
                <a:gd name="T36" fmla="*/ 157 w 157"/>
                <a:gd name="T37" fmla="*/ 0 h 13"/>
                <a:gd name="T38" fmla="*/ 154 w 157"/>
                <a:gd name="T39" fmla="*/ 13 h 13"/>
                <a:gd name="T40" fmla="*/ 1 w 157"/>
                <a:gd name="T4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7" h="13">
                  <a:moveTo>
                    <a:pt x="1" y="10"/>
                  </a:moveTo>
                  <a:cubicBezTo>
                    <a:pt x="1" y="10"/>
                    <a:pt x="0" y="0"/>
                    <a:pt x="1" y="0"/>
                  </a:cubicBezTo>
                  <a:cubicBezTo>
                    <a:pt x="2" y="0"/>
                    <a:pt x="22" y="2"/>
                    <a:pt x="22" y="2"/>
                  </a:cubicBezTo>
                  <a:cubicBezTo>
                    <a:pt x="22" y="10"/>
                    <a:pt x="22" y="10"/>
                    <a:pt x="22" y="10"/>
                  </a:cubicBezTo>
                  <a:cubicBezTo>
                    <a:pt x="35" y="13"/>
                    <a:pt x="35" y="13"/>
                    <a:pt x="35" y="13"/>
                  </a:cubicBezTo>
                  <a:cubicBezTo>
                    <a:pt x="35" y="4"/>
                    <a:pt x="35" y="4"/>
                    <a:pt x="35" y="4"/>
                  </a:cubicBezTo>
                  <a:cubicBezTo>
                    <a:pt x="60" y="3"/>
                    <a:pt x="60" y="3"/>
                    <a:pt x="60" y="3"/>
                  </a:cubicBezTo>
                  <a:cubicBezTo>
                    <a:pt x="60" y="10"/>
                    <a:pt x="60" y="10"/>
                    <a:pt x="60" y="10"/>
                  </a:cubicBezTo>
                  <a:cubicBezTo>
                    <a:pt x="76" y="10"/>
                    <a:pt x="76" y="10"/>
                    <a:pt x="76" y="10"/>
                  </a:cubicBezTo>
                  <a:cubicBezTo>
                    <a:pt x="74" y="3"/>
                    <a:pt x="74" y="3"/>
                    <a:pt x="74" y="3"/>
                  </a:cubicBezTo>
                  <a:cubicBezTo>
                    <a:pt x="95" y="4"/>
                    <a:pt x="95" y="4"/>
                    <a:pt x="95" y="4"/>
                  </a:cubicBezTo>
                  <a:cubicBezTo>
                    <a:pt x="95" y="13"/>
                    <a:pt x="95" y="13"/>
                    <a:pt x="95" y="13"/>
                  </a:cubicBezTo>
                  <a:cubicBezTo>
                    <a:pt x="112" y="10"/>
                    <a:pt x="112" y="10"/>
                    <a:pt x="112" y="10"/>
                  </a:cubicBezTo>
                  <a:cubicBezTo>
                    <a:pt x="112" y="2"/>
                    <a:pt x="112" y="2"/>
                    <a:pt x="112" y="2"/>
                  </a:cubicBezTo>
                  <a:cubicBezTo>
                    <a:pt x="133" y="2"/>
                    <a:pt x="133" y="2"/>
                    <a:pt x="133" y="2"/>
                  </a:cubicBezTo>
                  <a:cubicBezTo>
                    <a:pt x="128" y="10"/>
                    <a:pt x="128" y="10"/>
                    <a:pt x="128" y="10"/>
                  </a:cubicBezTo>
                  <a:cubicBezTo>
                    <a:pt x="146" y="10"/>
                    <a:pt x="146" y="10"/>
                    <a:pt x="146" y="10"/>
                  </a:cubicBezTo>
                  <a:cubicBezTo>
                    <a:pt x="146" y="2"/>
                    <a:pt x="146" y="2"/>
                    <a:pt x="146" y="2"/>
                  </a:cubicBezTo>
                  <a:cubicBezTo>
                    <a:pt x="157" y="0"/>
                    <a:pt x="157" y="0"/>
                    <a:pt x="157" y="0"/>
                  </a:cubicBezTo>
                  <a:cubicBezTo>
                    <a:pt x="154" y="13"/>
                    <a:pt x="154" y="13"/>
                    <a:pt x="154" y="13"/>
                  </a:cubicBezTo>
                  <a:cubicBezTo>
                    <a:pt x="1" y="13"/>
                    <a:pt x="1" y="13"/>
                    <a:pt x="1" y="13"/>
                  </a:cubicBezTo>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 name="i$ḷîḍê"/>
            <p:cNvSpPr/>
            <p:nvPr/>
          </p:nvSpPr>
          <p:spPr bwMode="auto">
            <a:xfrm>
              <a:off x="8079" y="3661"/>
              <a:ext cx="671" cy="98"/>
            </a:xfrm>
            <a:custGeom>
              <a:avLst/>
              <a:gdLst>
                <a:gd name="T0" fmla="*/ 20 w 382"/>
                <a:gd name="T1" fmla="*/ 56 h 56"/>
                <a:gd name="T2" fmla="*/ 0 w 382"/>
                <a:gd name="T3" fmla="*/ 0 h 56"/>
                <a:gd name="T4" fmla="*/ 382 w 382"/>
                <a:gd name="T5" fmla="*/ 0 h 56"/>
                <a:gd name="T6" fmla="*/ 370 w 382"/>
                <a:gd name="T7" fmla="*/ 56 h 56"/>
                <a:gd name="T8" fmla="*/ 20 w 382"/>
                <a:gd name="T9" fmla="*/ 56 h 56"/>
              </a:gdLst>
              <a:ahLst/>
              <a:cxnLst>
                <a:cxn ang="0">
                  <a:pos x="T0" y="T1"/>
                </a:cxn>
                <a:cxn ang="0">
                  <a:pos x="T2" y="T3"/>
                </a:cxn>
                <a:cxn ang="0">
                  <a:pos x="T4" y="T5"/>
                </a:cxn>
                <a:cxn ang="0">
                  <a:pos x="T6" y="T7"/>
                </a:cxn>
                <a:cxn ang="0">
                  <a:pos x="T8" y="T9"/>
                </a:cxn>
              </a:cxnLst>
              <a:rect l="0" t="0" r="r" b="b"/>
              <a:pathLst>
                <a:path w="382" h="56">
                  <a:moveTo>
                    <a:pt x="20" y="56"/>
                  </a:moveTo>
                  <a:lnTo>
                    <a:pt x="0" y="0"/>
                  </a:lnTo>
                  <a:lnTo>
                    <a:pt x="382" y="0"/>
                  </a:lnTo>
                  <a:lnTo>
                    <a:pt x="370" y="56"/>
                  </a:lnTo>
                  <a:lnTo>
                    <a:pt x="20" y="56"/>
                  </a:lnTo>
                  <a:close/>
                </a:path>
              </a:pathLst>
            </a:custGeom>
            <a:solidFill>
              <a:srgbClr val="4444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 name="iṩ1ïḓe"/>
            <p:cNvSpPr/>
            <p:nvPr/>
          </p:nvSpPr>
          <p:spPr bwMode="auto">
            <a:xfrm>
              <a:off x="7464" y="3143"/>
              <a:ext cx="216" cy="552"/>
            </a:xfrm>
            <a:custGeom>
              <a:avLst/>
              <a:gdLst>
                <a:gd name="T0" fmla="*/ 79 w 123"/>
                <a:gd name="T1" fmla="*/ 0 h 314"/>
                <a:gd name="T2" fmla="*/ 0 w 123"/>
                <a:gd name="T3" fmla="*/ 284 h 314"/>
                <a:gd name="T4" fmla="*/ 65 w 123"/>
                <a:gd name="T5" fmla="*/ 314 h 314"/>
                <a:gd name="T6" fmla="*/ 123 w 123"/>
                <a:gd name="T7" fmla="*/ 25 h 314"/>
                <a:gd name="T8" fmla="*/ 79 w 123"/>
                <a:gd name="T9" fmla="*/ 0 h 314"/>
              </a:gdLst>
              <a:ahLst/>
              <a:cxnLst>
                <a:cxn ang="0">
                  <a:pos x="T0" y="T1"/>
                </a:cxn>
                <a:cxn ang="0">
                  <a:pos x="T2" y="T3"/>
                </a:cxn>
                <a:cxn ang="0">
                  <a:pos x="T4" y="T5"/>
                </a:cxn>
                <a:cxn ang="0">
                  <a:pos x="T6" y="T7"/>
                </a:cxn>
                <a:cxn ang="0">
                  <a:pos x="T8" y="T9"/>
                </a:cxn>
              </a:cxnLst>
              <a:rect l="0" t="0" r="r" b="b"/>
              <a:pathLst>
                <a:path w="123" h="314">
                  <a:moveTo>
                    <a:pt x="79" y="0"/>
                  </a:moveTo>
                  <a:lnTo>
                    <a:pt x="0" y="284"/>
                  </a:lnTo>
                  <a:lnTo>
                    <a:pt x="65" y="314"/>
                  </a:lnTo>
                  <a:lnTo>
                    <a:pt x="123" y="25"/>
                  </a:lnTo>
                  <a:lnTo>
                    <a:pt x="79" y="0"/>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 name="îŝļîdê"/>
            <p:cNvSpPr/>
            <p:nvPr/>
          </p:nvSpPr>
          <p:spPr bwMode="auto">
            <a:xfrm>
              <a:off x="7464" y="3143"/>
              <a:ext cx="216" cy="552"/>
            </a:xfrm>
            <a:custGeom>
              <a:avLst/>
              <a:gdLst>
                <a:gd name="T0" fmla="*/ 79 w 123"/>
                <a:gd name="T1" fmla="*/ 0 h 314"/>
                <a:gd name="T2" fmla="*/ 0 w 123"/>
                <a:gd name="T3" fmla="*/ 284 h 314"/>
                <a:gd name="T4" fmla="*/ 65 w 123"/>
                <a:gd name="T5" fmla="*/ 314 h 314"/>
                <a:gd name="T6" fmla="*/ 123 w 123"/>
                <a:gd name="T7" fmla="*/ 25 h 314"/>
              </a:gdLst>
              <a:ahLst/>
              <a:cxnLst>
                <a:cxn ang="0">
                  <a:pos x="T0" y="T1"/>
                </a:cxn>
                <a:cxn ang="0">
                  <a:pos x="T2" y="T3"/>
                </a:cxn>
                <a:cxn ang="0">
                  <a:pos x="T4" y="T5"/>
                </a:cxn>
                <a:cxn ang="0">
                  <a:pos x="T6" y="T7"/>
                </a:cxn>
              </a:cxnLst>
              <a:rect l="0" t="0" r="r" b="b"/>
              <a:pathLst>
                <a:path w="123" h="314">
                  <a:moveTo>
                    <a:pt x="79" y="0"/>
                  </a:moveTo>
                  <a:lnTo>
                    <a:pt x="0" y="284"/>
                  </a:lnTo>
                  <a:lnTo>
                    <a:pt x="65" y="314"/>
                  </a:lnTo>
                  <a:lnTo>
                    <a:pt x="123" y="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 name="iŝľîdê"/>
            <p:cNvSpPr/>
            <p:nvPr/>
          </p:nvSpPr>
          <p:spPr bwMode="auto">
            <a:xfrm>
              <a:off x="7308" y="3617"/>
              <a:ext cx="481" cy="142"/>
            </a:xfrm>
            <a:custGeom>
              <a:avLst/>
              <a:gdLst>
                <a:gd name="T0" fmla="*/ 5 w 132"/>
                <a:gd name="T1" fmla="*/ 1 h 39"/>
                <a:gd name="T2" fmla="*/ 131 w 132"/>
                <a:gd name="T3" fmla="*/ 3 h 39"/>
                <a:gd name="T4" fmla="*/ 132 w 132"/>
                <a:gd name="T5" fmla="*/ 39 h 39"/>
                <a:gd name="T6" fmla="*/ 0 w 132"/>
                <a:gd name="T7" fmla="*/ 38 h 39"/>
                <a:gd name="T8" fmla="*/ 5 w 132"/>
                <a:gd name="T9" fmla="*/ 1 h 39"/>
              </a:gdLst>
              <a:ahLst/>
              <a:cxnLst>
                <a:cxn ang="0">
                  <a:pos x="T0" y="T1"/>
                </a:cxn>
                <a:cxn ang="0">
                  <a:pos x="T2" y="T3"/>
                </a:cxn>
                <a:cxn ang="0">
                  <a:pos x="T4" y="T5"/>
                </a:cxn>
                <a:cxn ang="0">
                  <a:pos x="T6" y="T7"/>
                </a:cxn>
                <a:cxn ang="0">
                  <a:pos x="T8" y="T9"/>
                </a:cxn>
              </a:cxnLst>
              <a:rect l="0" t="0" r="r" b="b"/>
              <a:pathLst>
                <a:path w="132" h="39">
                  <a:moveTo>
                    <a:pt x="5" y="1"/>
                  </a:moveTo>
                  <a:cubicBezTo>
                    <a:pt x="11" y="0"/>
                    <a:pt x="131" y="3"/>
                    <a:pt x="131" y="3"/>
                  </a:cubicBezTo>
                  <a:cubicBezTo>
                    <a:pt x="132" y="39"/>
                    <a:pt x="132" y="39"/>
                    <a:pt x="132" y="39"/>
                  </a:cubicBezTo>
                  <a:cubicBezTo>
                    <a:pt x="0" y="38"/>
                    <a:pt x="0" y="38"/>
                    <a:pt x="0" y="38"/>
                  </a:cubicBezTo>
                  <a:lnTo>
                    <a:pt x="5" y="1"/>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íṧḻïḑè"/>
            <p:cNvSpPr/>
            <p:nvPr/>
          </p:nvSpPr>
          <p:spPr bwMode="auto">
            <a:xfrm>
              <a:off x="7301" y="1802"/>
              <a:ext cx="518" cy="1552"/>
            </a:xfrm>
            <a:custGeom>
              <a:avLst/>
              <a:gdLst>
                <a:gd name="T0" fmla="*/ 69 w 142"/>
                <a:gd name="T1" fmla="*/ 0 h 425"/>
                <a:gd name="T2" fmla="*/ 142 w 142"/>
                <a:gd name="T3" fmla="*/ 425 h 425"/>
                <a:gd name="T4" fmla="*/ 69 w 142"/>
                <a:gd name="T5" fmla="*/ 0 h 425"/>
              </a:gdLst>
              <a:ahLst/>
              <a:cxnLst>
                <a:cxn ang="0">
                  <a:pos x="T0" y="T1"/>
                </a:cxn>
                <a:cxn ang="0">
                  <a:pos x="T2" y="T3"/>
                </a:cxn>
                <a:cxn ang="0">
                  <a:pos x="T4" y="T5"/>
                </a:cxn>
              </a:cxnLst>
              <a:rect l="0" t="0" r="r" b="b"/>
              <a:pathLst>
                <a:path w="142" h="425">
                  <a:moveTo>
                    <a:pt x="69" y="0"/>
                  </a:moveTo>
                  <a:cubicBezTo>
                    <a:pt x="0" y="30"/>
                    <a:pt x="13" y="378"/>
                    <a:pt x="142" y="425"/>
                  </a:cubicBezTo>
                  <a:cubicBezTo>
                    <a:pt x="90" y="200"/>
                    <a:pt x="69" y="0"/>
                    <a:pt x="69" y="0"/>
                  </a:cubicBez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 name="îŝḷíḋe"/>
            <p:cNvSpPr/>
            <p:nvPr/>
          </p:nvSpPr>
          <p:spPr bwMode="auto">
            <a:xfrm>
              <a:off x="7491" y="1591"/>
              <a:ext cx="467" cy="1938"/>
            </a:xfrm>
            <a:custGeom>
              <a:avLst/>
              <a:gdLst>
                <a:gd name="T0" fmla="*/ 266 w 266"/>
                <a:gd name="T1" fmla="*/ 1088 h 1103"/>
                <a:gd name="T2" fmla="*/ 173 w 266"/>
                <a:gd name="T3" fmla="*/ 1103 h 1103"/>
                <a:gd name="T4" fmla="*/ 0 w 266"/>
                <a:gd name="T5" fmla="*/ 14 h 1103"/>
                <a:gd name="T6" fmla="*/ 94 w 266"/>
                <a:gd name="T7" fmla="*/ 0 h 1103"/>
                <a:gd name="T8" fmla="*/ 266 w 266"/>
                <a:gd name="T9" fmla="*/ 1088 h 1103"/>
              </a:gdLst>
              <a:ahLst/>
              <a:cxnLst>
                <a:cxn ang="0">
                  <a:pos x="T0" y="T1"/>
                </a:cxn>
                <a:cxn ang="0">
                  <a:pos x="T2" y="T3"/>
                </a:cxn>
                <a:cxn ang="0">
                  <a:pos x="T4" y="T5"/>
                </a:cxn>
                <a:cxn ang="0">
                  <a:pos x="T6" y="T7"/>
                </a:cxn>
                <a:cxn ang="0">
                  <a:pos x="T8" y="T9"/>
                </a:cxn>
              </a:cxnLst>
              <a:rect l="0" t="0" r="r" b="b"/>
              <a:pathLst>
                <a:path w="266" h="1103">
                  <a:moveTo>
                    <a:pt x="266" y="1088"/>
                  </a:moveTo>
                  <a:lnTo>
                    <a:pt x="173" y="1103"/>
                  </a:lnTo>
                  <a:lnTo>
                    <a:pt x="0" y="14"/>
                  </a:lnTo>
                  <a:lnTo>
                    <a:pt x="94" y="0"/>
                  </a:lnTo>
                  <a:lnTo>
                    <a:pt x="266" y="1088"/>
                  </a:lnTo>
                  <a:close/>
                </a:path>
              </a:pathLst>
            </a:custGeom>
            <a:solidFill>
              <a:schemeClr val="bg1">
                <a:lumMod val="85000"/>
              </a:schemeClr>
            </a:solidFill>
            <a:ln>
              <a:noFill/>
            </a:ln>
          </p:spPr>
          <p:txBody>
            <a:bodyPr anchor="ctr"/>
            <a:lstStyle/>
            <a:p>
              <a:pPr algn="ctr"/>
              <a:endParaRPr/>
            </a:p>
          </p:txBody>
        </p:sp>
        <p:sp>
          <p:nvSpPr>
            <p:cNvPr id="15" name="îṥḷîdè"/>
            <p:cNvSpPr/>
            <p:nvPr/>
          </p:nvSpPr>
          <p:spPr bwMode="auto">
            <a:xfrm>
              <a:off x="5672" y="3624"/>
              <a:ext cx="573" cy="47"/>
            </a:xfrm>
            <a:custGeom>
              <a:avLst/>
              <a:gdLst>
                <a:gd name="T0" fmla="*/ 156 w 157"/>
                <a:gd name="T1" fmla="*/ 10 h 13"/>
                <a:gd name="T2" fmla="*/ 156 w 157"/>
                <a:gd name="T3" fmla="*/ 0 h 13"/>
                <a:gd name="T4" fmla="*/ 135 w 157"/>
                <a:gd name="T5" fmla="*/ 2 h 13"/>
                <a:gd name="T6" fmla="*/ 135 w 157"/>
                <a:gd name="T7" fmla="*/ 10 h 13"/>
                <a:gd name="T8" fmla="*/ 122 w 157"/>
                <a:gd name="T9" fmla="*/ 13 h 13"/>
                <a:gd name="T10" fmla="*/ 122 w 157"/>
                <a:gd name="T11" fmla="*/ 4 h 13"/>
                <a:gd name="T12" fmla="*/ 97 w 157"/>
                <a:gd name="T13" fmla="*/ 3 h 13"/>
                <a:gd name="T14" fmla="*/ 97 w 157"/>
                <a:gd name="T15" fmla="*/ 10 h 13"/>
                <a:gd name="T16" fmla="*/ 81 w 157"/>
                <a:gd name="T17" fmla="*/ 10 h 13"/>
                <a:gd name="T18" fmla="*/ 83 w 157"/>
                <a:gd name="T19" fmla="*/ 3 h 13"/>
                <a:gd name="T20" fmla="*/ 62 w 157"/>
                <a:gd name="T21" fmla="*/ 4 h 13"/>
                <a:gd name="T22" fmla="*/ 62 w 157"/>
                <a:gd name="T23" fmla="*/ 13 h 13"/>
                <a:gd name="T24" fmla="*/ 45 w 157"/>
                <a:gd name="T25" fmla="*/ 10 h 13"/>
                <a:gd name="T26" fmla="*/ 45 w 157"/>
                <a:gd name="T27" fmla="*/ 2 h 13"/>
                <a:gd name="T28" fmla="*/ 24 w 157"/>
                <a:gd name="T29" fmla="*/ 2 h 13"/>
                <a:gd name="T30" fmla="*/ 29 w 157"/>
                <a:gd name="T31" fmla="*/ 10 h 13"/>
                <a:gd name="T32" fmla="*/ 11 w 157"/>
                <a:gd name="T33" fmla="*/ 10 h 13"/>
                <a:gd name="T34" fmla="*/ 11 w 157"/>
                <a:gd name="T35" fmla="*/ 2 h 13"/>
                <a:gd name="T36" fmla="*/ 0 w 157"/>
                <a:gd name="T37" fmla="*/ 0 h 13"/>
                <a:gd name="T38" fmla="*/ 3 w 157"/>
                <a:gd name="T39" fmla="*/ 13 h 13"/>
                <a:gd name="T40" fmla="*/ 156 w 157"/>
                <a:gd name="T4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7" h="13">
                  <a:moveTo>
                    <a:pt x="156" y="10"/>
                  </a:moveTo>
                  <a:cubicBezTo>
                    <a:pt x="156" y="10"/>
                    <a:pt x="157" y="0"/>
                    <a:pt x="156" y="0"/>
                  </a:cubicBezTo>
                  <a:cubicBezTo>
                    <a:pt x="155" y="0"/>
                    <a:pt x="135" y="2"/>
                    <a:pt x="135" y="2"/>
                  </a:cubicBezTo>
                  <a:cubicBezTo>
                    <a:pt x="135" y="10"/>
                    <a:pt x="135" y="10"/>
                    <a:pt x="135" y="10"/>
                  </a:cubicBezTo>
                  <a:cubicBezTo>
                    <a:pt x="122" y="13"/>
                    <a:pt x="122" y="13"/>
                    <a:pt x="122" y="13"/>
                  </a:cubicBezTo>
                  <a:cubicBezTo>
                    <a:pt x="122" y="4"/>
                    <a:pt x="122" y="4"/>
                    <a:pt x="122" y="4"/>
                  </a:cubicBezTo>
                  <a:cubicBezTo>
                    <a:pt x="97" y="3"/>
                    <a:pt x="97" y="3"/>
                    <a:pt x="97" y="3"/>
                  </a:cubicBezTo>
                  <a:cubicBezTo>
                    <a:pt x="97" y="10"/>
                    <a:pt x="97" y="10"/>
                    <a:pt x="97" y="10"/>
                  </a:cubicBezTo>
                  <a:cubicBezTo>
                    <a:pt x="81" y="10"/>
                    <a:pt x="81" y="10"/>
                    <a:pt x="81" y="10"/>
                  </a:cubicBezTo>
                  <a:cubicBezTo>
                    <a:pt x="83" y="3"/>
                    <a:pt x="83" y="3"/>
                    <a:pt x="83" y="3"/>
                  </a:cubicBezTo>
                  <a:cubicBezTo>
                    <a:pt x="62" y="4"/>
                    <a:pt x="62" y="4"/>
                    <a:pt x="62" y="4"/>
                  </a:cubicBezTo>
                  <a:cubicBezTo>
                    <a:pt x="62" y="13"/>
                    <a:pt x="62" y="13"/>
                    <a:pt x="62" y="13"/>
                  </a:cubicBezTo>
                  <a:cubicBezTo>
                    <a:pt x="45" y="10"/>
                    <a:pt x="45" y="10"/>
                    <a:pt x="45" y="10"/>
                  </a:cubicBezTo>
                  <a:cubicBezTo>
                    <a:pt x="45" y="2"/>
                    <a:pt x="45" y="2"/>
                    <a:pt x="45" y="2"/>
                  </a:cubicBezTo>
                  <a:cubicBezTo>
                    <a:pt x="24" y="2"/>
                    <a:pt x="24" y="2"/>
                    <a:pt x="24" y="2"/>
                  </a:cubicBezTo>
                  <a:cubicBezTo>
                    <a:pt x="29" y="10"/>
                    <a:pt x="29" y="10"/>
                    <a:pt x="29" y="10"/>
                  </a:cubicBezTo>
                  <a:cubicBezTo>
                    <a:pt x="11" y="10"/>
                    <a:pt x="11" y="10"/>
                    <a:pt x="11" y="10"/>
                  </a:cubicBezTo>
                  <a:cubicBezTo>
                    <a:pt x="11" y="2"/>
                    <a:pt x="11" y="2"/>
                    <a:pt x="11" y="2"/>
                  </a:cubicBezTo>
                  <a:cubicBezTo>
                    <a:pt x="0" y="0"/>
                    <a:pt x="0" y="0"/>
                    <a:pt x="0" y="0"/>
                  </a:cubicBezTo>
                  <a:cubicBezTo>
                    <a:pt x="3" y="13"/>
                    <a:pt x="3" y="13"/>
                    <a:pt x="3" y="13"/>
                  </a:cubicBezTo>
                  <a:cubicBezTo>
                    <a:pt x="156" y="13"/>
                    <a:pt x="156" y="13"/>
                    <a:pt x="156" y="13"/>
                  </a:cubicBezTo>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íṥḷidê"/>
            <p:cNvSpPr/>
            <p:nvPr/>
          </p:nvSpPr>
          <p:spPr bwMode="auto">
            <a:xfrm>
              <a:off x="5631" y="3661"/>
              <a:ext cx="671" cy="98"/>
            </a:xfrm>
            <a:custGeom>
              <a:avLst/>
              <a:gdLst>
                <a:gd name="T0" fmla="*/ 362 w 382"/>
                <a:gd name="T1" fmla="*/ 56 h 56"/>
                <a:gd name="T2" fmla="*/ 382 w 382"/>
                <a:gd name="T3" fmla="*/ 0 h 56"/>
                <a:gd name="T4" fmla="*/ 0 w 382"/>
                <a:gd name="T5" fmla="*/ 0 h 56"/>
                <a:gd name="T6" fmla="*/ 12 w 382"/>
                <a:gd name="T7" fmla="*/ 56 h 56"/>
                <a:gd name="T8" fmla="*/ 362 w 382"/>
                <a:gd name="T9" fmla="*/ 56 h 56"/>
              </a:gdLst>
              <a:ahLst/>
              <a:cxnLst>
                <a:cxn ang="0">
                  <a:pos x="T0" y="T1"/>
                </a:cxn>
                <a:cxn ang="0">
                  <a:pos x="T2" y="T3"/>
                </a:cxn>
                <a:cxn ang="0">
                  <a:pos x="T4" y="T5"/>
                </a:cxn>
                <a:cxn ang="0">
                  <a:pos x="T6" y="T7"/>
                </a:cxn>
                <a:cxn ang="0">
                  <a:pos x="T8" y="T9"/>
                </a:cxn>
              </a:cxnLst>
              <a:rect l="0" t="0" r="r" b="b"/>
              <a:pathLst>
                <a:path w="382" h="56">
                  <a:moveTo>
                    <a:pt x="362" y="56"/>
                  </a:moveTo>
                  <a:lnTo>
                    <a:pt x="382" y="0"/>
                  </a:lnTo>
                  <a:lnTo>
                    <a:pt x="0" y="0"/>
                  </a:lnTo>
                  <a:lnTo>
                    <a:pt x="12" y="56"/>
                  </a:lnTo>
                  <a:lnTo>
                    <a:pt x="362" y="56"/>
                  </a:lnTo>
                  <a:close/>
                </a:path>
              </a:pathLst>
            </a:custGeom>
            <a:solidFill>
              <a:srgbClr val="4444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iS1iḓé"/>
            <p:cNvSpPr/>
            <p:nvPr/>
          </p:nvSpPr>
          <p:spPr bwMode="auto">
            <a:xfrm>
              <a:off x="6702" y="3143"/>
              <a:ext cx="216" cy="552"/>
            </a:xfrm>
            <a:custGeom>
              <a:avLst/>
              <a:gdLst>
                <a:gd name="T0" fmla="*/ 44 w 123"/>
                <a:gd name="T1" fmla="*/ 0 h 314"/>
                <a:gd name="T2" fmla="*/ 123 w 123"/>
                <a:gd name="T3" fmla="*/ 284 h 314"/>
                <a:gd name="T4" fmla="*/ 58 w 123"/>
                <a:gd name="T5" fmla="*/ 314 h 314"/>
                <a:gd name="T6" fmla="*/ 0 w 123"/>
                <a:gd name="T7" fmla="*/ 25 h 314"/>
                <a:gd name="T8" fmla="*/ 44 w 123"/>
                <a:gd name="T9" fmla="*/ 0 h 314"/>
              </a:gdLst>
              <a:ahLst/>
              <a:cxnLst>
                <a:cxn ang="0">
                  <a:pos x="T0" y="T1"/>
                </a:cxn>
                <a:cxn ang="0">
                  <a:pos x="T2" y="T3"/>
                </a:cxn>
                <a:cxn ang="0">
                  <a:pos x="T4" y="T5"/>
                </a:cxn>
                <a:cxn ang="0">
                  <a:pos x="T6" y="T7"/>
                </a:cxn>
                <a:cxn ang="0">
                  <a:pos x="T8" y="T9"/>
                </a:cxn>
              </a:cxnLst>
              <a:rect l="0" t="0" r="r" b="b"/>
              <a:pathLst>
                <a:path w="123" h="314">
                  <a:moveTo>
                    <a:pt x="44" y="0"/>
                  </a:moveTo>
                  <a:lnTo>
                    <a:pt x="123" y="284"/>
                  </a:lnTo>
                  <a:lnTo>
                    <a:pt x="58" y="314"/>
                  </a:lnTo>
                  <a:lnTo>
                    <a:pt x="0" y="25"/>
                  </a:lnTo>
                  <a:lnTo>
                    <a:pt x="44" y="0"/>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iṩ1ïdé"/>
            <p:cNvSpPr/>
            <p:nvPr/>
          </p:nvSpPr>
          <p:spPr bwMode="auto">
            <a:xfrm>
              <a:off x="6702" y="3143"/>
              <a:ext cx="216" cy="552"/>
            </a:xfrm>
            <a:custGeom>
              <a:avLst/>
              <a:gdLst>
                <a:gd name="T0" fmla="*/ 44 w 123"/>
                <a:gd name="T1" fmla="*/ 0 h 314"/>
                <a:gd name="T2" fmla="*/ 123 w 123"/>
                <a:gd name="T3" fmla="*/ 284 h 314"/>
                <a:gd name="T4" fmla="*/ 58 w 123"/>
                <a:gd name="T5" fmla="*/ 314 h 314"/>
                <a:gd name="T6" fmla="*/ 0 w 123"/>
                <a:gd name="T7" fmla="*/ 25 h 314"/>
              </a:gdLst>
              <a:ahLst/>
              <a:cxnLst>
                <a:cxn ang="0">
                  <a:pos x="T0" y="T1"/>
                </a:cxn>
                <a:cxn ang="0">
                  <a:pos x="T2" y="T3"/>
                </a:cxn>
                <a:cxn ang="0">
                  <a:pos x="T4" y="T5"/>
                </a:cxn>
                <a:cxn ang="0">
                  <a:pos x="T6" y="T7"/>
                </a:cxn>
              </a:cxnLst>
              <a:rect l="0" t="0" r="r" b="b"/>
              <a:pathLst>
                <a:path w="123" h="314">
                  <a:moveTo>
                    <a:pt x="44" y="0"/>
                  </a:moveTo>
                  <a:lnTo>
                    <a:pt x="123" y="284"/>
                  </a:lnTo>
                  <a:lnTo>
                    <a:pt x="58" y="314"/>
                  </a:lnTo>
                  <a:lnTo>
                    <a:pt x="0" y="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ïsḻîḋe"/>
            <p:cNvSpPr/>
            <p:nvPr/>
          </p:nvSpPr>
          <p:spPr bwMode="auto">
            <a:xfrm>
              <a:off x="6593" y="3617"/>
              <a:ext cx="481" cy="142"/>
            </a:xfrm>
            <a:custGeom>
              <a:avLst/>
              <a:gdLst>
                <a:gd name="T0" fmla="*/ 127 w 132"/>
                <a:gd name="T1" fmla="*/ 1 h 39"/>
                <a:gd name="T2" fmla="*/ 1 w 132"/>
                <a:gd name="T3" fmla="*/ 3 h 39"/>
                <a:gd name="T4" fmla="*/ 0 w 132"/>
                <a:gd name="T5" fmla="*/ 39 h 39"/>
                <a:gd name="T6" fmla="*/ 132 w 132"/>
                <a:gd name="T7" fmla="*/ 38 h 39"/>
                <a:gd name="T8" fmla="*/ 127 w 132"/>
                <a:gd name="T9" fmla="*/ 1 h 39"/>
              </a:gdLst>
              <a:ahLst/>
              <a:cxnLst>
                <a:cxn ang="0">
                  <a:pos x="T0" y="T1"/>
                </a:cxn>
                <a:cxn ang="0">
                  <a:pos x="T2" y="T3"/>
                </a:cxn>
                <a:cxn ang="0">
                  <a:pos x="T4" y="T5"/>
                </a:cxn>
                <a:cxn ang="0">
                  <a:pos x="T6" y="T7"/>
                </a:cxn>
                <a:cxn ang="0">
                  <a:pos x="T8" y="T9"/>
                </a:cxn>
              </a:cxnLst>
              <a:rect l="0" t="0" r="r" b="b"/>
              <a:pathLst>
                <a:path w="132" h="39">
                  <a:moveTo>
                    <a:pt x="127" y="1"/>
                  </a:moveTo>
                  <a:cubicBezTo>
                    <a:pt x="121" y="0"/>
                    <a:pt x="1" y="3"/>
                    <a:pt x="1" y="3"/>
                  </a:cubicBezTo>
                  <a:cubicBezTo>
                    <a:pt x="0" y="39"/>
                    <a:pt x="0" y="39"/>
                    <a:pt x="0" y="39"/>
                  </a:cubicBezTo>
                  <a:cubicBezTo>
                    <a:pt x="132" y="38"/>
                    <a:pt x="132" y="38"/>
                    <a:pt x="132" y="38"/>
                  </a:cubicBezTo>
                  <a:lnTo>
                    <a:pt x="127" y="1"/>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íśľîďé"/>
            <p:cNvSpPr/>
            <p:nvPr/>
          </p:nvSpPr>
          <p:spPr bwMode="auto">
            <a:xfrm>
              <a:off x="6563" y="1802"/>
              <a:ext cx="518" cy="1552"/>
            </a:xfrm>
            <a:custGeom>
              <a:avLst/>
              <a:gdLst>
                <a:gd name="T0" fmla="*/ 73 w 142"/>
                <a:gd name="T1" fmla="*/ 0 h 425"/>
                <a:gd name="T2" fmla="*/ 0 w 142"/>
                <a:gd name="T3" fmla="*/ 425 h 425"/>
                <a:gd name="T4" fmla="*/ 73 w 142"/>
                <a:gd name="T5" fmla="*/ 0 h 425"/>
              </a:gdLst>
              <a:ahLst/>
              <a:cxnLst>
                <a:cxn ang="0">
                  <a:pos x="T0" y="T1"/>
                </a:cxn>
                <a:cxn ang="0">
                  <a:pos x="T2" y="T3"/>
                </a:cxn>
                <a:cxn ang="0">
                  <a:pos x="T4" y="T5"/>
                </a:cxn>
              </a:cxnLst>
              <a:rect l="0" t="0" r="r" b="b"/>
              <a:pathLst>
                <a:path w="142" h="425">
                  <a:moveTo>
                    <a:pt x="73" y="0"/>
                  </a:moveTo>
                  <a:cubicBezTo>
                    <a:pt x="142" y="30"/>
                    <a:pt x="129" y="378"/>
                    <a:pt x="0" y="425"/>
                  </a:cubicBezTo>
                  <a:cubicBezTo>
                    <a:pt x="52" y="200"/>
                    <a:pt x="73" y="0"/>
                    <a:pt x="73" y="0"/>
                  </a:cubicBez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iṥļïḋè"/>
            <p:cNvSpPr/>
            <p:nvPr/>
          </p:nvSpPr>
          <p:spPr bwMode="auto">
            <a:xfrm>
              <a:off x="6424" y="1591"/>
              <a:ext cx="467" cy="1938"/>
            </a:xfrm>
            <a:custGeom>
              <a:avLst/>
              <a:gdLst>
                <a:gd name="T0" fmla="*/ 0 w 266"/>
                <a:gd name="T1" fmla="*/ 1088 h 1103"/>
                <a:gd name="T2" fmla="*/ 94 w 266"/>
                <a:gd name="T3" fmla="*/ 1103 h 1103"/>
                <a:gd name="T4" fmla="*/ 266 w 266"/>
                <a:gd name="T5" fmla="*/ 14 h 1103"/>
                <a:gd name="T6" fmla="*/ 173 w 266"/>
                <a:gd name="T7" fmla="*/ 0 h 1103"/>
                <a:gd name="T8" fmla="*/ 0 w 266"/>
                <a:gd name="T9" fmla="*/ 1088 h 1103"/>
              </a:gdLst>
              <a:ahLst/>
              <a:cxnLst>
                <a:cxn ang="0">
                  <a:pos x="T0" y="T1"/>
                </a:cxn>
                <a:cxn ang="0">
                  <a:pos x="T2" y="T3"/>
                </a:cxn>
                <a:cxn ang="0">
                  <a:pos x="T4" y="T5"/>
                </a:cxn>
                <a:cxn ang="0">
                  <a:pos x="T6" y="T7"/>
                </a:cxn>
                <a:cxn ang="0">
                  <a:pos x="T8" y="T9"/>
                </a:cxn>
              </a:cxnLst>
              <a:rect l="0" t="0" r="r" b="b"/>
              <a:pathLst>
                <a:path w="266" h="1103">
                  <a:moveTo>
                    <a:pt x="0" y="1088"/>
                  </a:moveTo>
                  <a:lnTo>
                    <a:pt x="94" y="1103"/>
                  </a:lnTo>
                  <a:lnTo>
                    <a:pt x="266" y="14"/>
                  </a:lnTo>
                  <a:lnTo>
                    <a:pt x="173" y="0"/>
                  </a:lnTo>
                  <a:lnTo>
                    <a:pt x="0" y="1088"/>
                  </a:lnTo>
                  <a:close/>
                </a:path>
              </a:pathLst>
            </a:custGeom>
            <a:solidFill>
              <a:schemeClr val="bg1">
                <a:lumMod val="85000"/>
              </a:schemeClr>
            </a:solidFill>
            <a:ln>
              <a:noFill/>
            </a:ln>
          </p:spPr>
          <p:txBody>
            <a:bodyPr anchor="ctr"/>
            <a:lstStyle/>
            <a:p>
              <a:pPr algn="ctr"/>
              <a:endParaRPr/>
            </a:p>
          </p:txBody>
        </p:sp>
        <p:sp>
          <p:nvSpPr>
            <p:cNvPr id="22" name="i$ḷiḓé"/>
            <p:cNvSpPr/>
            <p:nvPr/>
          </p:nvSpPr>
          <p:spPr bwMode="auto">
            <a:xfrm>
              <a:off x="9573" y="4260"/>
              <a:ext cx="88" cy="664"/>
            </a:xfrm>
            <a:custGeom>
              <a:avLst/>
              <a:gdLst>
                <a:gd name="T0" fmla="*/ 0 w 50"/>
                <a:gd name="T1" fmla="*/ 6 h 378"/>
                <a:gd name="T2" fmla="*/ 0 w 50"/>
                <a:gd name="T3" fmla="*/ 378 h 378"/>
                <a:gd name="T4" fmla="*/ 50 w 50"/>
                <a:gd name="T5" fmla="*/ 378 h 378"/>
                <a:gd name="T6" fmla="*/ 50 w 50"/>
                <a:gd name="T7" fmla="*/ 0 h 378"/>
                <a:gd name="T8" fmla="*/ 0 w 50"/>
                <a:gd name="T9" fmla="*/ 6 h 378"/>
              </a:gdLst>
              <a:ahLst/>
              <a:cxnLst>
                <a:cxn ang="0">
                  <a:pos x="T0" y="T1"/>
                </a:cxn>
                <a:cxn ang="0">
                  <a:pos x="T2" y="T3"/>
                </a:cxn>
                <a:cxn ang="0">
                  <a:pos x="T4" y="T5"/>
                </a:cxn>
                <a:cxn ang="0">
                  <a:pos x="T6" y="T7"/>
                </a:cxn>
                <a:cxn ang="0">
                  <a:pos x="T8" y="T9"/>
                </a:cxn>
              </a:cxnLst>
              <a:rect l="0" t="0" r="r" b="b"/>
              <a:pathLst>
                <a:path w="50" h="378">
                  <a:moveTo>
                    <a:pt x="0" y="6"/>
                  </a:moveTo>
                  <a:lnTo>
                    <a:pt x="0" y="378"/>
                  </a:lnTo>
                  <a:lnTo>
                    <a:pt x="50" y="378"/>
                  </a:lnTo>
                  <a:lnTo>
                    <a:pt x="50" y="0"/>
                  </a:lnTo>
                  <a:lnTo>
                    <a:pt x="0" y="6"/>
                  </a:lnTo>
                  <a:close/>
                </a:path>
              </a:pathLst>
            </a:custGeom>
            <a:solidFill>
              <a:srgbClr val="4444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 name="íṥḻiḋé"/>
            <p:cNvSpPr/>
            <p:nvPr/>
          </p:nvSpPr>
          <p:spPr bwMode="auto">
            <a:xfrm>
              <a:off x="9573" y="4260"/>
              <a:ext cx="88" cy="664"/>
            </a:xfrm>
            <a:custGeom>
              <a:avLst/>
              <a:gdLst>
                <a:gd name="T0" fmla="*/ 0 w 50"/>
                <a:gd name="T1" fmla="*/ 6 h 378"/>
                <a:gd name="T2" fmla="*/ 0 w 50"/>
                <a:gd name="T3" fmla="*/ 378 h 378"/>
                <a:gd name="T4" fmla="*/ 50 w 50"/>
                <a:gd name="T5" fmla="*/ 378 h 378"/>
                <a:gd name="T6" fmla="*/ 50 w 50"/>
                <a:gd name="T7" fmla="*/ 0 h 378"/>
              </a:gdLst>
              <a:ahLst/>
              <a:cxnLst>
                <a:cxn ang="0">
                  <a:pos x="T0" y="T1"/>
                </a:cxn>
                <a:cxn ang="0">
                  <a:pos x="T2" y="T3"/>
                </a:cxn>
                <a:cxn ang="0">
                  <a:pos x="T4" y="T5"/>
                </a:cxn>
                <a:cxn ang="0">
                  <a:pos x="T6" y="T7"/>
                </a:cxn>
              </a:cxnLst>
              <a:rect l="0" t="0" r="r" b="b"/>
              <a:pathLst>
                <a:path w="50" h="378">
                  <a:moveTo>
                    <a:pt x="0" y="6"/>
                  </a:moveTo>
                  <a:lnTo>
                    <a:pt x="0" y="378"/>
                  </a:lnTo>
                  <a:lnTo>
                    <a:pt x="50" y="378"/>
                  </a:lnTo>
                  <a:lnTo>
                    <a:pt x="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 name="ïṣľiḑê"/>
            <p:cNvSpPr/>
            <p:nvPr/>
          </p:nvSpPr>
          <p:spPr bwMode="auto">
            <a:xfrm>
              <a:off x="9204" y="4749"/>
              <a:ext cx="775" cy="457"/>
            </a:xfrm>
            <a:custGeom>
              <a:avLst/>
              <a:gdLst>
                <a:gd name="T0" fmla="*/ 8 w 212"/>
                <a:gd name="T1" fmla="*/ 112 h 125"/>
                <a:gd name="T2" fmla="*/ 212 w 212"/>
                <a:gd name="T3" fmla="*/ 125 h 125"/>
                <a:gd name="T4" fmla="*/ 194 w 212"/>
                <a:gd name="T5" fmla="*/ 125 h 125"/>
                <a:gd name="T6" fmla="*/ 27 w 212"/>
                <a:gd name="T7" fmla="*/ 114 h 125"/>
                <a:gd name="T8" fmla="*/ 8 w 212"/>
                <a:gd name="T9" fmla="*/ 112 h 125"/>
              </a:gdLst>
              <a:ahLst/>
              <a:cxnLst>
                <a:cxn ang="0">
                  <a:pos x="T0" y="T1"/>
                </a:cxn>
                <a:cxn ang="0">
                  <a:pos x="T2" y="T3"/>
                </a:cxn>
                <a:cxn ang="0">
                  <a:pos x="T4" y="T5"/>
                </a:cxn>
                <a:cxn ang="0">
                  <a:pos x="T6" y="T7"/>
                </a:cxn>
                <a:cxn ang="0">
                  <a:pos x="T8" y="T9"/>
                </a:cxn>
              </a:cxnLst>
              <a:rect l="0" t="0" r="r" b="b"/>
              <a:pathLst>
                <a:path w="212" h="125">
                  <a:moveTo>
                    <a:pt x="8" y="112"/>
                  </a:moveTo>
                  <a:cubicBezTo>
                    <a:pt x="0" y="35"/>
                    <a:pt x="210" y="0"/>
                    <a:pt x="212" y="125"/>
                  </a:cubicBezTo>
                  <a:cubicBezTo>
                    <a:pt x="200" y="124"/>
                    <a:pt x="194" y="125"/>
                    <a:pt x="194" y="125"/>
                  </a:cubicBezTo>
                  <a:cubicBezTo>
                    <a:pt x="194" y="48"/>
                    <a:pt x="46" y="41"/>
                    <a:pt x="27" y="114"/>
                  </a:cubicBezTo>
                  <a:cubicBezTo>
                    <a:pt x="8" y="116"/>
                    <a:pt x="8" y="112"/>
                    <a:pt x="8" y="112"/>
                  </a:cubicBezTo>
                  <a:close/>
                </a:path>
              </a:pathLst>
            </a:custGeom>
            <a:solidFill>
              <a:srgbClr val="4444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 name="íšlîḓé"/>
            <p:cNvSpPr/>
            <p:nvPr/>
          </p:nvSpPr>
          <p:spPr bwMode="auto">
            <a:xfrm>
              <a:off x="9590" y="4942"/>
              <a:ext cx="58" cy="237"/>
            </a:xfrm>
            <a:custGeom>
              <a:avLst/>
              <a:gdLst>
                <a:gd name="T0" fmla="*/ 0 w 33"/>
                <a:gd name="T1" fmla="*/ 4 h 135"/>
                <a:gd name="T2" fmla="*/ 0 w 33"/>
                <a:gd name="T3" fmla="*/ 135 h 135"/>
                <a:gd name="T4" fmla="*/ 33 w 33"/>
                <a:gd name="T5" fmla="*/ 131 h 135"/>
                <a:gd name="T6" fmla="*/ 29 w 33"/>
                <a:gd name="T7" fmla="*/ 0 h 135"/>
                <a:gd name="T8" fmla="*/ 0 w 33"/>
                <a:gd name="T9" fmla="*/ 4 h 135"/>
              </a:gdLst>
              <a:ahLst/>
              <a:cxnLst>
                <a:cxn ang="0">
                  <a:pos x="T0" y="T1"/>
                </a:cxn>
                <a:cxn ang="0">
                  <a:pos x="T2" y="T3"/>
                </a:cxn>
                <a:cxn ang="0">
                  <a:pos x="T4" y="T5"/>
                </a:cxn>
                <a:cxn ang="0">
                  <a:pos x="T6" y="T7"/>
                </a:cxn>
                <a:cxn ang="0">
                  <a:pos x="T8" y="T9"/>
                </a:cxn>
              </a:cxnLst>
              <a:rect l="0" t="0" r="r" b="b"/>
              <a:pathLst>
                <a:path w="33" h="135">
                  <a:moveTo>
                    <a:pt x="0" y="4"/>
                  </a:moveTo>
                  <a:lnTo>
                    <a:pt x="0" y="135"/>
                  </a:lnTo>
                  <a:lnTo>
                    <a:pt x="33" y="131"/>
                  </a:lnTo>
                  <a:lnTo>
                    <a:pt x="29" y="0"/>
                  </a:lnTo>
                  <a:lnTo>
                    <a:pt x="0" y="4"/>
                  </a:lnTo>
                  <a:close/>
                </a:path>
              </a:pathLst>
            </a:custGeom>
            <a:solidFill>
              <a:srgbClr val="4444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 name="íṥ1íďe"/>
            <p:cNvSpPr/>
            <p:nvPr/>
          </p:nvSpPr>
          <p:spPr bwMode="auto">
            <a:xfrm>
              <a:off x="9590" y="4942"/>
              <a:ext cx="58" cy="237"/>
            </a:xfrm>
            <a:custGeom>
              <a:avLst/>
              <a:gdLst>
                <a:gd name="T0" fmla="*/ 0 w 33"/>
                <a:gd name="T1" fmla="*/ 4 h 135"/>
                <a:gd name="T2" fmla="*/ 0 w 33"/>
                <a:gd name="T3" fmla="*/ 135 h 135"/>
                <a:gd name="T4" fmla="*/ 33 w 33"/>
                <a:gd name="T5" fmla="*/ 131 h 135"/>
                <a:gd name="T6" fmla="*/ 29 w 33"/>
                <a:gd name="T7" fmla="*/ 0 h 135"/>
              </a:gdLst>
              <a:ahLst/>
              <a:cxnLst>
                <a:cxn ang="0">
                  <a:pos x="T0" y="T1"/>
                </a:cxn>
                <a:cxn ang="0">
                  <a:pos x="T2" y="T3"/>
                </a:cxn>
                <a:cxn ang="0">
                  <a:pos x="T4" y="T5"/>
                </a:cxn>
                <a:cxn ang="0">
                  <a:pos x="T6" y="T7"/>
                </a:cxn>
              </a:cxnLst>
              <a:rect l="0" t="0" r="r" b="b"/>
              <a:pathLst>
                <a:path w="33" h="135">
                  <a:moveTo>
                    <a:pt x="0" y="4"/>
                  </a:moveTo>
                  <a:lnTo>
                    <a:pt x="0" y="135"/>
                  </a:lnTo>
                  <a:lnTo>
                    <a:pt x="33" y="131"/>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 name="iślîďê"/>
            <p:cNvSpPr/>
            <p:nvPr/>
          </p:nvSpPr>
          <p:spPr bwMode="auto">
            <a:xfrm>
              <a:off x="9190" y="5142"/>
              <a:ext cx="156" cy="162"/>
            </a:xfrm>
            <a:prstGeom prst="ellipse">
              <a:avLst/>
            </a:pr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 name="ïšľídé"/>
            <p:cNvSpPr/>
            <p:nvPr/>
          </p:nvSpPr>
          <p:spPr bwMode="auto">
            <a:xfrm>
              <a:off x="9539" y="5142"/>
              <a:ext cx="162" cy="162"/>
            </a:xfrm>
            <a:prstGeom prst="ellipse">
              <a:avLst/>
            </a:pr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iś1îḓè"/>
            <p:cNvSpPr/>
            <p:nvPr/>
          </p:nvSpPr>
          <p:spPr bwMode="auto">
            <a:xfrm>
              <a:off x="9879" y="5142"/>
              <a:ext cx="158" cy="162"/>
            </a:xfrm>
            <a:prstGeom prst="ellipse">
              <a:avLst/>
            </a:pr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išḻîḍè"/>
            <p:cNvSpPr/>
            <p:nvPr/>
          </p:nvSpPr>
          <p:spPr bwMode="auto">
            <a:xfrm>
              <a:off x="8663" y="3701"/>
              <a:ext cx="1381" cy="1501"/>
            </a:xfrm>
            <a:custGeom>
              <a:avLst/>
              <a:gdLst>
                <a:gd name="T0" fmla="*/ 357 w 378"/>
                <a:gd name="T1" fmla="*/ 5 h 411"/>
                <a:gd name="T2" fmla="*/ 218 w 378"/>
                <a:gd name="T3" fmla="*/ 0 h 411"/>
                <a:gd name="T4" fmla="*/ 201 w 378"/>
                <a:gd name="T5" fmla="*/ 29 h 411"/>
                <a:gd name="T6" fmla="*/ 12 w 378"/>
                <a:gd name="T7" fmla="*/ 81 h 411"/>
                <a:gd name="T8" fmla="*/ 31 w 378"/>
                <a:gd name="T9" fmla="*/ 408 h 411"/>
                <a:gd name="T10" fmla="*/ 30 w 378"/>
                <a:gd name="T11" fmla="*/ 408 h 411"/>
                <a:gd name="T12" fmla="*/ 41 w 378"/>
                <a:gd name="T13" fmla="*/ 411 h 411"/>
                <a:gd name="T14" fmla="*/ 81 w 378"/>
                <a:gd name="T15" fmla="*/ 411 h 411"/>
                <a:gd name="T16" fmla="*/ 61 w 378"/>
                <a:gd name="T17" fmla="*/ 136 h 411"/>
                <a:gd name="T18" fmla="*/ 369 w 378"/>
                <a:gd name="T19" fmla="*/ 93 h 411"/>
                <a:gd name="T20" fmla="*/ 357 w 378"/>
                <a:gd name="T21" fmla="*/ 5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411">
                  <a:moveTo>
                    <a:pt x="357" y="5"/>
                  </a:moveTo>
                  <a:cubicBezTo>
                    <a:pt x="218" y="0"/>
                    <a:pt x="218" y="0"/>
                    <a:pt x="218" y="0"/>
                  </a:cubicBezTo>
                  <a:cubicBezTo>
                    <a:pt x="201" y="29"/>
                    <a:pt x="201" y="29"/>
                    <a:pt x="201" y="29"/>
                  </a:cubicBezTo>
                  <a:cubicBezTo>
                    <a:pt x="144" y="40"/>
                    <a:pt x="24" y="68"/>
                    <a:pt x="12" y="81"/>
                  </a:cubicBezTo>
                  <a:cubicBezTo>
                    <a:pt x="0" y="94"/>
                    <a:pt x="31" y="408"/>
                    <a:pt x="31" y="408"/>
                  </a:cubicBezTo>
                  <a:cubicBezTo>
                    <a:pt x="31" y="408"/>
                    <a:pt x="31" y="408"/>
                    <a:pt x="30" y="408"/>
                  </a:cubicBezTo>
                  <a:cubicBezTo>
                    <a:pt x="34" y="409"/>
                    <a:pt x="37" y="410"/>
                    <a:pt x="41" y="411"/>
                  </a:cubicBezTo>
                  <a:cubicBezTo>
                    <a:pt x="81" y="411"/>
                    <a:pt x="81" y="411"/>
                    <a:pt x="81" y="411"/>
                  </a:cubicBezTo>
                  <a:cubicBezTo>
                    <a:pt x="90" y="306"/>
                    <a:pt x="61" y="136"/>
                    <a:pt x="61" y="136"/>
                  </a:cubicBezTo>
                  <a:cubicBezTo>
                    <a:pt x="61" y="136"/>
                    <a:pt x="366" y="106"/>
                    <a:pt x="369" y="93"/>
                  </a:cubicBezTo>
                  <a:cubicBezTo>
                    <a:pt x="378" y="58"/>
                    <a:pt x="357" y="5"/>
                    <a:pt x="357" y="5"/>
                  </a:cubicBezTo>
                  <a:close/>
                </a:path>
              </a:pathLst>
            </a:custGeom>
            <a:solidFill>
              <a:srgbClr val="4444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iśľiḑe"/>
            <p:cNvSpPr/>
            <p:nvPr/>
          </p:nvSpPr>
          <p:spPr bwMode="auto">
            <a:xfrm>
              <a:off x="8388" y="3208"/>
              <a:ext cx="450" cy="439"/>
            </a:xfrm>
            <a:custGeom>
              <a:avLst/>
              <a:gdLst>
                <a:gd name="T0" fmla="*/ 114 w 123"/>
                <a:gd name="T1" fmla="*/ 0 h 120"/>
                <a:gd name="T2" fmla="*/ 5 w 123"/>
                <a:gd name="T3" fmla="*/ 98 h 120"/>
                <a:gd name="T4" fmla="*/ 31 w 123"/>
                <a:gd name="T5" fmla="*/ 72 h 120"/>
                <a:gd name="T6" fmla="*/ 79 w 123"/>
                <a:gd name="T7" fmla="*/ 59 h 120"/>
                <a:gd name="T8" fmla="*/ 123 w 123"/>
                <a:gd name="T9" fmla="*/ 39 h 120"/>
                <a:gd name="T10" fmla="*/ 114 w 123"/>
                <a:gd name="T11" fmla="*/ 0 h 120"/>
              </a:gdLst>
              <a:ahLst/>
              <a:cxnLst>
                <a:cxn ang="0">
                  <a:pos x="T0" y="T1"/>
                </a:cxn>
                <a:cxn ang="0">
                  <a:pos x="T2" y="T3"/>
                </a:cxn>
                <a:cxn ang="0">
                  <a:pos x="T4" y="T5"/>
                </a:cxn>
                <a:cxn ang="0">
                  <a:pos x="T6" y="T7"/>
                </a:cxn>
                <a:cxn ang="0">
                  <a:pos x="T8" y="T9"/>
                </a:cxn>
                <a:cxn ang="0">
                  <a:pos x="T10" y="T11"/>
                </a:cxn>
              </a:cxnLst>
              <a:rect l="0" t="0" r="r" b="b"/>
              <a:pathLst>
                <a:path w="123" h="120">
                  <a:moveTo>
                    <a:pt x="114" y="0"/>
                  </a:moveTo>
                  <a:cubicBezTo>
                    <a:pt x="71" y="4"/>
                    <a:pt x="0" y="28"/>
                    <a:pt x="5" y="98"/>
                  </a:cubicBezTo>
                  <a:cubicBezTo>
                    <a:pt x="7" y="120"/>
                    <a:pt x="29" y="97"/>
                    <a:pt x="31" y="72"/>
                  </a:cubicBezTo>
                  <a:cubicBezTo>
                    <a:pt x="51" y="94"/>
                    <a:pt x="70" y="90"/>
                    <a:pt x="79" y="59"/>
                  </a:cubicBezTo>
                  <a:cubicBezTo>
                    <a:pt x="88" y="41"/>
                    <a:pt x="123" y="39"/>
                    <a:pt x="123" y="39"/>
                  </a:cubicBezTo>
                  <a:lnTo>
                    <a:pt x="114" y="0"/>
                  </a:lnTo>
                  <a:close/>
                </a:path>
              </a:pathLst>
            </a:custGeom>
            <a:solidFill>
              <a:srgbClr val="F7BD8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 name="íşļîdê"/>
            <p:cNvSpPr/>
            <p:nvPr/>
          </p:nvSpPr>
          <p:spPr bwMode="auto">
            <a:xfrm>
              <a:off x="9689" y="2485"/>
              <a:ext cx="165" cy="204"/>
            </a:xfrm>
            <a:custGeom>
              <a:avLst/>
              <a:gdLst>
                <a:gd name="T0" fmla="*/ 0 w 45"/>
                <a:gd name="T1" fmla="*/ 10 h 56"/>
                <a:gd name="T2" fmla="*/ 3 w 45"/>
                <a:gd name="T3" fmla="*/ 56 h 56"/>
                <a:gd name="T4" fmla="*/ 45 w 45"/>
                <a:gd name="T5" fmla="*/ 43 h 56"/>
                <a:gd name="T6" fmla="*/ 39 w 45"/>
                <a:gd name="T7" fmla="*/ 0 h 56"/>
                <a:gd name="T8" fmla="*/ 0 w 45"/>
                <a:gd name="T9" fmla="*/ 10 h 56"/>
              </a:gdLst>
              <a:ahLst/>
              <a:cxnLst>
                <a:cxn ang="0">
                  <a:pos x="T0" y="T1"/>
                </a:cxn>
                <a:cxn ang="0">
                  <a:pos x="T2" y="T3"/>
                </a:cxn>
                <a:cxn ang="0">
                  <a:pos x="T4" y="T5"/>
                </a:cxn>
                <a:cxn ang="0">
                  <a:pos x="T6" y="T7"/>
                </a:cxn>
                <a:cxn ang="0">
                  <a:pos x="T8" y="T9"/>
                </a:cxn>
              </a:cxnLst>
              <a:rect l="0" t="0" r="r" b="b"/>
              <a:pathLst>
                <a:path w="45" h="56">
                  <a:moveTo>
                    <a:pt x="0" y="10"/>
                  </a:moveTo>
                  <a:cubicBezTo>
                    <a:pt x="1" y="34"/>
                    <a:pt x="3" y="56"/>
                    <a:pt x="3" y="56"/>
                  </a:cubicBezTo>
                  <a:cubicBezTo>
                    <a:pt x="45" y="43"/>
                    <a:pt x="45" y="43"/>
                    <a:pt x="45" y="43"/>
                  </a:cubicBezTo>
                  <a:cubicBezTo>
                    <a:pt x="42" y="18"/>
                    <a:pt x="39" y="0"/>
                    <a:pt x="39" y="0"/>
                  </a:cubicBezTo>
                  <a:lnTo>
                    <a:pt x="0" y="10"/>
                  </a:lnTo>
                  <a:close/>
                </a:path>
              </a:pathLst>
            </a:custGeom>
            <a:solidFill>
              <a:srgbClr val="F7BD8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íśḷíḍê"/>
            <p:cNvSpPr/>
            <p:nvPr/>
          </p:nvSpPr>
          <p:spPr bwMode="auto">
            <a:xfrm>
              <a:off x="9401" y="2591"/>
              <a:ext cx="636" cy="1267"/>
            </a:xfrm>
            <a:custGeom>
              <a:avLst/>
              <a:gdLst>
                <a:gd name="T0" fmla="*/ 74 w 174"/>
                <a:gd name="T1" fmla="*/ 31 h 347"/>
                <a:gd name="T2" fmla="*/ 0 w 174"/>
                <a:gd name="T3" fmla="*/ 315 h 347"/>
                <a:gd name="T4" fmla="*/ 156 w 174"/>
                <a:gd name="T5" fmla="*/ 321 h 347"/>
                <a:gd name="T6" fmla="*/ 129 w 174"/>
                <a:gd name="T7" fmla="*/ 12 h 347"/>
                <a:gd name="T8" fmla="*/ 74 w 174"/>
                <a:gd name="T9" fmla="*/ 31 h 347"/>
              </a:gdLst>
              <a:ahLst/>
              <a:cxnLst>
                <a:cxn ang="0">
                  <a:pos x="T0" y="T1"/>
                </a:cxn>
                <a:cxn ang="0">
                  <a:pos x="T2" y="T3"/>
                </a:cxn>
                <a:cxn ang="0">
                  <a:pos x="T4" y="T5"/>
                </a:cxn>
                <a:cxn ang="0">
                  <a:pos x="T6" y="T7"/>
                </a:cxn>
                <a:cxn ang="0">
                  <a:pos x="T8" y="T9"/>
                </a:cxn>
              </a:cxnLst>
              <a:rect l="0" t="0" r="r" b="b"/>
              <a:pathLst>
                <a:path w="174" h="347">
                  <a:moveTo>
                    <a:pt x="74" y="31"/>
                  </a:moveTo>
                  <a:cubicBezTo>
                    <a:pt x="47" y="56"/>
                    <a:pt x="0" y="279"/>
                    <a:pt x="0" y="315"/>
                  </a:cubicBezTo>
                  <a:cubicBezTo>
                    <a:pt x="95" y="347"/>
                    <a:pt x="156" y="321"/>
                    <a:pt x="156" y="321"/>
                  </a:cubicBezTo>
                  <a:cubicBezTo>
                    <a:pt x="174" y="204"/>
                    <a:pt x="129" y="12"/>
                    <a:pt x="129" y="12"/>
                  </a:cubicBezTo>
                  <a:cubicBezTo>
                    <a:pt x="122" y="0"/>
                    <a:pt x="74" y="31"/>
                    <a:pt x="74" y="31"/>
                  </a:cubicBez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îsḷîḑè"/>
            <p:cNvSpPr/>
            <p:nvPr/>
          </p:nvSpPr>
          <p:spPr bwMode="auto">
            <a:xfrm>
              <a:off x="9127" y="1663"/>
              <a:ext cx="1056" cy="1111"/>
            </a:xfrm>
            <a:custGeom>
              <a:avLst/>
              <a:gdLst>
                <a:gd name="T0" fmla="*/ 282 w 289"/>
                <a:gd name="T1" fmla="*/ 105 h 304"/>
                <a:gd name="T2" fmla="*/ 144 w 289"/>
                <a:gd name="T3" fmla="*/ 7 h 304"/>
                <a:gd name="T4" fmla="*/ 41 w 289"/>
                <a:gd name="T5" fmla="*/ 146 h 304"/>
                <a:gd name="T6" fmla="*/ 44 w 289"/>
                <a:gd name="T7" fmla="*/ 179 h 304"/>
                <a:gd name="T8" fmla="*/ 282 w 289"/>
                <a:gd name="T9" fmla="*/ 105 h 304"/>
              </a:gdLst>
              <a:ahLst/>
              <a:cxnLst>
                <a:cxn ang="0">
                  <a:pos x="T0" y="T1"/>
                </a:cxn>
                <a:cxn ang="0">
                  <a:pos x="T2" y="T3"/>
                </a:cxn>
                <a:cxn ang="0">
                  <a:pos x="T4" y="T5"/>
                </a:cxn>
                <a:cxn ang="0">
                  <a:pos x="T6" y="T7"/>
                </a:cxn>
                <a:cxn ang="0">
                  <a:pos x="T8" y="T9"/>
                </a:cxn>
              </a:cxnLst>
              <a:rect l="0" t="0" r="r" b="b"/>
              <a:pathLst>
                <a:path w="289" h="304">
                  <a:moveTo>
                    <a:pt x="282" y="105"/>
                  </a:moveTo>
                  <a:cubicBezTo>
                    <a:pt x="260" y="0"/>
                    <a:pt x="212" y="1"/>
                    <a:pt x="144" y="7"/>
                  </a:cubicBezTo>
                  <a:cubicBezTo>
                    <a:pt x="76" y="13"/>
                    <a:pt x="34" y="63"/>
                    <a:pt x="41" y="146"/>
                  </a:cubicBezTo>
                  <a:cubicBezTo>
                    <a:pt x="0" y="145"/>
                    <a:pt x="31" y="172"/>
                    <a:pt x="44" y="179"/>
                  </a:cubicBezTo>
                  <a:cubicBezTo>
                    <a:pt x="48" y="266"/>
                    <a:pt x="289" y="304"/>
                    <a:pt x="282" y="105"/>
                  </a:cubicBezTo>
                  <a:close/>
                </a:path>
              </a:pathLst>
            </a:custGeom>
            <a:solidFill>
              <a:srgbClr val="F7BD8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 name="îŝḻïḋe"/>
            <p:cNvSpPr/>
            <p:nvPr/>
          </p:nvSpPr>
          <p:spPr bwMode="auto">
            <a:xfrm>
              <a:off x="9072" y="1350"/>
              <a:ext cx="1253" cy="1204"/>
            </a:xfrm>
            <a:custGeom>
              <a:avLst/>
              <a:gdLst>
                <a:gd name="T0" fmla="*/ 268 w 343"/>
                <a:gd name="T1" fmla="*/ 92 h 330"/>
                <a:gd name="T2" fmla="*/ 108 w 343"/>
                <a:gd name="T3" fmla="*/ 47 h 330"/>
                <a:gd name="T4" fmla="*/ 121 w 343"/>
                <a:gd name="T5" fmla="*/ 107 h 330"/>
                <a:gd name="T6" fmla="*/ 253 w 343"/>
                <a:gd name="T7" fmla="*/ 138 h 330"/>
                <a:gd name="T8" fmla="*/ 228 w 343"/>
                <a:gd name="T9" fmla="*/ 180 h 330"/>
                <a:gd name="T10" fmla="*/ 237 w 343"/>
                <a:gd name="T11" fmla="*/ 204 h 330"/>
                <a:gd name="T12" fmla="*/ 242 w 343"/>
                <a:gd name="T13" fmla="*/ 256 h 330"/>
                <a:gd name="T14" fmla="*/ 302 w 343"/>
                <a:gd name="T15" fmla="*/ 268 h 330"/>
                <a:gd name="T16" fmla="*/ 290 w 343"/>
                <a:gd name="T17" fmla="*/ 109 h 330"/>
                <a:gd name="T18" fmla="*/ 283 w 343"/>
                <a:gd name="T19" fmla="*/ 94 h 330"/>
                <a:gd name="T20" fmla="*/ 268 w 343"/>
                <a:gd name="T21" fmla="*/ 9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3" h="330">
                  <a:moveTo>
                    <a:pt x="268" y="92"/>
                  </a:moveTo>
                  <a:cubicBezTo>
                    <a:pt x="245" y="24"/>
                    <a:pt x="62" y="0"/>
                    <a:pt x="108" y="47"/>
                  </a:cubicBezTo>
                  <a:cubicBezTo>
                    <a:pt x="0" y="36"/>
                    <a:pt x="10" y="113"/>
                    <a:pt x="121" y="107"/>
                  </a:cubicBezTo>
                  <a:cubicBezTo>
                    <a:pt x="148" y="133"/>
                    <a:pt x="217" y="146"/>
                    <a:pt x="253" y="138"/>
                  </a:cubicBezTo>
                  <a:cubicBezTo>
                    <a:pt x="212" y="163"/>
                    <a:pt x="216" y="182"/>
                    <a:pt x="228" y="180"/>
                  </a:cubicBezTo>
                  <a:cubicBezTo>
                    <a:pt x="194" y="226"/>
                    <a:pt x="218" y="227"/>
                    <a:pt x="237" y="204"/>
                  </a:cubicBezTo>
                  <a:cubicBezTo>
                    <a:pt x="286" y="183"/>
                    <a:pt x="293" y="250"/>
                    <a:pt x="242" y="256"/>
                  </a:cubicBezTo>
                  <a:cubicBezTo>
                    <a:pt x="219" y="290"/>
                    <a:pt x="262" y="330"/>
                    <a:pt x="302" y="268"/>
                  </a:cubicBezTo>
                  <a:cubicBezTo>
                    <a:pt x="342" y="206"/>
                    <a:pt x="343" y="127"/>
                    <a:pt x="290" y="109"/>
                  </a:cubicBezTo>
                  <a:cubicBezTo>
                    <a:pt x="337" y="89"/>
                    <a:pt x="323" y="55"/>
                    <a:pt x="283" y="94"/>
                  </a:cubicBezTo>
                  <a:cubicBezTo>
                    <a:pt x="286" y="56"/>
                    <a:pt x="267" y="59"/>
                    <a:pt x="268" y="92"/>
                  </a:cubicBezTo>
                  <a:close/>
                </a:path>
              </a:pathLst>
            </a:custGeom>
            <a:solidFill>
              <a:srgbClr val="4221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íṡḷïḍé"/>
            <p:cNvSpPr/>
            <p:nvPr/>
          </p:nvSpPr>
          <p:spPr bwMode="auto">
            <a:xfrm>
              <a:off x="9353" y="2011"/>
              <a:ext cx="169" cy="156"/>
            </a:xfrm>
            <a:custGeom>
              <a:avLst/>
              <a:gdLst>
                <a:gd name="T0" fmla="*/ 19 w 46"/>
                <a:gd name="T1" fmla="*/ 6 h 43"/>
                <a:gd name="T2" fmla="*/ 22 w 46"/>
                <a:gd name="T3" fmla="*/ 43 h 43"/>
                <a:gd name="T4" fmla="*/ 19 w 46"/>
                <a:gd name="T5" fmla="*/ 6 h 43"/>
              </a:gdLst>
              <a:ahLst/>
              <a:cxnLst>
                <a:cxn ang="0">
                  <a:pos x="T0" y="T1"/>
                </a:cxn>
                <a:cxn ang="0">
                  <a:pos x="T2" y="T3"/>
                </a:cxn>
                <a:cxn ang="0">
                  <a:pos x="T4" y="T5"/>
                </a:cxn>
              </a:cxnLst>
              <a:rect l="0" t="0" r="r" b="b"/>
              <a:pathLst>
                <a:path w="46" h="43">
                  <a:moveTo>
                    <a:pt x="19" y="6"/>
                  </a:moveTo>
                  <a:cubicBezTo>
                    <a:pt x="0" y="11"/>
                    <a:pt x="6" y="43"/>
                    <a:pt x="22" y="43"/>
                  </a:cubicBezTo>
                  <a:cubicBezTo>
                    <a:pt x="46" y="43"/>
                    <a:pt x="37" y="0"/>
                    <a:pt x="19"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îŝliďe"/>
            <p:cNvSpPr/>
            <p:nvPr/>
          </p:nvSpPr>
          <p:spPr bwMode="auto">
            <a:xfrm>
              <a:off x="9411" y="1733"/>
              <a:ext cx="199" cy="190"/>
            </a:xfrm>
            <a:custGeom>
              <a:avLst/>
              <a:gdLst>
                <a:gd name="T0" fmla="*/ 0 w 54"/>
                <a:gd name="T1" fmla="*/ 35 h 52"/>
                <a:gd name="T2" fmla="*/ 43 w 54"/>
                <a:gd name="T3" fmla="*/ 52 h 52"/>
                <a:gd name="T4" fmla="*/ 0 w 54"/>
                <a:gd name="T5" fmla="*/ 35 h 52"/>
              </a:gdLst>
              <a:ahLst/>
              <a:cxnLst>
                <a:cxn ang="0">
                  <a:pos x="T0" y="T1"/>
                </a:cxn>
                <a:cxn ang="0">
                  <a:pos x="T2" y="T3"/>
                </a:cxn>
                <a:cxn ang="0">
                  <a:pos x="T4" y="T5"/>
                </a:cxn>
              </a:cxnLst>
              <a:rect l="0" t="0" r="r" b="b"/>
              <a:pathLst>
                <a:path w="54" h="52">
                  <a:moveTo>
                    <a:pt x="0" y="35"/>
                  </a:moveTo>
                  <a:cubicBezTo>
                    <a:pt x="25" y="34"/>
                    <a:pt x="36" y="45"/>
                    <a:pt x="43" y="52"/>
                  </a:cubicBezTo>
                  <a:cubicBezTo>
                    <a:pt x="54" y="44"/>
                    <a:pt x="31" y="0"/>
                    <a:pt x="0" y="35"/>
                  </a:cubicBezTo>
                  <a:close/>
                </a:path>
              </a:pathLst>
            </a:custGeom>
            <a:solidFill>
              <a:srgbClr val="4221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 name="iṡliḋè"/>
            <p:cNvSpPr/>
            <p:nvPr/>
          </p:nvSpPr>
          <p:spPr bwMode="auto">
            <a:xfrm>
              <a:off x="9299" y="2336"/>
              <a:ext cx="146" cy="86"/>
            </a:xfrm>
            <a:custGeom>
              <a:avLst/>
              <a:gdLst>
                <a:gd name="T0" fmla="*/ 39 w 40"/>
                <a:gd name="T1" fmla="*/ 1 h 24"/>
                <a:gd name="T2" fmla="*/ 37 w 40"/>
                <a:gd name="T3" fmla="*/ 8 h 24"/>
                <a:gd name="T4" fmla="*/ 24 w 40"/>
                <a:gd name="T5" fmla="*/ 22 h 24"/>
                <a:gd name="T6" fmla="*/ 12 w 40"/>
                <a:gd name="T7" fmla="*/ 24 h 24"/>
                <a:gd name="T8" fmla="*/ 7 w 40"/>
                <a:gd name="T9" fmla="*/ 22 h 24"/>
                <a:gd name="T10" fmla="*/ 4 w 40"/>
                <a:gd name="T11" fmla="*/ 19 h 24"/>
                <a:gd name="T12" fmla="*/ 2 w 40"/>
                <a:gd name="T13" fmla="*/ 16 h 24"/>
                <a:gd name="T14" fmla="*/ 1 w 40"/>
                <a:gd name="T15" fmla="*/ 14 h 24"/>
                <a:gd name="T16" fmla="*/ 0 w 40"/>
                <a:gd name="T17" fmla="*/ 12 h 24"/>
                <a:gd name="T18" fmla="*/ 2 w 40"/>
                <a:gd name="T19" fmla="*/ 13 h 24"/>
                <a:gd name="T20" fmla="*/ 4 w 40"/>
                <a:gd name="T21" fmla="*/ 14 h 24"/>
                <a:gd name="T22" fmla="*/ 6 w 40"/>
                <a:gd name="T23" fmla="*/ 16 h 24"/>
                <a:gd name="T24" fmla="*/ 21 w 40"/>
                <a:gd name="T25" fmla="*/ 17 h 24"/>
                <a:gd name="T26" fmla="*/ 34 w 40"/>
                <a:gd name="T27" fmla="*/ 6 h 24"/>
                <a:gd name="T28" fmla="*/ 39 w 40"/>
                <a:gd name="T29"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4">
                  <a:moveTo>
                    <a:pt x="39" y="1"/>
                  </a:moveTo>
                  <a:cubicBezTo>
                    <a:pt x="40" y="1"/>
                    <a:pt x="39" y="4"/>
                    <a:pt x="37" y="8"/>
                  </a:cubicBezTo>
                  <a:cubicBezTo>
                    <a:pt x="35" y="13"/>
                    <a:pt x="31" y="19"/>
                    <a:pt x="24" y="22"/>
                  </a:cubicBezTo>
                  <a:cubicBezTo>
                    <a:pt x="20" y="24"/>
                    <a:pt x="16" y="24"/>
                    <a:pt x="12" y="24"/>
                  </a:cubicBezTo>
                  <a:cubicBezTo>
                    <a:pt x="10" y="23"/>
                    <a:pt x="9" y="22"/>
                    <a:pt x="7" y="22"/>
                  </a:cubicBezTo>
                  <a:cubicBezTo>
                    <a:pt x="6" y="21"/>
                    <a:pt x="5" y="20"/>
                    <a:pt x="4" y="19"/>
                  </a:cubicBezTo>
                  <a:cubicBezTo>
                    <a:pt x="3" y="18"/>
                    <a:pt x="2" y="17"/>
                    <a:pt x="2" y="16"/>
                  </a:cubicBezTo>
                  <a:cubicBezTo>
                    <a:pt x="1" y="15"/>
                    <a:pt x="1" y="14"/>
                    <a:pt x="1" y="14"/>
                  </a:cubicBezTo>
                  <a:cubicBezTo>
                    <a:pt x="0" y="12"/>
                    <a:pt x="0" y="12"/>
                    <a:pt x="0" y="12"/>
                  </a:cubicBezTo>
                  <a:cubicBezTo>
                    <a:pt x="1" y="11"/>
                    <a:pt x="2" y="12"/>
                    <a:pt x="2" y="13"/>
                  </a:cubicBezTo>
                  <a:cubicBezTo>
                    <a:pt x="3" y="13"/>
                    <a:pt x="4" y="14"/>
                    <a:pt x="4" y="14"/>
                  </a:cubicBezTo>
                  <a:cubicBezTo>
                    <a:pt x="5" y="15"/>
                    <a:pt x="6" y="15"/>
                    <a:pt x="6" y="16"/>
                  </a:cubicBezTo>
                  <a:cubicBezTo>
                    <a:pt x="10" y="19"/>
                    <a:pt x="15" y="20"/>
                    <a:pt x="21" y="17"/>
                  </a:cubicBezTo>
                  <a:cubicBezTo>
                    <a:pt x="27" y="15"/>
                    <a:pt x="31" y="10"/>
                    <a:pt x="34" y="6"/>
                  </a:cubicBezTo>
                  <a:cubicBezTo>
                    <a:pt x="37" y="3"/>
                    <a:pt x="38" y="0"/>
                    <a:pt x="39" y="1"/>
                  </a:cubicBezTo>
                  <a:close/>
                </a:path>
              </a:pathLst>
            </a:custGeom>
            <a:solidFill>
              <a:srgbClr val="C48F6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 name="îšľidè"/>
            <p:cNvSpPr/>
            <p:nvPr/>
          </p:nvSpPr>
          <p:spPr bwMode="auto">
            <a:xfrm>
              <a:off x="8787" y="2726"/>
              <a:ext cx="1169" cy="891"/>
            </a:xfrm>
            <a:custGeom>
              <a:avLst/>
              <a:gdLst>
                <a:gd name="T0" fmla="*/ 0 w 320"/>
                <a:gd name="T1" fmla="*/ 130 h 244"/>
                <a:gd name="T2" fmla="*/ 4 w 320"/>
                <a:gd name="T3" fmla="*/ 185 h 244"/>
                <a:gd name="T4" fmla="*/ 236 w 320"/>
                <a:gd name="T5" fmla="*/ 204 h 244"/>
                <a:gd name="T6" fmla="*/ 281 w 320"/>
                <a:gd name="T7" fmla="*/ 9 h 244"/>
                <a:gd name="T8" fmla="*/ 182 w 320"/>
                <a:gd name="T9" fmla="*/ 133 h 244"/>
                <a:gd name="T10" fmla="*/ 0 w 320"/>
                <a:gd name="T11" fmla="*/ 130 h 244"/>
              </a:gdLst>
              <a:ahLst/>
              <a:cxnLst>
                <a:cxn ang="0">
                  <a:pos x="T0" y="T1"/>
                </a:cxn>
                <a:cxn ang="0">
                  <a:pos x="T2" y="T3"/>
                </a:cxn>
                <a:cxn ang="0">
                  <a:pos x="T4" y="T5"/>
                </a:cxn>
                <a:cxn ang="0">
                  <a:pos x="T6" y="T7"/>
                </a:cxn>
                <a:cxn ang="0">
                  <a:pos x="T8" y="T9"/>
                </a:cxn>
                <a:cxn ang="0">
                  <a:pos x="T10" y="T11"/>
                </a:cxn>
              </a:cxnLst>
              <a:rect l="0" t="0" r="r" b="b"/>
              <a:pathLst>
                <a:path w="320" h="244">
                  <a:moveTo>
                    <a:pt x="0" y="130"/>
                  </a:moveTo>
                  <a:cubicBezTo>
                    <a:pt x="5" y="147"/>
                    <a:pt x="4" y="185"/>
                    <a:pt x="4" y="185"/>
                  </a:cubicBezTo>
                  <a:cubicBezTo>
                    <a:pt x="66" y="233"/>
                    <a:pt x="201" y="244"/>
                    <a:pt x="236" y="204"/>
                  </a:cubicBezTo>
                  <a:cubicBezTo>
                    <a:pt x="270" y="165"/>
                    <a:pt x="320" y="18"/>
                    <a:pt x="281" y="9"/>
                  </a:cubicBezTo>
                  <a:cubicBezTo>
                    <a:pt x="242" y="0"/>
                    <a:pt x="208" y="77"/>
                    <a:pt x="182" y="133"/>
                  </a:cubicBezTo>
                  <a:cubicBezTo>
                    <a:pt x="155" y="171"/>
                    <a:pt x="51" y="122"/>
                    <a:pt x="0" y="130"/>
                  </a:cubicBezTo>
                  <a:close/>
                </a:path>
              </a:pathLst>
            </a:custGeom>
            <a:solidFill>
              <a:srgbClr val="CFCFC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 name="îṣḷïḍê"/>
            <p:cNvSpPr/>
            <p:nvPr/>
          </p:nvSpPr>
          <p:spPr bwMode="auto">
            <a:xfrm>
              <a:off x="9146" y="2839"/>
              <a:ext cx="1135" cy="1557"/>
            </a:xfrm>
            <a:custGeom>
              <a:avLst/>
              <a:gdLst>
                <a:gd name="T0" fmla="*/ 220 w 311"/>
                <a:gd name="T1" fmla="*/ 328 h 426"/>
                <a:gd name="T2" fmla="*/ 7 w 311"/>
                <a:gd name="T3" fmla="*/ 351 h 426"/>
                <a:gd name="T4" fmla="*/ 264 w 311"/>
                <a:gd name="T5" fmla="*/ 381 h 426"/>
                <a:gd name="T6" fmla="*/ 256 w 311"/>
                <a:gd name="T7" fmla="*/ 0 h 426"/>
                <a:gd name="T8" fmla="*/ 220 w 311"/>
                <a:gd name="T9" fmla="*/ 328 h 426"/>
              </a:gdLst>
              <a:ahLst/>
              <a:cxnLst>
                <a:cxn ang="0">
                  <a:pos x="T0" y="T1"/>
                </a:cxn>
                <a:cxn ang="0">
                  <a:pos x="T2" y="T3"/>
                </a:cxn>
                <a:cxn ang="0">
                  <a:pos x="T4" y="T5"/>
                </a:cxn>
                <a:cxn ang="0">
                  <a:pos x="T6" y="T7"/>
                </a:cxn>
                <a:cxn ang="0">
                  <a:pos x="T8" y="T9"/>
                </a:cxn>
              </a:cxnLst>
              <a:rect l="0" t="0" r="r" b="b"/>
              <a:pathLst>
                <a:path w="311" h="426">
                  <a:moveTo>
                    <a:pt x="220" y="328"/>
                  </a:moveTo>
                  <a:cubicBezTo>
                    <a:pt x="140" y="345"/>
                    <a:pt x="12" y="311"/>
                    <a:pt x="7" y="351"/>
                  </a:cubicBezTo>
                  <a:cubicBezTo>
                    <a:pt x="0" y="408"/>
                    <a:pt x="166" y="426"/>
                    <a:pt x="264" y="381"/>
                  </a:cubicBezTo>
                  <a:cubicBezTo>
                    <a:pt x="294" y="276"/>
                    <a:pt x="311" y="0"/>
                    <a:pt x="256" y="0"/>
                  </a:cubicBezTo>
                  <a:cubicBezTo>
                    <a:pt x="202" y="0"/>
                    <a:pt x="228" y="245"/>
                    <a:pt x="220" y="328"/>
                  </a:cubicBezTo>
                  <a:close/>
                </a:path>
              </a:pathLst>
            </a:custGeom>
            <a:solidFill>
              <a:srgbClr val="FFD68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 name="íŝḷíḍé"/>
            <p:cNvSpPr/>
            <p:nvPr/>
          </p:nvSpPr>
          <p:spPr bwMode="auto">
            <a:xfrm>
              <a:off x="9116" y="3536"/>
              <a:ext cx="910" cy="613"/>
            </a:xfrm>
            <a:custGeom>
              <a:avLst/>
              <a:gdLst>
                <a:gd name="T0" fmla="*/ 243 w 249"/>
                <a:gd name="T1" fmla="*/ 41 h 168"/>
                <a:gd name="T2" fmla="*/ 39 w 249"/>
                <a:gd name="T3" fmla="*/ 150 h 168"/>
                <a:gd name="T4" fmla="*/ 60 w 249"/>
                <a:gd name="T5" fmla="*/ 154 h 168"/>
                <a:gd name="T6" fmla="*/ 240 w 249"/>
                <a:gd name="T7" fmla="*/ 59 h 168"/>
                <a:gd name="T8" fmla="*/ 243 w 249"/>
                <a:gd name="T9" fmla="*/ 41 h 168"/>
              </a:gdLst>
              <a:ahLst/>
              <a:cxnLst>
                <a:cxn ang="0">
                  <a:pos x="T0" y="T1"/>
                </a:cxn>
                <a:cxn ang="0">
                  <a:pos x="T2" y="T3"/>
                </a:cxn>
                <a:cxn ang="0">
                  <a:pos x="T4" y="T5"/>
                </a:cxn>
                <a:cxn ang="0">
                  <a:pos x="T6" y="T7"/>
                </a:cxn>
                <a:cxn ang="0">
                  <a:pos x="T8" y="T9"/>
                </a:cxn>
              </a:cxnLst>
              <a:rect l="0" t="0" r="r" b="b"/>
              <a:pathLst>
                <a:path w="249" h="168">
                  <a:moveTo>
                    <a:pt x="243" y="41"/>
                  </a:moveTo>
                  <a:cubicBezTo>
                    <a:pt x="201" y="0"/>
                    <a:pt x="0" y="20"/>
                    <a:pt x="39" y="150"/>
                  </a:cubicBezTo>
                  <a:cubicBezTo>
                    <a:pt x="45" y="168"/>
                    <a:pt x="60" y="154"/>
                    <a:pt x="60" y="154"/>
                  </a:cubicBezTo>
                  <a:cubicBezTo>
                    <a:pt x="35" y="68"/>
                    <a:pt x="139" y="20"/>
                    <a:pt x="240" y="59"/>
                  </a:cubicBezTo>
                  <a:cubicBezTo>
                    <a:pt x="244" y="60"/>
                    <a:pt x="249" y="46"/>
                    <a:pt x="243" y="41"/>
                  </a:cubicBez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iṣḻiďê"/>
            <p:cNvSpPr/>
            <p:nvPr/>
          </p:nvSpPr>
          <p:spPr bwMode="auto">
            <a:xfrm>
              <a:off x="8503" y="5191"/>
              <a:ext cx="460" cy="146"/>
            </a:xfrm>
            <a:custGeom>
              <a:avLst/>
              <a:gdLst>
                <a:gd name="T0" fmla="*/ 124 w 126"/>
                <a:gd name="T1" fmla="*/ 18 h 40"/>
                <a:gd name="T2" fmla="*/ 126 w 126"/>
                <a:gd name="T3" fmla="*/ 2 h 40"/>
                <a:gd name="T4" fmla="*/ 75 w 126"/>
                <a:gd name="T5" fmla="*/ 0 h 40"/>
                <a:gd name="T6" fmla="*/ 0 w 126"/>
                <a:gd name="T7" fmla="*/ 17 h 40"/>
                <a:gd name="T8" fmla="*/ 124 w 126"/>
                <a:gd name="T9" fmla="*/ 18 h 40"/>
              </a:gdLst>
              <a:ahLst/>
              <a:cxnLst>
                <a:cxn ang="0">
                  <a:pos x="T0" y="T1"/>
                </a:cxn>
                <a:cxn ang="0">
                  <a:pos x="T2" y="T3"/>
                </a:cxn>
                <a:cxn ang="0">
                  <a:pos x="T4" y="T5"/>
                </a:cxn>
                <a:cxn ang="0">
                  <a:pos x="T6" y="T7"/>
                </a:cxn>
                <a:cxn ang="0">
                  <a:pos x="T8" y="T9"/>
                </a:cxn>
              </a:cxnLst>
              <a:rect l="0" t="0" r="r" b="b"/>
              <a:pathLst>
                <a:path w="126" h="40">
                  <a:moveTo>
                    <a:pt x="124" y="18"/>
                  </a:moveTo>
                  <a:cubicBezTo>
                    <a:pt x="124" y="13"/>
                    <a:pt x="125" y="8"/>
                    <a:pt x="126" y="2"/>
                  </a:cubicBezTo>
                  <a:cubicBezTo>
                    <a:pt x="75" y="0"/>
                    <a:pt x="75" y="0"/>
                    <a:pt x="75" y="0"/>
                  </a:cubicBezTo>
                  <a:cubicBezTo>
                    <a:pt x="27" y="1"/>
                    <a:pt x="0" y="17"/>
                    <a:pt x="0" y="17"/>
                  </a:cubicBezTo>
                  <a:cubicBezTo>
                    <a:pt x="0" y="17"/>
                    <a:pt x="62" y="40"/>
                    <a:pt x="124" y="18"/>
                  </a:cubicBezTo>
                  <a:close/>
                </a:path>
              </a:pathLst>
            </a:custGeom>
            <a:solidFill>
              <a:srgbClr val="CFCFC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íś1îḍè"/>
            <p:cNvSpPr/>
            <p:nvPr/>
          </p:nvSpPr>
          <p:spPr bwMode="auto">
            <a:xfrm>
              <a:off x="8287" y="3837"/>
              <a:ext cx="135" cy="1453"/>
            </a:xfrm>
            <a:prstGeom prst="rect">
              <a:avLst/>
            </a:prstGeom>
            <a:solidFill>
              <a:schemeClr val="bg1">
                <a:lumMod val="85000"/>
              </a:schemeClr>
            </a:solidFill>
            <a:ln>
              <a:noFill/>
            </a:ln>
          </p:spPr>
          <p:txBody>
            <a:bodyPr anchor="ctr"/>
            <a:lstStyle/>
            <a:p>
              <a:pPr algn="ctr"/>
              <a:endParaRPr/>
            </a:p>
          </p:txBody>
        </p:sp>
        <p:sp>
          <p:nvSpPr>
            <p:cNvPr id="44" name="iṡļíḋè"/>
            <p:cNvSpPr/>
            <p:nvPr/>
          </p:nvSpPr>
          <p:spPr bwMode="auto">
            <a:xfrm>
              <a:off x="5960" y="3837"/>
              <a:ext cx="135" cy="1453"/>
            </a:xfrm>
            <a:prstGeom prst="rect">
              <a:avLst/>
            </a:prstGeom>
            <a:solidFill>
              <a:schemeClr val="bg1">
                <a:lumMod val="85000"/>
              </a:schemeClr>
            </a:solidFill>
            <a:ln>
              <a:noFill/>
            </a:ln>
          </p:spPr>
          <p:txBody>
            <a:bodyPr anchor="ctr"/>
            <a:lstStyle/>
            <a:p>
              <a:pPr algn="ctr"/>
              <a:endParaRPr/>
            </a:p>
          </p:txBody>
        </p:sp>
        <p:sp>
          <p:nvSpPr>
            <p:cNvPr id="45" name="î$líḋê"/>
            <p:cNvSpPr/>
            <p:nvPr/>
          </p:nvSpPr>
          <p:spPr bwMode="auto">
            <a:xfrm>
              <a:off x="5554" y="3745"/>
              <a:ext cx="3321" cy="146"/>
            </a:xfrm>
            <a:prstGeom prst="rect">
              <a:avLst/>
            </a:prstGeom>
            <a:solidFill>
              <a:schemeClr val="bg1">
                <a:lumMod val="85000"/>
              </a:schemeClr>
            </a:solidFill>
            <a:ln>
              <a:noFill/>
            </a:ln>
          </p:spPr>
          <p:txBody>
            <a:bodyPr anchor="ctr"/>
            <a:lstStyle/>
            <a:p>
              <a:pPr algn="ctr"/>
              <a:endParaRPr/>
            </a:p>
          </p:txBody>
        </p:sp>
        <p:sp>
          <p:nvSpPr>
            <p:cNvPr id="46" name="ïṥlíďè"/>
            <p:cNvSpPr/>
            <p:nvPr/>
          </p:nvSpPr>
          <p:spPr bwMode="auto">
            <a:xfrm>
              <a:off x="4582" y="4260"/>
              <a:ext cx="88" cy="664"/>
            </a:xfrm>
            <a:custGeom>
              <a:avLst/>
              <a:gdLst>
                <a:gd name="T0" fmla="*/ 0 w 50"/>
                <a:gd name="T1" fmla="*/ 6 h 378"/>
                <a:gd name="T2" fmla="*/ 0 w 50"/>
                <a:gd name="T3" fmla="*/ 378 h 378"/>
                <a:gd name="T4" fmla="*/ 50 w 50"/>
                <a:gd name="T5" fmla="*/ 378 h 378"/>
                <a:gd name="T6" fmla="*/ 50 w 50"/>
                <a:gd name="T7" fmla="*/ 0 h 378"/>
                <a:gd name="T8" fmla="*/ 0 w 50"/>
                <a:gd name="T9" fmla="*/ 6 h 378"/>
              </a:gdLst>
              <a:ahLst/>
              <a:cxnLst>
                <a:cxn ang="0">
                  <a:pos x="T0" y="T1"/>
                </a:cxn>
                <a:cxn ang="0">
                  <a:pos x="T2" y="T3"/>
                </a:cxn>
                <a:cxn ang="0">
                  <a:pos x="T4" y="T5"/>
                </a:cxn>
                <a:cxn ang="0">
                  <a:pos x="T6" y="T7"/>
                </a:cxn>
                <a:cxn ang="0">
                  <a:pos x="T8" y="T9"/>
                </a:cxn>
              </a:cxnLst>
              <a:rect l="0" t="0" r="r" b="b"/>
              <a:pathLst>
                <a:path w="50" h="378">
                  <a:moveTo>
                    <a:pt x="0" y="6"/>
                  </a:moveTo>
                  <a:lnTo>
                    <a:pt x="0" y="378"/>
                  </a:lnTo>
                  <a:lnTo>
                    <a:pt x="50" y="378"/>
                  </a:lnTo>
                  <a:lnTo>
                    <a:pt x="50" y="0"/>
                  </a:lnTo>
                  <a:lnTo>
                    <a:pt x="0" y="6"/>
                  </a:lnTo>
                  <a:close/>
                </a:path>
              </a:pathLst>
            </a:custGeom>
            <a:solidFill>
              <a:srgbClr val="4444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íṣḻîdé"/>
            <p:cNvSpPr/>
            <p:nvPr/>
          </p:nvSpPr>
          <p:spPr bwMode="auto">
            <a:xfrm>
              <a:off x="4582" y="4260"/>
              <a:ext cx="88" cy="664"/>
            </a:xfrm>
            <a:custGeom>
              <a:avLst/>
              <a:gdLst>
                <a:gd name="T0" fmla="*/ 0 w 50"/>
                <a:gd name="T1" fmla="*/ 6 h 378"/>
                <a:gd name="T2" fmla="*/ 0 w 50"/>
                <a:gd name="T3" fmla="*/ 378 h 378"/>
                <a:gd name="T4" fmla="*/ 50 w 50"/>
                <a:gd name="T5" fmla="*/ 378 h 378"/>
                <a:gd name="T6" fmla="*/ 50 w 50"/>
                <a:gd name="T7" fmla="*/ 0 h 378"/>
              </a:gdLst>
              <a:ahLst/>
              <a:cxnLst>
                <a:cxn ang="0">
                  <a:pos x="T0" y="T1"/>
                </a:cxn>
                <a:cxn ang="0">
                  <a:pos x="T2" y="T3"/>
                </a:cxn>
                <a:cxn ang="0">
                  <a:pos x="T4" y="T5"/>
                </a:cxn>
                <a:cxn ang="0">
                  <a:pos x="T6" y="T7"/>
                </a:cxn>
              </a:cxnLst>
              <a:rect l="0" t="0" r="r" b="b"/>
              <a:pathLst>
                <a:path w="50" h="378">
                  <a:moveTo>
                    <a:pt x="0" y="6"/>
                  </a:moveTo>
                  <a:lnTo>
                    <a:pt x="0" y="378"/>
                  </a:lnTo>
                  <a:lnTo>
                    <a:pt x="50" y="378"/>
                  </a:lnTo>
                  <a:lnTo>
                    <a:pt x="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 name="íṡ1îḑê"/>
            <p:cNvSpPr/>
            <p:nvPr/>
          </p:nvSpPr>
          <p:spPr bwMode="auto">
            <a:xfrm>
              <a:off x="4219" y="4749"/>
              <a:ext cx="773" cy="457"/>
            </a:xfrm>
            <a:custGeom>
              <a:avLst/>
              <a:gdLst>
                <a:gd name="T0" fmla="*/ 8 w 212"/>
                <a:gd name="T1" fmla="*/ 112 h 125"/>
                <a:gd name="T2" fmla="*/ 212 w 212"/>
                <a:gd name="T3" fmla="*/ 125 h 125"/>
                <a:gd name="T4" fmla="*/ 194 w 212"/>
                <a:gd name="T5" fmla="*/ 125 h 125"/>
                <a:gd name="T6" fmla="*/ 26 w 212"/>
                <a:gd name="T7" fmla="*/ 114 h 125"/>
                <a:gd name="T8" fmla="*/ 8 w 212"/>
                <a:gd name="T9" fmla="*/ 112 h 125"/>
              </a:gdLst>
              <a:ahLst/>
              <a:cxnLst>
                <a:cxn ang="0">
                  <a:pos x="T0" y="T1"/>
                </a:cxn>
                <a:cxn ang="0">
                  <a:pos x="T2" y="T3"/>
                </a:cxn>
                <a:cxn ang="0">
                  <a:pos x="T4" y="T5"/>
                </a:cxn>
                <a:cxn ang="0">
                  <a:pos x="T6" y="T7"/>
                </a:cxn>
                <a:cxn ang="0">
                  <a:pos x="T8" y="T9"/>
                </a:cxn>
              </a:cxnLst>
              <a:rect l="0" t="0" r="r" b="b"/>
              <a:pathLst>
                <a:path w="212" h="125">
                  <a:moveTo>
                    <a:pt x="8" y="112"/>
                  </a:moveTo>
                  <a:cubicBezTo>
                    <a:pt x="0" y="35"/>
                    <a:pt x="209" y="0"/>
                    <a:pt x="212" y="125"/>
                  </a:cubicBezTo>
                  <a:cubicBezTo>
                    <a:pt x="200" y="124"/>
                    <a:pt x="194" y="125"/>
                    <a:pt x="194" y="125"/>
                  </a:cubicBezTo>
                  <a:cubicBezTo>
                    <a:pt x="194" y="48"/>
                    <a:pt x="45" y="41"/>
                    <a:pt x="26" y="114"/>
                  </a:cubicBezTo>
                  <a:cubicBezTo>
                    <a:pt x="7" y="116"/>
                    <a:pt x="8" y="112"/>
                    <a:pt x="8" y="112"/>
                  </a:cubicBezTo>
                  <a:close/>
                </a:path>
              </a:pathLst>
            </a:custGeom>
            <a:solidFill>
              <a:srgbClr val="4444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 name="iS1íḓe"/>
            <p:cNvSpPr/>
            <p:nvPr/>
          </p:nvSpPr>
          <p:spPr bwMode="auto">
            <a:xfrm>
              <a:off x="4602" y="4942"/>
              <a:ext cx="62" cy="237"/>
            </a:xfrm>
            <a:custGeom>
              <a:avLst/>
              <a:gdLst>
                <a:gd name="T0" fmla="*/ 0 w 35"/>
                <a:gd name="T1" fmla="*/ 4 h 135"/>
                <a:gd name="T2" fmla="*/ 0 w 35"/>
                <a:gd name="T3" fmla="*/ 135 h 135"/>
                <a:gd name="T4" fmla="*/ 35 w 35"/>
                <a:gd name="T5" fmla="*/ 131 h 135"/>
                <a:gd name="T6" fmla="*/ 31 w 35"/>
                <a:gd name="T7" fmla="*/ 0 h 135"/>
                <a:gd name="T8" fmla="*/ 0 w 35"/>
                <a:gd name="T9" fmla="*/ 4 h 135"/>
              </a:gdLst>
              <a:ahLst/>
              <a:cxnLst>
                <a:cxn ang="0">
                  <a:pos x="T0" y="T1"/>
                </a:cxn>
                <a:cxn ang="0">
                  <a:pos x="T2" y="T3"/>
                </a:cxn>
                <a:cxn ang="0">
                  <a:pos x="T4" y="T5"/>
                </a:cxn>
                <a:cxn ang="0">
                  <a:pos x="T6" y="T7"/>
                </a:cxn>
                <a:cxn ang="0">
                  <a:pos x="T8" y="T9"/>
                </a:cxn>
              </a:cxnLst>
              <a:rect l="0" t="0" r="r" b="b"/>
              <a:pathLst>
                <a:path w="35" h="135">
                  <a:moveTo>
                    <a:pt x="0" y="4"/>
                  </a:moveTo>
                  <a:lnTo>
                    <a:pt x="0" y="135"/>
                  </a:lnTo>
                  <a:lnTo>
                    <a:pt x="35" y="131"/>
                  </a:lnTo>
                  <a:lnTo>
                    <a:pt x="31" y="0"/>
                  </a:lnTo>
                  <a:lnTo>
                    <a:pt x="0" y="4"/>
                  </a:lnTo>
                  <a:close/>
                </a:path>
              </a:pathLst>
            </a:custGeom>
            <a:solidFill>
              <a:srgbClr val="4444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 name="íšľíḓe"/>
            <p:cNvSpPr/>
            <p:nvPr/>
          </p:nvSpPr>
          <p:spPr bwMode="auto">
            <a:xfrm>
              <a:off x="4602" y="4942"/>
              <a:ext cx="62" cy="237"/>
            </a:xfrm>
            <a:custGeom>
              <a:avLst/>
              <a:gdLst>
                <a:gd name="T0" fmla="*/ 0 w 35"/>
                <a:gd name="T1" fmla="*/ 4 h 135"/>
                <a:gd name="T2" fmla="*/ 0 w 35"/>
                <a:gd name="T3" fmla="*/ 135 h 135"/>
                <a:gd name="T4" fmla="*/ 35 w 35"/>
                <a:gd name="T5" fmla="*/ 131 h 135"/>
                <a:gd name="T6" fmla="*/ 31 w 35"/>
                <a:gd name="T7" fmla="*/ 0 h 135"/>
              </a:gdLst>
              <a:ahLst/>
              <a:cxnLst>
                <a:cxn ang="0">
                  <a:pos x="T0" y="T1"/>
                </a:cxn>
                <a:cxn ang="0">
                  <a:pos x="T2" y="T3"/>
                </a:cxn>
                <a:cxn ang="0">
                  <a:pos x="T4" y="T5"/>
                </a:cxn>
                <a:cxn ang="0">
                  <a:pos x="T6" y="T7"/>
                </a:cxn>
              </a:cxnLst>
              <a:rect l="0" t="0" r="r" b="b"/>
              <a:pathLst>
                <a:path w="35" h="135">
                  <a:moveTo>
                    <a:pt x="0" y="4"/>
                  </a:moveTo>
                  <a:lnTo>
                    <a:pt x="0" y="135"/>
                  </a:lnTo>
                  <a:lnTo>
                    <a:pt x="35" y="131"/>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 name="íŝľiḋè"/>
            <p:cNvSpPr/>
            <p:nvPr/>
          </p:nvSpPr>
          <p:spPr bwMode="auto">
            <a:xfrm>
              <a:off x="4199" y="5142"/>
              <a:ext cx="158" cy="162"/>
            </a:xfrm>
            <a:prstGeom prst="ellipse">
              <a:avLst/>
            </a:pr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 name="îSľïḋê"/>
            <p:cNvSpPr/>
            <p:nvPr/>
          </p:nvSpPr>
          <p:spPr bwMode="auto">
            <a:xfrm>
              <a:off x="4554" y="5142"/>
              <a:ext cx="156" cy="162"/>
            </a:xfrm>
            <a:prstGeom prst="ellipse">
              <a:avLst/>
            </a:pr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íṣlïďê"/>
            <p:cNvSpPr/>
            <p:nvPr/>
          </p:nvSpPr>
          <p:spPr bwMode="auto">
            <a:xfrm>
              <a:off x="4890" y="5142"/>
              <a:ext cx="162" cy="162"/>
            </a:xfrm>
            <a:prstGeom prst="ellipse">
              <a:avLst/>
            </a:pr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íSļíḋe"/>
            <p:cNvSpPr/>
            <p:nvPr/>
          </p:nvSpPr>
          <p:spPr bwMode="auto">
            <a:xfrm>
              <a:off x="4138" y="2628"/>
              <a:ext cx="1012" cy="1727"/>
            </a:xfrm>
            <a:custGeom>
              <a:avLst/>
              <a:gdLst>
                <a:gd name="T0" fmla="*/ 276 w 277"/>
                <a:gd name="T1" fmla="*/ 184 h 473"/>
                <a:gd name="T2" fmla="*/ 139 w 277"/>
                <a:gd name="T3" fmla="*/ 5 h 473"/>
                <a:gd name="T4" fmla="*/ 1 w 277"/>
                <a:gd name="T5" fmla="*/ 184 h 473"/>
                <a:gd name="T6" fmla="*/ 1 w 277"/>
                <a:gd name="T7" fmla="*/ 453 h 473"/>
                <a:gd name="T8" fmla="*/ 139 w 277"/>
                <a:gd name="T9" fmla="*/ 473 h 473"/>
                <a:gd name="T10" fmla="*/ 276 w 277"/>
                <a:gd name="T11" fmla="*/ 453 h 473"/>
                <a:gd name="T12" fmla="*/ 276 w 277"/>
                <a:gd name="T13" fmla="*/ 184 h 473"/>
              </a:gdLst>
              <a:ahLst/>
              <a:cxnLst>
                <a:cxn ang="0">
                  <a:pos x="T0" y="T1"/>
                </a:cxn>
                <a:cxn ang="0">
                  <a:pos x="T2" y="T3"/>
                </a:cxn>
                <a:cxn ang="0">
                  <a:pos x="T4" y="T5"/>
                </a:cxn>
                <a:cxn ang="0">
                  <a:pos x="T6" y="T7"/>
                </a:cxn>
                <a:cxn ang="0">
                  <a:pos x="T8" y="T9"/>
                </a:cxn>
                <a:cxn ang="0">
                  <a:pos x="T10" y="T11"/>
                </a:cxn>
                <a:cxn ang="0">
                  <a:pos x="T12" y="T13"/>
                </a:cxn>
              </a:cxnLst>
              <a:rect l="0" t="0" r="r" b="b"/>
              <a:pathLst>
                <a:path w="277" h="473">
                  <a:moveTo>
                    <a:pt x="276" y="184"/>
                  </a:moveTo>
                  <a:cubicBezTo>
                    <a:pt x="277" y="45"/>
                    <a:pt x="209" y="8"/>
                    <a:pt x="139" y="5"/>
                  </a:cubicBezTo>
                  <a:cubicBezTo>
                    <a:pt x="48" y="0"/>
                    <a:pt x="1" y="45"/>
                    <a:pt x="1" y="184"/>
                  </a:cubicBezTo>
                  <a:cubicBezTo>
                    <a:pt x="2" y="324"/>
                    <a:pt x="0" y="442"/>
                    <a:pt x="1" y="453"/>
                  </a:cubicBezTo>
                  <a:cubicBezTo>
                    <a:pt x="3" y="460"/>
                    <a:pt x="63" y="471"/>
                    <a:pt x="139" y="473"/>
                  </a:cubicBezTo>
                  <a:cubicBezTo>
                    <a:pt x="214" y="471"/>
                    <a:pt x="275" y="460"/>
                    <a:pt x="276" y="453"/>
                  </a:cubicBezTo>
                  <a:cubicBezTo>
                    <a:pt x="277" y="442"/>
                    <a:pt x="275" y="324"/>
                    <a:pt x="276" y="184"/>
                  </a:cubicBez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 name="îṥḷide"/>
            <p:cNvSpPr/>
            <p:nvPr/>
          </p:nvSpPr>
          <p:spPr bwMode="auto">
            <a:xfrm>
              <a:off x="4138" y="4156"/>
              <a:ext cx="1016" cy="70"/>
            </a:xfrm>
            <a:custGeom>
              <a:avLst/>
              <a:gdLst>
                <a:gd name="T0" fmla="*/ 278 w 278"/>
                <a:gd name="T1" fmla="*/ 8 h 19"/>
                <a:gd name="T2" fmla="*/ 267 w 278"/>
                <a:gd name="T3" fmla="*/ 10 h 19"/>
                <a:gd name="T4" fmla="*/ 238 w 278"/>
                <a:gd name="T5" fmla="*/ 14 h 19"/>
                <a:gd name="T6" fmla="*/ 193 w 278"/>
                <a:gd name="T7" fmla="*/ 18 h 19"/>
                <a:gd name="T8" fmla="*/ 139 w 278"/>
                <a:gd name="T9" fmla="*/ 18 h 19"/>
                <a:gd name="T10" fmla="*/ 84 w 278"/>
                <a:gd name="T11" fmla="*/ 14 h 19"/>
                <a:gd name="T12" fmla="*/ 40 w 278"/>
                <a:gd name="T13" fmla="*/ 10 h 19"/>
                <a:gd name="T14" fmla="*/ 23 w 278"/>
                <a:gd name="T15" fmla="*/ 7 h 19"/>
                <a:gd name="T16" fmla="*/ 11 w 278"/>
                <a:gd name="T17" fmla="*/ 4 h 19"/>
                <a:gd name="T18" fmla="*/ 0 w 278"/>
                <a:gd name="T19" fmla="*/ 1 h 19"/>
                <a:gd name="T20" fmla="*/ 11 w 278"/>
                <a:gd name="T21" fmla="*/ 2 h 19"/>
                <a:gd name="T22" fmla="*/ 24 w 278"/>
                <a:gd name="T23" fmla="*/ 4 h 19"/>
                <a:gd name="T24" fmla="*/ 40 w 278"/>
                <a:gd name="T25" fmla="*/ 7 h 19"/>
                <a:gd name="T26" fmla="*/ 85 w 278"/>
                <a:gd name="T27" fmla="*/ 10 h 19"/>
                <a:gd name="T28" fmla="*/ 139 w 278"/>
                <a:gd name="T29" fmla="*/ 13 h 19"/>
                <a:gd name="T30" fmla="*/ 193 w 278"/>
                <a:gd name="T31" fmla="*/ 13 h 19"/>
                <a:gd name="T32" fmla="*/ 237 w 278"/>
                <a:gd name="T33" fmla="*/ 10 h 19"/>
                <a:gd name="T34" fmla="*/ 267 w 278"/>
                <a:gd name="T35" fmla="*/ 8 h 19"/>
                <a:gd name="T36" fmla="*/ 278 w 278"/>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8" h="19">
                  <a:moveTo>
                    <a:pt x="278" y="8"/>
                  </a:moveTo>
                  <a:cubicBezTo>
                    <a:pt x="278" y="8"/>
                    <a:pt x="274" y="9"/>
                    <a:pt x="267" y="10"/>
                  </a:cubicBezTo>
                  <a:cubicBezTo>
                    <a:pt x="260" y="11"/>
                    <a:pt x="250" y="12"/>
                    <a:pt x="238" y="14"/>
                  </a:cubicBezTo>
                  <a:cubicBezTo>
                    <a:pt x="225" y="16"/>
                    <a:pt x="210" y="17"/>
                    <a:pt x="193" y="18"/>
                  </a:cubicBezTo>
                  <a:cubicBezTo>
                    <a:pt x="176" y="19"/>
                    <a:pt x="158" y="19"/>
                    <a:pt x="139" y="18"/>
                  </a:cubicBezTo>
                  <a:cubicBezTo>
                    <a:pt x="119" y="17"/>
                    <a:pt x="101" y="16"/>
                    <a:pt x="84" y="14"/>
                  </a:cubicBezTo>
                  <a:cubicBezTo>
                    <a:pt x="68" y="13"/>
                    <a:pt x="53" y="12"/>
                    <a:pt x="40" y="10"/>
                  </a:cubicBezTo>
                  <a:cubicBezTo>
                    <a:pt x="34" y="10"/>
                    <a:pt x="28" y="9"/>
                    <a:pt x="23" y="7"/>
                  </a:cubicBezTo>
                  <a:cubicBezTo>
                    <a:pt x="18" y="6"/>
                    <a:pt x="14" y="5"/>
                    <a:pt x="11" y="4"/>
                  </a:cubicBezTo>
                  <a:cubicBezTo>
                    <a:pt x="4" y="2"/>
                    <a:pt x="0" y="1"/>
                    <a:pt x="0" y="1"/>
                  </a:cubicBezTo>
                  <a:cubicBezTo>
                    <a:pt x="0" y="1"/>
                    <a:pt x="4" y="0"/>
                    <a:pt x="11" y="2"/>
                  </a:cubicBezTo>
                  <a:cubicBezTo>
                    <a:pt x="15" y="2"/>
                    <a:pt x="19" y="4"/>
                    <a:pt x="24" y="4"/>
                  </a:cubicBezTo>
                  <a:cubicBezTo>
                    <a:pt x="28" y="5"/>
                    <a:pt x="34" y="6"/>
                    <a:pt x="40" y="7"/>
                  </a:cubicBezTo>
                  <a:cubicBezTo>
                    <a:pt x="53" y="8"/>
                    <a:pt x="68" y="8"/>
                    <a:pt x="85" y="10"/>
                  </a:cubicBezTo>
                  <a:cubicBezTo>
                    <a:pt x="101" y="11"/>
                    <a:pt x="120" y="12"/>
                    <a:pt x="139" y="13"/>
                  </a:cubicBezTo>
                  <a:cubicBezTo>
                    <a:pt x="158" y="14"/>
                    <a:pt x="176" y="14"/>
                    <a:pt x="193" y="13"/>
                  </a:cubicBezTo>
                  <a:cubicBezTo>
                    <a:pt x="210" y="13"/>
                    <a:pt x="225" y="11"/>
                    <a:pt x="237" y="10"/>
                  </a:cubicBezTo>
                  <a:cubicBezTo>
                    <a:pt x="250" y="9"/>
                    <a:pt x="260" y="8"/>
                    <a:pt x="267" y="8"/>
                  </a:cubicBezTo>
                  <a:cubicBezTo>
                    <a:pt x="274" y="7"/>
                    <a:pt x="278" y="7"/>
                    <a:pt x="278" y="8"/>
                  </a:cubicBez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 name="ïşḷïdè"/>
            <p:cNvSpPr/>
            <p:nvPr/>
          </p:nvSpPr>
          <p:spPr bwMode="auto">
            <a:xfrm>
              <a:off x="4379" y="3069"/>
              <a:ext cx="51" cy="1118"/>
            </a:xfrm>
            <a:custGeom>
              <a:avLst/>
              <a:gdLst>
                <a:gd name="T0" fmla="*/ 2 w 14"/>
                <a:gd name="T1" fmla="*/ 306 h 306"/>
                <a:gd name="T2" fmla="*/ 1 w 14"/>
                <a:gd name="T3" fmla="*/ 294 h 306"/>
                <a:gd name="T4" fmla="*/ 0 w 14"/>
                <a:gd name="T5" fmla="*/ 261 h 306"/>
                <a:gd name="T6" fmla="*/ 0 w 14"/>
                <a:gd name="T7" fmla="*/ 212 h 306"/>
                <a:gd name="T8" fmla="*/ 1 w 14"/>
                <a:gd name="T9" fmla="*/ 153 h 306"/>
                <a:gd name="T10" fmla="*/ 1 w 14"/>
                <a:gd name="T11" fmla="*/ 93 h 306"/>
                <a:gd name="T12" fmla="*/ 5 w 14"/>
                <a:gd name="T13" fmla="*/ 44 h 306"/>
                <a:gd name="T14" fmla="*/ 10 w 14"/>
                <a:gd name="T15" fmla="*/ 12 h 306"/>
                <a:gd name="T16" fmla="*/ 13 w 14"/>
                <a:gd name="T17" fmla="*/ 0 h 306"/>
                <a:gd name="T18" fmla="*/ 12 w 14"/>
                <a:gd name="T19" fmla="*/ 12 h 306"/>
                <a:gd name="T20" fmla="*/ 8 w 14"/>
                <a:gd name="T21" fmla="*/ 45 h 306"/>
                <a:gd name="T22" fmla="*/ 6 w 14"/>
                <a:gd name="T23" fmla="*/ 93 h 306"/>
                <a:gd name="T24" fmla="*/ 6 w 14"/>
                <a:gd name="T25" fmla="*/ 153 h 306"/>
                <a:gd name="T26" fmla="*/ 4 w 14"/>
                <a:gd name="T27" fmla="*/ 261 h 306"/>
                <a:gd name="T28" fmla="*/ 3 w 14"/>
                <a:gd name="T29" fmla="*/ 294 h 306"/>
                <a:gd name="T30" fmla="*/ 2 w 14"/>
                <a:gd name="T31"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306">
                  <a:moveTo>
                    <a:pt x="2" y="306"/>
                  </a:moveTo>
                  <a:cubicBezTo>
                    <a:pt x="2" y="306"/>
                    <a:pt x="1" y="301"/>
                    <a:pt x="1" y="294"/>
                  </a:cubicBezTo>
                  <a:cubicBezTo>
                    <a:pt x="1" y="286"/>
                    <a:pt x="1" y="275"/>
                    <a:pt x="0" y="261"/>
                  </a:cubicBezTo>
                  <a:cubicBezTo>
                    <a:pt x="0" y="247"/>
                    <a:pt x="0" y="230"/>
                    <a:pt x="0" y="212"/>
                  </a:cubicBezTo>
                  <a:cubicBezTo>
                    <a:pt x="0" y="194"/>
                    <a:pt x="1" y="174"/>
                    <a:pt x="1" y="153"/>
                  </a:cubicBezTo>
                  <a:cubicBezTo>
                    <a:pt x="1" y="132"/>
                    <a:pt x="1" y="111"/>
                    <a:pt x="1" y="93"/>
                  </a:cubicBezTo>
                  <a:cubicBezTo>
                    <a:pt x="2" y="75"/>
                    <a:pt x="3" y="58"/>
                    <a:pt x="5" y="44"/>
                  </a:cubicBezTo>
                  <a:cubicBezTo>
                    <a:pt x="6" y="31"/>
                    <a:pt x="8" y="20"/>
                    <a:pt x="10" y="12"/>
                  </a:cubicBezTo>
                  <a:cubicBezTo>
                    <a:pt x="12" y="4"/>
                    <a:pt x="13" y="0"/>
                    <a:pt x="13" y="0"/>
                  </a:cubicBezTo>
                  <a:cubicBezTo>
                    <a:pt x="14" y="0"/>
                    <a:pt x="13" y="5"/>
                    <a:pt x="12" y="12"/>
                  </a:cubicBezTo>
                  <a:cubicBezTo>
                    <a:pt x="11" y="20"/>
                    <a:pt x="10" y="31"/>
                    <a:pt x="8" y="45"/>
                  </a:cubicBezTo>
                  <a:cubicBezTo>
                    <a:pt x="7" y="59"/>
                    <a:pt x="7" y="75"/>
                    <a:pt x="6" y="93"/>
                  </a:cubicBezTo>
                  <a:cubicBezTo>
                    <a:pt x="6" y="111"/>
                    <a:pt x="6" y="132"/>
                    <a:pt x="6" y="153"/>
                  </a:cubicBezTo>
                  <a:cubicBezTo>
                    <a:pt x="5" y="195"/>
                    <a:pt x="5" y="233"/>
                    <a:pt x="4" y="261"/>
                  </a:cubicBezTo>
                  <a:cubicBezTo>
                    <a:pt x="4" y="275"/>
                    <a:pt x="3" y="286"/>
                    <a:pt x="3" y="294"/>
                  </a:cubicBezTo>
                  <a:cubicBezTo>
                    <a:pt x="3" y="301"/>
                    <a:pt x="2" y="306"/>
                    <a:pt x="2" y="306"/>
                  </a:cubicBez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iṡ1ïdé"/>
            <p:cNvSpPr/>
            <p:nvPr/>
          </p:nvSpPr>
          <p:spPr bwMode="auto">
            <a:xfrm>
              <a:off x="4521" y="2510"/>
              <a:ext cx="209" cy="190"/>
            </a:xfrm>
            <a:custGeom>
              <a:avLst/>
              <a:gdLst>
                <a:gd name="T0" fmla="*/ 7 w 57"/>
                <a:gd name="T1" fmla="*/ 0 h 52"/>
                <a:gd name="T2" fmla="*/ 0 w 57"/>
                <a:gd name="T3" fmla="*/ 38 h 52"/>
                <a:gd name="T4" fmla="*/ 54 w 57"/>
                <a:gd name="T5" fmla="*/ 45 h 52"/>
                <a:gd name="T6" fmla="*/ 57 w 57"/>
                <a:gd name="T7" fmla="*/ 5 h 52"/>
                <a:gd name="T8" fmla="*/ 7 w 57"/>
                <a:gd name="T9" fmla="*/ 0 h 52"/>
              </a:gdLst>
              <a:ahLst/>
              <a:cxnLst>
                <a:cxn ang="0">
                  <a:pos x="T0" y="T1"/>
                </a:cxn>
                <a:cxn ang="0">
                  <a:pos x="T2" y="T3"/>
                </a:cxn>
                <a:cxn ang="0">
                  <a:pos x="T4" y="T5"/>
                </a:cxn>
                <a:cxn ang="0">
                  <a:pos x="T6" y="T7"/>
                </a:cxn>
                <a:cxn ang="0">
                  <a:pos x="T8" y="T9"/>
                </a:cxn>
              </a:cxnLst>
              <a:rect l="0" t="0" r="r" b="b"/>
              <a:pathLst>
                <a:path w="57" h="52">
                  <a:moveTo>
                    <a:pt x="7" y="0"/>
                  </a:moveTo>
                  <a:cubicBezTo>
                    <a:pt x="0" y="38"/>
                    <a:pt x="0" y="38"/>
                    <a:pt x="0" y="38"/>
                  </a:cubicBezTo>
                  <a:cubicBezTo>
                    <a:pt x="0" y="38"/>
                    <a:pt x="11" y="52"/>
                    <a:pt x="54" y="45"/>
                  </a:cubicBezTo>
                  <a:cubicBezTo>
                    <a:pt x="56" y="14"/>
                    <a:pt x="57" y="5"/>
                    <a:pt x="57" y="5"/>
                  </a:cubicBezTo>
                  <a:lnTo>
                    <a:pt x="7" y="0"/>
                  </a:lnTo>
                  <a:close/>
                </a:path>
              </a:pathLst>
            </a:custGeom>
            <a:solidFill>
              <a:srgbClr val="4444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 name="íṡḷíde"/>
            <p:cNvSpPr/>
            <p:nvPr/>
          </p:nvSpPr>
          <p:spPr bwMode="auto">
            <a:xfrm>
              <a:off x="4310" y="1503"/>
              <a:ext cx="156" cy="183"/>
            </a:xfrm>
            <a:custGeom>
              <a:avLst/>
              <a:gdLst>
                <a:gd name="T0" fmla="*/ 68 w 89"/>
                <a:gd name="T1" fmla="*/ 104 h 104"/>
                <a:gd name="T2" fmla="*/ 0 w 89"/>
                <a:gd name="T3" fmla="*/ 0 h 104"/>
                <a:gd name="T4" fmla="*/ 12 w 89"/>
                <a:gd name="T5" fmla="*/ 0 h 104"/>
                <a:gd name="T6" fmla="*/ 89 w 89"/>
                <a:gd name="T7" fmla="*/ 83 h 104"/>
                <a:gd name="T8" fmla="*/ 68 w 89"/>
                <a:gd name="T9" fmla="*/ 104 h 104"/>
              </a:gdLst>
              <a:ahLst/>
              <a:cxnLst>
                <a:cxn ang="0">
                  <a:pos x="T0" y="T1"/>
                </a:cxn>
                <a:cxn ang="0">
                  <a:pos x="T2" y="T3"/>
                </a:cxn>
                <a:cxn ang="0">
                  <a:pos x="T4" y="T5"/>
                </a:cxn>
                <a:cxn ang="0">
                  <a:pos x="T6" y="T7"/>
                </a:cxn>
                <a:cxn ang="0">
                  <a:pos x="T8" y="T9"/>
                </a:cxn>
              </a:cxnLst>
              <a:rect l="0" t="0" r="r" b="b"/>
              <a:pathLst>
                <a:path w="89" h="104">
                  <a:moveTo>
                    <a:pt x="68" y="104"/>
                  </a:moveTo>
                  <a:lnTo>
                    <a:pt x="0" y="0"/>
                  </a:lnTo>
                  <a:lnTo>
                    <a:pt x="12" y="0"/>
                  </a:lnTo>
                  <a:lnTo>
                    <a:pt x="89" y="83"/>
                  </a:lnTo>
                  <a:lnTo>
                    <a:pt x="68" y="10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 name="ïśḻîdê"/>
            <p:cNvSpPr/>
            <p:nvPr/>
          </p:nvSpPr>
          <p:spPr bwMode="auto">
            <a:xfrm>
              <a:off x="4145" y="1313"/>
              <a:ext cx="311" cy="299"/>
            </a:xfrm>
            <a:custGeom>
              <a:avLst/>
              <a:gdLst>
                <a:gd name="T0" fmla="*/ 27 w 85"/>
                <a:gd name="T1" fmla="*/ 23 h 82"/>
                <a:gd name="T2" fmla="*/ 58 w 85"/>
                <a:gd name="T3" fmla="*/ 63 h 82"/>
                <a:gd name="T4" fmla="*/ 27 w 85"/>
                <a:gd name="T5" fmla="*/ 23 h 82"/>
              </a:gdLst>
              <a:ahLst/>
              <a:cxnLst>
                <a:cxn ang="0">
                  <a:pos x="T0" y="T1"/>
                </a:cxn>
                <a:cxn ang="0">
                  <a:pos x="T2" y="T3"/>
                </a:cxn>
                <a:cxn ang="0">
                  <a:pos x="T4" y="T5"/>
                </a:cxn>
              </a:cxnLst>
              <a:rect l="0" t="0" r="r" b="b"/>
              <a:pathLst>
                <a:path w="85" h="82">
                  <a:moveTo>
                    <a:pt x="27" y="23"/>
                  </a:moveTo>
                  <a:cubicBezTo>
                    <a:pt x="0" y="42"/>
                    <a:pt x="29" y="82"/>
                    <a:pt x="58" y="63"/>
                  </a:cubicBezTo>
                  <a:cubicBezTo>
                    <a:pt x="85" y="45"/>
                    <a:pt x="58" y="0"/>
                    <a:pt x="27" y="23"/>
                  </a:cubicBezTo>
                  <a:close/>
                </a:path>
              </a:pathLst>
            </a:custGeom>
            <a:solidFill>
              <a:srgbClr val="4444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 name="îSľiḍê"/>
            <p:cNvSpPr/>
            <p:nvPr/>
          </p:nvSpPr>
          <p:spPr bwMode="auto">
            <a:xfrm>
              <a:off x="4152" y="1524"/>
              <a:ext cx="1114" cy="1239"/>
            </a:xfrm>
            <a:custGeom>
              <a:avLst/>
              <a:gdLst>
                <a:gd name="T0" fmla="*/ 297 w 305"/>
                <a:gd name="T1" fmla="*/ 168 h 339"/>
                <a:gd name="T2" fmla="*/ 119 w 305"/>
                <a:gd name="T3" fmla="*/ 19 h 339"/>
                <a:gd name="T4" fmla="*/ 47 w 305"/>
                <a:gd name="T5" fmla="*/ 241 h 339"/>
                <a:gd name="T6" fmla="*/ 297 w 305"/>
                <a:gd name="T7" fmla="*/ 168 h 339"/>
              </a:gdLst>
              <a:ahLst/>
              <a:cxnLst>
                <a:cxn ang="0">
                  <a:pos x="T0" y="T1"/>
                </a:cxn>
                <a:cxn ang="0">
                  <a:pos x="T2" y="T3"/>
                </a:cxn>
                <a:cxn ang="0">
                  <a:pos x="T4" y="T5"/>
                </a:cxn>
                <a:cxn ang="0">
                  <a:pos x="T6" y="T7"/>
                </a:cxn>
              </a:cxnLst>
              <a:rect l="0" t="0" r="r" b="b"/>
              <a:pathLst>
                <a:path w="305" h="339">
                  <a:moveTo>
                    <a:pt x="297" y="168"/>
                  </a:moveTo>
                  <a:cubicBezTo>
                    <a:pt x="292" y="63"/>
                    <a:pt x="226" y="0"/>
                    <a:pt x="119" y="19"/>
                  </a:cubicBezTo>
                  <a:cubicBezTo>
                    <a:pt x="12" y="39"/>
                    <a:pt x="0" y="161"/>
                    <a:pt x="47" y="241"/>
                  </a:cubicBezTo>
                  <a:cubicBezTo>
                    <a:pt x="93" y="321"/>
                    <a:pt x="305" y="339"/>
                    <a:pt x="297" y="168"/>
                  </a:cubicBez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 name="íśḻídè"/>
            <p:cNvSpPr/>
            <p:nvPr/>
          </p:nvSpPr>
          <p:spPr bwMode="auto">
            <a:xfrm>
              <a:off x="5526" y="3208"/>
              <a:ext cx="448" cy="439"/>
            </a:xfrm>
            <a:custGeom>
              <a:avLst/>
              <a:gdLst>
                <a:gd name="T0" fmla="*/ 9 w 123"/>
                <a:gd name="T1" fmla="*/ 0 h 120"/>
                <a:gd name="T2" fmla="*/ 118 w 123"/>
                <a:gd name="T3" fmla="*/ 98 h 120"/>
                <a:gd name="T4" fmla="*/ 92 w 123"/>
                <a:gd name="T5" fmla="*/ 72 h 120"/>
                <a:gd name="T6" fmla="*/ 44 w 123"/>
                <a:gd name="T7" fmla="*/ 59 h 120"/>
                <a:gd name="T8" fmla="*/ 0 w 123"/>
                <a:gd name="T9" fmla="*/ 39 h 120"/>
                <a:gd name="T10" fmla="*/ 9 w 123"/>
                <a:gd name="T11" fmla="*/ 0 h 120"/>
              </a:gdLst>
              <a:ahLst/>
              <a:cxnLst>
                <a:cxn ang="0">
                  <a:pos x="T0" y="T1"/>
                </a:cxn>
                <a:cxn ang="0">
                  <a:pos x="T2" y="T3"/>
                </a:cxn>
                <a:cxn ang="0">
                  <a:pos x="T4" y="T5"/>
                </a:cxn>
                <a:cxn ang="0">
                  <a:pos x="T6" y="T7"/>
                </a:cxn>
                <a:cxn ang="0">
                  <a:pos x="T8" y="T9"/>
                </a:cxn>
                <a:cxn ang="0">
                  <a:pos x="T10" y="T11"/>
                </a:cxn>
              </a:cxnLst>
              <a:rect l="0" t="0" r="r" b="b"/>
              <a:pathLst>
                <a:path w="123" h="120">
                  <a:moveTo>
                    <a:pt x="9" y="0"/>
                  </a:moveTo>
                  <a:cubicBezTo>
                    <a:pt x="52" y="4"/>
                    <a:pt x="123" y="28"/>
                    <a:pt x="118" y="98"/>
                  </a:cubicBezTo>
                  <a:cubicBezTo>
                    <a:pt x="116" y="120"/>
                    <a:pt x="94" y="97"/>
                    <a:pt x="92" y="72"/>
                  </a:cubicBezTo>
                  <a:cubicBezTo>
                    <a:pt x="72" y="94"/>
                    <a:pt x="53" y="90"/>
                    <a:pt x="44" y="59"/>
                  </a:cubicBezTo>
                  <a:cubicBezTo>
                    <a:pt x="35" y="41"/>
                    <a:pt x="0" y="39"/>
                    <a:pt x="0" y="39"/>
                  </a:cubicBezTo>
                  <a:lnTo>
                    <a:pt x="9" y="0"/>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 name="iṥļïďé"/>
            <p:cNvSpPr/>
            <p:nvPr/>
          </p:nvSpPr>
          <p:spPr bwMode="auto">
            <a:xfrm>
              <a:off x="4879" y="2011"/>
              <a:ext cx="167" cy="160"/>
            </a:xfrm>
            <a:custGeom>
              <a:avLst/>
              <a:gdLst>
                <a:gd name="T0" fmla="*/ 27 w 46"/>
                <a:gd name="T1" fmla="*/ 6 h 44"/>
                <a:gd name="T2" fmla="*/ 24 w 46"/>
                <a:gd name="T3" fmla="*/ 43 h 44"/>
                <a:gd name="T4" fmla="*/ 27 w 46"/>
                <a:gd name="T5" fmla="*/ 6 h 44"/>
              </a:gdLst>
              <a:ahLst/>
              <a:cxnLst>
                <a:cxn ang="0">
                  <a:pos x="T0" y="T1"/>
                </a:cxn>
                <a:cxn ang="0">
                  <a:pos x="T2" y="T3"/>
                </a:cxn>
                <a:cxn ang="0">
                  <a:pos x="T4" y="T5"/>
                </a:cxn>
              </a:cxnLst>
              <a:rect l="0" t="0" r="r" b="b"/>
              <a:pathLst>
                <a:path w="46" h="44">
                  <a:moveTo>
                    <a:pt x="27" y="6"/>
                  </a:moveTo>
                  <a:cubicBezTo>
                    <a:pt x="46" y="11"/>
                    <a:pt x="36" y="44"/>
                    <a:pt x="24" y="43"/>
                  </a:cubicBezTo>
                  <a:cubicBezTo>
                    <a:pt x="0" y="40"/>
                    <a:pt x="9" y="0"/>
                    <a:pt x="27"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 name="ïṥḻïďê"/>
            <p:cNvSpPr/>
            <p:nvPr/>
          </p:nvSpPr>
          <p:spPr bwMode="auto">
            <a:xfrm>
              <a:off x="4287" y="1744"/>
              <a:ext cx="439" cy="719"/>
            </a:xfrm>
            <a:custGeom>
              <a:avLst/>
              <a:gdLst>
                <a:gd name="T0" fmla="*/ 42 w 120"/>
                <a:gd name="T1" fmla="*/ 194 h 197"/>
                <a:gd name="T2" fmla="*/ 55 w 120"/>
                <a:gd name="T3" fmla="*/ 194 h 197"/>
                <a:gd name="T4" fmla="*/ 84 w 120"/>
                <a:gd name="T5" fmla="*/ 176 h 197"/>
                <a:gd name="T6" fmla="*/ 113 w 120"/>
                <a:gd name="T7" fmla="*/ 65 h 197"/>
                <a:gd name="T8" fmla="*/ 104 w 120"/>
                <a:gd name="T9" fmla="*/ 34 h 197"/>
                <a:gd name="T10" fmla="*/ 82 w 120"/>
                <a:gd name="T11" fmla="*/ 14 h 197"/>
                <a:gd name="T12" fmla="*/ 32 w 120"/>
                <a:gd name="T13" fmla="*/ 12 h 197"/>
                <a:gd name="T14" fmla="*/ 6 w 120"/>
                <a:gd name="T15" fmla="*/ 33 h 197"/>
                <a:gd name="T16" fmla="*/ 0 w 120"/>
                <a:gd name="T17" fmla="*/ 45 h 197"/>
                <a:gd name="T18" fmla="*/ 0 w 120"/>
                <a:gd name="T19" fmla="*/ 42 h 197"/>
                <a:gd name="T20" fmla="*/ 2 w 120"/>
                <a:gd name="T21" fmla="*/ 38 h 197"/>
                <a:gd name="T22" fmla="*/ 4 w 120"/>
                <a:gd name="T23" fmla="*/ 32 h 197"/>
                <a:gd name="T24" fmla="*/ 31 w 120"/>
                <a:gd name="T25" fmla="*/ 8 h 197"/>
                <a:gd name="T26" fmla="*/ 84 w 120"/>
                <a:gd name="T27" fmla="*/ 9 h 197"/>
                <a:gd name="T28" fmla="*/ 109 w 120"/>
                <a:gd name="T29" fmla="*/ 31 h 197"/>
                <a:gd name="T30" fmla="*/ 118 w 120"/>
                <a:gd name="T31" fmla="*/ 64 h 197"/>
                <a:gd name="T32" fmla="*/ 87 w 120"/>
                <a:gd name="T33" fmla="*/ 178 h 197"/>
                <a:gd name="T34" fmla="*/ 71 w 120"/>
                <a:gd name="T35" fmla="*/ 191 h 197"/>
                <a:gd name="T36" fmla="*/ 55 w 120"/>
                <a:gd name="T37" fmla="*/ 196 h 197"/>
                <a:gd name="T38" fmla="*/ 45 w 120"/>
                <a:gd name="T39" fmla="*/ 196 h 197"/>
                <a:gd name="T40" fmla="*/ 42 w 120"/>
                <a:gd name="T41" fmla="*/ 19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197">
                  <a:moveTo>
                    <a:pt x="42" y="194"/>
                  </a:moveTo>
                  <a:cubicBezTo>
                    <a:pt x="42" y="194"/>
                    <a:pt x="47" y="195"/>
                    <a:pt x="55" y="194"/>
                  </a:cubicBezTo>
                  <a:cubicBezTo>
                    <a:pt x="63" y="193"/>
                    <a:pt x="75" y="187"/>
                    <a:pt x="84" y="176"/>
                  </a:cubicBezTo>
                  <a:cubicBezTo>
                    <a:pt x="103" y="152"/>
                    <a:pt x="115" y="110"/>
                    <a:pt x="113" y="65"/>
                  </a:cubicBezTo>
                  <a:cubicBezTo>
                    <a:pt x="113" y="53"/>
                    <a:pt x="110" y="42"/>
                    <a:pt x="104" y="34"/>
                  </a:cubicBezTo>
                  <a:cubicBezTo>
                    <a:pt x="99" y="25"/>
                    <a:pt x="91" y="18"/>
                    <a:pt x="82" y="14"/>
                  </a:cubicBezTo>
                  <a:cubicBezTo>
                    <a:pt x="65" y="5"/>
                    <a:pt x="46" y="6"/>
                    <a:pt x="32" y="12"/>
                  </a:cubicBezTo>
                  <a:cubicBezTo>
                    <a:pt x="18" y="17"/>
                    <a:pt x="10" y="26"/>
                    <a:pt x="6" y="33"/>
                  </a:cubicBezTo>
                  <a:cubicBezTo>
                    <a:pt x="2" y="40"/>
                    <a:pt x="1" y="45"/>
                    <a:pt x="0" y="45"/>
                  </a:cubicBezTo>
                  <a:cubicBezTo>
                    <a:pt x="0" y="45"/>
                    <a:pt x="0" y="44"/>
                    <a:pt x="0" y="42"/>
                  </a:cubicBezTo>
                  <a:cubicBezTo>
                    <a:pt x="1" y="40"/>
                    <a:pt x="1" y="39"/>
                    <a:pt x="2" y="38"/>
                  </a:cubicBezTo>
                  <a:cubicBezTo>
                    <a:pt x="2" y="36"/>
                    <a:pt x="3" y="34"/>
                    <a:pt x="4" y="32"/>
                  </a:cubicBezTo>
                  <a:cubicBezTo>
                    <a:pt x="8" y="25"/>
                    <a:pt x="16" y="14"/>
                    <a:pt x="31" y="8"/>
                  </a:cubicBezTo>
                  <a:cubicBezTo>
                    <a:pt x="45" y="2"/>
                    <a:pt x="65" y="0"/>
                    <a:pt x="84" y="9"/>
                  </a:cubicBezTo>
                  <a:cubicBezTo>
                    <a:pt x="94" y="14"/>
                    <a:pt x="103" y="21"/>
                    <a:pt x="109" y="31"/>
                  </a:cubicBezTo>
                  <a:cubicBezTo>
                    <a:pt x="115" y="41"/>
                    <a:pt x="118" y="52"/>
                    <a:pt x="118" y="64"/>
                  </a:cubicBezTo>
                  <a:cubicBezTo>
                    <a:pt x="120" y="111"/>
                    <a:pt x="107" y="154"/>
                    <a:pt x="87" y="178"/>
                  </a:cubicBezTo>
                  <a:cubicBezTo>
                    <a:pt x="82" y="184"/>
                    <a:pt x="76" y="188"/>
                    <a:pt x="71" y="191"/>
                  </a:cubicBezTo>
                  <a:cubicBezTo>
                    <a:pt x="65" y="194"/>
                    <a:pt x="60" y="196"/>
                    <a:pt x="55" y="196"/>
                  </a:cubicBezTo>
                  <a:cubicBezTo>
                    <a:pt x="51" y="197"/>
                    <a:pt x="48" y="196"/>
                    <a:pt x="45" y="196"/>
                  </a:cubicBezTo>
                  <a:cubicBezTo>
                    <a:pt x="43" y="195"/>
                    <a:pt x="42" y="195"/>
                    <a:pt x="42" y="194"/>
                  </a:cubicBez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 name="íṡľîḍê"/>
            <p:cNvSpPr/>
            <p:nvPr/>
          </p:nvSpPr>
          <p:spPr bwMode="auto">
            <a:xfrm>
              <a:off x="4944" y="2225"/>
              <a:ext cx="278" cy="234"/>
            </a:xfrm>
            <a:custGeom>
              <a:avLst/>
              <a:gdLst>
                <a:gd name="T0" fmla="*/ 16 w 76"/>
                <a:gd name="T1" fmla="*/ 9 h 64"/>
                <a:gd name="T2" fmla="*/ 72 w 76"/>
                <a:gd name="T3" fmla="*/ 38 h 64"/>
                <a:gd name="T4" fmla="*/ 76 w 76"/>
                <a:gd name="T5" fmla="*/ 24 h 64"/>
                <a:gd name="T6" fmla="*/ 16 w 76"/>
                <a:gd name="T7" fmla="*/ 9 h 64"/>
              </a:gdLst>
              <a:ahLst/>
              <a:cxnLst>
                <a:cxn ang="0">
                  <a:pos x="T0" y="T1"/>
                </a:cxn>
                <a:cxn ang="0">
                  <a:pos x="T2" y="T3"/>
                </a:cxn>
                <a:cxn ang="0">
                  <a:pos x="T4" y="T5"/>
                </a:cxn>
                <a:cxn ang="0">
                  <a:pos x="T6" y="T7"/>
                </a:cxn>
              </a:cxnLst>
              <a:rect l="0" t="0" r="r" b="b"/>
              <a:pathLst>
                <a:path w="76" h="64">
                  <a:moveTo>
                    <a:pt x="16" y="9"/>
                  </a:moveTo>
                  <a:cubicBezTo>
                    <a:pt x="0" y="22"/>
                    <a:pt x="43" y="64"/>
                    <a:pt x="72" y="38"/>
                  </a:cubicBezTo>
                  <a:cubicBezTo>
                    <a:pt x="73" y="33"/>
                    <a:pt x="75" y="28"/>
                    <a:pt x="76" y="24"/>
                  </a:cubicBezTo>
                  <a:cubicBezTo>
                    <a:pt x="28" y="52"/>
                    <a:pt x="29" y="0"/>
                    <a:pt x="16" y="9"/>
                  </a:cubicBezTo>
                  <a:close/>
                </a:path>
              </a:pathLst>
            </a:custGeom>
            <a:solidFill>
              <a:srgbClr val="4444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 name="i$ḻiḋe"/>
            <p:cNvSpPr/>
            <p:nvPr/>
          </p:nvSpPr>
          <p:spPr bwMode="auto">
            <a:xfrm>
              <a:off x="4540" y="2937"/>
              <a:ext cx="467" cy="575"/>
            </a:xfrm>
            <a:custGeom>
              <a:avLst/>
              <a:gdLst>
                <a:gd name="T0" fmla="*/ 0 w 266"/>
                <a:gd name="T1" fmla="*/ 111 h 327"/>
                <a:gd name="T2" fmla="*/ 172 w 266"/>
                <a:gd name="T3" fmla="*/ 327 h 327"/>
                <a:gd name="T4" fmla="*/ 266 w 266"/>
                <a:gd name="T5" fmla="*/ 192 h 327"/>
                <a:gd name="T6" fmla="*/ 116 w 266"/>
                <a:gd name="T7" fmla="*/ 0 h 327"/>
                <a:gd name="T8" fmla="*/ 0 w 266"/>
                <a:gd name="T9" fmla="*/ 111 h 327"/>
              </a:gdLst>
              <a:ahLst/>
              <a:cxnLst>
                <a:cxn ang="0">
                  <a:pos x="T0" y="T1"/>
                </a:cxn>
                <a:cxn ang="0">
                  <a:pos x="T2" y="T3"/>
                </a:cxn>
                <a:cxn ang="0">
                  <a:pos x="T4" y="T5"/>
                </a:cxn>
                <a:cxn ang="0">
                  <a:pos x="T6" y="T7"/>
                </a:cxn>
                <a:cxn ang="0">
                  <a:pos x="T8" y="T9"/>
                </a:cxn>
              </a:cxnLst>
              <a:rect l="0" t="0" r="r" b="b"/>
              <a:pathLst>
                <a:path w="266" h="327">
                  <a:moveTo>
                    <a:pt x="0" y="111"/>
                  </a:moveTo>
                  <a:lnTo>
                    <a:pt x="172" y="327"/>
                  </a:lnTo>
                  <a:lnTo>
                    <a:pt x="266" y="192"/>
                  </a:lnTo>
                  <a:lnTo>
                    <a:pt x="116" y="0"/>
                  </a:lnTo>
                  <a:lnTo>
                    <a:pt x="0" y="1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 name="ïşḻiḍê"/>
            <p:cNvSpPr/>
            <p:nvPr/>
          </p:nvSpPr>
          <p:spPr bwMode="auto">
            <a:xfrm>
              <a:off x="4076" y="2452"/>
              <a:ext cx="745" cy="715"/>
            </a:xfrm>
            <a:custGeom>
              <a:avLst/>
              <a:gdLst>
                <a:gd name="T0" fmla="*/ 118 w 204"/>
                <a:gd name="T1" fmla="*/ 196 h 196"/>
                <a:gd name="T2" fmla="*/ 204 w 204"/>
                <a:gd name="T3" fmla="*/ 136 h 196"/>
                <a:gd name="T4" fmla="*/ 118 w 204"/>
                <a:gd name="T5" fmla="*/ 196 h 196"/>
              </a:gdLst>
              <a:ahLst/>
              <a:cxnLst>
                <a:cxn ang="0">
                  <a:pos x="T0" y="T1"/>
                </a:cxn>
                <a:cxn ang="0">
                  <a:pos x="T2" y="T3"/>
                </a:cxn>
                <a:cxn ang="0">
                  <a:pos x="T4" y="T5"/>
                </a:cxn>
              </a:cxnLst>
              <a:rect l="0" t="0" r="r" b="b"/>
              <a:pathLst>
                <a:path w="204" h="196">
                  <a:moveTo>
                    <a:pt x="118" y="196"/>
                  </a:moveTo>
                  <a:cubicBezTo>
                    <a:pt x="204" y="136"/>
                    <a:pt x="204" y="136"/>
                    <a:pt x="204" y="136"/>
                  </a:cubicBezTo>
                  <a:cubicBezTo>
                    <a:pt x="166" y="0"/>
                    <a:pt x="0" y="120"/>
                    <a:pt x="118" y="1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 name="ïslíḋé"/>
            <p:cNvSpPr/>
            <p:nvPr/>
          </p:nvSpPr>
          <p:spPr bwMode="auto">
            <a:xfrm>
              <a:off x="5029" y="3179"/>
              <a:ext cx="596" cy="390"/>
            </a:xfrm>
            <a:custGeom>
              <a:avLst/>
              <a:gdLst>
                <a:gd name="T0" fmla="*/ 17 w 339"/>
                <a:gd name="T1" fmla="*/ 79 h 222"/>
                <a:gd name="T2" fmla="*/ 301 w 339"/>
                <a:gd name="T3" fmla="*/ 0 h 222"/>
                <a:gd name="T4" fmla="*/ 339 w 339"/>
                <a:gd name="T5" fmla="*/ 120 h 222"/>
                <a:gd name="T6" fmla="*/ 0 w 339"/>
                <a:gd name="T7" fmla="*/ 222 h 222"/>
                <a:gd name="T8" fmla="*/ 17 w 339"/>
                <a:gd name="T9" fmla="*/ 79 h 222"/>
              </a:gdLst>
              <a:ahLst/>
              <a:cxnLst>
                <a:cxn ang="0">
                  <a:pos x="T0" y="T1"/>
                </a:cxn>
                <a:cxn ang="0">
                  <a:pos x="T2" y="T3"/>
                </a:cxn>
                <a:cxn ang="0">
                  <a:pos x="T4" y="T5"/>
                </a:cxn>
                <a:cxn ang="0">
                  <a:pos x="T6" y="T7"/>
                </a:cxn>
                <a:cxn ang="0">
                  <a:pos x="T8" y="T9"/>
                </a:cxn>
              </a:cxnLst>
              <a:rect l="0" t="0" r="r" b="b"/>
              <a:pathLst>
                <a:path w="339" h="222">
                  <a:moveTo>
                    <a:pt x="17" y="79"/>
                  </a:moveTo>
                  <a:lnTo>
                    <a:pt x="301" y="0"/>
                  </a:lnTo>
                  <a:lnTo>
                    <a:pt x="339" y="120"/>
                  </a:lnTo>
                  <a:lnTo>
                    <a:pt x="0" y="222"/>
                  </a:lnTo>
                  <a:lnTo>
                    <a:pt x="17" y="79"/>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 name="îšľíḓé"/>
            <p:cNvSpPr/>
            <p:nvPr/>
          </p:nvSpPr>
          <p:spPr bwMode="auto">
            <a:xfrm>
              <a:off x="4721" y="3204"/>
              <a:ext cx="443" cy="431"/>
            </a:xfrm>
            <a:custGeom>
              <a:avLst/>
              <a:gdLst>
                <a:gd name="T0" fmla="*/ 117 w 121"/>
                <a:gd name="T1" fmla="*/ 55 h 118"/>
                <a:gd name="T2" fmla="*/ 38 w 121"/>
                <a:gd name="T3" fmla="*/ 28 h 118"/>
                <a:gd name="T4" fmla="*/ 69 w 121"/>
                <a:gd name="T5" fmla="*/ 117 h 118"/>
                <a:gd name="T6" fmla="*/ 117 w 121"/>
                <a:gd name="T7" fmla="*/ 55 h 118"/>
              </a:gdLst>
              <a:ahLst/>
              <a:cxnLst>
                <a:cxn ang="0">
                  <a:pos x="T0" y="T1"/>
                </a:cxn>
                <a:cxn ang="0">
                  <a:pos x="T2" y="T3"/>
                </a:cxn>
                <a:cxn ang="0">
                  <a:pos x="T4" y="T5"/>
                </a:cxn>
                <a:cxn ang="0">
                  <a:pos x="T6" y="T7"/>
                </a:cxn>
              </a:cxnLst>
              <a:rect l="0" t="0" r="r" b="b"/>
              <a:pathLst>
                <a:path w="121" h="118">
                  <a:moveTo>
                    <a:pt x="117" y="55"/>
                  </a:moveTo>
                  <a:cubicBezTo>
                    <a:pt x="110" y="16"/>
                    <a:pt x="75" y="0"/>
                    <a:pt x="38" y="28"/>
                  </a:cubicBezTo>
                  <a:cubicBezTo>
                    <a:pt x="0" y="56"/>
                    <a:pt x="20" y="118"/>
                    <a:pt x="69" y="117"/>
                  </a:cubicBezTo>
                  <a:cubicBezTo>
                    <a:pt x="119" y="116"/>
                    <a:pt x="121" y="74"/>
                    <a:pt x="117" y="5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 name="ïŝ1îḓe"/>
            <p:cNvSpPr/>
            <p:nvPr/>
          </p:nvSpPr>
          <p:spPr bwMode="auto">
            <a:xfrm>
              <a:off x="5401" y="3099"/>
              <a:ext cx="376" cy="332"/>
            </a:xfrm>
            <a:custGeom>
              <a:avLst/>
              <a:gdLst>
                <a:gd name="T0" fmla="*/ 100 w 103"/>
                <a:gd name="T1" fmla="*/ 40 h 91"/>
                <a:gd name="T2" fmla="*/ 31 w 103"/>
                <a:gd name="T3" fmla="*/ 18 h 91"/>
                <a:gd name="T4" fmla="*/ 62 w 103"/>
                <a:gd name="T5" fmla="*/ 90 h 91"/>
                <a:gd name="T6" fmla="*/ 100 w 103"/>
                <a:gd name="T7" fmla="*/ 40 h 91"/>
              </a:gdLst>
              <a:ahLst/>
              <a:cxnLst>
                <a:cxn ang="0">
                  <a:pos x="T0" y="T1"/>
                </a:cxn>
                <a:cxn ang="0">
                  <a:pos x="T2" y="T3"/>
                </a:cxn>
                <a:cxn ang="0">
                  <a:pos x="T4" y="T5"/>
                </a:cxn>
                <a:cxn ang="0">
                  <a:pos x="T6" y="T7"/>
                </a:cxn>
              </a:cxnLst>
              <a:rect l="0" t="0" r="r" b="b"/>
              <a:pathLst>
                <a:path w="103" h="91">
                  <a:moveTo>
                    <a:pt x="100" y="40"/>
                  </a:moveTo>
                  <a:cubicBezTo>
                    <a:pt x="95" y="9"/>
                    <a:pt x="56" y="0"/>
                    <a:pt x="31" y="18"/>
                  </a:cubicBezTo>
                  <a:cubicBezTo>
                    <a:pt x="0" y="39"/>
                    <a:pt x="21" y="91"/>
                    <a:pt x="62" y="90"/>
                  </a:cubicBezTo>
                  <a:cubicBezTo>
                    <a:pt x="102" y="90"/>
                    <a:pt x="103" y="56"/>
                    <a:pt x="100" y="4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 name="íŝḻïdê"/>
            <p:cNvSpPr/>
            <p:nvPr/>
          </p:nvSpPr>
          <p:spPr bwMode="auto">
            <a:xfrm>
              <a:off x="4683" y="1758"/>
              <a:ext cx="441" cy="105"/>
            </a:xfrm>
            <a:custGeom>
              <a:avLst/>
              <a:gdLst>
                <a:gd name="T0" fmla="*/ 121 w 121"/>
                <a:gd name="T1" fmla="*/ 7 h 29"/>
                <a:gd name="T2" fmla="*/ 103 w 121"/>
                <a:gd name="T3" fmla="*/ 5 h 29"/>
                <a:gd name="T4" fmla="*/ 59 w 121"/>
                <a:gd name="T5" fmla="*/ 10 h 29"/>
                <a:gd name="T6" fmla="*/ 17 w 121"/>
                <a:gd name="T7" fmla="*/ 21 h 29"/>
                <a:gd name="T8" fmla="*/ 1 w 121"/>
                <a:gd name="T9" fmla="*/ 28 h 29"/>
                <a:gd name="T10" fmla="*/ 16 w 121"/>
                <a:gd name="T11" fmla="*/ 17 h 29"/>
                <a:gd name="T12" fmla="*/ 59 w 121"/>
                <a:gd name="T13" fmla="*/ 5 h 29"/>
                <a:gd name="T14" fmla="*/ 103 w 121"/>
                <a:gd name="T15" fmla="*/ 2 h 29"/>
                <a:gd name="T16" fmla="*/ 121 w 121"/>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29">
                  <a:moveTo>
                    <a:pt x="121" y="7"/>
                  </a:moveTo>
                  <a:cubicBezTo>
                    <a:pt x="121" y="8"/>
                    <a:pt x="114" y="6"/>
                    <a:pt x="103" y="5"/>
                  </a:cubicBezTo>
                  <a:cubicBezTo>
                    <a:pt x="92" y="5"/>
                    <a:pt x="76" y="7"/>
                    <a:pt x="59" y="10"/>
                  </a:cubicBezTo>
                  <a:cubicBezTo>
                    <a:pt x="42" y="12"/>
                    <a:pt x="28" y="16"/>
                    <a:pt x="17" y="21"/>
                  </a:cubicBezTo>
                  <a:cubicBezTo>
                    <a:pt x="7" y="25"/>
                    <a:pt x="1" y="29"/>
                    <a:pt x="1" y="28"/>
                  </a:cubicBezTo>
                  <a:cubicBezTo>
                    <a:pt x="0" y="28"/>
                    <a:pt x="5" y="23"/>
                    <a:pt x="16" y="17"/>
                  </a:cubicBezTo>
                  <a:cubicBezTo>
                    <a:pt x="26" y="12"/>
                    <a:pt x="41" y="7"/>
                    <a:pt x="59" y="5"/>
                  </a:cubicBezTo>
                  <a:cubicBezTo>
                    <a:pt x="76" y="2"/>
                    <a:pt x="92" y="0"/>
                    <a:pt x="103" y="2"/>
                  </a:cubicBezTo>
                  <a:cubicBezTo>
                    <a:pt x="115" y="3"/>
                    <a:pt x="121" y="6"/>
                    <a:pt x="121" y="7"/>
                  </a:cubicBez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 name="íşľîďê"/>
            <p:cNvSpPr/>
            <p:nvPr/>
          </p:nvSpPr>
          <p:spPr bwMode="auto">
            <a:xfrm>
              <a:off x="4865" y="1912"/>
              <a:ext cx="86" cy="72"/>
            </a:xfrm>
            <a:custGeom>
              <a:avLst/>
              <a:gdLst>
                <a:gd name="T0" fmla="*/ 24 w 24"/>
                <a:gd name="T1" fmla="*/ 1 h 20"/>
                <a:gd name="T2" fmla="*/ 20 w 24"/>
                <a:gd name="T3" fmla="*/ 4 h 20"/>
                <a:gd name="T4" fmla="*/ 11 w 24"/>
                <a:gd name="T5" fmla="*/ 9 h 20"/>
                <a:gd name="T6" fmla="*/ 1 w 24"/>
                <a:gd name="T7" fmla="*/ 20 h 20"/>
                <a:gd name="T8" fmla="*/ 1 w 24"/>
                <a:gd name="T9" fmla="*/ 15 h 20"/>
                <a:gd name="T10" fmla="*/ 8 w 24"/>
                <a:gd name="T11" fmla="*/ 5 h 20"/>
                <a:gd name="T12" fmla="*/ 19 w 24"/>
                <a:gd name="T13" fmla="*/ 0 h 20"/>
                <a:gd name="T14" fmla="*/ 24 w 24"/>
                <a:gd name="T15" fmla="*/ 1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0">
                  <a:moveTo>
                    <a:pt x="24" y="1"/>
                  </a:moveTo>
                  <a:cubicBezTo>
                    <a:pt x="24" y="2"/>
                    <a:pt x="22" y="3"/>
                    <a:pt x="20" y="4"/>
                  </a:cubicBezTo>
                  <a:cubicBezTo>
                    <a:pt x="17" y="5"/>
                    <a:pt x="14" y="6"/>
                    <a:pt x="11" y="9"/>
                  </a:cubicBezTo>
                  <a:cubicBezTo>
                    <a:pt x="5" y="14"/>
                    <a:pt x="2" y="20"/>
                    <a:pt x="1" y="20"/>
                  </a:cubicBezTo>
                  <a:cubicBezTo>
                    <a:pt x="0" y="20"/>
                    <a:pt x="0" y="18"/>
                    <a:pt x="1" y="15"/>
                  </a:cubicBezTo>
                  <a:cubicBezTo>
                    <a:pt x="2" y="12"/>
                    <a:pt x="4" y="8"/>
                    <a:pt x="8" y="5"/>
                  </a:cubicBezTo>
                  <a:cubicBezTo>
                    <a:pt x="11" y="2"/>
                    <a:pt x="15" y="0"/>
                    <a:pt x="19" y="0"/>
                  </a:cubicBezTo>
                  <a:cubicBezTo>
                    <a:pt x="22" y="0"/>
                    <a:pt x="24" y="1"/>
                    <a:pt x="24" y="1"/>
                  </a:cubicBez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 name="îŝlidê"/>
            <p:cNvSpPr/>
            <p:nvPr/>
          </p:nvSpPr>
          <p:spPr bwMode="auto">
            <a:xfrm>
              <a:off x="4401" y="1334"/>
              <a:ext cx="441" cy="785"/>
            </a:xfrm>
            <a:custGeom>
              <a:avLst/>
              <a:gdLst>
                <a:gd name="T0" fmla="*/ 13 w 121"/>
                <a:gd name="T1" fmla="*/ 210 h 215"/>
                <a:gd name="T2" fmla="*/ 121 w 121"/>
                <a:gd name="T3" fmla="*/ 71 h 215"/>
                <a:gd name="T4" fmla="*/ 106 w 121"/>
                <a:gd name="T5" fmla="*/ 69 h 215"/>
                <a:gd name="T6" fmla="*/ 22 w 121"/>
                <a:gd name="T7" fmla="*/ 215 h 215"/>
                <a:gd name="T8" fmla="*/ 13 w 121"/>
                <a:gd name="T9" fmla="*/ 210 h 215"/>
              </a:gdLst>
              <a:ahLst/>
              <a:cxnLst>
                <a:cxn ang="0">
                  <a:pos x="T0" y="T1"/>
                </a:cxn>
                <a:cxn ang="0">
                  <a:pos x="T2" y="T3"/>
                </a:cxn>
                <a:cxn ang="0">
                  <a:pos x="T4" y="T5"/>
                </a:cxn>
                <a:cxn ang="0">
                  <a:pos x="T6" y="T7"/>
                </a:cxn>
                <a:cxn ang="0">
                  <a:pos x="T8" y="T9"/>
                </a:cxn>
              </a:cxnLst>
              <a:rect l="0" t="0" r="r" b="b"/>
              <a:pathLst>
                <a:path w="121" h="215">
                  <a:moveTo>
                    <a:pt x="13" y="210"/>
                  </a:moveTo>
                  <a:cubicBezTo>
                    <a:pt x="0" y="105"/>
                    <a:pt x="73" y="0"/>
                    <a:pt x="121" y="71"/>
                  </a:cubicBezTo>
                  <a:cubicBezTo>
                    <a:pt x="115" y="70"/>
                    <a:pt x="106" y="69"/>
                    <a:pt x="106" y="69"/>
                  </a:cubicBezTo>
                  <a:cubicBezTo>
                    <a:pt x="79" y="40"/>
                    <a:pt x="31" y="87"/>
                    <a:pt x="22" y="215"/>
                  </a:cubicBezTo>
                  <a:cubicBezTo>
                    <a:pt x="20" y="215"/>
                    <a:pt x="13" y="210"/>
                    <a:pt x="13" y="210"/>
                  </a:cubicBezTo>
                  <a:close/>
                </a:path>
              </a:pathLst>
            </a:custGeom>
            <a:solidFill>
              <a:srgbClr val="4444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3" name="îs1ïḋé"/>
            <p:cNvSpPr/>
            <p:nvPr/>
          </p:nvSpPr>
          <p:spPr bwMode="auto">
            <a:xfrm>
              <a:off x="4503" y="2255"/>
              <a:ext cx="471" cy="255"/>
            </a:xfrm>
            <a:custGeom>
              <a:avLst/>
              <a:gdLst>
                <a:gd name="T0" fmla="*/ 10 w 129"/>
                <a:gd name="T1" fmla="*/ 0 h 70"/>
                <a:gd name="T2" fmla="*/ 127 w 129"/>
                <a:gd name="T3" fmla="*/ 44 h 70"/>
                <a:gd name="T4" fmla="*/ 129 w 129"/>
                <a:gd name="T5" fmla="*/ 51 h 70"/>
                <a:gd name="T6" fmla="*/ 5 w 129"/>
                <a:gd name="T7" fmla="*/ 10 h 70"/>
                <a:gd name="T8" fmla="*/ 10 w 129"/>
                <a:gd name="T9" fmla="*/ 0 h 70"/>
              </a:gdLst>
              <a:ahLst/>
              <a:cxnLst>
                <a:cxn ang="0">
                  <a:pos x="T0" y="T1"/>
                </a:cxn>
                <a:cxn ang="0">
                  <a:pos x="T2" y="T3"/>
                </a:cxn>
                <a:cxn ang="0">
                  <a:pos x="T4" y="T5"/>
                </a:cxn>
                <a:cxn ang="0">
                  <a:pos x="T6" y="T7"/>
                </a:cxn>
                <a:cxn ang="0">
                  <a:pos x="T8" y="T9"/>
                </a:cxn>
              </a:cxnLst>
              <a:rect l="0" t="0" r="r" b="b"/>
              <a:pathLst>
                <a:path w="129" h="70">
                  <a:moveTo>
                    <a:pt x="10" y="0"/>
                  </a:moveTo>
                  <a:cubicBezTo>
                    <a:pt x="39" y="37"/>
                    <a:pt x="91" y="56"/>
                    <a:pt x="127" y="44"/>
                  </a:cubicBezTo>
                  <a:cubicBezTo>
                    <a:pt x="128" y="47"/>
                    <a:pt x="129" y="51"/>
                    <a:pt x="129" y="51"/>
                  </a:cubicBezTo>
                  <a:cubicBezTo>
                    <a:pt x="86" y="70"/>
                    <a:pt x="25" y="44"/>
                    <a:pt x="5" y="10"/>
                  </a:cubicBezTo>
                  <a:cubicBezTo>
                    <a:pt x="0" y="2"/>
                    <a:pt x="10" y="0"/>
                    <a:pt x="1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4" name="íşļídè"/>
            <p:cNvSpPr/>
            <p:nvPr/>
          </p:nvSpPr>
          <p:spPr bwMode="auto">
            <a:xfrm>
              <a:off x="4944" y="2361"/>
              <a:ext cx="111" cy="98"/>
            </a:xfrm>
            <a:custGeom>
              <a:avLst/>
              <a:gdLst>
                <a:gd name="T0" fmla="*/ 4 w 30"/>
                <a:gd name="T1" fmla="*/ 20 h 27"/>
                <a:gd name="T2" fmla="*/ 26 w 30"/>
                <a:gd name="T3" fmla="*/ 12 h 27"/>
                <a:gd name="T4" fmla="*/ 4 w 30"/>
                <a:gd name="T5" fmla="*/ 20 h 27"/>
              </a:gdLst>
              <a:ahLst/>
              <a:cxnLst>
                <a:cxn ang="0">
                  <a:pos x="T0" y="T1"/>
                </a:cxn>
                <a:cxn ang="0">
                  <a:pos x="T2" y="T3"/>
                </a:cxn>
                <a:cxn ang="0">
                  <a:pos x="T4" y="T5"/>
                </a:cxn>
              </a:cxnLst>
              <a:rect l="0" t="0" r="r" b="b"/>
              <a:pathLst>
                <a:path w="30" h="27">
                  <a:moveTo>
                    <a:pt x="4" y="20"/>
                  </a:moveTo>
                  <a:cubicBezTo>
                    <a:pt x="0" y="5"/>
                    <a:pt x="22" y="0"/>
                    <a:pt x="26" y="12"/>
                  </a:cubicBezTo>
                  <a:cubicBezTo>
                    <a:pt x="30" y="24"/>
                    <a:pt x="10" y="27"/>
                    <a:pt x="4" y="20"/>
                  </a:cubicBezTo>
                  <a:close/>
                </a:path>
              </a:pathLst>
            </a:custGeom>
            <a:solidFill>
              <a:srgbClr val="4444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5" name="ïṡlïďé"/>
            <p:cNvSpPr/>
            <p:nvPr/>
          </p:nvSpPr>
          <p:spPr bwMode="auto">
            <a:xfrm>
              <a:off x="4280" y="2055"/>
              <a:ext cx="406" cy="336"/>
            </a:xfrm>
            <a:custGeom>
              <a:avLst/>
              <a:gdLst>
                <a:gd name="T0" fmla="*/ 46 w 111"/>
                <a:gd name="T1" fmla="*/ 6 h 92"/>
                <a:gd name="T2" fmla="*/ 55 w 111"/>
                <a:gd name="T3" fmla="*/ 85 h 92"/>
                <a:gd name="T4" fmla="*/ 46 w 111"/>
                <a:gd name="T5" fmla="*/ 6 h 92"/>
              </a:gdLst>
              <a:ahLst/>
              <a:cxnLst>
                <a:cxn ang="0">
                  <a:pos x="T0" y="T1"/>
                </a:cxn>
                <a:cxn ang="0">
                  <a:pos x="T2" y="T3"/>
                </a:cxn>
                <a:cxn ang="0">
                  <a:pos x="T4" y="T5"/>
                </a:cxn>
              </a:cxnLst>
              <a:rect l="0" t="0" r="r" b="b"/>
              <a:pathLst>
                <a:path w="111" h="92">
                  <a:moveTo>
                    <a:pt x="46" y="6"/>
                  </a:moveTo>
                  <a:cubicBezTo>
                    <a:pt x="0" y="12"/>
                    <a:pt x="1" y="92"/>
                    <a:pt x="55" y="85"/>
                  </a:cubicBezTo>
                  <a:cubicBezTo>
                    <a:pt x="111" y="77"/>
                    <a:pt x="105" y="0"/>
                    <a:pt x="46" y="6"/>
                  </a:cubicBezTo>
                  <a:close/>
                </a:path>
              </a:pathLst>
            </a:custGeom>
            <a:solidFill>
              <a:srgbClr val="4444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—化学品的存储要求</a:t>
            </a:r>
          </a:p>
        </p:txBody>
      </p:sp>
      <p:sp>
        <p:nvSpPr>
          <p:cNvPr id="4" name="文本框 3"/>
          <p:cNvSpPr txBox="1"/>
          <p:nvPr/>
        </p:nvSpPr>
        <p:spPr>
          <a:xfrm>
            <a:off x="662940" y="1005840"/>
            <a:ext cx="7854950" cy="337185"/>
          </a:xfrm>
          <a:prstGeom prst="rect">
            <a:avLst/>
          </a:prstGeom>
          <a:noFill/>
        </p:spPr>
        <p:txBody>
          <a:bodyPr wrap="square" rtlCol="0" anchor="t">
            <a:spAutoFit/>
          </a:bodyPr>
          <a:lstStyle/>
          <a:p>
            <a:r>
              <a:rPr lang="zh-CN" altLang="en-US" sz="1600">
                <a:latin typeface="微软雅黑" panose="020B0503020204020204" charset="-122"/>
                <a:ea typeface="微软雅黑" panose="020B0503020204020204" charset="-122"/>
                <a:cs typeface="微软雅黑" panose="020B0503020204020204" charset="-122"/>
              </a:rPr>
              <a:t>化学药品的储存必需依其危害分类而不是字母排序，对各类化学品进行分类管理。</a:t>
            </a:r>
          </a:p>
        </p:txBody>
      </p:sp>
      <p:sp>
        <p:nvSpPr>
          <p:cNvPr id="2" name="文本框 1"/>
          <p:cNvSpPr txBox="1"/>
          <p:nvPr/>
        </p:nvSpPr>
        <p:spPr>
          <a:xfrm>
            <a:off x="796925" y="1492250"/>
            <a:ext cx="844550" cy="337185"/>
          </a:xfrm>
          <a:prstGeom prst="rect">
            <a:avLst/>
          </a:prstGeom>
          <a:noFill/>
        </p:spPr>
        <p:txBody>
          <a:bodyPr wrap="square" rtlCol="0" anchor="t">
            <a:spAutoFit/>
          </a:bodyPr>
          <a:lstStyle/>
          <a:p>
            <a:r>
              <a:rPr lang="zh-CN" altLang="en-US" sz="1600" b="1">
                <a:solidFill>
                  <a:srgbClr val="ED7D31"/>
                </a:solidFill>
              </a:rPr>
              <a:t>WHY?</a:t>
            </a:r>
          </a:p>
        </p:txBody>
      </p:sp>
      <p:sp>
        <p:nvSpPr>
          <p:cNvPr id="5" name="文本框 4"/>
          <p:cNvSpPr txBox="1"/>
          <p:nvPr/>
        </p:nvSpPr>
        <p:spPr>
          <a:xfrm>
            <a:off x="920750" y="1880235"/>
            <a:ext cx="3827145" cy="1814830"/>
          </a:xfrm>
          <a:prstGeom prst="rect">
            <a:avLst/>
          </a:prstGeom>
          <a:noFill/>
        </p:spPr>
        <p:txBody>
          <a:bodyPr wrap="square" rtlCol="0" anchor="t">
            <a:spAutoFit/>
          </a:bodyPr>
          <a:lstStyle/>
          <a:p>
            <a:pPr>
              <a:lnSpc>
                <a:spcPct val="200000"/>
              </a:lnSpc>
            </a:pPr>
            <a:r>
              <a:rPr lang="zh-CN" altLang="en-US" sz="1400">
                <a:solidFill>
                  <a:schemeClr val="tx1">
                    <a:lumMod val="75000"/>
                    <a:lumOff val="25000"/>
                  </a:schemeClr>
                </a:solidFill>
              </a:rPr>
              <a:t>氧化剂 + 还原剂</a:t>
            </a:r>
          </a:p>
          <a:p>
            <a:pPr>
              <a:lnSpc>
                <a:spcPct val="200000"/>
              </a:lnSpc>
            </a:pPr>
            <a:r>
              <a:rPr lang="zh-CN" altLang="en-US" sz="1400">
                <a:solidFill>
                  <a:schemeClr val="tx1">
                    <a:lumMod val="75000"/>
                    <a:lumOff val="25000"/>
                  </a:schemeClr>
                </a:solidFill>
              </a:rPr>
              <a:t>氧化性盐 + 强酸（易染燃物存在）</a:t>
            </a:r>
          </a:p>
          <a:p>
            <a:pPr>
              <a:lnSpc>
                <a:spcPct val="200000"/>
              </a:lnSpc>
            </a:pPr>
            <a:r>
              <a:rPr lang="zh-CN" altLang="en-US" sz="1400">
                <a:solidFill>
                  <a:schemeClr val="tx1">
                    <a:lumMod val="75000"/>
                    <a:lumOff val="25000"/>
                  </a:schemeClr>
                </a:solidFill>
              </a:rPr>
              <a:t>能产生不稳定物质的两种或两中以上的物质</a:t>
            </a:r>
          </a:p>
          <a:p>
            <a:pPr>
              <a:lnSpc>
                <a:spcPct val="200000"/>
              </a:lnSpc>
            </a:pPr>
            <a:r>
              <a:rPr lang="zh-CN" altLang="en-US" sz="1400">
                <a:solidFill>
                  <a:schemeClr val="tx1">
                    <a:lumMod val="75000"/>
                    <a:lumOff val="25000"/>
                  </a:schemeClr>
                </a:solidFill>
              </a:rPr>
              <a:t>所有这些组合可能导致爆炸或发热反应!!!</a:t>
            </a:r>
          </a:p>
        </p:txBody>
      </p:sp>
      <p:grpSp>
        <p:nvGrpSpPr>
          <p:cNvPr id="6" name="组合 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4989195" y="1635125"/>
            <a:ext cx="3842385" cy="3383915"/>
            <a:chOff x="3808413" y="1409700"/>
            <a:chExt cx="4575175" cy="4029075"/>
          </a:xfrm>
        </p:grpSpPr>
        <p:sp>
          <p:nvSpPr>
            <p:cNvPr id="7" name="ïṧļíḓè"/>
            <p:cNvSpPr/>
            <p:nvPr/>
          </p:nvSpPr>
          <p:spPr bwMode="auto">
            <a:xfrm>
              <a:off x="4108451" y="4117975"/>
              <a:ext cx="411163" cy="220663"/>
            </a:xfrm>
            <a:custGeom>
              <a:avLst/>
              <a:gdLst>
                <a:gd name="T0" fmla="*/ 259 w 259"/>
                <a:gd name="T1" fmla="*/ 63 h 139"/>
                <a:gd name="T2" fmla="*/ 19 w 259"/>
                <a:gd name="T3" fmla="*/ 139 h 139"/>
                <a:gd name="T4" fmla="*/ 0 w 259"/>
                <a:gd name="T5" fmla="*/ 76 h 139"/>
                <a:gd name="T6" fmla="*/ 240 w 259"/>
                <a:gd name="T7" fmla="*/ 0 h 139"/>
                <a:gd name="T8" fmla="*/ 259 w 259"/>
                <a:gd name="T9" fmla="*/ 63 h 139"/>
              </a:gdLst>
              <a:ahLst/>
              <a:cxnLst>
                <a:cxn ang="0">
                  <a:pos x="T0" y="T1"/>
                </a:cxn>
                <a:cxn ang="0">
                  <a:pos x="T2" y="T3"/>
                </a:cxn>
                <a:cxn ang="0">
                  <a:pos x="T4" y="T5"/>
                </a:cxn>
                <a:cxn ang="0">
                  <a:pos x="T6" y="T7"/>
                </a:cxn>
                <a:cxn ang="0">
                  <a:pos x="T8" y="T9"/>
                </a:cxn>
              </a:cxnLst>
              <a:rect l="0" t="0" r="r" b="b"/>
              <a:pathLst>
                <a:path w="259" h="139">
                  <a:moveTo>
                    <a:pt x="259" y="63"/>
                  </a:moveTo>
                  <a:lnTo>
                    <a:pt x="19" y="139"/>
                  </a:lnTo>
                  <a:lnTo>
                    <a:pt x="0" y="76"/>
                  </a:lnTo>
                  <a:lnTo>
                    <a:pt x="240" y="0"/>
                  </a:lnTo>
                  <a:lnTo>
                    <a:pt x="259" y="63"/>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i$ļïḋê"/>
            <p:cNvSpPr/>
            <p:nvPr/>
          </p:nvSpPr>
          <p:spPr bwMode="auto">
            <a:xfrm>
              <a:off x="3978276" y="4787900"/>
              <a:ext cx="341313" cy="611188"/>
            </a:xfrm>
            <a:custGeom>
              <a:avLst/>
              <a:gdLst>
                <a:gd name="T0" fmla="*/ 0 w 34"/>
                <a:gd name="T1" fmla="*/ 5 h 61"/>
                <a:gd name="T2" fmla="*/ 16 w 34"/>
                <a:gd name="T3" fmla="*/ 54 h 61"/>
                <a:gd name="T4" fmla="*/ 27 w 34"/>
                <a:gd name="T5" fmla="*/ 59 h 61"/>
                <a:gd name="T6" fmla="*/ 33 w 34"/>
                <a:gd name="T7" fmla="*/ 48 h 61"/>
                <a:gd name="T8" fmla="*/ 17 w 34"/>
                <a:gd name="T9" fmla="*/ 0 h 61"/>
                <a:gd name="T10" fmla="*/ 0 w 34"/>
                <a:gd name="T11" fmla="*/ 5 h 61"/>
              </a:gdLst>
              <a:ahLst/>
              <a:cxnLst>
                <a:cxn ang="0">
                  <a:pos x="T0" y="T1"/>
                </a:cxn>
                <a:cxn ang="0">
                  <a:pos x="T2" y="T3"/>
                </a:cxn>
                <a:cxn ang="0">
                  <a:pos x="T4" y="T5"/>
                </a:cxn>
                <a:cxn ang="0">
                  <a:pos x="T6" y="T7"/>
                </a:cxn>
                <a:cxn ang="0">
                  <a:pos x="T8" y="T9"/>
                </a:cxn>
                <a:cxn ang="0">
                  <a:pos x="T10" y="T11"/>
                </a:cxn>
              </a:cxnLst>
              <a:rect l="0" t="0" r="r" b="b"/>
              <a:pathLst>
                <a:path w="34" h="61">
                  <a:moveTo>
                    <a:pt x="0" y="5"/>
                  </a:moveTo>
                  <a:cubicBezTo>
                    <a:pt x="16" y="54"/>
                    <a:pt x="16" y="54"/>
                    <a:pt x="16" y="54"/>
                  </a:cubicBezTo>
                  <a:cubicBezTo>
                    <a:pt x="17" y="58"/>
                    <a:pt x="22" y="61"/>
                    <a:pt x="27" y="59"/>
                  </a:cubicBezTo>
                  <a:cubicBezTo>
                    <a:pt x="32" y="58"/>
                    <a:pt x="34" y="53"/>
                    <a:pt x="33" y="48"/>
                  </a:cubicBezTo>
                  <a:cubicBezTo>
                    <a:pt x="17" y="0"/>
                    <a:pt x="17" y="0"/>
                    <a:pt x="17" y="0"/>
                  </a:cubicBezTo>
                  <a:lnTo>
                    <a:pt x="0" y="5"/>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îṡliḋê"/>
            <p:cNvSpPr/>
            <p:nvPr/>
          </p:nvSpPr>
          <p:spPr bwMode="auto">
            <a:xfrm>
              <a:off x="4229101" y="4217988"/>
              <a:ext cx="981075" cy="1150938"/>
            </a:xfrm>
            <a:custGeom>
              <a:avLst/>
              <a:gdLst>
                <a:gd name="T0" fmla="*/ 55 w 98"/>
                <a:gd name="T1" fmla="*/ 51 h 115"/>
                <a:gd name="T2" fmla="*/ 1 w 98"/>
                <a:gd name="T3" fmla="*/ 68 h 115"/>
                <a:gd name="T4" fmla="*/ 0 w 98"/>
                <a:gd name="T5" fmla="*/ 73 h 115"/>
                <a:gd name="T6" fmla="*/ 10 w 98"/>
                <a:gd name="T7" fmla="*/ 104 h 115"/>
                <a:gd name="T8" fmla="*/ 8 w 98"/>
                <a:gd name="T9" fmla="*/ 115 h 115"/>
                <a:gd name="T10" fmla="*/ 98 w 98"/>
                <a:gd name="T11" fmla="*/ 86 h 115"/>
                <a:gd name="T12" fmla="*/ 33 w 98"/>
                <a:gd name="T13" fmla="*/ 26 h 115"/>
                <a:gd name="T14" fmla="*/ 24 w 98"/>
                <a:gd name="T15" fmla="*/ 0 h 115"/>
                <a:gd name="T16" fmla="*/ 21 w 98"/>
                <a:gd name="T17" fmla="*/ 1 h 115"/>
                <a:gd name="T18" fmla="*/ 22 w 98"/>
                <a:gd name="T19" fmla="*/ 4 h 115"/>
                <a:gd name="T20" fmla="*/ 30 w 98"/>
                <a:gd name="T21" fmla="*/ 28 h 115"/>
                <a:gd name="T22" fmla="*/ 55 w 98"/>
                <a:gd name="T23" fmla="*/ 5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15">
                  <a:moveTo>
                    <a:pt x="55" y="51"/>
                  </a:moveTo>
                  <a:cubicBezTo>
                    <a:pt x="1" y="68"/>
                    <a:pt x="1" y="68"/>
                    <a:pt x="1" y="68"/>
                  </a:cubicBezTo>
                  <a:cubicBezTo>
                    <a:pt x="0" y="73"/>
                    <a:pt x="0" y="73"/>
                    <a:pt x="0" y="73"/>
                  </a:cubicBezTo>
                  <a:cubicBezTo>
                    <a:pt x="10" y="104"/>
                    <a:pt x="10" y="104"/>
                    <a:pt x="10" y="104"/>
                  </a:cubicBezTo>
                  <a:cubicBezTo>
                    <a:pt x="11" y="108"/>
                    <a:pt x="10" y="112"/>
                    <a:pt x="8" y="115"/>
                  </a:cubicBezTo>
                  <a:cubicBezTo>
                    <a:pt x="98" y="86"/>
                    <a:pt x="98" y="86"/>
                    <a:pt x="98" y="86"/>
                  </a:cubicBezTo>
                  <a:cubicBezTo>
                    <a:pt x="33" y="26"/>
                    <a:pt x="33" y="26"/>
                    <a:pt x="33" y="26"/>
                  </a:cubicBezTo>
                  <a:cubicBezTo>
                    <a:pt x="24" y="0"/>
                    <a:pt x="24" y="0"/>
                    <a:pt x="24" y="0"/>
                  </a:cubicBezTo>
                  <a:cubicBezTo>
                    <a:pt x="21" y="1"/>
                    <a:pt x="21" y="1"/>
                    <a:pt x="21" y="1"/>
                  </a:cubicBezTo>
                  <a:cubicBezTo>
                    <a:pt x="22" y="4"/>
                    <a:pt x="22" y="4"/>
                    <a:pt x="22" y="4"/>
                  </a:cubicBezTo>
                  <a:cubicBezTo>
                    <a:pt x="30" y="28"/>
                    <a:pt x="30" y="28"/>
                    <a:pt x="30" y="28"/>
                  </a:cubicBezTo>
                  <a:lnTo>
                    <a:pt x="55" y="51"/>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í$lîďê"/>
            <p:cNvSpPr/>
            <p:nvPr/>
          </p:nvSpPr>
          <p:spPr bwMode="auto">
            <a:xfrm>
              <a:off x="4078288" y="5308600"/>
              <a:ext cx="111125" cy="130175"/>
            </a:xfrm>
            <a:custGeom>
              <a:avLst/>
              <a:gdLst>
                <a:gd name="T0" fmla="*/ 6 w 11"/>
                <a:gd name="T1" fmla="*/ 6 h 13"/>
                <a:gd name="T2" fmla="*/ 5 w 11"/>
                <a:gd name="T3" fmla="*/ 7 h 13"/>
                <a:gd name="T4" fmla="*/ 6 w 11"/>
                <a:gd name="T5" fmla="*/ 6 h 13"/>
                <a:gd name="T6" fmla="*/ 4 w 11"/>
                <a:gd name="T7" fmla="*/ 2 h 13"/>
                <a:gd name="T8" fmla="*/ 3 w 11"/>
                <a:gd name="T9" fmla="*/ 0 h 13"/>
                <a:gd name="T10" fmla="*/ 0 w 11"/>
                <a:gd name="T11" fmla="*/ 13 h 13"/>
                <a:gd name="T12" fmla="*/ 11 w 11"/>
                <a:gd name="T13" fmla="*/ 9 h 13"/>
                <a:gd name="T14" fmla="*/ 6 w 11"/>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6" y="6"/>
                  </a:moveTo>
                  <a:cubicBezTo>
                    <a:pt x="5" y="7"/>
                    <a:pt x="5" y="7"/>
                    <a:pt x="5" y="7"/>
                  </a:cubicBezTo>
                  <a:cubicBezTo>
                    <a:pt x="6" y="6"/>
                    <a:pt x="6" y="6"/>
                    <a:pt x="6" y="6"/>
                  </a:cubicBezTo>
                  <a:cubicBezTo>
                    <a:pt x="5" y="5"/>
                    <a:pt x="4" y="3"/>
                    <a:pt x="4" y="2"/>
                  </a:cubicBezTo>
                  <a:cubicBezTo>
                    <a:pt x="3" y="0"/>
                    <a:pt x="3" y="0"/>
                    <a:pt x="3" y="0"/>
                  </a:cubicBezTo>
                  <a:cubicBezTo>
                    <a:pt x="0" y="13"/>
                    <a:pt x="0" y="13"/>
                    <a:pt x="0" y="13"/>
                  </a:cubicBezTo>
                  <a:cubicBezTo>
                    <a:pt x="11" y="9"/>
                    <a:pt x="11" y="9"/>
                    <a:pt x="11" y="9"/>
                  </a:cubicBezTo>
                  <a:cubicBezTo>
                    <a:pt x="9" y="9"/>
                    <a:pt x="7" y="7"/>
                    <a:pt x="6" y="6"/>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îṡ1ïḓê"/>
            <p:cNvSpPr/>
            <p:nvPr/>
          </p:nvSpPr>
          <p:spPr bwMode="auto">
            <a:xfrm>
              <a:off x="4178301" y="4298950"/>
              <a:ext cx="130175" cy="649288"/>
            </a:xfrm>
            <a:custGeom>
              <a:avLst/>
              <a:gdLst>
                <a:gd name="T0" fmla="*/ 32 w 82"/>
                <a:gd name="T1" fmla="*/ 409 h 409"/>
                <a:gd name="T2" fmla="*/ 82 w 82"/>
                <a:gd name="T3" fmla="*/ 170 h 409"/>
                <a:gd name="T4" fmla="*/ 32 w 82"/>
                <a:gd name="T5" fmla="*/ 19 h 409"/>
                <a:gd name="T6" fmla="*/ 26 w 82"/>
                <a:gd name="T7" fmla="*/ 0 h 409"/>
                <a:gd name="T8" fmla="*/ 0 w 82"/>
                <a:gd name="T9" fmla="*/ 6 h 409"/>
                <a:gd name="T10" fmla="*/ 57 w 82"/>
                <a:gd name="T11" fmla="*/ 176 h 409"/>
                <a:gd name="T12" fmla="*/ 13 w 82"/>
                <a:gd name="T13" fmla="*/ 365 h 409"/>
                <a:gd name="T14" fmla="*/ 32 w 82"/>
                <a:gd name="T15" fmla="*/ 409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409">
                  <a:moveTo>
                    <a:pt x="32" y="409"/>
                  </a:moveTo>
                  <a:lnTo>
                    <a:pt x="82" y="170"/>
                  </a:lnTo>
                  <a:lnTo>
                    <a:pt x="32" y="19"/>
                  </a:lnTo>
                  <a:lnTo>
                    <a:pt x="26" y="0"/>
                  </a:lnTo>
                  <a:lnTo>
                    <a:pt x="0" y="6"/>
                  </a:lnTo>
                  <a:lnTo>
                    <a:pt x="57" y="176"/>
                  </a:lnTo>
                  <a:lnTo>
                    <a:pt x="13" y="365"/>
                  </a:lnTo>
                  <a:lnTo>
                    <a:pt x="32" y="409"/>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íṩḻiḋê"/>
            <p:cNvSpPr/>
            <p:nvPr/>
          </p:nvSpPr>
          <p:spPr bwMode="auto">
            <a:xfrm>
              <a:off x="3848101" y="4378325"/>
              <a:ext cx="471488" cy="1020763"/>
            </a:xfrm>
            <a:custGeom>
              <a:avLst/>
              <a:gdLst>
                <a:gd name="T0" fmla="*/ 0 w 47"/>
                <a:gd name="T1" fmla="*/ 6 h 102"/>
                <a:gd name="T2" fmla="*/ 29 w 47"/>
                <a:gd name="T3" fmla="*/ 95 h 102"/>
                <a:gd name="T4" fmla="*/ 40 w 47"/>
                <a:gd name="T5" fmla="*/ 100 h 102"/>
                <a:gd name="T6" fmla="*/ 46 w 47"/>
                <a:gd name="T7" fmla="*/ 89 h 102"/>
                <a:gd name="T8" fmla="*/ 17 w 47"/>
                <a:gd name="T9" fmla="*/ 0 h 102"/>
                <a:gd name="T10" fmla="*/ 0 w 47"/>
                <a:gd name="T11" fmla="*/ 6 h 102"/>
                <a:gd name="T12" fmla="*/ 44 w 47"/>
                <a:gd name="T13" fmla="*/ 90 h 102"/>
                <a:gd name="T14" fmla="*/ 39 w 47"/>
                <a:gd name="T15" fmla="*/ 99 h 102"/>
                <a:gd name="T16" fmla="*/ 30 w 47"/>
                <a:gd name="T17" fmla="*/ 94 h 102"/>
                <a:gd name="T18" fmla="*/ 2 w 47"/>
                <a:gd name="T19" fmla="*/ 7 h 102"/>
                <a:gd name="T20" fmla="*/ 16 w 47"/>
                <a:gd name="T21" fmla="*/ 2 h 102"/>
                <a:gd name="T22" fmla="*/ 44 w 47"/>
                <a:gd name="T23" fmla="*/ 9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102">
                  <a:moveTo>
                    <a:pt x="0" y="6"/>
                  </a:moveTo>
                  <a:cubicBezTo>
                    <a:pt x="29" y="95"/>
                    <a:pt x="29" y="95"/>
                    <a:pt x="29" y="95"/>
                  </a:cubicBezTo>
                  <a:cubicBezTo>
                    <a:pt x="30" y="99"/>
                    <a:pt x="35" y="102"/>
                    <a:pt x="40" y="100"/>
                  </a:cubicBezTo>
                  <a:cubicBezTo>
                    <a:pt x="45" y="99"/>
                    <a:pt x="47" y="94"/>
                    <a:pt x="46" y="89"/>
                  </a:cubicBezTo>
                  <a:cubicBezTo>
                    <a:pt x="17" y="0"/>
                    <a:pt x="17" y="0"/>
                    <a:pt x="17" y="0"/>
                  </a:cubicBezTo>
                  <a:lnTo>
                    <a:pt x="0" y="6"/>
                  </a:lnTo>
                  <a:close/>
                  <a:moveTo>
                    <a:pt x="44" y="90"/>
                  </a:moveTo>
                  <a:cubicBezTo>
                    <a:pt x="45" y="93"/>
                    <a:pt x="43" y="98"/>
                    <a:pt x="39" y="99"/>
                  </a:cubicBezTo>
                  <a:cubicBezTo>
                    <a:pt x="36" y="100"/>
                    <a:pt x="31" y="98"/>
                    <a:pt x="30" y="94"/>
                  </a:cubicBezTo>
                  <a:cubicBezTo>
                    <a:pt x="2" y="7"/>
                    <a:pt x="2" y="7"/>
                    <a:pt x="2" y="7"/>
                  </a:cubicBezTo>
                  <a:cubicBezTo>
                    <a:pt x="16" y="2"/>
                    <a:pt x="16" y="2"/>
                    <a:pt x="16" y="2"/>
                  </a:cubicBezTo>
                  <a:lnTo>
                    <a:pt x="44" y="90"/>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i$ľíde"/>
            <p:cNvSpPr/>
            <p:nvPr/>
          </p:nvSpPr>
          <p:spPr bwMode="auto">
            <a:xfrm>
              <a:off x="3808413" y="4338638"/>
              <a:ext cx="250825" cy="130175"/>
            </a:xfrm>
            <a:custGeom>
              <a:avLst/>
              <a:gdLst>
                <a:gd name="T0" fmla="*/ 158 w 158"/>
                <a:gd name="T1" fmla="*/ 31 h 82"/>
                <a:gd name="T2" fmla="*/ 13 w 158"/>
                <a:gd name="T3" fmla="*/ 82 h 82"/>
                <a:gd name="T4" fmla="*/ 0 w 158"/>
                <a:gd name="T5" fmla="*/ 44 h 82"/>
                <a:gd name="T6" fmla="*/ 145 w 158"/>
                <a:gd name="T7" fmla="*/ 0 h 82"/>
                <a:gd name="T8" fmla="*/ 158 w 158"/>
                <a:gd name="T9" fmla="*/ 31 h 82"/>
              </a:gdLst>
              <a:ahLst/>
              <a:cxnLst>
                <a:cxn ang="0">
                  <a:pos x="T0" y="T1"/>
                </a:cxn>
                <a:cxn ang="0">
                  <a:pos x="T2" y="T3"/>
                </a:cxn>
                <a:cxn ang="0">
                  <a:pos x="T4" y="T5"/>
                </a:cxn>
                <a:cxn ang="0">
                  <a:pos x="T6" y="T7"/>
                </a:cxn>
                <a:cxn ang="0">
                  <a:pos x="T8" y="T9"/>
                </a:cxn>
              </a:cxnLst>
              <a:rect l="0" t="0" r="r" b="b"/>
              <a:pathLst>
                <a:path w="158" h="82">
                  <a:moveTo>
                    <a:pt x="158" y="31"/>
                  </a:moveTo>
                  <a:lnTo>
                    <a:pt x="13" y="82"/>
                  </a:lnTo>
                  <a:lnTo>
                    <a:pt x="0" y="44"/>
                  </a:lnTo>
                  <a:lnTo>
                    <a:pt x="145" y="0"/>
                  </a:lnTo>
                  <a:lnTo>
                    <a:pt x="158" y="31"/>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íš1iḍê"/>
            <p:cNvSpPr/>
            <p:nvPr/>
          </p:nvSpPr>
          <p:spPr bwMode="auto">
            <a:xfrm>
              <a:off x="5219701" y="1409700"/>
              <a:ext cx="280988" cy="179388"/>
            </a:xfrm>
            <a:custGeom>
              <a:avLst/>
              <a:gdLst>
                <a:gd name="T0" fmla="*/ 19 w 177"/>
                <a:gd name="T1" fmla="*/ 113 h 113"/>
                <a:gd name="T2" fmla="*/ 32 w 177"/>
                <a:gd name="T3" fmla="*/ 113 h 113"/>
                <a:gd name="T4" fmla="*/ 32 w 177"/>
                <a:gd name="T5" fmla="*/ 44 h 113"/>
                <a:gd name="T6" fmla="*/ 13 w 177"/>
                <a:gd name="T7" fmla="*/ 44 h 113"/>
                <a:gd name="T8" fmla="*/ 13 w 177"/>
                <a:gd name="T9" fmla="*/ 12 h 113"/>
                <a:gd name="T10" fmla="*/ 164 w 177"/>
                <a:gd name="T11" fmla="*/ 12 h 113"/>
                <a:gd name="T12" fmla="*/ 164 w 177"/>
                <a:gd name="T13" fmla="*/ 44 h 113"/>
                <a:gd name="T14" fmla="*/ 145 w 177"/>
                <a:gd name="T15" fmla="*/ 44 h 113"/>
                <a:gd name="T16" fmla="*/ 145 w 177"/>
                <a:gd name="T17" fmla="*/ 113 h 113"/>
                <a:gd name="T18" fmla="*/ 158 w 177"/>
                <a:gd name="T19" fmla="*/ 113 h 113"/>
                <a:gd name="T20" fmla="*/ 158 w 177"/>
                <a:gd name="T21" fmla="*/ 56 h 113"/>
                <a:gd name="T22" fmla="*/ 177 w 177"/>
                <a:gd name="T23" fmla="*/ 56 h 113"/>
                <a:gd name="T24" fmla="*/ 177 w 177"/>
                <a:gd name="T25" fmla="*/ 0 h 113"/>
                <a:gd name="T26" fmla="*/ 0 w 177"/>
                <a:gd name="T27" fmla="*/ 0 h 113"/>
                <a:gd name="T28" fmla="*/ 0 w 177"/>
                <a:gd name="T29" fmla="*/ 56 h 113"/>
                <a:gd name="T30" fmla="*/ 19 w 177"/>
                <a:gd name="T31" fmla="*/ 56 h 113"/>
                <a:gd name="T32" fmla="*/ 19 w 177"/>
                <a:gd name="T3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 h="113">
                  <a:moveTo>
                    <a:pt x="19" y="113"/>
                  </a:moveTo>
                  <a:lnTo>
                    <a:pt x="32" y="113"/>
                  </a:lnTo>
                  <a:lnTo>
                    <a:pt x="32" y="44"/>
                  </a:lnTo>
                  <a:lnTo>
                    <a:pt x="13" y="44"/>
                  </a:lnTo>
                  <a:lnTo>
                    <a:pt x="13" y="12"/>
                  </a:lnTo>
                  <a:lnTo>
                    <a:pt x="164" y="12"/>
                  </a:lnTo>
                  <a:lnTo>
                    <a:pt x="164" y="44"/>
                  </a:lnTo>
                  <a:lnTo>
                    <a:pt x="145" y="44"/>
                  </a:lnTo>
                  <a:lnTo>
                    <a:pt x="145" y="113"/>
                  </a:lnTo>
                  <a:lnTo>
                    <a:pt x="158" y="113"/>
                  </a:lnTo>
                  <a:lnTo>
                    <a:pt x="158" y="56"/>
                  </a:lnTo>
                  <a:lnTo>
                    <a:pt x="177" y="56"/>
                  </a:lnTo>
                  <a:lnTo>
                    <a:pt x="177" y="0"/>
                  </a:lnTo>
                  <a:lnTo>
                    <a:pt x="0" y="0"/>
                  </a:lnTo>
                  <a:lnTo>
                    <a:pt x="0" y="56"/>
                  </a:lnTo>
                  <a:lnTo>
                    <a:pt x="19" y="56"/>
                  </a:lnTo>
                  <a:lnTo>
                    <a:pt x="19" y="113"/>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iṥ1îdè"/>
            <p:cNvSpPr/>
            <p:nvPr/>
          </p:nvSpPr>
          <p:spPr bwMode="auto">
            <a:xfrm>
              <a:off x="5249863" y="1728788"/>
              <a:ext cx="220663" cy="790575"/>
            </a:xfrm>
            <a:custGeom>
              <a:avLst/>
              <a:gdLst>
                <a:gd name="T0" fmla="*/ 20 w 22"/>
                <a:gd name="T1" fmla="*/ 68 h 79"/>
                <a:gd name="T2" fmla="*/ 11 w 22"/>
                <a:gd name="T3" fmla="*/ 77 h 79"/>
                <a:gd name="T4" fmla="*/ 2 w 22"/>
                <a:gd name="T5" fmla="*/ 68 h 79"/>
                <a:gd name="T6" fmla="*/ 2 w 22"/>
                <a:gd name="T7" fmla="*/ 0 h 79"/>
                <a:gd name="T8" fmla="*/ 0 w 22"/>
                <a:gd name="T9" fmla="*/ 0 h 79"/>
                <a:gd name="T10" fmla="*/ 0 w 22"/>
                <a:gd name="T11" fmla="*/ 68 h 79"/>
                <a:gd name="T12" fmla="*/ 11 w 22"/>
                <a:gd name="T13" fmla="*/ 79 h 79"/>
                <a:gd name="T14" fmla="*/ 22 w 22"/>
                <a:gd name="T15" fmla="*/ 68 h 79"/>
                <a:gd name="T16" fmla="*/ 22 w 22"/>
                <a:gd name="T17" fmla="*/ 0 h 79"/>
                <a:gd name="T18" fmla="*/ 20 w 22"/>
                <a:gd name="T19" fmla="*/ 0 h 79"/>
                <a:gd name="T20" fmla="*/ 20 w 22"/>
                <a:gd name="T21" fmla="*/ 6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79">
                  <a:moveTo>
                    <a:pt x="20" y="68"/>
                  </a:moveTo>
                  <a:cubicBezTo>
                    <a:pt x="20" y="73"/>
                    <a:pt x="16" y="77"/>
                    <a:pt x="11" y="77"/>
                  </a:cubicBezTo>
                  <a:cubicBezTo>
                    <a:pt x="6" y="77"/>
                    <a:pt x="2" y="73"/>
                    <a:pt x="2" y="68"/>
                  </a:cubicBezTo>
                  <a:cubicBezTo>
                    <a:pt x="2" y="0"/>
                    <a:pt x="2" y="0"/>
                    <a:pt x="2" y="0"/>
                  </a:cubicBezTo>
                  <a:cubicBezTo>
                    <a:pt x="0" y="0"/>
                    <a:pt x="0" y="0"/>
                    <a:pt x="0" y="0"/>
                  </a:cubicBezTo>
                  <a:cubicBezTo>
                    <a:pt x="0" y="68"/>
                    <a:pt x="0" y="68"/>
                    <a:pt x="0" y="68"/>
                  </a:cubicBezTo>
                  <a:cubicBezTo>
                    <a:pt x="0" y="74"/>
                    <a:pt x="5" y="79"/>
                    <a:pt x="11" y="79"/>
                  </a:cubicBezTo>
                  <a:cubicBezTo>
                    <a:pt x="17" y="79"/>
                    <a:pt x="22" y="74"/>
                    <a:pt x="22" y="68"/>
                  </a:cubicBezTo>
                  <a:cubicBezTo>
                    <a:pt x="22" y="0"/>
                    <a:pt x="22" y="0"/>
                    <a:pt x="22" y="0"/>
                  </a:cubicBezTo>
                  <a:cubicBezTo>
                    <a:pt x="20" y="0"/>
                    <a:pt x="20" y="0"/>
                    <a:pt x="20" y="0"/>
                  </a:cubicBezTo>
                  <a:lnTo>
                    <a:pt x="20" y="68"/>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í$ḷîḑè"/>
            <p:cNvSpPr/>
            <p:nvPr/>
          </p:nvSpPr>
          <p:spPr bwMode="auto">
            <a:xfrm>
              <a:off x="5559426" y="1728788"/>
              <a:ext cx="220663" cy="790575"/>
            </a:xfrm>
            <a:custGeom>
              <a:avLst/>
              <a:gdLst>
                <a:gd name="T0" fmla="*/ 20 w 22"/>
                <a:gd name="T1" fmla="*/ 68 h 79"/>
                <a:gd name="T2" fmla="*/ 11 w 22"/>
                <a:gd name="T3" fmla="*/ 77 h 79"/>
                <a:gd name="T4" fmla="*/ 2 w 22"/>
                <a:gd name="T5" fmla="*/ 68 h 79"/>
                <a:gd name="T6" fmla="*/ 2 w 22"/>
                <a:gd name="T7" fmla="*/ 0 h 79"/>
                <a:gd name="T8" fmla="*/ 0 w 22"/>
                <a:gd name="T9" fmla="*/ 0 h 79"/>
                <a:gd name="T10" fmla="*/ 0 w 22"/>
                <a:gd name="T11" fmla="*/ 68 h 79"/>
                <a:gd name="T12" fmla="*/ 11 w 22"/>
                <a:gd name="T13" fmla="*/ 79 h 79"/>
                <a:gd name="T14" fmla="*/ 22 w 22"/>
                <a:gd name="T15" fmla="*/ 68 h 79"/>
                <a:gd name="T16" fmla="*/ 22 w 22"/>
                <a:gd name="T17" fmla="*/ 0 h 79"/>
                <a:gd name="T18" fmla="*/ 20 w 22"/>
                <a:gd name="T19" fmla="*/ 0 h 79"/>
                <a:gd name="T20" fmla="*/ 20 w 22"/>
                <a:gd name="T21" fmla="*/ 6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79">
                  <a:moveTo>
                    <a:pt x="20" y="68"/>
                  </a:moveTo>
                  <a:cubicBezTo>
                    <a:pt x="20" y="73"/>
                    <a:pt x="16" y="77"/>
                    <a:pt x="11" y="77"/>
                  </a:cubicBezTo>
                  <a:cubicBezTo>
                    <a:pt x="6" y="77"/>
                    <a:pt x="2" y="73"/>
                    <a:pt x="2" y="68"/>
                  </a:cubicBezTo>
                  <a:cubicBezTo>
                    <a:pt x="2" y="0"/>
                    <a:pt x="2" y="0"/>
                    <a:pt x="2" y="0"/>
                  </a:cubicBezTo>
                  <a:cubicBezTo>
                    <a:pt x="0" y="0"/>
                    <a:pt x="0" y="0"/>
                    <a:pt x="0" y="0"/>
                  </a:cubicBezTo>
                  <a:cubicBezTo>
                    <a:pt x="0" y="68"/>
                    <a:pt x="0" y="68"/>
                    <a:pt x="0" y="68"/>
                  </a:cubicBezTo>
                  <a:cubicBezTo>
                    <a:pt x="0" y="74"/>
                    <a:pt x="5" y="79"/>
                    <a:pt x="11" y="79"/>
                  </a:cubicBezTo>
                  <a:cubicBezTo>
                    <a:pt x="17" y="79"/>
                    <a:pt x="22" y="74"/>
                    <a:pt x="22" y="68"/>
                  </a:cubicBezTo>
                  <a:cubicBezTo>
                    <a:pt x="22" y="0"/>
                    <a:pt x="22" y="0"/>
                    <a:pt x="22" y="0"/>
                  </a:cubicBezTo>
                  <a:cubicBezTo>
                    <a:pt x="20" y="0"/>
                    <a:pt x="20" y="0"/>
                    <a:pt x="20" y="0"/>
                  </a:cubicBezTo>
                  <a:lnTo>
                    <a:pt x="20" y="68"/>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íśľîḑê"/>
            <p:cNvSpPr/>
            <p:nvPr/>
          </p:nvSpPr>
          <p:spPr bwMode="auto">
            <a:xfrm>
              <a:off x="5530851" y="1409700"/>
              <a:ext cx="279400" cy="179388"/>
            </a:xfrm>
            <a:custGeom>
              <a:avLst/>
              <a:gdLst>
                <a:gd name="T0" fmla="*/ 18 w 176"/>
                <a:gd name="T1" fmla="*/ 113 h 113"/>
                <a:gd name="T2" fmla="*/ 31 w 176"/>
                <a:gd name="T3" fmla="*/ 113 h 113"/>
                <a:gd name="T4" fmla="*/ 31 w 176"/>
                <a:gd name="T5" fmla="*/ 44 h 113"/>
                <a:gd name="T6" fmla="*/ 12 w 176"/>
                <a:gd name="T7" fmla="*/ 44 h 113"/>
                <a:gd name="T8" fmla="*/ 12 w 176"/>
                <a:gd name="T9" fmla="*/ 12 h 113"/>
                <a:gd name="T10" fmla="*/ 163 w 176"/>
                <a:gd name="T11" fmla="*/ 12 h 113"/>
                <a:gd name="T12" fmla="*/ 163 w 176"/>
                <a:gd name="T13" fmla="*/ 44 h 113"/>
                <a:gd name="T14" fmla="*/ 145 w 176"/>
                <a:gd name="T15" fmla="*/ 44 h 113"/>
                <a:gd name="T16" fmla="*/ 145 w 176"/>
                <a:gd name="T17" fmla="*/ 113 h 113"/>
                <a:gd name="T18" fmla="*/ 157 w 176"/>
                <a:gd name="T19" fmla="*/ 113 h 113"/>
                <a:gd name="T20" fmla="*/ 157 w 176"/>
                <a:gd name="T21" fmla="*/ 56 h 113"/>
                <a:gd name="T22" fmla="*/ 176 w 176"/>
                <a:gd name="T23" fmla="*/ 56 h 113"/>
                <a:gd name="T24" fmla="*/ 176 w 176"/>
                <a:gd name="T25" fmla="*/ 0 h 113"/>
                <a:gd name="T26" fmla="*/ 0 w 176"/>
                <a:gd name="T27" fmla="*/ 0 h 113"/>
                <a:gd name="T28" fmla="*/ 0 w 176"/>
                <a:gd name="T29" fmla="*/ 56 h 113"/>
                <a:gd name="T30" fmla="*/ 18 w 176"/>
                <a:gd name="T31" fmla="*/ 56 h 113"/>
                <a:gd name="T32" fmla="*/ 18 w 176"/>
                <a:gd name="T3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 h="113">
                  <a:moveTo>
                    <a:pt x="18" y="113"/>
                  </a:moveTo>
                  <a:lnTo>
                    <a:pt x="31" y="113"/>
                  </a:lnTo>
                  <a:lnTo>
                    <a:pt x="31" y="44"/>
                  </a:lnTo>
                  <a:lnTo>
                    <a:pt x="12" y="44"/>
                  </a:lnTo>
                  <a:lnTo>
                    <a:pt x="12" y="12"/>
                  </a:lnTo>
                  <a:lnTo>
                    <a:pt x="163" y="12"/>
                  </a:lnTo>
                  <a:lnTo>
                    <a:pt x="163" y="44"/>
                  </a:lnTo>
                  <a:lnTo>
                    <a:pt x="145" y="44"/>
                  </a:lnTo>
                  <a:lnTo>
                    <a:pt x="145" y="113"/>
                  </a:lnTo>
                  <a:lnTo>
                    <a:pt x="157" y="113"/>
                  </a:lnTo>
                  <a:lnTo>
                    <a:pt x="157" y="56"/>
                  </a:lnTo>
                  <a:lnTo>
                    <a:pt x="176" y="56"/>
                  </a:lnTo>
                  <a:lnTo>
                    <a:pt x="176" y="0"/>
                  </a:lnTo>
                  <a:lnTo>
                    <a:pt x="0" y="0"/>
                  </a:lnTo>
                  <a:lnTo>
                    <a:pt x="0" y="56"/>
                  </a:lnTo>
                  <a:lnTo>
                    <a:pt x="18" y="56"/>
                  </a:lnTo>
                  <a:lnTo>
                    <a:pt x="18" y="113"/>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iṣ1idê"/>
            <p:cNvSpPr/>
            <p:nvPr/>
          </p:nvSpPr>
          <p:spPr bwMode="auto">
            <a:xfrm>
              <a:off x="5870576" y="1728788"/>
              <a:ext cx="220663" cy="790575"/>
            </a:xfrm>
            <a:custGeom>
              <a:avLst/>
              <a:gdLst>
                <a:gd name="T0" fmla="*/ 20 w 22"/>
                <a:gd name="T1" fmla="*/ 68 h 79"/>
                <a:gd name="T2" fmla="*/ 11 w 22"/>
                <a:gd name="T3" fmla="*/ 77 h 79"/>
                <a:gd name="T4" fmla="*/ 2 w 22"/>
                <a:gd name="T5" fmla="*/ 68 h 79"/>
                <a:gd name="T6" fmla="*/ 2 w 22"/>
                <a:gd name="T7" fmla="*/ 0 h 79"/>
                <a:gd name="T8" fmla="*/ 0 w 22"/>
                <a:gd name="T9" fmla="*/ 0 h 79"/>
                <a:gd name="T10" fmla="*/ 0 w 22"/>
                <a:gd name="T11" fmla="*/ 68 h 79"/>
                <a:gd name="T12" fmla="*/ 11 w 22"/>
                <a:gd name="T13" fmla="*/ 79 h 79"/>
                <a:gd name="T14" fmla="*/ 22 w 22"/>
                <a:gd name="T15" fmla="*/ 68 h 79"/>
                <a:gd name="T16" fmla="*/ 22 w 22"/>
                <a:gd name="T17" fmla="*/ 0 h 79"/>
                <a:gd name="T18" fmla="*/ 20 w 22"/>
                <a:gd name="T19" fmla="*/ 0 h 79"/>
                <a:gd name="T20" fmla="*/ 20 w 22"/>
                <a:gd name="T21" fmla="*/ 6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79">
                  <a:moveTo>
                    <a:pt x="20" y="68"/>
                  </a:moveTo>
                  <a:cubicBezTo>
                    <a:pt x="20" y="73"/>
                    <a:pt x="16" y="77"/>
                    <a:pt x="11" y="77"/>
                  </a:cubicBezTo>
                  <a:cubicBezTo>
                    <a:pt x="6" y="77"/>
                    <a:pt x="2" y="73"/>
                    <a:pt x="2" y="68"/>
                  </a:cubicBezTo>
                  <a:cubicBezTo>
                    <a:pt x="2" y="0"/>
                    <a:pt x="2" y="0"/>
                    <a:pt x="2" y="0"/>
                  </a:cubicBezTo>
                  <a:cubicBezTo>
                    <a:pt x="0" y="0"/>
                    <a:pt x="0" y="0"/>
                    <a:pt x="0" y="0"/>
                  </a:cubicBezTo>
                  <a:cubicBezTo>
                    <a:pt x="0" y="68"/>
                    <a:pt x="0" y="68"/>
                    <a:pt x="0" y="68"/>
                  </a:cubicBezTo>
                  <a:cubicBezTo>
                    <a:pt x="0" y="74"/>
                    <a:pt x="5" y="79"/>
                    <a:pt x="11" y="79"/>
                  </a:cubicBezTo>
                  <a:cubicBezTo>
                    <a:pt x="17" y="79"/>
                    <a:pt x="22" y="74"/>
                    <a:pt x="22" y="68"/>
                  </a:cubicBezTo>
                  <a:cubicBezTo>
                    <a:pt x="22" y="0"/>
                    <a:pt x="22" y="0"/>
                    <a:pt x="22" y="0"/>
                  </a:cubicBezTo>
                  <a:cubicBezTo>
                    <a:pt x="20" y="0"/>
                    <a:pt x="20" y="0"/>
                    <a:pt x="20" y="0"/>
                  </a:cubicBezTo>
                  <a:lnTo>
                    <a:pt x="20" y="68"/>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íS1iḋe"/>
            <p:cNvSpPr/>
            <p:nvPr/>
          </p:nvSpPr>
          <p:spPr bwMode="auto">
            <a:xfrm>
              <a:off x="5840413" y="1409700"/>
              <a:ext cx="280988" cy="179388"/>
            </a:xfrm>
            <a:custGeom>
              <a:avLst/>
              <a:gdLst>
                <a:gd name="T0" fmla="*/ 19 w 177"/>
                <a:gd name="T1" fmla="*/ 113 h 113"/>
                <a:gd name="T2" fmla="*/ 32 w 177"/>
                <a:gd name="T3" fmla="*/ 113 h 113"/>
                <a:gd name="T4" fmla="*/ 32 w 177"/>
                <a:gd name="T5" fmla="*/ 44 h 113"/>
                <a:gd name="T6" fmla="*/ 13 w 177"/>
                <a:gd name="T7" fmla="*/ 44 h 113"/>
                <a:gd name="T8" fmla="*/ 13 w 177"/>
                <a:gd name="T9" fmla="*/ 12 h 113"/>
                <a:gd name="T10" fmla="*/ 164 w 177"/>
                <a:gd name="T11" fmla="*/ 12 h 113"/>
                <a:gd name="T12" fmla="*/ 164 w 177"/>
                <a:gd name="T13" fmla="*/ 44 h 113"/>
                <a:gd name="T14" fmla="*/ 145 w 177"/>
                <a:gd name="T15" fmla="*/ 44 h 113"/>
                <a:gd name="T16" fmla="*/ 145 w 177"/>
                <a:gd name="T17" fmla="*/ 113 h 113"/>
                <a:gd name="T18" fmla="*/ 158 w 177"/>
                <a:gd name="T19" fmla="*/ 113 h 113"/>
                <a:gd name="T20" fmla="*/ 158 w 177"/>
                <a:gd name="T21" fmla="*/ 56 h 113"/>
                <a:gd name="T22" fmla="*/ 177 w 177"/>
                <a:gd name="T23" fmla="*/ 56 h 113"/>
                <a:gd name="T24" fmla="*/ 177 w 177"/>
                <a:gd name="T25" fmla="*/ 0 h 113"/>
                <a:gd name="T26" fmla="*/ 0 w 177"/>
                <a:gd name="T27" fmla="*/ 0 h 113"/>
                <a:gd name="T28" fmla="*/ 0 w 177"/>
                <a:gd name="T29" fmla="*/ 56 h 113"/>
                <a:gd name="T30" fmla="*/ 19 w 177"/>
                <a:gd name="T31" fmla="*/ 56 h 113"/>
                <a:gd name="T32" fmla="*/ 19 w 177"/>
                <a:gd name="T3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 h="113">
                  <a:moveTo>
                    <a:pt x="19" y="113"/>
                  </a:moveTo>
                  <a:lnTo>
                    <a:pt x="32" y="113"/>
                  </a:lnTo>
                  <a:lnTo>
                    <a:pt x="32" y="44"/>
                  </a:lnTo>
                  <a:lnTo>
                    <a:pt x="13" y="44"/>
                  </a:lnTo>
                  <a:lnTo>
                    <a:pt x="13" y="12"/>
                  </a:lnTo>
                  <a:lnTo>
                    <a:pt x="164" y="12"/>
                  </a:lnTo>
                  <a:lnTo>
                    <a:pt x="164" y="44"/>
                  </a:lnTo>
                  <a:lnTo>
                    <a:pt x="145" y="44"/>
                  </a:lnTo>
                  <a:lnTo>
                    <a:pt x="145" y="113"/>
                  </a:lnTo>
                  <a:lnTo>
                    <a:pt x="158" y="113"/>
                  </a:lnTo>
                  <a:lnTo>
                    <a:pt x="158" y="56"/>
                  </a:lnTo>
                  <a:lnTo>
                    <a:pt x="177" y="56"/>
                  </a:lnTo>
                  <a:lnTo>
                    <a:pt x="177" y="0"/>
                  </a:lnTo>
                  <a:lnTo>
                    <a:pt x="0" y="0"/>
                  </a:lnTo>
                  <a:lnTo>
                    <a:pt x="0" y="56"/>
                  </a:lnTo>
                  <a:lnTo>
                    <a:pt x="19" y="56"/>
                  </a:lnTo>
                  <a:lnTo>
                    <a:pt x="19" y="113"/>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ïṣḻíḑe"/>
            <p:cNvSpPr/>
            <p:nvPr/>
          </p:nvSpPr>
          <p:spPr bwMode="auto">
            <a:xfrm>
              <a:off x="6149976" y="1409700"/>
              <a:ext cx="280988" cy="179388"/>
            </a:xfrm>
            <a:custGeom>
              <a:avLst/>
              <a:gdLst>
                <a:gd name="T0" fmla="*/ 19 w 177"/>
                <a:gd name="T1" fmla="*/ 113 h 113"/>
                <a:gd name="T2" fmla="*/ 32 w 177"/>
                <a:gd name="T3" fmla="*/ 113 h 113"/>
                <a:gd name="T4" fmla="*/ 32 w 177"/>
                <a:gd name="T5" fmla="*/ 44 h 113"/>
                <a:gd name="T6" fmla="*/ 13 w 177"/>
                <a:gd name="T7" fmla="*/ 44 h 113"/>
                <a:gd name="T8" fmla="*/ 13 w 177"/>
                <a:gd name="T9" fmla="*/ 12 h 113"/>
                <a:gd name="T10" fmla="*/ 164 w 177"/>
                <a:gd name="T11" fmla="*/ 12 h 113"/>
                <a:gd name="T12" fmla="*/ 164 w 177"/>
                <a:gd name="T13" fmla="*/ 44 h 113"/>
                <a:gd name="T14" fmla="*/ 145 w 177"/>
                <a:gd name="T15" fmla="*/ 44 h 113"/>
                <a:gd name="T16" fmla="*/ 145 w 177"/>
                <a:gd name="T17" fmla="*/ 113 h 113"/>
                <a:gd name="T18" fmla="*/ 158 w 177"/>
                <a:gd name="T19" fmla="*/ 113 h 113"/>
                <a:gd name="T20" fmla="*/ 158 w 177"/>
                <a:gd name="T21" fmla="*/ 56 h 113"/>
                <a:gd name="T22" fmla="*/ 177 w 177"/>
                <a:gd name="T23" fmla="*/ 56 h 113"/>
                <a:gd name="T24" fmla="*/ 177 w 177"/>
                <a:gd name="T25" fmla="*/ 0 h 113"/>
                <a:gd name="T26" fmla="*/ 0 w 177"/>
                <a:gd name="T27" fmla="*/ 0 h 113"/>
                <a:gd name="T28" fmla="*/ 0 w 177"/>
                <a:gd name="T29" fmla="*/ 56 h 113"/>
                <a:gd name="T30" fmla="*/ 19 w 177"/>
                <a:gd name="T31" fmla="*/ 56 h 113"/>
                <a:gd name="T32" fmla="*/ 19 w 177"/>
                <a:gd name="T3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 h="113">
                  <a:moveTo>
                    <a:pt x="19" y="113"/>
                  </a:moveTo>
                  <a:lnTo>
                    <a:pt x="32" y="113"/>
                  </a:lnTo>
                  <a:lnTo>
                    <a:pt x="32" y="44"/>
                  </a:lnTo>
                  <a:lnTo>
                    <a:pt x="13" y="44"/>
                  </a:lnTo>
                  <a:lnTo>
                    <a:pt x="13" y="12"/>
                  </a:lnTo>
                  <a:lnTo>
                    <a:pt x="164" y="12"/>
                  </a:lnTo>
                  <a:lnTo>
                    <a:pt x="164" y="44"/>
                  </a:lnTo>
                  <a:lnTo>
                    <a:pt x="145" y="44"/>
                  </a:lnTo>
                  <a:lnTo>
                    <a:pt x="145" y="113"/>
                  </a:lnTo>
                  <a:lnTo>
                    <a:pt x="158" y="113"/>
                  </a:lnTo>
                  <a:lnTo>
                    <a:pt x="158" y="56"/>
                  </a:lnTo>
                  <a:lnTo>
                    <a:pt x="177" y="56"/>
                  </a:lnTo>
                  <a:lnTo>
                    <a:pt x="177" y="0"/>
                  </a:lnTo>
                  <a:lnTo>
                    <a:pt x="0" y="0"/>
                  </a:lnTo>
                  <a:lnTo>
                    <a:pt x="0" y="56"/>
                  </a:lnTo>
                  <a:lnTo>
                    <a:pt x="19" y="56"/>
                  </a:lnTo>
                  <a:lnTo>
                    <a:pt x="19" y="113"/>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ïṧľîḓe"/>
            <p:cNvSpPr/>
            <p:nvPr/>
          </p:nvSpPr>
          <p:spPr bwMode="auto">
            <a:xfrm>
              <a:off x="6180138" y="1728788"/>
              <a:ext cx="220663" cy="790575"/>
            </a:xfrm>
            <a:custGeom>
              <a:avLst/>
              <a:gdLst>
                <a:gd name="T0" fmla="*/ 20 w 22"/>
                <a:gd name="T1" fmla="*/ 68 h 79"/>
                <a:gd name="T2" fmla="*/ 11 w 22"/>
                <a:gd name="T3" fmla="*/ 77 h 79"/>
                <a:gd name="T4" fmla="*/ 2 w 22"/>
                <a:gd name="T5" fmla="*/ 68 h 79"/>
                <a:gd name="T6" fmla="*/ 2 w 22"/>
                <a:gd name="T7" fmla="*/ 0 h 79"/>
                <a:gd name="T8" fmla="*/ 0 w 22"/>
                <a:gd name="T9" fmla="*/ 0 h 79"/>
                <a:gd name="T10" fmla="*/ 0 w 22"/>
                <a:gd name="T11" fmla="*/ 68 h 79"/>
                <a:gd name="T12" fmla="*/ 11 w 22"/>
                <a:gd name="T13" fmla="*/ 79 h 79"/>
                <a:gd name="T14" fmla="*/ 22 w 22"/>
                <a:gd name="T15" fmla="*/ 68 h 79"/>
                <a:gd name="T16" fmla="*/ 22 w 22"/>
                <a:gd name="T17" fmla="*/ 0 h 79"/>
                <a:gd name="T18" fmla="*/ 20 w 22"/>
                <a:gd name="T19" fmla="*/ 0 h 79"/>
                <a:gd name="T20" fmla="*/ 20 w 22"/>
                <a:gd name="T21" fmla="*/ 6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79">
                  <a:moveTo>
                    <a:pt x="20" y="68"/>
                  </a:moveTo>
                  <a:cubicBezTo>
                    <a:pt x="20" y="73"/>
                    <a:pt x="16" y="77"/>
                    <a:pt x="11" y="77"/>
                  </a:cubicBezTo>
                  <a:cubicBezTo>
                    <a:pt x="6" y="77"/>
                    <a:pt x="2" y="73"/>
                    <a:pt x="2" y="68"/>
                  </a:cubicBezTo>
                  <a:cubicBezTo>
                    <a:pt x="2" y="0"/>
                    <a:pt x="2" y="0"/>
                    <a:pt x="2" y="0"/>
                  </a:cubicBezTo>
                  <a:cubicBezTo>
                    <a:pt x="0" y="0"/>
                    <a:pt x="0" y="0"/>
                    <a:pt x="0" y="0"/>
                  </a:cubicBezTo>
                  <a:cubicBezTo>
                    <a:pt x="0" y="68"/>
                    <a:pt x="0" y="68"/>
                    <a:pt x="0" y="68"/>
                  </a:cubicBezTo>
                  <a:cubicBezTo>
                    <a:pt x="0" y="74"/>
                    <a:pt x="5" y="79"/>
                    <a:pt x="11" y="79"/>
                  </a:cubicBezTo>
                  <a:cubicBezTo>
                    <a:pt x="17" y="79"/>
                    <a:pt x="22" y="74"/>
                    <a:pt x="22" y="68"/>
                  </a:cubicBezTo>
                  <a:cubicBezTo>
                    <a:pt x="22" y="0"/>
                    <a:pt x="22" y="0"/>
                    <a:pt x="22" y="0"/>
                  </a:cubicBezTo>
                  <a:cubicBezTo>
                    <a:pt x="20" y="0"/>
                    <a:pt x="20" y="0"/>
                    <a:pt x="20" y="0"/>
                  </a:cubicBezTo>
                  <a:lnTo>
                    <a:pt x="20" y="68"/>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iṡḷidé"/>
            <p:cNvSpPr/>
            <p:nvPr/>
          </p:nvSpPr>
          <p:spPr bwMode="auto">
            <a:xfrm>
              <a:off x="5280026" y="1809750"/>
              <a:ext cx="160338" cy="679450"/>
            </a:xfrm>
            <a:custGeom>
              <a:avLst/>
              <a:gdLst>
                <a:gd name="T0" fmla="*/ 8 w 16"/>
                <a:gd name="T1" fmla="*/ 68 h 68"/>
                <a:gd name="T2" fmla="*/ 16 w 16"/>
                <a:gd name="T3" fmla="*/ 60 h 68"/>
                <a:gd name="T4" fmla="*/ 16 w 16"/>
                <a:gd name="T5" fmla="*/ 0 h 68"/>
                <a:gd name="T6" fmla="*/ 0 w 16"/>
                <a:gd name="T7" fmla="*/ 0 h 68"/>
                <a:gd name="T8" fmla="*/ 0 w 16"/>
                <a:gd name="T9" fmla="*/ 60 h 68"/>
                <a:gd name="T10" fmla="*/ 8 w 16"/>
                <a:gd name="T11" fmla="*/ 68 h 68"/>
              </a:gdLst>
              <a:ahLst/>
              <a:cxnLst>
                <a:cxn ang="0">
                  <a:pos x="T0" y="T1"/>
                </a:cxn>
                <a:cxn ang="0">
                  <a:pos x="T2" y="T3"/>
                </a:cxn>
                <a:cxn ang="0">
                  <a:pos x="T4" y="T5"/>
                </a:cxn>
                <a:cxn ang="0">
                  <a:pos x="T6" y="T7"/>
                </a:cxn>
                <a:cxn ang="0">
                  <a:pos x="T8" y="T9"/>
                </a:cxn>
                <a:cxn ang="0">
                  <a:pos x="T10" y="T11"/>
                </a:cxn>
              </a:cxnLst>
              <a:rect l="0" t="0" r="r" b="b"/>
              <a:pathLst>
                <a:path w="16" h="68">
                  <a:moveTo>
                    <a:pt x="8" y="68"/>
                  </a:moveTo>
                  <a:cubicBezTo>
                    <a:pt x="13" y="68"/>
                    <a:pt x="16" y="64"/>
                    <a:pt x="16" y="60"/>
                  </a:cubicBezTo>
                  <a:cubicBezTo>
                    <a:pt x="16" y="0"/>
                    <a:pt x="16" y="0"/>
                    <a:pt x="16" y="0"/>
                  </a:cubicBezTo>
                  <a:cubicBezTo>
                    <a:pt x="0" y="0"/>
                    <a:pt x="0" y="0"/>
                    <a:pt x="0" y="0"/>
                  </a:cubicBezTo>
                  <a:cubicBezTo>
                    <a:pt x="0" y="60"/>
                    <a:pt x="0" y="60"/>
                    <a:pt x="0" y="60"/>
                  </a:cubicBezTo>
                  <a:cubicBezTo>
                    <a:pt x="0" y="64"/>
                    <a:pt x="4" y="68"/>
                    <a:pt x="8" y="68"/>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îšľíďê"/>
            <p:cNvSpPr/>
            <p:nvPr/>
          </p:nvSpPr>
          <p:spPr bwMode="auto">
            <a:xfrm>
              <a:off x="5589588" y="2109788"/>
              <a:ext cx="160338" cy="379413"/>
            </a:xfrm>
            <a:custGeom>
              <a:avLst/>
              <a:gdLst>
                <a:gd name="T0" fmla="*/ 8 w 16"/>
                <a:gd name="T1" fmla="*/ 38 h 38"/>
                <a:gd name="T2" fmla="*/ 16 w 16"/>
                <a:gd name="T3" fmla="*/ 30 h 38"/>
                <a:gd name="T4" fmla="*/ 16 w 16"/>
                <a:gd name="T5" fmla="*/ 0 h 38"/>
                <a:gd name="T6" fmla="*/ 0 w 16"/>
                <a:gd name="T7" fmla="*/ 0 h 38"/>
                <a:gd name="T8" fmla="*/ 0 w 16"/>
                <a:gd name="T9" fmla="*/ 30 h 38"/>
                <a:gd name="T10" fmla="*/ 8 w 16"/>
                <a:gd name="T11" fmla="*/ 38 h 38"/>
              </a:gdLst>
              <a:ahLst/>
              <a:cxnLst>
                <a:cxn ang="0">
                  <a:pos x="T0" y="T1"/>
                </a:cxn>
                <a:cxn ang="0">
                  <a:pos x="T2" y="T3"/>
                </a:cxn>
                <a:cxn ang="0">
                  <a:pos x="T4" y="T5"/>
                </a:cxn>
                <a:cxn ang="0">
                  <a:pos x="T6" y="T7"/>
                </a:cxn>
                <a:cxn ang="0">
                  <a:pos x="T8" y="T9"/>
                </a:cxn>
                <a:cxn ang="0">
                  <a:pos x="T10" y="T11"/>
                </a:cxn>
              </a:cxnLst>
              <a:rect l="0" t="0" r="r" b="b"/>
              <a:pathLst>
                <a:path w="16" h="38">
                  <a:moveTo>
                    <a:pt x="8" y="38"/>
                  </a:moveTo>
                  <a:cubicBezTo>
                    <a:pt x="12" y="38"/>
                    <a:pt x="16" y="34"/>
                    <a:pt x="16" y="30"/>
                  </a:cubicBezTo>
                  <a:cubicBezTo>
                    <a:pt x="16" y="0"/>
                    <a:pt x="16" y="0"/>
                    <a:pt x="16" y="0"/>
                  </a:cubicBezTo>
                  <a:cubicBezTo>
                    <a:pt x="0" y="0"/>
                    <a:pt x="0" y="0"/>
                    <a:pt x="0" y="0"/>
                  </a:cubicBezTo>
                  <a:cubicBezTo>
                    <a:pt x="0" y="30"/>
                    <a:pt x="0" y="30"/>
                    <a:pt x="0" y="30"/>
                  </a:cubicBezTo>
                  <a:cubicBezTo>
                    <a:pt x="0" y="34"/>
                    <a:pt x="4" y="38"/>
                    <a:pt x="8" y="38"/>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îşľide"/>
            <p:cNvSpPr/>
            <p:nvPr/>
          </p:nvSpPr>
          <p:spPr bwMode="auto">
            <a:xfrm>
              <a:off x="5900738" y="1879600"/>
              <a:ext cx="160338" cy="609600"/>
            </a:xfrm>
            <a:custGeom>
              <a:avLst/>
              <a:gdLst>
                <a:gd name="T0" fmla="*/ 8 w 16"/>
                <a:gd name="T1" fmla="*/ 61 h 61"/>
                <a:gd name="T2" fmla="*/ 16 w 16"/>
                <a:gd name="T3" fmla="*/ 53 h 61"/>
                <a:gd name="T4" fmla="*/ 16 w 16"/>
                <a:gd name="T5" fmla="*/ 0 h 61"/>
                <a:gd name="T6" fmla="*/ 0 w 16"/>
                <a:gd name="T7" fmla="*/ 0 h 61"/>
                <a:gd name="T8" fmla="*/ 0 w 16"/>
                <a:gd name="T9" fmla="*/ 53 h 61"/>
                <a:gd name="T10" fmla="*/ 8 w 16"/>
                <a:gd name="T11" fmla="*/ 61 h 61"/>
              </a:gdLst>
              <a:ahLst/>
              <a:cxnLst>
                <a:cxn ang="0">
                  <a:pos x="T0" y="T1"/>
                </a:cxn>
                <a:cxn ang="0">
                  <a:pos x="T2" y="T3"/>
                </a:cxn>
                <a:cxn ang="0">
                  <a:pos x="T4" y="T5"/>
                </a:cxn>
                <a:cxn ang="0">
                  <a:pos x="T6" y="T7"/>
                </a:cxn>
                <a:cxn ang="0">
                  <a:pos x="T8" y="T9"/>
                </a:cxn>
                <a:cxn ang="0">
                  <a:pos x="T10" y="T11"/>
                </a:cxn>
              </a:cxnLst>
              <a:rect l="0" t="0" r="r" b="b"/>
              <a:pathLst>
                <a:path w="16" h="61">
                  <a:moveTo>
                    <a:pt x="8" y="61"/>
                  </a:moveTo>
                  <a:cubicBezTo>
                    <a:pt x="12" y="61"/>
                    <a:pt x="16" y="57"/>
                    <a:pt x="16" y="53"/>
                  </a:cubicBezTo>
                  <a:cubicBezTo>
                    <a:pt x="16" y="0"/>
                    <a:pt x="16" y="0"/>
                    <a:pt x="16" y="0"/>
                  </a:cubicBezTo>
                  <a:cubicBezTo>
                    <a:pt x="0" y="0"/>
                    <a:pt x="0" y="0"/>
                    <a:pt x="0" y="0"/>
                  </a:cubicBezTo>
                  <a:cubicBezTo>
                    <a:pt x="0" y="53"/>
                    <a:pt x="0" y="53"/>
                    <a:pt x="0" y="53"/>
                  </a:cubicBezTo>
                  <a:cubicBezTo>
                    <a:pt x="0" y="57"/>
                    <a:pt x="3" y="61"/>
                    <a:pt x="8" y="61"/>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i$1îďê"/>
            <p:cNvSpPr/>
            <p:nvPr/>
          </p:nvSpPr>
          <p:spPr bwMode="auto">
            <a:xfrm>
              <a:off x="6210301" y="1979613"/>
              <a:ext cx="160338" cy="509588"/>
            </a:xfrm>
            <a:custGeom>
              <a:avLst/>
              <a:gdLst>
                <a:gd name="T0" fmla="*/ 8 w 16"/>
                <a:gd name="T1" fmla="*/ 51 h 51"/>
                <a:gd name="T2" fmla="*/ 16 w 16"/>
                <a:gd name="T3" fmla="*/ 43 h 51"/>
                <a:gd name="T4" fmla="*/ 16 w 16"/>
                <a:gd name="T5" fmla="*/ 0 h 51"/>
                <a:gd name="T6" fmla="*/ 0 w 16"/>
                <a:gd name="T7" fmla="*/ 0 h 51"/>
                <a:gd name="T8" fmla="*/ 0 w 16"/>
                <a:gd name="T9" fmla="*/ 43 h 51"/>
                <a:gd name="T10" fmla="*/ 8 w 16"/>
                <a:gd name="T11" fmla="*/ 51 h 51"/>
              </a:gdLst>
              <a:ahLst/>
              <a:cxnLst>
                <a:cxn ang="0">
                  <a:pos x="T0" y="T1"/>
                </a:cxn>
                <a:cxn ang="0">
                  <a:pos x="T2" y="T3"/>
                </a:cxn>
                <a:cxn ang="0">
                  <a:pos x="T4" y="T5"/>
                </a:cxn>
                <a:cxn ang="0">
                  <a:pos x="T6" y="T7"/>
                </a:cxn>
                <a:cxn ang="0">
                  <a:pos x="T8" y="T9"/>
                </a:cxn>
                <a:cxn ang="0">
                  <a:pos x="T10" y="T11"/>
                </a:cxn>
              </a:cxnLst>
              <a:rect l="0" t="0" r="r" b="b"/>
              <a:pathLst>
                <a:path w="16" h="51">
                  <a:moveTo>
                    <a:pt x="8" y="51"/>
                  </a:moveTo>
                  <a:cubicBezTo>
                    <a:pt x="12" y="51"/>
                    <a:pt x="16" y="47"/>
                    <a:pt x="16" y="43"/>
                  </a:cubicBezTo>
                  <a:cubicBezTo>
                    <a:pt x="16" y="0"/>
                    <a:pt x="16" y="0"/>
                    <a:pt x="16" y="0"/>
                  </a:cubicBezTo>
                  <a:cubicBezTo>
                    <a:pt x="0" y="0"/>
                    <a:pt x="0" y="0"/>
                    <a:pt x="0" y="0"/>
                  </a:cubicBezTo>
                  <a:cubicBezTo>
                    <a:pt x="0" y="43"/>
                    <a:pt x="0" y="43"/>
                    <a:pt x="0" y="43"/>
                  </a:cubicBezTo>
                  <a:cubicBezTo>
                    <a:pt x="0" y="47"/>
                    <a:pt x="3" y="51"/>
                    <a:pt x="8" y="51"/>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íSļíḑé"/>
            <p:cNvSpPr/>
            <p:nvPr/>
          </p:nvSpPr>
          <p:spPr bwMode="auto">
            <a:xfrm>
              <a:off x="4999038" y="1619250"/>
              <a:ext cx="1652588" cy="1009650"/>
            </a:xfrm>
            <a:custGeom>
              <a:avLst/>
              <a:gdLst>
                <a:gd name="T0" fmla="*/ 1003 w 1041"/>
                <a:gd name="T1" fmla="*/ 63 h 636"/>
                <a:gd name="T2" fmla="*/ 1003 w 1041"/>
                <a:gd name="T3" fmla="*/ 50 h 636"/>
                <a:gd name="T4" fmla="*/ 1041 w 1041"/>
                <a:gd name="T5" fmla="*/ 50 h 636"/>
                <a:gd name="T6" fmla="*/ 1041 w 1041"/>
                <a:gd name="T7" fmla="*/ 0 h 636"/>
                <a:gd name="T8" fmla="*/ 0 w 1041"/>
                <a:gd name="T9" fmla="*/ 0 h 636"/>
                <a:gd name="T10" fmla="*/ 0 w 1041"/>
                <a:gd name="T11" fmla="*/ 50 h 636"/>
                <a:gd name="T12" fmla="*/ 38 w 1041"/>
                <a:gd name="T13" fmla="*/ 50 h 636"/>
                <a:gd name="T14" fmla="*/ 38 w 1041"/>
                <a:gd name="T15" fmla="*/ 63 h 636"/>
                <a:gd name="T16" fmla="*/ 63 w 1041"/>
                <a:gd name="T17" fmla="*/ 63 h 636"/>
                <a:gd name="T18" fmla="*/ 63 w 1041"/>
                <a:gd name="T19" fmla="*/ 592 h 636"/>
                <a:gd name="T20" fmla="*/ 38 w 1041"/>
                <a:gd name="T21" fmla="*/ 592 h 636"/>
                <a:gd name="T22" fmla="*/ 38 w 1041"/>
                <a:gd name="T23" fmla="*/ 605 h 636"/>
                <a:gd name="T24" fmla="*/ 0 w 1041"/>
                <a:gd name="T25" fmla="*/ 605 h 636"/>
                <a:gd name="T26" fmla="*/ 0 w 1041"/>
                <a:gd name="T27" fmla="*/ 636 h 636"/>
                <a:gd name="T28" fmla="*/ 1041 w 1041"/>
                <a:gd name="T29" fmla="*/ 636 h 636"/>
                <a:gd name="T30" fmla="*/ 1041 w 1041"/>
                <a:gd name="T31" fmla="*/ 605 h 636"/>
                <a:gd name="T32" fmla="*/ 1003 w 1041"/>
                <a:gd name="T33" fmla="*/ 605 h 636"/>
                <a:gd name="T34" fmla="*/ 1003 w 1041"/>
                <a:gd name="T35" fmla="*/ 592 h 636"/>
                <a:gd name="T36" fmla="*/ 978 w 1041"/>
                <a:gd name="T37" fmla="*/ 592 h 636"/>
                <a:gd name="T38" fmla="*/ 978 w 1041"/>
                <a:gd name="T39" fmla="*/ 63 h 636"/>
                <a:gd name="T40" fmla="*/ 1003 w 1041"/>
                <a:gd name="T41" fmla="*/ 63 h 636"/>
                <a:gd name="T42" fmla="*/ 946 w 1041"/>
                <a:gd name="T43" fmla="*/ 592 h 636"/>
                <a:gd name="T44" fmla="*/ 921 w 1041"/>
                <a:gd name="T45" fmla="*/ 592 h 636"/>
                <a:gd name="T46" fmla="*/ 921 w 1041"/>
                <a:gd name="T47" fmla="*/ 605 h 636"/>
                <a:gd name="T48" fmla="*/ 120 w 1041"/>
                <a:gd name="T49" fmla="*/ 605 h 636"/>
                <a:gd name="T50" fmla="*/ 120 w 1041"/>
                <a:gd name="T51" fmla="*/ 592 h 636"/>
                <a:gd name="T52" fmla="*/ 95 w 1041"/>
                <a:gd name="T53" fmla="*/ 592 h 636"/>
                <a:gd name="T54" fmla="*/ 95 w 1041"/>
                <a:gd name="T55" fmla="*/ 63 h 636"/>
                <a:gd name="T56" fmla="*/ 120 w 1041"/>
                <a:gd name="T57" fmla="*/ 63 h 636"/>
                <a:gd name="T58" fmla="*/ 120 w 1041"/>
                <a:gd name="T59" fmla="*/ 50 h 636"/>
                <a:gd name="T60" fmla="*/ 921 w 1041"/>
                <a:gd name="T61" fmla="*/ 50 h 636"/>
                <a:gd name="T62" fmla="*/ 921 w 1041"/>
                <a:gd name="T63" fmla="*/ 63 h 636"/>
                <a:gd name="T64" fmla="*/ 946 w 1041"/>
                <a:gd name="T65" fmla="*/ 63 h 636"/>
                <a:gd name="T66" fmla="*/ 946 w 1041"/>
                <a:gd name="T67" fmla="*/ 592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1" h="636">
                  <a:moveTo>
                    <a:pt x="1003" y="63"/>
                  </a:moveTo>
                  <a:lnTo>
                    <a:pt x="1003" y="50"/>
                  </a:lnTo>
                  <a:lnTo>
                    <a:pt x="1041" y="50"/>
                  </a:lnTo>
                  <a:lnTo>
                    <a:pt x="1041" y="0"/>
                  </a:lnTo>
                  <a:lnTo>
                    <a:pt x="0" y="0"/>
                  </a:lnTo>
                  <a:lnTo>
                    <a:pt x="0" y="50"/>
                  </a:lnTo>
                  <a:lnTo>
                    <a:pt x="38" y="50"/>
                  </a:lnTo>
                  <a:lnTo>
                    <a:pt x="38" y="63"/>
                  </a:lnTo>
                  <a:lnTo>
                    <a:pt x="63" y="63"/>
                  </a:lnTo>
                  <a:lnTo>
                    <a:pt x="63" y="592"/>
                  </a:lnTo>
                  <a:lnTo>
                    <a:pt x="38" y="592"/>
                  </a:lnTo>
                  <a:lnTo>
                    <a:pt x="38" y="605"/>
                  </a:lnTo>
                  <a:lnTo>
                    <a:pt x="0" y="605"/>
                  </a:lnTo>
                  <a:lnTo>
                    <a:pt x="0" y="636"/>
                  </a:lnTo>
                  <a:lnTo>
                    <a:pt x="1041" y="636"/>
                  </a:lnTo>
                  <a:lnTo>
                    <a:pt x="1041" y="605"/>
                  </a:lnTo>
                  <a:lnTo>
                    <a:pt x="1003" y="605"/>
                  </a:lnTo>
                  <a:lnTo>
                    <a:pt x="1003" y="592"/>
                  </a:lnTo>
                  <a:lnTo>
                    <a:pt x="978" y="592"/>
                  </a:lnTo>
                  <a:lnTo>
                    <a:pt x="978" y="63"/>
                  </a:lnTo>
                  <a:lnTo>
                    <a:pt x="1003" y="63"/>
                  </a:lnTo>
                  <a:close/>
                  <a:moveTo>
                    <a:pt x="946" y="592"/>
                  </a:moveTo>
                  <a:lnTo>
                    <a:pt x="921" y="592"/>
                  </a:lnTo>
                  <a:lnTo>
                    <a:pt x="921" y="605"/>
                  </a:lnTo>
                  <a:lnTo>
                    <a:pt x="120" y="605"/>
                  </a:lnTo>
                  <a:lnTo>
                    <a:pt x="120" y="592"/>
                  </a:lnTo>
                  <a:lnTo>
                    <a:pt x="95" y="592"/>
                  </a:lnTo>
                  <a:lnTo>
                    <a:pt x="95" y="63"/>
                  </a:lnTo>
                  <a:lnTo>
                    <a:pt x="120" y="63"/>
                  </a:lnTo>
                  <a:lnTo>
                    <a:pt x="120" y="50"/>
                  </a:lnTo>
                  <a:lnTo>
                    <a:pt x="921" y="50"/>
                  </a:lnTo>
                  <a:lnTo>
                    <a:pt x="921" y="63"/>
                  </a:lnTo>
                  <a:lnTo>
                    <a:pt x="946" y="63"/>
                  </a:lnTo>
                  <a:lnTo>
                    <a:pt x="946" y="592"/>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íṥḻidé"/>
            <p:cNvSpPr/>
            <p:nvPr/>
          </p:nvSpPr>
          <p:spPr bwMode="auto">
            <a:xfrm>
              <a:off x="4198938" y="2259013"/>
              <a:ext cx="2613025" cy="2998788"/>
            </a:xfrm>
            <a:custGeom>
              <a:avLst/>
              <a:gdLst>
                <a:gd name="T0" fmla="*/ 1646 w 1646"/>
                <a:gd name="T1" fmla="*/ 1499 h 1889"/>
                <a:gd name="T2" fmla="*/ 517 w 1646"/>
                <a:gd name="T3" fmla="*/ 1889 h 1889"/>
                <a:gd name="T4" fmla="*/ 0 w 1646"/>
                <a:gd name="T5" fmla="*/ 384 h 1889"/>
                <a:gd name="T6" fmla="*/ 1129 w 1646"/>
                <a:gd name="T7" fmla="*/ 0 h 1889"/>
                <a:gd name="T8" fmla="*/ 1646 w 1646"/>
                <a:gd name="T9" fmla="*/ 1499 h 1889"/>
              </a:gdLst>
              <a:ahLst/>
              <a:cxnLst>
                <a:cxn ang="0">
                  <a:pos x="T0" y="T1"/>
                </a:cxn>
                <a:cxn ang="0">
                  <a:pos x="T2" y="T3"/>
                </a:cxn>
                <a:cxn ang="0">
                  <a:pos x="T4" y="T5"/>
                </a:cxn>
                <a:cxn ang="0">
                  <a:pos x="T6" y="T7"/>
                </a:cxn>
                <a:cxn ang="0">
                  <a:pos x="T8" y="T9"/>
                </a:cxn>
              </a:cxnLst>
              <a:rect l="0" t="0" r="r" b="b"/>
              <a:pathLst>
                <a:path w="1646" h="1889">
                  <a:moveTo>
                    <a:pt x="1646" y="1499"/>
                  </a:moveTo>
                  <a:lnTo>
                    <a:pt x="517" y="1889"/>
                  </a:lnTo>
                  <a:lnTo>
                    <a:pt x="0" y="384"/>
                  </a:lnTo>
                  <a:lnTo>
                    <a:pt x="1129" y="0"/>
                  </a:lnTo>
                  <a:lnTo>
                    <a:pt x="1646" y="1499"/>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íṩḻíḋè"/>
            <p:cNvSpPr/>
            <p:nvPr/>
          </p:nvSpPr>
          <p:spPr bwMode="auto">
            <a:xfrm>
              <a:off x="4338638" y="2508250"/>
              <a:ext cx="2343150" cy="2619375"/>
            </a:xfrm>
            <a:custGeom>
              <a:avLst/>
              <a:gdLst>
                <a:gd name="T0" fmla="*/ 832 w 1476"/>
                <a:gd name="T1" fmla="*/ 0 h 1650"/>
                <a:gd name="T2" fmla="*/ 0 w 1476"/>
                <a:gd name="T3" fmla="*/ 290 h 1650"/>
                <a:gd name="T4" fmla="*/ 467 w 1476"/>
                <a:gd name="T5" fmla="*/ 1650 h 1650"/>
                <a:gd name="T6" fmla="*/ 1476 w 1476"/>
                <a:gd name="T7" fmla="*/ 1304 h 1650"/>
                <a:gd name="T8" fmla="*/ 1072 w 1476"/>
                <a:gd name="T9" fmla="*/ 120 h 1650"/>
                <a:gd name="T10" fmla="*/ 832 w 1476"/>
                <a:gd name="T11" fmla="*/ 0 h 1650"/>
              </a:gdLst>
              <a:ahLst/>
              <a:cxnLst>
                <a:cxn ang="0">
                  <a:pos x="T0" y="T1"/>
                </a:cxn>
                <a:cxn ang="0">
                  <a:pos x="T2" y="T3"/>
                </a:cxn>
                <a:cxn ang="0">
                  <a:pos x="T4" y="T5"/>
                </a:cxn>
                <a:cxn ang="0">
                  <a:pos x="T6" y="T7"/>
                </a:cxn>
                <a:cxn ang="0">
                  <a:pos x="T8" y="T9"/>
                </a:cxn>
                <a:cxn ang="0">
                  <a:pos x="T10" y="T11"/>
                </a:cxn>
              </a:cxnLst>
              <a:rect l="0" t="0" r="r" b="b"/>
              <a:pathLst>
                <a:path w="1476" h="1650">
                  <a:moveTo>
                    <a:pt x="832" y="0"/>
                  </a:moveTo>
                  <a:lnTo>
                    <a:pt x="0" y="290"/>
                  </a:lnTo>
                  <a:lnTo>
                    <a:pt x="467" y="1650"/>
                  </a:lnTo>
                  <a:lnTo>
                    <a:pt x="1476" y="1304"/>
                  </a:lnTo>
                  <a:lnTo>
                    <a:pt x="1072" y="120"/>
                  </a:lnTo>
                  <a:lnTo>
                    <a:pt x="83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ïṣļiḑé"/>
            <p:cNvSpPr/>
            <p:nvPr/>
          </p:nvSpPr>
          <p:spPr bwMode="auto">
            <a:xfrm>
              <a:off x="4779963" y="3629025"/>
              <a:ext cx="500063" cy="309563"/>
            </a:xfrm>
            <a:custGeom>
              <a:avLst/>
              <a:gdLst>
                <a:gd name="T0" fmla="*/ 315 w 315"/>
                <a:gd name="T1" fmla="*/ 101 h 195"/>
                <a:gd name="T2" fmla="*/ 37 w 315"/>
                <a:gd name="T3" fmla="*/ 195 h 195"/>
                <a:gd name="T4" fmla="*/ 0 w 315"/>
                <a:gd name="T5" fmla="*/ 101 h 195"/>
                <a:gd name="T6" fmla="*/ 283 w 315"/>
                <a:gd name="T7" fmla="*/ 0 h 195"/>
                <a:gd name="T8" fmla="*/ 315 w 315"/>
                <a:gd name="T9" fmla="*/ 101 h 195"/>
              </a:gdLst>
              <a:ahLst/>
              <a:cxnLst>
                <a:cxn ang="0">
                  <a:pos x="T0" y="T1"/>
                </a:cxn>
                <a:cxn ang="0">
                  <a:pos x="T2" y="T3"/>
                </a:cxn>
                <a:cxn ang="0">
                  <a:pos x="T4" y="T5"/>
                </a:cxn>
                <a:cxn ang="0">
                  <a:pos x="T6" y="T7"/>
                </a:cxn>
                <a:cxn ang="0">
                  <a:pos x="T8" y="T9"/>
                </a:cxn>
              </a:cxnLst>
              <a:rect l="0" t="0" r="r" b="b"/>
              <a:pathLst>
                <a:path w="315" h="195">
                  <a:moveTo>
                    <a:pt x="315" y="101"/>
                  </a:moveTo>
                  <a:lnTo>
                    <a:pt x="37" y="195"/>
                  </a:lnTo>
                  <a:lnTo>
                    <a:pt x="0" y="101"/>
                  </a:lnTo>
                  <a:lnTo>
                    <a:pt x="283" y="0"/>
                  </a:lnTo>
                  <a:lnTo>
                    <a:pt x="315" y="101"/>
                  </a:lnTo>
                  <a:close/>
                </a:path>
              </a:pathLst>
            </a:custGeom>
            <a:solidFill>
              <a:srgbClr val="00D9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îšḷíḍé"/>
            <p:cNvSpPr/>
            <p:nvPr/>
          </p:nvSpPr>
          <p:spPr bwMode="auto">
            <a:xfrm>
              <a:off x="4899026" y="3959225"/>
              <a:ext cx="501650" cy="319088"/>
            </a:xfrm>
            <a:custGeom>
              <a:avLst/>
              <a:gdLst>
                <a:gd name="T0" fmla="*/ 316 w 316"/>
                <a:gd name="T1" fmla="*/ 100 h 201"/>
                <a:gd name="T2" fmla="*/ 32 w 316"/>
                <a:gd name="T3" fmla="*/ 201 h 201"/>
                <a:gd name="T4" fmla="*/ 0 w 316"/>
                <a:gd name="T5" fmla="*/ 100 h 201"/>
                <a:gd name="T6" fmla="*/ 278 w 316"/>
                <a:gd name="T7" fmla="*/ 0 h 201"/>
                <a:gd name="T8" fmla="*/ 316 w 316"/>
                <a:gd name="T9" fmla="*/ 100 h 201"/>
              </a:gdLst>
              <a:ahLst/>
              <a:cxnLst>
                <a:cxn ang="0">
                  <a:pos x="T0" y="T1"/>
                </a:cxn>
                <a:cxn ang="0">
                  <a:pos x="T2" y="T3"/>
                </a:cxn>
                <a:cxn ang="0">
                  <a:pos x="T4" y="T5"/>
                </a:cxn>
                <a:cxn ang="0">
                  <a:pos x="T6" y="T7"/>
                </a:cxn>
                <a:cxn ang="0">
                  <a:pos x="T8" y="T9"/>
                </a:cxn>
              </a:cxnLst>
              <a:rect l="0" t="0" r="r" b="b"/>
              <a:pathLst>
                <a:path w="316" h="201">
                  <a:moveTo>
                    <a:pt x="316" y="100"/>
                  </a:moveTo>
                  <a:lnTo>
                    <a:pt x="32" y="201"/>
                  </a:lnTo>
                  <a:lnTo>
                    <a:pt x="0" y="100"/>
                  </a:lnTo>
                  <a:lnTo>
                    <a:pt x="278" y="0"/>
                  </a:lnTo>
                  <a:lnTo>
                    <a:pt x="316" y="100"/>
                  </a:lnTo>
                  <a:close/>
                </a:path>
              </a:pathLst>
            </a:custGeom>
            <a:solidFill>
              <a:srgbClr val="FA75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iṡľîḑe"/>
            <p:cNvSpPr/>
            <p:nvPr/>
          </p:nvSpPr>
          <p:spPr bwMode="auto">
            <a:xfrm>
              <a:off x="5770563" y="3489325"/>
              <a:ext cx="460375" cy="300038"/>
            </a:xfrm>
            <a:custGeom>
              <a:avLst/>
              <a:gdLst>
                <a:gd name="T0" fmla="*/ 290 w 290"/>
                <a:gd name="T1" fmla="*/ 107 h 189"/>
                <a:gd name="T2" fmla="*/ 38 w 290"/>
                <a:gd name="T3" fmla="*/ 189 h 189"/>
                <a:gd name="T4" fmla="*/ 0 w 290"/>
                <a:gd name="T5" fmla="*/ 82 h 189"/>
                <a:gd name="T6" fmla="*/ 252 w 290"/>
                <a:gd name="T7" fmla="*/ 0 h 189"/>
                <a:gd name="T8" fmla="*/ 290 w 290"/>
                <a:gd name="T9" fmla="*/ 107 h 189"/>
              </a:gdLst>
              <a:ahLst/>
              <a:cxnLst>
                <a:cxn ang="0">
                  <a:pos x="T0" y="T1"/>
                </a:cxn>
                <a:cxn ang="0">
                  <a:pos x="T2" y="T3"/>
                </a:cxn>
                <a:cxn ang="0">
                  <a:pos x="T4" y="T5"/>
                </a:cxn>
                <a:cxn ang="0">
                  <a:pos x="T6" y="T7"/>
                </a:cxn>
                <a:cxn ang="0">
                  <a:pos x="T8" y="T9"/>
                </a:cxn>
              </a:cxnLst>
              <a:rect l="0" t="0" r="r" b="b"/>
              <a:pathLst>
                <a:path w="290" h="189">
                  <a:moveTo>
                    <a:pt x="290" y="107"/>
                  </a:moveTo>
                  <a:lnTo>
                    <a:pt x="38" y="189"/>
                  </a:lnTo>
                  <a:lnTo>
                    <a:pt x="0" y="82"/>
                  </a:lnTo>
                  <a:lnTo>
                    <a:pt x="252" y="0"/>
                  </a:lnTo>
                  <a:lnTo>
                    <a:pt x="290" y="107"/>
                  </a:ln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iṩlîďè"/>
            <p:cNvSpPr/>
            <p:nvPr/>
          </p:nvSpPr>
          <p:spPr bwMode="auto">
            <a:xfrm>
              <a:off x="4799013" y="2389188"/>
              <a:ext cx="650875" cy="479425"/>
            </a:xfrm>
            <a:custGeom>
              <a:avLst/>
              <a:gdLst>
                <a:gd name="T0" fmla="*/ 46 w 65"/>
                <a:gd name="T1" fmla="*/ 8 h 48"/>
                <a:gd name="T2" fmla="*/ 46 w 65"/>
                <a:gd name="T3" fmla="*/ 8 h 48"/>
                <a:gd name="T4" fmla="*/ 25 w 65"/>
                <a:gd name="T5" fmla="*/ 3 h 48"/>
                <a:gd name="T6" fmla="*/ 10 w 65"/>
                <a:gd name="T7" fmla="*/ 20 h 48"/>
                <a:gd name="T8" fmla="*/ 11 w 65"/>
                <a:gd name="T9" fmla="*/ 20 h 48"/>
                <a:gd name="T10" fmla="*/ 0 w 65"/>
                <a:gd name="T11" fmla="*/ 24 h 48"/>
                <a:gd name="T12" fmla="*/ 8 w 65"/>
                <a:gd name="T13" fmla="*/ 48 h 48"/>
                <a:gd name="T14" fmla="*/ 65 w 65"/>
                <a:gd name="T15" fmla="*/ 28 h 48"/>
                <a:gd name="T16" fmla="*/ 56 w 65"/>
                <a:gd name="T17" fmla="*/ 5 h 48"/>
                <a:gd name="T18" fmla="*/ 46 w 65"/>
                <a:gd name="T1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48">
                  <a:moveTo>
                    <a:pt x="46" y="8"/>
                  </a:moveTo>
                  <a:cubicBezTo>
                    <a:pt x="46" y="8"/>
                    <a:pt x="46" y="8"/>
                    <a:pt x="46" y="8"/>
                  </a:cubicBezTo>
                  <a:cubicBezTo>
                    <a:pt x="44" y="2"/>
                    <a:pt x="34" y="0"/>
                    <a:pt x="25" y="3"/>
                  </a:cubicBezTo>
                  <a:cubicBezTo>
                    <a:pt x="15" y="7"/>
                    <a:pt x="8" y="14"/>
                    <a:pt x="10" y="20"/>
                  </a:cubicBezTo>
                  <a:cubicBezTo>
                    <a:pt x="10" y="20"/>
                    <a:pt x="10" y="20"/>
                    <a:pt x="11" y="20"/>
                  </a:cubicBezTo>
                  <a:cubicBezTo>
                    <a:pt x="0" y="24"/>
                    <a:pt x="0" y="24"/>
                    <a:pt x="0" y="24"/>
                  </a:cubicBezTo>
                  <a:cubicBezTo>
                    <a:pt x="8" y="48"/>
                    <a:pt x="8" y="48"/>
                    <a:pt x="8" y="48"/>
                  </a:cubicBezTo>
                  <a:cubicBezTo>
                    <a:pt x="65" y="28"/>
                    <a:pt x="65" y="28"/>
                    <a:pt x="65" y="28"/>
                  </a:cubicBezTo>
                  <a:cubicBezTo>
                    <a:pt x="56" y="5"/>
                    <a:pt x="56" y="5"/>
                    <a:pt x="56" y="5"/>
                  </a:cubicBezTo>
                  <a:lnTo>
                    <a:pt x="46" y="8"/>
                  </a:lnTo>
                  <a:close/>
                </a:path>
              </a:pathLst>
            </a:custGeom>
            <a:solidFill>
              <a:srgbClr val="1A4B6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ïṣḻïḓé"/>
            <p:cNvSpPr/>
            <p:nvPr/>
          </p:nvSpPr>
          <p:spPr bwMode="auto">
            <a:xfrm>
              <a:off x="4538663" y="2878138"/>
              <a:ext cx="731838" cy="360363"/>
            </a:xfrm>
            <a:custGeom>
              <a:avLst/>
              <a:gdLst>
                <a:gd name="T0" fmla="*/ 461 w 461"/>
                <a:gd name="T1" fmla="*/ 76 h 227"/>
                <a:gd name="T2" fmla="*/ 26 w 461"/>
                <a:gd name="T3" fmla="*/ 227 h 227"/>
                <a:gd name="T4" fmla="*/ 0 w 461"/>
                <a:gd name="T5" fmla="*/ 152 h 227"/>
                <a:gd name="T6" fmla="*/ 435 w 461"/>
                <a:gd name="T7" fmla="*/ 0 h 227"/>
                <a:gd name="T8" fmla="*/ 461 w 461"/>
                <a:gd name="T9" fmla="*/ 76 h 227"/>
              </a:gdLst>
              <a:ahLst/>
              <a:cxnLst>
                <a:cxn ang="0">
                  <a:pos x="T0" y="T1"/>
                </a:cxn>
                <a:cxn ang="0">
                  <a:pos x="T2" y="T3"/>
                </a:cxn>
                <a:cxn ang="0">
                  <a:pos x="T4" y="T5"/>
                </a:cxn>
                <a:cxn ang="0">
                  <a:pos x="T6" y="T7"/>
                </a:cxn>
                <a:cxn ang="0">
                  <a:pos x="T8" y="T9"/>
                </a:cxn>
              </a:cxnLst>
              <a:rect l="0" t="0" r="r" b="b"/>
              <a:pathLst>
                <a:path w="461" h="227">
                  <a:moveTo>
                    <a:pt x="461" y="76"/>
                  </a:moveTo>
                  <a:lnTo>
                    <a:pt x="26" y="227"/>
                  </a:lnTo>
                  <a:lnTo>
                    <a:pt x="0" y="152"/>
                  </a:lnTo>
                  <a:lnTo>
                    <a:pt x="435" y="0"/>
                  </a:lnTo>
                  <a:lnTo>
                    <a:pt x="461" y="76"/>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iṣḻîďè"/>
            <p:cNvSpPr/>
            <p:nvPr/>
          </p:nvSpPr>
          <p:spPr bwMode="auto">
            <a:xfrm>
              <a:off x="4608513" y="3098800"/>
              <a:ext cx="731838" cy="360363"/>
            </a:xfrm>
            <a:custGeom>
              <a:avLst/>
              <a:gdLst>
                <a:gd name="T0" fmla="*/ 461 w 461"/>
                <a:gd name="T1" fmla="*/ 82 h 227"/>
                <a:gd name="T2" fmla="*/ 32 w 461"/>
                <a:gd name="T3" fmla="*/ 227 h 227"/>
                <a:gd name="T4" fmla="*/ 0 w 461"/>
                <a:gd name="T5" fmla="*/ 151 h 227"/>
                <a:gd name="T6" fmla="*/ 436 w 461"/>
                <a:gd name="T7" fmla="*/ 0 h 227"/>
                <a:gd name="T8" fmla="*/ 461 w 461"/>
                <a:gd name="T9" fmla="*/ 82 h 227"/>
              </a:gdLst>
              <a:ahLst/>
              <a:cxnLst>
                <a:cxn ang="0">
                  <a:pos x="T0" y="T1"/>
                </a:cxn>
                <a:cxn ang="0">
                  <a:pos x="T2" y="T3"/>
                </a:cxn>
                <a:cxn ang="0">
                  <a:pos x="T4" y="T5"/>
                </a:cxn>
                <a:cxn ang="0">
                  <a:pos x="T6" y="T7"/>
                </a:cxn>
                <a:cxn ang="0">
                  <a:pos x="T8" y="T9"/>
                </a:cxn>
              </a:cxnLst>
              <a:rect l="0" t="0" r="r" b="b"/>
              <a:pathLst>
                <a:path w="461" h="227">
                  <a:moveTo>
                    <a:pt x="461" y="82"/>
                  </a:moveTo>
                  <a:lnTo>
                    <a:pt x="32" y="227"/>
                  </a:lnTo>
                  <a:lnTo>
                    <a:pt x="0" y="151"/>
                  </a:lnTo>
                  <a:lnTo>
                    <a:pt x="436" y="0"/>
                  </a:lnTo>
                  <a:lnTo>
                    <a:pt x="461" y="82"/>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íṡľïḑê"/>
            <p:cNvSpPr/>
            <p:nvPr/>
          </p:nvSpPr>
          <p:spPr bwMode="auto">
            <a:xfrm>
              <a:off x="4689476" y="3319463"/>
              <a:ext cx="730250" cy="358775"/>
            </a:xfrm>
            <a:custGeom>
              <a:avLst/>
              <a:gdLst>
                <a:gd name="T0" fmla="*/ 460 w 460"/>
                <a:gd name="T1" fmla="*/ 81 h 226"/>
                <a:gd name="T2" fmla="*/ 25 w 460"/>
                <a:gd name="T3" fmla="*/ 226 h 226"/>
                <a:gd name="T4" fmla="*/ 0 w 460"/>
                <a:gd name="T5" fmla="*/ 151 h 226"/>
                <a:gd name="T6" fmla="*/ 435 w 460"/>
                <a:gd name="T7" fmla="*/ 0 h 226"/>
                <a:gd name="T8" fmla="*/ 460 w 460"/>
                <a:gd name="T9" fmla="*/ 81 h 226"/>
              </a:gdLst>
              <a:ahLst/>
              <a:cxnLst>
                <a:cxn ang="0">
                  <a:pos x="T0" y="T1"/>
                </a:cxn>
                <a:cxn ang="0">
                  <a:pos x="T2" y="T3"/>
                </a:cxn>
                <a:cxn ang="0">
                  <a:pos x="T4" y="T5"/>
                </a:cxn>
                <a:cxn ang="0">
                  <a:pos x="T6" y="T7"/>
                </a:cxn>
                <a:cxn ang="0">
                  <a:pos x="T8" y="T9"/>
                </a:cxn>
              </a:cxnLst>
              <a:rect l="0" t="0" r="r" b="b"/>
              <a:pathLst>
                <a:path w="460" h="226">
                  <a:moveTo>
                    <a:pt x="460" y="81"/>
                  </a:moveTo>
                  <a:lnTo>
                    <a:pt x="25" y="226"/>
                  </a:lnTo>
                  <a:lnTo>
                    <a:pt x="0" y="151"/>
                  </a:lnTo>
                  <a:lnTo>
                    <a:pt x="435" y="0"/>
                  </a:lnTo>
                  <a:lnTo>
                    <a:pt x="460" y="81"/>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ïS1íďé"/>
            <p:cNvSpPr/>
            <p:nvPr/>
          </p:nvSpPr>
          <p:spPr bwMode="auto">
            <a:xfrm>
              <a:off x="4759326" y="3308350"/>
              <a:ext cx="1771650" cy="1660525"/>
            </a:xfrm>
            <a:custGeom>
              <a:avLst/>
              <a:gdLst>
                <a:gd name="T0" fmla="*/ 19 w 1116"/>
                <a:gd name="T1" fmla="*/ 303 h 1046"/>
                <a:gd name="T2" fmla="*/ 851 w 1116"/>
                <a:gd name="T3" fmla="*/ 19 h 1046"/>
                <a:gd name="T4" fmla="*/ 1103 w 1116"/>
                <a:gd name="T5" fmla="*/ 750 h 1046"/>
                <a:gd name="T6" fmla="*/ 265 w 1116"/>
                <a:gd name="T7" fmla="*/ 1033 h 1046"/>
                <a:gd name="T8" fmla="*/ 19 w 1116"/>
                <a:gd name="T9" fmla="*/ 303 h 1046"/>
                <a:gd name="T10" fmla="*/ 19 w 1116"/>
                <a:gd name="T11" fmla="*/ 303 h 1046"/>
                <a:gd name="T12" fmla="*/ 0 w 1116"/>
                <a:gd name="T13" fmla="*/ 296 h 1046"/>
                <a:gd name="T14" fmla="*/ 259 w 1116"/>
                <a:gd name="T15" fmla="*/ 1046 h 1046"/>
                <a:gd name="T16" fmla="*/ 1116 w 1116"/>
                <a:gd name="T17" fmla="*/ 756 h 1046"/>
                <a:gd name="T18" fmla="*/ 858 w 1116"/>
                <a:gd name="T19" fmla="*/ 0 h 1046"/>
                <a:gd name="T20" fmla="*/ 0 w 1116"/>
                <a:gd name="T21" fmla="*/ 296 h 1046"/>
                <a:gd name="T22" fmla="*/ 0 w 1116"/>
                <a:gd name="T23" fmla="*/ 296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6" h="1046">
                  <a:moveTo>
                    <a:pt x="19" y="303"/>
                  </a:moveTo>
                  <a:lnTo>
                    <a:pt x="851" y="19"/>
                  </a:lnTo>
                  <a:lnTo>
                    <a:pt x="1103" y="750"/>
                  </a:lnTo>
                  <a:lnTo>
                    <a:pt x="265" y="1033"/>
                  </a:lnTo>
                  <a:lnTo>
                    <a:pt x="19" y="303"/>
                  </a:lnTo>
                  <a:lnTo>
                    <a:pt x="19" y="303"/>
                  </a:lnTo>
                  <a:close/>
                  <a:moveTo>
                    <a:pt x="0" y="296"/>
                  </a:moveTo>
                  <a:lnTo>
                    <a:pt x="259" y="1046"/>
                  </a:lnTo>
                  <a:lnTo>
                    <a:pt x="1116" y="756"/>
                  </a:lnTo>
                  <a:lnTo>
                    <a:pt x="858" y="0"/>
                  </a:lnTo>
                  <a:lnTo>
                    <a:pt x="0" y="296"/>
                  </a:lnTo>
                  <a:lnTo>
                    <a:pt x="0" y="296"/>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iṣḻïḍê"/>
            <p:cNvSpPr/>
            <p:nvPr/>
          </p:nvSpPr>
          <p:spPr bwMode="auto">
            <a:xfrm>
              <a:off x="5319713" y="2649538"/>
              <a:ext cx="771525" cy="758825"/>
            </a:xfrm>
            <a:custGeom>
              <a:avLst/>
              <a:gdLst>
                <a:gd name="T0" fmla="*/ 486 w 486"/>
                <a:gd name="T1" fmla="*/ 359 h 478"/>
                <a:gd name="T2" fmla="*/ 120 w 486"/>
                <a:gd name="T3" fmla="*/ 478 h 478"/>
                <a:gd name="T4" fmla="*/ 0 w 486"/>
                <a:gd name="T5" fmla="*/ 126 h 478"/>
                <a:gd name="T6" fmla="*/ 366 w 486"/>
                <a:gd name="T7" fmla="*/ 0 h 478"/>
                <a:gd name="T8" fmla="*/ 486 w 486"/>
                <a:gd name="T9" fmla="*/ 359 h 478"/>
              </a:gdLst>
              <a:ahLst/>
              <a:cxnLst>
                <a:cxn ang="0">
                  <a:pos x="T0" y="T1"/>
                </a:cxn>
                <a:cxn ang="0">
                  <a:pos x="T2" y="T3"/>
                </a:cxn>
                <a:cxn ang="0">
                  <a:pos x="T4" y="T5"/>
                </a:cxn>
                <a:cxn ang="0">
                  <a:pos x="T6" y="T7"/>
                </a:cxn>
                <a:cxn ang="0">
                  <a:pos x="T8" y="T9"/>
                </a:cxn>
              </a:cxnLst>
              <a:rect l="0" t="0" r="r" b="b"/>
              <a:pathLst>
                <a:path w="486" h="478">
                  <a:moveTo>
                    <a:pt x="486" y="359"/>
                  </a:moveTo>
                  <a:lnTo>
                    <a:pt x="120" y="478"/>
                  </a:lnTo>
                  <a:lnTo>
                    <a:pt x="0" y="126"/>
                  </a:lnTo>
                  <a:lnTo>
                    <a:pt x="366" y="0"/>
                  </a:lnTo>
                  <a:lnTo>
                    <a:pt x="486" y="359"/>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isḷidê"/>
            <p:cNvSpPr/>
            <p:nvPr/>
          </p:nvSpPr>
          <p:spPr bwMode="auto">
            <a:xfrm>
              <a:off x="5659438" y="2508250"/>
              <a:ext cx="381000" cy="290513"/>
            </a:xfrm>
            <a:custGeom>
              <a:avLst/>
              <a:gdLst>
                <a:gd name="T0" fmla="*/ 64 w 240"/>
                <a:gd name="T1" fmla="*/ 183 h 183"/>
                <a:gd name="T2" fmla="*/ 240 w 240"/>
                <a:gd name="T3" fmla="*/ 120 h 183"/>
                <a:gd name="T4" fmla="*/ 0 w 240"/>
                <a:gd name="T5" fmla="*/ 0 h 183"/>
                <a:gd name="T6" fmla="*/ 64 w 240"/>
                <a:gd name="T7" fmla="*/ 183 h 183"/>
              </a:gdLst>
              <a:ahLst/>
              <a:cxnLst>
                <a:cxn ang="0">
                  <a:pos x="T0" y="T1"/>
                </a:cxn>
                <a:cxn ang="0">
                  <a:pos x="T2" y="T3"/>
                </a:cxn>
                <a:cxn ang="0">
                  <a:pos x="T4" y="T5"/>
                </a:cxn>
                <a:cxn ang="0">
                  <a:pos x="T6" y="T7"/>
                </a:cxn>
              </a:cxnLst>
              <a:rect l="0" t="0" r="r" b="b"/>
              <a:pathLst>
                <a:path w="240" h="183">
                  <a:moveTo>
                    <a:pt x="64" y="183"/>
                  </a:moveTo>
                  <a:lnTo>
                    <a:pt x="240" y="120"/>
                  </a:lnTo>
                  <a:lnTo>
                    <a:pt x="0" y="0"/>
                  </a:lnTo>
                  <a:lnTo>
                    <a:pt x="64" y="183"/>
                  </a:lnTo>
                  <a:close/>
                </a:path>
              </a:pathLst>
            </a:custGeom>
            <a:solidFill>
              <a:srgbClr val="BDC3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ïš1íḋê"/>
            <p:cNvSpPr/>
            <p:nvPr/>
          </p:nvSpPr>
          <p:spPr bwMode="auto">
            <a:xfrm>
              <a:off x="4829176" y="3478213"/>
              <a:ext cx="1350963" cy="469900"/>
            </a:xfrm>
            <a:custGeom>
              <a:avLst/>
              <a:gdLst>
                <a:gd name="T0" fmla="*/ 134 w 135"/>
                <a:gd name="T1" fmla="*/ 2 h 47"/>
                <a:gd name="T2" fmla="*/ 1 w 135"/>
                <a:gd name="T3" fmla="*/ 47 h 47"/>
                <a:gd name="T4" fmla="*/ 0 w 135"/>
                <a:gd name="T5" fmla="*/ 47 h 47"/>
                <a:gd name="T6" fmla="*/ 0 w 135"/>
                <a:gd name="T7" fmla="*/ 45 h 47"/>
                <a:gd name="T8" fmla="*/ 134 w 135"/>
                <a:gd name="T9" fmla="*/ 0 h 47"/>
                <a:gd name="T10" fmla="*/ 135 w 135"/>
                <a:gd name="T11" fmla="*/ 0 h 47"/>
                <a:gd name="T12" fmla="*/ 134 w 135"/>
                <a:gd name="T13" fmla="*/ 2 h 47"/>
              </a:gdLst>
              <a:ahLst/>
              <a:cxnLst>
                <a:cxn ang="0">
                  <a:pos x="T0" y="T1"/>
                </a:cxn>
                <a:cxn ang="0">
                  <a:pos x="T2" y="T3"/>
                </a:cxn>
                <a:cxn ang="0">
                  <a:pos x="T4" y="T5"/>
                </a:cxn>
                <a:cxn ang="0">
                  <a:pos x="T6" y="T7"/>
                </a:cxn>
                <a:cxn ang="0">
                  <a:pos x="T8" y="T9"/>
                </a:cxn>
                <a:cxn ang="0">
                  <a:pos x="T10" y="T11"/>
                </a:cxn>
                <a:cxn ang="0">
                  <a:pos x="T12" y="T13"/>
                </a:cxn>
              </a:cxnLst>
              <a:rect l="0" t="0" r="r" b="b"/>
              <a:pathLst>
                <a:path w="135" h="47">
                  <a:moveTo>
                    <a:pt x="134" y="2"/>
                  </a:moveTo>
                  <a:cubicBezTo>
                    <a:pt x="1" y="47"/>
                    <a:pt x="1" y="47"/>
                    <a:pt x="1" y="47"/>
                  </a:cubicBezTo>
                  <a:cubicBezTo>
                    <a:pt x="0" y="47"/>
                    <a:pt x="0" y="47"/>
                    <a:pt x="0" y="47"/>
                  </a:cubicBezTo>
                  <a:cubicBezTo>
                    <a:pt x="0" y="46"/>
                    <a:pt x="0" y="46"/>
                    <a:pt x="0" y="45"/>
                  </a:cubicBezTo>
                  <a:cubicBezTo>
                    <a:pt x="134" y="0"/>
                    <a:pt x="134" y="0"/>
                    <a:pt x="134" y="0"/>
                  </a:cubicBezTo>
                  <a:cubicBezTo>
                    <a:pt x="134" y="0"/>
                    <a:pt x="135" y="0"/>
                    <a:pt x="135" y="0"/>
                  </a:cubicBezTo>
                  <a:cubicBezTo>
                    <a:pt x="135" y="1"/>
                    <a:pt x="135" y="1"/>
                    <a:pt x="134" y="2"/>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îṩľiḍe"/>
            <p:cNvSpPr/>
            <p:nvPr/>
          </p:nvSpPr>
          <p:spPr bwMode="auto">
            <a:xfrm>
              <a:off x="4879976" y="3648075"/>
              <a:ext cx="1360488" cy="469900"/>
            </a:xfrm>
            <a:custGeom>
              <a:avLst/>
              <a:gdLst>
                <a:gd name="T0" fmla="*/ 135 w 136"/>
                <a:gd name="T1" fmla="*/ 1 h 47"/>
                <a:gd name="T2" fmla="*/ 2 w 136"/>
                <a:gd name="T3" fmla="*/ 47 h 47"/>
                <a:gd name="T4" fmla="*/ 1 w 136"/>
                <a:gd name="T5" fmla="*/ 47 h 47"/>
                <a:gd name="T6" fmla="*/ 1 w 136"/>
                <a:gd name="T7" fmla="*/ 45 h 47"/>
                <a:gd name="T8" fmla="*/ 134 w 136"/>
                <a:gd name="T9" fmla="*/ 0 h 47"/>
                <a:gd name="T10" fmla="*/ 135 w 136"/>
                <a:gd name="T11" fmla="*/ 0 h 47"/>
                <a:gd name="T12" fmla="*/ 135 w 136"/>
                <a:gd name="T13" fmla="*/ 1 h 47"/>
              </a:gdLst>
              <a:ahLst/>
              <a:cxnLst>
                <a:cxn ang="0">
                  <a:pos x="T0" y="T1"/>
                </a:cxn>
                <a:cxn ang="0">
                  <a:pos x="T2" y="T3"/>
                </a:cxn>
                <a:cxn ang="0">
                  <a:pos x="T4" y="T5"/>
                </a:cxn>
                <a:cxn ang="0">
                  <a:pos x="T6" y="T7"/>
                </a:cxn>
                <a:cxn ang="0">
                  <a:pos x="T8" y="T9"/>
                </a:cxn>
                <a:cxn ang="0">
                  <a:pos x="T10" y="T11"/>
                </a:cxn>
                <a:cxn ang="0">
                  <a:pos x="T12" y="T13"/>
                </a:cxn>
              </a:cxnLst>
              <a:rect l="0" t="0" r="r" b="b"/>
              <a:pathLst>
                <a:path w="136" h="47">
                  <a:moveTo>
                    <a:pt x="135" y="1"/>
                  </a:moveTo>
                  <a:cubicBezTo>
                    <a:pt x="2" y="47"/>
                    <a:pt x="2" y="47"/>
                    <a:pt x="2" y="47"/>
                  </a:cubicBezTo>
                  <a:cubicBezTo>
                    <a:pt x="1" y="47"/>
                    <a:pt x="1" y="47"/>
                    <a:pt x="1" y="47"/>
                  </a:cubicBezTo>
                  <a:cubicBezTo>
                    <a:pt x="0" y="46"/>
                    <a:pt x="1" y="46"/>
                    <a:pt x="1" y="45"/>
                  </a:cubicBezTo>
                  <a:cubicBezTo>
                    <a:pt x="134" y="0"/>
                    <a:pt x="134" y="0"/>
                    <a:pt x="134" y="0"/>
                  </a:cubicBezTo>
                  <a:cubicBezTo>
                    <a:pt x="135" y="0"/>
                    <a:pt x="135" y="0"/>
                    <a:pt x="135" y="0"/>
                  </a:cubicBezTo>
                  <a:cubicBezTo>
                    <a:pt x="136" y="1"/>
                    <a:pt x="135" y="1"/>
                    <a:pt x="135" y="1"/>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îSḷíḓê"/>
            <p:cNvSpPr/>
            <p:nvPr/>
          </p:nvSpPr>
          <p:spPr bwMode="auto">
            <a:xfrm>
              <a:off x="4940301" y="3817938"/>
              <a:ext cx="1350963" cy="469900"/>
            </a:xfrm>
            <a:custGeom>
              <a:avLst/>
              <a:gdLst>
                <a:gd name="T0" fmla="*/ 135 w 135"/>
                <a:gd name="T1" fmla="*/ 1 h 47"/>
                <a:gd name="T2" fmla="*/ 2 w 135"/>
                <a:gd name="T3" fmla="*/ 47 h 47"/>
                <a:gd name="T4" fmla="*/ 0 w 135"/>
                <a:gd name="T5" fmla="*/ 46 h 47"/>
                <a:gd name="T6" fmla="*/ 1 w 135"/>
                <a:gd name="T7" fmla="*/ 45 h 47"/>
                <a:gd name="T8" fmla="*/ 134 w 135"/>
                <a:gd name="T9" fmla="*/ 0 h 47"/>
                <a:gd name="T10" fmla="*/ 135 w 135"/>
                <a:gd name="T11" fmla="*/ 0 h 47"/>
                <a:gd name="T12" fmla="*/ 135 w 135"/>
                <a:gd name="T13" fmla="*/ 1 h 47"/>
              </a:gdLst>
              <a:ahLst/>
              <a:cxnLst>
                <a:cxn ang="0">
                  <a:pos x="T0" y="T1"/>
                </a:cxn>
                <a:cxn ang="0">
                  <a:pos x="T2" y="T3"/>
                </a:cxn>
                <a:cxn ang="0">
                  <a:pos x="T4" y="T5"/>
                </a:cxn>
                <a:cxn ang="0">
                  <a:pos x="T6" y="T7"/>
                </a:cxn>
                <a:cxn ang="0">
                  <a:pos x="T8" y="T9"/>
                </a:cxn>
                <a:cxn ang="0">
                  <a:pos x="T10" y="T11"/>
                </a:cxn>
                <a:cxn ang="0">
                  <a:pos x="T12" y="T13"/>
                </a:cxn>
              </a:cxnLst>
              <a:rect l="0" t="0" r="r" b="b"/>
              <a:pathLst>
                <a:path w="135" h="47">
                  <a:moveTo>
                    <a:pt x="135" y="1"/>
                  </a:moveTo>
                  <a:cubicBezTo>
                    <a:pt x="2" y="47"/>
                    <a:pt x="2" y="47"/>
                    <a:pt x="2" y="47"/>
                  </a:cubicBezTo>
                  <a:cubicBezTo>
                    <a:pt x="1" y="47"/>
                    <a:pt x="1" y="47"/>
                    <a:pt x="0" y="46"/>
                  </a:cubicBezTo>
                  <a:cubicBezTo>
                    <a:pt x="0" y="46"/>
                    <a:pt x="0" y="45"/>
                    <a:pt x="1" y="45"/>
                  </a:cubicBezTo>
                  <a:cubicBezTo>
                    <a:pt x="134" y="0"/>
                    <a:pt x="134" y="0"/>
                    <a:pt x="134" y="0"/>
                  </a:cubicBezTo>
                  <a:cubicBezTo>
                    <a:pt x="135" y="0"/>
                    <a:pt x="135" y="0"/>
                    <a:pt x="135" y="0"/>
                  </a:cubicBezTo>
                  <a:cubicBezTo>
                    <a:pt x="135" y="1"/>
                    <a:pt x="135" y="1"/>
                    <a:pt x="135" y="1"/>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íŝḷiḑe"/>
            <p:cNvSpPr/>
            <p:nvPr/>
          </p:nvSpPr>
          <p:spPr bwMode="auto">
            <a:xfrm>
              <a:off x="4999038" y="3989388"/>
              <a:ext cx="1352550" cy="469900"/>
            </a:xfrm>
            <a:custGeom>
              <a:avLst/>
              <a:gdLst>
                <a:gd name="T0" fmla="*/ 135 w 135"/>
                <a:gd name="T1" fmla="*/ 1 h 47"/>
                <a:gd name="T2" fmla="*/ 1 w 135"/>
                <a:gd name="T3" fmla="*/ 47 h 47"/>
                <a:gd name="T4" fmla="*/ 0 w 135"/>
                <a:gd name="T5" fmla="*/ 46 h 47"/>
                <a:gd name="T6" fmla="*/ 1 w 135"/>
                <a:gd name="T7" fmla="*/ 45 h 47"/>
                <a:gd name="T8" fmla="*/ 134 w 135"/>
                <a:gd name="T9" fmla="*/ 0 h 47"/>
                <a:gd name="T10" fmla="*/ 135 w 135"/>
                <a:gd name="T11" fmla="*/ 0 h 47"/>
                <a:gd name="T12" fmla="*/ 135 w 135"/>
                <a:gd name="T13" fmla="*/ 1 h 47"/>
              </a:gdLst>
              <a:ahLst/>
              <a:cxnLst>
                <a:cxn ang="0">
                  <a:pos x="T0" y="T1"/>
                </a:cxn>
                <a:cxn ang="0">
                  <a:pos x="T2" y="T3"/>
                </a:cxn>
                <a:cxn ang="0">
                  <a:pos x="T4" y="T5"/>
                </a:cxn>
                <a:cxn ang="0">
                  <a:pos x="T6" y="T7"/>
                </a:cxn>
                <a:cxn ang="0">
                  <a:pos x="T8" y="T9"/>
                </a:cxn>
                <a:cxn ang="0">
                  <a:pos x="T10" y="T11"/>
                </a:cxn>
                <a:cxn ang="0">
                  <a:pos x="T12" y="T13"/>
                </a:cxn>
              </a:cxnLst>
              <a:rect l="0" t="0" r="r" b="b"/>
              <a:pathLst>
                <a:path w="135" h="47">
                  <a:moveTo>
                    <a:pt x="135" y="1"/>
                  </a:moveTo>
                  <a:cubicBezTo>
                    <a:pt x="1" y="47"/>
                    <a:pt x="1" y="47"/>
                    <a:pt x="1" y="47"/>
                  </a:cubicBezTo>
                  <a:cubicBezTo>
                    <a:pt x="1" y="47"/>
                    <a:pt x="0" y="47"/>
                    <a:pt x="0" y="46"/>
                  </a:cubicBezTo>
                  <a:cubicBezTo>
                    <a:pt x="0" y="46"/>
                    <a:pt x="0" y="45"/>
                    <a:pt x="1" y="45"/>
                  </a:cubicBezTo>
                  <a:cubicBezTo>
                    <a:pt x="134" y="0"/>
                    <a:pt x="134" y="0"/>
                    <a:pt x="134" y="0"/>
                  </a:cubicBezTo>
                  <a:cubicBezTo>
                    <a:pt x="134" y="0"/>
                    <a:pt x="135" y="0"/>
                    <a:pt x="135" y="0"/>
                  </a:cubicBezTo>
                  <a:cubicBezTo>
                    <a:pt x="135" y="1"/>
                    <a:pt x="135" y="1"/>
                    <a:pt x="135" y="1"/>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î$lïḍê"/>
            <p:cNvSpPr/>
            <p:nvPr/>
          </p:nvSpPr>
          <p:spPr bwMode="auto">
            <a:xfrm>
              <a:off x="5059363" y="4148138"/>
              <a:ext cx="1350963" cy="481013"/>
            </a:xfrm>
            <a:custGeom>
              <a:avLst/>
              <a:gdLst>
                <a:gd name="T0" fmla="*/ 134 w 135"/>
                <a:gd name="T1" fmla="*/ 2 h 48"/>
                <a:gd name="T2" fmla="*/ 1 w 135"/>
                <a:gd name="T3" fmla="*/ 48 h 48"/>
                <a:gd name="T4" fmla="*/ 0 w 135"/>
                <a:gd name="T5" fmla="*/ 47 h 48"/>
                <a:gd name="T6" fmla="*/ 1 w 135"/>
                <a:gd name="T7" fmla="*/ 46 h 48"/>
                <a:gd name="T8" fmla="*/ 134 w 135"/>
                <a:gd name="T9" fmla="*/ 1 h 48"/>
                <a:gd name="T10" fmla="*/ 135 w 135"/>
                <a:gd name="T11" fmla="*/ 1 h 48"/>
                <a:gd name="T12" fmla="*/ 134 w 135"/>
                <a:gd name="T13" fmla="*/ 2 h 48"/>
              </a:gdLst>
              <a:ahLst/>
              <a:cxnLst>
                <a:cxn ang="0">
                  <a:pos x="T0" y="T1"/>
                </a:cxn>
                <a:cxn ang="0">
                  <a:pos x="T2" y="T3"/>
                </a:cxn>
                <a:cxn ang="0">
                  <a:pos x="T4" y="T5"/>
                </a:cxn>
                <a:cxn ang="0">
                  <a:pos x="T6" y="T7"/>
                </a:cxn>
                <a:cxn ang="0">
                  <a:pos x="T8" y="T9"/>
                </a:cxn>
                <a:cxn ang="0">
                  <a:pos x="T10" y="T11"/>
                </a:cxn>
                <a:cxn ang="0">
                  <a:pos x="T12" y="T13"/>
                </a:cxn>
              </a:cxnLst>
              <a:rect l="0" t="0" r="r" b="b"/>
              <a:pathLst>
                <a:path w="135" h="48">
                  <a:moveTo>
                    <a:pt x="134" y="2"/>
                  </a:moveTo>
                  <a:cubicBezTo>
                    <a:pt x="1" y="48"/>
                    <a:pt x="1" y="48"/>
                    <a:pt x="1" y="48"/>
                  </a:cubicBezTo>
                  <a:cubicBezTo>
                    <a:pt x="1" y="48"/>
                    <a:pt x="0" y="48"/>
                    <a:pt x="0" y="47"/>
                  </a:cubicBezTo>
                  <a:cubicBezTo>
                    <a:pt x="0" y="47"/>
                    <a:pt x="0" y="46"/>
                    <a:pt x="1" y="46"/>
                  </a:cubicBezTo>
                  <a:cubicBezTo>
                    <a:pt x="134" y="1"/>
                    <a:pt x="134" y="1"/>
                    <a:pt x="134" y="1"/>
                  </a:cubicBezTo>
                  <a:cubicBezTo>
                    <a:pt x="134" y="0"/>
                    <a:pt x="135" y="1"/>
                    <a:pt x="135" y="1"/>
                  </a:cubicBezTo>
                  <a:cubicBezTo>
                    <a:pt x="135" y="2"/>
                    <a:pt x="135" y="2"/>
                    <a:pt x="134" y="2"/>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îSlíḋê"/>
            <p:cNvSpPr/>
            <p:nvPr/>
          </p:nvSpPr>
          <p:spPr bwMode="auto">
            <a:xfrm>
              <a:off x="5119688" y="4318000"/>
              <a:ext cx="1350963" cy="481013"/>
            </a:xfrm>
            <a:custGeom>
              <a:avLst/>
              <a:gdLst>
                <a:gd name="T0" fmla="*/ 134 w 135"/>
                <a:gd name="T1" fmla="*/ 2 h 48"/>
                <a:gd name="T2" fmla="*/ 1 w 135"/>
                <a:gd name="T3" fmla="*/ 48 h 48"/>
                <a:gd name="T4" fmla="*/ 0 w 135"/>
                <a:gd name="T5" fmla="*/ 47 h 48"/>
                <a:gd name="T6" fmla="*/ 0 w 135"/>
                <a:gd name="T7" fmla="*/ 46 h 48"/>
                <a:gd name="T8" fmla="*/ 134 w 135"/>
                <a:gd name="T9" fmla="*/ 1 h 48"/>
                <a:gd name="T10" fmla="*/ 135 w 135"/>
                <a:gd name="T11" fmla="*/ 1 h 48"/>
                <a:gd name="T12" fmla="*/ 134 w 135"/>
                <a:gd name="T13" fmla="*/ 2 h 48"/>
              </a:gdLst>
              <a:ahLst/>
              <a:cxnLst>
                <a:cxn ang="0">
                  <a:pos x="T0" y="T1"/>
                </a:cxn>
                <a:cxn ang="0">
                  <a:pos x="T2" y="T3"/>
                </a:cxn>
                <a:cxn ang="0">
                  <a:pos x="T4" y="T5"/>
                </a:cxn>
                <a:cxn ang="0">
                  <a:pos x="T6" y="T7"/>
                </a:cxn>
                <a:cxn ang="0">
                  <a:pos x="T8" y="T9"/>
                </a:cxn>
                <a:cxn ang="0">
                  <a:pos x="T10" y="T11"/>
                </a:cxn>
                <a:cxn ang="0">
                  <a:pos x="T12" y="T13"/>
                </a:cxn>
              </a:cxnLst>
              <a:rect l="0" t="0" r="r" b="b"/>
              <a:pathLst>
                <a:path w="135" h="48">
                  <a:moveTo>
                    <a:pt x="134" y="2"/>
                  </a:moveTo>
                  <a:cubicBezTo>
                    <a:pt x="1" y="48"/>
                    <a:pt x="1" y="48"/>
                    <a:pt x="1" y="48"/>
                  </a:cubicBezTo>
                  <a:cubicBezTo>
                    <a:pt x="1" y="48"/>
                    <a:pt x="0" y="48"/>
                    <a:pt x="0" y="47"/>
                  </a:cubicBezTo>
                  <a:cubicBezTo>
                    <a:pt x="0" y="47"/>
                    <a:pt x="0" y="46"/>
                    <a:pt x="0" y="46"/>
                  </a:cubicBezTo>
                  <a:cubicBezTo>
                    <a:pt x="134" y="1"/>
                    <a:pt x="134" y="1"/>
                    <a:pt x="134" y="1"/>
                  </a:cubicBezTo>
                  <a:cubicBezTo>
                    <a:pt x="134" y="0"/>
                    <a:pt x="135" y="1"/>
                    <a:pt x="135" y="1"/>
                  </a:cubicBezTo>
                  <a:cubicBezTo>
                    <a:pt x="135" y="2"/>
                    <a:pt x="135" y="2"/>
                    <a:pt x="134" y="2"/>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îṣḷiḑé"/>
            <p:cNvSpPr/>
            <p:nvPr/>
          </p:nvSpPr>
          <p:spPr bwMode="auto">
            <a:xfrm>
              <a:off x="5219701" y="3619500"/>
              <a:ext cx="420688" cy="1189038"/>
            </a:xfrm>
            <a:custGeom>
              <a:avLst/>
              <a:gdLst>
                <a:gd name="T0" fmla="*/ 41 w 42"/>
                <a:gd name="T1" fmla="*/ 118 h 119"/>
                <a:gd name="T2" fmla="*/ 40 w 42"/>
                <a:gd name="T3" fmla="*/ 118 h 119"/>
                <a:gd name="T4" fmla="*/ 0 w 42"/>
                <a:gd name="T5" fmla="*/ 2 h 119"/>
                <a:gd name="T6" fmla="*/ 1 w 42"/>
                <a:gd name="T7" fmla="*/ 0 h 119"/>
                <a:gd name="T8" fmla="*/ 2 w 42"/>
                <a:gd name="T9" fmla="*/ 1 h 119"/>
                <a:gd name="T10" fmla="*/ 42 w 42"/>
                <a:gd name="T11" fmla="*/ 117 h 119"/>
                <a:gd name="T12" fmla="*/ 41 w 42"/>
                <a:gd name="T13" fmla="*/ 118 h 119"/>
              </a:gdLst>
              <a:ahLst/>
              <a:cxnLst>
                <a:cxn ang="0">
                  <a:pos x="T0" y="T1"/>
                </a:cxn>
                <a:cxn ang="0">
                  <a:pos x="T2" y="T3"/>
                </a:cxn>
                <a:cxn ang="0">
                  <a:pos x="T4" y="T5"/>
                </a:cxn>
                <a:cxn ang="0">
                  <a:pos x="T6" y="T7"/>
                </a:cxn>
                <a:cxn ang="0">
                  <a:pos x="T8" y="T9"/>
                </a:cxn>
                <a:cxn ang="0">
                  <a:pos x="T10" y="T11"/>
                </a:cxn>
                <a:cxn ang="0">
                  <a:pos x="T12" y="T13"/>
                </a:cxn>
              </a:cxnLst>
              <a:rect l="0" t="0" r="r" b="b"/>
              <a:pathLst>
                <a:path w="42" h="119">
                  <a:moveTo>
                    <a:pt x="41" y="118"/>
                  </a:moveTo>
                  <a:cubicBezTo>
                    <a:pt x="40" y="119"/>
                    <a:pt x="40" y="118"/>
                    <a:pt x="40" y="118"/>
                  </a:cubicBezTo>
                  <a:cubicBezTo>
                    <a:pt x="0" y="2"/>
                    <a:pt x="0" y="2"/>
                    <a:pt x="0" y="2"/>
                  </a:cubicBezTo>
                  <a:cubicBezTo>
                    <a:pt x="0" y="1"/>
                    <a:pt x="0" y="1"/>
                    <a:pt x="1" y="0"/>
                  </a:cubicBezTo>
                  <a:cubicBezTo>
                    <a:pt x="1" y="0"/>
                    <a:pt x="2" y="0"/>
                    <a:pt x="2" y="1"/>
                  </a:cubicBezTo>
                  <a:cubicBezTo>
                    <a:pt x="42" y="117"/>
                    <a:pt x="42" y="117"/>
                    <a:pt x="42" y="117"/>
                  </a:cubicBezTo>
                  <a:cubicBezTo>
                    <a:pt x="42" y="118"/>
                    <a:pt x="41" y="118"/>
                    <a:pt x="41" y="118"/>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iSlïḍè"/>
            <p:cNvSpPr/>
            <p:nvPr/>
          </p:nvSpPr>
          <p:spPr bwMode="auto">
            <a:xfrm>
              <a:off x="5710238" y="3448050"/>
              <a:ext cx="420688" cy="1190625"/>
            </a:xfrm>
            <a:custGeom>
              <a:avLst/>
              <a:gdLst>
                <a:gd name="T0" fmla="*/ 41 w 42"/>
                <a:gd name="T1" fmla="*/ 119 h 119"/>
                <a:gd name="T2" fmla="*/ 40 w 42"/>
                <a:gd name="T3" fmla="*/ 118 h 119"/>
                <a:gd name="T4" fmla="*/ 0 w 42"/>
                <a:gd name="T5" fmla="*/ 2 h 119"/>
                <a:gd name="T6" fmla="*/ 0 w 42"/>
                <a:gd name="T7" fmla="*/ 1 h 119"/>
                <a:gd name="T8" fmla="*/ 2 w 42"/>
                <a:gd name="T9" fmla="*/ 1 h 119"/>
                <a:gd name="T10" fmla="*/ 42 w 42"/>
                <a:gd name="T11" fmla="*/ 117 h 119"/>
                <a:gd name="T12" fmla="*/ 41 w 42"/>
                <a:gd name="T13" fmla="*/ 119 h 119"/>
              </a:gdLst>
              <a:ahLst/>
              <a:cxnLst>
                <a:cxn ang="0">
                  <a:pos x="T0" y="T1"/>
                </a:cxn>
                <a:cxn ang="0">
                  <a:pos x="T2" y="T3"/>
                </a:cxn>
                <a:cxn ang="0">
                  <a:pos x="T4" y="T5"/>
                </a:cxn>
                <a:cxn ang="0">
                  <a:pos x="T6" y="T7"/>
                </a:cxn>
                <a:cxn ang="0">
                  <a:pos x="T8" y="T9"/>
                </a:cxn>
                <a:cxn ang="0">
                  <a:pos x="T10" y="T11"/>
                </a:cxn>
                <a:cxn ang="0">
                  <a:pos x="T12" y="T13"/>
                </a:cxn>
              </a:cxnLst>
              <a:rect l="0" t="0" r="r" b="b"/>
              <a:pathLst>
                <a:path w="42" h="119">
                  <a:moveTo>
                    <a:pt x="41" y="119"/>
                  </a:moveTo>
                  <a:cubicBezTo>
                    <a:pt x="40" y="119"/>
                    <a:pt x="40" y="119"/>
                    <a:pt x="40" y="118"/>
                  </a:cubicBezTo>
                  <a:cubicBezTo>
                    <a:pt x="0" y="2"/>
                    <a:pt x="0" y="2"/>
                    <a:pt x="0" y="2"/>
                  </a:cubicBezTo>
                  <a:cubicBezTo>
                    <a:pt x="0" y="1"/>
                    <a:pt x="0" y="1"/>
                    <a:pt x="0" y="1"/>
                  </a:cubicBezTo>
                  <a:cubicBezTo>
                    <a:pt x="1" y="0"/>
                    <a:pt x="1" y="1"/>
                    <a:pt x="2" y="1"/>
                  </a:cubicBezTo>
                  <a:cubicBezTo>
                    <a:pt x="42" y="117"/>
                    <a:pt x="42" y="117"/>
                    <a:pt x="42" y="117"/>
                  </a:cubicBezTo>
                  <a:cubicBezTo>
                    <a:pt x="42" y="118"/>
                    <a:pt x="41" y="118"/>
                    <a:pt x="41" y="119"/>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iŝľïďè"/>
            <p:cNvSpPr/>
            <p:nvPr/>
          </p:nvSpPr>
          <p:spPr bwMode="auto">
            <a:xfrm>
              <a:off x="6270626" y="2359025"/>
              <a:ext cx="1111250" cy="2298700"/>
            </a:xfrm>
            <a:custGeom>
              <a:avLst/>
              <a:gdLst>
                <a:gd name="T0" fmla="*/ 103 w 111"/>
                <a:gd name="T1" fmla="*/ 230 h 230"/>
                <a:gd name="T2" fmla="*/ 31 w 111"/>
                <a:gd name="T3" fmla="*/ 194 h 230"/>
                <a:gd name="T4" fmla="*/ 0 w 111"/>
                <a:gd name="T5" fmla="*/ 117 h 230"/>
                <a:gd name="T6" fmla="*/ 32 w 111"/>
                <a:gd name="T7" fmla="*/ 36 h 230"/>
                <a:gd name="T8" fmla="*/ 111 w 111"/>
                <a:gd name="T9" fmla="*/ 0 h 230"/>
                <a:gd name="T10" fmla="*/ 111 w 111"/>
                <a:gd name="T11" fmla="*/ 43 h 230"/>
                <a:gd name="T12" fmla="*/ 43 w 111"/>
                <a:gd name="T13" fmla="*/ 116 h 230"/>
                <a:gd name="T14" fmla="*/ 107 w 111"/>
                <a:gd name="T15" fmla="*/ 187 h 230"/>
                <a:gd name="T16" fmla="*/ 103 w 111"/>
                <a:gd name="T17"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30">
                  <a:moveTo>
                    <a:pt x="103" y="230"/>
                  </a:moveTo>
                  <a:cubicBezTo>
                    <a:pt x="75" y="228"/>
                    <a:pt x="50" y="215"/>
                    <a:pt x="31" y="194"/>
                  </a:cubicBezTo>
                  <a:cubicBezTo>
                    <a:pt x="12" y="173"/>
                    <a:pt x="1" y="146"/>
                    <a:pt x="0" y="117"/>
                  </a:cubicBezTo>
                  <a:cubicBezTo>
                    <a:pt x="0" y="87"/>
                    <a:pt x="11" y="58"/>
                    <a:pt x="32" y="36"/>
                  </a:cubicBezTo>
                  <a:cubicBezTo>
                    <a:pt x="53" y="13"/>
                    <a:pt x="81" y="1"/>
                    <a:pt x="111" y="0"/>
                  </a:cubicBezTo>
                  <a:cubicBezTo>
                    <a:pt x="111" y="43"/>
                    <a:pt x="111" y="43"/>
                    <a:pt x="111" y="43"/>
                  </a:cubicBezTo>
                  <a:cubicBezTo>
                    <a:pt x="73" y="44"/>
                    <a:pt x="43" y="77"/>
                    <a:pt x="43" y="116"/>
                  </a:cubicBezTo>
                  <a:cubicBezTo>
                    <a:pt x="44" y="154"/>
                    <a:pt x="71" y="184"/>
                    <a:pt x="107" y="187"/>
                  </a:cubicBezTo>
                  <a:lnTo>
                    <a:pt x="103" y="230"/>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iṣlïḓe"/>
            <p:cNvSpPr/>
            <p:nvPr/>
          </p:nvSpPr>
          <p:spPr bwMode="auto">
            <a:xfrm>
              <a:off x="6842126" y="4487863"/>
              <a:ext cx="790575" cy="360363"/>
            </a:xfrm>
            <a:custGeom>
              <a:avLst/>
              <a:gdLst>
                <a:gd name="T0" fmla="*/ 498 w 498"/>
                <a:gd name="T1" fmla="*/ 221 h 227"/>
                <a:gd name="T2" fmla="*/ 0 w 498"/>
                <a:gd name="T3" fmla="*/ 227 h 227"/>
                <a:gd name="T4" fmla="*/ 69 w 498"/>
                <a:gd name="T5" fmla="*/ 7 h 227"/>
                <a:gd name="T6" fmla="*/ 422 w 498"/>
                <a:gd name="T7" fmla="*/ 0 h 227"/>
                <a:gd name="T8" fmla="*/ 498 w 498"/>
                <a:gd name="T9" fmla="*/ 221 h 227"/>
              </a:gdLst>
              <a:ahLst/>
              <a:cxnLst>
                <a:cxn ang="0">
                  <a:pos x="T0" y="T1"/>
                </a:cxn>
                <a:cxn ang="0">
                  <a:pos x="T2" y="T3"/>
                </a:cxn>
                <a:cxn ang="0">
                  <a:pos x="T4" y="T5"/>
                </a:cxn>
                <a:cxn ang="0">
                  <a:pos x="T6" y="T7"/>
                </a:cxn>
                <a:cxn ang="0">
                  <a:pos x="T8" y="T9"/>
                </a:cxn>
              </a:cxnLst>
              <a:rect l="0" t="0" r="r" b="b"/>
              <a:pathLst>
                <a:path w="498" h="227">
                  <a:moveTo>
                    <a:pt x="498" y="221"/>
                  </a:moveTo>
                  <a:lnTo>
                    <a:pt x="0" y="227"/>
                  </a:lnTo>
                  <a:lnTo>
                    <a:pt x="69" y="7"/>
                  </a:lnTo>
                  <a:lnTo>
                    <a:pt x="422" y="0"/>
                  </a:lnTo>
                  <a:lnTo>
                    <a:pt x="498" y="221"/>
                  </a:lnTo>
                  <a:close/>
                </a:path>
              </a:pathLst>
            </a:custGeom>
            <a:solidFill>
              <a:srgbClr val="FB67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îŝḻîḑè"/>
            <p:cNvSpPr/>
            <p:nvPr/>
          </p:nvSpPr>
          <p:spPr bwMode="auto">
            <a:xfrm>
              <a:off x="7342188" y="3989388"/>
              <a:ext cx="1041400" cy="539750"/>
            </a:xfrm>
            <a:custGeom>
              <a:avLst/>
              <a:gdLst>
                <a:gd name="T0" fmla="*/ 656 w 656"/>
                <a:gd name="T1" fmla="*/ 163 h 340"/>
                <a:gd name="T2" fmla="*/ 44 w 656"/>
                <a:gd name="T3" fmla="*/ 340 h 340"/>
                <a:gd name="T4" fmla="*/ 0 w 656"/>
                <a:gd name="T5" fmla="*/ 176 h 340"/>
                <a:gd name="T6" fmla="*/ 611 w 656"/>
                <a:gd name="T7" fmla="*/ 0 h 340"/>
                <a:gd name="T8" fmla="*/ 656 w 656"/>
                <a:gd name="T9" fmla="*/ 163 h 340"/>
              </a:gdLst>
              <a:ahLst/>
              <a:cxnLst>
                <a:cxn ang="0">
                  <a:pos x="T0" y="T1"/>
                </a:cxn>
                <a:cxn ang="0">
                  <a:pos x="T2" y="T3"/>
                </a:cxn>
                <a:cxn ang="0">
                  <a:pos x="T4" y="T5"/>
                </a:cxn>
                <a:cxn ang="0">
                  <a:pos x="T6" y="T7"/>
                </a:cxn>
                <a:cxn ang="0">
                  <a:pos x="T8" y="T9"/>
                </a:cxn>
              </a:cxnLst>
              <a:rect l="0" t="0" r="r" b="b"/>
              <a:pathLst>
                <a:path w="656" h="340">
                  <a:moveTo>
                    <a:pt x="656" y="163"/>
                  </a:moveTo>
                  <a:lnTo>
                    <a:pt x="44" y="340"/>
                  </a:lnTo>
                  <a:lnTo>
                    <a:pt x="0" y="176"/>
                  </a:lnTo>
                  <a:lnTo>
                    <a:pt x="611" y="0"/>
                  </a:lnTo>
                  <a:lnTo>
                    <a:pt x="656" y="163"/>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ïsḻiḓe"/>
            <p:cNvSpPr/>
            <p:nvPr/>
          </p:nvSpPr>
          <p:spPr bwMode="auto">
            <a:xfrm>
              <a:off x="6921501" y="4078288"/>
              <a:ext cx="641350" cy="639763"/>
            </a:xfrm>
            <a:custGeom>
              <a:avLst/>
              <a:gdLst>
                <a:gd name="T0" fmla="*/ 54 w 64"/>
                <a:gd name="T1" fmla="*/ 50 h 64"/>
                <a:gd name="T2" fmla="*/ 51 w 64"/>
                <a:gd name="T3" fmla="*/ 10 h 64"/>
                <a:gd name="T4" fmla="*/ 10 w 64"/>
                <a:gd name="T5" fmla="*/ 14 h 64"/>
                <a:gd name="T6" fmla="*/ 14 w 64"/>
                <a:gd name="T7" fmla="*/ 54 h 64"/>
                <a:gd name="T8" fmla="*/ 54 w 64"/>
                <a:gd name="T9" fmla="*/ 50 h 64"/>
              </a:gdLst>
              <a:ahLst/>
              <a:cxnLst>
                <a:cxn ang="0">
                  <a:pos x="T0" y="T1"/>
                </a:cxn>
                <a:cxn ang="0">
                  <a:pos x="T2" y="T3"/>
                </a:cxn>
                <a:cxn ang="0">
                  <a:pos x="T4" y="T5"/>
                </a:cxn>
                <a:cxn ang="0">
                  <a:pos x="T6" y="T7"/>
                </a:cxn>
                <a:cxn ang="0">
                  <a:pos x="T8" y="T9"/>
                </a:cxn>
              </a:cxnLst>
              <a:rect l="0" t="0" r="r" b="b"/>
              <a:pathLst>
                <a:path w="64" h="64">
                  <a:moveTo>
                    <a:pt x="54" y="50"/>
                  </a:moveTo>
                  <a:cubicBezTo>
                    <a:pt x="64" y="38"/>
                    <a:pt x="63" y="20"/>
                    <a:pt x="51" y="10"/>
                  </a:cubicBezTo>
                  <a:cubicBezTo>
                    <a:pt x="39" y="0"/>
                    <a:pt x="21" y="1"/>
                    <a:pt x="10" y="14"/>
                  </a:cubicBezTo>
                  <a:cubicBezTo>
                    <a:pt x="0" y="26"/>
                    <a:pt x="2" y="44"/>
                    <a:pt x="14" y="54"/>
                  </a:cubicBezTo>
                  <a:cubicBezTo>
                    <a:pt x="26" y="64"/>
                    <a:pt x="44" y="62"/>
                    <a:pt x="54" y="50"/>
                  </a:cubicBez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ïS1iďé"/>
            <p:cNvSpPr/>
            <p:nvPr/>
          </p:nvSpPr>
          <p:spPr bwMode="auto">
            <a:xfrm>
              <a:off x="7100888" y="4259263"/>
              <a:ext cx="290513" cy="279400"/>
            </a:xfrm>
            <a:custGeom>
              <a:avLst/>
              <a:gdLst>
                <a:gd name="T0" fmla="*/ 24 w 29"/>
                <a:gd name="T1" fmla="*/ 22 h 28"/>
                <a:gd name="T2" fmla="*/ 23 w 29"/>
                <a:gd name="T3" fmla="*/ 4 h 28"/>
                <a:gd name="T4" fmla="*/ 5 w 29"/>
                <a:gd name="T5" fmla="*/ 6 h 28"/>
                <a:gd name="T6" fmla="*/ 6 w 29"/>
                <a:gd name="T7" fmla="*/ 24 h 28"/>
                <a:gd name="T8" fmla="*/ 24 w 29"/>
                <a:gd name="T9" fmla="*/ 22 h 28"/>
              </a:gdLst>
              <a:ahLst/>
              <a:cxnLst>
                <a:cxn ang="0">
                  <a:pos x="T0" y="T1"/>
                </a:cxn>
                <a:cxn ang="0">
                  <a:pos x="T2" y="T3"/>
                </a:cxn>
                <a:cxn ang="0">
                  <a:pos x="T4" y="T5"/>
                </a:cxn>
                <a:cxn ang="0">
                  <a:pos x="T6" y="T7"/>
                </a:cxn>
                <a:cxn ang="0">
                  <a:pos x="T8" y="T9"/>
                </a:cxn>
              </a:cxnLst>
              <a:rect l="0" t="0" r="r" b="b"/>
              <a:pathLst>
                <a:path w="29" h="28">
                  <a:moveTo>
                    <a:pt x="24" y="22"/>
                  </a:moveTo>
                  <a:cubicBezTo>
                    <a:pt x="29" y="17"/>
                    <a:pt x="28" y="9"/>
                    <a:pt x="23" y="4"/>
                  </a:cubicBezTo>
                  <a:cubicBezTo>
                    <a:pt x="17" y="0"/>
                    <a:pt x="9" y="0"/>
                    <a:pt x="5" y="6"/>
                  </a:cubicBezTo>
                  <a:cubicBezTo>
                    <a:pt x="0" y="11"/>
                    <a:pt x="1" y="19"/>
                    <a:pt x="6" y="24"/>
                  </a:cubicBezTo>
                  <a:cubicBezTo>
                    <a:pt x="12" y="28"/>
                    <a:pt x="20" y="28"/>
                    <a:pt x="24" y="22"/>
                  </a:cubicBezTo>
                  <a:close/>
                </a:path>
              </a:pathLst>
            </a:custGeom>
            <a:solidFill>
              <a:srgbClr val="FB67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ïṧḻïďê"/>
            <p:cNvSpPr/>
            <p:nvPr/>
          </p:nvSpPr>
          <p:spPr bwMode="auto">
            <a:xfrm>
              <a:off x="7461251" y="2708275"/>
              <a:ext cx="641350" cy="1120775"/>
            </a:xfrm>
            <a:custGeom>
              <a:avLst/>
              <a:gdLst>
                <a:gd name="T0" fmla="*/ 28 w 64"/>
                <a:gd name="T1" fmla="*/ 1 h 112"/>
                <a:gd name="T2" fmla="*/ 36 w 64"/>
                <a:gd name="T3" fmla="*/ 6 h 112"/>
                <a:gd name="T4" fmla="*/ 63 w 64"/>
                <a:gd name="T5" fmla="*/ 96 h 112"/>
                <a:gd name="T6" fmla="*/ 58 w 64"/>
                <a:gd name="T7" fmla="*/ 104 h 112"/>
                <a:gd name="T8" fmla="*/ 35 w 64"/>
                <a:gd name="T9" fmla="*/ 111 h 112"/>
                <a:gd name="T10" fmla="*/ 27 w 64"/>
                <a:gd name="T11" fmla="*/ 106 h 112"/>
                <a:gd name="T12" fmla="*/ 1 w 64"/>
                <a:gd name="T13" fmla="*/ 16 h 112"/>
                <a:gd name="T14" fmla="*/ 5 w 64"/>
                <a:gd name="T15" fmla="*/ 8 h 112"/>
                <a:gd name="T16" fmla="*/ 28 w 64"/>
                <a:gd name="T17" fmla="*/ 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12">
                  <a:moveTo>
                    <a:pt x="28" y="1"/>
                  </a:moveTo>
                  <a:cubicBezTo>
                    <a:pt x="32" y="0"/>
                    <a:pt x="35" y="2"/>
                    <a:pt x="36" y="6"/>
                  </a:cubicBezTo>
                  <a:cubicBezTo>
                    <a:pt x="63" y="96"/>
                    <a:pt x="63" y="96"/>
                    <a:pt x="63" y="96"/>
                  </a:cubicBezTo>
                  <a:cubicBezTo>
                    <a:pt x="64" y="99"/>
                    <a:pt x="62" y="103"/>
                    <a:pt x="58" y="104"/>
                  </a:cubicBezTo>
                  <a:cubicBezTo>
                    <a:pt x="35" y="111"/>
                    <a:pt x="35" y="111"/>
                    <a:pt x="35" y="111"/>
                  </a:cubicBezTo>
                  <a:cubicBezTo>
                    <a:pt x="32" y="112"/>
                    <a:pt x="28" y="110"/>
                    <a:pt x="27" y="106"/>
                  </a:cubicBezTo>
                  <a:cubicBezTo>
                    <a:pt x="1" y="16"/>
                    <a:pt x="1" y="16"/>
                    <a:pt x="1" y="16"/>
                  </a:cubicBezTo>
                  <a:cubicBezTo>
                    <a:pt x="0" y="12"/>
                    <a:pt x="2" y="9"/>
                    <a:pt x="5" y="8"/>
                  </a:cubicBezTo>
                  <a:lnTo>
                    <a:pt x="28" y="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íṣ1ïḋé"/>
            <p:cNvSpPr/>
            <p:nvPr/>
          </p:nvSpPr>
          <p:spPr bwMode="auto">
            <a:xfrm>
              <a:off x="7151688" y="1649413"/>
              <a:ext cx="641350" cy="1119188"/>
            </a:xfrm>
            <a:custGeom>
              <a:avLst/>
              <a:gdLst>
                <a:gd name="T0" fmla="*/ 36 w 64"/>
                <a:gd name="T1" fmla="*/ 111 h 112"/>
                <a:gd name="T2" fmla="*/ 27 w 64"/>
                <a:gd name="T3" fmla="*/ 106 h 112"/>
                <a:gd name="T4" fmla="*/ 1 w 64"/>
                <a:gd name="T5" fmla="*/ 16 h 112"/>
                <a:gd name="T6" fmla="*/ 6 w 64"/>
                <a:gd name="T7" fmla="*/ 8 h 112"/>
                <a:gd name="T8" fmla="*/ 28 w 64"/>
                <a:gd name="T9" fmla="*/ 1 h 112"/>
                <a:gd name="T10" fmla="*/ 37 w 64"/>
                <a:gd name="T11" fmla="*/ 6 h 112"/>
                <a:gd name="T12" fmla="*/ 63 w 64"/>
                <a:gd name="T13" fmla="*/ 96 h 112"/>
                <a:gd name="T14" fmla="*/ 58 w 64"/>
                <a:gd name="T15" fmla="*/ 104 h 112"/>
                <a:gd name="T16" fmla="*/ 36 w 64"/>
                <a:gd name="T17" fmla="*/ 11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12">
                  <a:moveTo>
                    <a:pt x="36" y="111"/>
                  </a:moveTo>
                  <a:cubicBezTo>
                    <a:pt x="32" y="112"/>
                    <a:pt x="28" y="110"/>
                    <a:pt x="27" y="106"/>
                  </a:cubicBezTo>
                  <a:cubicBezTo>
                    <a:pt x="1" y="16"/>
                    <a:pt x="1" y="16"/>
                    <a:pt x="1" y="16"/>
                  </a:cubicBezTo>
                  <a:cubicBezTo>
                    <a:pt x="0" y="12"/>
                    <a:pt x="2" y="9"/>
                    <a:pt x="6" y="8"/>
                  </a:cubicBezTo>
                  <a:cubicBezTo>
                    <a:pt x="28" y="1"/>
                    <a:pt x="28" y="1"/>
                    <a:pt x="28" y="1"/>
                  </a:cubicBezTo>
                  <a:cubicBezTo>
                    <a:pt x="32" y="0"/>
                    <a:pt x="35" y="2"/>
                    <a:pt x="37" y="6"/>
                  </a:cubicBezTo>
                  <a:cubicBezTo>
                    <a:pt x="63" y="96"/>
                    <a:pt x="63" y="96"/>
                    <a:pt x="63" y="96"/>
                  </a:cubicBezTo>
                  <a:cubicBezTo>
                    <a:pt x="64" y="99"/>
                    <a:pt x="62" y="103"/>
                    <a:pt x="58" y="104"/>
                  </a:cubicBezTo>
                  <a:lnTo>
                    <a:pt x="36" y="111"/>
                  </a:ln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îŝḻïḑê"/>
            <p:cNvSpPr/>
            <p:nvPr/>
          </p:nvSpPr>
          <p:spPr bwMode="auto">
            <a:xfrm>
              <a:off x="7161213" y="1989138"/>
              <a:ext cx="911225" cy="1479550"/>
            </a:xfrm>
            <a:custGeom>
              <a:avLst/>
              <a:gdLst>
                <a:gd name="T0" fmla="*/ 45 w 91"/>
                <a:gd name="T1" fmla="*/ 147 h 148"/>
                <a:gd name="T2" fmla="*/ 37 w 91"/>
                <a:gd name="T3" fmla="*/ 143 h 148"/>
                <a:gd name="T4" fmla="*/ 1 w 91"/>
                <a:gd name="T5" fmla="*/ 20 h 148"/>
                <a:gd name="T6" fmla="*/ 5 w 91"/>
                <a:gd name="T7" fmla="*/ 13 h 148"/>
                <a:gd name="T8" fmla="*/ 47 w 91"/>
                <a:gd name="T9" fmla="*/ 1 h 148"/>
                <a:gd name="T10" fmla="*/ 54 w 91"/>
                <a:gd name="T11" fmla="*/ 5 h 148"/>
                <a:gd name="T12" fmla="*/ 90 w 91"/>
                <a:gd name="T13" fmla="*/ 128 h 148"/>
                <a:gd name="T14" fmla="*/ 86 w 91"/>
                <a:gd name="T15" fmla="*/ 135 h 148"/>
                <a:gd name="T16" fmla="*/ 45 w 91"/>
                <a:gd name="T17"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48">
                  <a:moveTo>
                    <a:pt x="45" y="147"/>
                  </a:moveTo>
                  <a:cubicBezTo>
                    <a:pt x="41" y="148"/>
                    <a:pt x="38" y="146"/>
                    <a:pt x="37" y="143"/>
                  </a:cubicBezTo>
                  <a:cubicBezTo>
                    <a:pt x="1" y="20"/>
                    <a:pt x="1" y="20"/>
                    <a:pt x="1" y="20"/>
                  </a:cubicBezTo>
                  <a:cubicBezTo>
                    <a:pt x="0" y="17"/>
                    <a:pt x="2" y="14"/>
                    <a:pt x="5" y="13"/>
                  </a:cubicBezTo>
                  <a:cubicBezTo>
                    <a:pt x="47" y="1"/>
                    <a:pt x="47" y="1"/>
                    <a:pt x="47" y="1"/>
                  </a:cubicBezTo>
                  <a:cubicBezTo>
                    <a:pt x="50" y="0"/>
                    <a:pt x="53" y="2"/>
                    <a:pt x="54" y="5"/>
                  </a:cubicBezTo>
                  <a:cubicBezTo>
                    <a:pt x="90" y="128"/>
                    <a:pt x="90" y="128"/>
                    <a:pt x="90" y="128"/>
                  </a:cubicBezTo>
                  <a:cubicBezTo>
                    <a:pt x="91" y="131"/>
                    <a:pt x="89" y="134"/>
                    <a:pt x="86" y="135"/>
                  </a:cubicBezTo>
                  <a:lnTo>
                    <a:pt x="45" y="147"/>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îṣľïďe"/>
            <p:cNvSpPr/>
            <p:nvPr/>
          </p:nvSpPr>
          <p:spPr bwMode="auto">
            <a:xfrm>
              <a:off x="7151688" y="1649413"/>
              <a:ext cx="381000" cy="200025"/>
            </a:xfrm>
            <a:custGeom>
              <a:avLst/>
              <a:gdLst>
                <a:gd name="T0" fmla="*/ 37 w 38"/>
                <a:gd name="T1" fmla="*/ 6 h 20"/>
                <a:gd name="T2" fmla="*/ 28 w 38"/>
                <a:gd name="T3" fmla="*/ 1 h 20"/>
                <a:gd name="T4" fmla="*/ 6 w 38"/>
                <a:gd name="T5" fmla="*/ 8 h 20"/>
                <a:gd name="T6" fmla="*/ 1 w 38"/>
                <a:gd name="T7" fmla="*/ 16 h 20"/>
                <a:gd name="T8" fmla="*/ 2 w 38"/>
                <a:gd name="T9" fmla="*/ 20 h 20"/>
                <a:gd name="T10" fmla="*/ 38 w 38"/>
                <a:gd name="T11" fmla="*/ 9 h 20"/>
                <a:gd name="T12" fmla="*/ 37 w 38"/>
                <a:gd name="T13" fmla="*/ 6 h 20"/>
              </a:gdLst>
              <a:ahLst/>
              <a:cxnLst>
                <a:cxn ang="0">
                  <a:pos x="T0" y="T1"/>
                </a:cxn>
                <a:cxn ang="0">
                  <a:pos x="T2" y="T3"/>
                </a:cxn>
                <a:cxn ang="0">
                  <a:pos x="T4" y="T5"/>
                </a:cxn>
                <a:cxn ang="0">
                  <a:pos x="T6" y="T7"/>
                </a:cxn>
                <a:cxn ang="0">
                  <a:pos x="T8" y="T9"/>
                </a:cxn>
                <a:cxn ang="0">
                  <a:pos x="T10" y="T11"/>
                </a:cxn>
                <a:cxn ang="0">
                  <a:pos x="T12" y="T13"/>
                </a:cxn>
              </a:cxnLst>
              <a:rect l="0" t="0" r="r" b="b"/>
              <a:pathLst>
                <a:path w="38" h="20">
                  <a:moveTo>
                    <a:pt x="37" y="6"/>
                  </a:moveTo>
                  <a:cubicBezTo>
                    <a:pt x="35" y="2"/>
                    <a:pt x="32" y="0"/>
                    <a:pt x="28" y="1"/>
                  </a:cubicBezTo>
                  <a:cubicBezTo>
                    <a:pt x="6" y="8"/>
                    <a:pt x="6" y="8"/>
                    <a:pt x="6" y="8"/>
                  </a:cubicBezTo>
                  <a:cubicBezTo>
                    <a:pt x="2" y="9"/>
                    <a:pt x="0" y="12"/>
                    <a:pt x="1" y="16"/>
                  </a:cubicBezTo>
                  <a:cubicBezTo>
                    <a:pt x="2" y="20"/>
                    <a:pt x="2" y="20"/>
                    <a:pt x="2" y="20"/>
                  </a:cubicBezTo>
                  <a:cubicBezTo>
                    <a:pt x="38" y="9"/>
                    <a:pt x="38" y="9"/>
                    <a:pt x="38" y="9"/>
                  </a:cubicBezTo>
                  <a:lnTo>
                    <a:pt x="37" y="6"/>
                  </a:lnTo>
                  <a:close/>
                </a:path>
              </a:pathLst>
            </a:custGeom>
            <a:solidFill>
              <a:srgbClr val="FB67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îşḻiďê"/>
            <p:cNvSpPr/>
            <p:nvPr/>
          </p:nvSpPr>
          <p:spPr bwMode="auto">
            <a:xfrm>
              <a:off x="7481888" y="3268663"/>
              <a:ext cx="681038" cy="300038"/>
            </a:xfrm>
            <a:custGeom>
              <a:avLst/>
              <a:gdLst>
                <a:gd name="T0" fmla="*/ 68 w 68"/>
                <a:gd name="T1" fmla="*/ 7 h 30"/>
                <a:gd name="T2" fmla="*/ 64 w 68"/>
                <a:gd name="T3" fmla="*/ 13 h 30"/>
                <a:gd name="T4" fmla="*/ 8 w 68"/>
                <a:gd name="T5" fmla="*/ 29 h 30"/>
                <a:gd name="T6" fmla="*/ 2 w 68"/>
                <a:gd name="T7" fmla="*/ 26 h 30"/>
                <a:gd name="T8" fmla="*/ 1 w 68"/>
                <a:gd name="T9" fmla="*/ 23 h 30"/>
                <a:gd name="T10" fmla="*/ 4 w 68"/>
                <a:gd name="T11" fmla="*/ 17 h 30"/>
                <a:gd name="T12" fmla="*/ 61 w 68"/>
                <a:gd name="T13" fmla="*/ 1 h 30"/>
                <a:gd name="T14" fmla="*/ 67 w 68"/>
                <a:gd name="T15" fmla="*/ 4 h 30"/>
                <a:gd name="T16" fmla="*/ 68 w 68"/>
                <a:gd name="T17"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0">
                  <a:moveTo>
                    <a:pt x="68" y="7"/>
                  </a:moveTo>
                  <a:cubicBezTo>
                    <a:pt x="68" y="9"/>
                    <a:pt x="67" y="12"/>
                    <a:pt x="64" y="13"/>
                  </a:cubicBezTo>
                  <a:cubicBezTo>
                    <a:pt x="8" y="29"/>
                    <a:pt x="8" y="29"/>
                    <a:pt x="8" y="29"/>
                  </a:cubicBezTo>
                  <a:cubicBezTo>
                    <a:pt x="5" y="30"/>
                    <a:pt x="3" y="28"/>
                    <a:pt x="2" y="26"/>
                  </a:cubicBezTo>
                  <a:cubicBezTo>
                    <a:pt x="1" y="23"/>
                    <a:pt x="1" y="23"/>
                    <a:pt x="1" y="23"/>
                  </a:cubicBezTo>
                  <a:cubicBezTo>
                    <a:pt x="0" y="21"/>
                    <a:pt x="2" y="18"/>
                    <a:pt x="4" y="17"/>
                  </a:cubicBezTo>
                  <a:cubicBezTo>
                    <a:pt x="61" y="1"/>
                    <a:pt x="61" y="1"/>
                    <a:pt x="61" y="1"/>
                  </a:cubicBezTo>
                  <a:cubicBezTo>
                    <a:pt x="64" y="0"/>
                    <a:pt x="66" y="2"/>
                    <a:pt x="67" y="4"/>
                  </a:cubicBezTo>
                  <a:lnTo>
                    <a:pt x="68" y="7"/>
                  </a:ln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ísļîďê"/>
            <p:cNvSpPr/>
            <p:nvPr/>
          </p:nvSpPr>
          <p:spPr bwMode="auto">
            <a:xfrm>
              <a:off x="6210301" y="4738688"/>
              <a:ext cx="2052638" cy="260350"/>
            </a:xfrm>
            <a:custGeom>
              <a:avLst/>
              <a:gdLst>
                <a:gd name="T0" fmla="*/ 1293 w 1293"/>
                <a:gd name="T1" fmla="*/ 138 h 164"/>
                <a:gd name="T2" fmla="*/ 0 w 1293"/>
                <a:gd name="T3" fmla="*/ 164 h 164"/>
                <a:gd name="T4" fmla="*/ 0 w 1293"/>
                <a:gd name="T5" fmla="*/ 19 h 164"/>
                <a:gd name="T6" fmla="*/ 1293 w 1293"/>
                <a:gd name="T7" fmla="*/ 0 h 164"/>
                <a:gd name="T8" fmla="*/ 1293 w 1293"/>
                <a:gd name="T9" fmla="*/ 138 h 164"/>
              </a:gdLst>
              <a:ahLst/>
              <a:cxnLst>
                <a:cxn ang="0">
                  <a:pos x="T0" y="T1"/>
                </a:cxn>
                <a:cxn ang="0">
                  <a:pos x="T2" y="T3"/>
                </a:cxn>
                <a:cxn ang="0">
                  <a:pos x="T4" y="T5"/>
                </a:cxn>
                <a:cxn ang="0">
                  <a:pos x="T6" y="T7"/>
                </a:cxn>
                <a:cxn ang="0">
                  <a:pos x="T8" y="T9"/>
                </a:cxn>
              </a:cxnLst>
              <a:rect l="0" t="0" r="r" b="b"/>
              <a:pathLst>
                <a:path w="1293" h="164">
                  <a:moveTo>
                    <a:pt x="1293" y="138"/>
                  </a:moveTo>
                  <a:lnTo>
                    <a:pt x="0" y="164"/>
                  </a:lnTo>
                  <a:lnTo>
                    <a:pt x="0" y="19"/>
                  </a:lnTo>
                  <a:lnTo>
                    <a:pt x="1293" y="0"/>
                  </a:lnTo>
                  <a:lnTo>
                    <a:pt x="1293" y="138"/>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iṧḷide"/>
            <p:cNvSpPr/>
            <p:nvPr/>
          </p:nvSpPr>
          <p:spPr bwMode="auto">
            <a:xfrm>
              <a:off x="7011988" y="2249488"/>
              <a:ext cx="650875" cy="658813"/>
            </a:xfrm>
            <a:custGeom>
              <a:avLst/>
              <a:gdLst>
                <a:gd name="T0" fmla="*/ 47 w 65"/>
                <a:gd name="T1" fmla="*/ 58 h 66"/>
                <a:gd name="T2" fmla="*/ 57 w 65"/>
                <a:gd name="T3" fmla="*/ 19 h 66"/>
                <a:gd name="T4" fmla="*/ 18 w 65"/>
                <a:gd name="T5" fmla="*/ 8 h 66"/>
                <a:gd name="T6" fmla="*/ 8 w 65"/>
                <a:gd name="T7" fmla="*/ 47 h 66"/>
                <a:gd name="T8" fmla="*/ 47 w 65"/>
                <a:gd name="T9" fmla="*/ 58 h 66"/>
              </a:gdLst>
              <a:ahLst/>
              <a:cxnLst>
                <a:cxn ang="0">
                  <a:pos x="T0" y="T1"/>
                </a:cxn>
                <a:cxn ang="0">
                  <a:pos x="T2" y="T3"/>
                </a:cxn>
                <a:cxn ang="0">
                  <a:pos x="T4" y="T5"/>
                </a:cxn>
                <a:cxn ang="0">
                  <a:pos x="T6" y="T7"/>
                </a:cxn>
                <a:cxn ang="0">
                  <a:pos x="T8" y="T9"/>
                </a:cxn>
              </a:cxnLst>
              <a:rect l="0" t="0" r="r" b="b"/>
              <a:pathLst>
                <a:path w="65" h="66">
                  <a:moveTo>
                    <a:pt x="47" y="58"/>
                  </a:moveTo>
                  <a:cubicBezTo>
                    <a:pt x="60" y="50"/>
                    <a:pt x="65" y="32"/>
                    <a:pt x="57" y="19"/>
                  </a:cubicBezTo>
                  <a:cubicBezTo>
                    <a:pt x="49" y="5"/>
                    <a:pt x="32" y="0"/>
                    <a:pt x="18" y="8"/>
                  </a:cubicBezTo>
                  <a:cubicBezTo>
                    <a:pt x="4" y="16"/>
                    <a:pt x="0" y="33"/>
                    <a:pt x="8" y="47"/>
                  </a:cubicBezTo>
                  <a:cubicBezTo>
                    <a:pt x="15" y="61"/>
                    <a:pt x="33" y="66"/>
                    <a:pt x="47" y="58"/>
                  </a:cubicBez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isḻíḑe"/>
            <p:cNvSpPr/>
            <p:nvPr/>
          </p:nvSpPr>
          <p:spPr bwMode="auto">
            <a:xfrm>
              <a:off x="7181851" y="2428875"/>
              <a:ext cx="300038" cy="300038"/>
            </a:xfrm>
            <a:custGeom>
              <a:avLst/>
              <a:gdLst>
                <a:gd name="T0" fmla="*/ 22 w 30"/>
                <a:gd name="T1" fmla="*/ 26 h 30"/>
                <a:gd name="T2" fmla="*/ 27 w 30"/>
                <a:gd name="T3" fmla="*/ 8 h 30"/>
                <a:gd name="T4" fmla="*/ 9 w 30"/>
                <a:gd name="T5" fmla="*/ 4 h 30"/>
                <a:gd name="T6" fmla="*/ 4 w 30"/>
                <a:gd name="T7" fmla="*/ 21 h 30"/>
                <a:gd name="T8" fmla="*/ 22 w 30"/>
                <a:gd name="T9" fmla="*/ 26 h 30"/>
              </a:gdLst>
              <a:ahLst/>
              <a:cxnLst>
                <a:cxn ang="0">
                  <a:pos x="T0" y="T1"/>
                </a:cxn>
                <a:cxn ang="0">
                  <a:pos x="T2" y="T3"/>
                </a:cxn>
                <a:cxn ang="0">
                  <a:pos x="T4" y="T5"/>
                </a:cxn>
                <a:cxn ang="0">
                  <a:pos x="T6" y="T7"/>
                </a:cxn>
                <a:cxn ang="0">
                  <a:pos x="T8" y="T9"/>
                </a:cxn>
              </a:cxnLst>
              <a:rect l="0" t="0" r="r" b="b"/>
              <a:pathLst>
                <a:path w="30" h="30">
                  <a:moveTo>
                    <a:pt x="22" y="26"/>
                  </a:moveTo>
                  <a:cubicBezTo>
                    <a:pt x="28" y="23"/>
                    <a:pt x="30" y="15"/>
                    <a:pt x="27" y="8"/>
                  </a:cubicBezTo>
                  <a:cubicBezTo>
                    <a:pt x="23" y="2"/>
                    <a:pt x="15" y="0"/>
                    <a:pt x="9" y="4"/>
                  </a:cubicBezTo>
                  <a:cubicBezTo>
                    <a:pt x="3" y="7"/>
                    <a:pt x="0" y="15"/>
                    <a:pt x="4" y="21"/>
                  </a:cubicBezTo>
                  <a:cubicBezTo>
                    <a:pt x="8" y="28"/>
                    <a:pt x="16" y="30"/>
                    <a:pt x="22" y="26"/>
                  </a:cubicBezTo>
                  <a:close/>
                </a:path>
              </a:pathLst>
            </a:custGeom>
            <a:solidFill>
              <a:srgbClr val="FB67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i$ļíḑè"/>
            <p:cNvSpPr/>
            <p:nvPr/>
          </p:nvSpPr>
          <p:spPr bwMode="auto">
            <a:xfrm>
              <a:off x="5570538" y="3829050"/>
              <a:ext cx="239713" cy="1349375"/>
            </a:xfrm>
            <a:custGeom>
              <a:avLst/>
              <a:gdLst>
                <a:gd name="T0" fmla="*/ 0 w 24"/>
                <a:gd name="T1" fmla="*/ 0 h 135"/>
                <a:gd name="T2" fmla="*/ 0 w 24"/>
                <a:gd name="T3" fmla="*/ 123 h 135"/>
                <a:gd name="T4" fmla="*/ 12 w 24"/>
                <a:gd name="T5" fmla="*/ 135 h 135"/>
                <a:gd name="T6" fmla="*/ 24 w 24"/>
                <a:gd name="T7" fmla="*/ 123 h 135"/>
                <a:gd name="T8" fmla="*/ 24 w 24"/>
                <a:gd name="T9" fmla="*/ 0 h 135"/>
                <a:gd name="T10" fmla="*/ 0 w 24"/>
                <a:gd name="T11" fmla="*/ 0 h 135"/>
              </a:gdLst>
              <a:ahLst/>
              <a:cxnLst>
                <a:cxn ang="0">
                  <a:pos x="T0" y="T1"/>
                </a:cxn>
                <a:cxn ang="0">
                  <a:pos x="T2" y="T3"/>
                </a:cxn>
                <a:cxn ang="0">
                  <a:pos x="T4" y="T5"/>
                </a:cxn>
                <a:cxn ang="0">
                  <a:pos x="T6" y="T7"/>
                </a:cxn>
                <a:cxn ang="0">
                  <a:pos x="T8" y="T9"/>
                </a:cxn>
                <a:cxn ang="0">
                  <a:pos x="T10" y="T11"/>
                </a:cxn>
              </a:cxnLst>
              <a:rect l="0" t="0" r="r" b="b"/>
              <a:pathLst>
                <a:path w="24" h="135">
                  <a:moveTo>
                    <a:pt x="0" y="0"/>
                  </a:moveTo>
                  <a:cubicBezTo>
                    <a:pt x="0" y="123"/>
                    <a:pt x="0" y="123"/>
                    <a:pt x="0" y="123"/>
                  </a:cubicBezTo>
                  <a:cubicBezTo>
                    <a:pt x="0" y="130"/>
                    <a:pt x="6" y="135"/>
                    <a:pt x="12" y="135"/>
                  </a:cubicBezTo>
                  <a:cubicBezTo>
                    <a:pt x="19" y="135"/>
                    <a:pt x="24" y="130"/>
                    <a:pt x="24" y="123"/>
                  </a:cubicBezTo>
                  <a:cubicBezTo>
                    <a:pt x="24" y="0"/>
                    <a:pt x="24" y="0"/>
                    <a:pt x="24" y="0"/>
                  </a:cubicBezTo>
                  <a:lnTo>
                    <a:pt x="0" y="0"/>
                  </a:lnTo>
                  <a:close/>
                </a:path>
              </a:pathLst>
            </a:custGeom>
            <a:solidFill>
              <a:srgbClr val="00D9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isḻîḍê"/>
            <p:cNvSpPr/>
            <p:nvPr/>
          </p:nvSpPr>
          <p:spPr bwMode="auto">
            <a:xfrm>
              <a:off x="5589588" y="4259263"/>
              <a:ext cx="211138" cy="909638"/>
            </a:xfrm>
            <a:custGeom>
              <a:avLst/>
              <a:gdLst>
                <a:gd name="T0" fmla="*/ 0 w 21"/>
                <a:gd name="T1" fmla="*/ 0 h 91"/>
                <a:gd name="T2" fmla="*/ 0 w 21"/>
                <a:gd name="T3" fmla="*/ 80 h 91"/>
                <a:gd name="T4" fmla="*/ 10 w 21"/>
                <a:gd name="T5" fmla="*/ 91 h 91"/>
                <a:gd name="T6" fmla="*/ 21 w 21"/>
                <a:gd name="T7" fmla="*/ 80 h 91"/>
                <a:gd name="T8" fmla="*/ 21 w 21"/>
                <a:gd name="T9" fmla="*/ 0 h 91"/>
                <a:gd name="T10" fmla="*/ 0 w 21"/>
                <a:gd name="T11" fmla="*/ 0 h 91"/>
              </a:gdLst>
              <a:ahLst/>
              <a:cxnLst>
                <a:cxn ang="0">
                  <a:pos x="T0" y="T1"/>
                </a:cxn>
                <a:cxn ang="0">
                  <a:pos x="T2" y="T3"/>
                </a:cxn>
                <a:cxn ang="0">
                  <a:pos x="T4" y="T5"/>
                </a:cxn>
                <a:cxn ang="0">
                  <a:pos x="T6" y="T7"/>
                </a:cxn>
                <a:cxn ang="0">
                  <a:pos x="T8" y="T9"/>
                </a:cxn>
                <a:cxn ang="0">
                  <a:pos x="T10" y="T11"/>
                </a:cxn>
              </a:cxnLst>
              <a:rect l="0" t="0" r="r" b="b"/>
              <a:pathLst>
                <a:path w="21" h="91">
                  <a:moveTo>
                    <a:pt x="0" y="0"/>
                  </a:moveTo>
                  <a:cubicBezTo>
                    <a:pt x="0" y="80"/>
                    <a:pt x="0" y="80"/>
                    <a:pt x="0" y="80"/>
                  </a:cubicBezTo>
                  <a:cubicBezTo>
                    <a:pt x="0" y="86"/>
                    <a:pt x="5" y="91"/>
                    <a:pt x="10" y="91"/>
                  </a:cubicBezTo>
                  <a:cubicBezTo>
                    <a:pt x="16" y="91"/>
                    <a:pt x="21" y="86"/>
                    <a:pt x="21" y="80"/>
                  </a:cubicBezTo>
                  <a:cubicBezTo>
                    <a:pt x="21" y="0"/>
                    <a:pt x="21" y="0"/>
                    <a:pt x="21" y="0"/>
                  </a:cubicBezTo>
                  <a:lnTo>
                    <a:pt x="0" y="0"/>
                  </a:lnTo>
                  <a:close/>
                </a:path>
              </a:pathLst>
            </a:custGeom>
            <a:solidFill>
              <a:srgbClr val="FA75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ïśḷíḍe"/>
            <p:cNvSpPr/>
            <p:nvPr/>
          </p:nvSpPr>
          <p:spPr bwMode="auto">
            <a:xfrm>
              <a:off x="5540376" y="3759200"/>
              <a:ext cx="309563" cy="69850"/>
            </a:xfrm>
            <a:prstGeom prst="rect">
              <a:avLst/>
            </a:prstGeom>
            <a:solidFill>
              <a:srgbClr val="00D9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3" name="ïšḷiḑê"/>
            <p:cNvSpPr/>
            <p:nvPr/>
          </p:nvSpPr>
          <p:spPr bwMode="auto">
            <a:xfrm>
              <a:off x="5980113" y="3829050"/>
              <a:ext cx="241300" cy="1349375"/>
            </a:xfrm>
            <a:custGeom>
              <a:avLst/>
              <a:gdLst>
                <a:gd name="T0" fmla="*/ 0 w 24"/>
                <a:gd name="T1" fmla="*/ 0 h 135"/>
                <a:gd name="T2" fmla="*/ 0 w 24"/>
                <a:gd name="T3" fmla="*/ 123 h 135"/>
                <a:gd name="T4" fmla="*/ 12 w 24"/>
                <a:gd name="T5" fmla="*/ 135 h 135"/>
                <a:gd name="T6" fmla="*/ 24 w 24"/>
                <a:gd name="T7" fmla="*/ 123 h 135"/>
                <a:gd name="T8" fmla="*/ 24 w 24"/>
                <a:gd name="T9" fmla="*/ 0 h 135"/>
                <a:gd name="T10" fmla="*/ 0 w 24"/>
                <a:gd name="T11" fmla="*/ 0 h 135"/>
              </a:gdLst>
              <a:ahLst/>
              <a:cxnLst>
                <a:cxn ang="0">
                  <a:pos x="T0" y="T1"/>
                </a:cxn>
                <a:cxn ang="0">
                  <a:pos x="T2" y="T3"/>
                </a:cxn>
                <a:cxn ang="0">
                  <a:pos x="T4" y="T5"/>
                </a:cxn>
                <a:cxn ang="0">
                  <a:pos x="T6" y="T7"/>
                </a:cxn>
                <a:cxn ang="0">
                  <a:pos x="T8" y="T9"/>
                </a:cxn>
                <a:cxn ang="0">
                  <a:pos x="T10" y="T11"/>
                </a:cxn>
              </a:cxnLst>
              <a:rect l="0" t="0" r="r" b="b"/>
              <a:pathLst>
                <a:path w="24" h="135">
                  <a:moveTo>
                    <a:pt x="0" y="0"/>
                  </a:moveTo>
                  <a:cubicBezTo>
                    <a:pt x="0" y="123"/>
                    <a:pt x="0" y="123"/>
                    <a:pt x="0" y="123"/>
                  </a:cubicBezTo>
                  <a:cubicBezTo>
                    <a:pt x="0" y="130"/>
                    <a:pt x="6" y="135"/>
                    <a:pt x="12" y="135"/>
                  </a:cubicBezTo>
                  <a:cubicBezTo>
                    <a:pt x="19" y="135"/>
                    <a:pt x="24" y="130"/>
                    <a:pt x="24" y="123"/>
                  </a:cubicBezTo>
                  <a:cubicBezTo>
                    <a:pt x="24" y="0"/>
                    <a:pt x="24" y="0"/>
                    <a:pt x="24" y="0"/>
                  </a:cubicBezTo>
                  <a:lnTo>
                    <a:pt x="0" y="0"/>
                  </a:lnTo>
                  <a:close/>
                </a:path>
              </a:pathLst>
            </a:custGeom>
            <a:solidFill>
              <a:srgbClr val="00D9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iṩľíḓé"/>
            <p:cNvSpPr/>
            <p:nvPr/>
          </p:nvSpPr>
          <p:spPr bwMode="auto">
            <a:xfrm>
              <a:off x="6000751" y="4668838"/>
              <a:ext cx="209550" cy="500063"/>
            </a:xfrm>
            <a:custGeom>
              <a:avLst/>
              <a:gdLst>
                <a:gd name="T0" fmla="*/ 0 w 21"/>
                <a:gd name="T1" fmla="*/ 0 h 50"/>
                <a:gd name="T2" fmla="*/ 0 w 21"/>
                <a:gd name="T3" fmla="*/ 39 h 50"/>
                <a:gd name="T4" fmla="*/ 10 w 21"/>
                <a:gd name="T5" fmla="*/ 50 h 50"/>
                <a:gd name="T6" fmla="*/ 21 w 21"/>
                <a:gd name="T7" fmla="*/ 39 h 50"/>
                <a:gd name="T8" fmla="*/ 21 w 21"/>
                <a:gd name="T9" fmla="*/ 0 h 50"/>
                <a:gd name="T10" fmla="*/ 0 w 21"/>
                <a:gd name="T11" fmla="*/ 0 h 50"/>
              </a:gdLst>
              <a:ahLst/>
              <a:cxnLst>
                <a:cxn ang="0">
                  <a:pos x="T0" y="T1"/>
                </a:cxn>
                <a:cxn ang="0">
                  <a:pos x="T2" y="T3"/>
                </a:cxn>
                <a:cxn ang="0">
                  <a:pos x="T4" y="T5"/>
                </a:cxn>
                <a:cxn ang="0">
                  <a:pos x="T6" y="T7"/>
                </a:cxn>
                <a:cxn ang="0">
                  <a:pos x="T8" y="T9"/>
                </a:cxn>
                <a:cxn ang="0">
                  <a:pos x="T10" y="T11"/>
                </a:cxn>
              </a:cxnLst>
              <a:rect l="0" t="0" r="r" b="b"/>
              <a:pathLst>
                <a:path w="21" h="50">
                  <a:moveTo>
                    <a:pt x="0" y="0"/>
                  </a:moveTo>
                  <a:cubicBezTo>
                    <a:pt x="0" y="39"/>
                    <a:pt x="0" y="39"/>
                    <a:pt x="0" y="39"/>
                  </a:cubicBezTo>
                  <a:cubicBezTo>
                    <a:pt x="0" y="45"/>
                    <a:pt x="4" y="50"/>
                    <a:pt x="10" y="50"/>
                  </a:cubicBezTo>
                  <a:cubicBezTo>
                    <a:pt x="16" y="50"/>
                    <a:pt x="21" y="45"/>
                    <a:pt x="21" y="39"/>
                  </a:cubicBezTo>
                  <a:cubicBezTo>
                    <a:pt x="21" y="0"/>
                    <a:pt x="21" y="0"/>
                    <a:pt x="21" y="0"/>
                  </a:cubicBezTo>
                  <a:lnTo>
                    <a:pt x="0" y="0"/>
                  </a:lnTo>
                  <a:close/>
                </a:path>
              </a:pathLst>
            </a:custGeom>
            <a:solidFill>
              <a:srgbClr val="FA75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í$ľïdé"/>
            <p:cNvSpPr/>
            <p:nvPr/>
          </p:nvSpPr>
          <p:spPr bwMode="auto">
            <a:xfrm>
              <a:off x="5949951" y="3759200"/>
              <a:ext cx="311150" cy="69850"/>
            </a:xfrm>
            <a:prstGeom prst="rect">
              <a:avLst/>
            </a:prstGeom>
            <a:solidFill>
              <a:srgbClr val="00D9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íSļíḍê"/>
            <p:cNvSpPr/>
            <p:nvPr/>
          </p:nvSpPr>
          <p:spPr bwMode="auto">
            <a:xfrm>
              <a:off x="6391276" y="3829050"/>
              <a:ext cx="239713" cy="1349375"/>
            </a:xfrm>
            <a:custGeom>
              <a:avLst/>
              <a:gdLst>
                <a:gd name="T0" fmla="*/ 0 w 24"/>
                <a:gd name="T1" fmla="*/ 0 h 135"/>
                <a:gd name="T2" fmla="*/ 0 w 24"/>
                <a:gd name="T3" fmla="*/ 123 h 135"/>
                <a:gd name="T4" fmla="*/ 12 w 24"/>
                <a:gd name="T5" fmla="*/ 135 h 135"/>
                <a:gd name="T6" fmla="*/ 24 w 24"/>
                <a:gd name="T7" fmla="*/ 123 h 135"/>
                <a:gd name="T8" fmla="*/ 24 w 24"/>
                <a:gd name="T9" fmla="*/ 0 h 135"/>
                <a:gd name="T10" fmla="*/ 0 w 24"/>
                <a:gd name="T11" fmla="*/ 0 h 135"/>
              </a:gdLst>
              <a:ahLst/>
              <a:cxnLst>
                <a:cxn ang="0">
                  <a:pos x="T0" y="T1"/>
                </a:cxn>
                <a:cxn ang="0">
                  <a:pos x="T2" y="T3"/>
                </a:cxn>
                <a:cxn ang="0">
                  <a:pos x="T4" y="T5"/>
                </a:cxn>
                <a:cxn ang="0">
                  <a:pos x="T6" y="T7"/>
                </a:cxn>
                <a:cxn ang="0">
                  <a:pos x="T8" y="T9"/>
                </a:cxn>
                <a:cxn ang="0">
                  <a:pos x="T10" y="T11"/>
                </a:cxn>
              </a:cxnLst>
              <a:rect l="0" t="0" r="r" b="b"/>
              <a:pathLst>
                <a:path w="24" h="135">
                  <a:moveTo>
                    <a:pt x="0" y="0"/>
                  </a:moveTo>
                  <a:cubicBezTo>
                    <a:pt x="0" y="123"/>
                    <a:pt x="0" y="123"/>
                    <a:pt x="0" y="123"/>
                  </a:cubicBezTo>
                  <a:cubicBezTo>
                    <a:pt x="0" y="130"/>
                    <a:pt x="5" y="135"/>
                    <a:pt x="12" y="135"/>
                  </a:cubicBezTo>
                  <a:cubicBezTo>
                    <a:pt x="19" y="135"/>
                    <a:pt x="24" y="130"/>
                    <a:pt x="24" y="123"/>
                  </a:cubicBezTo>
                  <a:cubicBezTo>
                    <a:pt x="24" y="0"/>
                    <a:pt x="24" y="0"/>
                    <a:pt x="24" y="0"/>
                  </a:cubicBezTo>
                  <a:lnTo>
                    <a:pt x="0" y="0"/>
                  </a:lnTo>
                  <a:close/>
                </a:path>
              </a:pathLst>
            </a:custGeom>
            <a:solidFill>
              <a:srgbClr val="00D9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ïṥľïḋê"/>
            <p:cNvSpPr/>
            <p:nvPr/>
          </p:nvSpPr>
          <p:spPr bwMode="auto">
            <a:xfrm>
              <a:off x="6400801" y="4359275"/>
              <a:ext cx="220663" cy="809625"/>
            </a:xfrm>
            <a:custGeom>
              <a:avLst/>
              <a:gdLst>
                <a:gd name="T0" fmla="*/ 0 w 22"/>
                <a:gd name="T1" fmla="*/ 0 h 81"/>
                <a:gd name="T2" fmla="*/ 0 w 22"/>
                <a:gd name="T3" fmla="*/ 70 h 81"/>
                <a:gd name="T4" fmla="*/ 11 w 22"/>
                <a:gd name="T5" fmla="*/ 81 h 81"/>
                <a:gd name="T6" fmla="*/ 22 w 22"/>
                <a:gd name="T7" fmla="*/ 70 h 81"/>
                <a:gd name="T8" fmla="*/ 22 w 22"/>
                <a:gd name="T9" fmla="*/ 0 h 81"/>
                <a:gd name="T10" fmla="*/ 0 w 22"/>
                <a:gd name="T11" fmla="*/ 0 h 81"/>
              </a:gdLst>
              <a:ahLst/>
              <a:cxnLst>
                <a:cxn ang="0">
                  <a:pos x="T0" y="T1"/>
                </a:cxn>
                <a:cxn ang="0">
                  <a:pos x="T2" y="T3"/>
                </a:cxn>
                <a:cxn ang="0">
                  <a:pos x="T4" y="T5"/>
                </a:cxn>
                <a:cxn ang="0">
                  <a:pos x="T6" y="T7"/>
                </a:cxn>
                <a:cxn ang="0">
                  <a:pos x="T8" y="T9"/>
                </a:cxn>
                <a:cxn ang="0">
                  <a:pos x="T10" y="T11"/>
                </a:cxn>
              </a:cxnLst>
              <a:rect l="0" t="0" r="r" b="b"/>
              <a:pathLst>
                <a:path w="22" h="81">
                  <a:moveTo>
                    <a:pt x="0" y="0"/>
                  </a:moveTo>
                  <a:cubicBezTo>
                    <a:pt x="0" y="70"/>
                    <a:pt x="0" y="70"/>
                    <a:pt x="0" y="70"/>
                  </a:cubicBezTo>
                  <a:cubicBezTo>
                    <a:pt x="0" y="76"/>
                    <a:pt x="5" y="81"/>
                    <a:pt x="11" y="81"/>
                  </a:cubicBezTo>
                  <a:cubicBezTo>
                    <a:pt x="17" y="81"/>
                    <a:pt x="22" y="76"/>
                    <a:pt x="22" y="70"/>
                  </a:cubicBezTo>
                  <a:cubicBezTo>
                    <a:pt x="22" y="0"/>
                    <a:pt x="22" y="0"/>
                    <a:pt x="22" y="0"/>
                  </a:cubicBezTo>
                  <a:lnTo>
                    <a:pt x="0" y="0"/>
                  </a:lnTo>
                  <a:close/>
                </a:path>
              </a:pathLst>
            </a:custGeom>
            <a:solidFill>
              <a:srgbClr val="FA75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íšļîḍé"/>
            <p:cNvSpPr/>
            <p:nvPr/>
          </p:nvSpPr>
          <p:spPr bwMode="auto">
            <a:xfrm>
              <a:off x="6351588" y="3759200"/>
              <a:ext cx="319088" cy="69850"/>
            </a:xfrm>
            <a:prstGeom prst="rect">
              <a:avLst/>
            </a:prstGeom>
            <a:solidFill>
              <a:srgbClr val="00D9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9" name="í$ḷîḋe"/>
            <p:cNvSpPr/>
            <p:nvPr/>
          </p:nvSpPr>
          <p:spPr bwMode="auto">
            <a:xfrm>
              <a:off x="6800851" y="3829050"/>
              <a:ext cx="241300" cy="1349375"/>
            </a:xfrm>
            <a:custGeom>
              <a:avLst/>
              <a:gdLst>
                <a:gd name="T0" fmla="*/ 0 w 24"/>
                <a:gd name="T1" fmla="*/ 0 h 135"/>
                <a:gd name="T2" fmla="*/ 0 w 24"/>
                <a:gd name="T3" fmla="*/ 123 h 135"/>
                <a:gd name="T4" fmla="*/ 12 w 24"/>
                <a:gd name="T5" fmla="*/ 135 h 135"/>
                <a:gd name="T6" fmla="*/ 24 w 24"/>
                <a:gd name="T7" fmla="*/ 123 h 135"/>
                <a:gd name="T8" fmla="*/ 24 w 24"/>
                <a:gd name="T9" fmla="*/ 0 h 135"/>
                <a:gd name="T10" fmla="*/ 0 w 24"/>
                <a:gd name="T11" fmla="*/ 0 h 135"/>
              </a:gdLst>
              <a:ahLst/>
              <a:cxnLst>
                <a:cxn ang="0">
                  <a:pos x="T0" y="T1"/>
                </a:cxn>
                <a:cxn ang="0">
                  <a:pos x="T2" y="T3"/>
                </a:cxn>
                <a:cxn ang="0">
                  <a:pos x="T4" y="T5"/>
                </a:cxn>
                <a:cxn ang="0">
                  <a:pos x="T6" y="T7"/>
                </a:cxn>
                <a:cxn ang="0">
                  <a:pos x="T8" y="T9"/>
                </a:cxn>
                <a:cxn ang="0">
                  <a:pos x="T10" y="T11"/>
                </a:cxn>
              </a:cxnLst>
              <a:rect l="0" t="0" r="r" b="b"/>
              <a:pathLst>
                <a:path w="24" h="135">
                  <a:moveTo>
                    <a:pt x="0" y="0"/>
                  </a:moveTo>
                  <a:cubicBezTo>
                    <a:pt x="0" y="123"/>
                    <a:pt x="0" y="123"/>
                    <a:pt x="0" y="123"/>
                  </a:cubicBezTo>
                  <a:cubicBezTo>
                    <a:pt x="0" y="130"/>
                    <a:pt x="5" y="135"/>
                    <a:pt x="12" y="135"/>
                  </a:cubicBezTo>
                  <a:cubicBezTo>
                    <a:pt x="19" y="135"/>
                    <a:pt x="24" y="130"/>
                    <a:pt x="24" y="123"/>
                  </a:cubicBezTo>
                  <a:cubicBezTo>
                    <a:pt x="24" y="0"/>
                    <a:pt x="24" y="0"/>
                    <a:pt x="24" y="0"/>
                  </a:cubicBezTo>
                  <a:lnTo>
                    <a:pt x="0" y="0"/>
                  </a:lnTo>
                  <a:close/>
                </a:path>
              </a:pathLst>
            </a:custGeom>
            <a:solidFill>
              <a:srgbClr val="00D9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ïṧľiḋe"/>
            <p:cNvSpPr/>
            <p:nvPr/>
          </p:nvSpPr>
          <p:spPr bwMode="auto">
            <a:xfrm>
              <a:off x="6811963" y="4498975"/>
              <a:ext cx="219075" cy="669925"/>
            </a:xfrm>
            <a:custGeom>
              <a:avLst/>
              <a:gdLst>
                <a:gd name="T0" fmla="*/ 0 w 22"/>
                <a:gd name="T1" fmla="*/ 0 h 67"/>
                <a:gd name="T2" fmla="*/ 0 w 22"/>
                <a:gd name="T3" fmla="*/ 56 h 67"/>
                <a:gd name="T4" fmla="*/ 11 w 22"/>
                <a:gd name="T5" fmla="*/ 67 h 67"/>
                <a:gd name="T6" fmla="*/ 22 w 22"/>
                <a:gd name="T7" fmla="*/ 56 h 67"/>
                <a:gd name="T8" fmla="*/ 22 w 22"/>
                <a:gd name="T9" fmla="*/ 0 h 67"/>
                <a:gd name="T10" fmla="*/ 0 w 22"/>
                <a:gd name="T11" fmla="*/ 0 h 67"/>
              </a:gdLst>
              <a:ahLst/>
              <a:cxnLst>
                <a:cxn ang="0">
                  <a:pos x="T0" y="T1"/>
                </a:cxn>
                <a:cxn ang="0">
                  <a:pos x="T2" y="T3"/>
                </a:cxn>
                <a:cxn ang="0">
                  <a:pos x="T4" y="T5"/>
                </a:cxn>
                <a:cxn ang="0">
                  <a:pos x="T6" y="T7"/>
                </a:cxn>
                <a:cxn ang="0">
                  <a:pos x="T8" y="T9"/>
                </a:cxn>
                <a:cxn ang="0">
                  <a:pos x="T10" y="T11"/>
                </a:cxn>
              </a:cxnLst>
              <a:rect l="0" t="0" r="r" b="b"/>
              <a:pathLst>
                <a:path w="22" h="67">
                  <a:moveTo>
                    <a:pt x="0" y="0"/>
                  </a:moveTo>
                  <a:cubicBezTo>
                    <a:pt x="0" y="56"/>
                    <a:pt x="0" y="56"/>
                    <a:pt x="0" y="56"/>
                  </a:cubicBezTo>
                  <a:cubicBezTo>
                    <a:pt x="0" y="62"/>
                    <a:pt x="5" y="67"/>
                    <a:pt x="11" y="67"/>
                  </a:cubicBezTo>
                  <a:cubicBezTo>
                    <a:pt x="17" y="67"/>
                    <a:pt x="22" y="62"/>
                    <a:pt x="22" y="56"/>
                  </a:cubicBezTo>
                  <a:cubicBezTo>
                    <a:pt x="22" y="0"/>
                    <a:pt x="22" y="0"/>
                    <a:pt x="22" y="0"/>
                  </a:cubicBezTo>
                  <a:lnTo>
                    <a:pt x="0" y="0"/>
                  </a:lnTo>
                  <a:close/>
                </a:path>
              </a:pathLst>
            </a:custGeom>
            <a:solidFill>
              <a:srgbClr val="FA75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îslïďè"/>
            <p:cNvSpPr/>
            <p:nvPr/>
          </p:nvSpPr>
          <p:spPr bwMode="auto">
            <a:xfrm>
              <a:off x="6761163" y="3759200"/>
              <a:ext cx="320675" cy="69850"/>
            </a:xfrm>
            <a:prstGeom prst="rect">
              <a:avLst/>
            </a:prstGeom>
            <a:solidFill>
              <a:srgbClr val="00D9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2" name="îṣļidê"/>
            <p:cNvSpPr/>
            <p:nvPr/>
          </p:nvSpPr>
          <p:spPr bwMode="auto">
            <a:xfrm>
              <a:off x="5259388" y="4008438"/>
              <a:ext cx="2182813" cy="120650"/>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3" name="íslîdê"/>
            <p:cNvSpPr/>
            <p:nvPr/>
          </p:nvSpPr>
          <p:spPr bwMode="auto">
            <a:xfrm>
              <a:off x="5259388" y="5287963"/>
              <a:ext cx="2182813" cy="60325"/>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4" name="iṣḻïḑê"/>
            <p:cNvSpPr/>
            <p:nvPr/>
          </p:nvSpPr>
          <p:spPr bwMode="auto">
            <a:xfrm>
              <a:off x="5389563" y="4068763"/>
              <a:ext cx="69850" cy="1249363"/>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5" name="iṣḷíḍé"/>
            <p:cNvSpPr/>
            <p:nvPr/>
          </p:nvSpPr>
          <p:spPr bwMode="auto">
            <a:xfrm>
              <a:off x="7251701" y="4068763"/>
              <a:ext cx="60325" cy="1249363"/>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6" name="íṧlíḍe"/>
            <p:cNvSpPr/>
            <p:nvPr/>
          </p:nvSpPr>
          <p:spPr bwMode="auto">
            <a:xfrm>
              <a:off x="5329238" y="4089400"/>
              <a:ext cx="180975" cy="58738"/>
            </a:xfrm>
            <a:prstGeom prst="rect">
              <a:avLst/>
            </a:prstGeom>
            <a:solidFill>
              <a:srgbClr val="1A4B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7" name="îṡḻidé"/>
            <p:cNvSpPr/>
            <p:nvPr/>
          </p:nvSpPr>
          <p:spPr bwMode="auto">
            <a:xfrm>
              <a:off x="5329238" y="5257800"/>
              <a:ext cx="180975" cy="60325"/>
            </a:xfrm>
            <a:prstGeom prst="rect">
              <a:avLst/>
            </a:prstGeom>
            <a:solidFill>
              <a:srgbClr val="1A4B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8" name="i$1îḍe"/>
            <p:cNvSpPr/>
            <p:nvPr/>
          </p:nvSpPr>
          <p:spPr bwMode="auto">
            <a:xfrm>
              <a:off x="7191376" y="4089400"/>
              <a:ext cx="180975" cy="58738"/>
            </a:xfrm>
            <a:prstGeom prst="rect">
              <a:avLst/>
            </a:prstGeom>
            <a:solidFill>
              <a:srgbClr val="1A4B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9" name="ïṡḷîdé"/>
            <p:cNvSpPr/>
            <p:nvPr/>
          </p:nvSpPr>
          <p:spPr bwMode="auto">
            <a:xfrm>
              <a:off x="7191376" y="5257800"/>
              <a:ext cx="180975" cy="60325"/>
            </a:xfrm>
            <a:prstGeom prst="rect">
              <a:avLst/>
            </a:prstGeom>
            <a:solidFill>
              <a:srgbClr val="1A4B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—化学品的存储要求</a:t>
            </a:r>
          </a:p>
        </p:txBody>
      </p:sp>
      <p:sp>
        <p:nvSpPr>
          <p:cNvPr id="4" name="文本框 3"/>
          <p:cNvSpPr txBox="1"/>
          <p:nvPr/>
        </p:nvSpPr>
        <p:spPr>
          <a:xfrm>
            <a:off x="662940" y="1005840"/>
            <a:ext cx="6321425" cy="337185"/>
          </a:xfrm>
          <a:prstGeom prst="rect">
            <a:avLst/>
          </a:prstGeom>
          <a:noFill/>
        </p:spPr>
        <p:txBody>
          <a:bodyPr wrap="square" rtlCol="0" anchor="t">
            <a:spAutoFit/>
          </a:bodyPr>
          <a:lstStyle/>
          <a:p>
            <a:r>
              <a:rPr lang="zh-CN" altLang="en-US" sz="1600">
                <a:latin typeface="微软雅黑" panose="020B0503020204020204" charset="-122"/>
                <a:ea typeface="微软雅黑" panose="020B0503020204020204" charset="-122"/>
                <a:cs typeface="微软雅黑" panose="020B0503020204020204" charset="-122"/>
              </a:rPr>
              <a:t>化学试剂的正确存放和管理</a:t>
            </a:r>
          </a:p>
        </p:txBody>
      </p:sp>
      <p:sp>
        <p:nvSpPr>
          <p:cNvPr id="2" name="文本框 1"/>
          <p:cNvSpPr txBox="1"/>
          <p:nvPr/>
        </p:nvSpPr>
        <p:spPr>
          <a:xfrm>
            <a:off x="768350" y="1435100"/>
            <a:ext cx="2540000" cy="337185"/>
          </a:xfrm>
          <a:prstGeom prst="rect">
            <a:avLst/>
          </a:prstGeom>
          <a:noFill/>
        </p:spPr>
        <p:txBody>
          <a:bodyPr wrap="square" rtlCol="0" anchor="t">
            <a:spAutoFit/>
          </a:bodyPr>
          <a:lstStyle/>
          <a:p>
            <a:r>
              <a:rPr lang="zh-CN" altLang="en-US" sz="1600" b="1">
                <a:solidFill>
                  <a:srgbClr val="ED7D31"/>
                </a:solidFill>
              </a:rPr>
              <a:t>依据：</a:t>
            </a:r>
          </a:p>
        </p:txBody>
      </p:sp>
      <p:sp>
        <p:nvSpPr>
          <p:cNvPr id="5" name="文本框 4"/>
          <p:cNvSpPr txBox="1"/>
          <p:nvPr/>
        </p:nvSpPr>
        <p:spPr>
          <a:xfrm>
            <a:off x="991870" y="1830070"/>
            <a:ext cx="3977640" cy="737235"/>
          </a:xfrm>
          <a:prstGeom prst="rect">
            <a:avLst/>
          </a:prstGeom>
          <a:noFill/>
        </p:spPr>
        <p:txBody>
          <a:bodyPr wrap="square" rtlCol="0" anchor="t">
            <a:spAutoFit/>
          </a:bodyPr>
          <a:lstStyle/>
          <a:p>
            <a:pPr>
              <a:lnSpc>
                <a:spcPct val="150000"/>
              </a:lnSpc>
            </a:pPr>
            <a:r>
              <a:rPr lang="zh-CN" altLang="en-US" sz="1400">
                <a:latin typeface="微软雅黑" panose="020B0503020204020204" charset="-122"/>
                <a:ea typeface="微软雅黑" panose="020B0503020204020204" charset="-122"/>
                <a:cs typeface="微软雅黑" panose="020B0503020204020204" charset="-122"/>
              </a:rPr>
              <a:t>GB 15603《常用化学危险品贮存通则》</a:t>
            </a:r>
          </a:p>
          <a:p>
            <a:pPr>
              <a:lnSpc>
                <a:spcPct val="150000"/>
              </a:lnSpc>
            </a:pPr>
            <a:r>
              <a:rPr lang="zh-CN" altLang="en-US" sz="1400">
                <a:latin typeface="微软雅黑" panose="020B0503020204020204" charset="-122"/>
                <a:ea typeface="微软雅黑" panose="020B0503020204020204" charset="-122"/>
                <a:cs typeface="微软雅黑" panose="020B0503020204020204" charset="-122"/>
              </a:rPr>
              <a:t>《危险化学品安全管理条例》（2002年）</a:t>
            </a:r>
          </a:p>
        </p:txBody>
      </p:sp>
      <p:sp>
        <p:nvSpPr>
          <p:cNvPr id="6" name="文本框 5"/>
          <p:cNvSpPr txBox="1"/>
          <p:nvPr/>
        </p:nvSpPr>
        <p:spPr>
          <a:xfrm>
            <a:off x="777875" y="2698115"/>
            <a:ext cx="3435985" cy="306705"/>
          </a:xfrm>
          <a:prstGeom prst="rect">
            <a:avLst/>
          </a:prstGeom>
          <a:noFill/>
        </p:spPr>
        <p:txBody>
          <a:bodyPr wrap="square" rtlCol="0" anchor="t">
            <a:spAutoFit/>
          </a:bodyPr>
          <a:lstStyle/>
          <a:p>
            <a:r>
              <a:rPr lang="zh-CN" altLang="en-US" sz="1400" b="1">
                <a:solidFill>
                  <a:schemeClr val="tx1">
                    <a:lumMod val="75000"/>
                    <a:lumOff val="25000"/>
                  </a:schemeClr>
                </a:solidFill>
                <a:latin typeface="微软雅黑" panose="020B0503020204020204" charset="-122"/>
                <a:ea typeface="微软雅黑" panose="020B0503020204020204" charset="-122"/>
              </a:rPr>
              <a:t>对爆炸品、毒害品和腐蚀品的基本要求：</a:t>
            </a:r>
          </a:p>
        </p:txBody>
      </p:sp>
      <p:grpSp>
        <p:nvGrpSpPr>
          <p:cNvPr id="14" name="组合 13"/>
          <p:cNvGrpSpPr/>
          <p:nvPr>
            <p:custDataLst>
              <p:tags r:id="rId2"/>
            </p:custDataLst>
          </p:nvPr>
        </p:nvGrpSpPr>
        <p:grpSpPr>
          <a:xfrm>
            <a:off x="1762125" y="3217545"/>
            <a:ext cx="5496560" cy="1528445"/>
            <a:chOff x="1543050" y="756365"/>
            <a:chExt cx="6057900" cy="2342274"/>
          </a:xfrm>
        </p:grpSpPr>
        <p:sp>
          <p:nvSpPr>
            <p:cNvPr id="15" name="任意多边形 2"/>
            <p:cNvSpPr/>
            <p:nvPr>
              <p:custDataLst>
                <p:tags r:id="rId3"/>
              </p:custDataLst>
            </p:nvPr>
          </p:nvSpPr>
          <p:spPr>
            <a:xfrm>
              <a:off x="1543050" y="756365"/>
              <a:ext cx="2891842" cy="867552"/>
            </a:xfrm>
            <a:custGeom>
              <a:avLst/>
              <a:gdLst>
                <a:gd name="connsiteX0" fmla="*/ 0 w 3302000"/>
                <a:gd name="connsiteY0" fmla="*/ 304800 h 990600"/>
                <a:gd name="connsiteX1" fmla="*/ 397933 w 3302000"/>
                <a:gd name="connsiteY1" fmla="*/ 922867 h 990600"/>
                <a:gd name="connsiteX2" fmla="*/ 3090333 w 3302000"/>
                <a:gd name="connsiteY2" fmla="*/ 990600 h 990600"/>
                <a:gd name="connsiteX3" fmla="*/ 3302000 w 3302000"/>
                <a:gd name="connsiteY3" fmla="*/ 0 h 990600"/>
                <a:gd name="connsiteX4" fmla="*/ 0 w 3302000"/>
                <a:gd name="connsiteY4" fmla="*/ 30480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990600">
                  <a:moveTo>
                    <a:pt x="0" y="304800"/>
                  </a:moveTo>
                  <a:lnTo>
                    <a:pt x="397933" y="922867"/>
                  </a:lnTo>
                  <a:lnTo>
                    <a:pt x="3090333" y="990600"/>
                  </a:lnTo>
                  <a:lnTo>
                    <a:pt x="3302000" y="0"/>
                  </a:lnTo>
                  <a:lnTo>
                    <a:pt x="0" y="304800"/>
                  </a:ln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400" b="1">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28" name="任意多边形 3"/>
            <p:cNvSpPr/>
            <p:nvPr>
              <p:custDataLst>
                <p:tags r:id="rId4"/>
              </p:custDataLst>
            </p:nvPr>
          </p:nvSpPr>
          <p:spPr>
            <a:xfrm>
              <a:off x="1787745" y="919495"/>
              <a:ext cx="2484019" cy="845307"/>
            </a:xfrm>
            <a:custGeom>
              <a:avLst/>
              <a:gdLst>
                <a:gd name="connsiteX0" fmla="*/ 0 w 2836333"/>
                <a:gd name="connsiteY0" fmla="*/ 0 h 965200"/>
                <a:gd name="connsiteX1" fmla="*/ 245533 w 2836333"/>
                <a:gd name="connsiteY1" fmla="*/ 685800 h 965200"/>
                <a:gd name="connsiteX2" fmla="*/ 2658533 w 2836333"/>
                <a:gd name="connsiteY2" fmla="*/ 965200 h 965200"/>
                <a:gd name="connsiteX3" fmla="*/ 2836333 w 2836333"/>
                <a:gd name="connsiteY3" fmla="*/ 101600 h 965200"/>
                <a:gd name="connsiteX4" fmla="*/ 0 w 2836333"/>
                <a:gd name="connsiteY4" fmla="*/ 0 h 96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333" h="965200">
                  <a:moveTo>
                    <a:pt x="0" y="0"/>
                  </a:moveTo>
                  <a:lnTo>
                    <a:pt x="245533" y="685800"/>
                  </a:lnTo>
                  <a:lnTo>
                    <a:pt x="2658533" y="965200"/>
                  </a:lnTo>
                  <a:lnTo>
                    <a:pt x="2836333" y="101600"/>
                  </a:lnTo>
                  <a:lnTo>
                    <a:pt x="0" y="0"/>
                  </a:lnTo>
                  <a:close/>
                </a:path>
              </a:pathLst>
            </a:cu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400" b="1">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29" name="任意多边形 17"/>
            <p:cNvSpPr/>
            <p:nvPr>
              <p:custDataLst>
                <p:tags r:id="rId5"/>
              </p:custDataLst>
            </p:nvPr>
          </p:nvSpPr>
          <p:spPr>
            <a:xfrm>
              <a:off x="4709108" y="756365"/>
              <a:ext cx="2891842" cy="867552"/>
            </a:xfrm>
            <a:custGeom>
              <a:avLst/>
              <a:gdLst>
                <a:gd name="connsiteX0" fmla="*/ 0 w 3302000"/>
                <a:gd name="connsiteY0" fmla="*/ 304800 h 990600"/>
                <a:gd name="connsiteX1" fmla="*/ 397933 w 3302000"/>
                <a:gd name="connsiteY1" fmla="*/ 922867 h 990600"/>
                <a:gd name="connsiteX2" fmla="*/ 3090333 w 3302000"/>
                <a:gd name="connsiteY2" fmla="*/ 990600 h 990600"/>
                <a:gd name="connsiteX3" fmla="*/ 3302000 w 3302000"/>
                <a:gd name="connsiteY3" fmla="*/ 0 h 990600"/>
                <a:gd name="connsiteX4" fmla="*/ 0 w 3302000"/>
                <a:gd name="connsiteY4" fmla="*/ 30480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990600">
                  <a:moveTo>
                    <a:pt x="0" y="304800"/>
                  </a:moveTo>
                  <a:lnTo>
                    <a:pt x="397933" y="922867"/>
                  </a:lnTo>
                  <a:lnTo>
                    <a:pt x="3090333" y="990600"/>
                  </a:lnTo>
                  <a:lnTo>
                    <a:pt x="3302000" y="0"/>
                  </a:lnTo>
                  <a:lnTo>
                    <a:pt x="0" y="3048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400" b="1">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30" name="任意多边形 18"/>
            <p:cNvSpPr/>
            <p:nvPr>
              <p:custDataLst>
                <p:tags r:id="rId6"/>
              </p:custDataLst>
            </p:nvPr>
          </p:nvSpPr>
          <p:spPr>
            <a:xfrm>
              <a:off x="4953802" y="919495"/>
              <a:ext cx="2484019" cy="845307"/>
            </a:xfrm>
            <a:custGeom>
              <a:avLst/>
              <a:gdLst>
                <a:gd name="connsiteX0" fmla="*/ 0 w 2836333"/>
                <a:gd name="connsiteY0" fmla="*/ 0 h 965200"/>
                <a:gd name="connsiteX1" fmla="*/ 245533 w 2836333"/>
                <a:gd name="connsiteY1" fmla="*/ 685800 h 965200"/>
                <a:gd name="connsiteX2" fmla="*/ 2658533 w 2836333"/>
                <a:gd name="connsiteY2" fmla="*/ 965200 h 965200"/>
                <a:gd name="connsiteX3" fmla="*/ 2836333 w 2836333"/>
                <a:gd name="connsiteY3" fmla="*/ 101600 h 965200"/>
                <a:gd name="connsiteX4" fmla="*/ 0 w 2836333"/>
                <a:gd name="connsiteY4" fmla="*/ 0 h 96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333" h="965200">
                  <a:moveTo>
                    <a:pt x="0" y="0"/>
                  </a:moveTo>
                  <a:lnTo>
                    <a:pt x="245533" y="685800"/>
                  </a:lnTo>
                  <a:lnTo>
                    <a:pt x="2658533" y="965200"/>
                  </a:lnTo>
                  <a:lnTo>
                    <a:pt x="2836333" y="101600"/>
                  </a:lnTo>
                  <a:lnTo>
                    <a:pt x="0" y="0"/>
                  </a:lnTo>
                  <a:close/>
                </a:path>
              </a:pathLst>
            </a:cu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400" b="1">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31" name="任意多边形 29"/>
            <p:cNvSpPr/>
            <p:nvPr>
              <p:custDataLst>
                <p:tags r:id="rId7"/>
              </p:custDataLst>
            </p:nvPr>
          </p:nvSpPr>
          <p:spPr>
            <a:xfrm>
              <a:off x="1543050" y="2090202"/>
              <a:ext cx="2891842" cy="867552"/>
            </a:xfrm>
            <a:custGeom>
              <a:avLst/>
              <a:gdLst>
                <a:gd name="connsiteX0" fmla="*/ 0 w 3302000"/>
                <a:gd name="connsiteY0" fmla="*/ 304800 h 990600"/>
                <a:gd name="connsiteX1" fmla="*/ 397933 w 3302000"/>
                <a:gd name="connsiteY1" fmla="*/ 922867 h 990600"/>
                <a:gd name="connsiteX2" fmla="*/ 3090333 w 3302000"/>
                <a:gd name="connsiteY2" fmla="*/ 990600 h 990600"/>
                <a:gd name="connsiteX3" fmla="*/ 3302000 w 3302000"/>
                <a:gd name="connsiteY3" fmla="*/ 0 h 990600"/>
                <a:gd name="connsiteX4" fmla="*/ 0 w 3302000"/>
                <a:gd name="connsiteY4" fmla="*/ 30480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990600">
                  <a:moveTo>
                    <a:pt x="0" y="304800"/>
                  </a:moveTo>
                  <a:lnTo>
                    <a:pt x="397933" y="922867"/>
                  </a:lnTo>
                  <a:lnTo>
                    <a:pt x="3090333" y="990600"/>
                  </a:lnTo>
                  <a:lnTo>
                    <a:pt x="3302000" y="0"/>
                  </a:lnTo>
                  <a:lnTo>
                    <a:pt x="0" y="3048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400" b="1">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32" name="任意多边形 30"/>
            <p:cNvSpPr/>
            <p:nvPr>
              <p:custDataLst>
                <p:tags r:id="rId8"/>
              </p:custDataLst>
            </p:nvPr>
          </p:nvSpPr>
          <p:spPr>
            <a:xfrm>
              <a:off x="1787745" y="2253332"/>
              <a:ext cx="2484019" cy="845307"/>
            </a:xfrm>
            <a:custGeom>
              <a:avLst/>
              <a:gdLst>
                <a:gd name="connsiteX0" fmla="*/ 0 w 2836333"/>
                <a:gd name="connsiteY0" fmla="*/ 0 h 965200"/>
                <a:gd name="connsiteX1" fmla="*/ 245533 w 2836333"/>
                <a:gd name="connsiteY1" fmla="*/ 685800 h 965200"/>
                <a:gd name="connsiteX2" fmla="*/ 2658533 w 2836333"/>
                <a:gd name="connsiteY2" fmla="*/ 965200 h 965200"/>
                <a:gd name="connsiteX3" fmla="*/ 2836333 w 2836333"/>
                <a:gd name="connsiteY3" fmla="*/ 101600 h 965200"/>
                <a:gd name="connsiteX4" fmla="*/ 0 w 2836333"/>
                <a:gd name="connsiteY4" fmla="*/ 0 h 96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333" h="965200">
                  <a:moveTo>
                    <a:pt x="0" y="0"/>
                  </a:moveTo>
                  <a:lnTo>
                    <a:pt x="245533" y="685800"/>
                  </a:lnTo>
                  <a:lnTo>
                    <a:pt x="2658533" y="965200"/>
                  </a:lnTo>
                  <a:lnTo>
                    <a:pt x="2836333" y="101600"/>
                  </a:lnTo>
                  <a:lnTo>
                    <a:pt x="0" y="0"/>
                  </a:lnTo>
                  <a:close/>
                </a:path>
              </a:pathLst>
            </a:cu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400" b="1">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33" name="任意多边形 25"/>
            <p:cNvSpPr/>
            <p:nvPr>
              <p:custDataLst>
                <p:tags r:id="rId9"/>
              </p:custDataLst>
            </p:nvPr>
          </p:nvSpPr>
          <p:spPr>
            <a:xfrm>
              <a:off x="4709108" y="2090202"/>
              <a:ext cx="2891842" cy="867552"/>
            </a:xfrm>
            <a:custGeom>
              <a:avLst/>
              <a:gdLst>
                <a:gd name="connsiteX0" fmla="*/ 0 w 3302000"/>
                <a:gd name="connsiteY0" fmla="*/ 304800 h 990600"/>
                <a:gd name="connsiteX1" fmla="*/ 397933 w 3302000"/>
                <a:gd name="connsiteY1" fmla="*/ 922867 h 990600"/>
                <a:gd name="connsiteX2" fmla="*/ 3090333 w 3302000"/>
                <a:gd name="connsiteY2" fmla="*/ 990600 h 990600"/>
                <a:gd name="connsiteX3" fmla="*/ 3302000 w 3302000"/>
                <a:gd name="connsiteY3" fmla="*/ 0 h 990600"/>
                <a:gd name="connsiteX4" fmla="*/ 0 w 3302000"/>
                <a:gd name="connsiteY4" fmla="*/ 30480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990600">
                  <a:moveTo>
                    <a:pt x="0" y="304800"/>
                  </a:moveTo>
                  <a:lnTo>
                    <a:pt x="397933" y="922867"/>
                  </a:lnTo>
                  <a:lnTo>
                    <a:pt x="3090333" y="990600"/>
                  </a:lnTo>
                  <a:lnTo>
                    <a:pt x="3302000" y="0"/>
                  </a:lnTo>
                  <a:lnTo>
                    <a:pt x="0" y="304800"/>
                  </a:ln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400" b="1">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34" name="任意多边形 26"/>
            <p:cNvSpPr/>
            <p:nvPr>
              <p:custDataLst>
                <p:tags r:id="rId10"/>
              </p:custDataLst>
            </p:nvPr>
          </p:nvSpPr>
          <p:spPr>
            <a:xfrm>
              <a:off x="4953802" y="2253332"/>
              <a:ext cx="2484019" cy="845307"/>
            </a:xfrm>
            <a:custGeom>
              <a:avLst/>
              <a:gdLst>
                <a:gd name="connsiteX0" fmla="*/ 0 w 2836333"/>
                <a:gd name="connsiteY0" fmla="*/ 0 h 965200"/>
                <a:gd name="connsiteX1" fmla="*/ 245533 w 2836333"/>
                <a:gd name="connsiteY1" fmla="*/ 685800 h 965200"/>
                <a:gd name="connsiteX2" fmla="*/ 2658533 w 2836333"/>
                <a:gd name="connsiteY2" fmla="*/ 965200 h 965200"/>
                <a:gd name="connsiteX3" fmla="*/ 2836333 w 2836333"/>
                <a:gd name="connsiteY3" fmla="*/ 101600 h 965200"/>
                <a:gd name="connsiteX4" fmla="*/ 0 w 2836333"/>
                <a:gd name="connsiteY4" fmla="*/ 0 h 96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333" h="965200">
                  <a:moveTo>
                    <a:pt x="0" y="0"/>
                  </a:moveTo>
                  <a:lnTo>
                    <a:pt x="245533" y="685800"/>
                  </a:lnTo>
                  <a:lnTo>
                    <a:pt x="2658533" y="965200"/>
                  </a:lnTo>
                  <a:lnTo>
                    <a:pt x="2836333" y="101600"/>
                  </a:lnTo>
                  <a:lnTo>
                    <a:pt x="0" y="0"/>
                  </a:lnTo>
                  <a:close/>
                </a:path>
              </a:pathLst>
            </a:cu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400" b="1">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endParaRPr>
            </a:p>
          </p:txBody>
        </p:sp>
        <p:sp>
          <p:nvSpPr>
            <p:cNvPr id="35" name="文本框 34"/>
            <p:cNvSpPr txBox="1"/>
            <p:nvPr>
              <p:custDataLst>
                <p:tags r:id="rId11"/>
              </p:custDataLst>
            </p:nvPr>
          </p:nvSpPr>
          <p:spPr>
            <a:xfrm>
              <a:off x="2005897" y="989744"/>
              <a:ext cx="2149184" cy="545408"/>
            </a:xfrm>
            <a:prstGeom prst="rect">
              <a:avLst/>
            </a:prstGeom>
            <a:noFill/>
          </p:spPr>
          <p:txBody>
            <a:bodyPr wrap="square" rtlCol="0" anchor="ctr">
              <a:noAutofit/>
            </a:bodyPr>
            <a:lstStyle/>
            <a:p>
              <a:pPr marL="0" lvl="0" indent="0" algn="ctr">
                <a:lnSpc>
                  <a:spcPct val="100000"/>
                </a:lnSpc>
                <a:spcBef>
                  <a:spcPts val="0"/>
                </a:spcBef>
                <a:spcAft>
                  <a:spcPts val="0"/>
                </a:spcAft>
                <a:buSzPct val="100000"/>
              </a:pPr>
              <a:r>
                <a:rPr lang="zh-CN" altLang="en-US" sz="1400" b="1">
                  <a:solidFill>
                    <a:schemeClr val="tx1">
                      <a:lumMod val="75000"/>
                      <a:lumOff val="25000"/>
                      <a:alpha val="80000"/>
                    </a:schemeClr>
                  </a:solidFill>
                  <a:latin typeface="微软雅黑" panose="020B0503020204020204" charset="-122"/>
                  <a:ea typeface="微软雅黑" panose="020B0503020204020204" charset="-122"/>
                </a:rPr>
                <a:t>集中存放</a:t>
              </a:r>
            </a:p>
          </p:txBody>
        </p:sp>
        <p:sp>
          <p:nvSpPr>
            <p:cNvPr id="36" name="文本框 35"/>
            <p:cNvSpPr txBox="1"/>
            <p:nvPr>
              <p:custDataLst>
                <p:tags r:id="rId12"/>
              </p:custDataLst>
            </p:nvPr>
          </p:nvSpPr>
          <p:spPr>
            <a:xfrm>
              <a:off x="5174069" y="995070"/>
              <a:ext cx="2149184" cy="545408"/>
            </a:xfrm>
            <a:prstGeom prst="rect">
              <a:avLst/>
            </a:prstGeom>
            <a:noFill/>
          </p:spPr>
          <p:txBody>
            <a:bodyPr wrap="square" rtlCol="0" anchor="ctr">
              <a:noAutofit/>
            </a:bodyPr>
            <a:lstStyle/>
            <a:p>
              <a:pPr marL="0" lvl="0" indent="0" algn="ctr">
                <a:lnSpc>
                  <a:spcPct val="100000"/>
                </a:lnSpc>
                <a:spcBef>
                  <a:spcPts val="0"/>
                </a:spcBef>
                <a:spcAft>
                  <a:spcPts val="0"/>
                </a:spcAft>
                <a:buSzPct val="100000"/>
              </a:pPr>
              <a:r>
                <a:rPr lang="zh-CN" altLang="en-US" sz="1400" b="1">
                  <a:solidFill>
                    <a:schemeClr val="tx1">
                      <a:lumMod val="75000"/>
                      <a:lumOff val="25000"/>
                      <a:alpha val="80000"/>
                    </a:schemeClr>
                  </a:solidFill>
                  <a:latin typeface="微软雅黑" panose="020B0503020204020204" charset="-122"/>
                  <a:ea typeface="微软雅黑" panose="020B0503020204020204" charset="-122"/>
                </a:rPr>
                <a:t>专人管理</a:t>
              </a:r>
            </a:p>
          </p:txBody>
        </p:sp>
        <p:sp>
          <p:nvSpPr>
            <p:cNvPr id="37" name="文本框 36"/>
            <p:cNvSpPr txBox="1"/>
            <p:nvPr>
              <p:custDataLst>
                <p:tags r:id="rId13"/>
              </p:custDataLst>
            </p:nvPr>
          </p:nvSpPr>
          <p:spPr>
            <a:xfrm>
              <a:off x="2008833" y="2325142"/>
              <a:ext cx="2149184" cy="545408"/>
            </a:xfrm>
            <a:prstGeom prst="rect">
              <a:avLst/>
            </a:prstGeom>
            <a:noFill/>
          </p:spPr>
          <p:txBody>
            <a:bodyPr wrap="square" rtlCol="0" anchor="ctr">
              <a:noAutofit/>
            </a:bodyPr>
            <a:lstStyle/>
            <a:p>
              <a:pPr marL="0" lvl="0" indent="0" algn="ctr">
                <a:lnSpc>
                  <a:spcPct val="100000"/>
                </a:lnSpc>
                <a:spcBef>
                  <a:spcPts val="0"/>
                </a:spcBef>
                <a:spcAft>
                  <a:spcPts val="0"/>
                </a:spcAft>
                <a:buSzPct val="100000"/>
              </a:pPr>
              <a:r>
                <a:rPr lang="zh-CN" altLang="en-US" sz="1400" b="1">
                  <a:solidFill>
                    <a:schemeClr val="tx1">
                      <a:lumMod val="75000"/>
                      <a:lumOff val="25000"/>
                      <a:alpha val="80000"/>
                    </a:schemeClr>
                  </a:solidFill>
                  <a:latin typeface="微软雅黑" panose="020B0503020204020204" charset="-122"/>
                  <a:ea typeface="微软雅黑" panose="020B0503020204020204" charset="-122"/>
                </a:rPr>
                <a:t>签字领用</a:t>
              </a:r>
            </a:p>
          </p:txBody>
        </p:sp>
        <p:sp>
          <p:nvSpPr>
            <p:cNvPr id="38" name="文本框 37"/>
            <p:cNvSpPr txBox="1"/>
            <p:nvPr>
              <p:custDataLst>
                <p:tags r:id="rId14"/>
              </p:custDataLst>
            </p:nvPr>
          </p:nvSpPr>
          <p:spPr>
            <a:xfrm>
              <a:off x="5174069" y="2325142"/>
              <a:ext cx="2149184" cy="545408"/>
            </a:xfrm>
            <a:prstGeom prst="rect">
              <a:avLst/>
            </a:prstGeom>
            <a:noFill/>
          </p:spPr>
          <p:txBody>
            <a:bodyPr wrap="square" rtlCol="0" anchor="ctr">
              <a:noAutofit/>
            </a:bodyPr>
            <a:lstStyle/>
            <a:p>
              <a:pPr marL="0" lvl="0" indent="0" algn="ctr">
                <a:lnSpc>
                  <a:spcPct val="100000"/>
                </a:lnSpc>
                <a:spcBef>
                  <a:spcPts val="0"/>
                </a:spcBef>
                <a:spcAft>
                  <a:spcPts val="0"/>
                </a:spcAft>
                <a:buSzPct val="100000"/>
              </a:pPr>
              <a:r>
                <a:rPr lang="zh-CN" altLang="en-US" sz="1400" b="1">
                  <a:solidFill>
                    <a:schemeClr val="tx1">
                      <a:lumMod val="75000"/>
                      <a:lumOff val="25000"/>
                      <a:alpha val="80000"/>
                    </a:schemeClr>
                  </a:solidFill>
                  <a:latin typeface="微软雅黑" panose="020B0503020204020204" charset="-122"/>
                  <a:ea typeface="微软雅黑" panose="020B0503020204020204" charset="-122"/>
                </a:rPr>
                <a:t>回收处理</a:t>
              </a:r>
            </a:p>
          </p:txBody>
        </p:sp>
      </p:grpSp>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—化学品的存储要求</a:t>
            </a:r>
          </a:p>
        </p:txBody>
      </p:sp>
      <p:sp>
        <p:nvSpPr>
          <p:cNvPr id="4" name="文本框 3"/>
          <p:cNvSpPr txBox="1"/>
          <p:nvPr/>
        </p:nvSpPr>
        <p:spPr>
          <a:xfrm>
            <a:off x="2718435" y="1310640"/>
            <a:ext cx="5855970" cy="3046095"/>
          </a:xfrm>
          <a:prstGeom prst="rect">
            <a:avLst/>
          </a:prstGeom>
          <a:noFill/>
        </p:spPr>
        <p:txBody>
          <a:bodyPr wrap="square" rtlCol="0" anchor="t">
            <a:spAutoFit/>
          </a:bodyPr>
          <a:lstStyle/>
          <a:p>
            <a:pPr>
              <a:lnSpc>
                <a:spcPct val="150000"/>
              </a:lnSpc>
            </a:pPr>
            <a:r>
              <a:rPr lang="zh-CN" altLang="en-US" sz="16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5.6.1.3 标识和标签</a:t>
            </a:r>
            <a:endPar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容器应有明显标签，标签要求及示例；</a:t>
            </a:r>
          </a:p>
          <a:p>
            <a:pPr>
              <a:lnSpc>
                <a:spcPct val="150000"/>
              </a:lnSpc>
            </a:pPr>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无标签或标签无法辨认的化学品不能使用。</a:t>
            </a:r>
          </a:p>
          <a:p>
            <a:pPr>
              <a:lnSpc>
                <a:spcPct val="150000"/>
              </a:lnSpc>
            </a:pPr>
            <a:r>
              <a:rPr lang="zh-CN" altLang="en-US" sz="16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5.6.2 化学品存储和使用</a:t>
            </a:r>
            <a:endPar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——化学品应分类存储；</a:t>
            </a:r>
          </a:p>
          <a:p>
            <a:pPr>
              <a:lnSpc>
                <a:spcPct val="150000"/>
              </a:lnSpc>
            </a:pPr>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——GB 15603、GB 17914、GB 17915、GB 17916；</a:t>
            </a:r>
          </a:p>
          <a:p>
            <a:pPr>
              <a:lnSpc>
                <a:spcPct val="150000"/>
              </a:lnSpc>
            </a:pPr>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——几类法规有存储要求的化学品（剧毒、易制毒、易制爆）；</a:t>
            </a:r>
          </a:p>
          <a:p>
            <a:pPr>
              <a:lnSpc>
                <a:spcPct val="150000"/>
              </a:lnSpc>
            </a:pPr>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化学试剂存储遵守事项5.6.2.3</a:t>
            </a:r>
          </a:p>
        </p:txBody>
      </p:sp>
      <p:grpSp>
        <p:nvGrpSpPr>
          <p:cNvPr id="2" name="组合 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425450" y="1030605"/>
            <a:ext cx="2121535" cy="3806825"/>
            <a:chOff x="4483101" y="534988"/>
            <a:chExt cx="3225800" cy="5788025"/>
          </a:xfrm>
        </p:grpSpPr>
        <p:sp>
          <p:nvSpPr>
            <p:cNvPr id="11296" name="iṧ1iḓè"/>
            <p:cNvSpPr/>
            <p:nvPr/>
          </p:nvSpPr>
          <p:spPr bwMode="auto">
            <a:xfrm>
              <a:off x="5210176" y="2212975"/>
              <a:ext cx="255588" cy="530225"/>
            </a:xfrm>
            <a:custGeom>
              <a:avLst/>
              <a:gdLst>
                <a:gd name="T0" fmla="*/ 3 w 24"/>
                <a:gd name="T1" fmla="*/ 0 h 50"/>
                <a:gd name="T2" fmla="*/ 3 w 24"/>
                <a:gd name="T3" fmla="*/ 21 h 50"/>
                <a:gd name="T4" fmla="*/ 0 w 24"/>
                <a:gd name="T5" fmla="*/ 31 h 50"/>
                <a:gd name="T6" fmla="*/ 17 w 24"/>
                <a:gd name="T7" fmla="*/ 46 h 50"/>
                <a:gd name="T8" fmla="*/ 20 w 24"/>
                <a:gd name="T9" fmla="*/ 42 h 50"/>
                <a:gd name="T10" fmla="*/ 23 w 24"/>
                <a:gd name="T11" fmla="*/ 37 h 50"/>
                <a:gd name="T12" fmla="*/ 22 w 24"/>
                <a:gd name="T13" fmla="*/ 25 h 50"/>
                <a:gd name="T14" fmla="*/ 22 w 24"/>
                <a:gd name="T15" fmla="*/ 17 h 50"/>
                <a:gd name="T16" fmla="*/ 10 w 24"/>
                <a:gd name="T17" fmla="*/ 7 h 50"/>
                <a:gd name="T18" fmla="*/ 3 w 2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50">
                  <a:moveTo>
                    <a:pt x="3" y="0"/>
                  </a:moveTo>
                  <a:cubicBezTo>
                    <a:pt x="3" y="7"/>
                    <a:pt x="4" y="14"/>
                    <a:pt x="3" y="21"/>
                  </a:cubicBezTo>
                  <a:cubicBezTo>
                    <a:pt x="3" y="25"/>
                    <a:pt x="2" y="28"/>
                    <a:pt x="0" y="31"/>
                  </a:cubicBezTo>
                  <a:cubicBezTo>
                    <a:pt x="8" y="50"/>
                    <a:pt x="12" y="45"/>
                    <a:pt x="17" y="46"/>
                  </a:cubicBezTo>
                  <a:cubicBezTo>
                    <a:pt x="18" y="47"/>
                    <a:pt x="19" y="44"/>
                    <a:pt x="20" y="42"/>
                  </a:cubicBezTo>
                  <a:cubicBezTo>
                    <a:pt x="21" y="39"/>
                    <a:pt x="22" y="37"/>
                    <a:pt x="23" y="37"/>
                  </a:cubicBezTo>
                  <a:cubicBezTo>
                    <a:pt x="24" y="33"/>
                    <a:pt x="23" y="29"/>
                    <a:pt x="22" y="25"/>
                  </a:cubicBezTo>
                  <a:cubicBezTo>
                    <a:pt x="22" y="23"/>
                    <a:pt x="23" y="20"/>
                    <a:pt x="22" y="17"/>
                  </a:cubicBezTo>
                  <a:cubicBezTo>
                    <a:pt x="22" y="13"/>
                    <a:pt x="13" y="10"/>
                    <a:pt x="10" y="7"/>
                  </a:cubicBezTo>
                  <a:cubicBezTo>
                    <a:pt x="7" y="5"/>
                    <a:pt x="5" y="3"/>
                    <a:pt x="3" y="0"/>
                  </a:cubicBezTo>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297" name="íṥ1ïḓê"/>
            <p:cNvSpPr/>
            <p:nvPr/>
          </p:nvSpPr>
          <p:spPr bwMode="auto">
            <a:xfrm>
              <a:off x="5135563" y="1766888"/>
              <a:ext cx="565150" cy="754063"/>
            </a:xfrm>
            <a:custGeom>
              <a:avLst/>
              <a:gdLst>
                <a:gd name="T0" fmla="*/ 23 w 53"/>
                <a:gd name="T1" fmla="*/ 3 h 71"/>
                <a:gd name="T2" fmla="*/ 41 w 53"/>
                <a:gd name="T3" fmla="*/ 4 h 71"/>
                <a:gd name="T4" fmla="*/ 50 w 53"/>
                <a:gd name="T5" fmla="*/ 19 h 71"/>
                <a:gd name="T6" fmla="*/ 44 w 53"/>
                <a:gd name="T7" fmla="*/ 58 h 71"/>
                <a:gd name="T8" fmla="*/ 21 w 53"/>
                <a:gd name="T9" fmla="*/ 63 h 71"/>
                <a:gd name="T10" fmla="*/ 1 w 53"/>
                <a:gd name="T11" fmla="*/ 19 h 71"/>
                <a:gd name="T12" fmla="*/ 23 w 53"/>
                <a:gd name="T13" fmla="*/ 3 h 71"/>
              </a:gdLst>
              <a:ahLst/>
              <a:cxnLst>
                <a:cxn ang="0">
                  <a:pos x="T0" y="T1"/>
                </a:cxn>
                <a:cxn ang="0">
                  <a:pos x="T2" y="T3"/>
                </a:cxn>
                <a:cxn ang="0">
                  <a:pos x="T4" y="T5"/>
                </a:cxn>
                <a:cxn ang="0">
                  <a:pos x="T6" y="T7"/>
                </a:cxn>
                <a:cxn ang="0">
                  <a:pos x="T8" y="T9"/>
                </a:cxn>
                <a:cxn ang="0">
                  <a:pos x="T10" y="T11"/>
                </a:cxn>
                <a:cxn ang="0">
                  <a:pos x="T12" y="T13"/>
                </a:cxn>
              </a:cxnLst>
              <a:rect l="0" t="0" r="r" b="b"/>
              <a:pathLst>
                <a:path w="53" h="71">
                  <a:moveTo>
                    <a:pt x="23" y="3"/>
                  </a:moveTo>
                  <a:cubicBezTo>
                    <a:pt x="29" y="2"/>
                    <a:pt x="36" y="0"/>
                    <a:pt x="41" y="4"/>
                  </a:cubicBezTo>
                  <a:cubicBezTo>
                    <a:pt x="46" y="8"/>
                    <a:pt x="49" y="13"/>
                    <a:pt x="50" y="19"/>
                  </a:cubicBezTo>
                  <a:cubicBezTo>
                    <a:pt x="52" y="34"/>
                    <a:pt x="53" y="49"/>
                    <a:pt x="44" y="58"/>
                  </a:cubicBezTo>
                  <a:cubicBezTo>
                    <a:pt x="40" y="63"/>
                    <a:pt x="31" y="71"/>
                    <a:pt x="21" y="63"/>
                  </a:cubicBezTo>
                  <a:cubicBezTo>
                    <a:pt x="11" y="55"/>
                    <a:pt x="0" y="30"/>
                    <a:pt x="1" y="19"/>
                  </a:cubicBezTo>
                  <a:cubicBezTo>
                    <a:pt x="3" y="8"/>
                    <a:pt x="10" y="5"/>
                    <a:pt x="23" y="3"/>
                  </a:cubicBezTo>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298" name="îṥ1íḍê"/>
            <p:cNvSpPr/>
            <p:nvPr/>
          </p:nvSpPr>
          <p:spPr bwMode="auto">
            <a:xfrm>
              <a:off x="5465763" y="2149475"/>
              <a:ext cx="65088" cy="138113"/>
            </a:xfrm>
            <a:custGeom>
              <a:avLst/>
              <a:gdLst>
                <a:gd name="T0" fmla="*/ 1 w 6"/>
                <a:gd name="T1" fmla="*/ 0 h 13"/>
                <a:gd name="T2" fmla="*/ 5 w 6"/>
                <a:gd name="T3" fmla="*/ 10 h 13"/>
                <a:gd name="T4" fmla="*/ 2 w 6"/>
                <a:gd name="T5" fmla="*/ 13 h 13"/>
                <a:gd name="T6" fmla="*/ 1 w 6"/>
                <a:gd name="T7" fmla="*/ 6 h 13"/>
                <a:gd name="T8" fmla="*/ 1 w 6"/>
                <a:gd name="T9" fmla="*/ 0 h 13"/>
                <a:gd name="T10" fmla="*/ 1 w 6"/>
                <a:gd name="T11" fmla="*/ 0 h 13"/>
              </a:gdLst>
              <a:ahLst/>
              <a:cxnLst>
                <a:cxn ang="0">
                  <a:pos x="T0" y="T1"/>
                </a:cxn>
                <a:cxn ang="0">
                  <a:pos x="T2" y="T3"/>
                </a:cxn>
                <a:cxn ang="0">
                  <a:pos x="T4" y="T5"/>
                </a:cxn>
                <a:cxn ang="0">
                  <a:pos x="T6" y="T7"/>
                </a:cxn>
                <a:cxn ang="0">
                  <a:pos x="T8" y="T9"/>
                </a:cxn>
                <a:cxn ang="0">
                  <a:pos x="T10" y="T11"/>
                </a:cxn>
              </a:cxnLst>
              <a:rect l="0" t="0" r="r" b="b"/>
              <a:pathLst>
                <a:path w="6" h="13">
                  <a:moveTo>
                    <a:pt x="1" y="0"/>
                  </a:moveTo>
                  <a:cubicBezTo>
                    <a:pt x="3" y="3"/>
                    <a:pt x="5" y="7"/>
                    <a:pt x="5" y="10"/>
                  </a:cubicBezTo>
                  <a:cubicBezTo>
                    <a:pt x="6" y="12"/>
                    <a:pt x="5" y="13"/>
                    <a:pt x="2" y="13"/>
                  </a:cubicBezTo>
                  <a:cubicBezTo>
                    <a:pt x="2" y="11"/>
                    <a:pt x="1" y="8"/>
                    <a:pt x="1" y="6"/>
                  </a:cubicBezTo>
                  <a:cubicBezTo>
                    <a:pt x="1" y="4"/>
                    <a:pt x="0" y="1"/>
                    <a:pt x="1" y="0"/>
                  </a:cubicBezTo>
                  <a:cubicBezTo>
                    <a:pt x="1" y="0"/>
                    <a:pt x="1" y="0"/>
                    <a:pt x="1" y="0"/>
                  </a:cubicBezTo>
                  <a:close/>
                </a:path>
              </a:pathLst>
            </a:custGeom>
            <a:solidFill>
              <a:srgbClr val="D8A18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01" name="î$1íḑe"/>
            <p:cNvSpPr/>
            <p:nvPr/>
          </p:nvSpPr>
          <p:spPr bwMode="auto">
            <a:xfrm>
              <a:off x="5273676" y="2190750"/>
              <a:ext cx="117475" cy="96838"/>
            </a:xfrm>
            <a:custGeom>
              <a:avLst/>
              <a:gdLst>
                <a:gd name="T0" fmla="*/ 6 w 11"/>
                <a:gd name="T1" fmla="*/ 0 h 9"/>
                <a:gd name="T2" fmla="*/ 5 w 11"/>
                <a:gd name="T3" fmla="*/ 0 h 9"/>
                <a:gd name="T4" fmla="*/ 1 w 11"/>
                <a:gd name="T5" fmla="*/ 5 h 9"/>
                <a:gd name="T6" fmla="*/ 6 w 11"/>
                <a:gd name="T7" fmla="*/ 9 h 9"/>
                <a:gd name="T8" fmla="*/ 7 w 11"/>
                <a:gd name="T9" fmla="*/ 9 h 9"/>
                <a:gd name="T10" fmla="*/ 11 w 11"/>
                <a:gd name="T11" fmla="*/ 4 h 9"/>
                <a:gd name="T12" fmla="*/ 6 w 11"/>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6" y="0"/>
                  </a:moveTo>
                  <a:cubicBezTo>
                    <a:pt x="6" y="0"/>
                    <a:pt x="5" y="0"/>
                    <a:pt x="5" y="0"/>
                  </a:cubicBezTo>
                  <a:cubicBezTo>
                    <a:pt x="2" y="0"/>
                    <a:pt x="0" y="3"/>
                    <a:pt x="1" y="5"/>
                  </a:cubicBezTo>
                  <a:cubicBezTo>
                    <a:pt x="1" y="8"/>
                    <a:pt x="3" y="9"/>
                    <a:pt x="6" y="9"/>
                  </a:cubicBezTo>
                  <a:cubicBezTo>
                    <a:pt x="6" y="9"/>
                    <a:pt x="6" y="9"/>
                    <a:pt x="7" y="9"/>
                  </a:cubicBezTo>
                  <a:cubicBezTo>
                    <a:pt x="9" y="9"/>
                    <a:pt x="11" y="6"/>
                    <a:pt x="11" y="4"/>
                  </a:cubicBezTo>
                  <a:cubicBezTo>
                    <a:pt x="11" y="1"/>
                    <a:pt x="8" y="0"/>
                    <a:pt x="6" y="0"/>
                  </a:cubicBezTo>
                </a:path>
              </a:pathLst>
            </a:custGeom>
            <a:solidFill>
              <a:srgbClr val="FCD0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04" name="iśḷîḋe"/>
            <p:cNvSpPr/>
            <p:nvPr/>
          </p:nvSpPr>
          <p:spPr bwMode="auto">
            <a:xfrm>
              <a:off x="5562601" y="2149475"/>
              <a:ext cx="117475" cy="95250"/>
            </a:xfrm>
            <a:custGeom>
              <a:avLst/>
              <a:gdLst>
                <a:gd name="T0" fmla="*/ 5 w 11"/>
                <a:gd name="T1" fmla="*/ 0 h 9"/>
                <a:gd name="T2" fmla="*/ 4 w 11"/>
                <a:gd name="T3" fmla="*/ 0 h 9"/>
                <a:gd name="T4" fmla="*/ 0 w 11"/>
                <a:gd name="T5" fmla="*/ 5 h 9"/>
                <a:gd name="T6" fmla="*/ 5 w 11"/>
                <a:gd name="T7" fmla="*/ 9 h 9"/>
                <a:gd name="T8" fmla="*/ 6 w 11"/>
                <a:gd name="T9" fmla="*/ 9 h 9"/>
                <a:gd name="T10" fmla="*/ 10 w 11"/>
                <a:gd name="T11" fmla="*/ 4 h 9"/>
                <a:gd name="T12" fmla="*/ 5 w 11"/>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5" y="0"/>
                  </a:moveTo>
                  <a:cubicBezTo>
                    <a:pt x="5" y="0"/>
                    <a:pt x="5" y="0"/>
                    <a:pt x="4" y="0"/>
                  </a:cubicBezTo>
                  <a:cubicBezTo>
                    <a:pt x="2" y="0"/>
                    <a:pt x="0" y="3"/>
                    <a:pt x="0" y="5"/>
                  </a:cubicBezTo>
                  <a:cubicBezTo>
                    <a:pt x="0" y="8"/>
                    <a:pt x="3" y="9"/>
                    <a:pt x="5" y="9"/>
                  </a:cubicBezTo>
                  <a:cubicBezTo>
                    <a:pt x="5" y="9"/>
                    <a:pt x="6" y="9"/>
                    <a:pt x="6" y="9"/>
                  </a:cubicBezTo>
                  <a:cubicBezTo>
                    <a:pt x="9" y="9"/>
                    <a:pt x="11" y="6"/>
                    <a:pt x="10" y="4"/>
                  </a:cubicBezTo>
                  <a:cubicBezTo>
                    <a:pt x="10" y="2"/>
                    <a:pt x="8" y="0"/>
                    <a:pt x="5" y="0"/>
                  </a:cubicBezTo>
                </a:path>
              </a:pathLst>
            </a:custGeom>
            <a:solidFill>
              <a:srgbClr val="FCD0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05" name="íşḻidé"/>
            <p:cNvSpPr/>
            <p:nvPr/>
          </p:nvSpPr>
          <p:spPr bwMode="auto">
            <a:xfrm>
              <a:off x="5327651" y="2095500"/>
              <a:ext cx="85725" cy="53975"/>
            </a:xfrm>
            <a:custGeom>
              <a:avLst/>
              <a:gdLst>
                <a:gd name="T0" fmla="*/ 0 w 8"/>
                <a:gd name="T1" fmla="*/ 2 h 5"/>
                <a:gd name="T2" fmla="*/ 3 w 8"/>
                <a:gd name="T3" fmla="*/ 3 h 5"/>
                <a:gd name="T4" fmla="*/ 5 w 8"/>
                <a:gd name="T5" fmla="*/ 4 h 5"/>
                <a:gd name="T6" fmla="*/ 6 w 8"/>
                <a:gd name="T7" fmla="*/ 3 h 5"/>
                <a:gd name="T8" fmla="*/ 7 w 8"/>
                <a:gd name="T9" fmla="*/ 3 h 5"/>
                <a:gd name="T10" fmla="*/ 8 w 8"/>
                <a:gd name="T11" fmla="*/ 0 h 5"/>
                <a:gd name="T12" fmla="*/ 8 w 8"/>
                <a:gd name="T13" fmla="*/ 2 h 5"/>
                <a:gd name="T14" fmla="*/ 8 w 8"/>
                <a:gd name="T15" fmla="*/ 3 h 5"/>
                <a:gd name="T16" fmla="*/ 7 w 8"/>
                <a:gd name="T17" fmla="*/ 4 h 5"/>
                <a:gd name="T18" fmla="*/ 5 w 8"/>
                <a:gd name="T19" fmla="*/ 5 h 5"/>
                <a:gd name="T20" fmla="*/ 2 w 8"/>
                <a:gd name="T21" fmla="*/ 4 h 5"/>
                <a:gd name="T22" fmla="*/ 0 w 8"/>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5">
                  <a:moveTo>
                    <a:pt x="0" y="2"/>
                  </a:moveTo>
                  <a:cubicBezTo>
                    <a:pt x="1" y="3"/>
                    <a:pt x="2" y="3"/>
                    <a:pt x="3" y="3"/>
                  </a:cubicBezTo>
                  <a:cubicBezTo>
                    <a:pt x="3" y="4"/>
                    <a:pt x="4" y="4"/>
                    <a:pt x="5" y="4"/>
                  </a:cubicBezTo>
                  <a:cubicBezTo>
                    <a:pt x="5" y="3"/>
                    <a:pt x="6" y="3"/>
                    <a:pt x="6" y="3"/>
                  </a:cubicBezTo>
                  <a:cubicBezTo>
                    <a:pt x="6" y="3"/>
                    <a:pt x="7" y="3"/>
                    <a:pt x="7" y="3"/>
                  </a:cubicBezTo>
                  <a:cubicBezTo>
                    <a:pt x="8" y="2"/>
                    <a:pt x="8" y="1"/>
                    <a:pt x="8" y="0"/>
                  </a:cubicBezTo>
                  <a:cubicBezTo>
                    <a:pt x="8" y="1"/>
                    <a:pt x="8" y="1"/>
                    <a:pt x="8" y="2"/>
                  </a:cubicBezTo>
                  <a:cubicBezTo>
                    <a:pt x="8" y="2"/>
                    <a:pt x="8" y="3"/>
                    <a:pt x="8" y="3"/>
                  </a:cubicBezTo>
                  <a:cubicBezTo>
                    <a:pt x="8" y="4"/>
                    <a:pt x="7" y="4"/>
                    <a:pt x="7" y="4"/>
                  </a:cubicBezTo>
                  <a:cubicBezTo>
                    <a:pt x="6" y="5"/>
                    <a:pt x="6" y="5"/>
                    <a:pt x="5" y="5"/>
                  </a:cubicBezTo>
                  <a:cubicBezTo>
                    <a:pt x="4" y="5"/>
                    <a:pt x="3" y="5"/>
                    <a:pt x="2" y="4"/>
                  </a:cubicBezTo>
                  <a:cubicBezTo>
                    <a:pt x="1" y="4"/>
                    <a:pt x="1" y="3"/>
                    <a:pt x="0" y="2"/>
                  </a:cubicBezTo>
                  <a:close/>
                </a:path>
              </a:pathLst>
            </a:custGeom>
            <a:solidFill>
              <a:srgbClr val="3234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07" name="íṡľídé"/>
            <p:cNvSpPr/>
            <p:nvPr/>
          </p:nvSpPr>
          <p:spPr bwMode="auto">
            <a:xfrm>
              <a:off x="5499101" y="2063750"/>
              <a:ext cx="84138" cy="53975"/>
            </a:xfrm>
            <a:custGeom>
              <a:avLst/>
              <a:gdLst>
                <a:gd name="T0" fmla="*/ 0 w 8"/>
                <a:gd name="T1" fmla="*/ 2 h 5"/>
                <a:gd name="T2" fmla="*/ 3 w 8"/>
                <a:gd name="T3" fmla="*/ 3 h 5"/>
                <a:gd name="T4" fmla="*/ 5 w 8"/>
                <a:gd name="T5" fmla="*/ 3 h 5"/>
                <a:gd name="T6" fmla="*/ 6 w 8"/>
                <a:gd name="T7" fmla="*/ 3 h 5"/>
                <a:gd name="T8" fmla="*/ 7 w 8"/>
                <a:gd name="T9" fmla="*/ 2 h 5"/>
                <a:gd name="T10" fmla="*/ 8 w 8"/>
                <a:gd name="T11" fmla="*/ 0 h 5"/>
                <a:gd name="T12" fmla="*/ 8 w 8"/>
                <a:gd name="T13" fmla="*/ 2 h 5"/>
                <a:gd name="T14" fmla="*/ 8 w 8"/>
                <a:gd name="T15" fmla="*/ 3 h 5"/>
                <a:gd name="T16" fmla="*/ 7 w 8"/>
                <a:gd name="T17" fmla="*/ 4 h 5"/>
                <a:gd name="T18" fmla="*/ 5 w 8"/>
                <a:gd name="T19" fmla="*/ 5 h 5"/>
                <a:gd name="T20" fmla="*/ 2 w 8"/>
                <a:gd name="T21" fmla="*/ 4 h 5"/>
                <a:gd name="T22" fmla="*/ 0 w 8"/>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5">
                  <a:moveTo>
                    <a:pt x="0" y="2"/>
                  </a:moveTo>
                  <a:cubicBezTo>
                    <a:pt x="1" y="3"/>
                    <a:pt x="2" y="3"/>
                    <a:pt x="3" y="3"/>
                  </a:cubicBezTo>
                  <a:cubicBezTo>
                    <a:pt x="4" y="4"/>
                    <a:pt x="4" y="4"/>
                    <a:pt x="5" y="3"/>
                  </a:cubicBezTo>
                  <a:cubicBezTo>
                    <a:pt x="5" y="3"/>
                    <a:pt x="6" y="3"/>
                    <a:pt x="6" y="3"/>
                  </a:cubicBezTo>
                  <a:cubicBezTo>
                    <a:pt x="7" y="3"/>
                    <a:pt x="7" y="3"/>
                    <a:pt x="7" y="2"/>
                  </a:cubicBezTo>
                  <a:cubicBezTo>
                    <a:pt x="8" y="2"/>
                    <a:pt x="8" y="1"/>
                    <a:pt x="8" y="0"/>
                  </a:cubicBezTo>
                  <a:cubicBezTo>
                    <a:pt x="8" y="1"/>
                    <a:pt x="8" y="1"/>
                    <a:pt x="8" y="2"/>
                  </a:cubicBezTo>
                  <a:cubicBezTo>
                    <a:pt x="8" y="2"/>
                    <a:pt x="8" y="3"/>
                    <a:pt x="8" y="3"/>
                  </a:cubicBezTo>
                  <a:cubicBezTo>
                    <a:pt x="8" y="4"/>
                    <a:pt x="7" y="4"/>
                    <a:pt x="7" y="4"/>
                  </a:cubicBezTo>
                  <a:cubicBezTo>
                    <a:pt x="6" y="4"/>
                    <a:pt x="6" y="5"/>
                    <a:pt x="5" y="5"/>
                  </a:cubicBezTo>
                  <a:cubicBezTo>
                    <a:pt x="4" y="5"/>
                    <a:pt x="3" y="5"/>
                    <a:pt x="2" y="4"/>
                  </a:cubicBezTo>
                  <a:cubicBezTo>
                    <a:pt x="1" y="4"/>
                    <a:pt x="1" y="3"/>
                    <a:pt x="0" y="2"/>
                  </a:cubicBezTo>
                  <a:close/>
                </a:path>
              </a:pathLst>
            </a:custGeom>
            <a:solidFill>
              <a:srgbClr val="3234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08" name="iṧḷiḑe"/>
            <p:cNvSpPr/>
            <p:nvPr/>
          </p:nvSpPr>
          <p:spPr bwMode="auto">
            <a:xfrm>
              <a:off x="5135563" y="2095500"/>
              <a:ext cx="85725" cy="117475"/>
            </a:xfrm>
            <a:custGeom>
              <a:avLst/>
              <a:gdLst>
                <a:gd name="T0" fmla="*/ 4 w 8"/>
                <a:gd name="T1" fmla="*/ 0 h 11"/>
                <a:gd name="T2" fmla="*/ 1 w 8"/>
                <a:gd name="T3" fmla="*/ 7 h 11"/>
                <a:gd name="T4" fmla="*/ 8 w 8"/>
                <a:gd name="T5" fmla="*/ 10 h 11"/>
                <a:gd name="T6" fmla="*/ 5 w 8"/>
                <a:gd name="T7" fmla="*/ 2 h 11"/>
              </a:gdLst>
              <a:ahLst/>
              <a:cxnLst>
                <a:cxn ang="0">
                  <a:pos x="T0" y="T1"/>
                </a:cxn>
                <a:cxn ang="0">
                  <a:pos x="T2" y="T3"/>
                </a:cxn>
                <a:cxn ang="0">
                  <a:pos x="T4" y="T5"/>
                </a:cxn>
                <a:cxn ang="0">
                  <a:pos x="T6" y="T7"/>
                </a:cxn>
              </a:cxnLst>
              <a:rect l="0" t="0" r="r" b="b"/>
              <a:pathLst>
                <a:path w="8" h="11">
                  <a:moveTo>
                    <a:pt x="4" y="0"/>
                  </a:moveTo>
                  <a:cubicBezTo>
                    <a:pt x="0" y="1"/>
                    <a:pt x="0" y="3"/>
                    <a:pt x="1" y="7"/>
                  </a:cubicBezTo>
                  <a:cubicBezTo>
                    <a:pt x="2" y="10"/>
                    <a:pt x="4" y="11"/>
                    <a:pt x="8" y="10"/>
                  </a:cubicBezTo>
                  <a:cubicBezTo>
                    <a:pt x="7" y="7"/>
                    <a:pt x="6" y="5"/>
                    <a:pt x="5" y="2"/>
                  </a:cubicBezTo>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09" name="îşlidé"/>
            <p:cNvSpPr/>
            <p:nvPr/>
          </p:nvSpPr>
          <p:spPr bwMode="auto">
            <a:xfrm>
              <a:off x="5295901" y="2043113"/>
              <a:ext cx="95250" cy="52388"/>
            </a:xfrm>
            <a:custGeom>
              <a:avLst/>
              <a:gdLst>
                <a:gd name="T0" fmla="*/ 9 w 9"/>
                <a:gd name="T1" fmla="*/ 3 h 5"/>
                <a:gd name="T2" fmla="*/ 0 w 9"/>
                <a:gd name="T3" fmla="*/ 5 h 5"/>
                <a:gd name="T4" fmla="*/ 0 w 9"/>
                <a:gd name="T5" fmla="*/ 3 h 5"/>
                <a:gd name="T6" fmla="*/ 4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6" y="2"/>
                    <a:pt x="2" y="3"/>
                    <a:pt x="0" y="5"/>
                  </a:cubicBezTo>
                  <a:cubicBezTo>
                    <a:pt x="0" y="4"/>
                    <a:pt x="0" y="4"/>
                    <a:pt x="0" y="3"/>
                  </a:cubicBezTo>
                  <a:cubicBezTo>
                    <a:pt x="1" y="2"/>
                    <a:pt x="3" y="2"/>
                    <a:pt x="4" y="1"/>
                  </a:cubicBezTo>
                  <a:cubicBezTo>
                    <a:pt x="5" y="1"/>
                    <a:pt x="9" y="0"/>
                    <a:pt x="9" y="3"/>
                  </a:cubicBezTo>
                  <a:close/>
                </a:path>
              </a:pathLst>
            </a:custGeom>
            <a:solidFill>
              <a:srgbClr val="5C6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10" name="išlidè"/>
            <p:cNvSpPr/>
            <p:nvPr/>
          </p:nvSpPr>
          <p:spPr bwMode="auto">
            <a:xfrm>
              <a:off x="5487988" y="2000250"/>
              <a:ext cx="117475" cy="53975"/>
            </a:xfrm>
            <a:custGeom>
              <a:avLst/>
              <a:gdLst>
                <a:gd name="T0" fmla="*/ 1 w 11"/>
                <a:gd name="T1" fmla="*/ 5 h 5"/>
                <a:gd name="T2" fmla="*/ 11 w 11"/>
                <a:gd name="T3" fmla="*/ 3 h 5"/>
                <a:gd name="T4" fmla="*/ 9 w 11"/>
                <a:gd name="T5" fmla="*/ 1 h 5"/>
                <a:gd name="T6" fmla="*/ 5 w 11"/>
                <a:gd name="T7" fmla="*/ 1 h 5"/>
                <a:gd name="T8" fmla="*/ 1 w 11"/>
                <a:gd name="T9" fmla="*/ 5 h 5"/>
              </a:gdLst>
              <a:ahLst/>
              <a:cxnLst>
                <a:cxn ang="0">
                  <a:pos x="T0" y="T1"/>
                </a:cxn>
                <a:cxn ang="0">
                  <a:pos x="T2" y="T3"/>
                </a:cxn>
                <a:cxn ang="0">
                  <a:pos x="T4" y="T5"/>
                </a:cxn>
                <a:cxn ang="0">
                  <a:pos x="T6" y="T7"/>
                </a:cxn>
                <a:cxn ang="0">
                  <a:pos x="T8" y="T9"/>
                </a:cxn>
              </a:cxnLst>
              <a:rect l="0" t="0" r="r" b="b"/>
              <a:pathLst>
                <a:path w="11" h="5">
                  <a:moveTo>
                    <a:pt x="1" y="5"/>
                  </a:moveTo>
                  <a:cubicBezTo>
                    <a:pt x="3" y="3"/>
                    <a:pt x="7" y="2"/>
                    <a:pt x="11" y="3"/>
                  </a:cubicBezTo>
                  <a:cubicBezTo>
                    <a:pt x="10" y="2"/>
                    <a:pt x="10" y="1"/>
                    <a:pt x="9" y="1"/>
                  </a:cubicBezTo>
                  <a:cubicBezTo>
                    <a:pt x="8" y="0"/>
                    <a:pt x="6" y="1"/>
                    <a:pt x="5" y="1"/>
                  </a:cubicBezTo>
                  <a:cubicBezTo>
                    <a:pt x="4" y="2"/>
                    <a:pt x="0" y="3"/>
                    <a:pt x="1" y="5"/>
                  </a:cubicBezTo>
                  <a:close/>
                </a:path>
              </a:pathLst>
            </a:custGeom>
            <a:solidFill>
              <a:srgbClr val="5C6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11" name="îṥlïḍé"/>
            <p:cNvSpPr/>
            <p:nvPr/>
          </p:nvSpPr>
          <p:spPr bwMode="auto">
            <a:xfrm>
              <a:off x="5124451" y="1671638"/>
              <a:ext cx="555625" cy="328613"/>
            </a:xfrm>
            <a:custGeom>
              <a:avLst/>
              <a:gdLst>
                <a:gd name="T0" fmla="*/ 1 w 52"/>
                <a:gd name="T1" fmla="*/ 19 h 31"/>
                <a:gd name="T2" fmla="*/ 3 w 52"/>
                <a:gd name="T3" fmla="*/ 15 h 31"/>
                <a:gd name="T4" fmla="*/ 14 w 52"/>
                <a:gd name="T5" fmla="*/ 5 h 31"/>
                <a:gd name="T6" fmla="*/ 35 w 52"/>
                <a:gd name="T7" fmla="*/ 0 h 31"/>
                <a:gd name="T8" fmla="*/ 49 w 52"/>
                <a:gd name="T9" fmla="*/ 3 h 31"/>
                <a:gd name="T10" fmla="*/ 52 w 52"/>
                <a:gd name="T11" fmla="*/ 11 h 31"/>
                <a:gd name="T12" fmla="*/ 39 w 52"/>
                <a:gd name="T13" fmla="*/ 26 h 31"/>
                <a:gd name="T14" fmla="*/ 26 w 52"/>
                <a:gd name="T15" fmla="*/ 24 h 31"/>
                <a:gd name="T16" fmla="*/ 12 w 52"/>
                <a:gd name="T17" fmla="*/ 26 h 31"/>
                <a:gd name="T18" fmla="*/ 4 w 52"/>
                <a:gd name="T19" fmla="*/ 29 h 31"/>
                <a:gd name="T20" fmla="*/ 1 w 52"/>
                <a:gd name="T2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1">
                  <a:moveTo>
                    <a:pt x="1" y="19"/>
                  </a:moveTo>
                  <a:cubicBezTo>
                    <a:pt x="0" y="18"/>
                    <a:pt x="2" y="16"/>
                    <a:pt x="3" y="15"/>
                  </a:cubicBezTo>
                  <a:cubicBezTo>
                    <a:pt x="6" y="11"/>
                    <a:pt x="10" y="7"/>
                    <a:pt x="14" y="5"/>
                  </a:cubicBezTo>
                  <a:cubicBezTo>
                    <a:pt x="20" y="1"/>
                    <a:pt x="28" y="1"/>
                    <a:pt x="35" y="0"/>
                  </a:cubicBezTo>
                  <a:cubicBezTo>
                    <a:pt x="39" y="0"/>
                    <a:pt x="46" y="0"/>
                    <a:pt x="49" y="3"/>
                  </a:cubicBezTo>
                  <a:cubicBezTo>
                    <a:pt x="51" y="5"/>
                    <a:pt x="51" y="8"/>
                    <a:pt x="52" y="11"/>
                  </a:cubicBezTo>
                  <a:cubicBezTo>
                    <a:pt x="52" y="19"/>
                    <a:pt x="45" y="25"/>
                    <a:pt x="39" y="26"/>
                  </a:cubicBezTo>
                  <a:cubicBezTo>
                    <a:pt x="34" y="26"/>
                    <a:pt x="30" y="24"/>
                    <a:pt x="26" y="24"/>
                  </a:cubicBezTo>
                  <a:cubicBezTo>
                    <a:pt x="21" y="23"/>
                    <a:pt x="16" y="24"/>
                    <a:pt x="12" y="26"/>
                  </a:cubicBezTo>
                  <a:cubicBezTo>
                    <a:pt x="9" y="27"/>
                    <a:pt x="7" y="31"/>
                    <a:pt x="4" y="29"/>
                  </a:cubicBezTo>
                  <a:cubicBezTo>
                    <a:pt x="2" y="27"/>
                    <a:pt x="0" y="23"/>
                    <a:pt x="1" y="19"/>
                  </a:cubicBezTo>
                  <a:close/>
                </a:path>
              </a:pathLst>
            </a:custGeom>
            <a:solidFill>
              <a:srgbClr val="5C6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12" name="iśľíďe"/>
            <p:cNvSpPr/>
            <p:nvPr/>
          </p:nvSpPr>
          <p:spPr bwMode="auto">
            <a:xfrm>
              <a:off x="5135563" y="1841500"/>
              <a:ext cx="106363" cy="360363"/>
            </a:xfrm>
            <a:custGeom>
              <a:avLst/>
              <a:gdLst>
                <a:gd name="T0" fmla="*/ 9 w 10"/>
                <a:gd name="T1" fmla="*/ 9 h 34"/>
                <a:gd name="T2" fmla="*/ 10 w 10"/>
                <a:gd name="T3" fmla="*/ 28 h 34"/>
                <a:gd name="T4" fmla="*/ 6 w 10"/>
                <a:gd name="T5" fmla="*/ 34 h 34"/>
                <a:gd name="T6" fmla="*/ 0 w 10"/>
                <a:gd name="T7" fmla="*/ 7 h 34"/>
                <a:gd name="T8" fmla="*/ 9 w 10"/>
                <a:gd name="T9" fmla="*/ 9 h 34"/>
              </a:gdLst>
              <a:ahLst/>
              <a:cxnLst>
                <a:cxn ang="0">
                  <a:pos x="T0" y="T1"/>
                </a:cxn>
                <a:cxn ang="0">
                  <a:pos x="T2" y="T3"/>
                </a:cxn>
                <a:cxn ang="0">
                  <a:pos x="T4" y="T5"/>
                </a:cxn>
                <a:cxn ang="0">
                  <a:pos x="T6" y="T7"/>
                </a:cxn>
                <a:cxn ang="0">
                  <a:pos x="T8" y="T9"/>
                </a:cxn>
              </a:cxnLst>
              <a:rect l="0" t="0" r="r" b="b"/>
              <a:pathLst>
                <a:path w="10" h="34">
                  <a:moveTo>
                    <a:pt x="9" y="9"/>
                  </a:moveTo>
                  <a:cubicBezTo>
                    <a:pt x="10" y="15"/>
                    <a:pt x="10" y="22"/>
                    <a:pt x="10" y="28"/>
                  </a:cubicBezTo>
                  <a:cubicBezTo>
                    <a:pt x="10" y="31"/>
                    <a:pt x="8" y="33"/>
                    <a:pt x="6" y="34"/>
                  </a:cubicBezTo>
                  <a:cubicBezTo>
                    <a:pt x="3" y="29"/>
                    <a:pt x="0" y="13"/>
                    <a:pt x="0" y="7"/>
                  </a:cubicBezTo>
                  <a:cubicBezTo>
                    <a:pt x="0" y="0"/>
                    <a:pt x="5" y="4"/>
                    <a:pt x="9" y="9"/>
                  </a:cubicBezTo>
                  <a:close/>
                </a:path>
              </a:pathLst>
            </a:custGeom>
            <a:solidFill>
              <a:srgbClr val="5C6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14" name="íS1íḋé"/>
            <p:cNvSpPr/>
            <p:nvPr/>
          </p:nvSpPr>
          <p:spPr bwMode="auto">
            <a:xfrm>
              <a:off x="5370513" y="2308225"/>
              <a:ext cx="203200" cy="85725"/>
            </a:xfrm>
            <a:custGeom>
              <a:avLst/>
              <a:gdLst>
                <a:gd name="T0" fmla="*/ 1 w 19"/>
                <a:gd name="T1" fmla="*/ 0 h 8"/>
                <a:gd name="T2" fmla="*/ 18 w 19"/>
                <a:gd name="T3" fmla="*/ 1 h 8"/>
                <a:gd name="T4" fmla="*/ 8 w 19"/>
                <a:gd name="T5" fmla="*/ 7 h 8"/>
                <a:gd name="T6" fmla="*/ 1 w 19"/>
                <a:gd name="T7" fmla="*/ 0 h 8"/>
              </a:gdLst>
              <a:ahLst/>
              <a:cxnLst>
                <a:cxn ang="0">
                  <a:pos x="T0" y="T1"/>
                </a:cxn>
                <a:cxn ang="0">
                  <a:pos x="T2" y="T3"/>
                </a:cxn>
                <a:cxn ang="0">
                  <a:pos x="T4" y="T5"/>
                </a:cxn>
                <a:cxn ang="0">
                  <a:pos x="T6" y="T7"/>
                </a:cxn>
              </a:cxnLst>
              <a:rect l="0" t="0" r="r" b="b"/>
              <a:pathLst>
                <a:path w="19" h="8">
                  <a:moveTo>
                    <a:pt x="1" y="0"/>
                  </a:moveTo>
                  <a:cubicBezTo>
                    <a:pt x="3" y="0"/>
                    <a:pt x="17" y="1"/>
                    <a:pt x="18" y="1"/>
                  </a:cubicBezTo>
                  <a:cubicBezTo>
                    <a:pt x="19" y="5"/>
                    <a:pt x="12" y="8"/>
                    <a:pt x="8" y="7"/>
                  </a:cubicBezTo>
                  <a:cubicBezTo>
                    <a:pt x="5" y="7"/>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15" name="íSḷîḋè"/>
            <p:cNvSpPr/>
            <p:nvPr/>
          </p:nvSpPr>
          <p:spPr bwMode="auto">
            <a:xfrm>
              <a:off x="4591051" y="5981700"/>
              <a:ext cx="555625" cy="341313"/>
            </a:xfrm>
            <a:custGeom>
              <a:avLst/>
              <a:gdLst>
                <a:gd name="T0" fmla="*/ 40 w 52"/>
                <a:gd name="T1" fmla="*/ 1 h 32"/>
                <a:gd name="T2" fmla="*/ 11 w 52"/>
                <a:gd name="T3" fmla="*/ 8 h 32"/>
                <a:gd name="T4" fmla="*/ 6 w 52"/>
                <a:gd name="T5" fmla="*/ 27 h 32"/>
                <a:gd name="T6" fmla="*/ 34 w 52"/>
                <a:gd name="T7" fmla="*/ 27 h 32"/>
                <a:gd name="T8" fmla="*/ 48 w 52"/>
                <a:gd name="T9" fmla="*/ 24 h 32"/>
                <a:gd name="T10" fmla="*/ 51 w 52"/>
                <a:gd name="T11" fmla="*/ 15 h 32"/>
                <a:gd name="T12" fmla="*/ 49 w 52"/>
                <a:gd name="T13" fmla="*/ 2 h 32"/>
                <a:gd name="T14" fmla="*/ 40 w 52"/>
                <a:gd name="T15" fmla="*/ 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2">
                  <a:moveTo>
                    <a:pt x="40" y="1"/>
                  </a:moveTo>
                  <a:cubicBezTo>
                    <a:pt x="33" y="10"/>
                    <a:pt x="20" y="6"/>
                    <a:pt x="11" y="8"/>
                  </a:cubicBezTo>
                  <a:cubicBezTo>
                    <a:pt x="4" y="10"/>
                    <a:pt x="0" y="21"/>
                    <a:pt x="6" y="27"/>
                  </a:cubicBezTo>
                  <a:cubicBezTo>
                    <a:pt x="13" y="32"/>
                    <a:pt x="27" y="29"/>
                    <a:pt x="34" y="27"/>
                  </a:cubicBezTo>
                  <a:cubicBezTo>
                    <a:pt x="38" y="26"/>
                    <a:pt x="44" y="25"/>
                    <a:pt x="48" y="24"/>
                  </a:cubicBezTo>
                  <a:cubicBezTo>
                    <a:pt x="52" y="21"/>
                    <a:pt x="51" y="21"/>
                    <a:pt x="51" y="15"/>
                  </a:cubicBezTo>
                  <a:cubicBezTo>
                    <a:pt x="51" y="9"/>
                    <a:pt x="51" y="8"/>
                    <a:pt x="49" y="2"/>
                  </a:cubicBezTo>
                  <a:cubicBezTo>
                    <a:pt x="46" y="2"/>
                    <a:pt x="45" y="0"/>
                    <a:pt x="40" y="1"/>
                  </a:cubicBezTo>
                  <a:close/>
                </a:path>
              </a:pathLst>
            </a:custGeom>
            <a:solidFill>
              <a:srgbClr val="4A4A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17" name="ï$ḻiďe"/>
            <p:cNvSpPr/>
            <p:nvPr/>
          </p:nvSpPr>
          <p:spPr bwMode="auto">
            <a:xfrm>
              <a:off x="4911726" y="5940425"/>
              <a:ext cx="244475" cy="233363"/>
            </a:xfrm>
            <a:custGeom>
              <a:avLst/>
              <a:gdLst>
                <a:gd name="T0" fmla="*/ 12 w 23"/>
                <a:gd name="T1" fmla="*/ 1 h 22"/>
                <a:gd name="T2" fmla="*/ 2 w 23"/>
                <a:gd name="T3" fmla="*/ 16 h 22"/>
                <a:gd name="T4" fmla="*/ 21 w 23"/>
                <a:gd name="T5" fmla="*/ 14 h 22"/>
                <a:gd name="T6" fmla="*/ 14 w 23"/>
                <a:gd name="T7" fmla="*/ 2 h 22"/>
              </a:gdLst>
              <a:ahLst/>
              <a:cxnLst>
                <a:cxn ang="0">
                  <a:pos x="T0" y="T1"/>
                </a:cxn>
                <a:cxn ang="0">
                  <a:pos x="T2" y="T3"/>
                </a:cxn>
                <a:cxn ang="0">
                  <a:pos x="T4" y="T5"/>
                </a:cxn>
                <a:cxn ang="0">
                  <a:pos x="T6" y="T7"/>
                </a:cxn>
              </a:cxnLst>
              <a:rect l="0" t="0" r="r" b="b"/>
              <a:pathLst>
                <a:path w="23" h="22">
                  <a:moveTo>
                    <a:pt x="12" y="1"/>
                  </a:moveTo>
                  <a:cubicBezTo>
                    <a:pt x="11" y="8"/>
                    <a:pt x="0" y="12"/>
                    <a:pt x="2" y="16"/>
                  </a:cubicBezTo>
                  <a:cubicBezTo>
                    <a:pt x="4" y="22"/>
                    <a:pt x="16" y="15"/>
                    <a:pt x="21" y="14"/>
                  </a:cubicBezTo>
                  <a:cubicBezTo>
                    <a:pt x="21" y="8"/>
                    <a:pt x="23" y="0"/>
                    <a:pt x="14" y="2"/>
                  </a:cubicBezTo>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18" name="íśľïḓé"/>
            <p:cNvSpPr/>
            <p:nvPr/>
          </p:nvSpPr>
          <p:spPr bwMode="auto">
            <a:xfrm>
              <a:off x="5006976" y="3551238"/>
              <a:ext cx="458788" cy="2463800"/>
            </a:xfrm>
            <a:custGeom>
              <a:avLst/>
              <a:gdLst>
                <a:gd name="T0" fmla="*/ 5 w 43"/>
                <a:gd name="T1" fmla="*/ 7 h 232"/>
                <a:gd name="T2" fmla="*/ 4 w 43"/>
                <a:gd name="T3" fmla="*/ 68 h 232"/>
                <a:gd name="T4" fmla="*/ 2 w 43"/>
                <a:gd name="T5" fmla="*/ 143 h 232"/>
                <a:gd name="T6" fmla="*/ 1 w 43"/>
                <a:gd name="T7" fmla="*/ 230 h 232"/>
                <a:gd name="T8" fmla="*/ 12 w 43"/>
                <a:gd name="T9" fmla="*/ 232 h 232"/>
                <a:gd name="T10" fmla="*/ 36 w 43"/>
                <a:gd name="T11" fmla="*/ 94 h 232"/>
                <a:gd name="T12" fmla="*/ 39 w 43"/>
                <a:gd name="T13" fmla="*/ 64 h 232"/>
                <a:gd name="T14" fmla="*/ 43 w 43"/>
                <a:gd name="T15" fmla="*/ 45 h 232"/>
                <a:gd name="T16" fmla="*/ 30 w 43"/>
                <a:gd name="T17" fmla="*/ 0 h 232"/>
                <a:gd name="T18" fmla="*/ 5 w 43"/>
                <a:gd name="T19" fmla="*/ 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32">
                  <a:moveTo>
                    <a:pt x="5" y="7"/>
                  </a:moveTo>
                  <a:cubicBezTo>
                    <a:pt x="2" y="27"/>
                    <a:pt x="5" y="48"/>
                    <a:pt x="4" y="68"/>
                  </a:cubicBezTo>
                  <a:cubicBezTo>
                    <a:pt x="3" y="93"/>
                    <a:pt x="3" y="118"/>
                    <a:pt x="2" y="143"/>
                  </a:cubicBezTo>
                  <a:cubicBezTo>
                    <a:pt x="1" y="172"/>
                    <a:pt x="0" y="201"/>
                    <a:pt x="1" y="230"/>
                  </a:cubicBezTo>
                  <a:cubicBezTo>
                    <a:pt x="5" y="230"/>
                    <a:pt x="8" y="231"/>
                    <a:pt x="12" y="232"/>
                  </a:cubicBezTo>
                  <a:cubicBezTo>
                    <a:pt x="22" y="198"/>
                    <a:pt x="34" y="105"/>
                    <a:pt x="36" y="94"/>
                  </a:cubicBezTo>
                  <a:cubicBezTo>
                    <a:pt x="38" y="84"/>
                    <a:pt x="38" y="74"/>
                    <a:pt x="39" y="64"/>
                  </a:cubicBezTo>
                  <a:cubicBezTo>
                    <a:pt x="40" y="58"/>
                    <a:pt x="43" y="51"/>
                    <a:pt x="43" y="45"/>
                  </a:cubicBezTo>
                  <a:cubicBezTo>
                    <a:pt x="43" y="30"/>
                    <a:pt x="33" y="15"/>
                    <a:pt x="30" y="0"/>
                  </a:cubicBezTo>
                  <a:cubicBezTo>
                    <a:pt x="25" y="0"/>
                    <a:pt x="17" y="4"/>
                    <a:pt x="5" y="7"/>
                  </a:cubicBezTo>
                  <a:close/>
                </a:path>
              </a:pathLst>
            </a:custGeom>
            <a:solidFill>
              <a:srgbClr val="8C8BA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19" name="ísľidè"/>
            <p:cNvSpPr/>
            <p:nvPr/>
          </p:nvSpPr>
          <p:spPr bwMode="auto">
            <a:xfrm>
              <a:off x="5700713" y="5981700"/>
              <a:ext cx="555625" cy="341313"/>
            </a:xfrm>
            <a:custGeom>
              <a:avLst/>
              <a:gdLst>
                <a:gd name="T0" fmla="*/ 13 w 52"/>
                <a:gd name="T1" fmla="*/ 1 h 32"/>
                <a:gd name="T2" fmla="*/ 42 w 52"/>
                <a:gd name="T3" fmla="*/ 8 h 32"/>
                <a:gd name="T4" fmla="*/ 46 w 52"/>
                <a:gd name="T5" fmla="*/ 27 h 32"/>
                <a:gd name="T6" fmla="*/ 18 w 52"/>
                <a:gd name="T7" fmla="*/ 27 h 32"/>
                <a:gd name="T8" fmla="*/ 5 w 52"/>
                <a:gd name="T9" fmla="*/ 24 h 32"/>
                <a:gd name="T10" fmla="*/ 1 w 52"/>
                <a:gd name="T11" fmla="*/ 15 h 32"/>
                <a:gd name="T12" fmla="*/ 3 w 52"/>
                <a:gd name="T13" fmla="*/ 2 h 32"/>
                <a:gd name="T14" fmla="*/ 13 w 52"/>
                <a:gd name="T15" fmla="*/ 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2">
                  <a:moveTo>
                    <a:pt x="13" y="1"/>
                  </a:moveTo>
                  <a:cubicBezTo>
                    <a:pt x="19" y="10"/>
                    <a:pt x="33" y="6"/>
                    <a:pt x="42" y="8"/>
                  </a:cubicBezTo>
                  <a:cubicBezTo>
                    <a:pt x="49" y="10"/>
                    <a:pt x="52" y="21"/>
                    <a:pt x="46" y="27"/>
                  </a:cubicBezTo>
                  <a:cubicBezTo>
                    <a:pt x="40" y="32"/>
                    <a:pt x="25" y="29"/>
                    <a:pt x="18" y="27"/>
                  </a:cubicBezTo>
                  <a:cubicBezTo>
                    <a:pt x="14" y="26"/>
                    <a:pt x="8" y="25"/>
                    <a:pt x="5" y="24"/>
                  </a:cubicBezTo>
                  <a:cubicBezTo>
                    <a:pt x="0" y="21"/>
                    <a:pt x="1" y="21"/>
                    <a:pt x="1" y="15"/>
                  </a:cubicBezTo>
                  <a:cubicBezTo>
                    <a:pt x="1" y="9"/>
                    <a:pt x="1" y="8"/>
                    <a:pt x="3" y="2"/>
                  </a:cubicBezTo>
                  <a:cubicBezTo>
                    <a:pt x="7" y="2"/>
                    <a:pt x="8" y="0"/>
                    <a:pt x="13" y="1"/>
                  </a:cubicBezTo>
                  <a:close/>
                </a:path>
              </a:pathLst>
            </a:custGeom>
            <a:solidFill>
              <a:srgbClr val="4A4A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20" name="îsḻiḓê"/>
            <p:cNvSpPr/>
            <p:nvPr/>
          </p:nvSpPr>
          <p:spPr bwMode="auto">
            <a:xfrm>
              <a:off x="5691188" y="5940425"/>
              <a:ext cx="244475" cy="233363"/>
            </a:xfrm>
            <a:custGeom>
              <a:avLst/>
              <a:gdLst>
                <a:gd name="T0" fmla="*/ 12 w 23"/>
                <a:gd name="T1" fmla="*/ 1 h 22"/>
                <a:gd name="T2" fmla="*/ 21 w 23"/>
                <a:gd name="T3" fmla="*/ 16 h 22"/>
                <a:gd name="T4" fmla="*/ 3 w 23"/>
                <a:gd name="T5" fmla="*/ 14 h 22"/>
                <a:gd name="T6" fmla="*/ 9 w 23"/>
                <a:gd name="T7" fmla="*/ 2 h 22"/>
              </a:gdLst>
              <a:ahLst/>
              <a:cxnLst>
                <a:cxn ang="0">
                  <a:pos x="T0" y="T1"/>
                </a:cxn>
                <a:cxn ang="0">
                  <a:pos x="T2" y="T3"/>
                </a:cxn>
                <a:cxn ang="0">
                  <a:pos x="T4" y="T5"/>
                </a:cxn>
                <a:cxn ang="0">
                  <a:pos x="T6" y="T7"/>
                </a:cxn>
              </a:cxnLst>
              <a:rect l="0" t="0" r="r" b="b"/>
              <a:pathLst>
                <a:path w="23" h="22">
                  <a:moveTo>
                    <a:pt x="12" y="1"/>
                  </a:moveTo>
                  <a:cubicBezTo>
                    <a:pt x="12" y="8"/>
                    <a:pt x="23" y="12"/>
                    <a:pt x="21" y="16"/>
                  </a:cubicBezTo>
                  <a:cubicBezTo>
                    <a:pt x="19" y="22"/>
                    <a:pt x="7" y="15"/>
                    <a:pt x="3" y="14"/>
                  </a:cubicBezTo>
                  <a:cubicBezTo>
                    <a:pt x="2" y="8"/>
                    <a:pt x="0" y="0"/>
                    <a:pt x="9" y="2"/>
                  </a:cubicBezTo>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22" name="îṧļîḓê"/>
            <p:cNvSpPr/>
            <p:nvPr/>
          </p:nvSpPr>
          <p:spPr bwMode="auto">
            <a:xfrm>
              <a:off x="5381626" y="3551238"/>
              <a:ext cx="468313" cy="2463800"/>
            </a:xfrm>
            <a:custGeom>
              <a:avLst/>
              <a:gdLst>
                <a:gd name="T0" fmla="*/ 38 w 44"/>
                <a:gd name="T1" fmla="*/ 7 h 232"/>
                <a:gd name="T2" fmla="*/ 39 w 44"/>
                <a:gd name="T3" fmla="*/ 68 h 232"/>
                <a:gd name="T4" fmla="*/ 41 w 44"/>
                <a:gd name="T5" fmla="*/ 143 h 232"/>
                <a:gd name="T6" fmla="*/ 43 w 44"/>
                <a:gd name="T7" fmla="*/ 230 h 232"/>
                <a:gd name="T8" fmla="*/ 31 w 44"/>
                <a:gd name="T9" fmla="*/ 232 h 232"/>
                <a:gd name="T10" fmla="*/ 7 w 44"/>
                <a:gd name="T11" fmla="*/ 94 h 232"/>
                <a:gd name="T12" fmla="*/ 1 w 44"/>
                <a:gd name="T13" fmla="*/ 37 h 232"/>
                <a:gd name="T14" fmla="*/ 0 w 44"/>
                <a:gd name="T15" fmla="*/ 45 h 232"/>
                <a:gd name="T16" fmla="*/ 13 w 44"/>
                <a:gd name="T17" fmla="*/ 0 h 232"/>
                <a:gd name="T18" fmla="*/ 38 w 44"/>
                <a:gd name="T19" fmla="*/ 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232">
                  <a:moveTo>
                    <a:pt x="38" y="7"/>
                  </a:moveTo>
                  <a:cubicBezTo>
                    <a:pt x="41" y="27"/>
                    <a:pt x="38" y="48"/>
                    <a:pt x="39" y="68"/>
                  </a:cubicBezTo>
                  <a:cubicBezTo>
                    <a:pt x="40" y="93"/>
                    <a:pt x="40" y="118"/>
                    <a:pt x="41" y="143"/>
                  </a:cubicBezTo>
                  <a:cubicBezTo>
                    <a:pt x="43" y="172"/>
                    <a:pt x="44" y="201"/>
                    <a:pt x="43" y="230"/>
                  </a:cubicBezTo>
                  <a:cubicBezTo>
                    <a:pt x="39" y="230"/>
                    <a:pt x="35" y="231"/>
                    <a:pt x="31" y="232"/>
                  </a:cubicBezTo>
                  <a:cubicBezTo>
                    <a:pt x="21" y="198"/>
                    <a:pt x="9" y="105"/>
                    <a:pt x="7" y="94"/>
                  </a:cubicBezTo>
                  <a:cubicBezTo>
                    <a:pt x="6" y="84"/>
                    <a:pt x="3" y="47"/>
                    <a:pt x="1" y="37"/>
                  </a:cubicBezTo>
                  <a:cubicBezTo>
                    <a:pt x="0" y="31"/>
                    <a:pt x="0" y="51"/>
                    <a:pt x="0" y="45"/>
                  </a:cubicBezTo>
                  <a:cubicBezTo>
                    <a:pt x="1" y="30"/>
                    <a:pt x="10" y="15"/>
                    <a:pt x="13" y="0"/>
                  </a:cubicBezTo>
                  <a:cubicBezTo>
                    <a:pt x="18" y="0"/>
                    <a:pt x="26" y="4"/>
                    <a:pt x="38" y="7"/>
                  </a:cubicBezTo>
                  <a:close/>
                </a:path>
              </a:pathLst>
            </a:custGeom>
            <a:solidFill>
              <a:srgbClr val="8C8BA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23" name="îşľide"/>
            <p:cNvSpPr/>
            <p:nvPr/>
          </p:nvSpPr>
          <p:spPr bwMode="auto">
            <a:xfrm>
              <a:off x="5573713" y="2085975"/>
              <a:ext cx="1109663" cy="869950"/>
            </a:xfrm>
            <a:custGeom>
              <a:avLst/>
              <a:gdLst>
                <a:gd name="T0" fmla="*/ 9 w 104"/>
                <a:gd name="T1" fmla="*/ 45 h 82"/>
                <a:gd name="T2" fmla="*/ 72 w 104"/>
                <a:gd name="T3" fmla="*/ 45 h 82"/>
                <a:gd name="T4" fmla="*/ 87 w 104"/>
                <a:gd name="T5" fmla="*/ 18 h 82"/>
                <a:gd name="T6" fmla="*/ 89 w 104"/>
                <a:gd name="T7" fmla="*/ 1 h 82"/>
                <a:gd name="T8" fmla="*/ 104 w 104"/>
                <a:gd name="T9" fmla="*/ 1 h 82"/>
                <a:gd name="T10" fmla="*/ 71 w 104"/>
                <a:gd name="T11" fmla="*/ 72 h 82"/>
                <a:gd name="T12" fmla="*/ 10 w 104"/>
                <a:gd name="T13" fmla="*/ 75 h 82"/>
                <a:gd name="T14" fmla="*/ 9 w 104"/>
                <a:gd name="T15" fmla="*/ 45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82">
                  <a:moveTo>
                    <a:pt x="9" y="45"/>
                  </a:moveTo>
                  <a:cubicBezTo>
                    <a:pt x="28" y="62"/>
                    <a:pt x="57" y="64"/>
                    <a:pt x="72" y="45"/>
                  </a:cubicBezTo>
                  <a:cubicBezTo>
                    <a:pt x="79" y="37"/>
                    <a:pt x="86" y="28"/>
                    <a:pt x="87" y="18"/>
                  </a:cubicBezTo>
                  <a:cubicBezTo>
                    <a:pt x="87" y="13"/>
                    <a:pt x="89" y="5"/>
                    <a:pt x="89" y="1"/>
                  </a:cubicBezTo>
                  <a:cubicBezTo>
                    <a:pt x="98" y="0"/>
                    <a:pt x="95" y="1"/>
                    <a:pt x="104" y="1"/>
                  </a:cubicBezTo>
                  <a:cubicBezTo>
                    <a:pt x="94" y="44"/>
                    <a:pt x="84" y="65"/>
                    <a:pt x="71" y="72"/>
                  </a:cubicBezTo>
                  <a:cubicBezTo>
                    <a:pt x="51" y="82"/>
                    <a:pt x="18" y="78"/>
                    <a:pt x="10" y="75"/>
                  </a:cubicBezTo>
                  <a:cubicBezTo>
                    <a:pt x="0" y="70"/>
                    <a:pt x="1" y="55"/>
                    <a:pt x="9" y="45"/>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24" name="ïṧliďé"/>
            <p:cNvSpPr/>
            <p:nvPr/>
          </p:nvSpPr>
          <p:spPr bwMode="auto">
            <a:xfrm>
              <a:off x="4986338" y="2509838"/>
              <a:ext cx="822325" cy="1390650"/>
            </a:xfrm>
            <a:custGeom>
              <a:avLst/>
              <a:gdLst>
                <a:gd name="T0" fmla="*/ 23 w 77"/>
                <a:gd name="T1" fmla="*/ 0 h 131"/>
                <a:gd name="T2" fmla="*/ 38 w 77"/>
                <a:gd name="T3" fmla="*/ 7 h 131"/>
                <a:gd name="T4" fmla="*/ 43 w 77"/>
                <a:gd name="T5" fmla="*/ 0 h 131"/>
                <a:gd name="T6" fmla="*/ 64 w 77"/>
                <a:gd name="T7" fmla="*/ 5 h 131"/>
                <a:gd name="T8" fmla="*/ 69 w 77"/>
                <a:gd name="T9" fmla="*/ 44 h 131"/>
                <a:gd name="T10" fmla="*/ 77 w 77"/>
                <a:gd name="T11" fmla="*/ 126 h 131"/>
                <a:gd name="T12" fmla="*/ 7 w 77"/>
                <a:gd name="T13" fmla="*/ 131 h 131"/>
                <a:gd name="T14" fmla="*/ 7 w 77"/>
                <a:gd name="T15" fmla="*/ 50 h 131"/>
                <a:gd name="T16" fmla="*/ 2 w 77"/>
                <a:gd name="T17" fmla="*/ 22 h 131"/>
                <a:gd name="T18" fmla="*/ 1 w 77"/>
                <a:gd name="T19" fmla="*/ 12 h 131"/>
                <a:gd name="T20" fmla="*/ 23 w 77"/>
                <a:gd name="T2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31">
                  <a:moveTo>
                    <a:pt x="23" y="0"/>
                  </a:moveTo>
                  <a:cubicBezTo>
                    <a:pt x="24" y="6"/>
                    <a:pt x="32" y="10"/>
                    <a:pt x="38" y="7"/>
                  </a:cubicBezTo>
                  <a:cubicBezTo>
                    <a:pt x="41" y="5"/>
                    <a:pt x="43" y="0"/>
                    <a:pt x="43" y="0"/>
                  </a:cubicBezTo>
                  <a:cubicBezTo>
                    <a:pt x="49" y="0"/>
                    <a:pt x="58" y="5"/>
                    <a:pt x="64" y="5"/>
                  </a:cubicBezTo>
                  <a:cubicBezTo>
                    <a:pt x="68" y="20"/>
                    <a:pt x="69" y="28"/>
                    <a:pt x="69" y="44"/>
                  </a:cubicBezTo>
                  <a:cubicBezTo>
                    <a:pt x="70" y="66"/>
                    <a:pt x="76" y="112"/>
                    <a:pt x="77" y="126"/>
                  </a:cubicBezTo>
                  <a:cubicBezTo>
                    <a:pt x="59" y="127"/>
                    <a:pt x="25" y="131"/>
                    <a:pt x="7" y="131"/>
                  </a:cubicBezTo>
                  <a:cubicBezTo>
                    <a:pt x="1" y="131"/>
                    <a:pt x="9" y="63"/>
                    <a:pt x="7" y="50"/>
                  </a:cubicBezTo>
                  <a:cubicBezTo>
                    <a:pt x="5" y="41"/>
                    <a:pt x="3" y="31"/>
                    <a:pt x="2" y="22"/>
                  </a:cubicBezTo>
                  <a:cubicBezTo>
                    <a:pt x="2" y="19"/>
                    <a:pt x="0" y="14"/>
                    <a:pt x="1" y="12"/>
                  </a:cubicBezTo>
                  <a:cubicBezTo>
                    <a:pt x="1" y="12"/>
                    <a:pt x="15" y="4"/>
                    <a:pt x="23" y="0"/>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25" name="îṥlîde"/>
            <p:cNvSpPr/>
            <p:nvPr/>
          </p:nvSpPr>
          <p:spPr bwMode="auto">
            <a:xfrm>
              <a:off x="6459538" y="1830388"/>
              <a:ext cx="255588" cy="328613"/>
            </a:xfrm>
            <a:custGeom>
              <a:avLst/>
              <a:gdLst>
                <a:gd name="T0" fmla="*/ 9 w 24"/>
                <a:gd name="T1" fmla="*/ 0 h 31"/>
                <a:gd name="T2" fmla="*/ 17 w 24"/>
                <a:gd name="T3" fmla="*/ 13 h 31"/>
                <a:gd name="T4" fmla="*/ 23 w 24"/>
                <a:gd name="T5" fmla="*/ 23 h 31"/>
                <a:gd name="T6" fmla="*/ 17 w 24"/>
                <a:gd name="T7" fmla="*/ 31 h 31"/>
                <a:gd name="T8" fmla="*/ 3 w 24"/>
                <a:gd name="T9" fmla="*/ 13 h 31"/>
                <a:gd name="T10" fmla="*/ 0 w 24"/>
                <a:gd name="T11" fmla="*/ 8 h 31"/>
                <a:gd name="T12" fmla="*/ 9 w 2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4" h="31">
                  <a:moveTo>
                    <a:pt x="9" y="0"/>
                  </a:moveTo>
                  <a:cubicBezTo>
                    <a:pt x="11" y="5"/>
                    <a:pt x="14" y="9"/>
                    <a:pt x="17" y="13"/>
                  </a:cubicBezTo>
                  <a:cubicBezTo>
                    <a:pt x="19" y="15"/>
                    <a:pt x="22" y="20"/>
                    <a:pt x="23" y="23"/>
                  </a:cubicBezTo>
                  <a:cubicBezTo>
                    <a:pt x="24" y="26"/>
                    <a:pt x="20" y="30"/>
                    <a:pt x="17" y="31"/>
                  </a:cubicBezTo>
                  <a:cubicBezTo>
                    <a:pt x="13" y="25"/>
                    <a:pt x="8" y="19"/>
                    <a:pt x="3" y="13"/>
                  </a:cubicBezTo>
                  <a:cubicBezTo>
                    <a:pt x="3" y="12"/>
                    <a:pt x="0" y="10"/>
                    <a:pt x="0" y="8"/>
                  </a:cubicBezTo>
                  <a:cubicBezTo>
                    <a:pt x="0" y="4"/>
                    <a:pt x="6" y="2"/>
                    <a:pt x="9" y="0"/>
                  </a:cubicBez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31" name="í$ḻíḋe"/>
            <p:cNvSpPr/>
            <p:nvPr/>
          </p:nvSpPr>
          <p:spPr bwMode="auto">
            <a:xfrm>
              <a:off x="6534151" y="1893888"/>
              <a:ext cx="96838" cy="127000"/>
            </a:xfrm>
            <a:custGeom>
              <a:avLst/>
              <a:gdLst>
                <a:gd name="T0" fmla="*/ 4 w 9"/>
                <a:gd name="T1" fmla="*/ 1 h 12"/>
                <a:gd name="T2" fmla="*/ 8 w 9"/>
                <a:gd name="T3" fmla="*/ 4 h 12"/>
                <a:gd name="T4" fmla="*/ 0 w 9"/>
                <a:gd name="T5" fmla="*/ 9 h 12"/>
                <a:gd name="T6" fmla="*/ 4 w 9"/>
                <a:gd name="T7" fmla="*/ 1 h 12"/>
              </a:gdLst>
              <a:ahLst/>
              <a:cxnLst>
                <a:cxn ang="0">
                  <a:pos x="T0" y="T1"/>
                </a:cxn>
                <a:cxn ang="0">
                  <a:pos x="T2" y="T3"/>
                </a:cxn>
                <a:cxn ang="0">
                  <a:pos x="T4" y="T5"/>
                </a:cxn>
                <a:cxn ang="0">
                  <a:pos x="T6" y="T7"/>
                </a:cxn>
              </a:cxnLst>
              <a:rect l="0" t="0" r="r" b="b"/>
              <a:pathLst>
                <a:path w="9" h="12">
                  <a:moveTo>
                    <a:pt x="4" y="1"/>
                  </a:moveTo>
                  <a:cubicBezTo>
                    <a:pt x="7" y="0"/>
                    <a:pt x="9" y="1"/>
                    <a:pt x="8" y="4"/>
                  </a:cubicBezTo>
                  <a:cubicBezTo>
                    <a:pt x="7" y="7"/>
                    <a:pt x="3" y="12"/>
                    <a:pt x="0" y="9"/>
                  </a:cubicBezTo>
                  <a:cubicBezTo>
                    <a:pt x="0" y="5"/>
                    <a:pt x="2" y="3"/>
                    <a:pt x="4" y="1"/>
                  </a:cubicBezTo>
                  <a:close/>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32" name="íŝļïḓe"/>
            <p:cNvSpPr/>
            <p:nvPr/>
          </p:nvSpPr>
          <p:spPr bwMode="auto">
            <a:xfrm>
              <a:off x="6224588" y="1139825"/>
              <a:ext cx="1035050" cy="817563"/>
            </a:xfrm>
            <a:custGeom>
              <a:avLst/>
              <a:gdLst>
                <a:gd name="T0" fmla="*/ 6 w 97"/>
                <a:gd name="T1" fmla="*/ 68 h 77"/>
                <a:gd name="T2" fmla="*/ 20 w 97"/>
                <a:gd name="T3" fmla="*/ 76 h 77"/>
                <a:gd name="T4" fmla="*/ 26 w 97"/>
                <a:gd name="T5" fmla="*/ 71 h 77"/>
                <a:gd name="T6" fmla="*/ 45 w 97"/>
                <a:gd name="T7" fmla="*/ 65 h 77"/>
                <a:gd name="T8" fmla="*/ 64 w 97"/>
                <a:gd name="T9" fmla="*/ 62 h 77"/>
                <a:gd name="T10" fmla="*/ 90 w 97"/>
                <a:gd name="T11" fmla="*/ 58 h 77"/>
                <a:gd name="T12" fmla="*/ 87 w 97"/>
                <a:gd name="T13" fmla="*/ 23 h 77"/>
                <a:gd name="T14" fmla="*/ 44 w 97"/>
                <a:gd name="T15" fmla="*/ 5 h 77"/>
                <a:gd name="T16" fmla="*/ 17 w 97"/>
                <a:gd name="T17" fmla="*/ 54 h 77"/>
                <a:gd name="T18" fmla="*/ 6 w 97"/>
                <a:gd name="T19" fmla="*/ 6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77">
                  <a:moveTo>
                    <a:pt x="6" y="68"/>
                  </a:moveTo>
                  <a:cubicBezTo>
                    <a:pt x="9" y="70"/>
                    <a:pt x="17" y="77"/>
                    <a:pt x="20" y="76"/>
                  </a:cubicBezTo>
                  <a:cubicBezTo>
                    <a:pt x="23" y="76"/>
                    <a:pt x="24" y="72"/>
                    <a:pt x="26" y="71"/>
                  </a:cubicBezTo>
                  <a:cubicBezTo>
                    <a:pt x="30" y="67"/>
                    <a:pt x="39" y="66"/>
                    <a:pt x="45" y="65"/>
                  </a:cubicBezTo>
                  <a:cubicBezTo>
                    <a:pt x="51" y="64"/>
                    <a:pt x="58" y="63"/>
                    <a:pt x="64" y="62"/>
                  </a:cubicBezTo>
                  <a:cubicBezTo>
                    <a:pt x="73" y="60"/>
                    <a:pt x="81" y="59"/>
                    <a:pt x="90" y="58"/>
                  </a:cubicBezTo>
                  <a:cubicBezTo>
                    <a:pt x="95" y="47"/>
                    <a:pt x="97" y="33"/>
                    <a:pt x="87" y="23"/>
                  </a:cubicBezTo>
                  <a:cubicBezTo>
                    <a:pt x="80" y="17"/>
                    <a:pt x="60" y="0"/>
                    <a:pt x="44" y="5"/>
                  </a:cubicBezTo>
                  <a:cubicBezTo>
                    <a:pt x="41" y="7"/>
                    <a:pt x="21" y="48"/>
                    <a:pt x="17" y="54"/>
                  </a:cubicBezTo>
                  <a:cubicBezTo>
                    <a:pt x="11" y="63"/>
                    <a:pt x="0" y="62"/>
                    <a:pt x="6" y="68"/>
                  </a:cubicBezTo>
                  <a:close/>
                </a:path>
              </a:pathLst>
            </a:custGeom>
            <a:solidFill>
              <a:srgbClr val="D8D7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33" name="îṧľíḋê"/>
            <p:cNvSpPr/>
            <p:nvPr/>
          </p:nvSpPr>
          <p:spPr bwMode="auto">
            <a:xfrm>
              <a:off x="6950076" y="1139825"/>
              <a:ext cx="214313" cy="244475"/>
            </a:xfrm>
            <a:custGeom>
              <a:avLst/>
              <a:gdLst>
                <a:gd name="T0" fmla="*/ 1 w 20"/>
                <a:gd name="T1" fmla="*/ 9 h 23"/>
                <a:gd name="T2" fmla="*/ 15 w 20"/>
                <a:gd name="T3" fmla="*/ 12 h 23"/>
                <a:gd name="T4" fmla="*/ 19 w 20"/>
                <a:gd name="T5" fmla="*/ 16 h 23"/>
                <a:gd name="T6" fmla="*/ 13 w 20"/>
                <a:gd name="T7" fmla="*/ 23 h 23"/>
                <a:gd name="T8" fmla="*/ 1 w 20"/>
                <a:gd name="T9" fmla="*/ 9 h 23"/>
              </a:gdLst>
              <a:ahLst/>
              <a:cxnLst>
                <a:cxn ang="0">
                  <a:pos x="T0" y="T1"/>
                </a:cxn>
                <a:cxn ang="0">
                  <a:pos x="T2" y="T3"/>
                </a:cxn>
                <a:cxn ang="0">
                  <a:pos x="T4" y="T5"/>
                </a:cxn>
                <a:cxn ang="0">
                  <a:pos x="T6" y="T7"/>
                </a:cxn>
                <a:cxn ang="0">
                  <a:pos x="T8" y="T9"/>
                </a:cxn>
              </a:cxnLst>
              <a:rect l="0" t="0" r="r" b="b"/>
              <a:pathLst>
                <a:path w="20" h="23">
                  <a:moveTo>
                    <a:pt x="1" y="9"/>
                  </a:moveTo>
                  <a:cubicBezTo>
                    <a:pt x="0" y="0"/>
                    <a:pt x="12" y="10"/>
                    <a:pt x="15" y="12"/>
                  </a:cubicBezTo>
                  <a:cubicBezTo>
                    <a:pt x="15" y="13"/>
                    <a:pt x="19" y="15"/>
                    <a:pt x="19" y="16"/>
                  </a:cubicBezTo>
                  <a:cubicBezTo>
                    <a:pt x="20" y="18"/>
                    <a:pt x="15" y="21"/>
                    <a:pt x="13" y="23"/>
                  </a:cubicBezTo>
                  <a:cubicBezTo>
                    <a:pt x="9" y="20"/>
                    <a:pt x="6" y="15"/>
                    <a:pt x="1" y="9"/>
                  </a:cubicBezTo>
                  <a:close/>
                </a:path>
              </a:pathLst>
            </a:custGeom>
            <a:solidFill>
              <a:srgbClr val="C6B3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34" name="iś1íḋè"/>
            <p:cNvSpPr/>
            <p:nvPr/>
          </p:nvSpPr>
          <p:spPr bwMode="auto">
            <a:xfrm>
              <a:off x="6224588" y="1660525"/>
              <a:ext cx="438150" cy="296863"/>
            </a:xfrm>
            <a:custGeom>
              <a:avLst/>
              <a:gdLst>
                <a:gd name="T0" fmla="*/ 36 w 41"/>
                <a:gd name="T1" fmla="*/ 11 h 28"/>
                <a:gd name="T2" fmla="*/ 20 w 41"/>
                <a:gd name="T3" fmla="*/ 0 h 28"/>
                <a:gd name="T4" fmla="*/ 17 w 41"/>
                <a:gd name="T5" fmla="*/ 5 h 28"/>
                <a:gd name="T6" fmla="*/ 6 w 41"/>
                <a:gd name="T7" fmla="*/ 19 h 28"/>
                <a:gd name="T8" fmla="*/ 20 w 41"/>
                <a:gd name="T9" fmla="*/ 27 h 28"/>
                <a:gd name="T10" fmla="*/ 26 w 41"/>
                <a:gd name="T11" fmla="*/ 22 h 28"/>
                <a:gd name="T12" fmla="*/ 41 w 41"/>
                <a:gd name="T13" fmla="*/ 17 h 28"/>
                <a:gd name="T14" fmla="*/ 36 w 41"/>
                <a:gd name="T15" fmla="*/ 11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8">
                  <a:moveTo>
                    <a:pt x="36" y="11"/>
                  </a:moveTo>
                  <a:cubicBezTo>
                    <a:pt x="32" y="8"/>
                    <a:pt x="26" y="2"/>
                    <a:pt x="20" y="0"/>
                  </a:cubicBezTo>
                  <a:cubicBezTo>
                    <a:pt x="19" y="2"/>
                    <a:pt x="18" y="4"/>
                    <a:pt x="17" y="5"/>
                  </a:cubicBezTo>
                  <a:cubicBezTo>
                    <a:pt x="11" y="14"/>
                    <a:pt x="0" y="13"/>
                    <a:pt x="6" y="19"/>
                  </a:cubicBezTo>
                  <a:cubicBezTo>
                    <a:pt x="9" y="21"/>
                    <a:pt x="17" y="28"/>
                    <a:pt x="20" y="27"/>
                  </a:cubicBezTo>
                  <a:cubicBezTo>
                    <a:pt x="23" y="27"/>
                    <a:pt x="24" y="23"/>
                    <a:pt x="26" y="22"/>
                  </a:cubicBezTo>
                  <a:cubicBezTo>
                    <a:pt x="29" y="19"/>
                    <a:pt x="36" y="18"/>
                    <a:pt x="41" y="17"/>
                  </a:cubicBezTo>
                  <a:cubicBezTo>
                    <a:pt x="39" y="15"/>
                    <a:pt x="38" y="13"/>
                    <a:pt x="36" y="1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35" name="ïṡlíḑe"/>
            <p:cNvSpPr/>
            <p:nvPr/>
          </p:nvSpPr>
          <p:spPr bwMode="auto">
            <a:xfrm>
              <a:off x="6640513" y="1139825"/>
              <a:ext cx="619125" cy="627063"/>
            </a:xfrm>
            <a:custGeom>
              <a:avLst/>
              <a:gdLst>
                <a:gd name="T0" fmla="*/ 33 w 58"/>
                <a:gd name="T1" fmla="*/ 29 h 59"/>
                <a:gd name="T2" fmla="*/ 40 w 58"/>
                <a:gd name="T3" fmla="*/ 59 h 59"/>
                <a:gd name="T4" fmla="*/ 51 w 58"/>
                <a:gd name="T5" fmla="*/ 58 h 59"/>
                <a:gd name="T6" fmla="*/ 48 w 58"/>
                <a:gd name="T7" fmla="*/ 23 h 59"/>
                <a:gd name="T8" fmla="*/ 5 w 58"/>
                <a:gd name="T9" fmla="*/ 5 h 59"/>
                <a:gd name="T10" fmla="*/ 0 w 58"/>
                <a:gd name="T11" fmla="*/ 12 h 59"/>
                <a:gd name="T12" fmla="*/ 33 w 58"/>
                <a:gd name="T13" fmla="*/ 29 h 59"/>
              </a:gdLst>
              <a:ahLst/>
              <a:cxnLst>
                <a:cxn ang="0">
                  <a:pos x="T0" y="T1"/>
                </a:cxn>
                <a:cxn ang="0">
                  <a:pos x="T2" y="T3"/>
                </a:cxn>
                <a:cxn ang="0">
                  <a:pos x="T4" y="T5"/>
                </a:cxn>
                <a:cxn ang="0">
                  <a:pos x="T6" y="T7"/>
                </a:cxn>
                <a:cxn ang="0">
                  <a:pos x="T8" y="T9"/>
                </a:cxn>
                <a:cxn ang="0">
                  <a:pos x="T10" y="T11"/>
                </a:cxn>
                <a:cxn ang="0">
                  <a:pos x="T12" y="T13"/>
                </a:cxn>
              </a:cxnLst>
              <a:rect l="0" t="0" r="r" b="b"/>
              <a:pathLst>
                <a:path w="58" h="59">
                  <a:moveTo>
                    <a:pt x="33" y="29"/>
                  </a:moveTo>
                  <a:cubicBezTo>
                    <a:pt x="40" y="38"/>
                    <a:pt x="40" y="48"/>
                    <a:pt x="40" y="59"/>
                  </a:cubicBezTo>
                  <a:cubicBezTo>
                    <a:pt x="44" y="59"/>
                    <a:pt x="47" y="58"/>
                    <a:pt x="51" y="58"/>
                  </a:cubicBezTo>
                  <a:cubicBezTo>
                    <a:pt x="56" y="47"/>
                    <a:pt x="58" y="33"/>
                    <a:pt x="48" y="23"/>
                  </a:cubicBezTo>
                  <a:cubicBezTo>
                    <a:pt x="41" y="17"/>
                    <a:pt x="21" y="0"/>
                    <a:pt x="5" y="5"/>
                  </a:cubicBezTo>
                  <a:cubicBezTo>
                    <a:pt x="4" y="6"/>
                    <a:pt x="3" y="8"/>
                    <a:pt x="0" y="12"/>
                  </a:cubicBezTo>
                  <a:cubicBezTo>
                    <a:pt x="13" y="13"/>
                    <a:pt x="25" y="20"/>
                    <a:pt x="33" y="29"/>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36" name="îşḷíḋé"/>
            <p:cNvSpPr/>
            <p:nvPr/>
          </p:nvSpPr>
          <p:spPr bwMode="auto">
            <a:xfrm>
              <a:off x="6565901" y="1925638"/>
              <a:ext cx="96838" cy="128588"/>
            </a:xfrm>
            <a:custGeom>
              <a:avLst/>
              <a:gdLst>
                <a:gd name="T0" fmla="*/ 5 w 9"/>
                <a:gd name="T1" fmla="*/ 1 h 12"/>
                <a:gd name="T2" fmla="*/ 8 w 9"/>
                <a:gd name="T3" fmla="*/ 4 h 12"/>
                <a:gd name="T4" fmla="*/ 0 w 9"/>
                <a:gd name="T5" fmla="*/ 9 h 12"/>
                <a:gd name="T6" fmla="*/ 5 w 9"/>
                <a:gd name="T7" fmla="*/ 1 h 12"/>
              </a:gdLst>
              <a:ahLst/>
              <a:cxnLst>
                <a:cxn ang="0">
                  <a:pos x="T0" y="T1"/>
                </a:cxn>
                <a:cxn ang="0">
                  <a:pos x="T2" y="T3"/>
                </a:cxn>
                <a:cxn ang="0">
                  <a:pos x="T4" y="T5"/>
                </a:cxn>
                <a:cxn ang="0">
                  <a:pos x="T6" y="T7"/>
                </a:cxn>
              </a:cxnLst>
              <a:rect l="0" t="0" r="r" b="b"/>
              <a:pathLst>
                <a:path w="9" h="12">
                  <a:moveTo>
                    <a:pt x="5" y="1"/>
                  </a:moveTo>
                  <a:cubicBezTo>
                    <a:pt x="7" y="0"/>
                    <a:pt x="9" y="1"/>
                    <a:pt x="8" y="4"/>
                  </a:cubicBezTo>
                  <a:cubicBezTo>
                    <a:pt x="8" y="7"/>
                    <a:pt x="3" y="12"/>
                    <a:pt x="0" y="9"/>
                  </a:cubicBezTo>
                  <a:cubicBezTo>
                    <a:pt x="0" y="5"/>
                    <a:pt x="2" y="3"/>
                    <a:pt x="5" y="1"/>
                  </a:cubicBezTo>
                  <a:close/>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37" name="i$ḷíḓè"/>
            <p:cNvSpPr/>
            <p:nvPr/>
          </p:nvSpPr>
          <p:spPr bwMode="auto">
            <a:xfrm>
              <a:off x="6597651" y="1968500"/>
              <a:ext cx="96838" cy="117475"/>
            </a:xfrm>
            <a:custGeom>
              <a:avLst/>
              <a:gdLst>
                <a:gd name="T0" fmla="*/ 4 w 9"/>
                <a:gd name="T1" fmla="*/ 1 h 11"/>
                <a:gd name="T2" fmla="*/ 8 w 9"/>
                <a:gd name="T3" fmla="*/ 4 h 11"/>
                <a:gd name="T4" fmla="*/ 0 w 9"/>
                <a:gd name="T5" fmla="*/ 8 h 11"/>
                <a:gd name="T6" fmla="*/ 4 w 9"/>
                <a:gd name="T7" fmla="*/ 1 h 11"/>
              </a:gdLst>
              <a:ahLst/>
              <a:cxnLst>
                <a:cxn ang="0">
                  <a:pos x="T0" y="T1"/>
                </a:cxn>
                <a:cxn ang="0">
                  <a:pos x="T2" y="T3"/>
                </a:cxn>
                <a:cxn ang="0">
                  <a:pos x="T4" y="T5"/>
                </a:cxn>
                <a:cxn ang="0">
                  <a:pos x="T6" y="T7"/>
                </a:cxn>
              </a:cxnLst>
              <a:rect l="0" t="0" r="r" b="b"/>
              <a:pathLst>
                <a:path w="9" h="11">
                  <a:moveTo>
                    <a:pt x="4" y="1"/>
                  </a:moveTo>
                  <a:cubicBezTo>
                    <a:pt x="7" y="0"/>
                    <a:pt x="9" y="1"/>
                    <a:pt x="8" y="4"/>
                  </a:cubicBezTo>
                  <a:cubicBezTo>
                    <a:pt x="8" y="7"/>
                    <a:pt x="3" y="11"/>
                    <a:pt x="0" y="8"/>
                  </a:cubicBezTo>
                  <a:cubicBezTo>
                    <a:pt x="0" y="5"/>
                    <a:pt x="2" y="2"/>
                    <a:pt x="4" y="1"/>
                  </a:cubicBezTo>
                  <a:close/>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38" name="îš1iḑe"/>
            <p:cNvSpPr/>
            <p:nvPr/>
          </p:nvSpPr>
          <p:spPr bwMode="auto">
            <a:xfrm>
              <a:off x="6619876" y="2000250"/>
              <a:ext cx="95250" cy="117475"/>
            </a:xfrm>
            <a:custGeom>
              <a:avLst/>
              <a:gdLst>
                <a:gd name="T0" fmla="*/ 5 w 9"/>
                <a:gd name="T1" fmla="*/ 1 h 11"/>
                <a:gd name="T2" fmla="*/ 8 w 9"/>
                <a:gd name="T3" fmla="*/ 4 h 11"/>
                <a:gd name="T4" fmla="*/ 0 w 9"/>
                <a:gd name="T5" fmla="*/ 8 h 11"/>
                <a:gd name="T6" fmla="*/ 5 w 9"/>
                <a:gd name="T7" fmla="*/ 1 h 11"/>
              </a:gdLst>
              <a:ahLst/>
              <a:cxnLst>
                <a:cxn ang="0">
                  <a:pos x="T0" y="T1"/>
                </a:cxn>
                <a:cxn ang="0">
                  <a:pos x="T2" y="T3"/>
                </a:cxn>
                <a:cxn ang="0">
                  <a:pos x="T4" y="T5"/>
                </a:cxn>
                <a:cxn ang="0">
                  <a:pos x="T6" y="T7"/>
                </a:cxn>
              </a:cxnLst>
              <a:rect l="0" t="0" r="r" b="b"/>
              <a:pathLst>
                <a:path w="9" h="11">
                  <a:moveTo>
                    <a:pt x="5" y="1"/>
                  </a:moveTo>
                  <a:cubicBezTo>
                    <a:pt x="7" y="0"/>
                    <a:pt x="9" y="1"/>
                    <a:pt x="8" y="4"/>
                  </a:cubicBezTo>
                  <a:cubicBezTo>
                    <a:pt x="8" y="7"/>
                    <a:pt x="3" y="11"/>
                    <a:pt x="0" y="8"/>
                  </a:cubicBezTo>
                  <a:cubicBezTo>
                    <a:pt x="0" y="5"/>
                    <a:pt x="2" y="2"/>
                    <a:pt x="5" y="1"/>
                  </a:cubicBezTo>
                  <a:close/>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39" name="i$líḍê"/>
            <p:cNvSpPr/>
            <p:nvPr/>
          </p:nvSpPr>
          <p:spPr bwMode="auto">
            <a:xfrm>
              <a:off x="6427788" y="1893888"/>
              <a:ext cx="180975" cy="212725"/>
            </a:xfrm>
            <a:custGeom>
              <a:avLst/>
              <a:gdLst>
                <a:gd name="T0" fmla="*/ 11 w 17"/>
                <a:gd name="T1" fmla="*/ 18 h 20"/>
                <a:gd name="T2" fmla="*/ 10 w 17"/>
                <a:gd name="T3" fmla="*/ 4 h 20"/>
                <a:gd name="T4" fmla="*/ 11 w 17"/>
                <a:gd name="T5" fmla="*/ 8 h 20"/>
                <a:gd name="T6" fmla="*/ 11 w 17"/>
                <a:gd name="T7" fmla="*/ 9 h 20"/>
                <a:gd name="T8" fmla="*/ 16 w 17"/>
                <a:gd name="T9" fmla="*/ 19 h 20"/>
                <a:gd name="T10" fmla="*/ 11 w 17"/>
                <a:gd name="T11" fmla="*/ 18 h 20"/>
              </a:gdLst>
              <a:ahLst/>
              <a:cxnLst>
                <a:cxn ang="0">
                  <a:pos x="T0" y="T1"/>
                </a:cxn>
                <a:cxn ang="0">
                  <a:pos x="T2" y="T3"/>
                </a:cxn>
                <a:cxn ang="0">
                  <a:pos x="T4" y="T5"/>
                </a:cxn>
                <a:cxn ang="0">
                  <a:pos x="T6" y="T7"/>
                </a:cxn>
                <a:cxn ang="0">
                  <a:pos x="T8" y="T9"/>
                </a:cxn>
                <a:cxn ang="0">
                  <a:pos x="T10" y="T11"/>
                </a:cxn>
              </a:cxnLst>
              <a:rect l="0" t="0" r="r" b="b"/>
              <a:pathLst>
                <a:path w="17" h="20">
                  <a:moveTo>
                    <a:pt x="11" y="18"/>
                  </a:moveTo>
                  <a:cubicBezTo>
                    <a:pt x="2" y="14"/>
                    <a:pt x="0" y="10"/>
                    <a:pt x="10" y="4"/>
                  </a:cubicBezTo>
                  <a:cubicBezTo>
                    <a:pt x="17" y="0"/>
                    <a:pt x="17" y="7"/>
                    <a:pt x="11" y="8"/>
                  </a:cubicBezTo>
                  <a:cubicBezTo>
                    <a:pt x="11" y="9"/>
                    <a:pt x="11" y="9"/>
                    <a:pt x="11" y="9"/>
                  </a:cubicBezTo>
                  <a:cubicBezTo>
                    <a:pt x="17" y="11"/>
                    <a:pt x="16" y="13"/>
                    <a:pt x="16" y="19"/>
                  </a:cubicBezTo>
                  <a:cubicBezTo>
                    <a:pt x="15" y="18"/>
                    <a:pt x="13" y="20"/>
                    <a:pt x="11" y="18"/>
                  </a:cubicBezTo>
                  <a:close/>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40" name="iSḻîḑê"/>
            <p:cNvSpPr/>
            <p:nvPr/>
          </p:nvSpPr>
          <p:spPr bwMode="auto">
            <a:xfrm>
              <a:off x="4483101" y="4060825"/>
              <a:ext cx="257175" cy="455613"/>
            </a:xfrm>
            <a:custGeom>
              <a:avLst/>
              <a:gdLst>
                <a:gd name="T0" fmla="*/ 15 w 24"/>
                <a:gd name="T1" fmla="*/ 2 h 43"/>
                <a:gd name="T2" fmla="*/ 21 w 24"/>
                <a:gd name="T3" fmla="*/ 11 h 43"/>
                <a:gd name="T4" fmla="*/ 21 w 24"/>
                <a:gd name="T5" fmla="*/ 24 h 43"/>
                <a:gd name="T6" fmla="*/ 18 w 24"/>
                <a:gd name="T7" fmla="*/ 16 h 43"/>
                <a:gd name="T8" fmla="*/ 15 w 24"/>
                <a:gd name="T9" fmla="*/ 38 h 43"/>
                <a:gd name="T10" fmla="*/ 13 w 24"/>
                <a:gd name="T11" fmla="*/ 31 h 43"/>
                <a:gd name="T12" fmla="*/ 13 w 24"/>
                <a:gd name="T13" fmla="*/ 19 h 43"/>
                <a:gd name="T14" fmla="*/ 11 w 24"/>
                <a:gd name="T15" fmla="*/ 34 h 43"/>
                <a:gd name="T16" fmla="*/ 8 w 24"/>
                <a:gd name="T17" fmla="*/ 42 h 43"/>
                <a:gd name="T18" fmla="*/ 8 w 24"/>
                <a:gd name="T19" fmla="*/ 20 h 43"/>
                <a:gd name="T20" fmla="*/ 5 w 24"/>
                <a:gd name="T21" fmla="*/ 39 h 43"/>
                <a:gd name="T22" fmla="*/ 4 w 24"/>
                <a:gd name="T23" fmla="*/ 20 h 43"/>
                <a:gd name="T24" fmla="*/ 1 w 24"/>
                <a:gd name="T25" fmla="*/ 31 h 43"/>
                <a:gd name="T26" fmla="*/ 0 w 24"/>
                <a:gd name="T27" fmla="*/ 24 h 43"/>
                <a:gd name="T28" fmla="*/ 1 w 24"/>
                <a:gd name="T29" fmla="*/ 14 h 43"/>
                <a:gd name="T30" fmla="*/ 4 w 24"/>
                <a:gd name="T31" fmla="*/ 2 h 43"/>
                <a:gd name="T32" fmla="*/ 11 w 24"/>
                <a:gd name="T33"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43">
                  <a:moveTo>
                    <a:pt x="15" y="2"/>
                  </a:moveTo>
                  <a:cubicBezTo>
                    <a:pt x="17" y="5"/>
                    <a:pt x="20" y="8"/>
                    <a:pt x="21" y="11"/>
                  </a:cubicBezTo>
                  <a:cubicBezTo>
                    <a:pt x="22" y="14"/>
                    <a:pt x="24" y="22"/>
                    <a:pt x="21" y="24"/>
                  </a:cubicBezTo>
                  <a:cubicBezTo>
                    <a:pt x="19" y="24"/>
                    <a:pt x="20" y="17"/>
                    <a:pt x="18" y="16"/>
                  </a:cubicBezTo>
                  <a:cubicBezTo>
                    <a:pt x="14" y="18"/>
                    <a:pt x="16" y="38"/>
                    <a:pt x="15" y="38"/>
                  </a:cubicBezTo>
                  <a:cubicBezTo>
                    <a:pt x="12" y="37"/>
                    <a:pt x="13" y="34"/>
                    <a:pt x="13" y="31"/>
                  </a:cubicBezTo>
                  <a:cubicBezTo>
                    <a:pt x="13" y="27"/>
                    <a:pt x="13" y="23"/>
                    <a:pt x="13" y="19"/>
                  </a:cubicBezTo>
                  <a:cubicBezTo>
                    <a:pt x="13" y="24"/>
                    <a:pt x="11" y="29"/>
                    <a:pt x="11" y="34"/>
                  </a:cubicBezTo>
                  <a:cubicBezTo>
                    <a:pt x="10" y="37"/>
                    <a:pt x="11" y="43"/>
                    <a:pt x="8" y="42"/>
                  </a:cubicBezTo>
                  <a:cubicBezTo>
                    <a:pt x="5" y="43"/>
                    <a:pt x="8" y="27"/>
                    <a:pt x="8" y="20"/>
                  </a:cubicBezTo>
                  <a:cubicBezTo>
                    <a:pt x="7" y="27"/>
                    <a:pt x="8" y="38"/>
                    <a:pt x="5" y="39"/>
                  </a:cubicBezTo>
                  <a:cubicBezTo>
                    <a:pt x="3" y="39"/>
                    <a:pt x="4" y="26"/>
                    <a:pt x="4" y="20"/>
                  </a:cubicBezTo>
                  <a:cubicBezTo>
                    <a:pt x="3" y="26"/>
                    <a:pt x="3" y="33"/>
                    <a:pt x="1" y="31"/>
                  </a:cubicBezTo>
                  <a:cubicBezTo>
                    <a:pt x="0" y="31"/>
                    <a:pt x="0" y="27"/>
                    <a:pt x="0" y="24"/>
                  </a:cubicBezTo>
                  <a:cubicBezTo>
                    <a:pt x="1" y="19"/>
                    <a:pt x="1" y="18"/>
                    <a:pt x="1" y="14"/>
                  </a:cubicBezTo>
                  <a:cubicBezTo>
                    <a:pt x="1" y="11"/>
                    <a:pt x="2" y="4"/>
                    <a:pt x="4" y="2"/>
                  </a:cubicBezTo>
                  <a:cubicBezTo>
                    <a:pt x="5" y="0"/>
                    <a:pt x="9" y="1"/>
                    <a:pt x="11" y="1"/>
                  </a:cubicBezTo>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41" name="ïS1íḋé"/>
            <p:cNvSpPr/>
            <p:nvPr/>
          </p:nvSpPr>
          <p:spPr bwMode="auto">
            <a:xfrm>
              <a:off x="4516438" y="2636838"/>
              <a:ext cx="630238" cy="1455738"/>
            </a:xfrm>
            <a:custGeom>
              <a:avLst/>
              <a:gdLst>
                <a:gd name="T0" fmla="*/ 44 w 59"/>
                <a:gd name="T1" fmla="*/ 0 h 137"/>
                <a:gd name="T2" fmla="*/ 27 w 59"/>
                <a:gd name="T3" fmla="*/ 31 h 137"/>
                <a:gd name="T4" fmla="*/ 6 w 59"/>
                <a:gd name="T5" fmla="*/ 94 h 137"/>
                <a:gd name="T6" fmla="*/ 0 w 59"/>
                <a:gd name="T7" fmla="*/ 136 h 137"/>
                <a:gd name="T8" fmla="*/ 14 w 59"/>
                <a:gd name="T9" fmla="*/ 137 h 137"/>
                <a:gd name="T10" fmla="*/ 20 w 59"/>
                <a:gd name="T11" fmla="*/ 102 h 137"/>
                <a:gd name="T12" fmla="*/ 32 w 59"/>
                <a:gd name="T13" fmla="*/ 63 h 137"/>
                <a:gd name="T14" fmla="*/ 55 w 59"/>
                <a:gd name="T15" fmla="*/ 30 h 137"/>
                <a:gd name="T16" fmla="*/ 44 w 59"/>
                <a:gd name="T1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37">
                  <a:moveTo>
                    <a:pt x="44" y="0"/>
                  </a:moveTo>
                  <a:cubicBezTo>
                    <a:pt x="37" y="5"/>
                    <a:pt x="30" y="23"/>
                    <a:pt x="27" y="31"/>
                  </a:cubicBezTo>
                  <a:cubicBezTo>
                    <a:pt x="19" y="52"/>
                    <a:pt x="11" y="72"/>
                    <a:pt x="6" y="94"/>
                  </a:cubicBezTo>
                  <a:cubicBezTo>
                    <a:pt x="2" y="108"/>
                    <a:pt x="0" y="122"/>
                    <a:pt x="0" y="136"/>
                  </a:cubicBezTo>
                  <a:cubicBezTo>
                    <a:pt x="4" y="137"/>
                    <a:pt x="9" y="137"/>
                    <a:pt x="14" y="137"/>
                  </a:cubicBezTo>
                  <a:cubicBezTo>
                    <a:pt x="17" y="126"/>
                    <a:pt x="17" y="113"/>
                    <a:pt x="20" y="102"/>
                  </a:cubicBezTo>
                  <a:cubicBezTo>
                    <a:pt x="22" y="89"/>
                    <a:pt x="28" y="75"/>
                    <a:pt x="32" y="63"/>
                  </a:cubicBezTo>
                  <a:cubicBezTo>
                    <a:pt x="37" y="50"/>
                    <a:pt x="49" y="42"/>
                    <a:pt x="55" y="30"/>
                  </a:cubicBezTo>
                  <a:cubicBezTo>
                    <a:pt x="59" y="22"/>
                    <a:pt x="57" y="12"/>
                    <a:pt x="44" y="0"/>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42" name="í$ļïḍe"/>
            <p:cNvSpPr/>
            <p:nvPr/>
          </p:nvSpPr>
          <p:spPr bwMode="auto">
            <a:xfrm>
              <a:off x="6972301" y="534988"/>
              <a:ext cx="363538" cy="668338"/>
            </a:xfrm>
            <a:custGeom>
              <a:avLst/>
              <a:gdLst>
                <a:gd name="T0" fmla="*/ 11 w 34"/>
                <a:gd name="T1" fmla="*/ 11 h 63"/>
                <a:gd name="T2" fmla="*/ 0 w 34"/>
                <a:gd name="T3" fmla="*/ 37 h 63"/>
                <a:gd name="T4" fmla="*/ 20 w 34"/>
                <a:gd name="T5" fmla="*/ 33 h 63"/>
                <a:gd name="T6" fmla="*/ 14 w 34"/>
                <a:gd name="T7" fmla="*/ 63 h 63"/>
                <a:gd name="T8" fmla="*/ 34 w 34"/>
                <a:gd name="T9" fmla="*/ 22 h 63"/>
                <a:gd name="T10" fmla="*/ 18 w 34"/>
                <a:gd name="T11" fmla="*/ 25 h 63"/>
                <a:gd name="T12" fmla="*/ 34 w 34"/>
                <a:gd name="T13" fmla="*/ 0 h 63"/>
                <a:gd name="T14" fmla="*/ 11 w 34"/>
                <a:gd name="T15" fmla="*/ 11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63">
                  <a:moveTo>
                    <a:pt x="11" y="11"/>
                  </a:moveTo>
                  <a:cubicBezTo>
                    <a:pt x="11" y="11"/>
                    <a:pt x="4" y="29"/>
                    <a:pt x="0" y="37"/>
                  </a:cubicBezTo>
                  <a:cubicBezTo>
                    <a:pt x="5" y="36"/>
                    <a:pt x="20" y="33"/>
                    <a:pt x="20" y="33"/>
                  </a:cubicBezTo>
                  <a:cubicBezTo>
                    <a:pt x="14" y="63"/>
                    <a:pt x="14" y="63"/>
                    <a:pt x="14" y="63"/>
                  </a:cubicBezTo>
                  <a:cubicBezTo>
                    <a:pt x="34" y="22"/>
                    <a:pt x="34" y="22"/>
                    <a:pt x="34" y="22"/>
                  </a:cubicBezTo>
                  <a:cubicBezTo>
                    <a:pt x="18" y="25"/>
                    <a:pt x="18" y="25"/>
                    <a:pt x="18" y="25"/>
                  </a:cubicBezTo>
                  <a:cubicBezTo>
                    <a:pt x="18" y="25"/>
                    <a:pt x="33" y="2"/>
                    <a:pt x="34" y="0"/>
                  </a:cubicBezTo>
                  <a:lnTo>
                    <a:pt x="11" y="11"/>
                  </a:lnTo>
                  <a:close/>
                </a:path>
              </a:pathLst>
            </a:custGeom>
            <a:solidFill>
              <a:srgbClr val="FFEA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43" name="iṧļïḑè"/>
            <p:cNvSpPr/>
            <p:nvPr/>
          </p:nvSpPr>
          <p:spPr bwMode="auto">
            <a:xfrm>
              <a:off x="7196138" y="960438"/>
              <a:ext cx="512763" cy="296863"/>
            </a:xfrm>
            <a:custGeom>
              <a:avLst/>
              <a:gdLst>
                <a:gd name="T0" fmla="*/ 30 w 48"/>
                <a:gd name="T1" fmla="*/ 0 h 28"/>
                <a:gd name="T2" fmla="*/ 8 w 48"/>
                <a:gd name="T3" fmla="*/ 7 h 28"/>
                <a:gd name="T4" fmla="*/ 20 w 48"/>
                <a:gd name="T5" fmla="*/ 16 h 28"/>
                <a:gd name="T6" fmla="*/ 0 w 48"/>
                <a:gd name="T7" fmla="*/ 28 h 28"/>
                <a:gd name="T8" fmla="*/ 34 w 48"/>
                <a:gd name="T9" fmla="*/ 18 h 28"/>
                <a:gd name="T10" fmla="*/ 25 w 48"/>
                <a:gd name="T11" fmla="*/ 11 h 28"/>
                <a:gd name="T12" fmla="*/ 48 w 48"/>
                <a:gd name="T13" fmla="*/ 7 h 28"/>
                <a:gd name="T14" fmla="*/ 30 w 48"/>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8">
                  <a:moveTo>
                    <a:pt x="30" y="0"/>
                  </a:moveTo>
                  <a:cubicBezTo>
                    <a:pt x="30" y="0"/>
                    <a:pt x="15" y="5"/>
                    <a:pt x="8" y="7"/>
                  </a:cubicBezTo>
                  <a:cubicBezTo>
                    <a:pt x="11" y="10"/>
                    <a:pt x="20" y="16"/>
                    <a:pt x="20" y="16"/>
                  </a:cubicBezTo>
                  <a:cubicBezTo>
                    <a:pt x="0" y="28"/>
                    <a:pt x="0" y="28"/>
                    <a:pt x="0" y="28"/>
                  </a:cubicBezTo>
                  <a:cubicBezTo>
                    <a:pt x="34" y="18"/>
                    <a:pt x="34" y="18"/>
                    <a:pt x="34" y="18"/>
                  </a:cubicBezTo>
                  <a:cubicBezTo>
                    <a:pt x="25" y="11"/>
                    <a:pt x="25" y="11"/>
                    <a:pt x="25" y="11"/>
                  </a:cubicBezTo>
                  <a:cubicBezTo>
                    <a:pt x="25" y="11"/>
                    <a:pt x="46" y="8"/>
                    <a:pt x="48" y="7"/>
                  </a:cubicBezTo>
                  <a:lnTo>
                    <a:pt x="30" y="0"/>
                  </a:lnTo>
                  <a:close/>
                </a:path>
              </a:pathLst>
            </a:custGeom>
            <a:solidFill>
              <a:srgbClr val="FFEA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—化学品的存储要求</a:t>
            </a:r>
          </a:p>
        </p:txBody>
      </p:sp>
      <p:pic>
        <p:nvPicPr>
          <p:cNvPr id="105476" name="Picture 4"/>
          <p:cNvPicPr>
            <a:picLocks noChangeAspect="1"/>
          </p:cNvPicPr>
          <p:nvPr/>
        </p:nvPicPr>
        <p:blipFill>
          <a:blip r:embed="rId4"/>
          <a:stretch>
            <a:fillRect/>
          </a:stretch>
        </p:blipFill>
        <p:spPr>
          <a:xfrm>
            <a:off x="1471295" y="772160"/>
            <a:ext cx="6026150" cy="4314825"/>
          </a:xfrm>
          <a:prstGeom prst="rect">
            <a:avLst/>
          </a:prstGeom>
          <a:noFill/>
          <a:ln w="9525">
            <a:noFill/>
          </a:ln>
        </p:spPr>
      </p:pic>
    </p:spTree>
    <p:custDataLst>
      <p:tags r:id="rId1"/>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—化学品的存储要求</a:t>
            </a:r>
          </a:p>
        </p:txBody>
      </p:sp>
      <p:sp>
        <p:nvSpPr>
          <p:cNvPr id="4" name="文本框 3"/>
          <p:cNvSpPr txBox="1"/>
          <p:nvPr/>
        </p:nvSpPr>
        <p:spPr>
          <a:xfrm>
            <a:off x="786765" y="901065"/>
            <a:ext cx="4264660" cy="337185"/>
          </a:xfrm>
          <a:prstGeom prst="rect">
            <a:avLst/>
          </a:prstGeom>
          <a:noFill/>
        </p:spPr>
        <p:txBody>
          <a:bodyPr wrap="square" rtlCol="0" anchor="t">
            <a:spAutoFit/>
          </a:bodyPr>
          <a:lstStyle/>
          <a:p>
            <a:r>
              <a:rPr lang="zh-CN" altLang="en-US" sz="1600">
                <a:latin typeface="微软雅黑" panose="020B0503020204020204" charset="-122"/>
                <a:ea typeface="微软雅黑" panose="020B0503020204020204" charset="-122"/>
                <a:cs typeface="微软雅黑" panose="020B0503020204020204" charset="-122"/>
              </a:rPr>
              <a:t>危害图示《危险货物包装标志（GB 190） 》</a:t>
            </a:r>
          </a:p>
        </p:txBody>
      </p:sp>
      <p:pic>
        <p:nvPicPr>
          <p:cNvPr id="109570" name="Picture 5"/>
          <p:cNvPicPr>
            <a:picLocks noChangeAspect="1"/>
          </p:cNvPicPr>
          <p:nvPr/>
        </p:nvPicPr>
        <p:blipFill>
          <a:blip r:embed="rId4"/>
          <a:stretch>
            <a:fillRect/>
          </a:stretch>
        </p:blipFill>
        <p:spPr>
          <a:xfrm>
            <a:off x="2408555" y="1384935"/>
            <a:ext cx="4202430" cy="3458210"/>
          </a:xfrm>
          <a:prstGeom prst="rect">
            <a:avLst/>
          </a:prstGeom>
          <a:noFill/>
          <a:ln w="9525">
            <a:noFill/>
          </a:ln>
        </p:spPr>
      </p:pic>
    </p:spTree>
    <p:custDataLst>
      <p:tags r:id="rId1"/>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—化学品的存储要求</a:t>
            </a:r>
          </a:p>
        </p:txBody>
      </p:sp>
      <p:sp>
        <p:nvSpPr>
          <p:cNvPr id="4" name="文本框 3"/>
          <p:cNvSpPr txBox="1"/>
          <p:nvPr/>
        </p:nvSpPr>
        <p:spPr>
          <a:xfrm>
            <a:off x="662940" y="958215"/>
            <a:ext cx="2559685" cy="368300"/>
          </a:xfrm>
          <a:prstGeom prst="rect">
            <a:avLst/>
          </a:prstGeom>
          <a:noFill/>
        </p:spPr>
        <p:txBody>
          <a:bodyPr wrap="square" rtlCol="0" anchor="t">
            <a:spAutoFit/>
          </a:bodyPr>
          <a:lstStyle/>
          <a:p>
            <a:r>
              <a:rPr lang="zh-CN" altLang="en-US">
                <a:latin typeface="微软雅黑" panose="020B0503020204020204" charset="-122"/>
                <a:ea typeface="微软雅黑" panose="020B0503020204020204" charset="-122"/>
                <a:cs typeface="微软雅黑" panose="020B0503020204020204" charset="-122"/>
              </a:rPr>
              <a:t>化学品混合危险性</a:t>
            </a:r>
          </a:p>
        </p:txBody>
      </p:sp>
      <p:sp>
        <p:nvSpPr>
          <p:cNvPr id="2" name="文本框 1"/>
          <p:cNvSpPr txBox="1"/>
          <p:nvPr/>
        </p:nvSpPr>
        <p:spPr>
          <a:xfrm>
            <a:off x="1416050" y="1677670"/>
            <a:ext cx="4184650" cy="1383665"/>
          </a:xfrm>
          <a:prstGeom prst="rect">
            <a:avLst/>
          </a:prstGeom>
          <a:noFill/>
        </p:spPr>
        <p:txBody>
          <a:bodyPr wrap="square" rtlCol="0" anchor="t">
            <a:spAutoFit/>
          </a:bodyPr>
          <a:lstStyle/>
          <a:p>
            <a:pPr>
              <a:lnSpc>
                <a:spcPct val="200000"/>
              </a:lnSpc>
            </a:pPr>
            <a:r>
              <a:rPr lang="zh-CN" altLang="en-US" sz="1400">
                <a:latin typeface="微软雅黑" panose="020B0503020204020204" charset="-122"/>
                <a:ea typeface="微软雅黑" panose="020B0503020204020204" charset="-122"/>
              </a:rPr>
              <a:t>混合接触引起危险的化学品组合数量很多，有些可以依据其化学性质来判断，有些可以参考以往的事例来判断，也可以根据现有预测评估资料。</a:t>
            </a:r>
          </a:p>
        </p:txBody>
      </p:sp>
      <p:grpSp>
        <p:nvGrpSpPr>
          <p:cNvPr id="9" name="ïṡ1îdê"/>
          <p:cNvGrpSpPr/>
          <p:nvPr/>
        </p:nvGrpSpPr>
        <p:grpSpPr>
          <a:xfrm flipH="1">
            <a:off x="5934710" y="1040130"/>
            <a:ext cx="2223135" cy="3939540"/>
            <a:chOff x="4405451" y="1681841"/>
            <a:chExt cx="2452688" cy="4346575"/>
          </a:xfrm>
        </p:grpSpPr>
        <p:sp>
          <p:nvSpPr>
            <p:cNvPr id="10" name="i$ḷíḍè"/>
            <p:cNvSpPr/>
            <p:nvPr/>
          </p:nvSpPr>
          <p:spPr bwMode="auto">
            <a:xfrm>
              <a:off x="4517440" y="5910941"/>
              <a:ext cx="2228711" cy="117475"/>
            </a:xfrm>
            <a:prstGeom prst="ellipse">
              <a:avLst/>
            </a:prstGeom>
            <a:solidFill>
              <a:schemeClr val="bg1">
                <a:lumMod val="85000"/>
              </a:schemeClr>
            </a:solidFill>
            <a:ln>
              <a:noFill/>
            </a:ln>
          </p:spPr>
          <p:txBody>
            <a:bodyPr wrap="square" lIns="91440" tIns="45720" rIns="91440" bIns="45720" anchor="ctr">
              <a:normAutofit fontScale="25000" lnSpcReduction="20000"/>
            </a:bodyPr>
            <a:lstStyle/>
            <a:p>
              <a:pPr algn="ctr"/>
              <a:endParaRPr/>
            </a:p>
          </p:txBody>
        </p:sp>
        <p:grpSp>
          <p:nvGrpSpPr>
            <p:cNvPr id="11" name="îṥļíďê"/>
            <p:cNvGrpSpPr/>
            <p:nvPr/>
          </p:nvGrpSpPr>
          <p:grpSpPr>
            <a:xfrm>
              <a:off x="4405451" y="1681841"/>
              <a:ext cx="2452688" cy="4287838"/>
              <a:chOff x="4405451" y="1681841"/>
              <a:chExt cx="2452688" cy="4287838"/>
            </a:xfrm>
          </p:grpSpPr>
          <p:sp>
            <p:nvSpPr>
              <p:cNvPr id="28" name="ïśļïḓe"/>
              <p:cNvSpPr/>
              <p:nvPr/>
            </p:nvSpPr>
            <p:spPr bwMode="auto">
              <a:xfrm>
                <a:off x="5062676" y="2420029"/>
                <a:ext cx="744538" cy="1254125"/>
              </a:xfrm>
              <a:custGeom>
                <a:avLst/>
                <a:gdLst>
                  <a:gd name="T0" fmla="*/ 48 w 469"/>
                  <a:gd name="T1" fmla="*/ 51 h 790"/>
                  <a:gd name="T2" fmla="*/ 81 w 469"/>
                  <a:gd name="T3" fmla="*/ 0 h 790"/>
                  <a:gd name="T4" fmla="*/ 288 w 469"/>
                  <a:gd name="T5" fmla="*/ 7 h 790"/>
                  <a:gd name="T6" fmla="*/ 469 w 469"/>
                  <a:gd name="T7" fmla="*/ 734 h 790"/>
                  <a:gd name="T8" fmla="*/ 0 w 469"/>
                  <a:gd name="T9" fmla="*/ 790 h 790"/>
                  <a:gd name="T10" fmla="*/ 48 w 469"/>
                  <a:gd name="T11" fmla="*/ 51 h 790"/>
                </a:gdLst>
                <a:ahLst/>
                <a:cxnLst>
                  <a:cxn ang="0">
                    <a:pos x="T0" y="T1"/>
                  </a:cxn>
                  <a:cxn ang="0">
                    <a:pos x="T2" y="T3"/>
                  </a:cxn>
                  <a:cxn ang="0">
                    <a:pos x="T4" y="T5"/>
                  </a:cxn>
                  <a:cxn ang="0">
                    <a:pos x="T6" y="T7"/>
                  </a:cxn>
                  <a:cxn ang="0">
                    <a:pos x="T8" y="T9"/>
                  </a:cxn>
                  <a:cxn ang="0">
                    <a:pos x="T10" y="T11"/>
                  </a:cxn>
                </a:cxnLst>
                <a:rect l="0" t="0" r="r" b="b"/>
                <a:pathLst>
                  <a:path w="469" h="790">
                    <a:moveTo>
                      <a:pt x="48" y="51"/>
                    </a:moveTo>
                    <a:lnTo>
                      <a:pt x="81" y="0"/>
                    </a:lnTo>
                    <a:lnTo>
                      <a:pt x="288" y="7"/>
                    </a:lnTo>
                    <a:lnTo>
                      <a:pt x="469" y="734"/>
                    </a:lnTo>
                    <a:lnTo>
                      <a:pt x="0" y="790"/>
                    </a:lnTo>
                    <a:lnTo>
                      <a:pt x="48" y="5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29" name="ïṡľïḓê"/>
              <p:cNvSpPr/>
              <p:nvPr/>
            </p:nvSpPr>
            <p:spPr bwMode="auto">
              <a:xfrm>
                <a:off x="4873764" y="2413679"/>
                <a:ext cx="328613" cy="1506538"/>
              </a:xfrm>
              <a:custGeom>
                <a:avLst/>
                <a:gdLst>
                  <a:gd name="T0" fmla="*/ 54 w 56"/>
                  <a:gd name="T1" fmla="*/ 5 h 257"/>
                  <a:gd name="T2" fmla="*/ 50 w 56"/>
                  <a:gd name="T3" fmla="*/ 145 h 257"/>
                  <a:gd name="T4" fmla="*/ 19 w 56"/>
                  <a:gd name="T5" fmla="*/ 256 h 257"/>
                  <a:gd name="T6" fmla="*/ 10 w 56"/>
                  <a:gd name="T7" fmla="*/ 257 h 257"/>
                  <a:gd name="T8" fmla="*/ 22 w 56"/>
                  <a:gd name="T9" fmla="*/ 139 h 257"/>
                  <a:gd name="T10" fmla="*/ 0 w 56"/>
                  <a:gd name="T11" fmla="*/ 29 h 257"/>
                  <a:gd name="T12" fmla="*/ 53 w 56"/>
                  <a:gd name="T13" fmla="*/ 0 h 257"/>
                  <a:gd name="T14" fmla="*/ 54 w 56"/>
                  <a:gd name="T15" fmla="*/ 5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257">
                    <a:moveTo>
                      <a:pt x="54" y="5"/>
                    </a:moveTo>
                    <a:cubicBezTo>
                      <a:pt x="56" y="38"/>
                      <a:pt x="53" y="126"/>
                      <a:pt x="50" y="145"/>
                    </a:cubicBezTo>
                    <a:cubicBezTo>
                      <a:pt x="47" y="163"/>
                      <a:pt x="45" y="256"/>
                      <a:pt x="19" y="256"/>
                    </a:cubicBezTo>
                    <a:cubicBezTo>
                      <a:pt x="14" y="256"/>
                      <a:pt x="10" y="257"/>
                      <a:pt x="10" y="257"/>
                    </a:cubicBezTo>
                    <a:cubicBezTo>
                      <a:pt x="22" y="139"/>
                      <a:pt x="22" y="139"/>
                      <a:pt x="22" y="139"/>
                    </a:cubicBezTo>
                    <a:cubicBezTo>
                      <a:pt x="22" y="139"/>
                      <a:pt x="0" y="31"/>
                      <a:pt x="0" y="29"/>
                    </a:cubicBezTo>
                    <a:cubicBezTo>
                      <a:pt x="0" y="28"/>
                      <a:pt x="53" y="0"/>
                      <a:pt x="53" y="0"/>
                    </a:cubicBezTo>
                    <a:lnTo>
                      <a:pt x="54" y="5"/>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30" name="ïṥļídé"/>
              <p:cNvSpPr/>
              <p:nvPr/>
            </p:nvSpPr>
            <p:spPr bwMode="auto">
              <a:xfrm>
                <a:off x="4803914" y="2583541"/>
                <a:ext cx="252413" cy="633413"/>
              </a:xfrm>
              <a:custGeom>
                <a:avLst/>
                <a:gdLst>
                  <a:gd name="T0" fmla="*/ 12 w 43"/>
                  <a:gd name="T1" fmla="*/ 0 h 108"/>
                  <a:gd name="T2" fmla="*/ 0 w 43"/>
                  <a:gd name="T3" fmla="*/ 108 h 108"/>
                  <a:gd name="T4" fmla="*/ 43 w 43"/>
                  <a:gd name="T5" fmla="*/ 107 h 108"/>
                  <a:gd name="T6" fmla="*/ 32 w 43"/>
                  <a:gd name="T7" fmla="*/ 32 h 108"/>
                  <a:gd name="T8" fmla="*/ 12 w 43"/>
                  <a:gd name="T9" fmla="*/ 0 h 108"/>
                </a:gdLst>
                <a:ahLst/>
                <a:cxnLst>
                  <a:cxn ang="0">
                    <a:pos x="T0" y="T1"/>
                  </a:cxn>
                  <a:cxn ang="0">
                    <a:pos x="T2" y="T3"/>
                  </a:cxn>
                  <a:cxn ang="0">
                    <a:pos x="T4" y="T5"/>
                  </a:cxn>
                  <a:cxn ang="0">
                    <a:pos x="T6" y="T7"/>
                  </a:cxn>
                  <a:cxn ang="0">
                    <a:pos x="T8" y="T9"/>
                  </a:cxn>
                </a:cxnLst>
                <a:rect l="0" t="0" r="r" b="b"/>
                <a:pathLst>
                  <a:path w="43" h="108">
                    <a:moveTo>
                      <a:pt x="12" y="0"/>
                    </a:moveTo>
                    <a:cubicBezTo>
                      <a:pt x="3" y="6"/>
                      <a:pt x="0" y="108"/>
                      <a:pt x="0" y="108"/>
                    </a:cubicBezTo>
                    <a:cubicBezTo>
                      <a:pt x="43" y="107"/>
                      <a:pt x="43" y="107"/>
                      <a:pt x="43" y="107"/>
                    </a:cubicBezTo>
                    <a:cubicBezTo>
                      <a:pt x="32" y="32"/>
                      <a:pt x="32" y="32"/>
                      <a:pt x="32" y="32"/>
                    </a:cubicBezTo>
                    <a:lnTo>
                      <a:pt x="12" y="0"/>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31" name="íŝ1îďé"/>
              <p:cNvSpPr/>
              <p:nvPr/>
            </p:nvSpPr>
            <p:spPr bwMode="auto">
              <a:xfrm>
                <a:off x="5291276" y="2496229"/>
                <a:ext cx="146050" cy="1112838"/>
              </a:xfrm>
              <a:custGeom>
                <a:avLst/>
                <a:gdLst>
                  <a:gd name="T0" fmla="*/ 0 w 25"/>
                  <a:gd name="T1" fmla="*/ 6 h 190"/>
                  <a:gd name="T2" fmla="*/ 7 w 25"/>
                  <a:gd name="T3" fmla="*/ 13 h 190"/>
                  <a:gd name="T4" fmla="*/ 2 w 25"/>
                  <a:gd name="T5" fmla="*/ 80 h 190"/>
                  <a:gd name="T6" fmla="*/ 4 w 25"/>
                  <a:gd name="T7" fmla="*/ 182 h 190"/>
                  <a:gd name="T8" fmla="*/ 15 w 25"/>
                  <a:gd name="T9" fmla="*/ 190 h 190"/>
                  <a:gd name="T10" fmla="*/ 25 w 25"/>
                  <a:gd name="T11" fmla="*/ 181 h 190"/>
                  <a:gd name="T12" fmla="*/ 17 w 25"/>
                  <a:gd name="T13" fmla="*/ 80 h 190"/>
                  <a:gd name="T14" fmla="*/ 13 w 25"/>
                  <a:gd name="T15" fmla="*/ 13 h 190"/>
                  <a:gd name="T16" fmla="*/ 19 w 25"/>
                  <a:gd name="T17" fmla="*/ 6 h 190"/>
                  <a:gd name="T18" fmla="*/ 10 w 25"/>
                  <a:gd name="T19" fmla="*/ 0 h 190"/>
                  <a:gd name="T20" fmla="*/ 0 w 25"/>
                  <a:gd name="T21" fmla="*/ 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90">
                    <a:moveTo>
                      <a:pt x="0" y="6"/>
                    </a:moveTo>
                    <a:cubicBezTo>
                      <a:pt x="7" y="13"/>
                      <a:pt x="7" y="13"/>
                      <a:pt x="7" y="13"/>
                    </a:cubicBezTo>
                    <a:cubicBezTo>
                      <a:pt x="7" y="13"/>
                      <a:pt x="4" y="54"/>
                      <a:pt x="2" y="80"/>
                    </a:cubicBezTo>
                    <a:cubicBezTo>
                      <a:pt x="0" y="105"/>
                      <a:pt x="4" y="182"/>
                      <a:pt x="4" y="182"/>
                    </a:cubicBezTo>
                    <a:cubicBezTo>
                      <a:pt x="15" y="190"/>
                      <a:pt x="15" y="190"/>
                      <a:pt x="15" y="190"/>
                    </a:cubicBezTo>
                    <a:cubicBezTo>
                      <a:pt x="25" y="181"/>
                      <a:pt x="25" y="181"/>
                      <a:pt x="25" y="181"/>
                    </a:cubicBezTo>
                    <a:cubicBezTo>
                      <a:pt x="25" y="181"/>
                      <a:pt x="20" y="103"/>
                      <a:pt x="17" y="80"/>
                    </a:cubicBezTo>
                    <a:cubicBezTo>
                      <a:pt x="15" y="51"/>
                      <a:pt x="13" y="13"/>
                      <a:pt x="13" y="13"/>
                    </a:cubicBezTo>
                    <a:cubicBezTo>
                      <a:pt x="19" y="6"/>
                      <a:pt x="19" y="6"/>
                      <a:pt x="19" y="6"/>
                    </a:cubicBezTo>
                    <a:cubicBezTo>
                      <a:pt x="10" y="0"/>
                      <a:pt x="10" y="0"/>
                      <a:pt x="10" y="0"/>
                    </a:cubicBezTo>
                    <a:lnTo>
                      <a:pt x="0" y="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12" name="î$ḻîde"/>
              <p:cNvSpPr/>
              <p:nvPr/>
            </p:nvSpPr>
            <p:spPr bwMode="auto">
              <a:xfrm>
                <a:off x="5038864" y="3585254"/>
                <a:ext cx="996950" cy="2162175"/>
              </a:xfrm>
              <a:custGeom>
                <a:avLst/>
                <a:gdLst>
                  <a:gd name="T0" fmla="*/ 4 w 170"/>
                  <a:gd name="T1" fmla="*/ 10 h 369"/>
                  <a:gd name="T2" fmla="*/ 131 w 170"/>
                  <a:gd name="T3" fmla="*/ 0 h 369"/>
                  <a:gd name="T4" fmla="*/ 169 w 170"/>
                  <a:gd name="T5" fmla="*/ 194 h 369"/>
                  <a:gd name="T6" fmla="*/ 165 w 170"/>
                  <a:gd name="T7" fmla="*/ 369 h 369"/>
                  <a:gd name="T8" fmla="*/ 124 w 170"/>
                  <a:gd name="T9" fmla="*/ 369 h 369"/>
                  <a:gd name="T10" fmla="*/ 121 w 170"/>
                  <a:gd name="T11" fmla="*/ 200 h 369"/>
                  <a:gd name="T12" fmla="*/ 74 w 170"/>
                  <a:gd name="T13" fmla="*/ 66 h 369"/>
                  <a:gd name="T14" fmla="*/ 75 w 170"/>
                  <a:gd name="T15" fmla="*/ 369 h 369"/>
                  <a:gd name="T16" fmla="*/ 39 w 170"/>
                  <a:gd name="T17" fmla="*/ 369 h 369"/>
                  <a:gd name="T18" fmla="*/ 6 w 170"/>
                  <a:gd name="T19" fmla="*/ 99 h 369"/>
                  <a:gd name="T20" fmla="*/ 4 w 170"/>
                  <a:gd name="T21" fmla="*/ 1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369">
                    <a:moveTo>
                      <a:pt x="4" y="10"/>
                    </a:moveTo>
                    <a:cubicBezTo>
                      <a:pt x="131" y="0"/>
                      <a:pt x="131" y="0"/>
                      <a:pt x="131" y="0"/>
                    </a:cubicBezTo>
                    <a:cubicBezTo>
                      <a:pt x="131" y="0"/>
                      <a:pt x="167" y="158"/>
                      <a:pt x="169" y="194"/>
                    </a:cubicBezTo>
                    <a:cubicBezTo>
                      <a:pt x="170" y="219"/>
                      <a:pt x="165" y="369"/>
                      <a:pt x="165" y="369"/>
                    </a:cubicBezTo>
                    <a:cubicBezTo>
                      <a:pt x="124" y="369"/>
                      <a:pt x="124" y="369"/>
                      <a:pt x="124" y="369"/>
                    </a:cubicBezTo>
                    <a:cubicBezTo>
                      <a:pt x="124" y="369"/>
                      <a:pt x="122" y="201"/>
                      <a:pt x="121" y="200"/>
                    </a:cubicBezTo>
                    <a:cubicBezTo>
                      <a:pt x="121" y="200"/>
                      <a:pt x="74" y="66"/>
                      <a:pt x="74" y="66"/>
                    </a:cubicBezTo>
                    <a:cubicBezTo>
                      <a:pt x="75" y="369"/>
                      <a:pt x="75" y="369"/>
                      <a:pt x="75" y="369"/>
                    </a:cubicBezTo>
                    <a:cubicBezTo>
                      <a:pt x="39" y="369"/>
                      <a:pt x="39" y="369"/>
                      <a:pt x="39" y="369"/>
                    </a:cubicBezTo>
                    <a:cubicBezTo>
                      <a:pt x="39" y="369"/>
                      <a:pt x="12" y="131"/>
                      <a:pt x="6" y="99"/>
                    </a:cubicBezTo>
                    <a:cubicBezTo>
                      <a:pt x="0" y="67"/>
                      <a:pt x="4" y="10"/>
                      <a:pt x="4" y="10"/>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13" name="íṥḷiďè"/>
              <p:cNvSpPr/>
              <p:nvPr/>
            </p:nvSpPr>
            <p:spPr bwMode="auto">
              <a:xfrm>
                <a:off x="5778639" y="5695041"/>
                <a:ext cx="498475" cy="274638"/>
              </a:xfrm>
              <a:custGeom>
                <a:avLst/>
                <a:gdLst>
                  <a:gd name="T0" fmla="*/ 34 w 85"/>
                  <a:gd name="T1" fmla="*/ 0 h 47"/>
                  <a:gd name="T2" fmla="*/ 36 w 85"/>
                  <a:gd name="T3" fmla="*/ 17 h 47"/>
                  <a:gd name="T4" fmla="*/ 67 w 85"/>
                  <a:gd name="T5" fmla="*/ 35 h 47"/>
                  <a:gd name="T6" fmla="*/ 85 w 85"/>
                  <a:gd name="T7" fmla="*/ 47 h 47"/>
                  <a:gd name="T8" fmla="*/ 0 w 85"/>
                  <a:gd name="T9" fmla="*/ 47 h 47"/>
                  <a:gd name="T10" fmla="*/ 3 w 85"/>
                  <a:gd name="T11" fmla="*/ 1 h 47"/>
                  <a:gd name="T12" fmla="*/ 34 w 8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85" h="47">
                    <a:moveTo>
                      <a:pt x="34" y="0"/>
                    </a:moveTo>
                    <a:cubicBezTo>
                      <a:pt x="36" y="17"/>
                      <a:pt x="36" y="17"/>
                      <a:pt x="36" y="17"/>
                    </a:cubicBezTo>
                    <a:cubicBezTo>
                      <a:pt x="36" y="17"/>
                      <a:pt x="63" y="32"/>
                      <a:pt x="67" y="35"/>
                    </a:cubicBezTo>
                    <a:cubicBezTo>
                      <a:pt x="72" y="38"/>
                      <a:pt x="84" y="35"/>
                      <a:pt x="85" y="47"/>
                    </a:cubicBezTo>
                    <a:cubicBezTo>
                      <a:pt x="0" y="47"/>
                      <a:pt x="0" y="47"/>
                      <a:pt x="0" y="47"/>
                    </a:cubicBezTo>
                    <a:cubicBezTo>
                      <a:pt x="3" y="1"/>
                      <a:pt x="3" y="1"/>
                      <a:pt x="3" y="1"/>
                    </a:cubicBezTo>
                    <a:lnTo>
                      <a:pt x="34" y="0"/>
                    </a:lnTo>
                    <a:close/>
                  </a:path>
                </a:pathLst>
              </a:custGeom>
              <a:solidFill>
                <a:srgbClr val="1B1B1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62500" lnSpcReduction="20000"/>
              </a:bodyPr>
              <a:lstStyle/>
              <a:p>
                <a:pPr algn="ctr"/>
                <a:endParaRPr/>
              </a:p>
            </p:txBody>
          </p:sp>
          <p:sp>
            <p:nvSpPr>
              <p:cNvPr id="14" name="îšlïde"/>
              <p:cNvSpPr/>
              <p:nvPr/>
            </p:nvSpPr>
            <p:spPr bwMode="auto">
              <a:xfrm>
                <a:off x="5162689" y="5695041"/>
                <a:ext cx="339725" cy="274638"/>
              </a:xfrm>
              <a:custGeom>
                <a:avLst/>
                <a:gdLst>
                  <a:gd name="T0" fmla="*/ 22 w 58"/>
                  <a:gd name="T1" fmla="*/ 1 h 47"/>
                  <a:gd name="T2" fmla="*/ 15 w 58"/>
                  <a:gd name="T3" fmla="*/ 26 h 47"/>
                  <a:gd name="T4" fmla="*/ 7 w 58"/>
                  <a:gd name="T5" fmla="*/ 47 h 47"/>
                  <a:gd name="T6" fmla="*/ 58 w 58"/>
                  <a:gd name="T7" fmla="*/ 47 h 47"/>
                  <a:gd name="T8" fmla="*/ 54 w 58"/>
                  <a:gd name="T9" fmla="*/ 28 h 47"/>
                  <a:gd name="T10" fmla="*/ 50 w 58"/>
                  <a:gd name="T11" fmla="*/ 0 h 47"/>
                  <a:gd name="T12" fmla="*/ 22 w 58"/>
                  <a:gd name="T13" fmla="*/ 1 h 47"/>
                </a:gdLst>
                <a:ahLst/>
                <a:cxnLst>
                  <a:cxn ang="0">
                    <a:pos x="T0" y="T1"/>
                  </a:cxn>
                  <a:cxn ang="0">
                    <a:pos x="T2" y="T3"/>
                  </a:cxn>
                  <a:cxn ang="0">
                    <a:pos x="T4" y="T5"/>
                  </a:cxn>
                  <a:cxn ang="0">
                    <a:pos x="T6" y="T7"/>
                  </a:cxn>
                  <a:cxn ang="0">
                    <a:pos x="T8" y="T9"/>
                  </a:cxn>
                  <a:cxn ang="0">
                    <a:pos x="T10" y="T11"/>
                  </a:cxn>
                  <a:cxn ang="0">
                    <a:pos x="T12" y="T13"/>
                  </a:cxn>
                </a:cxnLst>
                <a:rect l="0" t="0" r="r" b="b"/>
                <a:pathLst>
                  <a:path w="58" h="47">
                    <a:moveTo>
                      <a:pt x="22" y="1"/>
                    </a:moveTo>
                    <a:cubicBezTo>
                      <a:pt x="23" y="6"/>
                      <a:pt x="18" y="22"/>
                      <a:pt x="15" y="26"/>
                    </a:cubicBezTo>
                    <a:cubicBezTo>
                      <a:pt x="13" y="29"/>
                      <a:pt x="0" y="35"/>
                      <a:pt x="7" y="47"/>
                    </a:cubicBezTo>
                    <a:cubicBezTo>
                      <a:pt x="58" y="47"/>
                      <a:pt x="58" y="47"/>
                      <a:pt x="58" y="47"/>
                    </a:cubicBezTo>
                    <a:cubicBezTo>
                      <a:pt x="58" y="47"/>
                      <a:pt x="58" y="36"/>
                      <a:pt x="54" y="28"/>
                    </a:cubicBezTo>
                    <a:cubicBezTo>
                      <a:pt x="50" y="19"/>
                      <a:pt x="50" y="0"/>
                      <a:pt x="50" y="0"/>
                    </a:cubicBezTo>
                    <a:lnTo>
                      <a:pt x="22" y="1"/>
                    </a:lnTo>
                    <a:close/>
                  </a:path>
                </a:pathLst>
              </a:custGeom>
              <a:solidFill>
                <a:srgbClr val="1B1B1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62500" lnSpcReduction="20000"/>
              </a:bodyPr>
              <a:lstStyle/>
              <a:p>
                <a:pPr algn="ctr"/>
                <a:endParaRPr/>
              </a:p>
            </p:txBody>
          </p:sp>
          <p:sp>
            <p:nvSpPr>
              <p:cNvPr id="15" name="îṣļiḋê"/>
              <p:cNvSpPr/>
              <p:nvPr/>
            </p:nvSpPr>
            <p:spPr bwMode="auto">
              <a:xfrm>
                <a:off x="6575564" y="2067604"/>
                <a:ext cx="282575" cy="300038"/>
              </a:xfrm>
              <a:custGeom>
                <a:avLst/>
                <a:gdLst>
                  <a:gd name="T0" fmla="*/ 45 w 48"/>
                  <a:gd name="T1" fmla="*/ 0 h 51"/>
                  <a:gd name="T2" fmla="*/ 48 w 48"/>
                  <a:gd name="T3" fmla="*/ 7 h 51"/>
                  <a:gd name="T4" fmla="*/ 42 w 48"/>
                  <a:gd name="T5" fmla="*/ 13 h 51"/>
                  <a:gd name="T6" fmla="*/ 45 w 48"/>
                  <a:gd name="T7" fmla="*/ 21 h 51"/>
                  <a:gd name="T8" fmla="*/ 31 w 48"/>
                  <a:gd name="T9" fmla="*/ 34 h 51"/>
                  <a:gd name="T10" fmla="*/ 12 w 48"/>
                  <a:gd name="T11" fmla="*/ 51 h 51"/>
                  <a:gd name="T12" fmla="*/ 0 w 48"/>
                  <a:gd name="T13" fmla="*/ 39 h 51"/>
                  <a:gd name="T14" fmla="*/ 5 w 48"/>
                  <a:gd name="T15" fmla="*/ 18 h 51"/>
                  <a:gd name="T16" fmla="*/ 7 w 48"/>
                  <a:gd name="T17" fmla="*/ 1 h 51"/>
                  <a:gd name="T18" fmla="*/ 15 w 48"/>
                  <a:gd name="T19" fmla="*/ 17 h 51"/>
                  <a:gd name="T20" fmla="*/ 45 w 48"/>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51">
                    <a:moveTo>
                      <a:pt x="45" y="0"/>
                    </a:moveTo>
                    <a:cubicBezTo>
                      <a:pt x="48" y="7"/>
                      <a:pt x="48" y="7"/>
                      <a:pt x="48" y="7"/>
                    </a:cubicBezTo>
                    <a:cubicBezTo>
                      <a:pt x="42" y="13"/>
                      <a:pt x="42" y="13"/>
                      <a:pt x="42" y="13"/>
                    </a:cubicBezTo>
                    <a:cubicBezTo>
                      <a:pt x="42" y="13"/>
                      <a:pt x="47" y="20"/>
                      <a:pt x="45" y="21"/>
                    </a:cubicBezTo>
                    <a:cubicBezTo>
                      <a:pt x="43" y="22"/>
                      <a:pt x="31" y="34"/>
                      <a:pt x="31" y="34"/>
                    </a:cubicBezTo>
                    <a:cubicBezTo>
                      <a:pt x="12" y="51"/>
                      <a:pt x="12" y="51"/>
                      <a:pt x="12" y="51"/>
                    </a:cubicBezTo>
                    <a:cubicBezTo>
                      <a:pt x="0" y="39"/>
                      <a:pt x="0" y="39"/>
                      <a:pt x="0" y="39"/>
                    </a:cubicBezTo>
                    <a:cubicBezTo>
                      <a:pt x="0" y="39"/>
                      <a:pt x="4" y="20"/>
                      <a:pt x="5" y="18"/>
                    </a:cubicBezTo>
                    <a:cubicBezTo>
                      <a:pt x="5" y="17"/>
                      <a:pt x="5" y="1"/>
                      <a:pt x="7" y="1"/>
                    </a:cubicBezTo>
                    <a:cubicBezTo>
                      <a:pt x="12" y="0"/>
                      <a:pt x="15" y="17"/>
                      <a:pt x="15" y="17"/>
                    </a:cubicBezTo>
                    <a:lnTo>
                      <a:pt x="45" y="0"/>
                    </a:lnTo>
                    <a:close/>
                  </a:path>
                </a:pathLst>
              </a:custGeom>
              <a:solidFill>
                <a:schemeClr val="bg1">
                  <a:lumMod val="95000"/>
                </a:schemeClr>
              </a:solidFill>
              <a:ln>
                <a:noFill/>
              </a:ln>
            </p:spPr>
            <p:txBody>
              <a:bodyPr wrap="square" lIns="91440" tIns="45720" rIns="91440" bIns="45720" anchor="ctr">
                <a:normAutofit fontScale="77500" lnSpcReduction="20000"/>
              </a:bodyPr>
              <a:lstStyle/>
              <a:p>
                <a:pPr algn="ctr"/>
                <a:endParaRPr/>
              </a:p>
            </p:txBody>
          </p:sp>
          <p:sp>
            <p:nvSpPr>
              <p:cNvPr id="16" name="ïŝliďé"/>
              <p:cNvSpPr/>
              <p:nvPr/>
            </p:nvSpPr>
            <p:spPr bwMode="auto">
              <a:xfrm>
                <a:off x="6535876" y="2261279"/>
                <a:ext cx="169863" cy="146050"/>
              </a:xfrm>
              <a:custGeom>
                <a:avLst/>
                <a:gdLst>
                  <a:gd name="T0" fmla="*/ 0 w 107"/>
                  <a:gd name="T1" fmla="*/ 22 h 92"/>
                  <a:gd name="T2" fmla="*/ 14 w 107"/>
                  <a:gd name="T3" fmla="*/ 0 h 92"/>
                  <a:gd name="T4" fmla="*/ 107 w 107"/>
                  <a:gd name="T5" fmla="*/ 63 h 92"/>
                  <a:gd name="T6" fmla="*/ 85 w 107"/>
                  <a:gd name="T7" fmla="*/ 92 h 92"/>
                  <a:gd name="T8" fmla="*/ 0 w 107"/>
                  <a:gd name="T9" fmla="*/ 22 h 92"/>
                </a:gdLst>
                <a:ahLst/>
                <a:cxnLst>
                  <a:cxn ang="0">
                    <a:pos x="T0" y="T1"/>
                  </a:cxn>
                  <a:cxn ang="0">
                    <a:pos x="T2" y="T3"/>
                  </a:cxn>
                  <a:cxn ang="0">
                    <a:pos x="T4" y="T5"/>
                  </a:cxn>
                  <a:cxn ang="0">
                    <a:pos x="T6" y="T7"/>
                  </a:cxn>
                  <a:cxn ang="0">
                    <a:pos x="T8" y="T9"/>
                  </a:cxn>
                </a:cxnLst>
                <a:rect l="0" t="0" r="r" b="b"/>
                <a:pathLst>
                  <a:path w="107" h="92">
                    <a:moveTo>
                      <a:pt x="0" y="22"/>
                    </a:moveTo>
                    <a:lnTo>
                      <a:pt x="14" y="0"/>
                    </a:lnTo>
                    <a:lnTo>
                      <a:pt x="107" y="63"/>
                    </a:lnTo>
                    <a:lnTo>
                      <a:pt x="85" y="92"/>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17" name="íslïḋé"/>
              <p:cNvSpPr/>
              <p:nvPr/>
            </p:nvSpPr>
            <p:spPr bwMode="auto">
              <a:xfrm>
                <a:off x="5473839" y="2267629"/>
                <a:ext cx="1236663" cy="1698625"/>
              </a:xfrm>
              <a:custGeom>
                <a:avLst/>
                <a:gdLst>
                  <a:gd name="T0" fmla="*/ 0 w 211"/>
                  <a:gd name="T1" fmla="*/ 21 h 290"/>
                  <a:gd name="T2" fmla="*/ 31 w 211"/>
                  <a:gd name="T3" fmla="*/ 28 h 290"/>
                  <a:gd name="T4" fmla="*/ 66 w 211"/>
                  <a:gd name="T5" fmla="*/ 34 h 290"/>
                  <a:gd name="T6" fmla="*/ 138 w 211"/>
                  <a:gd name="T7" fmla="*/ 60 h 290"/>
                  <a:gd name="T8" fmla="*/ 179 w 211"/>
                  <a:gd name="T9" fmla="*/ 0 h 290"/>
                  <a:gd name="T10" fmla="*/ 211 w 211"/>
                  <a:gd name="T11" fmla="*/ 24 h 290"/>
                  <a:gd name="T12" fmla="*/ 167 w 211"/>
                  <a:gd name="T13" fmla="*/ 93 h 290"/>
                  <a:gd name="T14" fmla="*/ 133 w 211"/>
                  <a:gd name="T15" fmla="*/ 106 h 290"/>
                  <a:gd name="T16" fmla="*/ 72 w 211"/>
                  <a:gd name="T17" fmla="*/ 90 h 290"/>
                  <a:gd name="T18" fmla="*/ 105 w 211"/>
                  <a:gd name="T19" fmla="*/ 223 h 290"/>
                  <a:gd name="T20" fmla="*/ 124 w 211"/>
                  <a:gd name="T21" fmla="*/ 279 h 290"/>
                  <a:gd name="T22" fmla="*/ 68 w 211"/>
                  <a:gd name="T23" fmla="*/ 259 h 290"/>
                  <a:gd name="T24" fmla="*/ 6 w 211"/>
                  <a:gd name="T25" fmla="*/ 101 h 290"/>
                  <a:gd name="T26" fmla="*/ 0 w 211"/>
                  <a:gd name="T27" fmla="*/ 2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1" h="290">
                    <a:moveTo>
                      <a:pt x="0" y="21"/>
                    </a:moveTo>
                    <a:cubicBezTo>
                      <a:pt x="0" y="21"/>
                      <a:pt x="20" y="26"/>
                      <a:pt x="31" y="28"/>
                    </a:cubicBezTo>
                    <a:cubicBezTo>
                      <a:pt x="41" y="30"/>
                      <a:pt x="57" y="31"/>
                      <a:pt x="66" y="34"/>
                    </a:cubicBezTo>
                    <a:cubicBezTo>
                      <a:pt x="75" y="36"/>
                      <a:pt x="138" y="60"/>
                      <a:pt x="138" y="60"/>
                    </a:cubicBezTo>
                    <a:cubicBezTo>
                      <a:pt x="179" y="0"/>
                      <a:pt x="179" y="0"/>
                      <a:pt x="179" y="0"/>
                    </a:cubicBezTo>
                    <a:cubicBezTo>
                      <a:pt x="211" y="24"/>
                      <a:pt x="211" y="24"/>
                      <a:pt x="211" y="24"/>
                    </a:cubicBezTo>
                    <a:cubicBezTo>
                      <a:pt x="167" y="93"/>
                      <a:pt x="167" y="93"/>
                      <a:pt x="167" y="93"/>
                    </a:cubicBezTo>
                    <a:cubicBezTo>
                      <a:pt x="159" y="104"/>
                      <a:pt x="146" y="110"/>
                      <a:pt x="133" y="106"/>
                    </a:cubicBezTo>
                    <a:cubicBezTo>
                      <a:pt x="72" y="90"/>
                      <a:pt x="72" y="90"/>
                      <a:pt x="72" y="90"/>
                    </a:cubicBezTo>
                    <a:cubicBezTo>
                      <a:pt x="72" y="90"/>
                      <a:pt x="100" y="203"/>
                      <a:pt x="105" y="223"/>
                    </a:cubicBezTo>
                    <a:cubicBezTo>
                      <a:pt x="110" y="244"/>
                      <a:pt x="124" y="279"/>
                      <a:pt x="124" y="279"/>
                    </a:cubicBezTo>
                    <a:cubicBezTo>
                      <a:pt x="124" y="279"/>
                      <a:pt x="93" y="290"/>
                      <a:pt x="68" y="259"/>
                    </a:cubicBezTo>
                    <a:cubicBezTo>
                      <a:pt x="43" y="228"/>
                      <a:pt x="14" y="175"/>
                      <a:pt x="6" y="101"/>
                    </a:cubicBezTo>
                    <a:cubicBezTo>
                      <a:pt x="1" y="57"/>
                      <a:pt x="0" y="21"/>
                      <a:pt x="0" y="21"/>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18" name="islíḍe"/>
              <p:cNvSpPr/>
              <p:nvPr/>
            </p:nvSpPr>
            <p:spPr bwMode="auto">
              <a:xfrm>
                <a:off x="5226189" y="2302554"/>
                <a:ext cx="200025" cy="204788"/>
              </a:xfrm>
              <a:custGeom>
                <a:avLst/>
                <a:gdLst>
                  <a:gd name="T0" fmla="*/ 126 w 126"/>
                  <a:gd name="T1" fmla="*/ 7 h 129"/>
                  <a:gd name="T2" fmla="*/ 122 w 126"/>
                  <a:gd name="T3" fmla="*/ 100 h 129"/>
                  <a:gd name="T4" fmla="*/ 78 w 126"/>
                  <a:gd name="T5" fmla="*/ 129 h 129"/>
                  <a:gd name="T6" fmla="*/ 0 w 126"/>
                  <a:gd name="T7" fmla="*/ 100 h 129"/>
                  <a:gd name="T8" fmla="*/ 8 w 126"/>
                  <a:gd name="T9" fmla="*/ 0 h 129"/>
                  <a:gd name="T10" fmla="*/ 126 w 126"/>
                  <a:gd name="T11" fmla="*/ 7 h 129"/>
                </a:gdLst>
                <a:ahLst/>
                <a:cxnLst>
                  <a:cxn ang="0">
                    <a:pos x="T0" y="T1"/>
                  </a:cxn>
                  <a:cxn ang="0">
                    <a:pos x="T2" y="T3"/>
                  </a:cxn>
                  <a:cxn ang="0">
                    <a:pos x="T4" y="T5"/>
                  </a:cxn>
                  <a:cxn ang="0">
                    <a:pos x="T6" y="T7"/>
                  </a:cxn>
                  <a:cxn ang="0">
                    <a:pos x="T8" y="T9"/>
                  </a:cxn>
                  <a:cxn ang="0">
                    <a:pos x="T10" y="T11"/>
                  </a:cxn>
                </a:cxnLst>
                <a:rect l="0" t="0" r="r" b="b"/>
                <a:pathLst>
                  <a:path w="126" h="129">
                    <a:moveTo>
                      <a:pt x="126" y="7"/>
                    </a:moveTo>
                    <a:lnTo>
                      <a:pt x="122" y="100"/>
                    </a:lnTo>
                    <a:lnTo>
                      <a:pt x="78" y="129"/>
                    </a:lnTo>
                    <a:lnTo>
                      <a:pt x="0" y="100"/>
                    </a:lnTo>
                    <a:lnTo>
                      <a:pt x="8" y="0"/>
                    </a:lnTo>
                    <a:lnTo>
                      <a:pt x="126"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40000" lnSpcReduction="20000"/>
              </a:bodyPr>
              <a:lstStyle/>
              <a:p>
                <a:pPr algn="ctr"/>
                <a:endParaRPr/>
              </a:p>
            </p:txBody>
          </p:sp>
          <p:sp>
            <p:nvSpPr>
              <p:cNvPr id="19" name="iŝļiḓe"/>
              <p:cNvSpPr/>
              <p:nvPr/>
            </p:nvSpPr>
            <p:spPr bwMode="auto">
              <a:xfrm>
                <a:off x="5180151" y="2367641"/>
                <a:ext cx="304800" cy="215900"/>
              </a:xfrm>
              <a:custGeom>
                <a:avLst/>
                <a:gdLst>
                  <a:gd name="T0" fmla="*/ 29 w 52"/>
                  <a:gd name="T1" fmla="*/ 22 h 37"/>
                  <a:gd name="T2" fmla="*/ 9 w 52"/>
                  <a:gd name="T3" fmla="*/ 2 h 37"/>
                  <a:gd name="T4" fmla="*/ 1 w 52"/>
                  <a:gd name="T5" fmla="*/ 5 h 37"/>
                  <a:gd name="T6" fmla="*/ 8 w 52"/>
                  <a:gd name="T7" fmla="*/ 36 h 37"/>
                  <a:gd name="T8" fmla="*/ 29 w 52"/>
                  <a:gd name="T9" fmla="*/ 27 h 37"/>
                  <a:gd name="T10" fmla="*/ 48 w 52"/>
                  <a:gd name="T11" fmla="*/ 36 h 37"/>
                  <a:gd name="T12" fmla="*/ 50 w 52"/>
                  <a:gd name="T13" fmla="*/ 2 h 37"/>
                  <a:gd name="T14" fmla="*/ 42 w 52"/>
                  <a:gd name="T15" fmla="*/ 0 h 37"/>
                  <a:gd name="T16" fmla="*/ 29 w 52"/>
                  <a:gd name="T17" fmla="*/ 2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7">
                    <a:moveTo>
                      <a:pt x="29" y="22"/>
                    </a:moveTo>
                    <a:cubicBezTo>
                      <a:pt x="9" y="2"/>
                      <a:pt x="9" y="2"/>
                      <a:pt x="9" y="2"/>
                    </a:cubicBezTo>
                    <a:cubicBezTo>
                      <a:pt x="9" y="2"/>
                      <a:pt x="3" y="2"/>
                      <a:pt x="1" y="5"/>
                    </a:cubicBezTo>
                    <a:cubicBezTo>
                      <a:pt x="0" y="8"/>
                      <a:pt x="6" y="35"/>
                      <a:pt x="8" y="36"/>
                    </a:cubicBezTo>
                    <a:cubicBezTo>
                      <a:pt x="9" y="37"/>
                      <a:pt x="26" y="27"/>
                      <a:pt x="29" y="27"/>
                    </a:cubicBezTo>
                    <a:cubicBezTo>
                      <a:pt x="29" y="27"/>
                      <a:pt x="45" y="36"/>
                      <a:pt x="48" y="36"/>
                    </a:cubicBezTo>
                    <a:cubicBezTo>
                      <a:pt x="51" y="36"/>
                      <a:pt x="52" y="6"/>
                      <a:pt x="50" y="2"/>
                    </a:cubicBezTo>
                    <a:cubicBezTo>
                      <a:pt x="48" y="0"/>
                      <a:pt x="42" y="0"/>
                      <a:pt x="42" y="0"/>
                    </a:cubicBezTo>
                    <a:lnTo>
                      <a:pt x="29" y="2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42500" lnSpcReduction="20000"/>
              </a:bodyPr>
              <a:lstStyle/>
              <a:p>
                <a:pPr algn="ctr"/>
                <a:endParaRPr/>
              </a:p>
            </p:txBody>
          </p:sp>
          <p:sp>
            <p:nvSpPr>
              <p:cNvPr id="20" name="íṩļïďè"/>
              <p:cNvSpPr/>
              <p:nvPr/>
            </p:nvSpPr>
            <p:spPr bwMode="auto">
              <a:xfrm>
                <a:off x="5238889" y="2302554"/>
                <a:ext cx="180975" cy="82550"/>
              </a:xfrm>
              <a:custGeom>
                <a:avLst/>
                <a:gdLst>
                  <a:gd name="T0" fmla="*/ 0 w 31"/>
                  <a:gd name="T1" fmla="*/ 10 h 14"/>
                  <a:gd name="T2" fmla="*/ 0 w 31"/>
                  <a:gd name="T3" fmla="*/ 0 h 14"/>
                  <a:gd name="T4" fmla="*/ 31 w 31"/>
                  <a:gd name="T5" fmla="*/ 2 h 14"/>
                  <a:gd name="T6" fmla="*/ 14 w 31"/>
                  <a:gd name="T7" fmla="*/ 13 h 14"/>
                  <a:gd name="T8" fmla="*/ 14 w 31"/>
                  <a:gd name="T9" fmla="*/ 13 h 14"/>
                  <a:gd name="T10" fmla="*/ 0 w 31"/>
                  <a:gd name="T11" fmla="*/ 10 h 14"/>
                </a:gdLst>
                <a:ahLst/>
                <a:cxnLst>
                  <a:cxn ang="0">
                    <a:pos x="T0" y="T1"/>
                  </a:cxn>
                  <a:cxn ang="0">
                    <a:pos x="T2" y="T3"/>
                  </a:cxn>
                  <a:cxn ang="0">
                    <a:pos x="T4" y="T5"/>
                  </a:cxn>
                  <a:cxn ang="0">
                    <a:pos x="T6" y="T7"/>
                  </a:cxn>
                  <a:cxn ang="0">
                    <a:pos x="T8" y="T9"/>
                  </a:cxn>
                  <a:cxn ang="0">
                    <a:pos x="T10" y="T11"/>
                  </a:cxn>
                </a:cxnLst>
                <a:rect l="0" t="0" r="r" b="b"/>
                <a:pathLst>
                  <a:path w="31" h="14">
                    <a:moveTo>
                      <a:pt x="0" y="10"/>
                    </a:moveTo>
                    <a:cubicBezTo>
                      <a:pt x="0" y="0"/>
                      <a:pt x="0" y="0"/>
                      <a:pt x="0" y="0"/>
                    </a:cubicBezTo>
                    <a:cubicBezTo>
                      <a:pt x="31" y="2"/>
                      <a:pt x="31" y="2"/>
                      <a:pt x="31" y="2"/>
                    </a:cubicBezTo>
                    <a:cubicBezTo>
                      <a:pt x="27" y="9"/>
                      <a:pt x="21" y="12"/>
                      <a:pt x="14" y="13"/>
                    </a:cubicBezTo>
                    <a:cubicBezTo>
                      <a:pt x="14" y="13"/>
                      <a:pt x="14" y="13"/>
                      <a:pt x="14" y="13"/>
                    </a:cubicBezTo>
                    <a:cubicBezTo>
                      <a:pt x="9" y="14"/>
                      <a:pt x="4" y="13"/>
                      <a:pt x="0" y="10"/>
                    </a:cubicBezTo>
                    <a:close/>
                  </a:path>
                </a:pathLst>
              </a:custGeom>
              <a:solidFill>
                <a:srgbClr val="1D71D3"/>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21" name="iṡḻïďè"/>
              <p:cNvSpPr/>
              <p:nvPr/>
            </p:nvSpPr>
            <p:spPr bwMode="auto">
              <a:xfrm>
                <a:off x="5027751" y="1716766"/>
                <a:ext cx="544513" cy="650875"/>
              </a:xfrm>
              <a:custGeom>
                <a:avLst/>
                <a:gdLst>
                  <a:gd name="T0" fmla="*/ 8 w 93"/>
                  <a:gd name="T1" fmla="*/ 54 h 111"/>
                  <a:gd name="T2" fmla="*/ 40 w 93"/>
                  <a:gd name="T3" fmla="*/ 5 h 111"/>
                  <a:gd name="T4" fmla="*/ 40 w 93"/>
                  <a:gd name="T5" fmla="*/ 5 h 111"/>
                  <a:gd name="T6" fmla="*/ 40 w 93"/>
                  <a:gd name="T7" fmla="*/ 5 h 111"/>
                  <a:gd name="T8" fmla="*/ 40 w 93"/>
                  <a:gd name="T9" fmla="*/ 5 h 111"/>
                  <a:gd name="T10" fmla="*/ 40 w 93"/>
                  <a:gd name="T11" fmla="*/ 5 h 111"/>
                  <a:gd name="T12" fmla="*/ 84 w 93"/>
                  <a:gd name="T13" fmla="*/ 45 h 111"/>
                  <a:gd name="T14" fmla="*/ 92 w 93"/>
                  <a:gd name="T15" fmla="*/ 56 h 111"/>
                  <a:gd name="T16" fmla="*/ 82 w 93"/>
                  <a:gd name="T17" fmla="*/ 69 h 111"/>
                  <a:gd name="T18" fmla="*/ 53 w 93"/>
                  <a:gd name="T19" fmla="*/ 109 h 111"/>
                  <a:gd name="T20" fmla="*/ 53 w 93"/>
                  <a:gd name="T21" fmla="*/ 109 h 111"/>
                  <a:gd name="T22" fmla="*/ 53 w 93"/>
                  <a:gd name="T23" fmla="*/ 109 h 111"/>
                  <a:gd name="T24" fmla="*/ 53 w 93"/>
                  <a:gd name="T25" fmla="*/ 109 h 111"/>
                  <a:gd name="T26" fmla="*/ 53 w 93"/>
                  <a:gd name="T27" fmla="*/ 109 h 111"/>
                  <a:gd name="T28" fmla="*/ 15 w 93"/>
                  <a:gd name="T29" fmla="*/ 77 h 111"/>
                  <a:gd name="T30" fmla="*/ 2 w 93"/>
                  <a:gd name="T31" fmla="*/ 67 h 111"/>
                  <a:gd name="T32" fmla="*/ 8 w 93"/>
                  <a:gd name="T33" fmla="*/ 5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11">
                    <a:moveTo>
                      <a:pt x="8" y="54"/>
                    </a:moveTo>
                    <a:cubicBezTo>
                      <a:pt x="8" y="54"/>
                      <a:pt x="2" y="9"/>
                      <a:pt x="40" y="5"/>
                    </a:cubicBezTo>
                    <a:cubicBezTo>
                      <a:pt x="40" y="5"/>
                      <a:pt x="40" y="5"/>
                      <a:pt x="40" y="5"/>
                    </a:cubicBezTo>
                    <a:cubicBezTo>
                      <a:pt x="40" y="5"/>
                      <a:pt x="40" y="5"/>
                      <a:pt x="40" y="5"/>
                    </a:cubicBezTo>
                    <a:cubicBezTo>
                      <a:pt x="40" y="5"/>
                      <a:pt x="40" y="5"/>
                      <a:pt x="40" y="5"/>
                    </a:cubicBezTo>
                    <a:cubicBezTo>
                      <a:pt x="40" y="5"/>
                      <a:pt x="40" y="5"/>
                      <a:pt x="40" y="5"/>
                    </a:cubicBezTo>
                    <a:cubicBezTo>
                      <a:pt x="79" y="0"/>
                      <a:pt x="84" y="45"/>
                      <a:pt x="84" y="45"/>
                    </a:cubicBezTo>
                    <a:cubicBezTo>
                      <a:pt x="84" y="45"/>
                      <a:pt x="91" y="44"/>
                      <a:pt x="92" y="56"/>
                    </a:cubicBezTo>
                    <a:cubicBezTo>
                      <a:pt x="93" y="68"/>
                      <a:pt x="82" y="69"/>
                      <a:pt x="82" y="69"/>
                    </a:cubicBezTo>
                    <a:cubicBezTo>
                      <a:pt x="79" y="98"/>
                      <a:pt x="69" y="107"/>
                      <a:pt x="53" y="109"/>
                    </a:cubicBezTo>
                    <a:cubicBezTo>
                      <a:pt x="53" y="109"/>
                      <a:pt x="53" y="109"/>
                      <a:pt x="53" y="109"/>
                    </a:cubicBezTo>
                    <a:cubicBezTo>
                      <a:pt x="53" y="109"/>
                      <a:pt x="53" y="109"/>
                      <a:pt x="53" y="109"/>
                    </a:cubicBezTo>
                    <a:cubicBezTo>
                      <a:pt x="53" y="109"/>
                      <a:pt x="53" y="109"/>
                      <a:pt x="53" y="109"/>
                    </a:cubicBezTo>
                    <a:cubicBezTo>
                      <a:pt x="53" y="109"/>
                      <a:pt x="53" y="109"/>
                      <a:pt x="53" y="109"/>
                    </a:cubicBezTo>
                    <a:cubicBezTo>
                      <a:pt x="37" y="111"/>
                      <a:pt x="25" y="104"/>
                      <a:pt x="15" y="77"/>
                    </a:cubicBezTo>
                    <a:cubicBezTo>
                      <a:pt x="15" y="77"/>
                      <a:pt x="4" y="79"/>
                      <a:pt x="2" y="67"/>
                    </a:cubicBezTo>
                    <a:cubicBezTo>
                      <a:pt x="0" y="55"/>
                      <a:pt x="8" y="54"/>
                      <a:pt x="8" y="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22" name="ïśļiḓê"/>
              <p:cNvSpPr/>
              <p:nvPr/>
            </p:nvSpPr>
            <p:spPr bwMode="auto">
              <a:xfrm>
                <a:off x="5027751" y="1716766"/>
                <a:ext cx="544513" cy="650875"/>
              </a:xfrm>
              <a:custGeom>
                <a:avLst/>
                <a:gdLst>
                  <a:gd name="T0" fmla="*/ 8 w 93"/>
                  <a:gd name="T1" fmla="*/ 54 h 111"/>
                  <a:gd name="T2" fmla="*/ 40 w 93"/>
                  <a:gd name="T3" fmla="*/ 5 h 111"/>
                  <a:gd name="T4" fmla="*/ 40 w 93"/>
                  <a:gd name="T5" fmla="*/ 5 h 111"/>
                  <a:gd name="T6" fmla="*/ 40 w 93"/>
                  <a:gd name="T7" fmla="*/ 5 h 111"/>
                  <a:gd name="T8" fmla="*/ 40 w 93"/>
                  <a:gd name="T9" fmla="*/ 5 h 111"/>
                  <a:gd name="T10" fmla="*/ 40 w 93"/>
                  <a:gd name="T11" fmla="*/ 5 h 111"/>
                  <a:gd name="T12" fmla="*/ 84 w 93"/>
                  <a:gd name="T13" fmla="*/ 45 h 111"/>
                  <a:gd name="T14" fmla="*/ 92 w 93"/>
                  <a:gd name="T15" fmla="*/ 56 h 111"/>
                  <a:gd name="T16" fmla="*/ 82 w 93"/>
                  <a:gd name="T17" fmla="*/ 69 h 111"/>
                  <a:gd name="T18" fmla="*/ 53 w 93"/>
                  <a:gd name="T19" fmla="*/ 109 h 111"/>
                  <a:gd name="T20" fmla="*/ 53 w 93"/>
                  <a:gd name="T21" fmla="*/ 109 h 111"/>
                  <a:gd name="T22" fmla="*/ 53 w 93"/>
                  <a:gd name="T23" fmla="*/ 109 h 111"/>
                  <a:gd name="T24" fmla="*/ 53 w 93"/>
                  <a:gd name="T25" fmla="*/ 109 h 111"/>
                  <a:gd name="T26" fmla="*/ 53 w 93"/>
                  <a:gd name="T27" fmla="*/ 109 h 111"/>
                  <a:gd name="T28" fmla="*/ 15 w 93"/>
                  <a:gd name="T29" fmla="*/ 77 h 111"/>
                  <a:gd name="T30" fmla="*/ 2 w 93"/>
                  <a:gd name="T31" fmla="*/ 67 h 111"/>
                  <a:gd name="T32" fmla="*/ 8 w 93"/>
                  <a:gd name="T33" fmla="*/ 5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11">
                    <a:moveTo>
                      <a:pt x="8" y="54"/>
                    </a:moveTo>
                    <a:cubicBezTo>
                      <a:pt x="8" y="54"/>
                      <a:pt x="2" y="9"/>
                      <a:pt x="40" y="5"/>
                    </a:cubicBezTo>
                    <a:cubicBezTo>
                      <a:pt x="40" y="5"/>
                      <a:pt x="40" y="5"/>
                      <a:pt x="40" y="5"/>
                    </a:cubicBezTo>
                    <a:cubicBezTo>
                      <a:pt x="40" y="5"/>
                      <a:pt x="40" y="5"/>
                      <a:pt x="40" y="5"/>
                    </a:cubicBezTo>
                    <a:cubicBezTo>
                      <a:pt x="40" y="5"/>
                      <a:pt x="40" y="5"/>
                      <a:pt x="40" y="5"/>
                    </a:cubicBezTo>
                    <a:cubicBezTo>
                      <a:pt x="40" y="5"/>
                      <a:pt x="40" y="5"/>
                      <a:pt x="40" y="5"/>
                    </a:cubicBezTo>
                    <a:cubicBezTo>
                      <a:pt x="79" y="0"/>
                      <a:pt x="84" y="45"/>
                      <a:pt x="84" y="45"/>
                    </a:cubicBezTo>
                    <a:cubicBezTo>
                      <a:pt x="84" y="45"/>
                      <a:pt x="91" y="44"/>
                      <a:pt x="92" y="56"/>
                    </a:cubicBezTo>
                    <a:cubicBezTo>
                      <a:pt x="93" y="68"/>
                      <a:pt x="82" y="69"/>
                      <a:pt x="82" y="69"/>
                    </a:cubicBezTo>
                    <a:cubicBezTo>
                      <a:pt x="79" y="98"/>
                      <a:pt x="69" y="107"/>
                      <a:pt x="53" y="109"/>
                    </a:cubicBezTo>
                    <a:cubicBezTo>
                      <a:pt x="53" y="109"/>
                      <a:pt x="53" y="109"/>
                      <a:pt x="53" y="109"/>
                    </a:cubicBezTo>
                    <a:cubicBezTo>
                      <a:pt x="53" y="109"/>
                      <a:pt x="53" y="109"/>
                      <a:pt x="53" y="109"/>
                    </a:cubicBezTo>
                    <a:cubicBezTo>
                      <a:pt x="53" y="109"/>
                      <a:pt x="53" y="109"/>
                      <a:pt x="53" y="109"/>
                    </a:cubicBezTo>
                    <a:cubicBezTo>
                      <a:pt x="53" y="109"/>
                      <a:pt x="53" y="109"/>
                      <a:pt x="53" y="109"/>
                    </a:cubicBezTo>
                    <a:cubicBezTo>
                      <a:pt x="37" y="111"/>
                      <a:pt x="25" y="104"/>
                      <a:pt x="15" y="77"/>
                    </a:cubicBezTo>
                    <a:cubicBezTo>
                      <a:pt x="15" y="77"/>
                      <a:pt x="4" y="79"/>
                      <a:pt x="2" y="67"/>
                    </a:cubicBezTo>
                    <a:cubicBezTo>
                      <a:pt x="0" y="55"/>
                      <a:pt x="8" y="54"/>
                      <a:pt x="8" y="54"/>
                    </a:cubicBezTo>
                    <a:close/>
                  </a:path>
                </a:pathLst>
              </a:custGeom>
              <a:solidFill>
                <a:schemeClr val="bg1">
                  <a:lumMod val="95000"/>
                </a:schemeClr>
              </a:solidFill>
              <a:ln>
                <a:noFill/>
              </a:ln>
            </p:spPr>
            <p:txBody>
              <a:bodyPr wrap="square" lIns="91440" tIns="45720" rIns="91440" bIns="45720" anchor="ctr">
                <a:normAutofit/>
              </a:bodyPr>
              <a:lstStyle/>
              <a:p>
                <a:pPr algn="ctr"/>
                <a:endParaRPr/>
              </a:p>
            </p:txBody>
          </p:sp>
          <p:sp>
            <p:nvSpPr>
              <p:cNvPr id="23" name="iṧḷîḓê"/>
              <p:cNvSpPr/>
              <p:nvPr/>
            </p:nvSpPr>
            <p:spPr bwMode="auto">
              <a:xfrm>
                <a:off x="5056326" y="1869166"/>
                <a:ext cx="100013" cy="315913"/>
              </a:xfrm>
              <a:custGeom>
                <a:avLst/>
                <a:gdLst>
                  <a:gd name="T0" fmla="*/ 0 w 17"/>
                  <a:gd name="T1" fmla="*/ 16 h 54"/>
                  <a:gd name="T2" fmla="*/ 6 w 17"/>
                  <a:gd name="T3" fmla="*/ 39 h 54"/>
                  <a:gd name="T4" fmla="*/ 11 w 17"/>
                  <a:gd name="T5" fmla="*/ 38 h 54"/>
                  <a:gd name="T6" fmla="*/ 11 w 17"/>
                  <a:gd name="T7" fmla="*/ 15 h 54"/>
                  <a:gd name="T8" fmla="*/ 0 w 17"/>
                  <a:gd name="T9" fmla="*/ 16 h 54"/>
                </a:gdLst>
                <a:ahLst/>
                <a:cxnLst>
                  <a:cxn ang="0">
                    <a:pos x="T0" y="T1"/>
                  </a:cxn>
                  <a:cxn ang="0">
                    <a:pos x="T2" y="T3"/>
                  </a:cxn>
                  <a:cxn ang="0">
                    <a:pos x="T4" y="T5"/>
                  </a:cxn>
                  <a:cxn ang="0">
                    <a:pos x="T6" y="T7"/>
                  </a:cxn>
                  <a:cxn ang="0">
                    <a:pos x="T8" y="T9"/>
                  </a:cxn>
                </a:cxnLst>
                <a:rect l="0" t="0" r="r" b="b"/>
                <a:pathLst>
                  <a:path w="17" h="54">
                    <a:moveTo>
                      <a:pt x="0" y="16"/>
                    </a:moveTo>
                    <a:cubicBezTo>
                      <a:pt x="0" y="16"/>
                      <a:pt x="1" y="30"/>
                      <a:pt x="6" y="39"/>
                    </a:cubicBezTo>
                    <a:cubicBezTo>
                      <a:pt x="10" y="49"/>
                      <a:pt x="14" y="54"/>
                      <a:pt x="11" y="38"/>
                    </a:cubicBezTo>
                    <a:cubicBezTo>
                      <a:pt x="11" y="38"/>
                      <a:pt x="17" y="30"/>
                      <a:pt x="11" y="15"/>
                    </a:cubicBezTo>
                    <a:cubicBezTo>
                      <a:pt x="6" y="0"/>
                      <a:pt x="0" y="16"/>
                      <a:pt x="0" y="16"/>
                    </a:cubicBezTo>
                    <a:close/>
                  </a:path>
                </a:pathLst>
              </a:custGeom>
              <a:solidFill>
                <a:srgbClr val="011C63"/>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85000" lnSpcReduction="20000"/>
              </a:bodyPr>
              <a:lstStyle/>
              <a:p>
                <a:pPr algn="ctr"/>
                <a:endParaRPr/>
              </a:p>
            </p:txBody>
          </p:sp>
          <p:sp>
            <p:nvSpPr>
              <p:cNvPr id="24" name="ïṩlídé"/>
              <p:cNvSpPr/>
              <p:nvPr/>
            </p:nvSpPr>
            <p:spPr bwMode="auto">
              <a:xfrm>
                <a:off x="5443676" y="1816779"/>
                <a:ext cx="93663" cy="315913"/>
              </a:xfrm>
              <a:custGeom>
                <a:avLst/>
                <a:gdLst>
                  <a:gd name="T0" fmla="*/ 13 w 16"/>
                  <a:gd name="T1" fmla="*/ 14 h 54"/>
                  <a:gd name="T2" fmla="*/ 14 w 16"/>
                  <a:gd name="T3" fmla="*/ 38 h 54"/>
                  <a:gd name="T4" fmla="*/ 8 w 16"/>
                  <a:gd name="T5" fmla="*/ 38 h 54"/>
                  <a:gd name="T6" fmla="*/ 2 w 16"/>
                  <a:gd name="T7" fmla="*/ 16 h 54"/>
                  <a:gd name="T8" fmla="*/ 13 w 16"/>
                  <a:gd name="T9" fmla="*/ 14 h 54"/>
                </a:gdLst>
                <a:ahLst/>
                <a:cxnLst>
                  <a:cxn ang="0">
                    <a:pos x="T0" y="T1"/>
                  </a:cxn>
                  <a:cxn ang="0">
                    <a:pos x="T2" y="T3"/>
                  </a:cxn>
                  <a:cxn ang="0">
                    <a:pos x="T4" y="T5"/>
                  </a:cxn>
                  <a:cxn ang="0">
                    <a:pos x="T6" y="T7"/>
                  </a:cxn>
                  <a:cxn ang="0">
                    <a:pos x="T8" y="T9"/>
                  </a:cxn>
                </a:cxnLst>
                <a:rect l="0" t="0" r="r" b="b"/>
                <a:pathLst>
                  <a:path w="16" h="54">
                    <a:moveTo>
                      <a:pt x="13" y="14"/>
                    </a:moveTo>
                    <a:cubicBezTo>
                      <a:pt x="13" y="14"/>
                      <a:pt x="16" y="27"/>
                      <a:pt x="14" y="38"/>
                    </a:cubicBezTo>
                    <a:cubicBezTo>
                      <a:pt x="12" y="48"/>
                      <a:pt x="9" y="54"/>
                      <a:pt x="8" y="38"/>
                    </a:cubicBezTo>
                    <a:cubicBezTo>
                      <a:pt x="8" y="38"/>
                      <a:pt x="0" y="31"/>
                      <a:pt x="2" y="16"/>
                    </a:cubicBezTo>
                    <a:cubicBezTo>
                      <a:pt x="3" y="0"/>
                      <a:pt x="13" y="14"/>
                      <a:pt x="13" y="14"/>
                    </a:cubicBezTo>
                    <a:close/>
                  </a:path>
                </a:pathLst>
              </a:custGeom>
              <a:solidFill>
                <a:srgbClr val="011C63"/>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85000" lnSpcReduction="20000"/>
              </a:bodyPr>
              <a:lstStyle/>
              <a:p>
                <a:pPr algn="ctr"/>
                <a:endParaRPr/>
              </a:p>
            </p:txBody>
          </p:sp>
          <p:sp>
            <p:nvSpPr>
              <p:cNvPr id="25" name="íṣḻiďè"/>
              <p:cNvSpPr/>
              <p:nvPr/>
            </p:nvSpPr>
            <p:spPr bwMode="auto">
              <a:xfrm>
                <a:off x="5197614" y="2489879"/>
                <a:ext cx="100013" cy="93663"/>
              </a:xfrm>
              <a:custGeom>
                <a:avLst/>
                <a:gdLst>
                  <a:gd name="T0" fmla="*/ 5 w 17"/>
                  <a:gd name="T1" fmla="*/ 16 h 16"/>
                  <a:gd name="T2" fmla="*/ 4 w 17"/>
                  <a:gd name="T3" fmla="*/ 16 h 16"/>
                  <a:gd name="T4" fmla="*/ 0 w 17"/>
                  <a:gd name="T5" fmla="*/ 1 h 16"/>
                  <a:gd name="T6" fmla="*/ 1 w 17"/>
                  <a:gd name="T7" fmla="*/ 0 h 16"/>
                  <a:gd name="T8" fmla="*/ 2 w 17"/>
                  <a:gd name="T9" fmla="*/ 0 h 16"/>
                  <a:gd name="T10" fmla="*/ 5 w 17"/>
                  <a:gd name="T11" fmla="*/ 14 h 16"/>
                  <a:gd name="T12" fmla="*/ 16 w 17"/>
                  <a:gd name="T13" fmla="*/ 9 h 16"/>
                  <a:gd name="T14" fmla="*/ 17 w 17"/>
                  <a:gd name="T15" fmla="*/ 10 h 16"/>
                  <a:gd name="T16" fmla="*/ 17 w 17"/>
                  <a:gd name="T17" fmla="*/ 11 h 16"/>
                  <a:gd name="T18" fmla="*/ 5 w 17"/>
                  <a:gd name="T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6">
                    <a:moveTo>
                      <a:pt x="5" y="16"/>
                    </a:moveTo>
                    <a:cubicBezTo>
                      <a:pt x="5" y="16"/>
                      <a:pt x="4" y="16"/>
                      <a:pt x="4" y="16"/>
                    </a:cubicBezTo>
                    <a:cubicBezTo>
                      <a:pt x="2" y="14"/>
                      <a:pt x="0" y="3"/>
                      <a:pt x="0" y="1"/>
                    </a:cubicBezTo>
                    <a:cubicBezTo>
                      <a:pt x="0" y="0"/>
                      <a:pt x="0" y="0"/>
                      <a:pt x="1" y="0"/>
                    </a:cubicBezTo>
                    <a:cubicBezTo>
                      <a:pt x="1" y="0"/>
                      <a:pt x="1" y="0"/>
                      <a:pt x="2" y="0"/>
                    </a:cubicBezTo>
                    <a:cubicBezTo>
                      <a:pt x="2" y="6"/>
                      <a:pt x="4" y="13"/>
                      <a:pt x="5" y="14"/>
                    </a:cubicBezTo>
                    <a:cubicBezTo>
                      <a:pt x="6" y="15"/>
                      <a:pt x="11" y="12"/>
                      <a:pt x="16" y="9"/>
                    </a:cubicBezTo>
                    <a:cubicBezTo>
                      <a:pt x="16" y="9"/>
                      <a:pt x="17" y="9"/>
                      <a:pt x="17" y="10"/>
                    </a:cubicBezTo>
                    <a:cubicBezTo>
                      <a:pt x="17" y="10"/>
                      <a:pt x="17" y="11"/>
                      <a:pt x="17" y="11"/>
                    </a:cubicBezTo>
                    <a:cubicBezTo>
                      <a:pt x="14" y="13"/>
                      <a:pt x="8" y="16"/>
                      <a:pt x="5" y="16"/>
                    </a:cubicBezTo>
                    <a:close/>
                  </a:path>
                </a:pathLst>
              </a:custGeom>
              <a:solidFill>
                <a:srgbClr val="ADC2E5"/>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26" name="iṩ1iḑê"/>
              <p:cNvSpPr/>
              <p:nvPr/>
            </p:nvSpPr>
            <p:spPr bwMode="auto">
              <a:xfrm>
                <a:off x="5396051" y="2537504"/>
                <a:ext cx="82550" cy="46038"/>
              </a:xfrm>
              <a:custGeom>
                <a:avLst/>
                <a:gdLst>
                  <a:gd name="T0" fmla="*/ 10 w 14"/>
                  <a:gd name="T1" fmla="*/ 8 h 8"/>
                  <a:gd name="T2" fmla="*/ 0 w 14"/>
                  <a:gd name="T3" fmla="*/ 3 h 8"/>
                  <a:gd name="T4" fmla="*/ 0 w 14"/>
                  <a:gd name="T5" fmla="*/ 2 h 8"/>
                  <a:gd name="T6" fmla="*/ 1 w 14"/>
                  <a:gd name="T7" fmla="*/ 2 h 8"/>
                  <a:gd name="T8" fmla="*/ 10 w 14"/>
                  <a:gd name="T9" fmla="*/ 6 h 8"/>
                  <a:gd name="T10" fmla="*/ 12 w 14"/>
                  <a:gd name="T11" fmla="*/ 1 h 8"/>
                  <a:gd name="T12" fmla="*/ 13 w 14"/>
                  <a:gd name="T13" fmla="*/ 0 h 8"/>
                  <a:gd name="T14" fmla="*/ 13 w 14"/>
                  <a:gd name="T15" fmla="*/ 1 h 8"/>
                  <a:gd name="T16" fmla="*/ 10 w 14"/>
                  <a:gd name="T17" fmla="*/ 7 h 8"/>
                  <a:gd name="T18" fmla="*/ 10 w 14"/>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10" y="8"/>
                    </a:moveTo>
                    <a:cubicBezTo>
                      <a:pt x="8" y="8"/>
                      <a:pt x="4" y="5"/>
                      <a:pt x="0" y="3"/>
                    </a:cubicBezTo>
                    <a:cubicBezTo>
                      <a:pt x="0" y="3"/>
                      <a:pt x="0" y="2"/>
                      <a:pt x="0" y="2"/>
                    </a:cubicBezTo>
                    <a:cubicBezTo>
                      <a:pt x="0" y="2"/>
                      <a:pt x="1" y="1"/>
                      <a:pt x="1" y="2"/>
                    </a:cubicBezTo>
                    <a:cubicBezTo>
                      <a:pt x="5" y="4"/>
                      <a:pt x="9" y="6"/>
                      <a:pt x="10" y="6"/>
                    </a:cubicBezTo>
                    <a:cubicBezTo>
                      <a:pt x="10" y="6"/>
                      <a:pt x="11" y="3"/>
                      <a:pt x="12" y="1"/>
                    </a:cubicBezTo>
                    <a:cubicBezTo>
                      <a:pt x="12" y="0"/>
                      <a:pt x="12" y="0"/>
                      <a:pt x="13" y="0"/>
                    </a:cubicBezTo>
                    <a:cubicBezTo>
                      <a:pt x="13" y="0"/>
                      <a:pt x="14" y="1"/>
                      <a:pt x="13" y="1"/>
                    </a:cubicBezTo>
                    <a:cubicBezTo>
                      <a:pt x="13" y="3"/>
                      <a:pt x="12" y="7"/>
                      <a:pt x="10" y="7"/>
                    </a:cubicBezTo>
                    <a:cubicBezTo>
                      <a:pt x="10" y="8"/>
                      <a:pt x="10" y="8"/>
                      <a:pt x="10" y="8"/>
                    </a:cubicBezTo>
                    <a:close/>
                  </a:path>
                </a:pathLst>
              </a:custGeom>
              <a:solidFill>
                <a:srgbClr val="ADC2E5"/>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27" name="îṡlïḍe"/>
              <p:cNvSpPr/>
              <p:nvPr/>
            </p:nvSpPr>
            <p:spPr bwMode="auto">
              <a:xfrm>
                <a:off x="5238889" y="2372404"/>
                <a:ext cx="180975" cy="128588"/>
              </a:xfrm>
              <a:custGeom>
                <a:avLst/>
                <a:gdLst>
                  <a:gd name="T0" fmla="*/ 19 w 31"/>
                  <a:gd name="T1" fmla="*/ 22 h 22"/>
                  <a:gd name="T2" fmla="*/ 18 w 31"/>
                  <a:gd name="T3" fmla="*/ 22 h 22"/>
                  <a:gd name="T4" fmla="*/ 1 w 31"/>
                  <a:gd name="T5" fmla="*/ 4 h 22"/>
                  <a:gd name="T6" fmla="*/ 1 w 31"/>
                  <a:gd name="T7" fmla="*/ 3 h 22"/>
                  <a:gd name="T8" fmla="*/ 2 w 31"/>
                  <a:gd name="T9" fmla="*/ 3 h 22"/>
                  <a:gd name="T10" fmla="*/ 18 w 31"/>
                  <a:gd name="T11" fmla="*/ 20 h 22"/>
                  <a:gd name="T12" fmla="*/ 30 w 31"/>
                  <a:gd name="T13" fmla="*/ 1 h 22"/>
                  <a:gd name="T14" fmla="*/ 31 w 31"/>
                  <a:gd name="T15" fmla="*/ 0 h 22"/>
                  <a:gd name="T16" fmla="*/ 31 w 31"/>
                  <a:gd name="T17" fmla="*/ 2 h 22"/>
                  <a:gd name="T18" fmla="*/ 19 w 31"/>
                  <a:gd name="T19" fmla="*/ 22 h 22"/>
                  <a:gd name="T20" fmla="*/ 19 w 31"/>
                  <a:gd name="T21" fmla="*/ 22 h 22"/>
                  <a:gd name="T22" fmla="*/ 19 w 31"/>
                  <a:gd name="T2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22">
                    <a:moveTo>
                      <a:pt x="19" y="22"/>
                    </a:moveTo>
                    <a:cubicBezTo>
                      <a:pt x="18" y="22"/>
                      <a:pt x="18" y="22"/>
                      <a:pt x="18" y="22"/>
                    </a:cubicBezTo>
                    <a:cubicBezTo>
                      <a:pt x="1" y="4"/>
                      <a:pt x="1" y="4"/>
                      <a:pt x="1" y="4"/>
                    </a:cubicBezTo>
                    <a:cubicBezTo>
                      <a:pt x="0" y="3"/>
                      <a:pt x="1" y="3"/>
                      <a:pt x="1" y="3"/>
                    </a:cubicBezTo>
                    <a:cubicBezTo>
                      <a:pt x="1" y="2"/>
                      <a:pt x="2" y="2"/>
                      <a:pt x="2" y="3"/>
                    </a:cubicBezTo>
                    <a:cubicBezTo>
                      <a:pt x="18" y="20"/>
                      <a:pt x="18" y="20"/>
                      <a:pt x="18" y="20"/>
                    </a:cubicBezTo>
                    <a:cubicBezTo>
                      <a:pt x="30" y="1"/>
                      <a:pt x="30" y="1"/>
                      <a:pt x="30" y="1"/>
                    </a:cubicBezTo>
                    <a:cubicBezTo>
                      <a:pt x="30" y="0"/>
                      <a:pt x="30" y="0"/>
                      <a:pt x="31" y="0"/>
                    </a:cubicBezTo>
                    <a:cubicBezTo>
                      <a:pt x="31" y="1"/>
                      <a:pt x="31" y="1"/>
                      <a:pt x="31" y="2"/>
                    </a:cubicBezTo>
                    <a:cubicBezTo>
                      <a:pt x="19" y="22"/>
                      <a:pt x="19" y="22"/>
                      <a:pt x="19" y="22"/>
                    </a:cubicBezTo>
                    <a:cubicBezTo>
                      <a:pt x="19" y="22"/>
                      <a:pt x="19" y="22"/>
                      <a:pt x="19" y="22"/>
                    </a:cubicBezTo>
                    <a:cubicBezTo>
                      <a:pt x="19" y="22"/>
                      <a:pt x="19" y="22"/>
                      <a:pt x="19" y="22"/>
                    </a:cubicBezTo>
                    <a:close/>
                  </a:path>
                </a:pathLst>
              </a:custGeom>
              <a:solidFill>
                <a:srgbClr val="ADC2E5"/>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62" name="îşḻïdê"/>
              <p:cNvSpPr/>
              <p:nvPr/>
            </p:nvSpPr>
            <p:spPr bwMode="auto">
              <a:xfrm>
                <a:off x="4405451" y="2881991"/>
                <a:ext cx="803275" cy="979488"/>
              </a:xfrm>
              <a:custGeom>
                <a:avLst/>
                <a:gdLst>
                  <a:gd name="T0" fmla="*/ 506 w 506"/>
                  <a:gd name="T1" fmla="*/ 510 h 617"/>
                  <a:gd name="T2" fmla="*/ 351 w 506"/>
                  <a:gd name="T3" fmla="*/ 0 h 617"/>
                  <a:gd name="T4" fmla="*/ 0 w 506"/>
                  <a:gd name="T5" fmla="*/ 107 h 617"/>
                  <a:gd name="T6" fmla="*/ 162 w 506"/>
                  <a:gd name="T7" fmla="*/ 617 h 617"/>
                  <a:gd name="T8" fmla="*/ 506 w 506"/>
                  <a:gd name="T9" fmla="*/ 510 h 617"/>
                </a:gdLst>
                <a:ahLst/>
                <a:cxnLst>
                  <a:cxn ang="0">
                    <a:pos x="T0" y="T1"/>
                  </a:cxn>
                  <a:cxn ang="0">
                    <a:pos x="T2" y="T3"/>
                  </a:cxn>
                  <a:cxn ang="0">
                    <a:pos x="T4" y="T5"/>
                  </a:cxn>
                  <a:cxn ang="0">
                    <a:pos x="T6" y="T7"/>
                  </a:cxn>
                  <a:cxn ang="0">
                    <a:pos x="T8" y="T9"/>
                  </a:cxn>
                </a:cxnLst>
                <a:rect l="0" t="0" r="r" b="b"/>
                <a:pathLst>
                  <a:path w="506" h="617">
                    <a:moveTo>
                      <a:pt x="506" y="510"/>
                    </a:moveTo>
                    <a:lnTo>
                      <a:pt x="351" y="0"/>
                    </a:lnTo>
                    <a:lnTo>
                      <a:pt x="0" y="107"/>
                    </a:lnTo>
                    <a:lnTo>
                      <a:pt x="162" y="617"/>
                    </a:lnTo>
                    <a:lnTo>
                      <a:pt x="506" y="510"/>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63" name="íṥḷîďé"/>
              <p:cNvSpPr/>
              <p:nvPr/>
            </p:nvSpPr>
            <p:spPr bwMode="auto">
              <a:xfrm>
                <a:off x="4440376" y="3363004"/>
                <a:ext cx="158750" cy="287338"/>
              </a:xfrm>
              <a:custGeom>
                <a:avLst/>
                <a:gdLst>
                  <a:gd name="T0" fmla="*/ 18 w 27"/>
                  <a:gd name="T1" fmla="*/ 0 h 49"/>
                  <a:gd name="T2" fmla="*/ 1 w 27"/>
                  <a:gd name="T3" fmla="*/ 10 h 49"/>
                  <a:gd name="T4" fmla="*/ 4 w 27"/>
                  <a:gd name="T5" fmla="*/ 18 h 49"/>
                  <a:gd name="T6" fmla="*/ 1 w 27"/>
                  <a:gd name="T7" fmla="*/ 25 h 49"/>
                  <a:gd name="T8" fmla="*/ 5 w 27"/>
                  <a:gd name="T9" fmla="*/ 32 h 49"/>
                  <a:gd name="T10" fmla="*/ 10 w 27"/>
                  <a:gd name="T11" fmla="*/ 39 h 49"/>
                  <a:gd name="T12" fmla="*/ 14 w 27"/>
                  <a:gd name="T13" fmla="*/ 48 h 49"/>
                  <a:gd name="T14" fmla="*/ 26 w 27"/>
                  <a:gd name="T15" fmla="*/ 40 h 49"/>
                  <a:gd name="T16" fmla="*/ 21 w 27"/>
                  <a:gd name="T17" fmla="*/ 34 h 49"/>
                  <a:gd name="T18" fmla="*/ 23 w 27"/>
                  <a:gd name="T19" fmla="*/ 24 h 49"/>
                  <a:gd name="T20" fmla="*/ 19 w 27"/>
                  <a:gd name="T21" fmla="*/ 20 h 49"/>
                  <a:gd name="T22" fmla="*/ 22 w 27"/>
                  <a:gd name="T23" fmla="*/ 12 h 49"/>
                  <a:gd name="T24" fmla="*/ 18 w 27"/>
                  <a:gd name="T25" fmla="*/ 9 h 49"/>
                  <a:gd name="T26" fmla="*/ 18 w 27"/>
                  <a:gd name="T2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49">
                    <a:moveTo>
                      <a:pt x="18" y="0"/>
                    </a:moveTo>
                    <a:cubicBezTo>
                      <a:pt x="18" y="0"/>
                      <a:pt x="1" y="8"/>
                      <a:pt x="1" y="10"/>
                    </a:cubicBezTo>
                    <a:cubicBezTo>
                      <a:pt x="0" y="13"/>
                      <a:pt x="4" y="18"/>
                      <a:pt x="4" y="18"/>
                    </a:cubicBezTo>
                    <a:cubicBezTo>
                      <a:pt x="4" y="18"/>
                      <a:pt x="0" y="23"/>
                      <a:pt x="1" y="25"/>
                    </a:cubicBezTo>
                    <a:cubicBezTo>
                      <a:pt x="1" y="28"/>
                      <a:pt x="5" y="32"/>
                      <a:pt x="5" y="32"/>
                    </a:cubicBezTo>
                    <a:cubicBezTo>
                      <a:pt x="5" y="32"/>
                      <a:pt x="8" y="38"/>
                      <a:pt x="10" y="39"/>
                    </a:cubicBezTo>
                    <a:cubicBezTo>
                      <a:pt x="12" y="40"/>
                      <a:pt x="10" y="47"/>
                      <a:pt x="14" y="48"/>
                    </a:cubicBezTo>
                    <a:cubicBezTo>
                      <a:pt x="18" y="49"/>
                      <a:pt x="25" y="42"/>
                      <a:pt x="26" y="40"/>
                    </a:cubicBezTo>
                    <a:cubicBezTo>
                      <a:pt x="27" y="37"/>
                      <a:pt x="21" y="34"/>
                      <a:pt x="21" y="34"/>
                    </a:cubicBezTo>
                    <a:cubicBezTo>
                      <a:pt x="21" y="34"/>
                      <a:pt x="25" y="28"/>
                      <a:pt x="23" y="24"/>
                    </a:cubicBezTo>
                    <a:cubicBezTo>
                      <a:pt x="22" y="21"/>
                      <a:pt x="19" y="20"/>
                      <a:pt x="19" y="20"/>
                    </a:cubicBezTo>
                    <a:cubicBezTo>
                      <a:pt x="19" y="20"/>
                      <a:pt x="23" y="14"/>
                      <a:pt x="22" y="12"/>
                    </a:cubicBezTo>
                    <a:cubicBezTo>
                      <a:pt x="20" y="10"/>
                      <a:pt x="18" y="9"/>
                      <a:pt x="18" y="9"/>
                    </a:cubicBezTo>
                    <a:cubicBezTo>
                      <a:pt x="18" y="9"/>
                      <a:pt x="23" y="3"/>
                      <a:pt x="18" y="0"/>
                    </a:cubicBezTo>
                    <a:close/>
                  </a:path>
                </a:pathLst>
              </a:custGeom>
              <a:solidFill>
                <a:srgbClr val="FCFFF8"/>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70000" lnSpcReduction="20000"/>
              </a:bodyPr>
              <a:lstStyle/>
              <a:p>
                <a:pPr algn="ctr"/>
                <a:endParaRPr/>
              </a:p>
            </p:txBody>
          </p:sp>
          <p:sp>
            <p:nvSpPr>
              <p:cNvPr id="64" name="iṧlíḑe"/>
              <p:cNvSpPr/>
              <p:nvPr/>
            </p:nvSpPr>
            <p:spPr bwMode="auto">
              <a:xfrm>
                <a:off x="5021401" y="1681841"/>
                <a:ext cx="574675" cy="322263"/>
              </a:xfrm>
              <a:custGeom>
                <a:avLst/>
                <a:gdLst>
                  <a:gd name="T0" fmla="*/ 10 w 98"/>
                  <a:gd name="T1" fmla="*/ 53 h 55"/>
                  <a:gd name="T2" fmla="*/ 1 w 98"/>
                  <a:gd name="T3" fmla="*/ 41 h 55"/>
                  <a:gd name="T4" fmla="*/ 3 w 98"/>
                  <a:gd name="T5" fmla="*/ 27 h 55"/>
                  <a:gd name="T6" fmla="*/ 15 w 98"/>
                  <a:gd name="T7" fmla="*/ 19 h 55"/>
                  <a:gd name="T8" fmla="*/ 28 w 98"/>
                  <a:gd name="T9" fmla="*/ 2 h 55"/>
                  <a:gd name="T10" fmla="*/ 43 w 98"/>
                  <a:gd name="T11" fmla="*/ 2 h 55"/>
                  <a:gd name="T12" fmla="*/ 58 w 98"/>
                  <a:gd name="T13" fmla="*/ 5 h 55"/>
                  <a:gd name="T14" fmla="*/ 83 w 98"/>
                  <a:gd name="T15" fmla="*/ 2 h 55"/>
                  <a:gd name="T16" fmla="*/ 95 w 98"/>
                  <a:gd name="T17" fmla="*/ 13 h 55"/>
                  <a:gd name="T18" fmla="*/ 92 w 98"/>
                  <a:gd name="T19" fmla="*/ 36 h 55"/>
                  <a:gd name="T20" fmla="*/ 71 w 98"/>
                  <a:gd name="T21" fmla="*/ 45 h 55"/>
                  <a:gd name="T22" fmla="*/ 45 w 98"/>
                  <a:gd name="T23" fmla="*/ 41 h 55"/>
                  <a:gd name="T24" fmla="*/ 35 w 98"/>
                  <a:gd name="T25" fmla="*/ 46 h 55"/>
                  <a:gd name="T26" fmla="*/ 25 w 98"/>
                  <a:gd name="T27" fmla="*/ 52 h 55"/>
                  <a:gd name="T28" fmla="*/ 14 w 98"/>
                  <a:gd name="T29" fmla="*/ 50 h 55"/>
                  <a:gd name="T30" fmla="*/ 10 w 98"/>
                  <a:gd name="T31"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55">
                    <a:moveTo>
                      <a:pt x="10" y="53"/>
                    </a:moveTo>
                    <a:cubicBezTo>
                      <a:pt x="6" y="49"/>
                      <a:pt x="3" y="45"/>
                      <a:pt x="1" y="41"/>
                    </a:cubicBezTo>
                    <a:cubicBezTo>
                      <a:pt x="0" y="36"/>
                      <a:pt x="0" y="31"/>
                      <a:pt x="3" y="27"/>
                    </a:cubicBezTo>
                    <a:cubicBezTo>
                      <a:pt x="6" y="23"/>
                      <a:pt x="11" y="22"/>
                      <a:pt x="15" y="19"/>
                    </a:cubicBezTo>
                    <a:cubicBezTo>
                      <a:pt x="20" y="14"/>
                      <a:pt x="22" y="6"/>
                      <a:pt x="28" y="2"/>
                    </a:cubicBezTo>
                    <a:cubicBezTo>
                      <a:pt x="33" y="0"/>
                      <a:pt x="38" y="0"/>
                      <a:pt x="43" y="2"/>
                    </a:cubicBezTo>
                    <a:cubicBezTo>
                      <a:pt x="48" y="3"/>
                      <a:pt x="53" y="5"/>
                      <a:pt x="58" y="5"/>
                    </a:cubicBezTo>
                    <a:cubicBezTo>
                      <a:pt x="66" y="5"/>
                      <a:pt x="75" y="0"/>
                      <a:pt x="83" y="2"/>
                    </a:cubicBezTo>
                    <a:cubicBezTo>
                      <a:pt x="88" y="3"/>
                      <a:pt x="93" y="8"/>
                      <a:pt x="95" y="13"/>
                    </a:cubicBezTo>
                    <a:cubicBezTo>
                      <a:pt x="98" y="20"/>
                      <a:pt x="97" y="29"/>
                      <a:pt x="92" y="36"/>
                    </a:cubicBezTo>
                    <a:cubicBezTo>
                      <a:pt x="87" y="42"/>
                      <a:pt x="79" y="46"/>
                      <a:pt x="71" y="45"/>
                    </a:cubicBezTo>
                    <a:cubicBezTo>
                      <a:pt x="62" y="45"/>
                      <a:pt x="54" y="40"/>
                      <a:pt x="45" y="41"/>
                    </a:cubicBezTo>
                    <a:cubicBezTo>
                      <a:pt x="42" y="42"/>
                      <a:pt x="38" y="44"/>
                      <a:pt x="35" y="46"/>
                    </a:cubicBezTo>
                    <a:cubicBezTo>
                      <a:pt x="32" y="48"/>
                      <a:pt x="29" y="50"/>
                      <a:pt x="25" y="52"/>
                    </a:cubicBezTo>
                    <a:cubicBezTo>
                      <a:pt x="22" y="53"/>
                      <a:pt x="17" y="53"/>
                      <a:pt x="14" y="50"/>
                    </a:cubicBezTo>
                    <a:cubicBezTo>
                      <a:pt x="13" y="53"/>
                      <a:pt x="12" y="55"/>
                      <a:pt x="10" y="53"/>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87500" lnSpcReduction="20000"/>
              </a:bodyPr>
              <a:lstStyle/>
              <a:p>
                <a:pPr algn="ctr"/>
                <a:endParaRPr/>
              </a:p>
            </p:txBody>
          </p:sp>
        </p:grpSp>
      </p:grpSp>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—化学品的存储要求</a:t>
            </a:r>
          </a:p>
        </p:txBody>
      </p:sp>
      <p:sp>
        <p:nvSpPr>
          <p:cNvPr id="3" name="文本框 2"/>
          <p:cNvSpPr txBox="1"/>
          <p:nvPr/>
        </p:nvSpPr>
        <p:spPr>
          <a:xfrm>
            <a:off x="1005840" y="925195"/>
            <a:ext cx="4074795" cy="337185"/>
          </a:xfrm>
          <a:prstGeom prst="rect">
            <a:avLst/>
          </a:prstGeom>
          <a:noFill/>
        </p:spPr>
        <p:txBody>
          <a:bodyPr wrap="square" rtlCol="0" anchor="t">
            <a:spAutoFit/>
          </a:bodyPr>
          <a:lstStyle/>
          <a:p>
            <a:pPr>
              <a:lnSpc>
                <a:spcPct val="100000"/>
              </a:lnSpc>
            </a:pPr>
            <a:r>
              <a:rPr lang="zh-CN" altLang="en-US" sz="16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5.6.2.4 存储中化学品的隔离（参考标准）</a:t>
            </a:r>
            <a:endPar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4237990" y="1500505"/>
            <a:ext cx="4074795" cy="3322955"/>
          </a:xfrm>
          <a:prstGeom prst="rect">
            <a:avLst/>
          </a:prstGeom>
          <a:noFill/>
        </p:spPr>
        <p:txBody>
          <a:bodyPr wrap="square" rtlCol="0" anchor="t">
            <a:spAutoFit/>
          </a:bodyPr>
          <a:lstStyle/>
          <a:p>
            <a:pPr>
              <a:lnSpc>
                <a:spcPct val="15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化学品分类：</a:t>
            </a:r>
            <a:endPar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marL="179705" fontAlgn="auto">
              <a:lnSpc>
                <a:spcPct val="150000"/>
              </a:lnSpc>
            </a:pP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第1类爆炸品</a:t>
            </a:r>
          </a:p>
          <a:p>
            <a:pPr marL="179705" fontAlgn="auto">
              <a:lnSpc>
                <a:spcPct val="150000"/>
              </a:lnSpc>
            </a:pP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第2类压缩气体和液化气体</a:t>
            </a:r>
          </a:p>
          <a:p>
            <a:pPr marL="179705" fontAlgn="auto">
              <a:lnSpc>
                <a:spcPct val="150000"/>
              </a:lnSpc>
            </a:pP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第3类易燃气体</a:t>
            </a:r>
          </a:p>
          <a:p>
            <a:pPr marL="179705" fontAlgn="auto">
              <a:lnSpc>
                <a:spcPct val="150000"/>
              </a:lnSpc>
            </a:pP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第4类易燃固体、自燃物品和遇湿易燃物品</a:t>
            </a:r>
          </a:p>
          <a:p>
            <a:pPr marL="179705" fontAlgn="auto">
              <a:lnSpc>
                <a:spcPct val="150000"/>
              </a:lnSpc>
            </a:pP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第5类氧化剂和过氧化物</a:t>
            </a:r>
          </a:p>
          <a:p>
            <a:pPr marL="179705" fontAlgn="auto">
              <a:lnSpc>
                <a:spcPct val="150000"/>
              </a:lnSpc>
            </a:pP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第6类毒害品和感染性物品</a:t>
            </a:r>
          </a:p>
          <a:p>
            <a:pPr marL="179705" fontAlgn="auto">
              <a:lnSpc>
                <a:spcPct val="150000"/>
              </a:lnSpc>
            </a:pP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第7类放射性物品</a:t>
            </a:r>
          </a:p>
          <a:p>
            <a:pPr marL="179705" fontAlgn="auto">
              <a:lnSpc>
                <a:spcPct val="150000"/>
              </a:lnSpc>
            </a:pP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第8类腐蚀品</a:t>
            </a:r>
          </a:p>
          <a:p>
            <a:pPr>
              <a:lnSpc>
                <a:spcPct val="15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关注</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：不相容物质可能存在同一分类</a:t>
            </a:r>
          </a:p>
        </p:txBody>
      </p:sp>
      <p:grpSp>
        <p:nvGrpSpPr>
          <p:cNvPr id="6" name="f45a7be6-a86c-4e06-aca0-c0aae464c0b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2"/>
            </p:custDataLst>
          </p:nvPr>
        </p:nvGrpSpPr>
        <p:grpSpPr>
          <a:xfrm>
            <a:off x="323850" y="1910080"/>
            <a:ext cx="3679825" cy="2905125"/>
            <a:chOff x="3365501" y="1265238"/>
            <a:chExt cx="5470525" cy="4318000"/>
          </a:xfrm>
        </p:grpSpPr>
        <p:sp>
          <p:nvSpPr>
            <p:cNvPr id="11417" name="iŝḷîďê"/>
            <p:cNvSpPr/>
            <p:nvPr/>
          </p:nvSpPr>
          <p:spPr bwMode="auto">
            <a:xfrm>
              <a:off x="3937001" y="4613275"/>
              <a:ext cx="33338" cy="715963"/>
            </a:xfrm>
            <a:prstGeom prst="rect">
              <a:avLst/>
            </a:prstGeom>
            <a:solidFill>
              <a:srgbClr val="11080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1418" name="ïṧḻîdè"/>
            <p:cNvSpPr/>
            <p:nvPr/>
          </p:nvSpPr>
          <p:spPr bwMode="auto">
            <a:xfrm>
              <a:off x="3657601" y="5311775"/>
              <a:ext cx="592138" cy="165100"/>
            </a:xfrm>
            <a:custGeom>
              <a:avLst/>
              <a:gdLst>
                <a:gd name="T0" fmla="*/ 8 w 144"/>
                <a:gd name="T1" fmla="*/ 40 h 40"/>
                <a:gd name="T2" fmla="*/ 14 w 144"/>
                <a:gd name="T3" fmla="*/ 27 h 40"/>
                <a:gd name="T4" fmla="*/ 41 w 144"/>
                <a:gd name="T5" fmla="*/ 13 h 40"/>
                <a:gd name="T6" fmla="*/ 72 w 144"/>
                <a:gd name="T7" fmla="*/ 8 h 40"/>
                <a:gd name="T8" fmla="*/ 72 w 144"/>
                <a:gd name="T9" fmla="*/ 8 h 40"/>
                <a:gd name="T10" fmla="*/ 114 w 144"/>
                <a:gd name="T11" fmla="*/ 16 h 40"/>
                <a:gd name="T12" fmla="*/ 130 w 144"/>
                <a:gd name="T13" fmla="*/ 26 h 40"/>
                <a:gd name="T14" fmla="*/ 136 w 144"/>
                <a:gd name="T15" fmla="*/ 40 h 40"/>
                <a:gd name="T16" fmla="*/ 144 w 144"/>
                <a:gd name="T17" fmla="*/ 40 h 40"/>
                <a:gd name="T18" fmla="*/ 136 w 144"/>
                <a:gd name="T19" fmla="*/ 21 h 40"/>
                <a:gd name="T20" fmla="*/ 106 w 144"/>
                <a:gd name="T21" fmla="*/ 5 h 40"/>
                <a:gd name="T22" fmla="*/ 72 w 144"/>
                <a:gd name="T23" fmla="*/ 0 h 40"/>
                <a:gd name="T24" fmla="*/ 72 w 144"/>
                <a:gd name="T25" fmla="*/ 0 h 40"/>
                <a:gd name="T26" fmla="*/ 28 w 144"/>
                <a:gd name="T27" fmla="*/ 9 h 40"/>
                <a:gd name="T28" fmla="*/ 8 w 144"/>
                <a:gd name="T29" fmla="*/ 21 h 40"/>
                <a:gd name="T30" fmla="*/ 0 w 144"/>
                <a:gd name="T31" fmla="*/ 40 h 40"/>
                <a:gd name="T32" fmla="*/ 8 w 144"/>
                <a:gd name="T3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40">
                  <a:moveTo>
                    <a:pt x="8" y="40"/>
                  </a:moveTo>
                  <a:cubicBezTo>
                    <a:pt x="8" y="35"/>
                    <a:pt x="10" y="31"/>
                    <a:pt x="14" y="27"/>
                  </a:cubicBezTo>
                  <a:cubicBezTo>
                    <a:pt x="20" y="20"/>
                    <a:pt x="30" y="16"/>
                    <a:pt x="41" y="13"/>
                  </a:cubicBezTo>
                  <a:cubicBezTo>
                    <a:pt x="52" y="9"/>
                    <a:pt x="64" y="8"/>
                    <a:pt x="72" y="8"/>
                  </a:cubicBezTo>
                  <a:cubicBezTo>
                    <a:pt x="72" y="8"/>
                    <a:pt x="72" y="8"/>
                    <a:pt x="72" y="8"/>
                  </a:cubicBezTo>
                  <a:cubicBezTo>
                    <a:pt x="85" y="8"/>
                    <a:pt x="101" y="10"/>
                    <a:pt x="114" y="16"/>
                  </a:cubicBezTo>
                  <a:cubicBezTo>
                    <a:pt x="121" y="19"/>
                    <a:pt x="126" y="22"/>
                    <a:pt x="130" y="26"/>
                  </a:cubicBezTo>
                  <a:cubicBezTo>
                    <a:pt x="134" y="30"/>
                    <a:pt x="136" y="35"/>
                    <a:pt x="136" y="40"/>
                  </a:cubicBezTo>
                  <a:cubicBezTo>
                    <a:pt x="144" y="40"/>
                    <a:pt x="144" y="40"/>
                    <a:pt x="144" y="40"/>
                  </a:cubicBezTo>
                  <a:cubicBezTo>
                    <a:pt x="144" y="33"/>
                    <a:pt x="141" y="26"/>
                    <a:pt x="136" y="21"/>
                  </a:cubicBezTo>
                  <a:cubicBezTo>
                    <a:pt x="129" y="13"/>
                    <a:pt x="118" y="8"/>
                    <a:pt x="106" y="5"/>
                  </a:cubicBezTo>
                  <a:cubicBezTo>
                    <a:pt x="95" y="1"/>
                    <a:pt x="82" y="0"/>
                    <a:pt x="72" y="0"/>
                  </a:cubicBezTo>
                  <a:cubicBezTo>
                    <a:pt x="72" y="0"/>
                    <a:pt x="72" y="0"/>
                    <a:pt x="72" y="0"/>
                  </a:cubicBezTo>
                  <a:cubicBezTo>
                    <a:pt x="60" y="0"/>
                    <a:pt x="42" y="3"/>
                    <a:pt x="28" y="9"/>
                  </a:cubicBezTo>
                  <a:cubicBezTo>
                    <a:pt x="20" y="12"/>
                    <a:pt x="13" y="16"/>
                    <a:pt x="8" y="21"/>
                  </a:cubicBezTo>
                  <a:cubicBezTo>
                    <a:pt x="3" y="26"/>
                    <a:pt x="0" y="33"/>
                    <a:pt x="0" y="40"/>
                  </a:cubicBezTo>
                  <a:cubicBezTo>
                    <a:pt x="8" y="40"/>
                    <a:pt x="8" y="40"/>
                    <a:pt x="8" y="40"/>
                  </a:cubicBezTo>
                  <a:close/>
                </a:path>
              </a:pathLst>
            </a:custGeom>
            <a:solidFill>
              <a:srgbClr val="1108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19" name="ïṣlïḍé"/>
            <p:cNvSpPr/>
            <p:nvPr/>
          </p:nvSpPr>
          <p:spPr bwMode="auto">
            <a:xfrm>
              <a:off x="3937001" y="5332413"/>
              <a:ext cx="33338" cy="173038"/>
            </a:xfrm>
            <a:prstGeom prst="rect">
              <a:avLst/>
            </a:prstGeom>
            <a:solidFill>
              <a:srgbClr val="11080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1420" name="islíḍé"/>
            <p:cNvSpPr/>
            <p:nvPr/>
          </p:nvSpPr>
          <p:spPr bwMode="auto">
            <a:xfrm>
              <a:off x="3937001" y="5332413"/>
              <a:ext cx="33338" cy="173038"/>
            </a:xfrm>
            <a:custGeom>
              <a:avLst/>
              <a:gdLst>
                <a:gd name="T0" fmla="*/ 21 w 21"/>
                <a:gd name="T1" fmla="*/ 109 h 109"/>
                <a:gd name="T2" fmla="*/ 21 w 21"/>
                <a:gd name="T3" fmla="*/ 0 h 109"/>
                <a:gd name="T4" fmla="*/ 0 w 21"/>
                <a:gd name="T5" fmla="*/ 0 h 109"/>
                <a:gd name="T6" fmla="*/ 0 w 21"/>
                <a:gd name="T7" fmla="*/ 109 h 109"/>
              </a:gdLst>
              <a:ahLst/>
              <a:cxnLst>
                <a:cxn ang="0">
                  <a:pos x="T0" y="T1"/>
                </a:cxn>
                <a:cxn ang="0">
                  <a:pos x="T2" y="T3"/>
                </a:cxn>
                <a:cxn ang="0">
                  <a:pos x="T4" y="T5"/>
                </a:cxn>
                <a:cxn ang="0">
                  <a:pos x="T6" y="T7"/>
                </a:cxn>
              </a:cxnLst>
              <a:rect l="0" t="0" r="r" b="b"/>
              <a:pathLst>
                <a:path w="21" h="109">
                  <a:moveTo>
                    <a:pt x="21" y="109"/>
                  </a:moveTo>
                  <a:lnTo>
                    <a:pt x="21" y="0"/>
                  </a:lnTo>
                  <a:lnTo>
                    <a:pt x="0" y="0"/>
                  </a:lnTo>
                  <a:lnTo>
                    <a:pt x="0"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21" name="îslîḑè"/>
            <p:cNvSpPr/>
            <p:nvPr/>
          </p:nvSpPr>
          <p:spPr bwMode="auto">
            <a:xfrm>
              <a:off x="4184651" y="5456238"/>
              <a:ext cx="93663" cy="95250"/>
            </a:xfrm>
            <a:prstGeom prst="ellipse">
              <a:avLst/>
            </a:prstGeom>
            <a:solidFill>
              <a:srgbClr val="1108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22" name="íṣ1ïďè"/>
            <p:cNvSpPr/>
            <p:nvPr/>
          </p:nvSpPr>
          <p:spPr bwMode="auto">
            <a:xfrm>
              <a:off x="3908426" y="5456238"/>
              <a:ext cx="90488" cy="95250"/>
            </a:xfrm>
            <a:prstGeom prst="ellipse">
              <a:avLst/>
            </a:prstGeom>
            <a:solidFill>
              <a:srgbClr val="1108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23" name="išlïḓè"/>
            <p:cNvSpPr/>
            <p:nvPr/>
          </p:nvSpPr>
          <p:spPr bwMode="auto">
            <a:xfrm>
              <a:off x="3632201" y="5456238"/>
              <a:ext cx="90488" cy="95250"/>
            </a:xfrm>
            <a:prstGeom prst="ellipse">
              <a:avLst/>
            </a:prstGeom>
            <a:solidFill>
              <a:srgbClr val="1108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24" name="îŝḷïḓê"/>
            <p:cNvSpPr/>
            <p:nvPr/>
          </p:nvSpPr>
          <p:spPr bwMode="auto">
            <a:xfrm>
              <a:off x="3414713" y="3687763"/>
              <a:ext cx="852488" cy="987425"/>
            </a:xfrm>
            <a:custGeom>
              <a:avLst/>
              <a:gdLst>
                <a:gd name="T0" fmla="*/ 124 w 207"/>
                <a:gd name="T1" fmla="*/ 167 h 240"/>
                <a:gd name="T2" fmla="*/ 124 w 207"/>
                <a:gd name="T3" fmla="*/ 40 h 240"/>
                <a:gd name="T4" fmla="*/ 84 w 207"/>
                <a:gd name="T5" fmla="*/ 0 h 240"/>
                <a:gd name="T6" fmla="*/ 40 w 207"/>
                <a:gd name="T7" fmla="*/ 0 h 240"/>
                <a:gd name="T8" fmla="*/ 0 w 207"/>
                <a:gd name="T9" fmla="*/ 40 h 240"/>
                <a:gd name="T10" fmla="*/ 0 w 207"/>
                <a:gd name="T11" fmla="*/ 182 h 240"/>
                <a:gd name="T12" fmla="*/ 57 w 207"/>
                <a:gd name="T13" fmla="*/ 240 h 240"/>
                <a:gd name="T14" fmla="*/ 123 w 207"/>
                <a:gd name="T15" fmla="*/ 240 h 240"/>
                <a:gd name="T16" fmla="*/ 201 w 207"/>
                <a:gd name="T17" fmla="*/ 240 h 240"/>
                <a:gd name="T18" fmla="*/ 207 w 207"/>
                <a:gd name="T19" fmla="*/ 233 h 240"/>
                <a:gd name="T20" fmla="*/ 201 w 207"/>
                <a:gd name="T21" fmla="*/ 226 h 240"/>
                <a:gd name="T22" fmla="*/ 183 w 207"/>
                <a:gd name="T23" fmla="*/ 226 h 240"/>
                <a:gd name="T24" fmla="*/ 124 w 207"/>
                <a:gd name="T25" fmla="*/ 167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40">
                  <a:moveTo>
                    <a:pt x="124" y="167"/>
                  </a:moveTo>
                  <a:cubicBezTo>
                    <a:pt x="124" y="40"/>
                    <a:pt x="124" y="40"/>
                    <a:pt x="124" y="40"/>
                  </a:cubicBezTo>
                  <a:cubicBezTo>
                    <a:pt x="124" y="18"/>
                    <a:pt x="106" y="0"/>
                    <a:pt x="84" y="0"/>
                  </a:cubicBezTo>
                  <a:cubicBezTo>
                    <a:pt x="40" y="0"/>
                    <a:pt x="40" y="0"/>
                    <a:pt x="40" y="0"/>
                  </a:cubicBezTo>
                  <a:cubicBezTo>
                    <a:pt x="18" y="0"/>
                    <a:pt x="0" y="18"/>
                    <a:pt x="0" y="40"/>
                  </a:cubicBezTo>
                  <a:cubicBezTo>
                    <a:pt x="0" y="182"/>
                    <a:pt x="0" y="182"/>
                    <a:pt x="0" y="182"/>
                  </a:cubicBezTo>
                  <a:cubicBezTo>
                    <a:pt x="0" y="214"/>
                    <a:pt x="26" y="240"/>
                    <a:pt x="57" y="240"/>
                  </a:cubicBezTo>
                  <a:cubicBezTo>
                    <a:pt x="123" y="240"/>
                    <a:pt x="123" y="240"/>
                    <a:pt x="123" y="240"/>
                  </a:cubicBezTo>
                  <a:cubicBezTo>
                    <a:pt x="201" y="240"/>
                    <a:pt x="201" y="240"/>
                    <a:pt x="201" y="240"/>
                  </a:cubicBezTo>
                  <a:cubicBezTo>
                    <a:pt x="204" y="240"/>
                    <a:pt x="207" y="237"/>
                    <a:pt x="207" y="233"/>
                  </a:cubicBezTo>
                  <a:cubicBezTo>
                    <a:pt x="207" y="229"/>
                    <a:pt x="204" y="226"/>
                    <a:pt x="201" y="226"/>
                  </a:cubicBezTo>
                  <a:cubicBezTo>
                    <a:pt x="183" y="226"/>
                    <a:pt x="183" y="226"/>
                    <a:pt x="183" y="226"/>
                  </a:cubicBezTo>
                  <a:cubicBezTo>
                    <a:pt x="150" y="226"/>
                    <a:pt x="124" y="200"/>
                    <a:pt x="124" y="1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25" name="ïsḻíḋè"/>
            <p:cNvSpPr/>
            <p:nvPr/>
          </p:nvSpPr>
          <p:spPr bwMode="auto">
            <a:xfrm>
              <a:off x="4052888" y="3465513"/>
              <a:ext cx="1062038" cy="493713"/>
            </a:xfrm>
            <a:custGeom>
              <a:avLst/>
              <a:gdLst>
                <a:gd name="T0" fmla="*/ 255 w 258"/>
                <a:gd name="T1" fmla="*/ 14 h 120"/>
                <a:gd name="T2" fmla="*/ 245 w 258"/>
                <a:gd name="T3" fmla="*/ 16 h 120"/>
                <a:gd name="T4" fmla="*/ 237 w 258"/>
                <a:gd name="T5" fmla="*/ 18 h 120"/>
                <a:gd name="T6" fmla="*/ 248 w 258"/>
                <a:gd name="T7" fmla="*/ 15 h 120"/>
                <a:gd name="T8" fmla="*/ 247 w 258"/>
                <a:gd name="T9" fmla="*/ 10 h 120"/>
                <a:gd name="T10" fmla="*/ 224 w 258"/>
                <a:gd name="T11" fmla="*/ 15 h 120"/>
                <a:gd name="T12" fmla="*/ 220 w 258"/>
                <a:gd name="T13" fmla="*/ 16 h 120"/>
                <a:gd name="T14" fmla="*/ 215 w 258"/>
                <a:gd name="T15" fmla="*/ 15 h 120"/>
                <a:gd name="T16" fmla="*/ 215 w 258"/>
                <a:gd name="T17" fmla="*/ 15 h 120"/>
                <a:gd name="T18" fmla="*/ 215 w 258"/>
                <a:gd name="T19" fmla="*/ 15 h 120"/>
                <a:gd name="T20" fmla="*/ 216 w 258"/>
                <a:gd name="T21" fmla="*/ 14 h 120"/>
                <a:gd name="T22" fmla="*/ 223 w 258"/>
                <a:gd name="T23" fmla="*/ 9 h 120"/>
                <a:gd name="T24" fmla="*/ 218 w 258"/>
                <a:gd name="T25" fmla="*/ 4 h 120"/>
                <a:gd name="T26" fmla="*/ 207 w 258"/>
                <a:gd name="T27" fmla="*/ 11 h 120"/>
                <a:gd name="T28" fmla="*/ 193 w 258"/>
                <a:gd name="T29" fmla="*/ 17 h 120"/>
                <a:gd name="T30" fmla="*/ 190 w 258"/>
                <a:gd name="T31" fmla="*/ 19 h 120"/>
                <a:gd name="T32" fmla="*/ 187 w 258"/>
                <a:gd name="T33" fmla="*/ 22 h 120"/>
                <a:gd name="T34" fmla="*/ 182 w 258"/>
                <a:gd name="T35" fmla="*/ 25 h 120"/>
                <a:gd name="T36" fmla="*/ 172 w 258"/>
                <a:gd name="T37" fmla="*/ 30 h 120"/>
                <a:gd name="T38" fmla="*/ 152 w 258"/>
                <a:gd name="T39" fmla="*/ 41 h 120"/>
                <a:gd name="T40" fmla="*/ 112 w 258"/>
                <a:gd name="T41" fmla="*/ 63 h 120"/>
                <a:gd name="T42" fmla="*/ 99 w 258"/>
                <a:gd name="T43" fmla="*/ 71 h 120"/>
                <a:gd name="T44" fmla="*/ 95 w 258"/>
                <a:gd name="T45" fmla="*/ 65 h 120"/>
                <a:gd name="T46" fmla="*/ 52 w 258"/>
                <a:gd name="T47" fmla="*/ 9 h 120"/>
                <a:gd name="T48" fmla="*/ 25 w 258"/>
                <a:gd name="T49" fmla="*/ 2 h 120"/>
                <a:gd name="T50" fmla="*/ 12 w 258"/>
                <a:gd name="T51" fmla="*/ 3 h 120"/>
                <a:gd name="T52" fmla="*/ 2 w 258"/>
                <a:gd name="T53" fmla="*/ 12 h 120"/>
                <a:gd name="T54" fmla="*/ 5 w 258"/>
                <a:gd name="T55" fmla="*/ 29 h 120"/>
                <a:gd name="T56" fmla="*/ 30 w 258"/>
                <a:gd name="T57" fmla="*/ 63 h 120"/>
                <a:gd name="T58" fmla="*/ 64 w 258"/>
                <a:gd name="T59" fmla="*/ 100 h 120"/>
                <a:gd name="T60" fmla="*/ 85 w 258"/>
                <a:gd name="T61" fmla="*/ 115 h 120"/>
                <a:gd name="T62" fmla="*/ 96 w 258"/>
                <a:gd name="T63" fmla="*/ 119 h 120"/>
                <a:gd name="T64" fmla="*/ 110 w 258"/>
                <a:gd name="T65" fmla="*/ 115 h 120"/>
                <a:gd name="T66" fmla="*/ 115 w 258"/>
                <a:gd name="T67" fmla="*/ 112 h 120"/>
                <a:gd name="T68" fmla="*/ 120 w 258"/>
                <a:gd name="T69" fmla="*/ 107 h 120"/>
                <a:gd name="T70" fmla="*/ 173 w 258"/>
                <a:gd name="T71" fmla="*/ 62 h 120"/>
                <a:gd name="T72" fmla="*/ 195 w 258"/>
                <a:gd name="T73" fmla="*/ 42 h 120"/>
                <a:gd name="T74" fmla="*/ 217 w 258"/>
                <a:gd name="T75" fmla="*/ 35 h 120"/>
                <a:gd name="T76" fmla="*/ 217 w 258"/>
                <a:gd name="T77" fmla="*/ 35 h 120"/>
                <a:gd name="T78" fmla="*/ 247 w 258"/>
                <a:gd name="T79" fmla="*/ 33 h 120"/>
                <a:gd name="T80" fmla="*/ 246 w 258"/>
                <a:gd name="T81" fmla="*/ 28 h 120"/>
                <a:gd name="T82" fmla="*/ 228 w 258"/>
                <a:gd name="T83" fmla="*/ 31 h 120"/>
                <a:gd name="T84" fmla="*/ 229 w 258"/>
                <a:gd name="T85" fmla="*/ 30 h 120"/>
                <a:gd name="T86" fmla="*/ 237 w 258"/>
                <a:gd name="T87" fmla="*/ 29 h 120"/>
                <a:gd name="T88" fmla="*/ 254 w 258"/>
                <a:gd name="T89" fmla="*/ 26 h 120"/>
                <a:gd name="T90" fmla="*/ 252 w 258"/>
                <a:gd name="T91" fmla="*/ 21 h 120"/>
                <a:gd name="T92" fmla="*/ 235 w 258"/>
                <a:gd name="T93" fmla="*/ 24 h 120"/>
                <a:gd name="T94" fmla="*/ 229 w 258"/>
                <a:gd name="T95" fmla="*/ 25 h 120"/>
                <a:gd name="T96" fmla="*/ 229 w 258"/>
                <a:gd name="T97" fmla="*/ 24 h 120"/>
                <a:gd name="T98" fmla="*/ 236 w 258"/>
                <a:gd name="T99" fmla="*/ 23 h 120"/>
                <a:gd name="T100" fmla="*/ 247 w 258"/>
                <a:gd name="T101" fmla="*/ 21 h 120"/>
                <a:gd name="T102" fmla="*/ 254 w 258"/>
                <a:gd name="T103" fmla="*/ 19 h 120"/>
                <a:gd name="T104" fmla="*/ 257 w 258"/>
                <a:gd name="T105" fmla="*/ 18 h 120"/>
                <a:gd name="T106" fmla="*/ 257 w 258"/>
                <a:gd name="T107" fmla="*/ 18 h 120"/>
                <a:gd name="T108" fmla="*/ 255 w 258"/>
                <a:gd name="T109" fmla="*/ 1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8" h="120">
                  <a:moveTo>
                    <a:pt x="255" y="14"/>
                  </a:moveTo>
                  <a:cubicBezTo>
                    <a:pt x="252" y="14"/>
                    <a:pt x="248" y="16"/>
                    <a:pt x="245" y="16"/>
                  </a:cubicBezTo>
                  <a:cubicBezTo>
                    <a:pt x="244" y="16"/>
                    <a:pt x="238" y="18"/>
                    <a:pt x="237" y="18"/>
                  </a:cubicBezTo>
                  <a:cubicBezTo>
                    <a:pt x="239" y="17"/>
                    <a:pt x="246" y="15"/>
                    <a:pt x="248" y="15"/>
                  </a:cubicBezTo>
                  <a:cubicBezTo>
                    <a:pt x="251" y="14"/>
                    <a:pt x="250" y="9"/>
                    <a:pt x="247" y="10"/>
                  </a:cubicBezTo>
                  <a:cubicBezTo>
                    <a:pt x="239" y="12"/>
                    <a:pt x="232" y="15"/>
                    <a:pt x="224" y="15"/>
                  </a:cubicBezTo>
                  <a:cubicBezTo>
                    <a:pt x="223" y="16"/>
                    <a:pt x="221" y="16"/>
                    <a:pt x="220" y="16"/>
                  </a:cubicBezTo>
                  <a:cubicBezTo>
                    <a:pt x="218" y="16"/>
                    <a:pt x="217" y="16"/>
                    <a:pt x="215" y="15"/>
                  </a:cubicBezTo>
                  <a:cubicBezTo>
                    <a:pt x="215" y="15"/>
                    <a:pt x="215" y="15"/>
                    <a:pt x="215" y="15"/>
                  </a:cubicBezTo>
                  <a:cubicBezTo>
                    <a:pt x="215" y="15"/>
                    <a:pt x="215" y="15"/>
                    <a:pt x="215" y="15"/>
                  </a:cubicBezTo>
                  <a:cubicBezTo>
                    <a:pt x="216" y="14"/>
                    <a:pt x="216" y="14"/>
                    <a:pt x="216" y="14"/>
                  </a:cubicBezTo>
                  <a:cubicBezTo>
                    <a:pt x="219" y="13"/>
                    <a:pt x="221" y="11"/>
                    <a:pt x="223" y="9"/>
                  </a:cubicBezTo>
                  <a:cubicBezTo>
                    <a:pt x="226" y="5"/>
                    <a:pt x="221" y="0"/>
                    <a:pt x="218" y="4"/>
                  </a:cubicBezTo>
                  <a:cubicBezTo>
                    <a:pt x="215" y="7"/>
                    <a:pt x="211" y="9"/>
                    <a:pt x="207" y="11"/>
                  </a:cubicBezTo>
                  <a:cubicBezTo>
                    <a:pt x="202" y="13"/>
                    <a:pt x="197" y="14"/>
                    <a:pt x="193" y="17"/>
                  </a:cubicBezTo>
                  <a:cubicBezTo>
                    <a:pt x="192" y="17"/>
                    <a:pt x="191" y="18"/>
                    <a:pt x="190" y="19"/>
                  </a:cubicBezTo>
                  <a:cubicBezTo>
                    <a:pt x="189" y="20"/>
                    <a:pt x="188" y="21"/>
                    <a:pt x="187" y="22"/>
                  </a:cubicBezTo>
                  <a:cubicBezTo>
                    <a:pt x="186" y="24"/>
                    <a:pt x="184" y="24"/>
                    <a:pt x="182" y="25"/>
                  </a:cubicBezTo>
                  <a:cubicBezTo>
                    <a:pt x="179" y="27"/>
                    <a:pt x="176" y="28"/>
                    <a:pt x="172" y="30"/>
                  </a:cubicBezTo>
                  <a:cubicBezTo>
                    <a:pt x="165" y="34"/>
                    <a:pt x="159" y="37"/>
                    <a:pt x="152" y="41"/>
                  </a:cubicBezTo>
                  <a:cubicBezTo>
                    <a:pt x="138" y="48"/>
                    <a:pt x="125" y="55"/>
                    <a:pt x="112" y="63"/>
                  </a:cubicBezTo>
                  <a:cubicBezTo>
                    <a:pt x="108" y="66"/>
                    <a:pt x="103" y="68"/>
                    <a:pt x="99" y="71"/>
                  </a:cubicBezTo>
                  <a:cubicBezTo>
                    <a:pt x="97" y="69"/>
                    <a:pt x="96" y="67"/>
                    <a:pt x="95" y="65"/>
                  </a:cubicBezTo>
                  <a:cubicBezTo>
                    <a:pt x="82" y="47"/>
                    <a:pt x="69" y="25"/>
                    <a:pt x="52" y="9"/>
                  </a:cubicBezTo>
                  <a:cubicBezTo>
                    <a:pt x="45" y="2"/>
                    <a:pt x="34" y="2"/>
                    <a:pt x="25" y="2"/>
                  </a:cubicBezTo>
                  <a:cubicBezTo>
                    <a:pt x="20" y="2"/>
                    <a:pt x="16" y="2"/>
                    <a:pt x="12" y="3"/>
                  </a:cubicBezTo>
                  <a:cubicBezTo>
                    <a:pt x="7" y="5"/>
                    <a:pt x="3" y="8"/>
                    <a:pt x="2" y="12"/>
                  </a:cubicBezTo>
                  <a:cubicBezTo>
                    <a:pt x="0" y="17"/>
                    <a:pt x="2" y="24"/>
                    <a:pt x="5" y="29"/>
                  </a:cubicBezTo>
                  <a:cubicBezTo>
                    <a:pt x="11" y="43"/>
                    <a:pt x="20" y="52"/>
                    <a:pt x="30" y="63"/>
                  </a:cubicBezTo>
                  <a:cubicBezTo>
                    <a:pt x="40" y="76"/>
                    <a:pt x="52" y="88"/>
                    <a:pt x="64" y="100"/>
                  </a:cubicBezTo>
                  <a:cubicBezTo>
                    <a:pt x="70" y="107"/>
                    <a:pt x="77" y="112"/>
                    <a:pt x="85" y="115"/>
                  </a:cubicBezTo>
                  <a:cubicBezTo>
                    <a:pt x="88" y="117"/>
                    <a:pt x="92" y="119"/>
                    <a:pt x="96" y="119"/>
                  </a:cubicBezTo>
                  <a:cubicBezTo>
                    <a:pt x="102" y="120"/>
                    <a:pt x="106" y="118"/>
                    <a:pt x="110" y="115"/>
                  </a:cubicBezTo>
                  <a:cubicBezTo>
                    <a:pt x="112" y="114"/>
                    <a:pt x="114" y="113"/>
                    <a:pt x="115" y="112"/>
                  </a:cubicBezTo>
                  <a:cubicBezTo>
                    <a:pt x="116" y="110"/>
                    <a:pt x="118" y="109"/>
                    <a:pt x="120" y="107"/>
                  </a:cubicBezTo>
                  <a:cubicBezTo>
                    <a:pt x="138" y="92"/>
                    <a:pt x="155" y="77"/>
                    <a:pt x="173" y="62"/>
                  </a:cubicBezTo>
                  <a:cubicBezTo>
                    <a:pt x="180" y="55"/>
                    <a:pt x="188" y="48"/>
                    <a:pt x="195" y="42"/>
                  </a:cubicBezTo>
                  <a:cubicBezTo>
                    <a:pt x="202" y="37"/>
                    <a:pt x="209" y="35"/>
                    <a:pt x="217" y="35"/>
                  </a:cubicBezTo>
                  <a:cubicBezTo>
                    <a:pt x="217" y="35"/>
                    <a:pt x="217" y="35"/>
                    <a:pt x="217" y="35"/>
                  </a:cubicBezTo>
                  <a:cubicBezTo>
                    <a:pt x="226" y="37"/>
                    <a:pt x="239" y="36"/>
                    <a:pt x="247" y="33"/>
                  </a:cubicBezTo>
                  <a:cubicBezTo>
                    <a:pt x="250" y="33"/>
                    <a:pt x="249" y="28"/>
                    <a:pt x="246" y="28"/>
                  </a:cubicBezTo>
                  <a:cubicBezTo>
                    <a:pt x="242" y="29"/>
                    <a:pt x="232" y="31"/>
                    <a:pt x="228" y="31"/>
                  </a:cubicBezTo>
                  <a:cubicBezTo>
                    <a:pt x="229" y="30"/>
                    <a:pt x="229" y="30"/>
                    <a:pt x="229" y="30"/>
                  </a:cubicBezTo>
                  <a:cubicBezTo>
                    <a:pt x="231" y="30"/>
                    <a:pt x="234" y="30"/>
                    <a:pt x="237" y="29"/>
                  </a:cubicBezTo>
                  <a:cubicBezTo>
                    <a:pt x="241" y="29"/>
                    <a:pt x="250" y="26"/>
                    <a:pt x="254" y="26"/>
                  </a:cubicBezTo>
                  <a:cubicBezTo>
                    <a:pt x="257" y="25"/>
                    <a:pt x="256" y="20"/>
                    <a:pt x="252" y="21"/>
                  </a:cubicBezTo>
                  <a:cubicBezTo>
                    <a:pt x="248" y="21"/>
                    <a:pt x="240" y="24"/>
                    <a:pt x="235" y="24"/>
                  </a:cubicBezTo>
                  <a:cubicBezTo>
                    <a:pt x="233" y="25"/>
                    <a:pt x="231" y="25"/>
                    <a:pt x="229" y="25"/>
                  </a:cubicBezTo>
                  <a:cubicBezTo>
                    <a:pt x="229" y="24"/>
                    <a:pt x="229" y="24"/>
                    <a:pt x="229" y="24"/>
                  </a:cubicBezTo>
                  <a:cubicBezTo>
                    <a:pt x="232" y="24"/>
                    <a:pt x="234" y="24"/>
                    <a:pt x="236" y="23"/>
                  </a:cubicBezTo>
                  <a:cubicBezTo>
                    <a:pt x="238" y="23"/>
                    <a:pt x="245" y="22"/>
                    <a:pt x="247" y="21"/>
                  </a:cubicBezTo>
                  <a:cubicBezTo>
                    <a:pt x="249" y="21"/>
                    <a:pt x="252" y="19"/>
                    <a:pt x="254" y="19"/>
                  </a:cubicBezTo>
                  <a:cubicBezTo>
                    <a:pt x="255" y="20"/>
                    <a:pt x="256" y="19"/>
                    <a:pt x="257" y="18"/>
                  </a:cubicBezTo>
                  <a:cubicBezTo>
                    <a:pt x="257" y="18"/>
                    <a:pt x="257" y="18"/>
                    <a:pt x="257" y="18"/>
                  </a:cubicBezTo>
                  <a:cubicBezTo>
                    <a:pt x="258" y="17"/>
                    <a:pt x="257" y="15"/>
                    <a:pt x="255" y="14"/>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26" name="ïṥlídê"/>
            <p:cNvSpPr/>
            <p:nvPr/>
          </p:nvSpPr>
          <p:spPr bwMode="auto">
            <a:xfrm>
              <a:off x="4357688" y="5110163"/>
              <a:ext cx="411163" cy="449263"/>
            </a:xfrm>
            <a:custGeom>
              <a:avLst/>
              <a:gdLst>
                <a:gd name="T0" fmla="*/ 57 w 100"/>
                <a:gd name="T1" fmla="*/ 37 h 109"/>
                <a:gd name="T2" fmla="*/ 61 w 100"/>
                <a:gd name="T3" fmla="*/ 61 h 109"/>
                <a:gd name="T4" fmla="*/ 97 w 100"/>
                <a:gd name="T5" fmla="*/ 91 h 109"/>
                <a:gd name="T6" fmla="*/ 99 w 100"/>
                <a:gd name="T7" fmla="*/ 95 h 109"/>
                <a:gd name="T8" fmla="*/ 96 w 100"/>
                <a:gd name="T9" fmla="*/ 101 h 109"/>
                <a:gd name="T10" fmla="*/ 50 w 100"/>
                <a:gd name="T11" fmla="*/ 90 h 109"/>
                <a:gd name="T12" fmla="*/ 6 w 100"/>
                <a:gd name="T13" fmla="*/ 73 h 109"/>
                <a:gd name="T14" fmla="*/ 1 w 100"/>
                <a:gd name="T15" fmla="*/ 63 h 109"/>
                <a:gd name="T16" fmla="*/ 19 w 100"/>
                <a:gd name="T17" fmla="*/ 21 h 109"/>
                <a:gd name="T18" fmla="*/ 22 w 100"/>
                <a:gd name="T19" fmla="*/ 15 h 109"/>
                <a:gd name="T20" fmla="*/ 48 w 100"/>
                <a:gd name="T21" fmla="*/ 4 h 109"/>
                <a:gd name="T22" fmla="*/ 59 w 100"/>
                <a:gd name="T23" fmla="*/ 28 h 109"/>
                <a:gd name="T24" fmla="*/ 57 w 100"/>
                <a:gd name="T25"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109">
                  <a:moveTo>
                    <a:pt x="57" y="37"/>
                  </a:moveTo>
                  <a:cubicBezTo>
                    <a:pt x="56" y="45"/>
                    <a:pt x="55" y="53"/>
                    <a:pt x="61" y="61"/>
                  </a:cubicBezTo>
                  <a:cubicBezTo>
                    <a:pt x="70" y="74"/>
                    <a:pt x="87" y="79"/>
                    <a:pt x="97" y="91"/>
                  </a:cubicBezTo>
                  <a:cubicBezTo>
                    <a:pt x="98" y="92"/>
                    <a:pt x="99" y="93"/>
                    <a:pt x="99" y="95"/>
                  </a:cubicBezTo>
                  <a:cubicBezTo>
                    <a:pt x="100" y="97"/>
                    <a:pt x="98" y="100"/>
                    <a:pt x="96" y="101"/>
                  </a:cubicBezTo>
                  <a:cubicBezTo>
                    <a:pt x="83" y="109"/>
                    <a:pt x="61" y="95"/>
                    <a:pt x="50" y="90"/>
                  </a:cubicBezTo>
                  <a:cubicBezTo>
                    <a:pt x="35" y="84"/>
                    <a:pt x="20" y="78"/>
                    <a:pt x="6" y="73"/>
                  </a:cubicBezTo>
                  <a:cubicBezTo>
                    <a:pt x="2" y="71"/>
                    <a:pt x="0" y="67"/>
                    <a:pt x="1" y="63"/>
                  </a:cubicBezTo>
                  <a:cubicBezTo>
                    <a:pt x="19" y="21"/>
                    <a:pt x="19" y="21"/>
                    <a:pt x="19" y="21"/>
                  </a:cubicBezTo>
                  <a:cubicBezTo>
                    <a:pt x="22" y="15"/>
                    <a:pt x="22" y="15"/>
                    <a:pt x="22" y="15"/>
                  </a:cubicBezTo>
                  <a:cubicBezTo>
                    <a:pt x="26" y="5"/>
                    <a:pt x="38" y="0"/>
                    <a:pt x="48" y="4"/>
                  </a:cubicBezTo>
                  <a:cubicBezTo>
                    <a:pt x="56" y="8"/>
                    <a:pt x="61" y="18"/>
                    <a:pt x="59" y="28"/>
                  </a:cubicBezTo>
                  <a:cubicBezTo>
                    <a:pt x="59" y="31"/>
                    <a:pt x="58" y="34"/>
                    <a:pt x="57" y="37"/>
                  </a:cubicBezTo>
                </a:path>
              </a:pathLst>
            </a:custGeom>
            <a:solidFill>
              <a:srgbClr val="1108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27" name="îś1îḍè"/>
            <p:cNvSpPr/>
            <p:nvPr/>
          </p:nvSpPr>
          <p:spPr bwMode="auto">
            <a:xfrm>
              <a:off x="5089526" y="5218113"/>
              <a:ext cx="547688" cy="320675"/>
            </a:xfrm>
            <a:custGeom>
              <a:avLst/>
              <a:gdLst>
                <a:gd name="T0" fmla="*/ 51 w 133"/>
                <a:gd name="T1" fmla="*/ 20 h 78"/>
                <a:gd name="T2" fmla="*/ 57 w 133"/>
                <a:gd name="T3" fmla="*/ 25 h 78"/>
                <a:gd name="T4" fmla="*/ 83 w 133"/>
                <a:gd name="T5" fmla="*/ 30 h 78"/>
                <a:gd name="T6" fmla="*/ 109 w 133"/>
                <a:gd name="T7" fmla="*/ 19 h 78"/>
                <a:gd name="T8" fmla="*/ 119 w 133"/>
                <a:gd name="T9" fmla="*/ 20 h 78"/>
                <a:gd name="T10" fmla="*/ 104 w 133"/>
                <a:gd name="T11" fmla="*/ 47 h 78"/>
                <a:gd name="T12" fmla="*/ 61 w 133"/>
                <a:gd name="T13" fmla="*/ 74 h 78"/>
                <a:gd name="T14" fmla="*/ 52 w 133"/>
                <a:gd name="T15" fmla="*/ 77 h 78"/>
                <a:gd name="T16" fmla="*/ 25 w 133"/>
                <a:gd name="T17" fmla="*/ 55 h 78"/>
                <a:gd name="T18" fmla="*/ 10 w 133"/>
                <a:gd name="T19" fmla="*/ 39 h 78"/>
                <a:gd name="T20" fmla="*/ 3 w 133"/>
                <a:gd name="T21" fmla="*/ 17 h 78"/>
                <a:gd name="T22" fmla="*/ 7 w 133"/>
                <a:gd name="T23" fmla="*/ 13 h 78"/>
                <a:gd name="T24" fmla="*/ 13 w 133"/>
                <a:gd name="T25" fmla="*/ 6 h 78"/>
                <a:gd name="T26" fmla="*/ 38 w 133"/>
                <a:gd name="T27" fmla="*/ 7 h 78"/>
                <a:gd name="T28" fmla="*/ 51 w 133"/>
                <a:gd name="T29" fmla="*/ 2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78">
                  <a:moveTo>
                    <a:pt x="51" y="20"/>
                  </a:moveTo>
                  <a:cubicBezTo>
                    <a:pt x="53" y="22"/>
                    <a:pt x="55" y="23"/>
                    <a:pt x="57" y="25"/>
                  </a:cubicBezTo>
                  <a:cubicBezTo>
                    <a:pt x="64" y="30"/>
                    <a:pt x="75" y="33"/>
                    <a:pt x="83" y="30"/>
                  </a:cubicBezTo>
                  <a:cubicBezTo>
                    <a:pt x="92" y="26"/>
                    <a:pt x="100" y="21"/>
                    <a:pt x="109" y="19"/>
                  </a:cubicBezTo>
                  <a:cubicBezTo>
                    <a:pt x="113" y="18"/>
                    <a:pt x="116" y="18"/>
                    <a:pt x="119" y="20"/>
                  </a:cubicBezTo>
                  <a:cubicBezTo>
                    <a:pt x="133" y="27"/>
                    <a:pt x="110" y="43"/>
                    <a:pt x="104" y="47"/>
                  </a:cubicBezTo>
                  <a:cubicBezTo>
                    <a:pt x="90" y="56"/>
                    <a:pt x="75" y="65"/>
                    <a:pt x="61" y="74"/>
                  </a:cubicBezTo>
                  <a:cubicBezTo>
                    <a:pt x="58" y="75"/>
                    <a:pt x="55" y="77"/>
                    <a:pt x="52" y="77"/>
                  </a:cubicBezTo>
                  <a:cubicBezTo>
                    <a:pt x="39" y="78"/>
                    <a:pt x="32" y="64"/>
                    <a:pt x="25" y="55"/>
                  </a:cubicBezTo>
                  <a:cubicBezTo>
                    <a:pt x="21" y="49"/>
                    <a:pt x="15" y="44"/>
                    <a:pt x="10" y="39"/>
                  </a:cubicBezTo>
                  <a:cubicBezTo>
                    <a:pt x="7" y="34"/>
                    <a:pt x="0" y="22"/>
                    <a:pt x="3" y="17"/>
                  </a:cubicBezTo>
                  <a:cubicBezTo>
                    <a:pt x="4" y="15"/>
                    <a:pt x="6" y="14"/>
                    <a:pt x="7" y="13"/>
                  </a:cubicBezTo>
                  <a:cubicBezTo>
                    <a:pt x="9" y="11"/>
                    <a:pt x="10" y="8"/>
                    <a:pt x="13" y="6"/>
                  </a:cubicBezTo>
                  <a:cubicBezTo>
                    <a:pt x="19" y="0"/>
                    <a:pt x="30" y="2"/>
                    <a:pt x="38" y="7"/>
                  </a:cubicBezTo>
                  <a:cubicBezTo>
                    <a:pt x="43" y="10"/>
                    <a:pt x="47" y="15"/>
                    <a:pt x="51" y="20"/>
                  </a:cubicBezTo>
                </a:path>
              </a:pathLst>
            </a:custGeom>
            <a:solidFill>
              <a:srgbClr val="1108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28" name="íşḷïḑé"/>
            <p:cNvSpPr/>
            <p:nvPr/>
          </p:nvSpPr>
          <p:spPr bwMode="auto">
            <a:xfrm>
              <a:off x="4176713" y="4070350"/>
              <a:ext cx="3175"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E6AC8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29" name="îsľïḓé"/>
            <p:cNvSpPr/>
            <p:nvPr/>
          </p:nvSpPr>
          <p:spPr bwMode="auto">
            <a:xfrm>
              <a:off x="4056063" y="3482975"/>
              <a:ext cx="1588" cy="11113"/>
            </a:xfrm>
            <a:prstGeom prst="rect">
              <a:avLst/>
            </a:prstGeom>
            <a:solidFill>
              <a:srgbClr val="E6AC8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1430" name="îṧľiḓé"/>
            <p:cNvSpPr/>
            <p:nvPr/>
          </p:nvSpPr>
          <p:spPr bwMode="auto">
            <a:xfrm>
              <a:off x="4176713" y="4062413"/>
              <a:ext cx="0" cy="7938"/>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0"/>
                    <a:pt x="0" y="0"/>
                    <a:pt x="0" y="0"/>
                  </a:cubicBezTo>
                  <a:close/>
                </a:path>
              </a:pathLst>
            </a:custGeom>
            <a:solidFill>
              <a:srgbClr val="E6AC8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31" name="íşľîdè"/>
            <p:cNvSpPr/>
            <p:nvPr/>
          </p:nvSpPr>
          <p:spPr bwMode="auto">
            <a:xfrm>
              <a:off x="4179888" y="4037013"/>
              <a:ext cx="173038" cy="103188"/>
            </a:xfrm>
            <a:custGeom>
              <a:avLst/>
              <a:gdLst>
                <a:gd name="T0" fmla="*/ 41 w 42"/>
                <a:gd name="T1" fmla="*/ 0 h 25"/>
                <a:gd name="T2" fmla="*/ 0 w 42"/>
                <a:gd name="T3" fmla="*/ 8 h 25"/>
                <a:gd name="T4" fmla="*/ 24 w 42"/>
                <a:gd name="T5" fmla="*/ 23 h 25"/>
                <a:gd name="T6" fmla="*/ 41 w 42"/>
                <a:gd name="T7" fmla="*/ 0 h 25"/>
              </a:gdLst>
              <a:ahLst/>
              <a:cxnLst>
                <a:cxn ang="0">
                  <a:pos x="T0" y="T1"/>
                </a:cxn>
                <a:cxn ang="0">
                  <a:pos x="T2" y="T3"/>
                </a:cxn>
                <a:cxn ang="0">
                  <a:pos x="T4" y="T5"/>
                </a:cxn>
                <a:cxn ang="0">
                  <a:pos x="T6" y="T7"/>
                </a:cxn>
              </a:cxnLst>
              <a:rect l="0" t="0" r="r" b="b"/>
              <a:pathLst>
                <a:path w="42" h="25">
                  <a:moveTo>
                    <a:pt x="41" y="0"/>
                  </a:moveTo>
                  <a:cubicBezTo>
                    <a:pt x="0" y="8"/>
                    <a:pt x="0" y="8"/>
                    <a:pt x="0" y="8"/>
                  </a:cubicBezTo>
                  <a:cubicBezTo>
                    <a:pt x="3" y="19"/>
                    <a:pt x="13" y="25"/>
                    <a:pt x="24" y="23"/>
                  </a:cubicBezTo>
                  <a:cubicBezTo>
                    <a:pt x="35" y="21"/>
                    <a:pt x="42" y="11"/>
                    <a:pt x="41" y="0"/>
                  </a:cubicBezTo>
                  <a:close/>
                </a:path>
              </a:pathLst>
            </a:custGeom>
            <a:solidFill>
              <a:srgbClr val="E6AC8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32" name="ïşḷíḋé"/>
            <p:cNvSpPr/>
            <p:nvPr/>
          </p:nvSpPr>
          <p:spPr bwMode="auto">
            <a:xfrm>
              <a:off x="4278313" y="3452813"/>
              <a:ext cx="20638" cy="160338"/>
            </a:xfrm>
            <a:custGeom>
              <a:avLst/>
              <a:gdLst>
                <a:gd name="T0" fmla="*/ 13 w 13"/>
                <a:gd name="T1" fmla="*/ 101 h 101"/>
                <a:gd name="T2" fmla="*/ 0 w 13"/>
                <a:gd name="T3" fmla="*/ 0 h 101"/>
                <a:gd name="T4" fmla="*/ 13 w 13"/>
                <a:gd name="T5" fmla="*/ 101 h 101"/>
                <a:gd name="T6" fmla="*/ 13 w 13"/>
                <a:gd name="T7" fmla="*/ 101 h 101"/>
              </a:gdLst>
              <a:ahLst/>
              <a:cxnLst>
                <a:cxn ang="0">
                  <a:pos x="T0" y="T1"/>
                </a:cxn>
                <a:cxn ang="0">
                  <a:pos x="T2" y="T3"/>
                </a:cxn>
                <a:cxn ang="0">
                  <a:pos x="T4" y="T5"/>
                </a:cxn>
                <a:cxn ang="0">
                  <a:pos x="T6" y="T7"/>
                </a:cxn>
              </a:cxnLst>
              <a:rect l="0" t="0" r="r" b="b"/>
              <a:pathLst>
                <a:path w="13" h="101">
                  <a:moveTo>
                    <a:pt x="13" y="101"/>
                  </a:moveTo>
                  <a:lnTo>
                    <a:pt x="0" y="0"/>
                  </a:lnTo>
                  <a:lnTo>
                    <a:pt x="13" y="101"/>
                  </a:lnTo>
                  <a:lnTo>
                    <a:pt x="13" y="101"/>
                  </a:lnTo>
                  <a:close/>
                </a:path>
              </a:pathLst>
            </a:custGeom>
            <a:solidFill>
              <a:srgbClr val="D1833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33" name="í$ľíḍê"/>
            <p:cNvSpPr/>
            <p:nvPr/>
          </p:nvSpPr>
          <p:spPr bwMode="auto">
            <a:xfrm>
              <a:off x="4035426" y="3309938"/>
              <a:ext cx="325438" cy="439738"/>
            </a:xfrm>
            <a:custGeom>
              <a:avLst/>
              <a:gdLst>
                <a:gd name="T0" fmla="*/ 58 w 79"/>
                <a:gd name="T1" fmla="*/ 35 h 107"/>
                <a:gd name="T2" fmla="*/ 56 w 79"/>
                <a:gd name="T3" fmla="*/ 32 h 107"/>
                <a:gd name="T4" fmla="*/ 29 w 79"/>
                <a:gd name="T5" fmla="*/ 7 h 107"/>
                <a:gd name="T6" fmla="*/ 4 w 79"/>
                <a:gd name="T7" fmla="*/ 0 h 107"/>
                <a:gd name="T8" fmla="*/ 0 w 79"/>
                <a:gd name="T9" fmla="*/ 1 h 107"/>
                <a:gd name="T10" fmla="*/ 1 w 79"/>
                <a:gd name="T11" fmla="*/ 3 h 107"/>
                <a:gd name="T12" fmla="*/ 0 w 79"/>
                <a:gd name="T13" fmla="*/ 9 h 107"/>
                <a:gd name="T14" fmla="*/ 2 w 79"/>
                <a:gd name="T15" fmla="*/ 18 h 107"/>
                <a:gd name="T16" fmla="*/ 5 w 79"/>
                <a:gd name="T17" fmla="*/ 36 h 107"/>
                <a:gd name="T18" fmla="*/ 8 w 79"/>
                <a:gd name="T19" fmla="*/ 61 h 107"/>
                <a:gd name="T20" fmla="*/ 20 w 79"/>
                <a:gd name="T21" fmla="*/ 91 h 107"/>
                <a:gd name="T22" fmla="*/ 33 w 79"/>
                <a:gd name="T23" fmla="*/ 107 h 107"/>
                <a:gd name="T24" fmla="*/ 79 w 79"/>
                <a:gd name="T25" fmla="*/ 71 h 107"/>
                <a:gd name="T26" fmla="*/ 58 w 79"/>
                <a:gd name="T27" fmla="*/ 3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 h="107">
                  <a:moveTo>
                    <a:pt x="58" y="35"/>
                  </a:moveTo>
                  <a:cubicBezTo>
                    <a:pt x="58" y="34"/>
                    <a:pt x="57" y="33"/>
                    <a:pt x="56" y="32"/>
                  </a:cubicBezTo>
                  <a:cubicBezTo>
                    <a:pt x="49" y="22"/>
                    <a:pt x="41" y="11"/>
                    <a:pt x="29" y="7"/>
                  </a:cubicBezTo>
                  <a:cubicBezTo>
                    <a:pt x="21" y="4"/>
                    <a:pt x="13" y="1"/>
                    <a:pt x="4" y="0"/>
                  </a:cubicBezTo>
                  <a:cubicBezTo>
                    <a:pt x="3" y="0"/>
                    <a:pt x="1" y="0"/>
                    <a:pt x="0" y="1"/>
                  </a:cubicBezTo>
                  <a:cubicBezTo>
                    <a:pt x="0" y="2"/>
                    <a:pt x="0" y="2"/>
                    <a:pt x="1" y="3"/>
                  </a:cubicBezTo>
                  <a:cubicBezTo>
                    <a:pt x="1" y="5"/>
                    <a:pt x="0" y="7"/>
                    <a:pt x="0" y="9"/>
                  </a:cubicBezTo>
                  <a:cubicBezTo>
                    <a:pt x="0" y="12"/>
                    <a:pt x="2" y="15"/>
                    <a:pt x="2" y="18"/>
                  </a:cubicBezTo>
                  <a:cubicBezTo>
                    <a:pt x="4" y="24"/>
                    <a:pt x="5" y="30"/>
                    <a:pt x="5" y="36"/>
                  </a:cubicBezTo>
                  <a:cubicBezTo>
                    <a:pt x="4" y="45"/>
                    <a:pt x="8" y="52"/>
                    <a:pt x="8" y="61"/>
                  </a:cubicBezTo>
                  <a:cubicBezTo>
                    <a:pt x="11" y="72"/>
                    <a:pt x="12" y="82"/>
                    <a:pt x="20" y="91"/>
                  </a:cubicBezTo>
                  <a:cubicBezTo>
                    <a:pt x="25" y="96"/>
                    <a:pt x="30" y="101"/>
                    <a:pt x="33" y="107"/>
                  </a:cubicBezTo>
                  <a:cubicBezTo>
                    <a:pt x="49" y="97"/>
                    <a:pt x="65" y="84"/>
                    <a:pt x="79" y="71"/>
                  </a:cubicBezTo>
                  <a:cubicBezTo>
                    <a:pt x="73" y="58"/>
                    <a:pt x="66" y="46"/>
                    <a:pt x="58" y="35"/>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34" name="íşļiḓe"/>
            <p:cNvSpPr/>
            <p:nvPr/>
          </p:nvSpPr>
          <p:spPr bwMode="auto">
            <a:xfrm>
              <a:off x="3879851" y="4271963"/>
              <a:ext cx="1008063" cy="382588"/>
            </a:xfrm>
            <a:custGeom>
              <a:avLst/>
              <a:gdLst>
                <a:gd name="T0" fmla="*/ 245 w 245"/>
                <a:gd name="T1" fmla="*/ 57 h 93"/>
                <a:gd name="T2" fmla="*/ 242 w 245"/>
                <a:gd name="T3" fmla="*/ 46 h 93"/>
                <a:gd name="T4" fmla="*/ 239 w 245"/>
                <a:gd name="T5" fmla="*/ 34 h 93"/>
                <a:gd name="T6" fmla="*/ 155 w 245"/>
                <a:gd name="T7" fmla="*/ 12 h 93"/>
                <a:gd name="T8" fmla="*/ 60 w 245"/>
                <a:gd name="T9" fmla="*/ 2 h 93"/>
                <a:gd name="T10" fmla="*/ 43 w 245"/>
                <a:gd name="T11" fmla="*/ 0 h 93"/>
                <a:gd name="T12" fmla="*/ 42 w 245"/>
                <a:gd name="T13" fmla="*/ 0 h 93"/>
                <a:gd name="T14" fmla="*/ 1 w 245"/>
                <a:gd name="T15" fmla="*/ 44 h 93"/>
                <a:gd name="T16" fmla="*/ 37 w 245"/>
                <a:gd name="T17" fmla="*/ 90 h 93"/>
                <a:gd name="T18" fmla="*/ 38 w 245"/>
                <a:gd name="T19" fmla="*/ 90 h 93"/>
                <a:gd name="T20" fmla="*/ 135 w 245"/>
                <a:gd name="T21" fmla="*/ 90 h 93"/>
                <a:gd name="T22" fmla="*/ 195 w 245"/>
                <a:gd name="T23" fmla="*/ 92 h 93"/>
                <a:gd name="T24" fmla="*/ 243 w 245"/>
                <a:gd name="T25" fmla="*/ 70 h 93"/>
                <a:gd name="T26" fmla="*/ 245 w 245"/>
                <a:gd name="T27" fmla="*/ 5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5" h="93">
                  <a:moveTo>
                    <a:pt x="245" y="57"/>
                  </a:moveTo>
                  <a:cubicBezTo>
                    <a:pt x="245" y="53"/>
                    <a:pt x="244" y="49"/>
                    <a:pt x="242" y="46"/>
                  </a:cubicBezTo>
                  <a:cubicBezTo>
                    <a:pt x="240" y="42"/>
                    <a:pt x="242" y="37"/>
                    <a:pt x="239" y="34"/>
                  </a:cubicBezTo>
                  <a:cubicBezTo>
                    <a:pt x="218" y="13"/>
                    <a:pt x="182" y="15"/>
                    <a:pt x="155" y="12"/>
                  </a:cubicBezTo>
                  <a:cubicBezTo>
                    <a:pt x="123" y="9"/>
                    <a:pt x="92" y="5"/>
                    <a:pt x="60" y="2"/>
                  </a:cubicBezTo>
                  <a:cubicBezTo>
                    <a:pt x="55" y="2"/>
                    <a:pt x="49" y="1"/>
                    <a:pt x="43" y="0"/>
                  </a:cubicBezTo>
                  <a:cubicBezTo>
                    <a:pt x="43" y="0"/>
                    <a:pt x="42" y="0"/>
                    <a:pt x="42" y="0"/>
                  </a:cubicBezTo>
                  <a:cubicBezTo>
                    <a:pt x="21" y="0"/>
                    <a:pt x="3" y="19"/>
                    <a:pt x="1" y="44"/>
                  </a:cubicBezTo>
                  <a:cubicBezTo>
                    <a:pt x="0" y="68"/>
                    <a:pt x="16" y="89"/>
                    <a:pt x="37" y="90"/>
                  </a:cubicBezTo>
                  <a:cubicBezTo>
                    <a:pt x="38" y="90"/>
                    <a:pt x="38" y="90"/>
                    <a:pt x="38" y="90"/>
                  </a:cubicBezTo>
                  <a:cubicBezTo>
                    <a:pt x="71" y="90"/>
                    <a:pt x="103" y="90"/>
                    <a:pt x="135" y="90"/>
                  </a:cubicBezTo>
                  <a:cubicBezTo>
                    <a:pt x="155" y="90"/>
                    <a:pt x="175" y="93"/>
                    <a:pt x="195" y="92"/>
                  </a:cubicBezTo>
                  <a:cubicBezTo>
                    <a:pt x="212" y="90"/>
                    <a:pt x="235" y="88"/>
                    <a:pt x="243" y="70"/>
                  </a:cubicBezTo>
                  <a:cubicBezTo>
                    <a:pt x="245" y="66"/>
                    <a:pt x="245" y="61"/>
                    <a:pt x="245" y="57"/>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35" name="iSḷîḑe"/>
            <p:cNvSpPr/>
            <p:nvPr/>
          </p:nvSpPr>
          <p:spPr bwMode="auto">
            <a:xfrm>
              <a:off x="4402138" y="4337050"/>
              <a:ext cx="503238" cy="950913"/>
            </a:xfrm>
            <a:custGeom>
              <a:avLst/>
              <a:gdLst>
                <a:gd name="T0" fmla="*/ 108 w 122"/>
                <a:gd name="T1" fmla="*/ 13 h 231"/>
                <a:gd name="T2" fmla="*/ 95 w 122"/>
                <a:gd name="T3" fmla="*/ 5 h 231"/>
                <a:gd name="T4" fmla="*/ 71 w 122"/>
                <a:gd name="T5" fmla="*/ 0 h 231"/>
                <a:gd name="T6" fmla="*/ 54 w 122"/>
                <a:gd name="T7" fmla="*/ 2 h 231"/>
                <a:gd name="T8" fmla="*/ 42 w 122"/>
                <a:gd name="T9" fmla="*/ 14 h 231"/>
                <a:gd name="T10" fmla="*/ 46 w 122"/>
                <a:gd name="T11" fmla="*/ 37 h 231"/>
                <a:gd name="T12" fmla="*/ 39 w 122"/>
                <a:gd name="T13" fmla="*/ 65 h 231"/>
                <a:gd name="T14" fmla="*/ 26 w 122"/>
                <a:gd name="T15" fmla="*/ 123 h 231"/>
                <a:gd name="T16" fmla="*/ 0 w 122"/>
                <a:gd name="T17" fmla="*/ 219 h 231"/>
                <a:gd name="T18" fmla="*/ 56 w 122"/>
                <a:gd name="T19" fmla="*/ 231 h 231"/>
                <a:gd name="T20" fmla="*/ 76 w 122"/>
                <a:gd name="T21" fmla="*/ 172 h 231"/>
                <a:gd name="T22" fmla="*/ 115 w 122"/>
                <a:gd name="T23" fmla="*/ 59 h 231"/>
                <a:gd name="T24" fmla="*/ 108 w 122"/>
                <a:gd name="T25" fmla="*/ 1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231">
                  <a:moveTo>
                    <a:pt x="108" y="13"/>
                  </a:moveTo>
                  <a:cubicBezTo>
                    <a:pt x="104" y="10"/>
                    <a:pt x="100" y="7"/>
                    <a:pt x="95" y="5"/>
                  </a:cubicBezTo>
                  <a:cubicBezTo>
                    <a:pt x="88" y="2"/>
                    <a:pt x="79" y="0"/>
                    <a:pt x="71" y="0"/>
                  </a:cubicBezTo>
                  <a:cubicBezTo>
                    <a:pt x="65" y="0"/>
                    <a:pt x="59" y="0"/>
                    <a:pt x="54" y="2"/>
                  </a:cubicBezTo>
                  <a:cubicBezTo>
                    <a:pt x="48" y="4"/>
                    <a:pt x="43" y="9"/>
                    <a:pt x="42" y="14"/>
                  </a:cubicBezTo>
                  <a:cubicBezTo>
                    <a:pt x="39" y="23"/>
                    <a:pt x="45" y="29"/>
                    <a:pt x="46" y="37"/>
                  </a:cubicBezTo>
                  <a:cubicBezTo>
                    <a:pt x="46" y="45"/>
                    <a:pt x="41" y="57"/>
                    <a:pt x="39" y="65"/>
                  </a:cubicBezTo>
                  <a:cubicBezTo>
                    <a:pt x="35" y="85"/>
                    <a:pt x="30" y="104"/>
                    <a:pt x="26" y="123"/>
                  </a:cubicBezTo>
                  <a:cubicBezTo>
                    <a:pt x="18" y="155"/>
                    <a:pt x="9" y="187"/>
                    <a:pt x="0" y="219"/>
                  </a:cubicBezTo>
                  <a:cubicBezTo>
                    <a:pt x="19" y="223"/>
                    <a:pt x="37" y="227"/>
                    <a:pt x="56" y="231"/>
                  </a:cubicBezTo>
                  <a:cubicBezTo>
                    <a:pt x="63" y="211"/>
                    <a:pt x="70" y="192"/>
                    <a:pt x="76" y="172"/>
                  </a:cubicBezTo>
                  <a:cubicBezTo>
                    <a:pt x="89" y="134"/>
                    <a:pt x="102" y="97"/>
                    <a:pt x="115" y="59"/>
                  </a:cubicBezTo>
                  <a:cubicBezTo>
                    <a:pt x="121" y="43"/>
                    <a:pt x="122" y="26"/>
                    <a:pt x="108" y="13"/>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36" name="íśļîdè"/>
            <p:cNvSpPr/>
            <p:nvPr/>
          </p:nvSpPr>
          <p:spPr bwMode="auto">
            <a:xfrm>
              <a:off x="3575051" y="4086225"/>
              <a:ext cx="674688" cy="555625"/>
            </a:xfrm>
            <a:custGeom>
              <a:avLst/>
              <a:gdLst>
                <a:gd name="T0" fmla="*/ 162 w 164"/>
                <a:gd name="T1" fmla="*/ 88 h 135"/>
                <a:gd name="T2" fmla="*/ 158 w 164"/>
                <a:gd name="T3" fmla="*/ 107 h 135"/>
                <a:gd name="T4" fmla="*/ 106 w 164"/>
                <a:gd name="T5" fmla="*/ 135 h 135"/>
                <a:gd name="T6" fmla="*/ 54 w 164"/>
                <a:gd name="T7" fmla="*/ 135 h 135"/>
                <a:gd name="T8" fmla="*/ 0 w 164"/>
                <a:gd name="T9" fmla="*/ 90 h 135"/>
                <a:gd name="T10" fmla="*/ 0 w 164"/>
                <a:gd name="T11" fmla="*/ 0 h 135"/>
                <a:gd name="T12" fmla="*/ 59 w 164"/>
                <a:gd name="T13" fmla="*/ 0 h 135"/>
                <a:gd name="T14" fmla="*/ 99 w 164"/>
                <a:gd name="T15" fmla="*/ 0 h 135"/>
                <a:gd name="T16" fmla="*/ 126 w 164"/>
                <a:gd name="T17" fmla="*/ 7 h 135"/>
                <a:gd name="T18" fmla="*/ 134 w 164"/>
                <a:gd name="T19" fmla="*/ 35 h 135"/>
                <a:gd name="T20" fmla="*/ 142 w 164"/>
                <a:gd name="T21" fmla="*/ 64 h 135"/>
                <a:gd name="T22" fmla="*/ 161 w 164"/>
                <a:gd name="T23" fmla="*/ 86 h 135"/>
                <a:gd name="T24" fmla="*/ 162 w 164"/>
                <a:gd name="T25" fmla="*/ 8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35">
                  <a:moveTo>
                    <a:pt x="162" y="88"/>
                  </a:moveTo>
                  <a:cubicBezTo>
                    <a:pt x="164" y="95"/>
                    <a:pt x="161" y="101"/>
                    <a:pt x="158" y="107"/>
                  </a:cubicBezTo>
                  <a:cubicBezTo>
                    <a:pt x="149" y="128"/>
                    <a:pt x="128" y="135"/>
                    <a:pt x="106" y="135"/>
                  </a:cubicBezTo>
                  <a:cubicBezTo>
                    <a:pt x="54" y="135"/>
                    <a:pt x="54" y="135"/>
                    <a:pt x="54" y="135"/>
                  </a:cubicBezTo>
                  <a:cubicBezTo>
                    <a:pt x="24" y="135"/>
                    <a:pt x="1" y="120"/>
                    <a:pt x="0" y="90"/>
                  </a:cubicBezTo>
                  <a:cubicBezTo>
                    <a:pt x="0" y="0"/>
                    <a:pt x="0" y="0"/>
                    <a:pt x="0" y="0"/>
                  </a:cubicBezTo>
                  <a:cubicBezTo>
                    <a:pt x="20" y="0"/>
                    <a:pt x="39" y="0"/>
                    <a:pt x="59" y="0"/>
                  </a:cubicBezTo>
                  <a:cubicBezTo>
                    <a:pt x="72" y="0"/>
                    <a:pt x="86" y="0"/>
                    <a:pt x="99" y="0"/>
                  </a:cubicBezTo>
                  <a:cubicBezTo>
                    <a:pt x="109" y="0"/>
                    <a:pt x="118" y="1"/>
                    <a:pt x="126" y="7"/>
                  </a:cubicBezTo>
                  <a:cubicBezTo>
                    <a:pt x="136" y="14"/>
                    <a:pt x="133" y="24"/>
                    <a:pt x="134" y="35"/>
                  </a:cubicBezTo>
                  <a:cubicBezTo>
                    <a:pt x="135" y="45"/>
                    <a:pt x="137" y="55"/>
                    <a:pt x="142" y="64"/>
                  </a:cubicBezTo>
                  <a:cubicBezTo>
                    <a:pt x="147" y="72"/>
                    <a:pt x="157" y="77"/>
                    <a:pt x="161" y="86"/>
                  </a:cubicBezTo>
                  <a:cubicBezTo>
                    <a:pt x="162" y="86"/>
                    <a:pt x="162" y="87"/>
                    <a:pt x="162" y="88"/>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37" name="işḻíďé"/>
            <p:cNvSpPr/>
            <p:nvPr/>
          </p:nvSpPr>
          <p:spPr bwMode="auto">
            <a:xfrm>
              <a:off x="3559176" y="4320653"/>
              <a:ext cx="1279525" cy="566738"/>
            </a:xfrm>
            <a:custGeom>
              <a:avLst/>
              <a:gdLst>
                <a:gd name="T0" fmla="*/ 279 w 311"/>
                <a:gd name="T1" fmla="*/ 59 h 138"/>
                <a:gd name="T2" fmla="*/ 144 w 311"/>
                <a:gd name="T3" fmla="*/ 14 h 138"/>
                <a:gd name="T4" fmla="*/ 61 w 311"/>
                <a:gd name="T5" fmla="*/ 3 h 138"/>
                <a:gd name="T6" fmla="*/ 6 w 311"/>
                <a:gd name="T7" fmla="*/ 37 h 138"/>
                <a:gd name="T8" fmla="*/ 40 w 311"/>
                <a:gd name="T9" fmla="*/ 91 h 138"/>
                <a:gd name="T10" fmla="*/ 41 w 311"/>
                <a:gd name="T11" fmla="*/ 91 h 138"/>
                <a:gd name="T12" fmla="*/ 266 w 311"/>
                <a:gd name="T13" fmla="*/ 135 h 138"/>
                <a:gd name="T14" fmla="*/ 267 w 311"/>
                <a:gd name="T15" fmla="*/ 136 h 138"/>
                <a:gd name="T16" fmla="*/ 271 w 311"/>
                <a:gd name="T17" fmla="*/ 136 h 138"/>
                <a:gd name="T18" fmla="*/ 306 w 311"/>
                <a:gd name="T19" fmla="*/ 110 h 138"/>
                <a:gd name="T20" fmla="*/ 279 w 311"/>
                <a:gd name="T21" fmla="*/ 5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8">
                  <a:moveTo>
                    <a:pt x="279" y="59"/>
                  </a:moveTo>
                  <a:cubicBezTo>
                    <a:pt x="255" y="43"/>
                    <a:pt x="157" y="20"/>
                    <a:pt x="144" y="14"/>
                  </a:cubicBezTo>
                  <a:cubicBezTo>
                    <a:pt x="118" y="4"/>
                    <a:pt x="89" y="0"/>
                    <a:pt x="61" y="3"/>
                  </a:cubicBezTo>
                  <a:cubicBezTo>
                    <a:pt x="37" y="7"/>
                    <a:pt x="12" y="11"/>
                    <a:pt x="6" y="37"/>
                  </a:cubicBezTo>
                  <a:cubicBezTo>
                    <a:pt x="0" y="62"/>
                    <a:pt x="16" y="85"/>
                    <a:pt x="40" y="91"/>
                  </a:cubicBezTo>
                  <a:cubicBezTo>
                    <a:pt x="40" y="91"/>
                    <a:pt x="41" y="91"/>
                    <a:pt x="41" y="91"/>
                  </a:cubicBezTo>
                  <a:cubicBezTo>
                    <a:pt x="266" y="135"/>
                    <a:pt x="266" y="135"/>
                    <a:pt x="266" y="135"/>
                  </a:cubicBezTo>
                  <a:cubicBezTo>
                    <a:pt x="266" y="136"/>
                    <a:pt x="267" y="136"/>
                    <a:pt x="267" y="136"/>
                  </a:cubicBezTo>
                  <a:cubicBezTo>
                    <a:pt x="268" y="136"/>
                    <a:pt x="269" y="136"/>
                    <a:pt x="271" y="136"/>
                  </a:cubicBezTo>
                  <a:cubicBezTo>
                    <a:pt x="288" y="138"/>
                    <a:pt x="302" y="128"/>
                    <a:pt x="306" y="110"/>
                  </a:cubicBezTo>
                  <a:cubicBezTo>
                    <a:pt x="311" y="91"/>
                    <a:pt x="300" y="73"/>
                    <a:pt x="279" y="59"/>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38" name="ï$ḷïḑé"/>
            <p:cNvSpPr/>
            <p:nvPr/>
          </p:nvSpPr>
          <p:spPr bwMode="auto">
            <a:xfrm>
              <a:off x="4410076" y="4476750"/>
              <a:ext cx="873125" cy="914400"/>
            </a:xfrm>
            <a:custGeom>
              <a:avLst/>
              <a:gdLst>
                <a:gd name="T0" fmla="*/ 212 w 212"/>
                <a:gd name="T1" fmla="*/ 188 h 222"/>
                <a:gd name="T2" fmla="*/ 96 w 212"/>
                <a:gd name="T3" fmla="*/ 31 h 222"/>
                <a:gd name="T4" fmla="*/ 82 w 212"/>
                <a:gd name="T5" fmla="*/ 14 h 222"/>
                <a:gd name="T6" fmla="*/ 14 w 212"/>
                <a:gd name="T7" fmla="*/ 14 h 222"/>
                <a:gd name="T8" fmla="*/ 18 w 212"/>
                <a:gd name="T9" fmla="*/ 58 h 222"/>
                <a:gd name="T10" fmla="*/ 28 w 212"/>
                <a:gd name="T11" fmla="*/ 75 h 222"/>
                <a:gd name="T12" fmla="*/ 171 w 212"/>
                <a:gd name="T13" fmla="*/ 222 h 222"/>
                <a:gd name="T14" fmla="*/ 212 w 212"/>
                <a:gd name="T15" fmla="*/ 188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222">
                  <a:moveTo>
                    <a:pt x="212" y="188"/>
                  </a:moveTo>
                  <a:cubicBezTo>
                    <a:pt x="96" y="31"/>
                    <a:pt x="96" y="31"/>
                    <a:pt x="96" y="31"/>
                  </a:cubicBezTo>
                  <a:cubicBezTo>
                    <a:pt x="96" y="31"/>
                    <a:pt x="83" y="15"/>
                    <a:pt x="82" y="14"/>
                  </a:cubicBezTo>
                  <a:cubicBezTo>
                    <a:pt x="69" y="0"/>
                    <a:pt x="29" y="1"/>
                    <a:pt x="14" y="14"/>
                  </a:cubicBezTo>
                  <a:cubicBezTo>
                    <a:pt x="0" y="27"/>
                    <a:pt x="5" y="44"/>
                    <a:pt x="18" y="58"/>
                  </a:cubicBezTo>
                  <a:cubicBezTo>
                    <a:pt x="18" y="59"/>
                    <a:pt x="28" y="75"/>
                    <a:pt x="28" y="75"/>
                  </a:cubicBezTo>
                  <a:cubicBezTo>
                    <a:pt x="171" y="222"/>
                    <a:pt x="171" y="222"/>
                    <a:pt x="171" y="222"/>
                  </a:cubicBezTo>
                  <a:cubicBezTo>
                    <a:pt x="184" y="210"/>
                    <a:pt x="199" y="199"/>
                    <a:pt x="212" y="188"/>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39" name="íṡľîďé"/>
            <p:cNvSpPr/>
            <p:nvPr/>
          </p:nvSpPr>
          <p:spPr bwMode="auto">
            <a:xfrm>
              <a:off x="3479801" y="3297238"/>
              <a:ext cx="746125" cy="987425"/>
            </a:xfrm>
            <a:custGeom>
              <a:avLst/>
              <a:gdLst>
                <a:gd name="T0" fmla="*/ 168 w 181"/>
                <a:gd name="T1" fmla="*/ 22 h 240"/>
                <a:gd name="T2" fmla="*/ 165 w 181"/>
                <a:gd name="T3" fmla="*/ 18 h 240"/>
                <a:gd name="T4" fmla="*/ 158 w 181"/>
                <a:gd name="T5" fmla="*/ 11 h 240"/>
                <a:gd name="T6" fmla="*/ 107 w 181"/>
                <a:gd name="T7" fmla="*/ 1 h 240"/>
                <a:gd name="T8" fmla="*/ 52 w 181"/>
                <a:gd name="T9" fmla="*/ 9 h 240"/>
                <a:gd name="T10" fmla="*/ 8 w 181"/>
                <a:gd name="T11" fmla="*/ 51 h 240"/>
                <a:gd name="T12" fmla="*/ 14 w 181"/>
                <a:gd name="T13" fmla="*/ 118 h 240"/>
                <a:gd name="T14" fmla="*/ 23 w 181"/>
                <a:gd name="T15" fmla="*/ 240 h 240"/>
                <a:gd name="T16" fmla="*/ 83 w 181"/>
                <a:gd name="T17" fmla="*/ 238 h 240"/>
                <a:gd name="T18" fmla="*/ 157 w 181"/>
                <a:gd name="T19" fmla="*/ 227 h 240"/>
                <a:gd name="T20" fmla="*/ 169 w 181"/>
                <a:gd name="T21" fmla="*/ 138 h 240"/>
                <a:gd name="T22" fmla="*/ 177 w 181"/>
                <a:gd name="T23" fmla="*/ 80 h 240"/>
                <a:gd name="T24" fmla="*/ 171 w 181"/>
                <a:gd name="T25" fmla="*/ 25 h 240"/>
                <a:gd name="T26" fmla="*/ 168 w 181"/>
                <a:gd name="T27" fmla="*/ 2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1" h="240">
                  <a:moveTo>
                    <a:pt x="168" y="22"/>
                  </a:moveTo>
                  <a:cubicBezTo>
                    <a:pt x="167" y="20"/>
                    <a:pt x="166" y="19"/>
                    <a:pt x="165" y="18"/>
                  </a:cubicBezTo>
                  <a:cubicBezTo>
                    <a:pt x="163" y="15"/>
                    <a:pt x="161" y="13"/>
                    <a:pt x="158" y="11"/>
                  </a:cubicBezTo>
                  <a:cubicBezTo>
                    <a:pt x="144" y="1"/>
                    <a:pt x="124" y="2"/>
                    <a:pt x="107" y="1"/>
                  </a:cubicBezTo>
                  <a:cubicBezTo>
                    <a:pt x="89" y="0"/>
                    <a:pt x="70" y="1"/>
                    <a:pt x="52" y="9"/>
                  </a:cubicBezTo>
                  <a:cubicBezTo>
                    <a:pt x="33" y="16"/>
                    <a:pt x="16" y="32"/>
                    <a:pt x="8" y="51"/>
                  </a:cubicBezTo>
                  <a:cubicBezTo>
                    <a:pt x="0" y="71"/>
                    <a:pt x="12" y="97"/>
                    <a:pt x="14" y="118"/>
                  </a:cubicBezTo>
                  <a:cubicBezTo>
                    <a:pt x="18" y="159"/>
                    <a:pt x="21" y="199"/>
                    <a:pt x="23" y="240"/>
                  </a:cubicBezTo>
                  <a:cubicBezTo>
                    <a:pt x="43" y="239"/>
                    <a:pt x="63" y="239"/>
                    <a:pt x="83" y="238"/>
                  </a:cubicBezTo>
                  <a:cubicBezTo>
                    <a:pt x="107" y="237"/>
                    <a:pt x="134" y="236"/>
                    <a:pt x="157" y="227"/>
                  </a:cubicBezTo>
                  <a:cubicBezTo>
                    <a:pt x="160" y="197"/>
                    <a:pt x="166" y="168"/>
                    <a:pt x="169" y="138"/>
                  </a:cubicBezTo>
                  <a:cubicBezTo>
                    <a:pt x="172" y="119"/>
                    <a:pt x="173" y="99"/>
                    <a:pt x="177" y="80"/>
                  </a:cubicBezTo>
                  <a:cubicBezTo>
                    <a:pt x="180" y="63"/>
                    <a:pt x="181" y="40"/>
                    <a:pt x="171" y="25"/>
                  </a:cubicBezTo>
                  <a:cubicBezTo>
                    <a:pt x="170" y="24"/>
                    <a:pt x="169" y="23"/>
                    <a:pt x="168" y="22"/>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40" name="ïśliḍe"/>
            <p:cNvSpPr/>
            <p:nvPr/>
          </p:nvSpPr>
          <p:spPr bwMode="auto">
            <a:xfrm>
              <a:off x="3843338" y="3116263"/>
              <a:ext cx="217488" cy="320675"/>
            </a:xfrm>
            <a:custGeom>
              <a:avLst/>
              <a:gdLst>
                <a:gd name="T0" fmla="*/ 20 w 53"/>
                <a:gd name="T1" fmla="*/ 76 h 78"/>
                <a:gd name="T2" fmla="*/ 20 w 53"/>
                <a:gd name="T3" fmla="*/ 76 h 78"/>
                <a:gd name="T4" fmla="*/ 3 w 53"/>
                <a:gd name="T5" fmla="*/ 50 h 78"/>
                <a:gd name="T6" fmla="*/ 13 w 53"/>
                <a:gd name="T7" fmla="*/ 0 h 78"/>
                <a:gd name="T8" fmla="*/ 53 w 53"/>
                <a:gd name="T9" fmla="*/ 7 h 78"/>
                <a:gd name="T10" fmla="*/ 45 w 53"/>
                <a:gd name="T11" fmla="*/ 58 h 78"/>
                <a:gd name="T12" fmla="*/ 20 w 53"/>
                <a:gd name="T13" fmla="*/ 76 h 78"/>
              </a:gdLst>
              <a:ahLst/>
              <a:cxnLst>
                <a:cxn ang="0">
                  <a:pos x="T0" y="T1"/>
                </a:cxn>
                <a:cxn ang="0">
                  <a:pos x="T2" y="T3"/>
                </a:cxn>
                <a:cxn ang="0">
                  <a:pos x="T4" y="T5"/>
                </a:cxn>
                <a:cxn ang="0">
                  <a:pos x="T6" y="T7"/>
                </a:cxn>
                <a:cxn ang="0">
                  <a:pos x="T8" y="T9"/>
                </a:cxn>
                <a:cxn ang="0">
                  <a:pos x="T10" y="T11"/>
                </a:cxn>
                <a:cxn ang="0">
                  <a:pos x="T12" y="T13"/>
                </a:cxn>
              </a:cxnLst>
              <a:rect l="0" t="0" r="r" b="b"/>
              <a:pathLst>
                <a:path w="53" h="78">
                  <a:moveTo>
                    <a:pt x="20" y="76"/>
                  </a:moveTo>
                  <a:cubicBezTo>
                    <a:pt x="20" y="76"/>
                    <a:pt x="20" y="76"/>
                    <a:pt x="20" y="76"/>
                  </a:cubicBezTo>
                  <a:cubicBezTo>
                    <a:pt x="8" y="74"/>
                    <a:pt x="0" y="62"/>
                    <a:pt x="3" y="50"/>
                  </a:cubicBezTo>
                  <a:cubicBezTo>
                    <a:pt x="13" y="0"/>
                    <a:pt x="13" y="0"/>
                    <a:pt x="13" y="0"/>
                  </a:cubicBezTo>
                  <a:cubicBezTo>
                    <a:pt x="53" y="7"/>
                    <a:pt x="53" y="7"/>
                    <a:pt x="53" y="7"/>
                  </a:cubicBezTo>
                  <a:cubicBezTo>
                    <a:pt x="45" y="58"/>
                    <a:pt x="45" y="58"/>
                    <a:pt x="45" y="58"/>
                  </a:cubicBezTo>
                  <a:cubicBezTo>
                    <a:pt x="43" y="70"/>
                    <a:pt x="32" y="78"/>
                    <a:pt x="20" y="76"/>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41" name="îṩľîďe"/>
            <p:cNvSpPr/>
            <p:nvPr/>
          </p:nvSpPr>
          <p:spPr bwMode="auto">
            <a:xfrm>
              <a:off x="3813176" y="2943225"/>
              <a:ext cx="284163" cy="328613"/>
            </a:xfrm>
            <a:custGeom>
              <a:avLst/>
              <a:gdLst>
                <a:gd name="T0" fmla="*/ 44 w 69"/>
                <a:gd name="T1" fmla="*/ 77 h 80"/>
                <a:gd name="T2" fmla="*/ 44 w 69"/>
                <a:gd name="T3" fmla="*/ 77 h 80"/>
                <a:gd name="T4" fmla="*/ 10 w 69"/>
                <a:gd name="T5" fmla="*/ 55 h 80"/>
                <a:gd name="T6" fmla="*/ 0 w 69"/>
                <a:gd name="T7" fmla="*/ 14 h 80"/>
                <a:gd name="T8" fmla="*/ 59 w 69"/>
                <a:gd name="T9" fmla="*/ 0 h 80"/>
                <a:gd name="T10" fmla="*/ 65 w 69"/>
                <a:gd name="T11" fmla="*/ 42 h 80"/>
                <a:gd name="T12" fmla="*/ 44 w 69"/>
                <a:gd name="T13" fmla="*/ 77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44" y="77"/>
                  </a:moveTo>
                  <a:cubicBezTo>
                    <a:pt x="44" y="77"/>
                    <a:pt x="44" y="77"/>
                    <a:pt x="44" y="77"/>
                  </a:cubicBezTo>
                  <a:cubicBezTo>
                    <a:pt x="29" y="80"/>
                    <a:pt x="13" y="71"/>
                    <a:pt x="10" y="55"/>
                  </a:cubicBezTo>
                  <a:cubicBezTo>
                    <a:pt x="0" y="14"/>
                    <a:pt x="0" y="14"/>
                    <a:pt x="0" y="14"/>
                  </a:cubicBezTo>
                  <a:cubicBezTo>
                    <a:pt x="59" y="0"/>
                    <a:pt x="59" y="0"/>
                    <a:pt x="59" y="0"/>
                  </a:cubicBezTo>
                  <a:cubicBezTo>
                    <a:pt x="65" y="42"/>
                    <a:pt x="65" y="42"/>
                    <a:pt x="65" y="42"/>
                  </a:cubicBezTo>
                  <a:cubicBezTo>
                    <a:pt x="69" y="58"/>
                    <a:pt x="59" y="73"/>
                    <a:pt x="44" y="77"/>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42" name="ïŝ1iḍè"/>
            <p:cNvSpPr/>
            <p:nvPr/>
          </p:nvSpPr>
          <p:spPr bwMode="auto">
            <a:xfrm>
              <a:off x="3797301" y="2811463"/>
              <a:ext cx="296863" cy="382588"/>
            </a:xfrm>
            <a:custGeom>
              <a:avLst/>
              <a:gdLst>
                <a:gd name="T0" fmla="*/ 63 w 72"/>
                <a:gd name="T1" fmla="*/ 41 h 93"/>
                <a:gd name="T2" fmla="*/ 32 w 72"/>
                <a:gd name="T3" fmla="*/ 53 h 93"/>
                <a:gd name="T4" fmla="*/ 22 w 72"/>
                <a:gd name="T5" fmla="*/ 63 h 93"/>
                <a:gd name="T6" fmla="*/ 22 w 72"/>
                <a:gd name="T7" fmla="*/ 79 h 93"/>
                <a:gd name="T8" fmla="*/ 14 w 72"/>
                <a:gd name="T9" fmla="*/ 93 h 93"/>
                <a:gd name="T10" fmla="*/ 5 w 72"/>
                <a:gd name="T11" fmla="*/ 67 h 93"/>
                <a:gd name="T12" fmla="*/ 7 w 72"/>
                <a:gd name="T13" fmla="*/ 38 h 93"/>
                <a:gd name="T14" fmla="*/ 54 w 72"/>
                <a:gd name="T15" fmla="*/ 8 h 93"/>
                <a:gd name="T16" fmla="*/ 59 w 72"/>
                <a:gd name="T17" fmla="*/ 0 h 93"/>
                <a:gd name="T18" fmla="*/ 65 w 72"/>
                <a:gd name="T19" fmla="*/ 8 h 93"/>
                <a:gd name="T20" fmla="*/ 72 w 72"/>
                <a:gd name="T21" fmla="*/ 26 h 93"/>
                <a:gd name="T22" fmla="*/ 69 w 72"/>
                <a:gd name="T23" fmla="*/ 36 h 93"/>
                <a:gd name="T24" fmla="*/ 63 w 72"/>
                <a:gd name="T25" fmla="*/ 4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93">
                  <a:moveTo>
                    <a:pt x="63" y="41"/>
                  </a:moveTo>
                  <a:cubicBezTo>
                    <a:pt x="53" y="46"/>
                    <a:pt x="42" y="48"/>
                    <a:pt x="32" y="53"/>
                  </a:cubicBezTo>
                  <a:cubicBezTo>
                    <a:pt x="28" y="56"/>
                    <a:pt x="23" y="58"/>
                    <a:pt x="22" y="63"/>
                  </a:cubicBezTo>
                  <a:cubicBezTo>
                    <a:pt x="20" y="68"/>
                    <a:pt x="22" y="74"/>
                    <a:pt x="22" y="79"/>
                  </a:cubicBezTo>
                  <a:cubicBezTo>
                    <a:pt x="23" y="85"/>
                    <a:pt x="18" y="88"/>
                    <a:pt x="14" y="93"/>
                  </a:cubicBezTo>
                  <a:cubicBezTo>
                    <a:pt x="15" y="92"/>
                    <a:pt x="7" y="70"/>
                    <a:pt x="5" y="67"/>
                  </a:cubicBezTo>
                  <a:cubicBezTo>
                    <a:pt x="2" y="57"/>
                    <a:pt x="0" y="47"/>
                    <a:pt x="7" y="38"/>
                  </a:cubicBezTo>
                  <a:cubicBezTo>
                    <a:pt x="19" y="23"/>
                    <a:pt x="45" y="24"/>
                    <a:pt x="54" y="8"/>
                  </a:cubicBezTo>
                  <a:cubicBezTo>
                    <a:pt x="55" y="6"/>
                    <a:pt x="57" y="0"/>
                    <a:pt x="59" y="0"/>
                  </a:cubicBezTo>
                  <a:cubicBezTo>
                    <a:pt x="61" y="0"/>
                    <a:pt x="64" y="6"/>
                    <a:pt x="65" y="8"/>
                  </a:cubicBezTo>
                  <a:cubicBezTo>
                    <a:pt x="68" y="14"/>
                    <a:pt x="71" y="20"/>
                    <a:pt x="72" y="26"/>
                  </a:cubicBezTo>
                  <a:cubicBezTo>
                    <a:pt x="72" y="30"/>
                    <a:pt x="71" y="33"/>
                    <a:pt x="69" y="36"/>
                  </a:cubicBezTo>
                  <a:cubicBezTo>
                    <a:pt x="68" y="38"/>
                    <a:pt x="65" y="40"/>
                    <a:pt x="63" y="41"/>
                  </a:cubicBezTo>
                  <a:close/>
                </a:path>
              </a:pathLst>
            </a:custGeom>
            <a:solidFill>
              <a:srgbClr val="1108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43" name="ïş1ïḍé"/>
            <p:cNvSpPr/>
            <p:nvPr/>
          </p:nvSpPr>
          <p:spPr bwMode="auto">
            <a:xfrm>
              <a:off x="3863976" y="3103563"/>
              <a:ext cx="52388" cy="58738"/>
            </a:xfrm>
            <a:custGeom>
              <a:avLst/>
              <a:gdLst>
                <a:gd name="T0" fmla="*/ 13 w 13"/>
                <a:gd name="T1" fmla="*/ 6 h 14"/>
                <a:gd name="T2" fmla="*/ 8 w 13"/>
                <a:gd name="T3" fmla="*/ 13 h 14"/>
                <a:gd name="T4" fmla="*/ 1 w 13"/>
                <a:gd name="T5" fmla="*/ 9 h 14"/>
                <a:gd name="T6" fmla="*/ 5 w 13"/>
                <a:gd name="T7" fmla="*/ 1 h 14"/>
                <a:gd name="T8" fmla="*/ 13 w 13"/>
                <a:gd name="T9" fmla="*/ 6 h 14"/>
              </a:gdLst>
              <a:ahLst/>
              <a:cxnLst>
                <a:cxn ang="0">
                  <a:pos x="T0" y="T1"/>
                </a:cxn>
                <a:cxn ang="0">
                  <a:pos x="T2" y="T3"/>
                </a:cxn>
                <a:cxn ang="0">
                  <a:pos x="T4" y="T5"/>
                </a:cxn>
                <a:cxn ang="0">
                  <a:pos x="T6" y="T7"/>
                </a:cxn>
                <a:cxn ang="0">
                  <a:pos x="T8" y="T9"/>
                </a:cxn>
              </a:cxnLst>
              <a:rect l="0" t="0" r="r" b="b"/>
              <a:pathLst>
                <a:path w="13" h="14">
                  <a:moveTo>
                    <a:pt x="13" y="6"/>
                  </a:moveTo>
                  <a:cubicBezTo>
                    <a:pt x="13" y="9"/>
                    <a:pt x="11" y="12"/>
                    <a:pt x="8" y="13"/>
                  </a:cubicBezTo>
                  <a:cubicBezTo>
                    <a:pt x="5" y="14"/>
                    <a:pt x="1" y="12"/>
                    <a:pt x="1" y="9"/>
                  </a:cubicBezTo>
                  <a:cubicBezTo>
                    <a:pt x="0" y="5"/>
                    <a:pt x="2" y="2"/>
                    <a:pt x="5" y="1"/>
                  </a:cubicBezTo>
                  <a:cubicBezTo>
                    <a:pt x="9" y="0"/>
                    <a:pt x="12" y="2"/>
                    <a:pt x="13" y="6"/>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44" name="íśļíḋe"/>
            <p:cNvSpPr/>
            <p:nvPr/>
          </p:nvSpPr>
          <p:spPr bwMode="auto">
            <a:xfrm>
              <a:off x="3994151" y="3157538"/>
              <a:ext cx="66675" cy="25400"/>
            </a:xfrm>
            <a:custGeom>
              <a:avLst/>
              <a:gdLst>
                <a:gd name="T0" fmla="*/ 0 w 16"/>
                <a:gd name="T1" fmla="*/ 4 h 6"/>
                <a:gd name="T2" fmla="*/ 7 w 16"/>
                <a:gd name="T3" fmla="*/ 6 h 6"/>
                <a:gd name="T4" fmla="*/ 9 w 16"/>
                <a:gd name="T5" fmla="*/ 6 h 6"/>
                <a:gd name="T6" fmla="*/ 15 w 16"/>
                <a:gd name="T7" fmla="*/ 3 h 6"/>
                <a:gd name="T8" fmla="*/ 16 w 16"/>
                <a:gd name="T9" fmla="*/ 0 h 6"/>
                <a:gd name="T10" fmla="*/ 14 w 16"/>
                <a:gd name="T11" fmla="*/ 0 h 6"/>
                <a:gd name="T12" fmla="*/ 14 w 16"/>
                <a:gd name="T13" fmla="*/ 0 h 6"/>
                <a:gd name="T14" fmla="*/ 8 w 16"/>
                <a:gd name="T15" fmla="*/ 4 h 6"/>
                <a:gd name="T16" fmla="*/ 7 w 16"/>
                <a:gd name="T17" fmla="*/ 4 h 6"/>
                <a:gd name="T18" fmla="*/ 3 w 16"/>
                <a:gd name="T19" fmla="*/ 3 h 6"/>
                <a:gd name="T20" fmla="*/ 2 w 16"/>
                <a:gd name="T21" fmla="*/ 3 h 6"/>
                <a:gd name="T22" fmla="*/ 2 w 16"/>
                <a:gd name="T23" fmla="*/ 3 h 6"/>
                <a:gd name="T24" fmla="*/ 1 w 16"/>
                <a:gd name="T25" fmla="*/ 2 h 6"/>
                <a:gd name="T26" fmla="*/ 0 w 16"/>
                <a:gd name="T2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
                  <a:moveTo>
                    <a:pt x="0" y="4"/>
                  </a:moveTo>
                  <a:cubicBezTo>
                    <a:pt x="0" y="4"/>
                    <a:pt x="3" y="6"/>
                    <a:pt x="7" y="6"/>
                  </a:cubicBezTo>
                  <a:cubicBezTo>
                    <a:pt x="7" y="6"/>
                    <a:pt x="8" y="6"/>
                    <a:pt x="9" y="6"/>
                  </a:cubicBezTo>
                  <a:cubicBezTo>
                    <a:pt x="12" y="5"/>
                    <a:pt x="14" y="4"/>
                    <a:pt x="15" y="3"/>
                  </a:cubicBezTo>
                  <a:cubicBezTo>
                    <a:pt x="15" y="1"/>
                    <a:pt x="16" y="0"/>
                    <a:pt x="16" y="0"/>
                  </a:cubicBezTo>
                  <a:cubicBezTo>
                    <a:pt x="14" y="0"/>
                    <a:pt x="14" y="0"/>
                    <a:pt x="14" y="0"/>
                  </a:cubicBezTo>
                  <a:cubicBezTo>
                    <a:pt x="14" y="0"/>
                    <a:pt x="14" y="0"/>
                    <a:pt x="14" y="0"/>
                  </a:cubicBezTo>
                  <a:cubicBezTo>
                    <a:pt x="14" y="0"/>
                    <a:pt x="13" y="3"/>
                    <a:pt x="8" y="4"/>
                  </a:cubicBezTo>
                  <a:cubicBezTo>
                    <a:pt x="8" y="4"/>
                    <a:pt x="7" y="4"/>
                    <a:pt x="7" y="4"/>
                  </a:cubicBezTo>
                  <a:cubicBezTo>
                    <a:pt x="5" y="4"/>
                    <a:pt x="4" y="4"/>
                    <a:pt x="3" y="3"/>
                  </a:cubicBezTo>
                  <a:cubicBezTo>
                    <a:pt x="2" y="3"/>
                    <a:pt x="2" y="3"/>
                    <a:pt x="2" y="3"/>
                  </a:cubicBezTo>
                  <a:cubicBezTo>
                    <a:pt x="2" y="3"/>
                    <a:pt x="2" y="3"/>
                    <a:pt x="2" y="3"/>
                  </a:cubicBezTo>
                  <a:cubicBezTo>
                    <a:pt x="1" y="2"/>
                    <a:pt x="1" y="2"/>
                    <a:pt x="1" y="2"/>
                  </a:cubicBezTo>
                  <a:cubicBezTo>
                    <a:pt x="0" y="4"/>
                    <a:pt x="0" y="4"/>
                    <a:pt x="0" y="4"/>
                  </a:cubicBezTo>
                  <a:close/>
                </a:path>
              </a:pathLst>
            </a:custGeom>
            <a:solidFill>
              <a:srgbClr val="1108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45" name="ïşľïḑê"/>
            <p:cNvSpPr/>
            <p:nvPr/>
          </p:nvSpPr>
          <p:spPr bwMode="auto">
            <a:xfrm>
              <a:off x="3500438" y="3465513"/>
              <a:ext cx="219075" cy="596900"/>
            </a:xfrm>
            <a:custGeom>
              <a:avLst/>
              <a:gdLst>
                <a:gd name="T0" fmla="*/ 1 w 53"/>
                <a:gd name="T1" fmla="*/ 145 h 145"/>
                <a:gd name="T2" fmla="*/ 43 w 53"/>
                <a:gd name="T3" fmla="*/ 145 h 145"/>
                <a:gd name="T4" fmla="*/ 53 w 53"/>
                <a:gd name="T5" fmla="*/ 26 h 145"/>
                <a:gd name="T6" fmla="*/ 43 w 53"/>
                <a:gd name="T7" fmla="*/ 6 h 145"/>
                <a:gd name="T8" fmla="*/ 18 w 53"/>
                <a:gd name="T9" fmla="*/ 4 h 145"/>
                <a:gd name="T10" fmla="*/ 5 w 53"/>
                <a:gd name="T11" fmla="*/ 19 h 145"/>
                <a:gd name="T12" fmla="*/ 0 w 53"/>
                <a:gd name="T13" fmla="*/ 42 h 145"/>
                <a:gd name="T14" fmla="*/ 0 w 53"/>
                <a:gd name="T15" fmla="*/ 59 h 145"/>
                <a:gd name="T16" fmla="*/ 0 w 53"/>
                <a:gd name="T17" fmla="*/ 96 h 145"/>
                <a:gd name="T18" fmla="*/ 1 w 53"/>
                <a:gd name="T19"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45">
                  <a:moveTo>
                    <a:pt x="1" y="145"/>
                  </a:moveTo>
                  <a:cubicBezTo>
                    <a:pt x="43" y="145"/>
                    <a:pt x="43" y="145"/>
                    <a:pt x="43" y="145"/>
                  </a:cubicBezTo>
                  <a:cubicBezTo>
                    <a:pt x="53" y="26"/>
                    <a:pt x="53" y="26"/>
                    <a:pt x="53" y="26"/>
                  </a:cubicBezTo>
                  <a:cubicBezTo>
                    <a:pt x="53" y="18"/>
                    <a:pt x="50" y="11"/>
                    <a:pt x="43" y="6"/>
                  </a:cubicBezTo>
                  <a:cubicBezTo>
                    <a:pt x="36" y="0"/>
                    <a:pt x="26" y="0"/>
                    <a:pt x="18" y="4"/>
                  </a:cubicBezTo>
                  <a:cubicBezTo>
                    <a:pt x="12" y="8"/>
                    <a:pt x="8" y="13"/>
                    <a:pt x="5" y="19"/>
                  </a:cubicBezTo>
                  <a:cubicBezTo>
                    <a:pt x="2" y="26"/>
                    <a:pt x="0" y="35"/>
                    <a:pt x="0" y="42"/>
                  </a:cubicBezTo>
                  <a:cubicBezTo>
                    <a:pt x="0" y="48"/>
                    <a:pt x="0" y="53"/>
                    <a:pt x="0" y="59"/>
                  </a:cubicBezTo>
                  <a:cubicBezTo>
                    <a:pt x="0" y="71"/>
                    <a:pt x="0" y="84"/>
                    <a:pt x="0" y="96"/>
                  </a:cubicBezTo>
                  <a:cubicBezTo>
                    <a:pt x="0" y="112"/>
                    <a:pt x="1" y="129"/>
                    <a:pt x="1" y="145"/>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46" name="iṧļïḓé"/>
            <p:cNvSpPr/>
            <p:nvPr/>
          </p:nvSpPr>
          <p:spPr bwMode="auto">
            <a:xfrm>
              <a:off x="3492501" y="3379788"/>
              <a:ext cx="242888" cy="304800"/>
            </a:xfrm>
            <a:custGeom>
              <a:avLst/>
              <a:gdLst>
                <a:gd name="T0" fmla="*/ 54 w 59"/>
                <a:gd name="T1" fmla="*/ 63 h 74"/>
                <a:gd name="T2" fmla="*/ 56 w 59"/>
                <a:gd name="T3" fmla="*/ 45 h 74"/>
                <a:gd name="T4" fmla="*/ 58 w 59"/>
                <a:gd name="T5" fmla="*/ 21 h 74"/>
                <a:gd name="T6" fmla="*/ 49 w 59"/>
                <a:gd name="T7" fmla="*/ 2 h 74"/>
                <a:gd name="T8" fmla="*/ 30 w 59"/>
                <a:gd name="T9" fmla="*/ 4 h 74"/>
                <a:gd name="T10" fmla="*/ 6 w 59"/>
                <a:gd name="T11" fmla="*/ 29 h 74"/>
                <a:gd name="T12" fmla="*/ 0 w 59"/>
                <a:gd name="T13" fmla="*/ 74 h 74"/>
                <a:gd name="T14" fmla="*/ 53 w 59"/>
                <a:gd name="T15" fmla="*/ 74 h 74"/>
                <a:gd name="T16" fmla="*/ 54 w 59"/>
                <a:gd name="T17" fmla="*/ 6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74">
                  <a:moveTo>
                    <a:pt x="54" y="63"/>
                  </a:moveTo>
                  <a:cubicBezTo>
                    <a:pt x="54" y="57"/>
                    <a:pt x="55" y="51"/>
                    <a:pt x="56" y="45"/>
                  </a:cubicBezTo>
                  <a:cubicBezTo>
                    <a:pt x="57" y="37"/>
                    <a:pt x="59" y="29"/>
                    <a:pt x="58" y="21"/>
                  </a:cubicBezTo>
                  <a:cubicBezTo>
                    <a:pt x="58" y="15"/>
                    <a:pt x="55" y="5"/>
                    <a:pt x="49" y="2"/>
                  </a:cubicBezTo>
                  <a:cubicBezTo>
                    <a:pt x="45" y="0"/>
                    <a:pt x="34" y="1"/>
                    <a:pt x="30" y="4"/>
                  </a:cubicBezTo>
                  <a:cubicBezTo>
                    <a:pt x="20" y="9"/>
                    <a:pt x="10" y="19"/>
                    <a:pt x="6" y="29"/>
                  </a:cubicBezTo>
                  <a:cubicBezTo>
                    <a:pt x="0" y="42"/>
                    <a:pt x="0" y="60"/>
                    <a:pt x="0" y="74"/>
                  </a:cubicBezTo>
                  <a:cubicBezTo>
                    <a:pt x="17" y="74"/>
                    <a:pt x="35" y="74"/>
                    <a:pt x="53" y="74"/>
                  </a:cubicBezTo>
                  <a:cubicBezTo>
                    <a:pt x="53" y="70"/>
                    <a:pt x="53" y="66"/>
                    <a:pt x="54" y="63"/>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47" name="í$ľïďê"/>
            <p:cNvSpPr/>
            <p:nvPr/>
          </p:nvSpPr>
          <p:spPr bwMode="auto">
            <a:xfrm>
              <a:off x="3500438" y="3967163"/>
              <a:ext cx="712788" cy="177800"/>
            </a:xfrm>
            <a:custGeom>
              <a:avLst/>
              <a:gdLst>
                <a:gd name="T0" fmla="*/ 171 w 173"/>
                <a:gd name="T1" fmla="*/ 25 h 43"/>
                <a:gd name="T2" fmla="*/ 27 w 173"/>
                <a:gd name="T3" fmla="*/ 1 h 43"/>
                <a:gd name="T4" fmla="*/ 27 w 173"/>
                <a:gd name="T5" fmla="*/ 1 h 43"/>
                <a:gd name="T6" fmla="*/ 22 w 173"/>
                <a:gd name="T7" fmla="*/ 0 h 43"/>
                <a:gd name="T8" fmla="*/ 1 w 173"/>
                <a:gd name="T9" fmla="*/ 21 h 43"/>
                <a:gd name="T10" fmla="*/ 22 w 173"/>
                <a:gd name="T11" fmla="*/ 43 h 43"/>
                <a:gd name="T12" fmla="*/ 22 w 173"/>
                <a:gd name="T13" fmla="*/ 43 h 43"/>
                <a:gd name="T14" fmla="*/ 22 w 173"/>
                <a:gd name="T15" fmla="*/ 43 h 43"/>
                <a:gd name="T16" fmla="*/ 171 w 173"/>
                <a:gd name="T17" fmla="*/ 43 h 43"/>
                <a:gd name="T18" fmla="*/ 172 w 173"/>
                <a:gd name="T19" fmla="*/ 41 h 43"/>
                <a:gd name="T20" fmla="*/ 173 w 173"/>
                <a:gd name="T21" fmla="*/ 27 h 43"/>
                <a:gd name="T22" fmla="*/ 171 w 173"/>
                <a:gd name="T23"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43">
                  <a:moveTo>
                    <a:pt x="171" y="25"/>
                  </a:moveTo>
                  <a:cubicBezTo>
                    <a:pt x="27" y="1"/>
                    <a:pt x="27" y="1"/>
                    <a:pt x="27" y="1"/>
                  </a:cubicBezTo>
                  <a:cubicBezTo>
                    <a:pt x="27" y="1"/>
                    <a:pt x="27" y="1"/>
                    <a:pt x="27" y="1"/>
                  </a:cubicBezTo>
                  <a:cubicBezTo>
                    <a:pt x="26" y="0"/>
                    <a:pt x="24" y="0"/>
                    <a:pt x="22" y="0"/>
                  </a:cubicBezTo>
                  <a:cubicBezTo>
                    <a:pt x="11" y="0"/>
                    <a:pt x="1" y="9"/>
                    <a:pt x="1" y="21"/>
                  </a:cubicBezTo>
                  <a:cubicBezTo>
                    <a:pt x="0" y="33"/>
                    <a:pt x="10" y="42"/>
                    <a:pt x="22" y="43"/>
                  </a:cubicBezTo>
                  <a:cubicBezTo>
                    <a:pt x="22" y="43"/>
                    <a:pt x="22" y="43"/>
                    <a:pt x="22" y="43"/>
                  </a:cubicBezTo>
                  <a:cubicBezTo>
                    <a:pt x="22" y="43"/>
                    <a:pt x="22" y="43"/>
                    <a:pt x="22" y="43"/>
                  </a:cubicBezTo>
                  <a:cubicBezTo>
                    <a:pt x="171" y="43"/>
                    <a:pt x="171" y="43"/>
                    <a:pt x="171" y="43"/>
                  </a:cubicBezTo>
                  <a:cubicBezTo>
                    <a:pt x="172" y="43"/>
                    <a:pt x="172" y="42"/>
                    <a:pt x="172" y="41"/>
                  </a:cubicBezTo>
                  <a:cubicBezTo>
                    <a:pt x="173" y="27"/>
                    <a:pt x="173" y="27"/>
                    <a:pt x="173" y="27"/>
                  </a:cubicBezTo>
                  <a:cubicBezTo>
                    <a:pt x="173" y="26"/>
                    <a:pt x="172" y="25"/>
                    <a:pt x="171" y="25"/>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48" name="íṡḻïḓê"/>
            <p:cNvSpPr/>
            <p:nvPr/>
          </p:nvSpPr>
          <p:spPr bwMode="auto">
            <a:xfrm>
              <a:off x="4267201" y="4005263"/>
              <a:ext cx="147638" cy="57150"/>
            </a:xfrm>
            <a:custGeom>
              <a:avLst/>
              <a:gdLst>
                <a:gd name="T0" fmla="*/ 30 w 36"/>
                <a:gd name="T1" fmla="*/ 8 h 14"/>
                <a:gd name="T2" fmla="*/ 8 w 36"/>
                <a:gd name="T3" fmla="*/ 13 h 14"/>
                <a:gd name="T4" fmla="*/ 3 w 36"/>
                <a:gd name="T5" fmla="*/ 9 h 14"/>
                <a:gd name="T6" fmla="*/ 33 w 36"/>
                <a:gd name="T7" fmla="*/ 5 h 14"/>
                <a:gd name="T8" fmla="*/ 30 w 36"/>
                <a:gd name="T9" fmla="*/ 8 h 14"/>
              </a:gdLst>
              <a:ahLst/>
              <a:cxnLst>
                <a:cxn ang="0">
                  <a:pos x="T0" y="T1"/>
                </a:cxn>
                <a:cxn ang="0">
                  <a:pos x="T2" y="T3"/>
                </a:cxn>
                <a:cxn ang="0">
                  <a:pos x="T4" y="T5"/>
                </a:cxn>
                <a:cxn ang="0">
                  <a:pos x="T6" y="T7"/>
                </a:cxn>
                <a:cxn ang="0">
                  <a:pos x="T8" y="T9"/>
                </a:cxn>
              </a:cxnLst>
              <a:rect l="0" t="0" r="r" b="b"/>
              <a:pathLst>
                <a:path w="36" h="14">
                  <a:moveTo>
                    <a:pt x="30" y="8"/>
                  </a:moveTo>
                  <a:cubicBezTo>
                    <a:pt x="21" y="7"/>
                    <a:pt x="17" y="9"/>
                    <a:pt x="8" y="13"/>
                  </a:cubicBezTo>
                  <a:cubicBezTo>
                    <a:pt x="5" y="14"/>
                    <a:pt x="0" y="10"/>
                    <a:pt x="3" y="9"/>
                  </a:cubicBezTo>
                  <a:cubicBezTo>
                    <a:pt x="13" y="4"/>
                    <a:pt x="24" y="0"/>
                    <a:pt x="33" y="5"/>
                  </a:cubicBezTo>
                  <a:cubicBezTo>
                    <a:pt x="36" y="6"/>
                    <a:pt x="33" y="9"/>
                    <a:pt x="30" y="8"/>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49" name="îşḷîďe"/>
            <p:cNvSpPr/>
            <p:nvPr/>
          </p:nvSpPr>
          <p:spPr bwMode="auto">
            <a:xfrm>
              <a:off x="4143376" y="4033838"/>
              <a:ext cx="238125" cy="114300"/>
            </a:xfrm>
            <a:custGeom>
              <a:avLst/>
              <a:gdLst>
                <a:gd name="T0" fmla="*/ 9 w 58"/>
                <a:gd name="T1" fmla="*/ 12 h 28"/>
                <a:gd name="T2" fmla="*/ 25 w 58"/>
                <a:gd name="T3" fmla="*/ 4 h 28"/>
                <a:gd name="T4" fmla="*/ 53 w 58"/>
                <a:gd name="T5" fmla="*/ 3 h 28"/>
                <a:gd name="T6" fmla="*/ 48 w 58"/>
                <a:gd name="T7" fmla="*/ 15 h 28"/>
                <a:gd name="T8" fmla="*/ 35 w 58"/>
                <a:gd name="T9" fmla="*/ 27 h 28"/>
                <a:gd name="T10" fmla="*/ 18 w 58"/>
                <a:gd name="T11" fmla="*/ 27 h 28"/>
                <a:gd name="T12" fmla="*/ 9 w 58"/>
                <a:gd name="T13" fmla="*/ 12 h 28"/>
              </a:gdLst>
              <a:ahLst/>
              <a:cxnLst>
                <a:cxn ang="0">
                  <a:pos x="T0" y="T1"/>
                </a:cxn>
                <a:cxn ang="0">
                  <a:pos x="T2" y="T3"/>
                </a:cxn>
                <a:cxn ang="0">
                  <a:pos x="T4" y="T5"/>
                </a:cxn>
                <a:cxn ang="0">
                  <a:pos x="T6" y="T7"/>
                </a:cxn>
                <a:cxn ang="0">
                  <a:pos x="T8" y="T9"/>
                </a:cxn>
                <a:cxn ang="0">
                  <a:pos x="T10" y="T11"/>
                </a:cxn>
                <a:cxn ang="0">
                  <a:pos x="T12" y="T13"/>
                </a:cxn>
              </a:cxnLst>
              <a:rect l="0" t="0" r="r" b="b"/>
              <a:pathLst>
                <a:path w="58" h="28">
                  <a:moveTo>
                    <a:pt x="9" y="12"/>
                  </a:moveTo>
                  <a:cubicBezTo>
                    <a:pt x="14" y="7"/>
                    <a:pt x="20" y="6"/>
                    <a:pt x="25" y="4"/>
                  </a:cubicBezTo>
                  <a:cubicBezTo>
                    <a:pt x="33" y="2"/>
                    <a:pt x="40" y="0"/>
                    <a:pt x="53" y="3"/>
                  </a:cubicBezTo>
                  <a:cubicBezTo>
                    <a:pt x="58" y="4"/>
                    <a:pt x="50" y="11"/>
                    <a:pt x="48" y="15"/>
                  </a:cubicBezTo>
                  <a:cubicBezTo>
                    <a:pt x="44" y="20"/>
                    <a:pt x="39" y="28"/>
                    <a:pt x="35" y="27"/>
                  </a:cubicBezTo>
                  <a:cubicBezTo>
                    <a:pt x="27" y="26"/>
                    <a:pt x="27" y="26"/>
                    <a:pt x="18" y="27"/>
                  </a:cubicBezTo>
                  <a:cubicBezTo>
                    <a:pt x="7" y="28"/>
                    <a:pt x="0" y="22"/>
                    <a:pt x="9" y="12"/>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50" name="íśliḓê"/>
            <p:cNvSpPr/>
            <p:nvPr/>
          </p:nvSpPr>
          <p:spPr bwMode="auto">
            <a:xfrm>
              <a:off x="4254501" y="4116388"/>
              <a:ext cx="139700" cy="85725"/>
            </a:xfrm>
            <a:custGeom>
              <a:avLst/>
              <a:gdLst>
                <a:gd name="T0" fmla="*/ 31 w 34"/>
                <a:gd name="T1" fmla="*/ 16 h 21"/>
                <a:gd name="T2" fmla="*/ 4 w 34"/>
                <a:gd name="T3" fmla="*/ 1 h 21"/>
                <a:gd name="T4" fmla="*/ 4 w 34"/>
                <a:gd name="T5" fmla="*/ 7 h 21"/>
                <a:gd name="T6" fmla="*/ 27 w 34"/>
                <a:gd name="T7" fmla="*/ 18 h 21"/>
                <a:gd name="T8" fmla="*/ 31 w 34"/>
                <a:gd name="T9" fmla="*/ 16 h 21"/>
              </a:gdLst>
              <a:ahLst/>
              <a:cxnLst>
                <a:cxn ang="0">
                  <a:pos x="T0" y="T1"/>
                </a:cxn>
                <a:cxn ang="0">
                  <a:pos x="T2" y="T3"/>
                </a:cxn>
                <a:cxn ang="0">
                  <a:pos x="T4" y="T5"/>
                </a:cxn>
                <a:cxn ang="0">
                  <a:pos x="T6" y="T7"/>
                </a:cxn>
                <a:cxn ang="0">
                  <a:pos x="T8" y="T9"/>
                </a:cxn>
              </a:cxnLst>
              <a:rect l="0" t="0" r="r" b="b"/>
              <a:pathLst>
                <a:path w="34" h="21">
                  <a:moveTo>
                    <a:pt x="31" y="16"/>
                  </a:moveTo>
                  <a:cubicBezTo>
                    <a:pt x="24" y="8"/>
                    <a:pt x="15" y="3"/>
                    <a:pt x="4" y="1"/>
                  </a:cubicBezTo>
                  <a:cubicBezTo>
                    <a:pt x="0" y="0"/>
                    <a:pt x="0" y="6"/>
                    <a:pt x="4" y="7"/>
                  </a:cubicBezTo>
                  <a:cubicBezTo>
                    <a:pt x="13" y="8"/>
                    <a:pt x="20" y="12"/>
                    <a:pt x="27" y="18"/>
                  </a:cubicBezTo>
                  <a:cubicBezTo>
                    <a:pt x="29" y="21"/>
                    <a:pt x="34" y="19"/>
                    <a:pt x="31" y="16"/>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51" name="îş1íďé"/>
            <p:cNvSpPr/>
            <p:nvPr/>
          </p:nvSpPr>
          <p:spPr bwMode="auto">
            <a:xfrm>
              <a:off x="4249738" y="4062413"/>
              <a:ext cx="219075" cy="114300"/>
            </a:xfrm>
            <a:custGeom>
              <a:avLst/>
              <a:gdLst>
                <a:gd name="T0" fmla="*/ 51 w 53"/>
                <a:gd name="T1" fmla="*/ 25 h 28"/>
                <a:gd name="T2" fmla="*/ 4 w 53"/>
                <a:gd name="T3" fmla="*/ 3 h 28"/>
                <a:gd name="T4" fmla="*/ 5 w 53"/>
                <a:gd name="T5" fmla="*/ 8 h 28"/>
                <a:gd name="T6" fmla="*/ 45 w 53"/>
                <a:gd name="T7" fmla="*/ 25 h 28"/>
                <a:gd name="T8" fmla="*/ 51 w 53"/>
                <a:gd name="T9" fmla="*/ 25 h 28"/>
              </a:gdLst>
              <a:ahLst/>
              <a:cxnLst>
                <a:cxn ang="0">
                  <a:pos x="T0" y="T1"/>
                </a:cxn>
                <a:cxn ang="0">
                  <a:pos x="T2" y="T3"/>
                </a:cxn>
                <a:cxn ang="0">
                  <a:pos x="T4" y="T5"/>
                </a:cxn>
                <a:cxn ang="0">
                  <a:pos x="T6" y="T7"/>
                </a:cxn>
                <a:cxn ang="0">
                  <a:pos x="T8" y="T9"/>
                </a:cxn>
              </a:cxnLst>
              <a:rect l="0" t="0" r="r" b="b"/>
              <a:pathLst>
                <a:path w="53" h="28">
                  <a:moveTo>
                    <a:pt x="51" y="25"/>
                  </a:moveTo>
                  <a:cubicBezTo>
                    <a:pt x="38" y="7"/>
                    <a:pt x="24" y="0"/>
                    <a:pt x="4" y="3"/>
                  </a:cubicBezTo>
                  <a:cubicBezTo>
                    <a:pt x="0" y="3"/>
                    <a:pt x="1" y="9"/>
                    <a:pt x="5" y="8"/>
                  </a:cubicBezTo>
                  <a:cubicBezTo>
                    <a:pt x="22" y="7"/>
                    <a:pt x="36" y="11"/>
                    <a:pt x="45" y="25"/>
                  </a:cubicBezTo>
                  <a:cubicBezTo>
                    <a:pt x="48" y="28"/>
                    <a:pt x="53" y="28"/>
                    <a:pt x="51" y="25"/>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52" name="ïṧlíḓe"/>
            <p:cNvSpPr/>
            <p:nvPr/>
          </p:nvSpPr>
          <p:spPr bwMode="auto">
            <a:xfrm>
              <a:off x="4221163" y="4086225"/>
              <a:ext cx="206375" cy="107950"/>
            </a:xfrm>
            <a:custGeom>
              <a:avLst/>
              <a:gdLst>
                <a:gd name="T0" fmla="*/ 48 w 50"/>
                <a:gd name="T1" fmla="*/ 23 h 26"/>
                <a:gd name="T2" fmla="*/ 27 w 50"/>
                <a:gd name="T3" fmla="*/ 4 h 26"/>
                <a:gd name="T4" fmla="*/ 4 w 50"/>
                <a:gd name="T5" fmla="*/ 1 h 26"/>
                <a:gd name="T6" fmla="*/ 5 w 50"/>
                <a:gd name="T7" fmla="*/ 7 h 26"/>
                <a:gd name="T8" fmla="*/ 28 w 50"/>
                <a:gd name="T9" fmla="*/ 12 h 26"/>
                <a:gd name="T10" fmla="*/ 42 w 50"/>
                <a:gd name="T11" fmla="*/ 24 h 26"/>
                <a:gd name="T12" fmla="*/ 48 w 50"/>
                <a:gd name="T13" fmla="*/ 23 h 26"/>
              </a:gdLst>
              <a:ahLst/>
              <a:cxnLst>
                <a:cxn ang="0">
                  <a:pos x="T0" y="T1"/>
                </a:cxn>
                <a:cxn ang="0">
                  <a:pos x="T2" y="T3"/>
                </a:cxn>
                <a:cxn ang="0">
                  <a:pos x="T4" y="T5"/>
                </a:cxn>
                <a:cxn ang="0">
                  <a:pos x="T6" y="T7"/>
                </a:cxn>
                <a:cxn ang="0">
                  <a:pos x="T8" y="T9"/>
                </a:cxn>
                <a:cxn ang="0">
                  <a:pos x="T10" y="T11"/>
                </a:cxn>
                <a:cxn ang="0">
                  <a:pos x="T12" y="T13"/>
                </a:cxn>
              </a:cxnLst>
              <a:rect l="0" t="0" r="r" b="b"/>
              <a:pathLst>
                <a:path w="50" h="26">
                  <a:moveTo>
                    <a:pt x="48" y="23"/>
                  </a:moveTo>
                  <a:cubicBezTo>
                    <a:pt x="42" y="16"/>
                    <a:pt x="35" y="9"/>
                    <a:pt x="27" y="4"/>
                  </a:cubicBezTo>
                  <a:cubicBezTo>
                    <a:pt x="20" y="0"/>
                    <a:pt x="12" y="1"/>
                    <a:pt x="4" y="1"/>
                  </a:cubicBezTo>
                  <a:cubicBezTo>
                    <a:pt x="0" y="2"/>
                    <a:pt x="2" y="7"/>
                    <a:pt x="5" y="7"/>
                  </a:cubicBezTo>
                  <a:cubicBezTo>
                    <a:pt x="14" y="6"/>
                    <a:pt x="21" y="6"/>
                    <a:pt x="28" y="12"/>
                  </a:cubicBezTo>
                  <a:cubicBezTo>
                    <a:pt x="34" y="16"/>
                    <a:pt x="38" y="18"/>
                    <a:pt x="42" y="24"/>
                  </a:cubicBezTo>
                  <a:cubicBezTo>
                    <a:pt x="45" y="26"/>
                    <a:pt x="50" y="25"/>
                    <a:pt x="48" y="23"/>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53" name="iṩľîďê"/>
            <p:cNvSpPr/>
            <p:nvPr/>
          </p:nvSpPr>
          <p:spPr bwMode="auto">
            <a:xfrm>
              <a:off x="4337051" y="4041775"/>
              <a:ext cx="139700" cy="98425"/>
            </a:xfrm>
            <a:custGeom>
              <a:avLst/>
              <a:gdLst>
                <a:gd name="T0" fmla="*/ 6 w 34"/>
                <a:gd name="T1" fmla="*/ 1 h 24"/>
                <a:gd name="T2" fmla="*/ 3 w 34"/>
                <a:gd name="T3" fmla="*/ 6 h 24"/>
                <a:gd name="T4" fmla="*/ 27 w 34"/>
                <a:gd name="T5" fmla="*/ 21 h 24"/>
                <a:gd name="T6" fmla="*/ 32 w 34"/>
                <a:gd name="T7" fmla="*/ 19 h 24"/>
                <a:gd name="T8" fmla="*/ 6 w 34"/>
                <a:gd name="T9" fmla="*/ 1 h 24"/>
              </a:gdLst>
              <a:ahLst/>
              <a:cxnLst>
                <a:cxn ang="0">
                  <a:pos x="T0" y="T1"/>
                </a:cxn>
                <a:cxn ang="0">
                  <a:pos x="T2" y="T3"/>
                </a:cxn>
                <a:cxn ang="0">
                  <a:pos x="T4" y="T5"/>
                </a:cxn>
                <a:cxn ang="0">
                  <a:pos x="T6" y="T7"/>
                </a:cxn>
                <a:cxn ang="0">
                  <a:pos x="T8" y="T9"/>
                </a:cxn>
              </a:cxnLst>
              <a:rect l="0" t="0" r="r" b="b"/>
              <a:pathLst>
                <a:path w="34" h="24">
                  <a:moveTo>
                    <a:pt x="6" y="1"/>
                  </a:moveTo>
                  <a:cubicBezTo>
                    <a:pt x="3" y="0"/>
                    <a:pt x="0" y="5"/>
                    <a:pt x="3" y="6"/>
                  </a:cubicBezTo>
                  <a:cubicBezTo>
                    <a:pt x="14" y="10"/>
                    <a:pt x="19" y="12"/>
                    <a:pt x="27" y="21"/>
                  </a:cubicBezTo>
                  <a:cubicBezTo>
                    <a:pt x="30" y="24"/>
                    <a:pt x="34" y="22"/>
                    <a:pt x="32" y="19"/>
                  </a:cubicBezTo>
                  <a:cubicBezTo>
                    <a:pt x="23" y="9"/>
                    <a:pt x="18" y="6"/>
                    <a:pt x="6" y="1"/>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54" name="iş1íḋé"/>
            <p:cNvSpPr/>
            <p:nvPr/>
          </p:nvSpPr>
          <p:spPr bwMode="auto">
            <a:xfrm>
              <a:off x="4497388" y="3067050"/>
              <a:ext cx="728663" cy="320675"/>
            </a:xfrm>
            <a:custGeom>
              <a:avLst/>
              <a:gdLst>
                <a:gd name="T0" fmla="*/ 147 w 177"/>
                <a:gd name="T1" fmla="*/ 17 h 78"/>
                <a:gd name="T2" fmla="*/ 12 w 177"/>
                <a:gd name="T3" fmla="*/ 17 h 78"/>
                <a:gd name="T4" fmla="*/ 0 w 177"/>
                <a:gd name="T5" fmla="*/ 0 h 78"/>
                <a:gd name="T6" fmla="*/ 0 w 177"/>
                <a:gd name="T7" fmla="*/ 48 h 78"/>
                <a:gd name="T8" fmla="*/ 29 w 177"/>
                <a:gd name="T9" fmla="*/ 78 h 78"/>
                <a:gd name="T10" fmla="*/ 147 w 177"/>
                <a:gd name="T11" fmla="*/ 78 h 78"/>
                <a:gd name="T12" fmla="*/ 177 w 177"/>
                <a:gd name="T13" fmla="*/ 48 h 78"/>
                <a:gd name="T14" fmla="*/ 177 w 177"/>
                <a:gd name="T15" fmla="*/ 47 h 78"/>
                <a:gd name="T16" fmla="*/ 147 w 177"/>
                <a:gd name="T17" fmla="*/ 1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78">
                  <a:moveTo>
                    <a:pt x="147" y="17"/>
                  </a:moveTo>
                  <a:cubicBezTo>
                    <a:pt x="12" y="17"/>
                    <a:pt x="12" y="17"/>
                    <a:pt x="12" y="17"/>
                  </a:cubicBezTo>
                  <a:cubicBezTo>
                    <a:pt x="0" y="0"/>
                    <a:pt x="0" y="0"/>
                    <a:pt x="0" y="0"/>
                  </a:cubicBezTo>
                  <a:cubicBezTo>
                    <a:pt x="0" y="48"/>
                    <a:pt x="0" y="48"/>
                    <a:pt x="0" y="48"/>
                  </a:cubicBezTo>
                  <a:cubicBezTo>
                    <a:pt x="0" y="65"/>
                    <a:pt x="13" y="78"/>
                    <a:pt x="29" y="78"/>
                  </a:cubicBezTo>
                  <a:cubicBezTo>
                    <a:pt x="147" y="78"/>
                    <a:pt x="147" y="78"/>
                    <a:pt x="147" y="78"/>
                  </a:cubicBezTo>
                  <a:cubicBezTo>
                    <a:pt x="164" y="78"/>
                    <a:pt x="177" y="65"/>
                    <a:pt x="177" y="48"/>
                  </a:cubicBezTo>
                  <a:cubicBezTo>
                    <a:pt x="177" y="47"/>
                    <a:pt x="177" y="47"/>
                    <a:pt x="177" y="47"/>
                  </a:cubicBezTo>
                  <a:cubicBezTo>
                    <a:pt x="177" y="31"/>
                    <a:pt x="164" y="17"/>
                    <a:pt x="147"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57" name="îSļídê"/>
            <p:cNvSpPr/>
            <p:nvPr/>
          </p:nvSpPr>
          <p:spPr bwMode="auto">
            <a:xfrm>
              <a:off x="4278313" y="4181475"/>
              <a:ext cx="717550" cy="28575"/>
            </a:xfrm>
            <a:custGeom>
              <a:avLst/>
              <a:gdLst>
                <a:gd name="T0" fmla="*/ 174 w 174"/>
                <a:gd name="T1" fmla="*/ 7 h 7"/>
                <a:gd name="T2" fmla="*/ 0 w 174"/>
                <a:gd name="T3" fmla="*/ 7 h 7"/>
                <a:gd name="T4" fmla="*/ 6 w 174"/>
                <a:gd name="T5" fmla="*/ 0 h 7"/>
                <a:gd name="T6" fmla="*/ 174 w 174"/>
                <a:gd name="T7" fmla="*/ 0 h 7"/>
                <a:gd name="T8" fmla="*/ 174 w 174"/>
                <a:gd name="T9" fmla="*/ 7 h 7"/>
              </a:gdLst>
              <a:ahLst/>
              <a:cxnLst>
                <a:cxn ang="0">
                  <a:pos x="T0" y="T1"/>
                </a:cxn>
                <a:cxn ang="0">
                  <a:pos x="T2" y="T3"/>
                </a:cxn>
                <a:cxn ang="0">
                  <a:pos x="T4" y="T5"/>
                </a:cxn>
                <a:cxn ang="0">
                  <a:pos x="T6" y="T7"/>
                </a:cxn>
                <a:cxn ang="0">
                  <a:pos x="T8" y="T9"/>
                </a:cxn>
              </a:cxnLst>
              <a:rect l="0" t="0" r="r" b="b"/>
              <a:pathLst>
                <a:path w="174" h="7">
                  <a:moveTo>
                    <a:pt x="174" y="7"/>
                  </a:moveTo>
                  <a:cubicBezTo>
                    <a:pt x="0" y="7"/>
                    <a:pt x="0" y="7"/>
                    <a:pt x="0" y="7"/>
                  </a:cubicBezTo>
                  <a:cubicBezTo>
                    <a:pt x="0" y="3"/>
                    <a:pt x="3" y="0"/>
                    <a:pt x="6" y="0"/>
                  </a:cubicBezTo>
                  <a:cubicBezTo>
                    <a:pt x="174" y="0"/>
                    <a:pt x="174" y="0"/>
                    <a:pt x="174" y="0"/>
                  </a:cubicBezTo>
                  <a:lnTo>
                    <a:pt x="174"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58" name="î$lîḍè"/>
            <p:cNvSpPr/>
            <p:nvPr/>
          </p:nvSpPr>
          <p:spPr bwMode="auto">
            <a:xfrm>
              <a:off x="4402138" y="3783013"/>
              <a:ext cx="844550" cy="398463"/>
            </a:xfrm>
            <a:custGeom>
              <a:avLst/>
              <a:gdLst>
                <a:gd name="T0" fmla="*/ 174 w 205"/>
                <a:gd name="T1" fmla="*/ 97 h 97"/>
                <a:gd name="T2" fmla="*/ 0 w 205"/>
                <a:gd name="T3" fmla="*/ 97 h 97"/>
                <a:gd name="T4" fmla="*/ 31 w 205"/>
                <a:gd name="T5" fmla="*/ 6 h 97"/>
                <a:gd name="T6" fmla="*/ 39 w 205"/>
                <a:gd name="T7" fmla="*/ 0 h 97"/>
                <a:gd name="T8" fmla="*/ 196 w 205"/>
                <a:gd name="T9" fmla="*/ 0 h 97"/>
                <a:gd name="T10" fmla="*/ 204 w 205"/>
                <a:gd name="T11" fmla="*/ 10 h 97"/>
                <a:gd name="T12" fmla="*/ 174 w 205"/>
                <a:gd name="T13" fmla="*/ 97 h 97"/>
              </a:gdLst>
              <a:ahLst/>
              <a:cxnLst>
                <a:cxn ang="0">
                  <a:pos x="T0" y="T1"/>
                </a:cxn>
                <a:cxn ang="0">
                  <a:pos x="T2" y="T3"/>
                </a:cxn>
                <a:cxn ang="0">
                  <a:pos x="T4" y="T5"/>
                </a:cxn>
                <a:cxn ang="0">
                  <a:pos x="T6" y="T7"/>
                </a:cxn>
                <a:cxn ang="0">
                  <a:pos x="T8" y="T9"/>
                </a:cxn>
                <a:cxn ang="0">
                  <a:pos x="T10" y="T11"/>
                </a:cxn>
                <a:cxn ang="0">
                  <a:pos x="T12" y="T13"/>
                </a:cxn>
              </a:cxnLst>
              <a:rect l="0" t="0" r="r" b="b"/>
              <a:pathLst>
                <a:path w="205" h="97">
                  <a:moveTo>
                    <a:pt x="174" y="97"/>
                  </a:moveTo>
                  <a:cubicBezTo>
                    <a:pt x="0" y="97"/>
                    <a:pt x="0" y="97"/>
                    <a:pt x="0" y="97"/>
                  </a:cubicBezTo>
                  <a:cubicBezTo>
                    <a:pt x="31" y="6"/>
                    <a:pt x="31" y="6"/>
                    <a:pt x="31" y="6"/>
                  </a:cubicBezTo>
                  <a:cubicBezTo>
                    <a:pt x="32" y="2"/>
                    <a:pt x="35" y="0"/>
                    <a:pt x="39" y="0"/>
                  </a:cubicBezTo>
                  <a:cubicBezTo>
                    <a:pt x="196" y="0"/>
                    <a:pt x="196" y="0"/>
                    <a:pt x="196" y="0"/>
                  </a:cubicBezTo>
                  <a:cubicBezTo>
                    <a:pt x="201" y="0"/>
                    <a:pt x="205" y="5"/>
                    <a:pt x="204" y="10"/>
                  </a:cubicBezTo>
                  <a:lnTo>
                    <a:pt x="174" y="97"/>
                  </a:lnTo>
                  <a:close/>
                </a:path>
              </a:pathLst>
            </a:custGeom>
            <a:solidFill>
              <a:srgbClr val="FF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59" name="ïṧľíďê"/>
            <p:cNvSpPr/>
            <p:nvPr/>
          </p:nvSpPr>
          <p:spPr bwMode="auto">
            <a:xfrm>
              <a:off x="4398963" y="4181475"/>
              <a:ext cx="719138" cy="28575"/>
            </a:xfrm>
            <a:prstGeom prst="rect">
              <a:avLst/>
            </a:prstGeom>
            <a:solidFill>
              <a:srgbClr val="FF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1460" name="ï$ḷíḍe"/>
            <p:cNvSpPr/>
            <p:nvPr/>
          </p:nvSpPr>
          <p:spPr bwMode="auto">
            <a:xfrm>
              <a:off x="4797426" y="3943350"/>
              <a:ext cx="66675" cy="61913"/>
            </a:xfrm>
            <a:custGeom>
              <a:avLst/>
              <a:gdLst>
                <a:gd name="T0" fmla="*/ 10 w 16"/>
                <a:gd name="T1" fmla="*/ 0 h 15"/>
                <a:gd name="T2" fmla="*/ 9 w 16"/>
                <a:gd name="T3" fmla="*/ 0 h 15"/>
                <a:gd name="T4" fmla="*/ 9 w 16"/>
                <a:gd name="T5" fmla="*/ 0 h 15"/>
                <a:gd name="T6" fmla="*/ 1 w 16"/>
                <a:gd name="T7" fmla="*/ 7 h 15"/>
                <a:gd name="T8" fmla="*/ 8 w 16"/>
                <a:gd name="T9" fmla="*/ 14 h 15"/>
                <a:gd name="T10" fmla="*/ 16 w 16"/>
                <a:gd name="T11" fmla="*/ 9 h 15"/>
                <a:gd name="T12" fmla="*/ 10 w 16"/>
                <a:gd name="T13" fmla="*/ 0 h 15"/>
                <a:gd name="T14" fmla="*/ 8 w 16"/>
                <a:gd name="T15" fmla="*/ 12 h 15"/>
                <a:gd name="T16" fmla="*/ 4 w 16"/>
                <a:gd name="T17" fmla="*/ 5 h 15"/>
                <a:gd name="T18" fmla="*/ 9 w 16"/>
                <a:gd name="T19" fmla="*/ 2 h 15"/>
                <a:gd name="T20" fmla="*/ 9 w 16"/>
                <a:gd name="T21" fmla="*/ 2 h 15"/>
                <a:gd name="T22" fmla="*/ 9 w 16"/>
                <a:gd name="T23" fmla="*/ 3 h 15"/>
                <a:gd name="T24" fmla="*/ 8 w 16"/>
                <a:gd name="T25"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5">
                  <a:moveTo>
                    <a:pt x="10" y="0"/>
                  </a:moveTo>
                  <a:cubicBezTo>
                    <a:pt x="9" y="0"/>
                    <a:pt x="9" y="0"/>
                    <a:pt x="9" y="0"/>
                  </a:cubicBezTo>
                  <a:cubicBezTo>
                    <a:pt x="9" y="0"/>
                    <a:pt x="9" y="0"/>
                    <a:pt x="9" y="0"/>
                  </a:cubicBezTo>
                  <a:cubicBezTo>
                    <a:pt x="5" y="0"/>
                    <a:pt x="1" y="3"/>
                    <a:pt x="1" y="7"/>
                  </a:cubicBezTo>
                  <a:cubicBezTo>
                    <a:pt x="0" y="11"/>
                    <a:pt x="4" y="14"/>
                    <a:pt x="8" y="14"/>
                  </a:cubicBezTo>
                  <a:cubicBezTo>
                    <a:pt x="12" y="15"/>
                    <a:pt x="15" y="12"/>
                    <a:pt x="16" y="9"/>
                  </a:cubicBezTo>
                  <a:cubicBezTo>
                    <a:pt x="16" y="5"/>
                    <a:pt x="14" y="1"/>
                    <a:pt x="10" y="0"/>
                  </a:cubicBezTo>
                  <a:close/>
                  <a:moveTo>
                    <a:pt x="8" y="12"/>
                  </a:moveTo>
                  <a:cubicBezTo>
                    <a:pt x="5" y="12"/>
                    <a:pt x="2" y="9"/>
                    <a:pt x="4" y="5"/>
                  </a:cubicBezTo>
                  <a:cubicBezTo>
                    <a:pt x="5" y="3"/>
                    <a:pt x="7" y="3"/>
                    <a:pt x="9" y="2"/>
                  </a:cubicBezTo>
                  <a:cubicBezTo>
                    <a:pt x="9" y="2"/>
                    <a:pt x="9" y="2"/>
                    <a:pt x="9" y="2"/>
                  </a:cubicBezTo>
                  <a:cubicBezTo>
                    <a:pt x="9" y="3"/>
                    <a:pt x="9" y="3"/>
                    <a:pt x="9" y="3"/>
                  </a:cubicBezTo>
                  <a:cubicBezTo>
                    <a:pt x="15" y="4"/>
                    <a:pt x="15" y="12"/>
                    <a:pt x="8" y="12"/>
                  </a:cubicBezTo>
                  <a:close/>
                </a:path>
              </a:pathLst>
            </a:custGeom>
            <a:solidFill>
              <a:srgbClr val="C9CD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61" name="ïṩľïdé"/>
            <p:cNvSpPr/>
            <p:nvPr/>
          </p:nvSpPr>
          <p:spPr bwMode="auto">
            <a:xfrm>
              <a:off x="6942138" y="1936750"/>
              <a:ext cx="144463" cy="261938"/>
            </a:xfrm>
            <a:custGeom>
              <a:avLst/>
              <a:gdLst>
                <a:gd name="T0" fmla="*/ 26 w 35"/>
                <a:gd name="T1" fmla="*/ 55 h 64"/>
                <a:gd name="T2" fmla="*/ 24 w 35"/>
                <a:gd name="T3" fmla="*/ 61 h 64"/>
                <a:gd name="T4" fmla="*/ 22 w 35"/>
                <a:gd name="T5" fmla="*/ 63 h 64"/>
                <a:gd name="T6" fmla="*/ 19 w 35"/>
                <a:gd name="T7" fmla="*/ 64 h 64"/>
                <a:gd name="T8" fmla="*/ 8 w 35"/>
                <a:gd name="T9" fmla="*/ 63 h 64"/>
                <a:gd name="T10" fmla="*/ 5 w 35"/>
                <a:gd name="T11" fmla="*/ 62 h 64"/>
                <a:gd name="T12" fmla="*/ 3 w 35"/>
                <a:gd name="T13" fmla="*/ 57 h 64"/>
                <a:gd name="T14" fmla="*/ 1 w 35"/>
                <a:gd name="T15" fmla="*/ 53 h 64"/>
                <a:gd name="T16" fmla="*/ 0 w 35"/>
                <a:gd name="T17" fmla="*/ 43 h 64"/>
                <a:gd name="T18" fmla="*/ 3 w 35"/>
                <a:gd name="T19" fmla="*/ 36 h 64"/>
                <a:gd name="T20" fmla="*/ 5 w 35"/>
                <a:gd name="T21" fmla="*/ 31 h 64"/>
                <a:gd name="T22" fmla="*/ 3 w 35"/>
                <a:gd name="T23" fmla="*/ 27 h 64"/>
                <a:gd name="T24" fmla="*/ 7 w 35"/>
                <a:gd name="T25" fmla="*/ 24 h 64"/>
                <a:gd name="T26" fmla="*/ 10 w 35"/>
                <a:gd name="T27" fmla="*/ 25 h 64"/>
                <a:gd name="T28" fmla="*/ 10 w 35"/>
                <a:gd name="T29" fmla="*/ 23 h 64"/>
                <a:gd name="T30" fmla="*/ 14 w 35"/>
                <a:gd name="T31" fmla="*/ 22 h 64"/>
                <a:gd name="T32" fmla="*/ 17 w 35"/>
                <a:gd name="T33" fmla="*/ 24 h 64"/>
                <a:gd name="T34" fmla="*/ 19 w 35"/>
                <a:gd name="T35" fmla="*/ 23 h 64"/>
                <a:gd name="T36" fmla="*/ 24 w 35"/>
                <a:gd name="T37" fmla="*/ 24 h 64"/>
                <a:gd name="T38" fmla="*/ 25 w 35"/>
                <a:gd name="T39" fmla="*/ 26 h 64"/>
                <a:gd name="T40" fmla="*/ 28 w 35"/>
                <a:gd name="T41" fmla="*/ 5 h 64"/>
                <a:gd name="T42" fmla="*/ 30 w 35"/>
                <a:gd name="T43" fmla="*/ 2 h 64"/>
                <a:gd name="T44" fmla="*/ 33 w 35"/>
                <a:gd name="T45" fmla="*/ 21 h 64"/>
                <a:gd name="T46" fmla="*/ 31 w 35"/>
                <a:gd name="T47" fmla="*/ 39 h 64"/>
                <a:gd name="T48" fmla="*/ 26 w 35"/>
                <a:gd name="T49" fmla="*/ 5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64">
                  <a:moveTo>
                    <a:pt x="26" y="55"/>
                  </a:moveTo>
                  <a:cubicBezTo>
                    <a:pt x="25" y="57"/>
                    <a:pt x="24" y="59"/>
                    <a:pt x="24" y="61"/>
                  </a:cubicBezTo>
                  <a:cubicBezTo>
                    <a:pt x="23" y="62"/>
                    <a:pt x="23" y="62"/>
                    <a:pt x="22" y="63"/>
                  </a:cubicBezTo>
                  <a:cubicBezTo>
                    <a:pt x="21" y="64"/>
                    <a:pt x="20" y="64"/>
                    <a:pt x="19" y="64"/>
                  </a:cubicBezTo>
                  <a:cubicBezTo>
                    <a:pt x="16" y="63"/>
                    <a:pt x="12" y="63"/>
                    <a:pt x="8" y="63"/>
                  </a:cubicBezTo>
                  <a:cubicBezTo>
                    <a:pt x="7" y="63"/>
                    <a:pt x="6" y="63"/>
                    <a:pt x="5" y="62"/>
                  </a:cubicBezTo>
                  <a:cubicBezTo>
                    <a:pt x="3" y="61"/>
                    <a:pt x="3" y="59"/>
                    <a:pt x="3" y="57"/>
                  </a:cubicBezTo>
                  <a:cubicBezTo>
                    <a:pt x="2" y="56"/>
                    <a:pt x="2" y="54"/>
                    <a:pt x="1" y="53"/>
                  </a:cubicBezTo>
                  <a:cubicBezTo>
                    <a:pt x="0" y="50"/>
                    <a:pt x="0" y="46"/>
                    <a:pt x="0" y="43"/>
                  </a:cubicBezTo>
                  <a:cubicBezTo>
                    <a:pt x="1" y="40"/>
                    <a:pt x="2" y="38"/>
                    <a:pt x="3" y="36"/>
                  </a:cubicBezTo>
                  <a:cubicBezTo>
                    <a:pt x="4" y="34"/>
                    <a:pt x="6" y="32"/>
                    <a:pt x="5" y="31"/>
                  </a:cubicBezTo>
                  <a:cubicBezTo>
                    <a:pt x="5" y="29"/>
                    <a:pt x="3" y="29"/>
                    <a:pt x="3" y="27"/>
                  </a:cubicBezTo>
                  <a:cubicBezTo>
                    <a:pt x="4" y="25"/>
                    <a:pt x="6" y="24"/>
                    <a:pt x="7" y="24"/>
                  </a:cubicBezTo>
                  <a:cubicBezTo>
                    <a:pt x="8" y="24"/>
                    <a:pt x="9" y="25"/>
                    <a:pt x="10" y="25"/>
                  </a:cubicBezTo>
                  <a:cubicBezTo>
                    <a:pt x="10" y="24"/>
                    <a:pt x="10" y="24"/>
                    <a:pt x="10" y="23"/>
                  </a:cubicBezTo>
                  <a:cubicBezTo>
                    <a:pt x="11" y="22"/>
                    <a:pt x="13" y="21"/>
                    <a:pt x="14" y="22"/>
                  </a:cubicBezTo>
                  <a:cubicBezTo>
                    <a:pt x="16" y="22"/>
                    <a:pt x="17" y="23"/>
                    <a:pt x="17" y="24"/>
                  </a:cubicBezTo>
                  <a:cubicBezTo>
                    <a:pt x="18" y="24"/>
                    <a:pt x="18" y="23"/>
                    <a:pt x="19" y="23"/>
                  </a:cubicBezTo>
                  <a:cubicBezTo>
                    <a:pt x="20" y="22"/>
                    <a:pt x="23" y="22"/>
                    <a:pt x="24" y="24"/>
                  </a:cubicBezTo>
                  <a:cubicBezTo>
                    <a:pt x="24" y="24"/>
                    <a:pt x="24" y="25"/>
                    <a:pt x="25" y="26"/>
                  </a:cubicBezTo>
                  <a:cubicBezTo>
                    <a:pt x="28" y="21"/>
                    <a:pt x="27" y="10"/>
                    <a:pt x="28" y="5"/>
                  </a:cubicBezTo>
                  <a:cubicBezTo>
                    <a:pt x="28" y="4"/>
                    <a:pt x="29" y="3"/>
                    <a:pt x="30" y="2"/>
                  </a:cubicBezTo>
                  <a:cubicBezTo>
                    <a:pt x="35" y="0"/>
                    <a:pt x="33" y="19"/>
                    <a:pt x="33" y="21"/>
                  </a:cubicBezTo>
                  <a:cubicBezTo>
                    <a:pt x="33" y="27"/>
                    <a:pt x="32" y="33"/>
                    <a:pt x="31" y="39"/>
                  </a:cubicBezTo>
                  <a:cubicBezTo>
                    <a:pt x="30" y="44"/>
                    <a:pt x="28" y="50"/>
                    <a:pt x="26" y="55"/>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62" name="îṧlídê"/>
            <p:cNvSpPr/>
            <p:nvPr/>
          </p:nvSpPr>
          <p:spPr bwMode="auto">
            <a:xfrm>
              <a:off x="6921501" y="2105025"/>
              <a:ext cx="382588" cy="768350"/>
            </a:xfrm>
            <a:custGeom>
              <a:avLst/>
              <a:gdLst>
                <a:gd name="T0" fmla="*/ 82 w 93"/>
                <a:gd name="T1" fmla="*/ 143 h 187"/>
                <a:gd name="T2" fmla="*/ 73 w 93"/>
                <a:gd name="T3" fmla="*/ 132 h 187"/>
                <a:gd name="T4" fmla="*/ 42 w 93"/>
                <a:gd name="T5" fmla="*/ 102 h 187"/>
                <a:gd name="T6" fmla="*/ 34 w 93"/>
                <a:gd name="T7" fmla="*/ 92 h 187"/>
                <a:gd name="T8" fmla="*/ 30 w 93"/>
                <a:gd name="T9" fmla="*/ 63 h 187"/>
                <a:gd name="T10" fmla="*/ 30 w 93"/>
                <a:gd name="T11" fmla="*/ 33 h 187"/>
                <a:gd name="T12" fmla="*/ 30 w 93"/>
                <a:gd name="T13" fmla="*/ 19 h 187"/>
                <a:gd name="T14" fmla="*/ 31 w 93"/>
                <a:gd name="T15" fmla="*/ 9 h 187"/>
                <a:gd name="T16" fmla="*/ 28 w 93"/>
                <a:gd name="T17" fmla="*/ 1 h 187"/>
                <a:gd name="T18" fmla="*/ 21 w 93"/>
                <a:gd name="T19" fmla="*/ 1 h 187"/>
                <a:gd name="T20" fmla="*/ 10 w 93"/>
                <a:gd name="T21" fmla="*/ 9 h 187"/>
                <a:gd name="T22" fmla="*/ 7 w 93"/>
                <a:gd name="T23" fmla="*/ 22 h 187"/>
                <a:gd name="T24" fmla="*/ 1 w 93"/>
                <a:gd name="T25" fmla="*/ 79 h 187"/>
                <a:gd name="T26" fmla="*/ 3 w 93"/>
                <a:gd name="T27" fmla="*/ 101 h 187"/>
                <a:gd name="T28" fmla="*/ 27 w 93"/>
                <a:gd name="T29" fmla="*/ 141 h 187"/>
                <a:gd name="T30" fmla="*/ 61 w 93"/>
                <a:gd name="T31" fmla="*/ 178 h 187"/>
                <a:gd name="T32" fmla="*/ 69 w 93"/>
                <a:gd name="T33" fmla="*/ 183 h 187"/>
                <a:gd name="T34" fmla="*/ 91 w 93"/>
                <a:gd name="T35" fmla="*/ 171 h 187"/>
                <a:gd name="T36" fmla="*/ 82 w 93"/>
                <a:gd name="T37" fmla="*/ 1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87">
                  <a:moveTo>
                    <a:pt x="82" y="143"/>
                  </a:moveTo>
                  <a:cubicBezTo>
                    <a:pt x="79" y="139"/>
                    <a:pt x="76" y="135"/>
                    <a:pt x="73" y="132"/>
                  </a:cubicBezTo>
                  <a:cubicBezTo>
                    <a:pt x="64" y="121"/>
                    <a:pt x="52" y="113"/>
                    <a:pt x="42" y="102"/>
                  </a:cubicBezTo>
                  <a:cubicBezTo>
                    <a:pt x="39" y="99"/>
                    <a:pt x="36" y="96"/>
                    <a:pt x="34" y="92"/>
                  </a:cubicBezTo>
                  <a:cubicBezTo>
                    <a:pt x="30" y="84"/>
                    <a:pt x="30" y="73"/>
                    <a:pt x="30" y="63"/>
                  </a:cubicBezTo>
                  <a:cubicBezTo>
                    <a:pt x="30" y="53"/>
                    <a:pt x="30" y="43"/>
                    <a:pt x="30" y="33"/>
                  </a:cubicBezTo>
                  <a:cubicBezTo>
                    <a:pt x="30" y="28"/>
                    <a:pt x="30" y="23"/>
                    <a:pt x="30" y="19"/>
                  </a:cubicBezTo>
                  <a:cubicBezTo>
                    <a:pt x="30" y="15"/>
                    <a:pt x="31" y="12"/>
                    <a:pt x="31" y="9"/>
                  </a:cubicBezTo>
                  <a:cubicBezTo>
                    <a:pt x="32" y="6"/>
                    <a:pt x="30" y="2"/>
                    <a:pt x="28" y="1"/>
                  </a:cubicBezTo>
                  <a:cubicBezTo>
                    <a:pt x="26" y="0"/>
                    <a:pt x="23" y="0"/>
                    <a:pt x="21" y="1"/>
                  </a:cubicBezTo>
                  <a:cubicBezTo>
                    <a:pt x="16" y="2"/>
                    <a:pt x="12" y="5"/>
                    <a:pt x="10" y="9"/>
                  </a:cubicBezTo>
                  <a:cubicBezTo>
                    <a:pt x="8" y="13"/>
                    <a:pt x="7" y="18"/>
                    <a:pt x="7" y="22"/>
                  </a:cubicBezTo>
                  <a:cubicBezTo>
                    <a:pt x="4" y="41"/>
                    <a:pt x="0" y="60"/>
                    <a:pt x="1" y="79"/>
                  </a:cubicBezTo>
                  <a:cubicBezTo>
                    <a:pt x="2" y="86"/>
                    <a:pt x="1" y="94"/>
                    <a:pt x="3" y="101"/>
                  </a:cubicBezTo>
                  <a:cubicBezTo>
                    <a:pt x="7" y="115"/>
                    <a:pt x="18" y="130"/>
                    <a:pt x="27" y="141"/>
                  </a:cubicBezTo>
                  <a:cubicBezTo>
                    <a:pt x="37" y="154"/>
                    <a:pt x="48" y="167"/>
                    <a:pt x="61" y="178"/>
                  </a:cubicBezTo>
                  <a:cubicBezTo>
                    <a:pt x="63" y="180"/>
                    <a:pt x="66" y="182"/>
                    <a:pt x="69" y="183"/>
                  </a:cubicBezTo>
                  <a:cubicBezTo>
                    <a:pt x="78" y="187"/>
                    <a:pt x="89" y="180"/>
                    <a:pt x="91" y="171"/>
                  </a:cubicBezTo>
                  <a:cubicBezTo>
                    <a:pt x="93" y="161"/>
                    <a:pt x="88" y="152"/>
                    <a:pt x="82" y="143"/>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63" name="išḻiḓe"/>
            <p:cNvSpPr/>
            <p:nvPr/>
          </p:nvSpPr>
          <p:spPr bwMode="auto">
            <a:xfrm>
              <a:off x="7053263" y="4543425"/>
              <a:ext cx="227013" cy="546100"/>
            </a:xfrm>
            <a:custGeom>
              <a:avLst/>
              <a:gdLst>
                <a:gd name="T0" fmla="*/ 51 w 55"/>
                <a:gd name="T1" fmla="*/ 8 h 133"/>
                <a:gd name="T2" fmla="*/ 29 w 55"/>
                <a:gd name="T3" fmla="*/ 4 h 133"/>
                <a:gd name="T4" fmla="*/ 15 w 55"/>
                <a:gd name="T5" fmla="*/ 22 h 133"/>
                <a:gd name="T6" fmla="*/ 0 w 55"/>
                <a:gd name="T7" fmla="*/ 131 h 133"/>
                <a:gd name="T8" fmla="*/ 2 w 55"/>
                <a:gd name="T9" fmla="*/ 131 h 133"/>
                <a:gd name="T10" fmla="*/ 25 w 55"/>
                <a:gd name="T11" fmla="*/ 133 h 133"/>
                <a:gd name="T12" fmla="*/ 31 w 55"/>
                <a:gd name="T13" fmla="*/ 131 h 133"/>
                <a:gd name="T14" fmla="*/ 36 w 55"/>
                <a:gd name="T15" fmla="*/ 123 h 133"/>
                <a:gd name="T16" fmla="*/ 41 w 55"/>
                <a:gd name="T17" fmla="*/ 103 h 133"/>
                <a:gd name="T18" fmla="*/ 54 w 55"/>
                <a:gd name="T19" fmla="*/ 25 h 133"/>
                <a:gd name="T20" fmla="*/ 51 w 55"/>
                <a:gd name="T21" fmla="*/ 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133">
                  <a:moveTo>
                    <a:pt x="51" y="8"/>
                  </a:moveTo>
                  <a:cubicBezTo>
                    <a:pt x="47" y="1"/>
                    <a:pt x="36" y="0"/>
                    <a:pt x="29" y="4"/>
                  </a:cubicBezTo>
                  <a:cubicBezTo>
                    <a:pt x="22" y="8"/>
                    <a:pt x="18" y="15"/>
                    <a:pt x="15" y="22"/>
                  </a:cubicBezTo>
                  <a:cubicBezTo>
                    <a:pt x="10" y="58"/>
                    <a:pt x="8" y="95"/>
                    <a:pt x="0" y="131"/>
                  </a:cubicBezTo>
                  <a:cubicBezTo>
                    <a:pt x="1" y="131"/>
                    <a:pt x="2" y="131"/>
                    <a:pt x="2" y="131"/>
                  </a:cubicBezTo>
                  <a:cubicBezTo>
                    <a:pt x="10" y="133"/>
                    <a:pt x="18" y="133"/>
                    <a:pt x="25" y="133"/>
                  </a:cubicBezTo>
                  <a:cubicBezTo>
                    <a:pt x="27" y="133"/>
                    <a:pt x="29" y="132"/>
                    <a:pt x="31" y="131"/>
                  </a:cubicBezTo>
                  <a:cubicBezTo>
                    <a:pt x="34" y="129"/>
                    <a:pt x="35" y="126"/>
                    <a:pt x="36" y="123"/>
                  </a:cubicBezTo>
                  <a:cubicBezTo>
                    <a:pt x="37" y="120"/>
                    <a:pt x="39" y="113"/>
                    <a:pt x="41" y="103"/>
                  </a:cubicBezTo>
                  <a:cubicBezTo>
                    <a:pt x="47" y="78"/>
                    <a:pt x="51" y="51"/>
                    <a:pt x="54" y="25"/>
                  </a:cubicBezTo>
                  <a:cubicBezTo>
                    <a:pt x="54" y="19"/>
                    <a:pt x="55" y="13"/>
                    <a:pt x="51" y="8"/>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64" name="íṡlíḓé"/>
            <p:cNvSpPr/>
            <p:nvPr/>
          </p:nvSpPr>
          <p:spPr bwMode="auto">
            <a:xfrm>
              <a:off x="6815138" y="4967288"/>
              <a:ext cx="414338" cy="184150"/>
            </a:xfrm>
            <a:custGeom>
              <a:avLst/>
              <a:gdLst>
                <a:gd name="T0" fmla="*/ 79 w 101"/>
                <a:gd name="T1" fmla="*/ 2 h 45"/>
                <a:gd name="T2" fmla="*/ 68 w 101"/>
                <a:gd name="T3" fmla="*/ 2 h 45"/>
                <a:gd name="T4" fmla="*/ 58 w 101"/>
                <a:gd name="T5" fmla="*/ 2 h 45"/>
                <a:gd name="T6" fmla="*/ 56 w 101"/>
                <a:gd name="T7" fmla="*/ 6 h 45"/>
                <a:gd name="T8" fmla="*/ 40 w 101"/>
                <a:gd name="T9" fmla="*/ 21 h 45"/>
                <a:gd name="T10" fmla="*/ 16 w 101"/>
                <a:gd name="T11" fmla="*/ 26 h 45"/>
                <a:gd name="T12" fmla="*/ 3 w 101"/>
                <a:gd name="T13" fmla="*/ 31 h 45"/>
                <a:gd name="T14" fmla="*/ 7 w 101"/>
                <a:gd name="T15" fmla="*/ 41 h 45"/>
                <a:gd name="T16" fmla="*/ 19 w 101"/>
                <a:gd name="T17" fmla="*/ 44 h 45"/>
                <a:gd name="T18" fmla="*/ 59 w 101"/>
                <a:gd name="T19" fmla="*/ 42 h 45"/>
                <a:gd name="T20" fmla="*/ 72 w 101"/>
                <a:gd name="T21" fmla="*/ 40 h 45"/>
                <a:gd name="T22" fmla="*/ 93 w 101"/>
                <a:gd name="T23" fmla="*/ 42 h 45"/>
                <a:gd name="T24" fmla="*/ 98 w 101"/>
                <a:gd name="T25" fmla="*/ 34 h 45"/>
                <a:gd name="T26" fmla="*/ 99 w 101"/>
                <a:gd name="T27" fmla="*/ 1 h 45"/>
                <a:gd name="T28" fmla="*/ 79 w 101"/>
                <a:gd name="T29"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45">
                  <a:moveTo>
                    <a:pt x="79" y="2"/>
                  </a:moveTo>
                  <a:cubicBezTo>
                    <a:pt x="76" y="2"/>
                    <a:pt x="72" y="2"/>
                    <a:pt x="68" y="2"/>
                  </a:cubicBezTo>
                  <a:cubicBezTo>
                    <a:pt x="65" y="2"/>
                    <a:pt x="60" y="0"/>
                    <a:pt x="58" y="2"/>
                  </a:cubicBezTo>
                  <a:cubicBezTo>
                    <a:pt x="57" y="3"/>
                    <a:pt x="56" y="5"/>
                    <a:pt x="56" y="6"/>
                  </a:cubicBezTo>
                  <a:cubicBezTo>
                    <a:pt x="52" y="12"/>
                    <a:pt x="46" y="18"/>
                    <a:pt x="40" y="21"/>
                  </a:cubicBezTo>
                  <a:cubicBezTo>
                    <a:pt x="32" y="25"/>
                    <a:pt x="24" y="25"/>
                    <a:pt x="16" y="26"/>
                  </a:cubicBezTo>
                  <a:cubicBezTo>
                    <a:pt x="12" y="26"/>
                    <a:pt x="6" y="27"/>
                    <a:pt x="3" y="31"/>
                  </a:cubicBezTo>
                  <a:cubicBezTo>
                    <a:pt x="0" y="35"/>
                    <a:pt x="3" y="40"/>
                    <a:pt x="7" y="41"/>
                  </a:cubicBezTo>
                  <a:cubicBezTo>
                    <a:pt x="10" y="43"/>
                    <a:pt x="15" y="43"/>
                    <a:pt x="19" y="44"/>
                  </a:cubicBezTo>
                  <a:cubicBezTo>
                    <a:pt x="32" y="44"/>
                    <a:pt x="46" y="44"/>
                    <a:pt x="59" y="42"/>
                  </a:cubicBezTo>
                  <a:cubicBezTo>
                    <a:pt x="63" y="41"/>
                    <a:pt x="67" y="40"/>
                    <a:pt x="72" y="40"/>
                  </a:cubicBezTo>
                  <a:cubicBezTo>
                    <a:pt x="78" y="41"/>
                    <a:pt x="87" y="45"/>
                    <a:pt x="93" y="42"/>
                  </a:cubicBezTo>
                  <a:cubicBezTo>
                    <a:pt x="96" y="40"/>
                    <a:pt x="98" y="37"/>
                    <a:pt x="98" y="34"/>
                  </a:cubicBezTo>
                  <a:cubicBezTo>
                    <a:pt x="101" y="24"/>
                    <a:pt x="98" y="12"/>
                    <a:pt x="99" y="1"/>
                  </a:cubicBezTo>
                  <a:cubicBezTo>
                    <a:pt x="93" y="0"/>
                    <a:pt x="86" y="2"/>
                    <a:pt x="79" y="2"/>
                  </a:cubicBezTo>
                  <a:close/>
                </a:path>
              </a:pathLst>
            </a:custGeom>
            <a:solidFill>
              <a:srgbClr val="1113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65" name="ïṧ1ïḑê"/>
            <p:cNvSpPr/>
            <p:nvPr/>
          </p:nvSpPr>
          <p:spPr bwMode="auto">
            <a:xfrm>
              <a:off x="7089776" y="2647950"/>
              <a:ext cx="400050" cy="522288"/>
            </a:xfrm>
            <a:custGeom>
              <a:avLst/>
              <a:gdLst>
                <a:gd name="T0" fmla="*/ 96 w 97"/>
                <a:gd name="T1" fmla="*/ 44 h 127"/>
                <a:gd name="T2" fmla="*/ 75 w 97"/>
                <a:gd name="T3" fmla="*/ 14 h 127"/>
                <a:gd name="T4" fmla="*/ 61 w 97"/>
                <a:gd name="T5" fmla="*/ 11 h 127"/>
                <a:gd name="T6" fmla="*/ 37 w 97"/>
                <a:gd name="T7" fmla="*/ 0 h 127"/>
                <a:gd name="T8" fmla="*/ 31 w 97"/>
                <a:gd name="T9" fmla="*/ 6 h 127"/>
                <a:gd name="T10" fmla="*/ 8 w 97"/>
                <a:gd name="T11" fmla="*/ 35 h 127"/>
                <a:gd name="T12" fmla="*/ 7 w 97"/>
                <a:gd name="T13" fmla="*/ 47 h 127"/>
                <a:gd name="T14" fmla="*/ 20 w 97"/>
                <a:gd name="T15" fmla="*/ 60 h 127"/>
                <a:gd name="T16" fmla="*/ 33 w 97"/>
                <a:gd name="T17" fmla="*/ 75 h 127"/>
                <a:gd name="T18" fmla="*/ 34 w 97"/>
                <a:gd name="T19" fmla="*/ 86 h 127"/>
                <a:gd name="T20" fmla="*/ 34 w 97"/>
                <a:gd name="T21" fmla="*/ 109 h 127"/>
                <a:gd name="T22" fmla="*/ 35 w 97"/>
                <a:gd name="T23" fmla="*/ 124 h 127"/>
                <a:gd name="T24" fmla="*/ 47 w 97"/>
                <a:gd name="T25" fmla="*/ 123 h 127"/>
                <a:gd name="T26" fmla="*/ 71 w 97"/>
                <a:gd name="T27" fmla="*/ 106 h 127"/>
                <a:gd name="T28" fmla="*/ 92 w 97"/>
                <a:gd name="T29" fmla="*/ 76 h 127"/>
                <a:gd name="T30" fmla="*/ 96 w 97"/>
                <a:gd name="T31" fmla="*/ 4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 h="127">
                  <a:moveTo>
                    <a:pt x="96" y="44"/>
                  </a:moveTo>
                  <a:cubicBezTo>
                    <a:pt x="95" y="29"/>
                    <a:pt x="86" y="20"/>
                    <a:pt x="75" y="14"/>
                  </a:cubicBezTo>
                  <a:cubicBezTo>
                    <a:pt x="70" y="13"/>
                    <a:pt x="65" y="13"/>
                    <a:pt x="61" y="11"/>
                  </a:cubicBezTo>
                  <a:cubicBezTo>
                    <a:pt x="52" y="9"/>
                    <a:pt x="45" y="3"/>
                    <a:pt x="37" y="0"/>
                  </a:cubicBezTo>
                  <a:cubicBezTo>
                    <a:pt x="35" y="1"/>
                    <a:pt x="34" y="3"/>
                    <a:pt x="31" y="6"/>
                  </a:cubicBezTo>
                  <a:cubicBezTo>
                    <a:pt x="23" y="16"/>
                    <a:pt x="16" y="25"/>
                    <a:pt x="8" y="35"/>
                  </a:cubicBezTo>
                  <a:cubicBezTo>
                    <a:pt x="3" y="41"/>
                    <a:pt x="0" y="42"/>
                    <a:pt x="7" y="47"/>
                  </a:cubicBezTo>
                  <a:cubicBezTo>
                    <a:pt x="11" y="51"/>
                    <a:pt x="16" y="56"/>
                    <a:pt x="20" y="60"/>
                  </a:cubicBezTo>
                  <a:cubicBezTo>
                    <a:pt x="25" y="64"/>
                    <a:pt x="31" y="69"/>
                    <a:pt x="33" y="75"/>
                  </a:cubicBezTo>
                  <a:cubicBezTo>
                    <a:pt x="34" y="79"/>
                    <a:pt x="34" y="83"/>
                    <a:pt x="34" y="86"/>
                  </a:cubicBezTo>
                  <a:cubicBezTo>
                    <a:pt x="35" y="94"/>
                    <a:pt x="34" y="102"/>
                    <a:pt x="34" y="109"/>
                  </a:cubicBezTo>
                  <a:cubicBezTo>
                    <a:pt x="34" y="113"/>
                    <a:pt x="32" y="121"/>
                    <a:pt x="35" y="124"/>
                  </a:cubicBezTo>
                  <a:cubicBezTo>
                    <a:pt x="38" y="127"/>
                    <a:pt x="44" y="124"/>
                    <a:pt x="47" y="123"/>
                  </a:cubicBezTo>
                  <a:cubicBezTo>
                    <a:pt x="56" y="119"/>
                    <a:pt x="64" y="113"/>
                    <a:pt x="71" y="106"/>
                  </a:cubicBezTo>
                  <a:cubicBezTo>
                    <a:pt x="80" y="96"/>
                    <a:pt x="88" y="89"/>
                    <a:pt x="92" y="76"/>
                  </a:cubicBezTo>
                  <a:cubicBezTo>
                    <a:pt x="95" y="66"/>
                    <a:pt x="97" y="55"/>
                    <a:pt x="96" y="44"/>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66" name="íśļíḑé"/>
            <p:cNvSpPr/>
            <p:nvPr/>
          </p:nvSpPr>
          <p:spPr bwMode="auto">
            <a:xfrm>
              <a:off x="7024688" y="3359150"/>
              <a:ext cx="481013" cy="1549400"/>
            </a:xfrm>
            <a:custGeom>
              <a:avLst/>
              <a:gdLst>
                <a:gd name="T0" fmla="*/ 94 w 117"/>
                <a:gd name="T1" fmla="*/ 204 h 377"/>
                <a:gd name="T2" fmla="*/ 111 w 117"/>
                <a:gd name="T3" fmla="*/ 111 h 377"/>
                <a:gd name="T4" fmla="*/ 117 w 117"/>
                <a:gd name="T5" fmla="*/ 76 h 377"/>
                <a:gd name="T6" fmla="*/ 117 w 117"/>
                <a:gd name="T7" fmla="*/ 74 h 377"/>
                <a:gd name="T8" fmla="*/ 93 w 117"/>
                <a:gd name="T9" fmla="*/ 21 h 377"/>
                <a:gd name="T10" fmla="*/ 77 w 117"/>
                <a:gd name="T11" fmla="*/ 7 h 377"/>
                <a:gd name="T12" fmla="*/ 61 w 117"/>
                <a:gd name="T13" fmla="*/ 0 h 377"/>
                <a:gd name="T14" fmla="*/ 46 w 117"/>
                <a:gd name="T15" fmla="*/ 10 h 377"/>
                <a:gd name="T16" fmla="*/ 44 w 117"/>
                <a:gd name="T17" fmla="*/ 14 h 377"/>
                <a:gd name="T18" fmla="*/ 44 w 117"/>
                <a:gd name="T19" fmla="*/ 21 h 377"/>
                <a:gd name="T20" fmla="*/ 42 w 117"/>
                <a:gd name="T21" fmla="*/ 23 h 377"/>
                <a:gd name="T22" fmla="*/ 41 w 117"/>
                <a:gd name="T23" fmla="*/ 29 h 377"/>
                <a:gd name="T24" fmla="*/ 30 w 117"/>
                <a:gd name="T25" fmla="*/ 103 h 377"/>
                <a:gd name="T26" fmla="*/ 0 w 117"/>
                <a:gd name="T27" fmla="*/ 371 h 377"/>
                <a:gd name="T28" fmla="*/ 59 w 117"/>
                <a:gd name="T29" fmla="*/ 377 h 377"/>
                <a:gd name="T30" fmla="*/ 94 w 117"/>
                <a:gd name="T31" fmla="*/ 204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377">
                  <a:moveTo>
                    <a:pt x="94" y="204"/>
                  </a:moveTo>
                  <a:cubicBezTo>
                    <a:pt x="99" y="173"/>
                    <a:pt x="104" y="142"/>
                    <a:pt x="111" y="111"/>
                  </a:cubicBezTo>
                  <a:cubicBezTo>
                    <a:pt x="113" y="99"/>
                    <a:pt x="115" y="88"/>
                    <a:pt x="117" y="76"/>
                  </a:cubicBezTo>
                  <a:cubicBezTo>
                    <a:pt x="117" y="75"/>
                    <a:pt x="117" y="74"/>
                    <a:pt x="117" y="74"/>
                  </a:cubicBezTo>
                  <a:cubicBezTo>
                    <a:pt x="116" y="52"/>
                    <a:pt x="107" y="35"/>
                    <a:pt x="93" y="21"/>
                  </a:cubicBezTo>
                  <a:cubicBezTo>
                    <a:pt x="89" y="16"/>
                    <a:pt x="83" y="11"/>
                    <a:pt x="77" y="7"/>
                  </a:cubicBezTo>
                  <a:cubicBezTo>
                    <a:pt x="73" y="3"/>
                    <a:pt x="67" y="0"/>
                    <a:pt x="61" y="0"/>
                  </a:cubicBezTo>
                  <a:cubicBezTo>
                    <a:pt x="55" y="0"/>
                    <a:pt x="49" y="5"/>
                    <a:pt x="46" y="10"/>
                  </a:cubicBezTo>
                  <a:cubicBezTo>
                    <a:pt x="45" y="12"/>
                    <a:pt x="45" y="13"/>
                    <a:pt x="44" y="14"/>
                  </a:cubicBezTo>
                  <a:cubicBezTo>
                    <a:pt x="44" y="16"/>
                    <a:pt x="44" y="18"/>
                    <a:pt x="44" y="21"/>
                  </a:cubicBezTo>
                  <a:cubicBezTo>
                    <a:pt x="44" y="22"/>
                    <a:pt x="43" y="23"/>
                    <a:pt x="42" y="23"/>
                  </a:cubicBezTo>
                  <a:cubicBezTo>
                    <a:pt x="41" y="25"/>
                    <a:pt x="41" y="27"/>
                    <a:pt x="41" y="29"/>
                  </a:cubicBezTo>
                  <a:cubicBezTo>
                    <a:pt x="37" y="54"/>
                    <a:pt x="33" y="78"/>
                    <a:pt x="30" y="103"/>
                  </a:cubicBezTo>
                  <a:cubicBezTo>
                    <a:pt x="28" y="127"/>
                    <a:pt x="5" y="309"/>
                    <a:pt x="0" y="371"/>
                  </a:cubicBezTo>
                  <a:cubicBezTo>
                    <a:pt x="17" y="373"/>
                    <a:pt x="59" y="377"/>
                    <a:pt x="59" y="377"/>
                  </a:cubicBezTo>
                  <a:cubicBezTo>
                    <a:pt x="73" y="324"/>
                    <a:pt x="84" y="258"/>
                    <a:pt x="94" y="204"/>
                  </a:cubicBez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67" name="îṧ1îďé"/>
            <p:cNvSpPr/>
            <p:nvPr/>
          </p:nvSpPr>
          <p:spPr bwMode="auto">
            <a:xfrm>
              <a:off x="7694613" y="4699000"/>
              <a:ext cx="182563" cy="341313"/>
            </a:xfrm>
            <a:custGeom>
              <a:avLst/>
              <a:gdLst>
                <a:gd name="T0" fmla="*/ 4 w 44"/>
                <a:gd name="T1" fmla="*/ 51 h 83"/>
                <a:gd name="T2" fmla="*/ 8 w 44"/>
                <a:gd name="T3" fmla="*/ 77 h 83"/>
                <a:gd name="T4" fmla="*/ 10 w 44"/>
                <a:gd name="T5" fmla="*/ 83 h 83"/>
                <a:gd name="T6" fmla="*/ 44 w 44"/>
                <a:gd name="T7" fmla="*/ 77 h 83"/>
                <a:gd name="T8" fmla="*/ 41 w 44"/>
                <a:gd name="T9" fmla="*/ 47 h 83"/>
                <a:gd name="T10" fmla="*/ 35 w 44"/>
                <a:gd name="T11" fmla="*/ 19 h 83"/>
                <a:gd name="T12" fmla="*/ 33 w 44"/>
                <a:gd name="T13" fmla="*/ 11 h 83"/>
                <a:gd name="T14" fmla="*/ 26 w 44"/>
                <a:gd name="T15" fmla="*/ 2 h 83"/>
                <a:gd name="T16" fmla="*/ 16 w 44"/>
                <a:gd name="T17" fmla="*/ 2 h 83"/>
                <a:gd name="T18" fmla="*/ 2 w 44"/>
                <a:gd name="T19" fmla="*/ 23 h 83"/>
                <a:gd name="T20" fmla="*/ 3 w 44"/>
                <a:gd name="T21" fmla="*/ 49 h 83"/>
                <a:gd name="T22" fmla="*/ 4 w 44"/>
                <a:gd name="T23" fmla="*/ 5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83">
                  <a:moveTo>
                    <a:pt x="4" y="51"/>
                  </a:moveTo>
                  <a:cubicBezTo>
                    <a:pt x="5" y="60"/>
                    <a:pt x="7" y="68"/>
                    <a:pt x="8" y="77"/>
                  </a:cubicBezTo>
                  <a:cubicBezTo>
                    <a:pt x="9" y="79"/>
                    <a:pt x="10" y="81"/>
                    <a:pt x="10" y="83"/>
                  </a:cubicBezTo>
                  <a:cubicBezTo>
                    <a:pt x="22" y="82"/>
                    <a:pt x="33" y="79"/>
                    <a:pt x="44" y="77"/>
                  </a:cubicBezTo>
                  <a:cubicBezTo>
                    <a:pt x="43" y="67"/>
                    <a:pt x="42" y="57"/>
                    <a:pt x="41" y="47"/>
                  </a:cubicBezTo>
                  <a:cubicBezTo>
                    <a:pt x="39" y="38"/>
                    <a:pt x="37" y="28"/>
                    <a:pt x="35" y="19"/>
                  </a:cubicBezTo>
                  <a:cubicBezTo>
                    <a:pt x="34" y="16"/>
                    <a:pt x="34" y="14"/>
                    <a:pt x="33" y="11"/>
                  </a:cubicBezTo>
                  <a:cubicBezTo>
                    <a:pt x="31" y="8"/>
                    <a:pt x="30" y="4"/>
                    <a:pt x="26" y="2"/>
                  </a:cubicBezTo>
                  <a:cubicBezTo>
                    <a:pt x="23" y="0"/>
                    <a:pt x="19" y="1"/>
                    <a:pt x="16" y="2"/>
                  </a:cubicBezTo>
                  <a:cubicBezTo>
                    <a:pt x="8" y="5"/>
                    <a:pt x="3" y="14"/>
                    <a:pt x="2" y="23"/>
                  </a:cubicBezTo>
                  <a:cubicBezTo>
                    <a:pt x="0" y="31"/>
                    <a:pt x="2" y="40"/>
                    <a:pt x="3" y="49"/>
                  </a:cubicBezTo>
                  <a:cubicBezTo>
                    <a:pt x="3" y="49"/>
                    <a:pt x="4" y="50"/>
                    <a:pt x="4" y="51"/>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68" name="iṡḷîḋe"/>
            <p:cNvSpPr/>
            <p:nvPr/>
          </p:nvSpPr>
          <p:spPr bwMode="auto">
            <a:xfrm>
              <a:off x="7493001" y="4970463"/>
              <a:ext cx="407988" cy="185738"/>
            </a:xfrm>
            <a:custGeom>
              <a:avLst/>
              <a:gdLst>
                <a:gd name="T0" fmla="*/ 98 w 99"/>
                <a:gd name="T1" fmla="*/ 9 h 45"/>
                <a:gd name="T2" fmla="*/ 96 w 99"/>
                <a:gd name="T3" fmla="*/ 2 h 45"/>
                <a:gd name="T4" fmla="*/ 54 w 99"/>
                <a:gd name="T5" fmla="*/ 0 h 45"/>
                <a:gd name="T6" fmla="*/ 41 w 99"/>
                <a:gd name="T7" fmla="*/ 18 h 45"/>
                <a:gd name="T8" fmla="*/ 31 w 99"/>
                <a:gd name="T9" fmla="*/ 23 h 45"/>
                <a:gd name="T10" fmla="*/ 19 w 99"/>
                <a:gd name="T11" fmla="*/ 26 h 45"/>
                <a:gd name="T12" fmla="*/ 0 w 99"/>
                <a:gd name="T13" fmla="*/ 36 h 45"/>
                <a:gd name="T14" fmla="*/ 9 w 99"/>
                <a:gd name="T15" fmla="*/ 42 h 45"/>
                <a:gd name="T16" fmla="*/ 48 w 99"/>
                <a:gd name="T17" fmla="*/ 43 h 45"/>
                <a:gd name="T18" fmla="*/ 79 w 99"/>
                <a:gd name="T19" fmla="*/ 41 h 45"/>
                <a:gd name="T20" fmla="*/ 97 w 99"/>
                <a:gd name="T21" fmla="*/ 35 h 45"/>
                <a:gd name="T22" fmla="*/ 98 w 99"/>
                <a:gd name="T23"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45">
                  <a:moveTo>
                    <a:pt x="98" y="9"/>
                  </a:moveTo>
                  <a:cubicBezTo>
                    <a:pt x="97" y="6"/>
                    <a:pt x="97" y="4"/>
                    <a:pt x="96" y="2"/>
                  </a:cubicBezTo>
                  <a:cubicBezTo>
                    <a:pt x="96" y="1"/>
                    <a:pt x="57" y="0"/>
                    <a:pt x="54" y="0"/>
                  </a:cubicBezTo>
                  <a:cubicBezTo>
                    <a:pt x="54" y="8"/>
                    <a:pt x="47" y="14"/>
                    <a:pt x="41" y="18"/>
                  </a:cubicBezTo>
                  <a:cubicBezTo>
                    <a:pt x="38" y="19"/>
                    <a:pt x="35" y="21"/>
                    <a:pt x="31" y="23"/>
                  </a:cubicBezTo>
                  <a:cubicBezTo>
                    <a:pt x="27" y="24"/>
                    <a:pt x="23" y="25"/>
                    <a:pt x="19" y="26"/>
                  </a:cubicBezTo>
                  <a:cubicBezTo>
                    <a:pt x="14" y="27"/>
                    <a:pt x="0" y="28"/>
                    <a:pt x="0" y="36"/>
                  </a:cubicBezTo>
                  <a:cubicBezTo>
                    <a:pt x="1" y="39"/>
                    <a:pt x="5" y="41"/>
                    <a:pt x="9" y="42"/>
                  </a:cubicBezTo>
                  <a:cubicBezTo>
                    <a:pt x="22" y="44"/>
                    <a:pt x="35" y="45"/>
                    <a:pt x="48" y="43"/>
                  </a:cubicBezTo>
                  <a:cubicBezTo>
                    <a:pt x="58" y="41"/>
                    <a:pt x="68" y="40"/>
                    <a:pt x="79" y="41"/>
                  </a:cubicBezTo>
                  <a:cubicBezTo>
                    <a:pt x="87" y="41"/>
                    <a:pt x="95" y="44"/>
                    <a:pt x="97" y="35"/>
                  </a:cubicBezTo>
                  <a:cubicBezTo>
                    <a:pt x="99" y="26"/>
                    <a:pt x="99" y="17"/>
                    <a:pt x="98" y="9"/>
                  </a:cubicBezTo>
                  <a:close/>
                </a:path>
              </a:pathLst>
            </a:custGeom>
            <a:solidFill>
              <a:srgbClr val="1113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69" name="ïṥľîďe"/>
            <p:cNvSpPr/>
            <p:nvPr/>
          </p:nvSpPr>
          <p:spPr bwMode="auto">
            <a:xfrm>
              <a:off x="7353301" y="3375025"/>
              <a:ext cx="560388" cy="1543050"/>
            </a:xfrm>
            <a:custGeom>
              <a:avLst/>
              <a:gdLst>
                <a:gd name="T0" fmla="*/ 34 w 136"/>
                <a:gd name="T1" fmla="*/ 223 h 375"/>
                <a:gd name="T2" fmla="*/ 35 w 136"/>
                <a:gd name="T3" fmla="*/ 229 h 375"/>
                <a:gd name="T4" fmla="*/ 78 w 136"/>
                <a:gd name="T5" fmla="*/ 375 h 375"/>
                <a:gd name="T6" fmla="*/ 136 w 136"/>
                <a:gd name="T7" fmla="*/ 371 h 375"/>
                <a:gd name="T8" fmla="*/ 135 w 136"/>
                <a:gd name="T9" fmla="*/ 368 h 375"/>
                <a:gd name="T10" fmla="*/ 104 w 136"/>
                <a:gd name="T11" fmla="*/ 170 h 375"/>
                <a:gd name="T12" fmla="*/ 86 w 136"/>
                <a:gd name="T13" fmla="*/ 71 h 375"/>
                <a:gd name="T14" fmla="*/ 57 w 136"/>
                <a:gd name="T15" fmla="*/ 6 h 375"/>
                <a:gd name="T16" fmla="*/ 20 w 136"/>
                <a:gd name="T17" fmla="*/ 5 h 375"/>
                <a:gd name="T18" fmla="*/ 4 w 136"/>
                <a:gd name="T19" fmla="*/ 55 h 375"/>
                <a:gd name="T20" fmla="*/ 13 w 136"/>
                <a:gd name="T21" fmla="*/ 141 h 375"/>
                <a:gd name="T22" fmla="*/ 34 w 136"/>
                <a:gd name="T23" fmla="*/ 22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375">
                  <a:moveTo>
                    <a:pt x="34" y="223"/>
                  </a:moveTo>
                  <a:cubicBezTo>
                    <a:pt x="34" y="225"/>
                    <a:pt x="35" y="227"/>
                    <a:pt x="35" y="229"/>
                  </a:cubicBezTo>
                  <a:cubicBezTo>
                    <a:pt x="48" y="278"/>
                    <a:pt x="63" y="327"/>
                    <a:pt x="78" y="375"/>
                  </a:cubicBezTo>
                  <a:cubicBezTo>
                    <a:pt x="97" y="374"/>
                    <a:pt x="116" y="372"/>
                    <a:pt x="136" y="371"/>
                  </a:cubicBezTo>
                  <a:cubicBezTo>
                    <a:pt x="135" y="370"/>
                    <a:pt x="135" y="369"/>
                    <a:pt x="135" y="368"/>
                  </a:cubicBezTo>
                  <a:cubicBezTo>
                    <a:pt x="125" y="302"/>
                    <a:pt x="115" y="236"/>
                    <a:pt x="104" y="170"/>
                  </a:cubicBezTo>
                  <a:cubicBezTo>
                    <a:pt x="98" y="137"/>
                    <a:pt x="92" y="104"/>
                    <a:pt x="86" y="71"/>
                  </a:cubicBezTo>
                  <a:cubicBezTo>
                    <a:pt x="82" y="46"/>
                    <a:pt x="81" y="17"/>
                    <a:pt x="57" y="6"/>
                  </a:cubicBezTo>
                  <a:cubicBezTo>
                    <a:pt x="46" y="1"/>
                    <a:pt x="32" y="0"/>
                    <a:pt x="20" y="5"/>
                  </a:cubicBezTo>
                  <a:cubicBezTo>
                    <a:pt x="0" y="13"/>
                    <a:pt x="1" y="37"/>
                    <a:pt x="4" y="55"/>
                  </a:cubicBezTo>
                  <a:cubicBezTo>
                    <a:pt x="7" y="83"/>
                    <a:pt x="8" y="113"/>
                    <a:pt x="13" y="141"/>
                  </a:cubicBezTo>
                  <a:cubicBezTo>
                    <a:pt x="18" y="169"/>
                    <a:pt x="27" y="196"/>
                    <a:pt x="34" y="223"/>
                  </a:cubicBez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70" name="ïṩḷîďè"/>
            <p:cNvSpPr/>
            <p:nvPr/>
          </p:nvSpPr>
          <p:spPr bwMode="auto">
            <a:xfrm>
              <a:off x="7169151" y="2692400"/>
              <a:ext cx="592138" cy="868363"/>
            </a:xfrm>
            <a:custGeom>
              <a:avLst/>
              <a:gdLst>
                <a:gd name="T0" fmla="*/ 117 w 144"/>
                <a:gd name="T1" fmla="*/ 209 h 211"/>
                <a:gd name="T2" fmla="*/ 132 w 144"/>
                <a:gd name="T3" fmla="*/ 206 h 211"/>
                <a:gd name="T4" fmla="*/ 132 w 144"/>
                <a:gd name="T5" fmla="*/ 205 h 211"/>
                <a:gd name="T6" fmla="*/ 135 w 144"/>
                <a:gd name="T7" fmla="*/ 135 h 211"/>
                <a:gd name="T8" fmla="*/ 138 w 144"/>
                <a:gd name="T9" fmla="*/ 100 h 211"/>
                <a:gd name="T10" fmla="*/ 144 w 144"/>
                <a:gd name="T11" fmla="*/ 70 h 211"/>
                <a:gd name="T12" fmla="*/ 142 w 144"/>
                <a:gd name="T13" fmla="*/ 51 h 211"/>
                <a:gd name="T14" fmla="*/ 124 w 144"/>
                <a:gd name="T15" fmla="*/ 17 h 211"/>
                <a:gd name="T16" fmla="*/ 79 w 144"/>
                <a:gd name="T17" fmla="*/ 1 h 211"/>
                <a:gd name="T18" fmla="*/ 69 w 144"/>
                <a:gd name="T19" fmla="*/ 2 h 211"/>
                <a:gd name="T20" fmla="*/ 49 w 144"/>
                <a:gd name="T21" fmla="*/ 4 h 211"/>
                <a:gd name="T22" fmla="*/ 28 w 144"/>
                <a:gd name="T23" fmla="*/ 22 h 211"/>
                <a:gd name="T24" fmla="*/ 15 w 144"/>
                <a:gd name="T25" fmla="*/ 55 h 211"/>
                <a:gd name="T26" fmla="*/ 12 w 144"/>
                <a:gd name="T27" fmla="*/ 99 h 211"/>
                <a:gd name="T28" fmla="*/ 1 w 144"/>
                <a:gd name="T29" fmla="*/ 184 h 211"/>
                <a:gd name="T30" fmla="*/ 0 w 144"/>
                <a:gd name="T31" fmla="*/ 200 h 211"/>
                <a:gd name="T32" fmla="*/ 117 w 144"/>
                <a:gd name="T33" fmla="*/ 20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211">
                  <a:moveTo>
                    <a:pt x="117" y="209"/>
                  </a:moveTo>
                  <a:cubicBezTo>
                    <a:pt x="122" y="208"/>
                    <a:pt x="127" y="207"/>
                    <a:pt x="132" y="206"/>
                  </a:cubicBezTo>
                  <a:cubicBezTo>
                    <a:pt x="132" y="205"/>
                    <a:pt x="132" y="205"/>
                    <a:pt x="132" y="205"/>
                  </a:cubicBezTo>
                  <a:cubicBezTo>
                    <a:pt x="134" y="182"/>
                    <a:pt x="134" y="158"/>
                    <a:pt x="135" y="135"/>
                  </a:cubicBezTo>
                  <a:cubicBezTo>
                    <a:pt x="135" y="123"/>
                    <a:pt x="136" y="112"/>
                    <a:pt x="138" y="100"/>
                  </a:cubicBezTo>
                  <a:cubicBezTo>
                    <a:pt x="140" y="90"/>
                    <a:pt x="144" y="80"/>
                    <a:pt x="144" y="70"/>
                  </a:cubicBezTo>
                  <a:cubicBezTo>
                    <a:pt x="144" y="63"/>
                    <a:pt x="143" y="57"/>
                    <a:pt x="142" y="51"/>
                  </a:cubicBezTo>
                  <a:cubicBezTo>
                    <a:pt x="140" y="38"/>
                    <a:pt x="134" y="26"/>
                    <a:pt x="124" y="17"/>
                  </a:cubicBezTo>
                  <a:cubicBezTo>
                    <a:pt x="112" y="7"/>
                    <a:pt x="95" y="0"/>
                    <a:pt x="79" y="1"/>
                  </a:cubicBezTo>
                  <a:cubicBezTo>
                    <a:pt x="76" y="2"/>
                    <a:pt x="72" y="2"/>
                    <a:pt x="69" y="2"/>
                  </a:cubicBezTo>
                  <a:cubicBezTo>
                    <a:pt x="62" y="1"/>
                    <a:pt x="55" y="1"/>
                    <a:pt x="49" y="4"/>
                  </a:cubicBezTo>
                  <a:cubicBezTo>
                    <a:pt x="41" y="8"/>
                    <a:pt x="33" y="14"/>
                    <a:pt x="28" y="22"/>
                  </a:cubicBezTo>
                  <a:cubicBezTo>
                    <a:pt x="21" y="31"/>
                    <a:pt x="14" y="44"/>
                    <a:pt x="15" y="55"/>
                  </a:cubicBezTo>
                  <a:cubicBezTo>
                    <a:pt x="16" y="70"/>
                    <a:pt x="14" y="85"/>
                    <a:pt x="12" y="99"/>
                  </a:cubicBezTo>
                  <a:cubicBezTo>
                    <a:pt x="8" y="128"/>
                    <a:pt x="3" y="156"/>
                    <a:pt x="1" y="184"/>
                  </a:cubicBezTo>
                  <a:cubicBezTo>
                    <a:pt x="0" y="190"/>
                    <a:pt x="0" y="195"/>
                    <a:pt x="0" y="200"/>
                  </a:cubicBezTo>
                  <a:cubicBezTo>
                    <a:pt x="20" y="207"/>
                    <a:pt x="100" y="211"/>
                    <a:pt x="117" y="209"/>
                  </a:cubicBezTo>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71" name="íš1ídê"/>
            <p:cNvSpPr/>
            <p:nvPr/>
          </p:nvSpPr>
          <p:spPr bwMode="auto">
            <a:xfrm>
              <a:off x="7159626" y="2976563"/>
              <a:ext cx="601663" cy="488950"/>
            </a:xfrm>
            <a:custGeom>
              <a:avLst/>
              <a:gdLst>
                <a:gd name="T0" fmla="*/ 145 w 146"/>
                <a:gd name="T1" fmla="*/ 25 h 119"/>
                <a:gd name="T2" fmla="*/ 116 w 146"/>
                <a:gd name="T3" fmla="*/ 12 h 119"/>
                <a:gd name="T4" fmla="*/ 84 w 146"/>
                <a:gd name="T5" fmla="*/ 84 h 119"/>
                <a:gd name="T6" fmla="*/ 35 w 146"/>
                <a:gd name="T7" fmla="*/ 52 h 119"/>
                <a:gd name="T8" fmla="*/ 11 w 146"/>
                <a:gd name="T9" fmla="*/ 36 h 119"/>
                <a:gd name="T10" fmla="*/ 0 w 146"/>
                <a:gd name="T11" fmla="*/ 50 h 119"/>
                <a:gd name="T12" fmla="*/ 23 w 146"/>
                <a:gd name="T13" fmla="*/ 71 h 119"/>
                <a:gd name="T14" fmla="*/ 71 w 146"/>
                <a:gd name="T15" fmla="*/ 110 h 119"/>
                <a:gd name="T16" fmla="*/ 98 w 146"/>
                <a:gd name="T17" fmla="*/ 117 h 119"/>
                <a:gd name="T18" fmla="*/ 112 w 146"/>
                <a:gd name="T19" fmla="*/ 108 h 119"/>
                <a:gd name="T20" fmla="*/ 142 w 146"/>
                <a:gd name="T21" fmla="*/ 45 h 119"/>
                <a:gd name="T22" fmla="*/ 145 w 146"/>
                <a:gd name="T23" fmla="*/ 2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19">
                  <a:moveTo>
                    <a:pt x="145" y="25"/>
                  </a:moveTo>
                  <a:cubicBezTo>
                    <a:pt x="143" y="14"/>
                    <a:pt x="127" y="0"/>
                    <a:pt x="116" y="12"/>
                  </a:cubicBezTo>
                  <a:cubicBezTo>
                    <a:pt x="98" y="30"/>
                    <a:pt x="91" y="62"/>
                    <a:pt x="84" y="84"/>
                  </a:cubicBezTo>
                  <a:cubicBezTo>
                    <a:pt x="86" y="79"/>
                    <a:pt x="41" y="55"/>
                    <a:pt x="35" y="52"/>
                  </a:cubicBezTo>
                  <a:cubicBezTo>
                    <a:pt x="25" y="47"/>
                    <a:pt x="17" y="43"/>
                    <a:pt x="11" y="36"/>
                  </a:cubicBezTo>
                  <a:cubicBezTo>
                    <a:pt x="7" y="40"/>
                    <a:pt x="3" y="45"/>
                    <a:pt x="0" y="50"/>
                  </a:cubicBezTo>
                  <a:cubicBezTo>
                    <a:pt x="7" y="57"/>
                    <a:pt x="15" y="63"/>
                    <a:pt x="23" y="71"/>
                  </a:cubicBezTo>
                  <a:cubicBezTo>
                    <a:pt x="37" y="86"/>
                    <a:pt x="52" y="99"/>
                    <a:pt x="71" y="110"/>
                  </a:cubicBezTo>
                  <a:cubicBezTo>
                    <a:pt x="79" y="115"/>
                    <a:pt x="89" y="119"/>
                    <a:pt x="98" y="117"/>
                  </a:cubicBezTo>
                  <a:cubicBezTo>
                    <a:pt x="104" y="116"/>
                    <a:pt x="108" y="112"/>
                    <a:pt x="112" y="108"/>
                  </a:cubicBezTo>
                  <a:cubicBezTo>
                    <a:pt x="130" y="91"/>
                    <a:pt x="136" y="68"/>
                    <a:pt x="142" y="45"/>
                  </a:cubicBezTo>
                  <a:cubicBezTo>
                    <a:pt x="144" y="39"/>
                    <a:pt x="146" y="32"/>
                    <a:pt x="145" y="25"/>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72" name="işľíḑê"/>
            <p:cNvSpPr/>
            <p:nvPr/>
          </p:nvSpPr>
          <p:spPr bwMode="auto">
            <a:xfrm>
              <a:off x="7539038" y="2720975"/>
              <a:ext cx="271463" cy="457200"/>
            </a:xfrm>
            <a:custGeom>
              <a:avLst/>
              <a:gdLst>
                <a:gd name="T0" fmla="*/ 60 w 66"/>
                <a:gd name="T1" fmla="*/ 38 h 111"/>
                <a:gd name="T2" fmla="*/ 62 w 66"/>
                <a:gd name="T3" fmla="*/ 46 h 111"/>
                <a:gd name="T4" fmla="*/ 53 w 66"/>
                <a:gd name="T5" fmla="*/ 110 h 111"/>
                <a:gd name="T6" fmla="*/ 51 w 66"/>
                <a:gd name="T7" fmla="*/ 111 h 111"/>
                <a:gd name="T8" fmla="*/ 50 w 66"/>
                <a:gd name="T9" fmla="*/ 111 h 111"/>
                <a:gd name="T10" fmla="*/ 0 w 66"/>
                <a:gd name="T11" fmla="*/ 98 h 111"/>
                <a:gd name="T12" fmla="*/ 1 w 66"/>
                <a:gd name="T13" fmla="*/ 87 h 111"/>
                <a:gd name="T14" fmla="*/ 4 w 66"/>
                <a:gd name="T15" fmla="*/ 71 h 111"/>
                <a:gd name="T16" fmla="*/ 10 w 66"/>
                <a:gd name="T17" fmla="*/ 38 h 111"/>
                <a:gd name="T18" fmla="*/ 11 w 66"/>
                <a:gd name="T19" fmla="*/ 18 h 111"/>
                <a:gd name="T20" fmla="*/ 14 w 66"/>
                <a:gd name="T21" fmla="*/ 3 h 111"/>
                <a:gd name="T22" fmla="*/ 41 w 66"/>
                <a:gd name="T23" fmla="*/ 14 h 111"/>
                <a:gd name="T24" fmla="*/ 50 w 66"/>
                <a:gd name="T25" fmla="*/ 22 h 111"/>
                <a:gd name="T26" fmla="*/ 60 w 66"/>
                <a:gd name="T27" fmla="*/ 3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111">
                  <a:moveTo>
                    <a:pt x="60" y="38"/>
                  </a:moveTo>
                  <a:cubicBezTo>
                    <a:pt x="61" y="41"/>
                    <a:pt x="61" y="44"/>
                    <a:pt x="62" y="46"/>
                  </a:cubicBezTo>
                  <a:cubicBezTo>
                    <a:pt x="66" y="67"/>
                    <a:pt x="59" y="90"/>
                    <a:pt x="53" y="110"/>
                  </a:cubicBezTo>
                  <a:cubicBezTo>
                    <a:pt x="53" y="110"/>
                    <a:pt x="52" y="111"/>
                    <a:pt x="51" y="111"/>
                  </a:cubicBezTo>
                  <a:cubicBezTo>
                    <a:pt x="51" y="111"/>
                    <a:pt x="50" y="111"/>
                    <a:pt x="50" y="111"/>
                  </a:cubicBezTo>
                  <a:cubicBezTo>
                    <a:pt x="33" y="107"/>
                    <a:pt x="17" y="103"/>
                    <a:pt x="0" y="98"/>
                  </a:cubicBezTo>
                  <a:cubicBezTo>
                    <a:pt x="2" y="95"/>
                    <a:pt x="1" y="91"/>
                    <a:pt x="1" y="87"/>
                  </a:cubicBezTo>
                  <a:cubicBezTo>
                    <a:pt x="2" y="82"/>
                    <a:pt x="3" y="76"/>
                    <a:pt x="4" y="71"/>
                  </a:cubicBezTo>
                  <a:cubicBezTo>
                    <a:pt x="5" y="60"/>
                    <a:pt x="7" y="49"/>
                    <a:pt x="10" y="38"/>
                  </a:cubicBezTo>
                  <a:cubicBezTo>
                    <a:pt x="11" y="31"/>
                    <a:pt x="12" y="25"/>
                    <a:pt x="11" y="18"/>
                  </a:cubicBezTo>
                  <a:cubicBezTo>
                    <a:pt x="11" y="14"/>
                    <a:pt x="10" y="5"/>
                    <a:pt x="14" y="3"/>
                  </a:cubicBezTo>
                  <a:cubicBezTo>
                    <a:pt x="22" y="0"/>
                    <a:pt x="35" y="10"/>
                    <a:pt x="41" y="14"/>
                  </a:cubicBezTo>
                  <a:cubicBezTo>
                    <a:pt x="44" y="17"/>
                    <a:pt x="47" y="19"/>
                    <a:pt x="50" y="22"/>
                  </a:cubicBezTo>
                  <a:cubicBezTo>
                    <a:pt x="55" y="26"/>
                    <a:pt x="58" y="32"/>
                    <a:pt x="60" y="38"/>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74" name="ïšľîḋè"/>
            <p:cNvSpPr/>
            <p:nvPr/>
          </p:nvSpPr>
          <p:spPr bwMode="auto">
            <a:xfrm>
              <a:off x="7358063" y="2309813"/>
              <a:ext cx="317500" cy="498475"/>
            </a:xfrm>
            <a:custGeom>
              <a:avLst/>
              <a:gdLst>
                <a:gd name="T0" fmla="*/ 56 w 77"/>
                <a:gd name="T1" fmla="*/ 107 h 121"/>
                <a:gd name="T2" fmla="*/ 49 w 77"/>
                <a:gd name="T3" fmla="*/ 114 h 121"/>
                <a:gd name="T4" fmla="*/ 22 w 77"/>
                <a:gd name="T5" fmla="*/ 121 h 121"/>
                <a:gd name="T6" fmla="*/ 6 w 77"/>
                <a:gd name="T7" fmla="*/ 113 h 121"/>
                <a:gd name="T8" fmla="*/ 17 w 77"/>
                <a:gd name="T9" fmla="*/ 93 h 121"/>
                <a:gd name="T10" fmla="*/ 24 w 77"/>
                <a:gd name="T11" fmla="*/ 80 h 121"/>
                <a:gd name="T12" fmla="*/ 25 w 77"/>
                <a:gd name="T13" fmla="*/ 68 h 121"/>
                <a:gd name="T14" fmla="*/ 20 w 77"/>
                <a:gd name="T15" fmla="*/ 63 h 121"/>
                <a:gd name="T16" fmla="*/ 11 w 77"/>
                <a:gd name="T17" fmla="*/ 53 h 121"/>
                <a:gd name="T18" fmla="*/ 11 w 77"/>
                <a:gd name="T19" fmla="*/ 38 h 121"/>
                <a:gd name="T20" fmla="*/ 18 w 77"/>
                <a:gd name="T21" fmla="*/ 23 h 121"/>
                <a:gd name="T22" fmla="*/ 29 w 77"/>
                <a:gd name="T23" fmla="*/ 8 h 121"/>
                <a:gd name="T24" fmla="*/ 48 w 77"/>
                <a:gd name="T25" fmla="*/ 1 h 121"/>
                <a:gd name="T26" fmla="*/ 65 w 77"/>
                <a:gd name="T27" fmla="*/ 8 h 121"/>
                <a:gd name="T28" fmla="*/ 76 w 77"/>
                <a:gd name="T29" fmla="*/ 32 h 121"/>
                <a:gd name="T30" fmla="*/ 72 w 77"/>
                <a:gd name="T31" fmla="*/ 44 h 121"/>
                <a:gd name="T32" fmla="*/ 59 w 77"/>
                <a:gd name="T33" fmla="*/ 93 h 121"/>
                <a:gd name="T34" fmla="*/ 56 w 77"/>
                <a:gd name="T35" fmla="*/ 10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121">
                  <a:moveTo>
                    <a:pt x="56" y="107"/>
                  </a:moveTo>
                  <a:cubicBezTo>
                    <a:pt x="54" y="110"/>
                    <a:pt x="52" y="112"/>
                    <a:pt x="49" y="114"/>
                  </a:cubicBezTo>
                  <a:cubicBezTo>
                    <a:pt x="41" y="119"/>
                    <a:pt x="31" y="121"/>
                    <a:pt x="22" y="121"/>
                  </a:cubicBezTo>
                  <a:cubicBezTo>
                    <a:pt x="15" y="121"/>
                    <a:pt x="9" y="118"/>
                    <a:pt x="6" y="113"/>
                  </a:cubicBezTo>
                  <a:cubicBezTo>
                    <a:pt x="0" y="104"/>
                    <a:pt x="12" y="99"/>
                    <a:pt x="17" y="93"/>
                  </a:cubicBezTo>
                  <a:cubicBezTo>
                    <a:pt x="20" y="89"/>
                    <a:pt x="22" y="85"/>
                    <a:pt x="24" y="80"/>
                  </a:cubicBezTo>
                  <a:cubicBezTo>
                    <a:pt x="25" y="77"/>
                    <a:pt x="26" y="72"/>
                    <a:pt x="25" y="68"/>
                  </a:cubicBezTo>
                  <a:cubicBezTo>
                    <a:pt x="25" y="65"/>
                    <a:pt x="22" y="65"/>
                    <a:pt x="20" y="63"/>
                  </a:cubicBezTo>
                  <a:cubicBezTo>
                    <a:pt x="17" y="60"/>
                    <a:pt x="13" y="57"/>
                    <a:pt x="11" y="53"/>
                  </a:cubicBezTo>
                  <a:cubicBezTo>
                    <a:pt x="9" y="49"/>
                    <a:pt x="10" y="43"/>
                    <a:pt x="11" y="38"/>
                  </a:cubicBezTo>
                  <a:cubicBezTo>
                    <a:pt x="12" y="33"/>
                    <a:pt x="15" y="28"/>
                    <a:pt x="18" y="23"/>
                  </a:cubicBezTo>
                  <a:cubicBezTo>
                    <a:pt x="21" y="18"/>
                    <a:pt x="25" y="12"/>
                    <a:pt x="29" y="8"/>
                  </a:cubicBezTo>
                  <a:cubicBezTo>
                    <a:pt x="35" y="4"/>
                    <a:pt x="41" y="1"/>
                    <a:pt x="48" y="1"/>
                  </a:cubicBezTo>
                  <a:cubicBezTo>
                    <a:pt x="55" y="0"/>
                    <a:pt x="60" y="4"/>
                    <a:pt x="65" y="8"/>
                  </a:cubicBezTo>
                  <a:cubicBezTo>
                    <a:pt x="72" y="14"/>
                    <a:pt x="77" y="23"/>
                    <a:pt x="76" y="32"/>
                  </a:cubicBezTo>
                  <a:cubicBezTo>
                    <a:pt x="75" y="36"/>
                    <a:pt x="74" y="40"/>
                    <a:pt x="72" y="44"/>
                  </a:cubicBezTo>
                  <a:cubicBezTo>
                    <a:pt x="67" y="60"/>
                    <a:pt x="61" y="76"/>
                    <a:pt x="59" y="93"/>
                  </a:cubicBezTo>
                  <a:cubicBezTo>
                    <a:pt x="58" y="98"/>
                    <a:pt x="58" y="103"/>
                    <a:pt x="56" y="107"/>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75" name="ïṡļiďe"/>
            <p:cNvSpPr/>
            <p:nvPr/>
          </p:nvSpPr>
          <p:spPr bwMode="auto">
            <a:xfrm>
              <a:off x="7461251" y="2236788"/>
              <a:ext cx="279400" cy="354013"/>
            </a:xfrm>
            <a:custGeom>
              <a:avLst/>
              <a:gdLst>
                <a:gd name="T0" fmla="*/ 66 w 68"/>
                <a:gd name="T1" fmla="*/ 32 h 86"/>
                <a:gd name="T2" fmla="*/ 66 w 68"/>
                <a:gd name="T3" fmla="*/ 32 h 86"/>
                <a:gd name="T4" fmla="*/ 68 w 68"/>
                <a:gd name="T5" fmla="*/ 27 h 86"/>
                <a:gd name="T6" fmla="*/ 64 w 68"/>
                <a:gd name="T7" fmla="*/ 19 h 86"/>
                <a:gd name="T8" fmla="*/ 55 w 68"/>
                <a:gd name="T9" fmla="*/ 16 h 86"/>
                <a:gd name="T10" fmla="*/ 51 w 68"/>
                <a:gd name="T11" fmla="*/ 16 h 86"/>
                <a:gd name="T12" fmla="*/ 44 w 68"/>
                <a:gd name="T13" fmla="*/ 7 h 86"/>
                <a:gd name="T14" fmla="*/ 28 w 68"/>
                <a:gd name="T15" fmla="*/ 3 h 86"/>
                <a:gd name="T16" fmla="*/ 20 w 68"/>
                <a:gd name="T17" fmla="*/ 8 h 86"/>
                <a:gd name="T18" fmla="*/ 15 w 68"/>
                <a:gd name="T19" fmla="*/ 7 h 86"/>
                <a:gd name="T20" fmla="*/ 1 w 68"/>
                <a:gd name="T21" fmla="*/ 17 h 86"/>
                <a:gd name="T22" fmla="*/ 18 w 68"/>
                <a:gd name="T23" fmla="*/ 33 h 86"/>
                <a:gd name="T24" fmla="*/ 30 w 68"/>
                <a:gd name="T25" fmla="*/ 40 h 86"/>
                <a:gd name="T26" fmla="*/ 31 w 68"/>
                <a:gd name="T27" fmla="*/ 46 h 86"/>
                <a:gd name="T28" fmla="*/ 26 w 68"/>
                <a:gd name="T29" fmla="*/ 63 h 86"/>
                <a:gd name="T30" fmla="*/ 31 w 68"/>
                <a:gd name="T31" fmla="*/ 78 h 86"/>
                <a:gd name="T32" fmla="*/ 42 w 68"/>
                <a:gd name="T33" fmla="*/ 81 h 86"/>
                <a:gd name="T34" fmla="*/ 60 w 68"/>
                <a:gd name="T35" fmla="*/ 59 h 86"/>
                <a:gd name="T36" fmla="*/ 65 w 68"/>
                <a:gd name="T37" fmla="*/ 47 h 86"/>
                <a:gd name="T38" fmla="*/ 66 w 68"/>
                <a:gd name="T39" fmla="*/ 3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86">
                  <a:moveTo>
                    <a:pt x="66" y="32"/>
                  </a:moveTo>
                  <a:cubicBezTo>
                    <a:pt x="66" y="32"/>
                    <a:pt x="66" y="32"/>
                    <a:pt x="66" y="32"/>
                  </a:cubicBezTo>
                  <a:cubicBezTo>
                    <a:pt x="67" y="30"/>
                    <a:pt x="67" y="29"/>
                    <a:pt x="68" y="27"/>
                  </a:cubicBezTo>
                  <a:cubicBezTo>
                    <a:pt x="68" y="24"/>
                    <a:pt x="67" y="21"/>
                    <a:pt x="64" y="19"/>
                  </a:cubicBezTo>
                  <a:cubicBezTo>
                    <a:pt x="62" y="17"/>
                    <a:pt x="58" y="16"/>
                    <a:pt x="55" y="16"/>
                  </a:cubicBezTo>
                  <a:cubicBezTo>
                    <a:pt x="54" y="16"/>
                    <a:pt x="52" y="16"/>
                    <a:pt x="51" y="16"/>
                  </a:cubicBezTo>
                  <a:cubicBezTo>
                    <a:pt x="47" y="15"/>
                    <a:pt x="46" y="10"/>
                    <a:pt x="44" y="7"/>
                  </a:cubicBezTo>
                  <a:cubicBezTo>
                    <a:pt x="41" y="2"/>
                    <a:pt x="33" y="0"/>
                    <a:pt x="28" y="3"/>
                  </a:cubicBezTo>
                  <a:cubicBezTo>
                    <a:pt x="25" y="5"/>
                    <a:pt x="23" y="8"/>
                    <a:pt x="20" y="8"/>
                  </a:cubicBezTo>
                  <a:cubicBezTo>
                    <a:pt x="18" y="8"/>
                    <a:pt x="16" y="7"/>
                    <a:pt x="15" y="7"/>
                  </a:cubicBezTo>
                  <a:cubicBezTo>
                    <a:pt x="8" y="4"/>
                    <a:pt x="1" y="10"/>
                    <a:pt x="1" y="17"/>
                  </a:cubicBezTo>
                  <a:cubicBezTo>
                    <a:pt x="0" y="27"/>
                    <a:pt x="11" y="30"/>
                    <a:pt x="18" y="33"/>
                  </a:cubicBezTo>
                  <a:cubicBezTo>
                    <a:pt x="23" y="34"/>
                    <a:pt x="27" y="36"/>
                    <a:pt x="30" y="40"/>
                  </a:cubicBezTo>
                  <a:cubicBezTo>
                    <a:pt x="31" y="42"/>
                    <a:pt x="32" y="44"/>
                    <a:pt x="31" y="46"/>
                  </a:cubicBezTo>
                  <a:cubicBezTo>
                    <a:pt x="31" y="52"/>
                    <a:pt x="27" y="57"/>
                    <a:pt x="26" y="63"/>
                  </a:cubicBezTo>
                  <a:cubicBezTo>
                    <a:pt x="26" y="68"/>
                    <a:pt x="27" y="74"/>
                    <a:pt x="31" y="78"/>
                  </a:cubicBezTo>
                  <a:cubicBezTo>
                    <a:pt x="34" y="81"/>
                    <a:pt x="38" y="86"/>
                    <a:pt x="42" y="81"/>
                  </a:cubicBezTo>
                  <a:cubicBezTo>
                    <a:pt x="48" y="74"/>
                    <a:pt x="55" y="67"/>
                    <a:pt x="60" y="59"/>
                  </a:cubicBezTo>
                  <a:cubicBezTo>
                    <a:pt x="62" y="56"/>
                    <a:pt x="65" y="51"/>
                    <a:pt x="65" y="47"/>
                  </a:cubicBezTo>
                  <a:cubicBezTo>
                    <a:pt x="66" y="42"/>
                    <a:pt x="64" y="37"/>
                    <a:pt x="66" y="32"/>
                  </a:cubicBezTo>
                  <a:close/>
                </a:path>
              </a:pathLst>
            </a:custGeom>
            <a:solidFill>
              <a:srgbClr val="1E24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76" name="íṥlîḋe"/>
            <p:cNvSpPr/>
            <p:nvPr/>
          </p:nvSpPr>
          <p:spPr bwMode="auto">
            <a:xfrm>
              <a:off x="7543801" y="2438400"/>
              <a:ext cx="60325" cy="57150"/>
            </a:xfrm>
            <a:custGeom>
              <a:avLst/>
              <a:gdLst>
                <a:gd name="T0" fmla="*/ 13 w 15"/>
                <a:gd name="T1" fmla="*/ 2 h 14"/>
                <a:gd name="T2" fmla="*/ 4 w 15"/>
                <a:gd name="T3" fmla="*/ 1 h 14"/>
                <a:gd name="T4" fmla="*/ 1 w 15"/>
                <a:gd name="T5" fmla="*/ 7 h 14"/>
                <a:gd name="T6" fmla="*/ 1 w 15"/>
                <a:gd name="T7" fmla="*/ 8 h 14"/>
                <a:gd name="T8" fmla="*/ 3 w 15"/>
                <a:gd name="T9" fmla="*/ 12 h 14"/>
                <a:gd name="T10" fmla="*/ 13 w 15"/>
                <a:gd name="T11" fmla="*/ 11 h 14"/>
                <a:gd name="T12" fmla="*/ 14 w 15"/>
                <a:gd name="T13" fmla="*/ 8 h 14"/>
                <a:gd name="T14" fmla="*/ 13 w 15"/>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13" y="2"/>
                  </a:moveTo>
                  <a:cubicBezTo>
                    <a:pt x="11" y="0"/>
                    <a:pt x="7" y="0"/>
                    <a:pt x="4" y="1"/>
                  </a:cubicBezTo>
                  <a:cubicBezTo>
                    <a:pt x="2" y="2"/>
                    <a:pt x="0" y="5"/>
                    <a:pt x="1" y="7"/>
                  </a:cubicBezTo>
                  <a:cubicBezTo>
                    <a:pt x="1" y="8"/>
                    <a:pt x="1" y="8"/>
                    <a:pt x="1" y="8"/>
                  </a:cubicBezTo>
                  <a:cubicBezTo>
                    <a:pt x="1" y="10"/>
                    <a:pt x="1" y="11"/>
                    <a:pt x="3" y="12"/>
                  </a:cubicBezTo>
                  <a:cubicBezTo>
                    <a:pt x="6" y="14"/>
                    <a:pt x="11" y="14"/>
                    <a:pt x="13" y="11"/>
                  </a:cubicBezTo>
                  <a:cubicBezTo>
                    <a:pt x="13" y="10"/>
                    <a:pt x="14" y="9"/>
                    <a:pt x="14" y="8"/>
                  </a:cubicBezTo>
                  <a:cubicBezTo>
                    <a:pt x="15" y="5"/>
                    <a:pt x="14" y="4"/>
                    <a:pt x="13" y="2"/>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77" name="ïşḷîde"/>
            <p:cNvSpPr/>
            <p:nvPr/>
          </p:nvSpPr>
          <p:spPr bwMode="auto">
            <a:xfrm>
              <a:off x="6999288" y="2844800"/>
              <a:ext cx="190500" cy="271463"/>
            </a:xfrm>
            <a:custGeom>
              <a:avLst/>
              <a:gdLst>
                <a:gd name="T0" fmla="*/ 1 w 46"/>
                <a:gd name="T1" fmla="*/ 5 h 66"/>
                <a:gd name="T2" fmla="*/ 28 w 46"/>
                <a:gd name="T3" fmla="*/ 64 h 66"/>
                <a:gd name="T4" fmla="*/ 32 w 46"/>
                <a:gd name="T5" fmla="*/ 65 h 66"/>
                <a:gd name="T6" fmla="*/ 39 w 46"/>
                <a:gd name="T7" fmla="*/ 63 h 66"/>
                <a:gd name="T8" fmla="*/ 44 w 46"/>
                <a:gd name="T9" fmla="*/ 51 h 66"/>
                <a:gd name="T10" fmla="*/ 23 w 46"/>
                <a:gd name="T11" fmla="*/ 3 h 66"/>
                <a:gd name="T12" fmla="*/ 18 w 46"/>
                <a:gd name="T13" fmla="*/ 0 h 66"/>
                <a:gd name="T14" fmla="*/ 4 w 46"/>
                <a:gd name="T15" fmla="*/ 0 h 66"/>
                <a:gd name="T16" fmla="*/ 1 w 46"/>
                <a:gd name="T17" fmla="*/ 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6">
                  <a:moveTo>
                    <a:pt x="1" y="5"/>
                  </a:moveTo>
                  <a:cubicBezTo>
                    <a:pt x="28" y="64"/>
                    <a:pt x="28" y="64"/>
                    <a:pt x="28" y="64"/>
                  </a:cubicBezTo>
                  <a:cubicBezTo>
                    <a:pt x="29" y="65"/>
                    <a:pt x="31" y="66"/>
                    <a:pt x="32" y="65"/>
                  </a:cubicBezTo>
                  <a:cubicBezTo>
                    <a:pt x="39" y="63"/>
                    <a:pt x="39" y="63"/>
                    <a:pt x="39" y="63"/>
                  </a:cubicBezTo>
                  <a:cubicBezTo>
                    <a:pt x="44" y="61"/>
                    <a:pt x="46" y="56"/>
                    <a:pt x="44" y="51"/>
                  </a:cubicBezTo>
                  <a:cubicBezTo>
                    <a:pt x="23" y="3"/>
                    <a:pt x="23" y="3"/>
                    <a:pt x="23" y="3"/>
                  </a:cubicBezTo>
                  <a:cubicBezTo>
                    <a:pt x="23" y="1"/>
                    <a:pt x="21" y="0"/>
                    <a:pt x="18" y="0"/>
                  </a:cubicBezTo>
                  <a:cubicBezTo>
                    <a:pt x="14" y="0"/>
                    <a:pt x="8" y="0"/>
                    <a:pt x="4" y="0"/>
                  </a:cubicBezTo>
                  <a:cubicBezTo>
                    <a:pt x="2" y="1"/>
                    <a:pt x="0" y="3"/>
                    <a:pt x="1" y="5"/>
                  </a:cubicBezTo>
                  <a:close/>
                </a:path>
              </a:pathLst>
            </a:custGeom>
            <a:solidFill>
              <a:srgbClr val="404D5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78" name="íšlïḍè"/>
            <p:cNvSpPr/>
            <p:nvPr/>
          </p:nvSpPr>
          <p:spPr bwMode="auto">
            <a:xfrm>
              <a:off x="6988176" y="2844800"/>
              <a:ext cx="192088" cy="271463"/>
            </a:xfrm>
            <a:custGeom>
              <a:avLst/>
              <a:gdLst>
                <a:gd name="T0" fmla="*/ 1 w 47"/>
                <a:gd name="T1" fmla="*/ 5 h 66"/>
                <a:gd name="T2" fmla="*/ 30 w 47"/>
                <a:gd name="T3" fmla="*/ 66 h 66"/>
                <a:gd name="T4" fmla="*/ 42 w 47"/>
                <a:gd name="T5" fmla="*/ 62 h 66"/>
                <a:gd name="T6" fmla="*/ 46 w 47"/>
                <a:gd name="T7" fmla="*/ 54 h 66"/>
                <a:gd name="T8" fmla="*/ 22 w 47"/>
                <a:gd name="T9" fmla="*/ 0 h 66"/>
                <a:gd name="T10" fmla="*/ 4 w 47"/>
                <a:gd name="T11" fmla="*/ 0 h 66"/>
                <a:gd name="T12" fmla="*/ 1 w 47"/>
                <a:gd name="T13" fmla="*/ 5 h 66"/>
              </a:gdLst>
              <a:ahLst/>
              <a:cxnLst>
                <a:cxn ang="0">
                  <a:pos x="T0" y="T1"/>
                </a:cxn>
                <a:cxn ang="0">
                  <a:pos x="T2" y="T3"/>
                </a:cxn>
                <a:cxn ang="0">
                  <a:pos x="T4" y="T5"/>
                </a:cxn>
                <a:cxn ang="0">
                  <a:pos x="T6" y="T7"/>
                </a:cxn>
                <a:cxn ang="0">
                  <a:pos x="T8" y="T9"/>
                </a:cxn>
                <a:cxn ang="0">
                  <a:pos x="T10" y="T11"/>
                </a:cxn>
                <a:cxn ang="0">
                  <a:pos x="T12" y="T13"/>
                </a:cxn>
              </a:cxnLst>
              <a:rect l="0" t="0" r="r" b="b"/>
              <a:pathLst>
                <a:path w="47" h="66">
                  <a:moveTo>
                    <a:pt x="1" y="5"/>
                  </a:moveTo>
                  <a:cubicBezTo>
                    <a:pt x="30" y="66"/>
                    <a:pt x="30" y="66"/>
                    <a:pt x="30" y="66"/>
                  </a:cubicBezTo>
                  <a:cubicBezTo>
                    <a:pt x="42" y="62"/>
                    <a:pt x="42" y="62"/>
                    <a:pt x="42" y="62"/>
                  </a:cubicBezTo>
                  <a:cubicBezTo>
                    <a:pt x="45" y="61"/>
                    <a:pt x="47" y="57"/>
                    <a:pt x="46" y="54"/>
                  </a:cubicBezTo>
                  <a:cubicBezTo>
                    <a:pt x="22" y="0"/>
                    <a:pt x="22" y="0"/>
                    <a:pt x="22" y="0"/>
                  </a:cubicBezTo>
                  <a:cubicBezTo>
                    <a:pt x="22" y="0"/>
                    <a:pt x="11" y="0"/>
                    <a:pt x="4" y="0"/>
                  </a:cubicBezTo>
                  <a:cubicBezTo>
                    <a:pt x="2" y="1"/>
                    <a:pt x="0" y="3"/>
                    <a:pt x="1" y="5"/>
                  </a:cubicBezTo>
                </a:path>
              </a:pathLst>
            </a:custGeom>
            <a:solidFill>
              <a:srgbClr val="1E24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79" name="îṥḻíḓe"/>
            <p:cNvSpPr/>
            <p:nvPr/>
          </p:nvSpPr>
          <p:spPr bwMode="auto">
            <a:xfrm>
              <a:off x="7065963" y="2984500"/>
              <a:ext cx="168275" cy="217488"/>
            </a:xfrm>
            <a:custGeom>
              <a:avLst/>
              <a:gdLst>
                <a:gd name="T0" fmla="*/ 36 w 41"/>
                <a:gd name="T1" fmla="*/ 37 h 53"/>
                <a:gd name="T2" fmla="*/ 34 w 41"/>
                <a:gd name="T3" fmla="*/ 33 h 53"/>
                <a:gd name="T4" fmla="*/ 30 w 41"/>
                <a:gd name="T5" fmla="*/ 19 h 53"/>
                <a:gd name="T6" fmla="*/ 26 w 41"/>
                <a:gd name="T7" fmla="*/ 10 h 53"/>
                <a:gd name="T8" fmla="*/ 25 w 41"/>
                <a:gd name="T9" fmla="*/ 11 h 53"/>
                <a:gd name="T10" fmla="*/ 24 w 41"/>
                <a:gd name="T11" fmla="*/ 12 h 53"/>
                <a:gd name="T12" fmla="*/ 25 w 41"/>
                <a:gd name="T13" fmla="*/ 21 h 53"/>
                <a:gd name="T14" fmla="*/ 22 w 41"/>
                <a:gd name="T15" fmla="*/ 22 h 53"/>
                <a:gd name="T16" fmla="*/ 19 w 41"/>
                <a:gd name="T17" fmla="*/ 19 h 53"/>
                <a:gd name="T18" fmla="*/ 8 w 41"/>
                <a:gd name="T19" fmla="*/ 3 h 53"/>
                <a:gd name="T20" fmla="*/ 7 w 41"/>
                <a:gd name="T21" fmla="*/ 6 h 53"/>
                <a:gd name="T22" fmla="*/ 11 w 41"/>
                <a:gd name="T23" fmla="*/ 17 h 53"/>
                <a:gd name="T24" fmla="*/ 11 w 41"/>
                <a:gd name="T25" fmla="*/ 19 h 53"/>
                <a:gd name="T26" fmla="*/ 10 w 41"/>
                <a:gd name="T27" fmla="*/ 21 h 53"/>
                <a:gd name="T28" fmla="*/ 21 w 41"/>
                <a:gd name="T29" fmla="*/ 48 h 53"/>
                <a:gd name="T30" fmla="*/ 25 w 41"/>
                <a:gd name="T31" fmla="*/ 51 h 53"/>
                <a:gd name="T32" fmla="*/ 29 w 41"/>
                <a:gd name="T33" fmla="*/ 53 h 53"/>
                <a:gd name="T34" fmla="*/ 32 w 41"/>
                <a:gd name="T35" fmla="*/ 53 h 53"/>
                <a:gd name="T36" fmla="*/ 38 w 41"/>
                <a:gd name="T37" fmla="*/ 41 h 53"/>
                <a:gd name="T38" fmla="*/ 36 w 41"/>
                <a:gd name="T39" fmla="*/ 3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53">
                  <a:moveTo>
                    <a:pt x="36" y="37"/>
                  </a:moveTo>
                  <a:cubicBezTo>
                    <a:pt x="35" y="35"/>
                    <a:pt x="35" y="34"/>
                    <a:pt x="34" y="33"/>
                  </a:cubicBezTo>
                  <a:cubicBezTo>
                    <a:pt x="32" y="29"/>
                    <a:pt x="31" y="24"/>
                    <a:pt x="30" y="19"/>
                  </a:cubicBezTo>
                  <a:cubicBezTo>
                    <a:pt x="30" y="17"/>
                    <a:pt x="29" y="11"/>
                    <a:pt x="26" y="10"/>
                  </a:cubicBezTo>
                  <a:cubicBezTo>
                    <a:pt x="25" y="10"/>
                    <a:pt x="25" y="10"/>
                    <a:pt x="25" y="11"/>
                  </a:cubicBezTo>
                  <a:cubicBezTo>
                    <a:pt x="24" y="11"/>
                    <a:pt x="24" y="12"/>
                    <a:pt x="24" y="12"/>
                  </a:cubicBezTo>
                  <a:cubicBezTo>
                    <a:pt x="25" y="14"/>
                    <a:pt x="27" y="19"/>
                    <a:pt x="25" y="21"/>
                  </a:cubicBezTo>
                  <a:cubicBezTo>
                    <a:pt x="25" y="22"/>
                    <a:pt x="23" y="22"/>
                    <a:pt x="22" y="22"/>
                  </a:cubicBezTo>
                  <a:cubicBezTo>
                    <a:pt x="21" y="21"/>
                    <a:pt x="20" y="20"/>
                    <a:pt x="19" y="19"/>
                  </a:cubicBezTo>
                  <a:cubicBezTo>
                    <a:pt x="18" y="17"/>
                    <a:pt x="12" y="0"/>
                    <a:pt x="8" y="3"/>
                  </a:cubicBezTo>
                  <a:cubicBezTo>
                    <a:pt x="7" y="4"/>
                    <a:pt x="7" y="5"/>
                    <a:pt x="7" y="6"/>
                  </a:cubicBezTo>
                  <a:cubicBezTo>
                    <a:pt x="8" y="10"/>
                    <a:pt x="10" y="13"/>
                    <a:pt x="11" y="17"/>
                  </a:cubicBezTo>
                  <a:cubicBezTo>
                    <a:pt x="11" y="18"/>
                    <a:pt x="11" y="18"/>
                    <a:pt x="11" y="19"/>
                  </a:cubicBezTo>
                  <a:cubicBezTo>
                    <a:pt x="11" y="20"/>
                    <a:pt x="10" y="20"/>
                    <a:pt x="10" y="21"/>
                  </a:cubicBezTo>
                  <a:cubicBezTo>
                    <a:pt x="0" y="29"/>
                    <a:pt x="15" y="42"/>
                    <a:pt x="21" y="48"/>
                  </a:cubicBezTo>
                  <a:cubicBezTo>
                    <a:pt x="22" y="49"/>
                    <a:pt x="23" y="50"/>
                    <a:pt x="25" y="51"/>
                  </a:cubicBezTo>
                  <a:cubicBezTo>
                    <a:pt x="26" y="52"/>
                    <a:pt x="28" y="52"/>
                    <a:pt x="29" y="53"/>
                  </a:cubicBezTo>
                  <a:cubicBezTo>
                    <a:pt x="30" y="53"/>
                    <a:pt x="31" y="53"/>
                    <a:pt x="32" y="53"/>
                  </a:cubicBezTo>
                  <a:cubicBezTo>
                    <a:pt x="39" y="53"/>
                    <a:pt x="41" y="46"/>
                    <a:pt x="38" y="41"/>
                  </a:cubicBezTo>
                  <a:cubicBezTo>
                    <a:pt x="38" y="39"/>
                    <a:pt x="37" y="38"/>
                    <a:pt x="36" y="37"/>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80" name="îślíḓé"/>
            <p:cNvSpPr/>
            <p:nvPr/>
          </p:nvSpPr>
          <p:spPr bwMode="auto">
            <a:xfrm>
              <a:off x="7407276" y="2454275"/>
              <a:ext cx="57150" cy="57150"/>
            </a:xfrm>
            <a:custGeom>
              <a:avLst/>
              <a:gdLst>
                <a:gd name="T0" fmla="*/ 2 w 14"/>
                <a:gd name="T1" fmla="*/ 0 h 14"/>
                <a:gd name="T2" fmla="*/ 1 w 14"/>
                <a:gd name="T3" fmla="*/ 9 h 14"/>
                <a:gd name="T4" fmla="*/ 7 w 14"/>
                <a:gd name="T5" fmla="*/ 14 h 14"/>
                <a:gd name="T6" fmla="*/ 14 w 14"/>
                <a:gd name="T7" fmla="*/ 12 h 14"/>
                <a:gd name="T8" fmla="*/ 2 w 14"/>
                <a:gd name="T9" fmla="*/ 0 h 14"/>
              </a:gdLst>
              <a:ahLst/>
              <a:cxnLst>
                <a:cxn ang="0">
                  <a:pos x="T0" y="T1"/>
                </a:cxn>
                <a:cxn ang="0">
                  <a:pos x="T2" y="T3"/>
                </a:cxn>
                <a:cxn ang="0">
                  <a:pos x="T4" y="T5"/>
                </a:cxn>
                <a:cxn ang="0">
                  <a:pos x="T6" y="T7"/>
                </a:cxn>
                <a:cxn ang="0">
                  <a:pos x="T8" y="T9"/>
                </a:cxn>
              </a:cxnLst>
              <a:rect l="0" t="0" r="r" b="b"/>
              <a:pathLst>
                <a:path w="14" h="14">
                  <a:moveTo>
                    <a:pt x="2" y="0"/>
                  </a:moveTo>
                  <a:cubicBezTo>
                    <a:pt x="0" y="2"/>
                    <a:pt x="0" y="6"/>
                    <a:pt x="1" y="9"/>
                  </a:cubicBezTo>
                  <a:cubicBezTo>
                    <a:pt x="2" y="11"/>
                    <a:pt x="5" y="13"/>
                    <a:pt x="7" y="14"/>
                  </a:cubicBezTo>
                  <a:cubicBezTo>
                    <a:pt x="9" y="14"/>
                    <a:pt x="12" y="13"/>
                    <a:pt x="14" y="12"/>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81" name="îṡḻiďè"/>
            <p:cNvSpPr/>
            <p:nvPr/>
          </p:nvSpPr>
          <p:spPr bwMode="auto">
            <a:xfrm>
              <a:off x="7407276" y="1466850"/>
              <a:ext cx="395288" cy="588963"/>
            </a:xfrm>
            <a:custGeom>
              <a:avLst/>
              <a:gdLst>
                <a:gd name="T0" fmla="*/ 96 w 96"/>
                <a:gd name="T1" fmla="*/ 50 h 143"/>
                <a:gd name="T2" fmla="*/ 43 w 96"/>
                <a:gd name="T3" fmla="*/ 3 h 143"/>
                <a:gd name="T4" fmla="*/ 1 w 96"/>
                <a:gd name="T5" fmla="*/ 44 h 143"/>
                <a:gd name="T6" fmla="*/ 16 w 96"/>
                <a:gd name="T7" fmla="*/ 85 h 143"/>
                <a:gd name="T8" fmla="*/ 27 w 96"/>
                <a:gd name="T9" fmla="*/ 105 h 143"/>
                <a:gd name="T10" fmla="*/ 31 w 96"/>
                <a:gd name="T11" fmla="*/ 143 h 143"/>
                <a:gd name="T12" fmla="*/ 64 w 96"/>
                <a:gd name="T13" fmla="*/ 143 h 143"/>
                <a:gd name="T14" fmla="*/ 70 w 96"/>
                <a:gd name="T15" fmla="*/ 105 h 143"/>
                <a:gd name="T16" fmla="*/ 81 w 96"/>
                <a:gd name="T17" fmla="*/ 84 h 143"/>
                <a:gd name="T18" fmla="*/ 96 w 96"/>
                <a:gd name="T19" fmla="*/ 5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43">
                  <a:moveTo>
                    <a:pt x="96" y="50"/>
                  </a:moveTo>
                  <a:cubicBezTo>
                    <a:pt x="96" y="22"/>
                    <a:pt x="71" y="0"/>
                    <a:pt x="43" y="3"/>
                  </a:cubicBezTo>
                  <a:cubicBezTo>
                    <a:pt x="21" y="5"/>
                    <a:pt x="4" y="23"/>
                    <a:pt x="1" y="44"/>
                  </a:cubicBezTo>
                  <a:cubicBezTo>
                    <a:pt x="0" y="60"/>
                    <a:pt x="6" y="75"/>
                    <a:pt x="16" y="85"/>
                  </a:cubicBezTo>
                  <a:cubicBezTo>
                    <a:pt x="22" y="90"/>
                    <a:pt x="26" y="97"/>
                    <a:pt x="27" y="105"/>
                  </a:cubicBezTo>
                  <a:cubicBezTo>
                    <a:pt x="31" y="143"/>
                    <a:pt x="31" y="143"/>
                    <a:pt x="31" y="143"/>
                  </a:cubicBezTo>
                  <a:cubicBezTo>
                    <a:pt x="64" y="143"/>
                    <a:pt x="64" y="143"/>
                    <a:pt x="64" y="143"/>
                  </a:cubicBezTo>
                  <a:cubicBezTo>
                    <a:pt x="70" y="105"/>
                    <a:pt x="70" y="105"/>
                    <a:pt x="70" y="105"/>
                  </a:cubicBezTo>
                  <a:cubicBezTo>
                    <a:pt x="71" y="97"/>
                    <a:pt x="75" y="90"/>
                    <a:pt x="81" y="84"/>
                  </a:cubicBezTo>
                  <a:cubicBezTo>
                    <a:pt x="90" y="76"/>
                    <a:pt x="96" y="63"/>
                    <a:pt x="96" y="50"/>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82" name="íṥļíḍé"/>
            <p:cNvSpPr/>
            <p:nvPr/>
          </p:nvSpPr>
          <p:spPr bwMode="auto">
            <a:xfrm>
              <a:off x="7510463" y="1681163"/>
              <a:ext cx="168275" cy="346075"/>
            </a:xfrm>
            <a:custGeom>
              <a:avLst/>
              <a:gdLst>
                <a:gd name="T0" fmla="*/ 19 w 41"/>
                <a:gd name="T1" fmla="*/ 79 h 84"/>
                <a:gd name="T2" fmla="*/ 14 w 41"/>
                <a:gd name="T3" fmla="*/ 29 h 84"/>
                <a:gd name="T4" fmla="*/ 7 w 41"/>
                <a:gd name="T5" fmla="*/ 5 h 84"/>
                <a:gd name="T6" fmla="*/ 3 w 41"/>
                <a:gd name="T7" fmla="*/ 3 h 84"/>
                <a:gd name="T8" fmla="*/ 0 w 41"/>
                <a:gd name="T9" fmla="*/ 7 h 84"/>
                <a:gd name="T10" fmla="*/ 0 w 41"/>
                <a:gd name="T11" fmla="*/ 8 h 84"/>
                <a:gd name="T12" fmla="*/ 4 w 41"/>
                <a:gd name="T13" fmla="*/ 12 h 84"/>
                <a:gd name="T14" fmla="*/ 33 w 41"/>
                <a:gd name="T15" fmla="*/ 13 h 84"/>
                <a:gd name="T16" fmla="*/ 39 w 41"/>
                <a:gd name="T17" fmla="*/ 10 h 84"/>
                <a:gd name="T18" fmla="*/ 40 w 41"/>
                <a:gd name="T19" fmla="*/ 2 h 84"/>
                <a:gd name="T20" fmla="*/ 39 w 41"/>
                <a:gd name="T21" fmla="*/ 1 h 84"/>
                <a:gd name="T22" fmla="*/ 37 w 41"/>
                <a:gd name="T23" fmla="*/ 0 h 84"/>
                <a:gd name="T24" fmla="*/ 34 w 41"/>
                <a:gd name="T25" fmla="*/ 1 h 84"/>
                <a:gd name="T26" fmla="*/ 31 w 41"/>
                <a:gd name="T27" fmla="*/ 5 h 84"/>
                <a:gd name="T28" fmla="*/ 25 w 41"/>
                <a:gd name="T29" fmla="*/ 75 h 84"/>
                <a:gd name="T30" fmla="*/ 29 w 41"/>
                <a:gd name="T31" fmla="*/ 83 h 84"/>
                <a:gd name="T32" fmla="*/ 30 w 41"/>
                <a:gd name="T33" fmla="*/ 34 h 84"/>
                <a:gd name="T34" fmla="*/ 36 w 41"/>
                <a:gd name="T35" fmla="*/ 4 h 84"/>
                <a:gd name="T36" fmla="*/ 37 w 41"/>
                <a:gd name="T37" fmla="*/ 4 h 84"/>
                <a:gd name="T38" fmla="*/ 37 w 41"/>
                <a:gd name="T39" fmla="*/ 4 h 84"/>
                <a:gd name="T40" fmla="*/ 37 w 41"/>
                <a:gd name="T41" fmla="*/ 4 h 84"/>
                <a:gd name="T42" fmla="*/ 37 w 41"/>
                <a:gd name="T43" fmla="*/ 4 h 84"/>
                <a:gd name="T44" fmla="*/ 36 w 41"/>
                <a:gd name="T45" fmla="*/ 4 h 84"/>
                <a:gd name="T46" fmla="*/ 37 w 41"/>
                <a:gd name="T47" fmla="*/ 4 h 84"/>
                <a:gd name="T48" fmla="*/ 36 w 41"/>
                <a:gd name="T49" fmla="*/ 4 h 84"/>
                <a:gd name="T50" fmla="*/ 36 w 41"/>
                <a:gd name="T51" fmla="*/ 4 h 84"/>
                <a:gd name="T52" fmla="*/ 36 w 41"/>
                <a:gd name="T53" fmla="*/ 4 h 84"/>
                <a:gd name="T54" fmla="*/ 36 w 41"/>
                <a:gd name="T55" fmla="*/ 4 h 84"/>
                <a:gd name="T56" fmla="*/ 36 w 41"/>
                <a:gd name="T57" fmla="*/ 4 h 84"/>
                <a:gd name="T58" fmla="*/ 36 w 41"/>
                <a:gd name="T59" fmla="*/ 4 h 84"/>
                <a:gd name="T60" fmla="*/ 37 w 41"/>
                <a:gd name="T61" fmla="*/ 4 h 84"/>
                <a:gd name="T62" fmla="*/ 36 w 41"/>
                <a:gd name="T63" fmla="*/ 7 h 84"/>
                <a:gd name="T64" fmla="*/ 32 w 41"/>
                <a:gd name="T65" fmla="*/ 9 h 84"/>
                <a:gd name="T66" fmla="*/ 6 w 41"/>
                <a:gd name="T67" fmla="*/ 8 h 84"/>
                <a:gd name="T68" fmla="*/ 4 w 41"/>
                <a:gd name="T69" fmla="*/ 7 h 84"/>
                <a:gd name="T70" fmla="*/ 3 w 41"/>
                <a:gd name="T71" fmla="*/ 7 h 84"/>
                <a:gd name="T72" fmla="*/ 4 w 41"/>
                <a:gd name="T73" fmla="*/ 7 h 84"/>
                <a:gd name="T74" fmla="*/ 4 w 41"/>
                <a:gd name="T75" fmla="*/ 7 h 84"/>
                <a:gd name="T76" fmla="*/ 4 w 41"/>
                <a:gd name="T77" fmla="*/ 7 h 84"/>
                <a:gd name="T78" fmla="*/ 4 w 41"/>
                <a:gd name="T79" fmla="*/ 7 h 84"/>
                <a:gd name="T80" fmla="*/ 4 w 41"/>
                <a:gd name="T81" fmla="*/ 6 h 84"/>
                <a:gd name="T82" fmla="*/ 3 w 41"/>
                <a:gd name="T83" fmla="*/ 6 h 84"/>
                <a:gd name="T84" fmla="*/ 4 w 41"/>
                <a:gd name="T85" fmla="*/ 7 h 84"/>
                <a:gd name="T86" fmla="*/ 3 w 41"/>
                <a:gd name="T87" fmla="*/ 7 h 84"/>
                <a:gd name="T88" fmla="*/ 3 w 41"/>
                <a:gd name="T89" fmla="*/ 7 h 84"/>
                <a:gd name="T90" fmla="*/ 3 w 41"/>
                <a:gd name="T91" fmla="*/ 6 h 84"/>
                <a:gd name="T92" fmla="*/ 3 w 41"/>
                <a:gd name="T93" fmla="*/ 6 h 84"/>
                <a:gd name="T94" fmla="*/ 3 w 41"/>
                <a:gd name="T95" fmla="*/ 7 h 84"/>
                <a:gd name="T96" fmla="*/ 3 w 41"/>
                <a:gd name="T97" fmla="*/ 7 h 84"/>
                <a:gd name="T98" fmla="*/ 3 w 41"/>
                <a:gd name="T99" fmla="*/ 7 h 84"/>
                <a:gd name="T100" fmla="*/ 10 w 41"/>
                <a:gd name="T101" fmla="*/ 29 h 84"/>
                <a:gd name="T102" fmla="*/ 15 w 41"/>
                <a:gd name="T103" fmla="*/ 79 h 84"/>
                <a:gd name="T104" fmla="*/ 19 w 41"/>
                <a:gd name="T10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 h="84">
                  <a:moveTo>
                    <a:pt x="19" y="84"/>
                  </a:moveTo>
                  <a:cubicBezTo>
                    <a:pt x="19" y="82"/>
                    <a:pt x="19" y="81"/>
                    <a:pt x="19" y="79"/>
                  </a:cubicBezTo>
                  <a:cubicBezTo>
                    <a:pt x="19" y="72"/>
                    <a:pt x="19" y="64"/>
                    <a:pt x="18" y="57"/>
                  </a:cubicBezTo>
                  <a:cubicBezTo>
                    <a:pt x="17" y="48"/>
                    <a:pt x="16" y="38"/>
                    <a:pt x="14" y="29"/>
                  </a:cubicBezTo>
                  <a:cubicBezTo>
                    <a:pt x="13" y="21"/>
                    <a:pt x="11" y="12"/>
                    <a:pt x="7" y="5"/>
                  </a:cubicBezTo>
                  <a:cubicBezTo>
                    <a:pt x="7" y="5"/>
                    <a:pt x="7" y="5"/>
                    <a:pt x="7" y="5"/>
                  </a:cubicBezTo>
                  <a:cubicBezTo>
                    <a:pt x="6" y="5"/>
                    <a:pt x="6" y="4"/>
                    <a:pt x="5" y="3"/>
                  </a:cubicBezTo>
                  <a:cubicBezTo>
                    <a:pt x="4" y="3"/>
                    <a:pt x="4" y="3"/>
                    <a:pt x="3" y="3"/>
                  </a:cubicBezTo>
                  <a:cubicBezTo>
                    <a:pt x="2" y="3"/>
                    <a:pt x="1" y="3"/>
                    <a:pt x="1" y="4"/>
                  </a:cubicBezTo>
                  <a:cubicBezTo>
                    <a:pt x="0" y="5"/>
                    <a:pt x="0" y="6"/>
                    <a:pt x="0" y="7"/>
                  </a:cubicBezTo>
                  <a:cubicBezTo>
                    <a:pt x="0" y="7"/>
                    <a:pt x="0" y="8"/>
                    <a:pt x="0" y="8"/>
                  </a:cubicBezTo>
                  <a:cubicBezTo>
                    <a:pt x="0" y="8"/>
                    <a:pt x="0" y="8"/>
                    <a:pt x="0" y="8"/>
                  </a:cubicBezTo>
                  <a:cubicBezTo>
                    <a:pt x="0" y="9"/>
                    <a:pt x="1" y="10"/>
                    <a:pt x="2" y="11"/>
                  </a:cubicBezTo>
                  <a:cubicBezTo>
                    <a:pt x="3" y="12"/>
                    <a:pt x="4" y="12"/>
                    <a:pt x="4" y="12"/>
                  </a:cubicBezTo>
                  <a:cubicBezTo>
                    <a:pt x="9" y="14"/>
                    <a:pt x="15" y="15"/>
                    <a:pt x="20" y="15"/>
                  </a:cubicBezTo>
                  <a:cubicBezTo>
                    <a:pt x="24" y="15"/>
                    <a:pt x="29" y="14"/>
                    <a:pt x="33" y="13"/>
                  </a:cubicBezTo>
                  <a:cubicBezTo>
                    <a:pt x="35" y="12"/>
                    <a:pt x="37" y="12"/>
                    <a:pt x="39" y="10"/>
                  </a:cubicBezTo>
                  <a:cubicBezTo>
                    <a:pt x="39" y="10"/>
                    <a:pt x="39" y="10"/>
                    <a:pt x="39" y="10"/>
                  </a:cubicBezTo>
                  <a:cubicBezTo>
                    <a:pt x="40" y="9"/>
                    <a:pt x="41" y="7"/>
                    <a:pt x="41" y="5"/>
                  </a:cubicBezTo>
                  <a:cubicBezTo>
                    <a:pt x="41" y="4"/>
                    <a:pt x="41" y="3"/>
                    <a:pt x="40" y="2"/>
                  </a:cubicBezTo>
                  <a:cubicBezTo>
                    <a:pt x="40" y="2"/>
                    <a:pt x="40" y="2"/>
                    <a:pt x="40" y="2"/>
                  </a:cubicBezTo>
                  <a:cubicBezTo>
                    <a:pt x="40" y="2"/>
                    <a:pt x="39" y="1"/>
                    <a:pt x="39" y="1"/>
                  </a:cubicBezTo>
                  <a:cubicBezTo>
                    <a:pt x="38" y="0"/>
                    <a:pt x="37" y="0"/>
                    <a:pt x="37" y="0"/>
                  </a:cubicBezTo>
                  <a:cubicBezTo>
                    <a:pt x="37" y="0"/>
                    <a:pt x="37" y="0"/>
                    <a:pt x="37" y="0"/>
                  </a:cubicBezTo>
                  <a:cubicBezTo>
                    <a:pt x="37" y="0"/>
                    <a:pt x="37" y="0"/>
                    <a:pt x="37" y="0"/>
                  </a:cubicBezTo>
                  <a:cubicBezTo>
                    <a:pt x="35" y="0"/>
                    <a:pt x="35" y="1"/>
                    <a:pt x="34" y="1"/>
                  </a:cubicBezTo>
                  <a:cubicBezTo>
                    <a:pt x="34" y="1"/>
                    <a:pt x="34" y="1"/>
                    <a:pt x="34" y="1"/>
                  </a:cubicBezTo>
                  <a:cubicBezTo>
                    <a:pt x="32" y="2"/>
                    <a:pt x="32" y="4"/>
                    <a:pt x="31" y="5"/>
                  </a:cubicBezTo>
                  <a:cubicBezTo>
                    <a:pt x="27" y="15"/>
                    <a:pt x="27" y="25"/>
                    <a:pt x="26" y="34"/>
                  </a:cubicBezTo>
                  <a:cubicBezTo>
                    <a:pt x="26" y="48"/>
                    <a:pt x="25" y="61"/>
                    <a:pt x="25" y="75"/>
                  </a:cubicBezTo>
                  <a:cubicBezTo>
                    <a:pt x="25" y="78"/>
                    <a:pt x="25" y="80"/>
                    <a:pt x="25" y="83"/>
                  </a:cubicBezTo>
                  <a:cubicBezTo>
                    <a:pt x="29" y="83"/>
                    <a:pt x="29" y="83"/>
                    <a:pt x="29" y="83"/>
                  </a:cubicBezTo>
                  <a:cubicBezTo>
                    <a:pt x="29" y="80"/>
                    <a:pt x="29" y="77"/>
                    <a:pt x="29" y="75"/>
                  </a:cubicBezTo>
                  <a:cubicBezTo>
                    <a:pt x="29" y="61"/>
                    <a:pt x="30" y="48"/>
                    <a:pt x="30" y="34"/>
                  </a:cubicBezTo>
                  <a:cubicBezTo>
                    <a:pt x="31" y="25"/>
                    <a:pt x="31" y="15"/>
                    <a:pt x="35" y="7"/>
                  </a:cubicBezTo>
                  <a:cubicBezTo>
                    <a:pt x="35" y="6"/>
                    <a:pt x="36" y="5"/>
                    <a:pt x="36" y="4"/>
                  </a:cubicBezTo>
                  <a:cubicBezTo>
                    <a:pt x="36" y="4"/>
                    <a:pt x="36" y="4"/>
                    <a:pt x="36"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6" y="4"/>
                    <a:pt x="36" y="4"/>
                    <a:pt x="36" y="4"/>
                  </a:cubicBezTo>
                  <a:cubicBezTo>
                    <a:pt x="37" y="4"/>
                    <a:pt x="37" y="4"/>
                    <a:pt x="37" y="4"/>
                  </a:cubicBezTo>
                  <a:cubicBezTo>
                    <a:pt x="37" y="4"/>
                    <a:pt x="37" y="4"/>
                    <a:pt x="37"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7" y="4"/>
                    <a:pt x="37" y="4"/>
                    <a:pt x="37" y="4"/>
                  </a:cubicBezTo>
                  <a:cubicBezTo>
                    <a:pt x="37" y="4"/>
                    <a:pt x="37" y="4"/>
                    <a:pt x="37" y="4"/>
                  </a:cubicBezTo>
                  <a:cubicBezTo>
                    <a:pt x="37" y="5"/>
                    <a:pt x="37" y="5"/>
                    <a:pt x="37" y="5"/>
                  </a:cubicBezTo>
                  <a:cubicBezTo>
                    <a:pt x="37" y="6"/>
                    <a:pt x="36" y="7"/>
                    <a:pt x="36" y="7"/>
                  </a:cubicBezTo>
                  <a:cubicBezTo>
                    <a:pt x="36" y="7"/>
                    <a:pt x="36" y="7"/>
                    <a:pt x="36" y="7"/>
                  </a:cubicBezTo>
                  <a:cubicBezTo>
                    <a:pt x="35" y="8"/>
                    <a:pt x="34" y="9"/>
                    <a:pt x="32" y="9"/>
                  </a:cubicBezTo>
                  <a:cubicBezTo>
                    <a:pt x="28" y="10"/>
                    <a:pt x="24" y="11"/>
                    <a:pt x="20" y="11"/>
                  </a:cubicBezTo>
                  <a:cubicBezTo>
                    <a:pt x="15" y="11"/>
                    <a:pt x="10" y="10"/>
                    <a:pt x="6" y="8"/>
                  </a:cubicBezTo>
                  <a:cubicBezTo>
                    <a:pt x="5" y="8"/>
                    <a:pt x="5" y="8"/>
                    <a:pt x="4" y="8"/>
                  </a:cubicBezTo>
                  <a:cubicBezTo>
                    <a:pt x="4" y="7"/>
                    <a:pt x="4" y="7"/>
                    <a:pt x="4" y="7"/>
                  </a:cubicBezTo>
                  <a:cubicBezTo>
                    <a:pt x="4" y="7"/>
                    <a:pt x="4" y="7"/>
                    <a:pt x="4" y="7"/>
                  </a:cubicBezTo>
                  <a:cubicBezTo>
                    <a:pt x="3" y="7"/>
                    <a:pt x="3" y="7"/>
                    <a:pt x="3" y="7"/>
                  </a:cubicBezTo>
                  <a:cubicBezTo>
                    <a:pt x="4" y="7"/>
                    <a:pt x="4" y="7"/>
                    <a:pt x="4" y="7"/>
                  </a:cubicBezTo>
                  <a:cubicBezTo>
                    <a:pt x="4" y="7"/>
                    <a:pt x="4" y="7"/>
                    <a:pt x="4" y="7"/>
                  </a:cubicBezTo>
                  <a:cubicBezTo>
                    <a:pt x="3" y="7"/>
                    <a:pt x="3" y="7"/>
                    <a:pt x="3" y="7"/>
                  </a:cubicBezTo>
                  <a:cubicBezTo>
                    <a:pt x="4" y="7"/>
                    <a:pt x="4" y="7"/>
                    <a:pt x="4" y="7"/>
                  </a:cubicBezTo>
                  <a:cubicBezTo>
                    <a:pt x="4" y="7"/>
                    <a:pt x="4" y="7"/>
                    <a:pt x="4" y="7"/>
                  </a:cubicBezTo>
                  <a:cubicBezTo>
                    <a:pt x="4" y="7"/>
                    <a:pt x="4" y="7"/>
                    <a:pt x="4" y="7"/>
                  </a:cubicBezTo>
                  <a:cubicBezTo>
                    <a:pt x="4" y="6"/>
                    <a:pt x="4" y="6"/>
                    <a:pt x="4" y="6"/>
                  </a:cubicBezTo>
                  <a:cubicBezTo>
                    <a:pt x="4" y="7"/>
                    <a:pt x="4" y="7"/>
                    <a:pt x="4" y="7"/>
                  </a:cubicBezTo>
                  <a:cubicBezTo>
                    <a:pt x="4" y="7"/>
                    <a:pt x="4" y="7"/>
                    <a:pt x="4" y="7"/>
                  </a:cubicBezTo>
                  <a:cubicBezTo>
                    <a:pt x="4" y="6"/>
                    <a:pt x="4" y="6"/>
                    <a:pt x="4" y="6"/>
                  </a:cubicBezTo>
                  <a:cubicBezTo>
                    <a:pt x="4" y="7"/>
                    <a:pt x="4" y="7"/>
                    <a:pt x="4" y="7"/>
                  </a:cubicBezTo>
                  <a:cubicBezTo>
                    <a:pt x="3" y="6"/>
                    <a:pt x="3" y="6"/>
                    <a:pt x="3" y="6"/>
                  </a:cubicBezTo>
                  <a:cubicBezTo>
                    <a:pt x="3" y="7"/>
                    <a:pt x="3" y="7"/>
                    <a:pt x="3" y="7"/>
                  </a:cubicBezTo>
                  <a:cubicBezTo>
                    <a:pt x="4" y="7"/>
                    <a:pt x="4" y="7"/>
                    <a:pt x="4" y="7"/>
                  </a:cubicBezTo>
                  <a:cubicBezTo>
                    <a:pt x="3" y="6"/>
                    <a:pt x="3" y="6"/>
                    <a:pt x="3" y="6"/>
                  </a:cubicBezTo>
                  <a:cubicBezTo>
                    <a:pt x="3" y="7"/>
                    <a:pt x="3" y="7"/>
                    <a:pt x="3" y="7"/>
                  </a:cubicBezTo>
                  <a:cubicBezTo>
                    <a:pt x="3" y="6"/>
                    <a:pt x="3" y="6"/>
                    <a:pt x="3" y="6"/>
                  </a:cubicBezTo>
                  <a:cubicBezTo>
                    <a:pt x="3" y="7"/>
                    <a:pt x="3" y="7"/>
                    <a:pt x="3" y="7"/>
                  </a:cubicBezTo>
                  <a:cubicBezTo>
                    <a:pt x="3" y="7"/>
                    <a:pt x="3" y="7"/>
                    <a:pt x="3" y="7"/>
                  </a:cubicBezTo>
                  <a:cubicBezTo>
                    <a:pt x="3" y="6"/>
                    <a:pt x="3" y="6"/>
                    <a:pt x="3" y="6"/>
                  </a:cubicBezTo>
                  <a:cubicBezTo>
                    <a:pt x="3" y="7"/>
                    <a:pt x="3" y="7"/>
                    <a:pt x="3" y="7"/>
                  </a:cubicBezTo>
                  <a:cubicBezTo>
                    <a:pt x="3" y="6"/>
                    <a:pt x="3" y="6"/>
                    <a:pt x="3" y="6"/>
                  </a:cubicBezTo>
                  <a:cubicBezTo>
                    <a:pt x="3" y="7"/>
                    <a:pt x="3" y="7"/>
                    <a:pt x="3" y="7"/>
                  </a:cubicBezTo>
                  <a:cubicBezTo>
                    <a:pt x="3" y="7"/>
                    <a:pt x="3" y="7"/>
                    <a:pt x="3" y="7"/>
                  </a:cubicBezTo>
                  <a:cubicBezTo>
                    <a:pt x="3" y="6"/>
                    <a:pt x="3" y="6"/>
                    <a:pt x="3" y="6"/>
                  </a:cubicBezTo>
                  <a:cubicBezTo>
                    <a:pt x="3" y="7"/>
                    <a:pt x="3" y="7"/>
                    <a:pt x="3" y="7"/>
                  </a:cubicBezTo>
                  <a:cubicBezTo>
                    <a:pt x="3" y="7"/>
                    <a:pt x="3" y="7"/>
                    <a:pt x="3" y="7"/>
                  </a:cubicBezTo>
                  <a:cubicBezTo>
                    <a:pt x="3" y="7"/>
                    <a:pt x="3" y="7"/>
                    <a:pt x="3" y="7"/>
                  </a:cubicBezTo>
                  <a:cubicBezTo>
                    <a:pt x="3" y="7"/>
                    <a:pt x="3" y="7"/>
                    <a:pt x="3" y="7"/>
                  </a:cubicBezTo>
                  <a:cubicBezTo>
                    <a:pt x="7" y="14"/>
                    <a:pt x="9" y="21"/>
                    <a:pt x="10" y="29"/>
                  </a:cubicBezTo>
                  <a:cubicBezTo>
                    <a:pt x="12" y="39"/>
                    <a:pt x="13" y="48"/>
                    <a:pt x="14" y="57"/>
                  </a:cubicBezTo>
                  <a:cubicBezTo>
                    <a:pt x="15" y="65"/>
                    <a:pt x="15" y="72"/>
                    <a:pt x="15" y="79"/>
                  </a:cubicBezTo>
                  <a:cubicBezTo>
                    <a:pt x="15" y="81"/>
                    <a:pt x="15" y="82"/>
                    <a:pt x="15" y="83"/>
                  </a:cubicBezTo>
                  <a:cubicBezTo>
                    <a:pt x="19" y="84"/>
                    <a:pt x="19" y="84"/>
                    <a:pt x="19" y="8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83" name="i$ḷíḍè"/>
            <p:cNvSpPr/>
            <p:nvPr/>
          </p:nvSpPr>
          <p:spPr bwMode="auto">
            <a:xfrm>
              <a:off x="7523163" y="2014538"/>
              <a:ext cx="163513" cy="90488"/>
            </a:xfrm>
            <a:custGeom>
              <a:avLst/>
              <a:gdLst>
                <a:gd name="T0" fmla="*/ 2 w 40"/>
                <a:gd name="T1" fmla="*/ 11 h 22"/>
                <a:gd name="T2" fmla="*/ 2 w 40"/>
                <a:gd name="T3" fmla="*/ 12 h 22"/>
                <a:gd name="T4" fmla="*/ 2 w 40"/>
                <a:gd name="T5" fmla="*/ 12 h 22"/>
                <a:gd name="T6" fmla="*/ 1 w 40"/>
                <a:gd name="T7" fmla="*/ 16 h 22"/>
                <a:gd name="T8" fmla="*/ 3 w 40"/>
                <a:gd name="T9" fmla="*/ 19 h 22"/>
                <a:gd name="T10" fmla="*/ 3 w 40"/>
                <a:gd name="T11" fmla="*/ 22 h 22"/>
                <a:gd name="T12" fmla="*/ 36 w 40"/>
                <a:gd name="T13" fmla="*/ 22 h 22"/>
                <a:gd name="T14" fmla="*/ 37 w 40"/>
                <a:gd name="T15" fmla="*/ 18 h 22"/>
                <a:gd name="T16" fmla="*/ 37 w 40"/>
                <a:gd name="T17" fmla="*/ 13 h 22"/>
                <a:gd name="T18" fmla="*/ 37 w 40"/>
                <a:gd name="T19" fmla="*/ 12 h 22"/>
                <a:gd name="T20" fmla="*/ 38 w 40"/>
                <a:gd name="T21" fmla="*/ 11 h 22"/>
                <a:gd name="T22" fmla="*/ 38 w 40"/>
                <a:gd name="T23" fmla="*/ 7 h 22"/>
                <a:gd name="T24" fmla="*/ 39 w 40"/>
                <a:gd name="T25" fmla="*/ 2 h 22"/>
                <a:gd name="T26" fmla="*/ 35 w 40"/>
                <a:gd name="T27" fmla="*/ 1 h 22"/>
                <a:gd name="T28" fmla="*/ 30 w 40"/>
                <a:gd name="T29" fmla="*/ 1 h 22"/>
                <a:gd name="T30" fmla="*/ 21 w 40"/>
                <a:gd name="T31" fmla="*/ 1 h 22"/>
                <a:gd name="T32" fmla="*/ 10 w 40"/>
                <a:gd name="T33" fmla="*/ 1 h 22"/>
                <a:gd name="T34" fmla="*/ 1 w 40"/>
                <a:gd name="T35" fmla="*/ 2 h 22"/>
                <a:gd name="T36" fmla="*/ 2 w 40"/>
                <a:gd name="T37" fmla="*/ 5 h 22"/>
                <a:gd name="T38" fmla="*/ 0 w 40"/>
                <a:gd name="T39" fmla="*/ 8 h 22"/>
                <a:gd name="T40" fmla="*/ 2 w 40"/>
                <a:gd name="T41"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22">
                  <a:moveTo>
                    <a:pt x="2" y="11"/>
                  </a:moveTo>
                  <a:cubicBezTo>
                    <a:pt x="2" y="12"/>
                    <a:pt x="2" y="12"/>
                    <a:pt x="2" y="12"/>
                  </a:cubicBezTo>
                  <a:cubicBezTo>
                    <a:pt x="2" y="12"/>
                    <a:pt x="2" y="12"/>
                    <a:pt x="2" y="12"/>
                  </a:cubicBezTo>
                  <a:cubicBezTo>
                    <a:pt x="1" y="13"/>
                    <a:pt x="1" y="14"/>
                    <a:pt x="1" y="16"/>
                  </a:cubicBezTo>
                  <a:cubicBezTo>
                    <a:pt x="2" y="17"/>
                    <a:pt x="2" y="18"/>
                    <a:pt x="3" y="19"/>
                  </a:cubicBezTo>
                  <a:cubicBezTo>
                    <a:pt x="3" y="20"/>
                    <a:pt x="3" y="21"/>
                    <a:pt x="3" y="22"/>
                  </a:cubicBezTo>
                  <a:cubicBezTo>
                    <a:pt x="36" y="22"/>
                    <a:pt x="36" y="22"/>
                    <a:pt x="36" y="22"/>
                  </a:cubicBezTo>
                  <a:cubicBezTo>
                    <a:pt x="36" y="21"/>
                    <a:pt x="36" y="19"/>
                    <a:pt x="37" y="18"/>
                  </a:cubicBezTo>
                  <a:cubicBezTo>
                    <a:pt x="37" y="16"/>
                    <a:pt x="38" y="15"/>
                    <a:pt x="37" y="13"/>
                  </a:cubicBezTo>
                  <a:cubicBezTo>
                    <a:pt x="37" y="12"/>
                    <a:pt x="37" y="12"/>
                    <a:pt x="37" y="12"/>
                  </a:cubicBezTo>
                  <a:cubicBezTo>
                    <a:pt x="37" y="12"/>
                    <a:pt x="38" y="11"/>
                    <a:pt x="38" y="11"/>
                  </a:cubicBezTo>
                  <a:cubicBezTo>
                    <a:pt x="39" y="10"/>
                    <a:pt x="38" y="8"/>
                    <a:pt x="38" y="7"/>
                  </a:cubicBezTo>
                  <a:cubicBezTo>
                    <a:pt x="37" y="6"/>
                    <a:pt x="40" y="4"/>
                    <a:pt x="39" y="2"/>
                  </a:cubicBezTo>
                  <a:cubicBezTo>
                    <a:pt x="38" y="0"/>
                    <a:pt x="36" y="1"/>
                    <a:pt x="35" y="1"/>
                  </a:cubicBezTo>
                  <a:cubicBezTo>
                    <a:pt x="33" y="1"/>
                    <a:pt x="32" y="1"/>
                    <a:pt x="30" y="1"/>
                  </a:cubicBezTo>
                  <a:cubicBezTo>
                    <a:pt x="27" y="1"/>
                    <a:pt x="24" y="1"/>
                    <a:pt x="21" y="1"/>
                  </a:cubicBezTo>
                  <a:cubicBezTo>
                    <a:pt x="17" y="1"/>
                    <a:pt x="13" y="1"/>
                    <a:pt x="10" y="1"/>
                  </a:cubicBezTo>
                  <a:cubicBezTo>
                    <a:pt x="8" y="1"/>
                    <a:pt x="1" y="0"/>
                    <a:pt x="1" y="2"/>
                  </a:cubicBezTo>
                  <a:cubicBezTo>
                    <a:pt x="1" y="3"/>
                    <a:pt x="2" y="4"/>
                    <a:pt x="2" y="5"/>
                  </a:cubicBezTo>
                  <a:cubicBezTo>
                    <a:pt x="1" y="5"/>
                    <a:pt x="0" y="7"/>
                    <a:pt x="0" y="8"/>
                  </a:cubicBezTo>
                  <a:cubicBezTo>
                    <a:pt x="0" y="9"/>
                    <a:pt x="1" y="10"/>
                    <a:pt x="2" y="11"/>
                  </a:cubicBezTo>
                  <a:close/>
                </a:path>
              </a:pathLst>
            </a:custGeom>
            <a:solidFill>
              <a:srgbClr val="1328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84" name="ïSḻíḍè"/>
            <p:cNvSpPr/>
            <p:nvPr/>
          </p:nvSpPr>
          <p:spPr bwMode="auto">
            <a:xfrm>
              <a:off x="7254876" y="1595438"/>
              <a:ext cx="95250" cy="20638"/>
            </a:xfrm>
            <a:custGeom>
              <a:avLst/>
              <a:gdLst>
                <a:gd name="T0" fmla="*/ 20 w 23"/>
                <a:gd name="T1" fmla="*/ 0 h 5"/>
                <a:gd name="T2" fmla="*/ 3 w 23"/>
                <a:gd name="T3" fmla="*/ 0 h 5"/>
                <a:gd name="T4" fmla="*/ 3 w 23"/>
                <a:gd name="T5" fmla="*/ 5 h 5"/>
                <a:gd name="T6" fmla="*/ 20 w 23"/>
                <a:gd name="T7" fmla="*/ 5 h 5"/>
                <a:gd name="T8" fmla="*/ 20 w 23"/>
                <a:gd name="T9" fmla="*/ 0 h 5"/>
              </a:gdLst>
              <a:ahLst/>
              <a:cxnLst>
                <a:cxn ang="0">
                  <a:pos x="T0" y="T1"/>
                </a:cxn>
                <a:cxn ang="0">
                  <a:pos x="T2" y="T3"/>
                </a:cxn>
                <a:cxn ang="0">
                  <a:pos x="T4" y="T5"/>
                </a:cxn>
                <a:cxn ang="0">
                  <a:pos x="T6" y="T7"/>
                </a:cxn>
                <a:cxn ang="0">
                  <a:pos x="T8" y="T9"/>
                </a:cxn>
              </a:cxnLst>
              <a:rect l="0" t="0" r="r" b="b"/>
              <a:pathLst>
                <a:path w="23" h="5">
                  <a:moveTo>
                    <a:pt x="20" y="0"/>
                  </a:moveTo>
                  <a:cubicBezTo>
                    <a:pt x="3" y="0"/>
                    <a:pt x="3" y="0"/>
                    <a:pt x="3" y="0"/>
                  </a:cubicBezTo>
                  <a:cubicBezTo>
                    <a:pt x="0" y="0"/>
                    <a:pt x="0" y="5"/>
                    <a:pt x="3" y="5"/>
                  </a:cubicBezTo>
                  <a:cubicBezTo>
                    <a:pt x="20" y="5"/>
                    <a:pt x="20" y="5"/>
                    <a:pt x="20" y="5"/>
                  </a:cubicBezTo>
                  <a:cubicBezTo>
                    <a:pt x="23" y="5"/>
                    <a:pt x="23" y="0"/>
                    <a:pt x="20" y="0"/>
                  </a:cubicBezTo>
                  <a:close/>
                </a:path>
              </a:pathLst>
            </a:custGeom>
            <a:solidFill>
              <a:srgbClr val="F075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85" name="iSḻide"/>
            <p:cNvSpPr/>
            <p:nvPr/>
          </p:nvSpPr>
          <p:spPr bwMode="auto">
            <a:xfrm>
              <a:off x="7296151" y="1450975"/>
              <a:ext cx="95250" cy="61913"/>
            </a:xfrm>
            <a:custGeom>
              <a:avLst/>
              <a:gdLst>
                <a:gd name="T0" fmla="*/ 20 w 23"/>
                <a:gd name="T1" fmla="*/ 9 h 15"/>
                <a:gd name="T2" fmla="*/ 5 w 23"/>
                <a:gd name="T3" fmla="*/ 2 h 15"/>
                <a:gd name="T4" fmla="*/ 3 w 23"/>
                <a:gd name="T5" fmla="*/ 6 h 15"/>
                <a:gd name="T6" fmla="*/ 18 w 23"/>
                <a:gd name="T7" fmla="*/ 13 h 15"/>
                <a:gd name="T8" fmla="*/ 20 w 23"/>
                <a:gd name="T9" fmla="*/ 9 h 15"/>
              </a:gdLst>
              <a:ahLst/>
              <a:cxnLst>
                <a:cxn ang="0">
                  <a:pos x="T0" y="T1"/>
                </a:cxn>
                <a:cxn ang="0">
                  <a:pos x="T2" y="T3"/>
                </a:cxn>
                <a:cxn ang="0">
                  <a:pos x="T4" y="T5"/>
                </a:cxn>
                <a:cxn ang="0">
                  <a:pos x="T6" y="T7"/>
                </a:cxn>
                <a:cxn ang="0">
                  <a:pos x="T8" y="T9"/>
                </a:cxn>
              </a:cxnLst>
              <a:rect l="0" t="0" r="r" b="b"/>
              <a:pathLst>
                <a:path w="23" h="15">
                  <a:moveTo>
                    <a:pt x="20" y="9"/>
                  </a:moveTo>
                  <a:cubicBezTo>
                    <a:pt x="15" y="7"/>
                    <a:pt x="10" y="4"/>
                    <a:pt x="5" y="2"/>
                  </a:cubicBezTo>
                  <a:cubicBezTo>
                    <a:pt x="2" y="0"/>
                    <a:pt x="0" y="4"/>
                    <a:pt x="3" y="6"/>
                  </a:cubicBezTo>
                  <a:cubicBezTo>
                    <a:pt x="8" y="8"/>
                    <a:pt x="13" y="11"/>
                    <a:pt x="18" y="13"/>
                  </a:cubicBezTo>
                  <a:cubicBezTo>
                    <a:pt x="21" y="15"/>
                    <a:pt x="23" y="11"/>
                    <a:pt x="20" y="9"/>
                  </a:cubicBezTo>
                  <a:close/>
                </a:path>
              </a:pathLst>
            </a:custGeom>
            <a:solidFill>
              <a:srgbClr val="F075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86" name="ïṩlidé"/>
            <p:cNvSpPr/>
            <p:nvPr/>
          </p:nvSpPr>
          <p:spPr bwMode="auto">
            <a:xfrm>
              <a:off x="7435851" y="1344613"/>
              <a:ext cx="74613" cy="101600"/>
            </a:xfrm>
            <a:custGeom>
              <a:avLst/>
              <a:gdLst>
                <a:gd name="T0" fmla="*/ 16 w 18"/>
                <a:gd name="T1" fmla="*/ 20 h 25"/>
                <a:gd name="T2" fmla="*/ 5 w 18"/>
                <a:gd name="T3" fmla="*/ 3 h 25"/>
                <a:gd name="T4" fmla="*/ 1 w 18"/>
                <a:gd name="T5" fmla="*/ 5 h 25"/>
                <a:gd name="T6" fmla="*/ 12 w 18"/>
                <a:gd name="T7" fmla="*/ 23 h 25"/>
                <a:gd name="T8" fmla="*/ 16 w 18"/>
                <a:gd name="T9" fmla="*/ 20 h 25"/>
              </a:gdLst>
              <a:ahLst/>
              <a:cxnLst>
                <a:cxn ang="0">
                  <a:pos x="T0" y="T1"/>
                </a:cxn>
                <a:cxn ang="0">
                  <a:pos x="T2" y="T3"/>
                </a:cxn>
                <a:cxn ang="0">
                  <a:pos x="T4" y="T5"/>
                </a:cxn>
                <a:cxn ang="0">
                  <a:pos x="T6" y="T7"/>
                </a:cxn>
                <a:cxn ang="0">
                  <a:pos x="T8" y="T9"/>
                </a:cxn>
              </a:cxnLst>
              <a:rect l="0" t="0" r="r" b="b"/>
              <a:pathLst>
                <a:path w="18" h="25">
                  <a:moveTo>
                    <a:pt x="16" y="20"/>
                  </a:moveTo>
                  <a:cubicBezTo>
                    <a:pt x="13" y="15"/>
                    <a:pt x="9" y="9"/>
                    <a:pt x="5" y="3"/>
                  </a:cubicBezTo>
                  <a:cubicBezTo>
                    <a:pt x="4" y="0"/>
                    <a:pt x="0" y="3"/>
                    <a:pt x="1" y="5"/>
                  </a:cubicBezTo>
                  <a:cubicBezTo>
                    <a:pt x="5" y="11"/>
                    <a:pt x="9" y="17"/>
                    <a:pt x="12" y="23"/>
                  </a:cubicBezTo>
                  <a:cubicBezTo>
                    <a:pt x="14" y="25"/>
                    <a:pt x="18" y="23"/>
                    <a:pt x="16" y="20"/>
                  </a:cubicBezTo>
                  <a:close/>
                </a:path>
              </a:pathLst>
            </a:custGeom>
            <a:solidFill>
              <a:srgbClr val="F075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87" name="iś1ïḑê"/>
            <p:cNvSpPr/>
            <p:nvPr/>
          </p:nvSpPr>
          <p:spPr bwMode="auto">
            <a:xfrm>
              <a:off x="7600951" y="1323975"/>
              <a:ext cx="20638" cy="98425"/>
            </a:xfrm>
            <a:custGeom>
              <a:avLst/>
              <a:gdLst>
                <a:gd name="T0" fmla="*/ 0 w 5"/>
                <a:gd name="T1" fmla="*/ 3 h 24"/>
                <a:gd name="T2" fmla="*/ 0 w 5"/>
                <a:gd name="T3" fmla="*/ 21 h 24"/>
                <a:gd name="T4" fmla="*/ 5 w 5"/>
                <a:gd name="T5" fmla="*/ 21 h 24"/>
                <a:gd name="T6" fmla="*/ 5 w 5"/>
                <a:gd name="T7" fmla="*/ 3 h 24"/>
                <a:gd name="T8" fmla="*/ 0 w 5"/>
                <a:gd name="T9" fmla="*/ 3 h 24"/>
              </a:gdLst>
              <a:ahLst/>
              <a:cxnLst>
                <a:cxn ang="0">
                  <a:pos x="T0" y="T1"/>
                </a:cxn>
                <a:cxn ang="0">
                  <a:pos x="T2" y="T3"/>
                </a:cxn>
                <a:cxn ang="0">
                  <a:pos x="T4" y="T5"/>
                </a:cxn>
                <a:cxn ang="0">
                  <a:pos x="T6" y="T7"/>
                </a:cxn>
                <a:cxn ang="0">
                  <a:pos x="T8" y="T9"/>
                </a:cxn>
              </a:cxnLst>
              <a:rect l="0" t="0" r="r" b="b"/>
              <a:pathLst>
                <a:path w="5" h="24">
                  <a:moveTo>
                    <a:pt x="0" y="3"/>
                  </a:moveTo>
                  <a:cubicBezTo>
                    <a:pt x="0" y="21"/>
                    <a:pt x="0" y="21"/>
                    <a:pt x="0" y="21"/>
                  </a:cubicBezTo>
                  <a:cubicBezTo>
                    <a:pt x="0" y="24"/>
                    <a:pt x="5" y="24"/>
                    <a:pt x="5" y="21"/>
                  </a:cubicBezTo>
                  <a:cubicBezTo>
                    <a:pt x="5" y="3"/>
                    <a:pt x="5" y="3"/>
                    <a:pt x="5" y="3"/>
                  </a:cubicBezTo>
                  <a:cubicBezTo>
                    <a:pt x="5" y="0"/>
                    <a:pt x="0" y="0"/>
                    <a:pt x="0" y="3"/>
                  </a:cubicBezTo>
                  <a:close/>
                </a:path>
              </a:pathLst>
            </a:custGeom>
            <a:solidFill>
              <a:srgbClr val="F075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88" name="îṡlíḋé"/>
            <p:cNvSpPr/>
            <p:nvPr/>
          </p:nvSpPr>
          <p:spPr bwMode="auto">
            <a:xfrm>
              <a:off x="7712076" y="1373188"/>
              <a:ext cx="65088" cy="90488"/>
            </a:xfrm>
            <a:custGeom>
              <a:avLst/>
              <a:gdLst>
                <a:gd name="T0" fmla="*/ 11 w 16"/>
                <a:gd name="T1" fmla="*/ 2 h 22"/>
                <a:gd name="T2" fmla="*/ 2 w 16"/>
                <a:gd name="T3" fmla="*/ 17 h 22"/>
                <a:gd name="T4" fmla="*/ 6 w 16"/>
                <a:gd name="T5" fmla="*/ 19 h 22"/>
                <a:gd name="T6" fmla="*/ 15 w 16"/>
                <a:gd name="T7" fmla="*/ 5 h 22"/>
                <a:gd name="T8" fmla="*/ 11 w 16"/>
                <a:gd name="T9" fmla="*/ 2 h 22"/>
              </a:gdLst>
              <a:ahLst/>
              <a:cxnLst>
                <a:cxn ang="0">
                  <a:pos x="T0" y="T1"/>
                </a:cxn>
                <a:cxn ang="0">
                  <a:pos x="T2" y="T3"/>
                </a:cxn>
                <a:cxn ang="0">
                  <a:pos x="T4" y="T5"/>
                </a:cxn>
                <a:cxn ang="0">
                  <a:pos x="T6" y="T7"/>
                </a:cxn>
                <a:cxn ang="0">
                  <a:pos x="T8" y="T9"/>
                </a:cxn>
              </a:cxnLst>
              <a:rect l="0" t="0" r="r" b="b"/>
              <a:pathLst>
                <a:path w="16" h="22">
                  <a:moveTo>
                    <a:pt x="11" y="2"/>
                  </a:moveTo>
                  <a:cubicBezTo>
                    <a:pt x="8" y="7"/>
                    <a:pt x="5" y="12"/>
                    <a:pt x="2" y="17"/>
                  </a:cubicBezTo>
                  <a:cubicBezTo>
                    <a:pt x="0" y="20"/>
                    <a:pt x="4" y="22"/>
                    <a:pt x="6" y="19"/>
                  </a:cubicBezTo>
                  <a:cubicBezTo>
                    <a:pt x="9" y="15"/>
                    <a:pt x="12" y="10"/>
                    <a:pt x="15" y="5"/>
                  </a:cubicBezTo>
                  <a:cubicBezTo>
                    <a:pt x="16" y="2"/>
                    <a:pt x="12" y="0"/>
                    <a:pt x="11" y="2"/>
                  </a:cubicBezTo>
                  <a:close/>
                </a:path>
              </a:pathLst>
            </a:custGeom>
            <a:solidFill>
              <a:srgbClr val="F075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89" name="íṡḻïḑé"/>
            <p:cNvSpPr/>
            <p:nvPr/>
          </p:nvSpPr>
          <p:spPr bwMode="auto">
            <a:xfrm>
              <a:off x="7802563" y="1476375"/>
              <a:ext cx="65088" cy="69850"/>
            </a:xfrm>
            <a:custGeom>
              <a:avLst/>
              <a:gdLst>
                <a:gd name="T0" fmla="*/ 11 w 16"/>
                <a:gd name="T1" fmla="*/ 3 h 17"/>
                <a:gd name="T2" fmla="*/ 2 w 16"/>
                <a:gd name="T3" fmla="*/ 12 h 17"/>
                <a:gd name="T4" fmla="*/ 5 w 16"/>
                <a:gd name="T5" fmla="*/ 15 h 17"/>
                <a:gd name="T6" fmla="*/ 14 w 16"/>
                <a:gd name="T7" fmla="*/ 6 h 17"/>
                <a:gd name="T8" fmla="*/ 11 w 16"/>
                <a:gd name="T9" fmla="*/ 3 h 17"/>
              </a:gdLst>
              <a:ahLst/>
              <a:cxnLst>
                <a:cxn ang="0">
                  <a:pos x="T0" y="T1"/>
                </a:cxn>
                <a:cxn ang="0">
                  <a:pos x="T2" y="T3"/>
                </a:cxn>
                <a:cxn ang="0">
                  <a:pos x="T4" y="T5"/>
                </a:cxn>
                <a:cxn ang="0">
                  <a:pos x="T6" y="T7"/>
                </a:cxn>
                <a:cxn ang="0">
                  <a:pos x="T8" y="T9"/>
                </a:cxn>
              </a:cxnLst>
              <a:rect l="0" t="0" r="r" b="b"/>
              <a:pathLst>
                <a:path w="16" h="17">
                  <a:moveTo>
                    <a:pt x="11" y="3"/>
                  </a:moveTo>
                  <a:cubicBezTo>
                    <a:pt x="2" y="12"/>
                    <a:pt x="2" y="12"/>
                    <a:pt x="2" y="12"/>
                  </a:cubicBezTo>
                  <a:cubicBezTo>
                    <a:pt x="0" y="14"/>
                    <a:pt x="3" y="17"/>
                    <a:pt x="5" y="15"/>
                  </a:cubicBezTo>
                  <a:cubicBezTo>
                    <a:pt x="14" y="6"/>
                    <a:pt x="14" y="6"/>
                    <a:pt x="14" y="6"/>
                  </a:cubicBezTo>
                  <a:cubicBezTo>
                    <a:pt x="16" y="4"/>
                    <a:pt x="13" y="0"/>
                    <a:pt x="11" y="3"/>
                  </a:cubicBezTo>
                  <a:close/>
                </a:path>
              </a:pathLst>
            </a:custGeom>
            <a:solidFill>
              <a:srgbClr val="F075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90" name="îṡḻîďê"/>
            <p:cNvSpPr/>
            <p:nvPr/>
          </p:nvSpPr>
          <p:spPr bwMode="auto">
            <a:xfrm>
              <a:off x="7818438" y="1624013"/>
              <a:ext cx="90488" cy="28575"/>
            </a:xfrm>
            <a:custGeom>
              <a:avLst/>
              <a:gdLst>
                <a:gd name="T0" fmla="*/ 18 w 22"/>
                <a:gd name="T1" fmla="*/ 0 h 7"/>
                <a:gd name="T2" fmla="*/ 3 w 22"/>
                <a:gd name="T3" fmla="*/ 2 h 7"/>
                <a:gd name="T4" fmla="*/ 4 w 22"/>
                <a:gd name="T5" fmla="*/ 7 h 7"/>
                <a:gd name="T6" fmla="*/ 19 w 22"/>
                <a:gd name="T7" fmla="*/ 5 h 7"/>
                <a:gd name="T8" fmla="*/ 18 w 22"/>
                <a:gd name="T9" fmla="*/ 0 h 7"/>
              </a:gdLst>
              <a:ahLst/>
              <a:cxnLst>
                <a:cxn ang="0">
                  <a:pos x="T0" y="T1"/>
                </a:cxn>
                <a:cxn ang="0">
                  <a:pos x="T2" y="T3"/>
                </a:cxn>
                <a:cxn ang="0">
                  <a:pos x="T4" y="T5"/>
                </a:cxn>
                <a:cxn ang="0">
                  <a:pos x="T6" y="T7"/>
                </a:cxn>
                <a:cxn ang="0">
                  <a:pos x="T8" y="T9"/>
                </a:cxn>
              </a:cxnLst>
              <a:rect l="0" t="0" r="r" b="b"/>
              <a:pathLst>
                <a:path w="22" h="7">
                  <a:moveTo>
                    <a:pt x="18" y="0"/>
                  </a:moveTo>
                  <a:cubicBezTo>
                    <a:pt x="13" y="1"/>
                    <a:pt x="8" y="2"/>
                    <a:pt x="3" y="2"/>
                  </a:cubicBezTo>
                  <a:cubicBezTo>
                    <a:pt x="0" y="3"/>
                    <a:pt x="1" y="7"/>
                    <a:pt x="4" y="7"/>
                  </a:cubicBezTo>
                  <a:cubicBezTo>
                    <a:pt x="9" y="6"/>
                    <a:pt x="14" y="6"/>
                    <a:pt x="19" y="5"/>
                  </a:cubicBezTo>
                  <a:cubicBezTo>
                    <a:pt x="22" y="5"/>
                    <a:pt x="21" y="0"/>
                    <a:pt x="18" y="0"/>
                  </a:cubicBezTo>
                  <a:close/>
                </a:path>
              </a:pathLst>
            </a:custGeom>
            <a:solidFill>
              <a:srgbClr val="F075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91" name="î$ļîḑê"/>
            <p:cNvSpPr/>
            <p:nvPr/>
          </p:nvSpPr>
          <p:spPr bwMode="auto">
            <a:xfrm>
              <a:off x="5559426" y="4613275"/>
              <a:ext cx="1008063" cy="920750"/>
            </a:xfrm>
            <a:custGeom>
              <a:avLst/>
              <a:gdLst>
                <a:gd name="T0" fmla="*/ 31 w 635"/>
                <a:gd name="T1" fmla="*/ 580 h 580"/>
                <a:gd name="T2" fmla="*/ 31 w 635"/>
                <a:gd name="T3" fmla="*/ 31 h 580"/>
                <a:gd name="T4" fmla="*/ 604 w 635"/>
                <a:gd name="T5" fmla="*/ 31 h 580"/>
                <a:gd name="T6" fmla="*/ 604 w 635"/>
                <a:gd name="T7" fmla="*/ 580 h 580"/>
                <a:gd name="T8" fmla="*/ 635 w 635"/>
                <a:gd name="T9" fmla="*/ 580 h 580"/>
                <a:gd name="T10" fmla="*/ 635 w 635"/>
                <a:gd name="T11" fmla="*/ 0 h 580"/>
                <a:gd name="T12" fmla="*/ 0 w 635"/>
                <a:gd name="T13" fmla="*/ 0 h 580"/>
                <a:gd name="T14" fmla="*/ 0 w 635"/>
                <a:gd name="T15" fmla="*/ 580 h 580"/>
                <a:gd name="T16" fmla="*/ 31 w 635"/>
                <a:gd name="T17" fmla="*/ 58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5" h="580">
                  <a:moveTo>
                    <a:pt x="31" y="580"/>
                  </a:moveTo>
                  <a:lnTo>
                    <a:pt x="31" y="31"/>
                  </a:lnTo>
                  <a:lnTo>
                    <a:pt x="604" y="31"/>
                  </a:lnTo>
                  <a:lnTo>
                    <a:pt x="604" y="580"/>
                  </a:lnTo>
                  <a:lnTo>
                    <a:pt x="635" y="580"/>
                  </a:lnTo>
                  <a:lnTo>
                    <a:pt x="635" y="0"/>
                  </a:lnTo>
                  <a:lnTo>
                    <a:pt x="0" y="0"/>
                  </a:lnTo>
                  <a:lnTo>
                    <a:pt x="0" y="580"/>
                  </a:lnTo>
                  <a:lnTo>
                    <a:pt x="31" y="580"/>
                  </a:lnTo>
                  <a:close/>
                </a:path>
              </a:pathLst>
            </a:custGeom>
            <a:solidFill>
              <a:srgbClr val="79B4C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92" name="íSlide"/>
            <p:cNvSpPr/>
            <p:nvPr/>
          </p:nvSpPr>
          <p:spPr bwMode="auto">
            <a:xfrm>
              <a:off x="5559426" y="4613275"/>
              <a:ext cx="1008063" cy="920750"/>
            </a:xfrm>
            <a:custGeom>
              <a:avLst/>
              <a:gdLst>
                <a:gd name="T0" fmla="*/ 31 w 635"/>
                <a:gd name="T1" fmla="*/ 580 h 580"/>
                <a:gd name="T2" fmla="*/ 31 w 635"/>
                <a:gd name="T3" fmla="*/ 31 h 580"/>
                <a:gd name="T4" fmla="*/ 604 w 635"/>
                <a:gd name="T5" fmla="*/ 31 h 580"/>
                <a:gd name="T6" fmla="*/ 604 w 635"/>
                <a:gd name="T7" fmla="*/ 580 h 580"/>
                <a:gd name="T8" fmla="*/ 635 w 635"/>
                <a:gd name="T9" fmla="*/ 580 h 580"/>
                <a:gd name="T10" fmla="*/ 635 w 635"/>
                <a:gd name="T11" fmla="*/ 0 h 580"/>
                <a:gd name="T12" fmla="*/ 0 w 635"/>
                <a:gd name="T13" fmla="*/ 0 h 580"/>
                <a:gd name="T14" fmla="*/ 0 w 635"/>
                <a:gd name="T15" fmla="*/ 580 h 580"/>
                <a:gd name="T16" fmla="*/ 31 w 635"/>
                <a:gd name="T17" fmla="*/ 58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5" h="580">
                  <a:moveTo>
                    <a:pt x="31" y="580"/>
                  </a:moveTo>
                  <a:lnTo>
                    <a:pt x="31" y="31"/>
                  </a:lnTo>
                  <a:lnTo>
                    <a:pt x="604" y="31"/>
                  </a:lnTo>
                  <a:lnTo>
                    <a:pt x="604" y="580"/>
                  </a:lnTo>
                  <a:lnTo>
                    <a:pt x="635" y="580"/>
                  </a:lnTo>
                  <a:lnTo>
                    <a:pt x="635" y="0"/>
                  </a:lnTo>
                  <a:lnTo>
                    <a:pt x="0" y="0"/>
                  </a:lnTo>
                  <a:lnTo>
                    <a:pt x="0" y="580"/>
                  </a:lnTo>
                  <a:lnTo>
                    <a:pt x="31" y="580"/>
                  </a:ln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93" name="ísļïḓe"/>
            <p:cNvSpPr/>
            <p:nvPr/>
          </p:nvSpPr>
          <p:spPr bwMode="auto">
            <a:xfrm>
              <a:off x="4295776" y="4168775"/>
              <a:ext cx="1008063" cy="1365250"/>
            </a:xfrm>
            <a:custGeom>
              <a:avLst/>
              <a:gdLst>
                <a:gd name="T0" fmla="*/ 31 w 635"/>
                <a:gd name="T1" fmla="*/ 860 h 860"/>
                <a:gd name="T2" fmla="*/ 31 w 635"/>
                <a:gd name="T3" fmla="*/ 31 h 860"/>
                <a:gd name="T4" fmla="*/ 604 w 635"/>
                <a:gd name="T5" fmla="*/ 31 h 860"/>
                <a:gd name="T6" fmla="*/ 604 w 635"/>
                <a:gd name="T7" fmla="*/ 860 h 860"/>
                <a:gd name="T8" fmla="*/ 635 w 635"/>
                <a:gd name="T9" fmla="*/ 860 h 860"/>
                <a:gd name="T10" fmla="*/ 635 w 635"/>
                <a:gd name="T11" fmla="*/ 0 h 860"/>
                <a:gd name="T12" fmla="*/ 0 w 635"/>
                <a:gd name="T13" fmla="*/ 0 h 860"/>
                <a:gd name="T14" fmla="*/ 0 w 635"/>
                <a:gd name="T15" fmla="*/ 860 h 860"/>
                <a:gd name="T16" fmla="*/ 31 w 635"/>
                <a:gd name="T17" fmla="*/ 86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5" h="860">
                  <a:moveTo>
                    <a:pt x="31" y="860"/>
                  </a:moveTo>
                  <a:lnTo>
                    <a:pt x="31" y="31"/>
                  </a:lnTo>
                  <a:lnTo>
                    <a:pt x="604" y="31"/>
                  </a:lnTo>
                  <a:lnTo>
                    <a:pt x="604" y="860"/>
                  </a:lnTo>
                  <a:lnTo>
                    <a:pt x="635" y="860"/>
                  </a:lnTo>
                  <a:lnTo>
                    <a:pt x="635" y="0"/>
                  </a:lnTo>
                  <a:lnTo>
                    <a:pt x="0" y="0"/>
                  </a:lnTo>
                  <a:lnTo>
                    <a:pt x="0" y="860"/>
                  </a:lnTo>
                  <a:lnTo>
                    <a:pt x="31" y="860"/>
                  </a:lnTo>
                  <a:close/>
                </a:path>
              </a:pathLst>
            </a:custGeom>
            <a:solidFill>
              <a:srgbClr val="79B4C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94" name="iṧḷíďé"/>
            <p:cNvSpPr/>
            <p:nvPr/>
          </p:nvSpPr>
          <p:spPr bwMode="auto">
            <a:xfrm>
              <a:off x="4295776" y="4168775"/>
              <a:ext cx="1008063" cy="1365250"/>
            </a:xfrm>
            <a:custGeom>
              <a:avLst/>
              <a:gdLst>
                <a:gd name="T0" fmla="*/ 31 w 635"/>
                <a:gd name="T1" fmla="*/ 860 h 860"/>
                <a:gd name="T2" fmla="*/ 31 w 635"/>
                <a:gd name="T3" fmla="*/ 31 h 860"/>
                <a:gd name="T4" fmla="*/ 604 w 635"/>
                <a:gd name="T5" fmla="*/ 31 h 860"/>
                <a:gd name="T6" fmla="*/ 604 w 635"/>
                <a:gd name="T7" fmla="*/ 860 h 860"/>
                <a:gd name="T8" fmla="*/ 635 w 635"/>
                <a:gd name="T9" fmla="*/ 860 h 860"/>
                <a:gd name="T10" fmla="*/ 635 w 635"/>
                <a:gd name="T11" fmla="*/ 0 h 860"/>
                <a:gd name="T12" fmla="*/ 0 w 635"/>
                <a:gd name="T13" fmla="*/ 0 h 860"/>
                <a:gd name="T14" fmla="*/ 0 w 635"/>
                <a:gd name="T15" fmla="*/ 860 h 860"/>
                <a:gd name="T16" fmla="*/ 31 w 635"/>
                <a:gd name="T17" fmla="*/ 86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5" h="860">
                  <a:moveTo>
                    <a:pt x="31" y="860"/>
                  </a:moveTo>
                  <a:lnTo>
                    <a:pt x="31" y="31"/>
                  </a:lnTo>
                  <a:lnTo>
                    <a:pt x="604" y="31"/>
                  </a:lnTo>
                  <a:lnTo>
                    <a:pt x="604" y="860"/>
                  </a:lnTo>
                  <a:lnTo>
                    <a:pt x="635" y="860"/>
                  </a:lnTo>
                  <a:lnTo>
                    <a:pt x="635" y="0"/>
                  </a:lnTo>
                  <a:lnTo>
                    <a:pt x="0" y="0"/>
                  </a:lnTo>
                  <a:lnTo>
                    <a:pt x="0" y="860"/>
                  </a:lnTo>
                  <a:lnTo>
                    <a:pt x="31" y="860"/>
                  </a:ln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95" name="iṧḻîḍé"/>
            <p:cNvSpPr/>
            <p:nvPr/>
          </p:nvSpPr>
          <p:spPr bwMode="auto">
            <a:xfrm>
              <a:off x="5942013" y="1265238"/>
              <a:ext cx="625475" cy="622300"/>
            </a:xfrm>
            <a:custGeom>
              <a:avLst/>
              <a:gdLst>
                <a:gd name="T0" fmla="*/ 43 w 152"/>
                <a:gd name="T1" fmla="*/ 102 h 151"/>
                <a:gd name="T2" fmla="*/ 76 w 152"/>
                <a:gd name="T3" fmla="*/ 34 h 151"/>
                <a:gd name="T4" fmla="*/ 102 w 152"/>
                <a:gd name="T5" fmla="*/ 109 h 151"/>
                <a:gd name="T6" fmla="*/ 77 w 152"/>
                <a:gd name="T7" fmla="*/ 0 h 151"/>
                <a:gd name="T8" fmla="*/ 67 w 152"/>
                <a:gd name="T9" fmla="*/ 16 h 151"/>
                <a:gd name="T10" fmla="*/ 53 w 152"/>
                <a:gd name="T11" fmla="*/ 5 h 151"/>
                <a:gd name="T12" fmla="*/ 39 w 152"/>
                <a:gd name="T13" fmla="*/ 10 h 151"/>
                <a:gd name="T14" fmla="*/ 39 w 152"/>
                <a:gd name="T15" fmla="*/ 28 h 151"/>
                <a:gd name="T16" fmla="*/ 21 w 152"/>
                <a:gd name="T17" fmla="*/ 26 h 151"/>
                <a:gd name="T18" fmla="*/ 11 w 152"/>
                <a:gd name="T19" fmla="*/ 37 h 151"/>
                <a:gd name="T20" fmla="*/ 20 w 152"/>
                <a:gd name="T21" fmla="*/ 54 h 151"/>
                <a:gd name="T22" fmla="*/ 4 w 152"/>
                <a:gd name="T23" fmla="*/ 61 h 151"/>
                <a:gd name="T24" fmla="*/ 0 w 152"/>
                <a:gd name="T25" fmla="*/ 75 h 151"/>
                <a:gd name="T26" fmla="*/ 4 w 152"/>
                <a:gd name="T27" fmla="*/ 74 h 151"/>
                <a:gd name="T28" fmla="*/ 6 w 152"/>
                <a:gd name="T29" fmla="*/ 99 h 151"/>
                <a:gd name="T30" fmla="*/ 4 w 152"/>
                <a:gd name="T31" fmla="*/ 99 h 151"/>
                <a:gd name="T32" fmla="*/ 12 w 152"/>
                <a:gd name="T33" fmla="*/ 111 h 151"/>
                <a:gd name="T34" fmla="*/ 29 w 152"/>
                <a:gd name="T35" fmla="*/ 113 h 151"/>
                <a:gd name="T36" fmla="*/ 25 w 152"/>
                <a:gd name="T37" fmla="*/ 132 h 151"/>
                <a:gd name="T38" fmla="*/ 38 w 152"/>
                <a:gd name="T39" fmla="*/ 139 h 151"/>
                <a:gd name="T40" fmla="*/ 54 w 152"/>
                <a:gd name="T41" fmla="*/ 132 h 151"/>
                <a:gd name="T42" fmla="*/ 60 w 152"/>
                <a:gd name="T43" fmla="*/ 150 h 151"/>
                <a:gd name="T44" fmla="*/ 75 w 152"/>
                <a:gd name="T45" fmla="*/ 150 h 151"/>
                <a:gd name="T46" fmla="*/ 87 w 152"/>
                <a:gd name="T47" fmla="*/ 135 h 151"/>
                <a:gd name="T48" fmla="*/ 100 w 152"/>
                <a:gd name="T49" fmla="*/ 148 h 151"/>
                <a:gd name="T50" fmla="*/ 112 w 152"/>
                <a:gd name="T51" fmla="*/ 140 h 151"/>
                <a:gd name="T52" fmla="*/ 122 w 152"/>
                <a:gd name="T53" fmla="*/ 120 h 151"/>
                <a:gd name="T54" fmla="*/ 132 w 152"/>
                <a:gd name="T55" fmla="*/ 126 h 151"/>
                <a:gd name="T56" fmla="*/ 140 w 152"/>
                <a:gd name="T57" fmla="*/ 114 h 151"/>
                <a:gd name="T58" fmla="*/ 144 w 152"/>
                <a:gd name="T59" fmla="*/ 90 h 151"/>
                <a:gd name="T60" fmla="*/ 150 w 152"/>
                <a:gd name="T61" fmla="*/ 91 h 151"/>
                <a:gd name="T62" fmla="*/ 150 w 152"/>
                <a:gd name="T63" fmla="*/ 77 h 151"/>
                <a:gd name="T64" fmla="*/ 136 w 152"/>
                <a:gd name="T65" fmla="*/ 67 h 151"/>
                <a:gd name="T66" fmla="*/ 148 w 152"/>
                <a:gd name="T67" fmla="*/ 52 h 151"/>
                <a:gd name="T68" fmla="*/ 141 w 152"/>
                <a:gd name="T69" fmla="*/ 40 h 151"/>
                <a:gd name="T70" fmla="*/ 124 w 152"/>
                <a:gd name="T71" fmla="*/ 38 h 151"/>
                <a:gd name="T72" fmla="*/ 127 w 152"/>
                <a:gd name="T73" fmla="*/ 20 h 151"/>
                <a:gd name="T74" fmla="*/ 115 w 152"/>
                <a:gd name="T75" fmla="*/ 12 h 151"/>
                <a:gd name="T76" fmla="*/ 98 w 152"/>
                <a:gd name="T77" fmla="*/ 19 h 151"/>
                <a:gd name="T78" fmla="*/ 92 w 152"/>
                <a:gd name="T79"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2" h="151">
                  <a:moveTo>
                    <a:pt x="76" y="118"/>
                  </a:moveTo>
                  <a:cubicBezTo>
                    <a:pt x="64" y="118"/>
                    <a:pt x="52" y="112"/>
                    <a:pt x="43" y="102"/>
                  </a:cubicBezTo>
                  <a:cubicBezTo>
                    <a:pt x="29" y="84"/>
                    <a:pt x="32" y="57"/>
                    <a:pt x="50" y="43"/>
                  </a:cubicBezTo>
                  <a:cubicBezTo>
                    <a:pt x="58" y="37"/>
                    <a:pt x="67" y="34"/>
                    <a:pt x="76" y="34"/>
                  </a:cubicBezTo>
                  <a:cubicBezTo>
                    <a:pt x="88" y="34"/>
                    <a:pt x="101" y="39"/>
                    <a:pt x="109" y="50"/>
                  </a:cubicBezTo>
                  <a:cubicBezTo>
                    <a:pt x="123" y="68"/>
                    <a:pt x="120" y="94"/>
                    <a:pt x="102" y="109"/>
                  </a:cubicBezTo>
                  <a:cubicBezTo>
                    <a:pt x="94" y="115"/>
                    <a:pt x="85" y="118"/>
                    <a:pt x="76" y="118"/>
                  </a:cubicBezTo>
                  <a:moveTo>
                    <a:pt x="77" y="0"/>
                  </a:moveTo>
                  <a:cubicBezTo>
                    <a:pt x="78" y="1"/>
                    <a:pt x="78" y="1"/>
                    <a:pt x="78" y="2"/>
                  </a:cubicBezTo>
                  <a:cubicBezTo>
                    <a:pt x="79" y="8"/>
                    <a:pt x="74" y="15"/>
                    <a:pt x="67" y="16"/>
                  </a:cubicBezTo>
                  <a:cubicBezTo>
                    <a:pt x="67" y="16"/>
                    <a:pt x="66" y="16"/>
                    <a:pt x="65" y="16"/>
                  </a:cubicBezTo>
                  <a:cubicBezTo>
                    <a:pt x="59" y="16"/>
                    <a:pt x="54" y="11"/>
                    <a:pt x="53" y="5"/>
                  </a:cubicBezTo>
                  <a:cubicBezTo>
                    <a:pt x="53" y="5"/>
                    <a:pt x="53" y="4"/>
                    <a:pt x="53" y="4"/>
                  </a:cubicBezTo>
                  <a:cubicBezTo>
                    <a:pt x="48" y="5"/>
                    <a:pt x="44" y="7"/>
                    <a:pt x="39" y="10"/>
                  </a:cubicBezTo>
                  <a:cubicBezTo>
                    <a:pt x="40" y="10"/>
                    <a:pt x="40" y="10"/>
                    <a:pt x="41" y="11"/>
                  </a:cubicBezTo>
                  <a:cubicBezTo>
                    <a:pt x="45" y="16"/>
                    <a:pt x="44" y="24"/>
                    <a:pt x="39" y="28"/>
                  </a:cubicBezTo>
                  <a:cubicBezTo>
                    <a:pt x="36" y="30"/>
                    <a:pt x="34" y="31"/>
                    <a:pt x="31" y="31"/>
                  </a:cubicBezTo>
                  <a:cubicBezTo>
                    <a:pt x="27" y="31"/>
                    <a:pt x="24" y="29"/>
                    <a:pt x="21" y="26"/>
                  </a:cubicBezTo>
                  <a:cubicBezTo>
                    <a:pt x="21" y="26"/>
                    <a:pt x="20" y="25"/>
                    <a:pt x="20" y="25"/>
                  </a:cubicBezTo>
                  <a:cubicBezTo>
                    <a:pt x="17" y="29"/>
                    <a:pt x="14" y="33"/>
                    <a:pt x="11" y="37"/>
                  </a:cubicBezTo>
                  <a:cubicBezTo>
                    <a:pt x="12" y="37"/>
                    <a:pt x="12" y="37"/>
                    <a:pt x="13" y="37"/>
                  </a:cubicBezTo>
                  <a:cubicBezTo>
                    <a:pt x="19" y="40"/>
                    <a:pt x="23" y="47"/>
                    <a:pt x="20" y="54"/>
                  </a:cubicBezTo>
                  <a:cubicBezTo>
                    <a:pt x="18" y="58"/>
                    <a:pt x="13" y="61"/>
                    <a:pt x="8" y="61"/>
                  </a:cubicBezTo>
                  <a:cubicBezTo>
                    <a:pt x="7" y="61"/>
                    <a:pt x="5" y="61"/>
                    <a:pt x="4" y="61"/>
                  </a:cubicBezTo>
                  <a:cubicBezTo>
                    <a:pt x="3" y="60"/>
                    <a:pt x="3" y="60"/>
                    <a:pt x="2" y="60"/>
                  </a:cubicBezTo>
                  <a:cubicBezTo>
                    <a:pt x="1" y="65"/>
                    <a:pt x="1" y="70"/>
                    <a:pt x="0" y="75"/>
                  </a:cubicBezTo>
                  <a:cubicBezTo>
                    <a:pt x="1" y="74"/>
                    <a:pt x="2" y="74"/>
                    <a:pt x="2" y="74"/>
                  </a:cubicBezTo>
                  <a:cubicBezTo>
                    <a:pt x="3" y="74"/>
                    <a:pt x="4" y="74"/>
                    <a:pt x="4" y="74"/>
                  </a:cubicBezTo>
                  <a:cubicBezTo>
                    <a:pt x="10" y="74"/>
                    <a:pt x="16" y="78"/>
                    <a:pt x="17" y="85"/>
                  </a:cubicBezTo>
                  <a:cubicBezTo>
                    <a:pt x="18" y="91"/>
                    <a:pt x="13" y="98"/>
                    <a:pt x="6" y="99"/>
                  </a:cubicBezTo>
                  <a:cubicBezTo>
                    <a:pt x="6" y="99"/>
                    <a:pt x="5" y="99"/>
                    <a:pt x="5" y="99"/>
                  </a:cubicBezTo>
                  <a:cubicBezTo>
                    <a:pt x="4" y="99"/>
                    <a:pt x="4" y="99"/>
                    <a:pt x="4" y="99"/>
                  </a:cubicBezTo>
                  <a:cubicBezTo>
                    <a:pt x="6" y="104"/>
                    <a:pt x="8" y="108"/>
                    <a:pt x="10" y="113"/>
                  </a:cubicBezTo>
                  <a:cubicBezTo>
                    <a:pt x="11" y="112"/>
                    <a:pt x="11" y="112"/>
                    <a:pt x="12" y="111"/>
                  </a:cubicBezTo>
                  <a:cubicBezTo>
                    <a:pt x="14" y="109"/>
                    <a:pt x="17" y="109"/>
                    <a:pt x="19" y="109"/>
                  </a:cubicBezTo>
                  <a:cubicBezTo>
                    <a:pt x="23" y="109"/>
                    <a:pt x="27" y="110"/>
                    <a:pt x="29" y="113"/>
                  </a:cubicBezTo>
                  <a:cubicBezTo>
                    <a:pt x="33" y="119"/>
                    <a:pt x="32" y="127"/>
                    <a:pt x="27" y="131"/>
                  </a:cubicBezTo>
                  <a:cubicBezTo>
                    <a:pt x="27" y="131"/>
                    <a:pt x="26" y="132"/>
                    <a:pt x="25" y="132"/>
                  </a:cubicBezTo>
                  <a:cubicBezTo>
                    <a:pt x="29" y="135"/>
                    <a:pt x="33" y="138"/>
                    <a:pt x="38" y="141"/>
                  </a:cubicBezTo>
                  <a:cubicBezTo>
                    <a:pt x="38" y="140"/>
                    <a:pt x="38" y="140"/>
                    <a:pt x="38" y="139"/>
                  </a:cubicBezTo>
                  <a:cubicBezTo>
                    <a:pt x="40" y="134"/>
                    <a:pt x="45" y="131"/>
                    <a:pt x="50" y="131"/>
                  </a:cubicBezTo>
                  <a:cubicBezTo>
                    <a:pt x="51" y="131"/>
                    <a:pt x="53" y="131"/>
                    <a:pt x="54" y="132"/>
                  </a:cubicBezTo>
                  <a:cubicBezTo>
                    <a:pt x="61" y="134"/>
                    <a:pt x="64" y="142"/>
                    <a:pt x="61" y="148"/>
                  </a:cubicBezTo>
                  <a:cubicBezTo>
                    <a:pt x="61" y="149"/>
                    <a:pt x="61" y="149"/>
                    <a:pt x="60" y="150"/>
                  </a:cubicBezTo>
                  <a:cubicBezTo>
                    <a:pt x="65" y="151"/>
                    <a:pt x="70" y="151"/>
                    <a:pt x="75" y="151"/>
                  </a:cubicBezTo>
                  <a:cubicBezTo>
                    <a:pt x="75" y="151"/>
                    <a:pt x="75" y="150"/>
                    <a:pt x="75" y="150"/>
                  </a:cubicBezTo>
                  <a:cubicBezTo>
                    <a:pt x="74" y="143"/>
                    <a:pt x="79" y="136"/>
                    <a:pt x="85" y="135"/>
                  </a:cubicBezTo>
                  <a:cubicBezTo>
                    <a:pt x="86" y="135"/>
                    <a:pt x="87" y="135"/>
                    <a:pt x="87" y="135"/>
                  </a:cubicBezTo>
                  <a:cubicBezTo>
                    <a:pt x="93" y="135"/>
                    <a:pt x="99" y="140"/>
                    <a:pt x="100" y="146"/>
                  </a:cubicBezTo>
                  <a:cubicBezTo>
                    <a:pt x="100" y="146"/>
                    <a:pt x="100" y="147"/>
                    <a:pt x="100" y="148"/>
                  </a:cubicBezTo>
                  <a:cubicBezTo>
                    <a:pt x="104" y="146"/>
                    <a:pt x="109" y="144"/>
                    <a:pt x="113" y="142"/>
                  </a:cubicBezTo>
                  <a:cubicBezTo>
                    <a:pt x="113" y="141"/>
                    <a:pt x="112" y="141"/>
                    <a:pt x="112" y="140"/>
                  </a:cubicBezTo>
                  <a:cubicBezTo>
                    <a:pt x="108" y="135"/>
                    <a:pt x="109" y="127"/>
                    <a:pt x="114" y="123"/>
                  </a:cubicBezTo>
                  <a:cubicBezTo>
                    <a:pt x="116" y="121"/>
                    <a:pt x="119" y="120"/>
                    <a:pt x="122" y="120"/>
                  </a:cubicBezTo>
                  <a:cubicBezTo>
                    <a:pt x="126" y="120"/>
                    <a:pt x="129" y="122"/>
                    <a:pt x="132" y="125"/>
                  </a:cubicBezTo>
                  <a:cubicBezTo>
                    <a:pt x="132" y="125"/>
                    <a:pt x="132" y="126"/>
                    <a:pt x="132" y="126"/>
                  </a:cubicBezTo>
                  <a:cubicBezTo>
                    <a:pt x="136" y="122"/>
                    <a:pt x="139" y="118"/>
                    <a:pt x="141" y="114"/>
                  </a:cubicBezTo>
                  <a:cubicBezTo>
                    <a:pt x="141" y="114"/>
                    <a:pt x="140" y="114"/>
                    <a:pt x="140" y="114"/>
                  </a:cubicBezTo>
                  <a:cubicBezTo>
                    <a:pt x="133" y="111"/>
                    <a:pt x="130" y="104"/>
                    <a:pt x="133" y="98"/>
                  </a:cubicBezTo>
                  <a:cubicBezTo>
                    <a:pt x="135" y="93"/>
                    <a:pt x="139" y="90"/>
                    <a:pt x="144" y="90"/>
                  </a:cubicBezTo>
                  <a:cubicBezTo>
                    <a:pt x="146" y="90"/>
                    <a:pt x="147" y="90"/>
                    <a:pt x="149" y="91"/>
                  </a:cubicBezTo>
                  <a:cubicBezTo>
                    <a:pt x="149" y="91"/>
                    <a:pt x="150" y="91"/>
                    <a:pt x="150" y="91"/>
                  </a:cubicBezTo>
                  <a:cubicBezTo>
                    <a:pt x="151" y="86"/>
                    <a:pt x="152" y="82"/>
                    <a:pt x="152" y="77"/>
                  </a:cubicBezTo>
                  <a:cubicBezTo>
                    <a:pt x="151" y="77"/>
                    <a:pt x="151" y="77"/>
                    <a:pt x="150" y="77"/>
                  </a:cubicBezTo>
                  <a:cubicBezTo>
                    <a:pt x="150" y="77"/>
                    <a:pt x="149" y="77"/>
                    <a:pt x="148" y="77"/>
                  </a:cubicBezTo>
                  <a:cubicBezTo>
                    <a:pt x="142" y="77"/>
                    <a:pt x="137" y="73"/>
                    <a:pt x="136" y="67"/>
                  </a:cubicBezTo>
                  <a:cubicBezTo>
                    <a:pt x="135" y="60"/>
                    <a:pt x="140" y="53"/>
                    <a:pt x="147" y="52"/>
                  </a:cubicBezTo>
                  <a:cubicBezTo>
                    <a:pt x="147" y="52"/>
                    <a:pt x="148" y="52"/>
                    <a:pt x="148" y="52"/>
                  </a:cubicBezTo>
                  <a:cubicBezTo>
                    <a:pt x="146" y="48"/>
                    <a:pt x="145" y="43"/>
                    <a:pt x="142" y="39"/>
                  </a:cubicBezTo>
                  <a:cubicBezTo>
                    <a:pt x="142" y="39"/>
                    <a:pt x="141" y="40"/>
                    <a:pt x="141" y="40"/>
                  </a:cubicBezTo>
                  <a:cubicBezTo>
                    <a:pt x="139" y="42"/>
                    <a:pt x="136" y="43"/>
                    <a:pt x="133" y="43"/>
                  </a:cubicBezTo>
                  <a:cubicBezTo>
                    <a:pt x="130" y="43"/>
                    <a:pt x="126" y="41"/>
                    <a:pt x="124" y="38"/>
                  </a:cubicBezTo>
                  <a:cubicBezTo>
                    <a:pt x="119" y="32"/>
                    <a:pt x="120" y="25"/>
                    <a:pt x="126" y="20"/>
                  </a:cubicBezTo>
                  <a:cubicBezTo>
                    <a:pt x="127" y="20"/>
                    <a:pt x="127" y="20"/>
                    <a:pt x="127" y="20"/>
                  </a:cubicBezTo>
                  <a:cubicBezTo>
                    <a:pt x="123" y="16"/>
                    <a:pt x="119" y="13"/>
                    <a:pt x="115" y="11"/>
                  </a:cubicBezTo>
                  <a:cubicBezTo>
                    <a:pt x="115" y="11"/>
                    <a:pt x="115" y="12"/>
                    <a:pt x="115" y="12"/>
                  </a:cubicBezTo>
                  <a:cubicBezTo>
                    <a:pt x="113" y="17"/>
                    <a:pt x="108" y="20"/>
                    <a:pt x="103" y="20"/>
                  </a:cubicBezTo>
                  <a:cubicBezTo>
                    <a:pt x="101" y="20"/>
                    <a:pt x="100" y="20"/>
                    <a:pt x="98" y="19"/>
                  </a:cubicBezTo>
                  <a:cubicBezTo>
                    <a:pt x="92" y="17"/>
                    <a:pt x="89" y="9"/>
                    <a:pt x="91" y="3"/>
                  </a:cubicBezTo>
                  <a:cubicBezTo>
                    <a:pt x="92" y="3"/>
                    <a:pt x="92" y="2"/>
                    <a:pt x="92" y="2"/>
                  </a:cubicBezTo>
                  <a:cubicBezTo>
                    <a:pt x="87" y="1"/>
                    <a:pt x="82" y="0"/>
                    <a:pt x="77" y="0"/>
                  </a:cubicBezTo>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96" name="ïṣľiḋè"/>
            <p:cNvSpPr/>
            <p:nvPr/>
          </p:nvSpPr>
          <p:spPr bwMode="auto">
            <a:xfrm>
              <a:off x="5060951" y="1693863"/>
              <a:ext cx="987425" cy="987425"/>
            </a:xfrm>
            <a:custGeom>
              <a:avLst/>
              <a:gdLst>
                <a:gd name="T0" fmla="*/ 48 w 240"/>
                <a:gd name="T1" fmla="*/ 158 h 240"/>
                <a:gd name="T2" fmla="*/ 120 w 240"/>
                <a:gd name="T3" fmla="*/ 39 h 240"/>
                <a:gd name="T4" fmla="*/ 158 w 240"/>
                <a:gd name="T5" fmla="*/ 192 h 240"/>
                <a:gd name="T6" fmla="*/ 105 w 240"/>
                <a:gd name="T7" fmla="*/ 0 h 240"/>
                <a:gd name="T8" fmla="*/ 83 w 240"/>
                <a:gd name="T9" fmla="*/ 7 h 240"/>
                <a:gd name="T10" fmla="*/ 65 w 240"/>
                <a:gd name="T11" fmla="*/ 37 h 240"/>
                <a:gd name="T12" fmla="*/ 47 w 240"/>
                <a:gd name="T13" fmla="*/ 23 h 240"/>
                <a:gd name="T14" fmla="*/ 32 w 240"/>
                <a:gd name="T15" fmla="*/ 41 h 240"/>
                <a:gd name="T16" fmla="*/ 21 w 240"/>
                <a:gd name="T17" fmla="*/ 78 h 240"/>
                <a:gd name="T18" fmla="*/ 8 w 240"/>
                <a:gd name="T19" fmla="*/ 73 h 240"/>
                <a:gd name="T20" fmla="*/ 4 w 240"/>
                <a:gd name="T21" fmla="*/ 96 h 240"/>
                <a:gd name="T22" fmla="*/ 24 w 240"/>
                <a:gd name="T23" fmla="*/ 117 h 240"/>
                <a:gd name="T24" fmla="*/ 3 w 240"/>
                <a:gd name="T25" fmla="*/ 136 h 240"/>
                <a:gd name="T26" fmla="*/ 5 w 240"/>
                <a:gd name="T27" fmla="*/ 159 h 240"/>
                <a:gd name="T28" fmla="*/ 17 w 240"/>
                <a:gd name="T29" fmla="*/ 155 h 240"/>
                <a:gd name="T30" fmla="*/ 27 w 240"/>
                <a:gd name="T31" fmla="*/ 192 h 240"/>
                <a:gd name="T32" fmla="*/ 40 w 240"/>
                <a:gd name="T33" fmla="*/ 211 h 240"/>
                <a:gd name="T34" fmla="*/ 59 w 240"/>
                <a:gd name="T35" fmla="*/ 199 h 240"/>
                <a:gd name="T36" fmla="*/ 75 w 240"/>
                <a:gd name="T37" fmla="*/ 230 h 240"/>
                <a:gd name="T38" fmla="*/ 97 w 240"/>
                <a:gd name="T39" fmla="*/ 239 h 240"/>
                <a:gd name="T40" fmla="*/ 116 w 240"/>
                <a:gd name="T41" fmla="*/ 217 h 240"/>
                <a:gd name="T42" fmla="*/ 136 w 240"/>
                <a:gd name="T43" fmla="*/ 237 h 240"/>
                <a:gd name="T44" fmla="*/ 159 w 240"/>
                <a:gd name="T45" fmla="*/ 235 h 240"/>
                <a:gd name="T46" fmla="*/ 166 w 240"/>
                <a:gd name="T47" fmla="*/ 205 h 240"/>
                <a:gd name="T48" fmla="*/ 193 w 240"/>
                <a:gd name="T49" fmla="*/ 214 h 240"/>
                <a:gd name="T50" fmla="*/ 211 w 240"/>
                <a:gd name="T51" fmla="*/ 200 h 240"/>
                <a:gd name="T52" fmla="*/ 203 w 240"/>
                <a:gd name="T53" fmla="*/ 171 h 240"/>
                <a:gd name="T54" fmla="*/ 230 w 240"/>
                <a:gd name="T55" fmla="*/ 165 h 240"/>
                <a:gd name="T56" fmla="*/ 239 w 240"/>
                <a:gd name="T57" fmla="*/ 144 h 240"/>
                <a:gd name="T58" fmla="*/ 236 w 240"/>
                <a:gd name="T59" fmla="*/ 144 h 240"/>
                <a:gd name="T60" fmla="*/ 237 w 240"/>
                <a:gd name="T61" fmla="*/ 104 h 240"/>
                <a:gd name="T62" fmla="*/ 240 w 240"/>
                <a:gd name="T63" fmla="*/ 104 h 240"/>
                <a:gd name="T64" fmla="*/ 233 w 240"/>
                <a:gd name="T65" fmla="*/ 82 h 240"/>
                <a:gd name="T66" fmla="*/ 206 w 240"/>
                <a:gd name="T67" fmla="*/ 74 h 240"/>
                <a:gd name="T68" fmla="*/ 216 w 240"/>
                <a:gd name="T69" fmla="*/ 46 h 240"/>
                <a:gd name="T70" fmla="*/ 199 w 240"/>
                <a:gd name="T71" fmla="*/ 31 h 240"/>
                <a:gd name="T72" fmla="*/ 171 w 240"/>
                <a:gd name="T73" fmla="*/ 37 h 240"/>
                <a:gd name="T74" fmla="*/ 167 w 240"/>
                <a:gd name="T75" fmla="*/ 8 h 240"/>
                <a:gd name="T76" fmla="*/ 144 w 240"/>
                <a:gd name="T77" fmla="*/ 4 h 240"/>
                <a:gd name="T78" fmla="*/ 123 w 240"/>
                <a:gd name="T79" fmla="*/ 23 h 240"/>
                <a:gd name="T80" fmla="*/ 105 w 240"/>
                <a:gd name="T81"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240">
                  <a:moveTo>
                    <a:pt x="120" y="202"/>
                  </a:moveTo>
                  <a:cubicBezTo>
                    <a:pt x="91" y="202"/>
                    <a:pt x="62" y="186"/>
                    <a:pt x="48" y="158"/>
                  </a:cubicBezTo>
                  <a:cubicBezTo>
                    <a:pt x="27" y="118"/>
                    <a:pt x="42" y="69"/>
                    <a:pt x="82" y="48"/>
                  </a:cubicBezTo>
                  <a:cubicBezTo>
                    <a:pt x="94" y="42"/>
                    <a:pt x="107" y="39"/>
                    <a:pt x="120" y="39"/>
                  </a:cubicBezTo>
                  <a:cubicBezTo>
                    <a:pt x="149" y="39"/>
                    <a:pt x="177" y="54"/>
                    <a:pt x="192" y="82"/>
                  </a:cubicBezTo>
                  <a:cubicBezTo>
                    <a:pt x="213" y="122"/>
                    <a:pt x="198" y="171"/>
                    <a:pt x="158" y="192"/>
                  </a:cubicBezTo>
                  <a:cubicBezTo>
                    <a:pt x="146" y="199"/>
                    <a:pt x="133" y="202"/>
                    <a:pt x="120" y="202"/>
                  </a:cubicBezTo>
                  <a:moveTo>
                    <a:pt x="105" y="0"/>
                  </a:moveTo>
                  <a:cubicBezTo>
                    <a:pt x="97" y="1"/>
                    <a:pt x="89" y="3"/>
                    <a:pt x="82" y="5"/>
                  </a:cubicBezTo>
                  <a:cubicBezTo>
                    <a:pt x="82" y="6"/>
                    <a:pt x="83" y="6"/>
                    <a:pt x="83" y="7"/>
                  </a:cubicBezTo>
                  <a:cubicBezTo>
                    <a:pt x="88" y="17"/>
                    <a:pt x="84" y="29"/>
                    <a:pt x="75" y="34"/>
                  </a:cubicBezTo>
                  <a:cubicBezTo>
                    <a:pt x="72" y="36"/>
                    <a:pt x="68" y="37"/>
                    <a:pt x="65" y="37"/>
                  </a:cubicBezTo>
                  <a:cubicBezTo>
                    <a:pt x="58" y="37"/>
                    <a:pt x="51" y="33"/>
                    <a:pt x="48" y="26"/>
                  </a:cubicBezTo>
                  <a:cubicBezTo>
                    <a:pt x="47" y="25"/>
                    <a:pt x="47" y="24"/>
                    <a:pt x="47" y="23"/>
                  </a:cubicBezTo>
                  <a:cubicBezTo>
                    <a:pt x="40" y="28"/>
                    <a:pt x="34" y="34"/>
                    <a:pt x="29" y="40"/>
                  </a:cubicBezTo>
                  <a:cubicBezTo>
                    <a:pt x="30" y="40"/>
                    <a:pt x="31" y="40"/>
                    <a:pt x="32" y="41"/>
                  </a:cubicBezTo>
                  <a:cubicBezTo>
                    <a:pt x="41" y="47"/>
                    <a:pt x="44" y="59"/>
                    <a:pt x="38" y="69"/>
                  </a:cubicBezTo>
                  <a:cubicBezTo>
                    <a:pt x="34" y="75"/>
                    <a:pt x="28" y="78"/>
                    <a:pt x="21" y="78"/>
                  </a:cubicBezTo>
                  <a:cubicBezTo>
                    <a:pt x="17" y="78"/>
                    <a:pt x="14" y="77"/>
                    <a:pt x="11" y="75"/>
                  </a:cubicBezTo>
                  <a:cubicBezTo>
                    <a:pt x="10" y="74"/>
                    <a:pt x="9" y="74"/>
                    <a:pt x="8" y="73"/>
                  </a:cubicBezTo>
                  <a:cubicBezTo>
                    <a:pt x="5" y="80"/>
                    <a:pt x="3" y="88"/>
                    <a:pt x="1" y="96"/>
                  </a:cubicBezTo>
                  <a:cubicBezTo>
                    <a:pt x="2" y="96"/>
                    <a:pt x="3" y="96"/>
                    <a:pt x="4" y="96"/>
                  </a:cubicBezTo>
                  <a:cubicBezTo>
                    <a:pt x="4" y="96"/>
                    <a:pt x="4" y="96"/>
                    <a:pt x="4" y="96"/>
                  </a:cubicBezTo>
                  <a:cubicBezTo>
                    <a:pt x="15" y="96"/>
                    <a:pt x="24" y="106"/>
                    <a:pt x="24" y="117"/>
                  </a:cubicBezTo>
                  <a:cubicBezTo>
                    <a:pt x="23" y="127"/>
                    <a:pt x="14" y="136"/>
                    <a:pt x="4" y="136"/>
                  </a:cubicBezTo>
                  <a:cubicBezTo>
                    <a:pt x="3" y="136"/>
                    <a:pt x="3" y="136"/>
                    <a:pt x="3" y="136"/>
                  </a:cubicBezTo>
                  <a:cubicBezTo>
                    <a:pt x="2" y="136"/>
                    <a:pt x="1" y="136"/>
                    <a:pt x="0" y="135"/>
                  </a:cubicBezTo>
                  <a:cubicBezTo>
                    <a:pt x="1" y="143"/>
                    <a:pt x="2" y="151"/>
                    <a:pt x="5" y="159"/>
                  </a:cubicBezTo>
                  <a:cubicBezTo>
                    <a:pt x="6" y="158"/>
                    <a:pt x="7" y="158"/>
                    <a:pt x="8" y="157"/>
                  </a:cubicBezTo>
                  <a:cubicBezTo>
                    <a:pt x="11" y="156"/>
                    <a:pt x="14" y="155"/>
                    <a:pt x="17" y="155"/>
                  </a:cubicBezTo>
                  <a:cubicBezTo>
                    <a:pt x="24" y="155"/>
                    <a:pt x="31" y="159"/>
                    <a:pt x="35" y="165"/>
                  </a:cubicBezTo>
                  <a:cubicBezTo>
                    <a:pt x="40" y="175"/>
                    <a:pt x="36" y="187"/>
                    <a:pt x="27" y="192"/>
                  </a:cubicBezTo>
                  <a:cubicBezTo>
                    <a:pt x="26" y="193"/>
                    <a:pt x="25" y="193"/>
                    <a:pt x="24" y="194"/>
                  </a:cubicBezTo>
                  <a:cubicBezTo>
                    <a:pt x="29" y="200"/>
                    <a:pt x="34" y="206"/>
                    <a:pt x="40" y="211"/>
                  </a:cubicBezTo>
                  <a:cubicBezTo>
                    <a:pt x="41" y="210"/>
                    <a:pt x="41" y="209"/>
                    <a:pt x="42" y="208"/>
                  </a:cubicBezTo>
                  <a:cubicBezTo>
                    <a:pt x="45" y="202"/>
                    <a:pt x="52" y="199"/>
                    <a:pt x="59" y="199"/>
                  </a:cubicBezTo>
                  <a:cubicBezTo>
                    <a:pt x="62" y="199"/>
                    <a:pt x="66" y="200"/>
                    <a:pt x="69" y="202"/>
                  </a:cubicBezTo>
                  <a:cubicBezTo>
                    <a:pt x="78" y="208"/>
                    <a:pt x="81" y="220"/>
                    <a:pt x="75" y="230"/>
                  </a:cubicBezTo>
                  <a:cubicBezTo>
                    <a:pt x="75" y="230"/>
                    <a:pt x="74" y="231"/>
                    <a:pt x="74" y="232"/>
                  </a:cubicBezTo>
                  <a:cubicBezTo>
                    <a:pt x="81" y="235"/>
                    <a:pt x="89" y="237"/>
                    <a:pt x="97" y="239"/>
                  </a:cubicBezTo>
                  <a:cubicBezTo>
                    <a:pt x="96" y="238"/>
                    <a:pt x="96" y="237"/>
                    <a:pt x="96" y="236"/>
                  </a:cubicBezTo>
                  <a:cubicBezTo>
                    <a:pt x="97" y="225"/>
                    <a:pt x="106" y="217"/>
                    <a:pt x="116" y="217"/>
                  </a:cubicBezTo>
                  <a:cubicBezTo>
                    <a:pt x="117" y="217"/>
                    <a:pt x="117" y="217"/>
                    <a:pt x="117" y="217"/>
                  </a:cubicBezTo>
                  <a:cubicBezTo>
                    <a:pt x="128" y="217"/>
                    <a:pt x="137" y="226"/>
                    <a:pt x="136" y="237"/>
                  </a:cubicBezTo>
                  <a:cubicBezTo>
                    <a:pt x="136" y="238"/>
                    <a:pt x="136" y="239"/>
                    <a:pt x="136" y="240"/>
                  </a:cubicBezTo>
                  <a:cubicBezTo>
                    <a:pt x="144" y="239"/>
                    <a:pt x="152" y="237"/>
                    <a:pt x="159" y="235"/>
                  </a:cubicBezTo>
                  <a:cubicBezTo>
                    <a:pt x="159" y="234"/>
                    <a:pt x="158" y="233"/>
                    <a:pt x="158" y="232"/>
                  </a:cubicBezTo>
                  <a:cubicBezTo>
                    <a:pt x="152" y="222"/>
                    <a:pt x="156" y="210"/>
                    <a:pt x="166" y="205"/>
                  </a:cubicBezTo>
                  <a:cubicBezTo>
                    <a:pt x="169" y="204"/>
                    <a:pt x="172" y="203"/>
                    <a:pt x="175" y="203"/>
                  </a:cubicBezTo>
                  <a:cubicBezTo>
                    <a:pt x="182" y="203"/>
                    <a:pt x="189" y="207"/>
                    <a:pt x="193" y="214"/>
                  </a:cubicBezTo>
                  <a:cubicBezTo>
                    <a:pt x="193" y="214"/>
                    <a:pt x="194" y="215"/>
                    <a:pt x="194" y="216"/>
                  </a:cubicBezTo>
                  <a:cubicBezTo>
                    <a:pt x="200" y="211"/>
                    <a:pt x="206" y="206"/>
                    <a:pt x="211" y="200"/>
                  </a:cubicBezTo>
                  <a:cubicBezTo>
                    <a:pt x="210" y="199"/>
                    <a:pt x="210" y="199"/>
                    <a:pt x="209" y="198"/>
                  </a:cubicBezTo>
                  <a:cubicBezTo>
                    <a:pt x="200" y="193"/>
                    <a:pt x="197" y="180"/>
                    <a:pt x="203" y="171"/>
                  </a:cubicBezTo>
                  <a:cubicBezTo>
                    <a:pt x="206" y="165"/>
                    <a:pt x="213" y="162"/>
                    <a:pt x="219" y="162"/>
                  </a:cubicBezTo>
                  <a:cubicBezTo>
                    <a:pt x="223" y="162"/>
                    <a:pt x="227" y="163"/>
                    <a:pt x="230" y="165"/>
                  </a:cubicBezTo>
                  <a:cubicBezTo>
                    <a:pt x="231" y="165"/>
                    <a:pt x="231" y="166"/>
                    <a:pt x="232" y="166"/>
                  </a:cubicBezTo>
                  <a:cubicBezTo>
                    <a:pt x="235" y="159"/>
                    <a:pt x="237" y="151"/>
                    <a:pt x="239" y="144"/>
                  </a:cubicBezTo>
                  <a:cubicBezTo>
                    <a:pt x="238" y="144"/>
                    <a:pt x="237" y="144"/>
                    <a:pt x="237" y="144"/>
                  </a:cubicBezTo>
                  <a:cubicBezTo>
                    <a:pt x="237" y="144"/>
                    <a:pt x="236" y="144"/>
                    <a:pt x="236" y="144"/>
                  </a:cubicBezTo>
                  <a:cubicBezTo>
                    <a:pt x="225" y="143"/>
                    <a:pt x="217" y="134"/>
                    <a:pt x="217" y="123"/>
                  </a:cubicBezTo>
                  <a:cubicBezTo>
                    <a:pt x="218" y="112"/>
                    <a:pt x="226" y="104"/>
                    <a:pt x="237" y="104"/>
                  </a:cubicBezTo>
                  <a:cubicBezTo>
                    <a:pt x="237" y="104"/>
                    <a:pt x="238" y="104"/>
                    <a:pt x="238" y="104"/>
                  </a:cubicBezTo>
                  <a:cubicBezTo>
                    <a:pt x="239" y="104"/>
                    <a:pt x="239" y="104"/>
                    <a:pt x="240" y="104"/>
                  </a:cubicBezTo>
                  <a:cubicBezTo>
                    <a:pt x="239" y="96"/>
                    <a:pt x="237" y="89"/>
                    <a:pt x="235" y="81"/>
                  </a:cubicBezTo>
                  <a:cubicBezTo>
                    <a:pt x="234" y="82"/>
                    <a:pt x="233" y="82"/>
                    <a:pt x="233" y="82"/>
                  </a:cubicBezTo>
                  <a:cubicBezTo>
                    <a:pt x="230" y="84"/>
                    <a:pt x="227" y="85"/>
                    <a:pt x="223" y="85"/>
                  </a:cubicBezTo>
                  <a:cubicBezTo>
                    <a:pt x="216" y="85"/>
                    <a:pt x="209" y="81"/>
                    <a:pt x="206" y="74"/>
                  </a:cubicBezTo>
                  <a:cubicBezTo>
                    <a:pt x="201" y="64"/>
                    <a:pt x="204" y="52"/>
                    <a:pt x="214" y="47"/>
                  </a:cubicBezTo>
                  <a:cubicBezTo>
                    <a:pt x="215" y="47"/>
                    <a:pt x="215" y="47"/>
                    <a:pt x="216" y="46"/>
                  </a:cubicBezTo>
                  <a:cubicBezTo>
                    <a:pt x="211" y="40"/>
                    <a:pt x="206" y="34"/>
                    <a:pt x="200" y="29"/>
                  </a:cubicBezTo>
                  <a:cubicBezTo>
                    <a:pt x="200" y="30"/>
                    <a:pt x="199" y="31"/>
                    <a:pt x="199" y="31"/>
                  </a:cubicBezTo>
                  <a:cubicBezTo>
                    <a:pt x="195" y="37"/>
                    <a:pt x="189" y="41"/>
                    <a:pt x="182" y="41"/>
                  </a:cubicBezTo>
                  <a:cubicBezTo>
                    <a:pt x="178" y="41"/>
                    <a:pt x="175" y="40"/>
                    <a:pt x="171" y="37"/>
                  </a:cubicBezTo>
                  <a:cubicBezTo>
                    <a:pt x="162" y="32"/>
                    <a:pt x="159" y="19"/>
                    <a:pt x="165" y="10"/>
                  </a:cubicBezTo>
                  <a:cubicBezTo>
                    <a:pt x="166" y="9"/>
                    <a:pt x="166" y="9"/>
                    <a:pt x="167" y="8"/>
                  </a:cubicBezTo>
                  <a:cubicBezTo>
                    <a:pt x="159" y="5"/>
                    <a:pt x="152" y="3"/>
                    <a:pt x="144" y="1"/>
                  </a:cubicBezTo>
                  <a:cubicBezTo>
                    <a:pt x="144" y="2"/>
                    <a:pt x="144" y="3"/>
                    <a:pt x="144" y="4"/>
                  </a:cubicBezTo>
                  <a:cubicBezTo>
                    <a:pt x="144" y="14"/>
                    <a:pt x="135" y="23"/>
                    <a:pt x="124" y="23"/>
                  </a:cubicBezTo>
                  <a:cubicBezTo>
                    <a:pt x="124" y="23"/>
                    <a:pt x="124" y="23"/>
                    <a:pt x="123" y="23"/>
                  </a:cubicBezTo>
                  <a:cubicBezTo>
                    <a:pt x="112" y="23"/>
                    <a:pt x="104" y="13"/>
                    <a:pt x="104" y="2"/>
                  </a:cubicBezTo>
                  <a:cubicBezTo>
                    <a:pt x="104" y="1"/>
                    <a:pt x="104" y="1"/>
                    <a:pt x="105" y="0"/>
                  </a:cubicBezTo>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97" name="íSḻiďe"/>
            <p:cNvSpPr/>
            <p:nvPr/>
          </p:nvSpPr>
          <p:spPr bwMode="auto">
            <a:xfrm>
              <a:off x="5851526" y="2322513"/>
              <a:ext cx="1185863" cy="1184275"/>
            </a:xfrm>
            <a:custGeom>
              <a:avLst/>
              <a:gdLst>
                <a:gd name="T0" fmla="*/ 58 w 288"/>
                <a:gd name="T1" fmla="*/ 190 h 288"/>
                <a:gd name="T2" fmla="*/ 144 w 288"/>
                <a:gd name="T3" fmla="*/ 47 h 288"/>
                <a:gd name="T4" fmla="*/ 190 w 288"/>
                <a:gd name="T5" fmla="*/ 231 h 288"/>
                <a:gd name="T6" fmla="*/ 126 w 288"/>
                <a:gd name="T7" fmla="*/ 0 h 288"/>
                <a:gd name="T8" fmla="*/ 100 w 288"/>
                <a:gd name="T9" fmla="*/ 9 h 288"/>
                <a:gd name="T10" fmla="*/ 79 w 288"/>
                <a:gd name="T11" fmla="*/ 45 h 288"/>
                <a:gd name="T12" fmla="*/ 57 w 288"/>
                <a:gd name="T13" fmla="*/ 29 h 288"/>
                <a:gd name="T14" fmla="*/ 39 w 288"/>
                <a:gd name="T15" fmla="*/ 50 h 288"/>
                <a:gd name="T16" fmla="*/ 26 w 288"/>
                <a:gd name="T17" fmla="*/ 94 h 288"/>
                <a:gd name="T18" fmla="*/ 10 w 288"/>
                <a:gd name="T19" fmla="*/ 88 h 288"/>
                <a:gd name="T20" fmla="*/ 5 w 288"/>
                <a:gd name="T21" fmla="*/ 115 h 288"/>
                <a:gd name="T22" fmla="*/ 29 w 288"/>
                <a:gd name="T23" fmla="*/ 140 h 288"/>
                <a:gd name="T24" fmla="*/ 4 w 288"/>
                <a:gd name="T25" fmla="*/ 163 h 288"/>
                <a:gd name="T26" fmla="*/ 7 w 288"/>
                <a:gd name="T27" fmla="*/ 191 h 288"/>
                <a:gd name="T28" fmla="*/ 21 w 288"/>
                <a:gd name="T29" fmla="*/ 186 h 288"/>
                <a:gd name="T30" fmla="*/ 32 w 288"/>
                <a:gd name="T31" fmla="*/ 231 h 288"/>
                <a:gd name="T32" fmla="*/ 49 w 288"/>
                <a:gd name="T33" fmla="*/ 254 h 288"/>
                <a:gd name="T34" fmla="*/ 71 w 288"/>
                <a:gd name="T35" fmla="*/ 239 h 288"/>
                <a:gd name="T36" fmla="*/ 91 w 288"/>
                <a:gd name="T37" fmla="*/ 276 h 288"/>
                <a:gd name="T38" fmla="*/ 116 w 288"/>
                <a:gd name="T39" fmla="*/ 287 h 288"/>
                <a:gd name="T40" fmla="*/ 140 w 288"/>
                <a:gd name="T41" fmla="*/ 260 h 288"/>
                <a:gd name="T42" fmla="*/ 164 w 288"/>
                <a:gd name="T43" fmla="*/ 285 h 288"/>
                <a:gd name="T44" fmla="*/ 191 w 288"/>
                <a:gd name="T45" fmla="*/ 282 h 288"/>
                <a:gd name="T46" fmla="*/ 200 w 288"/>
                <a:gd name="T47" fmla="*/ 247 h 288"/>
                <a:gd name="T48" fmla="*/ 232 w 288"/>
                <a:gd name="T49" fmla="*/ 257 h 288"/>
                <a:gd name="T50" fmla="*/ 254 w 288"/>
                <a:gd name="T51" fmla="*/ 240 h 288"/>
                <a:gd name="T52" fmla="*/ 243 w 288"/>
                <a:gd name="T53" fmla="*/ 205 h 288"/>
                <a:gd name="T54" fmla="*/ 276 w 288"/>
                <a:gd name="T55" fmla="*/ 198 h 288"/>
                <a:gd name="T56" fmla="*/ 287 w 288"/>
                <a:gd name="T57" fmla="*/ 173 h 288"/>
                <a:gd name="T58" fmla="*/ 284 w 288"/>
                <a:gd name="T59" fmla="*/ 173 h 288"/>
                <a:gd name="T60" fmla="*/ 285 w 288"/>
                <a:gd name="T61" fmla="*/ 125 h 288"/>
                <a:gd name="T62" fmla="*/ 288 w 288"/>
                <a:gd name="T63" fmla="*/ 125 h 288"/>
                <a:gd name="T64" fmla="*/ 280 w 288"/>
                <a:gd name="T65" fmla="*/ 99 h 288"/>
                <a:gd name="T66" fmla="*/ 247 w 288"/>
                <a:gd name="T67" fmla="*/ 89 h 288"/>
                <a:gd name="T68" fmla="*/ 259 w 288"/>
                <a:gd name="T69" fmla="*/ 56 h 288"/>
                <a:gd name="T70" fmla="*/ 239 w 288"/>
                <a:gd name="T71" fmla="*/ 38 h 288"/>
                <a:gd name="T72" fmla="*/ 206 w 288"/>
                <a:gd name="T73" fmla="*/ 46 h 288"/>
                <a:gd name="T74" fmla="*/ 200 w 288"/>
                <a:gd name="T75" fmla="*/ 10 h 288"/>
                <a:gd name="T76" fmla="*/ 173 w 288"/>
                <a:gd name="T77" fmla="*/ 5 h 288"/>
                <a:gd name="T78" fmla="*/ 149 w 288"/>
                <a:gd name="T79" fmla="*/ 28 h 288"/>
                <a:gd name="T80" fmla="*/ 126 w 288"/>
                <a:gd name="T8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8" h="288">
                  <a:moveTo>
                    <a:pt x="144" y="242"/>
                  </a:moveTo>
                  <a:cubicBezTo>
                    <a:pt x="109" y="242"/>
                    <a:pt x="76" y="223"/>
                    <a:pt x="58" y="190"/>
                  </a:cubicBezTo>
                  <a:cubicBezTo>
                    <a:pt x="33" y="143"/>
                    <a:pt x="51" y="83"/>
                    <a:pt x="99" y="58"/>
                  </a:cubicBezTo>
                  <a:cubicBezTo>
                    <a:pt x="113" y="51"/>
                    <a:pt x="129" y="47"/>
                    <a:pt x="144" y="47"/>
                  </a:cubicBezTo>
                  <a:cubicBezTo>
                    <a:pt x="179" y="47"/>
                    <a:pt x="213" y="66"/>
                    <a:pt x="231" y="99"/>
                  </a:cubicBezTo>
                  <a:cubicBezTo>
                    <a:pt x="256" y="147"/>
                    <a:pt x="238" y="206"/>
                    <a:pt x="190" y="231"/>
                  </a:cubicBezTo>
                  <a:cubicBezTo>
                    <a:pt x="175" y="239"/>
                    <a:pt x="160" y="242"/>
                    <a:pt x="144" y="242"/>
                  </a:cubicBezTo>
                  <a:moveTo>
                    <a:pt x="126" y="0"/>
                  </a:moveTo>
                  <a:cubicBezTo>
                    <a:pt x="117" y="2"/>
                    <a:pt x="107" y="4"/>
                    <a:pt x="98" y="7"/>
                  </a:cubicBezTo>
                  <a:cubicBezTo>
                    <a:pt x="99" y="8"/>
                    <a:pt x="100" y="8"/>
                    <a:pt x="100" y="9"/>
                  </a:cubicBezTo>
                  <a:cubicBezTo>
                    <a:pt x="106" y="21"/>
                    <a:pt x="102" y="36"/>
                    <a:pt x="90" y="42"/>
                  </a:cubicBezTo>
                  <a:cubicBezTo>
                    <a:pt x="87" y="44"/>
                    <a:pt x="83" y="45"/>
                    <a:pt x="79" y="45"/>
                  </a:cubicBezTo>
                  <a:cubicBezTo>
                    <a:pt x="70" y="45"/>
                    <a:pt x="62" y="40"/>
                    <a:pt x="58" y="32"/>
                  </a:cubicBezTo>
                  <a:cubicBezTo>
                    <a:pt x="57" y="31"/>
                    <a:pt x="57" y="30"/>
                    <a:pt x="57" y="29"/>
                  </a:cubicBezTo>
                  <a:cubicBezTo>
                    <a:pt x="49" y="35"/>
                    <a:pt x="42" y="41"/>
                    <a:pt x="36" y="48"/>
                  </a:cubicBezTo>
                  <a:cubicBezTo>
                    <a:pt x="37" y="49"/>
                    <a:pt x="38" y="49"/>
                    <a:pt x="39" y="50"/>
                  </a:cubicBezTo>
                  <a:cubicBezTo>
                    <a:pt x="50" y="57"/>
                    <a:pt x="53" y="72"/>
                    <a:pt x="46" y="83"/>
                  </a:cubicBezTo>
                  <a:cubicBezTo>
                    <a:pt x="42" y="90"/>
                    <a:pt x="34" y="94"/>
                    <a:pt x="26" y="94"/>
                  </a:cubicBezTo>
                  <a:cubicBezTo>
                    <a:pt x="22" y="94"/>
                    <a:pt x="17" y="93"/>
                    <a:pt x="13" y="90"/>
                  </a:cubicBezTo>
                  <a:cubicBezTo>
                    <a:pt x="12" y="90"/>
                    <a:pt x="11" y="89"/>
                    <a:pt x="10" y="88"/>
                  </a:cubicBezTo>
                  <a:cubicBezTo>
                    <a:pt x="7" y="97"/>
                    <a:pt x="4" y="106"/>
                    <a:pt x="2" y="116"/>
                  </a:cubicBezTo>
                  <a:cubicBezTo>
                    <a:pt x="3" y="116"/>
                    <a:pt x="4" y="115"/>
                    <a:pt x="5" y="115"/>
                  </a:cubicBezTo>
                  <a:cubicBezTo>
                    <a:pt x="5" y="115"/>
                    <a:pt x="6" y="115"/>
                    <a:pt x="6" y="115"/>
                  </a:cubicBezTo>
                  <a:cubicBezTo>
                    <a:pt x="19" y="116"/>
                    <a:pt x="29" y="127"/>
                    <a:pt x="29" y="140"/>
                  </a:cubicBezTo>
                  <a:cubicBezTo>
                    <a:pt x="28" y="153"/>
                    <a:pt x="18" y="163"/>
                    <a:pt x="5" y="163"/>
                  </a:cubicBezTo>
                  <a:cubicBezTo>
                    <a:pt x="5" y="163"/>
                    <a:pt x="4" y="163"/>
                    <a:pt x="4" y="163"/>
                  </a:cubicBezTo>
                  <a:cubicBezTo>
                    <a:pt x="3" y="163"/>
                    <a:pt x="1" y="163"/>
                    <a:pt x="0" y="163"/>
                  </a:cubicBezTo>
                  <a:cubicBezTo>
                    <a:pt x="1" y="172"/>
                    <a:pt x="4" y="182"/>
                    <a:pt x="7" y="191"/>
                  </a:cubicBezTo>
                  <a:cubicBezTo>
                    <a:pt x="8" y="190"/>
                    <a:pt x="9" y="190"/>
                    <a:pt x="10" y="189"/>
                  </a:cubicBezTo>
                  <a:cubicBezTo>
                    <a:pt x="14" y="187"/>
                    <a:pt x="17" y="186"/>
                    <a:pt x="21" y="186"/>
                  </a:cubicBezTo>
                  <a:cubicBezTo>
                    <a:pt x="30" y="186"/>
                    <a:pt x="38" y="191"/>
                    <a:pt x="42" y="199"/>
                  </a:cubicBezTo>
                  <a:cubicBezTo>
                    <a:pt x="49" y="211"/>
                    <a:pt x="44" y="225"/>
                    <a:pt x="32" y="231"/>
                  </a:cubicBezTo>
                  <a:cubicBezTo>
                    <a:pt x="31" y="232"/>
                    <a:pt x="30" y="232"/>
                    <a:pt x="29" y="233"/>
                  </a:cubicBezTo>
                  <a:cubicBezTo>
                    <a:pt x="35" y="240"/>
                    <a:pt x="42" y="248"/>
                    <a:pt x="49" y="254"/>
                  </a:cubicBezTo>
                  <a:cubicBezTo>
                    <a:pt x="49" y="253"/>
                    <a:pt x="50" y="251"/>
                    <a:pt x="50" y="250"/>
                  </a:cubicBezTo>
                  <a:cubicBezTo>
                    <a:pt x="55" y="243"/>
                    <a:pt x="63" y="239"/>
                    <a:pt x="71" y="239"/>
                  </a:cubicBezTo>
                  <a:cubicBezTo>
                    <a:pt x="75" y="239"/>
                    <a:pt x="80" y="240"/>
                    <a:pt x="84" y="243"/>
                  </a:cubicBezTo>
                  <a:cubicBezTo>
                    <a:pt x="95" y="250"/>
                    <a:pt x="98" y="265"/>
                    <a:pt x="91" y="276"/>
                  </a:cubicBezTo>
                  <a:cubicBezTo>
                    <a:pt x="90" y="277"/>
                    <a:pt x="90" y="278"/>
                    <a:pt x="89" y="279"/>
                  </a:cubicBezTo>
                  <a:cubicBezTo>
                    <a:pt x="98" y="282"/>
                    <a:pt x="107" y="285"/>
                    <a:pt x="116" y="287"/>
                  </a:cubicBezTo>
                  <a:cubicBezTo>
                    <a:pt x="116" y="286"/>
                    <a:pt x="116" y="285"/>
                    <a:pt x="116" y="283"/>
                  </a:cubicBezTo>
                  <a:cubicBezTo>
                    <a:pt x="117" y="270"/>
                    <a:pt x="127" y="260"/>
                    <a:pt x="140" y="260"/>
                  </a:cubicBezTo>
                  <a:cubicBezTo>
                    <a:pt x="140" y="260"/>
                    <a:pt x="141" y="260"/>
                    <a:pt x="141" y="260"/>
                  </a:cubicBezTo>
                  <a:cubicBezTo>
                    <a:pt x="154" y="261"/>
                    <a:pt x="165" y="272"/>
                    <a:pt x="164" y="285"/>
                  </a:cubicBezTo>
                  <a:cubicBezTo>
                    <a:pt x="164" y="286"/>
                    <a:pt x="164" y="287"/>
                    <a:pt x="164" y="288"/>
                  </a:cubicBezTo>
                  <a:cubicBezTo>
                    <a:pt x="173" y="287"/>
                    <a:pt x="182" y="285"/>
                    <a:pt x="191" y="282"/>
                  </a:cubicBezTo>
                  <a:cubicBezTo>
                    <a:pt x="191" y="281"/>
                    <a:pt x="190" y="280"/>
                    <a:pt x="190" y="279"/>
                  </a:cubicBezTo>
                  <a:cubicBezTo>
                    <a:pt x="183" y="267"/>
                    <a:pt x="188" y="253"/>
                    <a:pt x="200" y="247"/>
                  </a:cubicBezTo>
                  <a:cubicBezTo>
                    <a:pt x="203" y="245"/>
                    <a:pt x="207" y="244"/>
                    <a:pt x="211" y="244"/>
                  </a:cubicBezTo>
                  <a:cubicBezTo>
                    <a:pt x="219" y="244"/>
                    <a:pt x="228" y="248"/>
                    <a:pt x="232" y="257"/>
                  </a:cubicBezTo>
                  <a:cubicBezTo>
                    <a:pt x="232" y="257"/>
                    <a:pt x="233" y="258"/>
                    <a:pt x="233" y="259"/>
                  </a:cubicBezTo>
                  <a:cubicBezTo>
                    <a:pt x="241" y="253"/>
                    <a:pt x="248" y="247"/>
                    <a:pt x="254" y="240"/>
                  </a:cubicBezTo>
                  <a:cubicBezTo>
                    <a:pt x="253" y="239"/>
                    <a:pt x="252" y="239"/>
                    <a:pt x="251" y="239"/>
                  </a:cubicBezTo>
                  <a:cubicBezTo>
                    <a:pt x="240" y="231"/>
                    <a:pt x="236" y="217"/>
                    <a:pt x="243" y="205"/>
                  </a:cubicBezTo>
                  <a:cubicBezTo>
                    <a:pt x="248" y="198"/>
                    <a:pt x="256" y="194"/>
                    <a:pt x="264" y="194"/>
                  </a:cubicBezTo>
                  <a:cubicBezTo>
                    <a:pt x="268" y="194"/>
                    <a:pt x="272" y="195"/>
                    <a:pt x="276" y="198"/>
                  </a:cubicBezTo>
                  <a:cubicBezTo>
                    <a:pt x="277" y="198"/>
                    <a:pt x="278" y="199"/>
                    <a:pt x="279" y="200"/>
                  </a:cubicBezTo>
                  <a:cubicBezTo>
                    <a:pt x="282" y="191"/>
                    <a:pt x="285" y="182"/>
                    <a:pt x="287" y="173"/>
                  </a:cubicBezTo>
                  <a:cubicBezTo>
                    <a:pt x="286" y="173"/>
                    <a:pt x="285" y="173"/>
                    <a:pt x="284" y="173"/>
                  </a:cubicBezTo>
                  <a:cubicBezTo>
                    <a:pt x="284" y="173"/>
                    <a:pt x="284" y="173"/>
                    <a:pt x="284" y="173"/>
                  </a:cubicBezTo>
                  <a:cubicBezTo>
                    <a:pt x="271" y="172"/>
                    <a:pt x="260" y="161"/>
                    <a:pt x="261" y="148"/>
                  </a:cubicBezTo>
                  <a:cubicBezTo>
                    <a:pt x="261" y="135"/>
                    <a:pt x="272" y="125"/>
                    <a:pt x="285" y="125"/>
                  </a:cubicBezTo>
                  <a:cubicBezTo>
                    <a:pt x="285" y="125"/>
                    <a:pt x="285" y="125"/>
                    <a:pt x="286" y="125"/>
                  </a:cubicBezTo>
                  <a:cubicBezTo>
                    <a:pt x="287" y="125"/>
                    <a:pt x="287" y="125"/>
                    <a:pt x="288" y="125"/>
                  </a:cubicBezTo>
                  <a:cubicBezTo>
                    <a:pt x="287" y="116"/>
                    <a:pt x="285" y="107"/>
                    <a:pt x="282" y="98"/>
                  </a:cubicBezTo>
                  <a:cubicBezTo>
                    <a:pt x="281" y="98"/>
                    <a:pt x="280" y="99"/>
                    <a:pt x="280" y="99"/>
                  </a:cubicBezTo>
                  <a:cubicBezTo>
                    <a:pt x="276" y="101"/>
                    <a:pt x="272" y="102"/>
                    <a:pt x="268" y="102"/>
                  </a:cubicBezTo>
                  <a:cubicBezTo>
                    <a:pt x="260" y="102"/>
                    <a:pt x="252" y="98"/>
                    <a:pt x="247" y="89"/>
                  </a:cubicBezTo>
                  <a:cubicBezTo>
                    <a:pt x="241" y="78"/>
                    <a:pt x="245" y="63"/>
                    <a:pt x="257" y="57"/>
                  </a:cubicBezTo>
                  <a:cubicBezTo>
                    <a:pt x="258" y="57"/>
                    <a:pt x="259" y="56"/>
                    <a:pt x="259" y="56"/>
                  </a:cubicBezTo>
                  <a:cubicBezTo>
                    <a:pt x="254" y="49"/>
                    <a:pt x="247" y="42"/>
                    <a:pt x="240" y="36"/>
                  </a:cubicBezTo>
                  <a:cubicBezTo>
                    <a:pt x="240" y="36"/>
                    <a:pt x="240" y="37"/>
                    <a:pt x="239" y="38"/>
                  </a:cubicBezTo>
                  <a:cubicBezTo>
                    <a:pt x="235" y="45"/>
                    <a:pt x="227" y="49"/>
                    <a:pt x="219" y="49"/>
                  </a:cubicBezTo>
                  <a:cubicBezTo>
                    <a:pt x="215" y="49"/>
                    <a:pt x="210" y="48"/>
                    <a:pt x="206" y="46"/>
                  </a:cubicBezTo>
                  <a:cubicBezTo>
                    <a:pt x="195" y="39"/>
                    <a:pt x="192" y="24"/>
                    <a:pt x="199" y="13"/>
                  </a:cubicBezTo>
                  <a:cubicBezTo>
                    <a:pt x="199" y="12"/>
                    <a:pt x="200" y="11"/>
                    <a:pt x="200" y="10"/>
                  </a:cubicBezTo>
                  <a:cubicBezTo>
                    <a:pt x="192" y="7"/>
                    <a:pt x="182" y="4"/>
                    <a:pt x="173" y="2"/>
                  </a:cubicBezTo>
                  <a:cubicBezTo>
                    <a:pt x="173" y="3"/>
                    <a:pt x="174" y="4"/>
                    <a:pt x="173" y="5"/>
                  </a:cubicBezTo>
                  <a:cubicBezTo>
                    <a:pt x="173" y="18"/>
                    <a:pt x="162" y="28"/>
                    <a:pt x="150" y="28"/>
                  </a:cubicBezTo>
                  <a:cubicBezTo>
                    <a:pt x="149" y="28"/>
                    <a:pt x="149" y="28"/>
                    <a:pt x="149" y="28"/>
                  </a:cubicBezTo>
                  <a:cubicBezTo>
                    <a:pt x="135" y="28"/>
                    <a:pt x="125" y="17"/>
                    <a:pt x="126" y="3"/>
                  </a:cubicBezTo>
                  <a:cubicBezTo>
                    <a:pt x="126" y="2"/>
                    <a:pt x="126" y="1"/>
                    <a:pt x="126" y="0"/>
                  </a:cubicBezTo>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98" name="íślïḓè"/>
            <p:cNvSpPr/>
            <p:nvPr/>
          </p:nvSpPr>
          <p:spPr bwMode="auto">
            <a:xfrm>
              <a:off x="6027738" y="2076450"/>
              <a:ext cx="428625" cy="447675"/>
            </a:xfrm>
            <a:custGeom>
              <a:avLst/>
              <a:gdLst>
                <a:gd name="T0" fmla="*/ 102 w 104"/>
                <a:gd name="T1" fmla="*/ 79 h 109"/>
                <a:gd name="T2" fmla="*/ 52 w 104"/>
                <a:gd name="T3" fmla="*/ 17 h 109"/>
                <a:gd name="T4" fmla="*/ 36 w 104"/>
                <a:gd name="T5" fmla="*/ 6 h 109"/>
                <a:gd name="T6" fmla="*/ 18 w 104"/>
                <a:gd name="T7" fmla="*/ 2 h 109"/>
                <a:gd name="T8" fmla="*/ 4 w 104"/>
                <a:gd name="T9" fmla="*/ 14 h 109"/>
                <a:gd name="T10" fmla="*/ 0 w 104"/>
                <a:gd name="T11" fmla="*/ 32 h 109"/>
                <a:gd name="T12" fmla="*/ 14 w 104"/>
                <a:gd name="T13" fmla="*/ 55 h 109"/>
                <a:gd name="T14" fmla="*/ 35 w 104"/>
                <a:gd name="T15" fmla="*/ 54 h 109"/>
                <a:gd name="T16" fmla="*/ 64 w 104"/>
                <a:gd name="T17" fmla="*/ 89 h 109"/>
                <a:gd name="T18" fmla="*/ 92 w 104"/>
                <a:gd name="T19" fmla="*/ 103 h 109"/>
                <a:gd name="T20" fmla="*/ 99 w 104"/>
                <a:gd name="T21" fmla="*/ 90 h 109"/>
                <a:gd name="T22" fmla="*/ 102 w 104"/>
                <a:gd name="T23" fmla="*/ 7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09">
                  <a:moveTo>
                    <a:pt x="102" y="79"/>
                  </a:moveTo>
                  <a:cubicBezTo>
                    <a:pt x="94" y="63"/>
                    <a:pt x="62" y="25"/>
                    <a:pt x="52" y="17"/>
                  </a:cubicBezTo>
                  <a:cubicBezTo>
                    <a:pt x="48" y="12"/>
                    <a:pt x="42" y="9"/>
                    <a:pt x="36" y="6"/>
                  </a:cubicBezTo>
                  <a:cubicBezTo>
                    <a:pt x="30" y="4"/>
                    <a:pt x="24" y="0"/>
                    <a:pt x="18" y="2"/>
                  </a:cubicBezTo>
                  <a:cubicBezTo>
                    <a:pt x="12" y="4"/>
                    <a:pt x="7" y="9"/>
                    <a:pt x="4" y="14"/>
                  </a:cubicBezTo>
                  <a:cubicBezTo>
                    <a:pt x="1" y="20"/>
                    <a:pt x="0" y="26"/>
                    <a:pt x="0" y="32"/>
                  </a:cubicBezTo>
                  <a:cubicBezTo>
                    <a:pt x="0" y="42"/>
                    <a:pt x="5" y="50"/>
                    <a:pt x="14" y="55"/>
                  </a:cubicBezTo>
                  <a:cubicBezTo>
                    <a:pt x="21" y="58"/>
                    <a:pt x="29" y="58"/>
                    <a:pt x="35" y="54"/>
                  </a:cubicBezTo>
                  <a:cubicBezTo>
                    <a:pt x="44" y="67"/>
                    <a:pt x="54" y="78"/>
                    <a:pt x="64" y="89"/>
                  </a:cubicBezTo>
                  <a:cubicBezTo>
                    <a:pt x="69" y="94"/>
                    <a:pt x="85" y="109"/>
                    <a:pt x="92" y="103"/>
                  </a:cubicBezTo>
                  <a:cubicBezTo>
                    <a:pt x="95" y="101"/>
                    <a:pt x="97" y="93"/>
                    <a:pt x="99" y="90"/>
                  </a:cubicBezTo>
                  <a:cubicBezTo>
                    <a:pt x="101" y="87"/>
                    <a:pt x="104" y="82"/>
                    <a:pt x="102" y="79"/>
                  </a:cubicBezTo>
                  <a:close/>
                </a:path>
              </a:pathLst>
            </a:custGeom>
            <a:solidFill>
              <a:srgbClr val="D49E8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99" name="iṧļïḍe"/>
            <p:cNvSpPr/>
            <p:nvPr/>
          </p:nvSpPr>
          <p:spPr bwMode="auto">
            <a:xfrm>
              <a:off x="5794376" y="4148138"/>
              <a:ext cx="171450" cy="415925"/>
            </a:xfrm>
            <a:custGeom>
              <a:avLst/>
              <a:gdLst>
                <a:gd name="T0" fmla="*/ 6 w 42"/>
                <a:gd name="T1" fmla="*/ 64 h 101"/>
                <a:gd name="T2" fmla="*/ 12 w 42"/>
                <a:gd name="T3" fmla="*/ 87 h 101"/>
                <a:gd name="T4" fmla="*/ 26 w 42"/>
                <a:gd name="T5" fmla="*/ 97 h 101"/>
                <a:gd name="T6" fmla="*/ 39 w 42"/>
                <a:gd name="T7" fmla="*/ 98 h 101"/>
                <a:gd name="T8" fmla="*/ 41 w 42"/>
                <a:gd name="T9" fmla="*/ 83 h 101"/>
                <a:gd name="T10" fmla="*/ 42 w 42"/>
                <a:gd name="T11" fmla="*/ 63 h 101"/>
                <a:gd name="T12" fmla="*/ 40 w 42"/>
                <a:gd name="T13" fmla="*/ 26 h 101"/>
                <a:gd name="T14" fmla="*/ 15 w 42"/>
                <a:gd name="T15" fmla="*/ 3 h 101"/>
                <a:gd name="T16" fmla="*/ 1 w 42"/>
                <a:gd name="T17" fmla="*/ 28 h 101"/>
                <a:gd name="T18" fmla="*/ 6 w 42"/>
                <a:gd name="T19" fmla="*/ 6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01">
                  <a:moveTo>
                    <a:pt x="6" y="64"/>
                  </a:moveTo>
                  <a:cubicBezTo>
                    <a:pt x="7" y="71"/>
                    <a:pt x="9" y="79"/>
                    <a:pt x="12" y="87"/>
                  </a:cubicBezTo>
                  <a:cubicBezTo>
                    <a:pt x="13" y="92"/>
                    <a:pt x="21" y="95"/>
                    <a:pt x="26" y="97"/>
                  </a:cubicBezTo>
                  <a:cubicBezTo>
                    <a:pt x="30" y="100"/>
                    <a:pt x="35" y="101"/>
                    <a:pt x="39" y="98"/>
                  </a:cubicBezTo>
                  <a:cubicBezTo>
                    <a:pt x="42" y="95"/>
                    <a:pt x="41" y="87"/>
                    <a:pt x="41" y="83"/>
                  </a:cubicBezTo>
                  <a:cubicBezTo>
                    <a:pt x="42" y="76"/>
                    <a:pt x="42" y="70"/>
                    <a:pt x="42" y="63"/>
                  </a:cubicBezTo>
                  <a:cubicBezTo>
                    <a:pt x="42" y="51"/>
                    <a:pt x="41" y="38"/>
                    <a:pt x="40" y="26"/>
                  </a:cubicBezTo>
                  <a:cubicBezTo>
                    <a:pt x="39" y="13"/>
                    <a:pt x="32" y="0"/>
                    <a:pt x="15" y="3"/>
                  </a:cubicBezTo>
                  <a:cubicBezTo>
                    <a:pt x="2" y="5"/>
                    <a:pt x="0" y="17"/>
                    <a:pt x="1" y="28"/>
                  </a:cubicBezTo>
                  <a:cubicBezTo>
                    <a:pt x="2" y="40"/>
                    <a:pt x="3" y="52"/>
                    <a:pt x="6" y="64"/>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00" name="iṡľïḍé"/>
            <p:cNvSpPr/>
            <p:nvPr/>
          </p:nvSpPr>
          <p:spPr bwMode="auto">
            <a:xfrm>
              <a:off x="6172201" y="4186238"/>
              <a:ext cx="173038" cy="352425"/>
            </a:xfrm>
            <a:custGeom>
              <a:avLst/>
              <a:gdLst>
                <a:gd name="T0" fmla="*/ 42 w 42"/>
                <a:gd name="T1" fmla="*/ 76 h 86"/>
                <a:gd name="T2" fmla="*/ 39 w 42"/>
                <a:gd name="T3" fmla="*/ 80 h 86"/>
                <a:gd name="T4" fmla="*/ 34 w 42"/>
                <a:gd name="T5" fmla="*/ 84 h 86"/>
                <a:gd name="T6" fmla="*/ 13 w 42"/>
                <a:gd name="T7" fmla="*/ 86 h 86"/>
                <a:gd name="T8" fmla="*/ 0 w 42"/>
                <a:gd name="T9" fmla="*/ 7 h 86"/>
                <a:gd name="T10" fmla="*/ 38 w 42"/>
                <a:gd name="T11" fmla="*/ 12 h 86"/>
                <a:gd name="T12" fmla="*/ 42 w 42"/>
                <a:gd name="T13" fmla="*/ 76 h 86"/>
              </a:gdLst>
              <a:ahLst/>
              <a:cxnLst>
                <a:cxn ang="0">
                  <a:pos x="T0" y="T1"/>
                </a:cxn>
                <a:cxn ang="0">
                  <a:pos x="T2" y="T3"/>
                </a:cxn>
                <a:cxn ang="0">
                  <a:pos x="T4" y="T5"/>
                </a:cxn>
                <a:cxn ang="0">
                  <a:pos x="T6" y="T7"/>
                </a:cxn>
                <a:cxn ang="0">
                  <a:pos x="T8" y="T9"/>
                </a:cxn>
                <a:cxn ang="0">
                  <a:pos x="T10" y="T11"/>
                </a:cxn>
                <a:cxn ang="0">
                  <a:pos x="T12" y="T13"/>
                </a:cxn>
              </a:cxnLst>
              <a:rect l="0" t="0" r="r" b="b"/>
              <a:pathLst>
                <a:path w="42" h="86">
                  <a:moveTo>
                    <a:pt x="42" y="76"/>
                  </a:moveTo>
                  <a:cubicBezTo>
                    <a:pt x="41" y="78"/>
                    <a:pt x="40" y="79"/>
                    <a:pt x="39" y="80"/>
                  </a:cubicBezTo>
                  <a:cubicBezTo>
                    <a:pt x="39" y="83"/>
                    <a:pt x="36" y="84"/>
                    <a:pt x="34" y="84"/>
                  </a:cubicBezTo>
                  <a:cubicBezTo>
                    <a:pt x="27" y="85"/>
                    <a:pt x="20" y="86"/>
                    <a:pt x="13" y="86"/>
                  </a:cubicBezTo>
                  <a:cubicBezTo>
                    <a:pt x="9" y="61"/>
                    <a:pt x="2" y="33"/>
                    <a:pt x="0" y="7"/>
                  </a:cubicBezTo>
                  <a:cubicBezTo>
                    <a:pt x="7" y="7"/>
                    <a:pt x="34" y="0"/>
                    <a:pt x="38" y="12"/>
                  </a:cubicBezTo>
                  <a:cubicBezTo>
                    <a:pt x="41" y="19"/>
                    <a:pt x="42" y="71"/>
                    <a:pt x="42" y="76"/>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01" name="iṧļîḋé"/>
            <p:cNvSpPr/>
            <p:nvPr/>
          </p:nvSpPr>
          <p:spPr bwMode="auto">
            <a:xfrm>
              <a:off x="5913438" y="1776413"/>
              <a:ext cx="193675" cy="377825"/>
            </a:xfrm>
            <a:custGeom>
              <a:avLst/>
              <a:gdLst>
                <a:gd name="T0" fmla="*/ 45 w 47"/>
                <a:gd name="T1" fmla="*/ 56 h 92"/>
                <a:gd name="T2" fmla="*/ 46 w 47"/>
                <a:gd name="T3" fmla="*/ 54 h 92"/>
                <a:gd name="T4" fmla="*/ 43 w 47"/>
                <a:gd name="T5" fmla="*/ 35 h 92"/>
                <a:gd name="T6" fmla="*/ 35 w 47"/>
                <a:gd name="T7" fmla="*/ 23 h 92"/>
                <a:gd name="T8" fmla="*/ 29 w 47"/>
                <a:gd name="T9" fmla="*/ 10 h 92"/>
                <a:gd name="T10" fmla="*/ 7 w 47"/>
                <a:gd name="T11" fmla="*/ 9 h 92"/>
                <a:gd name="T12" fmla="*/ 12 w 47"/>
                <a:gd name="T13" fmla="*/ 26 h 92"/>
                <a:gd name="T14" fmla="*/ 10 w 47"/>
                <a:gd name="T15" fmla="*/ 45 h 92"/>
                <a:gd name="T16" fmla="*/ 3 w 47"/>
                <a:gd name="T17" fmla="*/ 61 h 92"/>
                <a:gd name="T18" fmla="*/ 0 w 47"/>
                <a:gd name="T19" fmla="*/ 81 h 92"/>
                <a:gd name="T20" fmla="*/ 4 w 47"/>
                <a:gd name="T21" fmla="*/ 90 h 92"/>
                <a:gd name="T22" fmla="*/ 13 w 47"/>
                <a:gd name="T23" fmla="*/ 90 h 92"/>
                <a:gd name="T24" fmla="*/ 45 w 47"/>
                <a:gd name="T25" fmla="*/ 5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2">
                  <a:moveTo>
                    <a:pt x="45" y="56"/>
                  </a:moveTo>
                  <a:cubicBezTo>
                    <a:pt x="45" y="55"/>
                    <a:pt x="46" y="55"/>
                    <a:pt x="46" y="54"/>
                  </a:cubicBezTo>
                  <a:cubicBezTo>
                    <a:pt x="47" y="47"/>
                    <a:pt x="46" y="41"/>
                    <a:pt x="43" y="35"/>
                  </a:cubicBezTo>
                  <a:cubicBezTo>
                    <a:pt x="41" y="31"/>
                    <a:pt x="37" y="27"/>
                    <a:pt x="35" y="23"/>
                  </a:cubicBezTo>
                  <a:cubicBezTo>
                    <a:pt x="33" y="19"/>
                    <a:pt x="32" y="14"/>
                    <a:pt x="29" y="10"/>
                  </a:cubicBezTo>
                  <a:cubicBezTo>
                    <a:pt x="24" y="1"/>
                    <a:pt x="12" y="0"/>
                    <a:pt x="7" y="9"/>
                  </a:cubicBezTo>
                  <a:cubicBezTo>
                    <a:pt x="3" y="17"/>
                    <a:pt x="10" y="20"/>
                    <a:pt x="12" y="26"/>
                  </a:cubicBezTo>
                  <a:cubicBezTo>
                    <a:pt x="14" y="32"/>
                    <a:pt x="11" y="39"/>
                    <a:pt x="10" y="45"/>
                  </a:cubicBezTo>
                  <a:cubicBezTo>
                    <a:pt x="8" y="50"/>
                    <a:pt x="5" y="55"/>
                    <a:pt x="3" y="61"/>
                  </a:cubicBezTo>
                  <a:cubicBezTo>
                    <a:pt x="1" y="67"/>
                    <a:pt x="0" y="74"/>
                    <a:pt x="0" y="81"/>
                  </a:cubicBezTo>
                  <a:cubicBezTo>
                    <a:pt x="1" y="84"/>
                    <a:pt x="1" y="88"/>
                    <a:pt x="4" y="90"/>
                  </a:cubicBezTo>
                  <a:cubicBezTo>
                    <a:pt x="7" y="92"/>
                    <a:pt x="10" y="91"/>
                    <a:pt x="13" y="90"/>
                  </a:cubicBezTo>
                  <a:cubicBezTo>
                    <a:pt x="29" y="86"/>
                    <a:pt x="42" y="72"/>
                    <a:pt x="45" y="56"/>
                  </a:cubicBezTo>
                  <a:close/>
                </a:path>
              </a:pathLst>
            </a:custGeom>
            <a:solidFill>
              <a:srgbClr val="EB57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02" name="îsḻiḑé"/>
            <p:cNvSpPr/>
            <p:nvPr/>
          </p:nvSpPr>
          <p:spPr bwMode="auto">
            <a:xfrm>
              <a:off x="5600701" y="2524125"/>
              <a:ext cx="403225" cy="1854200"/>
            </a:xfrm>
            <a:custGeom>
              <a:avLst/>
              <a:gdLst>
                <a:gd name="T0" fmla="*/ 93 w 98"/>
                <a:gd name="T1" fmla="*/ 59 h 451"/>
                <a:gd name="T2" fmla="*/ 93 w 98"/>
                <a:gd name="T3" fmla="*/ 59 h 451"/>
                <a:gd name="T4" fmla="*/ 85 w 98"/>
                <a:gd name="T5" fmla="*/ 25 h 451"/>
                <a:gd name="T6" fmla="*/ 44 w 98"/>
                <a:gd name="T7" fmla="*/ 14 h 451"/>
                <a:gd name="T8" fmla="*/ 34 w 98"/>
                <a:gd name="T9" fmla="*/ 28 h 451"/>
                <a:gd name="T10" fmla="*/ 6 w 98"/>
                <a:gd name="T11" fmla="*/ 108 h 451"/>
                <a:gd name="T12" fmla="*/ 4 w 98"/>
                <a:gd name="T13" fmla="*/ 197 h 451"/>
                <a:gd name="T14" fmla="*/ 11 w 98"/>
                <a:gd name="T15" fmla="*/ 270 h 451"/>
                <a:gd name="T16" fmla="*/ 39 w 98"/>
                <a:gd name="T17" fmla="*/ 451 h 451"/>
                <a:gd name="T18" fmla="*/ 93 w 98"/>
                <a:gd name="T19" fmla="*/ 448 h 451"/>
                <a:gd name="T20" fmla="*/ 94 w 98"/>
                <a:gd name="T21" fmla="*/ 222 h 451"/>
                <a:gd name="T22" fmla="*/ 93 w 98"/>
                <a:gd name="T23" fmla="*/ 59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451">
                  <a:moveTo>
                    <a:pt x="93" y="59"/>
                  </a:moveTo>
                  <a:cubicBezTo>
                    <a:pt x="93" y="59"/>
                    <a:pt x="93" y="59"/>
                    <a:pt x="93" y="59"/>
                  </a:cubicBezTo>
                  <a:cubicBezTo>
                    <a:pt x="92" y="47"/>
                    <a:pt x="90" y="36"/>
                    <a:pt x="85" y="25"/>
                  </a:cubicBezTo>
                  <a:cubicBezTo>
                    <a:pt x="77" y="11"/>
                    <a:pt x="57" y="0"/>
                    <a:pt x="44" y="14"/>
                  </a:cubicBezTo>
                  <a:cubicBezTo>
                    <a:pt x="40" y="18"/>
                    <a:pt x="37" y="23"/>
                    <a:pt x="34" y="28"/>
                  </a:cubicBezTo>
                  <a:cubicBezTo>
                    <a:pt x="21" y="53"/>
                    <a:pt x="12" y="80"/>
                    <a:pt x="6" y="108"/>
                  </a:cubicBezTo>
                  <a:cubicBezTo>
                    <a:pt x="0" y="138"/>
                    <a:pt x="1" y="167"/>
                    <a:pt x="4" y="197"/>
                  </a:cubicBezTo>
                  <a:cubicBezTo>
                    <a:pt x="6" y="221"/>
                    <a:pt x="8" y="246"/>
                    <a:pt x="11" y="270"/>
                  </a:cubicBezTo>
                  <a:cubicBezTo>
                    <a:pt x="16" y="308"/>
                    <a:pt x="39" y="451"/>
                    <a:pt x="39" y="451"/>
                  </a:cubicBezTo>
                  <a:cubicBezTo>
                    <a:pt x="57" y="450"/>
                    <a:pt x="75" y="449"/>
                    <a:pt x="93" y="448"/>
                  </a:cubicBezTo>
                  <a:cubicBezTo>
                    <a:pt x="89" y="373"/>
                    <a:pt x="90" y="297"/>
                    <a:pt x="94" y="222"/>
                  </a:cubicBezTo>
                  <a:cubicBezTo>
                    <a:pt x="97" y="168"/>
                    <a:pt x="98" y="114"/>
                    <a:pt x="93" y="59"/>
                  </a:cubicBez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03" name="işḻîďé"/>
            <p:cNvSpPr/>
            <p:nvPr/>
          </p:nvSpPr>
          <p:spPr bwMode="auto">
            <a:xfrm>
              <a:off x="5905501" y="2532063"/>
              <a:ext cx="473075" cy="1854200"/>
            </a:xfrm>
            <a:custGeom>
              <a:avLst/>
              <a:gdLst>
                <a:gd name="T0" fmla="*/ 114 w 115"/>
                <a:gd name="T1" fmla="*/ 444 h 451"/>
                <a:gd name="T2" fmla="*/ 114 w 115"/>
                <a:gd name="T3" fmla="*/ 432 h 451"/>
                <a:gd name="T4" fmla="*/ 102 w 115"/>
                <a:gd name="T5" fmla="*/ 237 h 451"/>
                <a:gd name="T6" fmla="*/ 89 w 115"/>
                <a:gd name="T7" fmla="*/ 137 h 451"/>
                <a:gd name="T8" fmla="*/ 60 w 115"/>
                <a:gd name="T9" fmla="*/ 64 h 451"/>
                <a:gd name="T10" fmla="*/ 23 w 115"/>
                <a:gd name="T11" fmla="*/ 11 h 451"/>
                <a:gd name="T12" fmla="*/ 1 w 115"/>
                <a:gd name="T13" fmla="*/ 25 h 451"/>
                <a:gd name="T14" fmla="*/ 0 w 115"/>
                <a:gd name="T15" fmla="*/ 80 h 451"/>
                <a:gd name="T16" fmla="*/ 7 w 115"/>
                <a:gd name="T17" fmla="*/ 187 h 451"/>
                <a:gd name="T18" fmla="*/ 42 w 115"/>
                <a:gd name="T19" fmla="*/ 362 h 451"/>
                <a:gd name="T20" fmla="*/ 65 w 115"/>
                <a:gd name="T21" fmla="*/ 450 h 451"/>
                <a:gd name="T22" fmla="*/ 114 w 115"/>
                <a:gd name="T23" fmla="*/ 444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451">
                  <a:moveTo>
                    <a:pt x="114" y="444"/>
                  </a:moveTo>
                  <a:cubicBezTo>
                    <a:pt x="115" y="444"/>
                    <a:pt x="114" y="433"/>
                    <a:pt x="114" y="432"/>
                  </a:cubicBezTo>
                  <a:cubicBezTo>
                    <a:pt x="111" y="367"/>
                    <a:pt x="107" y="302"/>
                    <a:pt x="102" y="237"/>
                  </a:cubicBezTo>
                  <a:cubicBezTo>
                    <a:pt x="100" y="204"/>
                    <a:pt x="97" y="170"/>
                    <a:pt x="89" y="137"/>
                  </a:cubicBezTo>
                  <a:cubicBezTo>
                    <a:pt x="83" y="112"/>
                    <a:pt x="74" y="87"/>
                    <a:pt x="60" y="64"/>
                  </a:cubicBezTo>
                  <a:cubicBezTo>
                    <a:pt x="50" y="47"/>
                    <a:pt x="41" y="22"/>
                    <a:pt x="23" y="11"/>
                  </a:cubicBezTo>
                  <a:cubicBezTo>
                    <a:pt x="5" y="0"/>
                    <a:pt x="2" y="10"/>
                    <a:pt x="1" y="25"/>
                  </a:cubicBezTo>
                  <a:cubicBezTo>
                    <a:pt x="1" y="43"/>
                    <a:pt x="0" y="61"/>
                    <a:pt x="0" y="80"/>
                  </a:cubicBezTo>
                  <a:cubicBezTo>
                    <a:pt x="0" y="116"/>
                    <a:pt x="3" y="152"/>
                    <a:pt x="7" y="187"/>
                  </a:cubicBezTo>
                  <a:cubicBezTo>
                    <a:pt x="14" y="246"/>
                    <a:pt x="29" y="304"/>
                    <a:pt x="42" y="362"/>
                  </a:cubicBezTo>
                  <a:cubicBezTo>
                    <a:pt x="43" y="368"/>
                    <a:pt x="56" y="451"/>
                    <a:pt x="65" y="450"/>
                  </a:cubicBezTo>
                  <a:cubicBezTo>
                    <a:pt x="81" y="448"/>
                    <a:pt x="98" y="446"/>
                    <a:pt x="114" y="444"/>
                  </a:cubicBez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05" name="í$1îḍé"/>
            <p:cNvSpPr/>
            <p:nvPr/>
          </p:nvSpPr>
          <p:spPr bwMode="auto">
            <a:xfrm>
              <a:off x="5722938" y="1808163"/>
              <a:ext cx="374650" cy="511175"/>
            </a:xfrm>
            <a:custGeom>
              <a:avLst/>
              <a:gdLst>
                <a:gd name="T0" fmla="*/ 90 w 91"/>
                <a:gd name="T1" fmla="*/ 82 h 124"/>
                <a:gd name="T2" fmla="*/ 66 w 91"/>
                <a:gd name="T3" fmla="*/ 77 h 124"/>
                <a:gd name="T4" fmla="*/ 60 w 91"/>
                <a:gd name="T5" fmla="*/ 52 h 124"/>
                <a:gd name="T6" fmla="*/ 69 w 91"/>
                <a:gd name="T7" fmla="*/ 49 h 124"/>
                <a:gd name="T8" fmla="*/ 74 w 91"/>
                <a:gd name="T9" fmla="*/ 32 h 124"/>
                <a:gd name="T10" fmla="*/ 71 w 91"/>
                <a:gd name="T11" fmla="*/ 14 h 124"/>
                <a:gd name="T12" fmla="*/ 55 w 91"/>
                <a:gd name="T13" fmla="*/ 1 h 124"/>
                <a:gd name="T14" fmla="*/ 40 w 91"/>
                <a:gd name="T15" fmla="*/ 2 h 124"/>
                <a:gd name="T16" fmla="*/ 28 w 91"/>
                <a:gd name="T17" fmla="*/ 8 h 124"/>
                <a:gd name="T18" fmla="*/ 23 w 91"/>
                <a:gd name="T19" fmla="*/ 21 h 124"/>
                <a:gd name="T20" fmla="*/ 27 w 91"/>
                <a:gd name="T21" fmla="*/ 37 h 124"/>
                <a:gd name="T22" fmla="*/ 25 w 91"/>
                <a:gd name="T23" fmla="*/ 62 h 124"/>
                <a:gd name="T24" fmla="*/ 2 w 91"/>
                <a:gd name="T25" fmla="*/ 86 h 124"/>
                <a:gd name="T26" fmla="*/ 2 w 91"/>
                <a:gd name="T27" fmla="*/ 92 h 124"/>
                <a:gd name="T28" fmla="*/ 3 w 91"/>
                <a:gd name="T29" fmla="*/ 97 h 124"/>
                <a:gd name="T30" fmla="*/ 4 w 91"/>
                <a:gd name="T31" fmla="*/ 102 h 124"/>
                <a:gd name="T32" fmla="*/ 4 w 91"/>
                <a:gd name="T33" fmla="*/ 103 h 124"/>
                <a:gd name="T34" fmla="*/ 4 w 91"/>
                <a:gd name="T35" fmla="*/ 103 h 124"/>
                <a:gd name="T36" fmla="*/ 11 w 91"/>
                <a:gd name="T37" fmla="*/ 113 h 124"/>
                <a:gd name="T38" fmla="*/ 40 w 91"/>
                <a:gd name="T39" fmla="*/ 123 h 124"/>
                <a:gd name="T40" fmla="*/ 41 w 91"/>
                <a:gd name="T41" fmla="*/ 123 h 124"/>
                <a:gd name="T42" fmla="*/ 41 w 91"/>
                <a:gd name="T43" fmla="*/ 123 h 124"/>
                <a:gd name="T44" fmla="*/ 87 w 91"/>
                <a:gd name="T45" fmla="*/ 93 h 124"/>
                <a:gd name="T46" fmla="*/ 87 w 91"/>
                <a:gd name="T47" fmla="*/ 93 h 124"/>
                <a:gd name="T48" fmla="*/ 90 w 91"/>
                <a:gd name="T49" fmla="*/ 8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1" h="124">
                  <a:moveTo>
                    <a:pt x="90" y="82"/>
                  </a:moveTo>
                  <a:cubicBezTo>
                    <a:pt x="82" y="81"/>
                    <a:pt x="73" y="83"/>
                    <a:pt x="66" y="77"/>
                  </a:cubicBezTo>
                  <a:cubicBezTo>
                    <a:pt x="59" y="71"/>
                    <a:pt x="59" y="61"/>
                    <a:pt x="60" y="52"/>
                  </a:cubicBezTo>
                  <a:cubicBezTo>
                    <a:pt x="63" y="53"/>
                    <a:pt x="66" y="51"/>
                    <a:pt x="69" y="49"/>
                  </a:cubicBezTo>
                  <a:cubicBezTo>
                    <a:pt x="73" y="44"/>
                    <a:pt x="73" y="38"/>
                    <a:pt x="74" y="32"/>
                  </a:cubicBezTo>
                  <a:cubicBezTo>
                    <a:pt x="74" y="26"/>
                    <a:pt x="74" y="20"/>
                    <a:pt x="71" y="14"/>
                  </a:cubicBezTo>
                  <a:cubicBezTo>
                    <a:pt x="68" y="8"/>
                    <a:pt x="62" y="3"/>
                    <a:pt x="55" y="1"/>
                  </a:cubicBezTo>
                  <a:cubicBezTo>
                    <a:pt x="50" y="0"/>
                    <a:pt x="45" y="0"/>
                    <a:pt x="40" y="2"/>
                  </a:cubicBezTo>
                  <a:cubicBezTo>
                    <a:pt x="36" y="3"/>
                    <a:pt x="31" y="5"/>
                    <a:pt x="28" y="8"/>
                  </a:cubicBezTo>
                  <a:cubicBezTo>
                    <a:pt x="24" y="11"/>
                    <a:pt x="23" y="16"/>
                    <a:pt x="23" y="21"/>
                  </a:cubicBezTo>
                  <a:cubicBezTo>
                    <a:pt x="22" y="26"/>
                    <a:pt x="23" y="33"/>
                    <a:pt x="27" y="37"/>
                  </a:cubicBezTo>
                  <a:cubicBezTo>
                    <a:pt x="28" y="46"/>
                    <a:pt x="27" y="54"/>
                    <a:pt x="25" y="62"/>
                  </a:cubicBezTo>
                  <a:cubicBezTo>
                    <a:pt x="21" y="73"/>
                    <a:pt x="12" y="81"/>
                    <a:pt x="2" y="86"/>
                  </a:cubicBezTo>
                  <a:cubicBezTo>
                    <a:pt x="0" y="88"/>
                    <a:pt x="1" y="90"/>
                    <a:pt x="2" y="92"/>
                  </a:cubicBezTo>
                  <a:cubicBezTo>
                    <a:pt x="2" y="94"/>
                    <a:pt x="2" y="96"/>
                    <a:pt x="3" y="97"/>
                  </a:cubicBezTo>
                  <a:cubicBezTo>
                    <a:pt x="3" y="99"/>
                    <a:pt x="3" y="100"/>
                    <a:pt x="4" y="102"/>
                  </a:cubicBezTo>
                  <a:cubicBezTo>
                    <a:pt x="4" y="103"/>
                    <a:pt x="4" y="103"/>
                    <a:pt x="4" y="103"/>
                  </a:cubicBezTo>
                  <a:cubicBezTo>
                    <a:pt x="4" y="103"/>
                    <a:pt x="4" y="103"/>
                    <a:pt x="4" y="103"/>
                  </a:cubicBezTo>
                  <a:cubicBezTo>
                    <a:pt x="5" y="107"/>
                    <a:pt x="8" y="111"/>
                    <a:pt x="11" y="113"/>
                  </a:cubicBezTo>
                  <a:cubicBezTo>
                    <a:pt x="19" y="120"/>
                    <a:pt x="30" y="124"/>
                    <a:pt x="40" y="123"/>
                  </a:cubicBezTo>
                  <a:cubicBezTo>
                    <a:pt x="40" y="123"/>
                    <a:pt x="40" y="123"/>
                    <a:pt x="41" y="123"/>
                  </a:cubicBezTo>
                  <a:cubicBezTo>
                    <a:pt x="41" y="123"/>
                    <a:pt x="41" y="123"/>
                    <a:pt x="41" y="123"/>
                  </a:cubicBezTo>
                  <a:cubicBezTo>
                    <a:pt x="61" y="123"/>
                    <a:pt x="81" y="113"/>
                    <a:pt x="87" y="93"/>
                  </a:cubicBezTo>
                  <a:cubicBezTo>
                    <a:pt x="87" y="93"/>
                    <a:pt x="87" y="93"/>
                    <a:pt x="87" y="93"/>
                  </a:cubicBezTo>
                  <a:cubicBezTo>
                    <a:pt x="88" y="89"/>
                    <a:pt x="91" y="86"/>
                    <a:pt x="90" y="82"/>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06" name="ïšlídê"/>
            <p:cNvSpPr/>
            <p:nvPr/>
          </p:nvSpPr>
          <p:spPr bwMode="auto">
            <a:xfrm>
              <a:off x="5567363" y="1685925"/>
              <a:ext cx="436563" cy="488950"/>
            </a:xfrm>
            <a:custGeom>
              <a:avLst/>
              <a:gdLst>
                <a:gd name="T0" fmla="*/ 101 w 106"/>
                <a:gd name="T1" fmla="*/ 15 h 119"/>
                <a:gd name="T2" fmla="*/ 101 w 106"/>
                <a:gd name="T3" fmla="*/ 14 h 119"/>
                <a:gd name="T4" fmla="*/ 76 w 106"/>
                <a:gd name="T5" fmla="*/ 2 h 119"/>
                <a:gd name="T6" fmla="*/ 49 w 106"/>
                <a:gd name="T7" fmla="*/ 9 h 119"/>
                <a:gd name="T8" fmla="*/ 41 w 106"/>
                <a:gd name="T9" fmla="*/ 25 h 119"/>
                <a:gd name="T10" fmla="*/ 21 w 106"/>
                <a:gd name="T11" fmla="*/ 46 h 119"/>
                <a:gd name="T12" fmla="*/ 4 w 106"/>
                <a:gd name="T13" fmla="*/ 69 h 119"/>
                <a:gd name="T14" fmla="*/ 3 w 106"/>
                <a:gd name="T15" fmla="*/ 97 h 119"/>
                <a:gd name="T16" fmla="*/ 22 w 106"/>
                <a:gd name="T17" fmla="*/ 117 h 119"/>
                <a:gd name="T18" fmla="*/ 33 w 106"/>
                <a:gd name="T19" fmla="*/ 119 h 119"/>
                <a:gd name="T20" fmla="*/ 41 w 106"/>
                <a:gd name="T21" fmla="*/ 118 h 119"/>
                <a:gd name="T22" fmla="*/ 49 w 106"/>
                <a:gd name="T23" fmla="*/ 115 h 119"/>
                <a:gd name="T24" fmla="*/ 64 w 106"/>
                <a:gd name="T25" fmla="*/ 103 h 119"/>
                <a:gd name="T26" fmla="*/ 70 w 106"/>
                <a:gd name="T27" fmla="*/ 93 h 119"/>
                <a:gd name="T28" fmla="*/ 74 w 106"/>
                <a:gd name="T29" fmla="*/ 78 h 119"/>
                <a:gd name="T30" fmla="*/ 73 w 106"/>
                <a:gd name="T31" fmla="*/ 70 h 119"/>
                <a:gd name="T32" fmla="*/ 70 w 106"/>
                <a:gd name="T33" fmla="*/ 64 h 119"/>
                <a:gd name="T34" fmla="*/ 68 w 106"/>
                <a:gd name="T35" fmla="*/ 64 h 119"/>
                <a:gd name="T36" fmla="*/ 64 w 106"/>
                <a:gd name="T37" fmla="*/ 60 h 119"/>
                <a:gd name="T38" fmla="*/ 67 w 106"/>
                <a:gd name="T39" fmla="*/ 52 h 119"/>
                <a:gd name="T40" fmla="*/ 70 w 106"/>
                <a:gd name="T41" fmla="*/ 52 h 119"/>
                <a:gd name="T42" fmla="*/ 70 w 106"/>
                <a:gd name="T43" fmla="*/ 48 h 119"/>
                <a:gd name="T44" fmla="*/ 74 w 106"/>
                <a:gd name="T45" fmla="*/ 49 h 119"/>
                <a:gd name="T46" fmla="*/ 102 w 106"/>
                <a:gd name="T47" fmla="*/ 40 h 119"/>
                <a:gd name="T48" fmla="*/ 101 w 106"/>
                <a:gd name="T49" fmla="*/ 1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119">
                  <a:moveTo>
                    <a:pt x="101" y="15"/>
                  </a:moveTo>
                  <a:cubicBezTo>
                    <a:pt x="101" y="14"/>
                    <a:pt x="101" y="14"/>
                    <a:pt x="101" y="14"/>
                  </a:cubicBezTo>
                  <a:cubicBezTo>
                    <a:pt x="96" y="7"/>
                    <a:pt x="84" y="3"/>
                    <a:pt x="76" y="2"/>
                  </a:cubicBezTo>
                  <a:cubicBezTo>
                    <a:pt x="67" y="0"/>
                    <a:pt x="56" y="3"/>
                    <a:pt x="49" y="9"/>
                  </a:cubicBezTo>
                  <a:cubicBezTo>
                    <a:pt x="44" y="14"/>
                    <a:pt x="43" y="18"/>
                    <a:pt x="41" y="25"/>
                  </a:cubicBezTo>
                  <a:cubicBezTo>
                    <a:pt x="38" y="34"/>
                    <a:pt x="29" y="39"/>
                    <a:pt x="21" y="46"/>
                  </a:cubicBezTo>
                  <a:cubicBezTo>
                    <a:pt x="14" y="52"/>
                    <a:pt x="8" y="60"/>
                    <a:pt x="4" y="69"/>
                  </a:cubicBezTo>
                  <a:cubicBezTo>
                    <a:pt x="0" y="77"/>
                    <a:pt x="0" y="88"/>
                    <a:pt x="3" y="97"/>
                  </a:cubicBezTo>
                  <a:cubicBezTo>
                    <a:pt x="6" y="106"/>
                    <a:pt x="13" y="114"/>
                    <a:pt x="22" y="117"/>
                  </a:cubicBezTo>
                  <a:cubicBezTo>
                    <a:pt x="26" y="118"/>
                    <a:pt x="29" y="119"/>
                    <a:pt x="33" y="119"/>
                  </a:cubicBezTo>
                  <a:cubicBezTo>
                    <a:pt x="36" y="119"/>
                    <a:pt x="38" y="119"/>
                    <a:pt x="41" y="118"/>
                  </a:cubicBezTo>
                  <a:cubicBezTo>
                    <a:pt x="44" y="118"/>
                    <a:pt x="47" y="116"/>
                    <a:pt x="49" y="115"/>
                  </a:cubicBezTo>
                  <a:cubicBezTo>
                    <a:pt x="55" y="112"/>
                    <a:pt x="60" y="107"/>
                    <a:pt x="64" y="103"/>
                  </a:cubicBezTo>
                  <a:cubicBezTo>
                    <a:pt x="66" y="100"/>
                    <a:pt x="69" y="96"/>
                    <a:pt x="70" y="93"/>
                  </a:cubicBezTo>
                  <a:cubicBezTo>
                    <a:pt x="72" y="88"/>
                    <a:pt x="74" y="83"/>
                    <a:pt x="74" y="78"/>
                  </a:cubicBezTo>
                  <a:cubicBezTo>
                    <a:pt x="74" y="75"/>
                    <a:pt x="74" y="73"/>
                    <a:pt x="73" y="70"/>
                  </a:cubicBezTo>
                  <a:cubicBezTo>
                    <a:pt x="73" y="69"/>
                    <a:pt x="71" y="63"/>
                    <a:pt x="70" y="64"/>
                  </a:cubicBezTo>
                  <a:cubicBezTo>
                    <a:pt x="69" y="64"/>
                    <a:pt x="69" y="64"/>
                    <a:pt x="68" y="64"/>
                  </a:cubicBezTo>
                  <a:cubicBezTo>
                    <a:pt x="66" y="63"/>
                    <a:pt x="64" y="62"/>
                    <a:pt x="64" y="60"/>
                  </a:cubicBezTo>
                  <a:cubicBezTo>
                    <a:pt x="62" y="56"/>
                    <a:pt x="64" y="53"/>
                    <a:pt x="67" y="52"/>
                  </a:cubicBezTo>
                  <a:cubicBezTo>
                    <a:pt x="68" y="52"/>
                    <a:pt x="69" y="52"/>
                    <a:pt x="70" y="52"/>
                  </a:cubicBezTo>
                  <a:cubicBezTo>
                    <a:pt x="70" y="51"/>
                    <a:pt x="70" y="50"/>
                    <a:pt x="70" y="48"/>
                  </a:cubicBezTo>
                  <a:cubicBezTo>
                    <a:pt x="71" y="49"/>
                    <a:pt x="73" y="49"/>
                    <a:pt x="74" y="49"/>
                  </a:cubicBezTo>
                  <a:cubicBezTo>
                    <a:pt x="84" y="50"/>
                    <a:pt x="96" y="51"/>
                    <a:pt x="102" y="40"/>
                  </a:cubicBezTo>
                  <a:cubicBezTo>
                    <a:pt x="106" y="33"/>
                    <a:pt x="106" y="21"/>
                    <a:pt x="101" y="15"/>
                  </a:cubicBezTo>
                  <a:close/>
                </a:path>
              </a:pathLst>
            </a:custGeom>
            <a:solidFill>
              <a:srgbClr val="EB57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07" name="ïṣļide"/>
            <p:cNvSpPr/>
            <p:nvPr/>
          </p:nvSpPr>
          <p:spPr bwMode="auto">
            <a:xfrm>
              <a:off x="5683251" y="2138363"/>
              <a:ext cx="455613" cy="561975"/>
            </a:xfrm>
            <a:custGeom>
              <a:avLst/>
              <a:gdLst>
                <a:gd name="T0" fmla="*/ 0 w 111"/>
                <a:gd name="T1" fmla="*/ 129 h 137"/>
                <a:gd name="T2" fmla="*/ 34 w 111"/>
                <a:gd name="T3" fmla="*/ 131 h 137"/>
                <a:gd name="T4" fmla="*/ 103 w 111"/>
                <a:gd name="T5" fmla="*/ 137 h 137"/>
                <a:gd name="T6" fmla="*/ 105 w 111"/>
                <a:gd name="T7" fmla="*/ 89 h 137"/>
                <a:gd name="T8" fmla="*/ 109 w 111"/>
                <a:gd name="T9" fmla="*/ 48 h 137"/>
                <a:gd name="T10" fmla="*/ 105 w 111"/>
                <a:gd name="T11" fmla="*/ 15 h 137"/>
                <a:gd name="T12" fmla="*/ 104 w 111"/>
                <a:gd name="T13" fmla="*/ 2 h 137"/>
                <a:gd name="T14" fmla="*/ 94 w 111"/>
                <a:gd name="T15" fmla="*/ 0 h 137"/>
                <a:gd name="T16" fmla="*/ 89 w 111"/>
                <a:gd name="T17" fmla="*/ 20 h 137"/>
                <a:gd name="T18" fmla="*/ 53 w 111"/>
                <a:gd name="T19" fmla="*/ 32 h 137"/>
                <a:gd name="T20" fmla="*/ 17 w 111"/>
                <a:gd name="T21" fmla="*/ 5 h 137"/>
                <a:gd name="T22" fmla="*/ 5 w 111"/>
                <a:gd name="T23" fmla="*/ 9 h 137"/>
                <a:gd name="T24" fmla="*/ 4 w 111"/>
                <a:gd name="T25" fmla="*/ 62 h 137"/>
                <a:gd name="T26" fmla="*/ 2 w 111"/>
                <a:gd name="T27" fmla="*/ 122 h 137"/>
                <a:gd name="T28" fmla="*/ 0 w 111"/>
                <a:gd name="T29" fmla="*/ 12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 h="137">
                  <a:moveTo>
                    <a:pt x="0" y="129"/>
                  </a:moveTo>
                  <a:cubicBezTo>
                    <a:pt x="11" y="129"/>
                    <a:pt x="22" y="130"/>
                    <a:pt x="34" y="131"/>
                  </a:cubicBezTo>
                  <a:cubicBezTo>
                    <a:pt x="57" y="132"/>
                    <a:pt x="80" y="134"/>
                    <a:pt x="103" y="137"/>
                  </a:cubicBezTo>
                  <a:cubicBezTo>
                    <a:pt x="102" y="121"/>
                    <a:pt x="102" y="105"/>
                    <a:pt x="105" y="89"/>
                  </a:cubicBezTo>
                  <a:cubicBezTo>
                    <a:pt x="107" y="76"/>
                    <a:pt x="111" y="62"/>
                    <a:pt x="109" y="48"/>
                  </a:cubicBezTo>
                  <a:cubicBezTo>
                    <a:pt x="108" y="37"/>
                    <a:pt x="105" y="27"/>
                    <a:pt x="105" y="15"/>
                  </a:cubicBezTo>
                  <a:cubicBezTo>
                    <a:pt x="105" y="12"/>
                    <a:pt x="106" y="5"/>
                    <a:pt x="104" y="2"/>
                  </a:cubicBezTo>
                  <a:cubicBezTo>
                    <a:pt x="94" y="0"/>
                    <a:pt x="94" y="0"/>
                    <a:pt x="94" y="0"/>
                  </a:cubicBezTo>
                  <a:cubicBezTo>
                    <a:pt x="93" y="0"/>
                    <a:pt x="93" y="16"/>
                    <a:pt x="89" y="20"/>
                  </a:cubicBezTo>
                  <a:cubicBezTo>
                    <a:pt x="84" y="24"/>
                    <a:pt x="76" y="34"/>
                    <a:pt x="53" y="32"/>
                  </a:cubicBezTo>
                  <a:cubicBezTo>
                    <a:pt x="37" y="31"/>
                    <a:pt x="22" y="12"/>
                    <a:pt x="17" y="5"/>
                  </a:cubicBezTo>
                  <a:cubicBezTo>
                    <a:pt x="13" y="6"/>
                    <a:pt x="6" y="8"/>
                    <a:pt x="5" y="9"/>
                  </a:cubicBezTo>
                  <a:cubicBezTo>
                    <a:pt x="3" y="12"/>
                    <a:pt x="5" y="46"/>
                    <a:pt x="4" y="62"/>
                  </a:cubicBezTo>
                  <a:cubicBezTo>
                    <a:pt x="2" y="81"/>
                    <a:pt x="6" y="103"/>
                    <a:pt x="2" y="122"/>
                  </a:cubicBezTo>
                  <a:cubicBezTo>
                    <a:pt x="1" y="124"/>
                    <a:pt x="0" y="127"/>
                    <a:pt x="0" y="12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08" name="îṧ1îḋé"/>
            <p:cNvSpPr/>
            <p:nvPr/>
          </p:nvSpPr>
          <p:spPr bwMode="auto">
            <a:xfrm>
              <a:off x="5526088" y="2174875"/>
              <a:ext cx="276225" cy="620713"/>
            </a:xfrm>
            <a:custGeom>
              <a:avLst/>
              <a:gdLst>
                <a:gd name="T0" fmla="*/ 61 w 67"/>
                <a:gd name="T1" fmla="*/ 143 h 151"/>
                <a:gd name="T2" fmla="*/ 37 w 67"/>
                <a:gd name="T3" fmla="*/ 145 h 151"/>
                <a:gd name="T4" fmla="*/ 31 w 67"/>
                <a:gd name="T5" fmla="*/ 134 h 151"/>
                <a:gd name="T6" fmla="*/ 12 w 67"/>
                <a:gd name="T7" fmla="*/ 74 h 151"/>
                <a:gd name="T8" fmla="*/ 7 w 67"/>
                <a:gd name="T9" fmla="*/ 21 h 151"/>
                <a:gd name="T10" fmla="*/ 45 w 67"/>
                <a:gd name="T11" fmla="*/ 0 h 151"/>
                <a:gd name="T12" fmla="*/ 50 w 67"/>
                <a:gd name="T13" fmla="*/ 13 h 151"/>
                <a:gd name="T14" fmla="*/ 48 w 67"/>
                <a:gd name="T15" fmla="*/ 57 h 151"/>
                <a:gd name="T16" fmla="*/ 54 w 67"/>
                <a:gd name="T17" fmla="*/ 86 h 151"/>
                <a:gd name="T18" fmla="*/ 60 w 67"/>
                <a:gd name="T19" fmla="*/ 112 h 151"/>
                <a:gd name="T20" fmla="*/ 62 w 67"/>
                <a:gd name="T21" fmla="*/ 142 h 151"/>
                <a:gd name="T22" fmla="*/ 61 w 67"/>
                <a:gd name="T23" fmla="*/ 14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151">
                  <a:moveTo>
                    <a:pt x="61" y="143"/>
                  </a:moveTo>
                  <a:cubicBezTo>
                    <a:pt x="56" y="149"/>
                    <a:pt x="43" y="151"/>
                    <a:pt x="37" y="145"/>
                  </a:cubicBezTo>
                  <a:cubicBezTo>
                    <a:pt x="34" y="142"/>
                    <a:pt x="33" y="138"/>
                    <a:pt x="31" y="134"/>
                  </a:cubicBezTo>
                  <a:cubicBezTo>
                    <a:pt x="24" y="115"/>
                    <a:pt x="18" y="95"/>
                    <a:pt x="12" y="74"/>
                  </a:cubicBezTo>
                  <a:cubicBezTo>
                    <a:pt x="8" y="58"/>
                    <a:pt x="0" y="39"/>
                    <a:pt x="7" y="21"/>
                  </a:cubicBezTo>
                  <a:cubicBezTo>
                    <a:pt x="14" y="7"/>
                    <a:pt x="30" y="2"/>
                    <a:pt x="45" y="0"/>
                  </a:cubicBezTo>
                  <a:cubicBezTo>
                    <a:pt x="47" y="3"/>
                    <a:pt x="48" y="8"/>
                    <a:pt x="50" y="13"/>
                  </a:cubicBezTo>
                  <a:cubicBezTo>
                    <a:pt x="53" y="21"/>
                    <a:pt x="63" y="46"/>
                    <a:pt x="48" y="57"/>
                  </a:cubicBezTo>
                  <a:cubicBezTo>
                    <a:pt x="48" y="57"/>
                    <a:pt x="50" y="63"/>
                    <a:pt x="54" y="86"/>
                  </a:cubicBezTo>
                  <a:cubicBezTo>
                    <a:pt x="56" y="95"/>
                    <a:pt x="59" y="103"/>
                    <a:pt x="60" y="112"/>
                  </a:cubicBezTo>
                  <a:cubicBezTo>
                    <a:pt x="62" y="121"/>
                    <a:pt x="67" y="134"/>
                    <a:pt x="62" y="142"/>
                  </a:cubicBezTo>
                  <a:lnTo>
                    <a:pt x="61" y="143"/>
                  </a:ln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09" name="íšlïḓè"/>
            <p:cNvSpPr/>
            <p:nvPr/>
          </p:nvSpPr>
          <p:spPr bwMode="auto">
            <a:xfrm>
              <a:off x="5632451" y="2314575"/>
              <a:ext cx="387350" cy="501650"/>
            </a:xfrm>
            <a:custGeom>
              <a:avLst/>
              <a:gdLst>
                <a:gd name="T0" fmla="*/ 9 w 94"/>
                <a:gd name="T1" fmla="*/ 82 h 122"/>
                <a:gd name="T2" fmla="*/ 28 w 94"/>
                <a:gd name="T3" fmla="*/ 115 h 122"/>
                <a:gd name="T4" fmla="*/ 42 w 94"/>
                <a:gd name="T5" fmla="*/ 102 h 122"/>
                <a:gd name="T6" fmla="*/ 74 w 94"/>
                <a:gd name="T7" fmla="*/ 48 h 122"/>
                <a:gd name="T8" fmla="*/ 82 w 94"/>
                <a:gd name="T9" fmla="*/ 30 h 122"/>
                <a:gd name="T10" fmla="*/ 87 w 94"/>
                <a:gd name="T11" fmla="*/ 22 h 122"/>
                <a:gd name="T12" fmla="*/ 93 w 94"/>
                <a:gd name="T13" fmla="*/ 15 h 122"/>
                <a:gd name="T14" fmla="*/ 77 w 94"/>
                <a:gd name="T15" fmla="*/ 0 h 122"/>
                <a:gd name="T16" fmla="*/ 61 w 94"/>
                <a:gd name="T17" fmla="*/ 19 h 122"/>
                <a:gd name="T18" fmla="*/ 9 w 94"/>
                <a:gd name="T19" fmla="*/ 8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22">
                  <a:moveTo>
                    <a:pt x="9" y="82"/>
                  </a:moveTo>
                  <a:cubicBezTo>
                    <a:pt x="0" y="96"/>
                    <a:pt x="8" y="122"/>
                    <a:pt x="28" y="115"/>
                  </a:cubicBezTo>
                  <a:cubicBezTo>
                    <a:pt x="34" y="112"/>
                    <a:pt x="38" y="107"/>
                    <a:pt x="42" y="102"/>
                  </a:cubicBezTo>
                  <a:cubicBezTo>
                    <a:pt x="55" y="85"/>
                    <a:pt x="66" y="67"/>
                    <a:pt x="74" y="48"/>
                  </a:cubicBezTo>
                  <a:cubicBezTo>
                    <a:pt x="77" y="42"/>
                    <a:pt x="79" y="36"/>
                    <a:pt x="82" y="30"/>
                  </a:cubicBezTo>
                  <a:cubicBezTo>
                    <a:pt x="84" y="27"/>
                    <a:pt x="85" y="24"/>
                    <a:pt x="87" y="22"/>
                  </a:cubicBezTo>
                  <a:cubicBezTo>
                    <a:pt x="88" y="20"/>
                    <a:pt x="92" y="17"/>
                    <a:pt x="93" y="15"/>
                  </a:cubicBezTo>
                  <a:cubicBezTo>
                    <a:pt x="94" y="11"/>
                    <a:pt x="82" y="1"/>
                    <a:pt x="77" y="0"/>
                  </a:cubicBezTo>
                  <a:cubicBezTo>
                    <a:pt x="77" y="0"/>
                    <a:pt x="67" y="13"/>
                    <a:pt x="61" y="19"/>
                  </a:cubicBezTo>
                  <a:cubicBezTo>
                    <a:pt x="46" y="37"/>
                    <a:pt x="24" y="57"/>
                    <a:pt x="9" y="82"/>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10" name="iṣľïḍè"/>
            <p:cNvSpPr/>
            <p:nvPr/>
          </p:nvSpPr>
          <p:spPr bwMode="auto">
            <a:xfrm>
              <a:off x="6102351" y="2335213"/>
              <a:ext cx="439738" cy="354013"/>
            </a:xfrm>
            <a:custGeom>
              <a:avLst/>
              <a:gdLst>
                <a:gd name="T0" fmla="*/ 48 w 107"/>
                <a:gd name="T1" fmla="*/ 22 h 86"/>
                <a:gd name="T2" fmla="*/ 31 w 107"/>
                <a:gd name="T3" fmla="*/ 41 h 86"/>
                <a:gd name="T4" fmla="*/ 6 w 107"/>
                <a:gd name="T5" fmla="*/ 67 h 86"/>
                <a:gd name="T6" fmla="*/ 2 w 107"/>
                <a:gd name="T7" fmla="*/ 71 h 86"/>
                <a:gd name="T8" fmla="*/ 11 w 107"/>
                <a:gd name="T9" fmla="*/ 85 h 86"/>
                <a:gd name="T10" fmla="*/ 23 w 107"/>
                <a:gd name="T11" fmla="*/ 78 h 86"/>
                <a:gd name="T12" fmla="*/ 78 w 107"/>
                <a:gd name="T13" fmla="*/ 9 h 86"/>
                <a:gd name="T14" fmla="*/ 53 w 107"/>
                <a:gd name="T15" fmla="*/ 17 h 86"/>
                <a:gd name="T16" fmla="*/ 48 w 107"/>
                <a:gd name="T17" fmla="*/ 2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86">
                  <a:moveTo>
                    <a:pt x="48" y="22"/>
                  </a:moveTo>
                  <a:cubicBezTo>
                    <a:pt x="42" y="28"/>
                    <a:pt x="37" y="35"/>
                    <a:pt x="31" y="41"/>
                  </a:cubicBezTo>
                  <a:cubicBezTo>
                    <a:pt x="22" y="49"/>
                    <a:pt x="14" y="58"/>
                    <a:pt x="6" y="67"/>
                  </a:cubicBezTo>
                  <a:cubicBezTo>
                    <a:pt x="4" y="68"/>
                    <a:pt x="3" y="70"/>
                    <a:pt x="2" y="71"/>
                  </a:cubicBezTo>
                  <a:cubicBezTo>
                    <a:pt x="0" y="77"/>
                    <a:pt x="4" y="86"/>
                    <a:pt x="11" y="85"/>
                  </a:cubicBezTo>
                  <a:cubicBezTo>
                    <a:pt x="15" y="84"/>
                    <a:pt x="19" y="80"/>
                    <a:pt x="23" y="78"/>
                  </a:cubicBezTo>
                  <a:cubicBezTo>
                    <a:pt x="39" y="69"/>
                    <a:pt x="107" y="34"/>
                    <a:pt x="78" y="9"/>
                  </a:cubicBezTo>
                  <a:cubicBezTo>
                    <a:pt x="68" y="0"/>
                    <a:pt x="59" y="10"/>
                    <a:pt x="53" y="17"/>
                  </a:cubicBezTo>
                  <a:cubicBezTo>
                    <a:pt x="51" y="19"/>
                    <a:pt x="49" y="20"/>
                    <a:pt x="48" y="22"/>
                  </a:cubicBezTo>
                  <a:close/>
                </a:path>
              </a:pathLst>
            </a:custGeom>
            <a:solidFill>
              <a:srgbClr val="D49E8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11" name="îṥlïḑè"/>
            <p:cNvSpPr/>
            <p:nvPr/>
          </p:nvSpPr>
          <p:spPr bwMode="auto">
            <a:xfrm>
              <a:off x="6007101" y="2055813"/>
              <a:ext cx="231775" cy="307975"/>
            </a:xfrm>
            <a:custGeom>
              <a:avLst/>
              <a:gdLst>
                <a:gd name="T0" fmla="*/ 49 w 56"/>
                <a:gd name="T1" fmla="*/ 75 h 75"/>
                <a:gd name="T2" fmla="*/ 7 w 56"/>
                <a:gd name="T3" fmla="*/ 75 h 75"/>
                <a:gd name="T4" fmla="*/ 0 w 56"/>
                <a:gd name="T5" fmla="*/ 68 h 75"/>
                <a:gd name="T6" fmla="*/ 0 w 56"/>
                <a:gd name="T7" fmla="*/ 7 h 75"/>
                <a:gd name="T8" fmla="*/ 7 w 56"/>
                <a:gd name="T9" fmla="*/ 0 h 75"/>
                <a:gd name="T10" fmla="*/ 49 w 56"/>
                <a:gd name="T11" fmla="*/ 0 h 75"/>
                <a:gd name="T12" fmla="*/ 56 w 56"/>
                <a:gd name="T13" fmla="*/ 7 h 75"/>
                <a:gd name="T14" fmla="*/ 56 w 56"/>
                <a:gd name="T15" fmla="*/ 68 h 75"/>
                <a:gd name="T16" fmla="*/ 49 w 56"/>
                <a:gd name="T1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49" y="75"/>
                  </a:moveTo>
                  <a:cubicBezTo>
                    <a:pt x="7" y="75"/>
                    <a:pt x="7" y="75"/>
                    <a:pt x="7" y="75"/>
                  </a:cubicBezTo>
                  <a:cubicBezTo>
                    <a:pt x="3" y="75"/>
                    <a:pt x="0" y="72"/>
                    <a:pt x="0" y="68"/>
                  </a:cubicBezTo>
                  <a:cubicBezTo>
                    <a:pt x="0" y="7"/>
                    <a:pt x="0" y="7"/>
                    <a:pt x="0" y="7"/>
                  </a:cubicBezTo>
                  <a:cubicBezTo>
                    <a:pt x="0" y="3"/>
                    <a:pt x="3" y="0"/>
                    <a:pt x="7" y="0"/>
                  </a:cubicBezTo>
                  <a:cubicBezTo>
                    <a:pt x="49" y="0"/>
                    <a:pt x="49" y="0"/>
                    <a:pt x="49" y="0"/>
                  </a:cubicBezTo>
                  <a:cubicBezTo>
                    <a:pt x="53" y="0"/>
                    <a:pt x="56" y="3"/>
                    <a:pt x="56" y="7"/>
                  </a:cubicBezTo>
                  <a:cubicBezTo>
                    <a:pt x="56" y="68"/>
                    <a:pt x="56" y="68"/>
                    <a:pt x="56" y="68"/>
                  </a:cubicBezTo>
                  <a:cubicBezTo>
                    <a:pt x="56" y="72"/>
                    <a:pt x="53" y="75"/>
                    <a:pt x="49" y="75"/>
                  </a:cubicBezTo>
                  <a:close/>
                </a:path>
              </a:pathLst>
            </a:custGeom>
            <a:solidFill>
              <a:srgbClr val="1E24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12" name="íś1iḋê"/>
            <p:cNvSpPr/>
            <p:nvPr/>
          </p:nvSpPr>
          <p:spPr bwMode="auto">
            <a:xfrm>
              <a:off x="5983288" y="2187575"/>
              <a:ext cx="144463" cy="77788"/>
            </a:xfrm>
            <a:custGeom>
              <a:avLst/>
              <a:gdLst>
                <a:gd name="T0" fmla="*/ 29 w 35"/>
                <a:gd name="T1" fmla="*/ 1 h 19"/>
                <a:gd name="T2" fmla="*/ 4 w 35"/>
                <a:gd name="T3" fmla="*/ 12 h 19"/>
                <a:gd name="T4" fmla="*/ 8 w 35"/>
                <a:gd name="T5" fmla="*/ 17 h 19"/>
                <a:gd name="T6" fmla="*/ 31 w 35"/>
                <a:gd name="T7" fmla="*/ 7 h 19"/>
                <a:gd name="T8" fmla="*/ 29 w 35"/>
                <a:gd name="T9" fmla="*/ 1 h 19"/>
              </a:gdLst>
              <a:ahLst/>
              <a:cxnLst>
                <a:cxn ang="0">
                  <a:pos x="T0" y="T1"/>
                </a:cxn>
                <a:cxn ang="0">
                  <a:pos x="T2" y="T3"/>
                </a:cxn>
                <a:cxn ang="0">
                  <a:pos x="T4" y="T5"/>
                </a:cxn>
                <a:cxn ang="0">
                  <a:pos x="T6" y="T7"/>
                </a:cxn>
                <a:cxn ang="0">
                  <a:pos x="T8" y="T9"/>
                </a:cxn>
              </a:cxnLst>
              <a:rect l="0" t="0" r="r" b="b"/>
              <a:pathLst>
                <a:path w="35" h="19">
                  <a:moveTo>
                    <a:pt x="29" y="1"/>
                  </a:moveTo>
                  <a:cubicBezTo>
                    <a:pt x="20" y="3"/>
                    <a:pt x="12" y="5"/>
                    <a:pt x="4" y="12"/>
                  </a:cubicBezTo>
                  <a:cubicBezTo>
                    <a:pt x="0" y="16"/>
                    <a:pt x="4" y="19"/>
                    <a:pt x="8" y="17"/>
                  </a:cubicBezTo>
                  <a:cubicBezTo>
                    <a:pt x="15" y="12"/>
                    <a:pt x="22" y="9"/>
                    <a:pt x="31" y="7"/>
                  </a:cubicBezTo>
                  <a:cubicBezTo>
                    <a:pt x="35" y="6"/>
                    <a:pt x="33" y="0"/>
                    <a:pt x="29" y="1"/>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13" name="iSḷïďe"/>
            <p:cNvSpPr/>
            <p:nvPr/>
          </p:nvSpPr>
          <p:spPr bwMode="auto">
            <a:xfrm>
              <a:off x="5995988" y="2211388"/>
              <a:ext cx="155575" cy="82550"/>
            </a:xfrm>
            <a:custGeom>
              <a:avLst/>
              <a:gdLst>
                <a:gd name="T0" fmla="*/ 32 w 38"/>
                <a:gd name="T1" fmla="*/ 1 h 20"/>
                <a:gd name="T2" fmla="*/ 4 w 38"/>
                <a:gd name="T3" fmla="*/ 13 h 20"/>
                <a:gd name="T4" fmla="*/ 7 w 38"/>
                <a:gd name="T5" fmla="*/ 18 h 20"/>
                <a:gd name="T6" fmla="*/ 34 w 38"/>
                <a:gd name="T7" fmla="*/ 7 h 20"/>
                <a:gd name="T8" fmla="*/ 32 w 38"/>
                <a:gd name="T9" fmla="*/ 1 h 20"/>
              </a:gdLst>
              <a:ahLst/>
              <a:cxnLst>
                <a:cxn ang="0">
                  <a:pos x="T0" y="T1"/>
                </a:cxn>
                <a:cxn ang="0">
                  <a:pos x="T2" y="T3"/>
                </a:cxn>
                <a:cxn ang="0">
                  <a:pos x="T4" y="T5"/>
                </a:cxn>
                <a:cxn ang="0">
                  <a:pos x="T6" y="T7"/>
                </a:cxn>
                <a:cxn ang="0">
                  <a:pos x="T8" y="T9"/>
                </a:cxn>
              </a:cxnLst>
              <a:rect l="0" t="0" r="r" b="b"/>
              <a:pathLst>
                <a:path w="38" h="20">
                  <a:moveTo>
                    <a:pt x="32" y="1"/>
                  </a:moveTo>
                  <a:cubicBezTo>
                    <a:pt x="22" y="4"/>
                    <a:pt x="13" y="8"/>
                    <a:pt x="4" y="13"/>
                  </a:cubicBezTo>
                  <a:cubicBezTo>
                    <a:pt x="0" y="14"/>
                    <a:pt x="3" y="20"/>
                    <a:pt x="7" y="18"/>
                  </a:cubicBezTo>
                  <a:cubicBezTo>
                    <a:pt x="16" y="14"/>
                    <a:pt x="24" y="10"/>
                    <a:pt x="34" y="7"/>
                  </a:cubicBezTo>
                  <a:cubicBezTo>
                    <a:pt x="38" y="6"/>
                    <a:pt x="36" y="0"/>
                    <a:pt x="32" y="1"/>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14" name="îṧḻîdé"/>
            <p:cNvSpPr/>
            <p:nvPr/>
          </p:nvSpPr>
          <p:spPr bwMode="auto">
            <a:xfrm>
              <a:off x="6011863" y="2249488"/>
              <a:ext cx="127000" cy="73025"/>
            </a:xfrm>
            <a:custGeom>
              <a:avLst/>
              <a:gdLst>
                <a:gd name="T0" fmla="*/ 28 w 31"/>
                <a:gd name="T1" fmla="*/ 1 h 18"/>
                <a:gd name="T2" fmla="*/ 22 w 31"/>
                <a:gd name="T3" fmla="*/ 2 h 18"/>
                <a:gd name="T4" fmla="*/ 16 w 31"/>
                <a:gd name="T5" fmla="*/ 4 h 18"/>
                <a:gd name="T6" fmla="*/ 3 w 31"/>
                <a:gd name="T7" fmla="*/ 10 h 18"/>
                <a:gd name="T8" fmla="*/ 6 w 31"/>
                <a:gd name="T9" fmla="*/ 16 h 18"/>
                <a:gd name="T10" fmla="*/ 17 w 31"/>
                <a:gd name="T11" fmla="*/ 10 h 18"/>
                <a:gd name="T12" fmla="*/ 22 w 31"/>
                <a:gd name="T13" fmla="*/ 8 h 18"/>
                <a:gd name="T14" fmla="*/ 24 w 31"/>
                <a:gd name="T15" fmla="*/ 7 h 18"/>
                <a:gd name="T16" fmla="*/ 27 w 31"/>
                <a:gd name="T17" fmla="*/ 7 h 18"/>
                <a:gd name="T18" fmla="*/ 29 w 31"/>
                <a:gd name="T19" fmla="*/ 6 h 18"/>
                <a:gd name="T20" fmla="*/ 29 w 31"/>
                <a:gd name="T21" fmla="*/ 6 h 18"/>
                <a:gd name="T22" fmla="*/ 28 w 31"/>
                <a:gd name="T23"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28" y="1"/>
                  </a:moveTo>
                  <a:cubicBezTo>
                    <a:pt x="26" y="0"/>
                    <a:pt x="24" y="1"/>
                    <a:pt x="22" y="2"/>
                  </a:cubicBezTo>
                  <a:cubicBezTo>
                    <a:pt x="20" y="2"/>
                    <a:pt x="18" y="3"/>
                    <a:pt x="16" y="4"/>
                  </a:cubicBezTo>
                  <a:cubicBezTo>
                    <a:pt x="11" y="6"/>
                    <a:pt x="7" y="8"/>
                    <a:pt x="3" y="10"/>
                  </a:cubicBezTo>
                  <a:cubicBezTo>
                    <a:pt x="0" y="12"/>
                    <a:pt x="3" y="18"/>
                    <a:pt x="6" y="16"/>
                  </a:cubicBezTo>
                  <a:cubicBezTo>
                    <a:pt x="10" y="14"/>
                    <a:pt x="13" y="12"/>
                    <a:pt x="17" y="10"/>
                  </a:cubicBezTo>
                  <a:cubicBezTo>
                    <a:pt x="18" y="9"/>
                    <a:pt x="20" y="9"/>
                    <a:pt x="22" y="8"/>
                  </a:cubicBezTo>
                  <a:cubicBezTo>
                    <a:pt x="23" y="8"/>
                    <a:pt x="24" y="8"/>
                    <a:pt x="24" y="7"/>
                  </a:cubicBezTo>
                  <a:cubicBezTo>
                    <a:pt x="27" y="7"/>
                    <a:pt x="27" y="7"/>
                    <a:pt x="27" y="7"/>
                  </a:cubicBezTo>
                  <a:cubicBezTo>
                    <a:pt x="28" y="7"/>
                    <a:pt x="29" y="7"/>
                    <a:pt x="29" y="6"/>
                  </a:cubicBezTo>
                  <a:cubicBezTo>
                    <a:pt x="29" y="6"/>
                    <a:pt x="29" y="6"/>
                    <a:pt x="29" y="6"/>
                  </a:cubicBezTo>
                  <a:cubicBezTo>
                    <a:pt x="31" y="4"/>
                    <a:pt x="30" y="1"/>
                    <a:pt x="28" y="1"/>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15" name="íS1ïdè"/>
            <p:cNvSpPr/>
            <p:nvPr/>
          </p:nvSpPr>
          <p:spPr bwMode="auto">
            <a:xfrm>
              <a:off x="6019801" y="2281238"/>
              <a:ext cx="111125" cy="69850"/>
            </a:xfrm>
            <a:custGeom>
              <a:avLst/>
              <a:gdLst>
                <a:gd name="T0" fmla="*/ 22 w 27"/>
                <a:gd name="T1" fmla="*/ 1 h 17"/>
                <a:gd name="T2" fmla="*/ 4 w 27"/>
                <a:gd name="T3" fmla="*/ 10 h 17"/>
                <a:gd name="T4" fmla="*/ 7 w 27"/>
                <a:gd name="T5" fmla="*/ 15 h 17"/>
                <a:gd name="T6" fmla="*/ 24 w 27"/>
                <a:gd name="T7" fmla="*/ 7 h 17"/>
                <a:gd name="T8" fmla="*/ 22 w 27"/>
                <a:gd name="T9" fmla="*/ 1 h 17"/>
              </a:gdLst>
              <a:ahLst/>
              <a:cxnLst>
                <a:cxn ang="0">
                  <a:pos x="T0" y="T1"/>
                </a:cxn>
                <a:cxn ang="0">
                  <a:pos x="T2" y="T3"/>
                </a:cxn>
                <a:cxn ang="0">
                  <a:pos x="T4" y="T5"/>
                </a:cxn>
                <a:cxn ang="0">
                  <a:pos x="T6" y="T7"/>
                </a:cxn>
                <a:cxn ang="0">
                  <a:pos x="T8" y="T9"/>
                </a:cxn>
              </a:cxnLst>
              <a:rect l="0" t="0" r="r" b="b"/>
              <a:pathLst>
                <a:path w="27" h="17">
                  <a:moveTo>
                    <a:pt x="22" y="1"/>
                  </a:moveTo>
                  <a:cubicBezTo>
                    <a:pt x="15" y="3"/>
                    <a:pt x="10" y="6"/>
                    <a:pt x="4" y="10"/>
                  </a:cubicBezTo>
                  <a:cubicBezTo>
                    <a:pt x="0" y="12"/>
                    <a:pt x="3" y="17"/>
                    <a:pt x="7" y="15"/>
                  </a:cubicBezTo>
                  <a:cubicBezTo>
                    <a:pt x="12" y="12"/>
                    <a:pt x="17" y="9"/>
                    <a:pt x="24" y="7"/>
                  </a:cubicBezTo>
                  <a:cubicBezTo>
                    <a:pt x="27" y="6"/>
                    <a:pt x="26" y="0"/>
                    <a:pt x="22" y="1"/>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16" name="í$liḑé"/>
            <p:cNvSpPr/>
            <p:nvPr/>
          </p:nvSpPr>
          <p:spPr bwMode="auto">
            <a:xfrm>
              <a:off x="5934076" y="2232025"/>
              <a:ext cx="127000" cy="157163"/>
            </a:xfrm>
            <a:custGeom>
              <a:avLst/>
              <a:gdLst>
                <a:gd name="T0" fmla="*/ 30 w 31"/>
                <a:gd name="T1" fmla="*/ 21 h 38"/>
                <a:gd name="T2" fmla="*/ 31 w 31"/>
                <a:gd name="T3" fmla="*/ 24 h 38"/>
                <a:gd name="T4" fmla="*/ 29 w 31"/>
                <a:gd name="T5" fmla="*/ 28 h 38"/>
                <a:gd name="T6" fmla="*/ 19 w 31"/>
                <a:gd name="T7" fmla="*/ 37 h 38"/>
                <a:gd name="T8" fmla="*/ 6 w 31"/>
                <a:gd name="T9" fmla="*/ 35 h 38"/>
                <a:gd name="T10" fmla="*/ 1 w 31"/>
                <a:gd name="T11" fmla="*/ 28 h 38"/>
                <a:gd name="T12" fmla="*/ 4 w 31"/>
                <a:gd name="T13" fmla="*/ 19 h 38"/>
                <a:gd name="T14" fmla="*/ 17 w 31"/>
                <a:gd name="T15" fmla="*/ 1 h 38"/>
                <a:gd name="T16" fmla="*/ 30 w 31"/>
                <a:gd name="T17"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8">
                  <a:moveTo>
                    <a:pt x="30" y="21"/>
                  </a:moveTo>
                  <a:cubicBezTo>
                    <a:pt x="31" y="22"/>
                    <a:pt x="31" y="23"/>
                    <a:pt x="31" y="24"/>
                  </a:cubicBezTo>
                  <a:cubicBezTo>
                    <a:pt x="31" y="25"/>
                    <a:pt x="30" y="26"/>
                    <a:pt x="29" y="28"/>
                  </a:cubicBezTo>
                  <a:cubicBezTo>
                    <a:pt x="27" y="32"/>
                    <a:pt x="23" y="35"/>
                    <a:pt x="19" y="37"/>
                  </a:cubicBezTo>
                  <a:cubicBezTo>
                    <a:pt x="14" y="38"/>
                    <a:pt x="10" y="38"/>
                    <a:pt x="6" y="35"/>
                  </a:cubicBezTo>
                  <a:cubicBezTo>
                    <a:pt x="3" y="32"/>
                    <a:pt x="0" y="32"/>
                    <a:pt x="1" y="28"/>
                  </a:cubicBezTo>
                  <a:cubicBezTo>
                    <a:pt x="1" y="26"/>
                    <a:pt x="3" y="20"/>
                    <a:pt x="4" y="19"/>
                  </a:cubicBezTo>
                  <a:cubicBezTo>
                    <a:pt x="5" y="14"/>
                    <a:pt x="12" y="2"/>
                    <a:pt x="17" y="1"/>
                  </a:cubicBezTo>
                  <a:cubicBezTo>
                    <a:pt x="22" y="0"/>
                    <a:pt x="24" y="13"/>
                    <a:pt x="30" y="21"/>
                  </a:cubicBezTo>
                  <a:close/>
                </a:path>
              </a:pathLst>
            </a:custGeom>
            <a:solidFill>
              <a:srgbClr val="E0AC9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17" name="ïŝlîḍe"/>
            <p:cNvSpPr/>
            <p:nvPr/>
          </p:nvSpPr>
          <p:spPr bwMode="auto">
            <a:xfrm>
              <a:off x="6115051" y="2108200"/>
              <a:ext cx="15875" cy="17463"/>
            </a:xfrm>
            <a:prstGeom prst="ellipse">
              <a:avLst/>
            </a:prstGeom>
            <a:solidFill>
              <a:srgbClr val="FF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18" name="îśļíḓé"/>
            <p:cNvSpPr/>
            <p:nvPr/>
          </p:nvSpPr>
          <p:spPr bwMode="auto">
            <a:xfrm>
              <a:off x="5611813" y="4437063"/>
              <a:ext cx="354013" cy="196850"/>
            </a:xfrm>
            <a:custGeom>
              <a:avLst/>
              <a:gdLst>
                <a:gd name="T0" fmla="*/ 50 w 86"/>
                <a:gd name="T1" fmla="*/ 16 h 48"/>
                <a:gd name="T2" fmla="*/ 37 w 86"/>
                <a:gd name="T3" fmla="*/ 23 h 48"/>
                <a:gd name="T4" fmla="*/ 8 w 86"/>
                <a:gd name="T5" fmla="*/ 35 h 48"/>
                <a:gd name="T6" fmla="*/ 4 w 86"/>
                <a:gd name="T7" fmla="*/ 38 h 48"/>
                <a:gd name="T8" fmla="*/ 15 w 86"/>
                <a:gd name="T9" fmla="*/ 48 h 48"/>
                <a:gd name="T10" fmla="*/ 52 w 86"/>
                <a:gd name="T11" fmla="*/ 47 h 48"/>
                <a:gd name="T12" fmla="*/ 69 w 86"/>
                <a:gd name="T13" fmla="*/ 45 h 48"/>
                <a:gd name="T14" fmla="*/ 82 w 86"/>
                <a:gd name="T15" fmla="*/ 43 h 48"/>
                <a:gd name="T16" fmla="*/ 85 w 86"/>
                <a:gd name="T17" fmla="*/ 41 h 48"/>
                <a:gd name="T18" fmla="*/ 85 w 86"/>
                <a:gd name="T19" fmla="*/ 38 h 48"/>
                <a:gd name="T20" fmla="*/ 86 w 86"/>
                <a:gd name="T21" fmla="*/ 24 h 48"/>
                <a:gd name="T22" fmla="*/ 82 w 86"/>
                <a:gd name="T23" fmla="*/ 11 h 48"/>
                <a:gd name="T24" fmla="*/ 67 w 86"/>
                <a:gd name="T25" fmla="*/ 0 h 48"/>
                <a:gd name="T26" fmla="*/ 57 w 86"/>
                <a:gd name="T27" fmla="*/ 2 h 48"/>
                <a:gd name="T28" fmla="*/ 55 w 86"/>
                <a:gd name="T29" fmla="*/ 9 h 48"/>
                <a:gd name="T30" fmla="*/ 50 w 86"/>
                <a:gd name="T31"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48">
                  <a:moveTo>
                    <a:pt x="50" y="16"/>
                  </a:moveTo>
                  <a:cubicBezTo>
                    <a:pt x="46" y="19"/>
                    <a:pt x="41" y="21"/>
                    <a:pt x="37" y="23"/>
                  </a:cubicBezTo>
                  <a:cubicBezTo>
                    <a:pt x="27" y="27"/>
                    <a:pt x="17" y="31"/>
                    <a:pt x="8" y="35"/>
                  </a:cubicBezTo>
                  <a:cubicBezTo>
                    <a:pt x="7" y="36"/>
                    <a:pt x="5" y="37"/>
                    <a:pt x="4" y="38"/>
                  </a:cubicBezTo>
                  <a:cubicBezTo>
                    <a:pt x="0" y="44"/>
                    <a:pt x="11" y="48"/>
                    <a:pt x="15" y="48"/>
                  </a:cubicBezTo>
                  <a:cubicBezTo>
                    <a:pt x="28" y="48"/>
                    <a:pt x="40" y="48"/>
                    <a:pt x="52" y="47"/>
                  </a:cubicBezTo>
                  <a:cubicBezTo>
                    <a:pt x="57" y="46"/>
                    <a:pt x="63" y="45"/>
                    <a:pt x="69" y="45"/>
                  </a:cubicBezTo>
                  <a:cubicBezTo>
                    <a:pt x="74" y="45"/>
                    <a:pt x="78" y="46"/>
                    <a:pt x="82" y="43"/>
                  </a:cubicBezTo>
                  <a:cubicBezTo>
                    <a:pt x="83" y="43"/>
                    <a:pt x="84" y="42"/>
                    <a:pt x="85" y="41"/>
                  </a:cubicBezTo>
                  <a:cubicBezTo>
                    <a:pt x="85" y="40"/>
                    <a:pt x="85" y="39"/>
                    <a:pt x="85" y="38"/>
                  </a:cubicBezTo>
                  <a:cubicBezTo>
                    <a:pt x="86" y="33"/>
                    <a:pt x="86" y="29"/>
                    <a:pt x="86" y="24"/>
                  </a:cubicBezTo>
                  <a:cubicBezTo>
                    <a:pt x="86" y="18"/>
                    <a:pt x="86" y="15"/>
                    <a:pt x="82" y="11"/>
                  </a:cubicBezTo>
                  <a:cubicBezTo>
                    <a:pt x="77" y="6"/>
                    <a:pt x="73" y="2"/>
                    <a:pt x="67" y="0"/>
                  </a:cubicBezTo>
                  <a:cubicBezTo>
                    <a:pt x="63" y="0"/>
                    <a:pt x="59" y="0"/>
                    <a:pt x="57" y="2"/>
                  </a:cubicBezTo>
                  <a:cubicBezTo>
                    <a:pt x="56" y="4"/>
                    <a:pt x="55" y="7"/>
                    <a:pt x="55" y="9"/>
                  </a:cubicBezTo>
                  <a:cubicBezTo>
                    <a:pt x="54" y="12"/>
                    <a:pt x="52" y="14"/>
                    <a:pt x="50" y="16"/>
                  </a:cubicBezTo>
                  <a:close/>
                </a:path>
              </a:pathLst>
            </a:custGeom>
            <a:solidFill>
              <a:srgbClr val="1E24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19" name="îśḷíḋé"/>
            <p:cNvSpPr/>
            <p:nvPr/>
          </p:nvSpPr>
          <p:spPr bwMode="auto">
            <a:xfrm>
              <a:off x="6218238" y="4440238"/>
              <a:ext cx="357188" cy="201613"/>
            </a:xfrm>
            <a:custGeom>
              <a:avLst/>
              <a:gdLst>
                <a:gd name="T0" fmla="*/ 36 w 87"/>
                <a:gd name="T1" fmla="*/ 16 h 49"/>
                <a:gd name="T2" fmla="*/ 49 w 87"/>
                <a:gd name="T3" fmla="*/ 23 h 49"/>
                <a:gd name="T4" fmla="*/ 79 w 87"/>
                <a:gd name="T5" fmla="*/ 36 h 49"/>
                <a:gd name="T6" fmla="*/ 82 w 87"/>
                <a:gd name="T7" fmla="*/ 38 h 49"/>
                <a:gd name="T8" fmla="*/ 72 w 87"/>
                <a:gd name="T9" fmla="*/ 49 h 49"/>
                <a:gd name="T10" fmla="*/ 36 w 87"/>
                <a:gd name="T11" fmla="*/ 47 h 49"/>
                <a:gd name="T12" fmla="*/ 18 w 87"/>
                <a:gd name="T13" fmla="*/ 45 h 49"/>
                <a:gd name="T14" fmla="*/ 4 w 87"/>
                <a:gd name="T15" fmla="*/ 43 h 49"/>
                <a:gd name="T16" fmla="*/ 2 w 87"/>
                <a:gd name="T17" fmla="*/ 41 h 49"/>
                <a:gd name="T18" fmla="*/ 1 w 87"/>
                <a:gd name="T19" fmla="*/ 39 h 49"/>
                <a:gd name="T20" fmla="*/ 0 w 87"/>
                <a:gd name="T21" fmla="*/ 24 h 49"/>
                <a:gd name="T22" fmla="*/ 4 w 87"/>
                <a:gd name="T23" fmla="*/ 11 h 49"/>
                <a:gd name="T24" fmla="*/ 18 w 87"/>
                <a:gd name="T25" fmla="*/ 1 h 49"/>
                <a:gd name="T26" fmla="*/ 28 w 87"/>
                <a:gd name="T27" fmla="*/ 2 h 49"/>
                <a:gd name="T28" fmla="*/ 31 w 87"/>
                <a:gd name="T29" fmla="*/ 9 h 49"/>
                <a:gd name="T30" fmla="*/ 36 w 87"/>
                <a:gd name="T31" fmla="*/ 1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49">
                  <a:moveTo>
                    <a:pt x="36" y="16"/>
                  </a:moveTo>
                  <a:cubicBezTo>
                    <a:pt x="40" y="19"/>
                    <a:pt x="45" y="21"/>
                    <a:pt x="49" y="23"/>
                  </a:cubicBezTo>
                  <a:cubicBezTo>
                    <a:pt x="59" y="27"/>
                    <a:pt x="69" y="31"/>
                    <a:pt x="79" y="36"/>
                  </a:cubicBezTo>
                  <a:cubicBezTo>
                    <a:pt x="80" y="36"/>
                    <a:pt x="81" y="37"/>
                    <a:pt x="82" y="38"/>
                  </a:cubicBezTo>
                  <a:cubicBezTo>
                    <a:pt x="87" y="45"/>
                    <a:pt x="77" y="49"/>
                    <a:pt x="72" y="49"/>
                  </a:cubicBezTo>
                  <a:cubicBezTo>
                    <a:pt x="60" y="49"/>
                    <a:pt x="47" y="48"/>
                    <a:pt x="36" y="47"/>
                  </a:cubicBezTo>
                  <a:cubicBezTo>
                    <a:pt x="30" y="47"/>
                    <a:pt x="24" y="46"/>
                    <a:pt x="18" y="45"/>
                  </a:cubicBezTo>
                  <a:cubicBezTo>
                    <a:pt x="13" y="45"/>
                    <a:pt x="9" y="46"/>
                    <a:pt x="4" y="43"/>
                  </a:cubicBezTo>
                  <a:cubicBezTo>
                    <a:pt x="4" y="43"/>
                    <a:pt x="3" y="42"/>
                    <a:pt x="2" y="41"/>
                  </a:cubicBezTo>
                  <a:cubicBezTo>
                    <a:pt x="2" y="41"/>
                    <a:pt x="1" y="40"/>
                    <a:pt x="1" y="39"/>
                  </a:cubicBezTo>
                  <a:cubicBezTo>
                    <a:pt x="0" y="34"/>
                    <a:pt x="0" y="29"/>
                    <a:pt x="0" y="24"/>
                  </a:cubicBezTo>
                  <a:cubicBezTo>
                    <a:pt x="0" y="18"/>
                    <a:pt x="0" y="16"/>
                    <a:pt x="4" y="11"/>
                  </a:cubicBezTo>
                  <a:cubicBezTo>
                    <a:pt x="8" y="6"/>
                    <a:pt x="12" y="2"/>
                    <a:pt x="18" y="1"/>
                  </a:cubicBezTo>
                  <a:cubicBezTo>
                    <a:pt x="22" y="0"/>
                    <a:pt x="26" y="0"/>
                    <a:pt x="28" y="2"/>
                  </a:cubicBezTo>
                  <a:cubicBezTo>
                    <a:pt x="30" y="4"/>
                    <a:pt x="30" y="7"/>
                    <a:pt x="31" y="9"/>
                  </a:cubicBezTo>
                  <a:cubicBezTo>
                    <a:pt x="32" y="12"/>
                    <a:pt x="34" y="15"/>
                    <a:pt x="36" y="16"/>
                  </a:cubicBezTo>
                  <a:close/>
                </a:path>
              </a:pathLst>
            </a:custGeom>
            <a:solidFill>
              <a:srgbClr val="1E24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20" name="íSľïḑé"/>
            <p:cNvSpPr/>
            <p:nvPr/>
          </p:nvSpPr>
          <p:spPr bwMode="auto">
            <a:xfrm>
              <a:off x="5946776" y="2614613"/>
              <a:ext cx="238125" cy="188913"/>
            </a:xfrm>
            <a:custGeom>
              <a:avLst/>
              <a:gdLst>
                <a:gd name="T0" fmla="*/ 46 w 58"/>
                <a:gd name="T1" fmla="*/ 0 h 46"/>
                <a:gd name="T2" fmla="*/ 39 w 58"/>
                <a:gd name="T3" fmla="*/ 2 h 46"/>
                <a:gd name="T4" fmla="*/ 28 w 58"/>
                <a:gd name="T5" fmla="*/ 11 h 46"/>
                <a:gd name="T6" fmla="*/ 6 w 58"/>
                <a:gd name="T7" fmla="*/ 22 h 46"/>
                <a:gd name="T8" fmla="*/ 8 w 58"/>
                <a:gd name="T9" fmla="*/ 26 h 46"/>
                <a:gd name="T10" fmla="*/ 25 w 58"/>
                <a:gd name="T11" fmla="*/ 18 h 46"/>
                <a:gd name="T12" fmla="*/ 26 w 58"/>
                <a:gd name="T13" fmla="*/ 20 h 46"/>
                <a:gd name="T14" fmla="*/ 3 w 58"/>
                <a:gd name="T15" fmla="*/ 33 h 46"/>
                <a:gd name="T16" fmla="*/ 4 w 58"/>
                <a:gd name="T17" fmla="*/ 38 h 46"/>
                <a:gd name="T18" fmla="*/ 29 w 58"/>
                <a:gd name="T19" fmla="*/ 24 h 46"/>
                <a:gd name="T20" fmla="*/ 30 w 58"/>
                <a:gd name="T21" fmla="*/ 25 h 46"/>
                <a:gd name="T22" fmla="*/ 8 w 58"/>
                <a:gd name="T23" fmla="*/ 39 h 46"/>
                <a:gd name="T24" fmla="*/ 10 w 58"/>
                <a:gd name="T25" fmla="*/ 43 h 46"/>
                <a:gd name="T26" fmla="*/ 32 w 58"/>
                <a:gd name="T27" fmla="*/ 29 h 46"/>
                <a:gd name="T28" fmla="*/ 34 w 58"/>
                <a:gd name="T29" fmla="*/ 30 h 46"/>
                <a:gd name="T30" fmla="*/ 19 w 58"/>
                <a:gd name="T31" fmla="*/ 41 h 46"/>
                <a:gd name="T32" fmla="*/ 21 w 58"/>
                <a:gd name="T33" fmla="*/ 46 h 46"/>
                <a:gd name="T34" fmla="*/ 37 w 58"/>
                <a:gd name="T35" fmla="*/ 34 h 46"/>
                <a:gd name="T36" fmla="*/ 49 w 58"/>
                <a:gd name="T37" fmla="*/ 24 h 46"/>
                <a:gd name="T38" fmla="*/ 56 w 58"/>
                <a:gd name="T39" fmla="*/ 7 h 46"/>
                <a:gd name="T40" fmla="*/ 49 w 58"/>
                <a:gd name="T41" fmla="*/ 0 h 46"/>
                <a:gd name="T42" fmla="*/ 46 w 58"/>
                <a:gd name="T4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46">
                  <a:moveTo>
                    <a:pt x="46" y="0"/>
                  </a:moveTo>
                  <a:cubicBezTo>
                    <a:pt x="43" y="1"/>
                    <a:pt x="41" y="1"/>
                    <a:pt x="39" y="2"/>
                  </a:cubicBezTo>
                  <a:cubicBezTo>
                    <a:pt x="35" y="5"/>
                    <a:pt x="32" y="9"/>
                    <a:pt x="28" y="11"/>
                  </a:cubicBezTo>
                  <a:cubicBezTo>
                    <a:pt x="21" y="15"/>
                    <a:pt x="14" y="19"/>
                    <a:pt x="6" y="22"/>
                  </a:cubicBezTo>
                  <a:cubicBezTo>
                    <a:pt x="4" y="23"/>
                    <a:pt x="5" y="27"/>
                    <a:pt x="8" y="26"/>
                  </a:cubicBezTo>
                  <a:cubicBezTo>
                    <a:pt x="14" y="24"/>
                    <a:pt x="20" y="21"/>
                    <a:pt x="25" y="18"/>
                  </a:cubicBezTo>
                  <a:cubicBezTo>
                    <a:pt x="26" y="19"/>
                    <a:pt x="26" y="19"/>
                    <a:pt x="26" y="20"/>
                  </a:cubicBezTo>
                  <a:cubicBezTo>
                    <a:pt x="19" y="26"/>
                    <a:pt x="11" y="30"/>
                    <a:pt x="3" y="33"/>
                  </a:cubicBezTo>
                  <a:cubicBezTo>
                    <a:pt x="0" y="34"/>
                    <a:pt x="2" y="38"/>
                    <a:pt x="4" y="38"/>
                  </a:cubicBezTo>
                  <a:cubicBezTo>
                    <a:pt x="13" y="34"/>
                    <a:pt x="21" y="30"/>
                    <a:pt x="29" y="24"/>
                  </a:cubicBezTo>
                  <a:cubicBezTo>
                    <a:pt x="29" y="24"/>
                    <a:pt x="29" y="25"/>
                    <a:pt x="30" y="25"/>
                  </a:cubicBezTo>
                  <a:cubicBezTo>
                    <a:pt x="24" y="31"/>
                    <a:pt x="16" y="36"/>
                    <a:pt x="8" y="39"/>
                  </a:cubicBezTo>
                  <a:cubicBezTo>
                    <a:pt x="6" y="40"/>
                    <a:pt x="8" y="44"/>
                    <a:pt x="10" y="43"/>
                  </a:cubicBezTo>
                  <a:cubicBezTo>
                    <a:pt x="18" y="40"/>
                    <a:pt x="26" y="35"/>
                    <a:pt x="32" y="29"/>
                  </a:cubicBezTo>
                  <a:cubicBezTo>
                    <a:pt x="33" y="29"/>
                    <a:pt x="33" y="30"/>
                    <a:pt x="34" y="30"/>
                  </a:cubicBezTo>
                  <a:cubicBezTo>
                    <a:pt x="30" y="35"/>
                    <a:pt x="25" y="40"/>
                    <a:pt x="19" y="41"/>
                  </a:cubicBezTo>
                  <a:cubicBezTo>
                    <a:pt x="17" y="42"/>
                    <a:pt x="18" y="46"/>
                    <a:pt x="21" y="46"/>
                  </a:cubicBezTo>
                  <a:cubicBezTo>
                    <a:pt x="28" y="44"/>
                    <a:pt x="32" y="39"/>
                    <a:pt x="37" y="34"/>
                  </a:cubicBezTo>
                  <a:cubicBezTo>
                    <a:pt x="41" y="30"/>
                    <a:pt x="45" y="27"/>
                    <a:pt x="49" y="24"/>
                  </a:cubicBezTo>
                  <a:cubicBezTo>
                    <a:pt x="53" y="19"/>
                    <a:pt x="58" y="13"/>
                    <a:pt x="56" y="7"/>
                  </a:cubicBezTo>
                  <a:cubicBezTo>
                    <a:pt x="55" y="3"/>
                    <a:pt x="52" y="1"/>
                    <a:pt x="49" y="0"/>
                  </a:cubicBezTo>
                  <a:cubicBezTo>
                    <a:pt x="48" y="0"/>
                    <a:pt x="47" y="0"/>
                    <a:pt x="46" y="0"/>
                  </a:cubicBezTo>
                  <a:close/>
                </a:path>
              </a:pathLst>
            </a:custGeom>
            <a:solidFill>
              <a:srgbClr val="D49E8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21" name="íṥlîḓe"/>
            <p:cNvSpPr/>
            <p:nvPr/>
          </p:nvSpPr>
          <p:spPr bwMode="auto">
            <a:xfrm>
              <a:off x="5962651" y="1965325"/>
              <a:ext cx="41275" cy="12700"/>
            </a:xfrm>
            <a:custGeom>
              <a:avLst/>
              <a:gdLst>
                <a:gd name="T0" fmla="*/ 9 w 10"/>
                <a:gd name="T1" fmla="*/ 0 h 3"/>
                <a:gd name="T2" fmla="*/ 5 w 10"/>
                <a:gd name="T3" fmla="*/ 1 h 3"/>
                <a:gd name="T4" fmla="*/ 1 w 10"/>
                <a:gd name="T5" fmla="*/ 0 h 3"/>
                <a:gd name="T6" fmla="*/ 0 w 10"/>
                <a:gd name="T7" fmla="*/ 1 h 3"/>
                <a:gd name="T8" fmla="*/ 5 w 10"/>
                <a:gd name="T9" fmla="*/ 3 h 3"/>
                <a:gd name="T10" fmla="*/ 10 w 10"/>
                <a:gd name="T11" fmla="*/ 1 h 3"/>
                <a:gd name="T12" fmla="*/ 9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9" y="0"/>
                  </a:moveTo>
                  <a:cubicBezTo>
                    <a:pt x="8" y="1"/>
                    <a:pt x="6" y="1"/>
                    <a:pt x="5" y="1"/>
                  </a:cubicBezTo>
                  <a:cubicBezTo>
                    <a:pt x="3" y="1"/>
                    <a:pt x="2" y="1"/>
                    <a:pt x="1" y="0"/>
                  </a:cubicBezTo>
                  <a:cubicBezTo>
                    <a:pt x="0" y="1"/>
                    <a:pt x="0" y="1"/>
                    <a:pt x="0" y="1"/>
                  </a:cubicBezTo>
                  <a:cubicBezTo>
                    <a:pt x="1" y="3"/>
                    <a:pt x="3" y="3"/>
                    <a:pt x="5" y="3"/>
                  </a:cubicBezTo>
                  <a:cubicBezTo>
                    <a:pt x="7" y="3"/>
                    <a:pt x="8" y="3"/>
                    <a:pt x="10" y="1"/>
                  </a:cubicBezTo>
                  <a:cubicBezTo>
                    <a:pt x="9" y="0"/>
                    <a:pt x="9" y="0"/>
                    <a:pt x="9" y="0"/>
                  </a:cubicBezTo>
                  <a:close/>
                </a:path>
              </a:pathLst>
            </a:custGeom>
            <a:solidFill>
              <a:srgbClr val="1E24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22" name="îşľide"/>
            <p:cNvSpPr/>
            <p:nvPr/>
          </p:nvSpPr>
          <p:spPr bwMode="auto">
            <a:xfrm>
              <a:off x="6797676" y="5119688"/>
              <a:ext cx="1128713" cy="414338"/>
            </a:xfrm>
            <a:custGeom>
              <a:avLst/>
              <a:gdLst>
                <a:gd name="T0" fmla="*/ 31 w 711"/>
                <a:gd name="T1" fmla="*/ 261 h 261"/>
                <a:gd name="T2" fmla="*/ 31 w 711"/>
                <a:gd name="T3" fmla="*/ 31 h 261"/>
                <a:gd name="T4" fmla="*/ 680 w 711"/>
                <a:gd name="T5" fmla="*/ 31 h 261"/>
                <a:gd name="T6" fmla="*/ 680 w 711"/>
                <a:gd name="T7" fmla="*/ 261 h 261"/>
                <a:gd name="T8" fmla="*/ 711 w 711"/>
                <a:gd name="T9" fmla="*/ 261 h 261"/>
                <a:gd name="T10" fmla="*/ 711 w 711"/>
                <a:gd name="T11" fmla="*/ 0 h 261"/>
                <a:gd name="T12" fmla="*/ 0 w 711"/>
                <a:gd name="T13" fmla="*/ 0 h 261"/>
                <a:gd name="T14" fmla="*/ 0 w 711"/>
                <a:gd name="T15" fmla="*/ 261 h 261"/>
                <a:gd name="T16" fmla="*/ 31 w 711"/>
                <a:gd name="T17" fmla="*/ 26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1" h="261">
                  <a:moveTo>
                    <a:pt x="31" y="261"/>
                  </a:moveTo>
                  <a:lnTo>
                    <a:pt x="31" y="31"/>
                  </a:lnTo>
                  <a:lnTo>
                    <a:pt x="680" y="31"/>
                  </a:lnTo>
                  <a:lnTo>
                    <a:pt x="680" y="261"/>
                  </a:lnTo>
                  <a:lnTo>
                    <a:pt x="711" y="261"/>
                  </a:lnTo>
                  <a:lnTo>
                    <a:pt x="711" y="0"/>
                  </a:lnTo>
                  <a:lnTo>
                    <a:pt x="0" y="0"/>
                  </a:lnTo>
                  <a:lnTo>
                    <a:pt x="0" y="261"/>
                  </a:lnTo>
                  <a:lnTo>
                    <a:pt x="31" y="261"/>
                  </a:lnTo>
                  <a:close/>
                </a:path>
              </a:pathLst>
            </a:custGeom>
            <a:solidFill>
              <a:srgbClr val="79B4C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23" name="ïSľïdê"/>
            <p:cNvSpPr/>
            <p:nvPr/>
          </p:nvSpPr>
          <p:spPr bwMode="auto">
            <a:xfrm>
              <a:off x="6797676" y="5119688"/>
              <a:ext cx="1128713" cy="414338"/>
            </a:xfrm>
            <a:custGeom>
              <a:avLst/>
              <a:gdLst>
                <a:gd name="T0" fmla="*/ 31 w 711"/>
                <a:gd name="T1" fmla="*/ 261 h 261"/>
                <a:gd name="T2" fmla="*/ 31 w 711"/>
                <a:gd name="T3" fmla="*/ 31 h 261"/>
                <a:gd name="T4" fmla="*/ 680 w 711"/>
                <a:gd name="T5" fmla="*/ 31 h 261"/>
                <a:gd name="T6" fmla="*/ 680 w 711"/>
                <a:gd name="T7" fmla="*/ 261 h 261"/>
                <a:gd name="T8" fmla="*/ 711 w 711"/>
                <a:gd name="T9" fmla="*/ 261 h 261"/>
                <a:gd name="T10" fmla="*/ 711 w 711"/>
                <a:gd name="T11" fmla="*/ 0 h 261"/>
                <a:gd name="T12" fmla="*/ 0 w 711"/>
                <a:gd name="T13" fmla="*/ 0 h 261"/>
                <a:gd name="T14" fmla="*/ 0 w 711"/>
                <a:gd name="T15" fmla="*/ 261 h 261"/>
                <a:gd name="T16" fmla="*/ 31 w 711"/>
                <a:gd name="T17" fmla="*/ 26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1" h="261">
                  <a:moveTo>
                    <a:pt x="31" y="261"/>
                  </a:moveTo>
                  <a:lnTo>
                    <a:pt x="31" y="31"/>
                  </a:lnTo>
                  <a:lnTo>
                    <a:pt x="680" y="31"/>
                  </a:lnTo>
                  <a:lnTo>
                    <a:pt x="680" y="261"/>
                  </a:lnTo>
                  <a:lnTo>
                    <a:pt x="711" y="261"/>
                  </a:lnTo>
                  <a:lnTo>
                    <a:pt x="711" y="0"/>
                  </a:lnTo>
                  <a:lnTo>
                    <a:pt x="0" y="0"/>
                  </a:lnTo>
                  <a:lnTo>
                    <a:pt x="0" y="261"/>
                  </a:lnTo>
                  <a:lnTo>
                    <a:pt x="31" y="261"/>
                  </a:ln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24" name="ïşlídê"/>
            <p:cNvSpPr/>
            <p:nvPr/>
          </p:nvSpPr>
          <p:spPr bwMode="auto">
            <a:xfrm>
              <a:off x="3365501" y="5534025"/>
              <a:ext cx="5470525" cy="49213"/>
            </a:xfrm>
            <a:custGeom>
              <a:avLst/>
              <a:gdLst>
                <a:gd name="T0" fmla="*/ 1329 w 1329"/>
                <a:gd name="T1" fmla="*/ 0 h 12"/>
                <a:gd name="T2" fmla="*/ 1108 w 1329"/>
                <a:gd name="T3" fmla="*/ 0 h 12"/>
                <a:gd name="T4" fmla="*/ 1108 w 1329"/>
                <a:gd name="T5" fmla="*/ 0 h 12"/>
                <a:gd name="T6" fmla="*/ 1096 w 1329"/>
                <a:gd name="T7" fmla="*/ 0 h 12"/>
                <a:gd name="T8" fmla="*/ 1096 w 1329"/>
                <a:gd name="T9" fmla="*/ 0 h 12"/>
                <a:gd name="T10" fmla="*/ 846 w 1329"/>
                <a:gd name="T11" fmla="*/ 0 h 12"/>
                <a:gd name="T12" fmla="*/ 846 w 1329"/>
                <a:gd name="T13" fmla="*/ 0 h 12"/>
                <a:gd name="T14" fmla="*/ 834 w 1329"/>
                <a:gd name="T15" fmla="*/ 0 h 12"/>
                <a:gd name="T16" fmla="*/ 834 w 1329"/>
                <a:gd name="T17" fmla="*/ 0 h 12"/>
                <a:gd name="T18" fmla="*/ 778 w 1329"/>
                <a:gd name="T19" fmla="*/ 0 h 12"/>
                <a:gd name="T20" fmla="*/ 778 w 1329"/>
                <a:gd name="T21" fmla="*/ 0 h 12"/>
                <a:gd name="T22" fmla="*/ 766 w 1329"/>
                <a:gd name="T23" fmla="*/ 0 h 12"/>
                <a:gd name="T24" fmla="*/ 766 w 1329"/>
                <a:gd name="T25" fmla="*/ 0 h 12"/>
                <a:gd name="T26" fmla="*/ 545 w 1329"/>
                <a:gd name="T27" fmla="*/ 0 h 12"/>
                <a:gd name="T28" fmla="*/ 545 w 1329"/>
                <a:gd name="T29" fmla="*/ 0 h 12"/>
                <a:gd name="T30" fmla="*/ 533 w 1329"/>
                <a:gd name="T31" fmla="*/ 0 h 12"/>
                <a:gd name="T32" fmla="*/ 533 w 1329"/>
                <a:gd name="T33" fmla="*/ 0 h 12"/>
                <a:gd name="T34" fmla="*/ 474 w 1329"/>
                <a:gd name="T35" fmla="*/ 0 h 12"/>
                <a:gd name="T36" fmla="*/ 471 w 1329"/>
                <a:gd name="T37" fmla="*/ 0 h 12"/>
                <a:gd name="T38" fmla="*/ 470 w 1329"/>
                <a:gd name="T39" fmla="*/ 0 h 12"/>
                <a:gd name="T40" fmla="*/ 466 w 1329"/>
                <a:gd name="T41" fmla="*/ 0 h 12"/>
                <a:gd name="T42" fmla="*/ 459 w 1329"/>
                <a:gd name="T43" fmla="*/ 0 h 12"/>
                <a:gd name="T44" fmla="*/ 459 w 1329"/>
                <a:gd name="T45" fmla="*/ 0 h 12"/>
                <a:gd name="T46" fmla="*/ 334 w 1329"/>
                <a:gd name="T47" fmla="*/ 0 h 12"/>
                <a:gd name="T48" fmla="*/ 328 w 1329"/>
                <a:gd name="T49" fmla="*/ 1 h 12"/>
                <a:gd name="T50" fmla="*/ 320 w 1329"/>
                <a:gd name="T51" fmla="*/ 0 h 12"/>
                <a:gd name="T52" fmla="*/ 238 w 1329"/>
                <a:gd name="T53" fmla="*/ 0 h 12"/>
                <a:gd name="T54" fmla="*/ 238 w 1329"/>
                <a:gd name="T55" fmla="*/ 0 h 12"/>
                <a:gd name="T56" fmla="*/ 226 w 1329"/>
                <a:gd name="T57" fmla="*/ 0 h 12"/>
                <a:gd name="T58" fmla="*/ 226 w 1329"/>
                <a:gd name="T59" fmla="*/ 0 h 12"/>
                <a:gd name="T60" fmla="*/ 219 w 1329"/>
                <a:gd name="T61" fmla="*/ 0 h 12"/>
                <a:gd name="T62" fmla="*/ 211 w 1329"/>
                <a:gd name="T63" fmla="*/ 4 h 12"/>
                <a:gd name="T64" fmla="*/ 202 w 1329"/>
                <a:gd name="T65" fmla="*/ 0 h 12"/>
                <a:gd name="T66" fmla="*/ 152 w 1329"/>
                <a:gd name="T67" fmla="*/ 0 h 12"/>
                <a:gd name="T68" fmla="*/ 143 w 1329"/>
                <a:gd name="T69" fmla="*/ 4 h 12"/>
                <a:gd name="T70" fmla="*/ 135 w 1329"/>
                <a:gd name="T71" fmla="*/ 0 h 12"/>
                <a:gd name="T72" fmla="*/ 84 w 1329"/>
                <a:gd name="T73" fmla="*/ 0 h 12"/>
                <a:gd name="T74" fmla="*/ 76 w 1329"/>
                <a:gd name="T75" fmla="*/ 4 h 12"/>
                <a:gd name="T76" fmla="*/ 67 w 1329"/>
                <a:gd name="T77" fmla="*/ 0 h 12"/>
                <a:gd name="T78" fmla="*/ 0 w 1329"/>
                <a:gd name="T79" fmla="*/ 0 h 12"/>
                <a:gd name="T80" fmla="*/ 0 w 1329"/>
                <a:gd name="T81" fmla="*/ 12 h 12"/>
                <a:gd name="T82" fmla="*/ 1329 w 1329"/>
                <a:gd name="T83" fmla="*/ 12 h 12"/>
                <a:gd name="T84" fmla="*/ 1329 w 1329"/>
                <a:gd name="T8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29" h="12">
                  <a:moveTo>
                    <a:pt x="1329" y="0"/>
                  </a:moveTo>
                  <a:cubicBezTo>
                    <a:pt x="1108" y="0"/>
                    <a:pt x="1108" y="0"/>
                    <a:pt x="1108" y="0"/>
                  </a:cubicBezTo>
                  <a:cubicBezTo>
                    <a:pt x="1108" y="0"/>
                    <a:pt x="1108" y="0"/>
                    <a:pt x="1108" y="0"/>
                  </a:cubicBezTo>
                  <a:cubicBezTo>
                    <a:pt x="1096" y="0"/>
                    <a:pt x="1096" y="0"/>
                    <a:pt x="1096" y="0"/>
                  </a:cubicBezTo>
                  <a:cubicBezTo>
                    <a:pt x="1096" y="0"/>
                    <a:pt x="1096" y="0"/>
                    <a:pt x="1096" y="0"/>
                  </a:cubicBezTo>
                  <a:cubicBezTo>
                    <a:pt x="846" y="0"/>
                    <a:pt x="846" y="0"/>
                    <a:pt x="846" y="0"/>
                  </a:cubicBezTo>
                  <a:cubicBezTo>
                    <a:pt x="846" y="0"/>
                    <a:pt x="846" y="0"/>
                    <a:pt x="846" y="0"/>
                  </a:cubicBezTo>
                  <a:cubicBezTo>
                    <a:pt x="834" y="0"/>
                    <a:pt x="834" y="0"/>
                    <a:pt x="834" y="0"/>
                  </a:cubicBezTo>
                  <a:cubicBezTo>
                    <a:pt x="834" y="0"/>
                    <a:pt x="834" y="0"/>
                    <a:pt x="834" y="0"/>
                  </a:cubicBezTo>
                  <a:cubicBezTo>
                    <a:pt x="778" y="0"/>
                    <a:pt x="778" y="0"/>
                    <a:pt x="778" y="0"/>
                  </a:cubicBezTo>
                  <a:cubicBezTo>
                    <a:pt x="778" y="0"/>
                    <a:pt x="778" y="0"/>
                    <a:pt x="778" y="0"/>
                  </a:cubicBezTo>
                  <a:cubicBezTo>
                    <a:pt x="766" y="0"/>
                    <a:pt x="766" y="0"/>
                    <a:pt x="766" y="0"/>
                  </a:cubicBezTo>
                  <a:cubicBezTo>
                    <a:pt x="766" y="0"/>
                    <a:pt x="766" y="0"/>
                    <a:pt x="766" y="0"/>
                  </a:cubicBezTo>
                  <a:cubicBezTo>
                    <a:pt x="545" y="0"/>
                    <a:pt x="545" y="0"/>
                    <a:pt x="545" y="0"/>
                  </a:cubicBezTo>
                  <a:cubicBezTo>
                    <a:pt x="545" y="0"/>
                    <a:pt x="545" y="0"/>
                    <a:pt x="545" y="0"/>
                  </a:cubicBezTo>
                  <a:cubicBezTo>
                    <a:pt x="533" y="0"/>
                    <a:pt x="533" y="0"/>
                    <a:pt x="533" y="0"/>
                  </a:cubicBezTo>
                  <a:cubicBezTo>
                    <a:pt x="533" y="0"/>
                    <a:pt x="533" y="0"/>
                    <a:pt x="533" y="0"/>
                  </a:cubicBezTo>
                  <a:cubicBezTo>
                    <a:pt x="474" y="0"/>
                    <a:pt x="474" y="0"/>
                    <a:pt x="474" y="0"/>
                  </a:cubicBezTo>
                  <a:cubicBezTo>
                    <a:pt x="473" y="0"/>
                    <a:pt x="472" y="0"/>
                    <a:pt x="471" y="0"/>
                  </a:cubicBezTo>
                  <a:cubicBezTo>
                    <a:pt x="471" y="0"/>
                    <a:pt x="470" y="0"/>
                    <a:pt x="470" y="0"/>
                  </a:cubicBezTo>
                  <a:cubicBezTo>
                    <a:pt x="469" y="0"/>
                    <a:pt x="467" y="0"/>
                    <a:pt x="466" y="0"/>
                  </a:cubicBezTo>
                  <a:cubicBezTo>
                    <a:pt x="459" y="0"/>
                    <a:pt x="459" y="0"/>
                    <a:pt x="459" y="0"/>
                  </a:cubicBezTo>
                  <a:cubicBezTo>
                    <a:pt x="459" y="0"/>
                    <a:pt x="459" y="0"/>
                    <a:pt x="459" y="0"/>
                  </a:cubicBezTo>
                  <a:cubicBezTo>
                    <a:pt x="334" y="0"/>
                    <a:pt x="334" y="0"/>
                    <a:pt x="334" y="0"/>
                  </a:cubicBezTo>
                  <a:cubicBezTo>
                    <a:pt x="332" y="0"/>
                    <a:pt x="330" y="1"/>
                    <a:pt x="328" y="1"/>
                  </a:cubicBezTo>
                  <a:cubicBezTo>
                    <a:pt x="326" y="1"/>
                    <a:pt x="323" y="0"/>
                    <a:pt x="320" y="0"/>
                  </a:cubicBezTo>
                  <a:cubicBezTo>
                    <a:pt x="238" y="0"/>
                    <a:pt x="238" y="0"/>
                    <a:pt x="238" y="0"/>
                  </a:cubicBezTo>
                  <a:cubicBezTo>
                    <a:pt x="238" y="0"/>
                    <a:pt x="238" y="0"/>
                    <a:pt x="238" y="0"/>
                  </a:cubicBezTo>
                  <a:cubicBezTo>
                    <a:pt x="226" y="0"/>
                    <a:pt x="226" y="0"/>
                    <a:pt x="226" y="0"/>
                  </a:cubicBezTo>
                  <a:cubicBezTo>
                    <a:pt x="226" y="0"/>
                    <a:pt x="226" y="0"/>
                    <a:pt x="226" y="0"/>
                  </a:cubicBezTo>
                  <a:cubicBezTo>
                    <a:pt x="219" y="0"/>
                    <a:pt x="219" y="0"/>
                    <a:pt x="219" y="0"/>
                  </a:cubicBezTo>
                  <a:cubicBezTo>
                    <a:pt x="217" y="2"/>
                    <a:pt x="214" y="4"/>
                    <a:pt x="211" y="4"/>
                  </a:cubicBezTo>
                  <a:cubicBezTo>
                    <a:pt x="207" y="4"/>
                    <a:pt x="204" y="2"/>
                    <a:pt x="202" y="0"/>
                  </a:cubicBezTo>
                  <a:cubicBezTo>
                    <a:pt x="152" y="0"/>
                    <a:pt x="152" y="0"/>
                    <a:pt x="152" y="0"/>
                  </a:cubicBezTo>
                  <a:cubicBezTo>
                    <a:pt x="150" y="2"/>
                    <a:pt x="147" y="4"/>
                    <a:pt x="143" y="4"/>
                  </a:cubicBezTo>
                  <a:cubicBezTo>
                    <a:pt x="140" y="4"/>
                    <a:pt x="137" y="2"/>
                    <a:pt x="135" y="0"/>
                  </a:cubicBezTo>
                  <a:cubicBezTo>
                    <a:pt x="84" y="0"/>
                    <a:pt x="84" y="0"/>
                    <a:pt x="84" y="0"/>
                  </a:cubicBezTo>
                  <a:cubicBezTo>
                    <a:pt x="82" y="2"/>
                    <a:pt x="79" y="4"/>
                    <a:pt x="76" y="4"/>
                  </a:cubicBezTo>
                  <a:cubicBezTo>
                    <a:pt x="72" y="4"/>
                    <a:pt x="69" y="2"/>
                    <a:pt x="67" y="0"/>
                  </a:cubicBezTo>
                  <a:cubicBezTo>
                    <a:pt x="0" y="0"/>
                    <a:pt x="0" y="0"/>
                    <a:pt x="0" y="0"/>
                  </a:cubicBezTo>
                  <a:cubicBezTo>
                    <a:pt x="0" y="12"/>
                    <a:pt x="0" y="12"/>
                    <a:pt x="0" y="12"/>
                  </a:cubicBezTo>
                  <a:cubicBezTo>
                    <a:pt x="1329" y="12"/>
                    <a:pt x="1329" y="12"/>
                    <a:pt x="1329" y="12"/>
                  </a:cubicBezTo>
                  <a:cubicBezTo>
                    <a:pt x="1329" y="0"/>
                    <a:pt x="1329" y="0"/>
                    <a:pt x="1329" y="0"/>
                  </a:cubicBezTo>
                </a:path>
              </a:pathLst>
            </a:custGeom>
            <a:solidFill>
              <a:srgbClr val="D6D6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25" name="ïsḻîḓé"/>
            <p:cNvSpPr/>
            <p:nvPr/>
          </p:nvSpPr>
          <p:spPr bwMode="auto">
            <a:xfrm>
              <a:off x="4197351" y="5534025"/>
              <a:ext cx="69850" cy="17463"/>
            </a:xfrm>
            <a:custGeom>
              <a:avLst/>
              <a:gdLst>
                <a:gd name="T0" fmla="*/ 17 w 17"/>
                <a:gd name="T1" fmla="*/ 0 h 4"/>
                <a:gd name="T2" fmla="*/ 0 w 17"/>
                <a:gd name="T3" fmla="*/ 0 h 4"/>
                <a:gd name="T4" fmla="*/ 9 w 17"/>
                <a:gd name="T5" fmla="*/ 4 h 4"/>
                <a:gd name="T6" fmla="*/ 17 w 17"/>
                <a:gd name="T7" fmla="*/ 0 h 4"/>
              </a:gdLst>
              <a:ahLst/>
              <a:cxnLst>
                <a:cxn ang="0">
                  <a:pos x="T0" y="T1"/>
                </a:cxn>
                <a:cxn ang="0">
                  <a:pos x="T2" y="T3"/>
                </a:cxn>
                <a:cxn ang="0">
                  <a:pos x="T4" y="T5"/>
                </a:cxn>
                <a:cxn ang="0">
                  <a:pos x="T6" y="T7"/>
                </a:cxn>
              </a:cxnLst>
              <a:rect l="0" t="0" r="r" b="b"/>
              <a:pathLst>
                <a:path w="17" h="4">
                  <a:moveTo>
                    <a:pt x="17" y="0"/>
                  </a:moveTo>
                  <a:cubicBezTo>
                    <a:pt x="0" y="0"/>
                    <a:pt x="0" y="0"/>
                    <a:pt x="0" y="0"/>
                  </a:cubicBezTo>
                  <a:cubicBezTo>
                    <a:pt x="2" y="2"/>
                    <a:pt x="5" y="4"/>
                    <a:pt x="9" y="4"/>
                  </a:cubicBezTo>
                  <a:cubicBezTo>
                    <a:pt x="12" y="4"/>
                    <a:pt x="15" y="2"/>
                    <a:pt x="17" y="0"/>
                  </a:cubicBezTo>
                </a:path>
              </a:pathLst>
            </a:custGeom>
            <a:solidFill>
              <a:srgbClr val="2D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26" name="iş1îḋê"/>
            <p:cNvSpPr/>
            <p:nvPr/>
          </p:nvSpPr>
          <p:spPr bwMode="auto">
            <a:xfrm>
              <a:off x="3921126" y="5534025"/>
              <a:ext cx="69850" cy="17463"/>
            </a:xfrm>
            <a:custGeom>
              <a:avLst/>
              <a:gdLst>
                <a:gd name="T0" fmla="*/ 17 w 17"/>
                <a:gd name="T1" fmla="*/ 0 h 4"/>
                <a:gd name="T2" fmla="*/ 0 w 17"/>
                <a:gd name="T3" fmla="*/ 0 h 4"/>
                <a:gd name="T4" fmla="*/ 8 w 17"/>
                <a:gd name="T5" fmla="*/ 4 h 4"/>
                <a:gd name="T6" fmla="*/ 17 w 17"/>
                <a:gd name="T7" fmla="*/ 0 h 4"/>
              </a:gdLst>
              <a:ahLst/>
              <a:cxnLst>
                <a:cxn ang="0">
                  <a:pos x="T0" y="T1"/>
                </a:cxn>
                <a:cxn ang="0">
                  <a:pos x="T2" y="T3"/>
                </a:cxn>
                <a:cxn ang="0">
                  <a:pos x="T4" y="T5"/>
                </a:cxn>
                <a:cxn ang="0">
                  <a:pos x="T6" y="T7"/>
                </a:cxn>
              </a:cxnLst>
              <a:rect l="0" t="0" r="r" b="b"/>
              <a:pathLst>
                <a:path w="17" h="4">
                  <a:moveTo>
                    <a:pt x="17" y="0"/>
                  </a:moveTo>
                  <a:cubicBezTo>
                    <a:pt x="0" y="0"/>
                    <a:pt x="0" y="0"/>
                    <a:pt x="0" y="0"/>
                  </a:cubicBezTo>
                  <a:cubicBezTo>
                    <a:pt x="2" y="2"/>
                    <a:pt x="5" y="4"/>
                    <a:pt x="8" y="4"/>
                  </a:cubicBezTo>
                  <a:cubicBezTo>
                    <a:pt x="12" y="4"/>
                    <a:pt x="15" y="2"/>
                    <a:pt x="17" y="0"/>
                  </a:cubicBezTo>
                </a:path>
              </a:pathLst>
            </a:custGeom>
            <a:solidFill>
              <a:srgbClr val="2D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27" name="ïşļíḓê"/>
            <p:cNvSpPr/>
            <p:nvPr/>
          </p:nvSpPr>
          <p:spPr bwMode="auto">
            <a:xfrm>
              <a:off x="3641726" y="5534025"/>
              <a:ext cx="69850" cy="17463"/>
            </a:xfrm>
            <a:custGeom>
              <a:avLst/>
              <a:gdLst>
                <a:gd name="T0" fmla="*/ 17 w 17"/>
                <a:gd name="T1" fmla="*/ 0 h 4"/>
                <a:gd name="T2" fmla="*/ 0 w 17"/>
                <a:gd name="T3" fmla="*/ 0 h 4"/>
                <a:gd name="T4" fmla="*/ 9 w 17"/>
                <a:gd name="T5" fmla="*/ 4 h 4"/>
                <a:gd name="T6" fmla="*/ 17 w 17"/>
                <a:gd name="T7" fmla="*/ 0 h 4"/>
              </a:gdLst>
              <a:ahLst/>
              <a:cxnLst>
                <a:cxn ang="0">
                  <a:pos x="T0" y="T1"/>
                </a:cxn>
                <a:cxn ang="0">
                  <a:pos x="T2" y="T3"/>
                </a:cxn>
                <a:cxn ang="0">
                  <a:pos x="T4" y="T5"/>
                </a:cxn>
                <a:cxn ang="0">
                  <a:pos x="T6" y="T7"/>
                </a:cxn>
              </a:cxnLst>
              <a:rect l="0" t="0" r="r" b="b"/>
              <a:pathLst>
                <a:path w="17" h="4">
                  <a:moveTo>
                    <a:pt x="17" y="0"/>
                  </a:moveTo>
                  <a:cubicBezTo>
                    <a:pt x="0" y="0"/>
                    <a:pt x="0" y="0"/>
                    <a:pt x="0" y="0"/>
                  </a:cubicBezTo>
                  <a:cubicBezTo>
                    <a:pt x="2" y="2"/>
                    <a:pt x="5" y="4"/>
                    <a:pt x="9" y="4"/>
                  </a:cubicBezTo>
                  <a:cubicBezTo>
                    <a:pt x="12" y="4"/>
                    <a:pt x="15" y="2"/>
                    <a:pt x="17" y="0"/>
                  </a:cubicBezTo>
                </a:path>
              </a:pathLst>
            </a:custGeom>
            <a:solidFill>
              <a:srgbClr val="2D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28" name="íṩlîḋe"/>
            <p:cNvSpPr/>
            <p:nvPr/>
          </p:nvSpPr>
          <p:spPr bwMode="auto">
            <a:xfrm>
              <a:off x="4683126" y="5534025"/>
              <a:ext cx="57150" cy="4763"/>
            </a:xfrm>
            <a:custGeom>
              <a:avLst/>
              <a:gdLst>
                <a:gd name="T0" fmla="*/ 14 w 14"/>
                <a:gd name="T1" fmla="*/ 0 h 1"/>
                <a:gd name="T2" fmla="*/ 0 w 14"/>
                <a:gd name="T3" fmla="*/ 0 h 1"/>
                <a:gd name="T4" fmla="*/ 8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cubicBezTo>
                    <a:pt x="0" y="0"/>
                    <a:pt x="0" y="0"/>
                    <a:pt x="0" y="0"/>
                  </a:cubicBezTo>
                  <a:cubicBezTo>
                    <a:pt x="3" y="0"/>
                    <a:pt x="6" y="1"/>
                    <a:pt x="8" y="1"/>
                  </a:cubicBezTo>
                  <a:cubicBezTo>
                    <a:pt x="10" y="1"/>
                    <a:pt x="12" y="0"/>
                    <a:pt x="14" y="0"/>
                  </a:cubicBezTo>
                </a:path>
              </a:pathLst>
            </a:custGeom>
            <a:solidFill>
              <a:srgbClr val="2D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29" name="iṣ1îďé"/>
            <p:cNvSpPr/>
            <p:nvPr/>
          </p:nvSpPr>
          <p:spPr bwMode="auto">
            <a:xfrm>
              <a:off x="5283201" y="5534025"/>
              <a:ext cx="33338" cy="0"/>
            </a:xfrm>
            <a:custGeom>
              <a:avLst/>
              <a:gdLst>
                <a:gd name="T0" fmla="*/ 8 w 8"/>
                <a:gd name="T1" fmla="*/ 5 w 8"/>
                <a:gd name="T2" fmla="*/ 5 w 8"/>
                <a:gd name="T3" fmla="*/ 0 w 8"/>
                <a:gd name="T4" fmla="*/ 4 w 8"/>
                <a:gd name="T5" fmla="*/ 5 w 8"/>
                <a:gd name="T6" fmla="*/ 8 w 8"/>
              </a:gdLst>
              <a:ahLst/>
              <a:cxnLst>
                <a:cxn ang="0">
                  <a:pos x="T0" y="0"/>
                </a:cxn>
                <a:cxn ang="0">
                  <a:pos x="T1" y="0"/>
                </a:cxn>
                <a:cxn ang="0">
                  <a:pos x="T2" y="0"/>
                </a:cxn>
                <a:cxn ang="0">
                  <a:pos x="T3" y="0"/>
                </a:cxn>
                <a:cxn ang="0">
                  <a:pos x="T4" y="0"/>
                </a:cxn>
                <a:cxn ang="0">
                  <a:pos x="T5" y="0"/>
                </a:cxn>
                <a:cxn ang="0">
                  <a:pos x="T6" y="0"/>
                </a:cxn>
              </a:cxnLst>
              <a:rect l="0" t="0" r="r" b="b"/>
              <a:pathLst>
                <a:path w="8">
                  <a:moveTo>
                    <a:pt x="8" y="0"/>
                  </a:moveTo>
                  <a:cubicBezTo>
                    <a:pt x="5" y="0"/>
                    <a:pt x="5" y="0"/>
                    <a:pt x="5" y="0"/>
                  </a:cubicBezTo>
                  <a:cubicBezTo>
                    <a:pt x="5" y="0"/>
                    <a:pt x="5" y="0"/>
                    <a:pt x="5" y="0"/>
                  </a:cubicBezTo>
                  <a:cubicBezTo>
                    <a:pt x="0" y="0"/>
                    <a:pt x="0" y="0"/>
                    <a:pt x="0" y="0"/>
                  </a:cubicBezTo>
                  <a:cubicBezTo>
                    <a:pt x="1" y="0"/>
                    <a:pt x="3" y="0"/>
                    <a:pt x="4" y="0"/>
                  </a:cubicBezTo>
                  <a:cubicBezTo>
                    <a:pt x="4" y="0"/>
                    <a:pt x="5" y="0"/>
                    <a:pt x="5" y="0"/>
                  </a:cubicBezTo>
                  <a:cubicBezTo>
                    <a:pt x="6" y="0"/>
                    <a:pt x="7" y="0"/>
                    <a:pt x="8" y="0"/>
                  </a:cubicBezTo>
                </a:path>
              </a:pathLst>
            </a:custGeom>
            <a:solidFill>
              <a:srgbClr val="2D27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30" name="íSľíḓé"/>
            <p:cNvSpPr/>
            <p:nvPr/>
          </p:nvSpPr>
          <p:spPr bwMode="auto">
            <a:xfrm>
              <a:off x="5559426" y="5534025"/>
              <a:ext cx="1008063" cy="0"/>
            </a:xfrm>
            <a:custGeom>
              <a:avLst/>
              <a:gdLst>
                <a:gd name="T0" fmla="*/ 31 w 635"/>
                <a:gd name="T1" fmla="*/ 0 w 635"/>
                <a:gd name="T2" fmla="*/ 0 w 635"/>
                <a:gd name="T3" fmla="*/ 31 w 635"/>
                <a:gd name="T4" fmla="*/ 31 w 635"/>
                <a:gd name="T5" fmla="*/ 635 w 635"/>
                <a:gd name="T6" fmla="*/ 604 w 635"/>
                <a:gd name="T7" fmla="*/ 604 w 635"/>
                <a:gd name="T8" fmla="*/ 635 w 635"/>
                <a:gd name="T9" fmla="*/ 635 w 635"/>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635">
                  <a:moveTo>
                    <a:pt x="31" y="0"/>
                  </a:moveTo>
                  <a:lnTo>
                    <a:pt x="0" y="0"/>
                  </a:lnTo>
                  <a:lnTo>
                    <a:pt x="0" y="0"/>
                  </a:lnTo>
                  <a:lnTo>
                    <a:pt x="31" y="0"/>
                  </a:lnTo>
                  <a:lnTo>
                    <a:pt x="31" y="0"/>
                  </a:lnTo>
                  <a:close/>
                  <a:moveTo>
                    <a:pt x="635" y="0"/>
                  </a:moveTo>
                  <a:lnTo>
                    <a:pt x="604" y="0"/>
                  </a:lnTo>
                  <a:lnTo>
                    <a:pt x="604" y="0"/>
                  </a:lnTo>
                  <a:lnTo>
                    <a:pt x="635" y="0"/>
                  </a:lnTo>
                  <a:lnTo>
                    <a:pt x="635" y="0"/>
                  </a:lnTo>
                  <a:close/>
                </a:path>
              </a:pathLst>
            </a:custGeom>
            <a:solidFill>
              <a:srgbClr val="77A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31" name="iSlïde"/>
            <p:cNvSpPr/>
            <p:nvPr/>
          </p:nvSpPr>
          <p:spPr bwMode="auto">
            <a:xfrm>
              <a:off x="5559426" y="5534025"/>
              <a:ext cx="1008063" cy="0"/>
            </a:xfrm>
            <a:custGeom>
              <a:avLst/>
              <a:gdLst>
                <a:gd name="T0" fmla="*/ 31 w 635"/>
                <a:gd name="T1" fmla="*/ 0 w 635"/>
                <a:gd name="T2" fmla="*/ 0 w 635"/>
                <a:gd name="T3" fmla="*/ 31 w 635"/>
                <a:gd name="T4" fmla="*/ 31 w 635"/>
                <a:gd name="T5" fmla="*/ 635 w 635"/>
                <a:gd name="T6" fmla="*/ 604 w 635"/>
                <a:gd name="T7" fmla="*/ 604 w 635"/>
                <a:gd name="T8" fmla="*/ 635 w 635"/>
                <a:gd name="T9" fmla="*/ 635 w 635"/>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635">
                  <a:moveTo>
                    <a:pt x="31" y="0"/>
                  </a:moveTo>
                  <a:lnTo>
                    <a:pt x="0" y="0"/>
                  </a:lnTo>
                  <a:lnTo>
                    <a:pt x="0" y="0"/>
                  </a:lnTo>
                  <a:lnTo>
                    <a:pt x="31" y="0"/>
                  </a:lnTo>
                  <a:lnTo>
                    <a:pt x="31" y="0"/>
                  </a:lnTo>
                  <a:moveTo>
                    <a:pt x="635" y="0"/>
                  </a:moveTo>
                  <a:lnTo>
                    <a:pt x="604" y="0"/>
                  </a:lnTo>
                  <a:lnTo>
                    <a:pt x="604" y="0"/>
                  </a:lnTo>
                  <a:lnTo>
                    <a:pt x="635" y="0"/>
                  </a:lnTo>
                  <a:lnTo>
                    <a:pt x="6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32" name="iṡḷîde"/>
            <p:cNvSpPr/>
            <p:nvPr/>
          </p:nvSpPr>
          <p:spPr bwMode="auto">
            <a:xfrm>
              <a:off x="4295776" y="5534025"/>
              <a:ext cx="1008063" cy="0"/>
            </a:xfrm>
            <a:custGeom>
              <a:avLst/>
              <a:gdLst>
                <a:gd name="T0" fmla="*/ 31 w 635"/>
                <a:gd name="T1" fmla="*/ 0 w 635"/>
                <a:gd name="T2" fmla="*/ 0 w 635"/>
                <a:gd name="T3" fmla="*/ 31 w 635"/>
                <a:gd name="T4" fmla="*/ 31 w 635"/>
                <a:gd name="T5" fmla="*/ 635 w 635"/>
                <a:gd name="T6" fmla="*/ 604 w 635"/>
                <a:gd name="T7" fmla="*/ 604 w 635"/>
                <a:gd name="T8" fmla="*/ 622 w 635"/>
                <a:gd name="T9" fmla="*/ 635 w 635"/>
                <a:gd name="T10" fmla="*/ 635 w 635"/>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635">
                  <a:moveTo>
                    <a:pt x="31" y="0"/>
                  </a:moveTo>
                  <a:lnTo>
                    <a:pt x="0" y="0"/>
                  </a:lnTo>
                  <a:lnTo>
                    <a:pt x="0" y="0"/>
                  </a:lnTo>
                  <a:lnTo>
                    <a:pt x="31" y="0"/>
                  </a:lnTo>
                  <a:lnTo>
                    <a:pt x="31" y="0"/>
                  </a:lnTo>
                  <a:close/>
                  <a:moveTo>
                    <a:pt x="635" y="0"/>
                  </a:moveTo>
                  <a:lnTo>
                    <a:pt x="604" y="0"/>
                  </a:lnTo>
                  <a:lnTo>
                    <a:pt x="604" y="0"/>
                  </a:lnTo>
                  <a:lnTo>
                    <a:pt x="622" y="0"/>
                  </a:lnTo>
                  <a:lnTo>
                    <a:pt x="635" y="0"/>
                  </a:lnTo>
                  <a:lnTo>
                    <a:pt x="635" y="0"/>
                  </a:lnTo>
                  <a:close/>
                </a:path>
              </a:pathLst>
            </a:custGeom>
            <a:solidFill>
              <a:srgbClr val="77A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33" name="iṩlídé"/>
            <p:cNvSpPr/>
            <p:nvPr/>
          </p:nvSpPr>
          <p:spPr bwMode="auto">
            <a:xfrm>
              <a:off x="4295776" y="5534025"/>
              <a:ext cx="1008063" cy="0"/>
            </a:xfrm>
            <a:custGeom>
              <a:avLst/>
              <a:gdLst>
                <a:gd name="T0" fmla="*/ 31 w 635"/>
                <a:gd name="T1" fmla="*/ 0 w 635"/>
                <a:gd name="T2" fmla="*/ 0 w 635"/>
                <a:gd name="T3" fmla="*/ 31 w 635"/>
                <a:gd name="T4" fmla="*/ 31 w 635"/>
                <a:gd name="T5" fmla="*/ 635 w 635"/>
                <a:gd name="T6" fmla="*/ 604 w 635"/>
                <a:gd name="T7" fmla="*/ 604 w 635"/>
                <a:gd name="T8" fmla="*/ 622 w 635"/>
                <a:gd name="T9" fmla="*/ 635 w 635"/>
                <a:gd name="T10" fmla="*/ 635 w 635"/>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635">
                  <a:moveTo>
                    <a:pt x="31" y="0"/>
                  </a:moveTo>
                  <a:lnTo>
                    <a:pt x="0" y="0"/>
                  </a:lnTo>
                  <a:lnTo>
                    <a:pt x="0" y="0"/>
                  </a:lnTo>
                  <a:lnTo>
                    <a:pt x="31" y="0"/>
                  </a:lnTo>
                  <a:lnTo>
                    <a:pt x="31" y="0"/>
                  </a:lnTo>
                  <a:moveTo>
                    <a:pt x="635" y="0"/>
                  </a:moveTo>
                  <a:lnTo>
                    <a:pt x="604" y="0"/>
                  </a:lnTo>
                  <a:lnTo>
                    <a:pt x="604" y="0"/>
                  </a:lnTo>
                  <a:lnTo>
                    <a:pt x="622" y="0"/>
                  </a:lnTo>
                  <a:lnTo>
                    <a:pt x="635" y="0"/>
                  </a:lnTo>
                  <a:lnTo>
                    <a:pt x="6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34" name="î$ḷïḍe"/>
            <p:cNvSpPr/>
            <p:nvPr/>
          </p:nvSpPr>
          <p:spPr bwMode="auto">
            <a:xfrm>
              <a:off x="6797676" y="5534025"/>
              <a:ext cx="1128713" cy="0"/>
            </a:xfrm>
            <a:custGeom>
              <a:avLst/>
              <a:gdLst>
                <a:gd name="T0" fmla="*/ 31 w 711"/>
                <a:gd name="T1" fmla="*/ 0 w 711"/>
                <a:gd name="T2" fmla="*/ 0 w 711"/>
                <a:gd name="T3" fmla="*/ 31 w 711"/>
                <a:gd name="T4" fmla="*/ 31 w 711"/>
                <a:gd name="T5" fmla="*/ 711 w 711"/>
                <a:gd name="T6" fmla="*/ 680 w 711"/>
                <a:gd name="T7" fmla="*/ 680 w 711"/>
                <a:gd name="T8" fmla="*/ 711 w 711"/>
                <a:gd name="T9" fmla="*/ 711 w 71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711">
                  <a:moveTo>
                    <a:pt x="31" y="0"/>
                  </a:moveTo>
                  <a:lnTo>
                    <a:pt x="0" y="0"/>
                  </a:lnTo>
                  <a:lnTo>
                    <a:pt x="0" y="0"/>
                  </a:lnTo>
                  <a:lnTo>
                    <a:pt x="31" y="0"/>
                  </a:lnTo>
                  <a:lnTo>
                    <a:pt x="31" y="0"/>
                  </a:lnTo>
                  <a:close/>
                  <a:moveTo>
                    <a:pt x="711" y="0"/>
                  </a:moveTo>
                  <a:lnTo>
                    <a:pt x="680" y="0"/>
                  </a:lnTo>
                  <a:lnTo>
                    <a:pt x="680" y="0"/>
                  </a:lnTo>
                  <a:lnTo>
                    <a:pt x="711" y="0"/>
                  </a:lnTo>
                  <a:lnTo>
                    <a:pt x="711" y="0"/>
                  </a:lnTo>
                  <a:close/>
                </a:path>
              </a:pathLst>
            </a:custGeom>
            <a:solidFill>
              <a:srgbClr val="77A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35" name="íṡ1íḋe"/>
            <p:cNvSpPr/>
            <p:nvPr/>
          </p:nvSpPr>
          <p:spPr bwMode="auto">
            <a:xfrm>
              <a:off x="6797676" y="5534025"/>
              <a:ext cx="1128713" cy="0"/>
            </a:xfrm>
            <a:custGeom>
              <a:avLst/>
              <a:gdLst>
                <a:gd name="T0" fmla="*/ 31 w 711"/>
                <a:gd name="T1" fmla="*/ 0 w 711"/>
                <a:gd name="T2" fmla="*/ 0 w 711"/>
                <a:gd name="T3" fmla="*/ 31 w 711"/>
                <a:gd name="T4" fmla="*/ 31 w 711"/>
                <a:gd name="T5" fmla="*/ 711 w 711"/>
                <a:gd name="T6" fmla="*/ 680 w 711"/>
                <a:gd name="T7" fmla="*/ 680 w 711"/>
                <a:gd name="T8" fmla="*/ 711 w 711"/>
                <a:gd name="T9" fmla="*/ 711 w 71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711">
                  <a:moveTo>
                    <a:pt x="31" y="0"/>
                  </a:moveTo>
                  <a:lnTo>
                    <a:pt x="0" y="0"/>
                  </a:lnTo>
                  <a:lnTo>
                    <a:pt x="0" y="0"/>
                  </a:lnTo>
                  <a:lnTo>
                    <a:pt x="31" y="0"/>
                  </a:lnTo>
                  <a:lnTo>
                    <a:pt x="31" y="0"/>
                  </a:lnTo>
                  <a:moveTo>
                    <a:pt x="711" y="0"/>
                  </a:moveTo>
                  <a:lnTo>
                    <a:pt x="680" y="0"/>
                  </a:lnTo>
                  <a:lnTo>
                    <a:pt x="680" y="0"/>
                  </a:lnTo>
                  <a:lnTo>
                    <a:pt x="711" y="0"/>
                  </a:lnTo>
                  <a:lnTo>
                    <a:pt x="7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ustDataLst>
      <p:tags r:id="rId1"/>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86765" y="1024890"/>
            <a:ext cx="1216660" cy="337185"/>
          </a:xfrm>
          <a:prstGeom prst="rect">
            <a:avLst/>
          </a:prstGeom>
          <a:noFill/>
        </p:spPr>
        <p:txBody>
          <a:bodyPr wrap="square" rtlCol="0" anchor="t">
            <a:spAutoFit/>
          </a:bodyPr>
          <a:lstStyle/>
          <a:p>
            <a:r>
              <a:rPr lang="zh-CN" altLang="en-US" sz="1600" b="1">
                <a:solidFill>
                  <a:srgbClr val="ED7D31"/>
                </a:solidFill>
                <a:latin typeface="微软雅黑" panose="020B0503020204020204" charset="-122"/>
                <a:ea typeface="微软雅黑" panose="020B0503020204020204" charset="-122"/>
                <a:cs typeface="微软雅黑" panose="020B0503020204020204" charset="-122"/>
              </a:rPr>
              <a:t>GSH分类</a:t>
            </a:r>
          </a:p>
        </p:txBody>
      </p:sp>
      <p:sp>
        <p:nvSpPr>
          <p:cNvPr id="2" name="文本框 1"/>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—化学品的存储要求</a:t>
            </a:r>
          </a:p>
        </p:txBody>
      </p:sp>
      <p:grpSp>
        <p:nvGrpSpPr>
          <p:cNvPr id="5" name="组合 4"/>
          <p:cNvGrpSpPr/>
          <p:nvPr/>
        </p:nvGrpSpPr>
        <p:grpSpPr>
          <a:xfrm>
            <a:off x="4406265" y="1747520"/>
            <a:ext cx="4110990" cy="2548255"/>
            <a:chOff x="2510" y="2962"/>
            <a:chExt cx="6474" cy="4013"/>
          </a:xfrm>
        </p:grpSpPr>
        <p:cxnSp>
          <p:nvCxnSpPr>
            <p:cNvPr id="7" name="直接连接符 6"/>
            <p:cNvCxnSpPr/>
            <p:nvPr>
              <p:custDataLst>
                <p:tags r:id="rId2"/>
              </p:custDataLst>
            </p:nvPr>
          </p:nvCxnSpPr>
          <p:spPr>
            <a:xfrm>
              <a:off x="2510" y="2973"/>
              <a:ext cx="1016" cy="96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任意多边形 10"/>
            <p:cNvSpPr/>
            <p:nvPr>
              <p:custDataLst>
                <p:tags r:id="rId3"/>
              </p:custDataLst>
            </p:nvPr>
          </p:nvSpPr>
          <p:spPr>
            <a:xfrm>
              <a:off x="2628" y="2962"/>
              <a:ext cx="1251" cy="567"/>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normAutofit/>
            </a:bodyPr>
            <a:lstStyle/>
            <a:p>
              <a:pPr algn="ctr"/>
              <a:r>
                <a:rPr lang="en-US" altLang="zh-CN" sz="1350" dirty="0">
                  <a:sym typeface="Arial" panose="020B0604020202020204" pitchFamily="34" charset="0"/>
                </a:rPr>
                <a:t>01</a:t>
              </a:r>
              <a:endParaRPr lang="zh-CN" altLang="en-US" sz="1350" dirty="0">
                <a:sym typeface="Arial" panose="020B0604020202020204" pitchFamily="34" charset="0"/>
              </a:endParaRPr>
            </a:p>
          </p:txBody>
        </p:sp>
        <p:sp>
          <p:nvSpPr>
            <p:cNvPr id="12" name="文本框 11"/>
            <p:cNvSpPr txBox="1"/>
            <p:nvPr>
              <p:custDataLst>
                <p:tags r:id="rId4"/>
              </p:custDataLst>
            </p:nvPr>
          </p:nvSpPr>
          <p:spPr>
            <a:xfrm>
              <a:off x="3432" y="3419"/>
              <a:ext cx="5553" cy="532"/>
            </a:xfrm>
            <a:prstGeom prst="rect">
              <a:avLst/>
            </a:prstGeom>
            <a:noFill/>
          </p:spPr>
          <p:txBody>
            <a:bodyPr wrap="square" rtlCol="0" anchor="ctr" anchorCtr="0">
              <a:normAutofit/>
            </a:bodyPr>
            <a:lstStyle/>
            <a:p>
              <a:pPr marL="0" lvl="0" indent="0" algn="l">
                <a:lnSpc>
                  <a:spcPct val="100000"/>
                </a:lnSpc>
                <a:spcBef>
                  <a:spcPts val="0"/>
                </a:spcBef>
                <a:spcAft>
                  <a:spcPts val="0"/>
                </a:spcAft>
                <a:buSzPct val="100000"/>
              </a:pPr>
              <a:r>
                <a:rPr lang="zh-CN" altLang="en-US" sz="1350" b="1">
                  <a:solidFill>
                    <a:schemeClr val="tx1">
                      <a:lumMod val="75000"/>
                      <a:lumOff val="25000"/>
                    </a:schemeClr>
                  </a:solidFill>
                  <a:latin typeface="微软雅黑" panose="020B0503020204020204" charset="-122"/>
                  <a:ea typeface="微软雅黑" panose="020B0503020204020204" charset="-122"/>
                </a:rPr>
                <a:t>物理危害（如，易燃液体、氧化性固体等）</a:t>
              </a:r>
            </a:p>
          </p:txBody>
        </p:sp>
        <p:cxnSp>
          <p:nvCxnSpPr>
            <p:cNvPr id="49" name="直接连接符 48"/>
            <p:cNvCxnSpPr/>
            <p:nvPr>
              <p:custDataLst>
                <p:tags r:id="rId5"/>
              </p:custDataLst>
            </p:nvPr>
          </p:nvCxnSpPr>
          <p:spPr>
            <a:xfrm>
              <a:off x="2510" y="4485"/>
              <a:ext cx="1016" cy="968"/>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0" name="任意多边形 49"/>
            <p:cNvSpPr/>
            <p:nvPr>
              <p:custDataLst>
                <p:tags r:id="rId6"/>
              </p:custDataLst>
            </p:nvPr>
          </p:nvSpPr>
          <p:spPr>
            <a:xfrm>
              <a:off x="2628" y="4474"/>
              <a:ext cx="1251" cy="567"/>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normAutofit/>
            </a:bodyPr>
            <a:lstStyle/>
            <a:p>
              <a:pPr algn="ctr"/>
              <a:r>
                <a:rPr lang="en-US" altLang="zh-CN" sz="1350" dirty="0">
                  <a:sym typeface="Arial" panose="020B0604020202020204" pitchFamily="34" charset="0"/>
                </a:rPr>
                <a:t>02</a:t>
              </a:r>
              <a:endParaRPr lang="zh-CN" altLang="en-US" sz="1350" dirty="0">
                <a:sym typeface="Arial" panose="020B0604020202020204" pitchFamily="34" charset="0"/>
              </a:endParaRPr>
            </a:p>
          </p:txBody>
        </p:sp>
        <p:sp>
          <p:nvSpPr>
            <p:cNvPr id="51" name="文本框 50"/>
            <p:cNvSpPr txBox="1"/>
            <p:nvPr>
              <p:custDataLst>
                <p:tags r:id="rId7"/>
              </p:custDataLst>
            </p:nvPr>
          </p:nvSpPr>
          <p:spPr>
            <a:xfrm>
              <a:off x="3432" y="4931"/>
              <a:ext cx="5553" cy="532"/>
            </a:xfrm>
            <a:prstGeom prst="rect">
              <a:avLst/>
            </a:prstGeom>
            <a:noFill/>
          </p:spPr>
          <p:txBody>
            <a:bodyPr wrap="square" rtlCol="0" anchor="ctr" anchorCtr="0">
              <a:normAutofit/>
            </a:bodyPr>
            <a:lstStyle/>
            <a:p>
              <a:pPr marL="0" lvl="0" indent="0" algn="l">
                <a:lnSpc>
                  <a:spcPct val="100000"/>
                </a:lnSpc>
                <a:spcBef>
                  <a:spcPts val="0"/>
                </a:spcBef>
                <a:spcAft>
                  <a:spcPts val="0"/>
                </a:spcAft>
                <a:buSzPct val="100000"/>
              </a:pPr>
              <a:r>
                <a:rPr lang="en-US" altLang="zh-CN" sz="135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健康危害（如，急性毒性，皮肤腐蚀/刺激）</a:t>
              </a:r>
            </a:p>
          </p:txBody>
        </p:sp>
        <p:cxnSp>
          <p:nvCxnSpPr>
            <p:cNvPr id="53" name="直接连接符 52"/>
            <p:cNvCxnSpPr/>
            <p:nvPr>
              <p:custDataLst>
                <p:tags r:id="rId8"/>
              </p:custDataLst>
            </p:nvPr>
          </p:nvCxnSpPr>
          <p:spPr>
            <a:xfrm>
              <a:off x="2510" y="5997"/>
              <a:ext cx="1016" cy="968"/>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4" name="任意多边形 53"/>
            <p:cNvSpPr/>
            <p:nvPr>
              <p:custDataLst>
                <p:tags r:id="rId9"/>
              </p:custDataLst>
            </p:nvPr>
          </p:nvSpPr>
          <p:spPr>
            <a:xfrm>
              <a:off x="2628" y="5986"/>
              <a:ext cx="1251" cy="567"/>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normAutofit/>
            </a:bodyPr>
            <a:lstStyle/>
            <a:p>
              <a:pPr algn="ctr"/>
              <a:r>
                <a:rPr lang="en-US" altLang="zh-CN" sz="1350" dirty="0">
                  <a:sym typeface="Arial" panose="020B0604020202020204" pitchFamily="34" charset="0"/>
                </a:rPr>
                <a:t>03</a:t>
              </a:r>
              <a:endParaRPr lang="zh-CN" altLang="en-US" sz="1350" dirty="0">
                <a:sym typeface="Arial" panose="020B0604020202020204" pitchFamily="34" charset="0"/>
              </a:endParaRPr>
            </a:p>
          </p:txBody>
        </p:sp>
        <p:sp>
          <p:nvSpPr>
            <p:cNvPr id="55" name="文本框 54"/>
            <p:cNvSpPr txBox="1"/>
            <p:nvPr>
              <p:custDataLst>
                <p:tags r:id="rId10"/>
              </p:custDataLst>
            </p:nvPr>
          </p:nvSpPr>
          <p:spPr>
            <a:xfrm>
              <a:off x="3432" y="6443"/>
              <a:ext cx="5553" cy="532"/>
            </a:xfrm>
            <a:prstGeom prst="rect">
              <a:avLst/>
            </a:prstGeom>
            <a:noFill/>
          </p:spPr>
          <p:txBody>
            <a:bodyPr wrap="square" rtlCol="0" anchor="ctr" anchorCtr="0">
              <a:normAutofit/>
            </a:bodyPr>
            <a:lstStyle/>
            <a:p>
              <a:pPr marL="0" lvl="0" indent="0" algn="l">
                <a:lnSpc>
                  <a:spcPct val="100000"/>
                </a:lnSpc>
                <a:spcBef>
                  <a:spcPts val="0"/>
                </a:spcBef>
                <a:spcAft>
                  <a:spcPts val="0"/>
                </a:spcAft>
                <a:buSzPct val="100000"/>
              </a:pPr>
              <a:r>
                <a:rPr lang="en-US" altLang="zh-CN" sz="1350" b="1">
                  <a:solidFill>
                    <a:schemeClr val="tx1">
                      <a:lumMod val="75000"/>
                      <a:lumOff val="25000"/>
                    </a:schemeClr>
                  </a:solidFill>
                  <a:latin typeface="微软雅黑" panose="020B0503020204020204" charset="-122"/>
                  <a:ea typeface="微软雅黑" panose="020B0503020204020204" charset="-122"/>
                </a:rPr>
                <a:t>环境危害（如，水生毒性）</a:t>
              </a:r>
            </a:p>
          </p:txBody>
        </p:sp>
      </p:grpSp>
      <p:grpSp>
        <p:nvGrpSpPr>
          <p:cNvPr id="3" name="组合 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816610" y="1527810"/>
            <a:ext cx="3186430" cy="3562350"/>
            <a:chOff x="4092576" y="1179513"/>
            <a:chExt cx="4005263" cy="4478337"/>
          </a:xfrm>
        </p:grpSpPr>
        <p:sp>
          <p:nvSpPr>
            <p:cNvPr id="6" name="íŝļíďè"/>
            <p:cNvSpPr/>
            <p:nvPr/>
          </p:nvSpPr>
          <p:spPr bwMode="auto">
            <a:xfrm>
              <a:off x="6475413" y="3367088"/>
              <a:ext cx="1493838" cy="1855788"/>
            </a:xfrm>
            <a:custGeom>
              <a:avLst/>
              <a:gdLst>
                <a:gd name="T0" fmla="*/ 212 w 220"/>
                <a:gd name="T1" fmla="*/ 245 h 274"/>
                <a:gd name="T2" fmla="*/ 143 w 220"/>
                <a:gd name="T3" fmla="*/ 115 h 274"/>
                <a:gd name="T4" fmla="*/ 143 w 220"/>
                <a:gd name="T5" fmla="*/ 0 h 274"/>
                <a:gd name="T6" fmla="*/ 76 w 220"/>
                <a:gd name="T7" fmla="*/ 0 h 274"/>
                <a:gd name="T8" fmla="*/ 76 w 220"/>
                <a:gd name="T9" fmla="*/ 115 h 274"/>
                <a:gd name="T10" fmla="*/ 7 w 220"/>
                <a:gd name="T11" fmla="*/ 245 h 274"/>
                <a:gd name="T12" fmla="*/ 31 w 220"/>
                <a:gd name="T13" fmla="*/ 274 h 274"/>
                <a:gd name="T14" fmla="*/ 189 w 220"/>
                <a:gd name="T15" fmla="*/ 274 h 274"/>
                <a:gd name="T16" fmla="*/ 212 w 220"/>
                <a:gd name="T17" fmla="*/ 24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74">
                  <a:moveTo>
                    <a:pt x="212" y="245"/>
                  </a:moveTo>
                  <a:cubicBezTo>
                    <a:pt x="143" y="115"/>
                    <a:pt x="143" y="115"/>
                    <a:pt x="143" y="115"/>
                  </a:cubicBezTo>
                  <a:cubicBezTo>
                    <a:pt x="143" y="0"/>
                    <a:pt x="143" y="0"/>
                    <a:pt x="143" y="0"/>
                  </a:cubicBezTo>
                  <a:cubicBezTo>
                    <a:pt x="76" y="0"/>
                    <a:pt x="76" y="0"/>
                    <a:pt x="76" y="0"/>
                  </a:cubicBezTo>
                  <a:cubicBezTo>
                    <a:pt x="76" y="115"/>
                    <a:pt x="76" y="115"/>
                    <a:pt x="76" y="115"/>
                  </a:cubicBezTo>
                  <a:cubicBezTo>
                    <a:pt x="7" y="245"/>
                    <a:pt x="7" y="245"/>
                    <a:pt x="7" y="245"/>
                  </a:cubicBezTo>
                  <a:cubicBezTo>
                    <a:pt x="0" y="261"/>
                    <a:pt x="10" y="274"/>
                    <a:pt x="31" y="274"/>
                  </a:cubicBezTo>
                  <a:cubicBezTo>
                    <a:pt x="189" y="274"/>
                    <a:pt x="189" y="274"/>
                    <a:pt x="189" y="274"/>
                  </a:cubicBezTo>
                  <a:cubicBezTo>
                    <a:pt x="209" y="274"/>
                    <a:pt x="220" y="261"/>
                    <a:pt x="212" y="2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îślïḑè"/>
            <p:cNvSpPr/>
            <p:nvPr/>
          </p:nvSpPr>
          <p:spPr bwMode="auto">
            <a:xfrm>
              <a:off x="6618288" y="3455988"/>
              <a:ext cx="1208088" cy="1685925"/>
            </a:xfrm>
            <a:custGeom>
              <a:avLst/>
              <a:gdLst>
                <a:gd name="T0" fmla="*/ 13 w 178"/>
                <a:gd name="T1" fmla="*/ 249 h 249"/>
                <a:gd name="T2" fmla="*/ 1 w 178"/>
                <a:gd name="T3" fmla="*/ 245 h 249"/>
                <a:gd name="T4" fmla="*/ 1 w 178"/>
                <a:gd name="T5" fmla="*/ 238 h 249"/>
                <a:gd name="T6" fmla="*/ 68 w 178"/>
                <a:gd name="T7" fmla="*/ 105 h 249"/>
                <a:gd name="T8" fmla="*/ 68 w 178"/>
                <a:gd name="T9" fmla="*/ 0 h 249"/>
                <a:gd name="T10" fmla="*/ 109 w 178"/>
                <a:gd name="T11" fmla="*/ 0 h 249"/>
                <a:gd name="T12" fmla="*/ 109 w 178"/>
                <a:gd name="T13" fmla="*/ 105 h 249"/>
                <a:gd name="T14" fmla="*/ 176 w 178"/>
                <a:gd name="T15" fmla="*/ 238 h 249"/>
                <a:gd name="T16" fmla="*/ 177 w 178"/>
                <a:gd name="T17" fmla="*/ 245 h 249"/>
                <a:gd name="T18" fmla="*/ 164 w 178"/>
                <a:gd name="T19" fmla="*/ 249 h 249"/>
                <a:gd name="T20" fmla="*/ 13 w 178"/>
                <a:gd name="T21"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249">
                  <a:moveTo>
                    <a:pt x="13" y="249"/>
                  </a:moveTo>
                  <a:cubicBezTo>
                    <a:pt x="6" y="249"/>
                    <a:pt x="2" y="247"/>
                    <a:pt x="1" y="245"/>
                  </a:cubicBezTo>
                  <a:cubicBezTo>
                    <a:pt x="0" y="243"/>
                    <a:pt x="1" y="239"/>
                    <a:pt x="1" y="238"/>
                  </a:cubicBezTo>
                  <a:cubicBezTo>
                    <a:pt x="68" y="105"/>
                    <a:pt x="68" y="105"/>
                    <a:pt x="68" y="105"/>
                  </a:cubicBezTo>
                  <a:cubicBezTo>
                    <a:pt x="68" y="0"/>
                    <a:pt x="68" y="0"/>
                    <a:pt x="68" y="0"/>
                  </a:cubicBezTo>
                  <a:cubicBezTo>
                    <a:pt x="109" y="0"/>
                    <a:pt x="109" y="0"/>
                    <a:pt x="109" y="0"/>
                  </a:cubicBezTo>
                  <a:cubicBezTo>
                    <a:pt x="109" y="105"/>
                    <a:pt x="109" y="105"/>
                    <a:pt x="109" y="105"/>
                  </a:cubicBezTo>
                  <a:cubicBezTo>
                    <a:pt x="176" y="238"/>
                    <a:pt x="176" y="238"/>
                    <a:pt x="176" y="238"/>
                  </a:cubicBezTo>
                  <a:cubicBezTo>
                    <a:pt x="177" y="239"/>
                    <a:pt x="178" y="243"/>
                    <a:pt x="177" y="245"/>
                  </a:cubicBezTo>
                  <a:cubicBezTo>
                    <a:pt x="175" y="247"/>
                    <a:pt x="172" y="249"/>
                    <a:pt x="164" y="249"/>
                  </a:cubicBezTo>
                  <a:lnTo>
                    <a:pt x="13" y="249"/>
                  </a:lnTo>
                  <a:close/>
                </a:path>
              </a:pathLst>
            </a:custGeom>
            <a:solidFill>
              <a:srgbClr val="63CF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îşḷiďé"/>
            <p:cNvSpPr/>
            <p:nvPr/>
          </p:nvSpPr>
          <p:spPr bwMode="auto">
            <a:xfrm>
              <a:off x="6618288" y="3455988"/>
              <a:ext cx="1208088" cy="1685925"/>
            </a:xfrm>
            <a:custGeom>
              <a:avLst/>
              <a:gdLst>
                <a:gd name="T0" fmla="*/ 13 w 178"/>
                <a:gd name="T1" fmla="*/ 249 h 249"/>
                <a:gd name="T2" fmla="*/ 1 w 178"/>
                <a:gd name="T3" fmla="*/ 245 h 249"/>
                <a:gd name="T4" fmla="*/ 1 w 178"/>
                <a:gd name="T5" fmla="*/ 238 h 249"/>
                <a:gd name="T6" fmla="*/ 68 w 178"/>
                <a:gd name="T7" fmla="*/ 105 h 249"/>
                <a:gd name="T8" fmla="*/ 68 w 178"/>
                <a:gd name="T9" fmla="*/ 0 h 249"/>
                <a:gd name="T10" fmla="*/ 109 w 178"/>
                <a:gd name="T11" fmla="*/ 0 h 249"/>
                <a:gd name="T12" fmla="*/ 109 w 178"/>
                <a:gd name="T13" fmla="*/ 105 h 249"/>
                <a:gd name="T14" fmla="*/ 176 w 178"/>
                <a:gd name="T15" fmla="*/ 238 h 249"/>
                <a:gd name="T16" fmla="*/ 177 w 178"/>
                <a:gd name="T17" fmla="*/ 245 h 249"/>
                <a:gd name="T18" fmla="*/ 164 w 178"/>
                <a:gd name="T19" fmla="*/ 249 h 249"/>
                <a:gd name="T20" fmla="*/ 13 w 178"/>
                <a:gd name="T21"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249">
                  <a:moveTo>
                    <a:pt x="13" y="249"/>
                  </a:moveTo>
                  <a:cubicBezTo>
                    <a:pt x="6" y="249"/>
                    <a:pt x="2" y="247"/>
                    <a:pt x="1" y="245"/>
                  </a:cubicBezTo>
                  <a:cubicBezTo>
                    <a:pt x="0" y="243"/>
                    <a:pt x="1" y="239"/>
                    <a:pt x="1" y="238"/>
                  </a:cubicBezTo>
                  <a:cubicBezTo>
                    <a:pt x="68" y="105"/>
                    <a:pt x="68" y="105"/>
                    <a:pt x="68" y="105"/>
                  </a:cubicBezTo>
                  <a:cubicBezTo>
                    <a:pt x="68" y="0"/>
                    <a:pt x="68" y="0"/>
                    <a:pt x="68" y="0"/>
                  </a:cubicBezTo>
                  <a:cubicBezTo>
                    <a:pt x="109" y="0"/>
                    <a:pt x="109" y="0"/>
                    <a:pt x="109" y="0"/>
                  </a:cubicBezTo>
                  <a:cubicBezTo>
                    <a:pt x="109" y="105"/>
                    <a:pt x="109" y="105"/>
                    <a:pt x="109" y="105"/>
                  </a:cubicBezTo>
                  <a:cubicBezTo>
                    <a:pt x="176" y="238"/>
                    <a:pt x="176" y="238"/>
                    <a:pt x="176" y="238"/>
                  </a:cubicBezTo>
                  <a:cubicBezTo>
                    <a:pt x="177" y="239"/>
                    <a:pt x="178" y="243"/>
                    <a:pt x="177" y="245"/>
                  </a:cubicBezTo>
                  <a:cubicBezTo>
                    <a:pt x="175" y="247"/>
                    <a:pt x="172" y="249"/>
                    <a:pt x="164" y="249"/>
                  </a:cubicBezTo>
                  <a:lnTo>
                    <a:pt x="13" y="249"/>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ïşļiḑè"/>
            <p:cNvSpPr/>
            <p:nvPr/>
          </p:nvSpPr>
          <p:spPr bwMode="auto">
            <a:xfrm>
              <a:off x="6618288" y="4573588"/>
              <a:ext cx="1208088" cy="568325"/>
            </a:xfrm>
            <a:custGeom>
              <a:avLst/>
              <a:gdLst>
                <a:gd name="T0" fmla="*/ 176 w 178"/>
                <a:gd name="T1" fmla="*/ 73 h 84"/>
                <a:gd name="T2" fmla="*/ 139 w 178"/>
                <a:gd name="T3" fmla="*/ 0 h 84"/>
                <a:gd name="T4" fmla="*/ 38 w 178"/>
                <a:gd name="T5" fmla="*/ 0 h 84"/>
                <a:gd name="T6" fmla="*/ 1 w 178"/>
                <a:gd name="T7" fmla="*/ 73 h 84"/>
                <a:gd name="T8" fmla="*/ 1 w 178"/>
                <a:gd name="T9" fmla="*/ 80 h 84"/>
                <a:gd name="T10" fmla="*/ 13 w 178"/>
                <a:gd name="T11" fmla="*/ 84 h 84"/>
                <a:gd name="T12" fmla="*/ 164 w 178"/>
                <a:gd name="T13" fmla="*/ 84 h 84"/>
                <a:gd name="T14" fmla="*/ 177 w 178"/>
                <a:gd name="T15" fmla="*/ 80 h 84"/>
                <a:gd name="T16" fmla="*/ 176 w 178"/>
                <a:gd name="T17"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84">
                  <a:moveTo>
                    <a:pt x="176" y="73"/>
                  </a:moveTo>
                  <a:cubicBezTo>
                    <a:pt x="139" y="0"/>
                    <a:pt x="139" y="0"/>
                    <a:pt x="139" y="0"/>
                  </a:cubicBezTo>
                  <a:cubicBezTo>
                    <a:pt x="38" y="0"/>
                    <a:pt x="38" y="0"/>
                    <a:pt x="38" y="0"/>
                  </a:cubicBezTo>
                  <a:cubicBezTo>
                    <a:pt x="1" y="73"/>
                    <a:pt x="1" y="73"/>
                    <a:pt x="1" y="73"/>
                  </a:cubicBezTo>
                  <a:cubicBezTo>
                    <a:pt x="1" y="74"/>
                    <a:pt x="0" y="78"/>
                    <a:pt x="1" y="80"/>
                  </a:cubicBezTo>
                  <a:cubicBezTo>
                    <a:pt x="2" y="82"/>
                    <a:pt x="6" y="84"/>
                    <a:pt x="13" y="84"/>
                  </a:cubicBezTo>
                  <a:cubicBezTo>
                    <a:pt x="164" y="84"/>
                    <a:pt x="164" y="84"/>
                    <a:pt x="164" y="84"/>
                  </a:cubicBezTo>
                  <a:cubicBezTo>
                    <a:pt x="172" y="84"/>
                    <a:pt x="175" y="82"/>
                    <a:pt x="177" y="80"/>
                  </a:cubicBezTo>
                  <a:cubicBezTo>
                    <a:pt x="178" y="78"/>
                    <a:pt x="177" y="74"/>
                    <a:pt x="176" y="73"/>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îślîḍê"/>
            <p:cNvSpPr/>
            <p:nvPr/>
          </p:nvSpPr>
          <p:spPr bwMode="auto">
            <a:xfrm>
              <a:off x="6875463" y="4552950"/>
              <a:ext cx="685800" cy="41275"/>
            </a:xfrm>
            <a:prstGeom prst="ellipse">
              <a:avLst/>
            </a:prstGeom>
            <a:solidFill>
              <a:srgbClr val="9F75C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ïṧḷîdé"/>
            <p:cNvSpPr/>
            <p:nvPr/>
          </p:nvSpPr>
          <p:spPr bwMode="auto">
            <a:xfrm>
              <a:off x="7283451" y="4687888"/>
              <a:ext cx="115888" cy="1158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 name="îśľîḍê"/>
            <p:cNvSpPr/>
            <p:nvPr/>
          </p:nvSpPr>
          <p:spPr bwMode="auto">
            <a:xfrm>
              <a:off x="7208838" y="4125913"/>
              <a:ext cx="115888" cy="115888"/>
            </a:xfrm>
            <a:prstGeom prst="ellipse">
              <a:avLst/>
            </a:prstGeom>
            <a:solidFill>
              <a:srgbClr val="8C67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í$ļïdé"/>
            <p:cNvSpPr/>
            <p:nvPr/>
          </p:nvSpPr>
          <p:spPr bwMode="auto">
            <a:xfrm>
              <a:off x="7167563" y="4884738"/>
              <a:ext cx="115888" cy="1079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íšľiḓe"/>
            <p:cNvSpPr/>
            <p:nvPr/>
          </p:nvSpPr>
          <p:spPr bwMode="auto">
            <a:xfrm>
              <a:off x="7289801" y="5027613"/>
              <a:ext cx="61913"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is1iḑé"/>
            <p:cNvSpPr/>
            <p:nvPr/>
          </p:nvSpPr>
          <p:spPr bwMode="auto">
            <a:xfrm>
              <a:off x="7134226" y="4749800"/>
              <a:ext cx="53975"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isḷídê"/>
            <p:cNvSpPr/>
            <p:nvPr/>
          </p:nvSpPr>
          <p:spPr bwMode="auto">
            <a:xfrm>
              <a:off x="7208838" y="4627563"/>
              <a:ext cx="33338" cy="412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îşḷiḍé"/>
            <p:cNvSpPr/>
            <p:nvPr/>
          </p:nvSpPr>
          <p:spPr bwMode="auto">
            <a:xfrm>
              <a:off x="7235826" y="4438650"/>
              <a:ext cx="68263" cy="66675"/>
            </a:xfrm>
            <a:prstGeom prst="ellipse">
              <a:avLst/>
            </a:prstGeom>
            <a:solidFill>
              <a:srgbClr val="8C67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 name="i$ľîḑè"/>
            <p:cNvSpPr/>
            <p:nvPr/>
          </p:nvSpPr>
          <p:spPr bwMode="auto">
            <a:xfrm>
              <a:off x="7175501" y="4356100"/>
              <a:ext cx="39688" cy="41275"/>
            </a:xfrm>
            <a:prstGeom prst="ellipse">
              <a:avLst/>
            </a:prstGeom>
            <a:solidFill>
              <a:srgbClr val="8C67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îšlîdé"/>
            <p:cNvSpPr/>
            <p:nvPr/>
          </p:nvSpPr>
          <p:spPr bwMode="auto">
            <a:xfrm>
              <a:off x="7045326" y="3171825"/>
              <a:ext cx="354013" cy="398463"/>
            </a:xfrm>
            <a:custGeom>
              <a:avLst/>
              <a:gdLst>
                <a:gd name="T0" fmla="*/ 32 w 52"/>
                <a:gd name="T1" fmla="*/ 59 h 59"/>
                <a:gd name="T2" fmla="*/ 20 w 52"/>
                <a:gd name="T3" fmla="*/ 59 h 59"/>
                <a:gd name="T4" fmla="*/ 6 w 52"/>
                <a:gd name="T5" fmla="*/ 46 h 59"/>
                <a:gd name="T6" fmla="*/ 1 w 52"/>
                <a:gd name="T7" fmla="*/ 13 h 59"/>
                <a:gd name="T8" fmla="*/ 11 w 52"/>
                <a:gd name="T9" fmla="*/ 0 h 59"/>
                <a:gd name="T10" fmla="*/ 40 w 52"/>
                <a:gd name="T11" fmla="*/ 0 h 59"/>
                <a:gd name="T12" fmla="*/ 51 w 52"/>
                <a:gd name="T13" fmla="*/ 13 h 59"/>
                <a:gd name="T14" fmla="*/ 46 w 52"/>
                <a:gd name="T15" fmla="*/ 46 h 59"/>
                <a:gd name="T16" fmla="*/ 32 w 52"/>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9">
                  <a:moveTo>
                    <a:pt x="32" y="59"/>
                  </a:moveTo>
                  <a:cubicBezTo>
                    <a:pt x="20" y="59"/>
                    <a:pt x="20" y="59"/>
                    <a:pt x="20" y="59"/>
                  </a:cubicBezTo>
                  <a:cubicBezTo>
                    <a:pt x="13" y="59"/>
                    <a:pt x="7" y="53"/>
                    <a:pt x="6" y="46"/>
                  </a:cubicBezTo>
                  <a:cubicBezTo>
                    <a:pt x="1" y="13"/>
                    <a:pt x="1" y="13"/>
                    <a:pt x="1" y="13"/>
                  </a:cubicBezTo>
                  <a:cubicBezTo>
                    <a:pt x="0" y="6"/>
                    <a:pt x="4" y="0"/>
                    <a:pt x="11" y="0"/>
                  </a:cubicBezTo>
                  <a:cubicBezTo>
                    <a:pt x="40" y="0"/>
                    <a:pt x="40" y="0"/>
                    <a:pt x="40" y="0"/>
                  </a:cubicBezTo>
                  <a:cubicBezTo>
                    <a:pt x="47" y="0"/>
                    <a:pt x="52" y="6"/>
                    <a:pt x="51" y="13"/>
                  </a:cubicBezTo>
                  <a:cubicBezTo>
                    <a:pt x="46" y="46"/>
                    <a:pt x="46" y="46"/>
                    <a:pt x="46" y="46"/>
                  </a:cubicBezTo>
                  <a:cubicBezTo>
                    <a:pt x="45" y="53"/>
                    <a:pt x="39" y="59"/>
                    <a:pt x="32" y="59"/>
                  </a:cubicBezTo>
                  <a:close/>
                </a:path>
              </a:pathLst>
            </a:custGeom>
            <a:solidFill>
              <a:srgbClr val="8C67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îŝḻîḑê"/>
            <p:cNvSpPr/>
            <p:nvPr/>
          </p:nvSpPr>
          <p:spPr bwMode="auto">
            <a:xfrm>
              <a:off x="6869113" y="3286125"/>
              <a:ext cx="706438" cy="128588"/>
            </a:xfrm>
            <a:custGeom>
              <a:avLst/>
              <a:gdLst>
                <a:gd name="T0" fmla="*/ 98 w 104"/>
                <a:gd name="T1" fmla="*/ 19 h 19"/>
                <a:gd name="T2" fmla="*/ 6 w 104"/>
                <a:gd name="T3" fmla="*/ 19 h 19"/>
                <a:gd name="T4" fmla="*/ 0 w 104"/>
                <a:gd name="T5" fmla="*/ 13 h 19"/>
                <a:gd name="T6" fmla="*/ 0 w 104"/>
                <a:gd name="T7" fmla="*/ 6 h 19"/>
                <a:gd name="T8" fmla="*/ 6 w 104"/>
                <a:gd name="T9" fmla="*/ 0 h 19"/>
                <a:gd name="T10" fmla="*/ 98 w 104"/>
                <a:gd name="T11" fmla="*/ 0 h 19"/>
                <a:gd name="T12" fmla="*/ 104 w 104"/>
                <a:gd name="T13" fmla="*/ 6 h 19"/>
                <a:gd name="T14" fmla="*/ 104 w 104"/>
                <a:gd name="T15" fmla="*/ 13 h 19"/>
                <a:gd name="T16" fmla="*/ 98 w 104"/>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9">
                  <a:moveTo>
                    <a:pt x="98" y="19"/>
                  </a:moveTo>
                  <a:cubicBezTo>
                    <a:pt x="6" y="19"/>
                    <a:pt x="6" y="19"/>
                    <a:pt x="6" y="19"/>
                  </a:cubicBezTo>
                  <a:cubicBezTo>
                    <a:pt x="2" y="19"/>
                    <a:pt x="0" y="16"/>
                    <a:pt x="0" y="13"/>
                  </a:cubicBezTo>
                  <a:cubicBezTo>
                    <a:pt x="0" y="6"/>
                    <a:pt x="0" y="6"/>
                    <a:pt x="0" y="6"/>
                  </a:cubicBezTo>
                  <a:cubicBezTo>
                    <a:pt x="0" y="2"/>
                    <a:pt x="2" y="0"/>
                    <a:pt x="6" y="0"/>
                  </a:cubicBezTo>
                  <a:cubicBezTo>
                    <a:pt x="98" y="0"/>
                    <a:pt x="98" y="0"/>
                    <a:pt x="98" y="0"/>
                  </a:cubicBezTo>
                  <a:cubicBezTo>
                    <a:pt x="101" y="0"/>
                    <a:pt x="104" y="2"/>
                    <a:pt x="104" y="6"/>
                  </a:cubicBezTo>
                  <a:cubicBezTo>
                    <a:pt x="104" y="13"/>
                    <a:pt x="104" y="13"/>
                    <a:pt x="104" y="13"/>
                  </a:cubicBezTo>
                  <a:cubicBezTo>
                    <a:pt x="104" y="16"/>
                    <a:pt x="101" y="19"/>
                    <a:pt x="98"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îṩļïḑè"/>
            <p:cNvSpPr/>
            <p:nvPr/>
          </p:nvSpPr>
          <p:spPr bwMode="auto">
            <a:xfrm>
              <a:off x="7127876" y="3476625"/>
              <a:ext cx="60325" cy="6635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 name="i$1îḋe"/>
            <p:cNvSpPr/>
            <p:nvPr/>
          </p:nvSpPr>
          <p:spPr bwMode="auto">
            <a:xfrm>
              <a:off x="4745038" y="3103563"/>
              <a:ext cx="773113" cy="528638"/>
            </a:xfrm>
            <a:custGeom>
              <a:avLst/>
              <a:gdLst>
                <a:gd name="T0" fmla="*/ 0 w 487"/>
                <a:gd name="T1" fmla="*/ 256 h 333"/>
                <a:gd name="T2" fmla="*/ 43 w 487"/>
                <a:gd name="T3" fmla="*/ 333 h 333"/>
                <a:gd name="T4" fmla="*/ 487 w 487"/>
                <a:gd name="T5" fmla="*/ 77 h 333"/>
                <a:gd name="T6" fmla="*/ 440 w 487"/>
                <a:gd name="T7" fmla="*/ 0 h 333"/>
                <a:gd name="T8" fmla="*/ 0 w 487"/>
                <a:gd name="T9" fmla="*/ 256 h 333"/>
              </a:gdLst>
              <a:ahLst/>
              <a:cxnLst>
                <a:cxn ang="0">
                  <a:pos x="T0" y="T1"/>
                </a:cxn>
                <a:cxn ang="0">
                  <a:pos x="T2" y="T3"/>
                </a:cxn>
                <a:cxn ang="0">
                  <a:pos x="T4" y="T5"/>
                </a:cxn>
                <a:cxn ang="0">
                  <a:pos x="T6" y="T7"/>
                </a:cxn>
                <a:cxn ang="0">
                  <a:pos x="T8" y="T9"/>
                </a:cxn>
              </a:cxnLst>
              <a:rect l="0" t="0" r="r" b="b"/>
              <a:pathLst>
                <a:path w="487" h="333">
                  <a:moveTo>
                    <a:pt x="0" y="256"/>
                  </a:moveTo>
                  <a:lnTo>
                    <a:pt x="43" y="333"/>
                  </a:lnTo>
                  <a:lnTo>
                    <a:pt x="487" y="77"/>
                  </a:lnTo>
                  <a:lnTo>
                    <a:pt x="440" y="0"/>
                  </a:lnTo>
                  <a:lnTo>
                    <a:pt x="0" y="256"/>
                  </a:lnTo>
                  <a:close/>
                </a:path>
              </a:pathLst>
            </a:custGeom>
            <a:solidFill>
              <a:srgbClr val="72C9E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îṡļïďé"/>
            <p:cNvSpPr/>
            <p:nvPr/>
          </p:nvSpPr>
          <p:spPr bwMode="auto">
            <a:xfrm>
              <a:off x="4757738" y="2514600"/>
              <a:ext cx="1012825" cy="1489075"/>
            </a:xfrm>
            <a:custGeom>
              <a:avLst/>
              <a:gdLst>
                <a:gd name="T0" fmla="*/ 0 w 638"/>
                <a:gd name="T1" fmla="*/ 81 h 938"/>
                <a:gd name="T2" fmla="*/ 496 w 638"/>
                <a:gd name="T3" fmla="*/ 938 h 938"/>
                <a:gd name="T4" fmla="*/ 638 w 638"/>
                <a:gd name="T5" fmla="*/ 862 h 938"/>
                <a:gd name="T6" fmla="*/ 137 w 638"/>
                <a:gd name="T7" fmla="*/ 0 h 938"/>
                <a:gd name="T8" fmla="*/ 0 w 638"/>
                <a:gd name="T9" fmla="*/ 81 h 938"/>
              </a:gdLst>
              <a:ahLst/>
              <a:cxnLst>
                <a:cxn ang="0">
                  <a:pos x="T0" y="T1"/>
                </a:cxn>
                <a:cxn ang="0">
                  <a:pos x="T2" y="T3"/>
                </a:cxn>
                <a:cxn ang="0">
                  <a:pos x="T4" y="T5"/>
                </a:cxn>
                <a:cxn ang="0">
                  <a:pos x="T6" y="T7"/>
                </a:cxn>
                <a:cxn ang="0">
                  <a:pos x="T8" y="T9"/>
                </a:cxn>
              </a:cxnLst>
              <a:rect l="0" t="0" r="r" b="b"/>
              <a:pathLst>
                <a:path w="638" h="938">
                  <a:moveTo>
                    <a:pt x="0" y="81"/>
                  </a:moveTo>
                  <a:lnTo>
                    <a:pt x="496" y="938"/>
                  </a:lnTo>
                  <a:lnTo>
                    <a:pt x="638" y="862"/>
                  </a:lnTo>
                  <a:lnTo>
                    <a:pt x="137" y="0"/>
                  </a:lnTo>
                  <a:lnTo>
                    <a:pt x="0" y="81"/>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 name="îśļîḍê"/>
            <p:cNvSpPr/>
            <p:nvPr/>
          </p:nvSpPr>
          <p:spPr bwMode="auto">
            <a:xfrm>
              <a:off x="4799013" y="2622550"/>
              <a:ext cx="957263" cy="1327150"/>
            </a:xfrm>
            <a:custGeom>
              <a:avLst/>
              <a:gdLst>
                <a:gd name="T0" fmla="*/ 0 w 603"/>
                <a:gd name="T1" fmla="*/ 102 h 836"/>
                <a:gd name="T2" fmla="*/ 423 w 603"/>
                <a:gd name="T3" fmla="*/ 836 h 836"/>
                <a:gd name="T4" fmla="*/ 603 w 603"/>
                <a:gd name="T5" fmla="*/ 734 h 836"/>
                <a:gd name="T6" fmla="*/ 175 w 603"/>
                <a:gd name="T7" fmla="*/ 0 h 836"/>
                <a:gd name="T8" fmla="*/ 0 w 603"/>
                <a:gd name="T9" fmla="*/ 102 h 836"/>
              </a:gdLst>
              <a:ahLst/>
              <a:cxnLst>
                <a:cxn ang="0">
                  <a:pos x="T0" y="T1"/>
                </a:cxn>
                <a:cxn ang="0">
                  <a:pos x="T2" y="T3"/>
                </a:cxn>
                <a:cxn ang="0">
                  <a:pos x="T4" y="T5"/>
                </a:cxn>
                <a:cxn ang="0">
                  <a:pos x="T6" y="T7"/>
                </a:cxn>
                <a:cxn ang="0">
                  <a:pos x="T8" y="T9"/>
                </a:cxn>
              </a:cxnLst>
              <a:rect l="0" t="0" r="r" b="b"/>
              <a:pathLst>
                <a:path w="603" h="836">
                  <a:moveTo>
                    <a:pt x="0" y="102"/>
                  </a:moveTo>
                  <a:lnTo>
                    <a:pt x="423" y="836"/>
                  </a:lnTo>
                  <a:lnTo>
                    <a:pt x="603" y="734"/>
                  </a:lnTo>
                  <a:lnTo>
                    <a:pt x="175" y="0"/>
                  </a:lnTo>
                  <a:lnTo>
                    <a:pt x="0" y="10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 name="íṩḻíḓè"/>
            <p:cNvSpPr/>
            <p:nvPr/>
          </p:nvSpPr>
          <p:spPr bwMode="auto">
            <a:xfrm>
              <a:off x="4962526" y="2987675"/>
              <a:ext cx="623888" cy="596900"/>
            </a:xfrm>
            <a:custGeom>
              <a:avLst/>
              <a:gdLst>
                <a:gd name="T0" fmla="*/ 0 w 393"/>
                <a:gd name="T1" fmla="*/ 150 h 376"/>
                <a:gd name="T2" fmla="*/ 132 w 393"/>
                <a:gd name="T3" fmla="*/ 376 h 376"/>
                <a:gd name="T4" fmla="*/ 393 w 393"/>
                <a:gd name="T5" fmla="*/ 227 h 376"/>
                <a:gd name="T6" fmla="*/ 261 w 393"/>
                <a:gd name="T7" fmla="*/ 0 h 376"/>
                <a:gd name="T8" fmla="*/ 0 w 393"/>
                <a:gd name="T9" fmla="*/ 150 h 376"/>
              </a:gdLst>
              <a:ahLst/>
              <a:cxnLst>
                <a:cxn ang="0">
                  <a:pos x="T0" y="T1"/>
                </a:cxn>
                <a:cxn ang="0">
                  <a:pos x="T2" y="T3"/>
                </a:cxn>
                <a:cxn ang="0">
                  <a:pos x="T4" y="T5"/>
                </a:cxn>
                <a:cxn ang="0">
                  <a:pos x="T6" y="T7"/>
                </a:cxn>
                <a:cxn ang="0">
                  <a:pos x="T8" y="T9"/>
                </a:cxn>
              </a:cxnLst>
              <a:rect l="0" t="0" r="r" b="b"/>
              <a:pathLst>
                <a:path w="393" h="376">
                  <a:moveTo>
                    <a:pt x="0" y="150"/>
                  </a:moveTo>
                  <a:lnTo>
                    <a:pt x="132" y="376"/>
                  </a:lnTo>
                  <a:lnTo>
                    <a:pt x="393" y="227"/>
                  </a:lnTo>
                  <a:lnTo>
                    <a:pt x="261" y="0"/>
                  </a:lnTo>
                  <a:lnTo>
                    <a:pt x="0" y="15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 name="ïSľïḍê"/>
            <p:cNvSpPr/>
            <p:nvPr/>
          </p:nvSpPr>
          <p:spPr bwMode="auto">
            <a:xfrm>
              <a:off x="5199063" y="3387725"/>
              <a:ext cx="441325" cy="298450"/>
            </a:xfrm>
            <a:custGeom>
              <a:avLst/>
              <a:gdLst>
                <a:gd name="T0" fmla="*/ 22 w 278"/>
                <a:gd name="T1" fmla="*/ 188 h 188"/>
                <a:gd name="T2" fmla="*/ 0 w 278"/>
                <a:gd name="T3" fmla="*/ 154 h 188"/>
                <a:gd name="T4" fmla="*/ 261 w 278"/>
                <a:gd name="T5" fmla="*/ 0 h 188"/>
                <a:gd name="T6" fmla="*/ 278 w 278"/>
                <a:gd name="T7" fmla="*/ 34 h 188"/>
                <a:gd name="T8" fmla="*/ 22 w 278"/>
                <a:gd name="T9" fmla="*/ 188 h 188"/>
              </a:gdLst>
              <a:ahLst/>
              <a:cxnLst>
                <a:cxn ang="0">
                  <a:pos x="T0" y="T1"/>
                </a:cxn>
                <a:cxn ang="0">
                  <a:pos x="T2" y="T3"/>
                </a:cxn>
                <a:cxn ang="0">
                  <a:pos x="T4" y="T5"/>
                </a:cxn>
                <a:cxn ang="0">
                  <a:pos x="T6" y="T7"/>
                </a:cxn>
                <a:cxn ang="0">
                  <a:pos x="T8" y="T9"/>
                </a:cxn>
              </a:cxnLst>
              <a:rect l="0" t="0" r="r" b="b"/>
              <a:pathLst>
                <a:path w="278" h="188">
                  <a:moveTo>
                    <a:pt x="22" y="188"/>
                  </a:moveTo>
                  <a:lnTo>
                    <a:pt x="0" y="154"/>
                  </a:lnTo>
                  <a:lnTo>
                    <a:pt x="261" y="0"/>
                  </a:lnTo>
                  <a:lnTo>
                    <a:pt x="278" y="34"/>
                  </a:lnTo>
                  <a:lnTo>
                    <a:pt x="22" y="188"/>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 name="iṡļiḓè"/>
            <p:cNvSpPr/>
            <p:nvPr/>
          </p:nvSpPr>
          <p:spPr bwMode="auto">
            <a:xfrm>
              <a:off x="5254626" y="3482975"/>
              <a:ext cx="427038" cy="263525"/>
            </a:xfrm>
            <a:custGeom>
              <a:avLst/>
              <a:gdLst>
                <a:gd name="T0" fmla="*/ 8 w 269"/>
                <a:gd name="T1" fmla="*/ 166 h 166"/>
                <a:gd name="T2" fmla="*/ 0 w 269"/>
                <a:gd name="T3" fmla="*/ 149 h 166"/>
                <a:gd name="T4" fmla="*/ 260 w 269"/>
                <a:gd name="T5" fmla="*/ 0 h 166"/>
                <a:gd name="T6" fmla="*/ 269 w 269"/>
                <a:gd name="T7" fmla="*/ 17 h 166"/>
                <a:gd name="T8" fmla="*/ 8 w 269"/>
                <a:gd name="T9" fmla="*/ 166 h 166"/>
              </a:gdLst>
              <a:ahLst/>
              <a:cxnLst>
                <a:cxn ang="0">
                  <a:pos x="T0" y="T1"/>
                </a:cxn>
                <a:cxn ang="0">
                  <a:pos x="T2" y="T3"/>
                </a:cxn>
                <a:cxn ang="0">
                  <a:pos x="T4" y="T5"/>
                </a:cxn>
                <a:cxn ang="0">
                  <a:pos x="T6" y="T7"/>
                </a:cxn>
                <a:cxn ang="0">
                  <a:pos x="T8" y="T9"/>
                </a:cxn>
              </a:cxnLst>
              <a:rect l="0" t="0" r="r" b="b"/>
              <a:pathLst>
                <a:path w="269" h="166">
                  <a:moveTo>
                    <a:pt x="8" y="166"/>
                  </a:moveTo>
                  <a:lnTo>
                    <a:pt x="0" y="149"/>
                  </a:lnTo>
                  <a:lnTo>
                    <a:pt x="260" y="0"/>
                  </a:lnTo>
                  <a:lnTo>
                    <a:pt x="269" y="17"/>
                  </a:lnTo>
                  <a:lnTo>
                    <a:pt x="8" y="166"/>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 name="íSļíďê"/>
            <p:cNvSpPr/>
            <p:nvPr/>
          </p:nvSpPr>
          <p:spPr bwMode="auto">
            <a:xfrm>
              <a:off x="5281613" y="3530600"/>
              <a:ext cx="427038" cy="263525"/>
            </a:xfrm>
            <a:custGeom>
              <a:avLst/>
              <a:gdLst>
                <a:gd name="T0" fmla="*/ 8 w 269"/>
                <a:gd name="T1" fmla="*/ 166 h 166"/>
                <a:gd name="T2" fmla="*/ 0 w 269"/>
                <a:gd name="T3" fmla="*/ 149 h 166"/>
                <a:gd name="T4" fmla="*/ 261 w 269"/>
                <a:gd name="T5" fmla="*/ 0 h 166"/>
                <a:gd name="T6" fmla="*/ 269 w 269"/>
                <a:gd name="T7" fmla="*/ 17 h 166"/>
                <a:gd name="T8" fmla="*/ 8 w 269"/>
                <a:gd name="T9" fmla="*/ 166 h 166"/>
              </a:gdLst>
              <a:ahLst/>
              <a:cxnLst>
                <a:cxn ang="0">
                  <a:pos x="T0" y="T1"/>
                </a:cxn>
                <a:cxn ang="0">
                  <a:pos x="T2" y="T3"/>
                </a:cxn>
                <a:cxn ang="0">
                  <a:pos x="T4" y="T5"/>
                </a:cxn>
                <a:cxn ang="0">
                  <a:pos x="T6" y="T7"/>
                </a:cxn>
                <a:cxn ang="0">
                  <a:pos x="T8" y="T9"/>
                </a:cxn>
              </a:cxnLst>
              <a:rect l="0" t="0" r="r" b="b"/>
              <a:pathLst>
                <a:path w="269" h="166">
                  <a:moveTo>
                    <a:pt x="8" y="166"/>
                  </a:moveTo>
                  <a:lnTo>
                    <a:pt x="0" y="149"/>
                  </a:lnTo>
                  <a:lnTo>
                    <a:pt x="261" y="0"/>
                  </a:lnTo>
                  <a:lnTo>
                    <a:pt x="269" y="17"/>
                  </a:lnTo>
                  <a:lnTo>
                    <a:pt x="8" y="166"/>
                  </a:lnTo>
                  <a:close/>
                </a:path>
              </a:pathLst>
            </a:custGeom>
            <a:solidFill>
              <a:srgbClr val="8C67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ïŝḷíḓè"/>
            <p:cNvSpPr/>
            <p:nvPr/>
          </p:nvSpPr>
          <p:spPr bwMode="auto">
            <a:xfrm>
              <a:off x="5308601" y="3578225"/>
              <a:ext cx="427038" cy="263525"/>
            </a:xfrm>
            <a:custGeom>
              <a:avLst/>
              <a:gdLst>
                <a:gd name="T0" fmla="*/ 13 w 269"/>
                <a:gd name="T1" fmla="*/ 166 h 166"/>
                <a:gd name="T2" fmla="*/ 0 w 269"/>
                <a:gd name="T3" fmla="*/ 153 h 166"/>
                <a:gd name="T4" fmla="*/ 261 w 269"/>
                <a:gd name="T5" fmla="*/ 0 h 166"/>
                <a:gd name="T6" fmla="*/ 269 w 269"/>
                <a:gd name="T7" fmla="*/ 17 h 166"/>
                <a:gd name="T8" fmla="*/ 13 w 269"/>
                <a:gd name="T9" fmla="*/ 166 h 166"/>
              </a:gdLst>
              <a:ahLst/>
              <a:cxnLst>
                <a:cxn ang="0">
                  <a:pos x="T0" y="T1"/>
                </a:cxn>
                <a:cxn ang="0">
                  <a:pos x="T2" y="T3"/>
                </a:cxn>
                <a:cxn ang="0">
                  <a:pos x="T4" y="T5"/>
                </a:cxn>
                <a:cxn ang="0">
                  <a:pos x="T6" y="T7"/>
                </a:cxn>
                <a:cxn ang="0">
                  <a:pos x="T8" y="T9"/>
                </a:cxn>
              </a:cxnLst>
              <a:rect l="0" t="0" r="r" b="b"/>
              <a:pathLst>
                <a:path w="269" h="166">
                  <a:moveTo>
                    <a:pt x="13" y="166"/>
                  </a:moveTo>
                  <a:lnTo>
                    <a:pt x="0" y="153"/>
                  </a:lnTo>
                  <a:lnTo>
                    <a:pt x="261" y="0"/>
                  </a:lnTo>
                  <a:lnTo>
                    <a:pt x="269" y="17"/>
                  </a:lnTo>
                  <a:lnTo>
                    <a:pt x="13" y="166"/>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 name="íş1ïḑe"/>
            <p:cNvSpPr/>
            <p:nvPr/>
          </p:nvSpPr>
          <p:spPr bwMode="auto">
            <a:xfrm>
              <a:off x="4568826" y="2386013"/>
              <a:ext cx="603250" cy="493713"/>
            </a:xfrm>
            <a:custGeom>
              <a:avLst/>
              <a:gdLst>
                <a:gd name="T0" fmla="*/ 0 w 380"/>
                <a:gd name="T1" fmla="*/ 200 h 311"/>
                <a:gd name="T2" fmla="*/ 124 w 380"/>
                <a:gd name="T3" fmla="*/ 311 h 311"/>
                <a:gd name="T4" fmla="*/ 380 w 380"/>
                <a:gd name="T5" fmla="*/ 158 h 311"/>
                <a:gd name="T6" fmla="*/ 350 w 380"/>
                <a:gd name="T7" fmla="*/ 0 h 311"/>
                <a:gd name="T8" fmla="*/ 0 w 380"/>
                <a:gd name="T9" fmla="*/ 200 h 311"/>
              </a:gdLst>
              <a:ahLst/>
              <a:cxnLst>
                <a:cxn ang="0">
                  <a:pos x="T0" y="T1"/>
                </a:cxn>
                <a:cxn ang="0">
                  <a:pos x="T2" y="T3"/>
                </a:cxn>
                <a:cxn ang="0">
                  <a:pos x="T4" y="T5"/>
                </a:cxn>
                <a:cxn ang="0">
                  <a:pos x="T6" y="T7"/>
                </a:cxn>
                <a:cxn ang="0">
                  <a:pos x="T8" y="T9"/>
                </a:cxn>
              </a:cxnLst>
              <a:rect l="0" t="0" r="r" b="b"/>
              <a:pathLst>
                <a:path w="380" h="311">
                  <a:moveTo>
                    <a:pt x="0" y="200"/>
                  </a:moveTo>
                  <a:lnTo>
                    <a:pt x="124" y="311"/>
                  </a:lnTo>
                  <a:lnTo>
                    <a:pt x="380" y="158"/>
                  </a:lnTo>
                  <a:lnTo>
                    <a:pt x="350" y="0"/>
                  </a:lnTo>
                  <a:lnTo>
                    <a:pt x="0" y="200"/>
                  </a:ln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 name="íŝľîḓe"/>
            <p:cNvSpPr/>
            <p:nvPr/>
          </p:nvSpPr>
          <p:spPr bwMode="auto">
            <a:xfrm>
              <a:off x="4432301" y="4973638"/>
              <a:ext cx="1514475" cy="269875"/>
            </a:xfrm>
            <a:custGeom>
              <a:avLst/>
              <a:gdLst>
                <a:gd name="T0" fmla="*/ 0 w 223"/>
                <a:gd name="T1" fmla="*/ 40 h 40"/>
                <a:gd name="T2" fmla="*/ 112 w 223"/>
                <a:gd name="T3" fmla="*/ 0 h 40"/>
                <a:gd name="T4" fmla="*/ 223 w 223"/>
                <a:gd name="T5" fmla="*/ 40 h 40"/>
                <a:gd name="T6" fmla="*/ 0 w 223"/>
                <a:gd name="T7" fmla="*/ 40 h 40"/>
              </a:gdLst>
              <a:ahLst/>
              <a:cxnLst>
                <a:cxn ang="0">
                  <a:pos x="T0" y="T1"/>
                </a:cxn>
                <a:cxn ang="0">
                  <a:pos x="T2" y="T3"/>
                </a:cxn>
                <a:cxn ang="0">
                  <a:pos x="T4" y="T5"/>
                </a:cxn>
                <a:cxn ang="0">
                  <a:pos x="T6" y="T7"/>
                </a:cxn>
              </a:cxnLst>
              <a:rect l="0" t="0" r="r" b="b"/>
              <a:pathLst>
                <a:path w="223" h="40">
                  <a:moveTo>
                    <a:pt x="0" y="40"/>
                  </a:moveTo>
                  <a:cubicBezTo>
                    <a:pt x="8" y="17"/>
                    <a:pt x="55" y="0"/>
                    <a:pt x="112" y="0"/>
                  </a:cubicBezTo>
                  <a:cubicBezTo>
                    <a:pt x="168" y="0"/>
                    <a:pt x="215" y="17"/>
                    <a:pt x="223" y="40"/>
                  </a:cubicBezTo>
                  <a:lnTo>
                    <a:pt x="0" y="40"/>
                  </a:ln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îṧḻîďè"/>
            <p:cNvSpPr/>
            <p:nvPr/>
          </p:nvSpPr>
          <p:spPr bwMode="auto">
            <a:xfrm>
              <a:off x="4303713" y="3489325"/>
              <a:ext cx="1709738" cy="1646238"/>
            </a:xfrm>
            <a:custGeom>
              <a:avLst/>
              <a:gdLst>
                <a:gd name="T0" fmla="*/ 68 w 252"/>
                <a:gd name="T1" fmla="*/ 0 h 243"/>
                <a:gd name="T2" fmla="*/ 68 w 252"/>
                <a:gd name="T3" fmla="*/ 43 h 243"/>
                <a:gd name="T4" fmla="*/ 36 w 252"/>
                <a:gd name="T5" fmla="*/ 114 h 243"/>
                <a:gd name="T6" fmla="*/ 130 w 252"/>
                <a:gd name="T7" fmla="*/ 207 h 243"/>
                <a:gd name="T8" fmla="*/ 214 w 252"/>
                <a:gd name="T9" fmla="*/ 153 h 243"/>
                <a:gd name="T10" fmla="*/ 252 w 252"/>
                <a:gd name="T11" fmla="*/ 153 h 243"/>
                <a:gd name="T12" fmla="*/ 130 w 252"/>
                <a:gd name="T13" fmla="*/ 243 h 243"/>
                <a:gd name="T14" fmla="*/ 0 w 252"/>
                <a:gd name="T15" fmla="*/ 114 h 243"/>
                <a:gd name="T16" fmla="*/ 68 w 252"/>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243">
                  <a:moveTo>
                    <a:pt x="68" y="0"/>
                  </a:moveTo>
                  <a:cubicBezTo>
                    <a:pt x="68" y="43"/>
                    <a:pt x="68" y="43"/>
                    <a:pt x="68" y="43"/>
                  </a:cubicBezTo>
                  <a:cubicBezTo>
                    <a:pt x="48" y="60"/>
                    <a:pt x="36" y="86"/>
                    <a:pt x="36" y="114"/>
                  </a:cubicBezTo>
                  <a:cubicBezTo>
                    <a:pt x="36" y="165"/>
                    <a:pt x="78" y="207"/>
                    <a:pt x="130" y="207"/>
                  </a:cubicBezTo>
                  <a:cubicBezTo>
                    <a:pt x="167" y="207"/>
                    <a:pt x="199" y="185"/>
                    <a:pt x="214" y="153"/>
                  </a:cubicBezTo>
                  <a:cubicBezTo>
                    <a:pt x="252" y="153"/>
                    <a:pt x="252" y="153"/>
                    <a:pt x="252" y="153"/>
                  </a:cubicBezTo>
                  <a:cubicBezTo>
                    <a:pt x="236" y="205"/>
                    <a:pt x="187" y="243"/>
                    <a:pt x="130" y="243"/>
                  </a:cubicBezTo>
                  <a:cubicBezTo>
                    <a:pt x="58" y="243"/>
                    <a:pt x="0" y="185"/>
                    <a:pt x="0" y="114"/>
                  </a:cubicBezTo>
                  <a:cubicBezTo>
                    <a:pt x="0" y="65"/>
                    <a:pt x="28" y="22"/>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 name="ïṥļiḋè"/>
            <p:cNvSpPr/>
            <p:nvPr/>
          </p:nvSpPr>
          <p:spPr bwMode="auto">
            <a:xfrm>
              <a:off x="4384676" y="3638550"/>
              <a:ext cx="1514475" cy="1416050"/>
            </a:xfrm>
            <a:custGeom>
              <a:avLst/>
              <a:gdLst>
                <a:gd name="T0" fmla="*/ 118 w 223"/>
                <a:gd name="T1" fmla="*/ 209 h 209"/>
                <a:gd name="T2" fmla="*/ 223 w 223"/>
                <a:gd name="T3" fmla="*/ 143 h 209"/>
                <a:gd name="T4" fmla="*/ 209 w 223"/>
                <a:gd name="T5" fmla="*/ 143 h 209"/>
                <a:gd name="T6" fmla="*/ 118 w 223"/>
                <a:gd name="T7" fmla="*/ 197 h 209"/>
                <a:gd name="T8" fmla="*/ 12 w 223"/>
                <a:gd name="T9" fmla="*/ 92 h 209"/>
                <a:gd name="T10" fmla="*/ 44 w 223"/>
                <a:gd name="T11" fmla="*/ 16 h 209"/>
                <a:gd name="T12" fmla="*/ 44 w 223"/>
                <a:gd name="T13" fmla="*/ 0 h 209"/>
                <a:gd name="T14" fmla="*/ 0 w 223"/>
                <a:gd name="T15" fmla="*/ 92 h 209"/>
                <a:gd name="T16" fmla="*/ 118 w 223"/>
                <a:gd name="T17"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209">
                  <a:moveTo>
                    <a:pt x="118" y="209"/>
                  </a:moveTo>
                  <a:cubicBezTo>
                    <a:pt x="163" y="209"/>
                    <a:pt x="203" y="183"/>
                    <a:pt x="223" y="143"/>
                  </a:cubicBezTo>
                  <a:cubicBezTo>
                    <a:pt x="209" y="143"/>
                    <a:pt x="209" y="143"/>
                    <a:pt x="209" y="143"/>
                  </a:cubicBezTo>
                  <a:cubicBezTo>
                    <a:pt x="191" y="176"/>
                    <a:pt x="156" y="197"/>
                    <a:pt x="118" y="197"/>
                  </a:cubicBezTo>
                  <a:cubicBezTo>
                    <a:pt x="59" y="197"/>
                    <a:pt x="12" y="150"/>
                    <a:pt x="12" y="92"/>
                  </a:cubicBezTo>
                  <a:cubicBezTo>
                    <a:pt x="12" y="63"/>
                    <a:pt x="24" y="36"/>
                    <a:pt x="44" y="16"/>
                  </a:cubicBezTo>
                  <a:cubicBezTo>
                    <a:pt x="44" y="0"/>
                    <a:pt x="44" y="0"/>
                    <a:pt x="44" y="0"/>
                  </a:cubicBezTo>
                  <a:cubicBezTo>
                    <a:pt x="17" y="22"/>
                    <a:pt x="0" y="56"/>
                    <a:pt x="0" y="92"/>
                  </a:cubicBezTo>
                  <a:cubicBezTo>
                    <a:pt x="0" y="156"/>
                    <a:pt x="53" y="209"/>
                    <a:pt x="118" y="209"/>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 name="iSľiḋe"/>
            <p:cNvSpPr/>
            <p:nvPr/>
          </p:nvSpPr>
          <p:spPr bwMode="auto">
            <a:xfrm>
              <a:off x="4405313" y="3292475"/>
              <a:ext cx="590550" cy="582613"/>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 name="îṥliḍè"/>
            <p:cNvSpPr/>
            <p:nvPr/>
          </p:nvSpPr>
          <p:spPr bwMode="auto">
            <a:xfrm>
              <a:off x="4514851" y="3394075"/>
              <a:ext cx="373063" cy="379413"/>
            </a:xfrm>
            <a:prstGeom prst="ellipse">
              <a:avLst/>
            </a:pr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 name="ïsḻîḓe"/>
            <p:cNvSpPr/>
            <p:nvPr/>
          </p:nvSpPr>
          <p:spPr bwMode="auto">
            <a:xfrm>
              <a:off x="5457826" y="4376738"/>
              <a:ext cx="712788" cy="292100"/>
            </a:xfrm>
            <a:custGeom>
              <a:avLst/>
              <a:gdLst>
                <a:gd name="T0" fmla="*/ 16 w 105"/>
                <a:gd name="T1" fmla="*/ 42 h 43"/>
                <a:gd name="T2" fmla="*/ 94 w 105"/>
                <a:gd name="T3" fmla="*/ 26 h 43"/>
                <a:gd name="T4" fmla="*/ 103 w 105"/>
                <a:gd name="T5" fmla="*/ 11 h 43"/>
                <a:gd name="T6" fmla="*/ 103 w 105"/>
                <a:gd name="T7" fmla="*/ 10 h 43"/>
                <a:gd name="T8" fmla="*/ 89 w 105"/>
                <a:gd name="T9" fmla="*/ 1 h 43"/>
                <a:gd name="T10" fmla="*/ 11 w 105"/>
                <a:gd name="T11" fmla="*/ 18 h 43"/>
                <a:gd name="T12" fmla="*/ 2 w 105"/>
                <a:gd name="T13" fmla="*/ 32 h 43"/>
                <a:gd name="T14" fmla="*/ 2 w 105"/>
                <a:gd name="T15" fmla="*/ 33 h 43"/>
                <a:gd name="T16" fmla="*/ 16 w 105"/>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43">
                  <a:moveTo>
                    <a:pt x="16" y="42"/>
                  </a:moveTo>
                  <a:cubicBezTo>
                    <a:pt x="94" y="26"/>
                    <a:pt x="94" y="26"/>
                    <a:pt x="94" y="26"/>
                  </a:cubicBezTo>
                  <a:cubicBezTo>
                    <a:pt x="100" y="24"/>
                    <a:pt x="105" y="18"/>
                    <a:pt x="103" y="11"/>
                  </a:cubicBezTo>
                  <a:cubicBezTo>
                    <a:pt x="103" y="10"/>
                    <a:pt x="103" y="10"/>
                    <a:pt x="103" y="10"/>
                  </a:cubicBezTo>
                  <a:cubicBezTo>
                    <a:pt x="101" y="4"/>
                    <a:pt x="95" y="0"/>
                    <a:pt x="89" y="1"/>
                  </a:cubicBezTo>
                  <a:cubicBezTo>
                    <a:pt x="11" y="18"/>
                    <a:pt x="11" y="18"/>
                    <a:pt x="11" y="18"/>
                  </a:cubicBezTo>
                  <a:cubicBezTo>
                    <a:pt x="4" y="19"/>
                    <a:pt x="0" y="25"/>
                    <a:pt x="2" y="32"/>
                  </a:cubicBezTo>
                  <a:cubicBezTo>
                    <a:pt x="2" y="33"/>
                    <a:pt x="2" y="33"/>
                    <a:pt x="2" y="33"/>
                  </a:cubicBezTo>
                  <a:cubicBezTo>
                    <a:pt x="3" y="39"/>
                    <a:pt x="10" y="43"/>
                    <a:pt x="16" y="42"/>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 name="ïṣlíḑe"/>
            <p:cNvSpPr/>
            <p:nvPr/>
          </p:nvSpPr>
          <p:spPr bwMode="auto">
            <a:xfrm>
              <a:off x="7065963" y="1436688"/>
              <a:ext cx="53975" cy="603250"/>
            </a:xfrm>
            <a:custGeom>
              <a:avLst/>
              <a:gdLst>
                <a:gd name="T0" fmla="*/ 0 w 34"/>
                <a:gd name="T1" fmla="*/ 380 h 380"/>
                <a:gd name="T2" fmla="*/ 9 w 34"/>
                <a:gd name="T3" fmla="*/ 0 h 380"/>
                <a:gd name="T4" fmla="*/ 34 w 34"/>
                <a:gd name="T5" fmla="*/ 0 h 380"/>
                <a:gd name="T6" fmla="*/ 26 w 34"/>
                <a:gd name="T7" fmla="*/ 380 h 380"/>
                <a:gd name="T8" fmla="*/ 0 w 34"/>
                <a:gd name="T9" fmla="*/ 380 h 380"/>
              </a:gdLst>
              <a:ahLst/>
              <a:cxnLst>
                <a:cxn ang="0">
                  <a:pos x="T0" y="T1"/>
                </a:cxn>
                <a:cxn ang="0">
                  <a:pos x="T2" y="T3"/>
                </a:cxn>
                <a:cxn ang="0">
                  <a:pos x="T4" y="T5"/>
                </a:cxn>
                <a:cxn ang="0">
                  <a:pos x="T6" y="T7"/>
                </a:cxn>
                <a:cxn ang="0">
                  <a:pos x="T8" y="T9"/>
                </a:cxn>
              </a:cxnLst>
              <a:rect l="0" t="0" r="r" b="b"/>
              <a:pathLst>
                <a:path w="34" h="380">
                  <a:moveTo>
                    <a:pt x="0" y="380"/>
                  </a:moveTo>
                  <a:lnTo>
                    <a:pt x="9" y="0"/>
                  </a:lnTo>
                  <a:lnTo>
                    <a:pt x="34" y="0"/>
                  </a:lnTo>
                  <a:lnTo>
                    <a:pt x="26" y="380"/>
                  </a:lnTo>
                  <a:lnTo>
                    <a:pt x="0" y="380"/>
                  </a:ln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 name="ïṡḻíḍe"/>
            <p:cNvSpPr/>
            <p:nvPr/>
          </p:nvSpPr>
          <p:spPr bwMode="auto">
            <a:xfrm>
              <a:off x="6719888" y="1776413"/>
              <a:ext cx="407988" cy="493713"/>
            </a:xfrm>
            <a:custGeom>
              <a:avLst/>
              <a:gdLst>
                <a:gd name="T0" fmla="*/ 235 w 257"/>
                <a:gd name="T1" fmla="*/ 311 h 311"/>
                <a:gd name="T2" fmla="*/ 0 w 257"/>
                <a:gd name="T3" fmla="*/ 17 h 311"/>
                <a:gd name="T4" fmla="*/ 17 w 257"/>
                <a:gd name="T5" fmla="*/ 0 h 311"/>
                <a:gd name="T6" fmla="*/ 257 w 257"/>
                <a:gd name="T7" fmla="*/ 298 h 311"/>
                <a:gd name="T8" fmla="*/ 235 w 257"/>
                <a:gd name="T9" fmla="*/ 311 h 311"/>
              </a:gdLst>
              <a:ahLst/>
              <a:cxnLst>
                <a:cxn ang="0">
                  <a:pos x="T0" y="T1"/>
                </a:cxn>
                <a:cxn ang="0">
                  <a:pos x="T2" y="T3"/>
                </a:cxn>
                <a:cxn ang="0">
                  <a:pos x="T4" y="T5"/>
                </a:cxn>
                <a:cxn ang="0">
                  <a:pos x="T6" y="T7"/>
                </a:cxn>
                <a:cxn ang="0">
                  <a:pos x="T8" y="T9"/>
                </a:cxn>
              </a:cxnLst>
              <a:rect l="0" t="0" r="r" b="b"/>
              <a:pathLst>
                <a:path w="257" h="311">
                  <a:moveTo>
                    <a:pt x="235" y="311"/>
                  </a:moveTo>
                  <a:lnTo>
                    <a:pt x="0" y="17"/>
                  </a:lnTo>
                  <a:lnTo>
                    <a:pt x="17" y="0"/>
                  </a:lnTo>
                  <a:lnTo>
                    <a:pt x="257" y="298"/>
                  </a:lnTo>
                  <a:lnTo>
                    <a:pt x="235" y="311"/>
                  </a:ln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 name="î$ḷîḓè"/>
            <p:cNvSpPr/>
            <p:nvPr/>
          </p:nvSpPr>
          <p:spPr bwMode="auto">
            <a:xfrm>
              <a:off x="7005638" y="1857375"/>
              <a:ext cx="325438" cy="541338"/>
            </a:xfrm>
            <a:custGeom>
              <a:avLst/>
              <a:gdLst>
                <a:gd name="T0" fmla="*/ 0 w 205"/>
                <a:gd name="T1" fmla="*/ 328 h 341"/>
                <a:gd name="T2" fmla="*/ 184 w 205"/>
                <a:gd name="T3" fmla="*/ 0 h 341"/>
                <a:gd name="T4" fmla="*/ 205 w 205"/>
                <a:gd name="T5" fmla="*/ 13 h 341"/>
                <a:gd name="T6" fmla="*/ 21 w 205"/>
                <a:gd name="T7" fmla="*/ 341 h 341"/>
                <a:gd name="T8" fmla="*/ 0 w 205"/>
                <a:gd name="T9" fmla="*/ 328 h 341"/>
              </a:gdLst>
              <a:ahLst/>
              <a:cxnLst>
                <a:cxn ang="0">
                  <a:pos x="T0" y="T1"/>
                </a:cxn>
                <a:cxn ang="0">
                  <a:pos x="T2" y="T3"/>
                </a:cxn>
                <a:cxn ang="0">
                  <a:pos x="T4" y="T5"/>
                </a:cxn>
                <a:cxn ang="0">
                  <a:pos x="T6" y="T7"/>
                </a:cxn>
                <a:cxn ang="0">
                  <a:pos x="T8" y="T9"/>
                </a:cxn>
              </a:cxnLst>
              <a:rect l="0" t="0" r="r" b="b"/>
              <a:pathLst>
                <a:path w="205" h="341">
                  <a:moveTo>
                    <a:pt x="0" y="328"/>
                  </a:moveTo>
                  <a:lnTo>
                    <a:pt x="184" y="0"/>
                  </a:lnTo>
                  <a:lnTo>
                    <a:pt x="205" y="13"/>
                  </a:lnTo>
                  <a:lnTo>
                    <a:pt x="21" y="341"/>
                  </a:lnTo>
                  <a:lnTo>
                    <a:pt x="0" y="328"/>
                  </a:ln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 name="î$ľídè"/>
            <p:cNvSpPr/>
            <p:nvPr/>
          </p:nvSpPr>
          <p:spPr bwMode="auto">
            <a:xfrm>
              <a:off x="6069013" y="1925638"/>
              <a:ext cx="841375" cy="249238"/>
            </a:xfrm>
            <a:custGeom>
              <a:avLst/>
              <a:gdLst>
                <a:gd name="T0" fmla="*/ 526 w 530"/>
                <a:gd name="T1" fmla="*/ 157 h 157"/>
                <a:gd name="T2" fmla="*/ 0 w 530"/>
                <a:gd name="T3" fmla="*/ 25 h 157"/>
                <a:gd name="T4" fmla="*/ 4 w 530"/>
                <a:gd name="T5" fmla="*/ 0 h 157"/>
                <a:gd name="T6" fmla="*/ 530 w 530"/>
                <a:gd name="T7" fmla="*/ 136 h 157"/>
                <a:gd name="T8" fmla="*/ 526 w 530"/>
                <a:gd name="T9" fmla="*/ 157 h 157"/>
              </a:gdLst>
              <a:ahLst/>
              <a:cxnLst>
                <a:cxn ang="0">
                  <a:pos x="T0" y="T1"/>
                </a:cxn>
                <a:cxn ang="0">
                  <a:pos x="T2" y="T3"/>
                </a:cxn>
                <a:cxn ang="0">
                  <a:pos x="T4" y="T5"/>
                </a:cxn>
                <a:cxn ang="0">
                  <a:pos x="T6" y="T7"/>
                </a:cxn>
                <a:cxn ang="0">
                  <a:pos x="T8" y="T9"/>
                </a:cxn>
              </a:cxnLst>
              <a:rect l="0" t="0" r="r" b="b"/>
              <a:pathLst>
                <a:path w="530" h="157">
                  <a:moveTo>
                    <a:pt x="526" y="157"/>
                  </a:moveTo>
                  <a:lnTo>
                    <a:pt x="0" y="25"/>
                  </a:lnTo>
                  <a:lnTo>
                    <a:pt x="4" y="0"/>
                  </a:lnTo>
                  <a:lnTo>
                    <a:pt x="530" y="136"/>
                  </a:lnTo>
                  <a:lnTo>
                    <a:pt x="526" y="157"/>
                  </a:ln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 name="ïṣlíḓé"/>
            <p:cNvSpPr/>
            <p:nvPr/>
          </p:nvSpPr>
          <p:spPr bwMode="auto">
            <a:xfrm>
              <a:off x="6361113" y="2290763"/>
              <a:ext cx="561975" cy="209550"/>
            </a:xfrm>
            <a:custGeom>
              <a:avLst/>
              <a:gdLst>
                <a:gd name="T0" fmla="*/ 354 w 354"/>
                <a:gd name="T1" fmla="*/ 26 h 132"/>
                <a:gd name="T2" fmla="*/ 8 w 354"/>
                <a:gd name="T3" fmla="*/ 132 h 132"/>
                <a:gd name="T4" fmla="*/ 0 w 354"/>
                <a:gd name="T5" fmla="*/ 111 h 132"/>
                <a:gd name="T6" fmla="*/ 346 w 354"/>
                <a:gd name="T7" fmla="*/ 0 h 132"/>
                <a:gd name="T8" fmla="*/ 354 w 354"/>
                <a:gd name="T9" fmla="*/ 26 h 132"/>
              </a:gdLst>
              <a:ahLst/>
              <a:cxnLst>
                <a:cxn ang="0">
                  <a:pos x="T0" y="T1"/>
                </a:cxn>
                <a:cxn ang="0">
                  <a:pos x="T2" y="T3"/>
                </a:cxn>
                <a:cxn ang="0">
                  <a:pos x="T4" y="T5"/>
                </a:cxn>
                <a:cxn ang="0">
                  <a:pos x="T6" y="T7"/>
                </a:cxn>
                <a:cxn ang="0">
                  <a:pos x="T8" y="T9"/>
                </a:cxn>
              </a:cxnLst>
              <a:rect l="0" t="0" r="r" b="b"/>
              <a:pathLst>
                <a:path w="354" h="132">
                  <a:moveTo>
                    <a:pt x="354" y="26"/>
                  </a:moveTo>
                  <a:lnTo>
                    <a:pt x="8" y="132"/>
                  </a:lnTo>
                  <a:lnTo>
                    <a:pt x="0" y="111"/>
                  </a:lnTo>
                  <a:lnTo>
                    <a:pt x="346" y="0"/>
                  </a:lnTo>
                  <a:lnTo>
                    <a:pt x="354" y="26"/>
                  </a:ln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 name="îṡḷîḋé"/>
            <p:cNvSpPr/>
            <p:nvPr/>
          </p:nvSpPr>
          <p:spPr bwMode="auto">
            <a:xfrm>
              <a:off x="7100888" y="2174875"/>
              <a:ext cx="46038" cy="576263"/>
            </a:xfrm>
            <a:custGeom>
              <a:avLst/>
              <a:gdLst>
                <a:gd name="T0" fmla="*/ 21 w 29"/>
                <a:gd name="T1" fmla="*/ 0 h 363"/>
                <a:gd name="T2" fmla="*/ 29 w 29"/>
                <a:gd name="T3" fmla="*/ 363 h 363"/>
                <a:gd name="T4" fmla="*/ 4 w 29"/>
                <a:gd name="T5" fmla="*/ 363 h 363"/>
                <a:gd name="T6" fmla="*/ 0 w 29"/>
                <a:gd name="T7" fmla="*/ 0 h 363"/>
                <a:gd name="T8" fmla="*/ 21 w 29"/>
                <a:gd name="T9" fmla="*/ 0 h 363"/>
              </a:gdLst>
              <a:ahLst/>
              <a:cxnLst>
                <a:cxn ang="0">
                  <a:pos x="T0" y="T1"/>
                </a:cxn>
                <a:cxn ang="0">
                  <a:pos x="T2" y="T3"/>
                </a:cxn>
                <a:cxn ang="0">
                  <a:pos x="T4" y="T5"/>
                </a:cxn>
                <a:cxn ang="0">
                  <a:pos x="T6" y="T7"/>
                </a:cxn>
                <a:cxn ang="0">
                  <a:pos x="T8" y="T9"/>
                </a:cxn>
              </a:cxnLst>
              <a:rect l="0" t="0" r="r" b="b"/>
              <a:pathLst>
                <a:path w="29" h="363">
                  <a:moveTo>
                    <a:pt x="21" y="0"/>
                  </a:moveTo>
                  <a:lnTo>
                    <a:pt x="29" y="363"/>
                  </a:lnTo>
                  <a:lnTo>
                    <a:pt x="4" y="363"/>
                  </a:lnTo>
                  <a:lnTo>
                    <a:pt x="0" y="0"/>
                  </a:lnTo>
                  <a:lnTo>
                    <a:pt x="21" y="0"/>
                  </a:ln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 name="iṧľíḋê"/>
            <p:cNvSpPr/>
            <p:nvPr/>
          </p:nvSpPr>
          <p:spPr bwMode="auto">
            <a:xfrm>
              <a:off x="7223126" y="1971675"/>
              <a:ext cx="569913" cy="285750"/>
            </a:xfrm>
            <a:custGeom>
              <a:avLst/>
              <a:gdLst>
                <a:gd name="T0" fmla="*/ 0 w 359"/>
                <a:gd name="T1" fmla="*/ 158 h 180"/>
                <a:gd name="T2" fmla="*/ 346 w 359"/>
                <a:gd name="T3" fmla="*/ 0 h 180"/>
                <a:gd name="T4" fmla="*/ 359 w 359"/>
                <a:gd name="T5" fmla="*/ 22 h 180"/>
                <a:gd name="T6" fmla="*/ 12 w 359"/>
                <a:gd name="T7" fmla="*/ 180 h 180"/>
                <a:gd name="T8" fmla="*/ 0 w 359"/>
                <a:gd name="T9" fmla="*/ 158 h 180"/>
              </a:gdLst>
              <a:ahLst/>
              <a:cxnLst>
                <a:cxn ang="0">
                  <a:pos x="T0" y="T1"/>
                </a:cxn>
                <a:cxn ang="0">
                  <a:pos x="T2" y="T3"/>
                </a:cxn>
                <a:cxn ang="0">
                  <a:pos x="T4" y="T5"/>
                </a:cxn>
                <a:cxn ang="0">
                  <a:pos x="T6" y="T7"/>
                </a:cxn>
                <a:cxn ang="0">
                  <a:pos x="T8" y="T9"/>
                </a:cxn>
              </a:cxnLst>
              <a:rect l="0" t="0" r="r" b="b"/>
              <a:pathLst>
                <a:path w="359" h="180">
                  <a:moveTo>
                    <a:pt x="0" y="158"/>
                  </a:moveTo>
                  <a:lnTo>
                    <a:pt x="346" y="0"/>
                  </a:lnTo>
                  <a:lnTo>
                    <a:pt x="359" y="22"/>
                  </a:lnTo>
                  <a:lnTo>
                    <a:pt x="12" y="180"/>
                  </a:lnTo>
                  <a:lnTo>
                    <a:pt x="0" y="158"/>
                  </a:ln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 name="iś1iḋè"/>
            <p:cNvSpPr/>
            <p:nvPr/>
          </p:nvSpPr>
          <p:spPr bwMode="auto">
            <a:xfrm>
              <a:off x="7250113" y="2324100"/>
              <a:ext cx="487363" cy="414338"/>
            </a:xfrm>
            <a:custGeom>
              <a:avLst/>
              <a:gdLst>
                <a:gd name="T0" fmla="*/ 12 w 307"/>
                <a:gd name="T1" fmla="*/ 0 h 261"/>
                <a:gd name="T2" fmla="*/ 307 w 307"/>
                <a:gd name="T3" fmla="*/ 239 h 261"/>
                <a:gd name="T4" fmla="*/ 295 w 307"/>
                <a:gd name="T5" fmla="*/ 261 h 261"/>
                <a:gd name="T6" fmla="*/ 0 w 307"/>
                <a:gd name="T7" fmla="*/ 22 h 261"/>
                <a:gd name="T8" fmla="*/ 12 w 307"/>
                <a:gd name="T9" fmla="*/ 0 h 261"/>
              </a:gdLst>
              <a:ahLst/>
              <a:cxnLst>
                <a:cxn ang="0">
                  <a:pos x="T0" y="T1"/>
                </a:cxn>
                <a:cxn ang="0">
                  <a:pos x="T2" y="T3"/>
                </a:cxn>
                <a:cxn ang="0">
                  <a:pos x="T4" y="T5"/>
                </a:cxn>
                <a:cxn ang="0">
                  <a:pos x="T6" y="T7"/>
                </a:cxn>
                <a:cxn ang="0">
                  <a:pos x="T8" y="T9"/>
                </a:cxn>
              </a:cxnLst>
              <a:rect l="0" t="0" r="r" b="b"/>
              <a:pathLst>
                <a:path w="307" h="261">
                  <a:moveTo>
                    <a:pt x="12" y="0"/>
                  </a:moveTo>
                  <a:lnTo>
                    <a:pt x="307" y="239"/>
                  </a:lnTo>
                  <a:lnTo>
                    <a:pt x="295" y="261"/>
                  </a:lnTo>
                  <a:lnTo>
                    <a:pt x="0" y="22"/>
                  </a:lnTo>
                  <a:lnTo>
                    <a:pt x="12" y="0"/>
                  </a:ln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 name="ïśľídé"/>
            <p:cNvSpPr/>
            <p:nvPr/>
          </p:nvSpPr>
          <p:spPr bwMode="auto">
            <a:xfrm>
              <a:off x="6415088" y="2433638"/>
              <a:ext cx="549275" cy="588963"/>
            </a:xfrm>
            <a:custGeom>
              <a:avLst/>
              <a:gdLst>
                <a:gd name="T0" fmla="*/ 346 w 346"/>
                <a:gd name="T1" fmla="*/ 17 h 371"/>
                <a:gd name="T2" fmla="*/ 17 w 346"/>
                <a:gd name="T3" fmla="*/ 371 h 371"/>
                <a:gd name="T4" fmla="*/ 0 w 346"/>
                <a:gd name="T5" fmla="*/ 354 h 371"/>
                <a:gd name="T6" fmla="*/ 325 w 346"/>
                <a:gd name="T7" fmla="*/ 0 h 371"/>
                <a:gd name="T8" fmla="*/ 346 w 346"/>
                <a:gd name="T9" fmla="*/ 17 h 371"/>
              </a:gdLst>
              <a:ahLst/>
              <a:cxnLst>
                <a:cxn ang="0">
                  <a:pos x="T0" y="T1"/>
                </a:cxn>
                <a:cxn ang="0">
                  <a:pos x="T2" y="T3"/>
                </a:cxn>
                <a:cxn ang="0">
                  <a:pos x="T4" y="T5"/>
                </a:cxn>
                <a:cxn ang="0">
                  <a:pos x="T6" y="T7"/>
                </a:cxn>
                <a:cxn ang="0">
                  <a:pos x="T8" y="T9"/>
                </a:cxn>
              </a:cxnLst>
              <a:rect l="0" t="0" r="r" b="b"/>
              <a:pathLst>
                <a:path w="346" h="371">
                  <a:moveTo>
                    <a:pt x="346" y="17"/>
                  </a:moveTo>
                  <a:lnTo>
                    <a:pt x="17" y="371"/>
                  </a:lnTo>
                  <a:lnTo>
                    <a:pt x="0" y="354"/>
                  </a:lnTo>
                  <a:lnTo>
                    <a:pt x="325" y="0"/>
                  </a:lnTo>
                  <a:lnTo>
                    <a:pt x="346" y="17"/>
                  </a:ln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 name="îṩļïḑe"/>
            <p:cNvSpPr/>
            <p:nvPr/>
          </p:nvSpPr>
          <p:spPr bwMode="auto">
            <a:xfrm>
              <a:off x="5770563" y="1714500"/>
              <a:ext cx="468313" cy="460375"/>
            </a:xfrm>
            <a:custGeom>
              <a:avLst/>
              <a:gdLst>
                <a:gd name="T0" fmla="*/ 27 w 69"/>
                <a:gd name="T1" fmla="*/ 64 h 68"/>
                <a:gd name="T2" fmla="*/ 5 w 69"/>
                <a:gd name="T3" fmla="*/ 26 h 68"/>
                <a:gd name="T4" fmla="*/ 42 w 69"/>
                <a:gd name="T5" fmla="*/ 4 h 68"/>
                <a:gd name="T6" fmla="*/ 65 w 69"/>
                <a:gd name="T7" fmla="*/ 42 h 68"/>
                <a:gd name="T8" fmla="*/ 27 w 69"/>
                <a:gd name="T9" fmla="*/ 64 h 68"/>
              </a:gdLst>
              <a:ahLst/>
              <a:cxnLst>
                <a:cxn ang="0">
                  <a:pos x="T0" y="T1"/>
                </a:cxn>
                <a:cxn ang="0">
                  <a:pos x="T2" y="T3"/>
                </a:cxn>
                <a:cxn ang="0">
                  <a:pos x="T4" y="T5"/>
                </a:cxn>
                <a:cxn ang="0">
                  <a:pos x="T6" y="T7"/>
                </a:cxn>
                <a:cxn ang="0">
                  <a:pos x="T8" y="T9"/>
                </a:cxn>
              </a:cxnLst>
              <a:rect l="0" t="0" r="r" b="b"/>
              <a:pathLst>
                <a:path w="69" h="68">
                  <a:moveTo>
                    <a:pt x="27" y="64"/>
                  </a:moveTo>
                  <a:cubicBezTo>
                    <a:pt x="11" y="60"/>
                    <a:pt x="0" y="43"/>
                    <a:pt x="5" y="26"/>
                  </a:cubicBezTo>
                  <a:cubicBezTo>
                    <a:pt x="9" y="10"/>
                    <a:pt x="26" y="0"/>
                    <a:pt x="42" y="4"/>
                  </a:cubicBezTo>
                  <a:cubicBezTo>
                    <a:pt x="59" y="8"/>
                    <a:pt x="69" y="25"/>
                    <a:pt x="65" y="42"/>
                  </a:cubicBezTo>
                  <a:cubicBezTo>
                    <a:pt x="61" y="58"/>
                    <a:pt x="44" y="68"/>
                    <a:pt x="27" y="64"/>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 name="ïṩļiḓe"/>
            <p:cNvSpPr/>
            <p:nvPr/>
          </p:nvSpPr>
          <p:spPr bwMode="auto">
            <a:xfrm>
              <a:off x="5986463" y="1809750"/>
              <a:ext cx="190500" cy="196850"/>
            </a:xfrm>
            <a:custGeom>
              <a:avLst/>
              <a:gdLst>
                <a:gd name="T0" fmla="*/ 11 w 28"/>
                <a:gd name="T1" fmla="*/ 27 h 29"/>
                <a:gd name="T2" fmla="*/ 1 w 28"/>
                <a:gd name="T3" fmla="*/ 12 h 29"/>
                <a:gd name="T4" fmla="*/ 17 w 28"/>
                <a:gd name="T5" fmla="*/ 2 h 29"/>
                <a:gd name="T6" fmla="*/ 26 w 28"/>
                <a:gd name="T7" fmla="*/ 18 h 29"/>
                <a:gd name="T8" fmla="*/ 11 w 28"/>
                <a:gd name="T9" fmla="*/ 27 h 29"/>
              </a:gdLst>
              <a:ahLst/>
              <a:cxnLst>
                <a:cxn ang="0">
                  <a:pos x="T0" y="T1"/>
                </a:cxn>
                <a:cxn ang="0">
                  <a:pos x="T2" y="T3"/>
                </a:cxn>
                <a:cxn ang="0">
                  <a:pos x="T4" y="T5"/>
                </a:cxn>
                <a:cxn ang="0">
                  <a:pos x="T6" y="T7"/>
                </a:cxn>
                <a:cxn ang="0">
                  <a:pos x="T8" y="T9"/>
                </a:cxn>
              </a:cxnLst>
              <a:rect l="0" t="0" r="r" b="b"/>
              <a:pathLst>
                <a:path w="28" h="29">
                  <a:moveTo>
                    <a:pt x="11" y="27"/>
                  </a:moveTo>
                  <a:cubicBezTo>
                    <a:pt x="4" y="26"/>
                    <a:pt x="0" y="19"/>
                    <a:pt x="1" y="12"/>
                  </a:cubicBezTo>
                  <a:cubicBezTo>
                    <a:pt x="3" y="5"/>
                    <a:pt x="10" y="0"/>
                    <a:pt x="17" y="2"/>
                  </a:cubicBezTo>
                  <a:cubicBezTo>
                    <a:pt x="24" y="4"/>
                    <a:pt x="28" y="11"/>
                    <a:pt x="26" y="18"/>
                  </a:cubicBezTo>
                  <a:cubicBezTo>
                    <a:pt x="25" y="25"/>
                    <a:pt x="18" y="29"/>
                    <a:pt x="11"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3" name="í$ḻiḍê"/>
            <p:cNvSpPr/>
            <p:nvPr/>
          </p:nvSpPr>
          <p:spPr bwMode="auto">
            <a:xfrm>
              <a:off x="6129338" y="2873375"/>
              <a:ext cx="447675" cy="447675"/>
            </a:xfrm>
            <a:custGeom>
              <a:avLst/>
              <a:gdLst>
                <a:gd name="T0" fmla="*/ 29 w 66"/>
                <a:gd name="T1" fmla="*/ 64 h 66"/>
                <a:gd name="T2" fmla="*/ 2 w 66"/>
                <a:gd name="T3" fmla="*/ 30 h 66"/>
                <a:gd name="T4" fmla="*/ 36 w 66"/>
                <a:gd name="T5" fmla="*/ 2 h 66"/>
                <a:gd name="T6" fmla="*/ 64 w 66"/>
                <a:gd name="T7" fmla="*/ 37 h 66"/>
                <a:gd name="T8" fmla="*/ 29 w 66"/>
                <a:gd name="T9" fmla="*/ 64 h 66"/>
              </a:gdLst>
              <a:ahLst/>
              <a:cxnLst>
                <a:cxn ang="0">
                  <a:pos x="T0" y="T1"/>
                </a:cxn>
                <a:cxn ang="0">
                  <a:pos x="T2" y="T3"/>
                </a:cxn>
                <a:cxn ang="0">
                  <a:pos x="T4" y="T5"/>
                </a:cxn>
                <a:cxn ang="0">
                  <a:pos x="T6" y="T7"/>
                </a:cxn>
                <a:cxn ang="0">
                  <a:pos x="T8" y="T9"/>
                </a:cxn>
              </a:cxnLst>
              <a:rect l="0" t="0" r="r" b="b"/>
              <a:pathLst>
                <a:path w="66" h="66">
                  <a:moveTo>
                    <a:pt x="29" y="64"/>
                  </a:moveTo>
                  <a:cubicBezTo>
                    <a:pt x="12" y="62"/>
                    <a:pt x="0" y="47"/>
                    <a:pt x="2" y="30"/>
                  </a:cubicBezTo>
                  <a:cubicBezTo>
                    <a:pt x="4" y="12"/>
                    <a:pt x="19" y="0"/>
                    <a:pt x="36" y="2"/>
                  </a:cubicBezTo>
                  <a:cubicBezTo>
                    <a:pt x="53" y="4"/>
                    <a:pt x="66" y="20"/>
                    <a:pt x="64" y="37"/>
                  </a:cubicBezTo>
                  <a:cubicBezTo>
                    <a:pt x="62" y="54"/>
                    <a:pt x="46" y="66"/>
                    <a:pt x="29" y="64"/>
                  </a:cubicBez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4" name="i$ḻîḋê"/>
            <p:cNvSpPr/>
            <p:nvPr/>
          </p:nvSpPr>
          <p:spPr bwMode="auto">
            <a:xfrm>
              <a:off x="6326188" y="2960688"/>
              <a:ext cx="190500" cy="184150"/>
            </a:xfrm>
            <a:custGeom>
              <a:avLst/>
              <a:gdLst>
                <a:gd name="T0" fmla="*/ 13 w 28"/>
                <a:gd name="T1" fmla="*/ 26 h 27"/>
                <a:gd name="T2" fmla="*/ 1 w 28"/>
                <a:gd name="T3" fmla="*/ 12 h 27"/>
                <a:gd name="T4" fmla="*/ 16 w 28"/>
                <a:gd name="T5" fmla="*/ 1 h 27"/>
                <a:gd name="T6" fmla="*/ 27 w 28"/>
                <a:gd name="T7" fmla="*/ 15 h 27"/>
                <a:gd name="T8" fmla="*/ 13 w 28"/>
                <a:gd name="T9" fmla="*/ 26 h 27"/>
              </a:gdLst>
              <a:ahLst/>
              <a:cxnLst>
                <a:cxn ang="0">
                  <a:pos x="T0" y="T1"/>
                </a:cxn>
                <a:cxn ang="0">
                  <a:pos x="T2" y="T3"/>
                </a:cxn>
                <a:cxn ang="0">
                  <a:pos x="T4" y="T5"/>
                </a:cxn>
                <a:cxn ang="0">
                  <a:pos x="T6" y="T7"/>
                </a:cxn>
                <a:cxn ang="0">
                  <a:pos x="T8" y="T9"/>
                </a:cxn>
              </a:cxnLst>
              <a:rect l="0" t="0" r="r" b="b"/>
              <a:pathLst>
                <a:path w="28" h="27">
                  <a:moveTo>
                    <a:pt x="13" y="26"/>
                  </a:moveTo>
                  <a:cubicBezTo>
                    <a:pt x="5" y="26"/>
                    <a:pt x="0" y="19"/>
                    <a:pt x="1" y="12"/>
                  </a:cubicBezTo>
                  <a:cubicBezTo>
                    <a:pt x="2" y="5"/>
                    <a:pt x="8" y="0"/>
                    <a:pt x="16" y="1"/>
                  </a:cubicBezTo>
                  <a:cubicBezTo>
                    <a:pt x="23" y="1"/>
                    <a:pt x="28" y="8"/>
                    <a:pt x="27" y="15"/>
                  </a:cubicBezTo>
                  <a:cubicBezTo>
                    <a:pt x="26" y="22"/>
                    <a:pt x="20" y="27"/>
                    <a:pt x="13" y="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5" name="iṧliḑè"/>
            <p:cNvSpPr/>
            <p:nvPr/>
          </p:nvSpPr>
          <p:spPr bwMode="auto">
            <a:xfrm>
              <a:off x="6937376" y="1179513"/>
              <a:ext cx="319088" cy="325438"/>
            </a:xfrm>
            <a:custGeom>
              <a:avLst/>
              <a:gdLst>
                <a:gd name="T0" fmla="*/ 21 w 47"/>
                <a:gd name="T1" fmla="*/ 46 h 48"/>
                <a:gd name="T2" fmla="*/ 1 w 47"/>
                <a:gd name="T3" fmla="*/ 21 h 48"/>
                <a:gd name="T4" fmla="*/ 26 w 47"/>
                <a:gd name="T5" fmla="*/ 2 h 48"/>
                <a:gd name="T6" fmla="*/ 46 w 47"/>
                <a:gd name="T7" fmla="*/ 27 h 48"/>
                <a:gd name="T8" fmla="*/ 21 w 47"/>
                <a:gd name="T9" fmla="*/ 46 h 48"/>
              </a:gdLst>
              <a:ahLst/>
              <a:cxnLst>
                <a:cxn ang="0">
                  <a:pos x="T0" y="T1"/>
                </a:cxn>
                <a:cxn ang="0">
                  <a:pos x="T2" y="T3"/>
                </a:cxn>
                <a:cxn ang="0">
                  <a:pos x="T4" y="T5"/>
                </a:cxn>
                <a:cxn ang="0">
                  <a:pos x="T6" y="T7"/>
                </a:cxn>
                <a:cxn ang="0">
                  <a:pos x="T8" y="T9"/>
                </a:cxn>
              </a:cxnLst>
              <a:rect l="0" t="0" r="r" b="b"/>
              <a:pathLst>
                <a:path w="47" h="48">
                  <a:moveTo>
                    <a:pt x="21" y="46"/>
                  </a:moveTo>
                  <a:cubicBezTo>
                    <a:pt x="9" y="45"/>
                    <a:pt x="0" y="34"/>
                    <a:pt x="1" y="21"/>
                  </a:cubicBezTo>
                  <a:cubicBezTo>
                    <a:pt x="3" y="9"/>
                    <a:pt x="14" y="0"/>
                    <a:pt x="26" y="2"/>
                  </a:cubicBezTo>
                  <a:cubicBezTo>
                    <a:pt x="39" y="3"/>
                    <a:pt x="47" y="14"/>
                    <a:pt x="46" y="27"/>
                  </a:cubicBezTo>
                  <a:cubicBezTo>
                    <a:pt x="45" y="39"/>
                    <a:pt x="33" y="48"/>
                    <a:pt x="21" y="46"/>
                  </a:cubicBezTo>
                  <a:close/>
                </a:path>
              </a:pathLst>
            </a:custGeom>
            <a:solidFill>
              <a:srgbClr val="FF6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6" name="isliďê"/>
            <p:cNvSpPr/>
            <p:nvPr/>
          </p:nvSpPr>
          <p:spPr bwMode="auto">
            <a:xfrm>
              <a:off x="7080251" y="1241425"/>
              <a:ext cx="134938" cy="134938"/>
            </a:xfrm>
            <a:custGeom>
              <a:avLst/>
              <a:gdLst>
                <a:gd name="T0" fmla="*/ 9 w 20"/>
                <a:gd name="T1" fmla="*/ 19 h 20"/>
                <a:gd name="T2" fmla="*/ 1 w 20"/>
                <a:gd name="T3" fmla="*/ 9 h 20"/>
                <a:gd name="T4" fmla="*/ 11 w 20"/>
                <a:gd name="T5" fmla="*/ 1 h 20"/>
                <a:gd name="T6" fmla="*/ 19 w 20"/>
                <a:gd name="T7" fmla="*/ 11 h 20"/>
                <a:gd name="T8" fmla="*/ 9 w 20"/>
                <a:gd name="T9" fmla="*/ 19 h 20"/>
              </a:gdLst>
              <a:ahLst/>
              <a:cxnLst>
                <a:cxn ang="0">
                  <a:pos x="T0" y="T1"/>
                </a:cxn>
                <a:cxn ang="0">
                  <a:pos x="T2" y="T3"/>
                </a:cxn>
                <a:cxn ang="0">
                  <a:pos x="T4" y="T5"/>
                </a:cxn>
                <a:cxn ang="0">
                  <a:pos x="T6" y="T7"/>
                </a:cxn>
                <a:cxn ang="0">
                  <a:pos x="T8" y="T9"/>
                </a:cxn>
              </a:cxnLst>
              <a:rect l="0" t="0" r="r" b="b"/>
              <a:pathLst>
                <a:path w="20" h="20">
                  <a:moveTo>
                    <a:pt x="9" y="19"/>
                  </a:moveTo>
                  <a:cubicBezTo>
                    <a:pt x="4" y="19"/>
                    <a:pt x="0" y="14"/>
                    <a:pt x="1" y="9"/>
                  </a:cubicBezTo>
                  <a:cubicBezTo>
                    <a:pt x="2" y="4"/>
                    <a:pt x="6" y="0"/>
                    <a:pt x="11" y="1"/>
                  </a:cubicBezTo>
                  <a:cubicBezTo>
                    <a:pt x="16" y="1"/>
                    <a:pt x="20" y="6"/>
                    <a:pt x="19" y="11"/>
                  </a:cubicBezTo>
                  <a:cubicBezTo>
                    <a:pt x="19" y="16"/>
                    <a:pt x="14" y="20"/>
                    <a:pt x="9"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7" name="iślíḍê"/>
            <p:cNvSpPr/>
            <p:nvPr/>
          </p:nvSpPr>
          <p:spPr bwMode="auto">
            <a:xfrm>
              <a:off x="6265863" y="2378075"/>
              <a:ext cx="196850" cy="196850"/>
            </a:xfrm>
            <a:custGeom>
              <a:avLst/>
              <a:gdLst>
                <a:gd name="T0" fmla="*/ 11 w 29"/>
                <a:gd name="T1" fmla="*/ 27 h 29"/>
                <a:gd name="T2" fmla="*/ 2 w 29"/>
                <a:gd name="T3" fmla="*/ 11 h 29"/>
                <a:gd name="T4" fmla="*/ 18 w 29"/>
                <a:gd name="T5" fmla="*/ 2 h 29"/>
                <a:gd name="T6" fmla="*/ 27 w 29"/>
                <a:gd name="T7" fmla="*/ 18 h 29"/>
                <a:gd name="T8" fmla="*/ 11 w 29"/>
                <a:gd name="T9" fmla="*/ 27 h 29"/>
              </a:gdLst>
              <a:ahLst/>
              <a:cxnLst>
                <a:cxn ang="0">
                  <a:pos x="T0" y="T1"/>
                </a:cxn>
                <a:cxn ang="0">
                  <a:pos x="T2" y="T3"/>
                </a:cxn>
                <a:cxn ang="0">
                  <a:pos x="T4" y="T5"/>
                </a:cxn>
                <a:cxn ang="0">
                  <a:pos x="T6" y="T7"/>
                </a:cxn>
                <a:cxn ang="0">
                  <a:pos x="T8" y="T9"/>
                </a:cxn>
              </a:cxnLst>
              <a:rect l="0" t="0" r="r" b="b"/>
              <a:pathLst>
                <a:path w="29" h="29">
                  <a:moveTo>
                    <a:pt x="11" y="27"/>
                  </a:moveTo>
                  <a:cubicBezTo>
                    <a:pt x="4" y="25"/>
                    <a:pt x="0" y="18"/>
                    <a:pt x="2" y="11"/>
                  </a:cubicBezTo>
                  <a:cubicBezTo>
                    <a:pt x="4" y="4"/>
                    <a:pt x="11" y="0"/>
                    <a:pt x="18" y="2"/>
                  </a:cubicBezTo>
                  <a:cubicBezTo>
                    <a:pt x="25" y="4"/>
                    <a:pt x="29" y="11"/>
                    <a:pt x="27" y="18"/>
                  </a:cubicBezTo>
                  <a:cubicBezTo>
                    <a:pt x="25" y="25"/>
                    <a:pt x="18" y="29"/>
                    <a:pt x="11" y="27"/>
                  </a:cubicBezTo>
                  <a:close/>
                </a:path>
              </a:pathLst>
            </a:custGeom>
            <a:solidFill>
              <a:srgbClr val="B4CC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8" name="íSļiḓe"/>
            <p:cNvSpPr/>
            <p:nvPr/>
          </p:nvSpPr>
          <p:spPr bwMode="auto">
            <a:xfrm>
              <a:off x="6353176" y="2419350"/>
              <a:ext cx="88900" cy="88900"/>
            </a:xfrm>
            <a:custGeom>
              <a:avLst/>
              <a:gdLst>
                <a:gd name="T0" fmla="*/ 5 w 13"/>
                <a:gd name="T1" fmla="*/ 12 h 13"/>
                <a:gd name="T2" fmla="*/ 1 w 13"/>
                <a:gd name="T3" fmla="*/ 5 h 13"/>
                <a:gd name="T4" fmla="*/ 8 w 13"/>
                <a:gd name="T5" fmla="*/ 1 h 13"/>
                <a:gd name="T6" fmla="*/ 12 w 13"/>
                <a:gd name="T7" fmla="*/ 8 h 13"/>
                <a:gd name="T8" fmla="*/ 5 w 13"/>
                <a:gd name="T9" fmla="*/ 12 h 13"/>
              </a:gdLst>
              <a:ahLst/>
              <a:cxnLst>
                <a:cxn ang="0">
                  <a:pos x="T0" y="T1"/>
                </a:cxn>
                <a:cxn ang="0">
                  <a:pos x="T2" y="T3"/>
                </a:cxn>
                <a:cxn ang="0">
                  <a:pos x="T4" y="T5"/>
                </a:cxn>
                <a:cxn ang="0">
                  <a:pos x="T6" y="T7"/>
                </a:cxn>
                <a:cxn ang="0">
                  <a:pos x="T8" y="T9"/>
                </a:cxn>
              </a:cxnLst>
              <a:rect l="0" t="0" r="r" b="b"/>
              <a:pathLst>
                <a:path w="13" h="13">
                  <a:moveTo>
                    <a:pt x="5" y="12"/>
                  </a:moveTo>
                  <a:cubicBezTo>
                    <a:pt x="2" y="11"/>
                    <a:pt x="0" y="8"/>
                    <a:pt x="1" y="5"/>
                  </a:cubicBezTo>
                  <a:cubicBezTo>
                    <a:pt x="2" y="2"/>
                    <a:pt x="5" y="0"/>
                    <a:pt x="8" y="1"/>
                  </a:cubicBezTo>
                  <a:cubicBezTo>
                    <a:pt x="11" y="2"/>
                    <a:pt x="13" y="5"/>
                    <a:pt x="12" y="8"/>
                  </a:cubicBezTo>
                  <a:cubicBezTo>
                    <a:pt x="11" y="11"/>
                    <a:pt x="8" y="13"/>
                    <a:pt x="5"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9" name="íṧḻîḋê"/>
            <p:cNvSpPr/>
            <p:nvPr/>
          </p:nvSpPr>
          <p:spPr bwMode="auto">
            <a:xfrm>
              <a:off x="7018338" y="2670175"/>
              <a:ext cx="211138" cy="209550"/>
            </a:xfrm>
            <a:custGeom>
              <a:avLst/>
              <a:gdLst>
                <a:gd name="T0" fmla="*/ 14 w 31"/>
                <a:gd name="T1" fmla="*/ 30 h 31"/>
                <a:gd name="T2" fmla="*/ 1 w 31"/>
                <a:gd name="T3" fmla="*/ 14 h 31"/>
                <a:gd name="T4" fmla="*/ 17 w 31"/>
                <a:gd name="T5" fmla="*/ 1 h 31"/>
                <a:gd name="T6" fmla="*/ 30 w 31"/>
                <a:gd name="T7" fmla="*/ 17 h 31"/>
                <a:gd name="T8" fmla="*/ 14 w 31"/>
                <a:gd name="T9" fmla="*/ 30 h 31"/>
              </a:gdLst>
              <a:ahLst/>
              <a:cxnLst>
                <a:cxn ang="0">
                  <a:pos x="T0" y="T1"/>
                </a:cxn>
                <a:cxn ang="0">
                  <a:pos x="T2" y="T3"/>
                </a:cxn>
                <a:cxn ang="0">
                  <a:pos x="T4" y="T5"/>
                </a:cxn>
                <a:cxn ang="0">
                  <a:pos x="T6" y="T7"/>
                </a:cxn>
                <a:cxn ang="0">
                  <a:pos x="T8" y="T9"/>
                </a:cxn>
              </a:cxnLst>
              <a:rect l="0" t="0" r="r" b="b"/>
              <a:pathLst>
                <a:path w="31" h="31">
                  <a:moveTo>
                    <a:pt x="14" y="30"/>
                  </a:moveTo>
                  <a:cubicBezTo>
                    <a:pt x="6" y="29"/>
                    <a:pt x="0" y="22"/>
                    <a:pt x="1" y="14"/>
                  </a:cubicBezTo>
                  <a:cubicBezTo>
                    <a:pt x="2" y="6"/>
                    <a:pt x="9" y="0"/>
                    <a:pt x="17" y="1"/>
                  </a:cubicBezTo>
                  <a:cubicBezTo>
                    <a:pt x="26" y="2"/>
                    <a:pt x="31" y="9"/>
                    <a:pt x="30" y="17"/>
                  </a:cubicBezTo>
                  <a:cubicBezTo>
                    <a:pt x="29" y="25"/>
                    <a:pt x="22" y="31"/>
                    <a:pt x="14" y="30"/>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0" name="îSlïḓé"/>
            <p:cNvSpPr/>
            <p:nvPr/>
          </p:nvSpPr>
          <p:spPr bwMode="auto">
            <a:xfrm>
              <a:off x="7113588" y="2711450"/>
              <a:ext cx="88900" cy="87313"/>
            </a:xfrm>
            <a:custGeom>
              <a:avLst/>
              <a:gdLst>
                <a:gd name="T0" fmla="*/ 6 w 13"/>
                <a:gd name="T1" fmla="*/ 12 h 13"/>
                <a:gd name="T2" fmla="*/ 1 w 13"/>
                <a:gd name="T3" fmla="*/ 6 h 13"/>
                <a:gd name="T4" fmla="*/ 7 w 13"/>
                <a:gd name="T5" fmla="*/ 0 h 13"/>
                <a:gd name="T6" fmla="*/ 13 w 13"/>
                <a:gd name="T7" fmla="*/ 7 h 13"/>
                <a:gd name="T8" fmla="*/ 6 w 13"/>
                <a:gd name="T9" fmla="*/ 12 h 13"/>
              </a:gdLst>
              <a:ahLst/>
              <a:cxnLst>
                <a:cxn ang="0">
                  <a:pos x="T0" y="T1"/>
                </a:cxn>
                <a:cxn ang="0">
                  <a:pos x="T2" y="T3"/>
                </a:cxn>
                <a:cxn ang="0">
                  <a:pos x="T4" y="T5"/>
                </a:cxn>
                <a:cxn ang="0">
                  <a:pos x="T6" y="T7"/>
                </a:cxn>
                <a:cxn ang="0">
                  <a:pos x="T8" y="T9"/>
                </a:cxn>
              </a:cxnLst>
              <a:rect l="0" t="0" r="r" b="b"/>
              <a:pathLst>
                <a:path w="13" h="13">
                  <a:moveTo>
                    <a:pt x="6" y="12"/>
                  </a:moveTo>
                  <a:cubicBezTo>
                    <a:pt x="3" y="12"/>
                    <a:pt x="0" y="9"/>
                    <a:pt x="1" y="6"/>
                  </a:cubicBezTo>
                  <a:cubicBezTo>
                    <a:pt x="1" y="2"/>
                    <a:pt x="4" y="0"/>
                    <a:pt x="7" y="0"/>
                  </a:cubicBezTo>
                  <a:cubicBezTo>
                    <a:pt x="11" y="1"/>
                    <a:pt x="13" y="4"/>
                    <a:pt x="13" y="7"/>
                  </a:cubicBezTo>
                  <a:cubicBezTo>
                    <a:pt x="12" y="10"/>
                    <a:pt x="9" y="13"/>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ïšḷíďé"/>
            <p:cNvSpPr/>
            <p:nvPr/>
          </p:nvSpPr>
          <p:spPr bwMode="auto">
            <a:xfrm>
              <a:off x="7229476" y="1762125"/>
              <a:ext cx="196850" cy="190500"/>
            </a:xfrm>
            <a:custGeom>
              <a:avLst/>
              <a:gdLst>
                <a:gd name="T0" fmla="*/ 16 w 29"/>
                <a:gd name="T1" fmla="*/ 27 h 28"/>
                <a:gd name="T2" fmla="*/ 2 w 29"/>
                <a:gd name="T3" fmla="*/ 16 h 28"/>
                <a:gd name="T4" fmla="*/ 13 w 29"/>
                <a:gd name="T5" fmla="*/ 1 h 28"/>
                <a:gd name="T6" fmla="*/ 27 w 29"/>
                <a:gd name="T7" fmla="*/ 12 h 28"/>
                <a:gd name="T8" fmla="*/ 16 w 29"/>
                <a:gd name="T9" fmla="*/ 27 h 28"/>
              </a:gdLst>
              <a:ahLst/>
              <a:cxnLst>
                <a:cxn ang="0">
                  <a:pos x="T0" y="T1"/>
                </a:cxn>
                <a:cxn ang="0">
                  <a:pos x="T2" y="T3"/>
                </a:cxn>
                <a:cxn ang="0">
                  <a:pos x="T4" y="T5"/>
                </a:cxn>
                <a:cxn ang="0">
                  <a:pos x="T6" y="T7"/>
                </a:cxn>
                <a:cxn ang="0">
                  <a:pos x="T8" y="T9"/>
                </a:cxn>
              </a:cxnLst>
              <a:rect l="0" t="0" r="r" b="b"/>
              <a:pathLst>
                <a:path w="29" h="28">
                  <a:moveTo>
                    <a:pt x="16" y="27"/>
                  </a:moveTo>
                  <a:cubicBezTo>
                    <a:pt x="9" y="28"/>
                    <a:pt x="3" y="23"/>
                    <a:pt x="2" y="16"/>
                  </a:cubicBezTo>
                  <a:cubicBezTo>
                    <a:pt x="0" y="9"/>
                    <a:pt x="5" y="2"/>
                    <a:pt x="13" y="1"/>
                  </a:cubicBezTo>
                  <a:cubicBezTo>
                    <a:pt x="20" y="0"/>
                    <a:pt x="26" y="5"/>
                    <a:pt x="27" y="12"/>
                  </a:cubicBezTo>
                  <a:cubicBezTo>
                    <a:pt x="29" y="20"/>
                    <a:pt x="24" y="26"/>
                    <a:pt x="16" y="27"/>
                  </a:cubicBezTo>
                  <a:close/>
                </a:path>
              </a:pathLst>
            </a:custGeom>
            <a:solidFill>
              <a:srgbClr val="B4CC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2" name="ï$liďe"/>
            <p:cNvSpPr/>
            <p:nvPr/>
          </p:nvSpPr>
          <p:spPr bwMode="auto">
            <a:xfrm>
              <a:off x="7310438" y="1797050"/>
              <a:ext cx="80963" cy="73025"/>
            </a:xfrm>
            <a:custGeom>
              <a:avLst/>
              <a:gdLst>
                <a:gd name="T0" fmla="*/ 7 w 12"/>
                <a:gd name="T1" fmla="*/ 11 h 11"/>
                <a:gd name="T2" fmla="*/ 1 w 12"/>
                <a:gd name="T3" fmla="*/ 6 h 11"/>
                <a:gd name="T4" fmla="*/ 5 w 12"/>
                <a:gd name="T5" fmla="*/ 0 h 11"/>
                <a:gd name="T6" fmla="*/ 11 w 12"/>
                <a:gd name="T7" fmla="*/ 5 h 11"/>
                <a:gd name="T8" fmla="*/ 7 w 12"/>
                <a:gd name="T9" fmla="*/ 11 h 11"/>
              </a:gdLst>
              <a:ahLst/>
              <a:cxnLst>
                <a:cxn ang="0">
                  <a:pos x="T0" y="T1"/>
                </a:cxn>
                <a:cxn ang="0">
                  <a:pos x="T2" y="T3"/>
                </a:cxn>
                <a:cxn ang="0">
                  <a:pos x="T4" y="T5"/>
                </a:cxn>
                <a:cxn ang="0">
                  <a:pos x="T6" y="T7"/>
                </a:cxn>
                <a:cxn ang="0">
                  <a:pos x="T8" y="T9"/>
                </a:cxn>
              </a:cxnLst>
              <a:rect l="0" t="0" r="r" b="b"/>
              <a:pathLst>
                <a:path w="12" h="11">
                  <a:moveTo>
                    <a:pt x="7" y="11"/>
                  </a:moveTo>
                  <a:cubicBezTo>
                    <a:pt x="4" y="11"/>
                    <a:pt x="1" y="9"/>
                    <a:pt x="1" y="6"/>
                  </a:cubicBezTo>
                  <a:cubicBezTo>
                    <a:pt x="0" y="3"/>
                    <a:pt x="2" y="1"/>
                    <a:pt x="5" y="0"/>
                  </a:cubicBezTo>
                  <a:cubicBezTo>
                    <a:pt x="8" y="0"/>
                    <a:pt x="11" y="2"/>
                    <a:pt x="11" y="5"/>
                  </a:cubicBezTo>
                  <a:cubicBezTo>
                    <a:pt x="12" y="8"/>
                    <a:pt x="10" y="10"/>
                    <a:pt x="7"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3" name="îṧḷiḋe"/>
            <p:cNvSpPr/>
            <p:nvPr/>
          </p:nvSpPr>
          <p:spPr bwMode="auto">
            <a:xfrm>
              <a:off x="6604001" y="1660525"/>
              <a:ext cx="279400" cy="277813"/>
            </a:xfrm>
            <a:custGeom>
              <a:avLst/>
              <a:gdLst>
                <a:gd name="T0" fmla="*/ 18 w 41"/>
                <a:gd name="T1" fmla="*/ 39 h 41"/>
                <a:gd name="T2" fmla="*/ 1 w 41"/>
                <a:gd name="T3" fmla="*/ 18 h 41"/>
                <a:gd name="T4" fmla="*/ 22 w 41"/>
                <a:gd name="T5" fmla="*/ 1 h 41"/>
                <a:gd name="T6" fmla="*/ 39 w 41"/>
                <a:gd name="T7" fmla="*/ 22 h 41"/>
                <a:gd name="T8" fmla="*/ 18 w 41"/>
                <a:gd name="T9" fmla="*/ 39 h 41"/>
              </a:gdLst>
              <a:ahLst/>
              <a:cxnLst>
                <a:cxn ang="0">
                  <a:pos x="T0" y="T1"/>
                </a:cxn>
                <a:cxn ang="0">
                  <a:pos x="T2" y="T3"/>
                </a:cxn>
                <a:cxn ang="0">
                  <a:pos x="T4" y="T5"/>
                </a:cxn>
                <a:cxn ang="0">
                  <a:pos x="T6" y="T7"/>
                </a:cxn>
                <a:cxn ang="0">
                  <a:pos x="T8" y="T9"/>
                </a:cxn>
              </a:cxnLst>
              <a:rect l="0" t="0" r="r" b="b"/>
              <a:pathLst>
                <a:path w="41" h="41">
                  <a:moveTo>
                    <a:pt x="18" y="39"/>
                  </a:moveTo>
                  <a:cubicBezTo>
                    <a:pt x="7" y="38"/>
                    <a:pt x="0" y="28"/>
                    <a:pt x="1" y="18"/>
                  </a:cubicBezTo>
                  <a:cubicBezTo>
                    <a:pt x="2" y="7"/>
                    <a:pt x="12" y="0"/>
                    <a:pt x="22" y="1"/>
                  </a:cubicBezTo>
                  <a:cubicBezTo>
                    <a:pt x="33" y="2"/>
                    <a:pt x="41" y="12"/>
                    <a:pt x="39" y="22"/>
                  </a:cubicBezTo>
                  <a:cubicBezTo>
                    <a:pt x="38" y="33"/>
                    <a:pt x="28" y="41"/>
                    <a:pt x="18" y="39"/>
                  </a:cubicBezTo>
                  <a:close/>
                </a:path>
              </a:pathLst>
            </a:custGeom>
            <a:solidFill>
              <a:srgbClr val="63CF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4" name="is1iḓê"/>
            <p:cNvSpPr/>
            <p:nvPr/>
          </p:nvSpPr>
          <p:spPr bwMode="auto">
            <a:xfrm>
              <a:off x="6726238" y="1708150"/>
              <a:ext cx="115888" cy="115888"/>
            </a:xfrm>
            <a:custGeom>
              <a:avLst/>
              <a:gdLst>
                <a:gd name="T0" fmla="*/ 8 w 17"/>
                <a:gd name="T1" fmla="*/ 17 h 17"/>
                <a:gd name="T2" fmla="*/ 1 w 17"/>
                <a:gd name="T3" fmla="*/ 8 h 17"/>
                <a:gd name="T4" fmla="*/ 9 w 17"/>
                <a:gd name="T5" fmla="*/ 1 h 17"/>
                <a:gd name="T6" fmla="*/ 16 w 17"/>
                <a:gd name="T7" fmla="*/ 10 h 17"/>
                <a:gd name="T8" fmla="*/ 8 w 17"/>
                <a:gd name="T9" fmla="*/ 17 h 17"/>
              </a:gdLst>
              <a:ahLst/>
              <a:cxnLst>
                <a:cxn ang="0">
                  <a:pos x="T0" y="T1"/>
                </a:cxn>
                <a:cxn ang="0">
                  <a:pos x="T2" y="T3"/>
                </a:cxn>
                <a:cxn ang="0">
                  <a:pos x="T4" y="T5"/>
                </a:cxn>
                <a:cxn ang="0">
                  <a:pos x="T6" y="T7"/>
                </a:cxn>
                <a:cxn ang="0">
                  <a:pos x="T8" y="T9"/>
                </a:cxn>
              </a:cxnLst>
              <a:rect l="0" t="0" r="r" b="b"/>
              <a:pathLst>
                <a:path w="17" h="17">
                  <a:moveTo>
                    <a:pt x="8" y="17"/>
                  </a:moveTo>
                  <a:cubicBezTo>
                    <a:pt x="3" y="16"/>
                    <a:pt x="0" y="12"/>
                    <a:pt x="1" y="8"/>
                  </a:cubicBezTo>
                  <a:cubicBezTo>
                    <a:pt x="1" y="4"/>
                    <a:pt x="5" y="0"/>
                    <a:pt x="9" y="1"/>
                  </a:cubicBezTo>
                  <a:cubicBezTo>
                    <a:pt x="14" y="1"/>
                    <a:pt x="17" y="5"/>
                    <a:pt x="16" y="10"/>
                  </a:cubicBezTo>
                  <a:cubicBezTo>
                    <a:pt x="16" y="14"/>
                    <a:pt x="12" y="17"/>
                    <a:pt x="8"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5" name="íṣḻíḍê"/>
            <p:cNvSpPr/>
            <p:nvPr/>
          </p:nvSpPr>
          <p:spPr bwMode="auto">
            <a:xfrm>
              <a:off x="7677151" y="1870075"/>
              <a:ext cx="230188" cy="231775"/>
            </a:xfrm>
            <a:custGeom>
              <a:avLst/>
              <a:gdLst>
                <a:gd name="T0" fmla="*/ 15 w 34"/>
                <a:gd name="T1" fmla="*/ 33 h 34"/>
                <a:gd name="T2" fmla="*/ 1 w 34"/>
                <a:gd name="T3" fmla="*/ 15 h 34"/>
                <a:gd name="T4" fmla="*/ 19 w 34"/>
                <a:gd name="T5" fmla="*/ 1 h 34"/>
                <a:gd name="T6" fmla="*/ 33 w 34"/>
                <a:gd name="T7" fmla="*/ 19 h 34"/>
                <a:gd name="T8" fmla="*/ 15 w 34"/>
                <a:gd name="T9" fmla="*/ 33 h 34"/>
              </a:gdLst>
              <a:ahLst/>
              <a:cxnLst>
                <a:cxn ang="0">
                  <a:pos x="T0" y="T1"/>
                </a:cxn>
                <a:cxn ang="0">
                  <a:pos x="T2" y="T3"/>
                </a:cxn>
                <a:cxn ang="0">
                  <a:pos x="T4" y="T5"/>
                </a:cxn>
                <a:cxn ang="0">
                  <a:pos x="T6" y="T7"/>
                </a:cxn>
                <a:cxn ang="0">
                  <a:pos x="T8" y="T9"/>
                </a:cxn>
              </a:cxnLst>
              <a:rect l="0" t="0" r="r" b="b"/>
              <a:pathLst>
                <a:path w="34" h="34">
                  <a:moveTo>
                    <a:pt x="15" y="33"/>
                  </a:moveTo>
                  <a:cubicBezTo>
                    <a:pt x="6" y="32"/>
                    <a:pt x="0" y="24"/>
                    <a:pt x="1" y="15"/>
                  </a:cubicBezTo>
                  <a:cubicBezTo>
                    <a:pt x="2" y="6"/>
                    <a:pt x="10" y="0"/>
                    <a:pt x="19" y="1"/>
                  </a:cubicBezTo>
                  <a:cubicBezTo>
                    <a:pt x="28" y="2"/>
                    <a:pt x="34" y="10"/>
                    <a:pt x="33" y="19"/>
                  </a:cubicBezTo>
                  <a:cubicBezTo>
                    <a:pt x="32" y="28"/>
                    <a:pt x="24" y="34"/>
                    <a:pt x="15" y="33"/>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6" name="î$ľîḑé"/>
            <p:cNvSpPr/>
            <p:nvPr/>
          </p:nvSpPr>
          <p:spPr bwMode="auto">
            <a:xfrm>
              <a:off x="7778751" y="1911350"/>
              <a:ext cx="101600" cy="95250"/>
            </a:xfrm>
            <a:custGeom>
              <a:avLst/>
              <a:gdLst>
                <a:gd name="T0" fmla="*/ 7 w 15"/>
                <a:gd name="T1" fmla="*/ 14 h 14"/>
                <a:gd name="T2" fmla="*/ 1 w 15"/>
                <a:gd name="T3" fmla="*/ 7 h 14"/>
                <a:gd name="T4" fmla="*/ 8 w 15"/>
                <a:gd name="T5" fmla="*/ 1 h 14"/>
                <a:gd name="T6" fmla="*/ 14 w 15"/>
                <a:gd name="T7" fmla="*/ 8 h 14"/>
                <a:gd name="T8" fmla="*/ 7 w 15"/>
                <a:gd name="T9" fmla="*/ 14 h 14"/>
              </a:gdLst>
              <a:ahLst/>
              <a:cxnLst>
                <a:cxn ang="0">
                  <a:pos x="T0" y="T1"/>
                </a:cxn>
                <a:cxn ang="0">
                  <a:pos x="T2" y="T3"/>
                </a:cxn>
                <a:cxn ang="0">
                  <a:pos x="T4" y="T5"/>
                </a:cxn>
                <a:cxn ang="0">
                  <a:pos x="T6" y="T7"/>
                </a:cxn>
                <a:cxn ang="0">
                  <a:pos x="T8" y="T9"/>
                </a:cxn>
              </a:cxnLst>
              <a:rect l="0" t="0" r="r" b="b"/>
              <a:pathLst>
                <a:path w="15" h="14">
                  <a:moveTo>
                    <a:pt x="7" y="14"/>
                  </a:moveTo>
                  <a:cubicBezTo>
                    <a:pt x="3" y="14"/>
                    <a:pt x="0" y="10"/>
                    <a:pt x="1" y="7"/>
                  </a:cubicBezTo>
                  <a:cubicBezTo>
                    <a:pt x="1" y="3"/>
                    <a:pt x="4" y="0"/>
                    <a:pt x="8" y="1"/>
                  </a:cubicBezTo>
                  <a:cubicBezTo>
                    <a:pt x="12" y="1"/>
                    <a:pt x="15" y="4"/>
                    <a:pt x="14" y="8"/>
                  </a:cubicBezTo>
                  <a:cubicBezTo>
                    <a:pt x="14" y="12"/>
                    <a:pt x="10" y="14"/>
                    <a:pt x="7"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7" name="ïS1ïḋè"/>
            <p:cNvSpPr/>
            <p:nvPr/>
          </p:nvSpPr>
          <p:spPr bwMode="auto">
            <a:xfrm>
              <a:off x="7635876" y="2601913"/>
              <a:ext cx="298450" cy="304800"/>
            </a:xfrm>
            <a:custGeom>
              <a:avLst/>
              <a:gdLst>
                <a:gd name="T0" fmla="*/ 19 w 44"/>
                <a:gd name="T1" fmla="*/ 44 h 45"/>
                <a:gd name="T2" fmla="*/ 1 w 44"/>
                <a:gd name="T3" fmla="*/ 20 h 45"/>
                <a:gd name="T4" fmla="*/ 24 w 44"/>
                <a:gd name="T5" fmla="*/ 2 h 45"/>
                <a:gd name="T6" fmla="*/ 43 w 44"/>
                <a:gd name="T7" fmla="*/ 25 h 45"/>
                <a:gd name="T8" fmla="*/ 19 w 44"/>
                <a:gd name="T9" fmla="*/ 44 h 45"/>
              </a:gdLst>
              <a:ahLst/>
              <a:cxnLst>
                <a:cxn ang="0">
                  <a:pos x="T0" y="T1"/>
                </a:cxn>
                <a:cxn ang="0">
                  <a:pos x="T2" y="T3"/>
                </a:cxn>
                <a:cxn ang="0">
                  <a:pos x="T4" y="T5"/>
                </a:cxn>
                <a:cxn ang="0">
                  <a:pos x="T6" y="T7"/>
                </a:cxn>
                <a:cxn ang="0">
                  <a:pos x="T8" y="T9"/>
                </a:cxn>
              </a:cxnLst>
              <a:rect l="0" t="0" r="r" b="b"/>
              <a:pathLst>
                <a:path w="44" h="45">
                  <a:moveTo>
                    <a:pt x="19" y="44"/>
                  </a:moveTo>
                  <a:cubicBezTo>
                    <a:pt x="8" y="42"/>
                    <a:pt x="0" y="32"/>
                    <a:pt x="1" y="20"/>
                  </a:cubicBezTo>
                  <a:cubicBezTo>
                    <a:pt x="2" y="9"/>
                    <a:pt x="13" y="0"/>
                    <a:pt x="24" y="2"/>
                  </a:cubicBezTo>
                  <a:cubicBezTo>
                    <a:pt x="36" y="3"/>
                    <a:pt x="44" y="14"/>
                    <a:pt x="43" y="25"/>
                  </a:cubicBezTo>
                  <a:cubicBezTo>
                    <a:pt x="42" y="37"/>
                    <a:pt x="31" y="45"/>
                    <a:pt x="19" y="44"/>
                  </a:cubicBezTo>
                  <a:close/>
                </a:path>
              </a:pathLst>
            </a:custGeom>
            <a:solidFill>
              <a:srgbClr val="B4CC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8" name="ïsḻïďè"/>
            <p:cNvSpPr/>
            <p:nvPr/>
          </p:nvSpPr>
          <p:spPr bwMode="auto">
            <a:xfrm>
              <a:off x="7772401" y="2663825"/>
              <a:ext cx="122238" cy="128588"/>
            </a:xfrm>
            <a:custGeom>
              <a:avLst/>
              <a:gdLst>
                <a:gd name="T0" fmla="*/ 8 w 18"/>
                <a:gd name="T1" fmla="*/ 18 h 19"/>
                <a:gd name="T2" fmla="*/ 0 w 18"/>
                <a:gd name="T3" fmla="*/ 8 h 19"/>
                <a:gd name="T4" fmla="*/ 10 w 18"/>
                <a:gd name="T5" fmla="*/ 0 h 19"/>
                <a:gd name="T6" fmla="*/ 18 w 18"/>
                <a:gd name="T7" fmla="*/ 10 h 19"/>
                <a:gd name="T8" fmla="*/ 8 w 18"/>
                <a:gd name="T9" fmla="*/ 18 h 19"/>
              </a:gdLst>
              <a:ahLst/>
              <a:cxnLst>
                <a:cxn ang="0">
                  <a:pos x="T0" y="T1"/>
                </a:cxn>
                <a:cxn ang="0">
                  <a:pos x="T2" y="T3"/>
                </a:cxn>
                <a:cxn ang="0">
                  <a:pos x="T4" y="T5"/>
                </a:cxn>
                <a:cxn ang="0">
                  <a:pos x="T6" y="T7"/>
                </a:cxn>
                <a:cxn ang="0">
                  <a:pos x="T8" y="T9"/>
                </a:cxn>
              </a:cxnLst>
              <a:rect l="0" t="0" r="r" b="b"/>
              <a:pathLst>
                <a:path w="18" h="19">
                  <a:moveTo>
                    <a:pt x="8" y="18"/>
                  </a:moveTo>
                  <a:cubicBezTo>
                    <a:pt x="3" y="17"/>
                    <a:pt x="0" y="13"/>
                    <a:pt x="0" y="8"/>
                  </a:cubicBezTo>
                  <a:cubicBezTo>
                    <a:pt x="1" y="3"/>
                    <a:pt x="5" y="0"/>
                    <a:pt x="10" y="0"/>
                  </a:cubicBezTo>
                  <a:cubicBezTo>
                    <a:pt x="15" y="1"/>
                    <a:pt x="18" y="5"/>
                    <a:pt x="18" y="10"/>
                  </a:cubicBezTo>
                  <a:cubicBezTo>
                    <a:pt x="17" y="15"/>
                    <a:pt x="13" y="19"/>
                    <a:pt x="8"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9" name="iṥḷiḑé"/>
            <p:cNvSpPr/>
            <p:nvPr/>
          </p:nvSpPr>
          <p:spPr bwMode="auto">
            <a:xfrm>
              <a:off x="6767513" y="1965325"/>
              <a:ext cx="644525" cy="636588"/>
            </a:xfrm>
            <a:custGeom>
              <a:avLst/>
              <a:gdLst>
                <a:gd name="T0" fmla="*/ 42 w 95"/>
                <a:gd name="T1" fmla="*/ 92 h 94"/>
                <a:gd name="T2" fmla="*/ 3 w 95"/>
                <a:gd name="T3" fmla="*/ 42 h 94"/>
                <a:gd name="T4" fmla="*/ 53 w 95"/>
                <a:gd name="T5" fmla="*/ 3 h 94"/>
                <a:gd name="T6" fmla="*/ 92 w 95"/>
                <a:gd name="T7" fmla="*/ 52 h 94"/>
                <a:gd name="T8" fmla="*/ 42 w 95"/>
                <a:gd name="T9" fmla="*/ 92 h 94"/>
              </a:gdLst>
              <a:ahLst/>
              <a:cxnLst>
                <a:cxn ang="0">
                  <a:pos x="T0" y="T1"/>
                </a:cxn>
                <a:cxn ang="0">
                  <a:pos x="T2" y="T3"/>
                </a:cxn>
                <a:cxn ang="0">
                  <a:pos x="T4" y="T5"/>
                </a:cxn>
                <a:cxn ang="0">
                  <a:pos x="T6" y="T7"/>
                </a:cxn>
                <a:cxn ang="0">
                  <a:pos x="T8" y="T9"/>
                </a:cxn>
              </a:cxnLst>
              <a:rect l="0" t="0" r="r" b="b"/>
              <a:pathLst>
                <a:path w="95" h="94">
                  <a:moveTo>
                    <a:pt x="42" y="92"/>
                  </a:moveTo>
                  <a:cubicBezTo>
                    <a:pt x="18" y="89"/>
                    <a:pt x="0" y="67"/>
                    <a:pt x="3" y="42"/>
                  </a:cubicBezTo>
                  <a:cubicBezTo>
                    <a:pt x="6" y="17"/>
                    <a:pt x="28" y="0"/>
                    <a:pt x="53" y="3"/>
                  </a:cubicBezTo>
                  <a:cubicBezTo>
                    <a:pt x="77" y="5"/>
                    <a:pt x="95" y="28"/>
                    <a:pt x="92" y="52"/>
                  </a:cubicBezTo>
                  <a:cubicBezTo>
                    <a:pt x="89" y="77"/>
                    <a:pt x="67" y="94"/>
                    <a:pt x="42" y="92"/>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0" name="îṣ1ïḓè"/>
            <p:cNvSpPr/>
            <p:nvPr/>
          </p:nvSpPr>
          <p:spPr bwMode="auto">
            <a:xfrm>
              <a:off x="7059613" y="2087563"/>
              <a:ext cx="265113" cy="263525"/>
            </a:xfrm>
            <a:custGeom>
              <a:avLst/>
              <a:gdLst>
                <a:gd name="T0" fmla="*/ 17 w 39"/>
                <a:gd name="T1" fmla="*/ 38 h 39"/>
                <a:gd name="T2" fmla="*/ 1 w 39"/>
                <a:gd name="T3" fmla="*/ 17 h 39"/>
                <a:gd name="T4" fmla="*/ 22 w 39"/>
                <a:gd name="T5" fmla="*/ 1 h 39"/>
                <a:gd name="T6" fmla="*/ 38 w 39"/>
                <a:gd name="T7" fmla="*/ 22 h 39"/>
                <a:gd name="T8" fmla="*/ 17 w 39"/>
                <a:gd name="T9" fmla="*/ 38 h 39"/>
              </a:gdLst>
              <a:ahLst/>
              <a:cxnLst>
                <a:cxn ang="0">
                  <a:pos x="T0" y="T1"/>
                </a:cxn>
                <a:cxn ang="0">
                  <a:pos x="T2" y="T3"/>
                </a:cxn>
                <a:cxn ang="0">
                  <a:pos x="T4" y="T5"/>
                </a:cxn>
                <a:cxn ang="0">
                  <a:pos x="T6" y="T7"/>
                </a:cxn>
                <a:cxn ang="0">
                  <a:pos x="T8" y="T9"/>
                </a:cxn>
              </a:cxnLst>
              <a:rect l="0" t="0" r="r" b="b"/>
              <a:pathLst>
                <a:path w="39" h="39">
                  <a:moveTo>
                    <a:pt x="17" y="38"/>
                  </a:moveTo>
                  <a:cubicBezTo>
                    <a:pt x="7" y="37"/>
                    <a:pt x="0" y="28"/>
                    <a:pt x="1" y="17"/>
                  </a:cubicBezTo>
                  <a:cubicBezTo>
                    <a:pt x="2" y="7"/>
                    <a:pt x="11" y="0"/>
                    <a:pt x="22" y="1"/>
                  </a:cubicBezTo>
                  <a:cubicBezTo>
                    <a:pt x="32" y="2"/>
                    <a:pt x="39" y="11"/>
                    <a:pt x="38" y="22"/>
                  </a:cubicBezTo>
                  <a:cubicBezTo>
                    <a:pt x="37" y="32"/>
                    <a:pt x="28" y="39"/>
                    <a:pt x="17" y="3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1" name="îṡḷiḑé"/>
            <p:cNvSpPr/>
            <p:nvPr/>
          </p:nvSpPr>
          <p:spPr bwMode="auto">
            <a:xfrm>
              <a:off x="4092576" y="5237163"/>
              <a:ext cx="4005263" cy="223838"/>
            </a:xfrm>
            <a:custGeom>
              <a:avLst/>
              <a:gdLst>
                <a:gd name="T0" fmla="*/ 0 w 590"/>
                <a:gd name="T1" fmla="*/ 15 h 33"/>
                <a:gd name="T2" fmla="*/ 0 w 590"/>
                <a:gd name="T3" fmla="*/ 18 h 33"/>
                <a:gd name="T4" fmla="*/ 15 w 590"/>
                <a:gd name="T5" fmla="*/ 33 h 33"/>
                <a:gd name="T6" fmla="*/ 575 w 590"/>
                <a:gd name="T7" fmla="*/ 33 h 33"/>
                <a:gd name="T8" fmla="*/ 590 w 590"/>
                <a:gd name="T9" fmla="*/ 18 h 33"/>
                <a:gd name="T10" fmla="*/ 590 w 590"/>
                <a:gd name="T11" fmla="*/ 15 h 33"/>
                <a:gd name="T12" fmla="*/ 575 w 590"/>
                <a:gd name="T13" fmla="*/ 0 h 33"/>
                <a:gd name="T14" fmla="*/ 15 w 590"/>
                <a:gd name="T15" fmla="*/ 0 h 33"/>
                <a:gd name="T16" fmla="*/ 0 w 590"/>
                <a:gd name="T17"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0" h="33">
                  <a:moveTo>
                    <a:pt x="0" y="15"/>
                  </a:moveTo>
                  <a:cubicBezTo>
                    <a:pt x="0" y="18"/>
                    <a:pt x="0" y="18"/>
                    <a:pt x="0" y="18"/>
                  </a:cubicBezTo>
                  <a:cubicBezTo>
                    <a:pt x="0" y="26"/>
                    <a:pt x="7" y="33"/>
                    <a:pt x="15" y="33"/>
                  </a:cubicBezTo>
                  <a:cubicBezTo>
                    <a:pt x="575" y="33"/>
                    <a:pt x="575" y="33"/>
                    <a:pt x="575" y="33"/>
                  </a:cubicBezTo>
                  <a:cubicBezTo>
                    <a:pt x="583" y="33"/>
                    <a:pt x="590" y="26"/>
                    <a:pt x="590" y="18"/>
                  </a:cubicBezTo>
                  <a:cubicBezTo>
                    <a:pt x="590" y="15"/>
                    <a:pt x="590" y="15"/>
                    <a:pt x="590" y="15"/>
                  </a:cubicBezTo>
                  <a:cubicBezTo>
                    <a:pt x="590" y="7"/>
                    <a:pt x="583" y="0"/>
                    <a:pt x="575" y="0"/>
                  </a:cubicBezTo>
                  <a:cubicBezTo>
                    <a:pt x="15" y="0"/>
                    <a:pt x="15" y="0"/>
                    <a:pt x="15" y="0"/>
                  </a:cubicBezTo>
                  <a:cubicBezTo>
                    <a:pt x="7" y="0"/>
                    <a:pt x="0" y="7"/>
                    <a:pt x="0" y="15"/>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 name="îSlíḋe"/>
            <p:cNvSpPr/>
            <p:nvPr/>
          </p:nvSpPr>
          <p:spPr bwMode="auto">
            <a:xfrm>
              <a:off x="4092576" y="5446713"/>
              <a:ext cx="327025" cy="203200"/>
            </a:xfrm>
            <a:custGeom>
              <a:avLst/>
              <a:gdLst>
                <a:gd name="T0" fmla="*/ 48 w 48"/>
                <a:gd name="T1" fmla="*/ 15 h 30"/>
                <a:gd name="T2" fmla="*/ 36 w 48"/>
                <a:gd name="T3" fmla="*/ 0 h 30"/>
                <a:gd name="T4" fmla="*/ 12 w 48"/>
                <a:gd name="T5" fmla="*/ 0 h 30"/>
                <a:gd name="T6" fmla="*/ 0 w 48"/>
                <a:gd name="T7" fmla="*/ 15 h 30"/>
                <a:gd name="T8" fmla="*/ 0 w 48"/>
                <a:gd name="T9" fmla="*/ 15 h 30"/>
                <a:gd name="T10" fmla="*/ 12 w 48"/>
                <a:gd name="T11" fmla="*/ 30 h 30"/>
                <a:gd name="T12" fmla="*/ 36 w 48"/>
                <a:gd name="T13" fmla="*/ 30 h 30"/>
                <a:gd name="T14" fmla="*/ 48 w 48"/>
                <a:gd name="T15" fmla="*/ 15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30">
                  <a:moveTo>
                    <a:pt x="48" y="15"/>
                  </a:moveTo>
                  <a:cubicBezTo>
                    <a:pt x="48" y="7"/>
                    <a:pt x="43" y="0"/>
                    <a:pt x="36" y="0"/>
                  </a:cubicBezTo>
                  <a:cubicBezTo>
                    <a:pt x="12" y="0"/>
                    <a:pt x="12" y="0"/>
                    <a:pt x="12" y="0"/>
                  </a:cubicBezTo>
                  <a:cubicBezTo>
                    <a:pt x="6" y="0"/>
                    <a:pt x="0" y="7"/>
                    <a:pt x="0" y="15"/>
                  </a:cubicBezTo>
                  <a:cubicBezTo>
                    <a:pt x="0" y="15"/>
                    <a:pt x="0" y="15"/>
                    <a:pt x="0" y="15"/>
                  </a:cubicBezTo>
                  <a:cubicBezTo>
                    <a:pt x="0" y="24"/>
                    <a:pt x="6" y="30"/>
                    <a:pt x="12" y="30"/>
                  </a:cubicBezTo>
                  <a:cubicBezTo>
                    <a:pt x="36" y="30"/>
                    <a:pt x="36" y="30"/>
                    <a:pt x="36" y="30"/>
                  </a:cubicBezTo>
                  <a:cubicBezTo>
                    <a:pt x="43" y="30"/>
                    <a:pt x="48" y="24"/>
                    <a:pt x="48"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 name="iśḻîḋé"/>
            <p:cNvSpPr/>
            <p:nvPr/>
          </p:nvSpPr>
          <p:spPr bwMode="auto">
            <a:xfrm>
              <a:off x="7745413" y="5454650"/>
              <a:ext cx="331788" cy="203200"/>
            </a:xfrm>
            <a:custGeom>
              <a:avLst/>
              <a:gdLst>
                <a:gd name="T0" fmla="*/ 49 w 49"/>
                <a:gd name="T1" fmla="*/ 15 h 30"/>
                <a:gd name="T2" fmla="*/ 36 w 49"/>
                <a:gd name="T3" fmla="*/ 0 h 30"/>
                <a:gd name="T4" fmla="*/ 12 w 49"/>
                <a:gd name="T5" fmla="*/ 0 h 30"/>
                <a:gd name="T6" fmla="*/ 0 w 49"/>
                <a:gd name="T7" fmla="*/ 15 h 30"/>
                <a:gd name="T8" fmla="*/ 0 w 49"/>
                <a:gd name="T9" fmla="*/ 15 h 30"/>
                <a:gd name="T10" fmla="*/ 12 w 49"/>
                <a:gd name="T11" fmla="*/ 30 h 30"/>
                <a:gd name="T12" fmla="*/ 36 w 49"/>
                <a:gd name="T13" fmla="*/ 30 h 30"/>
                <a:gd name="T14" fmla="*/ 49 w 49"/>
                <a:gd name="T15" fmla="*/ 15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0">
                  <a:moveTo>
                    <a:pt x="49" y="15"/>
                  </a:moveTo>
                  <a:cubicBezTo>
                    <a:pt x="49" y="7"/>
                    <a:pt x="43" y="0"/>
                    <a:pt x="36" y="0"/>
                  </a:cubicBezTo>
                  <a:cubicBezTo>
                    <a:pt x="12" y="0"/>
                    <a:pt x="12" y="0"/>
                    <a:pt x="12" y="0"/>
                  </a:cubicBezTo>
                  <a:cubicBezTo>
                    <a:pt x="6" y="0"/>
                    <a:pt x="0" y="7"/>
                    <a:pt x="0" y="15"/>
                  </a:cubicBezTo>
                  <a:cubicBezTo>
                    <a:pt x="0" y="15"/>
                    <a:pt x="0" y="15"/>
                    <a:pt x="0" y="15"/>
                  </a:cubicBezTo>
                  <a:cubicBezTo>
                    <a:pt x="0" y="24"/>
                    <a:pt x="6" y="30"/>
                    <a:pt x="12" y="30"/>
                  </a:cubicBezTo>
                  <a:cubicBezTo>
                    <a:pt x="36" y="30"/>
                    <a:pt x="36" y="30"/>
                    <a:pt x="36" y="30"/>
                  </a:cubicBezTo>
                  <a:cubicBezTo>
                    <a:pt x="43" y="30"/>
                    <a:pt x="49" y="24"/>
                    <a:pt x="49"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111365"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实验室安全因素—实验室组成及安全要素</a:t>
            </a:r>
          </a:p>
        </p:txBody>
      </p:sp>
      <p:grpSp>
        <p:nvGrpSpPr>
          <p:cNvPr id="87" name="组合 86"/>
          <p:cNvGrpSpPr/>
          <p:nvPr/>
        </p:nvGrpSpPr>
        <p:grpSpPr>
          <a:xfrm>
            <a:off x="4583430" y="1290320"/>
            <a:ext cx="2548255" cy="3277235"/>
            <a:chOff x="5208" y="2206"/>
            <a:chExt cx="4013" cy="5431"/>
          </a:xfrm>
        </p:grpSpPr>
        <p:sp>
          <p:nvSpPr>
            <p:cNvPr id="73" name="任意多边形 72"/>
            <p:cNvSpPr/>
            <p:nvPr>
              <p:custDataLst>
                <p:tags r:id="rId3"/>
              </p:custDataLst>
            </p:nvPr>
          </p:nvSpPr>
          <p:spPr>
            <a:xfrm>
              <a:off x="5825" y="2206"/>
              <a:ext cx="3397" cy="729"/>
            </a:xfrm>
            <a:custGeom>
              <a:avLst/>
              <a:gdLst>
                <a:gd name="connsiteX0" fmla="*/ 72390 w 4438650"/>
                <a:gd name="connsiteY0" fmla="*/ 0 h 685800"/>
                <a:gd name="connsiteX1" fmla="*/ 4324348 w 4438650"/>
                <a:gd name="connsiteY1" fmla="*/ 0 h 685800"/>
                <a:gd name="connsiteX2" fmla="*/ 4438650 w 4438650"/>
                <a:gd name="connsiteY2" fmla="*/ 114302 h 685800"/>
                <a:gd name="connsiteX3" fmla="*/ 4438650 w 4438650"/>
                <a:gd name="connsiteY3" fmla="*/ 571498 h 685800"/>
                <a:gd name="connsiteX4" fmla="*/ 4324348 w 4438650"/>
                <a:gd name="connsiteY4" fmla="*/ 685800 h 685800"/>
                <a:gd name="connsiteX5" fmla="*/ 72390 w 4438650"/>
                <a:gd name="connsiteY5" fmla="*/ 685800 h 685800"/>
                <a:gd name="connsiteX6" fmla="*/ 0 w 4438650"/>
                <a:gd name="connsiteY6" fmla="*/ 613410 h 685800"/>
                <a:gd name="connsiteX7" fmla="*/ 0 w 4438650"/>
                <a:gd name="connsiteY7" fmla="*/ 72390 h 685800"/>
                <a:gd name="connsiteX8" fmla="*/ 72390 w 4438650"/>
                <a:gd name="connsiteY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8650" h="685800">
                  <a:moveTo>
                    <a:pt x="72390" y="0"/>
                  </a:moveTo>
                  <a:lnTo>
                    <a:pt x="4324348" y="0"/>
                  </a:lnTo>
                  <a:cubicBezTo>
                    <a:pt x="4387475" y="0"/>
                    <a:pt x="4438650" y="51175"/>
                    <a:pt x="4438650" y="114302"/>
                  </a:cubicBezTo>
                  <a:lnTo>
                    <a:pt x="4438650" y="571498"/>
                  </a:lnTo>
                  <a:cubicBezTo>
                    <a:pt x="4438650" y="634625"/>
                    <a:pt x="4387475" y="685800"/>
                    <a:pt x="4324348" y="685800"/>
                  </a:cubicBezTo>
                  <a:lnTo>
                    <a:pt x="72390" y="685800"/>
                  </a:lnTo>
                  <a:cubicBezTo>
                    <a:pt x="72390" y="645820"/>
                    <a:pt x="39980" y="613410"/>
                    <a:pt x="0" y="613410"/>
                  </a:cubicBezTo>
                  <a:lnTo>
                    <a:pt x="0" y="72390"/>
                  </a:lnTo>
                  <a:cubicBezTo>
                    <a:pt x="39980" y="72390"/>
                    <a:pt x="72390" y="39980"/>
                    <a:pt x="72390" y="0"/>
                  </a:cubicBez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l">
                <a:lnSpc>
                  <a:spcPct val="100000"/>
                </a:lnSpc>
                <a:spcBef>
                  <a:spcPts val="0"/>
                </a:spcBef>
                <a:spcAft>
                  <a:spcPts val="0"/>
                </a:spcAft>
                <a:buSzPct val="100000"/>
              </a:pPr>
              <a:r>
                <a:rPr lang="zh-CN" altLang="en-US" sz="1350" b="1">
                  <a:solidFill>
                    <a:schemeClr val="bg1"/>
                  </a:solidFill>
                  <a:latin typeface="微软雅黑" panose="020B0503020204020204" charset="-122"/>
                  <a:ea typeface="微软雅黑" panose="020B0503020204020204" charset="-122"/>
                </a:rPr>
                <a:t>水</a:t>
              </a:r>
            </a:p>
          </p:txBody>
        </p:sp>
        <p:sp>
          <p:nvSpPr>
            <p:cNvPr id="74" name="任意多边形 73"/>
            <p:cNvSpPr/>
            <p:nvPr>
              <p:custDataLst>
                <p:tags r:id="rId4"/>
              </p:custDataLst>
            </p:nvPr>
          </p:nvSpPr>
          <p:spPr>
            <a:xfrm>
              <a:off x="5208" y="2206"/>
              <a:ext cx="617" cy="729"/>
            </a:xfrm>
            <a:custGeom>
              <a:avLst/>
              <a:gdLst>
                <a:gd name="connsiteX0" fmla="*/ 572023 w 581025"/>
                <a:gd name="connsiteY0" fmla="*/ 508830 h 685800"/>
                <a:gd name="connsiteX1" fmla="*/ 572023 w 581025"/>
                <a:gd name="connsiteY1" fmla="*/ 580830 h 685800"/>
                <a:gd name="connsiteX2" fmla="*/ 579223 w 581025"/>
                <a:gd name="connsiteY2" fmla="*/ 580830 h 685800"/>
                <a:gd name="connsiteX3" fmla="*/ 579223 w 581025"/>
                <a:gd name="connsiteY3" fmla="*/ 508830 h 685800"/>
                <a:gd name="connsiteX4" fmla="*/ 572023 w 581025"/>
                <a:gd name="connsiteY4" fmla="*/ 374210 h 685800"/>
                <a:gd name="connsiteX5" fmla="*/ 572023 w 581025"/>
                <a:gd name="connsiteY5" fmla="*/ 446210 h 685800"/>
                <a:gd name="connsiteX6" fmla="*/ 579223 w 581025"/>
                <a:gd name="connsiteY6" fmla="*/ 446210 h 685800"/>
                <a:gd name="connsiteX7" fmla="*/ 579223 w 581025"/>
                <a:gd name="connsiteY7" fmla="*/ 374210 h 685800"/>
                <a:gd name="connsiteX8" fmla="*/ 572023 w 581025"/>
                <a:gd name="connsiteY8" fmla="*/ 239590 h 685800"/>
                <a:gd name="connsiteX9" fmla="*/ 572023 w 581025"/>
                <a:gd name="connsiteY9" fmla="*/ 311590 h 685800"/>
                <a:gd name="connsiteX10" fmla="*/ 579223 w 581025"/>
                <a:gd name="connsiteY10" fmla="*/ 311590 h 685800"/>
                <a:gd name="connsiteX11" fmla="*/ 579223 w 581025"/>
                <a:gd name="connsiteY11" fmla="*/ 239590 h 685800"/>
                <a:gd name="connsiteX12" fmla="*/ 572023 w 581025"/>
                <a:gd name="connsiteY12" fmla="*/ 104970 h 685800"/>
                <a:gd name="connsiteX13" fmla="*/ 572023 w 581025"/>
                <a:gd name="connsiteY13" fmla="*/ 176970 h 685800"/>
                <a:gd name="connsiteX14" fmla="*/ 579223 w 581025"/>
                <a:gd name="connsiteY14" fmla="*/ 176970 h 685800"/>
                <a:gd name="connsiteX15" fmla="*/ 579223 w 581025"/>
                <a:gd name="connsiteY15" fmla="*/ 104970 h 685800"/>
                <a:gd name="connsiteX16" fmla="*/ 114302 w 581025"/>
                <a:gd name="connsiteY16" fmla="*/ 0 h 685800"/>
                <a:gd name="connsiteX17" fmla="*/ 508634 w 581025"/>
                <a:gd name="connsiteY17" fmla="*/ 0 h 685800"/>
                <a:gd name="connsiteX18" fmla="*/ 581024 w 581025"/>
                <a:gd name="connsiteY18" fmla="*/ 72390 h 685800"/>
                <a:gd name="connsiteX19" fmla="*/ 581025 w 581025"/>
                <a:gd name="connsiteY19" fmla="*/ 72390 h 685800"/>
                <a:gd name="connsiteX20" fmla="*/ 581025 w 581025"/>
                <a:gd name="connsiteY20" fmla="*/ 613410 h 685800"/>
                <a:gd name="connsiteX21" fmla="*/ 581024 w 581025"/>
                <a:gd name="connsiteY21" fmla="*/ 613410 h 685800"/>
                <a:gd name="connsiteX22" fmla="*/ 508634 w 581025"/>
                <a:gd name="connsiteY22" fmla="*/ 685800 h 685800"/>
                <a:gd name="connsiteX23" fmla="*/ 114302 w 581025"/>
                <a:gd name="connsiteY23" fmla="*/ 685800 h 685800"/>
                <a:gd name="connsiteX24" fmla="*/ 0 w 581025"/>
                <a:gd name="connsiteY24" fmla="*/ 571498 h 685800"/>
                <a:gd name="connsiteX25" fmla="*/ 0 w 581025"/>
                <a:gd name="connsiteY25" fmla="*/ 114302 h 685800"/>
                <a:gd name="connsiteX26" fmla="*/ 114302 w 581025"/>
                <a:gd name="connsiteY26"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1025" h="685800">
                  <a:moveTo>
                    <a:pt x="572023" y="508830"/>
                  </a:moveTo>
                  <a:lnTo>
                    <a:pt x="572023" y="580830"/>
                  </a:lnTo>
                  <a:lnTo>
                    <a:pt x="579223" y="580830"/>
                  </a:lnTo>
                  <a:lnTo>
                    <a:pt x="579223" y="508830"/>
                  </a:lnTo>
                  <a:close/>
                  <a:moveTo>
                    <a:pt x="572023" y="374210"/>
                  </a:moveTo>
                  <a:lnTo>
                    <a:pt x="572023" y="446210"/>
                  </a:lnTo>
                  <a:lnTo>
                    <a:pt x="579223" y="446210"/>
                  </a:lnTo>
                  <a:lnTo>
                    <a:pt x="579223" y="374210"/>
                  </a:lnTo>
                  <a:close/>
                  <a:moveTo>
                    <a:pt x="572023" y="239590"/>
                  </a:moveTo>
                  <a:lnTo>
                    <a:pt x="572023" y="311590"/>
                  </a:lnTo>
                  <a:lnTo>
                    <a:pt x="579223" y="311590"/>
                  </a:lnTo>
                  <a:lnTo>
                    <a:pt x="579223" y="239590"/>
                  </a:lnTo>
                  <a:close/>
                  <a:moveTo>
                    <a:pt x="572023" y="104970"/>
                  </a:moveTo>
                  <a:lnTo>
                    <a:pt x="572023" y="176970"/>
                  </a:lnTo>
                  <a:lnTo>
                    <a:pt x="579223" y="176970"/>
                  </a:lnTo>
                  <a:lnTo>
                    <a:pt x="579223" y="104970"/>
                  </a:lnTo>
                  <a:close/>
                  <a:moveTo>
                    <a:pt x="114302" y="0"/>
                  </a:moveTo>
                  <a:lnTo>
                    <a:pt x="508634" y="0"/>
                  </a:lnTo>
                  <a:cubicBezTo>
                    <a:pt x="508634" y="39980"/>
                    <a:pt x="541044" y="72390"/>
                    <a:pt x="581024" y="72390"/>
                  </a:cubicBezTo>
                  <a:lnTo>
                    <a:pt x="581025" y="72390"/>
                  </a:lnTo>
                  <a:lnTo>
                    <a:pt x="581025" y="613410"/>
                  </a:lnTo>
                  <a:lnTo>
                    <a:pt x="581024" y="613410"/>
                  </a:lnTo>
                  <a:cubicBezTo>
                    <a:pt x="541044" y="613410"/>
                    <a:pt x="508634" y="645820"/>
                    <a:pt x="508634" y="685800"/>
                  </a:cubicBezTo>
                  <a:lnTo>
                    <a:pt x="114302" y="685800"/>
                  </a:lnTo>
                  <a:cubicBezTo>
                    <a:pt x="51175" y="685800"/>
                    <a:pt x="0" y="634625"/>
                    <a:pt x="0" y="571498"/>
                  </a:cubicBezTo>
                  <a:lnTo>
                    <a:pt x="0" y="114302"/>
                  </a:lnTo>
                  <a:cubicBezTo>
                    <a:pt x="0" y="51175"/>
                    <a:pt x="51175" y="0"/>
                    <a:pt x="114302"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00000"/>
                </a:lnSpc>
              </a:pPr>
              <a:r>
                <a:rPr lang="en-US" altLang="zh-CN" sz="1350" b="1" dirty="0">
                  <a:solidFill>
                    <a:schemeClr val="bg1"/>
                  </a:solidFill>
                  <a:latin typeface="微软雅黑" panose="020B0503020204020204" charset="-122"/>
                  <a:ea typeface="微软雅黑" panose="020B0503020204020204" charset="-122"/>
                  <a:sym typeface="Arial" panose="020B0604020202020204" pitchFamily="34" charset="0"/>
                </a:rPr>
                <a:t>A</a:t>
              </a:r>
            </a:p>
          </p:txBody>
        </p:sp>
        <p:sp>
          <p:nvSpPr>
            <p:cNvPr id="76" name="任意多边形 75"/>
            <p:cNvSpPr/>
            <p:nvPr>
              <p:custDataLst>
                <p:tags r:id="rId5"/>
              </p:custDataLst>
            </p:nvPr>
          </p:nvSpPr>
          <p:spPr>
            <a:xfrm>
              <a:off x="5825" y="3382"/>
              <a:ext cx="3397" cy="729"/>
            </a:xfrm>
            <a:custGeom>
              <a:avLst/>
              <a:gdLst>
                <a:gd name="connsiteX0" fmla="*/ 72390 w 4438650"/>
                <a:gd name="connsiteY0" fmla="*/ 0 h 685800"/>
                <a:gd name="connsiteX1" fmla="*/ 4324348 w 4438650"/>
                <a:gd name="connsiteY1" fmla="*/ 0 h 685800"/>
                <a:gd name="connsiteX2" fmla="*/ 4438650 w 4438650"/>
                <a:gd name="connsiteY2" fmla="*/ 114302 h 685800"/>
                <a:gd name="connsiteX3" fmla="*/ 4438650 w 4438650"/>
                <a:gd name="connsiteY3" fmla="*/ 571498 h 685800"/>
                <a:gd name="connsiteX4" fmla="*/ 4324348 w 4438650"/>
                <a:gd name="connsiteY4" fmla="*/ 685800 h 685800"/>
                <a:gd name="connsiteX5" fmla="*/ 72390 w 4438650"/>
                <a:gd name="connsiteY5" fmla="*/ 685800 h 685800"/>
                <a:gd name="connsiteX6" fmla="*/ 0 w 4438650"/>
                <a:gd name="connsiteY6" fmla="*/ 613410 h 685800"/>
                <a:gd name="connsiteX7" fmla="*/ 0 w 4438650"/>
                <a:gd name="connsiteY7" fmla="*/ 72390 h 685800"/>
                <a:gd name="connsiteX8" fmla="*/ 72390 w 4438650"/>
                <a:gd name="connsiteY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8650" h="685800">
                  <a:moveTo>
                    <a:pt x="72390" y="0"/>
                  </a:moveTo>
                  <a:lnTo>
                    <a:pt x="4324348" y="0"/>
                  </a:lnTo>
                  <a:cubicBezTo>
                    <a:pt x="4387475" y="0"/>
                    <a:pt x="4438650" y="51175"/>
                    <a:pt x="4438650" y="114302"/>
                  </a:cubicBezTo>
                  <a:lnTo>
                    <a:pt x="4438650" y="571498"/>
                  </a:lnTo>
                  <a:cubicBezTo>
                    <a:pt x="4438650" y="634625"/>
                    <a:pt x="4387475" y="685800"/>
                    <a:pt x="4324348" y="685800"/>
                  </a:cubicBezTo>
                  <a:lnTo>
                    <a:pt x="72390" y="685800"/>
                  </a:lnTo>
                  <a:cubicBezTo>
                    <a:pt x="72390" y="645820"/>
                    <a:pt x="39980" y="613410"/>
                    <a:pt x="0" y="613410"/>
                  </a:cubicBezTo>
                  <a:lnTo>
                    <a:pt x="0" y="72390"/>
                  </a:lnTo>
                  <a:cubicBezTo>
                    <a:pt x="39980" y="72390"/>
                    <a:pt x="72390" y="39980"/>
                    <a:pt x="72390" y="0"/>
                  </a:cubicBez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l">
                <a:lnSpc>
                  <a:spcPct val="100000"/>
                </a:lnSpc>
                <a:spcBef>
                  <a:spcPts val="0"/>
                </a:spcBef>
                <a:spcAft>
                  <a:spcPts val="0"/>
                </a:spcAft>
                <a:buSzPct val="100000"/>
              </a:pPr>
              <a:r>
                <a:rPr lang="zh-CN" altLang="en-US" sz="1350" b="1">
                  <a:solidFill>
                    <a:schemeClr val="bg1"/>
                  </a:solidFill>
                  <a:latin typeface="微软雅黑" panose="020B0503020204020204" charset="-122"/>
                  <a:ea typeface="微软雅黑" panose="020B0503020204020204" charset="-122"/>
                </a:rPr>
                <a:t>电</a:t>
              </a:r>
            </a:p>
          </p:txBody>
        </p:sp>
        <p:sp>
          <p:nvSpPr>
            <p:cNvPr id="77" name="任意多边形 76"/>
            <p:cNvSpPr/>
            <p:nvPr>
              <p:custDataLst>
                <p:tags r:id="rId6"/>
              </p:custDataLst>
            </p:nvPr>
          </p:nvSpPr>
          <p:spPr>
            <a:xfrm>
              <a:off x="5208" y="3382"/>
              <a:ext cx="617" cy="729"/>
            </a:xfrm>
            <a:custGeom>
              <a:avLst/>
              <a:gdLst>
                <a:gd name="connsiteX0" fmla="*/ 572023 w 581025"/>
                <a:gd name="connsiteY0" fmla="*/ 508830 h 685800"/>
                <a:gd name="connsiteX1" fmla="*/ 572023 w 581025"/>
                <a:gd name="connsiteY1" fmla="*/ 580830 h 685800"/>
                <a:gd name="connsiteX2" fmla="*/ 579223 w 581025"/>
                <a:gd name="connsiteY2" fmla="*/ 580830 h 685800"/>
                <a:gd name="connsiteX3" fmla="*/ 579223 w 581025"/>
                <a:gd name="connsiteY3" fmla="*/ 508830 h 685800"/>
                <a:gd name="connsiteX4" fmla="*/ 572023 w 581025"/>
                <a:gd name="connsiteY4" fmla="*/ 374210 h 685800"/>
                <a:gd name="connsiteX5" fmla="*/ 572023 w 581025"/>
                <a:gd name="connsiteY5" fmla="*/ 446210 h 685800"/>
                <a:gd name="connsiteX6" fmla="*/ 579223 w 581025"/>
                <a:gd name="connsiteY6" fmla="*/ 446210 h 685800"/>
                <a:gd name="connsiteX7" fmla="*/ 579223 w 581025"/>
                <a:gd name="connsiteY7" fmla="*/ 374210 h 685800"/>
                <a:gd name="connsiteX8" fmla="*/ 572023 w 581025"/>
                <a:gd name="connsiteY8" fmla="*/ 239590 h 685800"/>
                <a:gd name="connsiteX9" fmla="*/ 572023 w 581025"/>
                <a:gd name="connsiteY9" fmla="*/ 311590 h 685800"/>
                <a:gd name="connsiteX10" fmla="*/ 579223 w 581025"/>
                <a:gd name="connsiteY10" fmla="*/ 311590 h 685800"/>
                <a:gd name="connsiteX11" fmla="*/ 579223 w 581025"/>
                <a:gd name="connsiteY11" fmla="*/ 239590 h 685800"/>
                <a:gd name="connsiteX12" fmla="*/ 572023 w 581025"/>
                <a:gd name="connsiteY12" fmla="*/ 104970 h 685800"/>
                <a:gd name="connsiteX13" fmla="*/ 572023 w 581025"/>
                <a:gd name="connsiteY13" fmla="*/ 176970 h 685800"/>
                <a:gd name="connsiteX14" fmla="*/ 579223 w 581025"/>
                <a:gd name="connsiteY14" fmla="*/ 176970 h 685800"/>
                <a:gd name="connsiteX15" fmla="*/ 579223 w 581025"/>
                <a:gd name="connsiteY15" fmla="*/ 104970 h 685800"/>
                <a:gd name="connsiteX16" fmla="*/ 114302 w 581025"/>
                <a:gd name="connsiteY16" fmla="*/ 0 h 685800"/>
                <a:gd name="connsiteX17" fmla="*/ 508634 w 581025"/>
                <a:gd name="connsiteY17" fmla="*/ 0 h 685800"/>
                <a:gd name="connsiteX18" fmla="*/ 581024 w 581025"/>
                <a:gd name="connsiteY18" fmla="*/ 72390 h 685800"/>
                <a:gd name="connsiteX19" fmla="*/ 581025 w 581025"/>
                <a:gd name="connsiteY19" fmla="*/ 72390 h 685800"/>
                <a:gd name="connsiteX20" fmla="*/ 581025 w 581025"/>
                <a:gd name="connsiteY20" fmla="*/ 613410 h 685800"/>
                <a:gd name="connsiteX21" fmla="*/ 581024 w 581025"/>
                <a:gd name="connsiteY21" fmla="*/ 613410 h 685800"/>
                <a:gd name="connsiteX22" fmla="*/ 508634 w 581025"/>
                <a:gd name="connsiteY22" fmla="*/ 685800 h 685800"/>
                <a:gd name="connsiteX23" fmla="*/ 114302 w 581025"/>
                <a:gd name="connsiteY23" fmla="*/ 685800 h 685800"/>
                <a:gd name="connsiteX24" fmla="*/ 0 w 581025"/>
                <a:gd name="connsiteY24" fmla="*/ 571498 h 685800"/>
                <a:gd name="connsiteX25" fmla="*/ 0 w 581025"/>
                <a:gd name="connsiteY25" fmla="*/ 114302 h 685800"/>
                <a:gd name="connsiteX26" fmla="*/ 114302 w 581025"/>
                <a:gd name="connsiteY26"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1025" h="685800">
                  <a:moveTo>
                    <a:pt x="572023" y="508830"/>
                  </a:moveTo>
                  <a:lnTo>
                    <a:pt x="572023" y="580830"/>
                  </a:lnTo>
                  <a:lnTo>
                    <a:pt x="579223" y="580830"/>
                  </a:lnTo>
                  <a:lnTo>
                    <a:pt x="579223" y="508830"/>
                  </a:lnTo>
                  <a:close/>
                  <a:moveTo>
                    <a:pt x="572023" y="374210"/>
                  </a:moveTo>
                  <a:lnTo>
                    <a:pt x="572023" y="446210"/>
                  </a:lnTo>
                  <a:lnTo>
                    <a:pt x="579223" y="446210"/>
                  </a:lnTo>
                  <a:lnTo>
                    <a:pt x="579223" y="374210"/>
                  </a:lnTo>
                  <a:close/>
                  <a:moveTo>
                    <a:pt x="572023" y="239590"/>
                  </a:moveTo>
                  <a:lnTo>
                    <a:pt x="572023" y="311590"/>
                  </a:lnTo>
                  <a:lnTo>
                    <a:pt x="579223" y="311590"/>
                  </a:lnTo>
                  <a:lnTo>
                    <a:pt x="579223" y="239590"/>
                  </a:lnTo>
                  <a:close/>
                  <a:moveTo>
                    <a:pt x="572023" y="104970"/>
                  </a:moveTo>
                  <a:lnTo>
                    <a:pt x="572023" y="176970"/>
                  </a:lnTo>
                  <a:lnTo>
                    <a:pt x="579223" y="176970"/>
                  </a:lnTo>
                  <a:lnTo>
                    <a:pt x="579223" y="104970"/>
                  </a:lnTo>
                  <a:close/>
                  <a:moveTo>
                    <a:pt x="114302" y="0"/>
                  </a:moveTo>
                  <a:lnTo>
                    <a:pt x="508634" y="0"/>
                  </a:lnTo>
                  <a:cubicBezTo>
                    <a:pt x="508634" y="39980"/>
                    <a:pt x="541044" y="72390"/>
                    <a:pt x="581024" y="72390"/>
                  </a:cubicBezTo>
                  <a:lnTo>
                    <a:pt x="581025" y="72390"/>
                  </a:lnTo>
                  <a:lnTo>
                    <a:pt x="581025" y="613410"/>
                  </a:lnTo>
                  <a:lnTo>
                    <a:pt x="581024" y="613410"/>
                  </a:lnTo>
                  <a:cubicBezTo>
                    <a:pt x="541044" y="613410"/>
                    <a:pt x="508634" y="645820"/>
                    <a:pt x="508634" y="685800"/>
                  </a:cubicBezTo>
                  <a:lnTo>
                    <a:pt x="114302" y="685800"/>
                  </a:lnTo>
                  <a:cubicBezTo>
                    <a:pt x="51175" y="685800"/>
                    <a:pt x="0" y="634625"/>
                    <a:pt x="0" y="571498"/>
                  </a:cubicBezTo>
                  <a:lnTo>
                    <a:pt x="0" y="114302"/>
                  </a:lnTo>
                  <a:cubicBezTo>
                    <a:pt x="0" y="51175"/>
                    <a:pt x="51175" y="0"/>
                    <a:pt x="114302"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00000"/>
                </a:lnSpc>
              </a:pPr>
              <a:r>
                <a:rPr lang="en-US" altLang="zh-CN" sz="1350" b="1" dirty="0">
                  <a:solidFill>
                    <a:schemeClr val="bg1"/>
                  </a:solidFill>
                  <a:latin typeface="微软雅黑" panose="020B0503020204020204" charset="-122"/>
                  <a:ea typeface="微软雅黑" panose="020B0503020204020204" charset="-122"/>
                  <a:sym typeface="Arial" panose="020B0604020202020204" pitchFamily="34" charset="0"/>
                </a:rPr>
                <a:t>B</a:t>
              </a:r>
            </a:p>
          </p:txBody>
        </p:sp>
        <p:sp>
          <p:nvSpPr>
            <p:cNvPr id="79" name="任意多边形 78"/>
            <p:cNvSpPr/>
            <p:nvPr>
              <p:custDataLst>
                <p:tags r:id="rId7"/>
              </p:custDataLst>
            </p:nvPr>
          </p:nvSpPr>
          <p:spPr>
            <a:xfrm>
              <a:off x="5825" y="4558"/>
              <a:ext cx="3397" cy="729"/>
            </a:xfrm>
            <a:custGeom>
              <a:avLst/>
              <a:gdLst>
                <a:gd name="connsiteX0" fmla="*/ 72390 w 4438650"/>
                <a:gd name="connsiteY0" fmla="*/ 0 h 685800"/>
                <a:gd name="connsiteX1" fmla="*/ 4324348 w 4438650"/>
                <a:gd name="connsiteY1" fmla="*/ 0 h 685800"/>
                <a:gd name="connsiteX2" fmla="*/ 4438650 w 4438650"/>
                <a:gd name="connsiteY2" fmla="*/ 114302 h 685800"/>
                <a:gd name="connsiteX3" fmla="*/ 4438650 w 4438650"/>
                <a:gd name="connsiteY3" fmla="*/ 571498 h 685800"/>
                <a:gd name="connsiteX4" fmla="*/ 4324348 w 4438650"/>
                <a:gd name="connsiteY4" fmla="*/ 685800 h 685800"/>
                <a:gd name="connsiteX5" fmla="*/ 72390 w 4438650"/>
                <a:gd name="connsiteY5" fmla="*/ 685800 h 685800"/>
                <a:gd name="connsiteX6" fmla="*/ 0 w 4438650"/>
                <a:gd name="connsiteY6" fmla="*/ 613410 h 685800"/>
                <a:gd name="connsiteX7" fmla="*/ 0 w 4438650"/>
                <a:gd name="connsiteY7" fmla="*/ 72390 h 685800"/>
                <a:gd name="connsiteX8" fmla="*/ 72390 w 4438650"/>
                <a:gd name="connsiteY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8650" h="685800">
                  <a:moveTo>
                    <a:pt x="72390" y="0"/>
                  </a:moveTo>
                  <a:lnTo>
                    <a:pt x="4324348" y="0"/>
                  </a:lnTo>
                  <a:cubicBezTo>
                    <a:pt x="4387475" y="0"/>
                    <a:pt x="4438650" y="51175"/>
                    <a:pt x="4438650" y="114302"/>
                  </a:cubicBezTo>
                  <a:lnTo>
                    <a:pt x="4438650" y="571498"/>
                  </a:lnTo>
                  <a:cubicBezTo>
                    <a:pt x="4438650" y="634625"/>
                    <a:pt x="4387475" y="685800"/>
                    <a:pt x="4324348" y="685800"/>
                  </a:cubicBezTo>
                  <a:lnTo>
                    <a:pt x="72390" y="685800"/>
                  </a:lnTo>
                  <a:cubicBezTo>
                    <a:pt x="72390" y="645820"/>
                    <a:pt x="39980" y="613410"/>
                    <a:pt x="0" y="613410"/>
                  </a:cubicBezTo>
                  <a:lnTo>
                    <a:pt x="0" y="72390"/>
                  </a:lnTo>
                  <a:cubicBezTo>
                    <a:pt x="39980" y="72390"/>
                    <a:pt x="72390" y="39980"/>
                    <a:pt x="72390" y="0"/>
                  </a:cubicBez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l">
                <a:lnSpc>
                  <a:spcPct val="100000"/>
                </a:lnSpc>
                <a:spcBef>
                  <a:spcPts val="0"/>
                </a:spcBef>
                <a:spcAft>
                  <a:spcPts val="0"/>
                </a:spcAft>
                <a:buSzPct val="100000"/>
              </a:pPr>
              <a:r>
                <a:rPr lang="zh-CN" altLang="en-US" sz="1350" b="1">
                  <a:solidFill>
                    <a:schemeClr val="bg1"/>
                  </a:solidFill>
                  <a:latin typeface="微软雅黑" panose="020B0503020204020204" charset="-122"/>
                  <a:ea typeface="微软雅黑" panose="020B0503020204020204" charset="-122"/>
                </a:rPr>
                <a:t>高压钢瓶气体</a:t>
              </a:r>
            </a:p>
          </p:txBody>
        </p:sp>
        <p:sp>
          <p:nvSpPr>
            <p:cNvPr id="80" name="任意多边形 79"/>
            <p:cNvSpPr/>
            <p:nvPr>
              <p:custDataLst>
                <p:tags r:id="rId8"/>
              </p:custDataLst>
            </p:nvPr>
          </p:nvSpPr>
          <p:spPr>
            <a:xfrm>
              <a:off x="5208" y="4558"/>
              <a:ext cx="617" cy="729"/>
            </a:xfrm>
            <a:custGeom>
              <a:avLst/>
              <a:gdLst>
                <a:gd name="connsiteX0" fmla="*/ 572023 w 581025"/>
                <a:gd name="connsiteY0" fmla="*/ 508830 h 685800"/>
                <a:gd name="connsiteX1" fmla="*/ 572023 w 581025"/>
                <a:gd name="connsiteY1" fmla="*/ 580830 h 685800"/>
                <a:gd name="connsiteX2" fmla="*/ 579223 w 581025"/>
                <a:gd name="connsiteY2" fmla="*/ 580830 h 685800"/>
                <a:gd name="connsiteX3" fmla="*/ 579223 w 581025"/>
                <a:gd name="connsiteY3" fmla="*/ 508830 h 685800"/>
                <a:gd name="connsiteX4" fmla="*/ 572023 w 581025"/>
                <a:gd name="connsiteY4" fmla="*/ 374210 h 685800"/>
                <a:gd name="connsiteX5" fmla="*/ 572023 w 581025"/>
                <a:gd name="connsiteY5" fmla="*/ 446210 h 685800"/>
                <a:gd name="connsiteX6" fmla="*/ 579223 w 581025"/>
                <a:gd name="connsiteY6" fmla="*/ 446210 h 685800"/>
                <a:gd name="connsiteX7" fmla="*/ 579223 w 581025"/>
                <a:gd name="connsiteY7" fmla="*/ 374210 h 685800"/>
                <a:gd name="connsiteX8" fmla="*/ 572023 w 581025"/>
                <a:gd name="connsiteY8" fmla="*/ 239590 h 685800"/>
                <a:gd name="connsiteX9" fmla="*/ 572023 w 581025"/>
                <a:gd name="connsiteY9" fmla="*/ 311590 h 685800"/>
                <a:gd name="connsiteX10" fmla="*/ 579223 w 581025"/>
                <a:gd name="connsiteY10" fmla="*/ 311590 h 685800"/>
                <a:gd name="connsiteX11" fmla="*/ 579223 w 581025"/>
                <a:gd name="connsiteY11" fmla="*/ 239590 h 685800"/>
                <a:gd name="connsiteX12" fmla="*/ 572023 w 581025"/>
                <a:gd name="connsiteY12" fmla="*/ 104970 h 685800"/>
                <a:gd name="connsiteX13" fmla="*/ 572023 w 581025"/>
                <a:gd name="connsiteY13" fmla="*/ 176970 h 685800"/>
                <a:gd name="connsiteX14" fmla="*/ 579223 w 581025"/>
                <a:gd name="connsiteY14" fmla="*/ 176970 h 685800"/>
                <a:gd name="connsiteX15" fmla="*/ 579223 w 581025"/>
                <a:gd name="connsiteY15" fmla="*/ 104970 h 685800"/>
                <a:gd name="connsiteX16" fmla="*/ 114302 w 581025"/>
                <a:gd name="connsiteY16" fmla="*/ 0 h 685800"/>
                <a:gd name="connsiteX17" fmla="*/ 508634 w 581025"/>
                <a:gd name="connsiteY17" fmla="*/ 0 h 685800"/>
                <a:gd name="connsiteX18" fmla="*/ 581024 w 581025"/>
                <a:gd name="connsiteY18" fmla="*/ 72390 h 685800"/>
                <a:gd name="connsiteX19" fmla="*/ 581025 w 581025"/>
                <a:gd name="connsiteY19" fmla="*/ 72390 h 685800"/>
                <a:gd name="connsiteX20" fmla="*/ 581025 w 581025"/>
                <a:gd name="connsiteY20" fmla="*/ 613410 h 685800"/>
                <a:gd name="connsiteX21" fmla="*/ 581024 w 581025"/>
                <a:gd name="connsiteY21" fmla="*/ 613410 h 685800"/>
                <a:gd name="connsiteX22" fmla="*/ 508634 w 581025"/>
                <a:gd name="connsiteY22" fmla="*/ 685800 h 685800"/>
                <a:gd name="connsiteX23" fmla="*/ 114302 w 581025"/>
                <a:gd name="connsiteY23" fmla="*/ 685800 h 685800"/>
                <a:gd name="connsiteX24" fmla="*/ 0 w 581025"/>
                <a:gd name="connsiteY24" fmla="*/ 571498 h 685800"/>
                <a:gd name="connsiteX25" fmla="*/ 0 w 581025"/>
                <a:gd name="connsiteY25" fmla="*/ 114302 h 685800"/>
                <a:gd name="connsiteX26" fmla="*/ 114302 w 581025"/>
                <a:gd name="connsiteY26"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1025" h="685800">
                  <a:moveTo>
                    <a:pt x="572023" y="508830"/>
                  </a:moveTo>
                  <a:lnTo>
                    <a:pt x="572023" y="580830"/>
                  </a:lnTo>
                  <a:lnTo>
                    <a:pt x="579223" y="580830"/>
                  </a:lnTo>
                  <a:lnTo>
                    <a:pt x="579223" y="508830"/>
                  </a:lnTo>
                  <a:close/>
                  <a:moveTo>
                    <a:pt x="572023" y="374210"/>
                  </a:moveTo>
                  <a:lnTo>
                    <a:pt x="572023" y="446210"/>
                  </a:lnTo>
                  <a:lnTo>
                    <a:pt x="579223" y="446210"/>
                  </a:lnTo>
                  <a:lnTo>
                    <a:pt x="579223" y="374210"/>
                  </a:lnTo>
                  <a:close/>
                  <a:moveTo>
                    <a:pt x="572023" y="239590"/>
                  </a:moveTo>
                  <a:lnTo>
                    <a:pt x="572023" y="311590"/>
                  </a:lnTo>
                  <a:lnTo>
                    <a:pt x="579223" y="311590"/>
                  </a:lnTo>
                  <a:lnTo>
                    <a:pt x="579223" y="239590"/>
                  </a:lnTo>
                  <a:close/>
                  <a:moveTo>
                    <a:pt x="572023" y="104970"/>
                  </a:moveTo>
                  <a:lnTo>
                    <a:pt x="572023" y="176970"/>
                  </a:lnTo>
                  <a:lnTo>
                    <a:pt x="579223" y="176970"/>
                  </a:lnTo>
                  <a:lnTo>
                    <a:pt x="579223" y="104970"/>
                  </a:lnTo>
                  <a:close/>
                  <a:moveTo>
                    <a:pt x="114302" y="0"/>
                  </a:moveTo>
                  <a:lnTo>
                    <a:pt x="508634" y="0"/>
                  </a:lnTo>
                  <a:cubicBezTo>
                    <a:pt x="508634" y="39980"/>
                    <a:pt x="541044" y="72390"/>
                    <a:pt x="581024" y="72390"/>
                  </a:cubicBezTo>
                  <a:lnTo>
                    <a:pt x="581025" y="72390"/>
                  </a:lnTo>
                  <a:lnTo>
                    <a:pt x="581025" y="613410"/>
                  </a:lnTo>
                  <a:lnTo>
                    <a:pt x="581024" y="613410"/>
                  </a:lnTo>
                  <a:cubicBezTo>
                    <a:pt x="541044" y="613410"/>
                    <a:pt x="508634" y="645820"/>
                    <a:pt x="508634" y="685800"/>
                  </a:cubicBezTo>
                  <a:lnTo>
                    <a:pt x="114302" y="685800"/>
                  </a:lnTo>
                  <a:cubicBezTo>
                    <a:pt x="51175" y="685800"/>
                    <a:pt x="0" y="634625"/>
                    <a:pt x="0" y="571498"/>
                  </a:cubicBezTo>
                  <a:lnTo>
                    <a:pt x="0" y="114302"/>
                  </a:lnTo>
                  <a:cubicBezTo>
                    <a:pt x="0" y="51175"/>
                    <a:pt x="51175" y="0"/>
                    <a:pt x="114302"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00000"/>
                </a:lnSpc>
              </a:pPr>
              <a:r>
                <a:rPr lang="en-US" altLang="zh-CN" sz="1350" b="1" dirty="0">
                  <a:solidFill>
                    <a:schemeClr val="bg1"/>
                  </a:solidFill>
                  <a:latin typeface="微软雅黑" panose="020B0503020204020204" charset="-122"/>
                  <a:ea typeface="微软雅黑" panose="020B0503020204020204" charset="-122"/>
                  <a:sym typeface="Arial" panose="020B0604020202020204" pitchFamily="34" charset="0"/>
                </a:rPr>
                <a:t>C</a:t>
              </a:r>
            </a:p>
          </p:txBody>
        </p:sp>
        <p:sp>
          <p:nvSpPr>
            <p:cNvPr id="82" name="任意多边形 81"/>
            <p:cNvSpPr/>
            <p:nvPr>
              <p:custDataLst>
                <p:tags r:id="rId9"/>
              </p:custDataLst>
            </p:nvPr>
          </p:nvSpPr>
          <p:spPr>
            <a:xfrm>
              <a:off x="5825" y="5733"/>
              <a:ext cx="3397" cy="729"/>
            </a:xfrm>
            <a:custGeom>
              <a:avLst/>
              <a:gdLst>
                <a:gd name="connsiteX0" fmla="*/ 72390 w 4438650"/>
                <a:gd name="connsiteY0" fmla="*/ 0 h 685800"/>
                <a:gd name="connsiteX1" fmla="*/ 4324348 w 4438650"/>
                <a:gd name="connsiteY1" fmla="*/ 0 h 685800"/>
                <a:gd name="connsiteX2" fmla="*/ 4438650 w 4438650"/>
                <a:gd name="connsiteY2" fmla="*/ 114302 h 685800"/>
                <a:gd name="connsiteX3" fmla="*/ 4438650 w 4438650"/>
                <a:gd name="connsiteY3" fmla="*/ 571498 h 685800"/>
                <a:gd name="connsiteX4" fmla="*/ 4324348 w 4438650"/>
                <a:gd name="connsiteY4" fmla="*/ 685800 h 685800"/>
                <a:gd name="connsiteX5" fmla="*/ 72390 w 4438650"/>
                <a:gd name="connsiteY5" fmla="*/ 685800 h 685800"/>
                <a:gd name="connsiteX6" fmla="*/ 0 w 4438650"/>
                <a:gd name="connsiteY6" fmla="*/ 613410 h 685800"/>
                <a:gd name="connsiteX7" fmla="*/ 0 w 4438650"/>
                <a:gd name="connsiteY7" fmla="*/ 72390 h 685800"/>
                <a:gd name="connsiteX8" fmla="*/ 72390 w 4438650"/>
                <a:gd name="connsiteY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8650" h="685800">
                  <a:moveTo>
                    <a:pt x="72390" y="0"/>
                  </a:moveTo>
                  <a:lnTo>
                    <a:pt x="4324348" y="0"/>
                  </a:lnTo>
                  <a:cubicBezTo>
                    <a:pt x="4387475" y="0"/>
                    <a:pt x="4438650" y="51175"/>
                    <a:pt x="4438650" y="114302"/>
                  </a:cubicBezTo>
                  <a:lnTo>
                    <a:pt x="4438650" y="571498"/>
                  </a:lnTo>
                  <a:cubicBezTo>
                    <a:pt x="4438650" y="634625"/>
                    <a:pt x="4387475" y="685800"/>
                    <a:pt x="4324348" y="685800"/>
                  </a:cubicBezTo>
                  <a:lnTo>
                    <a:pt x="72390" y="685800"/>
                  </a:lnTo>
                  <a:cubicBezTo>
                    <a:pt x="72390" y="645820"/>
                    <a:pt x="39980" y="613410"/>
                    <a:pt x="0" y="613410"/>
                  </a:cubicBezTo>
                  <a:lnTo>
                    <a:pt x="0" y="72390"/>
                  </a:lnTo>
                  <a:cubicBezTo>
                    <a:pt x="39980" y="72390"/>
                    <a:pt x="72390" y="39980"/>
                    <a:pt x="72390" y="0"/>
                  </a:cubicBez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l">
                <a:lnSpc>
                  <a:spcPct val="100000"/>
                </a:lnSpc>
                <a:spcBef>
                  <a:spcPts val="0"/>
                </a:spcBef>
                <a:spcAft>
                  <a:spcPts val="0"/>
                </a:spcAft>
                <a:buSzPct val="100000"/>
              </a:pPr>
              <a:r>
                <a:rPr lang="zh-CN" altLang="en-US" sz="1350" b="1">
                  <a:solidFill>
                    <a:schemeClr val="bg1"/>
                  </a:solidFill>
                  <a:latin typeface="微软雅黑" panose="020B0503020204020204" charset="-122"/>
                  <a:ea typeface="微软雅黑" panose="020B0503020204020204" charset="-122"/>
                </a:rPr>
                <a:t>高频和带有辐射源的仪器</a:t>
              </a:r>
            </a:p>
          </p:txBody>
        </p:sp>
        <p:sp>
          <p:nvSpPr>
            <p:cNvPr id="83" name="任意多边形 82"/>
            <p:cNvSpPr/>
            <p:nvPr>
              <p:custDataLst>
                <p:tags r:id="rId10"/>
              </p:custDataLst>
            </p:nvPr>
          </p:nvSpPr>
          <p:spPr>
            <a:xfrm>
              <a:off x="5208" y="5733"/>
              <a:ext cx="617" cy="729"/>
            </a:xfrm>
            <a:custGeom>
              <a:avLst/>
              <a:gdLst>
                <a:gd name="connsiteX0" fmla="*/ 572023 w 581025"/>
                <a:gd name="connsiteY0" fmla="*/ 508830 h 685800"/>
                <a:gd name="connsiteX1" fmla="*/ 572023 w 581025"/>
                <a:gd name="connsiteY1" fmla="*/ 580830 h 685800"/>
                <a:gd name="connsiteX2" fmla="*/ 579223 w 581025"/>
                <a:gd name="connsiteY2" fmla="*/ 580830 h 685800"/>
                <a:gd name="connsiteX3" fmla="*/ 579223 w 581025"/>
                <a:gd name="connsiteY3" fmla="*/ 508830 h 685800"/>
                <a:gd name="connsiteX4" fmla="*/ 572023 w 581025"/>
                <a:gd name="connsiteY4" fmla="*/ 374210 h 685800"/>
                <a:gd name="connsiteX5" fmla="*/ 572023 w 581025"/>
                <a:gd name="connsiteY5" fmla="*/ 446210 h 685800"/>
                <a:gd name="connsiteX6" fmla="*/ 579223 w 581025"/>
                <a:gd name="connsiteY6" fmla="*/ 446210 h 685800"/>
                <a:gd name="connsiteX7" fmla="*/ 579223 w 581025"/>
                <a:gd name="connsiteY7" fmla="*/ 374210 h 685800"/>
                <a:gd name="connsiteX8" fmla="*/ 572023 w 581025"/>
                <a:gd name="connsiteY8" fmla="*/ 239590 h 685800"/>
                <a:gd name="connsiteX9" fmla="*/ 572023 w 581025"/>
                <a:gd name="connsiteY9" fmla="*/ 311590 h 685800"/>
                <a:gd name="connsiteX10" fmla="*/ 579223 w 581025"/>
                <a:gd name="connsiteY10" fmla="*/ 311590 h 685800"/>
                <a:gd name="connsiteX11" fmla="*/ 579223 w 581025"/>
                <a:gd name="connsiteY11" fmla="*/ 239590 h 685800"/>
                <a:gd name="connsiteX12" fmla="*/ 572023 w 581025"/>
                <a:gd name="connsiteY12" fmla="*/ 104970 h 685800"/>
                <a:gd name="connsiteX13" fmla="*/ 572023 w 581025"/>
                <a:gd name="connsiteY13" fmla="*/ 176970 h 685800"/>
                <a:gd name="connsiteX14" fmla="*/ 579223 w 581025"/>
                <a:gd name="connsiteY14" fmla="*/ 176970 h 685800"/>
                <a:gd name="connsiteX15" fmla="*/ 579223 w 581025"/>
                <a:gd name="connsiteY15" fmla="*/ 104970 h 685800"/>
                <a:gd name="connsiteX16" fmla="*/ 114302 w 581025"/>
                <a:gd name="connsiteY16" fmla="*/ 0 h 685800"/>
                <a:gd name="connsiteX17" fmla="*/ 508634 w 581025"/>
                <a:gd name="connsiteY17" fmla="*/ 0 h 685800"/>
                <a:gd name="connsiteX18" fmla="*/ 581024 w 581025"/>
                <a:gd name="connsiteY18" fmla="*/ 72390 h 685800"/>
                <a:gd name="connsiteX19" fmla="*/ 581025 w 581025"/>
                <a:gd name="connsiteY19" fmla="*/ 72390 h 685800"/>
                <a:gd name="connsiteX20" fmla="*/ 581025 w 581025"/>
                <a:gd name="connsiteY20" fmla="*/ 613410 h 685800"/>
                <a:gd name="connsiteX21" fmla="*/ 581024 w 581025"/>
                <a:gd name="connsiteY21" fmla="*/ 613410 h 685800"/>
                <a:gd name="connsiteX22" fmla="*/ 508634 w 581025"/>
                <a:gd name="connsiteY22" fmla="*/ 685800 h 685800"/>
                <a:gd name="connsiteX23" fmla="*/ 114302 w 581025"/>
                <a:gd name="connsiteY23" fmla="*/ 685800 h 685800"/>
                <a:gd name="connsiteX24" fmla="*/ 0 w 581025"/>
                <a:gd name="connsiteY24" fmla="*/ 571498 h 685800"/>
                <a:gd name="connsiteX25" fmla="*/ 0 w 581025"/>
                <a:gd name="connsiteY25" fmla="*/ 114302 h 685800"/>
                <a:gd name="connsiteX26" fmla="*/ 114302 w 581025"/>
                <a:gd name="connsiteY26"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1025" h="685800">
                  <a:moveTo>
                    <a:pt x="572023" y="508830"/>
                  </a:moveTo>
                  <a:lnTo>
                    <a:pt x="572023" y="580830"/>
                  </a:lnTo>
                  <a:lnTo>
                    <a:pt x="579223" y="580830"/>
                  </a:lnTo>
                  <a:lnTo>
                    <a:pt x="579223" y="508830"/>
                  </a:lnTo>
                  <a:close/>
                  <a:moveTo>
                    <a:pt x="572023" y="374210"/>
                  </a:moveTo>
                  <a:lnTo>
                    <a:pt x="572023" y="446210"/>
                  </a:lnTo>
                  <a:lnTo>
                    <a:pt x="579223" y="446210"/>
                  </a:lnTo>
                  <a:lnTo>
                    <a:pt x="579223" y="374210"/>
                  </a:lnTo>
                  <a:close/>
                  <a:moveTo>
                    <a:pt x="572023" y="239590"/>
                  </a:moveTo>
                  <a:lnTo>
                    <a:pt x="572023" y="311590"/>
                  </a:lnTo>
                  <a:lnTo>
                    <a:pt x="579223" y="311590"/>
                  </a:lnTo>
                  <a:lnTo>
                    <a:pt x="579223" y="239590"/>
                  </a:lnTo>
                  <a:close/>
                  <a:moveTo>
                    <a:pt x="572023" y="104970"/>
                  </a:moveTo>
                  <a:lnTo>
                    <a:pt x="572023" y="176970"/>
                  </a:lnTo>
                  <a:lnTo>
                    <a:pt x="579223" y="176970"/>
                  </a:lnTo>
                  <a:lnTo>
                    <a:pt x="579223" y="104970"/>
                  </a:lnTo>
                  <a:close/>
                  <a:moveTo>
                    <a:pt x="114302" y="0"/>
                  </a:moveTo>
                  <a:lnTo>
                    <a:pt x="508634" y="0"/>
                  </a:lnTo>
                  <a:cubicBezTo>
                    <a:pt x="508634" y="39980"/>
                    <a:pt x="541044" y="72390"/>
                    <a:pt x="581024" y="72390"/>
                  </a:cubicBezTo>
                  <a:lnTo>
                    <a:pt x="581025" y="72390"/>
                  </a:lnTo>
                  <a:lnTo>
                    <a:pt x="581025" y="613410"/>
                  </a:lnTo>
                  <a:lnTo>
                    <a:pt x="581024" y="613410"/>
                  </a:lnTo>
                  <a:cubicBezTo>
                    <a:pt x="541044" y="613410"/>
                    <a:pt x="508634" y="645820"/>
                    <a:pt x="508634" y="685800"/>
                  </a:cubicBezTo>
                  <a:lnTo>
                    <a:pt x="114302" y="685800"/>
                  </a:lnTo>
                  <a:cubicBezTo>
                    <a:pt x="51175" y="685800"/>
                    <a:pt x="0" y="634625"/>
                    <a:pt x="0" y="571498"/>
                  </a:cubicBezTo>
                  <a:lnTo>
                    <a:pt x="0" y="114302"/>
                  </a:lnTo>
                  <a:cubicBezTo>
                    <a:pt x="0" y="51175"/>
                    <a:pt x="51175" y="0"/>
                    <a:pt x="114302"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00000"/>
                </a:lnSpc>
              </a:pPr>
              <a:r>
                <a:rPr lang="en-US" altLang="zh-CN" sz="1350" b="1" dirty="0">
                  <a:solidFill>
                    <a:schemeClr val="bg1"/>
                  </a:solidFill>
                  <a:latin typeface="微软雅黑" panose="020B0503020204020204" charset="-122"/>
                  <a:ea typeface="微软雅黑" panose="020B0503020204020204" charset="-122"/>
                  <a:sym typeface="Arial" panose="020B0604020202020204" pitchFamily="34" charset="0"/>
                </a:rPr>
                <a:t>D</a:t>
              </a:r>
            </a:p>
          </p:txBody>
        </p:sp>
        <p:sp>
          <p:nvSpPr>
            <p:cNvPr id="85" name="任意多边形 84"/>
            <p:cNvSpPr/>
            <p:nvPr>
              <p:custDataLst>
                <p:tags r:id="rId11"/>
              </p:custDataLst>
            </p:nvPr>
          </p:nvSpPr>
          <p:spPr>
            <a:xfrm>
              <a:off x="5825" y="6909"/>
              <a:ext cx="3397" cy="729"/>
            </a:xfrm>
            <a:custGeom>
              <a:avLst/>
              <a:gdLst>
                <a:gd name="connsiteX0" fmla="*/ 72390 w 4438650"/>
                <a:gd name="connsiteY0" fmla="*/ 0 h 685800"/>
                <a:gd name="connsiteX1" fmla="*/ 4324348 w 4438650"/>
                <a:gd name="connsiteY1" fmla="*/ 0 h 685800"/>
                <a:gd name="connsiteX2" fmla="*/ 4438650 w 4438650"/>
                <a:gd name="connsiteY2" fmla="*/ 114302 h 685800"/>
                <a:gd name="connsiteX3" fmla="*/ 4438650 w 4438650"/>
                <a:gd name="connsiteY3" fmla="*/ 571498 h 685800"/>
                <a:gd name="connsiteX4" fmla="*/ 4324348 w 4438650"/>
                <a:gd name="connsiteY4" fmla="*/ 685800 h 685800"/>
                <a:gd name="connsiteX5" fmla="*/ 72390 w 4438650"/>
                <a:gd name="connsiteY5" fmla="*/ 685800 h 685800"/>
                <a:gd name="connsiteX6" fmla="*/ 0 w 4438650"/>
                <a:gd name="connsiteY6" fmla="*/ 613410 h 685800"/>
                <a:gd name="connsiteX7" fmla="*/ 0 w 4438650"/>
                <a:gd name="connsiteY7" fmla="*/ 72390 h 685800"/>
                <a:gd name="connsiteX8" fmla="*/ 72390 w 4438650"/>
                <a:gd name="connsiteY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8650" h="685800">
                  <a:moveTo>
                    <a:pt x="72390" y="0"/>
                  </a:moveTo>
                  <a:lnTo>
                    <a:pt x="4324348" y="0"/>
                  </a:lnTo>
                  <a:cubicBezTo>
                    <a:pt x="4387475" y="0"/>
                    <a:pt x="4438650" y="51175"/>
                    <a:pt x="4438650" y="114302"/>
                  </a:cubicBezTo>
                  <a:lnTo>
                    <a:pt x="4438650" y="571498"/>
                  </a:lnTo>
                  <a:cubicBezTo>
                    <a:pt x="4438650" y="634625"/>
                    <a:pt x="4387475" y="685800"/>
                    <a:pt x="4324348" y="685800"/>
                  </a:cubicBezTo>
                  <a:lnTo>
                    <a:pt x="72390" y="685800"/>
                  </a:lnTo>
                  <a:cubicBezTo>
                    <a:pt x="72390" y="645820"/>
                    <a:pt x="39980" y="613410"/>
                    <a:pt x="0" y="613410"/>
                  </a:cubicBezTo>
                  <a:lnTo>
                    <a:pt x="0" y="72390"/>
                  </a:lnTo>
                  <a:cubicBezTo>
                    <a:pt x="39980" y="72390"/>
                    <a:pt x="72390" y="39980"/>
                    <a:pt x="72390" y="0"/>
                  </a:cubicBez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l">
                <a:lnSpc>
                  <a:spcPct val="100000"/>
                </a:lnSpc>
                <a:spcBef>
                  <a:spcPts val="0"/>
                </a:spcBef>
                <a:spcAft>
                  <a:spcPts val="0"/>
                </a:spcAft>
                <a:buSzPct val="100000"/>
              </a:pPr>
              <a:r>
                <a:rPr lang="zh-CN" altLang="en-US" sz="1350" b="1">
                  <a:solidFill>
                    <a:schemeClr val="bg1"/>
                  </a:solidFill>
                  <a:latin typeface="微软雅黑" panose="020B0503020204020204" charset="-122"/>
                  <a:ea typeface="微软雅黑" panose="020B0503020204020204" charset="-122"/>
                </a:rPr>
                <a:t>化学试剂</a:t>
              </a:r>
            </a:p>
          </p:txBody>
        </p:sp>
        <p:sp>
          <p:nvSpPr>
            <p:cNvPr id="86" name="任意多边形 85"/>
            <p:cNvSpPr/>
            <p:nvPr>
              <p:custDataLst>
                <p:tags r:id="rId12"/>
              </p:custDataLst>
            </p:nvPr>
          </p:nvSpPr>
          <p:spPr>
            <a:xfrm>
              <a:off x="5208" y="6909"/>
              <a:ext cx="617" cy="729"/>
            </a:xfrm>
            <a:custGeom>
              <a:avLst/>
              <a:gdLst>
                <a:gd name="connsiteX0" fmla="*/ 572023 w 581025"/>
                <a:gd name="connsiteY0" fmla="*/ 508830 h 685800"/>
                <a:gd name="connsiteX1" fmla="*/ 572023 w 581025"/>
                <a:gd name="connsiteY1" fmla="*/ 580830 h 685800"/>
                <a:gd name="connsiteX2" fmla="*/ 579223 w 581025"/>
                <a:gd name="connsiteY2" fmla="*/ 580830 h 685800"/>
                <a:gd name="connsiteX3" fmla="*/ 579223 w 581025"/>
                <a:gd name="connsiteY3" fmla="*/ 508830 h 685800"/>
                <a:gd name="connsiteX4" fmla="*/ 572023 w 581025"/>
                <a:gd name="connsiteY4" fmla="*/ 374210 h 685800"/>
                <a:gd name="connsiteX5" fmla="*/ 572023 w 581025"/>
                <a:gd name="connsiteY5" fmla="*/ 446210 h 685800"/>
                <a:gd name="connsiteX6" fmla="*/ 579223 w 581025"/>
                <a:gd name="connsiteY6" fmla="*/ 446210 h 685800"/>
                <a:gd name="connsiteX7" fmla="*/ 579223 w 581025"/>
                <a:gd name="connsiteY7" fmla="*/ 374210 h 685800"/>
                <a:gd name="connsiteX8" fmla="*/ 572023 w 581025"/>
                <a:gd name="connsiteY8" fmla="*/ 239590 h 685800"/>
                <a:gd name="connsiteX9" fmla="*/ 572023 w 581025"/>
                <a:gd name="connsiteY9" fmla="*/ 311590 h 685800"/>
                <a:gd name="connsiteX10" fmla="*/ 579223 w 581025"/>
                <a:gd name="connsiteY10" fmla="*/ 311590 h 685800"/>
                <a:gd name="connsiteX11" fmla="*/ 579223 w 581025"/>
                <a:gd name="connsiteY11" fmla="*/ 239590 h 685800"/>
                <a:gd name="connsiteX12" fmla="*/ 572023 w 581025"/>
                <a:gd name="connsiteY12" fmla="*/ 104970 h 685800"/>
                <a:gd name="connsiteX13" fmla="*/ 572023 w 581025"/>
                <a:gd name="connsiteY13" fmla="*/ 176970 h 685800"/>
                <a:gd name="connsiteX14" fmla="*/ 579223 w 581025"/>
                <a:gd name="connsiteY14" fmla="*/ 176970 h 685800"/>
                <a:gd name="connsiteX15" fmla="*/ 579223 w 581025"/>
                <a:gd name="connsiteY15" fmla="*/ 104970 h 685800"/>
                <a:gd name="connsiteX16" fmla="*/ 114302 w 581025"/>
                <a:gd name="connsiteY16" fmla="*/ 0 h 685800"/>
                <a:gd name="connsiteX17" fmla="*/ 508634 w 581025"/>
                <a:gd name="connsiteY17" fmla="*/ 0 h 685800"/>
                <a:gd name="connsiteX18" fmla="*/ 581024 w 581025"/>
                <a:gd name="connsiteY18" fmla="*/ 72390 h 685800"/>
                <a:gd name="connsiteX19" fmla="*/ 581025 w 581025"/>
                <a:gd name="connsiteY19" fmla="*/ 72390 h 685800"/>
                <a:gd name="connsiteX20" fmla="*/ 581025 w 581025"/>
                <a:gd name="connsiteY20" fmla="*/ 613410 h 685800"/>
                <a:gd name="connsiteX21" fmla="*/ 581024 w 581025"/>
                <a:gd name="connsiteY21" fmla="*/ 613410 h 685800"/>
                <a:gd name="connsiteX22" fmla="*/ 508634 w 581025"/>
                <a:gd name="connsiteY22" fmla="*/ 685800 h 685800"/>
                <a:gd name="connsiteX23" fmla="*/ 114302 w 581025"/>
                <a:gd name="connsiteY23" fmla="*/ 685800 h 685800"/>
                <a:gd name="connsiteX24" fmla="*/ 0 w 581025"/>
                <a:gd name="connsiteY24" fmla="*/ 571498 h 685800"/>
                <a:gd name="connsiteX25" fmla="*/ 0 w 581025"/>
                <a:gd name="connsiteY25" fmla="*/ 114302 h 685800"/>
                <a:gd name="connsiteX26" fmla="*/ 114302 w 581025"/>
                <a:gd name="connsiteY26"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1025" h="685800">
                  <a:moveTo>
                    <a:pt x="572023" y="508830"/>
                  </a:moveTo>
                  <a:lnTo>
                    <a:pt x="572023" y="580830"/>
                  </a:lnTo>
                  <a:lnTo>
                    <a:pt x="579223" y="580830"/>
                  </a:lnTo>
                  <a:lnTo>
                    <a:pt x="579223" y="508830"/>
                  </a:lnTo>
                  <a:close/>
                  <a:moveTo>
                    <a:pt x="572023" y="374210"/>
                  </a:moveTo>
                  <a:lnTo>
                    <a:pt x="572023" y="446210"/>
                  </a:lnTo>
                  <a:lnTo>
                    <a:pt x="579223" y="446210"/>
                  </a:lnTo>
                  <a:lnTo>
                    <a:pt x="579223" y="374210"/>
                  </a:lnTo>
                  <a:close/>
                  <a:moveTo>
                    <a:pt x="572023" y="239590"/>
                  </a:moveTo>
                  <a:lnTo>
                    <a:pt x="572023" y="311590"/>
                  </a:lnTo>
                  <a:lnTo>
                    <a:pt x="579223" y="311590"/>
                  </a:lnTo>
                  <a:lnTo>
                    <a:pt x="579223" y="239590"/>
                  </a:lnTo>
                  <a:close/>
                  <a:moveTo>
                    <a:pt x="572023" y="104970"/>
                  </a:moveTo>
                  <a:lnTo>
                    <a:pt x="572023" y="176970"/>
                  </a:lnTo>
                  <a:lnTo>
                    <a:pt x="579223" y="176970"/>
                  </a:lnTo>
                  <a:lnTo>
                    <a:pt x="579223" y="104970"/>
                  </a:lnTo>
                  <a:close/>
                  <a:moveTo>
                    <a:pt x="114302" y="0"/>
                  </a:moveTo>
                  <a:lnTo>
                    <a:pt x="508634" y="0"/>
                  </a:lnTo>
                  <a:cubicBezTo>
                    <a:pt x="508634" y="39980"/>
                    <a:pt x="541044" y="72390"/>
                    <a:pt x="581024" y="72390"/>
                  </a:cubicBezTo>
                  <a:lnTo>
                    <a:pt x="581025" y="72390"/>
                  </a:lnTo>
                  <a:lnTo>
                    <a:pt x="581025" y="613410"/>
                  </a:lnTo>
                  <a:lnTo>
                    <a:pt x="581024" y="613410"/>
                  </a:lnTo>
                  <a:cubicBezTo>
                    <a:pt x="541044" y="613410"/>
                    <a:pt x="508634" y="645820"/>
                    <a:pt x="508634" y="685800"/>
                  </a:cubicBezTo>
                  <a:lnTo>
                    <a:pt x="114302" y="685800"/>
                  </a:lnTo>
                  <a:cubicBezTo>
                    <a:pt x="51175" y="685800"/>
                    <a:pt x="0" y="634625"/>
                    <a:pt x="0" y="571498"/>
                  </a:cubicBezTo>
                  <a:lnTo>
                    <a:pt x="0" y="114302"/>
                  </a:lnTo>
                  <a:cubicBezTo>
                    <a:pt x="0" y="51175"/>
                    <a:pt x="51175" y="0"/>
                    <a:pt x="114302"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00000"/>
                </a:lnSpc>
              </a:pPr>
              <a:r>
                <a:rPr lang="en-US" altLang="zh-CN" sz="1350" b="1" dirty="0">
                  <a:solidFill>
                    <a:schemeClr val="bg1"/>
                  </a:solidFill>
                  <a:latin typeface="微软雅黑" panose="020B0503020204020204" charset="-122"/>
                  <a:ea typeface="微软雅黑" panose="020B0503020204020204" charset="-122"/>
                  <a:sym typeface="Arial" panose="020B0604020202020204" pitchFamily="34" charset="0"/>
                </a:rPr>
                <a:t>E</a:t>
              </a:r>
            </a:p>
          </p:txBody>
        </p:sp>
      </p:grpSp>
      <p:grpSp>
        <p:nvGrpSpPr>
          <p:cNvPr id="18" name="组合 17"/>
          <p:cNvGrpSpPr/>
          <p:nvPr/>
        </p:nvGrpSpPr>
        <p:grpSpPr>
          <a:xfrm>
            <a:off x="1110615" y="1116330"/>
            <a:ext cx="2818130" cy="3695700"/>
            <a:chOff x="1701" y="1667"/>
            <a:chExt cx="4438" cy="5820"/>
          </a:xfrm>
        </p:grpSpPr>
        <p:sp>
          <p:nvSpPr>
            <p:cNvPr id="2" name="文本框 1"/>
            <p:cNvSpPr txBox="1"/>
            <p:nvPr/>
          </p:nvSpPr>
          <p:spPr>
            <a:xfrm>
              <a:off x="5017" y="4858"/>
              <a:ext cx="715" cy="1888"/>
            </a:xfrm>
            <a:prstGeom prst="rect">
              <a:avLst/>
            </a:prstGeom>
            <a:noFill/>
          </p:spPr>
          <p:txBody>
            <a:bodyPr wrap="square" rtlCol="0" anchor="t">
              <a:spAutoFit/>
            </a:bodyPr>
            <a:lstStyle/>
            <a:p>
              <a:r>
                <a:rPr lang="zh-CN" altLang="en-US" b="1"/>
                <a:t>安全要素</a:t>
              </a:r>
            </a:p>
          </p:txBody>
        </p:sp>
        <p:grpSp>
          <p:nvGrpSpPr>
            <p:cNvPr id="4" name="fd3d5728-a700-400b-b272-06b3a0b4579b"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2"/>
              </p:custDataLst>
            </p:nvPr>
          </p:nvGrpSpPr>
          <p:grpSpPr>
            <a:xfrm flipH="1">
              <a:off x="1701" y="1667"/>
              <a:ext cx="4438" cy="5820"/>
              <a:chOff x="4208463" y="973138"/>
              <a:chExt cx="3757613" cy="4927601"/>
            </a:xfrm>
          </p:grpSpPr>
          <p:sp>
            <p:nvSpPr>
              <p:cNvPr id="5" name="íṩ1idé"/>
              <p:cNvSpPr/>
              <p:nvPr/>
            </p:nvSpPr>
            <p:spPr bwMode="auto">
              <a:xfrm>
                <a:off x="6362701" y="2655888"/>
                <a:ext cx="206375" cy="50800"/>
              </a:xfrm>
              <a:custGeom>
                <a:avLst/>
                <a:gdLst>
                  <a:gd name="T0" fmla="*/ 11 w 12"/>
                  <a:gd name="T1" fmla="*/ 3 h 3"/>
                  <a:gd name="T2" fmla="*/ 1 w 12"/>
                  <a:gd name="T3" fmla="*/ 3 h 3"/>
                  <a:gd name="T4" fmla="*/ 0 w 12"/>
                  <a:gd name="T5" fmla="*/ 1 h 3"/>
                  <a:gd name="T6" fmla="*/ 1 w 12"/>
                  <a:gd name="T7" fmla="*/ 0 h 3"/>
                  <a:gd name="T8" fmla="*/ 11 w 12"/>
                  <a:gd name="T9" fmla="*/ 0 h 3"/>
                  <a:gd name="T10" fmla="*/ 12 w 12"/>
                  <a:gd name="T11" fmla="*/ 1 h 3"/>
                  <a:gd name="T12" fmla="*/ 11 w 12"/>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2" h="3">
                    <a:moveTo>
                      <a:pt x="11" y="3"/>
                    </a:moveTo>
                    <a:cubicBezTo>
                      <a:pt x="1" y="3"/>
                      <a:pt x="1" y="3"/>
                      <a:pt x="1" y="3"/>
                    </a:cubicBezTo>
                    <a:cubicBezTo>
                      <a:pt x="0" y="3"/>
                      <a:pt x="0" y="2"/>
                      <a:pt x="0" y="1"/>
                    </a:cubicBezTo>
                    <a:cubicBezTo>
                      <a:pt x="0" y="1"/>
                      <a:pt x="0" y="0"/>
                      <a:pt x="1" y="0"/>
                    </a:cubicBezTo>
                    <a:cubicBezTo>
                      <a:pt x="11" y="0"/>
                      <a:pt x="11" y="0"/>
                      <a:pt x="11" y="0"/>
                    </a:cubicBezTo>
                    <a:cubicBezTo>
                      <a:pt x="12" y="0"/>
                      <a:pt x="12" y="1"/>
                      <a:pt x="12" y="1"/>
                    </a:cubicBezTo>
                    <a:cubicBezTo>
                      <a:pt x="12" y="2"/>
                      <a:pt x="12" y="3"/>
                      <a:pt x="11" y="3"/>
                    </a:cubicBezTo>
                    <a:close/>
                  </a:path>
                </a:pathLst>
              </a:custGeom>
              <a:solidFill>
                <a:srgbClr val="5858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 name="í$lïḑé"/>
              <p:cNvSpPr/>
              <p:nvPr/>
            </p:nvSpPr>
            <p:spPr bwMode="auto">
              <a:xfrm>
                <a:off x="5673726" y="973138"/>
                <a:ext cx="1585913" cy="1992313"/>
              </a:xfrm>
              <a:custGeom>
                <a:avLst/>
                <a:gdLst>
                  <a:gd name="T0" fmla="*/ 90 w 92"/>
                  <a:gd name="T1" fmla="*/ 58 h 116"/>
                  <a:gd name="T2" fmla="*/ 85 w 92"/>
                  <a:gd name="T3" fmla="*/ 56 h 116"/>
                  <a:gd name="T4" fmla="*/ 86 w 92"/>
                  <a:gd name="T5" fmla="*/ 23 h 116"/>
                  <a:gd name="T6" fmla="*/ 48 w 92"/>
                  <a:gd name="T7" fmla="*/ 0 h 116"/>
                  <a:gd name="T8" fmla="*/ 46 w 92"/>
                  <a:gd name="T9" fmla="*/ 0 h 116"/>
                  <a:gd name="T10" fmla="*/ 46 w 92"/>
                  <a:gd name="T11" fmla="*/ 0 h 116"/>
                  <a:gd name="T12" fmla="*/ 46 w 92"/>
                  <a:gd name="T13" fmla="*/ 0 h 116"/>
                  <a:gd name="T14" fmla="*/ 46 w 92"/>
                  <a:gd name="T15" fmla="*/ 0 h 116"/>
                  <a:gd name="T16" fmla="*/ 46 w 92"/>
                  <a:gd name="T17" fmla="*/ 0 h 116"/>
                  <a:gd name="T18" fmla="*/ 43 w 92"/>
                  <a:gd name="T19" fmla="*/ 0 h 116"/>
                  <a:gd name="T20" fmla="*/ 6 w 92"/>
                  <a:gd name="T21" fmla="*/ 23 h 116"/>
                  <a:gd name="T22" fmla="*/ 7 w 92"/>
                  <a:gd name="T23" fmla="*/ 56 h 116"/>
                  <a:gd name="T24" fmla="*/ 2 w 92"/>
                  <a:gd name="T25" fmla="*/ 58 h 116"/>
                  <a:gd name="T26" fmla="*/ 1 w 92"/>
                  <a:gd name="T27" fmla="*/ 67 h 116"/>
                  <a:gd name="T28" fmla="*/ 9 w 92"/>
                  <a:gd name="T29" fmla="*/ 75 h 116"/>
                  <a:gd name="T30" fmla="*/ 19 w 92"/>
                  <a:gd name="T31" fmla="*/ 100 h 116"/>
                  <a:gd name="T32" fmla="*/ 46 w 92"/>
                  <a:gd name="T33" fmla="*/ 116 h 116"/>
                  <a:gd name="T34" fmla="*/ 73 w 92"/>
                  <a:gd name="T35" fmla="*/ 100 h 116"/>
                  <a:gd name="T36" fmla="*/ 83 w 92"/>
                  <a:gd name="T37" fmla="*/ 75 h 116"/>
                  <a:gd name="T38" fmla="*/ 91 w 92"/>
                  <a:gd name="T39" fmla="*/ 67 h 116"/>
                  <a:gd name="T40" fmla="*/ 90 w 92"/>
                  <a:gd name="T41" fmla="*/ 58 h 116"/>
                  <a:gd name="T42" fmla="*/ 87 w 92"/>
                  <a:gd name="T43" fmla="*/ 66 h 116"/>
                  <a:gd name="T44" fmla="*/ 79 w 92"/>
                  <a:gd name="T45" fmla="*/ 72 h 116"/>
                  <a:gd name="T46" fmla="*/ 70 w 92"/>
                  <a:gd name="T47" fmla="*/ 98 h 116"/>
                  <a:gd name="T48" fmla="*/ 46 w 92"/>
                  <a:gd name="T49" fmla="*/ 112 h 116"/>
                  <a:gd name="T50" fmla="*/ 22 w 92"/>
                  <a:gd name="T51" fmla="*/ 98 h 116"/>
                  <a:gd name="T52" fmla="*/ 12 w 92"/>
                  <a:gd name="T53" fmla="*/ 72 h 116"/>
                  <a:gd name="T54" fmla="*/ 5 w 92"/>
                  <a:gd name="T55" fmla="*/ 66 h 116"/>
                  <a:gd name="T56" fmla="*/ 5 w 92"/>
                  <a:gd name="T57" fmla="*/ 61 h 116"/>
                  <a:gd name="T58" fmla="*/ 10 w 92"/>
                  <a:gd name="T59" fmla="*/ 60 h 116"/>
                  <a:gd name="T60" fmla="*/ 10 w 92"/>
                  <a:gd name="T61" fmla="*/ 60 h 116"/>
                  <a:gd name="T62" fmla="*/ 10 w 92"/>
                  <a:gd name="T63" fmla="*/ 60 h 116"/>
                  <a:gd name="T64" fmla="*/ 18 w 92"/>
                  <a:gd name="T65" fmla="*/ 31 h 116"/>
                  <a:gd name="T66" fmla="*/ 45 w 92"/>
                  <a:gd name="T67" fmla="*/ 31 h 116"/>
                  <a:gd name="T68" fmla="*/ 46 w 92"/>
                  <a:gd name="T69" fmla="*/ 31 h 116"/>
                  <a:gd name="T70" fmla="*/ 47 w 92"/>
                  <a:gd name="T71" fmla="*/ 31 h 116"/>
                  <a:gd name="T72" fmla="*/ 74 w 92"/>
                  <a:gd name="T73" fmla="*/ 31 h 116"/>
                  <a:gd name="T74" fmla="*/ 81 w 92"/>
                  <a:gd name="T75" fmla="*/ 60 h 116"/>
                  <a:gd name="T76" fmla="*/ 87 w 92"/>
                  <a:gd name="T77" fmla="*/ 61 h 116"/>
                  <a:gd name="T78" fmla="*/ 87 w 92"/>
                  <a:gd name="T79" fmla="*/ 6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2" h="116">
                    <a:moveTo>
                      <a:pt x="90" y="58"/>
                    </a:moveTo>
                    <a:cubicBezTo>
                      <a:pt x="88" y="56"/>
                      <a:pt x="85" y="56"/>
                      <a:pt x="85" y="56"/>
                    </a:cubicBezTo>
                    <a:cubicBezTo>
                      <a:pt x="86" y="42"/>
                      <a:pt x="87" y="30"/>
                      <a:pt x="86" y="23"/>
                    </a:cubicBezTo>
                    <a:cubicBezTo>
                      <a:pt x="84" y="7"/>
                      <a:pt x="72" y="2"/>
                      <a:pt x="48" y="0"/>
                    </a:cubicBezTo>
                    <a:cubicBezTo>
                      <a:pt x="48" y="0"/>
                      <a:pt x="47" y="0"/>
                      <a:pt x="46" y="0"/>
                    </a:cubicBezTo>
                    <a:cubicBezTo>
                      <a:pt x="46" y="0"/>
                      <a:pt x="46" y="0"/>
                      <a:pt x="46" y="0"/>
                    </a:cubicBezTo>
                    <a:cubicBezTo>
                      <a:pt x="46" y="0"/>
                      <a:pt x="46" y="0"/>
                      <a:pt x="46" y="0"/>
                    </a:cubicBezTo>
                    <a:cubicBezTo>
                      <a:pt x="46" y="0"/>
                      <a:pt x="46" y="0"/>
                      <a:pt x="46" y="0"/>
                    </a:cubicBezTo>
                    <a:cubicBezTo>
                      <a:pt x="46" y="0"/>
                      <a:pt x="46" y="0"/>
                      <a:pt x="46" y="0"/>
                    </a:cubicBezTo>
                    <a:cubicBezTo>
                      <a:pt x="45" y="0"/>
                      <a:pt x="44" y="0"/>
                      <a:pt x="43" y="0"/>
                    </a:cubicBezTo>
                    <a:cubicBezTo>
                      <a:pt x="20" y="2"/>
                      <a:pt x="8" y="7"/>
                      <a:pt x="6" y="23"/>
                    </a:cubicBezTo>
                    <a:cubicBezTo>
                      <a:pt x="5" y="30"/>
                      <a:pt x="5" y="42"/>
                      <a:pt x="7" y="56"/>
                    </a:cubicBezTo>
                    <a:cubicBezTo>
                      <a:pt x="7" y="56"/>
                      <a:pt x="4" y="56"/>
                      <a:pt x="2" y="58"/>
                    </a:cubicBezTo>
                    <a:cubicBezTo>
                      <a:pt x="1" y="60"/>
                      <a:pt x="0" y="63"/>
                      <a:pt x="1" y="67"/>
                    </a:cubicBezTo>
                    <a:cubicBezTo>
                      <a:pt x="3" y="72"/>
                      <a:pt x="7" y="74"/>
                      <a:pt x="9" y="75"/>
                    </a:cubicBezTo>
                    <a:cubicBezTo>
                      <a:pt x="11" y="84"/>
                      <a:pt x="14" y="93"/>
                      <a:pt x="19" y="100"/>
                    </a:cubicBezTo>
                    <a:cubicBezTo>
                      <a:pt x="30" y="116"/>
                      <a:pt x="45" y="116"/>
                      <a:pt x="46" y="116"/>
                    </a:cubicBezTo>
                    <a:cubicBezTo>
                      <a:pt x="46" y="116"/>
                      <a:pt x="62" y="116"/>
                      <a:pt x="73" y="100"/>
                    </a:cubicBezTo>
                    <a:cubicBezTo>
                      <a:pt x="78" y="93"/>
                      <a:pt x="81" y="84"/>
                      <a:pt x="83" y="75"/>
                    </a:cubicBezTo>
                    <a:cubicBezTo>
                      <a:pt x="85" y="75"/>
                      <a:pt x="89" y="73"/>
                      <a:pt x="91" y="67"/>
                    </a:cubicBezTo>
                    <a:cubicBezTo>
                      <a:pt x="92" y="63"/>
                      <a:pt x="91" y="60"/>
                      <a:pt x="90" y="58"/>
                    </a:cubicBezTo>
                    <a:close/>
                    <a:moveTo>
                      <a:pt x="87" y="66"/>
                    </a:moveTo>
                    <a:cubicBezTo>
                      <a:pt x="86" y="71"/>
                      <a:pt x="82" y="72"/>
                      <a:pt x="79" y="72"/>
                    </a:cubicBezTo>
                    <a:cubicBezTo>
                      <a:pt x="77" y="81"/>
                      <a:pt x="74" y="91"/>
                      <a:pt x="70" y="98"/>
                    </a:cubicBezTo>
                    <a:cubicBezTo>
                      <a:pt x="60" y="112"/>
                      <a:pt x="46" y="112"/>
                      <a:pt x="46" y="112"/>
                    </a:cubicBezTo>
                    <a:cubicBezTo>
                      <a:pt x="45" y="112"/>
                      <a:pt x="32" y="112"/>
                      <a:pt x="22" y="98"/>
                    </a:cubicBezTo>
                    <a:cubicBezTo>
                      <a:pt x="17" y="91"/>
                      <a:pt x="14" y="81"/>
                      <a:pt x="12" y="72"/>
                    </a:cubicBezTo>
                    <a:cubicBezTo>
                      <a:pt x="11" y="71"/>
                      <a:pt x="7" y="71"/>
                      <a:pt x="5" y="66"/>
                    </a:cubicBezTo>
                    <a:cubicBezTo>
                      <a:pt x="5" y="64"/>
                      <a:pt x="4" y="62"/>
                      <a:pt x="5" y="61"/>
                    </a:cubicBezTo>
                    <a:cubicBezTo>
                      <a:pt x="7" y="59"/>
                      <a:pt x="9" y="59"/>
                      <a:pt x="10" y="60"/>
                    </a:cubicBezTo>
                    <a:cubicBezTo>
                      <a:pt x="10" y="60"/>
                      <a:pt x="10" y="60"/>
                      <a:pt x="10" y="60"/>
                    </a:cubicBezTo>
                    <a:cubicBezTo>
                      <a:pt x="10" y="60"/>
                      <a:pt x="10" y="60"/>
                      <a:pt x="10" y="60"/>
                    </a:cubicBezTo>
                    <a:cubicBezTo>
                      <a:pt x="10" y="60"/>
                      <a:pt x="12" y="35"/>
                      <a:pt x="18" y="31"/>
                    </a:cubicBezTo>
                    <a:cubicBezTo>
                      <a:pt x="23" y="27"/>
                      <a:pt x="27" y="31"/>
                      <a:pt x="45" y="31"/>
                    </a:cubicBezTo>
                    <a:cubicBezTo>
                      <a:pt x="45" y="31"/>
                      <a:pt x="45" y="31"/>
                      <a:pt x="46" y="31"/>
                    </a:cubicBezTo>
                    <a:cubicBezTo>
                      <a:pt x="46" y="31"/>
                      <a:pt x="47" y="31"/>
                      <a:pt x="47" y="31"/>
                    </a:cubicBezTo>
                    <a:cubicBezTo>
                      <a:pt x="64" y="31"/>
                      <a:pt x="68" y="27"/>
                      <a:pt x="74" y="31"/>
                    </a:cubicBezTo>
                    <a:cubicBezTo>
                      <a:pt x="80" y="35"/>
                      <a:pt x="81" y="60"/>
                      <a:pt x="81" y="60"/>
                    </a:cubicBezTo>
                    <a:cubicBezTo>
                      <a:pt x="81" y="60"/>
                      <a:pt x="84" y="58"/>
                      <a:pt x="87" y="61"/>
                    </a:cubicBezTo>
                    <a:cubicBezTo>
                      <a:pt x="88" y="62"/>
                      <a:pt x="87" y="64"/>
                      <a:pt x="87" y="66"/>
                    </a:cubicBezTo>
                    <a:close/>
                  </a:path>
                </a:pathLst>
              </a:custGeom>
              <a:solidFill>
                <a:srgbClr val="5858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 name="ïsļîdé"/>
              <p:cNvSpPr/>
              <p:nvPr/>
            </p:nvSpPr>
            <p:spPr bwMode="auto">
              <a:xfrm>
                <a:off x="6327776" y="3240088"/>
                <a:ext cx="258763" cy="274638"/>
              </a:xfrm>
              <a:custGeom>
                <a:avLst/>
                <a:gdLst>
                  <a:gd name="T0" fmla="*/ 8 w 15"/>
                  <a:gd name="T1" fmla="*/ 16 h 16"/>
                  <a:gd name="T2" fmla="*/ 13 w 15"/>
                  <a:gd name="T3" fmla="*/ 14 h 16"/>
                  <a:gd name="T4" fmla="*/ 15 w 15"/>
                  <a:gd name="T5" fmla="*/ 8 h 16"/>
                  <a:gd name="T6" fmla="*/ 7 w 15"/>
                  <a:gd name="T7" fmla="*/ 0 h 16"/>
                  <a:gd name="T8" fmla="*/ 0 w 15"/>
                  <a:gd name="T9" fmla="*/ 8 h 16"/>
                  <a:gd name="T10" fmla="*/ 2 w 15"/>
                  <a:gd name="T11" fmla="*/ 13 h 16"/>
                  <a:gd name="T12" fmla="*/ 8 w 15"/>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8" y="16"/>
                    </a:moveTo>
                    <a:cubicBezTo>
                      <a:pt x="10" y="16"/>
                      <a:pt x="12" y="15"/>
                      <a:pt x="13" y="14"/>
                    </a:cubicBezTo>
                    <a:cubicBezTo>
                      <a:pt x="15" y="8"/>
                      <a:pt x="15" y="8"/>
                      <a:pt x="15" y="8"/>
                    </a:cubicBezTo>
                    <a:cubicBezTo>
                      <a:pt x="7" y="0"/>
                      <a:pt x="7" y="0"/>
                      <a:pt x="7" y="0"/>
                    </a:cubicBezTo>
                    <a:cubicBezTo>
                      <a:pt x="0" y="8"/>
                      <a:pt x="0" y="8"/>
                      <a:pt x="0" y="8"/>
                    </a:cubicBezTo>
                    <a:cubicBezTo>
                      <a:pt x="2" y="13"/>
                      <a:pt x="2" y="13"/>
                      <a:pt x="2" y="13"/>
                    </a:cubicBezTo>
                    <a:cubicBezTo>
                      <a:pt x="2" y="14"/>
                      <a:pt x="5" y="16"/>
                      <a:pt x="8" y="16"/>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 name="iṡliḓe"/>
              <p:cNvSpPr/>
              <p:nvPr/>
            </p:nvSpPr>
            <p:spPr bwMode="auto">
              <a:xfrm>
                <a:off x="6103938" y="3548063"/>
                <a:ext cx="706438" cy="2163763"/>
              </a:xfrm>
              <a:custGeom>
                <a:avLst/>
                <a:gdLst>
                  <a:gd name="T0" fmla="*/ 27 w 41"/>
                  <a:gd name="T1" fmla="*/ 0 h 126"/>
                  <a:gd name="T2" fmla="*/ 21 w 41"/>
                  <a:gd name="T3" fmla="*/ 2 h 126"/>
                  <a:gd name="T4" fmla="*/ 15 w 41"/>
                  <a:gd name="T5" fmla="*/ 0 h 126"/>
                  <a:gd name="T6" fmla="*/ 14 w 41"/>
                  <a:gd name="T7" fmla="*/ 3 h 126"/>
                  <a:gd name="T8" fmla="*/ 0 w 41"/>
                  <a:gd name="T9" fmla="*/ 101 h 126"/>
                  <a:gd name="T10" fmla="*/ 20 w 41"/>
                  <a:gd name="T11" fmla="*/ 126 h 126"/>
                  <a:gd name="T12" fmla="*/ 41 w 41"/>
                  <a:gd name="T13" fmla="*/ 101 h 126"/>
                  <a:gd name="T14" fmla="*/ 27 w 41"/>
                  <a:gd name="T15" fmla="*/ 3 h 126"/>
                  <a:gd name="T16" fmla="*/ 27 w 41"/>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26">
                    <a:moveTo>
                      <a:pt x="27" y="0"/>
                    </a:moveTo>
                    <a:cubicBezTo>
                      <a:pt x="25" y="1"/>
                      <a:pt x="23" y="2"/>
                      <a:pt x="21" y="2"/>
                    </a:cubicBezTo>
                    <a:cubicBezTo>
                      <a:pt x="18" y="2"/>
                      <a:pt x="16" y="1"/>
                      <a:pt x="15" y="0"/>
                    </a:cubicBezTo>
                    <a:cubicBezTo>
                      <a:pt x="14" y="3"/>
                      <a:pt x="14" y="3"/>
                      <a:pt x="14" y="3"/>
                    </a:cubicBezTo>
                    <a:cubicBezTo>
                      <a:pt x="0" y="101"/>
                      <a:pt x="0" y="101"/>
                      <a:pt x="0" y="101"/>
                    </a:cubicBezTo>
                    <a:cubicBezTo>
                      <a:pt x="20" y="126"/>
                      <a:pt x="20" y="126"/>
                      <a:pt x="20" y="126"/>
                    </a:cubicBezTo>
                    <a:cubicBezTo>
                      <a:pt x="41" y="101"/>
                      <a:pt x="41" y="101"/>
                      <a:pt x="41" y="101"/>
                    </a:cubicBezTo>
                    <a:cubicBezTo>
                      <a:pt x="27" y="3"/>
                      <a:pt x="27" y="3"/>
                      <a:pt x="27" y="3"/>
                    </a:cubicBezTo>
                    <a:lnTo>
                      <a:pt x="27" y="0"/>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 name="iŝ1idè"/>
              <p:cNvSpPr/>
              <p:nvPr/>
            </p:nvSpPr>
            <p:spPr bwMode="auto">
              <a:xfrm>
                <a:off x="4949826" y="2895601"/>
                <a:ext cx="3016250" cy="3005138"/>
              </a:xfrm>
              <a:custGeom>
                <a:avLst/>
                <a:gdLst>
                  <a:gd name="T0" fmla="*/ 153 w 175"/>
                  <a:gd name="T1" fmla="*/ 23 h 175"/>
                  <a:gd name="T2" fmla="*/ 132 w 175"/>
                  <a:gd name="T3" fmla="*/ 16 h 175"/>
                  <a:gd name="T4" fmla="*/ 108 w 175"/>
                  <a:gd name="T5" fmla="*/ 1 h 175"/>
                  <a:gd name="T6" fmla="*/ 87 w 175"/>
                  <a:gd name="T7" fmla="*/ 13 h 175"/>
                  <a:gd name="T8" fmla="*/ 68 w 175"/>
                  <a:gd name="T9" fmla="*/ 1 h 175"/>
                  <a:gd name="T10" fmla="*/ 43 w 175"/>
                  <a:gd name="T11" fmla="*/ 16 h 175"/>
                  <a:gd name="T12" fmla="*/ 22 w 175"/>
                  <a:gd name="T13" fmla="*/ 23 h 175"/>
                  <a:gd name="T14" fmla="*/ 35 w 175"/>
                  <a:gd name="T15" fmla="*/ 33 h 175"/>
                  <a:gd name="T16" fmla="*/ 39 w 175"/>
                  <a:gd name="T17" fmla="*/ 37 h 175"/>
                  <a:gd name="T18" fmla="*/ 39 w 175"/>
                  <a:gd name="T19" fmla="*/ 151 h 175"/>
                  <a:gd name="T20" fmla="*/ 0 w 175"/>
                  <a:gd name="T21" fmla="*/ 151 h 175"/>
                  <a:gd name="T22" fmla="*/ 30 w 175"/>
                  <a:gd name="T23" fmla="*/ 165 h 175"/>
                  <a:gd name="T24" fmla="*/ 87 w 175"/>
                  <a:gd name="T25" fmla="*/ 175 h 175"/>
                  <a:gd name="T26" fmla="*/ 157 w 175"/>
                  <a:gd name="T27" fmla="*/ 160 h 175"/>
                  <a:gd name="T28" fmla="*/ 172 w 175"/>
                  <a:gd name="T29" fmla="*/ 44 h 175"/>
                  <a:gd name="T30" fmla="*/ 130 w 175"/>
                  <a:gd name="T31" fmla="*/ 50 h 175"/>
                  <a:gd name="T32" fmla="*/ 126 w 175"/>
                  <a:gd name="T33" fmla="*/ 56 h 175"/>
                  <a:gd name="T34" fmla="*/ 95 w 175"/>
                  <a:gd name="T35" fmla="*/ 28 h 175"/>
                  <a:gd name="T36" fmla="*/ 88 w 175"/>
                  <a:gd name="T37" fmla="*/ 36 h 175"/>
                  <a:gd name="T38" fmla="*/ 80 w 175"/>
                  <a:gd name="T39" fmla="*/ 28 h 175"/>
                  <a:gd name="T40" fmla="*/ 95 w 175"/>
                  <a:gd name="T41" fmla="*/ 28 h 175"/>
                  <a:gd name="T42" fmla="*/ 82 w 175"/>
                  <a:gd name="T43" fmla="*/ 38 h 175"/>
                  <a:gd name="T44" fmla="*/ 94 w 175"/>
                  <a:gd name="T45" fmla="*/ 38 h 175"/>
                  <a:gd name="T46" fmla="*/ 108 w 175"/>
                  <a:gd name="T47" fmla="*/ 139 h 175"/>
                  <a:gd name="T48" fmla="*/ 67 w 175"/>
                  <a:gd name="T49" fmla="*/ 139 h 175"/>
                  <a:gd name="T50" fmla="*/ 107 w 175"/>
                  <a:gd name="T51" fmla="*/ 5 h 175"/>
                  <a:gd name="T52" fmla="*/ 103 w 175"/>
                  <a:gd name="T53" fmla="*/ 31 h 175"/>
                  <a:gd name="T54" fmla="*/ 107 w 175"/>
                  <a:gd name="T55" fmla="*/ 5 h 175"/>
                  <a:gd name="T56" fmla="*/ 85 w 175"/>
                  <a:gd name="T57" fmla="*/ 16 h 175"/>
                  <a:gd name="T58" fmla="*/ 63 w 175"/>
                  <a:gd name="T59" fmla="*/ 10 h 175"/>
                  <a:gd name="T60" fmla="*/ 142 w 175"/>
                  <a:gd name="T61" fmla="*/ 93 h 175"/>
                  <a:gd name="T62" fmla="*/ 114 w 175"/>
                  <a:gd name="T63" fmla="*/ 59 h 175"/>
                  <a:gd name="T64" fmla="*/ 142 w 175"/>
                  <a:gd name="T65" fmla="*/ 9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5" h="175">
                    <a:moveTo>
                      <a:pt x="172" y="44"/>
                    </a:moveTo>
                    <a:cubicBezTo>
                      <a:pt x="171" y="32"/>
                      <a:pt x="162" y="27"/>
                      <a:pt x="153" y="23"/>
                    </a:cubicBezTo>
                    <a:cubicBezTo>
                      <a:pt x="151" y="23"/>
                      <a:pt x="149" y="22"/>
                      <a:pt x="147" y="21"/>
                    </a:cubicBezTo>
                    <a:cubicBezTo>
                      <a:pt x="143" y="19"/>
                      <a:pt x="137" y="17"/>
                      <a:pt x="132" y="16"/>
                    </a:cubicBezTo>
                    <a:cubicBezTo>
                      <a:pt x="127" y="14"/>
                      <a:pt x="122" y="12"/>
                      <a:pt x="118" y="11"/>
                    </a:cubicBezTo>
                    <a:cubicBezTo>
                      <a:pt x="114" y="5"/>
                      <a:pt x="108" y="1"/>
                      <a:pt x="108" y="1"/>
                    </a:cubicBezTo>
                    <a:cubicBezTo>
                      <a:pt x="107" y="0"/>
                      <a:pt x="107" y="0"/>
                      <a:pt x="107" y="0"/>
                    </a:cubicBezTo>
                    <a:cubicBezTo>
                      <a:pt x="87" y="13"/>
                      <a:pt x="87" y="13"/>
                      <a:pt x="87" y="13"/>
                    </a:cubicBezTo>
                    <a:cubicBezTo>
                      <a:pt x="69" y="0"/>
                      <a:pt x="69" y="0"/>
                      <a:pt x="69" y="0"/>
                    </a:cubicBezTo>
                    <a:cubicBezTo>
                      <a:pt x="68" y="1"/>
                      <a:pt x="68" y="1"/>
                      <a:pt x="68" y="1"/>
                    </a:cubicBezTo>
                    <a:cubicBezTo>
                      <a:pt x="68" y="1"/>
                      <a:pt x="62" y="4"/>
                      <a:pt x="59" y="10"/>
                    </a:cubicBezTo>
                    <a:cubicBezTo>
                      <a:pt x="55" y="12"/>
                      <a:pt x="49" y="14"/>
                      <a:pt x="43" y="16"/>
                    </a:cubicBezTo>
                    <a:cubicBezTo>
                      <a:pt x="38" y="17"/>
                      <a:pt x="32" y="19"/>
                      <a:pt x="28" y="21"/>
                    </a:cubicBezTo>
                    <a:cubicBezTo>
                      <a:pt x="26" y="22"/>
                      <a:pt x="23" y="23"/>
                      <a:pt x="22" y="23"/>
                    </a:cubicBezTo>
                    <a:cubicBezTo>
                      <a:pt x="16" y="26"/>
                      <a:pt x="11" y="28"/>
                      <a:pt x="7" y="33"/>
                    </a:cubicBezTo>
                    <a:cubicBezTo>
                      <a:pt x="35" y="33"/>
                      <a:pt x="35" y="33"/>
                      <a:pt x="35" y="33"/>
                    </a:cubicBezTo>
                    <a:cubicBezTo>
                      <a:pt x="39" y="33"/>
                      <a:pt x="39" y="33"/>
                      <a:pt x="39" y="33"/>
                    </a:cubicBezTo>
                    <a:cubicBezTo>
                      <a:pt x="39" y="37"/>
                      <a:pt x="39" y="37"/>
                      <a:pt x="39" y="37"/>
                    </a:cubicBezTo>
                    <a:cubicBezTo>
                      <a:pt x="39" y="147"/>
                      <a:pt x="39" y="147"/>
                      <a:pt x="39" y="147"/>
                    </a:cubicBezTo>
                    <a:cubicBezTo>
                      <a:pt x="39" y="151"/>
                      <a:pt x="39" y="151"/>
                      <a:pt x="39" y="151"/>
                    </a:cubicBezTo>
                    <a:cubicBezTo>
                      <a:pt x="35" y="151"/>
                      <a:pt x="35" y="151"/>
                      <a:pt x="35" y="151"/>
                    </a:cubicBezTo>
                    <a:cubicBezTo>
                      <a:pt x="0" y="151"/>
                      <a:pt x="0" y="151"/>
                      <a:pt x="0" y="151"/>
                    </a:cubicBezTo>
                    <a:cubicBezTo>
                      <a:pt x="6" y="155"/>
                      <a:pt x="24" y="163"/>
                      <a:pt x="28" y="164"/>
                    </a:cubicBezTo>
                    <a:cubicBezTo>
                      <a:pt x="29" y="165"/>
                      <a:pt x="30" y="165"/>
                      <a:pt x="30" y="165"/>
                    </a:cubicBezTo>
                    <a:cubicBezTo>
                      <a:pt x="48" y="172"/>
                      <a:pt x="67" y="175"/>
                      <a:pt x="87" y="175"/>
                    </a:cubicBezTo>
                    <a:cubicBezTo>
                      <a:pt x="87" y="175"/>
                      <a:pt x="87" y="175"/>
                      <a:pt x="87" y="175"/>
                    </a:cubicBezTo>
                    <a:cubicBezTo>
                      <a:pt x="107" y="175"/>
                      <a:pt x="127" y="172"/>
                      <a:pt x="144" y="165"/>
                    </a:cubicBezTo>
                    <a:cubicBezTo>
                      <a:pt x="145" y="165"/>
                      <a:pt x="157" y="160"/>
                      <a:pt x="157" y="160"/>
                    </a:cubicBezTo>
                    <a:cubicBezTo>
                      <a:pt x="163" y="157"/>
                      <a:pt x="169" y="154"/>
                      <a:pt x="175" y="151"/>
                    </a:cubicBezTo>
                    <a:cubicBezTo>
                      <a:pt x="175" y="144"/>
                      <a:pt x="172" y="56"/>
                      <a:pt x="172" y="44"/>
                    </a:cubicBezTo>
                    <a:close/>
                    <a:moveTo>
                      <a:pt x="126" y="50"/>
                    </a:moveTo>
                    <a:cubicBezTo>
                      <a:pt x="130" y="50"/>
                      <a:pt x="130" y="50"/>
                      <a:pt x="130" y="50"/>
                    </a:cubicBezTo>
                    <a:cubicBezTo>
                      <a:pt x="130" y="56"/>
                      <a:pt x="130" y="56"/>
                      <a:pt x="130" y="56"/>
                    </a:cubicBezTo>
                    <a:cubicBezTo>
                      <a:pt x="126" y="56"/>
                      <a:pt x="126" y="56"/>
                      <a:pt x="126" y="56"/>
                    </a:cubicBezTo>
                    <a:lnTo>
                      <a:pt x="126" y="50"/>
                    </a:lnTo>
                    <a:close/>
                    <a:moveTo>
                      <a:pt x="95" y="28"/>
                    </a:moveTo>
                    <a:cubicBezTo>
                      <a:pt x="93" y="34"/>
                      <a:pt x="93" y="34"/>
                      <a:pt x="93" y="34"/>
                    </a:cubicBezTo>
                    <a:cubicBezTo>
                      <a:pt x="92" y="35"/>
                      <a:pt x="90" y="36"/>
                      <a:pt x="88" y="36"/>
                    </a:cubicBezTo>
                    <a:cubicBezTo>
                      <a:pt x="85" y="36"/>
                      <a:pt x="82" y="34"/>
                      <a:pt x="82" y="33"/>
                    </a:cubicBezTo>
                    <a:cubicBezTo>
                      <a:pt x="80" y="28"/>
                      <a:pt x="80" y="28"/>
                      <a:pt x="80" y="28"/>
                    </a:cubicBezTo>
                    <a:cubicBezTo>
                      <a:pt x="87" y="20"/>
                      <a:pt x="87" y="20"/>
                      <a:pt x="87" y="20"/>
                    </a:cubicBezTo>
                    <a:lnTo>
                      <a:pt x="95" y="28"/>
                    </a:lnTo>
                    <a:close/>
                    <a:moveTo>
                      <a:pt x="81" y="41"/>
                    </a:moveTo>
                    <a:cubicBezTo>
                      <a:pt x="82" y="38"/>
                      <a:pt x="82" y="38"/>
                      <a:pt x="82" y="38"/>
                    </a:cubicBezTo>
                    <a:cubicBezTo>
                      <a:pt x="83" y="39"/>
                      <a:pt x="85" y="40"/>
                      <a:pt x="88" y="40"/>
                    </a:cubicBezTo>
                    <a:cubicBezTo>
                      <a:pt x="90" y="40"/>
                      <a:pt x="92" y="39"/>
                      <a:pt x="94" y="38"/>
                    </a:cubicBezTo>
                    <a:cubicBezTo>
                      <a:pt x="94" y="41"/>
                      <a:pt x="94" y="41"/>
                      <a:pt x="94" y="41"/>
                    </a:cubicBezTo>
                    <a:cubicBezTo>
                      <a:pt x="108" y="139"/>
                      <a:pt x="108" y="139"/>
                      <a:pt x="108" y="139"/>
                    </a:cubicBezTo>
                    <a:cubicBezTo>
                      <a:pt x="87" y="164"/>
                      <a:pt x="87" y="164"/>
                      <a:pt x="87" y="164"/>
                    </a:cubicBezTo>
                    <a:cubicBezTo>
                      <a:pt x="67" y="139"/>
                      <a:pt x="67" y="139"/>
                      <a:pt x="67" y="139"/>
                    </a:cubicBezTo>
                    <a:lnTo>
                      <a:pt x="81" y="41"/>
                    </a:lnTo>
                    <a:close/>
                    <a:moveTo>
                      <a:pt x="107" y="5"/>
                    </a:moveTo>
                    <a:cubicBezTo>
                      <a:pt x="108" y="6"/>
                      <a:pt x="110" y="7"/>
                      <a:pt x="112" y="9"/>
                    </a:cubicBezTo>
                    <a:cubicBezTo>
                      <a:pt x="110" y="20"/>
                      <a:pt x="104" y="29"/>
                      <a:pt x="103" y="31"/>
                    </a:cubicBezTo>
                    <a:cubicBezTo>
                      <a:pt x="90" y="17"/>
                      <a:pt x="90" y="17"/>
                      <a:pt x="90" y="17"/>
                    </a:cubicBezTo>
                    <a:lnTo>
                      <a:pt x="107" y="5"/>
                    </a:lnTo>
                    <a:close/>
                    <a:moveTo>
                      <a:pt x="69" y="5"/>
                    </a:moveTo>
                    <a:cubicBezTo>
                      <a:pt x="85" y="16"/>
                      <a:pt x="85" y="16"/>
                      <a:pt x="85" y="16"/>
                    </a:cubicBezTo>
                    <a:cubicBezTo>
                      <a:pt x="72" y="31"/>
                      <a:pt x="72" y="31"/>
                      <a:pt x="72" y="31"/>
                    </a:cubicBezTo>
                    <a:cubicBezTo>
                      <a:pt x="72" y="31"/>
                      <a:pt x="66" y="21"/>
                      <a:pt x="63" y="10"/>
                    </a:cubicBezTo>
                    <a:cubicBezTo>
                      <a:pt x="65" y="8"/>
                      <a:pt x="67" y="6"/>
                      <a:pt x="69" y="5"/>
                    </a:cubicBezTo>
                    <a:close/>
                    <a:moveTo>
                      <a:pt x="142" y="93"/>
                    </a:moveTo>
                    <a:cubicBezTo>
                      <a:pt x="114" y="93"/>
                      <a:pt x="114" y="93"/>
                      <a:pt x="114" y="93"/>
                    </a:cubicBezTo>
                    <a:cubicBezTo>
                      <a:pt x="114" y="59"/>
                      <a:pt x="114" y="59"/>
                      <a:pt x="114" y="59"/>
                    </a:cubicBezTo>
                    <a:cubicBezTo>
                      <a:pt x="142" y="59"/>
                      <a:pt x="142" y="59"/>
                      <a:pt x="142" y="59"/>
                    </a:cubicBezTo>
                    <a:lnTo>
                      <a:pt x="142" y="93"/>
                    </a:lnTo>
                    <a:close/>
                  </a:path>
                </a:pathLst>
              </a:custGeom>
              <a:solidFill>
                <a:srgbClr val="5858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 name="iš1ídé"/>
              <p:cNvSpPr/>
              <p:nvPr/>
            </p:nvSpPr>
            <p:spPr bwMode="auto">
              <a:xfrm>
                <a:off x="6965951" y="3994151"/>
                <a:ext cx="361950" cy="52388"/>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1" name="íṩ1idê"/>
              <p:cNvSpPr/>
              <p:nvPr/>
            </p:nvSpPr>
            <p:spPr bwMode="auto">
              <a:xfrm>
                <a:off x="4208463" y="3530601"/>
                <a:ext cx="1344613" cy="1889125"/>
              </a:xfrm>
              <a:custGeom>
                <a:avLst/>
                <a:gdLst>
                  <a:gd name="T0" fmla="*/ 0 w 847"/>
                  <a:gd name="T1" fmla="*/ 0 h 1190"/>
                  <a:gd name="T2" fmla="*/ 0 w 847"/>
                  <a:gd name="T3" fmla="*/ 1190 h 1190"/>
                  <a:gd name="T4" fmla="*/ 847 w 847"/>
                  <a:gd name="T5" fmla="*/ 1190 h 1190"/>
                  <a:gd name="T6" fmla="*/ 847 w 847"/>
                  <a:gd name="T7" fmla="*/ 0 h 1190"/>
                  <a:gd name="T8" fmla="*/ 0 w 847"/>
                  <a:gd name="T9" fmla="*/ 0 h 1190"/>
                  <a:gd name="T10" fmla="*/ 814 w 847"/>
                  <a:gd name="T11" fmla="*/ 1147 h 1190"/>
                  <a:gd name="T12" fmla="*/ 44 w 847"/>
                  <a:gd name="T13" fmla="*/ 1147 h 1190"/>
                  <a:gd name="T14" fmla="*/ 44 w 847"/>
                  <a:gd name="T15" fmla="*/ 44 h 1190"/>
                  <a:gd name="T16" fmla="*/ 814 w 847"/>
                  <a:gd name="T17" fmla="*/ 44 h 1190"/>
                  <a:gd name="T18" fmla="*/ 814 w 847"/>
                  <a:gd name="T19" fmla="*/ 1147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 h="1190">
                    <a:moveTo>
                      <a:pt x="0" y="0"/>
                    </a:moveTo>
                    <a:lnTo>
                      <a:pt x="0" y="1190"/>
                    </a:lnTo>
                    <a:lnTo>
                      <a:pt x="847" y="1190"/>
                    </a:lnTo>
                    <a:lnTo>
                      <a:pt x="847" y="0"/>
                    </a:lnTo>
                    <a:lnTo>
                      <a:pt x="0" y="0"/>
                    </a:lnTo>
                    <a:close/>
                    <a:moveTo>
                      <a:pt x="814" y="1147"/>
                    </a:moveTo>
                    <a:lnTo>
                      <a:pt x="44" y="1147"/>
                    </a:lnTo>
                    <a:lnTo>
                      <a:pt x="44" y="44"/>
                    </a:lnTo>
                    <a:lnTo>
                      <a:pt x="814" y="44"/>
                    </a:lnTo>
                    <a:lnTo>
                      <a:pt x="814" y="1147"/>
                    </a:lnTo>
                    <a:close/>
                  </a:path>
                </a:pathLst>
              </a:custGeom>
              <a:solidFill>
                <a:srgbClr val="5858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62940" y="1005840"/>
            <a:ext cx="1426210" cy="368300"/>
          </a:xfrm>
          <a:prstGeom prst="rect">
            <a:avLst/>
          </a:prstGeom>
          <a:noFill/>
        </p:spPr>
        <p:txBody>
          <a:bodyPr wrap="square" rtlCol="0" anchor="t">
            <a:spAutoFit/>
          </a:bodyPr>
          <a:lstStyle/>
          <a:p>
            <a:r>
              <a:rPr lang="zh-CN" altLang="en-US">
                <a:latin typeface="微软雅黑" panose="020B0503020204020204" charset="-122"/>
                <a:ea typeface="微软雅黑" panose="020B0503020204020204" charset="-122"/>
                <a:cs typeface="微软雅黑" panose="020B0503020204020204" charset="-122"/>
              </a:rPr>
              <a:t>防范措施</a:t>
            </a:r>
          </a:p>
        </p:txBody>
      </p:sp>
      <p:sp>
        <p:nvSpPr>
          <p:cNvPr id="2" name="文本框 1"/>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—化学品的存储要求</a:t>
            </a:r>
          </a:p>
        </p:txBody>
      </p:sp>
      <p:sp>
        <p:nvSpPr>
          <p:cNvPr id="3" name="文本框 2"/>
          <p:cNvSpPr txBox="1"/>
          <p:nvPr/>
        </p:nvSpPr>
        <p:spPr>
          <a:xfrm>
            <a:off x="2654935" y="1675765"/>
            <a:ext cx="6043295" cy="2676525"/>
          </a:xfrm>
          <a:prstGeom prst="rect">
            <a:avLst/>
          </a:prstGeom>
          <a:noFill/>
        </p:spPr>
        <p:txBody>
          <a:bodyPr wrap="square" rtlCol="0" anchor="t">
            <a:spAutoFit/>
          </a:bodyPr>
          <a:lstStyle/>
          <a:p>
            <a:pPr marL="342900" indent="-342900">
              <a:lnSpc>
                <a:spcPct val="150000"/>
              </a:lnSpc>
              <a:buFont typeface="Arial" panose="020B0604020202020204" pitchFamily="34" charset="0"/>
              <a:buChar char="•"/>
            </a:pPr>
            <a:r>
              <a:rPr lang="zh-CN" altLang="en-US" sz="1400">
                <a:latin typeface="微软雅黑" panose="020B0503020204020204" charset="-122"/>
                <a:ea typeface="微软雅黑" panose="020B0503020204020204" charset="-122"/>
              </a:rPr>
              <a:t>危险化学品的数量应保持最小量，并与其使用量和保存期限相对应。</a:t>
            </a:r>
          </a:p>
          <a:p>
            <a:pPr marL="342900" indent="-342900">
              <a:lnSpc>
                <a:spcPct val="150000"/>
              </a:lnSpc>
              <a:buFont typeface="Arial" panose="020B0604020202020204" pitchFamily="34" charset="0"/>
              <a:buChar char="•"/>
            </a:pPr>
            <a:r>
              <a:rPr lang="zh-CN" altLang="en-US" sz="1400">
                <a:latin typeface="微软雅黑" panose="020B0503020204020204" charset="-122"/>
                <a:ea typeface="微软雅黑" panose="020B0503020204020204" charset="-122"/>
              </a:rPr>
              <a:t>部分化学品在存储过程中易发生分解或发生化学反应，导致危险性增加。这类化学品应登记并妥善保管；</a:t>
            </a:r>
          </a:p>
          <a:p>
            <a:pPr marL="342900" indent="-342900">
              <a:lnSpc>
                <a:spcPct val="150000"/>
              </a:lnSpc>
              <a:buFont typeface="Arial" panose="020B0604020202020204" pitchFamily="34" charset="0"/>
              <a:buChar char="•"/>
            </a:pPr>
            <a:r>
              <a:rPr lang="zh-CN" altLang="en-US" sz="1400">
                <a:latin typeface="微软雅黑" panose="020B0503020204020204" charset="-122"/>
                <a:ea typeface="微软雅黑" panose="020B0503020204020204" charset="-122"/>
              </a:rPr>
              <a:t>当房间存储有易燃物质或热敏感化学品时，明火或者电辐射加热器等都不能用于加热房间；</a:t>
            </a:r>
          </a:p>
          <a:p>
            <a:pPr marL="342900" indent="-342900">
              <a:lnSpc>
                <a:spcPct val="150000"/>
              </a:lnSpc>
              <a:buFont typeface="Arial" panose="020B0604020202020204" pitchFamily="34" charset="0"/>
              <a:buChar char="•"/>
            </a:pPr>
            <a:r>
              <a:rPr lang="zh-CN" altLang="en-US" sz="1400">
                <a:latin typeface="微软雅黑" panose="020B0503020204020204" charset="-122"/>
                <a:ea typeface="微软雅黑" panose="020B0503020204020204" charset="-122"/>
              </a:rPr>
              <a:t>作为正常或非正常操作的一部分而出现的易燃蒸气或可燃物的区域应按照相关标准与规定分类，避免着火源的相关要求应与实际情况一致，除非火源是受控的和试验必需的，如使用煤气灯</a:t>
            </a:r>
          </a:p>
        </p:txBody>
      </p:sp>
      <p:grpSp>
        <p:nvGrpSpPr>
          <p:cNvPr id="238" name="iṩlidê"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134620" y="1593850"/>
            <a:ext cx="2520950" cy="3305810"/>
            <a:chOff x="4352926" y="1327150"/>
            <a:chExt cx="3487738" cy="4573588"/>
          </a:xfrm>
        </p:grpSpPr>
        <p:sp>
          <p:nvSpPr>
            <p:cNvPr id="239" name="î$ļîḓé"/>
            <p:cNvSpPr/>
            <p:nvPr/>
          </p:nvSpPr>
          <p:spPr bwMode="auto">
            <a:xfrm>
              <a:off x="4721226" y="5772150"/>
              <a:ext cx="2373313" cy="128588"/>
            </a:xfrm>
            <a:prstGeom prst="ellipse">
              <a:avLst/>
            </a:prstGeom>
            <a:solidFill>
              <a:srgbClr val="BCAE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40" name="îŝḻïḋè"/>
            <p:cNvSpPr/>
            <p:nvPr/>
          </p:nvSpPr>
          <p:spPr bwMode="auto">
            <a:xfrm>
              <a:off x="5043489" y="5473700"/>
              <a:ext cx="1703388" cy="323850"/>
            </a:xfrm>
            <a:custGeom>
              <a:avLst/>
              <a:gdLst>
                <a:gd name="T0" fmla="*/ 988 w 988"/>
                <a:gd name="T1" fmla="*/ 188 h 188"/>
                <a:gd name="T2" fmla="*/ 106 w 988"/>
                <a:gd name="T3" fmla="*/ 188 h 188"/>
                <a:gd name="T4" fmla="*/ 0 w 988"/>
                <a:gd name="T5" fmla="*/ 99 h 188"/>
                <a:gd name="T6" fmla="*/ 0 w 988"/>
                <a:gd name="T7" fmla="*/ 86 h 188"/>
                <a:gd name="T8" fmla="*/ 106 w 988"/>
                <a:gd name="T9" fmla="*/ 0 h 188"/>
                <a:gd name="T10" fmla="*/ 988 w 988"/>
                <a:gd name="T11" fmla="*/ 0 h 188"/>
                <a:gd name="T12" fmla="*/ 963 w 988"/>
                <a:gd name="T13" fmla="*/ 90 h 188"/>
                <a:gd name="T14" fmla="*/ 988 w 988"/>
                <a:gd name="T15" fmla="*/ 188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188">
                  <a:moveTo>
                    <a:pt x="988" y="188"/>
                  </a:moveTo>
                  <a:cubicBezTo>
                    <a:pt x="106" y="188"/>
                    <a:pt x="106" y="188"/>
                    <a:pt x="106" y="188"/>
                  </a:cubicBezTo>
                  <a:cubicBezTo>
                    <a:pt x="51" y="188"/>
                    <a:pt x="0" y="147"/>
                    <a:pt x="0" y="99"/>
                  </a:cubicBezTo>
                  <a:cubicBezTo>
                    <a:pt x="0" y="86"/>
                    <a:pt x="0" y="86"/>
                    <a:pt x="0" y="86"/>
                  </a:cubicBezTo>
                  <a:cubicBezTo>
                    <a:pt x="0" y="39"/>
                    <a:pt x="51" y="0"/>
                    <a:pt x="106" y="0"/>
                  </a:cubicBezTo>
                  <a:cubicBezTo>
                    <a:pt x="988" y="0"/>
                    <a:pt x="988" y="0"/>
                    <a:pt x="988" y="0"/>
                  </a:cubicBezTo>
                  <a:cubicBezTo>
                    <a:pt x="988" y="0"/>
                    <a:pt x="963" y="31"/>
                    <a:pt x="963" y="90"/>
                  </a:cubicBezTo>
                  <a:cubicBezTo>
                    <a:pt x="963" y="157"/>
                    <a:pt x="988" y="188"/>
                    <a:pt x="988" y="188"/>
                  </a:cubicBezTo>
                  <a:close/>
                </a:path>
              </a:pathLst>
            </a:cu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41" name="îŝliḋè"/>
            <p:cNvSpPr/>
            <p:nvPr/>
          </p:nvSpPr>
          <p:spPr bwMode="auto">
            <a:xfrm>
              <a:off x="5808664" y="5487988"/>
              <a:ext cx="955675" cy="315913"/>
            </a:xfrm>
            <a:custGeom>
              <a:avLst/>
              <a:gdLst>
                <a:gd name="T0" fmla="*/ 554 w 554"/>
                <a:gd name="T1" fmla="*/ 184 h 184"/>
                <a:gd name="T2" fmla="*/ 0 w 554"/>
                <a:gd name="T3" fmla="*/ 184 h 184"/>
                <a:gd name="T4" fmla="*/ 0 w 554"/>
                <a:gd name="T5" fmla="*/ 0 h 184"/>
                <a:gd name="T6" fmla="*/ 554 w 554"/>
                <a:gd name="T7" fmla="*/ 0 h 184"/>
                <a:gd name="T8" fmla="*/ 529 w 554"/>
                <a:gd name="T9" fmla="*/ 88 h 184"/>
                <a:gd name="T10" fmla="*/ 554 w 554"/>
                <a:gd name="T11" fmla="*/ 184 h 184"/>
              </a:gdLst>
              <a:ahLst/>
              <a:cxnLst>
                <a:cxn ang="0">
                  <a:pos x="T0" y="T1"/>
                </a:cxn>
                <a:cxn ang="0">
                  <a:pos x="T2" y="T3"/>
                </a:cxn>
                <a:cxn ang="0">
                  <a:pos x="T4" y="T5"/>
                </a:cxn>
                <a:cxn ang="0">
                  <a:pos x="T6" y="T7"/>
                </a:cxn>
                <a:cxn ang="0">
                  <a:pos x="T8" y="T9"/>
                </a:cxn>
                <a:cxn ang="0">
                  <a:pos x="T10" y="T11"/>
                </a:cxn>
              </a:cxnLst>
              <a:rect l="0" t="0" r="r" b="b"/>
              <a:pathLst>
                <a:path w="554" h="184">
                  <a:moveTo>
                    <a:pt x="554" y="184"/>
                  </a:moveTo>
                  <a:cubicBezTo>
                    <a:pt x="0" y="184"/>
                    <a:pt x="0" y="184"/>
                    <a:pt x="0" y="184"/>
                  </a:cubicBezTo>
                  <a:cubicBezTo>
                    <a:pt x="0" y="0"/>
                    <a:pt x="0" y="0"/>
                    <a:pt x="0" y="0"/>
                  </a:cubicBezTo>
                  <a:cubicBezTo>
                    <a:pt x="554" y="0"/>
                    <a:pt x="554" y="0"/>
                    <a:pt x="554" y="0"/>
                  </a:cubicBezTo>
                  <a:cubicBezTo>
                    <a:pt x="554" y="0"/>
                    <a:pt x="529" y="29"/>
                    <a:pt x="529" y="88"/>
                  </a:cubicBezTo>
                  <a:cubicBezTo>
                    <a:pt x="529" y="155"/>
                    <a:pt x="554" y="184"/>
                    <a:pt x="554" y="184"/>
                  </a:cubicBezTo>
                  <a:close/>
                </a:path>
              </a:pathLst>
            </a:custGeom>
            <a:solidFill>
              <a:srgbClr val="F0F0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46" name="íŝľïḍê"/>
            <p:cNvSpPr/>
            <p:nvPr/>
          </p:nvSpPr>
          <p:spPr bwMode="auto">
            <a:xfrm>
              <a:off x="5072064" y="5472113"/>
              <a:ext cx="196850" cy="330200"/>
            </a:xfrm>
            <a:custGeom>
              <a:avLst/>
              <a:gdLst>
                <a:gd name="T0" fmla="*/ 107 w 115"/>
                <a:gd name="T1" fmla="*/ 192 h 192"/>
                <a:gd name="T2" fmla="*/ 0 w 115"/>
                <a:gd name="T3" fmla="*/ 102 h 192"/>
                <a:gd name="T4" fmla="*/ 0 w 115"/>
                <a:gd name="T5" fmla="*/ 90 h 192"/>
                <a:gd name="T6" fmla="*/ 31 w 115"/>
                <a:gd name="T7" fmla="*/ 25 h 192"/>
                <a:gd name="T8" fmla="*/ 107 w 115"/>
                <a:gd name="T9" fmla="*/ 0 h 192"/>
                <a:gd name="T10" fmla="*/ 114 w 115"/>
                <a:gd name="T11" fmla="*/ 7 h 192"/>
                <a:gd name="T12" fmla="*/ 108 w 115"/>
                <a:gd name="T13" fmla="*/ 13 h 192"/>
                <a:gd name="T14" fmla="*/ 16 w 115"/>
                <a:gd name="T15" fmla="*/ 90 h 192"/>
                <a:gd name="T16" fmla="*/ 16 w 115"/>
                <a:gd name="T17" fmla="*/ 102 h 192"/>
                <a:gd name="T18" fmla="*/ 107 w 115"/>
                <a:gd name="T19" fmla="*/ 179 h 192"/>
                <a:gd name="T20" fmla="*/ 115 w 115"/>
                <a:gd name="T21" fmla="*/ 185 h 192"/>
                <a:gd name="T22" fmla="*/ 107 w 115"/>
                <a:gd name="T23"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92">
                  <a:moveTo>
                    <a:pt x="107" y="192"/>
                  </a:moveTo>
                  <a:cubicBezTo>
                    <a:pt x="46" y="192"/>
                    <a:pt x="0" y="152"/>
                    <a:pt x="0" y="102"/>
                  </a:cubicBezTo>
                  <a:cubicBezTo>
                    <a:pt x="0" y="90"/>
                    <a:pt x="0" y="90"/>
                    <a:pt x="0" y="90"/>
                  </a:cubicBezTo>
                  <a:cubicBezTo>
                    <a:pt x="0" y="65"/>
                    <a:pt x="10" y="42"/>
                    <a:pt x="31" y="25"/>
                  </a:cubicBezTo>
                  <a:cubicBezTo>
                    <a:pt x="52" y="9"/>
                    <a:pt x="78" y="0"/>
                    <a:pt x="107" y="0"/>
                  </a:cubicBezTo>
                  <a:cubicBezTo>
                    <a:pt x="111" y="0"/>
                    <a:pt x="114" y="3"/>
                    <a:pt x="114" y="7"/>
                  </a:cubicBezTo>
                  <a:cubicBezTo>
                    <a:pt x="114" y="10"/>
                    <a:pt x="112" y="13"/>
                    <a:pt x="108" y="13"/>
                  </a:cubicBezTo>
                  <a:cubicBezTo>
                    <a:pt x="55" y="13"/>
                    <a:pt x="16" y="47"/>
                    <a:pt x="16" y="90"/>
                  </a:cubicBezTo>
                  <a:cubicBezTo>
                    <a:pt x="16" y="102"/>
                    <a:pt x="16" y="102"/>
                    <a:pt x="16" y="102"/>
                  </a:cubicBezTo>
                  <a:cubicBezTo>
                    <a:pt x="16" y="145"/>
                    <a:pt x="55" y="179"/>
                    <a:pt x="107" y="179"/>
                  </a:cubicBezTo>
                  <a:cubicBezTo>
                    <a:pt x="111" y="179"/>
                    <a:pt x="115" y="182"/>
                    <a:pt x="115" y="185"/>
                  </a:cubicBezTo>
                  <a:cubicBezTo>
                    <a:pt x="115" y="189"/>
                    <a:pt x="111" y="192"/>
                    <a:pt x="107" y="192"/>
                  </a:cubicBezTo>
                  <a:close/>
                </a:path>
              </a:pathLst>
            </a:custGeom>
            <a:solidFill>
              <a:srgbClr val="4A6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47" name="ïṥliḑê"/>
            <p:cNvSpPr/>
            <p:nvPr/>
          </p:nvSpPr>
          <p:spPr bwMode="auto">
            <a:xfrm>
              <a:off x="5022851" y="5461000"/>
              <a:ext cx="1751013" cy="350838"/>
            </a:xfrm>
            <a:custGeom>
              <a:avLst/>
              <a:gdLst>
                <a:gd name="T0" fmla="*/ 1016 w 1016"/>
                <a:gd name="T1" fmla="*/ 204 h 204"/>
                <a:gd name="T2" fmla="*/ 116 w 1016"/>
                <a:gd name="T3" fmla="*/ 204 h 204"/>
                <a:gd name="T4" fmla="*/ 0 w 1016"/>
                <a:gd name="T5" fmla="*/ 107 h 204"/>
                <a:gd name="T6" fmla="*/ 0 w 1016"/>
                <a:gd name="T7" fmla="*/ 94 h 204"/>
                <a:gd name="T8" fmla="*/ 116 w 1016"/>
                <a:gd name="T9" fmla="*/ 0 h 204"/>
                <a:gd name="T10" fmla="*/ 1016 w 1016"/>
                <a:gd name="T11" fmla="*/ 0 h 204"/>
                <a:gd name="T12" fmla="*/ 1016 w 1016"/>
                <a:gd name="T13" fmla="*/ 20 h 204"/>
                <a:gd name="T14" fmla="*/ 116 w 1016"/>
                <a:gd name="T15" fmla="*/ 20 h 204"/>
                <a:gd name="T16" fmla="*/ 28 w 1016"/>
                <a:gd name="T17" fmla="*/ 94 h 204"/>
                <a:gd name="T18" fmla="*/ 28 w 1016"/>
                <a:gd name="T19" fmla="*/ 107 h 204"/>
                <a:gd name="T20" fmla="*/ 116 w 1016"/>
                <a:gd name="T21" fmla="*/ 184 h 204"/>
                <a:gd name="T22" fmla="*/ 1016 w 1016"/>
                <a:gd name="T23" fmla="*/ 184 h 204"/>
                <a:gd name="T24" fmla="*/ 1016 w 1016"/>
                <a:gd name="T25"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6" h="204">
                  <a:moveTo>
                    <a:pt x="1016" y="204"/>
                  </a:moveTo>
                  <a:cubicBezTo>
                    <a:pt x="116" y="204"/>
                    <a:pt x="116" y="204"/>
                    <a:pt x="116" y="204"/>
                  </a:cubicBezTo>
                  <a:cubicBezTo>
                    <a:pt x="54" y="204"/>
                    <a:pt x="0" y="162"/>
                    <a:pt x="0" y="107"/>
                  </a:cubicBezTo>
                  <a:cubicBezTo>
                    <a:pt x="0" y="94"/>
                    <a:pt x="0" y="94"/>
                    <a:pt x="0" y="94"/>
                  </a:cubicBezTo>
                  <a:cubicBezTo>
                    <a:pt x="0" y="42"/>
                    <a:pt x="53" y="0"/>
                    <a:pt x="116" y="0"/>
                  </a:cubicBezTo>
                  <a:cubicBezTo>
                    <a:pt x="1016" y="0"/>
                    <a:pt x="1016" y="0"/>
                    <a:pt x="1016" y="0"/>
                  </a:cubicBezTo>
                  <a:cubicBezTo>
                    <a:pt x="1016" y="20"/>
                    <a:pt x="1016" y="20"/>
                    <a:pt x="1016" y="20"/>
                  </a:cubicBezTo>
                  <a:cubicBezTo>
                    <a:pt x="116" y="20"/>
                    <a:pt x="116" y="20"/>
                    <a:pt x="116" y="20"/>
                  </a:cubicBezTo>
                  <a:cubicBezTo>
                    <a:pt x="67" y="20"/>
                    <a:pt x="28" y="54"/>
                    <a:pt x="28" y="94"/>
                  </a:cubicBezTo>
                  <a:cubicBezTo>
                    <a:pt x="28" y="107"/>
                    <a:pt x="28" y="107"/>
                    <a:pt x="28" y="107"/>
                  </a:cubicBezTo>
                  <a:cubicBezTo>
                    <a:pt x="28" y="149"/>
                    <a:pt x="68" y="184"/>
                    <a:pt x="116" y="184"/>
                  </a:cubicBezTo>
                  <a:cubicBezTo>
                    <a:pt x="1016" y="184"/>
                    <a:pt x="1016" y="184"/>
                    <a:pt x="1016" y="184"/>
                  </a:cubicBezTo>
                  <a:lnTo>
                    <a:pt x="1016" y="204"/>
                  </a:lnTo>
                  <a:close/>
                </a:path>
              </a:pathLst>
            </a:custGeom>
            <a:solidFill>
              <a:srgbClr val="593F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48" name="íṥļîdê"/>
            <p:cNvSpPr/>
            <p:nvPr/>
          </p:nvSpPr>
          <p:spPr bwMode="auto">
            <a:xfrm>
              <a:off x="5278439" y="4264025"/>
              <a:ext cx="1125538" cy="239713"/>
            </a:xfrm>
            <a:custGeom>
              <a:avLst/>
              <a:gdLst>
                <a:gd name="T0" fmla="*/ 653 w 653"/>
                <a:gd name="T1" fmla="*/ 140 h 140"/>
                <a:gd name="T2" fmla="*/ 76 w 653"/>
                <a:gd name="T3" fmla="*/ 140 h 140"/>
                <a:gd name="T4" fmla="*/ 0 w 653"/>
                <a:gd name="T5" fmla="*/ 71 h 140"/>
                <a:gd name="T6" fmla="*/ 0 w 653"/>
                <a:gd name="T7" fmla="*/ 61 h 140"/>
                <a:gd name="T8" fmla="*/ 76 w 653"/>
                <a:gd name="T9" fmla="*/ 0 h 140"/>
                <a:gd name="T10" fmla="*/ 653 w 653"/>
                <a:gd name="T11" fmla="*/ 0 h 140"/>
                <a:gd name="T12" fmla="*/ 634 w 653"/>
                <a:gd name="T13" fmla="*/ 67 h 140"/>
                <a:gd name="T14" fmla="*/ 653 w 653"/>
                <a:gd name="T15" fmla="*/ 14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3" h="140">
                  <a:moveTo>
                    <a:pt x="653" y="140"/>
                  </a:moveTo>
                  <a:cubicBezTo>
                    <a:pt x="76" y="140"/>
                    <a:pt x="76" y="140"/>
                    <a:pt x="76" y="140"/>
                  </a:cubicBezTo>
                  <a:cubicBezTo>
                    <a:pt x="35" y="140"/>
                    <a:pt x="0" y="106"/>
                    <a:pt x="0" y="71"/>
                  </a:cubicBezTo>
                  <a:cubicBezTo>
                    <a:pt x="0" y="61"/>
                    <a:pt x="0" y="61"/>
                    <a:pt x="0" y="61"/>
                  </a:cubicBezTo>
                  <a:cubicBezTo>
                    <a:pt x="0" y="25"/>
                    <a:pt x="35" y="0"/>
                    <a:pt x="76" y="0"/>
                  </a:cubicBezTo>
                  <a:cubicBezTo>
                    <a:pt x="653" y="0"/>
                    <a:pt x="653" y="0"/>
                    <a:pt x="653" y="0"/>
                  </a:cubicBezTo>
                  <a:cubicBezTo>
                    <a:pt x="653" y="0"/>
                    <a:pt x="634" y="23"/>
                    <a:pt x="634" y="67"/>
                  </a:cubicBezTo>
                  <a:cubicBezTo>
                    <a:pt x="634" y="117"/>
                    <a:pt x="653" y="140"/>
                    <a:pt x="653" y="140"/>
                  </a:cubicBezTo>
                  <a:close/>
                </a:path>
              </a:pathLst>
            </a:cu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49" name="isļîďè"/>
            <p:cNvSpPr/>
            <p:nvPr/>
          </p:nvSpPr>
          <p:spPr bwMode="auto">
            <a:xfrm>
              <a:off x="5622926" y="4264025"/>
              <a:ext cx="792163" cy="239713"/>
            </a:xfrm>
            <a:custGeom>
              <a:avLst/>
              <a:gdLst>
                <a:gd name="T0" fmla="*/ 460 w 460"/>
                <a:gd name="T1" fmla="*/ 140 h 140"/>
                <a:gd name="T2" fmla="*/ 0 w 460"/>
                <a:gd name="T3" fmla="*/ 140 h 140"/>
                <a:gd name="T4" fmla="*/ 0 w 460"/>
                <a:gd name="T5" fmla="*/ 0 h 140"/>
                <a:gd name="T6" fmla="*/ 460 w 460"/>
                <a:gd name="T7" fmla="*/ 0 h 140"/>
                <a:gd name="T8" fmla="*/ 442 w 460"/>
                <a:gd name="T9" fmla="*/ 67 h 140"/>
                <a:gd name="T10" fmla="*/ 460 w 460"/>
                <a:gd name="T11" fmla="*/ 140 h 140"/>
              </a:gdLst>
              <a:ahLst/>
              <a:cxnLst>
                <a:cxn ang="0">
                  <a:pos x="T0" y="T1"/>
                </a:cxn>
                <a:cxn ang="0">
                  <a:pos x="T2" y="T3"/>
                </a:cxn>
                <a:cxn ang="0">
                  <a:pos x="T4" y="T5"/>
                </a:cxn>
                <a:cxn ang="0">
                  <a:pos x="T6" y="T7"/>
                </a:cxn>
                <a:cxn ang="0">
                  <a:pos x="T8" y="T9"/>
                </a:cxn>
                <a:cxn ang="0">
                  <a:pos x="T10" y="T11"/>
                </a:cxn>
              </a:cxnLst>
              <a:rect l="0" t="0" r="r" b="b"/>
              <a:pathLst>
                <a:path w="460" h="140">
                  <a:moveTo>
                    <a:pt x="460" y="140"/>
                  </a:moveTo>
                  <a:cubicBezTo>
                    <a:pt x="0" y="140"/>
                    <a:pt x="0" y="140"/>
                    <a:pt x="0" y="140"/>
                  </a:cubicBezTo>
                  <a:cubicBezTo>
                    <a:pt x="0" y="0"/>
                    <a:pt x="0" y="0"/>
                    <a:pt x="0" y="0"/>
                  </a:cubicBezTo>
                  <a:cubicBezTo>
                    <a:pt x="460" y="0"/>
                    <a:pt x="460" y="0"/>
                    <a:pt x="460" y="0"/>
                  </a:cubicBezTo>
                  <a:cubicBezTo>
                    <a:pt x="460" y="0"/>
                    <a:pt x="442" y="23"/>
                    <a:pt x="442" y="67"/>
                  </a:cubicBezTo>
                  <a:cubicBezTo>
                    <a:pt x="442" y="117"/>
                    <a:pt x="460" y="140"/>
                    <a:pt x="460" y="140"/>
                  </a:cubicBezTo>
                  <a:close/>
                </a:path>
              </a:pathLst>
            </a:custGeom>
            <a:solidFill>
              <a:srgbClr val="F0F0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0" name="îṡ1iďe"/>
            <p:cNvSpPr/>
            <p:nvPr/>
          </p:nvSpPr>
          <p:spPr bwMode="auto">
            <a:xfrm>
              <a:off x="5292726" y="4254500"/>
              <a:ext cx="147638" cy="247650"/>
            </a:xfrm>
            <a:custGeom>
              <a:avLst/>
              <a:gdLst>
                <a:gd name="T0" fmla="*/ 81 w 86"/>
                <a:gd name="T1" fmla="*/ 144 h 144"/>
                <a:gd name="T2" fmla="*/ 0 w 86"/>
                <a:gd name="T3" fmla="*/ 77 h 144"/>
                <a:gd name="T4" fmla="*/ 0 w 86"/>
                <a:gd name="T5" fmla="*/ 67 h 144"/>
                <a:gd name="T6" fmla="*/ 24 w 86"/>
                <a:gd name="T7" fmla="*/ 19 h 144"/>
                <a:gd name="T8" fmla="*/ 81 w 86"/>
                <a:gd name="T9" fmla="*/ 0 h 144"/>
                <a:gd name="T10" fmla="*/ 86 w 86"/>
                <a:gd name="T11" fmla="*/ 5 h 144"/>
                <a:gd name="T12" fmla="*/ 79 w 86"/>
                <a:gd name="T13" fmla="*/ 10 h 144"/>
                <a:gd name="T14" fmla="*/ 8 w 86"/>
                <a:gd name="T15" fmla="*/ 67 h 144"/>
                <a:gd name="T16" fmla="*/ 8 w 86"/>
                <a:gd name="T17" fmla="*/ 77 h 144"/>
                <a:gd name="T18" fmla="*/ 79 w 86"/>
                <a:gd name="T19" fmla="*/ 134 h 144"/>
                <a:gd name="T20" fmla="*/ 85 w 86"/>
                <a:gd name="T21" fmla="*/ 139 h 144"/>
                <a:gd name="T22" fmla="*/ 81 w 86"/>
                <a:gd name="T2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144">
                  <a:moveTo>
                    <a:pt x="81" y="144"/>
                  </a:moveTo>
                  <a:cubicBezTo>
                    <a:pt x="35" y="144"/>
                    <a:pt x="0" y="115"/>
                    <a:pt x="0" y="77"/>
                  </a:cubicBezTo>
                  <a:cubicBezTo>
                    <a:pt x="0" y="67"/>
                    <a:pt x="0" y="67"/>
                    <a:pt x="0" y="67"/>
                  </a:cubicBezTo>
                  <a:cubicBezTo>
                    <a:pt x="0" y="49"/>
                    <a:pt x="8" y="32"/>
                    <a:pt x="24" y="19"/>
                  </a:cubicBezTo>
                  <a:cubicBezTo>
                    <a:pt x="39" y="7"/>
                    <a:pt x="59" y="0"/>
                    <a:pt x="81" y="0"/>
                  </a:cubicBezTo>
                  <a:cubicBezTo>
                    <a:pt x="84" y="0"/>
                    <a:pt x="86" y="3"/>
                    <a:pt x="86" y="5"/>
                  </a:cubicBezTo>
                  <a:cubicBezTo>
                    <a:pt x="86" y="8"/>
                    <a:pt x="82" y="10"/>
                    <a:pt x="79" y="10"/>
                  </a:cubicBezTo>
                  <a:cubicBezTo>
                    <a:pt x="40" y="10"/>
                    <a:pt x="8" y="35"/>
                    <a:pt x="8" y="67"/>
                  </a:cubicBezTo>
                  <a:cubicBezTo>
                    <a:pt x="8" y="77"/>
                    <a:pt x="8" y="77"/>
                    <a:pt x="8" y="77"/>
                  </a:cubicBezTo>
                  <a:cubicBezTo>
                    <a:pt x="8" y="109"/>
                    <a:pt x="40" y="134"/>
                    <a:pt x="79" y="134"/>
                  </a:cubicBezTo>
                  <a:cubicBezTo>
                    <a:pt x="82" y="134"/>
                    <a:pt x="85" y="136"/>
                    <a:pt x="85" y="139"/>
                  </a:cubicBezTo>
                  <a:cubicBezTo>
                    <a:pt x="85" y="142"/>
                    <a:pt x="84" y="144"/>
                    <a:pt x="81" y="144"/>
                  </a:cubicBezTo>
                  <a:close/>
                </a:path>
              </a:pathLst>
            </a:custGeom>
            <a:solidFill>
              <a:srgbClr val="4A6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1" name="ïṡ1îḓé"/>
            <p:cNvSpPr/>
            <p:nvPr/>
          </p:nvSpPr>
          <p:spPr bwMode="auto">
            <a:xfrm>
              <a:off x="5264151" y="4243388"/>
              <a:ext cx="1158875" cy="268288"/>
            </a:xfrm>
            <a:custGeom>
              <a:avLst/>
              <a:gdLst>
                <a:gd name="T0" fmla="*/ 672 w 672"/>
                <a:gd name="T1" fmla="*/ 156 h 156"/>
                <a:gd name="T2" fmla="*/ 82 w 672"/>
                <a:gd name="T3" fmla="*/ 156 h 156"/>
                <a:gd name="T4" fmla="*/ 0 w 672"/>
                <a:gd name="T5" fmla="*/ 83 h 156"/>
                <a:gd name="T6" fmla="*/ 0 w 672"/>
                <a:gd name="T7" fmla="*/ 73 h 156"/>
                <a:gd name="T8" fmla="*/ 82 w 672"/>
                <a:gd name="T9" fmla="*/ 0 h 156"/>
                <a:gd name="T10" fmla="*/ 672 w 672"/>
                <a:gd name="T11" fmla="*/ 0 h 156"/>
                <a:gd name="T12" fmla="*/ 672 w 672"/>
                <a:gd name="T13" fmla="*/ 16 h 156"/>
                <a:gd name="T14" fmla="*/ 82 w 672"/>
                <a:gd name="T15" fmla="*/ 16 h 156"/>
                <a:gd name="T16" fmla="*/ 16 w 672"/>
                <a:gd name="T17" fmla="*/ 73 h 156"/>
                <a:gd name="T18" fmla="*/ 16 w 672"/>
                <a:gd name="T19" fmla="*/ 83 h 156"/>
                <a:gd name="T20" fmla="*/ 82 w 672"/>
                <a:gd name="T21" fmla="*/ 144 h 156"/>
                <a:gd name="T22" fmla="*/ 672 w 672"/>
                <a:gd name="T23" fmla="*/ 144 h 156"/>
                <a:gd name="T24" fmla="*/ 672 w 672"/>
                <a:gd name="T2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2" h="156">
                  <a:moveTo>
                    <a:pt x="672" y="156"/>
                  </a:moveTo>
                  <a:cubicBezTo>
                    <a:pt x="82" y="156"/>
                    <a:pt x="82" y="156"/>
                    <a:pt x="82" y="156"/>
                  </a:cubicBezTo>
                  <a:cubicBezTo>
                    <a:pt x="36" y="156"/>
                    <a:pt x="0" y="123"/>
                    <a:pt x="0" y="83"/>
                  </a:cubicBezTo>
                  <a:cubicBezTo>
                    <a:pt x="0" y="73"/>
                    <a:pt x="0" y="73"/>
                    <a:pt x="0" y="73"/>
                  </a:cubicBezTo>
                  <a:cubicBezTo>
                    <a:pt x="0" y="33"/>
                    <a:pt x="35" y="0"/>
                    <a:pt x="82" y="0"/>
                  </a:cubicBezTo>
                  <a:cubicBezTo>
                    <a:pt x="672" y="0"/>
                    <a:pt x="672" y="0"/>
                    <a:pt x="672" y="0"/>
                  </a:cubicBezTo>
                  <a:cubicBezTo>
                    <a:pt x="672" y="16"/>
                    <a:pt x="672" y="16"/>
                    <a:pt x="672" y="16"/>
                  </a:cubicBezTo>
                  <a:cubicBezTo>
                    <a:pt x="82" y="16"/>
                    <a:pt x="82" y="16"/>
                    <a:pt x="82" y="16"/>
                  </a:cubicBezTo>
                  <a:cubicBezTo>
                    <a:pt x="46" y="16"/>
                    <a:pt x="16" y="43"/>
                    <a:pt x="16" y="73"/>
                  </a:cubicBezTo>
                  <a:cubicBezTo>
                    <a:pt x="16" y="83"/>
                    <a:pt x="16" y="83"/>
                    <a:pt x="16" y="83"/>
                  </a:cubicBezTo>
                  <a:cubicBezTo>
                    <a:pt x="16" y="114"/>
                    <a:pt x="47" y="144"/>
                    <a:pt x="82" y="144"/>
                  </a:cubicBezTo>
                  <a:cubicBezTo>
                    <a:pt x="672" y="144"/>
                    <a:pt x="672" y="144"/>
                    <a:pt x="672" y="144"/>
                  </a:cubicBezTo>
                  <a:lnTo>
                    <a:pt x="672" y="156"/>
                  </a:lnTo>
                  <a:close/>
                </a:path>
              </a:pathLst>
            </a:custGeom>
            <a:solidFill>
              <a:srgbClr val="92A0B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2" name="íṧḷîḓe"/>
            <p:cNvSpPr/>
            <p:nvPr/>
          </p:nvSpPr>
          <p:spPr bwMode="auto">
            <a:xfrm>
              <a:off x="5133976" y="4697413"/>
              <a:ext cx="1662113" cy="254000"/>
            </a:xfrm>
            <a:custGeom>
              <a:avLst/>
              <a:gdLst>
                <a:gd name="T0" fmla="*/ 965 w 965"/>
                <a:gd name="T1" fmla="*/ 148 h 148"/>
                <a:gd name="T2" fmla="*/ 73 w 965"/>
                <a:gd name="T3" fmla="*/ 148 h 148"/>
                <a:gd name="T4" fmla="*/ 0 w 965"/>
                <a:gd name="T5" fmla="*/ 77 h 148"/>
                <a:gd name="T6" fmla="*/ 0 w 965"/>
                <a:gd name="T7" fmla="*/ 67 h 148"/>
                <a:gd name="T8" fmla="*/ 73 w 965"/>
                <a:gd name="T9" fmla="*/ 0 h 148"/>
                <a:gd name="T10" fmla="*/ 965 w 965"/>
                <a:gd name="T11" fmla="*/ 0 h 148"/>
                <a:gd name="T12" fmla="*/ 946 w 965"/>
                <a:gd name="T13" fmla="*/ 71 h 148"/>
                <a:gd name="T14" fmla="*/ 965 w 965"/>
                <a:gd name="T15" fmla="*/ 148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5" h="148">
                  <a:moveTo>
                    <a:pt x="965" y="148"/>
                  </a:moveTo>
                  <a:cubicBezTo>
                    <a:pt x="73" y="148"/>
                    <a:pt x="73" y="148"/>
                    <a:pt x="73" y="148"/>
                  </a:cubicBezTo>
                  <a:cubicBezTo>
                    <a:pt x="31" y="148"/>
                    <a:pt x="0" y="114"/>
                    <a:pt x="0" y="77"/>
                  </a:cubicBezTo>
                  <a:cubicBezTo>
                    <a:pt x="0" y="67"/>
                    <a:pt x="0" y="67"/>
                    <a:pt x="0" y="67"/>
                  </a:cubicBezTo>
                  <a:cubicBezTo>
                    <a:pt x="0" y="30"/>
                    <a:pt x="31" y="0"/>
                    <a:pt x="73" y="0"/>
                  </a:cubicBezTo>
                  <a:cubicBezTo>
                    <a:pt x="965" y="0"/>
                    <a:pt x="965" y="0"/>
                    <a:pt x="965" y="0"/>
                  </a:cubicBezTo>
                  <a:cubicBezTo>
                    <a:pt x="965" y="0"/>
                    <a:pt x="946" y="25"/>
                    <a:pt x="946" y="71"/>
                  </a:cubicBezTo>
                  <a:cubicBezTo>
                    <a:pt x="946" y="123"/>
                    <a:pt x="965" y="148"/>
                    <a:pt x="965" y="148"/>
                  </a:cubicBezTo>
                  <a:close/>
                </a:path>
              </a:pathLst>
            </a:cu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3" name="íś1iḍé"/>
            <p:cNvSpPr/>
            <p:nvPr/>
          </p:nvSpPr>
          <p:spPr bwMode="auto">
            <a:xfrm>
              <a:off x="5675314" y="4702175"/>
              <a:ext cx="1120775" cy="246063"/>
            </a:xfrm>
            <a:custGeom>
              <a:avLst/>
              <a:gdLst>
                <a:gd name="T0" fmla="*/ 651 w 651"/>
                <a:gd name="T1" fmla="*/ 0 h 143"/>
                <a:gd name="T2" fmla="*/ 0 w 651"/>
                <a:gd name="T3" fmla="*/ 0 h 143"/>
                <a:gd name="T4" fmla="*/ 0 w 651"/>
                <a:gd name="T5" fmla="*/ 143 h 143"/>
                <a:gd name="T6" fmla="*/ 651 w 651"/>
                <a:gd name="T7" fmla="*/ 143 h 143"/>
                <a:gd name="T8" fmla="*/ 632 w 651"/>
                <a:gd name="T9" fmla="*/ 68 h 143"/>
                <a:gd name="T10" fmla="*/ 651 w 651"/>
                <a:gd name="T11" fmla="*/ 0 h 143"/>
              </a:gdLst>
              <a:ahLst/>
              <a:cxnLst>
                <a:cxn ang="0">
                  <a:pos x="T0" y="T1"/>
                </a:cxn>
                <a:cxn ang="0">
                  <a:pos x="T2" y="T3"/>
                </a:cxn>
                <a:cxn ang="0">
                  <a:pos x="T4" y="T5"/>
                </a:cxn>
                <a:cxn ang="0">
                  <a:pos x="T6" y="T7"/>
                </a:cxn>
                <a:cxn ang="0">
                  <a:pos x="T8" y="T9"/>
                </a:cxn>
                <a:cxn ang="0">
                  <a:pos x="T10" y="T11"/>
                </a:cxn>
              </a:cxnLst>
              <a:rect l="0" t="0" r="r" b="b"/>
              <a:pathLst>
                <a:path w="651" h="143">
                  <a:moveTo>
                    <a:pt x="651" y="0"/>
                  </a:moveTo>
                  <a:cubicBezTo>
                    <a:pt x="0" y="0"/>
                    <a:pt x="0" y="0"/>
                    <a:pt x="0" y="0"/>
                  </a:cubicBezTo>
                  <a:cubicBezTo>
                    <a:pt x="0" y="143"/>
                    <a:pt x="0" y="143"/>
                    <a:pt x="0" y="143"/>
                  </a:cubicBezTo>
                  <a:cubicBezTo>
                    <a:pt x="651" y="143"/>
                    <a:pt x="651" y="143"/>
                    <a:pt x="651" y="143"/>
                  </a:cubicBezTo>
                  <a:cubicBezTo>
                    <a:pt x="651" y="143"/>
                    <a:pt x="632" y="120"/>
                    <a:pt x="632" y="68"/>
                  </a:cubicBezTo>
                  <a:cubicBezTo>
                    <a:pt x="632" y="23"/>
                    <a:pt x="651" y="0"/>
                    <a:pt x="651" y="0"/>
                  </a:cubicBezTo>
                  <a:close/>
                </a:path>
              </a:pathLst>
            </a:custGeom>
            <a:solidFill>
              <a:srgbClr val="F0F0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4" name="ïSļíďe"/>
            <p:cNvSpPr/>
            <p:nvPr/>
          </p:nvSpPr>
          <p:spPr bwMode="auto">
            <a:xfrm>
              <a:off x="5140326" y="4691063"/>
              <a:ext cx="153988" cy="268288"/>
            </a:xfrm>
            <a:custGeom>
              <a:avLst/>
              <a:gdLst>
                <a:gd name="T0" fmla="*/ 80 w 89"/>
                <a:gd name="T1" fmla="*/ 156 h 156"/>
                <a:gd name="T2" fmla="*/ 0 w 89"/>
                <a:gd name="T3" fmla="*/ 82 h 156"/>
                <a:gd name="T4" fmla="*/ 0 w 89"/>
                <a:gd name="T5" fmla="*/ 72 h 156"/>
                <a:gd name="T6" fmla="*/ 82 w 89"/>
                <a:gd name="T7" fmla="*/ 0 h 156"/>
                <a:gd name="T8" fmla="*/ 89 w 89"/>
                <a:gd name="T9" fmla="*/ 6 h 156"/>
                <a:gd name="T10" fmla="*/ 79 w 89"/>
                <a:gd name="T11" fmla="*/ 13 h 156"/>
                <a:gd name="T12" fmla="*/ 8 w 89"/>
                <a:gd name="T13" fmla="*/ 72 h 156"/>
                <a:gd name="T14" fmla="*/ 8 w 89"/>
                <a:gd name="T15" fmla="*/ 82 h 156"/>
                <a:gd name="T16" fmla="*/ 76 w 89"/>
                <a:gd name="T17" fmla="*/ 143 h 156"/>
                <a:gd name="T18" fmla="*/ 86 w 89"/>
                <a:gd name="T19" fmla="*/ 150 h 156"/>
                <a:gd name="T20" fmla="*/ 80 w 89"/>
                <a:gd name="T21"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56">
                  <a:moveTo>
                    <a:pt x="80" y="156"/>
                  </a:moveTo>
                  <a:cubicBezTo>
                    <a:pt x="35" y="156"/>
                    <a:pt x="0" y="123"/>
                    <a:pt x="0" y="82"/>
                  </a:cubicBezTo>
                  <a:cubicBezTo>
                    <a:pt x="0" y="72"/>
                    <a:pt x="0" y="72"/>
                    <a:pt x="0" y="72"/>
                  </a:cubicBezTo>
                  <a:cubicBezTo>
                    <a:pt x="0" y="32"/>
                    <a:pt x="36" y="0"/>
                    <a:pt x="82" y="0"/>
                  </a:cubicBezTo>
                  <a:cubicBezTo>
                    <a:pt x="86" y="0"/>
                    <a:pt x="89" y="2"/>
                    <a:pt x="89" y="6"/>
                  </a:cubicBezTo>
                  <a:cubicBezTo>
                    <a:pt x="89" y="10"/>
                    <a:pt x="84" y="13"/>
                    <a:pt x="79" y="13"/>
                  </a:cubicBezTo>
                  <a:cubicBezTo>
                    <a:pt x="41" y="13"/>
                    <a:pt x="8" y="39"/>
                    <a:pt x="8" y="72"/>
                  </a:cubicBezTo>
                  <a:cubicBezTo>
                    <a:pt x="8" y="82"/>
                    <a:pt x="8" y="82"/>
                    <a:pt x="8" y="82"/>
                  </a:cubicBezTo>
                  <a:cubicBezTo>
                    <a:pt x="8" y="116"/>
                    <a:pt x="39" y="143"/>
                    <a:pt x="76" y="143"/>
                  </a:cubicBezTo>
                  <a:cubicBezTo>
                    <a:pt x="81" y="143"/>
                    <a:pt x="86" y="146"/>
                    <a:pt x="86" y="150"/>
                  </a:cubicBezTo>
                  <a:cubicBezTo>
                    <a:pt x="86" y="153"/>
                    <a:pt x="84" y="156"/>
                    <a:pt x="80" y="156"/>
                  </a:cubicBezTo>
                  <a:close/>
                </a:path>
              </a:pathLst>
            </a:custGeom>
            <a:solidFill>
              <a:srgbClr val="A5A4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5" name="ïṣḷide"/>
            <p:cNvSpPr/>
            <p:nvPr/>
          </p:nvSpPr>
          <p:spPr bwMode="auto">
            <a:xfrm>
              <a:off x="5105401" y="4689475"/>
              <a:ext cx="1724025" cy="276225"/>
            </a:xfrm>
            <a:custGeom>
              <a:avLst/>
              <a:gdLst>
                <a:gd name="T0" fmla="*/ 1000 w 1000"/>
                <a:gd name="T1" fmla="*/ 160 h 160"/>
                <a:gd name="T2" fmla="*/ 87 w 1000"/>
                <a:gd name="T3" fmla="*/ 160 h 160"/>
                <a:gd name="T4" fmla="*/ 0 w 1000"/>
                <a:gd name="T5" fmla="*/ 81 h 160"/>
                <a:gd name="T6" fmla="*/ 0 w 1000"/>
                <a:gd name="T7" fmla="*/ 71 h 160"/>
                <a:gd name="T8" fmla="*/ 87 w 1000"/>
                <a:gd name="T9" fmla="*/ 0 h 160"/>
                <a:gd name="T10" fmla="*/ 1000 w 1000"/>
                <a:gd name="T11" fmla="*/ 0 h 160"/>
                <a:gd name="T12" fmla="*/ 1000 w 1000"/>
                <a:gd name="T13" fmla="*/ 16 h 160"/>
                <a:gd name="T14" fmla="*/ 87 w 1000"/>
                <a:gd name="T15" fmla="*/ 16 h 160"/>
                <a:gd name="T16" fmla="*/ 20 w 1000"/>
                <a:gd name="T17" fmla="*/ 71 h 160"/>
                <a:gd name="T18" fmla="*/ 20 w 1000"/>
                <a:gd name="T19" fmla="*/ 81 h 160"/>
                <a:gd name="T20" fmla="*/ 87 w 1000"/>
                <a:gd name="T21" fmla="*/ 148 h 160"/>
                <a:gd name="T22" fmla="*/ 1000 w 1000"/>
                <a:gd name="T23" fmla="*/ 148 h 160"/>
                <a:gd name="T24" fmla="*/ 1000 w 1000"/>
                <a:gd name="T25"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0" h="160">
                  <a:moveTo>
                    <a:pt x="1000" y="160"/>
                  </a:moveTo>
                  <a:cubicBezTo>
                    <a:pt x="87" y="160"/>
                    <a:pt x="87" y="160"/>
                    <a:pt x="87" y="160"/>
                  </a:cubicBezTo>
                  <a:cubicBezTo>
                    <a:pt x="41" y="160"/>
                    <a:pt x="0" y="123"/>
                    <a:pt x="0" y="81"/>
                  </a:cubicBezTo>
                  <a:cubicBezTo>
                    <a:pt x="0" y="71"/>
                    <a:pt x="0" y="71"/>
                    <a:pt x="0" y="71"/>
                  </a:cubicBezTo>
                  <a:cubicBezTo>
                    <a:pt x="0" y="31"/>
                    <a:pt x="38" y="0"/>
                    <a:pt x="87" y="0"/>
                  </a:cubicBezTo>
                  <a:cubicBezTo>
                    <a:pt x="1000" y="0"/>
                    <a:pt x="1000" y="0"/>
                    <a:pt x="1000" y="0"/>
                  </a:cubicBezTo>
                  <a:cubicBezTo>
                    <a:pt x="1000" y="16"/>
                    <a:pt x="1000" y="16"/>
                    <a:pt x="1000" y="16"/>
                  </a:cubicBezTo>
                  <a:cubicBezTo>
                    <a:pt x="87" y="16"/>
                    <a:pt x="87" y="16"/>
                    <a:pt x="87" y="16"/>
                  </a:cubicBezTo>
                  <a:cubicBezTo>
                    <a:pt x="59" y="16"/>
                    <a:pt x="20" y="50"/>
                    <a:pt x="20" y="71"/>
                  </a:cubicBezTo>
                  <a:cubicBezTo>
                    <a:pt x="20" y="81"/>
                    <a:pt x="20" y="81"/>
                    <a:pt x="20" y="81"/>
                  </a:cubicBezTo>
                  <a:cubicBezTo>
                    <a:pt x="20" y="115"/>
                    <a:pt x="50" y="148"/>
                    <a:pt x="87" y="148"/>
                  </a:cubicBezTo>
                  <a:cubicBezTo>
                    <a:pt x="1000" y="148"/>
                    <a:pt x="1000" y="148"/>
                    <a:pt x="1000" y="148"/>
                  </a:cubicBezTo>
                  <a:lnTo>
                    <a:pt x="1000" y="160"/>
                  </a:lnTo>
                  <a:close/>
                </a:path>
              </a:pathLst>
            </a:custGeom>
            <a:solidFill>
              <a:srgbClr val="C052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6" name="ïṥļiḋe"/>
            <p:cNvSpPr/>
            <p:nvPr/>
          </p:nvSpPr>
          <p:spPr bwMode="auto">
            <a:xfrm>
              <a:off x="5322889" y="5226050"/>
              <a:ext cx="520700" cy="220663"/>
            </a:xfrm>
            <a:custGeom>
              <a:avLst/>
              <a:gdLst>
                <a:gd name="T0" fmla="*/ 0 w 302"/>
                <a:gd name="T1" fmla="*/ 128 h 128"/>
                <a:gd name="T2" fmla="*/ 237 w 302"/>
                <a:gd name="T3" fmla="*/ 128 h 128"/>
                <a:gd name="T4" fmla="*/ 302 w 302"/>
                <a:gd name="T5" fmla="*/ 66 h 128"/>
                <a:gd name="T6" fmla="*/ 302 w 302"/>
                <a:gd name="T7" fmla="*/ 57 h 128"/>
                <a:gd name="T8" fmla="*/ 237 w 302"/>
                <a:gd name="T9" fmla="*/ 0 h 128"/>
                <a:gd name="T10" fmla="*/ 0 w 302"/>
                <a:gd name="T11" fmla="*/ 0 h 128"/>
                <a:gd name="T12" fmla="*/ 17 w 302"/>
                <a:gd name="T13" fmla="*/ 61 h 128"/>
                <a:gd name="T14" fmla="*/ 0 w 302"/>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128">
                  <a:moveTo>
                    <a:pt x="0" y="128"/>
                  </a:moveTo>
                  <a:cubicBezTo>
                    <a:pt x="237" y="128"/>
                    <a:pt x="237" y="128"/>
                    <a:pt x="237" y="128"/>
                  </a:cubicBezTo>
                  <a:cubicBezTo>
                    <a:pt x="274" y="128"/>
                    <a:pt x="302" y="99"/>
                    <a:pt x="302" y="66"/>
                  </a:cubicBezTo>
                  <a:cubicBezTo>
                    <a:pt x="302" y="57"/>
                    <a:pt x="302" y="57"/>
                    <a:pt x="302" y="57"/>
                  </a:cubicBezTo>
                  <a:cubicBezTo>
                    <a:pt x="302" y="24"/>
                    <a:pt x="274" y="0"/>
                    <a:pt x="237" y="0"/>
                  </a:cubicBezTo>
                  <a:cubicBezTo>
                    <a:pt x="0" y="0"/>
                    <a:pt x="0" y="0"/>
                    <a:pt x="0" y="0"/>
                  </a:cubicBezTo>
                  <a:cubicBezTo>
                    <a:pt x="0" y="0"/>
                    <a:pt x="17" y="21"/>
                    <a:pt x="17" y="61"/>
                  </a:cubicBezTo>
                  <a:cubicBezTo>
                    <a:pt x="17" y="107"/>
                    <a:pt x="0" y="128"/>
                    <a:pt x="0" y="128"/>
                  </a:cubicBezTo>
                  <a:close/>
                </a:path>
              </a:pathLst>
            </a:cu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7" name="ïŝḻidè"/>
            <p:cNvSpPr/>
            <p:nvPr/>
          </p:nvSpPr>
          <p:spPr bwMode="auto">
            <a:xfrm>
              <a:off x="5722939" y="5214938"/>
              <a:ext cx="85725" cy="236538"/>
            </a:xfrm>
            <a:custGeom>
              <a:avLst/>
              <a:gdLst>
                <a:gd name="T0" fmla="*/ 6 w 50"/>
                <a:gd name="T1" fmla="*/ 138 h 138"/>
                <a:gd name="T2" fmla="*/ 2 w 50"/>
                <a:gd name="T3" fmla="*/ 135 h 138"/>
                <a:gd name="T4" fmla="*/ 3 w 50"/>
                <a:gd name="T5" fmla="*/ 129 h 138"/>
                <a:gd name="T6" fmla="*/ 39 w 50"/>
                <a:gd name="T7" fmla="*/ 66 h 138"/>
                <a:gd name="T8" fmla="*/ 3 w 50"/>
                <a:gd name="T9" fmla="*/ 9 h 138"/>
                <a:gd name="T10" fmla="*/ 2 w 50"/>
                <a:gd name="T11" fmla="*/ 2 h 138"/>
                <a:gd name="T12" fmla="*/ 9 w 50"/>
                <a:gd name="T13" fmla="*/ 1 h 138"/>
                <a:gd name="T14" fmla="*/ 50 w 50"/>
                <a:gd name="T15" fmla="*/ 66 h 138"/>
                <a:gd name="T16" fmla="*/ 9 w 50"/>
                <a:gd name="T17" fmla="*/ 137 h 138"/>
                <a:gd name="T18" fmla="*/ 6 w 50"/>
                <a:gd name="T1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38">
                  <a:moveTo>
                    <a:pt x="6" y="138"/>
                  </a:moveTo>
                  <a:cubicBezTo>
                    <a:pt x="4" y="138"/>
                    <a:pt x="3" y="137"/>
                    <a:pt x="2" y="135"/>
                  </a:cubicBezTo>
                  <a:cubicBezTo>
                    <a:pt x="0" y="133"/>
                    <a:pt x="1" y="130"/>
                    <a:pt x="3" y="129"/>
                  </a:cubicBezTo>
                  <a:cubicBezTo>
                    <a:pt x="15" y="122"/>
                    <a:pt x="39" y="125"/>
                    <a:pt x="39" y="66"/>
                  </a:cubicBezTo>
                  <a:cubicBezTo>
                    <a:pt x="39" y="29"/>
                    <a:pt x="4" y="9"/>
                    <a:pt x="3" y="9"/>
                  </a:cubicBezTo>
                  <a:cubicBezTo>
                    <a:pt x="1" y="7"/>
                    <a:pt x="0" y="5"/>
                    <a:pt x="2" y="2"/>
                  </a:cubicBezTo>
                  <a:cubicBezTo>
                    <a:pt x="3" y="0"/>
                    <a:pt x="6" y="0"/>
                    <a:pt x="9" y="1"/>
                  </a:cubicBezTo>
                  <a:cubicBezTo>
                    <a:pt x="11" y="2"/>
                    <a:pt x="50" y="23"/>
                    <a:pt x="50" y="66"/>
                  </a:cubicBezTo>
                  <a:cubicBezTo>
                    <a:pt x="50" y="114"/>
                    <a:pt x="11" y="136"/>
                    <a:pt x="9" y="137"/>
                  </a:cubicBezTo>
                  <a:cubicBezTo>
                    <a:pt x="8" y="137"/>
                    <a:pt x="7" y="138"/>
                    <a:pt x="6" y="138"/>
                  </a:cubicBezTo>
                  <a:close/>
                </a:path>
              </a:pathLst>
            </a:custGeom>
            <a:solidFill>
              <a:srgbClr val="A5A4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8" name="iṥľíḍé"/>
            <p:cNvSpPr/>
            <p:nvPr/>
          </p:nvSpPr>
          <p:spPr bwMode="auto">
            <a:xfrm>
              <a:off x="5299076" y="5219700"/>
              <a:ext cx="1206500" cy="241300"/>
            </a:xfrm>
            <a:custGeom>
              <a:avLst/>
              <a:gdLst>
                <a:gd name="T0" fmla="*/ 624 w 700"/>
                <a:gd name="T1" fmla="*/ 0 h 140"/>
                <a:gd name="T2" fmla="*/ 0 w 700"/>
                <a:gd name="T3" fmla="*/ 0 h 140"/>
                <a:gd name="T4" fmla="*/ 0 w 700"/>
                <a:gd name="T5" fmla="*/ 8 h 140"/>
                <a:gd name="T6" fmla="*/ 269 w 700"/>
                <a:gd name="T7" fmla="*/ 8 h 140"/>
                <a:gd name="T8" fmla="*/ 295 w 700"/>
                <a:gd name="T9" fmla="*/ 61 h 140"/>
                <a:gd name="T10" fmla="*/ 264 w 700"/>
                <a:gd name="T11" fmla="*/ 124 h 140"/>
                <a:gd name="T12" fmla="*/ 0 w 700"/>
                <a:gd name="T13" fmla="*/ 124 h 140"/>
                <a:gd name="T14" fmla="*/ 0 w 700"/>
                <a:gd name="T15" fmla="*/ 140 h 140"/>
                <a:gd name="T16" fmla="*/ 624 w 700"/>
                <a:gd name="T17" fmla="*/ 140 h 140"/>
                <a:gd name="T18" fmla="*/ 700 w 700"/>
                <a:gd name="T19" fmla="*/ 68 h 140"/>
                <a:gd name="T20" fmla="*/ 700 w 700"/>
                <a:gd name="T21" fmla="*/ 59 h 140"/>
                <a:gd name="T22" fmla="*/ 624 w 700"/>
                <a:gd name="T2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0" h="140">
                  <a:moveTo>
                    <a:pt x="624" y="0"/>
                  </a:moveTo>
                  <a:cubicBezTo>
                    <a:pt x="0" y="0"/>
                    <a:pt x="0" y="0"/>
                    <a:pt x="0" y="0"/>
                  </a:cubicBezTo>
                  <a:cubicBezTo>
                    <a:pt x="0" y="8"/>
                    <a:pt x="0" y="8"/>
                    <a:pt x="0" y="8"/>
                  </a:cubicBezTo>
                  <a:cubicBezTo>
                    <a:pt x="269" y="8"/>
                    <a:pt x="269" y="8"/>
                    <a:pt x="269" y="8"/>
                  </a:cubicBezTo>
                  <a:cubicBezTo>
                    <a:pt x="280" y="20"/>
                    <a:pt x="295" y="36"/>
                    <a:pt x="295" y="61"/>
                  </a:cubicBezTo>
                  <a:cubicBezTo>
                    <a:pt x="295" y="94"/>
                    <a:pt x="276" y="116"/>
                    <a:pt x="264" y="124"/>
                  </a:cubicBezTo>
                  <a:cubicBezTo>
                    <a:pt x="0" y="124"/>
                    <a:pt x="0" y="124"/>
                    <a:pt x="0" y="124"/>
                  </a:cubicBezTo>
                  <a:cubicBezTo>
                    <a:pt x="0" y="140"/>
                    <a:pt x="0" y="140"/>
                    <a:pt x="0" y="140"/>
                  </a:cubicBezTo>
                  <a:cubicBezTo>
                    <a:pt x="624" y="140"/>
                    <a:pt x="624" y="140"/>
                    <a:pt x="624" y="140"/>
                  </a:cubicBezTo>
                  <a:cubicBezTo>
                    <a:pt x="665" y="140"/>
                    <a:pt x="700" y="114"/>
                    <a:pt x="700" y="68"/>
                  </a:cubicBezTo>
                  <a:cubicBezTo>
                    <a:pt x="700" y="59"/>
                    <a:pt x="700" y="59"/>
                    <a:pt x="700" y="59"/>
                  </a:cubicBezTo>
                  <a:cubicBezTo>
                    <a:pt x="700" y="23"/>
                    <a:pt x="668" y="0"/>
                    <a:pt x="624" y="0"/>
                  </a:cubicBezTo>
                  <a:close/>
                </a:path>
              </a:pathLst>
            </a:custGeom>
            <a:solidFill>
              <a:srgbClr val="C052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9" name="íṣḻíḍê"/>
            <p:cNvSpPr/>
            <p:nvPr/>
          </p:nvSpPr>
          <p:spPr bwMode="auto">
            <a:xfrm>
              <a:off x="5927726" y="5219700"/>
              <a:ext cx="104775" cy="241300"/>
            </a:xfrm>
            <a:custGeom>
              <a:avLst/>
              <a:gdLst>
                <a:gd name="T0" fmla="*/ 61 w 61"/>
                <a:gd name="T1" fmla="*/ 71 h 140"/>
                <a:gd name="T2" fmla="*/ 40 w 61"/>
                <a:gd name="T3" fmla="*/ 0 h 140"/>
                <a:gd name="T4" fmla="*/ 0 w 61"/>
                <a:gd name="T5" fmla="*/ 0 h 140"/>
                <a:gd name="T6" fmla="*/ 21 w 61"/>
                <a:gd name="T7" fmla="*/ 71 h 140"/>
                <a:gd name="T8" fmla="*/ 0 w 61"/>
                <a:gd name="T9" fmla="*/ 140 h 140"/>
                <a:gd name="T10" fmla="*/ 40 w 61"/>
                <a:gd name="T11" fmla="*/ 140 h 140"/>
                <a:gd name="T12" fmla="*/ 61 w 61"/>
                <a:gd name="T13" fmla="*/ 71 h 140"/>
              </a:gdLst>
              <a:ahLst/>
              <a:cxnLst>
                <a:cxn ang="0">
                  <a:pos x="T0" y="T1"/>
                </a:cxn>
                <a:cxn ang="0">
                  <a:pos x="T2" y="T3"/>
                </a:cxn>
                <a:cxn ang="0">
                  <a:pos x="T4" y="T5"/>
                </a:cxn>
                <a:cxn ang="0">
                  <a:pos x="T6" y="T7"/>
                </a:cxn>
                <a:cxn ang="0">
                  <a:pos x="T8" y="T9"/>
                </a:cxn>
                <a:cxn ang="0">
                  <a:pos x="T10" y="T11"/>
                </a:cxn>
                <a:cxn ang="0">
                  <a:pos x="T12" y="T13"/>
                </a:cxn>
              </a:cxnLst>
              <a:rect l="0" t="0" r="r" b="b"/>
              <a:pathLst>
                <a:path w="61" h="140">
                  <a:moveTo>
                    <a:pt x="61" y="71"/>
                  </a:moveTo>
                  <a:cubicBezTo>
                    <a:pt x="61" y="30"/>
                    <a:pt x="40" y="0"/>
                    <a:pt x="40" y="0"/>
                  </a:cubicBezTo>
                  <a:cubicBezTo>
                    <a:pt x="0" y="0"/>
                    <a:pt x="0" y="0"/>
                    <a:pt x="0" y="0"/>
                  </a:cubicBezTo>
                  <a:cubicBezTo>
                    <a:pt x="0" y="0"/>
                    <a:pt x="21" y="30"/>
                    <a:pt x="21" y="71"/>
                  </a:cubicBezTo>
                  <a:cubicBezTo>
                    <a:pt x="21" y="117"/>
                    <a:pt x="0" y="140"/>
                    <a:pt x="0" y="140"/>
                  </a:cubicBezTo>
                  <a:cubicBezTo>
                    <a:pt x="40" y="140"/>
                    <a:pt x="40" y="140"/>
                    <a:pt x="40" y="140"/>
                  </a:cubicBezTo>
                  <a:cubicBezTo>
                    <a:pt x="40" y="140"/>
                    <a:pt x="61" y="117"/>
                    <a:pt x="61" y="71"/>
                  </a:cubicBezTo>
                  <a:close/>
                </a:path>
              </a:pathLst>
            </a:custGeom>
            <a:solidFill>
              <a:srgbClr val="C0B9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0" name="íṥľiḓe"/>
            <p:cNvSpPr/>
            <p:nvPr/>
          </p:nvSpPr>
          <p:spPr bwMode="auto">
            <a:xfrm>
              <a:off x="6256339" y="5219700"/>
              <a:ext cx="107950" cy="241300"/>
            </a:xfrm>
            <a:custGeom>
              <a:avLst/>
              <a:gdLst>
                <a:gd name="T0" fmla="*/ 62 w 62"/>
                <a:gd name="T1" fmla="*/ 71 h 140"/>
                <a:gd name="T2" fmla="*/ 40 w 62"/>
                <a:gd name="T3" fmla="*/ 0 h 140"/>
                <a:gd name="T4" fmla="*/ 0 w 62"/>
                <a:gd name="T5" fmla="*/ 0 h 140"/>
                <a:gd name="T6" fmla="*/ 21 w 62"/>
                <a:gd name="T7" fmla="*/ 71 h 140"/>
                <a:gd name="T8" fmla="*/ 0 w 62"/>
                <a:gd name="T9" fmla="*/ 140 h 140"/>
                <a:gd name="T10" fmla="*/ 40 w 62"/>
                <a:gd name="T11" fmla="*/ 140 h 140"/>
                <a:gd name="T12" fmla="*/ 62 w 62"/>
                <a:gd name="T13" fmla="*/ 71 h 140"/>
              </a:gdLst>
              <a:ahLst/>
              <a:cxnLst>
                <a:cxn ang="0">
                  <a:pos x="T0" y="T1"/>
                </a:cxn>
                <a:cxn ang="0">
                  <a:pos x="T2" y="T3"/>
                </a:cxn>
                <a:cxn ang="0">
                  <a:pos x="T4" y="T5"/>
                </a:cxn>
                <a:cxn ang="0">
                  <a:pos x="T6" y="T7"/>
                </a:cxn>
                <a:cxn ang="0">
                  <a:pos x="T8" y="T9"/>
                </a:cxn>
                <a:cxn ang="0">
                  <a:pos x="T10" y="T11"/>
                </a:cxn>
                <a:cxn ang="0">
                  <a:pos x="T12" y="T13"/>
                </a:cxn>
              </a:cxnLst>
              <a:rect l="0" t="0" r="r" b="b"/>
              <a:pathLst>
                <a:path w="62" h="140">
                  <a:moveTo>
                    <a:pt x="62" y="71"/>
                  </a:moveTo>
                  <a:cubicBezTo>
                    <a:pt x="62" y="30"/>
                    <a:pt x="40" y="0"/>
                    <a:pt x="40" y="0"/>
                  </a:cubicBezTo>
                  <a:cubicBezTo>
                    <a:pt x="0" y="0"/>
                    <a:pt x="0" y="0"/>
                    <a:pt x="0" y="0"/>
                  </a:cubicBezTo>
                  <a:cubicBezTo>
                    <a:pt x="0" y="0"/>
                    <a:pt x="21" y="30"/>
                    <a:pt x="21" y="71"/>
                  </a:cubicBezTo>
                  <a:cubicBezTo>
                    <a:pt x="21" y="117"/>
                    <a:pt x="0" y="140"/>
                    <a:pt x="0" y="140"/>
                  </a:cubicBezTo>
                  <a:cubicBezTo>
                    <a:pt x="40" y="140"/>
                    <a:pt x="40" y="140"/>
                    <a:pt x="40" y="140"/>
                  </a:cubicBezTo>
                  <a:cubicBezTo>
                    <a:pt x="40" y="140"/>
                    <a:pt x="62" y="117"/>
                    <a:pt x="62" y="71"/>
                  </a:cubicBezTo>
                  <a:close/>
                </a:path>
              </a:pathLst>
            </a:custGeom>
            <a:solidFill>
              <a:srgbClr val="C0B9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1" name="ïṡḷîḑè"/>
            <p:cNvSpPr/>
            <p:nvPr/>
          </p:nvSpPr>
          <p:spPr bwMode="auto">
            <a:xfrm>
              <a:off x="5849939" y="3925888"/>
              <a:ext cx="500063" cy="152400"/>
            </a:xfrm>
            <a:custGeom>
              <a:avLst/>
              <a:gdLst>
                <a:gd name="T0" fmla="*/ 290 w 290"/>
                <a:gd name="T1" fmla="*/ 88 h 88"/>
                <a:gd name="T2" fmla="*/ 51 w 290"/>
                <a:gd name="T3" fmla="*/ 88 h 88"/>
                <a:gd name="T4" fmla="*/ 0 w 290"/>
                <a:gd name="T5" fmla="*/ 45 h 88"/>
                <a:gd name="T6" fmla="*/ 0 w 290"/>
                <a:gd name="T7" fmla="*/ 39 h 88"/>
                <a:gd name="T8" fmla="*/ 51 w 290"/>
                <a:gd name="T9" fmla="*/ 0 h 88"/>
                <a:gd name="T10" fmla="*/ 290 w 290"/>
                <a:gd name="T11" fmla="*/ 0 h 88"/>
                <a:gd name="T12" fmla="*/ 279 w 290"/>
                <a:gd name="T13" fmla="*/ 42 h 88"/>
                <a:gd name="T14" fmla="*/ 290 w 290"/>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88">
                  <a:moveTo>
                    <a:pt x="290" y="88"/>
                  </a:moveTo>
                  <a:cubicBezTo>
                    <a:pt x="51" y="88"/>
                    <a:pt x="51" y="88"/>
                    <a:pt x="51" y="88"/>
                  </a:cubicBezTo>
                  <a:cubicBezTo>
                    <a:pt x="25" y="88"/>
                    <a:pt x="0" y="67"/>
                    <a:pt x="0" y="45"/>
                  </a:cubicBezTo>
                  <a:cubicBezTo>
                    <a:pt x="0" y="39"/>
                    <a:pt x="0" y="39"/>
                    <a:pt x="0" y="39"/>
                  </a:cubicBezTo>
                  <a:cubicBezTo>
                    <a:pt x="0" y="17"/>
                    <a:pt x="25" y="0"/>
                    <a:pt x="51" y="0"/>
                  </a:cubicBezTo>
                  <a:cubicBezTo>
                    <a:pt x="290" y="0"/>
                    <a:pt x="290" y="0"/>
                    <a:pt x="290" y="0"/>
                  </a:cubicBezTo>
                  <a:cubicBezTo>
                    <a:pt x="290" y="0"/>
                    <a:pt x="279" y="15"/>
                    <a:pt x="279" y="42"/>
                  </a:cubicBezTo>
                  <a:cubicBezTo>
                    <a:pt x="279" y="73"/>
                    <a:pt x="290" y="88"/>
                    <a:pt x="290" y="88"/>
                  </a:cubicBezTo>
                  <a:close/>
                </a:path>
              </a:pathLst>
            </a:cu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2" name="î$ḻïḋê"/>
            <p:cNvSpPr/>
            <p:nvPr/>
          </p:nvSpPr>
          <p:spPr bwMode="auto">
            <a:xfrm>
              <a:off x="5422901" y="3925888"/>
              <a:ext cx="508000" cy="144463"/>
            </a:xfrm>
            <a:custGeom>
              <a:avLst/>
              <a:gdLst>
                <a:gd name="T0" fmla="*/ 295 w 295"/>
                <a:gd name="T1" fmla="*/ 84 h 84"/>
                <a:gd name="T2" fmla="*/ 47 w 295"/>
                <a:gd name="T3" fmla="*/ 84 h 84"/>
                <a:gd name="T4" fmla="*/ 0 w 295"/>
                <a:gd name="T5" fmla="*/ 44 h 84"/>
                <a:gd name="T6" fmla="*/ 0 w 295"/>
                <a:gd name="T7" fmla="*/ 38 h 84"/>
                <a:gd name="T8" fmla="*/ 47 w 295"/>
                <a:gd name="T9" fmla="*/ 0 h 84"/>
                <a:gd name="T10" fmla="*/ 295 w 295"/>
                <a:gd name="T11" fmla="*/ 0 h 84"/>
                <a:gd name="T12" fmla="*/ 269 w 295"/>
                <a:gd name="T13" fmla="*/ 40 h 84"/>
                <a:gd name="T14" fmla="*/ 295 w 295"/>
                <a:gd name="T15" fmla="*/ 8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 h="84">
                  <a:moveTo>
                    <a:pt x="295" y="84"/>
                  </a:moveTo>
                  <a:cubicBezTo>
                    <a:pt x="47" y="84"/>
                    <a:pt x="47" y="84"/>
                    <a:pt x="47" y="84"/>
                  </a:cubicBezTo>
                  <a:cubicBezTo>
                    <a:pt x="22" y="84"/>
                    <a:pt x="0" y="66"/>
                    <a:pt x="0" y="44"/>
                  </a:cubicBezTo>
                  <a:cubicBezTo>
                    <a:pt x="0" y="38"/>
                    <a:pt x="0" y="38"/>
                    <a:pt x="0" y="38"/>
                  </a:cubicBezTo>
                  <a:cubicBezTo>
                    <a:pt x="0" y="16"/>
                    <a:pt x="22" y="0"/>
                    <a:pt x="47" y="0"/>
                  </a:cubicBezTo>
                  <a:cubicBezTo>
                    <a:pt x="295" y="0"/>
                    <a:pt x="295" y="0"/>
                    <a:pt x="295" y="0"/>
                  </a:cubicBezTo>
                  <a:cubicBezTo>
                    <a:pt x="295" y="0"/>
                    <a:pt x="269" y="13"/>
                    <a:pt x="269" y="40"/>
                  </a:cubicBezTo>
                  <a:cubicBezTo>
                    <a:pt x="269" y="71"/>
                    <a:pt x="295" y="84"/>
                    <a:pt x="295" y="84"/>
                  </a:cubicBezTo>
                  <a:close/>
                </a:path>
              </a:pathLst>
            </a:custGeom>
            <a:solidFill>
              <a:srgbClr val="593F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3" name="ïŝḻiḋè"/>
            <p:cNvSpPr/>
            <p:nvPr/>
          </p:nvSpPr>
          <p:spPr bwMode="auto">
            <a:xfrm>
              <a:off x="5884864" y="3919538"/>
              <a:ext cx="58738" cy="158750"/>
            </a:xfrm>
            <a:custGeom>
              <a:avLst/>
              <a:gdLst>
                <a:gd name="T0" fmla="*/ 30 w 34"/>
                <a:gd name="T1" fmla="*/ 92 h 92"/>
                <a:gd name="T2" fmla="*/ 33 w 34"/>
                <a:gd name="T3" fmla="*/ 91 h 92"/>
                <a:gd name="T4" fmla="*/ 32 w 34"/>
                <a:gd name="T5" fmla="*/ 87 h 92"/>
                <a:gd name="T6" fmla="*/ 7 w 34"/>
                <a:gd name="T7" fmla="*/ 44 h 92"/>
                <a:gd name="T8" fmla="*/ 32 w 34"/>
                <a:gd name="T9" fmla="*/ 6 h 92"/>
                <a:gd name="T10" fmla="*/ 33 w 34"/>
                <a:gd name="T11" fmla="*/ 1 h 92"/>
                <a:gd name="T12" fmla="*/ 27 w 34"/>
                <a:gd name="T13" fmla="*/ 1 h 92"/>
                <a:gd name="T14" fmla="*/ 0 w 34"/>
                <a:gd name="T15" fmla="*/ 44 h 92"/>
                <a:gd name="T16" fmla="*/ 28 w 34"/>
                <a:gd name="T17" fmla="*/ 92 h 92"/>
                <a:gd name="T18" fmla="*/ 30 w 34"/>
                <a:gd name="T1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92">
                  <a:moveTo>
                    <a:pt x="30" y="92"/>
                  </a:moveTo>
                  <a:cubicBezTo>
                    <a:pt x="31" y="92"/>
                    <a:pt x="32" y="92"/>
                    <a:pt x="33" y="91"/>
                  </a:cubicBezTo>
                  <a:cubicBezTo>
                    <a:pt x="34" y="89"/>
                    <a:pt x="33" y="88"/>
                    <a:pt x="32" y="87"/>
                  </a:cubicBezTo>
                  <a:cubicBezTo>
                    <a:pt x="31" y="86"/>
                    <a:pt x="7" y="73"/>
                    <a:pt x="7" y="44"/>
                  </a:cubicBezTo>
                  <a:cubicBezTo>
                    <a:pt x="7" y="19"/>
                    <a:pt x="31" y="6"/>
                    <a:pt x="32" y="6"/>
                  </a:cubicBezTo>
                  <a:cubicBezTo>
                    <a:pt x="33" y="5"/>
                    <a:pt x="34" y="3"/>
                    <a:pt x="33" y="1"/>
                  </a:cubicBezTo>
                  <a:cubicBezTo>
                    <a:pt x="32" y="0"/>
                    <a:pt x="29" y="0"/>
                    <a:pt x="27" y="1"/>
                  </a:cubicBezTo>
                  <a:cubicBezTo>
                    <a:pt x="26" y="1"/>
                    <a:pt x="0" y="16"/>
                    <a:pt x="0" y="44"/>
                  </a:cubicBezTo>
                  <a:cubicBezTo>
                    <a:pt x="0" y="77"/>
                    <a:pt x="27" y="91"/>
                    <a:pt x="28" y="92"/>
                  </a:cubicBezTo>
                  <a:cubicBezTo>
                    <a:pt x="28" y="92"/>
                    <a:pt x="29" y="92"/>
                    <a:pt x="30" y="92"/>
                  </a:cubicBezTo>
                  <a:close/>
                </a:path>
              </a:pathLst>
            </a:custGeom>
            <a:solidFill>
              <a:srgbClr val="4A6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4" name="îṥliḓè"/>
            <p:cNvSpPr/>
            <p:nvPr/>
          </p:nvSpPr>
          <p:spPr bwMode="auto">
            <a:xfrm>
              <a:off x="5416551" y="3919538"/>
              <a:ext cx="950913" cy="165100"/>
            </a:xfrm>
            <a:custGeom>
              <a:avLst/>
              <a:gdLst>
                <a:gd name="T0" fmla="*/ 51 w 552"/>
                <a:gd name="T1" fmla="*/ 96 h 96"/>
                <a:gd name="T2" fmla="*/ 552 w 552"/>
                <a:gd name="T3" fmla="*/ 96 h 96"/>
                <a:gd name="T4" fmla="*/ 552 w 552"/>
                <a:gd name="T5" fmla="*/ 88 h 96"/>
                <a:gd name="T6" fmla="*/ 51 w 552"/>
                <a:gd name="T7" fmla="*/ 88 h 96"/>
                <a:gd name="T8" fmla="*/ 8 w 552"/>
                <a:gd name="T9" fmla="*/ 48 h 96"/>
                <a:gd name="T10" fmla="*/ 8 w 552"/>
                <a:gd name="T11" fmla="*/ 42 h 96"/>
                <a:gd name="T12" fmla="*/ 51 w 552"/>
                <a:gd name="T13" fmla="*/ 8 h 96"/>
                <a:gd name="T14" fmla="*/ 552 w 552"/>
                <a:gd name="T15" fmla="*/ 8 h 96"/>
                <a:gd name="T16" fmla="*/ 552 w 552"/>
                <a:gd name="T17" fmla="*/ 0 h 96"/>
                <a:gd name="T18" fmla="*/ 51 w 552"/>
                <a:gd name="T19" fmla="*/ 0 h 96"/>
                <a:gd name="T20" fmla="*/ 0 w 552"/>
                <a:gd name="T21" fmla="*/ 42 h 96"/>
                <a:gd name="T22" fmla="*/ 0 w 552"/>
                <a:gd name="T23" fmla="*/ 48 h 96"/>
                <a:gd name="T24" fmla="*/ 51 w 552"/>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2" h="96">
                  <a:moveTo>
                    <a:pt x="51" y="96"/>
                  </a:moveTo>
                  <a:cubicBezTo>
                    <a:pt x="552" y="96"/>
                    <a:pt x="552" y="96"/>
                    <a:pt x="552" y="96"/>
                  </a:cubicBezTo>
                  <a:cubicBezTo>
                    <a:pt x="552" y="88"/>
                    <a:pt x="552" y="88"/>
                    <a:pt x="552" y="88"/>
                  </a:cubicBezTo>
                  <a:cubicBezTo>
                    <a:pt x="51" y="88"/>
                    <a:pt x="51" y="88"/>
                    <a:pt x="51" y="88"/>
                  </a:cubicBezTo>
                  <a:cubicBezTo>
                    <a:pt x="30" y="88"/>
                    <a:pt x="8" y="68"/>
                    <a:pt x="8" y="48"/>
                  </a:cubicBezTo>
                  <a:cubicBezTo>
                    <a:pt x="8" y="42"/>
                    <a:pt x="8" y="42"/>
                    <a:pt x="8" y="42"/>
                  </a:cubicBezTo>
                  <a:cubicBezTo>
                    <a:pt x="8" y="23"/>
                    <a:pt x="29" y="8"/>
                    <a:pt x="51" y="8"/>
                  </a:cubicBezTo>
                  <a:cubicBezTo>
                    <a:pt x="552" y="8"/>
                    <a:pt x="552" y="8"/>
                    <a:pt x="552" y="8"/>
                  </a:cubicBezTo>
                  <a:cubicBezTo>
                    <a:pt x="552" y="0"/>
                    <a:pt x="552" y="0"/>
                    <a:pt x="552" y="0"/>
                  </a:cubicBezTo>
                  <a:cubicBezTo>
                    <a:pt x="51" y="0"/>
                    <a:pt x="51" y="0"/>
                    <a:pt x="51" y="0"/>
                  </a:cubicBezTo>
                  <a:cubicBezTo>
                    <a:pt x="22" y="0"/>
                    <a:pt x="0" y="17"/>
                    <a:pt x="0" y="42"/>
                  </a:cubicBezTo>
                  <a:cubicBezTo>
                    <a:pt x="0" y="48"/>
                    <a:pt x="0" y="48"/>
                    <a:pt x="0" y="48"/>
                  </a:cubicBezTo>
                  <a:cubicBezTo>
                    <a:pt x="0" y="74"/>
                    <a:pt x="24" y="96"/>
                    <a:pt x="51" y="96"/>
                  </a:cubicBezTo>
                  <a:close/>
                </a:path>
              </a:pathLst>
            </a:custGeom>
            <a:solidFill>
              <a:srgbClr val="593F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5" name="iṥ1îḓê"/>
            <p:cNvSpPr/>
            <p:nvPr/>
          </p:nvSpPr>
          <p:spPr bwMode="auto">
            <a:xfrm>
              <a:off x="5578476" y="3795713"/>
              <a:ext cx="527050" cy="123825"/>
            </a:xfrm>
            <a:custGeom>
              <a:avLst/>
              <a:gdLst>
                <a:gd name="T0" fmla="*/ 0 w 306"/>
                <a:gd name="T1" fmla="*/ 72 h 72"/>
                <a:gd name="T2" fmla="*/ 277 w 306"/>
                <a:gd name="T3" fmla="*/ 72 h 72"/>
                <a:gd name="T4" fmla="*/ 306 w 306"/>
                <a:gd name="T5" fmla="*/ 36 h 72"/>
                <a:gd name="T6" fmla="*/ 306 w 306"/>
                <a:gd name="T7" fmla="*/ 31 h 72"/>
                <a:gd name="T8" fmla="*/ 277 w 306"/>
                <a:gd name="T9" fmla="*/ 0 h 72"/>
                <a:gd name="T10" fmla="*/ 0 w 306"/>
                <a:gd name="T11" fmla="*/ 0 h 72"/>
                <a:gd name="T12" fmla="*/ 8 w 306"/>
                <a:gd name="T13" fmla="*/ 34 h 72"/>
                <a:gd name="T14" fmla="*/ 0 w 306"/>
                <a:gd name="T15" fmla="*/ 72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 h="72">
                  <a:moveTo>
                    <a:pt x="0" y="72"/>
                  </a:moveTo>
                  <a:cubicBezTo>
                    <a:pt x="277" y="72"/>
                    <a:pt x="277" y="72"/>
                    <a:pt x="277" y="72"/>
                  </a:cubicBezTo>
                  <a:cubicBezTo>
                    <a:pt x="294" y="72"/>
                    <a:pt x="306" y="53"/>
                    <a:pt x="306" y="36"/>
                  </a:cubicBezTo>
                  <a:cubicBezTo>
                    <a:pt x="306" y="31"/>
                    <a:pt x="306" y="31"/>
                    <a:pt x="306" y="31"/>
                  </a:cubicBezTo>
                  <a:cubicBezTo>
                    <a:pt x="306" y="14"/>
                    <a:pt x="294" y="0"/>
                    <a:pt x="277" y="0"/>
                  </a:cubicBezTo>
                  <a:cubicBezTo>
                    <a:pt x="0" y="0"/>
                    <a:pt x="0" y="0"/>
                    <a:pt x="0" y="0"/>
                  </a:cubicBezTo>
                  <a:cubicBezTo>
                    <a:pt x="0" y="0"/>
                    <a:pt x="8" y="13"/>
                    <a:pt x="8" y="34"/>
                  </a:cubicBezTo>
                  <a:cubicBezTo>
                    <a:pt x="8" y="59"/>
                    <a:pt x="0" y="72"/>
                    <a:pt x="0" y="72"/>
                  </a:cubicBezTo>
                  <a:close/>
                </a:path>
              </a:pathLst>
            </a:cu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6" name="ïṧḻïḋê"/>
            <p:cNvSpPr/>
            <p:nvPr/>
          </p:nvSpPr>
          <p:spPr bwMode="auto">
            <a:xfrm>
              <a:off x="6054726" y="3797300"/>
              <a:ext cx="34925" cy="119063"/>
            </a:xfrm>
            <a:custGeom>
              <a:avLst/>
              <a:gdLst>
                <a:gd name="T0" fmla="*/ 4 w 20"/>
                <a:gd name="T1" fmla="*/ 69 h 69"/>
                <a:gd name="T2" fmla="*/ 2 w 20"/>
                <a:gd name="T3" fmla="*/ 68 h 69"/>
                <a:gd name="T4" fmla="*/ 1 w 20"/>
                <a:gd name="T5" fmla="*/ 67 h 69"/>
                <a:gd name="T6" fmla="*/ 16 w 20"/>
                <a:gd name="T7" fmla="*/ 33 h 69"/>
                <a:gd name="T8" fmla="*/ 3 w 20"/>
                <a:gd name="T9" fmla="*/ 5 h 69"/>
                <a:gd name="T10" fmla="*/ 2 w 20"/>
                <a:gd name="T11" fmla="*/ 1 h 69"/>
                <a:gd name="T12" fmla="*/ 7 w 20"/>
                <a:gd name="T13" fmla="*/ 3 h 69"/>
                <a:gd name="T14" fmla="*/ 20 w 20"/>
                <a:gd name="T15" fmla="*/ 33 h 69"/>
                <a:gd name="T16" fmla="*/ 5 w 20"/>
                <a:gd name="T17" fmla="*/ 69 h 69"/>
                <a:gd name="T18" fmla="*/ 4 w 20"/>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9">
                  <a:moveTo>
                    <a:pt x="4" y="69"/>
                  </a:moveTo>
                  <a:cubicBezTo>
                    <a:pt x="3" y="69"/>
                    <a:pt x="3" y="69"/>
                    <a:pt x="2" y="68"/>
                  </a:cubicBezTo>
                  <a:cubicBezTo>
                    <a:pt x="2" y="67"/>
                    <a:pt x="0" y="67"/>
                    <a:pt x="1" y="67"/>
                  </a:cubicBezTo>
                  <a:cubicBezTo>
                    <a:pt x="2" y="66"/>
                    <a:pt x="16" y="55"/>
                    <a:pt x="16" y="33"/>
                  </a:cubicBezTo>
                  <a:cubicBezTo>
                    <a:pt x="16" y="15"/>
                    <a:pt x="3" y="5"/>
                    <a:pt x="3" y="5"/>
                  </a:cubicBezTo>
                  <a:cubicBezTo>
                    <a:pt x="2" y="4"/>
                    <a:pt x="2" y="2"/>
                    <a:pt x="2" y="1"/>
                  </a:cubicBezTo>
                  <a:cubicBezTo>
                    <a:pt x="3" y="0"/>
                    <a:pt x="6" y="2"/>
                    <a:pt x="7" y="3"/>
                  </a:cubicBezTo>
                  <a:cubicBezTo>
                    <a:pt x="7" y="3"/>
                    <a:pt x="20" y="12"/>
                    <a:pt x="20" y="33"/>
                  </a:cubicBezTo>
                  <a:cubicBezTo>
                    <a:pt x="20" y="58"/>
                    <a:pt x="6" y="69"/>
                    <a:pt x="5" y="69"/>
                  </a:cubicBezTo>
                  <a:lnTo>
                    <a:pt x="4" y="69"/>
                  </a:lnTo>
                  <a:close/>
                </a:path>
              </a:pathLst>
            </a:custGeom>
            <a:solidFill>
              <a:srgbClr val="4A6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7" name="îṩḻiḑe"/>
            <p:cNvSpPr/>
            <p:nvPr/>
          </p:nvSpPr>
          <p:spPr bwMode="auto">
            <a:xfrm>
              <a:off x="5568951" y="3786188"/>
              <a:ext cx="825500" cy="134938"/>
            </a:xfrm>
            <a:custGeom>
              <a:avLst/>
              <a:gdLst>
                <a:gd name="T0" fmla="*/ 447 w 479"/>
                <a:gd name="T1" fmla="*/ 0 h 78"/>
                <a:gd name="T2" fmla="*/ 0 w 479"/>
                <a:gd name="T3" fmla="*/ 0 h 78"/>
                <a:gd name="T4" fmla="*/ 0 w 479"/>
                <a:gd name="T5" fmla="*/ 12 h 78"/>
                <a:gd name="T6" fmla="*/ 291 w 479"/>
                <a:gd name="T7" fmla="*/ 12 h 78"/>
                <a:gd name="T8" fmla="*/ 301 w 479"/>
                <a:gd name="T9" fmla="*/ 40 h 78"/>
                <a:gd name="T10" fmla="*/ 290 w 479"/>
                <a:gd name="T11" fmla="*/ 72 h 78"/>
                <a:gd name="T12" fmla="*/ 0 w 479"/>
                <a:gd name="T13" fmla="*/ 72 h 78"/>
                <a:gd name="T14" fmla="*/ 0 w 479"/>
                <a:gd name="T15" fmla="*/ 78 h 78"/>
                <a:gd name="T16" fmla="*/ 284 w 479"/>
                <a:gd name="T17" fmla="*/ 78 h 78"/>
                <a:gd name="T18" fmla="*/ 447 w 479"/>
                <a:gd name="T19" fmla="*/ 78 h 78"/>
                <a:gd name="T20" fmla="*/ 447 w 479"/>
                <a:gd name="T21" fmla="*/ 78 h 78"/>
                <a:gd name="T22" fmla="*/ 448 w 479"/>
                <a:gd name="T23" fmla="*/ 78 h 78"/>
                <a:gd name="T24" fmla="*/ 479 w 479"/>
                <a:gd name="T25" fmla="*/ 41 h 78"/>
                <a:gd name="T26" fmla="*/ 479 w 479"/>
                <a:gd name="T27" fmla="*/ 36 h 78"/>
                <a:gd name="T28" fmla="*/ 447 w 479"/>
                <a:gd name="T2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78">
                  <a:moveTo>
                    <a:pt x="447" y="0"/>
                  </a:moveTo>
                  <a:cubicBezTo>
                    <a:pt x="0" y="0"/>
                    <a:pt x="0" y="0"/>
                    <a:pt x="0" y="0"/>
                  </a:cubicBezTo>
                  <a:cubicBezTo>
                    <a:pt x="0" y="12"/>
                    <a:pt x="0" y="12"/>
                    <a:pt x="0" y="12"/>
                  </a:cubicBezTo>
                  <a:cubicBezTo>
                    <a:pt x="291" y="12"/>
                    <a:pt x="291" y="12"/>
                    <a:pt x="291" y="12"/>
                  </a:cubicBezTo>
                  <a:cubicBezTo>
                    <a:pt x="295" y="18"/>
                    <a:pt x="301" y="27"/>
                    <a:pt x="301" y="40"/>
                  </a:cubicBezTo>
                  <a:cubicBezTo>
                    <a:pt x="301" y="55"/>
                    <a:pt x="295" y="66"/>
                    <a:pt x="290" y="72"/>
                  </a:cubicBezTo>
                  <a:cubicBezTo>
                    <a:pt x="0" y="72"/>
                    <a:pt x="0" y="72"/>
                    <a:pt x="0" y="72"/>
                  </a:cubicBezTo>
                  <a:cubicBezTo>
                    <a:pt x="0" y="78"/>
                    <a:pt x="0" y="78"/>
                    <a:pt x="0" y="78"/>
                  </a:cubicBezTo>
                  <a:cubicBezTo>
                    <a:pt x="284" y="78"/>
                    <a:pt x="284" y="78"/>
                    <a:pt x="284" y="78"/>
                  </a:cubicBezTo>
                  <a:cubicBezTo>
                    <a:pt x="447" y="78"/>
                    <a:pt x="447" y="78"/>
                    <a:pt x="447" y="78"/>
                  </a:cubicBezTo>
                  <a:cubicBezTo>
                    <a:pt x="447" y="78"/>
                    <a:pt x="447" y="78"/>
                    <a:pt x="447" y="78"/>
                  </a:cubicBezTo>
                  <a:cubicBezTo>
                    <a:pt x="448" y="78"/>
                    <a:pt x="448" y="78"/>
                    <a:pt x="448" y="78"/>
                  </a:cubicBezTo>
                  <a:cubicBezTo>
                    <a:pt x="466" y="77"/>
                    <a:pt x="479" y="61"/>
                    <a:pt x="479" y="41"/>
                  </a:cubicBezTo>
                  <a:cubicBezTo>
                    <a:pt x="479" y="36"/>
                    <a:pt x="479" y="36"/>
                    <a:pt x="479" y="36"/>
                  </a:cubicBezTo>
                  <a:cubicBezTo>
                    <a:pt x="479" y="16"/>
                    <a:pt x="467" y="0"/>
                    <a:pt x="447" y="0"/>
                  </a:cubicBezTo>
                  <a:close/>
                </a:path>
              </a:pathLst>
            </a:custGeom>
            <a:solidFill>
              <a:srgbClr val="DAC8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8" name="îṡľiḑê"/>
            <p:cNvSpPr/>
            <p:nvPr/>
          </p:nvSpPr>
          <p:spPr bwMode="auto">
            <a:xfrm>
              <a:off x="5216526" y="4965700"/>
              <a:ext cx="1460500" cy="254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2400"/>
            </a:p>
          </p:txBody>
        </p:sp>
        <p:sp>
          <p:nvSpPr>
            <p:cNvPr id="269" name="ïślïḍe"/>
            <p:cNvSpPr/>
            <p:nvPr/>
          </p:nvSpPr>
          <p:spPr bwMode="auto">
            <a:xfrm>
              <a:off x="5299076" y="4965700"/>
              <a:ext cx="47625" cy="254000"/>
            </a:xfrm>
            <a:prstGeom prst="rect">
              <a:avLst/>
            </a:prstGeom>
            <a:solidFill>
              <a:srgbClr val="EEEDC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2400"/>
            </a:p>
          </p:txBody>
        </p:sp>
        <p:sp>
          <p:nvSpPr>
            <p:cNvPr id="270" name="ïṧļíḍe"/>
            <p:cNvSpPr/>
            <p:nvPr/>
          </p:nvSpPr>
          <p:spPr bwMode="auto">
            <a:xfrm>
              <a:off x="5381626" y="4965700"/>
              <a:ext cx="61913" cy="254000"/>
            </a:xfrm>
            <a:prstGeom prst="rect">
              <a:avLst/>
            </a:prstGeom>
            <a:solidFill>
              <a:srgbClr val="EEEDC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2400"/>
            </a:p>
          </p:txBody>
        </p:sp>
        <p:sp>
          <p:nvSpPr>
            <p:cNvPr id="271" name="iSļidè"/>
            <p:cNvSpPr/>
            <p:nvPr/>
          </p:nvSpPr>
          <p:spPr bwMode="auto">
            <a:xfrm>
              <a:off x="5251451" y="4084638"/>
              <a:ext cx="1357313" cy="158750"/>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2400"/>
            </a:p>
          </p:txBody>
        </p:sp>
        <p:sp>
          <p:nvSpPr>
            <p:cNvPr id="272" name="ïSļiḑê"/>
            <p:cNvSpPr/>
            <p:nvPr/>
          </p:nvSpPr>
          <p:spPr bwMode="auto">
            <a:xfrm>
              <a:off x="6511926" y="4084638"/>
              <a:ext cx="55563" cy="158750"/>
            </a:xfrm>
            <a:prstGeom prst="rect">
              <a:avLst/>
            </a:prstGeom>
            <a:solidFill>
              <a:srgbClr val="EEEDC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2400"/>
            </a:p>
          </p:txBody>
        </p:sp>
        <p:sp>
          <p:nvSpPr>
            <p:cNvPr id="273" name="íṣḻiḍè"/>
            <p:cNvSpPr/>
            <p:nvPr/>
          </p:nvSpPr>
          <p:spPr bwMode="auto">
            <a:xfrm>
              <a:off x="6443664" y="4084638"/>
              <a:ext cx="53975" cy="158750"/>
            </a:xfrm>
            <a:prstGeom prst="rect">
              <a:avLst/>
            </a:prstGeom>
            <a:solidFill>
              <a:srgbClr val="EEEDC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2400"/>
            </a:p>
          </p:txBody>
        </p:sp>
        <p:sp>
          <p:nvSpPr>
            <p:cNvPr id="274" name="iSḻíḓè"/>
            <p:cNvSpPr/>
            <p:nvPr/>
          </p:nvSpPr>
          <p:spPr bwMode="auto">
            <a:xfrm>
              <a:off x="5602289" y="4524375"/>
              <a:ext cx="1082675" cy="158750"/>
            </a:xfrm>
            <a:custGeom>
              <a:avLst/>
              <a:gdLst>
                <a:gd name="T0" fmla="*/ 628 w 628"/>
                <a:gd name="T1" fmla="*/ 92 h 92"/>
                <a:gd name="T2" fmla="*/ 66 w 628"/>
                <a:gd name="T3" fmla="*/ 92 h 92"/>
                <a:gd name="T4" fmla="*/ 0 w 628"/>
                <a:gd name="T5" fmla="*/ 46 h 92"/>
                <a:gd name="T6" fmla="*/ 0 w 628"/>
                <a:gd name="T7" fmla="*/ 37 h 92"/>
                <a:gd name="T8" fmla="*/ 66 w 628"/>
                <a:gd name="T9" fmla="*/ 0 h 92"/>
                <a:gd name="T10" fmla="*/ 628 w 628"/>
                <a:gd name="T11" fmla="*/ 0 h 92"/>
                <a:gd name="T12" fmla="*/ 628 w 628"/>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628" h="92">
                  <a:moveTo>
                    <a:pt x="628" y="92"/>
                  </a:moveTo>
                  <a:cubicBezTo>
                    <a:pt x="66" y="92"/>
                    <a:pt x="66" y="92"/>
                    <a:pt x="66" y="92"/>
                  </a:cubicBezTo>
                  <a:cubicBezTo>
                    <a:pt x="29" y="92"/>
                    <a:pt x="0" y="77"/>
                    <a:pt x="0" y="46"/>
                  </a:cubicBezTo>
                  <a:cubicBezTo>
                    <a:pt x="0" y="37"/>
                    <a:pt x="0" y="37"/>
                    <a:pt x="0" y="37"/>
                  </a:cubicBezTo>
                  <a:cubicBezTo>
                    <a:pt x="0" y="5"/>
                    <a:pt x="29" y="0"/>
                    <a:pt x="66" y="0"/>
                  </a:cubicBezTo>
                  <a:cubicBezTo>
                    <a:pt x="628" y="0"/>
                    <a:pt x="628" y="0"/>
                    <a:pt x="628" y="0"/>
                  </a:cubicBezTo>
                  <a:lnTo>
                    <a:pt x="628" y="92"/>
                  </a:lnTo>
                  <a:close/>
                </a:path>
              </a:pathLst>
            </a:cu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75" name="îšľïďè"/>
            <p:cNvSpPr/>
            <p:nvPr/>
          </p:nvSpPr>
          <p:spPr bwMode="auto">
            <a:xfrm>
              <a:off x="6105526" y="4524375"/>
              <a:ext cx="633413" cy="158750"/>
            </a:xfrm>
            <a:custGeom>
              <a:avLst/>
              <a:gdLst>
                <a:gd name="T0" fmla="*/ 368 w 368"/>
                <a:gd name="T1" fmla="*/ 92 h 92"/>
                <a:gd name="T2" fmla="*/ 0 w 368"/>
                <a:gd name="T3" fmla="*/ 92 h 92"/>
                <a:gd name="T4" fmla="*/ 0 w 368"/>
                <a:gd name="T5" fmla="*/ 0 h 92"/>
                <a:gd name="T6" fmla="*/ 368 w 368"/>
                <a:gd name="T7" fmla="*/ 0 h 92"/>
                <a:gd name="T8" fmla="*/ 359 w 368"/>
                <a:gd name="T9" fmla="*/ 46 h 92"/>
                <a:gd name="T10" fmla="*/ 368 w 368"/>
                <a:gd name="T11" fmla="*/ 92 h 92"/>
              </a:gdLst>
              <a:ahLst/>
              <a:cxnLst>
                <a:cxn ang="0">
                  <a:pos x="T0" y="T1"/>
                </a:cxn>
                <a:cxn ang="0">
                  <a:pos x="T2" y="T3"/>
                </a:cxn>
                <a:cxn ang="0">
                  <a:pos x="T4" y="T5"/>
                </a:cxn>
                <a:cxn ang="0">
                  <a:pos x="T6" y="T7"/>
                </a:cxn>
                <a:cxn ang="0">
                  <a:pos x="T8" y="T9"/>
                </a:cxn>
                <a:cxn ang="0">
                  <a:pos x="T10" y="T11"/>
                </a:cxn>
              </a:cxnLst>
              <a:rect l="0" t="0" r="r" b="b"/>
              <a:pathLst>
                <a:path w="368" h="92">
                  <a:moveTo>
                    <a:pt x="368" y="92"/>
                  </a:moveTo>
                  <a:cubicBezTo>
                    <a:pt x="0" y="92"/>
                    <a:pt x="0" y="92"/>
                    <a:pt x="0" y="92"/>
                  </a:cubicBezTo>
                  <a:cubicBezTo>
                    <a:pt x="0" y="0"/>
                    <a:pt x="0" y="0"/>
                    <a:pt x="0" y="0"/>
                  </a:cubicBezTo>
                  <a:cubicBezTo>
                    <a:pt x="368" y="0"/>
                    <a:pt x="368" y="0"/>
                    <a:pt x="368" y="0"/>
                  </a:cubicBezTo>
                  <a:cubicBezTo>
                    <a:pt x="368" y="0"/>
                    <a:pt x="359" y="19"/>
                    <a:pt x="359" y="46"/>
                  </a:cubicBezTo>
                  <a:cubicBezTo>
                    <a:pt x="359" y="74"/>
                    <a:pt x="368" y="92"/>
                    <a:pt x="368" y="92"/>
                  </a:cubicBezTo>
                  <a:close/>
                </a:path>
              </a:pathLst>
            </a:custGeom>
            <a:solidFill>
              <a:srgbClr val="F0F0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76" name="iṡ1ïḓé"/>
            <p:cNvSpPr/>
            <p:nvPr/>
          </p:nvSpPr>
          <p:spPr bwMode="auto">
            <a:xfrm>
              <a:off x="5602289" y="4511675"/>
              <a:ext cx="1157288" cy="177800"/>
            </a:xfrm>
            <a:custGeom>
              <a:avLst/>
              <a:gdLst>
                <a:gd name="T0" fmla="*/ 68 w 672"/>
                <a:gd name="T1" fmla="*/ 104 h 104"/>
                <a:gd name="T2" fmla="*/ 672 w 672"/>
                <a:gd name="T3" fmla="*/ 104 h 104"/>
                <a:gd name="T4" fmla="*/ 672 w 672"/>
                <a:gd name="T5" fmla="*/ 96 h 104"/>
                <a:gd name="T6" fmla="*/ 68 w 672"/>
                <a:gd name="T7" fmla="*/ 96 h 104"/>
                <a:gd name="T8" fmla="*/ 8 w 672"/>
                <a:gd name="T9" fmla="*/ 54 h 104"/>
                <a:gd name="T10" fmla="*/ 8 w 672"/>
                <a:gd name="T11" fmla="*/ 45 h 104"/>
                <a:gd name="T12" fmla="*/ 68 w 672"/>
                <a:gd name="T13" fmla="*/ 12 h 104"/>
                <a:gd name="T14" fmla="*/ 672 w 672"/>
                <a:gd name="T15" fmla="*/ 12 h 104"/>
                <a:gd name="T16" fmla="*/ 672 w 672"/>
                <a:gd name="T17" fmla="*/ 0 h 104"/>
                <a:gd name="T18" fmla="*/ 68 w 672"/>
                <a:gd name="T19" fmla="*/ 0 h 104"/>
                <a:gd name="T20" fmla="*/ 0 w 672"/>
                <a:gd name="T21" fmla="*/ 45 h 104"/>
                <a:gd name="T22" fmla="*/ 0 w 672"/>
                <a:gd name="T23" fmla="*/ 54 h 104"/>
                <a:gd name="T24" fmla="*/ 68 w 672"/>
                <a:gd name="T25"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2" h="104">
                  <a:moveTo>
                    <a:pt x="68" y="104"/>
                  </a:moveTo>
                  <a:cubicBezTo>
                    <a:pt x="672" y="104"/>
                    <a:pt x="672" y="104"/>
                    <a:pt x="672" y="104"/>
                  </a:cubicBezTo>
                  <a:cubicBezTo>
                    <a:pt x="672" y="96"/>
                    <a:pt x="672" y="96"/>
                    <a:pt x="672" y="96"/>
                  </a:cubicBezTo>
                  <a:cubicBezTo>
                    <a:pt x="68" y="96"/>
                    <a:pt x="68" y="96"/>
                    <a:pt x="68" y="96"/>
                  </a:cubicBezTo>
                  <a:cubicBezTo>
                    <a:pt x="26" y="96"/>
                    <a:pt x="8" y="81"/>
                    <a:pt x="8" y="54"/>
                  </a:cubicBezTo>
                  <a:cubicBezTo>
                    <a:pt x="8" y="45"/>
                    <a:pt x="8" y="45"/>
                    <a:pt x="8" y="45"/>
                  </a:cubicBezTo>
                  <a:cubicBezTo>
                    <a:pt x="8" y="21"/>
                    <a:pt x="24" y="12"/>
                    <a:pt x="68" y="12"/>
                  </a:cubicBezTo>
                  <a:cubicBezTo>
                    <a:pt x="672" y="12"/>
                    <a:pt x="672" y="12"/>
                    <a:pt x="672" y="12"/>
                  </a:cubicBezTo>
                  <a:cubicBezTo>
                    <a:pt x="672" y="0"/>
                    <a:pt x="672" y="0"/>
                    <a:pt x="672" y="0"/>
                  </a:cubicBezTo>
                  <a:cubicBezTo>
                    <a:pt x="68" y="0"/>
                    <a:pt x="68" y="0"/>
                    <a:pt x="68" y="0"/>
                  </a:cubicBezTo>
                  <a:cubicBezTo>
                    <a:pt x="36" y="0"/>
                    <a:pt x="0" y="6"/>
                    <a:pt x="0" y="45"/>
                  </a:cubicBezTo>
                  <a:cubicBezTo>
                    <a:pt x="0" y="54"/>
                    <a:pt x="0" y="54"/>
                    <a:pt x="0" y="54"/>
                  </a:cubicBezTo>
                  <a:cubicBezTo>
                    <a:pt x="0" y="76"/>
                    <a:pt x="7" y="104"/>
                    <a:pt x="68" y="104"/>
                  </a:cubicBezTo>
                  <a:close/>
                </a:path>
              </a:pathLst>
            </a:custGeom>
            <a:solidFill>
              <a:srgbClr val="DAC8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77" name="îṩlïḋè"/>
            <p:cNvSpPr/>
            <p:nvPr/>
          </p:nvSpPr>
          <p:spPr bwMode="auto">
            <a:xfrm>
              <a:off x="7258051" y="1554163"/>
              <a:ext cx="79375" cy="115888"/>
            </a:xfrm>
            <a:prstGeom prst="ellipse">
              <a:avLst/>
            </a:pr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78" name="iṧḷíḍé"/>
            <p:cNvSpPr/>
            <p:nvPr/>
          </p:nvSpPr>
          <p:spPr bwMode="auto">
            <a:xfrm>
              <a:off x="6032501" y="1597025"/>
              <a:ext cx="404813" cy="96838"/>
            </a:xfrm>
            <a:custGeom>
              <a:avLst/>
              <a:gdLst>
                <a:gd name="T0" fmla="*/ 255 w 255"/>
                <a:gd name="T1" fmla="*/ 50 h 61"/>
                <a:gd name="T2" fmla="*/ 3 w 255"/>
                <a:gd name="T3" fmla="*/ 61 h 61"/>
                <a:gd name="T4" fmla="*/ 3 w 255"/>
                <a:gd name="T5" fmla="*/ 60 h 61"/>
                <a:gd name="T6" fmla="*/ 0 w 255"/>
                <a:gd name="T7" fmla="*/ 10 h 61"/>
                <a:gd name="T8" fmla="*/ 0 w 255"/>
                <a:gd name="T9" fmla="*/ 10 h 61"/>
                <a:gd name="T10" fmla="*/ 253 w 255"/>
                <a:gd name="T11" fmla="*/ 0 h 61"/>
                <a:gd name="T12" fmla="*/ 254 w 255"/>
                <a:gd name="T13" fmla="*/ 0 h 61"/>
                <a:gd name="T14" fmla="*/ 255 w 255"/>
                <a:gd name="T15" fmla="*/ 50 h 61"/>
                <a:gd name="T16" fmla="*/ 255 w 255"/>
                <a:gd name="T17" fmla="*/ 5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61">
                  <a:moveTo>
                    <a:pt x="255" y="50"/>
                  </a:moveTo>
                  <a:lnTo>
                    <a:pt x="3" y="61"/>
                  </a:lnTo>
                  <a:lnTo>
                    <a:pt x="3" y="60"/>
                  </a:lnTo>
                  <a:lnTo>
                    <a:pt x="0" y="10"/>
                  </a:lnTo>
                  <a:lnTo>
                    <a:pt x="0" y="10"/>
                  </a:lnTo>
                  <a:lnTo>
                    <a:pt x="253" y="0"/>
                  </a:lnTo>
                  <a:lnTo>
                    <a:pt x="254" y="0"/>
                  </a:lnTo>
                  <a:lnTo>
                    <a:pt x="255" y="50"/>
                  </a:lnTo>
                  <a:lnTo>
                    <a:pt x="255" y="50"/>
                  </a:lnTo>
                  <a:close/>
                </a:path>
              </a:pathLst>
            </a:custGeom>
            <a:solidFill>
              <a:srgbClr val="DAC8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79" name="iŝľiḋè"/>
            <p:cNvSpPr/>
            <p:nvPr/>
          </p:nvSpPr>
          <p:spPr bwMode="auto">
            <a:xfrm>
              <a:off x="6432551" y="1581150"/>
              <a:ext cx="290513" cy="100013"/>
            </a:xfrm>
            <a:custGeom>
              <a:avLst/>
              <a:gdLst>
                <a:gd name="T0" fmla="*/ 183 w 183"/>
                <a:gd name="T1" fmla="*/ 57 h 63"/>
                <a:gd name="T2" fmla="*/ 2 w 183"/>
                <a:gd name="T3" fmla="*/ 63 h 63"/>
                <a:gd name="T4" fmla="*/ 2 w 183"/>
                <a:gd name="T5" fmla="*/ 63 h 63"/>
                <a:gd name="T6" fmla="*/ 0 w 183"/>
                <a:gd name="T7" fmla="*/ 8 h 63"/>
                <a:gd name="T8" fmla="*/ 0 w 183"/>
                <a:gd name="T9" fmla="*/ 8 h 63"/>
                <a:gd name="T10" fmla="*/ 180 w 183"/>
                <a:gd name="T11" fmla="*/ 0 h 63"/>
                <a:gd name="T12" fmla="*/ 180 w 183"/>
                <a:gd name="T13" fmla="*/ 2 h 63"/>
                <a:gd name="T14" fmla="*/ 183 w 183"/>
                <a:gd name="T15" fmla="*/ 56 h 63"/>
                <a:gd name="T16" fmla="*/ 183 w 183"/>
                <a:gd name="T17" fmla="*/ 5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63">
                  <a:moveTo>
                    <a:pt x="183" y="57"/>
                  </a:moveTo>
                  <a:lnTo>
                    <a:pt x="2" y="63"/>
                  </a:lnTo>
                  <a:lnTo>
                    <a:pt x="2" y="63"/>
                  </a:lnTo>
                  <a:lnTo>
                    <a:pt x="0" y="8"/>
                  </a:lnTo>
                  <a:lnTo>
                    <a:pt x="0" y="8"/>
                  </a:lnTo>
                  <a:lnTo>
                    <a:pt x="180" y="0"/>
                  </a:lnTo>
                  <a:lnTo>
                    <a:pt x="180" y="2"/>
                  </a:lnTo>
                  <a:lnTo>
                    <a:pt x="183" y="56"/>
                  </a:lnTo>
                  <a:lnTo>
                    <a:pt x="183" y="57"/>
                  </a:lnTo>
                  <a:close/>
                </a:path>
              </a:pathLst>
            </a:custGeom>
            <a:solidFill>
              <a:srgbClr val="DAC8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0" name="işliḑe"/>
            <p:cNvSpPr/>
            <p:nvPr/>
          </p:nvSpPr>
          <p:spPr bwMode="auto">
            <a:xfrm>
              <a:off x="6726239" y="1563688"/>
              <a:ext cx="293688" cy="119063"/>
            </a:xfrm>
            <a:custGeom>
              <a:avLst/>
              <a:gdLst>
                <a:gd name="T0" fmla="*/ 182 w 185"/>
                <a:gd name="T1" fmla="*/ 68 h 75"/>
                <a:gd name="T2" fmla="*/ 3 w 185"/>
                <a:gd name="T3" fmla="*/ 75 h 75"/>
                <a:gd name="T4" fmla="*/ 2 w 185"/>
                <a:gd name="T5" fmla="*/ 74 h 75"/>
                <a:gd name="T6" fmla="*/ 0 w 185"/>
                <a:gd name="T7" fmla="*/ 9 h 75"/>
                <a:gd name="T8" fmla="*/ 0 w 185"/>
                <a:gd name="T9" fmla="*/ 8 h 75"/>
                <a:gd name="T10" fmla="*/ 180 w 185"/>
                <a:gd name="T11" fmla="*/ 2 h 75"/>
                <a:gd name="T12" fmla="*/ 185 w 185"/>
                <a:gd name="T13" fmla="*/ 0 h 75"/>
                <a:gd name="T14" fmla="*/ 182 w 185"/>
                <a:gd name="T15" fmla="*/ 68 h 75"/>
                <a:gd name="T16" fmla="*/ 182 w 185"/>
                <a:gd name="T1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75">
                  <a:moveTo>
                    <a:pt x="182" y="68"/>
                  </a:moveTo>
                  <a:lnTo>
                    <a:pt x="3" y="75"/>
                  </a:lnTo>
                  <a:lnTo>
                    <a:pt x="2" y="74"/>
                  </a:lnTo>
                  <a:lnTo>
                    <a:pt x="0" y="9"/>
                  </a:lnTo>
                  <a:lnTo>
                    <a:pt x="0" y="8"/>
                  </a:lnTo>
                  <a:lnTo>
                    <a:pt x="180" y="2"/>
                  </a:lnTo>
                  <a:lnTo>
                    <a:pt x="185" y="0"/>
                  </a:lnTo>
                  <a:lnTo>
                    <a:pt x="182" y="68"/>
                  </a:lnTo>
                  <a:lnTo>
                    <a:pt x="182" y="68"/>
                  </a:lnTo>
                  <a:close/>
                </a:path>
              </a:pathLst>
            </a:custGeom>
            <a:solidFill>
              <a:srgbClr val="DAC8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1" name="iS1iďe"/>
            <p:cNvSpPr/>
            <p:nvPr/>
          </p:nvSpPr>
          <p:spPr bwMode="auto">
            <a:xfrm>
              <a:off x="7016751" y="1546225"/>
              <a:ext cx="292100" cy="134938"/>
            </a:xfrm>
            <a:custGeom>
              <a:avLst/>
              <a:gdLst>
                <a:gd name="T0" fmla="*/ 184 w 184"/>
                <a:gd name="T1" fmla="*/ 79 h 85"/>
                <a:gd name="T2" fmla="*/ 3 w 184"/>
                <a:gd name="T3" fmla="*/ 85 h 85"/>
                <a:gd name="T4" fmla="*/ 3 w 184"/>
                <a:gd name="T5" fmla="*/ 85 h 85"/>
                <a:gd name="T6" fmla="*/ 0 w 184"/>
                <a:gd name="T7" fmla="*/ 7 h 85"/>
                <a:gd name="T8" fmla="*/ 0 w 184"/>
                <a:gd name="T9" fmla="*/ 7 h 85"/>
                <a:gd name="T10" fmla="*/ 180 w 184"/>
                <a:gd name="T11" fmla="*/ 0 h 85"/>
                <a:gd name="T12" fmla="*/ 180 w 184"/>
                <a:gd name="T13" fmla="*/ 0 h 85"/>
                <a:gd name="T14" fmla="*/ 184 w 184"/>
                <a:gd name="T15" fmla="*/ 78 h 85"/>
                <a:gd name="T16" fmla="*/ 184 w 184"/>
                <a:gd name="T17"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85">
                  <a:moveTo>
                    <a:pt x="184" y="79"/>
                  </a:moveTo>
                  <a:lnTo>
                    <a:pt x="3" y="85"/>
                  </a:lnTo>
                  <a:lnTo>
                    <a:pt x="3" y="85"/>
                  </a:lnTo>
                  <a:lnTo>
                    <a:pt x="0" y="7"/>
                  </a:lnTo>
                  <a:lnTo>
                    <a:pt x="0" y="7"/>
                  </a:lnTo>
                  <a:lnTo>
                    <a:pt x="180" y="0"/>
                  </a:lnTo>
                  <a:lnTo>
                    <a:pt x="180" y="0"/>
                  </a:lnTo>
                  <a:lnTo>
                    <a:pt x="184" y="78"/>
                  </a:lnTo>
                  <a:lnTo>
                    <a:pt x="184" y="79"/>
                  </a:lnTo>
                  <a:close/>
                </a:path>
              </a:pathLst>
            </a:custGeom>
            <a:solidFill>
              <a:srgbClr val="DAC8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2" name="ïṣḷíḍê"/>
            <p:cNvSpPr/>
            <p:nvPr/>
          </p:nvSpPr>
          <p:spPr bwMode="auto">
            <a:xfrm>
              <a:off x="6026151" y="1604963"/>
              <a:ext cx="14288" cy="90488"/>
            </a:xfrm>
            <a:custGeom>
              <a:avLst/>
              <a:gdLst>
                <a:gd name="T0" fmla="*/ 5 w 8"/>
                <a:gd name="T1" fmla="*/ 53 h 53"/>
                <a:gd name="T2" fmla="*/ 3 w 8"/>
                <a:gd name="T3" fmla="*/ 53 h 53"/>
                <a:gd name="T4" fmla="*/ 0 w 8"/>
                <a:gd name="T5" fmla="*/ 50 h 53"/>
                <a:gd name="T6" fmla="*/ 0 w 8"/>
                <a:gd name="T7" fmla="*/ 3 h 53"/>
                <a:gd name="T8" fmla="*/ 3 w 8"/>
                <a:gd name="T9" fmla="*/ 0 h 53"/>
                <a:gd name="T10" fmla="*/ 5 w 8"/>
                <a:gd name="T11" fmla="*/ 0 h 53"/>
                <a:gd name="T12" fmla="*/ 8 w 8"/>
                <a:gd name="T13" fmla="*/ 3 h 53"/>
                <a:gd name="T14" fmla="*/ 8 w 8"/>
                <a:gd name="T15" fmla="*/ 50 h 53"/>
                <a:gd name="T16" fmla="*/ 5 w 8"/>
                <a:gd name="T17"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3">
                  <a:moveTo>
                    <a:pt x="5" y="53"/>
                  </a:moveTo>
                  <a:cubicBezTo>
                    <a:pt x="3" y="53"/>
                    <a:pt x="3" y="53"/>
                    <a:pt x="3" y="53"/>
                  </a:cubicBezTo>
                  <a:cubicBezTo>
                    <a:pt x="2" y="53"/>
                    <a:pt x="0" y="52"/>
                    <a:pt x="0" y="50"/>
                  </a:cubicBezTo>
                  <a:cubicBezTo>
                    <a:pt x="0" y="3"/>
                    <a:pt x="0" y="3"/>
                    <a:pt x="0" y="3"/>
                  </a:cubicBezTo>
                  <a:cubicBezTo>
                    <a:pt x="0" y="1"/>
                    <a:pt x="2" y="0"/>
                    <a:pt x="3" y="0"/>
                  </a:cubicBezTo>
                  <a:cubicBezTo>
                    <a:pt x="5" y="0"/>
                    <a:pt x="5" y="0"/>
                    <a:pt x="5" y="0"/>
                  </a:cubicBezTo>
                  <a:cubicBezTo>
                    <a:pt x="7" y="0"/>
                    <a:pt x="8" y="1"/>
                    <a:pt x="8" y="3"/>
                  </a:cubicBezTo>
                  <a:cubicBezTo>
                    <a:pt x="8" y="50"/>
                    <a:pt x="8" y="50"/>
                    <a:pt x="8" y="50"/>
                  </a:cubicBezTo>
                  <a:cubicBezTo>
                    <a:pt x="8" y="52"/>
                    <a:pt x="7" y="53"/>
                    <a:pt x="5" y="53"/>
                  </a:cubicBezTo>
                  <a:close/>
                </a:path>
              </a:pathLst>
            </a:custGeom>
            <a:solidFill>
              <a:srgbClr val="DDD9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3" name="isḷídê"/>
            <p:cNvSpPr/>
            <p:nvPr/>
          </p:nvSpPr>
          <p:spPr bwMode="auto">
            <a:xfrm>
              <a:off x="6424614" y="1585913"/>
              <a:ext cx="12700" cy="104775"/>
            </a:xfrm>
            <a:custGeom>
              <a:avLst/>
              <a:gdLst>
                <a:gd name="T0" fmla="*/ 5 w 8"/>
                <a:gd name="T1" fmla="*/ 61 h 61"/>
                <a:gd name="T2" fmla="*/ 4 w 8"/>
                <a:gd name="T3" fmla="*/ 61 h 61"/>
                <a:gd name="T4" fmla="*/ 0 w 8"/>
                <a:gd name="T5" fmla="*/ 57 h 61"/>
                <a:gd name="T6" fmla="*/ 0 w 8"/>
                <a:gd name="T7" fmla="*/ 3 h 61"/>
                <a:gd name="T8" fmla="*/ 4 w 8"/>
                <a:gd name="T9" fmla="*/ 0 h 61"/>
                <a:gd name="T10" fmla="*/ 5 w 8"/>
                <a:gd name="T11" fmla="*/ 0 h 61"/>
                <a:gd name="T12" fmla="*/ 8 w 8"/>
                <a:gd name="T13" fmla="*/ 3 h 61"/>
                <a:gd name="T14" fmla="*/ 8 w 8"/>
                <a:gd name="T15" fmla="*/ 57 h 61"/>
                <a:gd name="T16" fmla="*/ 5 w 8"/>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1">
                  <a:moveTo>
                    <a:pt x="5" y="61"/>
                  </a:moveTo>
                  <a:cubicBezTo>
                    <a:pt x="4" y="61"/>
                    <a:pt x="4" y="61"/>
                    <a:pt x="4" y="61"/>
                  </a:cubicBezTo>
                  <a:cubicBezTo>
                    <a:pt x="2" y="61"/>
                    <a:pt x="0" y="59"/>
                    <a:pt x="0" y="57"/>
                  </a:cubicBezTo>
                  <a:cubicBezTo>
                    <a:pt x="0" y="3"/>
                    <a:pt x="0" y="3"/>
                    <a:pt x="0" y="3"/>
                  </a:cubicBezTo>
                  <a:cubicBezTo>
                    <a:pt x="0" y="2"/>
                    <a:pt x="2" y="0"/>
                    <a:pt x="4" y="0"/>
                  </a:cubicBezTo>
                  <a:cubicBezTo>
                    <a:pt x="5" y="0"/>
                    <a:pt x="5" y="0"/>
                    <a:pt x="5" y="0"/>
                  </a:cubicBezTo>
                  <a:cubicBezTo>
                    <a:pt x="7" y="0"/>
                    <a:pt x="8" y="2"/>
                    <a:pt x="8" y="3"/>
                  </a:cubicBezTo>
                  <a:cubicBezTo>
                    <a:pt x="8" y="57"/>
                    <a:pt x="8" y="57"/>
                    <a:pt x="8" y="57"/>
                  </a:cubicBezTo>
                  <a:cubicBezTo>
                    <a:pt x="8" y="59"/>
                    <a:pt x="7" y="61"/>
                    <a:pt x="5" y="61"/>
                  </a:cubicBezTo>
                  <a:close/>
                </a:path>
              </a:pathLst>
            </a:custGeom>
            <a:solidFill>
              <a:srgbClr val="DDD9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4" name="î$ľîḑe"/>
            <p:cNvSpPr/>
            <p:nvPr/>
          </p:nvSpPr>
          <p:spPr bwMode="auto">
            <a:xfrm>
              <a:off x="6716714" y="1570038"/>
              <a:ext cx="15875" cy="120650"/>
            </a:xfrm>
            <a:custGeom>
              <a:avLst/>
              <a:gdLst>
                <a:gd name="T0" fmla="*/ 5 w 9"/>
                <a:gd name="T1" fmla="*/ 70 h 70"/>
                <a:gd name="T2" fmla="*/ 4 w 9"/>
                <a:gd name="T3" fmla="*/ 70 h 70"/>
                <a:gd name="T4" fmla="*/ 0 w 9"/>
                <a:gd name="T5" fmla="*/ 66 h 70"/>
                <a:gd name="T6" fmla="*/ 0 w 9"/>
                <a:gd name="T7" fmla="*/ 3 h 70"/>
                <a:gd name="T8" fmla="*/ 4 w 9"/>
                <a:gd name="T9" fmla="*/ 0 h 70"/>
                <a:gd name="T10" fmla="*/ 5 w 9"/>
                <a:gd name="T11" fmla="*/ 0 h 70"/>
                <a:gd name="T12" fmla="*/ 9 w 9"/>
                <a:gd name="T13" fmla="*/ 3 h 70"/>
                <a:gd name="T14" fmla="*/ 9 w 9"/>
                <a:gd name="T15" fmla="*/ 66 h 70"/>
                <a:gd name="T16" fmla="*/ 5 w 9"/>
                <a:gd name="T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0">
                  <a:moveTo>
                    <a:pt x="5" y="70"/>
                  </a:moveTo>
                  <a:cubicBezTo>
                    <a:pt x="4" y="70"/>
                    <a:pt x="4" y="70"/>
                    <a:pt x="4" y="70"/>
                  </a:cubicBezTo>
                  <a:cubicBezTo>
                    <a:pt x="2" y="70"/>
                    <a:pt x="0" y="68"/>
                    <a:pt x="0" y="66"/>
                  </a:cubicBezTo>
                  <a:cubicBezTo>
                    <a:pt x="0" y="3"/>
                    <a:pt x="0" y="3"/>
                    <a:pt x="0" y="3"/>
                  </a:cubicBezTo>
                  <a:cubicBezTo>
                    <a:pt x="0" y="1"/>
                    <a:pt x="2" y="0"/>
                    <a:pt x="4" y="0"/>
                  </a:cubicBezTo>
                  <a:cubicBezTo>
                    <a:pt x="5" y="0"/>
                    <a:pt x="5" y="0"/>
                    <a:pt x="5" y="0"/>
                  </a:cubicBezTo>
                  <a:cubicBezTo>
                    <a:pt x="7" y="0"/>
                    <a:pt x="9" y="1"/>
                    <a:pt x="9" y="3"/>
                  </a:cubicBezTo>
                  <a:cubicBezTo>
                    <a:pt x="9" y="66"/>
                    <a:pt x="9" y="66"/>
                    <a:pt x="9" y="66"/>
                  </a:cubicBezTo>
                  <a:cubicBezTo>
                    <a:pt x="9" y="68"/>
                    <a:pt x="7" y="70"/>
                    <a:pt x="5" y="70"/>
                  </a:cubicBezTo>
                  <a:close/>
                </a:path>
              </a:pathLst>
            </a:custGeom>
            <a:solidFill>
              <a:srgbClr val="DDD9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5" name="ïS1îḓê"/>
            <p:cNvSpPr/>
            <p:nvPr/>
          </p:nvSpPr>
          <p:spPr bwMode="auto">
            <a:xfrm>
              <a:off x="7011989" y="1549400"/>
              <a:ext cx="14288" cy="139700"/>
            </a:xfrm>
            <a:custGeom>
              <a:avLst/>
              <a:gdLst>
                <a:gd name="T0" fmla="*/ 3 w 8"/>
                <a:gd name="T1" fmla="*/ 81 h 81"/>
                <a:gd name="T2" fmla="*/ 5 w 8"/>
                <a:gd name="T3" fmla="*/ 81 h 81"/>
                <a:gd name="T4" fmla="*/ 8 w 8"/>
                <a:gd name="T5" fmla="*/ 77 h 81"/>
                <a:gd name="T6" fmla="*/ 8 w 8"/>
                <a:gd name="T7" fmla="*/ 4 h 81"/>
                <a:gd name="T8" fmla="*/ 5 w 8"/>
                <a:gd name="T9" fmla="*/ 0 h 81"/>
                <a:gd name="T10" fmla="*/ 3 w 8"/>
                <a:gd name="T11" fmla="*/ 0 h 81"/>
                <a:gd name="T12" fmla="*/ 0 w 8"/>
                <a:gd name="T13" fmla="*/ 4 h 81"/>
                <a:gd name="T14" fmla="*/ 0 w 8"/>
                <a:gd name="T15" fmla="*/ 77 h 81"/>
                <a:gd name="T16" fmla="*/ 3 w 8"/>
                <a:gd name="T1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1">
                  <a:moveTo>
                    <a:pt x="3" y="81"/>
                  </a:moveTo>
                  <a:cubicBezTo>
                    <a:pt x="5" y="81"/>
                    <a:pt x="5" y="81"/>
                    <a:pt x="5" y="81"/>
                  </a:cubicBezTo>
                  <a:cubicBezTo>
                    <a:pt x="6" y="81"/>
                    <a:pt x="8" y="79"/>
                    <a:pt x="8" y="77"/>
                  </a:cubicBezTo>
                  <a:cubicBezTo>
                    <a:pt x="8" y="4"/>
                    <a:pt x="8" y="4"/>
                    <a:pt x="8" y="4"/>
                  </a:cubicBezTo>
                  <a:cubicBezTo>
                    <a:pt x="8" y="2"/>
                    <a:pt x="6" y="0"/>
                    <a:pt x="5" y="0"/>
                  </a:cubicBezTo>
                  <a:cubicBezTo>
                    <a:pt x="3" y="0"/>
                    <a:pt x="3" y="0"/>
                    <a:pt x="3" y="0"/>
                  </a:cubicBezTo>
                  <a:cubicBezTo>
                    <a:pt x="1" y="0"/>
                    <a:pt x="0" y="2"/>
                    <a:pt x="0" y="4"/>
                  </a:cubicBezTo>
                  <a:cubicBezTo>
                    <a:pt x="0" y="77"/>
                    <a:pt x="0" y="77"/>
                    <a:pt x="0" y="77"/>
                  </a:cubicBezTo>
                  <a:cubicBezTo>
                    <a:pt x="0" y="79"/>
                    <a:pt x="1" y="81"/>
                    <a:pt x="3" y="81"/>
                  </a:cubicBezTo>
                  <a:close/>
                </a:path>
              </a:pathLst>
            </a:custGeom>
            <a:solidFill>
              <a:srgbClr val="DDD9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6" name="íṥḻiďe"/>
            <p:cNvSpPr/>
            <p:nvPr/>
          </p:nvSpPr>
          <p:spPr bwMode="auto">
            <a:xfrm>
              <a:off x="7302501" y="1539875"/>
              <a:ext cx="14288" cy="141288"/>
            </a:xfrm>
            <a:custGeom>
              <a:avLst/>
              <a:gdLst>
                <a:gd name="T0" fmla="*/ 4 w 8"/>
                <a:gd name="T1" fmla="*/ 82 h 82"/>
                <a:gd name="T2" fmla="*/ 3 w 8"/>
                <a:gd name="T3" fmla="*/ 82 h 82"/>
                <a:gd name="T4" fmla="*/ 0 w 8"/>
                <a:gd name="T5" fmla="*/ 79 h 82"/>
                <a:gd name="T6" fmla="*/ 0 w 8"/>
                <a:gd name="T7" fmla="*/ 3 h 82"/>
                <a:gd name="T8" fmla="*/ 3 w 8"/>
                <a:gd name="T9" fmla="*/ 0 h 82"/>
                <a:gd name="T10" fmla="*/ 4 w 8"/>
                <a:gd name="T11" fmla="*/ 0 h 82"/>
                <a:gd name="T12" fmla="*/ 8 w 8"/>
                <a:gd name="T13" fmla="*/ 3 h 82"/>
                <a:gd name="T14" fmla="*/ 8 w 8"/>
                <a:gd name="T15" fmla="*/ 79 h 82"/>
                <a:gd name="T16" fmla="*/ 4 w 8"/>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2">
                  <a:moveTo>
                    <a:pt x="4" y="82"/>
                  </a:moveTo>
                  <a:cubicBezTo>
                    <a:pt x="3" y="82"/>
                    <a:pt x="3" y="82"/>
                    <a:pt x="3" y="82"/>
                  </a:cubicBezTo>
                  <a:cubicBezTo>
                    <a:pt x="1" y="82"/>
                    <a:pt x="0" y="81"/>
                    <a:pt x="0" y="79"/>
                  </a:cubicBezTo>
                  <a:cubicBezTo>
                    <a:pt x="0" y="3"/>
                    <a:pt x="0" y="3"/>
                    <a:pt x="0" y="3"/>
                  </a:cubicBezTo>
                  <a:cubicBezTo>
                    <a:pt x="0" y="1"/>
                    <a:pt x="1" y="0"/>
                    <a:pt x="3" y="0"/>
                  </a:cubicBezTo>
                  <a:cubicBezTo>
                    <a:pt x="4" y="0"/>
                    <a:pt x="4" y="0"/>
                    <a:pt x="4" y="0"/>
                  </a:cubicBezTo>
                  <a:cubicBezTo>
                    <a:pt x="6" y="0"/>
                    <a:pt x="8" y="1"/>
                    <a:pt x="8" y="3"/>
                  </a:cubicBezTo>
                  <a:cubicBezTo>
                    <a:pt x="8" y="79"/>
                    <a:pt x="8" y="79"/>
                    <a:pt x="8" y="79"/>
                  </a:cubicBezTo>
                  <a:cubicBezTo>
                    <a:pt x="8" y="81"/>
                    <a:pt x="6" y="82"/>
                    <a:pt x="4" y="82"/>
                  </a:cubicBezTo>
                  <a:close/>
                </a:path>
              </a:pathLst>
            </a:custGeom>
            <a:solidFill>
              <a:srgbClr val="DDD9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7" name="íSḷíḑê"/>
            <p:cNvSpPr/>
            <p:nvPr/>
          </p:nvSpPr>
          <p:spPr bwMode="auto">
            <a:xfrm>
              <a:off x="5697539" y="1866900"/>
              <a:ext cx="161925" cy="273050"/>
            </a:xfrm>
            <a:custGeom>
              <a:avLst/>
              <a:gdLst>
                <a:gd name="T0" fmla="*/ 58 w 94"/>
                <a:gd name="T1" fmla="*/ 0 h 158"/>
                <a:gd name="T2" fmla="*/ 58 w 94"/>
                <a:gd name="T3" fmla="*/ 68 h 158"/>
                <a:gd name="T4" fmla="*/ 58 w 94"/>
                <a:gd name="T5" fmla="*/ 68 h 158"/>
                <a:gd name="T6" fmla="*/ 65 w 94"/>
                <a:gd name="T7" fmla="*/ 70 h 158"/>
                <a:gd name="T8" fmla="*/ 74 w 94"/>
                <a:gd name="T9" fmla="*/ 69 h 158"/>
                <a:gd name="T10" fmla="*/ 94 w 94"/>
                <a:gd name="T11" fmla="*/ 118 h 158"/>
                <a:gd name="T12" fmla="*/ 76 w 94"/>
                <a:gd name="T13" fmla="*/ 66 h 158"/>
                <a:gd name="T14" fmla="*/ 77 w 94"/>
                <a:gd name="T15" fmla="*/ 65 h 158"/>
                <a:gd name="T16" fmla="*/ 84 w 94"/>
                <a:gd name="T17" fmla="*/ 114 h 158"/>
                <a:gd name="T18" fmla="*/ 90 w 94"/>
                <a:gd name="T19" fmla="*/ 8 h 158"/>
                <a:gd name="T20" fmla="*/ 58 w 94"/>
                <a:gd name="T2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58">
                  <a:moveTo>
                    <a:pt x="58" y="0"/>
                  </a:moveTo>
                  <a:cubicBezTo>
                    <a:pt x="58" y="0"/>
                    <a:pt x="0" y="158"/>
                    <a:pt x="58" y="68"/>
                  </a:cubicBezTo>
                  <a:cubicBezTo>
                    <a:pt x="58" y="68"/>
                    <a:pt x="58" y="68"/>
                    <a:pt x="58" y="68"/>
                  </a:cubicBezTo>
                  <a:cubicBezTo>
                    <a:pt x="61" y="68"/>
                    <a:pt x="63" y="69"/>
                    <a:pt x="65" y="70"/>
                  </a:cubicBezTo>
                  <a:cubicBezTo>
                    <a:pt x="68" y="69"/>
                    <a:pt x="71" y="68"/>
                    <a:pt x="74" y="69"/>
                  </a:cubicBezTo>
                  <a:cubicBezTo>
                    <a:pt x="74" y="68"/>
                    <a:pt x="93" y="118"/>
                    <a:pt x="94" y="118"/>
                  </a:cubicBezTo>
                  <a:cubicBezTo>
                    <a:pt x="76" y="66"/>
                    <a:pt x="76" y="66"/>
                    <a:pt x="76" y="66"/>
                  </a:cubicBezTo>
                  <a:cubicBezTo>
                    <a:pt x="76" y="66"/>
                    <a:pt x="77" y="65"/>
                    <a:pt x="77" y="65"/>
                  </a:cubicBezTo>
                  <a:cubicBezTo>
                    <a:pt x="76" y="63"/>
                    <a:pt x="85" y="117"/>
                    <a:pt x="84" y="114"/>
                  </a:cubicBezTo>
                  <a:cubicBezTo>
                    <a:pt x="85" y="103"/>
                    <a:pt x="90" y="8"/>
                    <a:pt x="90" y="8"/>
                  </a:cubicBezTo>
                  <a:cubicBezTo>
                    <a:pt x="61" y="3"/>
                    <a:pt x="58" y="0"/>
                    <a:pt x="58" y="0"/>
                  </a:cubicBezTo>
                  <a:close/>
                </a:path>
              </a:pathLst>
            </a:cu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8" name="ïṧlîďe"/>
            <p:cNvSpPr/>
            <p:nvPr/>
          </p:nvSpPr>
          <p:spPr bwMode="auto">
            <a:xfrm>
              <a:off x="6307139" y="1616075"/>
              <a:ext cx="214313" cy="384175"/>
            </a:xfrm>
            <a:custGeom>
              <a:avLst/>
              <a:gdLst>
                <a:gd name="T0" fmla="*/ 66 w 124"/>
                <a:gd name="T1" fmla="*/ 17 h 223"/>
                <a:gd name="T2" fmla="*/ 60 w 124"/>
                <a:gd name="T3" fmla="*/ 26 h 223"/>
                <a:gd name="T4" fmla="*/ 45 w 124"/>
                <a:gd name="T5" fmla="*/ 37 h 223"/>
                <a:gd name="T6" fmla="*/ 42 w 124"/>
                <a:gd name="T7" fmla="*/ 37 h 223"/>
                <a:gd name="T8" fmla="*/ 33 w 124"/>
                <a:gd name="T9" fmla="*/ 38 h 223"/>
                <a:gd name="T10" fmla="*/ 29 w 124"/>
                <a:gd name="T11" fmla="*/ 38 h 223"/>
                <a:gd name="T12" fmla="*/ 26 w 124"/>
                <a:gd name="T13" fmla="*/ 38 h 223"/>
                <a:gd name="T14" fmla="*/ 24 w 124"/>
                <a:gd name="T15" fmla="*/ 38 h 223"/>
                <a:gd name="T16" fmla="*/ 36 w 124"/>
                <a:gd name="T17" fmla="*/ 65 h 223"/>
                <a:gd name="T18" fmla="*/ 62 w 124"/>
                <a:gd name="T19" fmla="*/ 97 h 223"/>
                <a:gd name="T20" fmla="*/ 23 w 124"/>
                <a:gd name="T21" fmla="*/ 195 h 223"/>
                <a:gd name="T22" fmla="*/ 66 w 124"/>
                <a:gd name="T23" fmla="*/ 216 h 223"/>
                <a:gd name="T24" fmla="*/ 99 w 124"/>
                <a:gd name="T25" fmla="*/ 109 h 223"/>
                <a:gd name="T26" fmla="*/ 123 w 124"/>
                <a:gd name="T27" fmla="*/ 39 h 223"/>
                <a:gd name="T28" fmla="*/ 66 w 124"/>
                <a:gd name="T29" fmla="*/ 1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223">
                  <a:moveTo>
                    <a:pt x="66" y="17"/>
                  </a:moveTo>
                  <a:cubicBezTo>
                    <a:pt x="65" y="20"/>
                    <a:pt x="63" y="23"/>
                    <a:pt x="60" y="26"/>
                  </a:cubicBezTo>
                  <a:cubicBezTo>
                    <a:pt x="56" y="32"/>
                    <a:pt x="48" y="37"/>
                    <a:pt x="45" y="37"/>
                  </a:cubicBezTo>
                  <a:cubicBezTo>
                    <a:pt x="44" y="38"/>
                    <a:pt x="43" y="37"/>
                    <a:pt x="42" y="37"/>
                  </a:cubicBezTo>
                  <a:cubicBezTo>
                    <a:pt x="40" y="38"/>
                    <a:pt x="37" y="38"/>
                    <a:pt x="33" y="38"/>
                  </a:cubicBezTo>
                  <a:cubicBezTo>
                    <a:pt x="32" y="38"/>
                    <a:pt x="30" y="38"/>
                    <a:pt x="29" y="38"/>
                  </a:cubicBezTo>
                  <a:cubicBezTo>
                    <a:pt x="28" y="38"/>
                    <a:pt x="27" y="38"/>
                    <a:pt x="26" y="38"/>
                  </a:cubicBezTo>
                  <a:cubicBezTo>
                    <a:pt x="25" y="38"/>
                    <a:pt x="25" y="38"/>
                    <a:pt x="24" y="38"/>
                  </a:cubicBezTo>
                  <a:cubicBezTo>
                    <a:pt x="24" y="44"/>
                    <a:pt x="27" y="54"/>
                    <a:pt x="36" y="65"/>
                  </a:cubicBezTo>
                  <a:cubicBezTo>
                    <a:pt x="51" y="84"/>
                    <a:pt x="62" y="97"/>
                    <a:pt x="62" y="97"/>
                  </a:cubicBezTo>
                  <a:cubicBezTo>
                    <a:pt x="62" y="97"/>
                    <a:pt x="46" y="168"/>
                    <a:pt x="23" y="195"/>
                  </a:cubicBezTo>
                  <a:cubicBezTo>
                    <a:pt x="0" y="223"/>
                    <a:pt x="59" y="212"/>
                    <a:pt x="66" y="216"/>
                  </a:cubicBezTo>
                  <a:cubicBezTo>
                    <a:pt x="66" y="216"/>
                    <a:pt x="95" y="148"/>
                    <a:pt x="99" y="109"/>
                  </a:cubicBezTo>
                  <a:cubicBezTo>
                    <a:pt x="99" y="109"/>
                    <a:pt x="122" y="59"/>
                    <a:pt x="123" y="39"/>
                  </a:cubicBezTo>
                  <a:cubicBezTo>
                    <a:pt x="124" y="26"/>
                    <a:pt x="86" y="0"/>
                    <a:pt x="66" y="17"/>
                  </a:cubicBezTo>
                  <a:close/>
                </a:path>
              </a:pathLst>
            </a:cu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9" name="îŝḻíḍè"/>
            <p:cNvSpPr/>
            <p:nvPr/>
          </p:nvSpPr>
          <p:spPr bwMode="auto">
            <a:xfrm>
              <a:off x="5716589" y="3619500"/>
              <a:ext cx="169863" cy="176213"/>
            </a:xfrm>
            <a:custGeom>
              <a:avLst/>
              <a:gdLst>
                <a:gd name="T0" fmla="*/ 22 w 99"/>
                <a:gd name="T1" fmla="*/ 8 h 102"/>
                <a:gd name="T2" fmla="*/ 1 w 99"/>
                <a:gd name="T3" fmla="*/ 86 h 102"/>
                <a:gd name="T4" fmla="*/ 77 w 99"/>
                <a:gd name="T5" fmla="*/ 97 h 102"/>
                <a:gd name="T6" fmla="*/ 92 w 99"/>
                <a:gd name="T7" fmla="*/ 16 h 102"/>
                <a:gd name="T8" fmla="*/ 22 w 99"/>
                <a:gd name="T9" fmla="*/ 8 h 102"/>
              </a:gdLst>
              <a:ahLst/>
              <a:cxnLst>
                <a:cxn ang="0">
                  <a:pos x="T0" y="T1"/>
                </a:cxn>
                <a:cxn ang="0">
                  <a:pos x="T2" y="T3"/>
                </a:cxn>
                <a:cxn ang="0">
                  <a:pos x="T4" y="T5"/>
                </a:cxn>
                <a:cxn ang="0">
                  <a:pos x="T6" y="T7"/>
                </a:cxn>
                <a:cxn ang="0">
                  <a:pos x="T8" y="T9"/>
                </a:cxn>
              </a:cxnLst>
              <a:rect l="0" t="0" r="r" b="b"/>
              <a:pathLst>
                <a:path w="99" h="102">
                  <a:moveTo>
                    <a:pt x="22" y="8"/>
                  </a:moveTo>
                  <a:cubicBezTo>
                    <a:pt x="22" y="8"/>
                    <a:pt x="2" y="70"/>
                    <a:pt x="1" y="86"/>
                  </a:cubicBezTo>
                  <a:cubicBezTo>
                    <a:pt x="0" y="101"/>
                    <a:pt x="70" y="102"/>
                    <a:pt x="77" y="97"/>
                  </a:cubicBezTo>
                  <a:cubicBezTo>
                    <a:pt x="83" y="93"/>
                    <a:pt x="99" y="18"/>
                    <a:pt x="92" y="16"/>
                  </a:cubicBezTo>
                  <a:cubicBezTo>
                    <a:pt x="86" y="14"/>
                    <a:pt x="24" y="0"/>
                    <a:pt x="22" y="8"/>
                  </a:cubicBezTo>
                  <a:close/>
                </a:path>
              </a:pathLst>
            </a:custGeom>
            <a:solidFill>
              <a:srgbClr val="553C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0" name="ïṩľïḋê"/>
            <p:cNvSpPr/>
            <p:nvPr/>
          </p:nvSpPr>
          <p:spPr bwMode="auto">
            <a:xfrm>
              <a:off x="5743576" y="2692400"/>
              <a:ext cx="242888" cy="995363"/>
            </a:xfrm>
            <a:custGeom>
              <a:avLst/>
              <a:gdLst>
                <a:gd name="T0" fmla="*/ 0 w 141"/>
                <a:gd name="T1" fmla="*/ 552 h 578"/>
                <a:gd name="T2" fmla="*/ 31 w 141"/>
                <a:gd name="T3" fmla="*/ 570 h 578"/>
                <a:gd name="T4" fmla="*/ 77 w 141"/>
                <a:gd name="T5" fmla="*/ 557 h 578"/>
                <a:gd name="T6" fmla="*/ 141 w 141"/>
                <a:gd name="T7" fmla="*/ 99 h 578"/>
                <a:gd name="T8" fmla="*/ 43 w 141"/>
                <a:gd name="T9" fmla="*/ 31 h 578"/>
                <a:gd name="T10" fmla="*/ 55 w 141"/>
                <a:gd name="T11" fmla="*/ 281 h 578"/>
                <a:gd name="T12" fmla="*/ 0 w 141"/>
                <a:gd name="T13" fmla="*/ 552 h 578"/>
              </a:gdLst>
              <a:ahLst/>
              <a:cxnLst>
                <a:cxn ang="0">
                  <a:pos x="T0" y="T1"/>
                </a:cxn>
                <a:cxn ang="0">
                  <a:pos x="T2" y="T3"/>
                </a:cxn>
                <a:cxn ang="0">
                  <a:pos x="T4" y="T5"/>
                </a:cxn>
                <a:cxn ang="0">
                  <a:pos x="T6" y="T7"/>
                </a:cxn>
                <a:cxn ang="0">
                  <a:pos x="T8" y="T9"/>
                </a:cxn>
                <a:cxn ang="0">
                  <a:pos x="T10" y="T11"/>
                </a:cxn>
                <a:cxn ang="0">
                  <a:pos x="T12" y="T13"/>
                </a:cxn>
              </a:cxnLst>
              <a:rect l="0" t="0" r="r" b="b"/>
              <a:pathLst>
                <a:path w="141" h="578">
                  <a:moveTo>
                    <a:pt x="0" y="552"/>
                  </a:moveTo>
                  <a:cubicBezTo>
                    <a:pt x="0" y="552"/>
                    <a:pt x="12" y="562"/>
                    <a:pt x="31" y="570"/>
                  </a:cubicBezTo>
                  <a:cubicBezTo>
                    <a:pt x="51" y="578"/>
                    <a:pt x="77" y="557"/>
                    <a:pt x="77" y="557"/>
                  </a:cubicBezTo>
                  <a:cubicBezTo>
                    <a:pt x="104" y="494"/>
                    <a:pt x="141" y="99"/>
                    <a:pt x="141" y="99"/>
                  </a:cubicBezTo>
                  <a:cubicBezTo>
                    <a:pt x="141" y="99"/>
                    <a:pt x="50" y="0"/>
                    <a:pt x="43" y="31"/>
                  </a:cubicBezTo>
                  <a:cubicBezTo>
                    <a:pt x="35" y="61"/>
                    <a:pt x="67" y="199"/>
                    <a:pt x="55" y="281"/>
                  </a:cubicBezTo>
                  <a:lnTo>
                    <a:pt x="0" y="552"/>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1" name="iSḻïdê"/>
            <p:cNvSpPr/>
            <p:nvPr/>
          </p:nvSpPr>
          <p:spPr bwMode="auto">
            <a:xfrm>
              <a:off x="5826126" y="3624263"/>
              <a:ext cx="293688" cy="177800"/>
            </a:xfrm>
            <a:custGeom>
              <a:avLst/>
              <a:gdLst>
                <a:gd name="T0" fmla="*/ 78 w 170"/>
                <a:gd name="T1" fmla="*/ 14 h 104"/>
                <a:gd name="T2" fmla="*/ 109 w 170"/>
                <a:gd name="T3" fmla="*/ 64 h 104"/>
                <a:gd name="T4" fmla="*/ 166 w 170"/>
                <a:gd name="T5" fmla="*/ 67 h 104"/>
                <a:gd name="T6" fmla="*/ 170 w 170"/>
                <a:gd name="T7" fmla="*/ 95 h 104"/>
                <a:gd name="T8" fmla="*/ 84 w 170"/>
                <a:gd name="T9" fmla="*/ 102 h 104"/>
                <a:gd name="T10" fmla="*/ 2 w 170"/>
                <a:gd name="T11" fmla="*/ 95 h 104"/>
                <a:gd name="T12" fmla="*/ 23 w 170"/>
                <a:gd name="T13" fmla="*/ 11 h 104"/>
                <a:gd name="T14" fmla="*/ 78 w 170"/>
                <a:gd name="T15" fmla="*/ 14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04">
                  <a:moveTo>
                    <a:pt x="78" y="14"/>
                  </a:moveTo>
                  <a:cubicBezTo>
                    <a:pt x="78" y="14"/>
                    <a:pt x="103" y="60"/>
                    <a:pt x="109" y="64"/>
                  </a:cubicBezTo>
                  <a:cubicBezTo>
                    <a:pt x="116" y="68"/>
                    <a:pt x="162" y="64"/>
                    <a:pt x="166" y="67"/>
                  </a:cubicBezTo>
                  <a:cubicBezTo>
                    <a:pt x="170" y="71"/>
                    <a:pt x="170" y="95"/>
                    <a:pt x="170" y="95"/>
                  </a:cubicBezTo>
                  <a:cubicBezTo>
                    <a:pt x="159" y="98"/>
                    <a:pt x="104" y="102"/>
                    <a:pt x="84" y="102"/>
                  </a:cubicBezTo>
                  <a:cubicBezTo>
                    <a:pt x="65" y="102"/>
                    <a:pt x="14" y="104"/>
                    <a:pt x="2" y="95"/>
                  </a:cubicBezTo>
                  <a:cubicBezTo>
                    <a:pt x="0" y="89"/>
                    <a:pt x="18" y="18"/>
                    <a:pt x="23" y="11"/>
                  </a:cubicBezTo>
                  <a:cubicBezTo>
                    <a:pt x="28" y="3"/>
                    <a:pt x="76" y="0"/>
                    <a:pt x="78" y="14"/>
                  </a:cubicBezTo>
                  <a:close/>
                </a:path>
              </a:pathLst>
            </a:custGeom>
            <a:solidFill>
              <a:srgbClr val="593F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2" name="islîdê"/>
            <p:cNvSpPr/>
            <p:nvPr/>
          </p:nvSpPr>
          <p:spPr bwMode="auto">
            <a:xfrm>
              <a:off x="5802314" y="2687638"/>
              <a:ext cx="341313" cy="1022350"/>
            </a:xfrm>
            <a:custGeom>
              <a:avLst/>
              <a:gdLst>
                <a:gd name="T0" fmla="*/ 197 w 198"/>
                <a:gd name="T1" fmla="*/ 15 h 594"/>
                <a:gd name="T2" fmla="*/ 182 w 198"/>
                <a:gd name="T3" fmla="*/ 321 h 594"/>
                <a:gd name="T4" fmla="*/ 116 w 198"/>
                <a:gd name="T5" fmla="*/ 529 h 594"/>
                <a:gd name="T6" fmla="*/ 115 w 198"/>
                <a:gd name="T7" fmla="*/ 548 h 594"/>
                <a:gd name="T8" fmla="*/ 95 w 198"/>
                <a:gd name="T9" fmla="*/ 585 h 594"/>
                <a:gd name="T10" fmla="*/ 28 w 198"/>
                <a:gd name="T11" fmla="*/ 572 h 594"/>
                <a:gd name="T12" fmla="*/ 58 w 198"/>
                <a:gd name="T13" fmla="*/ 447 h 594"/>
                <a:gd name="T14" fmla="*/ 86 w 198"/>
                <a:gd name="T15" fmla="*/ 108 h 594"/>
                <a:gd name="T16" fmla="*/ 12 w 198"/>
                <a:gd name="T17" fmla="*/ 50 h 594"/>
                <a:gd name="T18" fmla="*/ 1 w 198"/>
                <a:gd name="T19" fmla="*/ 3 h 594"/>
                <a:gd name="T20" fmla="*/ 197 w 198"/>
                <a:gd name="T21" fmla="*/ 15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 h="594">
                  <a:moveTo>
                    <a:pt x="197" y="15"/>
                  </a:moveTo>
                  <a:cubicBezTo>
                    <a:pt x="197" y="15"/>
                    <a:pt x="198" y="265"/>
                    <a:pt x="182" y="321"/>
                  </a:cubicBezTo>
                  <a:cubicBezTo>
                    <a:pt x="165" y="376"/>
                    <a:pt x="120" y="517"/>
                    <a:pt x="116" y="529"/>
                  </a:cubicBezTo>
                  <a:cubicBezTo>
                    <a:pt x="116" y="529"/>
                    <a:pt x="116" y="542"/>
                    <a:pt x="115" y="548"/>
                  </a:cubicBezTo>
                  <a:cubicBezTo>
                    <a:pt x="114" y="555"/>
                    <a:pt x="102" y="580"/>
                    <a:pt x="95" y="585"/>
                  </a:cubicBezTo>
                  <a:cubicBezTo>
                    <a:pt x="88" y="590"/>
                    <a:pt x="38" y="594"/>
                    <a:pt x="28" y="572"/>
                  </a:cubicBezTo>
                  <a:cubicBezTo>
                    <a:pt x="28" y="572"/>
                    <a:pt x="50" y="483"/>
                    <a:pt x="58" y="447"/>
                  </a:cubicBezTo>
                  <a:cubicBezTo>
                    <a:pt x="67" y="411"/>
                    <a:pt x="90" y="189"/>
                    <a:pt x="86" y="108"/>
                  </a:cubicBezTo>
                  <a:cubicBezTo>
                    <a:pt x="86" y="108"/>
                    <a:pt x="20" y="72"/>
                    <a:pt x="12" y="50"/>
                  </a:cubicBezTo>
                  <a:cubicBezTo>
                    <a:pt x="5" y="30"/>
                    <a:pt x="0" y="6"/>
                    <a:pt x="1" y="3"/>
                  </a:cubicBezTo>
                  <a:cubicBezTo>
                    <a:pt x="1" y="0"/>
                    <a:pt x="197" y="15"/>
                    <a:pt x="197" y="15"/>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3" name="i$ļíḓê"/>
            <p:cNvSpPr/>
            <p:nvPr/>
          </p:nvSpPr>
          <p:spPr bwMode="auto">
            <a:xfrm>
              <a:off x="5640389" y="1835150"/>
              <a:ext cx="835025" cy="962025"/>
            </a:xfrm>
            <a:custGeom>
              <a:avLst/>
              <a:gdLst>
                <a:gd name="T0" fmla="*/ 78 w 485"/>
                <a:gd name="T1" fmla="*/ 517 h 560"/>
                <a:gd name="T2" fmla="*/ 76 w 485"/>
                <a:gd name="T3" fmla="*/ 306 h 560"/>
                <a:gd name="T4" fmla="*/ 24 w 485"/>
                <a:gd name="T5" fmla="*/ 81 h 560"/>
                <a:gd name="T6" fmla="*/ 67 w 485"/>
                <a:gd name="T7" fmla="*/ 81 h 560"/>
                <a:gd name="T8" fmla="*/ 135 w 485"/>
                <a:gd name="T9" fmla="*/ 85 h 560"/>
                <a:gd name="T10" fmla="*/ 189 w 485"/>
                <a:gd name="T11" fmla="*/ 90 h 560"/>
                <a:gd name="T12" fmla="*/ 314 w 485"/>
                <a:gd name="T13" fmla="*/ 156 h 560"/>
                <a:gd name="T14" fmla="*/ 425 w 485"/>
                <a:gd name="T15" fmla="*/ 16 h 560"/>
                <a:gd name="T16" fmla="*/ 484 w 485"/>
                <a:gd name="T17" fmla="*/ 24 h 560"/>
                <a:gd name="T18" fmla="*/ 387 w 485"/>
                <a:gd name="T19" fmla="*/ 205 h 560"/>
                <a:gd name="T20" fmla="*/ 252 w 485"/>
                <a:gd name="T21" fmla="*/ 213 h 560"/>
                <a:gd name="T22" fmla="*/ 301 w 485"/>
                <a:gd name="T23" fmla="*/ 531 h 560"/>
                <a:gd name="T24" fmla="*/ 78 w 485"/>
                <a:gd name="T25" fmla="*/ 51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5" h="560">
                  <a:moveTo>
                    <a:pt x="78" y="517"/>
                  </a:moveTo>
                  <a:cubicBezTo>
                    <a:pt x="78" y="517"/>
                    <a:pt x="102" y="391"/>
                    <a:pt x="76" y="306"/>
                  </a:cubicBezTo>
                  <a:cubicBezTo>
                    <a:pt x="51" y="220"/>
                    <a:pt x="0" y="121"/>
                    <a:pt x="24" y="81"/>
                  </a:cubicBezTo>
                  <a:cubicBezTo>
                    <a:pt x="24" y="81"/>
                    <a:pt x="43" y="76"/>
                    <a:pt x="67" y="81"/>
                  </a:cubicBezTo>
                  <a:cubicBezTo>
                    <a:pt x="91" y="87"/>
                    <a:pt x="135" y="85"/>
                    <a:pt x="135" y="85"/>
                  </a:cubicBezTo>
                  <a:cubicBezTo>
                    <a:pt x="135" y="85"/>
                    <a:pt x="178" y="87"/>
                    <a:pt x="189" y="90"/>
                  </a:cubicBezTo>
                  <a:cubicBezTo>
                    <a:pt x="200" y="92"/>
                    <a:pt x="270" y="149"/>
                    <a:pt x="314" y="156"/>
                  </a:cubicBezTo>
                  <a:cubicBezTo>
                    <a:pt x="357" y="164"/>
                    <a:pt x="416" y="33"/>
                    <a:pt x="425" y="16"/>
                  </a:cubicBezTo>
                  <a:cubicBezTo>
                    <a:pt x="434" y="0"/>
                    <a:pt x="482" y="9"/>
                    <a:pt x="484" y="24"/>
                  </a:cubicBezTo>
                  <a:cubicBezTo>
                    <a:pt x="485" y="40"/>
                    <a:pt x="439" y="179"/>
                    <a:pt x="387" y="205"/>
                  </a:cubicBezTo>
                  <a:cubicBezTo>
                    <a:pt x="336" y="232"/>
                    <a:pt x="252" y="213"/>
                    <a:pt x="252" y="213"/>
                  </a:cubicBezTo>
                  <a:cubicBezTo>
                    <a:pt x="252" y="213"/>
                    <a:pt x="317" y="384"/>
                    <a:pt x="301" y="531"/>
                  </a:cubicBezTo>
                  <a:cubicBezTo>
                    <a:pt x="301" y="531"/>
                    <a:pt x="183" y="560"/>
                    <a:pt x="78" y="517"/>
                  </a:cubicBezTo>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4" name="ïś1iḋe"/>
            <p:cNvSpPr/>
            <p:nvPr/>
          </p:nvSpPr>
          <p:spPr bwMode="auto">
            <a:xfrm>
              <a:off x="5710239" y="1936750"/>
              <a:ext cx="190500" cy="79375"/>
            </a:xfrm>
            <a:custGeom>
              <a:avLst/>
              <a:gdLst>
                <a:gd name="T0" fmla="*/ 110 w 110"/>
                <a:gd name="T1" fmla="*/ 26 h 46"/>
                <a:gd name="T2" fmla="*/ 101 w 110"/>
                <a:gd name="T3" fmla="*/ 1 h 46"/>
                <a:gd name="T4" fmla="*/ 3 w 110"/>
                <a:gd name="T5" fmla="*/ 1 h 46"/>
                <a:gd name="T6" fmla="*/ 3 w 110"/>
                <a:gd name="T7" fmla="*/ 24 h 46"/>
                <a:gd name="T8" fmla="*/ 110 w 110"/>
                <a:gd name="T9" fmla="*/ 26 h 46"/>
              </a:gdLst>
              <a:ahLst/>
              <a:cxnLst>
                <a:cxn ang="0">
                  <a:pos x="T0" y="T1"/>
                </a:cxn>
                <a:cxn ang="0">
                  <a:pos x="T2" y="T3"/>
                </a:cxn>
                <a:cxn ang="0">
                  <a:pos x="T4" y="T5"/>
                </a:cxn>
                <a:cxn ang="0">
                  <a:pos x="T6" y="T7"/>
                </a:cxn>
                <a:cxn ang="0">
                  <a:pos x="T8" y="T9"/>
                </a:cxn>
              </a:cxnLst>
              <a:rect l="0" t="0" r="r" b="b"/>
              <a:pathLst>
                <a:path w="110" h="46">
                  <a:moveTo>
                    <a:pt x="110" y="26"/>
                  </a:moveTo>
                  <a:cubicBezTo>
                    <a:pt x="110" y="26"/>
                    <a:pt x="104" y="3"/>
                    <a:pt x="101" y="1"/>
                  </a:cubicBezTo>
                  <a:cubicBezTo>
                    <a:pt x="97" y="0"/>
                    <a:pt x="24" y="10"/>
                    <a:pt x="3" y="1"/>
                  </a:cubicBezTo>
                  <a:cubicBezTo>
                    <a:pt x="3" y="1"/>
                    <a:pt x="0" y="14"/>
                    <a:pt x="3" y="24"/>
                  </a:cubicBezTo>
                  <a:cubicBezTo>
                    <a:pt x="3" y="24"/>
                    <a:pt x="28" y="46"/>
                    <a:pt x="110" y="26"/>
                  </a:cubicBezTo>
                  <a:close/>
                </a:path>
              </a:pathLst>
            </a:custGeom>
            <a:solidFill>
              <a:srgbClr val="55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5" name="ïş1íḋè"/>
            <p:cNvSpPr/>
            <p:nvPr/>
          </p:nvSpPr>
          <p:spPr bwMode="auto">
            <a:xfrm>
              <a:off x="6021389" y="1670050"/>
              <a:ext cx="231775" cy="338138"/>
            </a:xfrm>
            <a:custGeom>
              <a:avLst/>
              <a:gdLst>
                <a:gd name="T0" fmla="*/ 57 w 135"/>
                <a:gd name="T1" fmla="*/ 11 h 197"/>
                <a:gd name="T2" fmla="*/ 26 w 135"/>
                <a:gd name="T3" fmla="*/ 3 h 197"/>
                <a:gd name="T4" fmla="*/ 36 w 135"/>
                <a:gd name="T5" fmla="*/ 39 h 197"/>
                <a:gd name="T6" fmla="*/ 62 w 135"/>
                <a:gd name="T7" fmla="*/ 71 h 197"/>
                <a:gd name="T8" fmla="*/ 23 w 135"/>
                <a:gd name="T9" fmla="*/ 169 h 197"/>
                <a:gd name="T10" fmla="*/ 66 w 135"/>
                <a:gd name="T11" fmla="*/ 190 h 197"/>
                <a:gd name="T12" fmla="*/ 99 w 135"/>
                <a:gd name="T13" fmla="*/ 83 h 197"/>
                <a:gd name="T14" fmla="*/ 135 w 135"/>
                <a:gd name="T15" fmla="*/ 9 h 197"/>
                <a:gd name="T16" fmla="*/ 57 w 135"/>
                <a:gd name="T17" fmla="*/ 1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97">
                  <a:moveTo>
                    <a:pt x="57" y="11"/>
                  </a:moveTo>
                  <a:cubicBezTo>
                    <a:pt x="39" y="12"/>
                    <a:pt x="30" y="0"/>
                    <a:pt x="26" y="3"/>
                  </a:cubicBezTo>
                  <a:cubicBezTo>
                    <a:pt x="22" y="7"/>
                    <a:pt x="22" y="20"/>
                    <a:pt x="36" y="39"/>
                  </a:cubicBezTo>
                  <a:cubicBezTo>
                    <a:pt x="51" y="58"/>
                    <a:pt x="62" y="71"/>
                    <a:pt x="62" y="71"/>
                  </a:cubicBezTo>
                  <a:cubicBezTo>
                    <a:pt x="62" y="71"/>
                    <a:pt x="46" y="142"/>
                    <a:pt x="23" y="169"/>
                  </a:cubicBezTo>
                  <a:cubicBezTo>
                    <a:pt x="0" y="197"/>
                    <a:pt x="59" y="186"/>
                    <a:pt x="66" y="190"/>
                  </a:cubicBezTo>
                  <a:cubicBezTo>
                    <a:pt x="66" y="190"/>
                    <a:pt x="95" y="122"/>
                    <a:pt x="99" y="83"/>
                  </a:cubicBezTo>
                  <a:cubicBezTo>
                    <a:pt x="99" y="83"/>
                    <a:pt x="131" y="21"/>
                    <a:pt x="135" y="9"/>
                  </a:cubicBezTo>
                  <a:cubicBezTo>
                    <a:pt x="109" y="11"/>
                    <a:pt x="83" y="10"/>
                    <a:pt x="57" y="11"/>
                  </a:cubicBezTo>
                  <a:close/>
                </a:path>
              </a:pathLst>
            </a:cu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6" name="ïṡḷïḍè"/>
            <p:cNvSpPr/>
            <p:nvPr/>
          </p:nvSpPr>
          <p:spPr bwMode="auto">
            <a:xfrm>
              <a:off x="5716589" y="1860550"/>
              <a:ext cx="468313" cy="385763"/>
            </a:xfrm>
            <a:custGeom>
              <a:avLst/>
              <a:gdLst>
                <a:gd name="T0" fmla="*/ 271 w 272"/>
                <a:gd name="T1" fmla="*/ 24 h 224"/>
                <a:gd name="T2" fmla="*/ 212 w 272"/>
                <a:gd name="T3" fmla="*/ 16 h 224"/>
                <a:gd name="T4" fmla="*/ 100 w 272"/>
                <a:gd name="T5" fmla="*/ 156 h 224"/>
                <a:gd name="T6" fmla="*/ 0 w 272"/>
                <a:gd name="T7" fmla="*/ 104 h 224"/>
                <a:gd name="T8" fmla="*/ 21 w 272"/>
                <a:gd name="T9" fmla="*/ 145 h 224"/>
                <a:gd name="T10" fmla="*/ 55 w 272"/>
                <a:gd name="T11" fmla="*/ 215 h 224"/>
                <a:gd name="T12" fmla="*/ 174 w 272"/>
                <a:gd name="T13" fmla="*/ 205 h 224"/>
                <a:gd name="T14" fmla="*/ 271 w 272"/>
                <a:gd name="T15" fmla="*/ 24 h 2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224">
                  <a:moveTo>
                    <a:pt x="271" y="24"/>
                  </a:moveTo>
                  <a:cubicBezTo>
                    <a:pt x="269" y="9"/>
                    <a:pt x="221" y="0"/>
                    <a:pt x="212" y="16"/>
                  </a:cubicBezTo>
                  <a:cubicBezTo>
                    <a:pt x="203" y="32"/>
                    <a:pt x="144" y="163"/>
                    <a:pt x="100" y="156"/>
                  </a:cubicBezTo>
                  <a:cubicBezTo>
                    <a:pt x="70" y="151"/>
                    <a:pt x="27" y="122"/>
                    <a:pt x="0" y="104"/>
                  </a:cubicBezTo>
                  <a:cubicBezTo>
                    <a:pt x="7" y="118"/>
                    <a:pt x="13" y="132"/>
                    <a:pt x="21" y="145"/>
                  </a:cubicBezTo>
                  <a:cubicBezTo>
                    <a:pt x="35" y="168"/>
                    <a:pt x="46" y="191"/>
                    <a:pt x="55" y="215"/>
                  </a:cubicBezTo>
                  <a:cubicBezTo>
                    <a:pt x="82" y="219"/>
                    <a:pt x="137" y="224"/>
                    <a:pt x="174" y="205"/>
                  </a:cubicBezTo>
                  <a:cubicBezTo>
                    <a:pt x="226" y="178"/>
                    <a:pt x="272" y="39"/>
                    <a:pt x="271" y="24"/>
                  </a:cubicBezTo>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7" name="ïSļiḑê"/>
            <p:cNvSpPr/>
            <p:nvPr/>
          </p:nvSpPr>
          <p:spPr bwMode="auto">
            <a:xfrm>
              <a:off x="5665789" y="1389063"/>
              <a:ext cx="361950" cy="536575"/>
            </a:xfrm>
            <a:custGeom>
              <a:avLst/>
              <a:gdLst>
                <a:gd name="T0" fmla="*/ 153 w 210"/>
                <a:gd name="T1" fmla="*/ 83 h 312"/>
                <a:gd name="T2" fmla="*/ 171 w 210"/>
                <a:gd name="T3" fmla="*/ 176 h 312"/>
                <a:gd name="T4" fmla="*/ 198 w 210"/>
                <a:gd name="T5" fmla="*/ 255 h 312"/>
                <a:gd name="T6" fmla="*/ 74 w 210"/>
                <a:gd name="T7" fmla="*/ 288 h 312"/>
                <a:gd name="T8" fmla="*/ 4 w 210"/>
                <a:gd name="T9" fmla="*/ 114 h 312"/>
                <a:gd name="T10" fmla="*/ 153 w 210"/>
                <a:gd name="T11" fmla="*/ 83 h 312"/>
              </a:gdLst>
              <a:ahLst/>
              <a:cxnLst>
                <a:cxn ang="0">
                  <a:pos x="T0" y="T1"/>
                </a:cxn>
                <a:cxn ang="0">
                  <a:pos x="T2" y="T3"/>
                </a:cxn>
                <a:cxn ang="0">
                  <a:pos x="T4" y="T5"/>
                </a:cxn>
                <a:cxn ang="0">
                  <a:pos x="T6" y="T7"/>
                </a:cxn>
                <a:cxn ang="0">
                  <a:pos x="T8" y="T9"/>
                </a:cxn>
                <a:cxn ang="0">
                  <a:pos x="T10" y="T11"/>
                </a:cxn>
              </a:cxnLst>
              <a:rect l="0" t="0" r="r" b="b"/>
              <a:pathLst>
                <a:path w="210" h="312">
                  <a:moveTo>
                    <a:pt x="153" y="83"/>
                  </a:moveTo>
                  <a:cubicBezTo>
                    <a:pt x="153" y="83"/>
                    <a:pt x="154" y="122"/>
                    <a:pt x="171" y="176"/>
                  </a:cubicBezTo>
                  <a:cubicBezTo>
                    <a:pt x="189" y="232"/>
                    <a:pt x="196" y="243"/>
                    <a:pt x="198" y="255"/>
                  </a:cubicBezTo>
                  <a:cubicBezTo>
                    <a:pt x="210" y="312"/>
                    <a:pt x="103" y="310"/>
                    <a:pt x="74" y="288"/>
                  </a:cubicBezTo>
                  <a:cubicBezTo>
                    <a:pt x="45" y="266"/>
                    <a:pt x="8" y="139"/>
                    <a:pt x="4" y="114"/>
                  </a:cubicBezTo>
                  <a:cubicBezTo>
                    <a:pt x="0" y="88"/>
                    <a:pt x="112" y="0"/>
                    <a:pt x="153" y="83"/>
                  </a:cubicBezTo>
                </a:path>
              </a:pathLst>
            </a:cu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8" name="ïSļïḋe"/>
            <p:cNvSpPr/>
            <p:nvPr/>
          </p:nvSpPr>
          <p:spPr bwMode="auto">
            <a:xfrm>
              <a:off x="5527676" y="1327150"/>
              <a:ext cx="515938" cy="557213"/>
            </a:xfrm>
            <a:custGeom>
              <a:avLst/>
              <a:gdLst>
                <a:gd name="T0" fmla="*/ 136 w 299"/>
                <a:gd name="T1" fmla="*/ 257 h 324"/>
                <a:gd name="T2" fmla="*/ 150 w 299"/>
                <a:gd name="T3" fmla="*/ 185 h 324"/>
                <a:gd name="T4" fmla="*/ 148 w 299"/>
                <a:gd name="T5" fmla="*/ 151 h 324"/>
                <a:gd name="T6" fmla="*/ 177 w 299"/>
                <a:gd name="T7" fmla="*/ 130 h 324"/>
                <a:gd name="T8" fmla="*/ 210 w 299"/>
                <a:gd name="T9" fmla="*/ 126 h 324"/>
                <a:gd name="T10" fmla="*/ 251 w 299"/>
                <a:gd name="T11" fmla="*/ 121 h 324"/>
                <a:gd name="T12" fmla="*/ 243 w 299"/>
                <a:gd name="T13" fmla="*/ 35 h 324"/>
                <a:gd name="T14" fmla="*/ 148 w 299"/>
                <a:gd name="T15" fmla="*/ 17 h 324"/>
                <a:gd name="T16" fmla="*/ 55 w 299"/>
                <a:gd name="T17" fmla="*/ 110 h 324"/>
                <a:gd name="T18" fmla="*/ 52 w 299"/>
                <a:gd name="T19" fmla="*/ 92 h 324"/>
                <a:gd name="T20" fmla="*/ 51 w 299"/>
                <a:gd name="T21" fmla="*/ 110 h 324"/>
                <a:gd name="T22" fmla="*/ 32 w 299"/>
                <a:gd name="T23" fmla="*/ 109 h 324"/>
                <a:gd name="T24" fmla="*/ 47 w 299"/>
                <a:gd name="T25" fmla="*/ 122 h 324"/>
                <a:gd name="T26" fmla="*/ 61 w 299"/>
                <a:gd name="T27" fmla="*/ 245 h 324"/>
                <a:gd name="T28" fmla="*/ 114 w 299"/>
                <a:gd name="T29" fmla="*/ 303 h 324"/>
                <a:gd name="T30" fmla="*/ 130 w 299"/>
                <a:gd name="T31" fmla="*/ 297 h 324"/>
                <a:gd name="T32" fmla="*/ 143 w 299"/>
                <a:gd name="T33" fmla="*/ 311 h 324"/>
                <a:gd name="T34" fmla="*/ 136 w 299"/>
                <a:gd name="T35" fmla="*/ 25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324">
                  <a:moveTo>
                    <a:pt x="136" y="257"/>
                  </a:moveTo>
                  <a:cubicBezTo>
                    <a:pt x="136" y="257"/>
                    <a:pt x="165" y="238"/>
                    <a:pt x="150" y="185"/>
                  </a:cubicBezTo>
                  <a:cubicBezTo>
                    <a:pt x="145" y="167"/>
                    <a:pt x="148" y="151"/>
                    <a:pt x="148" y="151"/>
                  </a:cubicBezTo>
                  <a:cubicBezTo>
                    <a:pt x="148" y="151"/>
                    <a:pt x="141" y="163"/>
                    <a:pt x="177" y="130"/>
                  </a:cubicBezTo>
                  <a:cubicBezTo>
                    <a:pt x="182" y="124"/>
                    <a:pt x="196" y="125"/>
                    <a:pt x="210" y="126"/>
                  </a:cubicBezTo>
                  <a:cubicBezTo>
                    <a:pt x="225" y="127"/>
                    <a:pt x="242" y="128"/>
                    <a:pt x="251" y="121"/>
                  </a:cubicBezTo>
                  <a:cubicBezTo>
                    <a:pt x="268" y="108"/>
                    <a:pt x="299" y="53"/>
                    <a:pt x="243" y="35"/>
                  </a:cubicBezTo>
                  <a:cubicBezTo>
                    <a:pt x="186" y="16"/>
                    <a:pt x="123" y="0"/>
                    <a:pt x="148" y="17"/>
                  </a:cubicBezTo>
                  <a:cubicBezTo>
                    <a:pt x="245" y="83"/>
                    <a:pt x="89" y="66"/>
                    <a:pt x="55" y="110"/>
                  </a:cubicBezTo>
                  <a:cubicBezTo>
                    <a:pt x="55" y="110"/>
                    <a:pt x="61" y="92"/>
                    <a:pt x="52" y="92"/>
                  </a:cubicBezTo>
                  <a:cubicBezTo>
                    <a:pt x="34" y="92"/>
                    <a:pt x="51" y="110"/>
                    <a:pt x="51" y="110"/>
                  </a:cubicBezTo>
                  <a:cubicBezTo>
                    <a:pt x="51" y="110"/>
                    <a:pt x="39" y="95"/>
                    <a:pt x="32" y="109"/>
                  </a:cubicBezTo>
                  <a:cubicBezTo>
                    <a:pt x="26" y="122"/>
                    <a:pt x="47" y="122"/>
                    <a:pt x="47" y="122"/>
                  </a:cubicBezTo>
                  <a:cubicBezTo>
                    <a:pt x="47" y="122"/>
                    <a:pt x="0" y="183"/>
                    <a:pt x="61" y="245"/>
                  </a:cubicBezTo>
                  <a:cubicBezTo>
                    <a:pt x="61" y="245"/>
                    <a:pt x="112" y="292"/>
                    <a:pt x="114" y="303"/>
                  </a:cubicBezTo>
                  <a:cubicBezTo>
                    <a:pt x="116" y="314"/>
                    <a:pt x="130" y="297"/>
                    <a:pt x="130" y="297"/>
                  </a:cubicBezTo>
                  <a:cubicBezTo>
                    <a:pt x="130" y="297"/>
                    <a:pt x="120" y="324"/>
                    <a:pt x="143" y="311"/>
                  </a:cubicBezTo>
                  <a:cubicBezTo>
                    <a:pt x="183" y="290"/>
                    <a:pt x="136" y="257"/>
                    <a:pt x="136" y="257"/>
                  </a:cubicBezTo>
                </a:path>
              </a:pathLst>
            </a:custGeom>
            <a:solidFill>
              <a:srgbClr val="593F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9" name="ïṡḷîďe"/>
            <p:cNvSpPr/>
            <p:nvPr/>
          </p:nvSpPr>
          <p:spPr bwMode="auto">
            <a:xfrm>
              <a:off x="5699126" y="1692275"/>
              <a:ext cx="117475" cy="119063"/>
            </a:xfrm>
            <a:custGeom>
              <a:avLst/>
              <a:gdLst>
                <a:gd name="T0" fmla="*/ 53 w 68"/>
                <a:gd name="T1" fmla="*/ 14 h 69"/>
                <a:gd name="T2" fmla="*/ 18 w 68"/>
                <a:gd name="T3" fmla="*/ 11 h 69"/>
                <a:gd name="T4" fmla="*/ 61 w 68"/>
                <a:gd name="T5" fmla="*/ 40 h 69"/>
                <a:gd name="T6" fmla="*/ 53 w 68"/>
                <a:gd name="T7" fmla="*/ 14 h 69"/>
              </a:gdLst>
              <a:ahLst/>
              <a:cxnLst>
                <a:cxn ang="0">
                  <a:pos x="T0" y="T1"/>
                </a:cxn>
                <a:cxn ang="0">
                  <a:pos x="T2" y="T3"/>
                </a:cxn>
                <a:cxn ang="0">
                  <a:pos x="T4" y="T5"/>
                </a:cxn>
                <a:cxn ang="0">
                  <a:pos x="T6" y="T7"/>
                </a:cxn>
              </a:cxnLst>
              <a:rect l="0" t="0" r="r" b="b"/>
              <a:pathLst>
                <a:path w="68" h="69">
                  <a:moveTo>
                    <a:pt x="53" y="14"/>
                  </a:moveTo>
                  <a:cubicBezTo>
                    <a:pt x="53" y="14"/>
                    <a:pt x="36" y="0"/>
                    <a:pt x="18" y="11"/>
                  </a:cubicBezTo>
                  <a:cubicBezTo>
                    <a:pt x="0" y="23"/>
                    <a:pt x="24" y="69"/>
                    <a:pt x="61" y="40"/>
                  </a:cubicBezTo>
                  <a:cubicBezTo>
                    <a:pt x="61" y="40"/>
                    <a:pt x="68" y="33"/>
                    <a:pt x="53" y="14"/>
                  </a:cubicBezTo>
                </a:path>
              </a:pathLst>
            </a:cu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0" name="ïSḻïďe"/>
            <p:cNvSpPr/>
            <p:nvPr/>
          </p:nvSpPr>
          <p:spPr bwMode="auto">
            <a:xfrm>
              <a:off x="5719764" y="1711325"/>
              <a:ext cx="11113" cy="20638"/>
            </a:xfrm>
            <a:custGeom>
              <a:avLst/>
              <a:gdLst>
                <a:gd name="T0" fmla="*/ 7 w 7"/>
                <a:gd name="T1" fmla="*/ 0 h 12"/>
                <a:gd name="T2" fmla="*/ 6 w 7"/>
                <a:gd name="T3" fmla="*/ 0 h 12"/>
                <a:gd name="T4" fmla="*/ 0 w 7"/>
                <a:gd name="T5" fmla="*/ 12 h 12"/>
                <a:gd name="T6" fmla="*/ 6 w 7"/>
                <a:gd name="T7" fmla="*/ 0 h 12"/>
                <a:gd name="T8" fmla="*/ 7 w 7"/>
                <a:gd name="T9" fmla="*/ 0 h 12"/>
              </a:gdLst>
              <a:ahLst/>
              <a:cxnLst>
                <a:cxn ang="0">
                  <a:pos x="T0" y="T1"/>
                </a:cxn>
                <a:cxn ang="0">
                  <a:pos x="T2" y="T3"/>
                </a:cxn>
                <a:cxn ang="0">
                  <a:pos x="T4" y="T5"/>
                </a:cxn>
                <a:cxn ang="0">
                  <a:pos x="T6" y="T7"/>
                </a:cxn>
                <a:cxn ang="0">
                  <a:pos x="T8" y="T9"/>
                </a:cxn>
              </a:cxnLst>
              <a:rect l="0" t="0" r="r" b="b"/>
              <a:pathLst>
                <a:path w="7" h="12">
                  <a:moveTo>
                    <a:pt x="7" y="0"/>
                  </a:moveTo>
                  <a:cubicBezTo>
                    <a:pt x="6" y="0"/>
                    <a:pt x="6" y="0"/>
                    <a:pt x="6" y="0"/>
                  </a:cubicBezTo>
                  <a:cubicBezTo>
                    <a:pt x="2" y="3"/>
                    <a:pt x="0" y="7"/>
                    <a:pt x="0" y="12"/>
                  </a:cubicBezTo>
                  <a:cubicBezTo>
                    <a:pt x="0" y="7"/>
                    <a:pt x="2" y="3"/>
                    <a:pt x="6" y="0"/>
                  </a:cubicBezTo>
                  <a:cubicBezTo>
                    <a:pt x="6" y="0"/>
                    <a:pt x="6" y="0"/>
                    <a:pt x="7" y="0"/>
                  </a:cubicBezTo>
                </a:path>
              </a:pathLst>
            </a:custGeom>
            <a:solidFill>
              <a:srgbClr val="583E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1" name="ïṣḻïḓê"/>
            <p:cNvSpPr/>
            <p:nvPr/>
          </p:nvSpPr>
          <p:spPr bwMode="auto">
            <a:xfrm>
              <a:off x="5719764" y="1703388"/>
              <a:ext cx="92075" cy="73025"/>
            </a:xfrm>
            <a:custGeom>
              <a:avLst/>
              <a:gdLst>
                <a:gd name="T0" fmla="*/ 27 w 54"/>
                <a:gd name="T1" fmla="*/ 34 h 42"/>
                <a:gd name="T2" fmla="*/ 9 w 54"/>
                <a:gd name="T3" fmla="*/ 17 h 42"/>
                <a:gd name="T4" fmla="*/ 37 w 54"/>
                <a:gd name="T5" fmla="*/ 29 h 42"/>
                <a:gd name="T6" fmla="*/ 45 w 54"/>
                <a:gd name="T7" fmla="*/ 29 h 42"/>
                <a:gd name="T8" fmla="*/ 27 w 54"/>
                <a:gd name="T9" fmla="*/ 34 h 42"/>
                <a:gd name="T10" fmla="*/ 20 w 54"/>
                <a:gd name="T11" fmla="*/ 0 h 42"/>
                <a:gd name="T12" fmla="*/ 7 w 54"/>
                <a:gd name="T13" fmla="*/ 4 h 42"/>
                <a:gd name="T14" fmla="*/ 6 w 54"/>
                <a:gd name="T15" fmla="*/ 4 h 42"/>
                <a:gd name="T16" fmla="*/ 0 w 54"/>
                <a:gd name="T17" fmla="*/ 16 h 42"/>
                <a:gd name="T18" fmla="*/ 26 w 54"/>
                <a:gd name="T19" fmla="*/ 42 h 42"/>
                <a:gd name="T20" fmla="*/ 49 w 54"/>
                <a:gd name="T21" fmla="*/ 33 h 42"/>
                <a:gd name="T22" fmla="*/ 47 w 54"/>
                <a:gd name="T23" fmla="*/ 17 h 42"/>
                <a:gd name="T24" fmla="*/ 47 w 54"/>
                <a:gd name="T25" fmla="*/ 17 h 42"/>
                <a:gd name="T26" fmla="*/ 36 w 54"/>
                <a:gd name="T27" fmla="*/ 21 h 42"/>
                <a:gd name="T28" fmla="*/ 28 w 54"/>
                <a:gd name="T29" fmla="*/ 19 h 42"/>
                <a:gd name="T30" fmla="*/ 22 w 54"/>
                <a:gd name="T31" fmla="*/ 3 h 42"/>
                <a:gd name="T32" fmla="*/ 23 w 54"/>
                <a:gd name="T33" fmla="*/ 0 h 42"/>
                <a:gd name="T34" fmla="*/ 20 w 54"/>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42">
                  <a:moveTo>
                    <a:pt x="27" y="34"/>
                  </a:moveTo>
                  <a:cubicBezTo>
                    <a:pt x="11" y="34"/>
                    <a:pt x="9" y="17"/>
                    <a:pt x="9" y="17"/>
                  </a:cubicBezTo>
                  <a:cubicBezTo>
                    <a:pt x="15" y="27"/>
                    <a:pt x="28" y="29"/>
                    <a:pt x="37" y="29"/>
                  </a:cubicBezTo>
                  <a:cubicBezTo>
                    <a:pt x="41" y="29"/>
                    <a:pt x="45" y="29"/>
                    <a:pt x="45" y="29"/>
                  </a:cubicBezTo>
                  <a:cubicBezTo>
                    <a:pt x="37" y="32"/>
                    <a:pt x="31" y="34"/>
                    <a:pt x="27" y="34"/>
                  </a:cubicBezTo>
                  <a:moveTo>
                    <a:pt x="20" y="0"/>
                  </a:moveTo>
                  <a:cubicBezTo>
                    <a:pt x="16" y="0"/>
                    <a:pt x="11" y="1"/>
                    <a:pt x="7" y="4"/>
                  </a:cubicBezTo>
                  <a:cubicBezTo>
                    <a:pt x="6" y="4"/>
                    <a:pt x="6" y="4"/>
                    <a:pt x="6" y="4"/>
                  </a:cubicBezTo>
                  <a:cubicBezTo>
                    <a:pt x="2" y="7"/>
                    <a:pt x="0" y="11"/>
                    <a:pt x="0" y="16"/>
                  </a:cubicBezTo>
                  <a:cubicBezTo>
                    <a:pt x="0" y="28"/>
                    <a:pt x="10" y="42"/>
                    <a:pt x="26" y="42"/>
                  </a:cubicBezTo>
                  <a:cubicBezTo>
                    <a:pt x="33" y="42"/>
                    <a:pt x="40" y="40"/>
                    <a:pt x="49" y="33"/>
                  </a:cubicBezTo>
                  <a:cubicBezTo>
                    <a:pt x="49" y="33"/>
                    <a:pt x="54" y="29"/>
                    <a:pt x="47" y="17"/>
                  </a:cubicBezTo>
                  <a:cubicBezTo>
                    <a:pt x="47" y="17"/>
                    <a:pt x="47" y="17"/>
                    <a:pt x="47" y="17"/>
                  </a:cubicBezTo>
                  <a:cubicBezTo>
                    <a:pt x="44" y="20"/>
                    <a:pt x="40" y="21"/>
                    <a:pt x="36" y="21"/>
                  </a:cubicBezTo>
                  <a:cubicBezTo>
                    <a:pt x="33" y="21"/>
                    <a:pt x="30" y="21"/>
                    <a:pt x="28" y="19"/>
                  </a:cubicBezTo>
                  <a:cubicBezTo>
                    <a:pt x="23" y="15"/>
                    <a:pt x="21" y="9"/>
                    <a:pt x="22" y="3"/>
                  </a:cubicBezTo>
                  <a:cubicBezTo>
                    <a:pt x="22" y="2"/>
                    <a:pt x="22" y="1"/>
                    <a:pt x="23" y="0"/>
                  </a:cubicBezTo>
                  <a:cubicBezTo>
                    <a:pt x="22" y="0"/>
                    <a:pt x="21" y="0"/>
                    <a:pt x="20" y="0"/>
                  </a:cubicBezTo>
                </a:path>
              </a:pathLst>
            </a:custGeom>
            <a:solidFill>
              <a:srgbClr val="F6F4E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2" name="i$ḷiḑé"/>
            <p:cNvSpPr/>
            <p:nvPr/>
          </p:nvSpPr>
          <p:spPr bwMode="auto">
            <a:xfrm>
              <a:off x="5735639" y="1733550"/>
              <a:ext cx="61913" cy="28575"/>
            </a:xfrm>
            <a:custGeom>
              <a:avLst/>
              <a:gdLst>
                <a:gd name="T0" fmla="*/ 0 w 36"/>
                <a:gd name="T1" fmla="*/ 0 h 17"/>
                <a:gd name="T2" fmla="*/ 18 w 36"/>
                <a:gd name="T3" fmla="*/ 17 h 17"/>
                <a:gd name="T4" fmla="*/ 36 w 36"/>
                <a:gd name="T5" fmla="*/ 12 h 17"/>
                <a:gd name="T6" fmla="*/ 28 w 36"/>
                <a:gd name="T7" fmla="*/ 12 h 17"/>
                <a:gd name="T8" fmla="*/ 0 w 36"/>
                <a:gd name="T9" fmla="*/ 0 h 17"/>
              </a:gdLst>
              <a:ahLst/>
              <a:cxnLst>
                <a:cxn ang="0">
                  <a:pos x="T0" y="T1"/>
                </a:cxn>
                <a:cxn ang="0">
                  <a:pos x="T2" y="T3"/>
                </a:cxn>
                <a:cxn ang="0">
                  <a:pos x="T4" y="T5"/>
                </a:cxn>
                <a:cxn ang="0">
                  <a:pos x="T6" y="T7"/>
                </a:cxn>
                <a:cxn ang="0">
                  <a:pos x="T8" y="T9"/>
                </a:cxn>
              </a:cxnLst>
              <a:rect l="0" t="0" r="r" b="b"/>
              <a:pathLst>
                <a:path w="36" h="17">
                  <a:moveTo>
                    <a:pt x="0" y="0"/>
                  </a:moveTo>
                  <a:cubicBezTo>
                    <a:pt x="0" y="0"/>
                    <a:pt x="2" y="17"/>
                    <a:pt x="18" y="17"/>
                  </a:cubicBezTo>
                  <a:cubicBezTo>
                    <a:pt x="22" y="17"/>
                    <a:pt x="28" y="15"/>
                    <a:pt x="36" y="12"/>
                  </a:cubicBezTo>
                  <a:cubicBezTo>
                    <a:pt x="36" y="12"/>
                    <a:pt x="32" y="12"/>
                    <a:pt x="28" y="12"/>
                  </a:cubicBezTo>
                  <a:cubicBezTo>
                    <a:pt x="19" y="12"/>
                    <a:pt x="6" y="10"/>
                    <a:pt x="0" y="0"/>
                  </a:cubicBezTo>
                </a:path>
              </a:pathLst>
            </a:custGeom>
            <a:solidFill>
              <a:srgbClr val="F2EF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3" name="iŝḷiḋe"/>
            <p:cNvSpPr/>
            <p:nvPr/>
          </p:nvSpPr>
          <p:spPr bwMode="auto">
            <a:xfrm>
              <a:off x="5821364" y="1557338"/>
              <a:ext cx="85725" cy="95250"/>
            </a:xfrm>
            <a:custGeom>
              <a:avLst/>
              <a:gdLst>
                <a:gd name="T0" fmla="*/ 45 w 50"/>
                <a:gd name="T1" fmla="*/ 5 h 55"/>
                <a:gd name="T2" fmla="*/ 44 w 50"/>
                <a:gd name="T3" fmla="*/ 22 h 55"/>
                <a:gd name="T4" fmla="*/ 13 w 50"/>
                <a:gd name="T5" fmla="*/ 38 h 55"/>
                <a:gd name="T6" fmla="*/ 32 w 50"/>
                <a:gd name="T7" fmla="*/ 15 h 55"/>
                <a:gd name="T8" fmla="*/ 45 w 50"/>
                <a:gd name="T9" fmla="*/ 5 h 55"/>
              </a:gdLst>
              <a:ahLst/>
              <a:cxnLst>
                <a:cxn ang="0">
                  <a:pos x="T0" y="T1"/>
                </a:cxn>
                <a:cxn ang="0">
                  <a:pos x="T2" y="T3"/>
                </a:cxn>
                <a:cxn ang="0">
                  <a:pos x="T4" y="T5"/>
                </a:cxn>
                <a:cxn ang="0">
                  <a:pos x="T6" y="T7"/>
                </a:cxn>
                <a:cxn ang="0">
                  <a:pos x="T8" y="T9"/>
                </a:cxn>
              </a:cxnLst>
              <a:rect l="0" t="0" r="r" b="b"/>
              <a:pathLst>
                <a:path w="50" h="55">
                  <a:moveTo>
                    <a:pt x="45" y="5"/>
                  </a:moveTo>
                  <a:cubicBezTo>
                    <a:pt x="45" y="5"/>
                    <a:pt x="50" y="13"/>
                    <a:pt x="44" y="22"/>
                  </a:cubicBezTo>
                  <a:cubicBezTo>
                    <a:pt x="37" y="31"/>
                    <a:pt x="21" y="21"/>
                    <a:pt x="13" y="38"/>
                  </a:cubicBezTo>
                  <a:cubicBezTo>
                    <a:pt x="4" y="55"/>
                    <a:pt x="0" y="23"/>
                    <a:pt x="32" y="15"/>
                  </a:cubicBezTo>
                  <a:cubicBezTo>
                    <a:pt x="32" y="15"/>
                    <a:pt x="35" y="0"/>
                    <a:pt x="45" y="5"/>
                  </a:cubicBezTo>
                  <a:close/>
                </a:path>
              </a:pathLst>
            </a:custGeom>
            <a:solidFill>
              <a:srgbClr val="593F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4" name="íSḷïḓê"/>
            <p:cNvSpPr/>
            <p:nvPr/>
          </p:nvSpPr>
          <p:spPr bwMode="auto">
            <a:xfrm>
              <a:off x="5886451" y="1647825"/>
              <a:ext cx="38100" cy="20638"/>
            </a:xfrm>
            <a:custGeom>
              <a:avLst/>
              <a:gdLst>
                <a:gd name="T0" fmla="*/ 22 w 22"/>
                <a:gd name="T1" fmla="*/ 0 h 12"/>
                <a:gd name="T2" fmla="*/ 22 w 22"/>
                <a:gd name="T3" fmla="*/ 0 h 12"/>
                <a:gd name="T4" fmla="*/ 22 w 22"/>
                <a:gd name="T5" fmla="*/ 0 h 12"/>
                <a:gd name="T6" fmla="*/ 22 w 22"/>
                <a:gd name="T7" fmla="*/ 0 h 12"/>
                <a:gd name="T8" fmla="*/ 12 w 22"/>
                <a:gd name="T9" fmla="*/ 5 h 12"/>
                <a:gd name="T10" fmla="*/ 0 w 22"/>
                <a:gd name="T11" fmla="*/ 6 h 12"/>
                <a:gd name="T12" fmla="*/ 13 w 22"/>
                <a:gd name="T13" fmla="*/ 7 h 12"/>
                <a:gd name="T14" fmla="*/ 14 w 22"/>
                <a:gd name="T15" fmla="*/ 7 h 12"/>
                <a:gd name="T16" fmla="*/ 13 w 22"/>
                <a:gd name="T17" fmla="*/ 8 h 12"/>
                <a:gd name="T18" fmla="*/ 1 w 22"/>
                <a:gd name="T19" fmla="*/ 10 h 12"/>
                <a:gd name="T20" fmla="*/ 13 w 22"/>
                <a:gd name="T21" fmla="*/ 10 h 12"/>
                <a:gd name="T22" fmla="*/ 21 w 22"/>
                <a:gd name="T23" fmla="*/ 2 h 12"/>
                <a:gd name="T24" fmla="*/ 22 w 22"/>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2">
                  <a:moveTo>
                    <a:pt x="22" y="0"/>
                  </a:moveTo>
                  <a:cubicBezTo>
                    <a:pt x="22" y="0"/>
                    <a:pt x="22" y="0"/>
                    <a:pt x="22" y="0"/>
                  </a:cubicBezTo>
                  <a:cubicBezTo>
                    <a:pt x="22" y="0"/>
                    <a:pt x="22" y="0"/>
                    <a:pt x="22" y="0"/>
                  </a:cubicBezTo>
                  <a:cubicBezTo>
                    <a:pt x="22" y="0"/>
                    <a:pt x="22" y="0"/>
                    <a:pt x="22" y="0"/>
                  </a:cubicBezTo>
                  <a:cubicBezTo>
                    <a:pt x="20" y="2"/>
                    <a:pt x="17" y="4"/>
                    <a:pt x="12" y="5"/>
                  </a:cubicBezTo>
                  <a:cubicBezTo>
                    <a:pt x="6" y="8"/>
                    <a:pt x="0" y="6"/>
                    <a:pt x="0" y="6"/>
                  </a:cubicBezTo>
                  <a:cubicBezTo>
                    <a:pt x="0" y="6"/>
                    <a:pt x="6" y="9"/>
                    <a:pt x="13" y="7"/>
                  </a:cubicBezTo>
                  <a:cubicBezTo>
                    <a:pt x="13" y="7"/>
                    <a:pt x="14" y="7"/>
                    <a:pt x="14" y="7"/>
                  </a:cubicBezTo>
                  <a:cubicBezTo>
                    <a:pt x="14" y="7"/>
                    <a:pt x="13" y="7"/>
                    <a:pt x="13" y="8"/>
                  </a:cubicBezTo>
                  <a:cubicBezTo>
                    <a:pt x="7" y="11"/>
                    <a:pt x="1" y="10"/>
                    <a:pt x="1" y="10"/>
                  </a:cubicBezTo>
                  <a:cubicBezTo>
                    <a:pt x="1" y="10"/>
                    <a:pt x="7" y="12"/>
                    <a:pt x="13" y="10"/>
                  </a:cubicBezTo>
                  <a:cubicBezTo>
                    <a:pt x="17" y="8"/>
                    <a:pt x="20" y="4"/>
                    <a:pt x="21" y="2"/>
                  </a:cubicBezTo>
                  <a:cubicBezTo>
                    <a:pt x="22" y="0"/>
                    <a:pt x="22" y="0"/>
                    <a:pt x="22" y="0"/>
                  </a:cubicBezTo>
                  <a:close/>
                </a:path>
              </a:pathLst>
            </a:custGeom>
            <a:solidFill>
              <a:srgbClr val="5C70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5" name="îsľïdè"/>
            <p:cNvSpPr/>
            <p:nvPr/>
          </p:nvSpPr>
          <p:spPr bwMode="auto">
            <a:xfrm>
              <a:off x="5921376" y="1762125"/>
              <a:ext cx="39688" cy="20638"/>
            </a:xfrm>
            <a:custGeom>
              <a:avLst/>
              <a:gdLst>
                <a:gd name="T0" fmla="*/ 0 w 23"/>
                <a:gd name="T1" fmla="*/ 0 h 12"/>
                <a:gd name="T2" fmla="*/ 4 w 23"/>
                <a:gd name="T3" fmla="*/ 3 h 12"/>
                <a:gd name="T4" fmla="*/ 7 w 23"/>
                <a:gd name="T5" fmla="*/ 6 h 12"/>
                <a:gd name="T6" fmla="*/ 9 w 23"/>
                <a:gd name="T7" fmla="*/ 7 h 12"/>
                <a:gd name="T8" fmla="*/ 12 w 23"/>
                <a:gd name="T9" fmla="*/ 7 h 12"/>
                <a:gd name="T10" fmla="*/ 14 w 23"/>
                <a:gd name="T11" fmla="*/ 8 h 12"/>
                <a:gd name="T12" fmla="*/ 15 w 23"/>
                <a:gd name="T13" fmla="*/ 8 h 12"/>
                <a:gd name="T14" fmla="*/ 16 w 23"/>
                <a:gd name="T15" fmla="*/ 8 h 12"/>
                <a:gd name="T16" fmla="*/ 18 w 23"/>
                <a:gd name="T17" fmla="*/ 7 h 12"/>
                <a:gd name="T18" fmla="*/ 20 w 23"/>
                <a:gd name="T19" fmla="*/ 6 h 12"/>
                <a:gd name="T20" fmla="*/ 21 w 23"/>
                <a:gd name="T21" fmla="*/ 6 h 12"/>
                <a:gd name="T22" fmla="*/ 22 w 23"/>
                <a:gd name="T23" fmla="*/ 5 h 12"/>
                <a:gd name="T24" fmla="*/ 23 w 23"/>
                <a:gd name="T25" fmla="*/ 4 h 12"/>
                <a:gd name="T26" fmla="*/ 23 w 23"/>
                <a:gd name="T27" fmla="*/ 5 h 12"/>
                <a:gd name="T28" fmla="*/ 21 w 23"/>
                <a:gd name="T29" fmla="*/ 8 h 12"/>
                <a:gd name="T30" fmla="*/ 19 w 23"/>
                <a:gd name="T31" fmla="*/ 10 h 12"/>
                <a:gd name="T32" fmla="*/ 17 w 23"/>
                <a:gd name="T33" fmla="*/ 11 h 12"/>
                <a:gd name="T34" fmla="*/ 15 w 23"/>
                <a:gd name="T35" fmla="*/ 12 h 12"/>
                <a:gd name="T36" fmla="*/ 14 w 23"/>
                <a:gd name="T37" fmla="*/ 12 h 12"/>
                <a:gd name="T38" fmla="*/ 10 w 23"/>
                <a:gd name="T39" fmla="*/ 11 h 12"/>
                <a:gd name="T40" fmla="*/ 8 w 23"/>
                <a:gd name="T41" fmla="*/ 10 h 12"/>
                <a:gd name="T42" fmla="*/ 5 w 23"/>
                <a:gd name="T43" fmla="*/ 8 h 12"/>
                <a:gd name="T44" fmla="*/ 3 w 23"/>
                <a:gd name="T45" fmla="*/ 7 h 12"/>
                <a:gd name="T46" fmla="*/ 2 w 23"/>
                <a:gd name="T47" fmla="*/ 5 h 12"/>
                <a:gd name="T48" fmla="*/ 0 w 23"/>
                <a:gd name="T4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12">
                  <a:moveTo>
                    <a:pt x="0" y="0"/>
                  </a:moveTo>
                  <a:cubicBezTo>
                    <a:pt x="0" y="0"/>
                    <a:pt x="2" y="2"/>
                    <a:pt x="4" y="3"/>
                  </a:cubicBezTo>
                  <a:cubicBezTo>
                    <a:pt x="5" y="4"/>
                    <a:pt x="6" y="5"/>
                    <a:pt x="7" y="6"/>
                  </a:cubicBezTo>
                  <a:cubicBezTo>
                    <a:pt x="8" y="6"/>
                    <a:pt x="9" y="6"/>
                    <a:pt x="9" y="7"/>
                  </a:cubicBezTo>
                  <a:cubicBezTo>
                    <a:pt x="10" y="7"/>
                    <a:pt x="11" y="7"/>
                    <a:pt x="12" y="7"/>
                  </a:cubicBezTo>
                  <a:cubicBezTo>
                    <a:pt x="12" y="7"/>
                    <a:pt x="13" y="8"/>
                    <a:pt x="14" y="8"/>
                  </a:cubicBezTo>
                  <a:cubicBezTo>
                    <a:pt x="15" y="8"/>
                    <a:pt x="15" y="8"/>
                    <a:pt x="15" y="8"/>
                  </a:cubicBezTo>
                  <a:cubicBezTo>
                    <a:pt x="16" y="8"/>
                    <a:pt x="16" y="8"/>
                    <a:pt x="16" y="8"/>
                  </a:cubicBezTo>
                  <a:cubicBezTo>
                    <a:pt x="16" y="8"/>
                    <a:pt x="17" y="7"/>
                    <a:pt x="18" y="7"/>
                  </a:cubicBezTo>
                  <a:cubicBezTo>
                    <a:pt x="18" y="7"/>
                    <a:pt x="19" y="7"/>
                    <a:pt x="20" y="6"/>
                  </a:cubicBezTo>
                  <a:cubicBezTo>
                    <a:pt x="20" y="6"/>
                    <a:pt x="21" y="6"/>
                    <a:pt x="21" y="6"/>
                  </a:cubicBezTo>
                  <a:cubicBezTo>
                    <a:pt x="22" y="5"/>
                    <a:pt x="22" y="5"/>
                    <a:pt x="22" y="5"/>
                  </a:cubicBezTo>
                  <a:cubicBezTo>
                    <a:pt x="23" y="4"/>
                    <a:pt x="23" y="4"/>
                    <a:pt x="23" y="4"/>
                  </a:cubicBezTo>
                  <a:cubicBezTo>
                    <a:pt x="23" y="4"/>
                    <a:pt x="23" y="5"/>
                    <a:pt x="23" y="5"/>
                  </a:cubicBezTo>
                  <a:cubicBezTo>
                    <a:pt x="23" y="6"/>
                    <a:pt x="22" y="7"/>
                    <a:pt x="21" y="8"/>
                  </a:cubicBezTo>
                  <a:cubicBezTo>
                    <a:pt x="20" y="9"/>
                    <a:pt x="20" y="9"/>
                    <a:pt x="19" y="10"/>
                  </a:cubicBezTo>
                  <a:cubicBezTo>
                    <a:pt x="18" y="10"/>
                    <a:pt x="18" y="11"/>
                    <a:pt x="17" y="11"/>
                  </a:cubicBezTo>
                  <a:cubicBezTo>
                    <a:pt x="16" y="11"/>
                    <a:pt x="16" y="11"/>
                    <a:pt x="15" y="12"/>
                  </a:cubicBezTo>
                  <a:cubicBezTo>
                    <a:pt x="15" y="12"/>
                    <a:pt x="14" y="12"/>
                    <a:pt x="14" y="12"/>
                  </a:cubicBezTo>
                  <a:cubicBezTo>
                    <a:pt x="13" y="12"/>
                    <a:pt x="12" y="11"/>
                    <a:pt x="10" y="11"/>
                  </a:cubicBezTo>
                  <a:cubicBezTo>
                    <a:pt x="10" y="11"/>
                    <a:pt x="8" y="11"/>
                    <a:pt x="8" y="10"/>
                  </a:cubicBezTo>
                  <a:cubicBezTo>
                    <a:pt x="7" y="10"/>
                    <a:pt x="6" y="9"/>
                    <a:pt x="5" y="8"/>
                  </a:cubicBezTo>
                  <a:cubicBezTo>
                    <a:pt x="5" y="8"/>
                    <a:pt x="4" y="7"/>
                    <a:pt x="3" y="7"/>
                  </a:cubicBezTo>
                  <a:cubicBezTo>
                    <a:pt x="3" y="6"/>
                    <a:pt x="2" y="5"/>
                    <a:pt x="2" y="5"/>
                  </a:cubicBezTo>
                  <a:cubicBezTo>
                    <a:pt x="0" y="2"/>
                    <a:pt x="0" y="0"/>
                    <a:pt x="0" y="0"/>
                  </a:cubicBezTo>
                  <a:close/>
                </a:path>
              </a:pathLst>
            </a:custGeom>
            <a:solidFill>
              <a:srgbClr val="B8AA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6" name="îs1íḍê"/>
            <p:cNvSpPr/>
            <p:nvPr/>
          </p:nvSpPr>
          <p:spPr bwMode="auto">
            <a:xfrm>
              <a:off x="5768976" y="1636713"/>
              <a:ext cx="66675" cy="103188"/>
            </a:xfrm>
            <a:custGeom>
              <a:avLst/>
              <a:gdLst>
                <a:gd name="T0" fmla="*/ 4 w 38"/>
                <a:gd name="T1" fmla="*/ 0 h 60"/>
                <a:gd name="T2" fmla="*/ 36 w 38"/>
                <a:gd name="T3" fmla="*/ 51 h 60"/>
                <a:gd name="T4" fmla="*/ 29 w 38"/>
                <a:gd name="T5" fmla="*/ 58 h 60"/>
                <a:gd name="T6" fmla="*/ 2 w 38"/>
                <a:gd name="T7" fmla="*/ 33 h 60"/>
                <a:gd name="T8" fmla="*/ 4 w 38"/>
                <a:gd name="T9" fmla="*/ 0 h 60"/>
              </a:gdLst>
              <a:ahLst/>
              <a:cxnLst>
                <a:cxn ang="0">
                  <a:pos x="T0" y="T1"/>
                </a:cxn>
                <a:cxn ang="0">
                  <a:pos x="T2" y="T3"/>
                </a:cxn>
                <a:cxn ang="0">
                  <a:pos x="T4" y="T5"/>
                </a:cxn>
                <a:cxn ang="0">
                  <a:pos x="T6" y="T7"/>
                </a:cxn>
                <a:cxn ang="0">
                  <a:pos x="T8" y="T9"/>
                </a:cxn>
              </a:cxnLst>
              <a:rect l="0" t="0" r="r" b="b"/>
              <a:pathLst>
                <a:path w="38" h="60">
                  <a:moveTo>
                    <a:pt x="4" y="0"/>
                  </a:moveTo>
                  <a:cubicBezTo>
                    <a:pt x="4" y="0"/>
                    <a:pt x="26" y="26"/>
                    <a:pt x="36" y="51"/>
                  </a:cubicBezTo>
                  <a:cubicBezTo>
                    <a:pt x="38" y="56"/>
                    <a:pt x="33" y="60"/>
                    <a:pt x="29" y="58"/>
                  </a:cubicBezTo>
                  <a:cubicBezTo>
                    <a:pt x="18" y="52"/>
                    <a:pt x="0" y="41"/>
                    <a:pt x="2" y="33"/>
                  </a:cubicBezTo>
                  <a:cubicBezTo>
                    <a:pt x="3" y="29"/>
                    <a:pt x="4" y="0"/>
                    <a:pt x="4" y="0"/>
                  </a:cubicBezTo>
                  <a:close/>
                </a:path>
              </a:pathLst>
            </a:custGeom>
            <a:solidFill>
              <a:srgbClr val="593F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7" name="ïSlïḓê"/>
            <p:cNvSpPr/>
            <p:nvPr/>
          </p:nvSpPr>
          <p:spPr bwMode="auto">
            <a:xfrm>
              <a:off x="5953126" y="1657350"/>
              <a:ext cx="69850" cy="63500"/>
            </a:xfrm>
            <a:custGeom>
              <a:avLst/>
              <a:gdLst>
                <a:gd name="T0" fmla="*/ 0 w 40"/>
                <a:gd name="T1" fmla="*/ 11 h 37"/>
                <a:gd name="T2" fmla="*/ 7 w 40"/>
                <a:gd name="T3" fmla="*/ 37 h 37"/>
              </a:gdLst>
              <a:ahLst/>
              <a:cxnLst>
                <a:cxn ang="0">
                  <a:pos x="T0" y="T1"/>
                </a:cxn>
                <a:cxn ang="0">
                  <a:pos x="T2" y="T3"/>
                </a:cxn>
              </a:cxnLst>
              <a:rect l="0" t="0" r="r" b="b"/>
              <a:pathLst>
                <a:path w="40" h="37">
                  <a:moveTo>
                    <a:pt x="0" y="11"/>
                  </a:moveTo>
                  <a:cubicBezTo>
                    <a:pt x="7" y="0"/>
                    <a:pt x="40" y="21"/>
                    <a:pt x="7" y="37"/>
                  </a:cubicBezTo>
                </a:path>
              </a:pathLst>
            </a:cu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8" name="íṣḻiḍè"/>
            <p:cNvSpPr/>
            <p:nvPr/>
          </p:nvSpPr>
          <p:spPr bwMode="auto">
            <a:xfrm>
              <a:off x="5878514" y="2009775"/>
              <a:ext cx="71438" cy="119063"/>
            </a:xfrm>
            <a:custGeom>
              <a:avLst/>
              <a:gdLst>
                <a:gd name="T0" fmla="*/ 42 w 42"/>
                <a:gd name="T1" fmla="*/ 0 h 69"/>
                <a:gd name="T2" fmla="*/ 28 w 42"/>
                <a:gd name="T3" fmla="*/ 6 h 69"/>
                <a:gd name="T4" fmla="*/ 15 w 42"/>
                <a:gd name="T5" fmla="*/ 16 h 69"/>
                <a:gd name="T6" fmla="*/ 9 w 42"/>
                <a:gd name="T7" fmla="*/ 22 h 69"/>
                <a:gd name="T8" fmla="*/ 4 w 42"/>
                <a:gd name="T9" fmla="*/ 31 h 69"/>
                <a:gd name="T10" fmla="*/ 1 w 42"/>
                <a:gd name="T11" fmla="*/ 40 h 69"/>
                <a:gd name="T12" fmla="*/ 0 w 42"/>
                <a:gd name="T13" fmla="*/ 49 h 69"/>
                <a:gd name="T14" fmla="*/ 1 w 42"/>
                <a:gd name="T15" fmla="*/ 58 h 69"/>
                <a:gd name="T16" fmla="*/ 3 w 42"/>
                <a:gd name="T17" fmla="*/ 65 h 69"/>
                <a:gd name="T18" fmla="*/ 4 w 42"/>
                <a:gd name="T19" fmla="*/ 68 h 69"/>
                <a:gd name="T20" fmla="*/ 6 w 42"/>
                <a:gd name="T21" fmla="*/ 69 h 69"/>
                <a:gd name="T22" fmla="*/ 7 w 42"/>
                <a:gd name="T23" fmla="*/ 69 h 69"/>
                <a:gd name="T24" fmla="*/ 5 w 42"/>
                <a:gd name="T25" fmla="*/ 64 h 69"/>
                <a:gd name="T26" fmla="*/ 4 w 42"/>
                <a:gd name="T27" fmla="*/ 57 h 69"/>
                <a:gd name="T28" fmla="*/ 4 w 42"/>
                <a:gd name="T29" fmla="*/ 49 h 69"/>
                <a:gd name="T30" fmla="*/ 5 w 42"/>
                <a:gd name="T31" fmla="*/ 41 h 69"/>
                <a:gd name="T32" fmla="*/ 8 w 42"/>
                <a:gd name="T33" fmla="*/ 32 h 69"/>
                <a:gd name="T34" fmla="*/ 29 w 42"/>
                <a:gd name="T35" fmla="*/ 8 h 69"/>
                <a:gd name="T36" fmla="*/ 38 w 42"/>
                <a:gd name="T37" fmla="*/ 2 h 69"/>
                <a:gd name="T38" fmla="*/ 42 w 42"/>
                <a:gd name="T3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69">
                  <a:moveTo>
                    <a:pt x="42" y="0"/>
                  </a:moveTo>
                  <a:cubicBezTo>
                    <a:pt x="42" y="0"/>
                    <a:pt x="36" y="1"/>
                    <a:pt x="28" y="6"/>
                  </a:cubicBezTo>
                  <a:cubicBezTo>
                    <a:pt x="24" y="8"/>
                    <a:pt x="19" y="11"/>
                    <a:pt x="15" y="16"/>
                  </a:cubicBezTo>
                  <a:cubicBezTo>
                    <a:pt x="13" y="18"/>
                    <a:pt x="11" y="20"/>
                    <a:pt x="9" y="22"/>
                  </a:cubicBezTo>
                  <a:cubicBezTo>
                    <a:pt x="7" y="25"/>
                    <a:pt x="5" y="28"/>
                    <a:pt x="4" y="31"/>
                  </a:cubicBezTo>
                  <a:cubicBezTo>
                    <a:pt x="3" y="34"/>
                    <a:pt x="2" y="37"/>
                    <a:pt x="1" y="40"/>
                  </a:cubicBezTo>
                  <a:cubicBezTo>
                    <a:pt x="0" y="43"/>
                    <a:pt x="0" y="46"/>
                    <a:pt x="0" y="49"/>
                  </a:cubicBezTo>
                  <a:cubicBezTo>
                    <a:pt x="0" y="52"/>
                    <a:pt x="1" y="55"/>
                    <a:pt x="1" y="58"/>
                  </a:cubicBezTo>
                  <a:cubicBezTo>
                    <a:pt x="2" y="60"/>
                    <a:pt x="2" y="63"/>
                    <a:pt x="3" y="65"/>
                  </a:cubicBezTo>
                  <a:cubicBezTo>
                    <a:pt x="4" y="66"/>
                    <a:pt x="4" y="67"/>
                    <a:pt x="4" y="68"/>
                  </a:cubicBezTo>
                  <a:cubicBezTo>
                    <a:pt x="5" y="69"/>
                    <a:pt x="6" y="69"/>
                    <a:pt x="6" y="69"/>
                  </a:cubicBezTo>
                  <a:cubicBezTo>
                    <a:pt x="6" y="69"/>
                    <a:pt x="6" y="69"/>
                    <a:pt x="7" y="69"/>
                  </a:cubicBezTo>
                  <a:cubicBezTo>
                    <a:pt x="6" y="67"/>
                    <a:pt x="6" y="66"/>
                    <a:pt x="5" y="64"/>
                  </a:cubicBezTo>
                  <a:cubicBezTo>
                    <a:pt x="5" y="62"/>
                    <a:pt x="4" y="60"/>
                    <a:pt x="4" y="57"/>
                  </a:cubicBezTo>
                  <a:cubicBezTo>
                    <a:pt x="4" y="55"/>
                    <a:pt x="4" y="52"/>
                    <a:pt x="4" y="49"/>
                  </a:cubicBezTo>
                  <a:cubicBezTo>
                    <a:pt x="4" y="46"/>
                    <a:pt x="4" y="44"/>
                    <a:pt x="5" y="41"/>
                  </a:cubicBezTo>
                  <a:cubicBezTo>
                    <a:pt x="5" y="38"/>
                    <a:pt x="7" y="35"/>
                    <a:pt x="8" y="32"/>
                  </a:cubicBezTo>
                  <a:cubicBezTo>
                    <a:pt x="12" y="22"/>
                    <a:pt x="22" y="13"/>
                    <a:pt x="29" y="8"/>
                  </a:cubicBezTo>
                  <a:cubicBezTo>
                    <a:pt x="33" y="5"/>
                    <a:pt x="36" y="3"/>
                    <a:pt x="38" y="2"/>
                  </a:cubicBezTo>
                  <a:cubicBezTo>
                    <a:pt x="41" y="1"/>
                    <a:pt x="42" y="0"/>
                    <a:pt x="42" y="0"/>
                  </a:cubicBezTo>
                </a:path>
              </a:pathLst>
            </a:custGeom>
            <a:solidFill>
              <a:srgbClr val="005888"/>
            </a:solidFill>
            <a:ln>
              <a:noFill/>
            </a:ln>
          </p:spPr>
          <p:txBody>
            <a:bodyPr anchor="ctr">
              <a:noAutofit/>
            </a:bodyPr>
            <a:lstStyle/>
            <a:p>
              <a:pPr lvl="0" algn="ctr">
                <a:buClrTx/>
                <a:buSzTx/>
                <a:buFontTx/>
              </a:pPr>
              <a:endParaRPr sz="2400">
                <a:sym typeface="+mn-ea"/>
              </a:endParaRPr>
            </a:p>
          </p:txBody>
        </p:sp>
        <p:sp>
          <p:nvSpPr>
            <p:cNvPr id="309" name="íŝḻîḍê"/>
            <p:cNvSpPr/>
            <p:nvPr/>
          </p:nvSpPr>
          <p:spPr bwMode="auto">
            <a:xfrm>
              <a:off x="5884864" y="2127250"/>
              <a:ext cx="11113" cy="19050"/>
            </a:xfrm>
            <a:custGeom>
              <a:avLst/>
              <a:gdLst>
                <a:gd name="T0" fmla="*/ 0 w 6"/>
                <a:gd name="T1" fmla="*/ 0 h 11"/>
                <a:gd name="T2" fmla="*/ 2 w 6"/>
                <a:gd name="T3" fmla="*/ 3 h 11"/>
                <a:gd name="T4" fmla="*/ 4 w 6"/>
                <a:gd name="T5" fmla="*/ 7 h 11"/>
                <a:gd name="T6" fmla="*/ 6 w 6"/>
                <a:gd name="T7" fmla="*/ 11 h 11"/>
                <a:gd name="T8" fmla="*/ 4 w 6"/>
                <a:gd name="T9" fmla="*/ 7 h 11"/>
                <a:gd name="T10" fmla="*/ 3 w 6"/>
                <a:gd name="T11" fmla="*/ 1 h 11"/>
                <a:gd name="T12" fmla="*/ 2 w 6"/>
                <a:gd name="T13" fmla="*/ 1 h 11"/>
                <a:gd name="T14" fmla="*/ 0 w 6"/>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1">
                  <a:moveTo>
                    <a:pt x="0" y="0"/>
                  </a:moveTo>
                  <a:cubicBezTo>
                    <a:pt x="1" y="1"/>
                    <a:pt x="1" y="2"/>
                    <a:pt x="2" y="3"/>
                  </a:cubicBezTo>
                  <a:cubicBezTo>
                    <a:pt x="2" y="5"/>
                    <a:pt x="3" y="6"/>
                    <a:pt x="4" y="7"/>
                  </a:cubicBezTo>
                  <a:cubicBezTo>
                    <a:pt x="5" y="10"/>
                    <a:pt x="6" y="11"/>
                    <a:pt x="6" y="11"/>
                  </a:cubicBezTo>
                  <a:cubicBezTo>
                    <a:pt x="6" y="11"/>
                    <a:pt x="5" y="10"/>
                    <a:pt x="4" y="7"/>
                  </a:cubicBezTo>
                  <a:cubicBezTo>
                    <a:pt x="4" y="5"/>
                    <a:pt x="3" y="3"/>
                    <a:pt x="3" y="1"/>
                  </a:cubicBezTo>
                  <a:cubicBezTo>
                    <a:pt x="2" y="1"/>
                    <a:pt x="2" y="1"/>
                    <a:pt x="2" y="1"/>
                  </a:cubicBezTo>
                  <a:cubicBezTo>
                    <a:pt x="2" y="1"/>
                    <a:pt x="1" y="1"/>
                    <a:pt x="0" y="0"/>
                  </a:cubicBezTo>
                </a:path>
              </a:pathLst>
            </a:custGeom>
            <a:solidFill>
              <a:srgbClr val="A148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0" name="íšḻidé"/>
            <p:cNvSpPr/>
            <p:nvPr/>
          </p:nvSpPr>
          <p:spPr bwMode="auto">
            <a:xfrm>
              <a:off x="6370639" y="1573213"/>
              <a:ext cx="150813" cy="149225"/>
            </a:xfrm>
            <a:custGeom>
              <a:avLst/>
              <a:gdLst>
                <a:gd name="T0" fmla="*/ 87 w 87"/>
                <a:gd name="T1" fmla="*/ 63 h 87"/>
                <a:gd name="T2" fmla="*/ 81 w 87"/>
                <a:gd name="T3" fmla="*/ 16 h 87"/>
                <a:gd name="T4" fmla="*/ 2 w 87"/>
                <a:gd name="T5" fmla="*/ 22 h 87"/>
                <a:gd name="T6" fmla="*/ 3 w 87"/>
                <a:gd name="T7" fmla="*/ 73 h 87"/>
                <a:gd name="T8" fmla="*/ 64 w 87"/>
                <a:gd name="T9" fmla="*/ 87 h 87"/>
                <a:gd name="T10" fmla="*/ 87 w 87"/>
                <a:gd name="T11" fmla="*/ 63 h 87"/>
              </a:gdLst>
              <a:ahLst/>
              <a:cxnLst>
                <a:cxn ang="0">
                  <a:pos x="T0" y="T1"/>
                </a:cxn>
                <a:cxn ang="0">
                  <a:pos x="T2" y="T3"/>
                </a:cxn>
                <a:cxn ang="0">
                  <a:pos x="T4" y="T5"/>
                </a:cxn>
                <a:cxn ang="0">
                  <a:pos x="T6" y="T7"/>
                </a:cxn>
                <a:cxn ang="0">
                  <a:pos x="T8" y="T9"/>
                </a:cxn>
                <a:cxn ang="0">
                  <a:pos x="T10" y="T11"/>
                </a:cxn>
              </a:cxnLst>
              <a:rect l="0" t="0" r="r" b="b"/>
              <a:pathLst>
                <a:path w="87" h="87">
                  <a:moveTo>
                    <a:pt x="87" y="63"/>
                  </a:moveTo>
                  <a:cubicBezTo>
                    <a:pt x="86" y="51"/>
                    <a:pt x="85" y="36"/>
                    <a:pt x="81" y="16"/>
                  </a:cubicBezTo>
                  <a:cubicBezTo>
                    <a:pt x="77" y="0"/>
                    <a:pt x="11" y="9"/>
                    <a:pt x="2" y="22"/>
                  </a:cubicBezTo>
                  <a:cubicBezTo>
                    <a:pt x="2" y="22"/>
                    <a:pt x="9" y="61"/>
                    <a:pt x="3" y="73"/>
                  </a:cubicBezTo>
                  <a:cubicBezTo>
                    <a:pt x="0" y="81"/>
                    <a:pt x="38" y="85"/>
                    <a:pt x="64" y="87"/>
                  </a:cubicBezTo>
                  <a:cubicBezTo>
                    <a:pt x="66" y="75"/>
                    <a:pt x="74" y="65"/>
                    <a:pt x="87" y="63"/>
                  </a:cubicBezTo>
                  <a:close/>
                </a:path>
              </a:pathLst>
            </a:cu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1" name="íṡ1íḑè"/>
            <p:cNvSpPr/>
            <p:nvPr/>
          </p:nvSpPr>
          <p:spPr bwMode="auto">
            <a:xfrm>
              <a:off x="6121401" y="1597025"/>
              <a:ext cx="34925" cy="66675"/>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2" name="îŝlîḋe"/>
            <p:cNvSpPr/>
            <p:nvPr/>
          </p:nvSpPr>
          <p:spPr bwMode="auto">
            <a:xfrm>
              <a:off x="6151564" y="1593850"/>
              <a:ext cx="36513" cy="65088"/>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3" name="ïŝlïḓe"/>
            <p:cNvSpPr/>
            <p:nvPr/>
          </p:nvSpPr>
          <p:spPr bwMode="auto">
            <a:xfrm>
              <a:off x="6184901" y="1589088"/>
              <a:ext cx="36513" cy="66675"/>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4" name="ïṣḷiḍè"/>
            <p:cNvSpPr/>
            <p:nvPr/>
          </p:nvSpPr>
          <p:spPr bwMode="auto">
            <a:xfrm>
              <a:off x="6219826" y="1589088"/>
              <a:ext cx="34925" cy="66675"/>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5" name="íšḷidé"/>
            <p:cNvSpPr/>
            <p:nvPr/>
          </p:nvSpPr>
          <p:spPr bwMode="auto">
            <a:xfrm>
              <a:off x="6375401" y="1576388"/>
              <a:ext cx="36513" cy="66675"/>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6" name="išḻîḍè"/>
            <p:cNvSpPr/>
            <p:nvPr/>
          </p:nvSpPr>
          <p:spPr bwMode="auto">
            <a:xfrm>
              <a:off x="6405564" y="1573213"/>
              <a:ext cx="36513" cy="65088"/>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7" name="ïš1íḍé"/>
            <p:cNvSpPr/>
            <p:nvPr/>
          </p:nvSpPr>
          <p:spPr bwMode="auto">
            <a:xfrm>
              <a:off x="6440489" y="1568450"/>
              <a:ext cx="34925" cy="66675"/>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8" name="ïṣľîḓé"/>
            <p:cNvSpPr/>
            <p:nvPr/>
          </p:nvSpPr>
          <p:spPr bwMode="auto">
            <a:xfrm>
              <a:off x="6473826" y="1568450"/>
              <a:ext cx="36513" cy="66675"/>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9" name="îṥlïdè"/>
            <p:cNvSpPr/>
            <p:nvPr/>
          </p:nvSpPr>
          <p:spPr bwMode="auto">
            <a:xfrm>
              <a:off x="5799139" y="2293938"/>
              <a:ext cx="66675" cy="371475"/>
            </a:xfrm>
            <a:custGeom>
              <a:avLst/>
              <a:gdLst>
                <a:gd name="T0" fmla="*/ 0 w 39"/>
                <a:gd name="T1" fmla="*/ 0 h 216"/>
                <a:gd name="T2" fmla="*/ 1 w 39"/>
                <a:gd name="T3" fmla="*/ 2 h 216"/>
                <a:gd name="T4" fmla="*/ 3 w 39"/>
                <a:gd name="T5" fmla="*/ 9 h 216"/>
                <a:gd name="T6" fmla="*/ 10 w 39"/>
                <a:gd name="T7" fmla="*/ 33 h 216"/>
                <a:gd name="T8" fmla="*/ 19 w 39"/>
                <a:gd name="T9" fmla="*/ 68 h 216"/>
                <a:gd name="T10" fmla="*/ 28 w 39"/>
                <a:gd name="T11" fmla="*/ 107 h 216"/>
                <a:gd name="T12" fmla="*/ 35 w 39"/>
                <a:gd name="T13" fmla="*/ 148 h 216"/>
                <a:gd name="T14" fmla="*/ 36 w 39"/>
                <a:gd name="T15" fmla="*/ 183 h 216"/>
                <a:gd name="T16" fmla="*/ 31 w 39"/>
                <a:gd name="T17" fmla="*/ 207 h 216"/>
                <a:gd name="T18" fmla="*/ 27 w 39"/>
                <a:gd name="T19" fmla="*/ 214 h 216"/>
                <a:gd name="T20" fmla="*/ 26 w 39"/>
                <a:gd name="T21" fmla="*/ 216 h 216"/>
                <a:gd name="T22" fmla="*/ 27 w 39"/>
                <a:gd name="T23" fmla="*/ 214 h 216"/>
                <a:gd name="T24" fmla="*/ 31 w 39"/>
                <a:gd name="T25" fmla="*/ 208 h 216"/>
                <a:gd name="T26" fmla="*/ 38 w 39"/>
                <a:gd name="T27" fmla="*/ 183 h 216"/>
                <a:gd name="T28" fmla="*/ 38 w 39"/>
                <a:gd name="T29" fmla="*/ 147 h 216"/>
                <a:gd name="T30" fmla="*/ 32 w 39"/>
                <a:gd name="T31" fmla="*/ 107 h 216"/>
                <a:gd name="T32" fmla="*/ 23 w 39"/>
                <a:gd name="T33" fmla="*/ 67 h 216"/>
                <a:gd name="T34" fmla="*/ 12 w 39"/>
                <a:gd name="T35" fmla="*/ 32 h 216"/>
                <a:gd name="T36" fmla="*/ 4 w 39"/>
                <a:gd name="T37" fmla="*/ 9 h 216"/>
                <a:gd name="T38" fmla="*/ 1 w 39"/>
                <a:gd name="T39" fmla="*/ 2 h 216"/>
                <a:gd name="T40" fmla="*/ 0 w 39"/>
                <a:gd name="T41" fmla="*/ 0 h 216"/>
                <a:gd name="T42" fmla="*/ 0 w 39"/>
                <a:gd name="T43" fmla="*/ 0 h 216"/>
                <a:gd name="T44" fmla="*/ 0 w 39"/>
                <a:gd name="T45" fmla="*/ 0 h 216"/>
                <a:gd name="T46" fmla="*/ 0 w 39"/>
                <a:gd name="T47" fmla="*/ 0 h 216"/>
                <a:gd name="T48" fmla="*/ 0 w 39"/>
                <a:gd name="T49" fmla="*/ 0 h 216"/>
                <a:gd name="T50" fmla="*/ 0 w 39"/>
                <a:gd name="T51" fmla="*/ 0 h 216"/>
                <a:gd name="T52" fmla="*/ 0 w 39"/>
                <a:gd name="T53" fmla="*/ 0 h 216"/>
                <a:gd name="T54" fmla="*/ 0 w 39"/>
                <a:gd name="T55" fmla="*/ 0 h 216"/>
                <a:gd name="T56" fmla="*/ 0 w 39"/>
                <a:gd name="T57"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216">
                  <a:moveTo>
                    <a:pt x="0" y="0"/>
                  </a:moveTo>
                  <a:cubicBezTo>
                    <a:pt x="0" y="0"/>
                    <a:pt x="1" y="1"/>
                    <a:pt x="1" y="2"/>
                  </a:cubicBezTo>
                  <a:cubicBezTo>
                    <a:pt x="1" y="4"/>
                    <a:pt x="2" y="6"/>
                    <a:pt x="3" y="9"/>
                  </a:cubicBezTo>
                  <a:cubicBezTo>
                    <a:pt x="5" y="15"/>
                    <a:pt x="7" y="23"/>
                    <a:pt x="10" y="33"/>
                  </a:cubicBezTo>
                  <a:cubicBezTo>
                    <a:pt x="13" y="43"/>
                    <a:pt x="16" y="55"/>
                    <a:pt x="19" y="68"/>
                  </a:cubicBezTo>
                  <a:cubicBezTo>
                    <a:pt x="22" y="80"/>
                    <a:pt x="26" y="94"/>
                    <a:pt x="28" y="107"/>
                  </a:cubicBezTo>
                  <a:cubicBezTo>
                    <a:pt x="31" y="121"/>
                    <a:pt x="33" y="135"/>
                    <a:pt x="35" y="148"/>
                  </a:cubicBezTo>
                  <a:cubicBezTo>
                    <a:pt x="36" y="161"/>
                    <a:pt x="37" y="173"/>
                    <a:pt x="36" y="183"/>
                  </a:cubicBezTo>
                  <a:cubicBezTo>
                    <a:pt x="35" y="193"/>
                    <a:pt x="33" y="202"/>
                    <a:pt x="31" y="207"/>
                  </a:cubicBezTo>
                  <a:cubicBezTo>
                    <a:pt x="29" y="210"/>
                    <a:pt x="28" y="212"/>
                    <a:pt x="27" y="214"/>
                  </a:cubicBezTo>
                  <a:cubicBezTo>
                    <a:pt x="26" y="215"/>
                    <a:pt x="26" y="216"/>
                    <a:pt x="26" y="216"/>
                  </a:cubicBezTo>
                  <a:cubicBezTo>
                    <a:pt x="26" y="216"/>
                    <a:pt x="26" y="215"/>
                    <a:pt x="27" y="214"/>
                  </a:cubicBezTo>
                  <a:cubicBezTo>
                    <a:pt x="29" y="213"/>
                    <a:pt x="30" y="211"/>
                    <a:pt x="31" y="208"/>
                  </a:cubicBezTo>
                  <a:cubicBezTo>
                    <a:pt x="34" y="202"/>
                    <a:pt x="37" y="194"/>
                    <a:pt x="38" y="183"/>
                  </a:cubicBezTo>
                  <a:cubicBezTo>
                    <a:pt x="39" y="173"/>
                    <a:pt x="39" y="160"/>
                    <a:pt x="38" y="147"/>
                  </a:cubicBezTo>
                  <a:cubicBezTo>
                    <a:pt x="37" y="134"/>
                    <a:pt x="35" y="120"/>
                    <a:pt x="32" y="107"/>
                  </a:cubicBezTo>
                  <a:cubicBezTo>
                    <a:pt x="29" y="93"/>
                    <a:pt x="26" y="79"/>
                    <a:pt x="23" y="67"/>
                  </a:cubicBezTo>
                  <a:cubicBezTo>
                    <a:pt x="19" y="54"/>
                    <a:pt x="15" y="42"/>
                    <a:pt x="12" y="32"/>
                  </a:cubicBezTo>
                  <a:cubicBezTo>
                    <a:pt x="9" y="23"/>
                    <a:pt x="6" y="14"/>
                    <a:pt x="4" y="9"/>
                  </a:cubicBezTo>
                  <a:cubicBezTo>
                    <a:pt x="3" y="6"/>
                    <a:pt x="2" y="4"/>
                    <a:pt x="1" y="2"/>
                  </a:cubicBezTo>
                  <a:cubicBezTo>
                    <a:pt x="1" y="1"/>
                    <a:pt x="0" y="0"/>
                    <a:pt x="0" y="0"/>
                  </a:cubicBezTo>
                  <a:moveTo>
                    <a:pt x="0" y="0"/>
                  </a:moveTo>
                  <a:cubicBezTo>
                    <a:pt x="0" y="0"/>
                    <a:pt x="0" y="0"/>
                    <a:pt x="0" y="0"/>
                  </a:cubicBez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path>
              </a:pathLst>
            </a:custGeom>
            <a:solidFill>
              <a:srgbClr val="A148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20" name="ïśḻîďé"/>
            <p:cNvSpPr/>
            <p:nvPr/>
          </p:nvSpPr>
          <p:spPr bwMode="auto">
            <a:xfrm>
              <a:off x="7097714" y="2316163"/>
              <a:ext cx="742950" cy="355600"/>
            </a:xfrm>
            <a:custGeom>
              <a:avLst/>
              <a:gdLst>
                <a:gd name="T0" fmla="*/ 384 w 431"/>
                <a:gd name="T1" fmla="*/ 112 h 207"/>
                <a:gd name="T2" fmla="*/ 359 w 431"/>
                <a:gd name="T3" fmla="*/ 119 h 207"/>
                <a:gd name="T4" fmla="*/ 311 w 431"/>
                <a:gd name="T5" fmla="*/ 73 h 207"/>
                <a:gd name="T6" fmla="*/ 283 w 431"/>
                <a:gd name="T7" fmla="*/ 82 h 207"/>
                <a:gd name="T8" fmla="*/ 199 w 431"/>
                <a:gd name="T9" fmla="*/ 0 h 207"/>
                <a:gd name="T10" fmla="*/ 118 w 431"/>
                <a:gd name="T11" fmla="*/ 63 h 207"/>
                <a:gd name="T12" fmla="*/ 78 w 431"/>
                <a:gd name="T13" fmla="*/ 51 h 207"/>
                <a:gd name="T14" fmla="*/ 0 w 431"/>
                <a:gd name="T15" fmla="*/ 128 h 207"/>
                <a:gd name="T16" fmla="*/ 53 w 431"/>
                <a:gd name="T17" fmla="*/ 202 h 207"/>
                <a:gd name="T18" fmla="*/ 69 w 431"/>
                <a:gd name="T19" fmla="*/ 206 h 207"/>
                <a:gd name="T20" fmla="*/ 371 w 431"/>
                <a:gd name="T21" fmla="*/ 206 h 207"/>
                <a:gd name="T22" fmla="*/ 384 w 431"/>
                <a:gd name="T23" fmla="*/ 207 h 207"/>
                <a:gd name="T24" fmla="*/ 431 w 431"/>
                <a:gd name="T25" fmla="*/ 160 h 207"/>
                <a:gd name="T26" fmla="*/ 384 w 431"/>
                <a:gd name="T27" fmla="*/ 11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1" h="207">
                  <a:moveTo>
                    <a:pt x="384" y="112"/>
                  </a:moveTo>
                  <a:cubicBezTo>
                    <a:pt x="375" y="112"/>
                    <a:pt x="366" y="115"/>
                    <a:pt x="359" y="119"/>
                  </a:cubicBezTo>
                  <a:cubicBezTo>
                    <a:pt x="358" y="93"/>
                    <a:pt x="337" y="73"/>
                    <a:pt x="311" y="73"/>
                  </a:cubicBezTo>
                  <a:cubicBezTo>
                    <a:pt x="301" y="73"/>
                    <a:pt x="291" y="76"/>
                    <a:pt x="283" y="82"/>
                  </a:cubicBezTo>
                  <a:cubicBezTo>
                    <a:pt x="282" y="36"/>
                    <a:pt x="245" y="0"/>
                    <a:pt x="199" y="0"/>
                  </a:cubicBezTo>
                  <a:cubicBezTo>
                    <a:pt x="160" y="0"/>
                    <a:pt x="128" y="27"/>
                    <a:pt x="118" y="63"/>
                  </a:cubicBezTo>
                  <a:cubicBezTo>
                    <a:pt x="106" y="55"/>
                    <a:pt x="93" y="51"/>
                    <a:pt x="78" y="51"/>
                  </a:cubicBezTo>
                  <a:cubicBezTo>
                    <a:pt x="35" y="51"/>
                    <a:pt x="0" y="86"/>
                    <a:pt x="0" y="128"/>
                  </a:cubicBezTo>
                  <a:cubicBezTo>
                    <a:pt x="0" y="162"/>
                    <a:pt x="22" y="191"/>
                    <a:pt x="53" y="202"/>
                  </a:cubicBezTo>
                  <a:cubicBezTo>
                    <a:pt x="58" y="204"/>
                    <a:pt x="63" y="206"/>
                    <a:pt x="69" y="206"/>
                  </a:cubicBezTo>
                  <a:cubicBezTo>
                    <a:pt x="371" y="206"/>
                    <a:pt x="371" y="206"/>
                    <a:pt x="371" y="206"/>
                  </a:cubicBezTo>
                  <a:cubicBezTo>
                    <a:pt x="375" y="207"/>
                    <a:pt x="379" y="207"/>
                    <a:pt x="384" y="207"/>
                  </a:cubicBezTo>
                  <a:cubicBezTo>
                    <a:pt x="410" y="207"/>
                    <a:pt x="431" y="186"/>
                    <a:pt x="431" y="160"/>
                  </a:cubicBezTo>
                  <a:cubicBezTo>
                    <a:pt x="431" y="133"/>
                    <a:pt x="410" y="112"/>
                    <a:pt x="384" y="112"/>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21" name="îṩļïḑè"/>
            <p:cNvSpPr/>
            <p:nvPr/>
          </p:nvSpPr>
          <p:spPr bwMode="auto">
            <a:xfrm>
              <a:off x="4352926" y="2814638"/>
              <a:ext cx="750888" cy="361950"/>
            </a:xfrm>
            <a:custGeom>
              <a:avLst/>
              <a:gdLst>
                <a:gd name="T0" fmla="*/ 387 w 436"/>
                <a:gd name="T1" fmla="*/ 113 h 210"/>
                <a:gd name="T2" fmla="*/ 362 w 436"/>
                <a:gd name="T3" fmla="*/ 120 h 210"/>
                <a:gd name="T4" fmla="*/ 314 w 436"/>
                <a:gd name="T5" fmla="*/ 73 h 210"/>
                <a:gd name="T6" fmla="*/ 286 w 436"/>
                <a:gd name="T7" fmla="*/ 83 h 210"/>
                <a:gd name="T8" fmla="*/ 201 w 436"/>
                <a:gd name="T9" fmla="*/ 0 h 210"/>
                <a:gd name="T10" fmla="*/ 119 w 436"/>
                <a:gd name="T11" fmla="*/ 63 h 210"/>
                <a:gd name="T12" fmla="*/ 78 w 436"/>
                <a:gd name="T13" fmla="*/ 52 h 210"/>
                <a:gd name="T14" fmla="*/ 0 w 436"/>
                <a:gd name="T15" fmla="*/ 130 h 210"/>
                <a:gd name="T16" fmla="*/ 53 w 436"/>
                <a:gd name="T17" fmla="*/ 204 h 210"/>
                <a:gd name="T18" fmla="*/ 70 w 436"/>
                <a:gd name="T19" fmla="*/ 208 h 210"/>
                <a:gd name="T20" fmla="*/ 375 w 436"/>
                <a:gd name="T21" fmla="*/ 208 h 210"/>
                <a:gd name="T22" fmla="*/ 387 w 436"/>
                <a:gd name="T23" fmla="*/ 210 h 210"/>
                <a:gd name="T24" fmla="*/ 436 w 436"/>
                <a:gd name="T25" fmla="*/ 162 h 210"/>
                <a:gd name="T26" fmla="*/ 387 w 436"/>
                <a:gd name="T27" fmla="*/ 1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6" h="210">
                  <a:moveTo>
                    <a:pt x="387" y="113"/>
                  </a:moveTo>
                  <a:cubicBezTo>
                    <a:pt x="378" y="113"/>
                    <a:pt x="370" y="116"/>
                    <a:pt x="362" y="120"/>
                  </a:cubicBezTo>
                  <a:cubicBezTo>
                    <a:pt x="362" y="94"/>
                    <a:pt x="340" y="73"/>
                    <a:pt x="314" y="73"/>
                  </a:cubicBezTo>
                  <a:cubicBezTo>
                    <a:pt x="304" y="73"/>
                    <a:pt x="294" y="77"/>
                    <a:pt x="286" y="83"/>
                  </a:cubicBezTo>
                  <a:cubicBezTo>
                    <a:pt x="284" y="37"/>
                    <a:pt x="247" y="0"/>
                    <a:pt x="201" y="0"/>
                  </a:cubicBezTo>
                  <a:cubicBezTo>
                    <a:pt x="162" y="0"/>
                    <a:pt x="129" y="27"/>
                    <a:pt x="119" y="63"/>
                  </a:cubicBezTo>
                  <a:cubicBezTo>
                    <a:pt x="107" y="56"/>
                    <a:pt x="93" y="52"/>
                    <a:pt x="78" y="52"/>
                  </a:cubicBezTo>
                  <a:cubicBezTo>
                    <a:pt x="35" y="52"/>
                    <a:pt x="0" y="87"/>
                    <a:pt x="0" y="130"/>
                  </a:cubicBezTo>
                  <a:cubicBezTo>
                    <a:pt x="0" y="164"/>
                    <a:pt x="22" y="193"/>
                    <a:pt x="53" y="204"/>
                  </a:cubicBezTo>
                  <a:cubicBezTo>
                    <a:pt x="58" y="207"/>
                    <a:pt x="64" y="208"/>
                    <a:pt x="70" y="208"/>
                  </a:cubicBezTo>
                  <a:cubicBezTo>
                    <a:pt x="375" y="208"/>
                    <a:pt x="375" y="208"/>
                    <a:pt x="375" y="208"/>
                  </a:cubicBezTo>
                  <a:cubicBezTo>
                    <a:pt x="379" y="209"/>
                    <a:pt x="383" y="210"/>
                    <a:pt x="387" y="210"/>
                  </a:cubicBezTo>
                  <a:cubicBezTo>
                    <a:pt x="414" y="210"/>
                    <a:pt x="436" y="188"/>
                    <a:pt x="436" y="162"/>
                  </a:cubicBezTo>
                  <a:cubicBezTo>
                    <a:pt x="436" y="135"/>
                    <a:pt x="414" y="113"/>
                    <a:pt x="387" y="113"/>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grpSp>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62940" y="1005840"/>
            <a:ext cx="1426210" cy="368300"/>
          </a:xfrm>
          <a:prstGeom prst="rect">
            <a:avLst/>
          </a:prstGeom>
          <a:noFill/>
        </p:spPr>
        <p:txBody>
          <a:bodyPr wrap="square" rtlCol="0" anchor="t">
            <a:spAutoFit/>
          </a:bodyPr>
          <a:lstStyle/>
          <a:p>
            <a:r>
              <a:rPr lang="zh-CN" altLang="en-US">
                <a:latin typeface="微软雅黑" panose="020B0503020204020204" charset="-122"/>
                <a:ea typeface="微软雅黑" panose="020B0503020204020204" charset="-122"/>
                <a:cs typeface="微软雅黑" panose="020B0503020204020204" charset="-122"/>
              </a:rPr>
              <a:t>防范措施</a:t>
            </a:r>
          </a:p>
        </p:txBody>
      </p:sp>
      <p:sp>
        <p:nvSpPr>
          <p:cNvPr id="2" name="文本框 1"/>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—化学品的存储要求</a:t>
            </a:r>
          </a:p>
        </p:txBody>
      </p:sp>
      <p:sp>
        <p:nvSpPr>
          <p:cNvPr id="3" name="文本框 2"/>
          <p:cNvSpPr txBox="1"/>
          <p:nvPr/>
        </p:nvSpPr>
        <p:spPr>
          <a:xfrm>
            <a:off x="2750185" y="1694815"/>
            <a:ext cx="5766435" cy="2676525"/>
          </a:xfrm>
          <a:prstGeom prst="rect">
            <a:avLst/>
          </a:prstGeom>
          <a:noFill/>
        </p:spPr>
        <p:txBody>
          <a:bodyPr wrap="square" rtlCol="0" anchor="t">
            <a:spAutoFit/>
          </a:bodyPr>
          <a:lstStyle/>
          <a:p>
            <a:pPr marL="342900" indent="-342900">
              <a:lnSpc>
                <a:spcPct val="200000"/>
              </a:lnSpc>
              <a:buFont typeface="Arial" panose="020B0604020202020204" pitchFamily="34" charset="0"/>
              <a:buChar char="•"/>
            </a:pPr>
            <a:r>
              <a:rPr lang="zh-CN" altLang="en-US" sz="1400">
                <a:latin typeface="微软雅黑" panose="020B0503020204020204" charset="-122"/>
                <a:ea typeface="微软雅黑" panose="020B0503020204020204" charset="-122"/>
              </a:rPr>
              <a:t>在室温条件下不稳定的物质应保存在可维持在一定温度范围的设施中。当使用时，应提供可靠的安全措施。物质因温度变化而产生有害物的风险应被清晰的标注；</a:t>
            </a:r>
          </a:p>
          <a:p>
            <a:pPr marL="342900" indent="-342900">
              <a:lnSpc>
                <a:spcPct val="200000"/>
              </a:lnSpc>
              <a:buFont typeface="Arial" panose="020B0604020202020204" pitchFamily="34" charset="0"/>
              <a:buChar char="•"/>
            </a:pPr>
            <a:r>
              <a:rPr lang="zh-CN" altLang="en-US" sz="1400">
                <a:latin typeface="微软雅黑" panose="020B0503020204020204" charset="-122"/>
                <a:ea typeface="微软雅黑" panose="020B0503020204020204" charset="-122"/>
              </a:rPr>
              <a:t>避免化学试剂及其容器被阳光直射。</a:t>
            </a:r>
          </a:p>
          <a:p>
            <a:pPr marL="342900" indent="-342900">
              <a:lnSpc>
                <a:spcPct val="200000"/>
              </a:lnSpc>
              <a:buFont typeface="Arial" panose="020B0604020202020204" pitchFamily="34" charset="0"/>
              <a:buChar char="•"/>
            </a:pPr>
            <a:r>
              <a:rPr lang="zh-CN" altLang="en-US" sz="1400">
                <a:latin typeface="微软雅黑" panose="020B0503020204020204" charset="-122"/>
                <a:ea typeface="微软雅黑" panose="020B0503020204020204" charset="-122"/>
              </a:rPr>
              <a:t>挥发性、毒性物质应该被存放在连续机械通风的通风橱柜内, 远离着火源与热源</a:t>
            </a:r>
          </a:p>
        </p:txBody>
      </p:sp>
      <p:grpSp>
        <p:nvGrpSpPr>
          <p:cNvPr id="238" name="iṩlidê"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134620" y="1593850"/>
            <a:ext cx="2520950" cy="3305810"/>
            <a:chOff x="4352926" y="1327150"/>
            <a:chExt cx="3487738" cy="4573588"/>
          </a:xfrm>
        </p:grpSpPr>
        <p:sp>
          <p:nvSpPr>
            <p:cNvPr id="239" name="î$ļîḓé"/>
            <p:cNvSpPr/>
            <p:nvPr/>
          </p:nvSpPr>
          <p:spPr bwMode="auto">
            <a:xfrm>
              <a:off x="4721226" y="5772150"/>
              <a:ext cx="2373313" cy="128588"/>
            </a:xfrm>
            <a:prstGeom prst="ellipse">
              <a:avLst/>
            </a:prstGeom>
            <a:solidFill>
              <a:srgbClr val="BCAE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40" name="îŝḻïḋè"/>
            <p:cNvSpPr/>
            <p:nvPr/>
          </p:nvSpPr>
          <p:spPr bwMode="auto">
            <a:xfrm>
              <a:off x="5043489" y="5473700"/>
              <a:ext cx="1703388" cy="323850"/>
            </a:xfrm>
            <a:custGeom>
              <a:avLst/>
              <a:gdLst>
                <a:gd name="T0" fmla="*/ 988 w 988"/>
                <a:gd name="T1" fmla="*/ 188 h 188"/>
                <a:gd name="T2" fmla="*/ 106 w 988"/>
                <a:gd name="T3" fmla="*/ 188 h 188"/>
                <a:gd name="T4" fmla="*/ 0 w 988"/>
                <a:gd name="T5" fmla="*/ 99 h 188"/>
                <a:gd name="T6" fmla="*/ 0 w 988"/>
                <a:gd name="T7" fmla="*/ 86 h 188"/>
                <a:gd name="T8" fmla="*/ 106 w 988"/>
                <a:gd name="T9" fmla="*/ 0 h 188"/>
                <a:gd name="T10" fmla="*/ 988 w 988"/>
                <a:gd name="T11" fmla="*/ 0 h 188"/>
                <a:gd name="T12" fmla="*/ 963 w 988"/>
                <a:gd name="T13" fmla="*/ 90 h 188"/>
                <a:gd name="T14" fmla="*/ 988 w 988"/>
                <a:gd name="T15" fmla="*/ 188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188">
                  <a:moveTo>
                    <a:pt x="988" y="188"/>
                  </a:moveTo>
                  <a:cubicBezTo>
                    <a:pt x="106" y="188"/>
                    <a:pt x="106" y="188"/>
                    <a:pt x="106" y="188"/>
                  </a:cubicBezTo>
                  <a:cubicBezTo>
                    <a:pt x="51" y="188"/>
                    <a:pt x="0" y="147"/>
                    <a:pt x="0" y="99"/>
                  </a:cubicBezTo>
                  <a:cubicBezTo>
                    <a:pt x="0" y="86"/>
                    <a:pt x="0" y="86"/>
                    <a:pt x="0" y="86"/>
                  </a:cubicBezTo>
                  <a:cubicBezTo>
                    <a:pt x="0" y="39"/>
                    <a:pt x="51" y="0"/>
                    <a:pt x="106" y="0"/>
                  </a:cubicBezTo>
                  <a:cubicBezTo>
                    <a:pt x="988" y="0"/>
                    <a:pt x="988" y="0"/>
                    <a:pt x="988" y="0"/>
                  </a:cubicBezTo>
                  <a:cubicBezTo>
                    <a:pt x="988" y="0"/>
                    <a:pt x="963" y="31"/>
                    <a:pt x="963" y="90"/>
                  </a:cubicBezTo>
                  <a:cubicBezTo>
                    <a:pt x="963" y="157"/>
                    <a:pt x="988" y="188"/>
                    <a:pt x="988" y="188"/>
                  </a:cubicBezTo>
                  <a:close/>
                </a:path>
              </a:pathLst>
            </a:cu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41" name="îŝliḋè"/>
            <p:cNvSpPr/>
            <p:nvPr/>
          </p:nvSpPr>
          <p:spPr bwMode="auto">
            <a:xfrm>
              <a:off x="5808664" y="5487988"/>
              <a:ext cx="955675" cy="315913"/>
            </a:xfrm>
            <a:custGeom>
              <a:avLst/>
              <a:gdLst>
                <a:gd name="T0" fmla="*/ 554 w 554"/>
                <a:gd name="T1" fmla="*/ 184 h 184"/>
                <a:gd name="T2" fmla="*/ 0 w 554"/>
                <a:gd name="T3" fmla="*/ 184 h 184"/>
                <a:gd name="T4" fmla="*/ 0 w 554"/>
                <a:gd name="T5" fmla="*/ 0 h 184"/>
                <a:gd name="T6" fmla="*/ 554 w 554"/>
                <a:gd name="T7" fmla="*/ 0 h 184"/>
                <a:gd name="T8" fmla="*/ 529 w 554"/>
                <a:gd name="T9" fmla="*/ 88 h 184"/>
                <a:gd name="T10" fmla="*/ 554 w 554"/>
                <a:gd name="T11" fmla="*/ 184 h 184"/>
              </a:gdLst>
              <a:ahLst/>
              <a:cxnLst>
                <a:cxn ang="0">
                  <a:pos x="T0" y="T1"/>
                </a:cxn>
                <a:cxn ang="0">
                  <a:pos x="T2" y="T3"/>
                </a:cxn>
                <a:cxn ang="0">
                  <a:pos x="T4" y="T5"/>
                </a:cxn>
                <a:cxn ang="0">
                  <a:pos x="T6" y="T7"/>
                </a:cxn>
                <a:cxn ang="0">
                  <a:pos x="T8" y="T9"/>
                </a:cxn>
                <a:cxn ang="0">
                  <a:pos x="T10" y="T11"/>
                </a:cxn>
              </a:cxnLst>
              <a:rect l="0" t="0" r="r" b="b"/>
              <a:pathLst>
                <a:path w="554" h="184">
                  <a:moveTo>
                    <a:pt x="554" y="184"/>
                  </a:moveTo>
                  <a:cubicBezTo>
                    <a:pt x="0" y="184"/>
                    <a:pt x="0" y="184"/>
                    <a:pt x="0" y="184"/>
                  </a:cubicBezTo>
                  <a:cubicBezTo>
                    <a:pt x="0" y="0"/>
                    <a:pt x="0" y="0"/>
                    <a:pt x="0" y="0"/>
                  </a:cubicBezTo>
                  <a:cubicBezTo>
                    <a:pt x="554" y="0"/>
                    <a:pt x="554" y="0"/>
                    <a:pt x="554" y="0"/>
                  </a:cubicBezTo>
                  <a:cubicBezTo>
                    <a:pt x="554" y="0"/>
                    <a:pt x="529" y="29"/>
                    <a:pt x="529" y="88"/>
                  </a:cubicBezTo>
                  <a:cubicBezTo>
                    <a:pt x="529" y="155"/>
                    <a:pt x="554" y="184"/>
                    <a:pt x="554" y="184"/>
                  </a:cubicBezTo>
                  <a:close/>
                </a:path>
              </a:pathLst>
            </a:custGeom>
            <a:solidFill>
              <a:srgbClr val="F0F0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46" name="íŝľïḍê"/>
            <p:cNvSpPr/>
            <p:nvPr/>
          </p:nvSpPr>
          <p:spPr bwMode="auto">
            <a:xfrm>
              <a:off x="5072064" y="5472113"/>
              <a:ext cx="196850" cy="330200"/>
            </a:xfrm>
            <a:custGeom>
              <a:avLst/>
              <a:gdLst>
                <a:gd name="T0" fmla="*/ 107 w 115"/>
                <a:gd name="T1" fmla="*/ 192 h 192"/>
                <a:gd name="T2" fmla="*/ 0 w 115"/>
                <a:gd name="T3" fmla="*/ 102 h 192"/>
                <a:gd name="T4" fmla="*/ 0 w 115"/>
                <a:gd name="T5" fmla="*/ 90 h 192"/>
                <a:gd name="T6" fmla="*/ 31 w 115"/>
                <a:gd name="T7" fmla="*/ 25 h 192"/>
                <a:gd name="T8" fmla="*/ 107 w 115"/>
                <a:gd name="T9" fmla="*/ 0 h 192"/>
                <a:gd name="T10" fmla="*/ 114 w 115"/>
                <a:gd name="T11" fmla="*/ 7 h 192"/>
                <a:gd name="T12" fmla="*/ 108 w 115"/>
                <a:gd name="T13" fmla="*/ 13 h 192"/>
                <a:gd name="T14" fmla="*/ 16 w 115"/>
                <a:gd name="T15" fmla="*/ 90 h 192"/>
                <a:gd name="T16" fmla="*/ 16 w 115"/>
                <a:gd name="T17" fmla="*/ 102 h 192"/>
                <a:gd name="T18" fmla="*/ 107 w 115"/>
                <a:gd name="T19" fmla="*/ 179 h 192"/>
                <a:gd name="T20" fmla="*/ 115 w 115"/>
                <a:gd name="T21" fmla="*/ 185 h 192"/>
                <a:gd name="T22" fmla="*/ 107 w 115"/>
                <a:gd name="T23"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92">
                  <a:moveTo>
                    <a:pt x="107" y="192"/>
                  </a:moveTo>
                  <a:cubicBezTo>
                    <a:pt x="46" y="192"/>
                    <a:pt x="0" y="152"/>
                    <a:pt x="0" y="102"/>
                  </a:cubicBezTo>
                  <a:cubicBezTo>
                    <a:pt x="0" y="90"/>
                    <a:pt x="0" y="90"/>
                    <a:pt x="0" y="90"/>
                  </a:cubicBezTo>
                  <a:cubicBezTo>
                    <a:pt x="0" y="65"/>
                    <a:pt x="10" y="42"/>
                    <a:pt x="31" y="25"/>
                  </a:cubicBezTo>
                  <a:cubicBezTo>
                    <a:pt x="52" y="9"/>
                    <a:pt x="78" y="0"/>
                    <a:pt x="107" y="0"/>
                  </a:cubicBezTo>
                  <a:cubicBezTo>
                    <a:pt x="111" y="0"/>
                    <a:pt x="114" y="3"/>
                    <a:pt x="114" y="7"/>
                  </a:cubicBezTo>
                  <a:cubicBezTo>
                    <a:pt x="114" y="10"/>
                    <a:pt x="112" y="13"/>
                    <a:pt x="108" y="13"/>
                  </a:cubicBezTo>
                  <a:cubicBezTo>
                    <a:pt x="55" y="13"/>
                    <a:pt x="16" y="47"/>
                    <a:pt x="16" y="90"/>
                  </a:cubicBezTo>
                  <a:cubicBezTo>
                    <a:pt x="16" y="102"/>
                    <a:pt x="16" y="102"/>
                    <a:pt x="16" y="102"/>
                  </a:cubicBezTo>
                  <a:cubicBezTo>
                    <a:pt x="16" y="145"/>
                    <a:pt x="55" y="179"/>
                    <a:pt x="107" y="179"/>
                  </a:cubicBezTo>
                  <a:cubicBezTo>
                    <a:pt x="111" y="179"/>
                    <a:pt x="115" y="182"/>
                    <a:pt x="115" y="185"/>
                  </a:cubicBezTo>
                  <a:cubicBezTo>
                    <a:pt x="115" y="189"/>
                    <a:pt x="111" y="192"/>
                    <a:pt x="107" y="192"/>
                  </a:cubicBezTo>
                  <a:close/>
                </a:path>
              </a:pathLst>
            </a:custGeom>
            <a:solidFill>
              <a:srgbClr val="4A6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47" name="ïṥliḑê"/>
            <p:cNvSpPr/>
            <p:nvPr/>
          </p:nvSpPr>
          <p:spPr bwMode="auto">
            <a:xfrm>
              <a:off x="5022851" y="5461000"/>
              <a:ext cx="1751013" cy="350838"/>
            </a:xfrm>
            <a:custGeom>
              <a:avLst/>
              <a:gdLst>
                <a:gd name="T0" fmla="*/ 1016 w 1016"/>
                <a:gd name="T1" fmla="*/ 204 h 204"/>
                <a:gd name="T2" fmla="*/ 116 w 1016"/>
                <a:gd name="T3" fmla="*/ 204 h 204"/>
                <a:gd name="T4" fmla="*/ 0 w 1016"/>
                <a:gd name="T5" fmla="*/ 107 h 204"/>
                <a:gd name="T6" fmla="*/ 0 w 1016"/>
                <a:gd name="T7" fmla="*/ 94 h 204"/>
                <a:gd name="T8" fmla="*/ 116 w 1016"/>
                <a:gd name="T9" fmla="*/ 0 h 204"/>
                <a:gd name="T10" fmla="*/ 1016 w 1016"/>
                <a:gd name="T11" fmla="*/ 0 h 204"/>
                <a:gd name="T12" fmla="*/ 1016 w 1016"/>
                <a:gd name="T13" fmla="*/ 20 h 204"/>
                <a:gd name="T14" fmla="*/ 116 w 1016"/>
                <a:gd name="T15" fmla="*/ 20 h 204"/>
                <a:gd name="T16" fmla="*/ 28 w 1016"/>
                <a:gd name="T17" fmla="*/ 94 h 204"/>
                <a:gd name="T18" fmla="*/ 28 w 1016"/>
                <a:gd name="T19" fmla="*/ 107 h 204"/>
                <a:gd name="T20" fmla="*/ 116 w 1016"/>
                <a:gd name="T21" fmla="*/ 184 h 204"/>
                <a:gd name="T22" fmla="*/ 1016 w 1016"/>
                <a:gd name="T23" fmla="*/ 184 h 204"/>
                <a:gd name="T24" fmla="*/ 1016 w 1016"/>
                <a:gd name="T25"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6" h="204">
                  <a:moveTo>
                    <a:pt x="1016" y="204"/>
                  </a:moveTo>
                  <a:cubicBezTo>
                    <a:pt x="116" y="204"/>
                    <a:pt x="116" y="204"/>
                    <a:pt x="116" y="204"/>
                  </a:cubicBezTo>
                  <a:cubicBezTo>
                    <a:pt x="54" y="204"/>
                    <a:pt x="0" y="162"/>
                    <a:pt x="0" y="107"/>
                  </a:cubicBezTo>
                  <a:cubicBezTo>
                    <a:pt x="0" y="94"/>
                    <a:pt x="0" y="94"/>
                    <a:pt x="0" y="94"/>
                  </a:cubicBezTo>
                  <a:cubicBezTo>
                    <a:pt x="0" y="42"/>
                    <a:pt x="53" y="0"/>
                    <a:pt x="116" y="0"/>
                  </a:cubicBezTo>
                  <a:cubicBezTo>
                    <a:pt x="1016" y="0"/>
                    <a:pt x="1016" y="0"/>
                    <a:pt x="1016" y="0"/>
                  </a:cubicBezTo>
                  <a:cubicBezTo>
                    <a:pt x="1016" y="20"/>
                    <a:pt x="1016" y="20"/>
                    <a:pt x="1016" y="20"/>
                  </a:cubicBezTo>
                  <a:cubicBezTo>
                    <a:pt x="116" y="20"/>
                    <a:pt x="116" y="20"/>
                    <a:pt x="116" y="20"/>
                  </a:cubicBezTo>
                  <a:cubicBezTo>
                    <a:pt x="67" y="20"/>
                    <a:pt x="28" y="54"/>
                    <a:pt x="28" y="94"/>
                  </a:cubicBezTo>
                  <a:cubicBezTo>
                    <a:pt x="28" y="107"/>
                    <a:pt x="28" y="107"/>
                    <a:pt x="28" y="107"/>
                  </a:cubicBezTo>
                  <a:cubicBezTo>
                    <a:pt x="28" y="149"/>
                    <a:pt x="68" y="184"/>
                    <a:pt x="116" y="184"/>
                  </a:cubicBezTo>
                  <a:cubicBezTo>
                    <a:pt x="1016" y="184"/>
                    <a:pt x="1016" y="184"/>
                    <a:pt x="1016" y="184"/>
                  </a:cubicBezTo>
                  <a:lnTo>
                    <a:pt x="1016" y="204"/>
                  </a:lnTo>
                  <a:close/>
                </a:path>
              </a:pathLst>
            </a:custGeom>
            <a:solidFill>
              <a:srgbClr val="593F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48" name="íṥļîdê"/>
            <p:cNvSpPr/>
            <p:nvPr/>
          </p:nvSpPr>
          <p:spPr bwMode="auto">
            <a:xfrm>
              <a:off x="5278439" y="4264025"/>
              <a:ext cx="1125538" cy="239713"/>
            </a:xfrm>
            <a:custGeom>
              <a:avLst/>
              <a:gdLst>
                <a:gd name="T0" fmla="*/ 653 w 653"/>
                <a:gd name="T1" fmla="*/ 140 h 140"/>
                <a:gd name="T2" fmla="*/ 76 w 653"/>
                <a:gd name="T3" fmla="*/ 140 h 140"/>
                <a:gd name="T4" fmla="*/ 0 w 653"/>
                <a:gd name="T5" fmla="*/ 71 h 140"/>
                <a:gd name="T6" fmla="*/ 0 w 653"/>
                <a:gd name="T7" fmla="*/ 61 h 140"/>
                <a:gd name="T8" fmla="*/ 76 w 653"/>
                <a:gd name="T9" fmla="*/ 0 h 140"/>
                <a:gd name="T10" fmla="*/ 653 w 653"/>
                <a:gd name="T11" fmla="*/ 0 h 140"/>
                <a:gd name="T12" fmla="*/ 634 w 653"/>
                <a:gd name="T13" fmla="*/ 67 h 140"/>
                <a:gd name="T14" fmla="*/ 653 w 653"/>
                <a:gd name="T15" fmla="*/ 14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3" h="140">
                  <a:moveTo>
                    <a:pt x="653" y="140"/>
                  </a:moveTo>
                  <a:cubicBezTo>
                    <a:pt x="76" y="140"/>
                    <a:pt x="76" y="140"/>
                    <a:pt x="76" y="140"/>
                  </a:cubicBezTo>
                  <a:cubicBezTo>
                    <a:pt x="35" y="140"/>
                    <a:pt x="0" y="106"/>
                    <a:pt x="0" y="71"/>
                  </a:cubicBezTo>
                  <a:cubicBezTo>
                    <a:pt x="0" y="61"/>
                    <a:pt x="0" y="61"/>
                    <a:pt x="0" y="61"/>
                  </a:cubicBezTo>
                  <a:cubicBezTo>
                    <a:pt x="0" y="25"/>
                    <a:pt x="35" y="0"/>
                    <a:pt x="76" y="0"/>
                  </a:cubicBezTo>
                  <a:cubicBezTo>
                    <a:pt x="653" y="0"/>
                    <a:pt x="653" y="0"/>
                    <a:pt x="653" y="0"/>
                  </a:cubicBezTo>
                  <a:cubicBezTo>
                    <a:pt x="653" y="0"/>
                    <a:pt x="634" y="23"/>
                    <a:pt x="634" y="67"/>
                  </a:cubicBezTo>
                  <a:cubicBezTo>
                    <a:pt x="634" y="117"/>
                    <a:pt x="653" y="140"/>
                    <a:pt x="653" y="140"/>
                  </a:cubicBezTo>
                  <a:close/>
                </a:path>
              </a:pathLst>
            </a:cu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49" name="isļîďè"/>
            <p:cNvSpPr/>
            <p:nvPr/>
          </p:nvSpPr>
          <p:spPr bwMode="auto">
            <a:xfrm>
              <a:off x="5622926" y="4264025"/>
              <a:ext cx="792163" cy="239713"/>
            </a:xfrm>
            <a:custGeom>
              <a:avLst/>
              <a:gdLst>
                <a:gd name="T0" fmla="*/ 460 w 460"/>
                <a:gd name="T1" fmla="*/ 140 h 140"/>
                <a:gd name="T2" fmla="*/ 0 w 460"/>
                <a:gd name="T3" fmla="*/ 140 h 140"/>
                <a:gd name="T4" fmla="*/ 0 w 460"/>
                <a:gd name="T5" fmla="*/ 0 h 140"/>
                <a:gd name="T6" fmla="*/ 460 w 460"/>
                <a:gd name="T7" fmla="*/ 0 h 140"/>
                <a:gd name="T8" fmla="*/ 442 w 460"/>
                <a:gd name="T9" fmla="*/ 67 h 140"/>
                <a:gd name="T10" fmla="*/ 460 w 460"/>
                <a:gd name="T11" fmla="*/ 140 h 140"/>
              </a:gdLst>
              <a:ahLst/>
              <a:cxnLst>
                <a:cxn ang="0">
                  <a:pos x="T0" y="T1"/>
                </a:cxn>
                <a:cxn ang="0">
                  <a:pos x="T2" y="T3"/>
                </a:cxn>
                <a:cxn ang="0">
                  <a:pos x="T4" y="T5"/>
                </a:cxn>
                <a:cxn ang="0">
                  <a:pos x="T6" y="T7"/>
                </a:cxn>
                <a:cxn ang="0">
                  <a:pos x="T8" y="T9"/>
                </a:cxn>
                <a:cxn ang="0">
                  <a:pos x="T10" y="T11"/>
                </a:cxn>
              </a:cxnLst>
              <a:rect l="0" t="0" r="r" b="b"/>
              <a:pathLst>
                <a:path w="460" h="140">
                  <a:moveTo>
                    <a:pt x="460" y="140"/>
                  </a:moveTo>
                  <a:cubicBezTo>
                    <a:pt x="0" y="140"/>
                    <a:pt x="0" y="140"/>
                    <a:pt x="0" y="140"/>
                  </a:cubicBezTo>
                  <a:cubicBezTo>
                    <a:pt x="0" y="0"/>
                    <a:pt x="0" y="0"/>
                    <a:pt x="0" y="0"/>
                  </a:cubicBezTo>
                  <a:cubicBezTo>
                    <a:pt x="460" y="0"/>
                    <a:pt x="460" y="0"/>
                    <a:pt x="460" y="0"/>
                  </a:cubicBezTo>
                  <a:cubicBezTo>
                    <a:pt x="460" y="0"/>
                    <a:pt x="442" y="23"/>
                    <a:pt x="442" y="67"/>
                  </a:cubicBezTo>
                  <a:cubicBezTo>
                    <a:pt x="442" y="117"/>
                    <a:pt x="460" y="140"/>
                    <a:pt x="460" y="140"/>
                  </a:cubicBezTo>
                  <a:close/>
                </a:path>
              </a:pathLst>
            </a:custGeom>
            <a:solidFill>
              <a:srgbClr val="F0F0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0" name="îṡ1iďe"/>
            <p:cNvSpPr/>
            <p:nvPr/>
          </p:nvSpPr>
          <p:spPr bwMode="auto">
            <a:xfrm>
              <a:off x="5292726" y="4254500"/>
              <a:ext cx="147638" cy="247650"/>
            </a:xfrm>
            <a:custGeom>
              <a:avLst/>
              <a:gdLst>
                <a:gd name="T0" fmla="*/ 81 w 86"/>
                <a:gd name="T1" fmla="*/ 144 h 144"/>
                <a:gd name="T2" fmla="*/ 0 w 86"/>
                <a:gd name="T3" fmla="*/ 77 h 144"/>
                <a:gd name="T4" fmla="*/ 0 w 86"/>
                <a:gd name="T5" fmla="*/ 67 h 144"/>
                <a:gd name="T6" fmla="*/ 24 w 86"/>
                <a:gd name="T7" fmla="*/ 19 h 144"/>
                <a:gd name="T8" fmla="*/ 81 w 86"/>
                <a:gd name="T9" fmla="*/ 0 h 144"/>
                <a:gd name="T10" fmla="*/ 86 w 86"/>
                <a:gd name="T11" fmla="*/ 5 h 144"/>
                <a:gd name="T12" fmla="*/ 79 w 86"/>
                <a:gd name="T13" fmla="*/ 10 h 144"/>
                <a:gd name="T14" fmla="*/ 8 w 86"/>
                <a:gd name="T15" fmla="*/ 67 h 144"/>
                <a:gd name="T16" fmla="*/ 8 w 86"/>
                <a:gd name="T17" fmla="*/ 77 h 144"/>
                <a:gd name="T18" fmla="*/ 79 w 86"/>
                <a:gd name="T19" fmla="*/ 134 h 144"/>
                <a:gd name="T20" fmla="*/ 85 w 86"/>
                <a:gd name="T21" fmla="*/ 139 h 144"/>
                <a:gd name="T22" fmla="*/ 81 w 86"/>
                <a:gd name="T2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144">
                  <a:moveTo>
                    <a:pt x="81" y="144"/>
                  </a:moveTo>
                  <a:cubicBezTo>
                    <a:pt x="35" y="144"/>
                    <a:pt x="0" y="115"/>
                    <a:pt x="0" y="77"/>
                  </a:cubicBezTo>
                  <a:cubicBezTo>
                    <a:pt x="0" y="67"/>
                    <a:pt x="0" y="67"/>
                    <a:pt x="0" y="67"/>
                  </a:cubicBezTo>
                  <a:cubicBezTo>
                    <a:pt x="0" y="49"/>
                    <a:pt x="8" y="32"/>
                    <a:pt x="24" y="19"/>
                  </a:cubicBezTo>
                  <a:cubicBezTo>
                    <a:pt x="39" y="7"/>
                    <a:pt x="59" y="0"/>
                    <a:pt x="81" y="0"/>
                  </a:cubicBezTo>
                  <a:cubicBezTo>
                    <a:pt x="84" y="0"/>
                    <a:pt x="86" y="3"/>
                    <a:pt x="86" y="5"/>
                  </a:cubicBezTo>
                  <a:cubicBezTo>
                    <a:pt x="86" y="8"/>
                    <a:pt x="82" y="10"/>
                    <a:pt x="79" y="10"/>
                  </a:cubicBezTo>
                  <a:cubicBezTo>
                    <a:pt x="40" y="10"/>
                    <a:pt x="8" y="35"/>
                    <a:pt x="8" y="67"/>
                  </a:cubicBezTo>
                  <a:cubicBezTo>
                    <a:pt x="8" y="77"/>
                    <a:pt x="8" y="77"/>
                    <a:pt x="8" y="77"/>
                  </a:cubicBezTo>
                  <a:cubicBezTo>
                    <a:pt x="8" y="109"/>
                    <a:pt x="40" y="134"/>
                    <a:pt x="79" y="134"/>
                  </a:cubicBezTo>
                  <a:cubicBezTo>
                    <a:pt x="82" y="134"/>
                    <a:pt x="85" y="136"/>
                    <a:pt x="85" y="139"/>
                  </a:cubicBezTo>
                  <a:cubicBezTo>
                    <a:pt x="85" y="142"/>
                    <a:pt x="84" y="144"/>
                    <a:pt x="81" y="144"/>
                  </a:cubicBezTo>
                  <a:close/>
                </a:path>
              </a:pathLst>
            </a:custGeom>
            <a:solidFill>
              <a:srgbClr val="4A6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1" name="ïṡ1îḓé"/>
            <p:cNvSpPr/>
            <p:nvPr/>
          </p:nvSpPr>
          <p:spPr bwMode="auto">
            <a:xfrm>
              <a:off x="5264151" y="4243388"/>
              <a:ext cx="1158875" cy="268288"/>
            </a:xfrm>
            <a:custGeom>
              <a:avLst/>
              <a:gdLst>
                <a:gd name="T0" fmla="*/ 672 w 672"/>
                <a:gd name="T1" fmla="*/ 156 h 156"/>
                <a:gd name="T2" fmla="*/ 82 w 672"/>
                <a:gd name="T3" fmla="*/ 156 h 156"/>
                <a:gd name="T4" fmla="*/ 0 w 672"/>
                <a:gd name="T5" fmla="*/ 83 h 156"/>
                <a:gd name="T6" fmla="*/ 0 w 672"/>
                <a:gd name="T7" fmla="*/ 73 h 156"/>
                <a:gd name="T8" fmla="*/ 82 w 672"/>
                <a:gd name="T9" fmla="*/ 0 h 156"/>
                <a:gd name="T10" fmla="*/ 672 w 672"/>
                <a:gd name="T11" fmla="*/ 0 h 156"/>
                <a:gd name="T12" fmla="*/ 672 w 672"/>
                <a:gd name="T13" fmla="*/ 16 h 156"/>
                <a:gd name="T14" fmla="*/ 82 w 672"/>
                <a:gd name="T15" fmla="*/ 16 h 156"/>
                <a:gd name="T16" fmla="*/ 16 w 672"/>
                <a:gd name="T17" fmla="*/ 73 h 156"/>
                <a:gd name="T18" fmla="*/ 16 w 672"/>
                <a:gd name="T19" fmla="*/ 83 h 156"/>
                <a:gd name="T20" fmla="*/ 82 w 672"/>
                <a:gd name="T21" fmla="*/ 144 h 156"/>
                <a:gd name="T22" fmla="*/ 672 w 672"/>
                <a:gd name="T23" fmla="*/ 144 h 156"/>
                <a:gd name="T24" fmla="*/ 672 w 672"/>
                <a:gd name="T2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2" h="156">
                  <a:moveTo>
                    <a:pt x="672" y="156"/>
                  </a:moveTo>
                  <a:cubicBezTo>
                    <a:pt x="82" y="156"/>
                    <a:pt x="82" y="156"/>
                    <a:pt x="82" y="156"/>
                  </a:cubicBezTo>
                  <a:cubicBezTo>
                    <a:pt x="36" y="156"/>
                    <a:pt x="0" y="123"/>
                    <a:pt x="0" y="83"/>
                  </a:cubicBezTo>
                  <a:cubicBezTo>
                    <a:pt x="0" y="73"/>
                    <a:pt x="0" y="73"/>
                    <a:pt x="0" y="73"/>
                  </a:cubicBezTo>
                  <a:cubicBezTo>
                    <a:pt x="0" y="33"/>
                    <a:pt x="35" y="0"/>
                    <a:pt x="82" y="0"/>
                  </a:cubicBezTo>
                  <a:cubicBezTo>
                    <a:pt x="672" y="0"/>
                    <a:pt x="672" y="0"/>
                    <a:pt x="672" y="0"/>
                  </a:cubicBezTo>
                  <a:cubicBezTo>
                    <a:pt x="672" y="16"/>
                    <a:pt x="672" y="16"/>
                    <a:pt x="672" y="16"/>
                  </a:cubicBezTo>
                  <a:cubicBezTo>
                    <a:pt x="82" y="16"/>
                    <a:pt x="82" y="16"/>
                    <a:pt x="82" y="16"/>
                  </a:cubicBezTo>
                  <a:cubicBezTo>
                    <a:pt x="46" y="16"/>
                    <a:pt x="16" y="43"/>
                    <a:pt x="16" y="73"/>
                  </a:cubicBezTo>
                  <a:cubicBezTo>
                    <a:pt x="16" y="83"/>
                    <a:pt x="16" y="83"/>
                    <a:pt x="16" y="83"/>
                  </a:cubicBezTo>
                  <a:cubicBezTo>
                    <a:pt x="16" y="114"/>
                    <a:pt x="47" y="144"/>
                    <a:pt x="82" y="144"/>
                  </a:cubicBezTo>
                  <a:cubicBezTo>
                    <a:pt x="672" y="144"/>
                    <a:pt x="672" y="144"/>
                    <a:pt x="672" y="144"/>
                  </a:cubicBezTo>
                  <a:lnTo>
                    <a:pt x="672" y="156"/>
                  </a:lnTo>
                  <a:close/>
                </a:path>
              </a:pathLst>
            </a:custGeom>
            <a:solidFill>
              <a:srgbClr val="92A0B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2" name="íṧḷîḓe"/>
            <p:cNvSpPr/>
            <p:nvPr/>
          </p:nvSpPr>
          <p:spPr bwMode="auto">
            <a:xfrm>
              <a:off x="5133976" y="4697413"/>
              <a:ext cx="1662113" cy="254000"/>
            </a:xfrm>
            <a:custGeom>
              <a:avLst/>
              <a:gdLst>
                <a:gd name="T0" fmla="*/ 965 w 965"/>
                <a:gd name="T1" fmla="*/ 148 h 148"/>
                <a:gd name="T2" fmla="*/ 73 w 965"/>
                <a:gd name="T3" fmla="*/ 148 h 148"/>
                <a:gd name="T4" fmla="*/ 0 w 965"/>
                <a:gd name="T5" fmla="*/ 77 h 148"/>
                <a:gd name="T6" fmla="*/ 0 w 965"/>
                <a:gd name="T7" fmla="*/ 67 h 148"/>
                <a:gd name="T8" fmla="*/ 73 w 965"/>
                <a:gd name="T9" fmla="*/ 0 h 148"/>
                <a:gd name="T10" fmla="*/ 965 w 965"/>
                <a:gd name="T11" fmla="*/ 0 h 148"/>
                <a:gd name="T12" fmla="*/ 946 w 965"/>
                <a:gd name="T13" fmla="*/ 71 h 148"/>
                <a:gd name="T14" fmla="*/ 965 w 965"/>
                <a:gd name="T15" fmla="*/ 148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5" h="148">
                  <a:moveTo>
                    <a:pt x="965" y="148"/>
                  </a:moveTo>
                  <a:cubicBezTo>
                    <a:pt x="73" y="148"/>
                    <a:pt x="73" y="148"/>
                    <a:pt x="73" y="148"/>
                  </a:cubicBezTo>
                  <a:cubicBezTo>
                    <a:pt x="31" y="148"/>
                    <a:pt x="0" y="114"/>
                    <a:pt x="0" y="77"/>
                  </a:cubicBezTo>
                  <a:cubicBezTo>
                    <a:pt x="0" y="67"/>
                    <a:pt x="0" y="67"/>
                    <a:pt x="0" y="67"/>
                  </a:cubicBezTo>
                  <a:cubicBezTo>
                    <a:pt x="0" y="30"/>
                    <a:pt x="31" y="0"/>
                    <a:pt x="73" y="0"/>
                  </a:cubicBezTo>
                  <a:cubicBezTo>
                    <a:pt x="965" y="0"/>
                    <a:pt x="965" y="0"/>
                    <a:pt x="965" y="0"/>
                  </a:cubicBezTo>
                  <a:cubicBezTo>
                    <a:pt x="965" y="0"/>
                    <a:pt x="946" y="25"/>
                    <a:pt x="946" y="71"/>
                  </a:cubicBezTo>
                  <a:cubicBezTo>
                    <a:pt x="946" y="123"/>
                    <a:pt x="965" y="148"/>
                    <a:pt x="965" y="148"/>
                  </a:cubicBezTo>
                  <a:close/>
                </a:path>
              </a:pathLst>
            </a:cu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3" name="íś1iḍé"/>
            <p:cNvSpPr/>
            <p:nvPr/>
          </p:nvSpPr>
          <p:spPr bwMode="auto">
            <a:xfrm>
              <a:off x="5675314" y="4702175"/>
              <a:ext cx="1120775" cy="246063"/>
            </a:xfrm>
            <a:custGeom>
              <a:avLst/>
              <a:gdLst>
                <a:gd name="T0" fmla="*/ 651 w 651"/>
                <a:gd name="T1" fmla="*/ 0 h 143"/>
                <a:gd name="T2" fmla="*/ 0 w 651"/>
                <a:gd name="T3" fmla="*/ 0 h 143"/>
                <a:gd name="T4" fmla="*/ 0 w 651"/>
                <a:gd name="T5" fmla="*/ 143 h 143"/>
                <a:gd name="T6" fmla="*/ 651 w 651"/>
                <a:gd name="T7" fmla="*/ 143 h 143"/>
                <a:gd name="T8" fmla="*/ 632 w 651"/>
                <a:gd name="T9" fmla="*/ 68 h 143"/>
                <a:gd name="T10" fmla="*/ 651 w 651"/>
                <a:gd name="T11" fmla="*/ 0 h 143"/>
              </a:gdLst>
              <a:ahLst/>
              <a:cxnLst>
                <a:cxn ang="0">
                  <a:pos x="T0" y="T1"/>
                </a:cxn>
                <a:cxn ang="0">
                  <a:pos x="T2" y="T3"/>
                </a:cxn>
                <a:cxn ang="0">
                  <a:pos x="T4" y="T5"/>
                </a:cxn>
                <a:cxn ang="0">
                  <a:pos x="T6" y="T7"/>
                </a:cxn>
                <a:cxn ang="0">
                  <a:pos x="T8" y="T9"/>
                </a:cxn>
                <a:cxn ang="0">
                  <a:pos x="T10" y="T11"/>
                </a:cxn>
              </a:cxnLst>
              <a:rect l="0" t="0" r="r" b="b"/>
              <a:pathLst>
                <a:path w="651" h="143">
                  <a:moveTo>
                    <a:pt x="651" y="0"/>
                  </a:moveTo>
                  <a:cubicBezTo>
                    <a:pt x="0" y="0"/>
                    <a:pt x="0" y="0"/>
                    <a:pt x="0" y="0"/>
                  </a:cubicBezTo>
                  <a:cubicBezTo>
                    <a:pt x="0" y="143"/>
                    <a:pt x="0" y="143"/>
                    <a:pt x="0" y="143"/>
                  </a:cubicBezTo>
                  <a:cubicBezTo>
                    <a:pt x="651" y="143"/>
                    <a:pt x="651" y="143"/>
                    <a:pt x="651" y="143"/>
                  </a:cubicBezTo>
                  <a:cubicBezTo>
                    <a:pt x="651" y="143"/>
                    <a:pt x="632" y="120"/>
                    <a:pt x="632" y="68"/>
                  </a:cubicBezTo>
                  <a:cubicBezTo>
                    <a:pt x="632" y="23"/>
                    <a:pt x="651" y="0"/>
                    <a:pt x="651" y="0"/>
                  </a:cubicBezTo>
                  <a:close/>
                </a:path>
              </a:pathLst>
            </a:custGeom>
            <a:solidFill>
              <a:srgbClr val="F0F0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4" name="ïSļíďe"/>
            <p:cNvSpPr/>
            <p:nvPr/>
          </p:nvSpPr>
          <p:spPr bwMode="auto">
            <a:xfrm>
              <a:off x="5140326" y="4691063"/>
              <a:ext cx="153988" cy="268288"/>
            </a:xfrm>
            <a:custGeom>
              <a:avLst/>
              <a:gdLst>
                <a:gd name="T0" fmla="*/ 80 w 89"/>
                <a:gd name="T1" fmla="*/ 156 h 156"/>
                <a:gd name="T2" fmla="*/ 0 w 89"/>
                <a:gd name="T3" fmla="*/ 82 h 156"/>
                <a:gd name="T4" fmla="*/ 0 w 89"/>
                <a:gd name="T5" fmla="*/ 72 h 156"/>
                <a:gd name="T6" fmla="*/ 82 w 89"/>
                <a:gd name="T7" fmla="*/ 0 h 156"/>
                <a:gd name="T8" fmla="*/ 89 w 89"/>
                <a:gd name="T9" fmla="*/ 6 h 156"/>
                <a:gd name="T10" fmla="*/ 79 w 89"/>
                <a:gd name="T11" fmla="*/ 13 h 156"/>
                <a:gd name="T12" fmla="*/ 8 w 89"/>
                <a:gd name="T13" fmla="*/ 72 h 156"/>
                <a:gd name="T14" fmla="*/ 8 w 89"/>
                <a:gd name="T15" fmla="*/ 82 h 156"/>
                <a:gd name="T16" fmla="*/ 76 w 89"/>
                <a:gd name="T17" fmla="*/ 143 h 156"/>
                <a:gd name="T18" fmla="*/ 86 w 89"/>
                <a:gd name="T19" fmla="*/ 150 h 156"/>
                <a:gd name="T20" fmla="*/ 80 w 89"/>
                <a:gd name="T21"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56">
                  <a:moveTo>
                    <a:pt x="80" y="156"/>
                  </a:moveTo>
                  <a:cubicBezTo>
                    <a:pt x="35" y="156"/>
                    <a:pt x="0" y="123"/>
                    <a:pt x="0" y="82"/>
                  </a:cubicBezTo>
                  <a:cubicBezTo>
                    <a:pt x="0" y="72"/>
                    <a:pt x="0" y="72"/>
                    <a:pt x="0" y="72"/>
                  </a:cubicBezTo>
                  <a:cubicBezTo>
                    <a:pt x="0" y="32"/>
                    <a:pt x="36" y="0"/>
                    <a:pt x="82" y="0"/>
                  </a:cubicBezTo>
                  <a:cubicBezTo>
                    <a:pt x="86" y="0"/>
                    <a:pt x="89" y="2"/>
                    <a:pt x="89" y="6"/>
                  </a:cubicBezTo>
                  <a:cubicBezTo>
                    <a:pt x="89" y="10"/>
                    <a:pt x="84" y="13"/>
                    <a:pt x="79" y="13"/>
                  </a:cubicBezTo>
                  <a:cubicBezTo>
                    <a:pt x="41" y="13"/>
                    <a:pt x="8" y="39"/>
                    <a:pt x="8" y="72"/>
                  </a:cubicBezTo>
                  <a:cubicBezTo>
                    <a:pt x="8" y="82"/>
                    <a:pt x="8" y="82"/>
                    <a:pt x="8" y="82"/>
                  </a:cubicBezTo>
                  <a:cubicBezTo>
                    <a:pt x="8" y="116"/>
                    <a:pt x="39" y="143"/>
                    <a:pt x="76" y="143"/>
                  </a:cubicBezTo>
                  <a:cubicBezTo>
                    <a:pt x="81" y="143"/>
                    <a:pt x="86" y="146"/>
                    <a:pt x="86" y="150"/>
                  </a:cubicBezTo>
                  <a:cubicBezTo>
                    <a:pt x="86" y="153"/>
                    <a:pt x="84" y="156"/>
                    <a:pt x="80" y="156"/>
                  </a:cubicBezTo>
                  <a:close/>
                </a:path>
              </a:pathLst>
            </a:custGeom>
            <a:solidFill>
              <a:srgbClr val="A5A4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5" name="ïṣḷide"/>
            <p:cNvSpPr/>
            <p:nvPr/>
          </p:nvSpPr>
          <p:spPr bwMode="auto">
            <a:xfrm>
              <a:off x="5105401" y="4689475"/>
              <a:ext cx="1724025" cy="276225"/>
            </a:xfrm>
            <a:custGeom>
              <a:avLst/>
              <a:gdLst>
                <a:gd name="T0" fmla="*/ 1000 w 1000"/>
                <a:gd name="T1" fmla="*/ 160 h 160"/>
                <a:gd name="T2" fmla="*/ 87 w 1000"/>
                <a:gd name="T3" fmla="*/ 160 h 160"/>
                <a:gd name="T4" fmla="*/ 0 w 1000"/>
                <a:gd name="T5" fmla="*/ 81 h 160"/>
                <a:gd name="T6" fmla="*/ 0 w 1000"/>
                <a:gd name="T7" fmla="*/ 71 h 160"/>
                <a:gd name="T8" fmla="*/ 87 w 1000"/>
                <a:gd name="T9" fmla="*/ 0 h 160"/>
                <a:gd name="T10" fmla="*/ 1000 w 1000"/>
                <a:gd name="T11" fmla="*/ 0 h 160"/>
                <a:gd name="T12" fmla="*/ 1000 w 1000"/>
                <a:gd name="T13" fmla="*/ 16 h 160"/>
                <a:gd name="T14" fmla="*/ 87 w 1000"/>
                <a:gd name="T15" fmla="*/ 16 h 160"/>
                <a:gd name="T16" fmla="*/ 20 w 1000"/>
                <a:gd name="T17" fmla="*/ 71 h 160"/>
                <a:gd name="T18" fmla="*/ 20 w 1000"/>
                <a:gd name="T19" fmla="*/ 81 h 160"/>
                <a:gd name="T20" fmla="*/ 87 w 1000"/>
                <a:gd name="T21" fmla="*/ 148 h 160"/>
                <a:gd name="T22" fmla="*/ 1000 w 1000"/>
                <a:gd name="T23" fmla="*/ 148 h 160"/>
                <a:gd name="T24" fmla="*/ 1000 w 1000"/>
                <a:gd name="T25"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0" h="160">
                  <a:moveTo>
                    <a:pt x="1000" y="160"/>
                  </a:moveTo>
                  <a:cubicBezTo>
                    <a:pt x="87" y="160"/>
                    <a:pt x="87" y="160"/>
                    <a:pt x="87" y="160"/>
                  </a:cubicBezTo>
                  <a:cubicBezTo>
                    <a:pt x="41" y="160"/>
                    <a:pt x="0" y="123"/>
                    <a:pt x="0" y="81"/>
                  </a:cubicBezTo>
                  <a:cubicBezTo>
                    <a:pt x="0" y="71"/>
                    <a:pt x="0" y="71"/>
                    <a:pt x="0" y="71"/>
                  </a:cubicBezTo>
                  <a:cubicBezTo>
                    <a:pt x="0" y="31"/>
                    <a:pt x="38" y="0"/>
                    <a:pt x="87" y="0"/>
                  </a:cubicBezTo>
                  <a:cubicBezTo>
                    <a:pt x="1000" y="0"/>
                    <a:pt x="1000" y="0"/>
                    <a:pt x="1000" y="0"/>
                  </a:cubicBezTo>
                  <a:cubicBezTo>
                    <a:pt x="1000" y="16"/>
                    <a:pt x="1000" y="16"/>
                    <a:pt x="1000" y="16"/>
                  </a:cubicBezTo>
                  <a:cubicBezTo>
                    <a:pt x="87" y="16"/>
                    <a:pt x="87" y="16"/>
                    <a:pt x="87" y="16"/>
                  </a:cubicBezTo>
                  <a:cubicBezTo>
                    <a:pt x="59" y="16"/>
                    <a:pt x="20" y="50"/>
                    <a:pt x="20" y="71"/>
                  </a:cubicBezTo>
                  <a:cubicBezTo>
                    <a:pt x="20" y="81"/>
                    <a:pt x="20" y="81"/>
                    <a:pt x="20" y="81"/>
                  </a:cubicBezTo>
                  <a:cubicBezTo>
                    <a:pt x="20" y="115"/>
                    <a:pt x="50" y="148"/>
                    <a:pt x="87" y="148"/>
                  </a:cubicBezTo>
                  <a:cubicBezTo>
                    <a:pt x="1000" y="148"/>
                    <a:pt x="1000" y="148"/>
                    <a:pt x="1000" y="148"/>
                  </a:cubicBezTo>
                  <a:lnTo>
                    <a:pt x="1000" y="160"/>
                  </a:lnTo>
                  <a:close/>
                </a:path>
              </a:pathLst>
            </a:custGeom>
            <a:solidFill>
              <a:srgbClr val="C052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6" name="ïṥļiḋe"/>
            <p:cNvSpPr/>
            <p:nvPr/>
          </p:nvSpPr>
          <p:spPr bwMode="auto">
            <a:xfrm>
              <a:off x="5322889" y="5226050"/>
              <a:ext cx="520700" cy="220663"/>
            </a:xfrm>
            <a:custGeom>
              <a:avLst/>
              <a:gdLst>
                <a:gd name="T0" fmla="*/ 0 w 302"/>
                <a:gd name="T1" fmla="*/ 128 h 128"/>
                <a:gd name="T2" fmla="*/ 237 w 302"/>
                <a:gd name="T3" fmla="*/ 128 h 128"/>
                <a:gd name="T4" fmla="*/ 302 w 302"/>
                <a:gd name="T5" fmla="*/ 66 h 128"/>
                <a:gd name="T6" fmla="*/ 302 w 302"/>
                <a:gd name="T7" fmla="*/ 57 h 128"/>
                <a:gd name="T8" fmla="*/ 237 w 302"/>
                <a:gd name="T9" fmla="*/ 0 h 128"/>
                <a:gd name="T10" fmla="*/ 0 w 302"/>
                <a:gd name="T11" fmla="*/ 0 h 128"/>
                <a:gd name="T12" fmla="*/ 17 w 302"/>
                <a:gd name="T13" fmla="*/ 61 h 128"/>
                <a:gd name="T14" fmla="*/ 0 w 302"/>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128">
                  <a:moveTo>
                    <a:pt x="0" y="128"/>
                  </a:moveTo>
                  <a:cubicBezTo>
                    <a:pt x="237" y="128"/>
                    <a:pt x="237" y="128"/>
                    <a:pt x="237" y="128"/>
                  </a:cubicBezTo>
                  <a:cubicBezTo>
                    <a:pt x="274" y="128"/>
                    <a:pt x="302" y="99"/>
                    <a:pt x="302" y="66"/>
                  </a:cubicBezTo>
                  <a:cubicBezTo>
                    <a:pt x="302" y="57"/>
                    <a:pt x="302" y="57"/>
                    <a:pt x="302" y="57"/>
                  </a:cubicBezTo>
                  <a:cubicBezTo>
                    <a:pt x="302" y="24"/>
                    <a:pt x="274" y="0"/>
                    <a:pt x="237" y="0"/>
                  </a:cubicBezTo>
                  <a:cubicBezTo>
                    <a:pt x="0" y="0"/>
                    <a:pt x="0" y="0"/>
                    <a:pt x="0" y="0"/>
                  </a:cubicBezTo>
                  <a:cubicBezTo>
                    <a:pt x="0" y="0"/>
                    <a:pt x="17" y="21"/>
                    <a:pt x="17" y="61"/>
                  </a:cubicBezTo>
                  <a:cubicBezTo>
                    <a:pt x="17" y="107"/>
                    <a:pt x="0" y="128"/>
                    <a:pt x="0" y="128"/>
                  </a:cubicBezTo>
                  <a:close/>
                </a:path>
              </a:pathLst>
            </a:cu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7" name="ïŝḻidè"/>
            <p:cNvSpPr/>
            <p:nvPr/>
          </p:nvSpPr>
          <p:spPr bwMode="auto">
            <a:xfrm>
              <a:off x="5722939" y="5214938"/>
              <a:ext cx="85725" cy="236538"/>
            </a:xfrm>
            <a:custGeom>
              <a:avLst/>
              <a:gdLst>
                <a:gd name="T0" fmla="*/ 6 w 50"/>
                <a:gd name="T1" fmla="*/ 138 h 138"/>
                <a:gd name="T2" fmla="*/ 2 w 50"/>
                <a:gd name="T3" fmla="*/ 135 h 138"/>
                <a:gd name="T4" fmla="*/ 3 w 50"/>
                <a:gd name="T5" fmla="*/ 129 h 138"/>
                <a:gd name="T6" fmla="*/ 39 w 50"/>
                <a:gd name="T7" fmla="*/ 66 h 138"/>
                <a:gd name="T8" fmla="*/ 3 w 50"/>
                <a:gd name="T9" fmla="*/ 9 h 138"/>
                <a:gd name="T10" fmla="*/ 2 w 50"/>
                <a:gd name="T11" fmla="*/ 2 h 138"/>
                <a:gd name="T12" fmla="*/ 9 w 50"/>
                <a:gd name="T13" fmla="*/ 1 h 138"/>
                <a:gd name="T14" fmla="*/ 50 w 50"/>
                <a:gd name="T15" fmla="*/ 66 h 138"/>
                <a:gd name="T16" fmla="*/ 9 w 50"/>
                <a:gd name="T17" fmla="*/ 137 h 138"/>
                <a:gd name="T18" fmla="*/ 6 w 50"/>
                <a:gd name="T1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38">
                  <a:moveTo>
                    <a:pt x="6" y="138"/>
                  </a:moveTo>
                  <a:cubicBezTo>
                    <a:pt x="4" y="138"/>
                    <a:pt x="3" y="137"/>
                    <a:pt x="2" y="135"/>
                  </a:cubicBezTo>
                  <a:cubicBezTo>
                    <a:pt x="0" y="133"/>
                    <a:pt x="1" y="130"/>
                    <a:pt x="3" y="129"/>
                  </a:cubicBezTo>
                  <a:cubicBezTo>
                    <a:pt x="15" y="122"/>
                    <a:pt x="39" y="125"/>
                    <a:pt x="39" y="66"/>
                  </a:cubicBezTo>
                  <a:cubicBezTo>
                    <a:pt x="39" y="29"/>
                    <a:pt x="4" y="9"/>
                    <a:pt x="3" y="9"/>
                  </a:cubicBezTo>
                  <a:cubicBezTo>
                    <a:pt x="1" y="7"/>
                    <a:pt x="0" y="5"/>
                    <a:pt x="2" y="2"/>
                  </a:cubicBezTo>
                  <a:cubicBezTo>
                    <a:pt x="3" y="0"/>
                    <a:pt x="6" y="0"/>
                    <a:pt x="9" y="1"/>
                  </a:cubicBezTo>
                  <a:cubicBezTo>
                    <a:pt x="11" y="2"/>
                    <a:pt x="50" y="23"/>
                    <a:pt x="50" y="66"/>
                  </a:cubicBezTo>
                  <a:cubicBezTo>
                    <a:pt x="50" y="114"/>
                    <a:pt x="11" y="136"/>
                    <a:pt x="9" y="137"/>
                  </a:cubicBezTo>
                  <a:cubicBezTo>
                    <a:pt x="8" y="137"/>
                    <a:pt x="7" y="138"/>
                    <a:pt x="6" y="138"/>
                  </a:cubicBezTo>
                  <a:close/>
                </a:path>
              </a:pathLst>
            </a:custGeom>
            <a:solidFill>
              <a:srgbClr val="A5A4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8" name="iṥľíḍé"/>
            <p:cNvSpPr/>
            <p:nvPr/>
          </p:nvSpPr>
          <p:spPr bwMode="auto">
            <a:xfrm>
              <a:off x="5299076" y="5219700"/>
              <a:ext cx="1206500" cy="241300"/>
            </a:xfrm>
            <a:custGeom>
              <a:avLst/>
              <a:gdLst>
                <a:gd name="T0" fmla="*/ 624 w 700"/>
                <a:gd name="T1" fmla="*/ 0 h 140"/>
                <a:gd name="T2" fmla="*/ 0 w 700"/>
                <a:gd name="T3" fmla="*/ 0 h 140"/>
                <a:gd name="T4" fmla="*/ 0 w 700"/>
                <a:gd name="T5" fmla="*/ 8 h 140"/>
                <a:gd name="T6" fmla="*/ 269 w 700"/>
                <a:gd name="T7" fmla="*/ 8 h 140"/>
                <a:gd name="T8" fmla="*/ 295 w 700"/>
                <a:gd name="T9" fmla="*/ 61 h 140"/>
                <a:gd name="T10" fmla="*/ 264 w 700"/>
                <a:gd name="T11" fmla="*/ 124 h 140"/>
                <a:gd name="T12" fmla="*/ 0 w 700"/>
                <a:gd name="T13" fmla="*/ 124 h 140"/>
                <a:gd name="T14" fmla="*/ 0 w 700"/>
                <a:gd name="T15" fmla="*/ 140 h 140"/>
                <a:gd name="T16" fmla="*/ 624 w 700"/>
                <a:gd name="T17" fmla="*/ 140 h 140"/>
                <a:gd name="T18" fmla="*/ 700 w 700"/>
                <a:gd name="T19" fmla="*/ 68 h 140"/>
                <a:gd name="T20" fmla="*/ 700 w 700"/>
                <a:gd name="T21" fmla="*/ 59 h 140"/>
                <a:gd name="T22" fmla="*/ 624 w 700"/>
                <a:gd name="T2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0" h="140">
                  <a:moveTo>
                    <a:pt x="624" y="0"/>
                  </a:moveTo>
                  <a:cubicBezTo>
                    <a:pt x="0" y="0"/>
                    <a:pt x="0" y="0"/>
                    <a:pt x="0" y="0"/>
                  </a:cubicBezTo>
                  <a:cubicBezTo>
                    <a:pt x="0" y="8"/>
                    <a:pt x="0" y="8"/>
                    <a:pt x="0" y="8"/>
                  </a:cubicBezTo>
                  <a:cubicBezTo>
                    <a:pt x="269" y="8"/>
                    <a:pt x="269" y="8"/>
                    <a:pt x="269" y="8"/>
                  </a:cubicBezTo>
                  <a:cubicBezTo>
                    <a:pt x="280" y="20"/>
                    <a:pt x="295" y="36"/>
                    <a:pt x="295" y="61"/>
                  </a:cubicBezTo>
                  <a:cubicBezTo>
                    <a:pt x="295" y="94"/>
                    <a:pt x="276" y="116"/>
                    <a:pt x="264" y="124"/>
                  </a:cubicBezTo>
                  <a:cubicBezTo>
                    <a:pt x="0" y="124"/>
                    <a:pt x="0" y="124"/>
                    <a:pt x="0" y="124"/>
                  </a:cubicBezTo>
                  <a:cubicBezTo>
                    <a:pt x="0" y="140"/>
                    <a:pt x="0" y="140"/>
                    <a:pt x="0" y="140"/>
                  </a:cubicBezTo>
                  <a:cubicBezTo>
                    <a:pt x="624" y="140"/>
                    <a:pt x="624" y="140"/>
                    <a:pt x="624" y="140"/>
                  </a:cubicBezTo>
                  <a:cubicBezTo>
                    <a:pt x="665" y="140"/>
                    <a:pt x="700" y="114"/>
                    <a:pt x="700" y="68"/>
                  </a:cubicBezTo>
                  <a:cubicBezTo>
                    <a:pt x="700" y="59"/>
                    <a:pt x="700" y="59"/>
                    <a:pt x="700" y="59"/>
                  </a:cubicBezTo>
                  <a:cubicBezTo>
                    <a:pt x="700" y="23"/>
                    <a:pt x="668" y="0"/>
                    <a:pt x="624" y="0"/>
                  </a:cubicBezTo>
                  <a:close/>
                </a:path>
              </a:pathLst>
            </a:custGeom>
            <a:solidFill>
              <a:srgbClr val="C052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9" name="íṣḻíḍê"/>
            <p:cNvSpPr/>
            <p:nvPr/>
          </p:nvSpPr>
          <p:spPr bwMode="auto">
            <a:xfrm>
              <a:off x="5927726" y="5219700"/>
              <a:ext cx="104775" cy="241300"/>
            </a:xfrm>
            <a:custGeom>
              <a:avLst/>
              <a:gdLst>
                <a:gd name="T0" fmla="*/ 61 w 61"/>
                <a:gd name="T1" fmla="*/ 71 h 140"/>
                <a:gd name="T2" fmla="*/ 40 w 61"/>
                <a:gd name="T3" fmla="*/ 0 h 140"/>
                <a:gd name="T4" fmla="*/ 0 w 61"/>
                <a:gd name="T5" fmla="*/ 0 h 140"/>
                <a:gd name="T6" fmla="*/ 21 w 61"/>
                <a:gd name="T7" fmla="*/ 71 h 140"/>
                <a:gd name="T8" fmla="*/ 0 w 61"/>
                <a:gd name="T9" fmla="*/ 140 h 140"/>
                <a:gd name="T10" fmla="*/ 40 w 61"/>
                <a:gd name="T11" fmla="*/ 140 h 140"/>
                <a:gd name="T12" fmla="*/ 61 w 61"/>
                <a:gd name="T13" fmla="*/ 71 h 140"/>
              </a:gdLst>
              <a:ahLst/>
              <a:cxnLst>
                <a:cxn ang="0">
                  <a:pos x="T0" y="T1"/>
                </a:cxn>
                <a:cxn ang="0">
                  <a:pos x="T2" y="T3"/>
                </a:cxn>
                <a:cxn ang="0">
                  <a:pos x="T4" y="T5"/>
                </a:cxn>
                <a:cxn ang="0">
                  <a:pos x="T6" y="T7"/>
                </a:cxn>
                <a:cxn ang="0">
                  <a:pos x="T8" y="T9"/>
                </a:cxn>
                <a:cxn ang="0">
                  <a:pos x="T10" y="T11"/>
                </a:cxn>
                <a:cxn ang="0">
                  <a:pos x="T12" y="T13"/>
                </a:cxn>
              </a:cxnLst>
              <a:rect l="0" t="0" r="r" b="b"/>
              <a:pathLst>
                <a:path w="61" h="140">
                  <a:moveTo>
                    <a:pt x="61" y="71"/>
                  </a:moveTo>
                  <a:cubicBezTo>
                    <a:pt x="61" y="30"/>
                    <a:pt x="40" y="0"/>
                    <a:pt x="40" y="0"/>
                  </a:cubicBezTo>
                  <a:cubicBezTo>
                    <a:pt x="0" y="0"/>
                    <a:pt x="0" y="0"/>
                    <a:pt x="0" y="0"/>
                  </a:cubicBezTo>
                  <a:cubicBezTo>
                    <a:pt x="0" y="0"/>
                    <a:pt x="21" y="30"/>
                    <a:pt x="21" y="71"/>
                  </a:cubicBezTo>
                  <a:cubicBezTo>
                    <a:pt x="21" y="117"/>
                    <a:pt x="0" y="140"/>
                    <a:pt x="0" y="140"/>
                  </a:cubicBezTo>
                  <a:cubicBezTo>
                    <a:pt x="40" y="140"/>
                    <a:pt x="40" y="140"/>
                    <a:pt x="40" y="140"/>
                  </a:cubicBezTo>
                  <a:cubicBezTo>
                    <a:pt x="40" y="140"/>
                    <a:pt x="61" y="117"/>
                    <a:pt x="61" y="71"/>
                  </a:cubicBezTo>
                  <a:close/>
                </a:path>
              </a:pathLst>
            </a:custGeom>
            <a:solidFill>
              <a:srgbClr val="C0B9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0" name="íṥľiḓe"/>
            <p:cNvSpPr/>
            <p:nvPr/>
          </p:nvSpPr>
          <p:spPr bwMode="auto">
            <a:xfrm>
              <a:off x="6256339" y="5219700"/>
              <a:ext cx="107950" cy="241300"/>
            </a:xfrm>
            <a:custGeom>
              <a:avLst/>
              <a:gdLst>
                <a:gd name="T0" fmla="*/ 62 w 62"/>
                <a:gd name="T1" fmla="*/ 71 h 140"/>
                <a:gd name="T2" fmla="*/ 40 w 62"/>
                <a:gd name="T3" fmla="*/ 0 h 140"/>
                <a:gd name="T4" fmla="*/ 0 w 62"/>
                <a:gd name="T5" fmla="*/ 0 h 140"/>
                <a:gd name="T6" fmla="*/ 21 w 62"/>
                <a:gd name="T7" fmla="*/ 71 h 140"/>
                <a:gd name="T8" fmla="*/ 0 w 62"/>
                <a:gd name="T9" fmla="*/ 140 h 140"/>
                <a:gd name="T10" fmla="*/ 40 w 62"/>
                <a:gd name="T11" fmla="*/ 140 h 140"/>
                <a:gd name="T12" fmla="*/ 62 w 62"/>
                <a:gd name="T13" fmla="*/ 71 h 140"/>
              </a:gdLst>
              <a:ahLst/>
              <a:cxnLst>
                <a:cxn ang="0">
                  <a:pos x="T0" y="T1"/>
                </a:cxn>
                <a:cxn ang="0">
                  <a:pos x="T2" y="T3"/>
                </a:cxn>
                <a:cxn ang="0">
                  <a:pos x="T4" y="T5"/>
                </a:cxn>
                <a:cxn ang="0">
                  <a:pos x="T6" y="T7"/>
                </a:cxn>
                <a:cxn ang="0">
                  <a:pos x="T8" y="T9"/>
                </a:cxn>
                <a:cxn ang="0">
                  <a:pos x="T10" y="T11"/>
                </a:cxn>
                <a:cxn ang="0">
                  <a:pos x="T12" y="T13"/>
                </a:cxn>
              </a:cxnLst>
              <a:rect l="0" t="0" r="r" b="b"/>
              <a:pathLst>
                <a:path w="62" h="140">
                  <a:moveTo>
                    <a:pt x="62" y="71"/>
                  </a:moveTo>
                  <a:cubicBezTo>
                    <a:pt x="62" y="30"/>
                    <a:pt x="40" y="0"/>
                    <a:pt x="40" y="0"/>
                  </a:cubicBezTo>
                  <a:cubicBezTo>
                    <a:pt x="0" y="0"/>
                    <a:pt x="0" y="0"/>
                    <a:pt x="0" y="0"/>
                  </a:cubicBezTo>
                  <a:cubicBezTo>
                    <a:pt x="0" y="0"/>
                    <a:pt x="21" y="30"/>
                    <a:pt x="21" y="71"/>
                  </a:cubicBezTo>
                  <a:cubicBezTo>
                    <a:pt x="21" y="117"/>
                    <a:pt x="0" y="140"/>
                    <a:pt x="0" y="140"/>
                  </a:cubicBezTo>
                  <a:cubicBezTo>
                    <a:pt x="40" y="140"/>
                    <a:pt x="40" y="140"/>
                    <a:pt x="40" y="140"/>
                  </a:cubicBezTo>
                  <a:cubicBezTo>
                    <a:pt x="40" y="140"/>
                    <a:pt x="62" y="117"/>
                    <a:pt x="62" y="71"/>
                  </a:cubicBezTo>
                  <a:close/>
                </a:path>
              </a:pathLst>
            </a:custGeom>
            <a:solidFill>
              <a:srgbClr val="C0B9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1" name="ïṡḷîḑè"/>
            <p:cNvSpPr/>
            <p:nvPr/>
          </p:nvSpPr>
          <p:spPr bwMode="auto">
            <a:xfrm>
              <a:off x="5849939" y="3925888"/>
              <a:ext cx="500063" cy="152400"/>
            </a:xfrm>
            <a:custGeom>
              <a:avLst/>
              <a:gdLst>
                <a:gd name="T0" fmla="*/ 290 w 290"/>
                <a:gd name="T1" fmla="*/ 88 h 88"/>
                <a:gd name="T2" fmla="*/ 51 w 290"/>
                <a:gd name="T3" fmla="*/ 88 h 88"/>
                <a:gd name="T4" fmla="*/ 0 w 290"/>
                <a:gd name="T5" fmla="*/ 45 h 88"/>
                <a:gd name="T6" fmla="*/ 0 w 290"/>
                <a:gd name="T7" fmla="*/ 39 h 88"/>
                <a:gd name="T8" fmla="*/ 51 w 290"/>
                <a:gd name="T9" fmla="*/ 0 h 88"/>
                <a:gd name="T10" fmla="*/ 290 w 290"/>
                <a:gd name="T11" fmla="*/ 0 h 88"/>
                <a:gd name="T12" fmla="*/ 279 w 290"/>
                <a:gd name="T13" fmla="*/ 42 h 88"/>
                <a:gd name="T14" fmla="*/ 290 w 290"/>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88">
                  <a:moveTo>
                    <a:pt x="290" y="88"/>
                  </a:moveTo>
                  <a:cubicBezTo>
                    <a:pt x="51" y="88"/>
                    <a:pt x="51" y="88"/>
                    <a:pt x="51" y="88"/>
                  </a:cubicBezTo>
                  <a:cubicBezTo>
                    <a:pt x="25" y="88"/>
                    <a:pt x="0" y="67"/>
                    <a:pt x="0" y="45"/>
                  </a:cubicBezTo>
                  <a:cubicBezTo>
                    <a:pt x="0" y="39"/>
                    <a:pt x="0" y="39"/>
                    <a:pt x="0" y="39"/>
                  </a:cubicBezTo>
                  <a:cubicBezTo>
                    <a:pt x="0" y="17"/>
                    <a:pt x="25" y="0"/>
                    <a:pt x="51" y="0"/>
                  </a:cubicBezTo>
                  <a:cubicBezTo>
                    <a:pt x="290" y="0"/>
                    <a:pt x="290" y="0"/>
                    <a:pt x="290" y="0"/>
                  </a:cubicBezTo>
                  <a:cubicBezTo>
                    <a:pt x="290" y="0"/>
                    <a:pt x="279" y="15"/>
                    <a:pt x="279" y="42"/>
                  </a:cubicBezTo>
                  <a:cubicBezTo>
                    <a:pt x="279" y="73"/>
                    <a:pt x="290" y="88"/>
                    <a:pt x="290" y="88"/>
                  </a:cubicBezTo>
                  <a:close/>
                </a:path>
              </a:pathLst>
            </a:cu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2" name="î$ḻïḋê"/>
            <p:cNvSpPr/>
            <p:nvPr/>
          </p:nvSpPr>
          <p:spPr bwMode="auto">
            <a:xfrm>
              <a:off x="5422901" y="3925888"/>
              <a:ext cx="508000" cy="144463"/>
            </a:xfrm>
            <a:custGeom>
              <a:avLst/>
              <a:gdLst>
                <a:gd name="T0" fmla="*/ 295 w 295"/>
                <a:gd name="T1" fmla="*/ 84 h 84"/>
                <a:gd name="T2" fmla="*/ 47 w 295"/>
                <a:gd name="T3" fmla="*/ 84 h 84"/>
                <a:gd name="T4" fmla="*/ 0 w 295"/>
                <a:gd name="T5" fmla="*/ 44 h 84"/>
                <a:gd name="T6" fmla="*/ 0 w 295"/>
                <a:gd name="T7" fmla="*/ 38 h 84"/>
                <a:gd name="T8" fmla="*/ 47 w 295"/>
                <a:gd name="T9" fmla="*/ 0 h 84"/>
                <a:gd name="T10" fmla="*/ 295 w 295"/>
                <a:gd name="T11" fmla="*/ 0 h 84"/>
                <a:gd name="T12" fmla="*/ 269 w 295"/>
                <a:gd name="T13" fmla="*/ 40 h 84"/>
                <a:gd name="T14" fmla="*/ 295 w 295"/>
                <a:gd name="T15" fmla="*/ 8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 h="84">
                  <a:moveTo>
                    <a:pt x="295" y="84"/>
                  </a:moveTo>
                  <a:cubicBezTo>
                    <a:pt x="47" y="84"/>
                    <a:pt x="47" y="84"/>
                    <a:pt x="47" y="84"/>
                  </a:cubicBezTo>
                  <a:cubicBezTo>
                    <a:pt x="22" y="84"/>
                    <a:pt x="0" y="66"/>
                    <a:pt x="0" y="44"/>
                  </a:cubicBezTo>
                  <a:cubicBezTo>
                    <a:pt x="0" y="38"/>
                    <a:pt x="0" y="38"/>
                    <a:pt x="0" y="38"/>
                  </a:cubicBezTo>
                  <a:cubicBezTo>
                    <a:pt x="0" y="16"/>
                    <a:pt x="22" y="0"/>
                    <a:pt x="47" y="0"/>
                  </a:cubicBezTo>
                  <a:cubicBezTo>
                    <a:pt x="295" y="0"/>
                    <a:pt x="295" y="0"/>
                    <a:pt x="295" y="0"/>
                  </a:cubicBezTo>
                  <a:cubicBezTo>
                    <a:pt x="295" y="0"/>
                    <a:pt x="269" y="13"/>
                    <a:pt x="269" y="40"/>
                  </a:cubicBezTo>
                  <a:cubicBezTo>
                    <a:pt x="269" y="71"/>
                    <a:pt x="295" y="84"/>
                    <a:pt x="295" y="84"/>
                  </a:cubicBezTo>
                  <a:close/>
                </a:path>
              </a:pathLst>
            </a:custGeom>
            <a:solidFill>
              <a:srgbClr val="593F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3" name="ïŝḻiḋè"/>
            <p:cNvSpPr/>
            <p:nvPr/>
          </p:nvSpPr>
          <p:spPr bwMode="auto">
            <a:xfrm>
              <a:off x="5884864" y="3919538"/>
              <a:ext cx="58738" cy="158750"/>
            </a:xfrm>
            <a:custGeom>
              <a:avLst/>
              <a:gdLst>
                <a:gd name="T0" fmla="*/ 30 w 34"/>
                <a:gd name="T1" fmla="*/ 92 h 92"/>
                <a:gd name="T2" fmla="*/ 33 w 34"/>
                <a:gd name="T3" fmla="*/ 91 h 92"/>
                <a:gd name="T4" fmla="*/ 32 w 34"/>
                <a:gd name="T5" fmla="*/ 87 h 92"/>
                <a:gd name="T6" fmla="*/ 7 w 34"/>
                <a:gd name="T7" fmla="*/ 44 h 92"/>
                <a:gd name="T8" fmla="*/ 32 w 34"/>
                <a:gd name="T9" fmla="*/ 6 h 92"/>
                <a:gd name="T10" fmla="*/ 33 w 34"/>
                <a:gd name="T11" fmla="*/ 1 h 92"/>
                <a:gd name="T12" fmla="*/ 27 w 34"/>
                <a:gd name="T13" fmla="*/ 1 h 92"/>
                <a:gd name="T14" fmla="*/ 0 w 34"/>
                <a:gd name="T15" fmla="*/ 44 h 92"/>
                <a:gd name="T16" fmla="*/ 28 w 34"/>
                <a:gd name="T17" fmla="*/ 92 h 92"/>
                <a:gd name="T18" fmla="*/ 30 w 34"/>
                <a:gd name="T1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92">
                  <a:moveTo>
                    <a:pt x="30" y="92"/>
                  </a:moveTo>
                  <a:cubicBezTo>
                    <a:pt x="31" y="92"/>
                    <a:pt x="32" y="92"/>
                    <a:pt x="33" y="91"/>
                  </a:cubicBezTo>
                  <a:cubicBezTo>
                    <a:pt x="34" y="89"/>
                    <a:pt x="33" y="88"/>
                    <a:pt x="32" y="87"/>
                  </a:cubicBezTo>
                  <a:cubicBezTo>
                    <a:pt x="31" y="86"/>
                    <a:pt x="7" y="73"/>
                    <a:pt x="7" y="44"/>
                  </a:cubicBezTo>
                  <a:cubicBezTo>
                    <a:pt x="7" y="19"/>
                    <a:pt x="31" y="6"/>
                    <a:pt x="32" y="6"/>
                  </a:cubicBezTo>
                  <a:cubicBezTo>
                    <a:pt x="33" y="5"/>
                    <a:pt x="34" y="3"/>
                    <a:pt x="33" y="1"/>
                  </a:cubicBezTo>
                  <a:cubicBezTo>
                    <a:pt x="32" y="0"/>
                    <a:pt x="29" y="0"/>
                    <a:pt x="27" y="1"/>
                  </a:cubicBezTo>
                  <a:cubicBezTo>
                    <a:pt x="26" y="1"/>
                    <a:pt x="0" y="16"/>
                    <a:pt x="0" y="44"/>
                  </a:cubicBezTo>
                  <a:cubicBezTo>
                    <a:pt x="0" y="77"/>
                    <a:pt x="27" y="91"/>
                    <a:pt x="28" y="92"/>
                  </a:cubicBezTo>
                  <a:cubicBezTo>
                    <a:pt x="28" y="92"/>
                    <a:pt x="29" y="92"/>
                    <a:pt x="30" y="92"/>
                  </a:cubicBezTo>
                  <a:close/>
                </a:path>
              </a:pathLst>
            </a:custGeom>
            <a:solidFill>
              <a:srgbClr val="4A6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4" name="îṥliḓè"/>
            <p:cNvSpPr/>
            <p:nvPr/>
          </p:nvSpPr>
          <p:spPr bwMode="auto">
            <a:xfrm>
              <a:off x="5416551" y="3919538"/>
              <a:ext cx="950913" cy="165100"/>
            </a:xfrm>
            <a:custGeom>
              <a:avLst/>
              <a:gdLst>
                <a:gd name="T0" fmla="*/ 51 w 552"/>
                <a:gd name="T1" fmla="*/ 96 h 96"/>
                <a:gd name="T2" fmla="*/ 552 w 552"/>
                <a:gd name="T3" fmla="*/ 96 h 96"/>
                <a:gd name="T4" fmla="*/ 552 w 552"/>
                <a:gd name="T5" fmla="*/ 88 h 96"/>
                <a:gd name="T6" fmla="*/ 51 w 552"/>
                <a:gd name="T7" fmla="*/ 88 h 96"/>
                <a:gd name="T8" fmla="*/ 8 w 552"/>
                <a:gd name="T9" fmla="*/ 48 h 96"/>
                <a:gd name="T10" fmla="*/ 8 w 552"/>
                <a:gd name="T11" fmla="*/ 42 h 96"/>
                <a:gd name="T12" fmla="*/ 51 w 552"/>
                <a:gd name="T13" fmla="*/ 8 h 96"/>
                <a:gd name="T14" fmla="*/ 552 w 552"/>
                <a:gd name="T15" fmla="*/ 8 h 96"/>
                <a:gd name="T16" fmla="*/ 552 w 552"/>
                <a:gd name="T17" fmla="*/ 0 h 96"/>
                <a:gd name="T18" fmla="*/ 51 w 552"/>
                <a:gd name="T19" fmla="*/ 0 h 96"/>
                <a:gd name="T20" fmla="*/ 0 w 552"/>
                <a:gd name="T21" fmla="*/ 42 h 96"/>
                <a:gd name="T22" fmla="*/ 0 w 552"/>
                <a:gd name="T23" fmla="*/ 48 h 96"/>
                <a:gd name="T24" fmla="*/ 51 w 552"/>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2" h="96">
                  <a:moveTo>
                    <a:pt x="51" y="96"/>
                  </a:moveTo>
                  <a:cubicBezTo>
                    <a:pt x="552" y="96"/>
                    <a:pt x="552" y="96"/>
                    <a:pt x="552" y="96"/>
                  </a:cubicBezTo>
                  <a:cubicBezTo>
                    <a:pt x="552" y="88"/>
                    <a:pt x="552" y="88"/>
                    <a:pt x="552" y="88"/>
                  </a:cubicBezTo>
                  <a:cubicBezTo>
                    <a:pt x="51" y="88"/>
                    <a:pt x="51" y="88"/>
                    <a:pt x="51" y="88"/>
                  </a:cubicBezTo>
                  <a:cubicBezTo>
                    <a:pt x="30" y="88"/>
                    <a:pt x="8" y="68"/>
                    <a:pt x="8" y="48"/>
                  </a:cubicBezTo>
                  <a:cubicBezTo>
                    <a:pt x="8" y="42"/>
                    <a:pt x="8" y="42"/>
                    <a:pt x="8" y="42"/>
                  </a:cubicBezTo>
                  <a:cubicBezTo>
                    <a:pt x="8" y="23"/>
                    <a:pt x="29" y="8"/>
                    <a:pt x="51" y="8"/>
                  </a:cubicBezTo>
                  <a:cubicBezTo>
                    <a:pt x="552" y="8"/>
                    <a:pt x="552" y="8"/>
                    <a:pt x="552" y="8"/>
                  </a:cubicBezTo>
                  <a:cubicBezTo>
                    <a:pt x="552" y="0"/>
                    <a:pt x="552" y="0"/>
                    <a:pt x="552" y="0"/>
                  </a:cubicBezTo>
                  <a:cubicBezTo>
                    <a:pt x="51" y="0"/>
                    <a:pt x="51" y="0"/>
                    <a:pt x="51" y="0"/>
                  </a:cubicBezTo>
                  <a:cubicBezTo>
                    <a:pt x="22" y="0"/>
                    <a:pt x="0" y="17"/>
                    <a:pt x="0" y="42"/>
                  </a:cubicBezTo>
                  <a:cubicBezTo>
                    <a:pt x="0" y="48"/>
                    <a:pt x="0" y="48"/>
                    <a:pt x="0" y="48"/>
                  </a:cubicBezTo>
                  <a:cubicBezTo>
                    <a:pt x="0" y="74"/>
                    <a:pt x="24" y="96"/>
                    <a:pt x="51" y="96"/>
                  </a:cubicBezTo>
                  <a:close/>
                </a:path>
              </a:pathLst>
            </a:custGeom>
            <a:solidFill>
              <a:srgbClr val="593F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5" name="iṥ1îḓê"/>
            <p:cNvSpPr/>
            <p:nvPr/>
          </p:nvSpPr>
          <p:spPr bwMode="auto">
            <a:xfrm>
              <a:off x="5578476" y="3795713"/>
              <a:ext cx="527050" cy="123825"/>
            </a:xfrm>
            <a:custGeom>
              <a:avLst/>
              <a:gdLst>
                <a:gd name="T0" fmla="*/ 0 w 306"/>
                <a:gd name="T1" fmla="*/ 72 h 72"/>
                <a:gd name="T2" fmla="*/ 277 w 306"/>
                <a:gd name="T3" fmla="*/ 72 h 72"/>
                <a:gd name="T4" fmla="*/ 306 w 306"/>
                <a:gd name="T5" fmla="*/ 36 h 72"/>
                <a:gd name="T6" fmla="*/ 306 w 306"/>
                <a:gd name="T7" fmla="*/ 31 h 72"/>
                <a:gd name="T8" fmla="*/ 277 w 306"/>
                <a:gd name="T9" fmla="*/ 0 h 72"/>
                <a:gd name="T10" fmla="*/ 0 w 306"/>
                <a:gd name="T11" fmla="*/ 0 h 72"/>
                <a:gd name="T12" fmla="*/ 8 w 306"/>
                <a:gd name="T13" fmla="*/ 34 h 72"/>
                <a:gd name="T14" fmla="*/ 0 w 306"/>
                <a:gd name="T15" fmla="*/ 72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 h="72">
                  <a:moveTo>
                    <a:pt x="0" y="72"/>
                  </a:moveTo>
                  <a:cubicBezTo>
                    <a:pt x="277" y="72"/>
                    <a:pt x="277" y="72"/>
                    <a:pt x="277" y="72"/>
                  </a:cubicBezTo>
                  <a:cubicBezTo>
                    <a:pt x="294" y="72"/>
                    <a:pt x="306" y="53"/>
                    <a:pt x="306" y="36"/>
                  </a:cubicBezTo>
                  <a:cubicBezTo>
                    <a:pt x="306" y="31"/>
                    <a:pt x="306" y="31"/>
                    <a:pt x="306" y="31"/>
                  </a:cubicBezTo>
                  <a:cubicBezTo>
                    <a:pt x="306" y="14"/>
                    <a:pt x="294" y="0"/>
                    <a:pt x="277" y="0"/>
                  </a:cubicBezTo>
                  <a:cubicBezTo>
                    <a:pt x="0" y="0"/>
                    <a:pt x="0" y="0"/>
                    <a:pt x="0" y="0"/>
                  </a:cubicBezTo>
                  <a:cubicBezTo>
                    <a:pt x="0" y="0"/>
                    <a:pt x="8" y="13"/>
                    <a:pt x="8" y="34"/>
                  </a:cubicBezTo>
                  <a:cubicBezTo>
                    <a:pt x="8" y="59"/>
                    <a:pt x="0" y="72"/>
                    <a:pt x="0" y="72"/>
                  </a:cubicBezTo>
                  <a:close/>
                </a:path>
              </a:pathLst>
            </a:cu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6" name="ïṧḻïḋê"/>
            <p:cNvSpPr/>
            <p:nvPr/>
          </p:nvSpPr>
          <p:spPr bwMode="auto">
            <a:xfrm>
              <a:off x="6054726" y="3797300"/>
              <a:ext cx="34925" cy="119063"/>
            </a:xfrm>
            <a:custGeom>
              <a:avLst/>
              <a:gdLst>
                <a:gd name="T0" fmla="*/ 4 w 20"/>
                <a:gd name="T1" fmla="*/ 69 h 69"/>
                <a:gd name="T2" fmla="*/ 2 w 20"/>
                <a:gd name="T3" fmla="*/ 68 h 69"/>
                <a:gd name="T4" fmla="*/ 1 w 20"/>
                <a:gd name="T5" fmla="*/ 67 h 69"/>
                <a:gd name="T6" fmla="*/ 16 w 20"/>
                <a:gd name="T7" fmla="*/ 33 h 69"/>
                <a:gd name="T8" fmla="*/ 3 w 20"/>
                <a:gd name="T9" fmla="*/ 5 h 69"/>
                <a:gd name="T10" fmla="*/ 2 w 20"/>
                <a:gd name="T11" fmla="*/ 1 h 69"/>
                <a:gd name="T12" fmla="*/ 7 w 20"/>
                <a:gd name="T13" fmla="*/ 3 h 69"/>
                <a:gd name="T14" fmla="*/ 20 w 20"/>
                <a:gd name="T15" fmla="*/ 33 h 69"/>
                <a:gd name="T16" fmla="*/ 5 w 20"/>
                <a:gd name="T17" fmla="*/ 69 h 69"/>
                <a:gd name="T18" fmla="*/ 4 w 20"/>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9">
                  <a:moveTo>
                    <a:pt x="4" y="69"/>
                  </a:moveTo>
                  <a:cubicBezTo>
                    <a:pt x="3" y="69"/>
                    <a:pt x="3" y="69"/>
                    <a:pt x="2" y="68"/>
                  </a:cubicBezTo>
                  <a:cubicBezTo>
                    <a:pt x="2" y="67"/>
                    <a:pt x="0" y="67"/>
                    <a:pt x="1" y="67"/>
                  </a:cubicBezTo>
                  <a:cubicBezTo>
                    <a:pt x="2" y="66"/>
                    <a:pt x="16" y="55"/>
                    <a:pt x="16" y="33"/>
                  </a:cubicBezTo>
                  <a:cubicBezTo>
                    <a:pt x="16" y="15"/>
                    <a:pt x="3" y="5"/>
                    <a:pt x="3" y="5"/>
                  </a:cubicBezTo>
                  <a:cubicBezTo>
                    <a:pt x="2" y="4"/>
                    <a:pt x="2" y="2"/>
                    <a:pt x="2" y="1"/>
                  </a:cubicBezTo>
                  <a:cubicBezTo>
                    <a:pt x="3" y="0"/>
                    <a:pt x="6" y="2"/>
                    <a:pt x="7" y="3"/>
                  </a:cubicBezTo>
                  <a:cubicBezTo>
                    <a:pt x="7" y="3"/>
                    <a:pt x="20" y="12"/>
                    <a:pt x="20" y="33"/>
                  </a:cubicBezTo>
                  <a:cubicBezTo>
                    <a:pt x="20" y="58"/>
                    <a:pt x="6" y="69"/>
                    <a:pt x="5" y="69"/>
                  </a:cubicBezTo>
                  <a:lnTo>
                    <a:pt x="4" y="69"/>
                  </a:lnTo>
                  <a:close/>
                </a:path>
              </a:pathLst>
            </a:custGeom>
            <a:solidFill>
              <a:srgbClr val="4A6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7" name="îṩḻiḑe"/>
            <p:cNvSpPr/>
            <p:nvPr/>
          </p:nvSpPr>
          <p:spPr bwMode="auto">
            <a:xfrm>
              <a:off x="5568951" y="3786188"/>
              <a:ext cx="825500" cy="134938"/>
            </a:xfrm>
            <a:custGeom>
              <a:avLst/>
              <a:gdLst>
                <a:gd name="T0" fmla="*/ 447 w 479"/>
                <a:gd name="T1" fmla="*/ 0 h 78"/>
                <a:gd name="T2" fmla="*/ 0 w 479"/>
                <a:gd name="T3" fmla="*/ 0 h 78"/>
                <a:gd name="T4" fmla="*/ 0 w 479"/>
                <a:gd name="T5" fmla="*/ 12 h 78"/>
                <a:gd name="T6" fmla="*/ 291 w 479"/>
                <a:gd name="T7" fmla="*/ 12 h 78"/>
                <a:gd name="T8" fmla="*/ 301 w 479"/>
                <a:gd name="T9" fmla="*/ 40 h 78"/>
                <a:gd name="T10" fmla="*/ 290 w 479"/>
                <a:gd name="T11" fmla="*/ 72 h 78"/>
                <a:gd name="T12" fmla="*/ 0 w 479"/>
                <a:gd name="T13" fmla="*/ 72 h 78"/>
                <a:gd name="T14" fmla="*/ 0 w 479"/>
                <a:gd name="T15" fmla="*/ 78 h 78"/>
                <a:gd name="T16" fmla="*/ 284 w 479"/>
                <a:gd name="T17" fmla="*/ 78 h 78"/>
                <a:gd name="T18" fmla="*/ 447 w 479"/>
                <a:gd name="T19" fmla="*/ 78 h 78"/>
                <a:gd name="T20" fmla="*/ 447 w 479"/>
                <a:gd name="T21" fmla="*/ 78 h 78"/>
                <a:gd name="T22" fmla="*/ 448 w 479"/>
                <a:gd name="T23" fmla="*/ 78 h 78"/>
                <a:gd name="T24" fmla="*/ 479 w 479"/>
                <a:gd name="T25" fmla="*/ 41 h 78"/>
                <a:gd name="T26" fmla="*/ 479 w 479"/>
                <a:gd name="T27" fmla="*/ 36 h 78"/>
                <a:gd name="T28" fmla="*/ 447 w 479"/>
                <a:gd name="T2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78">
                  <a:moveTo>
                    <a:pt x="447" y="0"/>
                  </a:moveTo>
                  <a:cubicBezTo>
                    <a:pt x="0" y="0"/>
                    <a:pt x="0" y="0"/>
                    <a:pt x="0" y="0"/>
                  </a:cubicBezTo>
                  <a:cubicBezTo>
                    <a:pt x="0" y="12"/>
                    <a:pt x="0" y="12"/>
                    <a:pt x="0" y="12"/>
                  </a:cubicBezTo>
                  <a:cubicBezTo>
                    <a:pt x="291" y="12"/>
                    <a:pt x="291" y="12"/>
                    <a:pt x="291" y="12"/>
                  </a:cubicBezTo>
                  <a:cubicBezTo>
                    <a:pt x="295" y="18"/>
                    <a:pt x="301" y="27"/>
                    <a:pt x="301" y="40"/>
                  </a:cubicBezTo>
                  <a:cubicBezTo>
                    <a:pt x="301" y="55"/>
                    <a:pt x="295" y="66"/>
                    <a:pt x="290" y="72"/>
                  </a:cubicBezTo>
                  <a:cubicBezTo>
                    <a:pt x="0" y="72"/>
                    <a:pt x="0" y="72"/>
                    <a:pt x="0" y="72"/>
                  </a:cubicBezTo>
                  <a:cubicBezTo>
                    <a:pt x="0" y="78"/>
                    <a:pt x="0" y="78"/>
                    <a:pt x="0" y="78"/>
                  </a:cubicBezTo>
                  <a:cubicBezTo>
                    <a:pt x="284" y="78"/>
                    <a:pt x="284" y="78"/>
                    <a:pt x="284" y="78"/>
                  </a:cubicBezTo>
                  <a:cubicBezTo>
                    <a:pt x="447" y="78"/>
                    <a:pt x="447" y="78"/>
                    <a:pt x="447" y="78"/>
                  </a:cubicBezTo>
                  <a:cubicBezTo>
                    <a:pt x="447" y="78"/>
                    <a:pt x="447" y="78"/>
                    <a:pt x="447" y="78"/>
                  </a:cubicBezTo>
                  <a:cubicBezTo>
                    <a:pt x="448" y="78"/>
                    <a:pt x="448" y="78"/>
                    <a:pt x="448" y="78"/>
                  </a:cubicBezTo>
                  <a:cubicBezTo>
                    <a:pt x="466" y="77"/>
                    <a:pt x="479" y="61"/>
                    <a:pt x="479" y="41"/>
                  </a:cubicBezTo>
                  <a:cubicBezTo>
                    <a:pt x="479" y="36"/>
                    <a:pt x="479" y="36"/>
                    <a:pt x="479" y="36"/>
                  </a:cubicBezTo>
                  <a:cubicBezTo>
                    <a:pt x="479" y="16"/>
                    <a:pt x="467" y="0"/>
                    <a:pt x="447" y="0"/>
                  </a:cubicBezTo>
                  <a:close/>
                </a:path>
              </a:pathLst>
            </a:custGeom>
            <a:solidFill>
              <a:srgbClr val="DAC8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8" name="îṡľiḑê"/>
            <p:cNvSpPr/>
            <p:nvPr/>
          </p:nvSpPr>
          <p:spPr bwMode="auto">
            <a:xfrm>
              <a:off x="5216526" y="4965700"/>
              <a:ext cx="1460500" cy="254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2400"/>
            </a:p>
          </p:txBody>
        </p:sp>
        <p:sp>
          <p:nvSpPr>
            <p:cNvPr id="269" name="ïślïḍe"/>
            <p:cNvSpPr/>
            <p:nvPr/>
          </p:nvSpPr>
          <p:spPr bwMode="auto">
            <a:xfrm>
              <a:off x="5299076" y="4965700"/>
              <a:ext cx="47625" cy="254000"/>
            </a:xfrm>
            <a:prstGeom prst="rect">
              <a:avLst/>
            </a:prstGeom>
            <a:solidFill>
              <a:srgbClr val="EEEDC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2400"/>
            </a:p>
          </p:txBody>
        </p:sp>
        <p:sp>
          <p:nvSpPr>
            <p:cNvPr id="270" name="ïṧļíḍe"/>
            <p:cNvSpPr/>
            <p:nvPr/>
          </p:nvSpPr>
          <p:spPr bwMode="auto">
            <a:xfrm>
              <a:off x="5381626" y="4965700"/>
              <a:ext cx="61913" cy="254000"/>
            </a:xfrm>
            <a:prstGeom prst="rect">
              <a:avLst/>
            </a:prstGeom>
            <a:solidFill>
              <a:srgbClr val="EEEDC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2400"/>
            </a:p>
          </p:txBody>
        </p:sp>
        <p:sp>
          <p:nvSpPr>
            <p:cNvPr id="271" name="iSļidè"/>
            <p:cNvSpPr/>
            <p:nvPr/>
          </p:nvSpPr>
          <p:spPr bwMode="auto">
            <a:xfrm>
              <a:off x="5251451" y="4084638"/>
              <a:ext cx="1357313" cy="158750"/>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2400"/>
            </a:p>
          </p:txBody>
        </p:sp>
        <p:sp>
          <p:nvSpPr>
            <p:cNvPr id="272" name="ïSļiḑê"/>
            <p:cNvSpPr/>
            <p:nvPr/>
          </p:nvSpPr>
          <p:spPr bwMode="auto">
            <a:xfrm>
              <a:off x="6511926" y="4084638"/>
              <a:ext cx="55563" cy="158750"/>
            </a:xfrm>
            <a:prstGeom prst="rect">
              <a:avLst/>
            </a:prstGeom>
            <a:solidFill>
              <a:srgbClr val="EEEDC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2400"/>
            </a:p>
          </p:txBody>
        </p:sp>
        <p:sp>
          <p:nvSpPr>
            <p:cNvPr id="273" name="íṣḻiḍè"/>
            <p:cNvSpPr/>
            <p:nvPr/>
          </p:nvSpPr>
          <p:spPr bwMode="auto">
            <a:xfrm>
              <a:off x="6443664" y="4084638"/>
              <a:ext cx="53975" cy="158750"/>
            </a:xfrm>
            <a:prstGeom prst="rect">
              <a:avLst/>
            </a:prstGeom>
            <a:solidFill>
              <a:srgbClr val="EEEDC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2400"/>
            </a:p>
          </p:txBody>
        </p:sp>
        <p:sp>
          <p:nvSpPr>
            <p:cNvPr id="274" name="iSḻíḓè"/>
            <p:cNvSpPr/>
            <p:nvPr/>
          </p:nvSpPr>
          <p:spPr bwMode="auto">
            <a:xfrm>
              <a:off x="5602289" y="4524375"/>
              <a:ext cx="1082675" cy="158750"/>
            </a:xfrm>
            <a:custGeom>
              <a:avLst/>
              <a:gdLst>
                <a:gd name="T0" fmla="*/ 628 w 628"/>
                <a:gd name="T1" fmla="*/ 92 h 92"/>
                <a:gd name="T2" fmla="*/ 66 w 628"/>
                <a:gd name="T3" fmla="*/ 92 h 92"/>
                <a:gd name="T4" fmla="*/ 0 w 628"/>
                <a:gd name="T5" fmla="*/ 46 h 92"/>
                <a:gd name="T6" fmla="*/ 0 w 628"/>
                <a:gd name="T7" fmla="*/ 37 h 92"/>
                <a:gd name="T8" fmla="*/ 66 w 628"/>
                <a:gd name="T9" fmla="*/ 0 h 92"/>
                <a:gd name="T10" fmla="*/ 628 w 628"/>
                <a:gd name="T11" fmla="*/ 0 h 92"/>
                <a:gd name="T12" fmla="*/ 628 w 628"/>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628" h="92">
                  <a:moveTo>
                    <a:pt x="628" y="92"/>
                  </a:moveTo>
                  <a:cubicBezTo>
                    <a:pt x="66" y="92"/>
                    <a:pt x="66" y="92"/>
                    <a:pt x="66" y="92"/>
                  </a:cubicBezTo>
                  <a:cubicBezTo>
                    <a:pt x="29" y="92"/>
                    <a:pt x="0" y="77"/>
                    <a:pt x="0" y="46"/>
                  </a:cubicBezTo>
                  <a:cubicBezTo>
                    <a:pt x="0" y="37"/>
                    <a:pt x="0" y="37"/>
                    <a:pt x="0" y="37"/>
                  </a:cubicBezTo>
                  <a:cubicBezTo>
                    <a:pt x="0" y="5"/>
                    <a:pt x="29" y="0"/>
                    <a:pt x="66" y="0"/>
                  </a:cubicBezTo>
                  <a:cubicBezTo>
                    <a:pt x="628" y="0"/>
                    <a:pt x="628" y="0"/>
                    <a:pt x="628" y="0"/>
                  </a:cubicBezTo>
                  <a:lnTo>
                    <a:pt x="628" y="92"/>
                  </a:lnTo>
                  <a:close/>
                </a:path>
              </a:pathLst>
            </a:cu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75" name="îšľïďè"/>
            <p:cNvSpPr/>
            <p:nvPr/>
          </p:nvSpPr>
          <p:spPr bwMode="auto">
            <a:xfrm>
              <a:off x="6105526" y="4524375"/>
              <a:ext cx="633413" cy="158750"/>
            </a:xfrm>
            <a:custGeom>
              <a:avLst/>
              <a:gdLst>
                <a:gd name="T0" fmla="*/ 368 w 368"/>
                <a:gd name="T1" fmla="*/ 92 h 92"/>
                <a:gd name="T2" fmla="*/ 0 w 368"/>
                <a:gd name="T3" fmla="*/ 92 h 92"/>
                <a:gd name="T4" fmla="*/ 0 w 368"/>
                <a:gd name="T5" fmla="*/ 0 h 92"/>
                <a:gd name="T6" fmla="*/ 368 w 368"/>
                <a:gd name="T7" fmla="*/ 0 h 92"/>
                <a:gd name="T8" fmla="*/ 359 w 368"/>
                <a:gd name="T9" fmla="*/ 46 h 92"/>
                <a:gd name="T10" fmla="*/ 368 w 368"/>
                <a:gd name="T11" fmla="*/ 92 h 92"/>
              </a:gdLst>
              <a:ahLst/>
              <a:cxnLst>
                <a:cxn ang="0">
                  <a:pos x="T0" y="T1"/>
                </a:cxn>
                <a:cxn ang="0">
                  <a:pos x="T2" y="T3"/>
                </a:cxn>
                <a:cxn ang="0">
                  <a:pos x="T4" y="T5"/>
                </a:cxn>
                <a:cxn ang="0">
                  <a:pos x="T6" y="T7"/>
                </a:cxn>
                <a:cxn ang="0">
                  <a:pos x="T8" y="T9"/>
                </a:cxn>
                <a:cxn ang="0">
                  <a:pos x="T10" y="T11"/>
                </a:cxn>
              </a:cxnLst>
              <a:rect l="0" t="0" r="r" b="b"/>
              <a:pathLst>
                <a:path w="368" h="92">
                  <a:moveTo>
                    <a:pt x="368" y="92"/>
                  </a:moveTo>
                  <a:cubicBezTo>
                    <a:pt x="0" y="92"/>
                    <a:pt x="0" y="92"/>
                    <a:pt x="0" y="92"/>
                  </a:cubicBezTo>
                  <a:cubicBezTo>
                    <a:pt x="0" y="0"/>
                    <a:pt x="0" y="0"/>
                    <a:pt x="0" y="0"/>
                  </a:cubicBezTo>
                  <a:cubicBezTo>
                    <a:pt x="368" y="0"/>
                    <a:pt x="368" y="0"/>
                    <a:pt x="368" y="0"/>
                  </a:cubicBezTo>
                  <a:cubicBezTo>
                    <a:pt x="368" y="0"/>
                    <a:pt x="359" y="19"/>
                    <a:pt x="359" y="46"/>
                  </a:cubicBezTo>
                  <a:cubicBezTo>
                    <a:pt x="359" y="74"/>
                    <a:pt x="368" y="92"/>
                    <a:pt x="368" y="92"/>
                  </a:cubicBezTo>
                  <a:close/>
                </a:path>
              </a:pathLst>
            </a:custGeom>
            <a:solidFill>
              <a:srgbClr val="F0F0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76" name="iṡ1ïḓé"/>
            <p:cNvSpPr/>
            <p:nvPr/>
          </p:nvSpPr>
          <p:spPr bwMode="auto">
            <a:xfrm>
              <a:off x="5602289" y="4511675"/>
              <a:ext cx="1157288" cy="177800"/>
            </a:xfrm>
            <a:custGeom>
              <a:avLst/>
              <a:gdLst>
                <a:gd name="T0" fmla="*/ 68 w 672"/>
                <a:gd name="T1" fmla="*/ 104 h 104"/>
                <a:gd name="T2" fmla="*/ 672 w 672"/>
                <a:gd name="T3" fmla="*/ 104 h 104"/>
                <a:gd name="T4" fmla="*/ 672 w 672"/>
                <a:gd name="T5" fmla="*/ 96 h 104"/>
                <a:gd name="T6" fmla="*/ 68 w 672"/>
                <a:gd name="T7" fmla="*/ 96 h 104"/>
                <a:gd name="T8" fmla="*/ 8 w 672"/>
                <a:gd name="T9" fmla="*/ 54 h 104"/>
                <a:gd name="T10" fmla="*/ 8 w 672"/>
                <a:gd name="T11" fmla="*/ 45 h 104"/>
                <a:gd name="T12" fmla="*/ 68 w 672"/>
                <a:gd name="T13" fmla="*/ 12 h 104"/>
                <a:gd name="T14" fmla="*/ 672 w 672"/>
                <a:gd name="T15" fmla="*/ 12 h 104"/>
                <a:gd name="T16" fmla="*/ 672 w 672"/>
                <a:gd name="T17" fmla="*/ 0 h 104"/>
                <a:gd name="T18" fmla="*/ 68 w 672"/>
                <a:gd name="T19" fmla="*/ 0 h 104"/>
                <a:gd name="T20" fmla="*/ 0 w 672"/>
                <a:gd name="T21" fmla="*/ 45 h 104"/>
                <a:gd name="T22" fmla="*/ 0 w 672"/>
                <a:gd name="T23" fmla="*/ 54 h 104"/>
                <a:gd name="T24" fmla="*/ 68 w 672"/>
                <a:gd name="T25"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2" h="104">
                  <a:moveTo>
                    <a:pt x="68" y="104"/>
                  </a:moveTo>
                  <a:cubicBezTo>
                    <a:pt x="672" y="104"/>
                    <a:pt x="672" y="104"/>
                    <a:pt x="672" y="104"/>
                  </a:cubicBezTo>
                  <a:cubicBezTo>
                    <a:pt x="672" y="96"/>
                    <a:pt x="672" y="96"/>
                    <a:pt x="672" y="96"/>
                  </a:cubicBezTo>
                  <a:cubicBezTo>
                    <a:pt x="68" y="96"/>
                    <a:pt x="68" y="96"/>
                    <a:pt x="68" y="96"/>
                  </a:cubicBezTo>
                  <a:cubicBezTo>
                    <a:pt x="26" y="96"/>
                    <a:pt x="8" y="81"/>
                    <a:pt x="8" y="54"/>
                  </a:cubicBezTo>
                  <a:cubicBezTo>
                    <a:pt x="8" y="45"/>
                    <a:pt x="8" y="45"/>
                    <a:pt x="8" y="45"/>
                  </a:cubicBezTo>
                  <a:cubicBezTo>
                    <a:pt x="8" y="21"/>
                    <a:pt x="24" y="12"/>
                    <a:pt x="68" y="12"/>
                  </a:cubicBezTo>
                  <a:cubicBezTo>
                    <a:pt x="672" y="12"/>
                    <a:pt x="672" y="12"/>
                    <a:pt x="672" y="12"/>
                  </a:cubicBezTo>
                  <a:cubicBezTo>
                    <a:pt x="672" y="0"/>
                    <a:pt x="672" y="0"/>
                    <a:pt x="672" y="0"/>
                  </a:cubicBezTo>
                  <a:cubicBezTo>
                    <a:pt x="68" y="0"/>
                    <a:pt x="68" y="0"/>
                    <a:pt x="68" y="0"/>
                  </a:cubicBezTo>
                  <a:cubicBezTo>
                    <a:pt x="36" y="0"/>
                    <a:pt x="0" y="6"/>
                    <a:pt x="0" y="45"/>
                  </a:cubicBezTo>
                  <a:cubicBezTo>
                    <a:pt x="0" y="54"/>
                    <a:pt x="0" y="54"/>
                    <a:pt x="0" y="54"/>
                  </a:cubicBezTo>
                  <a:cubicBezTo>
                    <a:pt x="0" y="76"/>
                    <a:pt x="7" y="104"/>
                    <a:pt x="68" y="104"/>
                  </a:cubicBezTo>
                  <a:close/>
                </a:path>
              </a:pathLst>
            </a:custGeom>
            <a:solidFill>
              <a:srgbClr val="DAC8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77" name="îṩlïḋè"/>
            <p:cNvSpPr/>
            <p:nvPr/>
          </p:nvSpPr>
          <p:spPr bwMode="auto">
            <a:xfrm>
              <a:off x="7258051" y="1554163"/>
              <a:ext cx="79375" cy="115888"/>
            </a:xfrm>
            <a:prstGeom prst="ellipse">
              <a:avLst/>
            </a:pr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78" name="iṧḷíḍé"/>
            <p:cNvSpPr/>
            <p:nvPr/>
          </p:nvSpPr>
          <p:spPr bwMode="auto">
            <a:xfrm>
              <a:off x="6032501" y="1597025"/>
              <a:ext cx="404813" cy="96838"/>
            </a:xfrm>
            <a:custGeom>
              <a:avLst/>
              <a:gdLst>
                <a:gd name="T0" fmla="*/ 255 w 255"/>
                <a:gd name="T1" fmla="*/ 50 h 61"/>
                <a:gd name="T2" fmla="*/ 3 w 255"/>
                <a:gd name="T3" fmla="*/ 61 h 61"/>
                <a:gd name="T4" fmla="*/ 3 w 255"/>
                <a:gd name="T5" fmla="*/ 60 h 61"/>
                <a:gd name="T6" fmla="*/ 0 w 255"/>
                <a:gd name="T7" fmla="*/ 10 h 61"/>
                <a:gd name="T8" fmla="*/ 0 w 255"/>
                <a:gd name="T9" fmla="*/ 10 h 61"/>
                <a:gd name="T10" fmla="*/ 253 w 255"/>
                <a:gd name="T11" fmla="*/ 0 h 61"/>
                <a:gd name="T12" fmla="*/ 254 w 255"/>
                <a:gd name="T13" fmla="*/ 0 h 61"/>
                <a:gd name="T14" fmla="*/ 255 w 255"/>
                <a:gd name="T15" fmla="*/ 50 h 61"/>
                <a:gd name="T16" fmla="*/ 255 w 255"/>
                <a:gd name="T17" fmla="*/ 5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61">
                  <a:moveTo>
                    <a:pt x="255" y="50"/>
                  </a:moveTo>
                  <a:lnTo>
                    <a:pt x="3" y="61"/>
                  </a:lnTo>
                  <a:lnTo>
                    <a:pt x="3" y="60"/>
                  </a:lnTo>
                  <a:lnTo>
                    <a:pt x="0" y="10"/>
                  </a:lnTo>
                  <a:lnTo>
                    <a:pt x="0" y="10"/>
                  </a:lnTo>
                  <a:lnTo>
                    <a:pt x="253" y="0"/>
                  </a:lnTo>
                  <a:lnTo>
                    <a:pt x="254" y="0"/>
                  </a:lnTo>
                  <a:lnTo>
                    <a:pt x="255" y="50"/>
                  </a:lnTo>
                  <a:lnTo>
                    <a:pt x="255" y="50"/>
                  </a:lnTo>
                  <a:close/>
                </a:path>
              </a:pathLst>
            </a:custGeom>
            <a:solidFill>
              <a:srgbClr val="DAC8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79" name="iŝľiḋè"/>
            <p:cNvSpPr/>
            <p:nvPr/>
          </p:nvSpPr>
          <p:spPr bwMode="auto">
            <a:xfrm>
              <a:off x="6432551" y="1581150"/>
              <a:ext cx="290513" cy="100013"/>
            </a:xfrm>
            <a:custGeom>
              <a:avLst/>
              <a:gdLst>
                <a:gd name="T0" fmla="*/ 183 w 183"/>
                <a:gd name="T1" fmla="*/ 57 h 63"/>
                <a:gd name="T2" fmla="*/ 2 w 183"/>
                <a:gd name="T3" fmla="*/ 63 h 63"/>
                <a:gd name="T4" fmla="*/ 2 w 183"/>
                <a:gd name="T5" fmla="*/ 63 h 63"/>
                <a:gd name="T6" fmla="*/ 0 w 183"/>
                <a:gd name="T7" fmla="*/ 8 h 63"/>
                <a:gd name="T8" fmla="*/ 0 w 183"/>
                <a:gd name="T9" fmla="*/ 8 h 63"/>
                <a:gd name="T10" fmla="*/ 180 w 183"/>
                <a:gd name="T11" fmla="*/ 0 h 63"/>
                <a:gd name="T12" fmla="*/ 180 w 183"/>
                <a:gd name="T13" fmla="*/ 2 h 63"/>
                <a:gd name="T14" fmla="*/ 183 w 183"/>
                <a:gd name="T15" fmla="*/ 56 h 63"/>
                <a:gd name="T16" fmla="*/ 183 w 183"/>
                <a:gd name="T17" fmla="*/ 5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63">
                  <a:moveTo>
                    <a:pt x="183" y="57"/>
                  </a:moveTo>
                  <a:lnTo>
                    <a:pt x="2" y="63"/>
                  </a:lnTo>
                  <a:lnTo>
                    <a:pt x="2" y="63"/>
                  </a:lnTo>
                  <a:lnTo>
                    <a:pt x="0" y="8"/>
                  </a:lnTo>
                  <a:lnTo>
                    <a:pt x="0" y="8"/>
                  </a:lnTo>
                  <a:lnTo>
                    <a:pt x="180" y="0"/>
                  </a:lnTo>
                  <a:lnTo>
                    <a:pt x="180" y="2"/>
                  </a:lnTo>
                  <a:lnTo>
                    <a:pt x="183" y="56"/>
                  </a:lnTo>
                  <a:lnTo>
                    <a:pt x="183" y="57"/>
                  </a:lnTo>
                  <a:close/>
                </a:path>
              </a:pathLst>
            </a:custGeom>
            <a:solidFill>
              <a:srgbClr val="DAC8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0" name="işliḑe"/>
            <p:cNvSpPr/>
            <p:nvPr/>
          </p:nvSpPr>
          <p:spPr bwMode="auto">
            <a:xfrm>
              <a:off x="6726239" y="1563688"/>
              <a:ext cx="293688" cy="119063"/>
            </a:xfrm>
            <a:custGeom>
              <a:avLst/>
              <a:gdLst>
                <a:gd name="T0" fmla="*/ 182 w 185"/>
                <a:gd name="T1" fmla="*/ 68 h 75"/>
                <a:gd name="T2" fmla="*/ 3 w 185"/>
                <a:gd name="T3" fmla="*/ 75 h 75"/>
                <a:gd name="T4" fmla="*/ 2 w 185"/>
                <a:gd name="T5" fmla="*/ 74 h 75"/>
                <a:gd name="T6" fmla="*/ 0 w 185"/>
                <a:gd name="T7" fmla="*/ 9 h 75"/>
                <a:gd name="T8" fmla="*/ 0 w 185"/>
                <a:gd name="T9" fmla="*/ 8 h 75"/>
                <a:gd name="T10" fmla="*/ 180 w 185"/>
                <a:gd name="T11" fmla="*/ 2 h 75"/>
                <a:gd name="T12" fmla="*/ 185 w 185"/>
                <a:gd name="T13" fmla="*/ 0 h 75"/>
                <a:gd name="T14" fmla="*/ 182 w 185"/>
                <a:gd name="T15" fmla="*/ 68 h 75"/>
                <a:gd name="T16" fmla="*/ 182 w 185"/>
                <a:gd name="T1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75">
                  <a:moveTo>
                    <a:pt x="182" y="68"/>
                  </a:moveTo>
                  <a:lnTo>
                    <a:pt x="3" y="75"/>
                  </a:lnTo>
                  <a:lnTo>
                    <a:pt x="2" y="74"/>
                  </a:lnTo>
                  <a:lnTo>
                    <a:pt x="0" y="9"/>
                  </a:lnTo>
                  <a:lnTo>
                    <a:pt x="0" y="8"/>
                  </a:lnTo>
                  <a:lnTo>
                    <a:pt x="180" y="2"/>
                  </a:lnTo>
                  <a:lnTo>
                    <a:pt x="185" y="0"/>
                  </a:lnTo>
                  <a:lnTo>
                    <a:pt x="182" y="68"/>
                  </a:lnTo>
                  <a:lnTo>
                    <a:pt x="182" y="68"/>
                  </a:lnTo>
                  <a:close/>
                </a:path>
              </a:pathLst>
            </a:custGeom>
            <a:solidFill>
              <a:srgbClr val="DAC8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1" name="iS1iďe"/>
            <p:cNvSpPr/>
            <p:nvPr/>
          </p:nvSpPr>
          <p:spPr bwMode="auto">
            <a:xfrm>
              <a:off x="7016751" y="1546225"/>
              <a:ext cx="292100" cy="134938"/>
            </a:xfrm>
            <a:custGeom>
              <a:avLst/>
              <a:gdLst>
                <a:gd name="T0" fmla="*/ 184 w 184"/>
                <a:gd name="T1" fmla="*/ 79 h 85"/>
                <a:gd name="T2" fmla="*/ 3 w 184"/>
                <a:gd name="T3" fmla="*/ 85 h 85"/>
                <a:gd name="T4" fmla="*/ 3 w 184"/>
                <a:gd name="T5" fmla="*/ 85 h 85"/>
                <a:gd name="T6" fmla="*/ 0 w 184"/>
                <a:gd name="T7" fmla="*/ 7 h 85"/>
                <a:gd name="T8" fmla="*/ 0 w 184"/>
                <a:gd name="T9" fmla="*/ 7 h 85"/>
                <a:gd name="T10" fmla="*/ 180 w 184"/>
                <a:gd name="T11" fmla="*/ 0 h 85"/>
                <a:gd name="T12" fmla="*/ 180 w 184"/>
                <a:gd name="T13" fmla="*/ 0 h 85"/>
                <a:gd name="T14" fmla="*/ 184 w 184"/>
                <a:gd name="T15" fmla="*/ 78 h 85"/>
                <a:gd name="T16" fmla="*/ 184 w 184"/>
                <a:gd name="T17"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85">
                  <a:moveTo>
                    <a:pt x="184" y="79"/>
                  </a:moveTo>
                  <a:lnTo>
                    <a:pt x="3" y="85"/>
                  </a:lnTo>
                  <a:lnTo>
                    <a:pt x="3" y="85"/>
                  </a:lnTo>
                  <a:lnTo>
                    <a:pt x="0" y="7"/>
                  </a:lnTo>
                  <a:lnTo>
                    <a:pt x="0" y="7"/>
                  </a:lnTo>
                  <a:lnTo>
                    <a:pt x="180" y="0"/>
                  </a:lnTo>
                  <a:lnTo>
                    <a:pt x="180" y="0"/>
                  </a:lnTo>
                  <a:lnTo>
                    <a:pt x="184" y="78"/>
                  </a:lnTo>
                  <a:lnTo>
                    <a:pt x="184" y="79"/>
                  </a:lnTo>
                  <a:close/>
                </a:path>
              </a:pathLst>
            </a:custGeom>
            <a:solidFill>
              <a:srgbClr val="DAC8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2" name="ïṣḷíḍê"/>
            <p:cNvSpPr/>
            <p:nvPr/>
          </p:nvSpPr>
          <p:spPr bwMode="auto">
            <a:xfrm>
              <a:off x="6026151" y="1604963"/>
              <a:ext cx="14288" cy="90488"/>
            </a:xfrm>
            <a:custGeom>
              <a:avLst/>
              <a:gdLst>
                <a:gd name="T0" fmla="*/ 5 w 8"/>
                <a:gd name="T1" fmla="*/ 53 h 53"/>
                <a:gd name="T2" fmla="*/ 3 w 8"/>
                <a:gd name="T3" fmla="*/ 53 h 53"/>
                <a:gd name="T4" fmla="*/ 0 w 8"/>
                <a:gd name="T5" fmla="*/ 50 h 53"/>
                <a:gd name="T6" fmla="*/ 0 w 8"/>
                <a:gd name="T7" fmla="*/ 3 h 53"/>
                <a:gd name="T8" fmla="*/ 3 w 8"/>
                <a:gd name="T9" fmla="*/ 0 h 53"/>
                <a:gd name="T10" fmla="*/ 5 w 8"/>
                <a:gd name="T11" fmla="*/ 0 h 53"/>
                <a:gd name="T12" fmla="*/ 8 w 8"/>
                <a:gd name="T13" fmla="*/ 3 h 53"/>
                <a:gd name="T14" fmla="*/ 8 w 8"/>
                <a:gd name="T15" fmla="*/ 50 h 53"/>
                <a:gd name="T16" fmla="*/ 5 w 8"/>
                <a:gd name="T17"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3">
                  <a:moveTo>
                    <a:pt x="5" y="53"/>
                  </a:moveTo>
                  <a:cubicBezTo>
                    <a:pt x="3" y="53"/>
                    <a:pt x="3" y="53"/>
                    <a:pt x="3" y="53"/>
                  </a:cubicBezTo>
                  <a:cubicBezTo>
                    <a:pt x="2" y="53"/>
                    <a:pt x="0" y="52"/>
                    <a:pt x="0" y="50"/>
                  </a:cubicBezTo>
                  <a:cubicBezTo>
                    <a:pt x="0" y="3"/>
                    <a:pt x="0" y="3"/>
                    <a:pt x="0" y="3"/>
                  </a:cubicBezTo>
                  <a:cubicBezTo>
                    <a:pt x="0" y="1"/>
                    <a:pt x="2" y="0"/>
                    <a:pt x="3" y="0"/>
                  </a:cubicBezTo>
                  <a:cubicBezTo>
                    <a:pt x="5" y="0"/>
                    <a:pt x="5" y="0"/>
                    <a:pt x="5" y="0"/>
                  </a:cubicBezTo>
                  <a:cubicBezTo>
                    <a:pt x="7" y="0"/>
                    <a:pt x="8" y="1"/>
                    <a:pt x="8" y="3"/>
                  </a:cubicBezTo>
                  <a:cubicBezTo>
                    <a:pt x="8" y="50"/>
                    <a:pt x="8" y="50"/>
                    <a:pt x="8" y="50"/>
                  </a:cubicBezTo>
                  <a:cubicBezTo>
                    <a:pt x="8" y="52"/>
                    <a:pt x="7" y="53"/>
                    <a:pt x="5" y="53"/>
                  </a:cubicBezTo>
                  <a:close/>
                </a:path>
              </a:pathLst>
            </a:custGeom>
            <a:solidFill>
              <a:srgbClr val="DDD9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3" name="isḷídê"/>
            <p:cNvSpPr/>
            <p:nvPr/>
          </p:nvSpPr>
          <p:spPr bwMode="auto">
            <a:xfrm>
              <a:off x="6424614" y="1585913"/>
              <a:ext cx="12700" cy="104775"/>
            </a:xfrm>
            <a:custGeom>
              <a:avLst/>
              <a:gdLst>
                <a:gd name="T0" fmla="*/ 5 w 8"/>
                <a:gd name="T1" fmla="*/ 61 h 61"/>
                <a:gd name="T2" fmla="*/ 4 w 8"/>
                <a:gd name="T3" fmla="*/ 61 h 61"/>
                <a:gd name="T4" fmla="*/ 0 w 8"/>
                <a:gd name="T5" fmla="*/ 57 h 61"/>
                <a:gd name="T6" fmla="*/ 0 w 8"/>
                <a:gd name="T7" fmla="*/ 3 h 61"/>
                <a:gd name="T8" fmla="*/ 4 w 8"/>
                <a:gd name="T9" fmla="*/ 0 h 61"/>
                <a:gd name="T10" fmla="*/ 5 w 8"/>
                <a:gd name="T11" fmla="*/ 0 h 61"/>
                <a:gd name="T12" fmla="*/ 8 w 8"/>
                <a:gd name="T13" fmla="*/ 3 h 61"/>
                <a:gd name="T14" fmla="*/ 8 w 8"/>
                <a:gd name="T15" fmla="*/ 57 h 61"/>
                <a:gd name="T16" fmla="*/ 5 w 8"/>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1">
                  <a:moveTo>
                    <a:pt x="5" y="61"/>
                  </a:moveTo>
                  <a:cubicBezTo>
                    <a:pt x="4" y="61"/>
                    <a:pt x="4" y="61"/>
                    <a:pt x="4" y="61"/>
                  </a:cubicBezTo>
                  <a:cubicBezTo>
                    <a:pt x="2" y="61"/>
                    <a:pt x="0" y="59"/>
                    <a:pt x="0" y="57"/>
                  </a:cubicBezTo>
                  <a:cubicBezTo>
                    <a:pt x="0" y="3"/>
                    <a:pt x="0" y="3"/>
                    <a:pt x="0" y="3"/>
                  </a:cubicBezTo>
                  <a:cubicBezTo>
                    <a:pt x="0" y="2"/>
                    <a:pt x="2" y="0"/>
                    <a:pt x="4" y="0"/>
                  </a:cubicBezTo>
                  <a:cubicBezTo>
                    <a:pt x="5" y="0"/>
                    <a:pt x="5" y="0"/>
                    <a:pt x="5" y="0"/>
                  </a:cubicBezTo>
                  <a:cubicBezTo>
                    <a:pt x="7" y="0"/>
                    <a:pt x="8" y="2"/>
                    <a:pt x="8" y="3"/>
                  </a:cubicBezTo>
                  <a:cubicBezTo>
                    <a:pt x="8" y="57"/>
                    <a:pt x="8" y="57"/>
                    <a:pt x="8" y="57"/>
                  </a:cubicBezTo>
                  <a:cubicBezTo>
                    <a:pt x="8" y="59"/>
                    <a:pt x="7" y="61"/>
                    <a:pt x="5" y="61"/>
                  </a:cubicBezTo>
                  <a:close/>
                </a:path>
              </a:pathLst>
            </a:custGeom>
            <a:solidFill>
              <a:srgbClr val="DDD9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4" name="î$ľîḑe"/>
            <p:cNvSpPr/>
            <p:nvPr/>
          </p:nvSpPr>
          <p:spPr bwMode="auto">
            <a:xfrm>
              <a:off x="6716714" y="1570038"/>
              <a:ext cx="15875" cy="120650"/>
            </a:xfrm>
            <a:custGeom>
              <a:avLst/>
              <a:gdLst>
                <a:gd name="T0" fmla="*/ 5 w 9"/>
                <a:gd name="T1" fmla="*/ 70 h 70"/>
                <a:gd name="T2" fmla="*/ 4 w 9"/>
                <a:gd name="T3" fmla="*/ 70 h 70"/>
                <a:gd name="T4" fmla="*/ 0 w 9"/>
                <a:gd name="T5" fmla="*/ 66 h 70"/>
                <a:gd name="T6" fmla="*/ 0 w 9"/>
                <a:gd name="T7" fmla="*/ 3 h 70"/>
                <a:gd name="T8" fmla="*/ 4 w 9"/>
                <a:gd name="T9" fmla="*/ 0 h 70"/>
                <a:gd name="T10" fmla="*/ 5 w 9"/>
                <a:gd name="T11" fmla="*/ 0 h 70"/>
                <a:gd name="T12" fmla="*/ 9 w 9"/>
                <a:gd name="T13" fmla="*/ 3 h 70"/>
                <a:gd name="T14" fmla="*/ 9 w 9"/>
                <a:gd name="T15" fmla="*/ 66 h 70"/>
                <a:gd name="T16" fmla="*/ 5 w 9"/>
                <a:gd name="T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0">
                  <a:moveTo>
                    <a:pt x="5" y="70"/>
                  </a:moveTo>
                  <a:cubicBezTo>
                    <a:pt x="4" y="70"/>
                    <a:pt x="4" y="70"/>
                    <a:pt x="4" y="70"/>
                  </a:cubicBezTo>
                  <a:cubicBezTo>
                    <a:pt x="2" y="70"/>
                    <a:pt x="0" y="68"/>
                    <a:pt x="0" y="66"/>
                  </a:cubicBezTo>
                  <a:cubicBezTo>
                    <a:pt x="0" y="3"/>
                    <a:pt x="0" y="3"/>
                    <a:pt x="0" y="3"/>
                  </a:cubicBezTo>
                  <a:cubicBezTo>
                    <a:pt x="0" y="1"/>
                    <a:pt x="2" y="0"/>
                    <a:pt x="4" y="0"/>
                  </a:cubicBezTo>
                  <a:cubicBezTo>
                    <a:pt x="5" y="0"/>
                    <a:pt x="5" y="0"/>
                    <a:pt x="5" y="0"/>
                  </a:cubicBezTo>
                  <a:cubicBezTo>
                    <a:pt x="7" y="0"/>
                    <a:pt x="9" y="1"/>
                    <a:pt x="9" y="3"/>
                  </a:cubicBezTo>
                  <a:cubicBezTo>
                    <a:pt x="9" y="66"/>
                    <a:pt x="9" y="66"/>
                    <a:pt x="9" y="66"/>
                  </a:cubicBezTo>
                  <a:cubicBezTo>
                    <a:pt x="9" y="68"/>
                    <a:pt x="7" y="70"/>
                    <a:pt x="5" y="70"/>
                  </a:cubicBezTo>
                  <a:close/>
                </a:path>
              </a:pathLst>
            </a:custGeom>
            <a:solidFill>
              <a:srgbClr val="DDD9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5" name="ïS1îḓê"/>
            <p:cNvSpPr/>
            <p:nvPr/>
          </p:nvSpPr>
          <p:spPr bwMode="auto">
            <a:xfrm>
              <a:off x="7011989" y="1549400"/>
              <a:ext cx="14288" cy="139700"/>
            </a:xfrm>
            <a:custGeom>
              <a:avLst/>
              <a:gdLst>
                <a:gd name="T0" fmla="*/ 3 w 8"/>
                <a:gd name="T1" fmla="*/ 81 h 81"/>
                <a:gd name="T2" fmla="*/ 5 w 8"/>
                <a:gd name="T3" fmla="*/ 81 h 81"/>
                <a:gd name="T4" fmla="*/ 8 w 8"/>
                <a:gd name="T5" fmla="*/ 77 h 81"/>
                <a:gd name="T6" fmla="*/ 8 w 8"/>
                <a:gd name="T7" fmla="*/ 4 h 81"/>
                <a:gd name="T8" fmla="*/ 5 w 8"/>
                <a:gd name="T9" fmla="*/ 0 h 81"/>
                <a:gd name="T10" fmla="*/ 3 w 8"/>
                <a:gd name="T11" fmla="*/ 0 h 81"/>
                <a:gd name="T12" fmla="*/ 0 w 8"/>
                <a:gd name="T13" fmla="*/ 4 h 81"/>
                <a:gd name="T14" fmla="*/ 0 w 8"/>
                <a:gd name="T15" fmla="*/ 77 h 81"/>
                <a:gd name="T16" fmla="*/ 3 w 8"/>
                <a:gd name="T1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1">
                  <a:moveTo>
                    <a:pt x="3" y="81"/>
                  </a:moveTo>
                  <a:cubicBezTo>
                    <a:pt x="5" y="81"/>
                    <a:pt x="5" y="81"/>
                    <a:pt x="5" y="81"/>
                  </a:cubicBezTo>
                  <a:cubicBezTo>
                    <a:pt x="6" y="81"/>
                    <a:pt x="8" y="79"/>
                    <a:pt x="8" y="77"/>
                  </a:cubicBezTo>
                  <a:cubicBezTo>
                    <a:pt x="8" y="4"/>
                    <a:pt x="8" y="4"/>
                    <a:pt x="8" y="4"/>
                  </a:cubicBezTo>
                  <a:cubicBezTo>
                    <a:pt x="8" y="2"/>
                    <a:pt x="6" y="0"/>
                    <a:pt x="5" y="0"/>
                  </a:cubicBezTo>
                  <a:cubicBezTo>
                    <a:pt x="3" y="0"/>
                    <a:pt x="3" y="0"/>
                    <a:pt x="3" y="0"/>
                  </a:cubicBezTo>
                  <a:cubicBezTo>
                    <a:pt x="1" y="0"/>
                    <a:pt x="0" y="2"/>
                    <a:pt x="0" y="4"/>
                  </a:cubicBezTo>
                  <a:cubicBezTo>
                    <a:pt x="0" y="77"/>
                    <a:pt x="0" y="77"/>
                    <a:pt x="0" y="77"/>
                  </a:cubicBezTo>
                  <a:cubicBezTo>
                    <a:pt x="0" y="79"/>
                    <a:pt x="1" y="81"/>
                    <a:pt x="3" y="81"/>
                  </a:cubicBezTo>
                  <a:close/>
                </a:path>
              </a:pathLst>
            </a:custGeom>
            <a:solidFill>
              <a:srgbClr val="DDD9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6" name="íṥḻiďe"/>
            <p:cNvSpPr/>
            <p:nvPr/>
          </p:nvSpPr>
          <p:spPr bwMode="auto">
            <a:xfrm>
              <a:off x="7302501" y="1539875"/>
              <a:ext cx="14288" cy="141288"/>
            </a:xfrm>
            <a:custGeom>
              <a:avLst/>
              <a:gdLst>
                <a:gd name="T0" fmla="*/ 4 w 8"/>
                <a:gd name="T1" fmla="*/ 82 h 82"/>
                <a:gd name="T2" fmla="*/ 3 w 8"/>
                <a:gd name="T3" fmla="*/ 82 h 82"/>
                <a:gd name="T4" fmla="*/ 0 w 8"/>
                <a:gd name="T5" fmla="*/ 79 h 82"/>
                <a:gd name="T6" fmla="*/ 0 w 8"/>
                <a:gd name="T7" fmla="*/ 3 h 82"/>
                <a:gd name="T8" fmla="*/ 3 w 8"/>
                <a:gd name="T9" fmla="*/ 0 h 82"/>
                <a:gd name="T10" fmla="*/ 4 w 8"/>
                <a:gd name="T11" fmla="*/ 0 h 82"/>
                <a:gd name="T12" fmla="*/ 8 w 8"/>
                <a:gd name="T13" fmla="*/ 3 h 82"/>
                <a:gd name="T14" fmla="*/ 8 w 8"/>
                <a:gd name="T15" fmla="*/ 79 h 82"/>
                <a:gd name="T16" fmla="*/ 4 w 8"/>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2">
                  <a:moveTo>
                    <a:pt x="4" y="82"/>
                  </a:moveTo>
                  <a:cubicBezTo>
                    <a:pt x="3" y="82"/>
                    <a:pt x="3" y="82"/>
                    <a:pt x="3" y="82"/>
                  </a:cubicBezTo>
                  <a:cubicBezTo>
                    <a:pt x="1" y="82"/>
                    <a:pt x="0" y="81"/>
                    <a:pt x="0" y="79"/>
                  </a:cubicBezTo>
                  <a:cubicBezTo>
                    <a:pt x="0" y="3"/>
                    <a:pt x="0" y="3"/>
                    <a:pt x="0" y="3"/>
                  </a:cubicBezTo>
                  <a:cubicBezTo>
                    <a:pt x="0" y="1"/>
                    <a:pt x="1" y="0"/>
                    <a:pt x="3" y="0"/>
                  </a:cubicBezTo>
                  <a:cubicBezTo>
                    <a:pt x="4" y="0"/>
                    <a:pt x="4" y="0"/>
                    <a:pt x="4" y="0"/>
                  </a:cubicBezTo>
                  <a:cubicBezTo>
                    <a:pt x="6" y="0"/>
                    <a:pt x="8" y="1"/>
                    <a:pt x="8" y="3"/>
                  </a:cubicBezTo>
                  <a:cubicBezTo>
                    <a:pt x="8" y="79"/>
                    <a:pt x="8" y="79"/>
                    <a:pt x="8" y="79"/>
                  </a:cubicBezTo>
                  <a:cubicBezTo>
                    <a:pt x="8" y="81"/>
                    <a:pt x="6" y="82"/>
                    <a:pt x="4" y="82"/>
                  </a:cubicBezTo>
                  <a:close/>
                </a:path>
              </a:pathLst>
            </a:custGeom>
            <a:solidFill>
              <a:srgbClr val="DDD9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7" name="íSḷíḑê"/>
            <p:cNvSpPr/>
            <p:nvPr/>
          </p:nvSpPr>
          <p:spPr bwMode="auto">
            <a:xfrm>
              <a:off x="5697539" y="1866900"/>
              <a:ext cx="161925" cy="273050"/>
            </a:xfrm>
            <a:custGeom>
              <a:avLst/>
              <a:gdLst>
                <a:gd name="T0" fmla="*/ 58 w 94"/>
                <a:gd name="T1" fmla="*/ 0 h 158"/>
                <a:gd name="T2" fmla="*/ 58 w 94"/>
                <a:gd name="T3" fmla="*/ 68 h 158"/>
                <a:gd name="T4" fmla="*/ 58 w 94"/>
                <a:gd name="T5" fmla="*/ 68 h 158"/>
                <a:gd name="T6" fmla="*/ 65 w 94"/>
                <a:gd name="T7" fmla="*/ 70 h 158"/>
                <a:gd name="T8" fmla="*/ 74 w 94"/>
                <a:gd name="T9" fmla="*/ 69 h 158"/>
                <a:gd name="T10" fmla="*/ 94 w 94"/>
                <a:gd name="T11" fmla="*/ 118 h 158"/>
                <a:gd name="T12" fmla="*/ 76 w 94"/>
                <a:gd name="T13" fmla="*/ 66 h 158"/>
                <a:gd name="T14" fmla="*/ 77 w 94"/>
                <a:gd name="T15" fmla="*/ 65 h 158"/>
                <a:gd name="T16" fmla="*/ 84 w 94"/>
                <a:gd name="T17" fmla="*/ 114 h 158"/>
                <a:gd name="T18" fmla="*/ 90 w 94"/>
                <a:gd name="T19" fmla="*/ 8 h 158"/>
                <a:gd name="T20" fmla="*/ 58 w 94"/>
                <a:gd name="T2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58">
                  <a:moveTo>
                    <a:pt x="58" y="0"/>
                  </a:moveTo>
                  <a:cubicBezTo>
                    <a:pt x="58" y="0"/>
                    <a:pt x="0" y="158"/>
                    <a:pt x="58" y="68"/>
                  </a:cubicBezTo>
                  <a:cubicBezTo>
                    <a:pt x="58" y="68"/>
                    <a:pt x="58" y="68"/>
                    <a:pt x="58" y="68"/>
                  </a:cubicBezTo>
                  <a:cubicBezTo>
                    <a:pt x="61" y="68"/>
                    <a:pt x="63" y="69"/>
                    <a:pt x="65" y="70"/>
                  </a:cubicBezTo>
                  <a:cubicBezTo>
                    <a:pt x="68" y="69"/>
                    <a:pt x="71" y="68"/>
                    <a:pt x="74" y="69"/>
                  </a:cubicBezTo>
                  <a:cubicBezTo>
                    <a:pt x="74" y="68"/>
                    <a:pt x="93" y="118"/>
                    <a:pt x="94" y="118"/>
                  </a:cubicBezTo>
                  <a:cubicBezTo>
                    <a:pt x="76" y="66"/>
                    <a:pt x="76" y="66"/>
                    <a:pt x="76" y="66"/>
                  </a:cubicBezTo>
                  <a:cubicBezTo>
                    <a:pt x="76" y="66"/>
                    <a:pt x="77" y="65"/>
                    <a:pt x="77" y="65"/>
                  </a:cubicBezTo>
                  <a:cubicBezTo>
                    <a:pt x="76" y="63"/>
                    <a:pt x="85" y="117"/>
                    <a:pt x="84" y="114"/>
                  </a:cubicBezTo>
                  <a:cubicBezTo>
                    <a:pt x="85" y="103"/>
                    <a:pt x="90" y="8"/>
                    <a:pt x="90" y="8"/>
                  </a:cubicBezTo>
                  <a:cubicBezTo>
                    <a:pt x="61" y="3"/>
                    <a:pt x="58" y="0"/>
                    <a:pt x="58" y="0"/>
                  </a:cubicBezTo>
                  <a:close/>
                </a:path>
              </a:pathLst>
            </a:cu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8" name="ïṧlîďe"/>
            <p:cNvSpPr/>
            <p:nvPr/>
          </p:nvSpPr>
          <p:spPr bwMode="auto">
            <a:xfrm>
              <a:off x="6307139" y="1616075"/>
              <a:ext cx="214313" cy="384175"/>
            </a:xfrm>
            <a:custGeom>
              <a:avLst/>
              <a:gdLst>
                <a:gd name="T0" fmla="*/ 66 w 124"/>
                <a:gd name="T1" fmla="*/ 17 h 223"/>
                <a:gd name="T2" fmla="*/ 60 w 124"/>
                <a:gd name="T3" fmla="*/ 26 h 223"/>
                <a:gd name="T4" fmla="*/ 45 w 124"/>
                <a:gd name="T5" fmla="*/ 37 h 223"/>
                <a:gd name="T6" fmla="*/ 42 w 124"/>
                <a:gd name="T7" fmla="*/ 37 h 223"/>
                <a:gd name="T8" fmla="*/ 33 w 124"/>
                <a:gd name="T9" fmla="*/ 38 h 223"/>
                <a:gd name="T10" fmla="*/ 29 w 124"/>
                <a:gd name="T11" fmla="*/ 38 h 223"/>
                <a:gd name="T12" fmla="*/ 26 w 124"/>
                <a:gd name="T13" fmla="*/ 38 h 223"/>
                <a:gd name="T14" fmla="*/ 24 w 124"/>
                <a:gd name="T15" fmla="*/ 38 h 223"/>
                <a:gd name="T16" fmla="*/ 36 w 124"/>
                <a:gd name="T17" fmla="*/ 65 h 223"/>
                <a:gd name="T18" fmla="*/ 62 w 124"/>
                <a:gd name="T19" fmla="*/ 97 h 223"/>
                <a:gd name="T20" fmla="*/ 23 w 124"/>
                <a:gd name="T21" fmla="*/ 195 h 223"/>
                <a:gd name="T22" fmla="*/ 66 w 124"/>
                <a:gd name="T23" fmla="*/ 216 h 223"/>
                <a:gd name="T24" fmla="*/ 99 w 124"/>
                <a:gd name="T25" fmla="*/ 109 h 223"/>
                <a:gd name="T26" fmla="*/ 123 w 124"/>
                <a:gd name="T27" fmla="*/ 39 h 223"/>
                <a:gd name="T28" fmla="*/ 66 w 124"/>
                <a:gd name="T29" fmla="*/ 1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223">
                  <a:moveTo>
                    <a:pt x="66" y="17"/>
                  </a:moveTo>
                  <a:cubicBezTo>
                    <a:pt x="65" y="20"/>
                    <a:pt x="63" y="23"/>
                    <a:pt x="60" y="26"/>
                  </a:cubicBezTo>
                  <a:cubicBezTo>
                    <a:pt x="56" y="32"/>
                    <a:pt x="48" y="37"/>
                    <a:pt x="45" y="37"/>
                  </a:cubicBezTo>
                  <a:cubicBezTo>
                    <a:pt x="44" y="38"/>
                    <a:pt x="43" y="37"/>
                    <a:pt x="42" y="37"/>
                  </a:cubicBezTo>
                  <a:cubicBezTo>
                    <a:pt x="40" y="38"/>
                    <a:pt x="37" y="38"/>
                    <a:pt x="33" y="38"/>
                  </a:cubicBezTo>
                  <a:cubicBezTo>
                    <a:pt x="32" y="38"/>
                    <a:pt x="30" y="38"/>
                    <a:pt x="29" y="38"/>
                  </a:cubicBezTo>
                  <a:cubicBezTo>
                    <a:pt x="28" y="38"/>
                    <a:pt x="27" y="38"/>
                    <a:pt x="26" y="38"/>
                  </a:cubicBezTo>
                  <a:cubicBezTo>
                    <a:pt x="25" y="38"/>
                    <a:pt x="25" y="38"/>
                    <a:pt x="24" y="38"/>
                  </a:cubicBezTo>
                  <a:cubicBezTo>
                    <a:pt x="24" y="44"/>
                    <a:pt x="27" y="54"/>
                    <a:pt x="36" y="65"/>
                  </a:cubicBezTo>
                  <a:cubicBezTo>
                    <a:pt x="51" y="84"/>
                    <a:pt x="62" y="97"/>
                    <a:pt x="62" y="97"/>
                  </a:cubicBezTo>
                  <a:cubicBezTo>
                    <a:pt x="62" y="97"/>
                    <a:pt x="46" y="168"/>
                    <a:pt x="23" y="195"/>
                  </a:cubicBezTo>
                  <a:cubicBezTo>
                    <a:pt x="0" y="223"/>
                    <a:pt x="59" y="212"/>
                    <a:pt x="66" y="216"/>
                  </a:cubicBezTo>
                  <a:cubicBezTo>
                    <a:pt x="66" y="216"/>
                    <a:pt x="95" y="148"/>
                    <a:pt x="99" y="109"/>
                  </a:cubicBezTo>
                  <a:cubicBezTo>
                    <a:pt x="99" y="109"/>
                    <a:pt x="122" y="59"/>
                    <a:pt x="123" y="39"/>
                  </a:cubicBezTo>
                  <a:cubicBezTo>
                    <a:pt x="124" y="26"/>
                    <a:pt x="86" y="0"/>
                    <a:pt x="66" y="17"/>
                  </a:cubicBezTo>
                  <a:close/>
                </a:path>
              </a:pathLst>
            </a:cu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9" name="îŝḻíḍè"/>
            <p:cNvSpPr/>
            <p:nvPr/>
          </p:nvSpPr>
          <p:spPr bwMode="auto">
            <a:xfrm>
              <a:off x="5716589" y="3619500"/>
              <a:ext cx="169863" cy="176213"/>
            </a:xfrm>
            <a:custGeom>
              <a:avLst/>
              <a:gdLst>
                <a:gd name="T0" fmla="*/ 22 w 99"/>
                <a:gd name="T1" fmla="*/ 8 h 102"/>
                <a:gd name="T2" fmla="*/ 1 w 99"/>
                <a:gd name="T3" fmla="*/ 86 h 102"/>
                <a:gd name="T4" fmla="*/ 77 w 99"/>
                <a:gd name="T5" fmla="*/ 97 h 102"/>
                <a:gd name="T6" fmla="*/ 92 w 99"/>
                <a:gd name="T7" fmla="*/ 16 h 102"/>
                <a:gd name="T8" fmla="*/ 22 w 99"/>
                <a:gd name="T9" fmla="*/ 8 h 102"/>
              </a:gdLst>
              <a:ahLst/>
              <a:cxnLst>
                <a:cxn ang="0">
                  <a:pos x="T0" y="T1"/>
                </a:cxn>
                <a:cxn ang="0">
                  <a:pos x="T2" y="T3"/>
                </a:cxn>
                <a:cxn ang="0">
                  <a:pos x="T4" y="T5"/>
                </a:cxn>
                <a:cxn ang="0">
                  <a:pos x="T6" y="T7"/>
                </a:cxn>
                <a:cxn ang="0">
                  <a:pos x="T8" y="T9"/>
                </a:cxn>
              </a:cxnLst>
              <a:rect l="0" t="0" r="r" b="b"/>
              <a:pathLst>
                <a:path w="99" h="102">
                  <a:moveTo>
                    <a:pt x="22" y="8"/>
                  </a:moveTo>
                  <a:cubicBezTo>
                    <a:pt x="22" y="8"/>
                    <a:pt x="2" y="70"/>
                    <a:pt x="1" y="86"/>
                  </a:cubicBezTo>
                  <a:cubicBezTo>
                    <a:pt x="0" y="101"/>
                    <a:pt x="70" y="102"/>
                    <a:pt x="77" y="97"/>
                  </a:cubicBezTo>
                  <a:cubicBezTo>
                    <a:pt x="83" y="93"/>
                    <a:pt x="99" y="18"/>
                    <a:pt x="92" y="16"/>
                  </a:cubicBezTo>
                  <a:cubicBezTo>
                    <a:pt x="86" y="14"/>
                    <a:pt x="24" y="0"/>
                    <a:pt x="22" y="8"/>
                  </a:cubicBezTo>
                  <a:close/>
                </a:path>
              </a:pathLst>
            </a:custGeom>
            <a:solidFill>
              <a:srgbClr val="553C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0" name="ïṩľïḋê"/>
            <p:cNvSpPr/>
            <p:nvPr/>
          </p:nvSpPr>
          <p:spPr bwMode="auto">
            <a:xfrm>
              <a:off x="5743576" y="2692400"/>
              <a:ext cx="242888" cy="995363"/>
            </a:xfrm>
            <a:custGeom>
              <a:avLst/>
              <a:gdLst>
                <a:gd name="T0" fmla="*/ 0 w 141"/>
                <a:gd name="T1" fmla="*/ 552 h 578"/>
                <a:gd name="T2" fmla="*/ 31 w 141"/>
                <a:gd name="T3" fmla="*/ 570 h 578"/>
                <a:gd name="T4" fmla="*/ 77 w 141"/>
                <a:gd name="T5" fmla="*/ 557 h 578"/>
                <a:gd name="T6" fmla="*/ 141 w 141"/>
                <a:gd name="T7" fmla="*/ 99 h 578"/>
                <a:gd name="T8" fmla="*/ 43 w 141"/>
                <a:gd name="T9" fmla="*/ 31 h 578"/>
                <a:gd name="T10" fmla="*/ 55 w 141"/>
                <a:gd name="T11" fmla="*/ 281 h 578"/>
                <a:gd name="T12" fmla="*/ 0 w 141"/>
                <a:gd name="T13" fmla="*/ 552 h 578"/>
              </a:gdLst>
              <a:ahLst/>
              <a:cxnLst>
                <a:cxn ang="0">
                  <a:pos x="T0" y="T1"/>
                </a:cxn>
                <a:cxn ang="0">
                  <a:pos x="T2" y="T3"/>
                </a:cxn>
                <a:cxn ang="0">
                  <a:pos x="T4" y="T5"/>
                </a:cxn>
                <a:cxn ang="0">
                  <a:pos x="T6" y="T7"/>
                </a:cxn>
                <a:cxn ang="0">
                  <a:pos x="T8" y="T9"/>
                </a:cxn>
                <a:cxn ang="0">
                  <a:pos x="T10" y="T11"/>
                </a:cxn>
                <a:cxn ang="0">
                  <a:pos x="T12" y="T13"/>
                </a:cxn>
              </a:cxnLst>
              <a:rect l="0" t="0" r="r" b="b"/>
              <a:pathLst>
                <a:path w="141" h="578">
                  <a:moveTo>
                    <a:pt x="0" y="552"/>
                  </a:moveTo>
                  <a:cubicBezTo>
                    <a:pt x="0" y="552"/>
                    <a:pt x="12" y="562"/>
                    <a:pt x="31" y="570"/>
                  </a:cubicBezTo>
                  <a:cubicBezTo>
                    <a:pt x="51" y="578"/>
                    <a:pt x="77" y="557"/>
                    <a:pt x="77" y="557"/>
                  </a:cubicBezTo>
                  <a:cubicBezTo>
                    <a:pt x="104" y="494"/>
                    <a:pt x="141" y="99"/>
                    <a:pt x="141" y="99"/>
                  </a:cubicBezTo>
                  <a:cubicBezTo>
                    <a:pt x="141" y="99"/>
                    <a:pt x="50" y="0"/>
                    <a:pt x="43" y="31"/>
                  </a:cubicBezTo>
                  <a:cubicBezTo>
                    <a:pt x="35" y="61"/>
                    <a:pt x="67" y="199"/>
                    <a:pt x="55" y="281"/>
                  </a:cubicBezTo>
                  <a:lnTo>
                    <a:pt x="0" y="552"/>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1" name="iSḻïdê"/>
            <p:cNvSpPr/>
            <p:nvPr/>
          </p:nvSpPr>
          <p:spPr bwMode="auto">
            <a:xfrm>
              <a:off x="5826126" y="3624263"/>
              <a:ext cx="293688" cy="177800"/>
            </a:xfrm>
            <a:custGeom>
              <a:avLst/>
              <a:gdLst>
                <a:gd name="T0" fmla="*/ 78 w 170"/>
                <a:gd name="T1" fmla="*/ 14 h 104"/>
                <a:gd name="T2" fmla="*/ 109 w 170"/>
                <a:gd name="T3" fmla="*/ 64 h 104"/>
                <a:gd name="T4" fmla="*/ 166 w 170"/>
                <a:gd name="T5" fmla="*/ 67 h 104"/>
                <a:gd name="T6" fmla="*/ 170 w 170"/>
                <a:gd name="T7" fmla="*/ 95 h 104"/>
                <a:gd name="T8" fmla="*/ 84 w 170"/>
                <a:gd name="T9" fmla="*/ 102 h 104"/>
                <a:gd name="T10" fmla="*/ 2 w 170"/>
                <a:gd name="T11" fmla="*/ 95 h 104"/>
                <a:gd name="T12" fmla="*/ 23 w 170"/>
                <a:gd name="T13" fmla="*/ 11 h 104"/>
                <a:gd name="T14" fmla="*/ 78 w 170"/>
                <a:gd name="T15" fmla="*/ 14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04">
                  <a:moveTo>
                    <a:pt x="78" y="14"/>
                  </a:moveTo>
                  <a:cubicBezTo>
                    <a:pt x="78" y="14"/>
                    <a:pt x="103" y="60"/>
                    <a:pt x="109" y="64"/>
                  </a:cubicBezTo>
                  <a:cubicBezTo>
                    <a:pt x="116" y="68"/>
                    <a:pt x="162" y="64"/>
                    <a:pt x="166" y="67"/>
                  </a:cubicBezTo>
                  <a:cubicBezTo>
                    <a:pt x="170" y="71"/>
                    <a:pt x="170" y="95"/>
                    <a:pt x="170" y="95"/>
                  </a:cubicBezTo>
                  <a:cubicBezTo>
                    <a:pt x="159" y="98"/>
                    <a:pt x="104" y="102"/>
                    <a:pt x="84" y="102"/>
                  </a:cubicBezTo>
                  <a:cubicBezTo>
                    <a:pt x="65" y="102"/>
                    <a:pt x="14" y="104"/>
                    <a:pt x="2" y="95"/>
                  </a:cubicBezTo>
                  <a:cubicBezTo>
                    <a:pt x="0" y="89"/>
                    <a:pt x="18" y="18"/>
                    <a:pt x="23" y="11"/>
                  </a:cubicBezTo>
                  <a:cubicBezTo>
                    <a:pt x="28" y="3"/>
                    <a:pt x="76" y="0"/>
                    <a:pt x="78" y="14"/>
                  </a:cubicBezTo>
                  <a:close/>
                </a:path>
              </a:pathLst>
            </a:custGeom>
            <a:solidFill>
              <a:srgbClr val="593F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2" name="islîdê"/>
            <p:cNvSpPr/>
            <p:nvPr/>
          </p:nvSpPr>
          <p:spPr bwMode="auto">
            <a:xfrm>
              <a:off x="5802314" y="2687638"/>
              <a:ext cx="341313" cy="1022350"/>
            </a:xfrm>
            <a:custGeom>
              <a:avLst/>
              <a:gdLst>
                <a:gd name="T0" fmla="*/ 197 w 198"/>
                <a:gd name="T1" fmla="*/ 15 h 594"/>
                <a:gd name="T2" fmla="*/ 182 w 198"/>
                <a:gd name="T3" fmla="*/ 321 h 594"/>
                <a:gd name="T4" fmla="*/ 116 w 198"/>
                <a:gd name="T5" fmla="*/ 529 h 594"/>
                <a:gd name="T6" fmla="*/ 115 w 198"/>
                <a:gd name="T7" fmla="*/ 548 h 594"/>
                <a:gd name="T8" fmla="*/ 95 w 198"/>
                <a:gd name="T9" fmla="*/ 585 h 594"/>
                <a:gd name="T10" fmla="*/ 28 w 198"/>
                <a:gd name="T11" fmla="*/ 572 h 594"/>
                <a:gd name="T12" fmla="*/ 58 w 198"/>
                <a:gd name="T13" fmla="*/ 447 h 594"/>
                <a:gd name="T14" fmla="*/ 86 w 198"/>
                <a:gd name="T15" fmla="*/ 108 h 594"/>
                <a:gd name="T16" fmla="*/ 12 w 198"/>
                <a:gd name="T17" fmla="*/ 50 h 594"/>
                <a:gd name="T18" fmla="*/ 1 w 198"/>
                <a:gd name="T19" fmla="*/ 3 h 594"/>
                <a:gd name="T20" fmla="*/ 197 w 198"/>
                <a:gd name="T21" fmla="*/ 15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 h="594">
                  <a:moveTo>
                    <a:pt x="197" y="15"/>
                  </a:moveTo>
                  <a:cubicBezTo>
                    <a:pt x="197" y="15"/>
                    <a:pt x="198" y="265"/>
                    <a:pt x="182" y="321"/>
                  </a:cubicBezTo>
                  <a:cubicBezTo>
                    <a:pt x="165" y="376"/>
                    <a:pt x="120" y="517"/>
                    <a:pt x="116" y="529"/>
                  </a:cubicBezTo>
                  <a:cubicBezTo>
                    <a:pt x="116" y="529"/>
                    <a:pt x="116" y="542"/>
                    <a:pt x="115" y="548"/>
                  </a:cubicBezTo>
                  <a:cubicBezTo>
                    <a:pt x="114" y="555"/>
                    <a:pt x="102" y="580"/>
                    <a:pt x="95" y="585"/>
                  </a:cubicBezTo>
                  <a:cubicBezTo>
                    <a:pt x="88" y="590"/>
                    <a:pt x="38" y="594"/>
                    <a:pt x="28" y="572"/>
                  </a:cubicBezTo>
                  <a:cubicBezTo>
                    <a:pt x="28" y="572"/>
                    <a:pt x="50" y="483"/>
                    <a:pt x="58" y="447"/>
                  </a:cubicBezTo>
                  <a:cubicBezTo>
                    <a:pt x="67" y="411"/>
                    <a:pt x="90" y="189"/>
                    <a:pt x="86" y="108"/>
                  </a:cubicBezTo>
                  <a:cubicBezTo>
                    <a:pt x="86" y="108"/>
                    <a:pt x="20" y="72"/>
                    <a:pt x="12" y="50"/>
                  </a:cubicBezTo>
                  <a:cubicBezTo>
                    <a:pt x="5" y="30"/>
                    <a:pt x="0" y="6"/>
                    <a:pt x="1" y="3"/>
                  </a:cubicBezTo>
                  <a:cubicBezTo>
                    <a:pt x="1" y="0"/>
                    <a:pt x="197" y="15"/>
                    <a:pt x="197" y="15"/>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3" name="i$ļíḓê"/>
            <p:cNvSpPr/>
            <p:nvPr/>
          </p:nvSpPr>
          <p:spPr bwMode="auto">
            <a:xfrm>
              <a:off x="5640389" y="1835150"/>
              <a:ext cx="835025" cy="962025"/>
            </a:xfrm>
            <a:custGeom>
              <a:avLst/>
              <a:gdLst>
                <a:gd name="T0" fmla="*/ 78 w 485"/>
                <a:gd name="T1" fmla="*/ 517 h 560"/>
                <a:gd name="T2" fmla="*/ 76 w 485"/>
                <a:gd name="T3" fmla="*/ 306 h 560"/>
                <a:gd name="T4" fmla="*/ 24 w 485"/>
                <a:gd name="T5" fmla="*/ 81 h 560"/>
                <a:gd name="T6" fmla="*/ 67 w 485"/>
                <a:gd name="T7" fmla="*/ 81 h 560"/>
                <a:gd name="T8" fmla="*/ 135 w 485"/>
                <a:gd name="T9" fmla="*/ 85 h 560"/>
                <a:gd name="T10" fmla="*/ 189 w 485"/>
                <a:gd name="T11" fmla="*/ 90 h 560"/>
                <a:gd name="T12" fmla="*/ 314 w 485"/>
                <a:gd name="T13" fmla="*/ 156 h 560"/>
                <a:gd name="T14" fmla="*/ 425 w 485"/>
                <a:gd name="T15" fmla="*/ 16 h 560"/>
                <a:gd name="T16" fmla="*/ 484 w 485"/>
                <a:gd name="T17" fmla="*/ 24 h 560"/>
                <a:gd name="T18" fmla="*/ 387 w 485"/>
                <a:gd name="T19" fmla="*/ 205 h 560"/>
                <a:gd name="T20" fmla="*/ 252 w 485"/>
                <a:gd name="T21" fmla="*/ 213 h 560"/>
                <a:gd name="T22" fmla="*/ 301 w 485"/>
                <a:gd name="T23" fmla="*/ 531 h 560"/>
                <a:gd name="T24" fmla="*/ 78 w 485"/>
                <a:gd name="T25" fmla="*/ 51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5" h="560">
                  <a:moveTo>
                    <a:pt x="78" y="517"/>
                  </a:moveTo>
                  <a:cubicBezTo>
                    <a:pt x="78" y="517"/>
                    <a:pt x="102" y="391"/>
                    <a:pt x="76" y="306"/>
                  </a:cubicBezTo>
                  <a:cubicBezTo>
                    <a:pt x="51" y="220"/>
                    <a:pt x="0" y="121"/>
                    <a:pt x="24" y="81"/>
                  </a:cubicBezTo>
                  <a:cubicBezTo>
                    <a:pt x="24" y="81"/>
                    <a:pt x="43" y="76"/>
                    <a:pt x="67" y="81"/>
                  </a:cubicBezTo>
                  <a:cubicBezTo>
                    <a:pt x="91" y="87"/>
                    <a:pt x="135" y="85"/>
                    <a:pt x="135" y="85"/>
                  </a:cubicBezTo>
                  <a:cubicBezTo>
                    <a:pt x="135" y="85"/>
                    <a:pt x="178" y="87"/>
                    <a:pt x="189" y="90"/>
                  </a:cubicBezTo>
                  <a:cubicBezTo>
                    <a:pt x="200" y="92"/>
                    <a:pt x="270" y="149"/>
                    <a:pt x="314" y="156"/>
                  </a:cubicBezTo>
                  <a:cubicBezTo>
                    <a:pt x="357" y="164"/>
                    <a:pt x="416" y="33"/>
                    <a:pt x="425" y="16"/>
                  </a:cubicBezTo>
                  <a:cubicBezTo>
                    <a:pt x="434" y="0"/>
                    <a:pt x="482" y="9"/>
                    <a:pt x="484" y="24"/>
                  </a:cubicBezTo>
                  <a:cubicBezTo>
                    <a:pt x="485" y="40"/>
                    <a:pt x="439" y="179"/>
                    <a:pt x="387" y="205"/>
                  </a:cubicBezTo>
                  <a:cubicBezTo>
                    <a:pt x="336" y="232"/>
                    <a:pt x="252" y="213"/>
                    <a:pt x="252" y="213"/>
                  </a:cubicBezTo>
                  <a:cubicBezTo>
                    <a:pt x="252" y="213"/>
                    <a:pt x="317" y="384"/>
                    <a:pt x="301" y="531"/>
                  </a:cubicBezTo>
                  <a:cubicBezTo>
                    <a:pt x="301" y="531"/>
                    <a:pt x="183" y="560"/>
                    <a:pt x="78" y="517"/>
                  </a:cubicBezTo>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4" name="ïś1iḋe"/>
            <p:cNvSpPr/>
            <p:nvPr/>
          </p:nvSpPr>
          <p:spPr bwMode="auto">
            <a:xfrm>
              <a:off x="5710239" y="1936750"/>
              <a:ext cx="190500" cy="79375"/>
            </a:xfrm>
            <a:custGeom>
              <a:avLst/>
              <a:gdLst>
                <a:gd name="T0" fmla="*/ 110 w 110"/>
                <a:gd name="T1" fmla="*/ 26 h 46"/>
                <a:gd name="T2" fmla="*/ 101 w 110"/>
                <a:gd name="T3" fmla="*/ 1 h 46"/>
                <a:gd name="T4" fmla="*/ 3 w 110"/>
                <a:gd name="T5" fmla="*/ 1 h 46"/>
                <a:gd name="T6" fmla="*/ 3 w 110"/>
                <a:gd name="T7" fmla="*/ 24 h 46"/>
                <a:gd name="T8" fmla="*/ 110 w 110"/>
                <a:gd name="T9" fmla="*/ 26 h 46"/>
              </a:gdLst>
              <a:ahLst/>
              <a:cxnLst>
                <a:cxn ang="0">
                  <a:pos x="T0" y="T1"/>
                </a:cxn>
                <a:cxn ang="0">
                  <a:pos x="T2" y="T3"/>
                </a:cxn>
                <a:cxn ang="0">
                  <a:pos x="T4" y="T5"/>
                </a:cxn>
                <a:cxn ang="0">
                  <a:pos x="T6" y="T7"/>
                </a:cxn>
                <a:cxn ang="0">
                  <a:pos x="T8" y="T9"/>
                </a:cxn>
              </a:cxnLst>
              <a:rect l="0" t="0" r="r" b="b"/>
              <a:pathLst>
                <a:path w="110" h="46">
                  <a:moveTo>
                    <a:pt x="110" y="26"/>
                  </a:moveTo>
                  <a:cubicBezTo>
                    <a:pt x="110" y="26"/>
                    <a:pt x="104" y="3"/>
                    <a:pt x="101" y="1"/>
                  </a:cubicBezTo>
                  <a:cubicBezTo>
                    <a:pt x="97" y="0"/>
                    <a:pt x="24" y="10"/>
                    <a:pt x="3" y="1"/>
                  </a:cubicBezTo>
                  <a:cubicBezTo>
                    <a:pt x="3" y="1"/>
                    <a:pt x="0" y="14"/>
                    <a:pt x="3" y="24"/>
                  </a:cubicBezTo>
                  <a:cubicBezTo>
                    <a:pt x="3" y="24"/>
                    <a:pt x="28" y="46"/>
                    <a:pt x="110" y="26"/>
                  </a:cubicBezTo>
                  <a:close/>
                </a:path>
              </a:pathLst>
            </a:custGeom>
            <a:solidFill>
              <a:srgbClr val="55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5" name="ïş1íḋè"/>
            <p:cNvSpPr/>
            <p:nvPr/>
          </p:nvSpPr>
          <p:spPr bwMode="auto">
            <a:xfrm>
              <a:off x="6021389" y="1670050"/>
              <a:ext cx="231775" cy="338138"/>
            </a:xfrm>
            <a:custGeom>
              <a:avLst/>
              <a:gdLst>
                <a:gd name="T0" fmla="*/ 57 w 135"/>
                <a:gd name="T1" fmla="*/ 11 h 197"/>
                <a:gd name="T2" fmla="*/ 26 w 135"/>
                <a:gd name="T3" fmla="*/ 3 h 197"/>
                <a:gd name="T4" fmla="*/ 36 w 135"/>
                <a:gd name="T5" fmla="*/ 39 h 197"/>
                <a:gd name="T6" fmla="*/ 62 w 135"/>
                <a:gd name="T7" fmla="*/ 71 h 197"/>
                <a:gd name="T8" fmla="*/ 23 w 135"/>
                <a:gd name="T9" fmla="*/ 169 h 197"/>
                <a:gd name="T10" fmla="*/ 66 w 135"/>
                <a:gd name="T11" fmla="*/ 190 h 197"/>
                <a:gd name="T12" fmla="*/ 99 w 135"/>
                <a:gd name="T13" fmla="*/ 83 h 197"/>
                <a:gd name="T14" fmla="*/ 135 w 135"/>
                <a:gd name="T15" fmla="*/ 9 h 197"/>
                <a:gd name="T16" fmla="*/ 57 w 135"/>
                <a:gd name="T17" fmla="*/ 1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97">
                  <a:moveTo>
                    <a:pt x="57" y="11"/>
                  </a:moveTo>
                  <a:cubicBezTo>
                    <a:pt x="39" y="12"/>
                    <a:pt x="30" y="0"/>
                    <a:pt x="26" y="3"/>
                  </a:cubicBezTo>
                  <a:cubicBezTo>
                    <a:pt x="22" y="7"/>
                    <a:pt x="22" y="20"/>
                    <a:pt x="36" y="39"/>
                  </a:cubicBezTo>
                  <a:cubicBezTo>
                    <a:pt x="51" y="58"/>
                    <a:pt x="62" y="71"/>
                    <a:pt x="62" y="71"/>
                  </a:cubicBezTo>
                  <a:cubicBezTo>
                    <a:pt x="62" y="71"/>
                    <a:pt x="46" y="142"/>
                    <a:pt x="23" y="169"/>
                  </a:cubicBezTo>
                  <a:cubicBezTo>
                    <a:pt x="0" y="197"/>
                    <a:pt x="59" y="186"/>
                    <a:pt x="66" y="190"/>
                  </a:cubicBezTo>
                  <a:cubicBezTo>
                    <a:pt x="66" y="190"/>
                    <a:pt x="95" y="122"/>
                    <a:pt x="99" y="83"/>
                  </a:cubicBezTo>
                  <a:cubicBezTo>
                    <a:pt x="99" y="83"/>
                    <a:pt x="131" y="21"/>
                    <a:pt x="135" y="9"/>
                  </a:cubicBezTo>
                  <a:cubicBezTo>
                    <a:pt x="109" y="11"/>
                    <a:pt x="83" y="10"/>
                    <a:pt x="57" y="11"/>
                  </a:cubicBezTo>
                  <a:close/>
                </a:path>
              </a:pathLst>
            </a:cu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6" name="ïṡḷïḍè"/>
            <p:cNvSpPr/>
            <p:nvPr/>
          </p:nvSpPr>
          <p:spPr bwMode="auto">
            <a:xfrm>
              <a:off x="5716589" y="1860550"/>
              <a:ext cx="468313" cy="385763"/>
            </a:xfrm>
            <a:custGeom>
              <a:avLst/>
              <a:gdLst>
                <a:gd name="T0" fmla="*/ 271 w 272"/>
                <a:gd name="T1" fmla="*/ 24 h 224"/>
                <a:gd name="T2" fmla="*/ 212 w 272"/>
                <a:gd name="T3" fmla="*/ 16 h 224"/>
                <a:gd name="T4" fmla="*/ 100 w 272"/>
                <a:gd name="T5" fmla="*/ 156 h 224"/>
                <a:gd name="T6" fmla="*/ 0 w 272"/>
                <a:gd name="T7" fmla="*/ 104 h 224"/>
                <a:gd name="T8" fmla="*/ 21 w 272"/>
                <a:gd name="T9" fmla="*/ 145 h 224"/>
                <a:gd name="T10" fmla="*/ 55 w 272"/>
                <a:gd name="T11" fmla="*/ 215 h 224"/>
                <a:gd name="T12" fmla="*/ 174 w 272"/>
                <a:gd name="T13" fmla="*/ 205 h 224"/>
                <a:gd name="T14" fmla="*/ 271 w 272"/>
                <a:gd name="T15" fmla="*/ 24 h 2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224">
                  <a:moveTo>
                    <a:pt x="271" y="24"/>
                  </a:moveTo>
                  <a:cubicBezTo>
                    <a:pt x="269" y="9"/>
                    <a:pt x="221" y="0"/>
                    <a:pt x="212" y="16"/>
                  </a:cubicBezTo>
                  <a:cubicBezTo>
                    <a:pt x="203" y="32"/>
                    <a:pt x="144" y="163"/>
                    <a:pt x="100" y="156"/>
                  </a:cubicBezTo>
                  <a:cubicBezTo>
                    <a:pt x="70" y="151"/>
                    <a:pt x="27" y="122"/>
                    <a:pt x="0" y="104"/>
                  </a:cubicBezTo>
                  <a:cubicBezTo>
                    <a:pt x="7" y="118"/>
                    <a:pt x="13" y="132"/>
                    <a:pt x="21" y="145"/>
                  </a:cubicBezTo>
                  <a:cubicBezTo>
                    <a:pt x="35" y="168"/>
                    <a:pt x="46" y="191"/>
                    <a:pt x="55" y="215"/>
                  </a:cubicBezTo>
                  <a:cubicBezTo>
                    <a:pt x="82" y="219"/>
                    <a:pt x="137" y="224"/>
                    <a:pt x="174" y="205"/>
                  </a:cubicBezTo>
                  <a:cubicBezTo>
                    <a:pt x="226" y="178"/>
                    <a:pt x="272" y="39"/>
                    <a:pt x="271" y="24"/>
                  </a:cubicBezTo>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7" name="ïSļiḑê"/>
            <p:cNvSpPr/>
            <p:nvPr/>
          </p:nvSpPr>
          <p:spPr bwMode="auto">
            <a:xfrm>
              <a:off x="5665789" y="1389063"/>
              <a:ext cx="361950" cy="536575"/>
            </a:xfrm>
            <a:custGeom>
              <a:avLst/>
              <a:gdLst>
                <a:gd name="T0" fmla="*/ 153 w 210"/>
                <a:gd name="T1" fmla="*/ 83 h 312"/>
                <a:gd name="T2" fmla="*/ 171 w 210"/>
                <a:gd name="T3" fmla="*/ 176 h 312"/>
                <a:gd name="T4" fmla="*/ 198 w 210"/>
                <a:gd name="T5" fmla="*/ 255 h 312"/>
                <a:gd name="T6" fmla="*/ 74 w 210"/>
                <a:gd name="T7" fmla="*/ 288 h 312"/>
                <a:gd name="T8" fmla="*/ 4 w 210"/>
                <a:gd name="T9" fmla="*/ 114 h 312"/>
                <a:gd name="T10" fmla="*/ 153 w 210"/>
                <a:gd name="T11" fmla="*/ 83 h 312"/>
              </a:gdLst>
              <a:ahLst/>
              <a:cxnLst>
                <a:cxn ang="0">
                  <a:pos x="T0" y="T1"/>
                </a:cxn>
                <a:cxn ang="0">
                  <a:pos x="T2" y="T3"/>
                </a:cxn>
                <a:cxn ang="0">
                  <a:pos x="T4" y="T5"/>
                </a:cxn>
                <a:cxn ang="0">
                  <a:pos x="T6" y="T7"/>
                </a:cxn>
                <a:cxn ang="0">
                  <a:pos x="T8" y="T9"/>
                </a:cxn>
                <a:cxn ang="0">
                  <a:pos x="T10" y="T11"/>
                </a:cxn>
              </a:cxnLst>
              <a:rect l="0" t="0" r="r" b="b"/>
              <a:pathLst>
                <a:path w="210" h="312">
                  <a:moveTo>
                    <a:pt x="153" y="83"/>
                  </a:moveTo>
                  <a:cubicBezTo>
                    <a:pt x="153" y="83"/>
                    <a:pt x="154" y="122"/>
                    <a:pt x="171" y="176"/>
                  </a:cubicBezTo>
                  <a:cubicBezTo>
                    <a:pt x="189" y="232"/>
                    <a:pt x="196" y="243"/>
                    <a:pt x="198" y="255"/>
                  </a:cubicBezTo>
                  <a:cubicBezTo>
                    <a:pt x="210" y="312"/>
                    <a:pt x="103" y="310"/>
                    <a:pt x="74" y="288"/>
                  </a:cubicBezTo>
                  <a:cubicBezTo>
                    <a:pt x="45" y="266"/>
                    <a:pt x="8" y="139"/>
                    <a:pt x="4" y="114"/>
                  </a:cubicBezTo>
                  <a:cubicBezTo>
                    <a:pt x="0" y="88"/>
                    <a:pt x="112" y="0"/>
                    <a:pt x="153" y="83"/>
                  </a:cubicBezTo>
                </a:path>
              </a:pathLst>
            </a:cu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8" name="ïSļïḋe"/>
            <p:cNvSpPr/>
            <p:nvPr/>
          </p:nvSpPr>
          <p:spPr bwMode="auto">
            <a:xfrm>
              <a:off x="5527676" y="1327150"/>
              <a:ext cx="515938" cy="557213"/>
            </a:xfrm>
            <a:custGeom>
              <a:avLst/>
              <a:gdLst>
                <a:gd name="T0" fmla="*/ 136 w 299"/>
                <a:gd name="T1" fmla="*/ 257 h 324"/>
                <a:gd name="T2" fmla="*/ 150 w 299"/>
                <a:gd name="T3" fmla="*/ 185 h 324"/>
                <a:gd name="T4" fmla="*/ 148 w 299"/>
                <a:gd name="T5" fmla="*/ 151 h 324"/>
                <a:gd name="T6" fmla="*/ 177 w 299"/>
                <a:gd name="T7" fmla="*/ 130 h 324"/>
                <a:gd name="T8" fmla="*/ 210 w 299"/>
                <a:gd name="T9" fmla="*/ 126 h 324"/>
                <a:gd name="T10" fmla="*/ 251 w 299"/>
                <a:gd name="T11" fmla="*/ 121 h 324"/>
                <a:gd name="T12" fmla="*/ 243 w 299"/>
                <a:gd name="T13" fmla="*/ 35 h 324"/>
                <a:gd name="T14" fmla="*/ 148 w 299"/>
                <a:gd name="T15" fmla="*/ 17 h 324"/>
                <a:gd name="T16" fmla="*/ 55 w 299"/>
                <a:gd name="T17" fmla="*/ 110 h 324"/>
                <a:gd name="T18" fmla="*/ 52 w 299"/>
                <a:gd name="T19" fmla="*/ 92 h 324"/>
                <a:gd name="T20" fmla="*/ 51 w 299"/>
                <a:gd name="T21" fmla="*/ 110 h 324"/>
                <a:gd name="T22" fmla="*/ 32 w 299"/>
                <a:gd name="T23" fmla="*/ 109 h 324"/>
                <a:gd name="T24" fmla="*/ 47 w 299"/>
                <a:gd name="T25" fmla="*/ 122 h 324"/>
                <a:gd name="T26" fmla="*/ 61 w 299"/>
                <a:gd name="T27" fmla="*/ 245 h 324"/>
                <a:gd name="T28" fmla="*/ 114 w 299"/>
                <a:gd name="T29" fmla="*/ 303 h 324"/>
                <a:gd name="T30" fmla="*/ 130 w 299"/>
                <a:gd name="T31" fmla="*/ 297 h 324"/>
                <a:gd name="T32" fmla="*/ 143 w 299"/>
                <a:gd name="T33" fmla="*/ 311 h 324"/>
                <a:gd name="T34" fmla="*/ 136 w 299"/>
                <a:gd name="T35" fmla="*/ 25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324">
                  <a:moveTo>
                    <a:pt x="136" y="257"/>
                  </a:moveTo>
                  <a:cubicBezTo>
                    <a:pt x="136" y="257"/>
                    <a:pt x="165" y="238"/>
                    <a:pt x="150" y="185"/>
                  </a:cubicBezTo>
                  <a:cubicBezTo>
                    <a:pt x="145" y="167"/>
                    <a:pt x="148" y="151"/>
                    <a:pt x="148" y="151"/>
                  </a:cubicBezTo>
                  <a:cubicBezTo>
                    <a:pt x="148" y="151"/>
                    <a:pt x="141" y="163"/>
                    <a:pt x="177" y="130"/>
                  </a:cubicBezTo>
                  <a:cubicBezTo>
                    <a:pt x="182" y="124"/>
                    <a:pt x="196" y="125"/>
                    <a:pt x="210" y="126"/>
                  </a:cubicBezTo>
                  <a:cubicBezTo>
                    <a:pt x="225" y="127"/>
                    <a:pt x="242" y="128"/>
                    <a:pt x="251" y="121"/>
                  </a:cubicBezTo>
                  <a:cubicBezTo>
                    <a:pt x="268" y="108"/>
                    <a:pt x="299" y="53"/>
                    <a:pt x="243" y="35"/>
                  </a:cubicBezTo>
                  <a:cubicBezTo>
                    <a:pt x="186" y="16"/>
                    <a:pt x="123" y="0"/>
                    <a:pt x="148" y="17"/>
                  </a:cubicBezTo>
                  <a:cubicBezTo>
                    <a:pt x="245" y="83"/>
                    <a:pt x="89" y="66"/>
                    <a:pt x="55" y="110"/>
                  </a:cubicBezTo>
                  <a:cubicBezTo>
                    <a:pt x="55" y="110"/>
                    <a:pt x="61" y="92"/>
                    <a:pt x="52" y="92"/>
                  </a:cubicBezTo>
                  <a:cubicBezTo>
                    <a:pt x="34" y="92"/>
                    <a:pt x="51" y="110"/>
                    <a:pt x="51" y="110"/>
                  </a:cubicBezTo>
                  <a:cubicBezTo>
                    <a:pt x="51" y="110"/>
                    <a:pt x="39" y="95"/>
                    <a:pt x="32" y="109"/>
                  </a:cubicBezTo>
                  <a:cubicBezTo>
                    <a:pt x="26" y="122"/>
                    <a:pt x="47" y="122"/>
                    <a:pt x="47" y="122"/>
                  </a:cubicBezTo>
                  <a:cubicBezTo>
                    <a:pt x="47" y="122"/>
                    <a:pt x="0" y="183"/>
                    <a:pt x="61" y="245"/>
                  </a:cubicBezTo>
                  <a:cubicBezTo>
                    <a:pt x="61" y="245"/>
                    <a:pt x="112" y="292"/>
                    <a:pt x="114" y="303"/>
                  </a:cubicBezTo>
                  <a:cubicBezTo>
                    <a:pt x="116" y="314"/>
                    <a:pt x="130" y="297"/>
                    <a:pt x="130" y="297"/>
                  </a:cubicBezTo>
                  <a:cubicBezTo>
                    <a:pt x="130" y="297"/>
                    <a:pt x="120" y="324"/>
                    <a:pt x="143" y="311"/>
                  </a:cubicBezTo>
                  <a:cubicBezTo>
                    <a:pt x="183" y="290"/>
                    <a:pt x="136" y="257"/>
                    <a:pt x="136" y="257"/>
                  </a:cubicBezTo>
                </a:path>
              </a:pathLst>
            </a:custGeom>
            <a:solidFill>
              <a:srgbClr val="593F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9" name="ïṡḷîďe"/>
            <p:cNvSpPr/>
            <p:nvPr/>
          </p:nvSpPr>
          <p:spPr bwMode="auto">
            <a:xfrm>
              <a:off x="5699126" y="1692275"/>
              <a:ext cx="117475" cy="119063"/>
            </a:xfrm>
            <a:custGeom>
              <a:avLst/>
              <a:gdLst>
                <a:gd name="T0" fmla="*/ 53 w 68"/>
                <a:gd name="T1" fmla="*/ 14 h 69"/>
                <a:gd name="T2" fmla="*/ 18 w 68"/>
                <a:gd name="T3" fmla="*/ 11 h 69"/>
                <a:gd name="T4" fmla="*/ 61 w 68"/>
                <a:gd name="T5" fmla="*/ 40 h 69"/>
                <a:gd name="T6" fmla="*/ 53 w 68"/>
                <a:gd name="T7" fmla="*/ 14 h 69"/>
              </a:gdLst>
              <a:ahLst/>
              <a:cxnLst>
                <a:cxn ang="0">
                  <a:pos x="T0" y="T1"/>
                </a:cxn>
                <a:cxn ang="0">
                  <a:pos x="T2" y="T3"/>
                </a:cxn>
                <a:cxn ang="0">
                  <a:pos x="T4" y="T5"/>
                </a:cxn>
                <a:cxn ang="0">
                  <a:pos x="T6" y="T7"/>
                </a:cxn>
              </a:cxnLst>
              <a:rect l="0" t="0" r="r" b="b"/>
              <a:pathLst>
                <a:path w="68" h="69">
                  <a:moveTo>
                    <a:pt x="53" y="14"/>
                  </a:moveTo>
                  <a:cubicBezTo>
                    <a:pt x="53" y="14"/>
                    <a:pt x="36" y="0"/>
                    <a:pt x="18" y="11"/>
                  </a:cubicBezTo>
                  <a:cubicBezTo>
                    <a:pt x="0" y="23"/>
                    <a:pt x="24" y="69"/>
                    <a:pt x="61" y="40"/>
                  </a:cubicBezTo>
                  <a:cubicBezTo>
                    <a:pt x="61" y="40"/>
                    <a:pt x="68" y="33"/>
                    <a:pt x="53" y="14"/>
                  </a:cubicBezTo>
                </a:path>
              </a:pathLst>
            </a:cu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0" name="ïSḻïďe"/>
            <p:cNvSpPr/>
            <p:nvPr/>
          </p:nvSpPr>
          <p:spPr bwMode="auto">
            <a:xfrm>
              <a:off x="5719764" y="1711325"/>
              <a:ext cx="11113" cy="20638"/>
            </a:xfrm>
            <a:custGeom>
              <a:avLst/>
              <a:gdLst>
                <a:gd name="T0" fmla="*/ 7 w 7"/>
                <a:gd name="T1" fmla="*/ 0 h 12"/>
                <a:gd name="T2" fmla="*/ 6 w 7"/>
                <a:gd name="T3" fmla="*/ 0 h 12"/>
                <a:gd name="T4" fmla="*/ 0 w 7"/>
                <a:gd name="T5" fmla="*/ 12 h 12"/>
                <a:gd name="T6" fmla="*/ 6 w 7"/>
                <a:gd name="T7" fmla="*/ 0 h 12"/>
                <a:gd name="T8" fmla="*/ 7 w 7"/>
                <a:gd name="T9" fmla="*/ 0 h 12"/>
              </a:gdLst>
              <a:ahLst/>
              <a:cxnLst>
                <a:cxn ang="0">
                  <a:pos x="T0" y="T1"/>
                </a:cxn>
                <a:cxn ang="0">
                  <a:pos x="T2" y="T3"/>
                </a:cxn>
                <a:cxn ang="0">
                  <a:pos x="T4" y="T5"/>
                </a:cxn>
                <a:cxn ang="0">
                  <a:pos x="T6" y="T7"/>
                </a:cxn>
                <a:cxn ang="0">
                  <a:pos x="T8" y="T9"/>
                </a:cxn>
              </a:cxnLst>
              <a:rect l="0" t="0" r="r" b="b"/>
              <a:pathLst>
                <a:path w="7" h="12">
                  <a:moveTo>
                    <a:pt x="7" y="0"/>
                  </a:moveTo>
                  <a:cubicBezTo>
                    <a:pt x="6" y="0"/>
                    <a:pt x="6" y="0"/>
                    <a:pt x="6" y="0"/>
                  </a:cubicBezTo>
                  <a:cubicBezTo>
                    <a:pt x="2" y="3"/>
                    <a:pt x="0" y="7"/>
                    <a:pt x="0" y="12"/>
                  </a:cubicBezTo>
                  <a:cubicBezTo>
                    <a:pt x="0" y="7"/>
                    <a:pt x="2" y="3"/>
                    <a:pt x="6" y="0"/>
                  </a:cubicBezTo>
                  <a:cubicBezTo>
                    <a:pt x="6" y="0"/>
                    <a:pt x="6" y="0"/>
                    <a:pt x="7" y="0"/>
                  </a:cubicBezTo>
                </a:path>
              </a:pathLst>
            </a:custGeom>
            <a:solidFill>
              <a:srgbClr val="583E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1" name="ïṣḻïḓê"/>
            <p:cNvSpPr/>
            <p:nvPr/>
          </p:nvSpPr>
          <p:spPr bwMode="auto">
            <a:xfrm>
              <a:off x="5719764" y="1703388"/>
              <a:ext cx="92075" cy="73025"/>
            </a:xfrm>
            <a:custGeom>
              <a:avLst/>
              <a:gdLst>
                <a:gd name="T0" fmla="*/ 27 w 54"/>
                <a:gd name="T1" fmla="*/ 34 h 42"/>
                <a:gd name="T2" fmla="*/ 9 w 54"/>
                <a:gd name="T3" fmla="*/ 17 h 42"/>
                <a:gd name="T4" fmla="*/ 37 w 54"/>
                <a:gd name="T5" fmla="*/ 29 h 42"/>
                <a:gd name="T6" fmla="*/ 45 w 54"/>
                <a:gd name="T7" fmla="*/ 29 h 42"/>
                <a:gd name="T8" fmla="*/ 27 w 54"/>
                <a:gd name="T9" fmla="*/ 34 h 42"/>
                <a:gd name="T10" fmla="*/ 20 w 54"/>
                <a:gd name="T11" fmla="*/ 0 h 42"/>
                <a:gd name="T12" fmla="*/ 7 w 54"/>
                <a:gd name="T13" fmla="*/ 4 h 42"/>
                <a:gd name="T14" fmla="*/ 6 w 54"/>
                <a:gd name="T15" fmla="*/ 4 h 42"/>
                <a:gd name="T16" fmla="*/ 0 w 54"/>
                <a:gd name="T17" fmla="*/ 16 h 42"/>
                <a:gd name="T18" fmla="*/ 26 w 54"/>
                <a:gd name="T19" fmla="*/ 42 h 42"/>
                <a:gd name="T20" fmla="*/ 49 w 54"/>
                <a:gd name="T21" fmla="*/ 33 h 42"/>
                <a:gd name="T22" fmla="*/ 47 w 54"/>
                <a:gd name="T23" fmla="*/ 17 h 42"/>
                <a:gd name="T24" fmla="*/ 47 w 54"/>
                <a:gd name="T25" fmla="*/ 17 h 42"/>
                <a:gd name="T26" fmla="*/ 36 w 54"/>
                <a:gd name="T27" fmla="*/ 21 h 42"/>
                <a:gd name="T28" fmla="*/ 28 w 54"/>
                <a:gd name="T29" fmla="*/ 19 h 42"/>
                <a:gd name="T30" fmla="*/ 22 w 54"/>
                <a:gd name="T31" fmla="*/ 3 h 42"/>
                <a:gd name="T32" fmla="*/ 23 w 54"/>
                <a:gd name="T33" fmla="*/ 0 h 42"/>
                <a:gd name="T34" fmla="*/ 20 w 54"/>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42">
                  <a:moveTo>
                    <a:pt x="27" y="34"/>
                  </a:moveTo>
                  <a:cubicBezTo>
                    <a:pt x="11" y="34"/>
                    <a:pt x="9" y="17"/>
                    <a:pt x="9" y="17"/>
                  </a:cubicBezTo>
                  <a:cubicBezTo>
                    <a:pt x="15" y="27"/>
                    <a:pt x="28" y="29"/>
                    <a:pt x="37" y="29"/>
                  </a:cubicBezTo>
                  <a:cubicBezTo>
                    <a:pt x="41" y="29"/>
                    <a:pt x="45" y="29"/>
                    <a:pt x="45" y="29"/>
                  </a:cubicBezTo>
                  <a:cubicBezTo>
                    <a:pt x="37" y="32"/>
                    <a:pt x="31" y="34"/>
                    <a:pt x="27" y="34"/>
                  </a:cubicBezTo>
                  <a:moveTo>
                    <a:pt x="20" y="0"/>
                  </a:moveTo>
                  <a:cubicBezTo>
                    <a:pt x="16" y="0"/>
                    <a:pt x="11" y="1"/>
                    <a:pt x="7" y="4"/>
                  </a:cubicBezTo>
                  <a:cubicBezTo>
                    <a:pt x="6" y="4"/>
                    <a:pt x="6" y="4"/>
                    <a:pt x="6" y="4"/>
                  </a:cubicBezTo>
                  <a:cubicBezTo>
                    <a:pt x="2" y="7"/>
                    <a:pt x="0" y="11"/>
                    <a:pt x="0" y="16"/>
                  </a:cubicBezTo>
                  <a:cubicBezTo>
                    <a:pt x="0" y="28"/>
                    <a:pt x="10" y="42"/>
                    <a:pt x="26" y="42"/>
                  </a:cubicBezTo>
                  <a:cubicBezTo>
                    <a:pt x="33" y="42"/>
                    <a:pt x="40" y="40"/>
                    <a:pt x="49" y="33"/>
                  </a:cubicBezTo>
                  <a:cubicBezTo>
                    <a:pt x="49" y="33"/>
                    <a:pt x="54" y="29"/>
                    <a:pt x="47" y="17"/>
                  </a:cubicBezTo>
                  <a:cubicBezTo>
                    <a:pt x="47" y="17"/>
                    <a:pt x="47" y="17"/>
                    <a:pt x="47" y="17"/>
                  </a:cubicBezTo>
                  <a:cubicBezTo>
                    <a:pt x="44" y="20"/>
                    <a:pt x="40" y="21"/>
                    <a:pt x="36" y="21"/>
                  </a:cubicBezTo>
                  <a:cubicBezTo>
                    <a:pt x="33" y="21"/>
                    <a:pt x="30" y="21"/>
                    <a:pt x="28" y="19"/>
                  </a:cubicBezTo>
                  <a:cubicBezTo>
                    <a:pt x="23" y="15"/>
                    <a:pt x="21" y="9"/>
                    <a:pt x="22" y="3"/>
                  </a:cubicBezTo>
                  <a:cubicBezTo>
                    <a:pt x="22" y="2"/>
                    <a:pt x="22" y="1"/>
                    <a:pt x="23" y="0"/>
                  </a:cubicBezTo>
                  <a:cubicBezTo>
                    <a:pt x="22" y="0"/>
                    <a:pt x="21" y="0"/>
                    <a:pt x="20" y="0"/>
                  </a:cubicBezTo>
                </a:path>
              </a:pathLst>
            </a:custGeom>
            <a:solidFill>
              <a:srgbClr val="F6F4E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2" name="i$ḷiḑé"/>
            <p:cNvSpPr/>
            <p:nvPr/>
          </p:nvSpPr>
          <p:spPr bwMode="auto">
            <a:xfrm>
              <a:off x="5735639" y="1733550"/>
              <a:ext cx="61913" cy="28575"/>
            </a:xfrm>
            <a:custGeom>
              <a:avLst/>
              <a:gdLst>
                <a:gd name="T0" fmla="*/ 0 w 36"/>
                <a:gd name="T1" fmla="*/ 0 h 17"/>
                <a:gd name="T2" fmla="*/ 18 w 36"/>
                <a:gd name="T3" fmla="*/ 17 h 17"/>
                <a:gd name="T4" fmla="*/ 36 w 36"/>
                <a:gd name="T5" fmla="*/ 12 h 17"/>
                <a:gd name="T6" fmla="*/ 28 w 36"/>
                <a:gd name="T7" fmla="*/ 12 h 17"/>
                <a:gd name="T8" fmla="*/ 0 w 36"/>
                <a:gd name="T9" fmla="*/ 0 h 17"/>
              </a:gdLst>
              <a:ahLst/>
              <a:cxnLst>
                <a:cxn ang="0">
                  <a:pos x="T0" y="T1"/>
                </a:cxn>
                <a:cxn ang="0">
                  <a:pos x="T2" y="T3"/>
                </a:cxn>
                <a:cxn ang="0">
                  <a:pos x="T4" y="T5"/>
                </a:cxn>
                <a:cxn ang="0">
                  <a:pos x="T6" y="T7"/>
                </a:cxn>
                <a:cxn ang="0">
                  <a:pos x="T8" y="T9"/>
                </a:cxn>
              </a:cxnLst>
              <a:rect l="0" t="0" r="r" b="b"/>
              <a:pathLst>
                <a:path w="36" h="17">
                  <a:moveTo>
                    <a:pt x="0" y="0"/>
                  </a:moveTo>
                  <a:cubicBezTo>
                    <a:pt x="0" y="0"/>
                    <a:pt x="2" y="17"/>
                    <a:pt x="18" y="17"/>
                  </a:cubicBezTo>
                  <a:cubicBezTo>
                    <a:pt x="22" y="17"/>
                    <a:pt x="28" y="15"/>
                    <a:pt x="36" y="12"/>
                  </a:cubicBezTo>
                  <a:cubicBezTo>
                    <a:pt x="36" y="12"/>
                    <a:pt x="32" y="12"/>
                    <a:pt x="28" y="12"/>
                  </a:cubicBezTo>
                  <a:cubicBezTo>
                    <a:pt x="19" y="12"/>
                    <a:pt x="6" y="10"/>
                    <a:pt x="0" y="0"/>
                  </a:cubicBezTo>
                </a:path>
              </a:pathLst>
            </a:custGeom>
            <a:solidFill>
              <a:srgbClr val="F2EF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3" name="iŝḷiḋe"/>
            <p:cNvSpPr/>
            <p:nvPr/>
          </p:nvSpPr>
          <p:spPr bwMode="auto">
            <a:xfrm>
              <a:off x="5821364" y="1557338"/>
              <a:ext cx="85725" cy="95250"/>
            </a:xfrm>
            <a:custGeom>
              <a:avLst/>
              <a:gdLst>
                <a:gd name="T0" fmla="*/ 45 w 50"/>
                <a:gd name="T1" fmla="*/ 5 h 55"/>
                <a:gd name="T2" fmla="*/ 44 w 50"/>
                <a:gd name="T3" fmla="*/ 22 h 55"/>
                <a:gd name="T4" fmla="*/ 13 w 50"/>
                <a:gd name="T5" fmla="*/ 38 h 55"/>
                <a:gd name="T6" fmla="*/ 32 w 50"/>
                <a:gd name="T7" fmla="*/ 15 h 55"/>
                <a:gd name="T8" fmla="*/ 45 w 50"/>
                <a:gd name="T9" fmla="*/ 5 h 55"/>
              </a:gdLst>
              <a:ahLst/>
              <a:cxnLst>
                <a:cxn ang="0">
                  <a:pos x="T0" y="T1"/>
                </a:cxn>
                <a:cxn ang="0">
                  <a:pos x="T2" y="T3"/>
                </a:cxn>
                <a:cxn ang="0">
                  <a:pos x="T4" y="T5"/>
                </a:cxn>
                <a:cxn ang="0">
                  <a:pos x="T6" y="T7"/>
                </a:cxn>
                <a:cxn ang="0">
                  <a:pos x="T8" y="T9"/>
                </a:cxn>
              </a:cxnLst>
              <a:rect l="0" t="0" r="r" b="b"/>
              <a:pathLst>
                <a:path w="50" h="55">
                  <a:moveTo>
                    <a:pt x="45" y="5"/>
                  </a:moveTo>
                  <a:cubicBezTo>
                    <a:pt x="45" y="5"/>
                    <a:pt x="50" y="13"/>
                    <a:pt x="44" y="22"/>
                  </a:cubicBezTo>
                  <a:cubicBezTo>
                    <a:pt x="37" y="31"/>
                    <a:pt x="21" y="21"/>
                    <a:pt x="13" y="38"/>
                  </a:cubicBezTo>
                  <a:cubicBezTo>
                    <a:pt x="4" y="55"/>
                    <a:pt x="0" y="23"/>
                    <a:pt x="32" y="15"/>
                  </a:cubicBezTo>
                  <a:cubicBezTo>
                    <a:pt x="32" y="15"/>
                    <a:pt x="35" y="0"/>
                    <a:pt x="45" y="5"/>
                  </a:cubicBezTo>
                  <a:close/>
                </a:path>
              </a:pathLst>
            </a:custGeom>
            <a:solidFill>
              <a:srgbClr val="593F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4" name="íSḷïḓê"/>
            <p:cNvSpPr/>
            <p:nvPr/>
          </p:nvSpPr>
          <p:spPr bwMode="auto">
            <a:xfrm>
              <a:off x="5886451" y="1647825"/>
              <a:ext cx="38100" cy="20638"/>
            </a:xfrm>
            <a:custGeom>
              <a:avLst/>
              <a:gdLst>
                <a:gd name="T0" fmla="*/ 22 w 22"/>
                <a:gd name="T1" fmla="*/ 0 h 12"/>
                <a:gd name="T2" fmla="*/ 22 w 22"/>
                <a:gd name="T3" fmla="*/ 0 h 12"/>
                <a:gd name="T4" fmla="*/ 22 w 22"/>
                <a:gd name="T5" fmla="*/ 0 h 12"/>
                <a:gd name="T6" fmla="*/ 22 w 22"/>
                <a:gd name="T7" fmla="*/ 0 h 12"/>
                <a:gd name="T8" fmla="*/ 12 w 22"/>
                <a:gd name="T9" fmla="*/ 5 h 12"/>
                <a:gd name="T10" fmla="*/ 0 w 22"/>
                <a:gd name="T11" fmla="*/ 6 h 12"/>
                <a:gd name="T12" fmla="*/ 13 w 22"/>
                <a:gd name="T13" fmla="*/ 7 h 12"/>
                <a:gd name="T14" fmla="*/ 14 w 22"/>
                <a:gd name="T15" fmla="*/ 7 h 12"/>
                <a:gd name="T16" fmla="*/ 13 w 22"/>
                <a:gd name="T17" fmla="*/ 8 h 12"/>
                <a:gd name="T18" fmla="*/ 1 w 22"/>
                <a:gd name="T19" fmla="*/ 10 h 12"/>
                <a:gd name="T20" fmla="*/ 13 w 22"/>
                <a:gd name="T21" fmla="*/ 10 h 12"/>
                <a:gd name="T22" fmla="*/ 21 w 22"/>
                <a:gd name="T23" fmla="*/ 2 h 12"/>
                <a:gd name="T24" fmla="*/ 22 w 22"/>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2">
                  <a:moveTo>
                    <a:pt x="22" y="0"/>
                  </a:moveTo>
                  <a:cubicBezTo>
                    <a:pt x="22" y="0"/>
                    <a:pt x="22" y="0"/>
                    <a:pt x="22" y="0"/>
                  </a:cubicBezTo>
                  <a:cubicBezTo>
                    <a:pt x="22" y="0"/>
                    <a:pt x="22" y="0"/>
                    <a:pt x="22" y="0"/>
                  </a:cubicBezTo>
                  <a:cubicBezTo>
                    <a:pt x="22" y="0"/>
                    <a:pt x="22" y="0"/>
                    <a:pt x="22" y="0"/>
                  </a:cubicBezTo>
                  <a:cubicBezTo>
                    <a:pt x="20" y="2"/>
                    <a:pt x="17" y="4"/>
                    <a:pt x="12" y="5"/>
                  </a:cubicBezTo>
                  <a:cubicBezTo>
                    <a:pt x="6" y="8"/>
                    <a:pt x="0" y="6"/>
                    <a:pt x="0" y="6"/>
                  </a:cubicBezTo>
                  <a:cubicBezTo>
                    <a:pt x="0" y="6"/>
                    <a:pt x="6" y="9"/>
                    <a:pt x="13" y="7"/>
                  </a:cubicBezTo>
                  <a:cubicBezTo>
                    <a:pt x="13" y="7"/>
                    <a:pt x="14" y="7"/>
                    <a:pt x="14" y="7"/>
                  </a:cubicBezTo>
                  <a:cubicBezTo>
                    <a:pt x="14" y="7"/>
                    <a:pt x="13" y="7"/>
                    <a:pt x="13" y="8"/>
                  </a:cubicBezTo>
                  <a:cubicBezTo>
                    <a:pt x="7" y="11"/>
                    <a:pt x="1" y="10"/>
                    <a:pt x="1" y="10"/>
                  </a:cubicBezTo>
                  <a:cubicBezTo>
                    <a:pt x="1" y="10"/>
                    <a:pt x="7" y="12"/>
                    <a:pt x="13" y="10"/>
                  </a:cubicBezTo>
                  <a:cubicBezTo>
                    <a:pt x="17" y="8"/>
                    <a:pt x="20" y="4"/>
                    <a:pt x="21" y="2"/>
                  </a:cubicBezTo>
                  <a:cubicBezTo>
                    <a:pt x="22" y="0"/>
                    <a:pt x="22" y="0"/>
                    <a:pt x="22" y="0"/>
                  </a:cubicBezTo>
                  <a:close/>
                </a:path>
              </a:pathLst>
            </a:custGeom>
            <a:solidFill>
              <a:srgbClr val="5C70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5" name="îsľïdè"/>
            <p:cNvSpPr/>
            <p:nvPr/>
          </p:nvSpPr>
          <p:spPr bwMode="auto">
            <a:xfrm>
              <a:off x="5921376" y="1762125"/>
              <a:ext cx="39688" cy="20638"/>
            </a:xfrm>
            <a:custGeom>
              <a:avLst/>
              <a:gdLst>
                <a:gd name="T0" fmla="*/ 0 w 23"/>
                <a:gd name="T1" fmla="*/ 0 h 12"/>
                <a:gd name="T2" fmla="*/ 4 w 23"/>
                <a:gd name="T3" fmla="*/ 3 h 12"/>
                <a:gd name="T4" fmla="*/ 7 w 23"/>
                <a:gd name="T5" fmla="*/ 6 h 12"/>
                <a:gd name="T6" fmla="*/ 9 w 23"/>
                <a:gd name="T7" fmla="*/ 7 h 12"/>
                <a:gd name="T8" fmla="*/ 12 w 23"/>
                <a:gd name="T9" fmla="*/ 7 h 12"/>
                <a:gd name="T10" fmla="*/ 14 w 23"/>
                <a:gd name="T11" fmla="*/ 8 h 12"/>
                <a:gd name="T12" fmla="*/ 15 w 23"/>
                <a:gd name="T13" fmla="*/ 8 h 12"/>
                <a:gd name="T14" fmla="*/ 16 w 23"/>
                <a:gd name="T15" fmla="*/ 8 h 12"/>
                <a:gd name="T16" fmla="*/ 18 w 23"/>
                <a:gd name="T17" fmla="*/ 7 h 12"/>
                <a:gd name="T18" fmla="*/ 20 w 23"/>
                <a:gd name="T19" fmla="*/ 6 h 12"/>
                <a:gd name="T20" fmla="*/ 21 w 23"/>
                <a:gd name="T21" fmla="*/ 6 h 12"/>
                <a:gd name="T22" fmla="*/ 22 w 23"/>
                <a:gd name="T23" fmla="*/ 5 h 12"/>
                <a:gd name="T24" fmla="*/ 23 w 23"/>
                <a:gd name="T25" fmla="*/ 4 h 12"/>
                <a:gd name="T26" fmla="*/ 23 w 23"/>
                <a:gd name="T27" fmla="*/ 5 h 12"/>
                <a:gd name="T28" fmla="*/ 21 w 23"/>
                <a:gd name="T29" fmla="*/ 8 h 12"/>
                <a:gd name="T30" fmla="*/ 19 w 23"/>
                <a:gd name="T31" fmla="*/ 10 h 12"/>
                <a:gd name="T32" fmla="*/ 17 w 23"/>
                <a:gd name="T33" fmla="*/ 11 h 12"/>
                <a:gd name="T34" fmla="*/ 15 w 23"/>
                <a:gd name="T35" fmla="*/ 12 h 12"/>
                <a:gd name="T36" fmla="*/ 14 w 23"/>
                <a:gd name="T37" fmla="*/ 12 h 12"/>
                <a:gd name="T38" fmla="*/ 10 w 23"/>
                <a:gd name="T39" fmla="*/ 11 h 12"/>
                <a:gd name="T40" fmla="*/ 8 w 23"/>
                <a:gd name="T41" fmla="*/ 10 h 12"/>
                <a:gd name="T42" fmla="*/ 5 w 23"/>
                <a:gd name="T43" fmla="*/ 8 h 12"/>
                <a:gd name="T44" fmla="*/ 3 w 23"/>
                <a:gd name="T45" fmla="*/ 7 h 12"/>
                <a:gd name="T46" fmla="*/ 2 w 23"/>
                <a:gd name="T47" fmla="*/ 5 h 12"/>
                <a:gd name="T48" fmla="*/ 0 w 23"/>
                <a:gd name="T4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12">
                  <a:moveTo>
                    <a:pt x="0" y="0"/>
                  </a:moveTo>
                  <a:cubicBezTo>
                    <a:pt x="0" y="0"/>
                    <a:pt x="2" y="2"/>
                    <a:pt x="4" y="3"/>
                  </a:cubicBezTo>
                  <a:cubicBezTo>
                    <a:pt x="5" y="4"/>
                    <a:pt x="6" y="5"/>
                    <a:pt x="7" y="6"/>
                  </a:cubicBezTo>
                  <a:cubicBezTo>
                    <a:pt x="8" y="6"/>
                    <a:pt x="9" y="6"/>
                    <a:pt x="9" y="7"/>
                  </a:cubicBezTo>
                  <a:cubicBezTo>
                    <a:pt x="10" y="7"/>
                    <a:pt x="11" y="7"/>
                    <a:pt x="12" y="7"/>
                  </a:cubicBezTo>
                  <a:cubicBezTo>
                    <a:pt x="12" y="7"/>
                    <a:pt x="13" y="8"/>
                    <a:pt x="14" y="8"/>
                  </a:cubicBezTo>
                  <a:cubicBezTo>
                    <a:pt x="15" y="8"/>
                    <a:pt x="15" y="8"/>
                    <a:pt x="15" y="8"/>
                  </a:cubicBezTo>
                  <a:cubicBezTo>
                    <a:pt x="16" y="8"/>
                    <a:pt x="16" y="8"/>
                    <a:pt x="16" y="8"/>
                  </a:cubicBezTo>
                  <a:cubicBezTo>
                    <a:pt x="16" y="8"/>
                    <a:pt x="17" y="7"/>
                    <a:pt x="18" y="7"/>
                  </a:cubicBezTo>
                  <a:cubicBezTo>
                    <a:pt x="18" y="7"/>
                    <a:pt x="19" y="7"/>
                    <a:pt x="20" y="6"/>
                  </a:cubicBezTo>
                  <a:cubicBezTo>
                    <a:pt x="20" y="6"/>
                    <a:pt x="21" y="6"/>
                    <a:pt x="21" y="6"/>
                  </a:cubicBezTo>
                  <a:cubicBezTo>
                    <a:pt x="22" y="5"/>
                    <a:pt x="22" y="5"/>
                    <a:pt x="22" y="5"/>
                  </a:cubicBezTo>
                  <a:cubicBezTo>
                    <a:pt x="23" y="4"/>
                    <a:pt x="23" y="4"/>
                    <a:pt x="23" y="4"/>
                  </a:cubicBezTo>
                  <a:cubicBezTo>
                    <a:pt x="23" y="4"/>
                    <a:pt x="23" y="5"/>
                    <a:pt x="23" y="5"/>
                  </a:cubicBezTo>
                  <a:cubicBezTo>
                    <a:pt x="23" y="6"/>
                    <a:pt x="22" y="7"/>
                    <a:pt x="21" y="8"/>
                  </a:cubicBezTo>
                  <a:cubicBezTo>
                    <a:pt x="20" y="9"/>
                    <a:pt x="20" y="9"/>
                    <a:pt x="19" y="10"/>
                  </a:cubicBezTo>
                  <a:cubicBezTo>
                    <a:pt x="18" y="10"/>
                    <a:pt x="18" y="11"/>
                    <a:pt x="17" y="11"/>
                  </a:cubicBezTo>
                  <a:cubicBezTo>
                    <a:pt x="16" y="11"/>
                    <a:pt x="16" y="11"/>
                    <a:pt x="15" y="12"/>
                  </a:cubicBezTo>
                  <a:cubicBezTo>
                    <a:pt x="15" y="12"/>
                    <a:pt x="14" y="12"/>
                    <a:pt x="14" y="12"/>
                  </a:cubicBezTo>
                  <a:cubicBezTo>
                    <a:pt x="13" y="12"/>
                    <a:pt x="12" y="11"/>
                    <a:pt x="10" y="11"/>
                  </a:cubicBezTo>
                  <a:cubicBezTo>
                    <a:pt x="10" y="11"/>
                    <a:pt x="8" y="11"/>
                    <a:pt x="8" y="10"/>
                  </a:cubicBezTo>
                  <a:cubicBezTo>
                    <a:pt x="7" y="10"/>
                    <a:pt x="6" y="9"/>
                    <a:pt x="5" y="8"/>
                  </a:cubicBezTo>
                  <a:cubicBezTo>
                    <a:pt x="5" y="8"/>
                    <a:pt x="4" y="7"/>
                    <a:pt x="3" y="7"/>
                  </a:cubicBezTo>
                  <a:cubicBezTo>
                    <a:pt x="3" y="6"/>
                    <a:pt x="2" y="5"/>
                    <a:pt x="2" y="5"/>
                  </a:cubicBezTo>
                  <a:cubicBezTo>
                    <a:pt x="0" y="2"/>
                    <a:pt x="0" y="0"/>
                    <a:pt x="0" y="0"/>
                  </a:cubicBezTo>
                  <a:close/>
                </a:path>
              </a:pathLst>
            </a:custGeom>
            <a:solidFill>
              <a:srgbClr val="B8AA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6" name="îs1íḍê"/>
            <p:cNvSpPr/>
            <p:nvPr/>
          </p:nvSpPr>
          <p:spPr bwMode="auto">
            <a:xfrm>
              <a:off x="5768976" y="1636713"/>
              <a:ext cx="66675" cy="103188"/>
            </a:xfrm>
            <a:custGeom>
              <a:avLst/>
              <a:gdLst>
                <a:gd name="T0" fmla="*/ 4 w 38"/>
                <a:gd name="T1" fmla="*/ 0 h 60"/>
                <a:gd name="T2" fmla="*/ 36 w 38"/>
                <a:gd name="T3" fmla="*/ 51 h 60"/>
                <a:gd name="T4" fmla="*/ 29 w 38"/>
                <a:gd name="T5" fmla="*/ 58 h 60"/>
                <a:gd name="T6" fmla="*/ 2 w 38"/>
                <a:gd name="T7" fmla="*/ 33 h 60"/>
                <a:gd name="T8" fmla="*/ 4 w 38"/>
                <a:gd name="T9" fmla="*/ 0 h 60"/>
              </a:gdLst>
              <a:ahLst/>
              <a:cxnLst>
                <a:cxn ang="0">
                  <a:pos x="T0" y="T1"/>
                </a:cxn>
                <a:cxn ang="0">
                  <a:pos x="T2" y="T3"/>
                </a:cxn>
                <a:cxn ang="0">
                  <a:pos x="T4" y="T5"/>
                </a:cxn>
                <a:cxn ang="0">
                  <a:pos x="T6" y="T7"/>
                </a:cxn>
                <a:cxn ang="0">
                  <a:pos x="T8" y="T9"/>
                </a:cxn>
              </a:cxnLst>
              <a:rect l="0" t="0" r="r" b="b"/>
              <a:pathLst>
                <a:path w="38" h="60">
                  <a:moveTo>
                    <a:pt x="4" y="0"/>
                  </a:moveTo>
                  <a:cubicBezTo>
                    <a:pt x="4" y="0"/>
                    <a:pt x="26" y="26"/>
                    <a:pt x="36" y="51"/>
                  </a:cubicBezTo>
                  <a:cubicBezTo>
                    <a:pt x="38" y="56"/>
                    <a:pt x="33" y="60"/>
                    <a:pt x="29" y="58"/>
                  </a:cubicBezTo>
                  <a:cubicBezTo>
                    <a:pt x="18" y="52"/>
                    <a:pt x="0" y="41"/>
                    <a:pt x="2" y="33"/>
                  </a:cubicBezTo>
                  <a:cubicBezTo>
                    <a:pt x="3" y="29"/>
                    <a:pt x="4" y="0"/>
                    <a:pt x="4" y="0"/>
                  </a:cubicBezTo>
                  <a:close/>
                </a:path>
              </a:pathLst>
            </a:custGeom>
            <a:solidFill>
              <a:srgbClr val="593F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7" name="ïSlïḓê"/>
            <p:cNvSpPr/>
            <p:nvPr/>
          </p:nvSpPr>
          <p:spPr bwMode="auto">
            <a:xfrm>
              <a:off x="5953126" y="1657350"/>
              <a:ext cx="69850" cy="63500"/>
            </a:xfrm>
            <a:custGeom>
              <a:avLst/>
              <a:gdLst>
                <a:gd name="T0" fmla="*/ 0 w 40"/>
                <a:gd name="T1" fmla="*/ 11 h 37"/>
                <a:gd name="T2" fmla="*/ 7 w 40"/>
                <a:gd name="T3" fmla="*/ 37 h 37"/>
              </a:gdLst>
              <a:ahLst/>
              <a:cxnLst>
                <a:cxn ang="0">
                  <a:pos x="T0" y="T1"/>
                </a:cxn>
                <a:cxn ang="0">
                  <a:pos x="T2" y="T3"/>
                </a:cxn>
              </a:cxnLst>
              <a:rect l="0" t="0" r="r" b="b"/>
              <a:pathLst>
                <a:path w="40" h="37">
                  <a:moveTo>
                    <a:pt x="0" y="11"/>
                  </a:moveTo>
                  <a:cubicBezTo>
                    <a:pt x="7" y="0"/>
                    <a:pt x="40" y="21"/>
                    <a:pt x="7" y="37"/>
                  </a:cubicBezTo>
                </a:path>
              </a:pathLst>
            </a:cu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8" name="íṣḻiḍè"/>
            <p:cNvSpPr/>
            <p:nvPr/>
          </p:nvSpPr>
          <p:spPr bwMode="auto">
            <a:xfrm>
              <a:off x="5878514" y="2009775"/>
              <a:ext cx="71438" cy="119063"/>
            </a:xfrm>
            <a:custGeom>
              <a:avLst/>
              <a:gdLst>
                <a:gd name="T0" fmla="*/ 42 w 42"/>
                <a:gd name="T1" fmla="*/ 0 h 69"/>
                <a:gd name="T2" fmla="*/ 28 w 42"/>
                <a:gd name="T3" fmla="*/ 6 h 69"/>
                <a:gd name="T4" fmla="*/ 15 w 42"/>
                <a:gd name="T5" fmla="*/ 16 h 69"/>
                <a:gd name="T6" fmla="*/ 9 w 42"/>
                <a:gd name="T7" fmla="*/ 22 h 69"/>
                <a:gd name="T8" fmla="*/ 4 w 42"/>
                <a:gd name="T9" fmla="*/ 31 h 69"/>
                <a:gd name="T10" fmla="*/ 1 w 42"/>
                <a:gd name="T11" fmla="*/ 40 h 69"/>
                <a:gd name="T12" fmla="*/ 0 w 42"/>
                <a:gd name="T13" fmla="*/ 49 h 69"/>
                <a:gd name="T14" fmla="*/ 1 w 42"/>
                <a:gd name="T15" fmla="*/ 58 h 69"/>
                <a:gd name="T16" fmla="*/ 3 w 42"/>
                <a:gd name="T17" fmla="*/ 65 h 69"/>
                <a:gd name="T18" fmla="*/ 4 w 42"/>
                <a:gd name="T19" fmla="*/ 68 h 69"/>
                <a:gd name="T20" fmla="*/ 6 w 42"/>
                <a:gd name="T21" fmla="*/ 69 h 69"/>
                <a:gd name="T22" fmla="*/ 7 w 42"/>
                <a:gd name="T23" fmla="*/ 69 h 69"/>
                <a:gd name="T24" fmla="*/ 5 w 42"/>
                <a:gd name="T25" fmla="*/ 64 h 69"/>
                <a:gd name="T26" fmla="*/ 4 w 42"/>
                <a:gd name="T27" fmla="*/ 57 h 69"/>
                <a:gd name="T28" fmla="*/ 4 w 42"/>
                <a:gd name="T29" fmla="*/ 49 h 69"/>
                <a:gd name="T30" fmla="*/ 5 w 42"/>
                <a:gd name="T31" fmla="*/ 41 h 69"/>
                <a:gd name="T32" fmla="*/ 8 w 42"/>
                <a:gd name="T33" fmla="*/ 32 h 69"/>
                <a:gd name="T34" fmla="*/ 29 w 42"/>
                <a:gd name="T35" fmla="*/ 8 h 69"/>
                <a:gd name="T36" fmla="*/ 38 w 42"/>
                <a:gd name="T37" fmla="*/ 2 h 69"/>
                <a:gd name="T38" fmla="*/ 42 w 42"/>
                <a:gd name="T3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69">
                  <a:moveTo>
                    <a:pt x="42" y="0"/>
                  </a:moveTo>
                  <a:cubicBezTo>
                    <a:pt x="42" y="0"/>
                    <a:pt x="36" y="1"/>
                    <a:pt x="28" y="6"/>
                  </a:cubicBezTo>
                  <a:cubicBezTo>
                    <a:pt x="24" y="8"/>
                    <a:pt x="19" y="11"/>
                    <a:pt x="15" y="16"/>
                  </a:cubicBezTo>
                  <a:cubicBezTo>
                    <a:pt x="13" y="18"/>
                    <a:pt x="11" y="20"/>
                    <a:pt x="9" y="22"/>
                  </a:cubicBezTo>
                  <a:cubicBezTo>
                    <a:pt x="7" y="25"/>
                    <a:pt x="5" y="28"/>
                    <a:pt x="4" y="31"/>
                  </a:cubicBezTo>
                  <a:cubicBezTo>
                    <a:pt x="3" y="34"/>
                    <a:pt x="2" y="37"/>
                    <a:pt x="1" y="40"/>
                  </a:cubicBezTo>
                  <a:cubicBezTo>
                    <a:pt x="0" y="43"/>
                    <a:pt x="0" y="46"/>
                    <a:pt x="0" y="49"/>
                  </a:cubicBezTo>
                  <a:cubicBezTo>
                    <a:pt x="0" y="52"/>
                    <a:pt x="1" y="55"/>
                    <a:pt x="1" y="58"/>
                  </a:cubicBezTo>
                  <a:cubicBezTo>
                    <a:pt x="2" y="60"/>
                    <a:pt x="2" y="63"/>
                    <a:pt x="3" y="65"/>
                  </a:cubicBezTo>
                  <a:cubicBezTo>
                    <a:pt x="4" y="66"/>
                    <a:pt x="4" y="67"/>
                    <a:pt x="4" y="68"/>
                  </a:cubicBezTo>
                  <a:cubicBezTo>
                    <a:pt x="5" y="69"/>
                    <a:pt x="6" y="69"/>
                    <a:pt x="6" y="69"/>
                  </a:cubicBezTo>
                  <a:cubicBezTo>
                    <a:pt x="6" y="69"/>
                    <a:pt x="6" y="69"/>
                    <a:pt x="7" y="69"/>
                  </a:cubicBezTo>
                  <a:cubicBezTo>
                    <a:pt x="6" y="67"/>
                    <a:pt x="6" y="66"/>
                    <a:pt x="5" y="64"/>
                  </a:cubicBezTo>
                  <a:cubicBezTo>
                    <a:pt x="5" y="62"/>
                    <a:pt x="4" y="60"/>
                    <a:pt x="4" y="57"/>
                  </a:cubicBezTo>
                  <a:cubicBezTo>
                    <a:pt x="4" y="55"/>
                    <a:pt x="4" y="52"/>
                    <a:pt x="4" y="49"/>
                  </a:cubicBezTo>
                  <a:cubicBezTo>
                    <a:pt x="4" y="46"/>
                    <a:pt x="4" y="44"/>
                    <a:pt x="5" y="41"/>
                  </a:cubicBezTo>
                  <a:cubicBezTo>
                    <a:pt x="5" y="38"/>
                    <a:pt x="7" y="35"/>
                    <a:pt x="8" y="32"/>
                  </a:cubicBezTo>
                  <a:cubicBezTo>
                    <a:pt x="12" y="22"/>
                    <a:pt x="22" y="13"/>
                    <a:pt x="29" y="8"/>
                  </a:cubicBezTo>
                  <a:cubicBezTo>
                    <a:pt x="33" y="5"/>
                    <a:pt x="36" y="3"/>
                    <a:pt x="38" y="2"/>
                  </a:cubicBezTo>
                  <a:cubicBezTo>
                    <a:pt x="41" y="1"/>
                    <a:pt x="42" y="0"/>
                    <a:pt x="42" y="0"/>
                  </a:cubicBezTo>
                </a:path>
              </a:pathLst>
            </a:custGeom>
            <a:solidFill>
              <a:srgbClr val="005888"/>
            </a:solidFill>
            <a:ln>
              <a:noFill/>
            </a:ln>
          </p:spPr>
          <p:txBody>
            <a:bodyPr anchor="ctr">
              <a:noAutofit/>
            </a:bodyPr>
            <a:lstStyle/>
            <a:p>
              <a:pPr lvl="0" algn="ctr">
                <a:buClrTx/>
                <a:buSzTx/>
                <a:buFontTx/>
              </a:pPr>
              <a:endParaRPr sz="2400">
                <a:sym typeface="+mn-ea"/>
              </a:endParaRPr>
            </a:p>
          </p:txBody>
        </p:sp>
        <p:sp>
          <p:nvSpPr>
            <p:cNvPr id="309" name="íŝḻîḍê"/>
            <p:cNvSpPr/>
            <p:nvPr/>
          </p:nvSpPr>
          <p:spPr bwMode="auto">
            <a:xfrm>
              <a:off x="5884864" y="2127250"/>
              <a:ext cx="11113" cy="19050"/>
            </a:xfrm>
            <a:custGeom>
              <a:avLst/>
              <a:gdLst>
                <a:gd name="T0" fmla="*/ 0 w 6"/>
                <a:gd name="T1" fmla="*/ 0 h 11"/>
                <a:gd name="T2" fmla="*/ 2 w 6"/>
                <a:gd name="T3" fmla="*/ 3 h 11"/>
                <a:gd name="T4" fmla="*/ 4 w 6"/>
                <a:gd name="T5" fmla="*/ 7 h 11"/>
                <a:gd name="T6" fmla="*/ 6 w 6"/>
                <a:gd name="T7" fmla="*/ 11 h 11"/>
                <a:gd name="T8" fmla="*/ 4 w 6"/>
                <a:gd name="T9" fmla="*/ 7 h 11"/>
                <a:gd name="T10" fmla="*/ 3 w 6"/>
                <a:gd name="T11" fmla="*/ 1 h 11"/>
                <a:gd name="T12" fmla="*/ 2 w 6"/>
                <a:gd name="T13" fmla="*/ 1 h 11"/>
                <a:gd name="T14" fmla="*/ 0 w 6"/>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1">
                  <a:moveTo>
                    <a:pt x="0" y="0"/>
                  </a:moveTo>
                  <a:cubicBezTo>
                    <a:pt x="1" y="1"/>
                    <a:pt x="1" y="2"/>
                    <a:pt x="2" y="3"/>
                  </a:cubicBezTo>
                  <a:cubicBezTo>
                    <a:pt x="2" y="5"/>
                    <a:pt x="3" y="6"/>
                    <a:pt x="4" y="7"/>
                  </a:cubicBezTo>
                  <a:cubicBezTo>
                    <a:pt x="5" y="10"/>
                    <a:pt x="6" y="11"/>
                    <a:pt x="6" y="11"/>
                  </a:cubicBezTo>
                  <a:cubicBezTo>
                    <a:pt x="6" y="11"/>
                    <a:pt x="5" y="10"/>
                    <a:pt x="4" y="7"/>
                  </a:cubicBezTo>
                  <a:cubicBezTo>
                    <a:pt x="4" y="5"/>
                    <a:pt x="3" y="3"/>
                    <a:pt x="3" y="1"/>
                  </a:cubicBezTo>
                  <a:cubicBezTo>
                    <a:pt x="2" y="1"/>
                    <a:pt x="2" y="1"/>
                    <a:pt x="2" y="1"/>
                  </a:cubicBezTo>
                  <a:cubicBezTo>
                    <a:pt x="2" y="1"/>
                    <a:pt x="1" y="1"/>
                    <a:pt x="0" y="0"/>
                  </a:cubicBezTo>
                </a:path>
              </a:pathLst>
            </a:custGeom>
            <a:solidFill>
              <a:srgbClr val="A148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0" name="íšḻidé"/>
            <p:cNvSpPr/>
            <p:nvPr/>
          </p:nvSpPr>
          <p:spPr bwMode="auto">
            <a:xfrm>
              <a:off x="6370639" y="1573213"/>
              <a:ext cx="150813" cy="149225"/>
            </a:xfrm>
            <a:custGeom>
              <a:avLst/>
              <a:gdLst>
                <a:gd name="T0" fmla="*/ 87 w 87"/>
                <a:gd name="T1" fmla="*/ 63 h 87"/>
                <a:gd name="T2" fmla="*/ 81 w 87"/>
                <a:gd name="T3" fmla="*/ 16 h 87"/>
                <a:gd name="T4" fmla="*/ 2 w 87"/>
                <a:gd name="T5" fmla="*/ 22 h 87"/>
                <a:gd name="T6" fmla="*/ 3 w 87"/>
                <a:gd name="T7" fmla="*/ 73 h 87"/>
                <a:gd name="T8" fmla="*/ 64 w 87"/>
                <a:gd name="T9" fmla="*/ 87 h 87"/>
                <a:gd name="T10" fmla="*/ 87 w 87"/>
                <a:gd name="T11" fmla="*/ 63 h 87"/>
              </a:gdLst>
              <a:ahLst/>
              <a:cxnLst>
                <a:cxn ang="0">
                  <a:pos x="T0" y="T1"/>
                </a:cxn>
                <a:cxn ang="0">
                  <a:pos x="T2" y="T3"/>
                </a:cxn>
                <a:cxn ang="0">
                  <a:pos x="T4" y="T5"/>
                </a:cxn>
                <a:cxn ang="0">
                  <a:pos x="T6" y="T7"/>
                </a:cxn>
                <a:cxn ang="0">
                  <a:pos x="T8" y="T9"/>
                </a:cxn>
                <a:cxn ang="0">
                  <a:pos x="T10" y="T11"/>
                </a:cxn>
              </a:cxnLst>
              <a:rect l="0" t="0" r="r" b="b"/>
              <a:pathLst>
                <a:path w="87" h="87">
                  <a:moveTo>
                    <a:pt x="87" y="63"/>
                  </a:moveTo>
                  <a:cubicBezTo>
                    <a:pt x="86" y="51"/>
                    <a:pt x="85" y="36"/>
                    <a:pt x="81" y="16"/>
                  </a:cubicBezTo>
                  <a:cubicBezTo>
                    <a:pt x="77" y="0"/>
                    <a:pt x="11" y="9"/>
                    <a:pt x="2" y="22"/>
                  </a:cubicBezTo>
                  <a:cubicBezTo>
                    <a:pt x="2" y="22"/>
                    <a:pt x="9" y="61"/>
                    <a:pt x="3" y="73"/>
                  </a:cubicBezTo>
                  <a:cubicBezTo>
                    <a:pt x="0" y="81"/>
                    <a:pt x="38" y="85"/>
                    <a:pt x="64" y="87"/>
                  </a:cubicBezTo>
                  <a:cubicBezTo>
                    <a:pt x="66" y="75"/>
                    <a:pt x="74" y="65"/>
                    <a:pt x="87" y="63"/>
                  </a:cubicBezTo>
                  <a:close/>
                </a:path>
              </a:pathLst>
            </a:cu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1" name="íṡ1íḑè"/>
            <p:cNvSpPr/>
            <p:nvPr/>
          </p:nvSpPr>
          <p:spPr bwMode="auto">
            <a:xfrm>
              <a:off x="6121401" y="1597025"/>
              <a:ext cx="34925" cy="66675"/>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2" name="îŝlîḋe"/>
            <p:cNvSpPr/>
            <p:nvPr/>
          </p:nvSpPr>
          <p:spPr bwMode="auto">
            <a:xfrm>
              <a:off x="6151564" y="1593850"/>
              <a:ext cx="36513" cy="65088"/>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3" name="ïŝlïḓe"/>
            <p:cNvSpPr/>
            <p:nvPr/>
          </p:nvSpPr>
          <p:spPr bwMode="auto">
            <a:xfrm>
              <a:off x="6184901" y="1589088"/>
              <a:ext cx="36513" cy="66675"/>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4" name="ïṣḷiḍè"/>
            <p:cNvSpPr/>
            <p:nvPr/>
          </p:nvSpPr>
          <p:spPr bwMode="auto">
            <a:xfrm>
              <a:off x="6219826" y="1589088"/>
              <a:ext cx="34925" cy="66675"/>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5" name="íšḷidé"/>
            <p:cNvSpPr/>
            <p:nvPr/>
          </p:nvSpPr>
          <p:spPr bwMode="auto">
            <a:xfrm>
              <a:off x="6375401" y="1576388"/>
              <a:ext cx="36513" cy="66675"/>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6" name="išḻîḍè"/>
            <p:cNvSpPr/>
            <p:nvPr/>
          </p:nvSpPr>
          <p:spPr bwMode="auto">
            <a:xfrm>
              <a:off x="6405564" y="1573213"/>
              <a:ext cx="36513" cy="65088"/>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7" name="ïš1íḍé"/>
            <p:cNvSpPr/>
            <p:nvPr/>
          </p:nvSpPr>
          <p:spPr bwMode="auto">
            <a:xfrm>
              <a:off x="6440489" y="1568450"/>
              <a:ext cx="34925" cy="66675"/>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8" name="ïṣľîḓé"/>
            <p:cNvSpPr/>
            <p:nvPr/>
          </p:nvSpPr>
          <p:spPr bwMode="auto">
            <a:xfrm>
              <a:off x="6473826" y="1568450"/>
              <a:ext cx="36513" cy="66675"/>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9" name="îṥlïdè"/>
            <p:cNvSpPr/>
            <p:nvPr/>
          </p:nvSpPr>
          <p:spPr bwMode="auto">
            <a:xfrm>
              <a:off x="5799139" y="2293938"/>
              <a:ext cx="66675" cy="371475"/>
            </a:xfrm>
            <a:custGeom>
              <a:avLst/>
              <a:gdLst>
                <a:gd name="T0" fmla="*/ 0 w 39"/>
                <a:gd name="T1" fmla="*/ 0 h 216"/>
                <a:gd name="T2" fmla="*/ 1 w 39"/>
                <a:gd name="T3" fmla="*/ 2 h 216"/>
                <a:gd name="T4" fmla="*/ 3 w 39"/>
                <a:gd name="T5" fmla="*/ 9 h 216"/>
                <a:gd name="T6" fmla="*/ 10 w 39"/>
                <a:gd name="T7" fmla="*/ 33 h 216"/>
                <a:gd name="T8" fmla="*/ 19 w 39"/>
                <a:gd name="T9" fmla="*/ 68 h 216"/>
                <a:gd name="T10" fmla="*/ 28 w 39"/>
                <a:gd name="T11" fmla="*/ 107 h 216"/>
                <a:gd name="T12" fmla="*/ 35 w 39"/>
                <a:gd name="T13" fmla="*/ 148 h 216"/>
                <a:gd name="T14" fmla="*/ 36 w 39"/>
                <a:gd name="T15" fmla="*/ 183 h 216"/>
                <a:gd name="T16" fmla="*/ 31 w 39"/>
                <a:gd name="T17" fmla="*/ 207 h 216"/>
                <a:gd name="T18" fmla="*/ 27 w 39"/>
                <a:gd name="T19" fmla="*/ 214 h 216"/>
                <a:gd name="T20" fmla="*/ 26 w 39"/>
                <a:gd name="T21" fmla="*/ 216 h 216"/>
                <a:gd name="T22" fmla="*/ 27 w 39"/>
                <a:gd name="T23" fmla="*/ 214 h 216"/>
                <a:gd name="T24" fmla="*/ 31 w 39"/>
                <a:gd name="T25" fmla="*/ 208 h 216"/>
                <a:gd name="T26" fmla="*/ 38 w 39"/>
                <a:gd name="T27" fmla="*/ 183 h 216"/>
                <a:gd name="T28" fmla="*/ 38 w 39"/>
                <a:gd name="T29" fmla="*/ 147 h 216"/>
                <a:gd name="T30" fmla="*/ 32 w 39"/>
                <a:gd name="T31" fmla="*/ 107 h 216"/>
                <a:gd name="T32" fmla="*/ 23 w 39"/>
                <a:gd name="T33" fmla="*/ 67 h 216"/>
                <a:gd name="T34" fmla="*/ 12 w 39"/>
                <a:gd name="T35" fmla="*/ 32 h 216"/>
                <a:gd name="T36" fmla="*/ 4 w 39"/>
                <a:gd name="T37" fmla="*/ 9 h 216"/>
                <a:gd name="T38" fmla="*/ 1 w 39"/>
                <a:gd name="T39" fmla="*/ 2 h 216"/>
                <a:gd name="T40" fmla="*/ 0 w 39"/>
                <a:gd name="T41" fmla="*/ 0 h 216"/>
                <a:gd name="T42" fmla="*/ 0 w 39"/>
                <a:gd name="T43" fmla="*/ 0 h 216"/>
                <a:gd name="T44" fmla="*/ 0 w 39"/>
                <a:gd name="T45" fmla="*/ 0 h 216"/>
                <a:gd name="T46" fmla="*/ 0 w 39"/>
                <a:gd name="T47" fmla="*/ 0 h 216"/>
                <a:gd name="T48" fmla="*/ 0 w 39"/>
                <a:gd name="T49" fmla="*/ 0 h 216"/>
                <a:gd name="T50" fmla="*/ 0 w 39"/>
                <a:gd name="T51" fmla="*/ 0 h 216"/>
                <a:gd name="T52" fmla="*/ 0 w 39"/>
                <a:gd name="T53" fmla="*/ 0 h 216"/>
                <a:gd name="T54" fmla="*/ 0 w 39"/>
                <a:gd name="T55" fmla="*/ 0 h 216"/>
                <a:gd name="T56" fmla="*/ 0 w 39"/>
                <a:gd name="T57"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216">
                  <a:moveTo>
                    <a:pt x="0" y="0"/>
                  </a:moveTo>
                  <a:cubicBezTo>
                    <a:pt x="0" y="0"/>
                    <a:pt x="1" y="1"/>
                    <a:pt x="1" y="2"/>
                  </a:cubicBezTo>
                  <a:cubicBezTo>
                    <a:pt x="1" y="4"/>
                    <a:pt x="2" y="6"/>
                    <a:pt x="3" y="9"/>
                  </a:cubicBezTo>
                  <a:cubicBezTo>
                    <a:pt x="5" y="15"/>
                    <a:pt x="7" y="23"/>
                    <a:pt x="10" y="33"/>
                  </a:cubicBezTo>
                  <a:cubicBezTo>
                    <a:pt x="13" y="43"/>
                    <a:pt x="16" y="55"/>
                    <a:pt x="19" y="68"/>
                  </a:cubicBezTo>
                  <a:cubicBezTo>
                    <a:pt x="22" y="80"/>
                    <a:pt x="26" y="94"/>
                    <a:pt x="28" y="107"/>
                  </a:cubicBezTo>
                  <a:cubicBezTo>
                    <a:pt x="31" y="121"/>
                    <a:pt x="33" y="135"/>
                    <a:pt x="35" y="148"/>
                  </a:cubicBezTo>
                  <a:cubicBezTo>
                    <a:pt x="36" y="161"/>
                    <a:pt x="37" y="173"/>
                    <a:pt x="36" y="183"/>
                  </a:cubicBezTo>
                  <a:cubicBezTo>
                    <a:pt x="35" y="193"/>
                    <a:pt x="33" y="202"/>
                    <a:pt x="31" y="207"/>
                  </a:cubicBezTo>
                  <a:cubicBezTo>
                    <a:pt x="29" y="210"/>
                    <a:pt x="28" y="212"/>
                    <a:pt x="27" y="214"/>
                  </a:cubicBezTo>
                  <a:cubicBezTo>
                    <a:pt x="26" y="215"/>
                    <a:pt x="26" y="216"/>
                    <a:pt x="26" y="216"/>
                  </a:cubicBezTo>
                  <a:cubicBezTo>
                    <a:pt x="26" y="216"/>
                    <a:pt x="26" y="215"/>
                    <a:pt x="27" y="214"/>
                  </a:cubicBezTo>
                  <a:cubicBezTo>
                    <a:pt x="29" y="213"/>
                    <a:pt x="30" y="211"/>
                    <a:pt x="31" y="208"/>
                  </a:cubicBezTo>
                  <a:cubicBezTo>
                    <a:pt x="34" y="202"/>
                    <a:pt x="37" y="194"/>
                    <a:pt x="38" y="183"/>
                  </a:cubicBezTo>
                  <a:cubicBezTo>
                    <a:pt x="39" y="173"/>
                    <a:pt x="39" y="160"/>
                    <a:pt x="38" y="147"/>
                  </a:cubicBezTo>
                  <a:cubicBezTo>
                    <a:pt x="37" y="134"/>
                    <a:pt x="35" y="120"/>
                    <a:pt x="32" y="107"/>
                  </a:cubicBezTo>
                  <a:cubicBezTo>
                    <a:pt x="29" y="93"/>
                    <a:pt x="26" y="79"/>
                    <a:pt x="23" y="67"/>
                  </a:cubicBezTo>
                  <a:cubicBezTo>
                    <a:pt x="19" y="54"/>
                    <a:pt x="15" y="42"/>
                    <a:pt x="12" y="32"/>
                  </a:cubicBezTo>
                  <a:cubicBezTo>
                    <a:pt x="9" y="23"/>
                    <a:pt x="6" y="14"/>
                    <a:pt x="4" y="9"/>
                  </a:cubicBezTo>
                  <a:cubicBezTo>
                    <a:pt x="3" y="6"/>
                    <a:pt x="2" y="4"/>
                    <a:pt x="1" y="2"/>
                  </a:cubicBezTo>
                  <a:cubicBezTo>
                    <a:pt x="1" y="1"/>
                    <a:pt x="0" y="0"/>
                    <a:pt x="0" y="0"/>
                  </a:cubicBezTo>
                  <a:moveTo>
                    <a:pt x="0" y="0"/>
                  </a:moveTo>
                  <a:cubicBezTo>
                    <a:pt x="0" y="0"/>
                    <a:pt x="0" y="0"/>
                    <a:pt x="0" y="0"/>
                  </a:cubicBez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path>
              </a:pathLst>
            </a:custGeom>
            <a:solidFill>
              <a:srgbClr val="A148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20" name="ïśḻîďé"/>
            <p:cNvSpPr/>
            <p:nvPr/>
          </p:nvSpPr>
          <p:spPr bwMode="auto">
            <a:xfrm>
              <a:off x="7097714" y="2316163"/>
              <a:ext cx="742950" cy="355600"/>
            </a:xfrm>
            <a:custGeom>
              <a:avLst/>
              <a:gdLst>
                <a:gd name="T0" fmla="*/ 384 w 431"/>
                <a:gd name="T1" fmla="*/ 112 h 207"/>
                <a:gd name="T2" fmla="*/ 359 w 431"/>
                <a:gd name="T3" fmla="*/ 119 h 207"/>
                <a:gd name="T4" fmla="*/ 311 w 431"/>
                <a:gd name="T5" fmla="*/ 73 h 207"/>
                <a:gd name="T6" fmla="*/ 283 w 431"/>
                <a:gd name="T7" fmla="*/ 82 h 207"/>
                <a:gd name="T8" fmla="*/ 199 w 431"/>
                <a:gd name="T9" fmla="*/ 0 h 207"/>
                <a:gd name="T10" fmla="*/ 118 w 431"/>
                <a:gd name="T11" fmla="*/ 63 h 207"/>
                <a:gd name="T12" fmla="*/ 78 w 431"/>
                <a:gd name="T13" fmla="*/ 51 h 207"/>
                <a:gd name="T14" fmla="*/ 0 w 431"/>
                <a:gd name="T15" fmla="*/ 128 h 207"/>
                <a:gd name="T16" fmla="*/ 53 w 431"/>
                <a:gd name="T17" fmla="*/ 202 h 207"/>
                <a:gd name="T18" fmla="*/ 69 w 431"/>
                <a:gd name="T19" fmla="*/ 206 h 207"/>
                <a:gd name="T20" fmla="*/ 371 w 431"/>
                <a:gd name="T21" fmla="*/ 206 h 207"/>
                <a:gd name="T22" fmla="*/ 384 w 431"/>
                <a:gd name="T23" fmla="*/ 207 h 207"/>
                <a:gd name="T24" fmla="*/ 431 w 431"/>
                <a:gd name="T25" fmla="*/ 160 h 207"/>
                <a:gd name="T26" fmla="*/ 384 w 431"/>
                <a:gd name="T27" fmla="*/ 11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1" h="207">
                  <a:moveTo>
                    <a:pt x="384" y="112"/>
                  </a:moveTo>
                  <a:cubicBezTo>
                    <a:pt x="375" y="112"/>
                    <a:pt x="366" y="115"/>
                    <a:pt x="359" y="119"/>
                  </a:cubicBezTo>
                  <a:cubicBezTo>
                    <a:pt x="358" y="93"/>
                    <a:pt x="337" y="73"/>
                    <a:pt x="311" y="73"/>
                  </a:cubicBezTo>
                  <a:cubicBezTo>
                    <a:pt x="301" y="73"/>
                    <a:pt x="291" y="76"/>
                    <a:pt x="283" y="82"/>
                  </a:cubicBezTo>
                  <a:cubicBezTo>
                    <a:pt x="282" y="36"/>
                    <a:pt x="245" y="0"/>
                    <a:pt x="199" y="0"/>
                  </a:cubicBezTo>
                  <a:cubicBezTo>
                    <a:pt x="160" y="0"/>
                    <a:pt x="128" y="27"/>
                    <a:pt x="118" y="63"/>
                  </a:cubicBezTo>
                  <a:cubicBezTo>
                    <a:pt x="106" y="55"/>
                    <a:pt x="93" y="51"/>
                    <a:pt x="78" y="51"/>
                  </a:cubicBezTo>
                  <a:cubicBezTo>
                    <a:pt x="35" y="51"/>
                    <a:pt x="0" y="86"/>
                    <a:pt x="0" y="128"/>
                  </a:cubicBezTo>
                  <a:cubicBezTo>
                    <a:pt x="0" y="162"/>
                    <a:pt x="22" y="191"/>
                    <a:pt x="53" y="202"/>
                  </a:cubicBezTo>
                  <a:cubicBezTo>
                    <a:pt x="58" y="204"/>
                    <a:pt x="63" y="206"/>
                    <a:pt x="69" y="206"/>
                  </a:cubicBezTo>
                  <a:cubicBezTo>
                    <a:pt x="371" y="206"/>
                    <a:pt x="371" y="206"/>
                    <a:pt x="371" y="206"/>
                  </a:cubicBezTo>
                  <a:cubicBezTo>
                    <a:pt x="375" y="207"/>
                    <a:pt x="379" y="207"/>
                    <a:pt x="384" y="207"/>
                  </a:cubicBezTo>
                  <a:cubicBezTo>
                    <a:pt x="410" y="207"/>
                    <a:pt x="431" y="186"/>
                    <a:pt x="431" y="160"/>
                  </a:cubicBezTo>
                  <a:cubicBezTo>
                    <a:pt x="431" y="133"/>
                    <a:pt x="410" y="112"/>
                    <a:pt x="384" y="112"/>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21" name="îṩļïḑè"/>
            <p:cNvSpPr/>
            <p:nvPr/>
          </p:nvSpPr>
          <p:spPr bwMode="auto">
            <a:xfrm>
              <a:off x="4352926" y="2814638"/>
              <a:ext cx="750888" cy="361950"/>
            </a:xfrm>
            <a:custGeom>
              <a:avLst/>
              <a:gdLst>
                <a:gd name="T0" fmla="*/ 387 w 436"/>
                <a:gd name="T1" fmla="*/ 113 h 210"/>
                <a:gd name="T2" fmla="*/ 362 w 436"/>
                <a:gd name="T3" fmla="*/ 120 h 210"/>
                <a:gd name="T4" fmla="*/ 314 w 436"/>
                <a:gd name="T5" fmla="*/ 73 h 210"/>
                <a:gd name="T6" fmla="*/ 286 w 436"/>
                <a:gd name="T7" fmla="*/ 83 h 210"/>
                <a:gd name="T8" fmla="*/ 201 w 436"/>
                <a:gd name="T9" fmla="*/ 0 h 210"/>
                <a:gd name="T10" fmla="*/ 119 w 436"/>
                <a:gd name="T11" fmla="*/ 63 h 210"/>
                <a:gd name="T12" fmla="*/ 78 w 436"/>
                <a:gd name="T13" fmla="*/ 52 h 210"/>
                <a:gd name="T14" fmla="*/ 0 w 436"/>
                <a:gd name="T15" fmla="*/ 130 h 210"/>
                <a:gd name="T16" fmla="*/ 53 w 436"/>
                <a:gd name="T17" fmla="*/ 204 h 210"/>
                <a:gd name="T18" fmla="*/ 70 w 436"/>
                <a:gd name="T19" fmla="*/ 208 h 210"/>
                <a:gd name="T20" fmla="*/ 375 w 436"/>
                <a:gd name="T21" fmla="*/ 208 h 210"/>
                <a:gd name="T22" fmla="*/ 387 w 436"/>
                <a:gd name="T23" fmla="*/ 210 h 210"/>
                <a:gd name="T24" fmla="*/ 436 w 436"/>
                <a:gd name="T25" fmla="*/ 162 h 210"/>
                <a:gd name="T26" fmla="*/ 387 w 436"/>
                <a:gd name="T27" fmla="*/ 1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6" h="210">
                  <a:moveTo>
                    <a:pt x="387" y="113"/>
                  </a:moveTo>
                  <a:cubicBezTo>
                    <a:pt x="378" y="113"/>
                    <a:pt x="370" y="116"/>
                    <a:pt x="362" y="120"/>
                  </a:cubicBezTo>
                  <a:cubicBezTo>
                    <a:pt x="362" y="94"/>
                    <a:pt x="340" y="73"/>
                    <a:pt x="314" y="73"/>
                  </a:cubicBezTo>
                  <a:cubicBezTo>
                    <a:pt x="304" y="73"/>
                    <a:pt x="294" y="77"/>
                    <a:pt x="286" y="83"/>
                  </a:cubicBezTo>
                  <a:cubicBezTo>
                    <a:pt x="284" y="37"/>
                    <a:pt x="247" y="0"/>
                    <a:pt x="201" y="0"/>
                  </a:cubicBezTo>
                  <a:cubicBezTo>
                    <a:pt x="162" y="0"/>
                    <a:pt x="129" y="27"/>
                    <a:pt x="119" y="63"/>
                  </a:cubicBezTo>
                  <a:cubicBezTo>
                    <a:pt x="107" y="56"/>
                    <a:pt x="93" y="52"/>
                    <a:pt x="78" y="52"/>
                  </a:cubicBezTo>
                  <a:cubicBezTo>
                    <a:pt x="35" y="52"/>
                    <a:pt x="0" y="87"/>
                    <a:pt x="0" y="130"/>
                  </a:cubicBezTo>
                  <a:cubicBezTo>
                    <a:pt x="0" y="164"/>
                    <a:pt x="22" y="193"/>
                    <a:pt x="53" y="204"/>
                  </a:cubicBezTo>
                  <a:cubicBezTo>
                    <a:pt x="58" y="207"/>
                    <a:pt x="64" y="208"/>
                    <a:pt x="70" y="208"/>
                  </a:cubicBezTo>
                  <a:cubicBezTo>
                    <a:pt x="375" y="208"/>
                    <a:pt x="375" y="208"/>
                    <a:pt x="375" y="208"/>
                  </a:cubicBezTo>
                  <a:cubicBezTo>
                    <a:pt x="379" y="209"/>
                    <a:pt x="383" y="210"/>
                    <a:pt x="387" y="210"/>
                  </a:cubicBezTo>
                  <a:cubicBezTo>
                    <a:pt x="414" y="210"/>
                    <a:pt x="436" y="188"/>
                    <a:pt x="436" y="162"/>
                  </a:cubicBezTo>
                  <a:cubicBezTo>
                    <a:pt x="436" y="135"/>
                    <a:pt x="414" y="113"/>
                    <a:pt x="387" y="113"/>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grpSp>
    </p:spTree>
    <p:custDataLst>
      <p:tags r:id="rId1"/>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62940" y="1005840"/>
            <a:ext cx="1426210" cy="368300"/>
          </a:xfrm>
          <a:prstGeom prst="rect">
            <a:avLst/>
          </a:prstGeom>
          <a:noFill/>
        </p:spPr>
        <p:txBody>
          <a:bodyPr wrap="square" rtlCol="0" anchor="t">
            <a:spAutoFit/>
          </a:bodyPr>
          <a:lstStyle/>
          <a:p>
            <a:r>
              <a:rPr lang="zh-CN" altLang="en-US">
                <a:latin typeface="微软雅黑" panose="020B0503020204020204" charset="-122"/>
                <a:ea typeface="微软雅黑" panose="020B0503020204020204" charset="-122"/>
                <a:cs typeface="微软雅黑" panose="020B0503020204020204" charset="-122"/>
              </a:rPr>
              <a:t>防范措施</a:t>
            </a:r>
          </a:p>
        </p:txBody>
      </p:sp>
      <p:sp>
        <p:nvSpPr>
          <p:cNvPr id="2" name="文本框 1"/>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—化学品的存储要求</a:t>
            </a:r>
          </a:p>
        </p:txBody>
      </p:sp>
      <p:sp>
        <p:nvSpPr>
          <p:cNvPr id="3" name="文本框 2"/>
          <p:cNvSpPr txBox="1"/>
          <p:nvPr/>
        </p:nvSpPr>
        <p:spPr>
          <a:xfrm>
            <a:off x="2673985" y="1494790"/>
            <a:ext cx="6043295" cy="3322955"/>
          </a:xfrm>
          <a:prstGeom prst="rect">
            <a:avLst/>
          </a:prstGeom>
          <a:noFill/>
        </p:spPr>
        <p:txBody>
          <a:bodyPr wrap="square" rtlCol="0" anchor="t">
            <a:spAutoFit/>
          </a:bodyPr>
          <a:lstStyle/>
          <a:p>
            <a:pPr marL="342900" indent="-342900">
              <a:lnSpc>
                <a:spcPct val="150000"/>
              </a:lnSpc>
              <a:buFont typeface="Arial" panose="020B0604020202020204" pitchFamily="34" charset="0"/>
              <a:buChar char="•"/>
            </a:pPr>
            <a:r>
              <a:rPr lang="zh-CN" altLang="en-US" sz="1400">
                <a:latin typeface="微软雅黑" panose="020B0503020204020204" charset="-122"/>
                <a:ea typeface="微软雅黑" panose="020B0503020204020204" charset="-122"/>
              </a:rPr>
              <a:t>材料的接收和分发、危险品包装的检查应制定规定（如详细台账等）；</a:t>
            </a:r>
          </a:p>
          <a:p>
            <a:pPr marL="342900" indent="-342900">
              <a:lnSpc>
                <a:spcPct val="150000"/>
              </a:lnSpc>
              <a:buFont typeface="Arial" panose="020B0604020202020204" pitchFamily="34" charset="0"/>
              <a:buChar char="•"/>
            </a:pPr>
            <a:r>
              <a:rPr lang="zh-CN" altLang="en-US" sz="1400">
                <a:latin typeface="微软雅黑" panose="020B0503020204020204" charset="-122"/>
                <a:ea typeface="微软雅黑" panose="020B0503020204020204" charset="-122"/>
              </a:rPr>
              <a:t>应对化学品包装进行严格检查以确保其完整性。泄漏或危险的包装应转移到安全处重新包装或处理。标签应重新加贴，如果需要，需清楚的辨别包装的内容物;</a:t>
            </a:r>
          </a:p>
          <a:p>
            <a:pPr marL="342900" indent="-342900">
              <a:lnSpc>
                <a:spcPct val="150000"/>
              </a:lnSpc>
              <a:buFont typeface="Arial" panose="020B0604020202020204" pitchFamily="34" charset="0"/>
              <a:buChar char="•"/>
            </a:pPr>
            <a:r>
              <a:rPr lang="zh-CN" altLang="en-US" sz="1400">
                <a:latin typeface="微软雅黑" panose="020B0503020204020204" charset="-122"/>
                <a:ea typeface="微软雅黑" panose="020B0503020204020204" charset="-122"/>
              </a:rPr>
              <a:t>打开包装、转移内容物、分配化学试剂或取样均不应在存储危险化学物质的橱柜中或橱柜上操作，除非橱柜具有针对上述目的的特别设计，且启用合适的安全程序和安全防护装备；</a:t>
            </a:r>
          </a:p>
          <a:p>
            <a:pPr marL="342900" indent="-342900">
              <a:lnSpc>
                <a:spcPct val="150000"/>
              </a:lnSpc>
              <a:buFont typeface="Arial" panose="020B0604020202020204" pitchFamily="34" charset="0"/>
              <a:buChar char="•"/>
            </a:pPr>
            <a:r>
              <a:rPr lang="zh-CN" altLang="en-US" sz="1400">
                <a:latin typeface="微软雅黑" panose="020B0503020204020204" charset="-122"/>
                <a:ea typeface="微软雅黑" panose="020B0503020204020204" charset="-122"/>
              </a:rPr>
              <a:t>所有存储的包装物应贴上准确的、易于辨认的标签；</a:t>
            </a:r>
          </a:p>
          <a:p>
            <a:pPr marL="342900" indent="-342900">
              <a:lnSpc>
                <a:spcPct val="150000"/>
              </a:lnSpc>
              <a:buFont typeface="Arial" panose="020B0604020202020204" pitchFamily="34" charset="0"/>
              <a:buChar char="•"/>
            </a:pPr>
            <a:r>
              <a:rPr lang="zh-CN" altLang="en-US" sz="1400">
                <a:latin typeface="微软雅黑" panose="020B0503020204020204" charset="-122"/>
                <a:ea typeface="微软雅黑" panose="020B0503020204020204" charset="-122"/>
              </a:rPr>
              <a:t>独立包装应选择合适的类型和大小，以减少数量，降低处置风险。应该避免使用易碎的或不防溢出的包装；</a:t>
            </a:r>
          </a:p>
        </p:txBody>
      </p:sp>
      <p:grpSp>
        <p:nvGrpSpPr>
          <p:cNvPr id="238" name="iṩlidê"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134620" y="1593850"/>
            <a:ext cx="2520950" cy="3305810"/>
            <a:chOff x="4352926" y="1327150"/>
            <a:chExt cx="3487738" cy="4573588"/>
          </a:xfrm>
        </p:grpSpPr>
        <p:sp>
          <p:nvSpPr>
            <p:cNvPr id="239" name="î$ļîḓé"/>
            <p:cNvSpPr/>
            <p:nvPr/>
          </p:nvSpPr>
          <p:spPr bwMode="auto">
            <a:xfrm>
              <a:off x="4721226" y="5772150"/>
              <a:ext cx="2373313" cy="128588"/>
            </a:xfrm>
            <a:prstGeom prst="ellipse">
              <a:avLst/>
            </a:prstGeom>
            <a:solidFill>
              <a:srgbClr val="BCAE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40" name="îŝḻïḋè"/>
            <p:cNvSpPr/>
            <p:nvPr/>
          </p:nvSpPr>
          <p:spPr bwMode="auto">
            <a:xfrm>
              <a:off x="5043489" y="5473700"/>
              <a:ext cx="1703388" cy="323850"/>
            </a:xfrm>
            <a:custGeom>
              <a:avLst/>
              <a:gdLst>
                <a:gd name="T0" fmla="*/ 988 w 988"/>
                <a:gd name="T1" fmla="*/ 188 h 188"/>
                <a:gd name="T2" fmla="*/ 106 w 988"/>
                <a:gd name="T3" fmla="*/ 188 h 188"/>
                <a:gd name="T4" fmla="*/ 0 w 988"/>
                <a:gd name="T5" fmla="*/ 99 h 188"/>
                <a:gd name="T6" fmla="*/ 0 w 988"/>
                <a:gd name="T7" fmla="*/ 86 h 188"/>
                <a:gd name="T8" fmla="*/ 106 w 988"/>
                <a:gd name="T9" fmla="*/ 0 h 188"/>
                <a:gd name="T10" fmla="*/ 988 w 988"/>
                <a:gd name="T11" fmla="*/ 0 h 188"/>
                <a:gd name="T12" fmla="*/ 963 w 988"/>
                <a:gd name="T13" fmla="*/ 90 h 188"/>
                <a:gd name="T14" fmla="*/ 988 w 988"/>
                <a:gd name="T15" fmla="*/ 188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188">
                  <a:moveTo>
                    <a:pt x="988" y="188"/>
                  </a:moveTo>
                  <a:cubicBezTo>
                    <a:pt x="106" y="188"/>
                    <a:pt x="106" y="188"/>
                    <a:pt x="106" y="188"/>
                  </a:cubicBezTo>
                  <a:cubicBezTo>
                    <a:pt x="51" y="188"/>
                    <a:pt x="0" y="147"/>
                    <a:pt x="0" y="99"/>
                  </a:cubicBezTo>
                  <a:cubicBezTo>
                    <a:pt x="0" y="86"/>
                    <a:pt x="0" y="86"/>
                    <a:pt x="0" y="86"/>
                  </a:cubicBezTo>
                  <a:cubicBezTo>
                    <a:pt x="0" y="39"/>
                    <a:pt x="51" y="0"/>
                    <a:pt x="106" y="0"/>
                  </a:cubicBezTo>
                  <a:cubicBezTo>
                    <a:pt x="988" y="0"/>
                    <a:pt x="988" y="0"/>
                    <a:pt x="988" y="0"/>
                  </a:cubicBezTo>
                  <a:cubicBezTo>
                    <a:pt x="988" y="0"/>
                    <a:pt x="963" y="31"/>
                    <a:pt x="963" y="90"/>
                  </a:cubicBezTo>
                  <a:cubicBezTo>
                    <a:pt x="963" y="157"/>
                    <a:pt x="988" y="188"/>
                    <a:pt x="988" y="188"/>
                  </a:cubicBezTo>
                  <a:close/>
                </a:path>
              </a:pathLst>
            </a:cu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41" name="îŝliḋè"/>
            <p:cNvSpPr/>
            <p:nvPr/>
          </p:nvSpPr>
          <p:spPr bwMode="auto">
            <a:xfrm>
              <a:off x="5808664" y="5487988"/>
              <a:ext cx="955675" cy="315913"/>
            </a:xfrm>
            <a:custGeom>
              <a:avLst/>
              <a:gdLst>
                <a:gd name="T0" fmla="*/ 554 w 554"/>
                <a:gd name="T1" fmla="*/ 184 h 184"/>
                <a:gd name="T2" fmla="*/ 0 w 554"/>
                <a:gd name="T3" fmla="*/ 184 h 184"/>
                <a:gd name="T4" fmla="*/ 0 w 554"/>
                <a:gd name="T5" fmla="*/ 0 h 184"/>
                <a:gd name="T6" fmla="*/ 554 w 554"/>
                <a:gd name="T7" fmla="*/ 0 h 184"/>
                <a:gd name="T8" fmla="*/ 529 w 554"/>
                <a:gd name="T9" fmla="*/ 88 h 184"/>
                <a:gd name="T10" fmla="*/ 554 w 554"/>
                <a:gd name="T11" fmla="*/ 184 h 184"/>
              </a:gdLst>
              <a:ahLst/>
              <a:cxnLst>
                <a:cxn ang="0">
                  <a:pos x="T0" y="T1"/>
                </a:cxn>
                <a:cxn ang="0">
                  <a:pos x="T2" y="T3"/>
                </a:cxn>
                <a:cxn ang="0">
                  <a:pos x="T4" y="T5"/>
                </a:cxn>
                <a:cxn ang="0">
                  <a:pos x="T6" y="T7"/>
                </a:cxn>
                <a:cxn ang="0">
                  <a:pos x="T8" y="T9"/>
                </a:cxn>
                <a:cxn ang="0">
                  <a:pos x="T10" y="T11"/>
                </a:cxn>
              </a:cxnLst>
              <a:rect l="0" t="0" r="r" b="b"/>
              <a:pathLst>
                <a:path w="554" h="184">
                  <a:moveTo>
                    <a:pt x="554" y="184"/>
                  </a:moveTo>
                  <a:cubicBezTo>
                    <a:pt x="0" y="184"/>
                    <a:pt x="0" y="184"/>
                    <a:pt x="0" y="184"/>
                  </a:cubicBezTo>
                  <a:cubicBezTo>
                    <a:pt x="0" y="0"/>
                    <a:pt x="0" y="0"/>
                    <a:pt x="0" y="0"/>
                  </a:cubicBezTo>
                  <a:cubicBezTo>
                    <a:pt x="554" y="0"/>
                    <a:pt x="554" y="0"/>
                    <a:pt x="554" y="0"/>
                  </a:cubicBezTo>
                  <a:cubicBezTo>
                    <a:pt x="554" y="0"/>
                    <a:pt x="529" y="29"/>
                    <a:pt x="529" y="88"/>
                  </a:cubicBezTo>
                  <a:cubicBezTo>
                    <a:pt x="529" y="155"/>
                    <a:pt x="554" y="184"/>
                    <a:pt x="554" y="184"/>
                  </a:cubicBezTo>
                  <a:close/>
                </a:path>
              </a:pathLst>
            </a:custGeom>
            <a:solidFill>
              <a:srgbClr val="F0F0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46" name="íŝľïḍê"/>
            <p:cNvSpPr/>
            <p:nvPr/>
          </p:nvSpPr>
          <p:spPr bwMode="auto">
            <a:xfrm>
              <a:off x="5072064" y="5472113"/>
              <a:ext cx="196850" cy="330200"/>
            </a:xfrm>
            <a:custGeom>
              <a:avLst/>
              <a:gdLst>
                <a:gd name="T0" fmla="*/ 107 w 115"/>
                <a:gd name="T1" fmla="*/ 192 h 192"/>
                <a:gd name="T2" fmla="*/ 0 w 115"/>
                <a:gd name="T3" fmla="*/ 102 h 192"/>
                <a:gd name="T4" fmla="*/ 0 w 115"/>
                <a:gd name="T5" fmla="*/ 90 h 192"/>
                <a:gd name="T6" fmla="*/ 31 w 115"/>
                <a:gd name="T7" fmla="*/ 25 h 192"/>
                <a:gd name="T8" fmla="*/ 107 w 115"/>
                <a:gd name="T9" fmla="*/ 0 h 192"/>
                <a:gd name="T10" fmla="*/ 114 w 115"/>
                <a:gd name="T11" fmla="*/ 7 h 192"/>
                <a:gd name="T12" fmla="*/ 108 w 115"/>
                <a:gd name="T13" fmla="*/ 13 h 192"/>
                <a:gd name="T14" fmla="*/ 16 w 115"/>
                <a:gd name="T15" fmla="*/ 90 h 192"/>
                <a:gd name="T16" fmla="*/ 16 w 115"/>
                <a:gd name="T17" fmla="*/ 102 h 192"/>
                <a:gd name="T18" fmla="*/ 107 w 115"/>
                <a:gd name="T19" fmla="*/ 179 h 192"/>
                <a:gd name="T20" fmla="*/ 115 w 115"/>
                <a:gd name="T21" fmla="*/ 185 h 192"/>
                <a:gd name="T22" fmla="*/ 107 w 115"/>
                <a:gd name="T23"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92">
                  <a:moveTo>
                    <a:pt x="107" y="192"/>
                  </a:moveTo>
                  <a:cubicBezTo>
                    <a:pt x="46" y="192"/>
                    <a:pt x="0" y="152"/>
                    <a:pt x="0" y="102"/>
                  </a:cubicBezTo>
                  <a:cubicBezTo>
                    <a:pt x="0" y="90"/>
                    <a:pt x="0" y="90"/>
                    <a:pt x="0" y="90"/>
                  </a:cubicBezTo>
                  <a:cubicBezTo>
                    <a:pt x="0" y="65"/>
                    <a:pt x="10" y="42"/>
                    <a:pt x="31" y="25"/>
                  </a:cubicBezTo>
                  <a:cubicBezTo>
                    <a:pt x="52" y="9"/>
                    <a:pt x="78" y="0"/>
                    <a:pt x="107" y="0"/>
                  </a:cubicBezTo>
                  <a:cubicBezTo>
                    <a:pt x="111" y="0"/>
                    <a:pt x="114" y="3"/>
                    <a:pt x="114" y="7"/>
                  </a:cubicBezTo>
                  <a:cubicBezTo>
                    <a:pt x="114" y="10"/>
                    <a:pt x="112" y="13"/>
                    <a:pt x="108" y="13"/>
                  </a:cubicBezTo>
                  <a:cubicBezTo>
                    <a:pt x="55" y="13"/>
                    <a:pt x="16" y="47"/>
                    <a:pt x="16" y="90"/>
                  </a:cubicBezTo>
                  <a:cubicBezTo>
                    <a:pt x="16" y="102"/>
                    <a:pt x="16" y="102"/>
                    <a:pt x="16" y="102"/>
                  </a:cubicBezTo>
                  <a:cubicBezTo>
                    <a:pt x="16" y="145"/>
                    <a:pt x="55" y="179"/>
                    <a:pt x="107" y="179"/>
                  </a:cubicBezTo>
                  <a:cubicBezTo>
                    <a:pt x="111" y="179"/>
                    <a:pt x="115" y="182"/>
                    <a:pt x="115" y="185"/>
                  </a:cubicBezTo>
                  <a:cubicBezTo>
                    <a:pt x="115" y="189"/>
                    <a:pt x="111" y="192"/>
                    <a:pt x="107" y="192"/>
                  </a:cubicBezTo>
                  <a:close/>
                </a:path>
              </a:pathLst>
            </a:custGeom>
            <a:solidFill>
              <a:srgbClr val="4A6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47" name="ïṥliḑê"/>
            <p:cNvSpPr/>
            <p:nvPr/>
          </p:nvSpPr>
          <p:spPr bwMode="auto">
            <a:xfrm>
              <a:off x="5022851" y="5461000"/>
              <a:ext cx="1751013" cy="350838"/>
            </a:xfrm>
            <a:custGeom>
              <a:avLst/>
              <a:gdLst>
                <a:gd name="T0" fmla="*/ 1016 w 1016"/>
                <a:gd name="T1" fmla="*/ 204 h 204"/>
                <a:gd name="T2" fmla="*/ 116 w 1016"/>
                <a:gd name="T3" fmla="*/ 204 h 204"/>
                <a:gd name="T4" fmla="*/ 0 w 1016"/>
                <a:gd name="T5" fmla="*/ 107 h 204"/>
                <a:gd name="T6" fmla="*/ 0 w 1016"/>
                <a:gd name="T7" fmla="*/ 94 h 204"/>
                <a:gd name="T8" fmla="*/ 116 w 1016"/>
                <a:gd name="T9" fmla="*/ 0 h 204"/>
                <a:gd name="T10" fmla="*/ 1016 w 1016"/>
                <a:gd name="T11" fmla="*/ 0 h 204"/>
                <a:gd name="T12" fmla="*/ 1016 w 1016"/>
                <a:gd name="T13" fmla="*/ 20 h 204"/>
                <a:gd name="T14" fmla="*/ 116 w 1016"/>
                <a:gd name="T15" fmla="*/ 20 h 204"/>
                <a:gd name="T16" fmla="*/ 28 w 1016"/>
                <a:gd name="T17" fmla="*/ 94 h 204"/>
                <a:gd name="T18" fmla="*/ 28 w 1016"/>
                <a:gd name="T19" fmla="*/ 107 h 204"/>
                <a:gd name="T20" fmla="*/ 116 w 1016"/>
                <a:gd name="T21" fmla="*/ 184 h 204"/>
                <a:gd name="T22" fmla="*/ 1016 w 1016"/>
                <a:gd name="T23" fmla="*/ 184 h 204"/>
                <a:gd name="T24" fmla="*/ 1016 w 1016"/>
                <a:gd name="T25"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6" h="204">
                  <a:moveTo>
                    <a:pt x="1016" y="204"/>
                  </a:moveTo>
                  <a:cubicBezTo>
                    <a:pt x="116" y="204"/>
                    <a:pt x="116" y="204"/>
                    <a:pt x="116" y="204"/>
                  </a:cubicBezTo>
                  <a:cubicBezTo>
                    <a:pt x="54" y="204"/>
                    <a:pt x="0" y="162"/>
                    <a:pt x="0" y="107"/>
                  </a:cubicBezTo>
                  <a:cubicBezTo>
                    <a:pt x="0" y="94"/>
                    <a:pt x="0" y="94"/>
                    <a:pt x="0" y="94"/>
                  </a:cubicBezTo>
                  <a:cubicBezTo>
                    <a:pt x="0" y="42"/>
                    <a:pt x="53" y="0"/>
                    <a:pt x="116" y="0"/>
                  </a:cubicBezTo>
                  <a:cubicBezTo>
                    <a:pt x="1016" y="0"/>
                    <a:pt x="1016" y="0"/>
                    <a:pt x="1016" y="0"/>
                  </a:cubicBezTo>
                  <a:cubicBezTo>
                    <a:pt x="1016" y="20"/>
                    <a:pt x="1016" y="20"/>
                    <a:pt x="1016" y="20"/>
                  </a:cubicBezTo>
                  <a:cubicBezTo>
                    <a:pt x="116" y="20"/>
                    <a:pt x="116" y="20"/>
                    <a:pt x="116" y="20"/>
                  </a:cubicBezTo>
                  <a:cubicBezTo>
                    <a:pt x="67" y="20"/>
                    <a:pt x="28" y="54"/>
                    <a:pt x="28" y="94"/>
                  </a:cubicBezTo>
                  <a:cubicBezTo>
                    <a:pt x="28" y="107"/>
                    <a:pt x="28" y="107"/>
                    <a:pt x="28" y="107"/>
                  </a:cubicBezTo>
                  <a:cubicBezTo>
                    <a:pt x="28" y="149"/>
                    <a:pt x="68" y="184"/>
                    <a:pt x="116" y="184"/>
                  </a:cubicBezTo>
                  <a:cubicBezTo>
                    <a:pt x="1016" y="184"/>
                    <a:pt x="1016" y="184"/>
                    <a:pt x="1016" y="184"/>
                  </a:cubicBezTo>
                  <a:lnTo>
                    <a:pt x="1016" y="204"/>
                  </a:lnTo>
                  <a:close/>
                </a:path>
              </a:pathLst>
            </a:custGeom>
            <a:solidFill>
              <a:srgbClr val="593F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48" name="íṥļîdê"/>
            <p:cNvSpPr/>
            <p:nvPr/>
          </p:nvSpPr>
          <p:spPr bwMode="auto">
            <a:xfrm>
              <a:off x="5278439" y="4264025"/>
              <a:ext cx="1125538" cy="239713"/>
            </a:xfrm>
            <a:custGeom>
              <a:avLst/>
              <a:gdLst>
                <a:gd name="T0" fmla="*/ 653 w 653"/>
                <a:gd name="T1" fmla="*/ 140 h 140"/>
                <a:gd name="T2" fmla="*/ 76 w 653"/>
                <a:gd name="T3" fmla="*/ 140 h 140"/>
                <a:gd name="T4" fmla="*/ 0 w 653"/>
                <a:gd name="T5" fmla="*/ 71 h 140"/>
                <a:gd name="T6" fmla="*/ 0 w 653"/>
                <a:gd name="T7" fmla="*/ 61 h 140"/>
                <a:gd name="T8" fmla="*/ 76 w 653"/>
                <a:gd name="T9" fmla="*/ 0 h 140"/>
                <a:gd name="T10" fmla="*/ 653 w 653"/>
                <a:gd name="T11" fmla="*/ 0 h 140"/>
                <a:gd name="T12" fmla="*/ 634 w 653"/>
                <a:gd name="T13" fmla="*/ 67 h 140"/>
                <a:gd name="T14" fmla="*/ 653 w 653"/>
                <a:gd name="T15" fmla="*/ 14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3" h="140">
                  <a:moveTo>
                    <a:pt x="653" y="140"/>
                  </a:moveTo>
                  <a:cubicBezTo>
                    <a:pt x="76" y="140"/>
                    <a:pt x="76" y="140"/>
                    <a:pt x="76" y="140"/>
                  </a:cubicBezTo>
                  <a:cubicBezTo>
                    <a:pt x="35" y="140"/>
                    <a:pt x="0" y="106"/>
                    <a:pt x="0" y="71"/>
                  </a:cubicBezTo>
                  <a:cubicBezTo>
                    <a:pt x="0" y="61"/>
                    <a:pt x="0" y="61"/>
                    <a:pt x="0" y="61"/>
                  </a:cubicBezTo>
                  <a:cubicBezTo>
                    <a:pt x="0" y="25"/>
                    <a:pt x="35" y="0"/>
                    <a:pt x="76" y="0"/>
                  </a:cubicBezTo>
                  <a:cubicBezTo>
                    <a:pt x="653" y="0"/>
                    <a:pt x="653" y="0"/>
                    <a:pt x="653" y="0"/>
                  </a:cubicBezTo>
                  <a:cubicBezTo>
                    <a:pt x="653" y="0"/>
                    <a:pt x="634" y="23"/>
                    <a:pt x="634" y="67"/>
                  </a:cubicBezTo>
                  <a:cubicBezTo>
                    <a:pt x="634" y="117"/>
                    <a:pt x="653" y="140"/>
                    <a:pt x="653" y="140"/>
                  </a:cubicBezTo>
                  <a:close/>
                </a:path>
              </a:pathLst>
            </a:cu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49" name="isļîďè"/>
            <p:cNvSpPr/>
            <p:nvPr/>
          </p:nvSpPr>
          <p:spPr bwMode="auto">
            <a:xfrm>
              <a:off x="5622926" y="4264025"/>
              <a:ext cx="792163" cy="239713"/>
            </a:xfrm>
            <a:custGeom>
              <a:avLst/>
              <a:gdLst>
                <a:gd name="T0" fmla="*/ 460 w 460"/>
                <a:gd name="T1" fmla="*/ 140 h 140"/>
                <a:gd name="T2" fmla="*/ 0 w 460"/>
                <a:gd name="T3" fmla="*/ 140 h 140"/>
                <a:gd name="T4" fmla="*/ 0 w 460"/>
                <a:gd name="T5" fmla="*/ 0 h 140"/>
                <a:gd name="T6" fmla="*/ 460 w 460"/>
                <a:gd name="T7" fmla="*/ 0 h 140"/>
                <a:gd name="T8" fmla="*/ 442 w 460"/>
                <a:gd name="T9" fmla="*/ 67 h 140"/>
                <a:gd name="T10" fmla="*/ 460 w 460"/>
                <a:gd name="T11" fmla="*/ 140 h 140"/>
              </a:gdLst>
              <a:ahLst/>
              <a:cxnLst>
                <a:cxn ang="0">
                  <a:pos x="T0" y="T1"/>
                </a:cxn>
                <a:cxn ang="0">
                  <a:pos x="T2" y="T3"/>
                </a:cxn>
                <a:cxn ang="0">
                  <a:pos x="T4" y="T5"/>
                </a:cxn>
                <a:cxn ang="0">
                  <a:pos x="T6" y="T7"/>
                </a:cxn>
                <a:cxn ang="0">
                  <a:pos x="T8" y="T9"/>
                </a:cxn>
                <a:cxn ang="0">
                  <a:pos x="T10" y="T11"/>
                </a:cxn>
              </a:cxnLst>
              <a:rect l="0" t="0" r="r" b="b"/>
              <a:pathLst>
                <a:path w="460" h="140">
                  <a:moveTo>
                    <a:pt x="460" y="140"/>
                  </a:moveTo>
                  <a:cubicBezTo>
                    <a:pt x="0" y="140"/>
                    <a:pt x="0" y="140"/>
                    <a:pt x="0" y="140"/>
                  </a:cubicBezTo>
                  <a:cubicBezTo>
                    <a:pt x="0" y="0"/>
                    <a:pt x="0" y="0"/>
                    <a:pt x="0" y="0"/>
                  </a:cubicBezTo>
                  <a:cubicBezTo>
                    <a:pt x="460" y="0"/>
                    <a:pt x="460" y="0"/>
                    <a:pt x="460" y="0"/>
                  </a:cubicBezTo>
                  <a:cubicBezTo>
                    <a:pt x="460" y="0"/>
                    <a:pt x="442" y="23"/>
                    <a:pt x="442" y="67"/>
                  </a:cubicBezTo>
                  <a:cubicBezTo>
                    <a:pt x="442" y="117"/>
                    <a:pt x="460" y="140"/>
                    <a:pt x="460" y="140"/>
                  </a:cubicBezTo>
                  <a:close/>
                </a:path>
              </a:pathLst>
            </a:custGeom>
            <a:solidFill>
              <a:srgbClr val="F0F0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0" name="îṡ1iďe"/>
            <p:cNvSpPr/>
            <p:nvPr/>
          </p:nvSpPr>
          <p:spPr bwMode="auto">
            <a:xfrm>
              <a:off x="5292726" y="4254500"/>
              <a:ext cx="147638" cy="247650"/>
            </a:xfrm>
            <a:custGeom>
              <a:avLst/>
              <a:gdLst>
                <a:gd name="T0" fmla="*/ 81 w 86"/>
                <a:gd name="T1" fmla="*/ 144 h 144"/>
                <a:gd name="T2" fmla="*/ 0 w 86"/>
                <a:gd name="T3" fmla="*/ 77 h 144"/>
                <a:gd name="T4" fmla="*/ 0 w 86"/>
                <a:gd name="T5" fmla="*/ 67 h 144"/>
                <a:gd name="T6" fmla="*/ 24 w 86"/>
                <a:gd name="T7" fmla="*/ 19 h 144"/>
                <a:gd name="T8" fmla="*/ 81 w 86"/>
                <a:gd name="T9" fmla="*/ 0 h 144"/>
                <a:gd name="T10" fmla="*/ 86 w 86"/>
                <a:gd name="T11" fmla="*/ 5 h 144"/>
                <a:gd name="T12" fmla="*/ 79 w 86"/>
                <a:gd name="T13" fmla="*/ 10 h 144"/>
                <a:gd name="T14" fmla="*/ 8 w 86"/>
                <a:gd name="T15" fmla="*/ 67 h 144"/>
                <a:gd name="T16" fmla="*/ 8 w 86"/>
                <a:gd name="T17" fmla="*/ 77 h 144"/>
                <a:gd name="T18" fmla="*/ 79 w 86"/>
                <a:gd name="T19" fmla="*/ 134 h 144"/>
                <a:gd name="T20" fmla="*/ 85 w 86"/>
                <a:gd name="T21" fmla="*/ 139 h 144"/>
                <a:gd name="T22" fmla="*/ 81 w 86"/>
                <a:gd name="T2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144">
                  <a:moveTo>
                    <a:pt x="81" y="144"/>
                  </a:moveTo>
                  <a:cubicBezTo>
                    <a:pt x="35" y="144"/>
                    <a:pt x="0" y="115"/>
                    <a:pt x="0" y="77"/>
                  </a:cubicBezTo>
                  <a:cubicBezTo>
                    <a:pt x="0" y="67"/>
                    <a:pt x="0" y="67"/>
                    <a:pt x="0" y="67"/>
                  </a:cubicBezTo>
                  <a:cubicBezTo>
                    <a:pt x="0" y="49"/>
                    <a:pt x="8" y="32"/>
                    <a:pt x="24" y="19"/>
                  </a:cubicBezTo>
                  <a:cubicBezTo>
                    <a:pt x="39" y="7"/>
                    <a:pt x="59" y="0"/>
                    <a:pt x="81" y="0"/>
                  </a:cubicBezTo>
                  <a:cubicBezTo>
                    <a:pt x="84" y="0"/>
                    <a:pt x="86" y="3"/>
                    <a:pt x="86" y="5"/>
                  </a:cubicBezTo>
                  <a:cubicBezTo>
                    <a:pt x="86" y="8"/>
                    <a:pt x="82" y="10"/>
                    <a:pt x="79" y="10"/>
                  </a:cubicBezTo>
                  <a:cubicBezTo>
                    <a:pt x="40" y="10"/>
                    <a:pt x="8" y="35"/>
                    <a:pt x="8" y="67"/>
                  </a:cubicBezTo>
                  <a:cubicBezTo>
                    <a:pt x="8" y="77"/>
                    <a:pt x="8" y="77"/>
                    <a:pt x="8" y="77"/>
                  </a:cubicBezTo>
                  <a:cubicBezTo>
                    <a:pt x="8" y="109"/>
                    <a:pt x="40" y="134"/>
                    <a:pt x="79" y="134"/>
                  </a:cubicBezTo>
                  <a:cubicBezTo>
                    <a:pt x="82" y="134"/>
                    <a:pt x="85" y="136"/>
                    <a:pt x="85" y="139"/>
                  </a:cubicBezTo>
                  <a:cubicBezTo>
                    <a:pt x="85" y="142"/>
                    <a:pt x="84" y="144"/>
                    <a:pt x="81" y="144"/>
                  </a:cubicBezTo>
                  <a:close/>
                </a:path>
              </a:pathLst>
            </a:custGeom>
            <a:solidFill>
              <a:srgbClr val="4A6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1" name="ïṡ1îḓé"/>
            <p:cNvSpPr/>
            <p:nvPr/>
          </p:nvSpPr>
          <p:spPr bwMode="auto">
            <a:xfrm>
              <a:off x="5264151" y="4243388"/>
              <a:ext cx="1158875" cy="268288"/>
            </a:xfrm>
            <a:custGeom>
              <a:avLst/>
              <a:gdLst>
                <a:gd name="T0" fmla="*/ 672 w 672"/>
                <a:gd name="T1" fmla="*/ 156 h 156"/>
                <a:gd name="T2" fmla="*/ 82 w 672"/>
                <a:gd name="T3" fmla="*/ 156 h 156"/>
                <a:gd name="T4" fmla="*/ 0 w 672"/>
                <a:gd name="T5" fmla="*/ 83 h 156"/>
                <a:gd name="T6" fmla="*/ 0 w 672"/>
                <a:gd name="T7" fmla="*/ 73 h 156"/>
                <a:gd name="T8" fmla="*/ 82 w 672"/>
                <a:gd name="T9" fmla="*/ 0 h 156"/>
                <a:gd name="T10" fmla="*/ 672 w 672"/>
                <a:gd name="T11" fmla="*/ 0 h 156"/>
                <a:gd name="T12" fmla="*/ 672 w 672"/>
                <a:gd name="T13" fmla="*/ 16 h 156"/>
                <a:gd name="T14" fmla="*/ 82 w 672"/>
                <a:gd name="T15" fmla="*/ 16 h 156"/>
                <a:gd name="T16" fmla="*/ 16 w 672"/>
                <a:gd name="T17" fmla="*/ 73 h 156"/>
                <a:gd name="T18" fmla="*/ 16 w 672"/>
                <a:gd name="T19" fmla="*/ 83 h 156"/>
                <a:gd name="T20" fmla="*/ 82 w 672"/>
                <a:gd name="T21" fmla="*/ 144 h 156"/>
                <a:gd name="T22" fmla="*/ 672 w 672"/>
                <a:gd name="T23" fmla="*/ 144 h 156"/>
                <a:gd name="T24" fmla="*/ 672 w 672"/>
                <a:gd name="T2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2" h="156">
                  <a:moveTo>
                    <a:pt x="672" y="156"/>
                  </a:moveTo>
                  <a:cubicBezTo>
                    <a:pt x="82" y="156"/>
                    <a:pt x="82" y="156"/>
                    <a:pt x="82" y="156"/>
                  </a:cubicBezTo>
                  <a:cubicBezTo>
                    <a:pt x="36" y="156"/>
                    <a:pt x="0" y="123"/>
                    <a:pt x="0" y="83"/>
                  </a:cubicBezTo>
                  <a:cubicBezTo>
                    <a:pt x="0" y="73"/>
                    <a:pt x="0" y="73"/>
                    <a:pt x="0" y="73"/>
                  </a:cubicBezTo>
                  <a:cubicBezTo>
                    <a:pt x="0" y="33"/>
                    <a:pt x="35" y="0"/>
                    <a:pt x="82" y="0"/>
                  </a:cubicBezTo>
                  <a:cubicBezTo>
                    <a:pt x="672" y="0"/>
                    <a:pt x="672" y="0"/>
                    <a:pt x="672" y="0"/>
                  </a:cubicBezTo>
                  <a:cubicBezTo>
                    <a:pt x="672" y="16"/>
                    <a:pt x="672" y="16"/>
                    <a:pt x="672" y="16"/>
                  </a:cubicBezTo>
                  <a:cubicBezTo>
                    <a:pt x="82" y="16"/>
                    <a:pt x="82" y="16"/>
                    <a:pt x="82" y="16"/>
                  </a:cubicBezTo>
                  <a:cubicBezTo>
                    <a:pt x="46" y="16"/>
                    <a:pt x="16" y="43"/>
                    <a:pt x="16" y="73"/>
                  </a:cubicBezTo>
                  <a:cubicBezTo>
                    <a:pt x="16" y="83"/>
                    <a:pt x="16" y="83"/>
                    <a:pt x="16" y="83"/>
                  </a:cubicBezTo>
                  <a:cubicBezTo>
                    <a:pt x="16" y="114"/>
                    <a:pt x="47" y="144"/>
                    <a:pt x="82" y="144"/>
                  </a:cubicBezTo>
                  <a:cubicBezTo>
                    <a:pt x="672" y="144"/>
                    <a:pt x="672" y="144"/>
                    <a:pt x="672" y="144"/>
                  </a:cubicBezTo>
                  <a:lnTo>
                    <a:pt x="672" y="156"/>
                  </a:lnTo>
                  <a:close/>
                </a:path>
              </a:pathLst>
            </a:custGeom>
            <a:solidFill>
              <a:srgbClr val="92A0B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2" name="íṧḷîḓe"/>
            <p:cNvSpPr/>
            <p:nvPr/>
          </p:nvSpPr>
          <p:spPr bwMode="auto">
            <a:xfrm>
              <a:off x="5133976" y="4697413"/>
              <a:ext cx="1662113" cy="254000"/>
            </a:xfrm>
            <a:custGeom>
              <a:avLst/>
              <a:gdLst>
                <a:gd name="T0" fmla="*/ 965 w 965"/>
                <a:gd name="T1" fmla="*/ 148 h 148"/>
                <a:gd name="T2" fmla="*/ 73 w 965"/>
                <a:gd name="T3" fmla="*/ 148 h 148"/>
                <a:gd name="T4" fmla="*/ 0 w 965"/>
                <a:gd name="T5" fmla="*/ 77 h 148"/>
                <a:gd name="T6" fmla="*/ 0 w 965"/>
                <a:gd name="T7" fmla="*/ 67 h 148"/>
                <a:gd name="T8" fmla="*/ 73 w 965"/>
                <a:gd name="T9" fmla="*/ 0 h 148"/>
                <a:gd name="T10" fmla="*/ 965 w 965"/>
                <a:gd name="T11" fmla="*/ 0 h 148"/>
                <a:gd name="T12" fmla="*/ 946 w 965"/>
                <a:gd name="T13" fmla="*/ 71 h 148"/>
                <a:gd name="T14" fmla="*/ 965 w 965"/>
                <a:gd name="T15" fmla="*/ 148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5" h="148">
                  <a:moveTo>
                    <a:pt x="965" y="148"/>
                  </a:moveTo>
                  <a:cubicBezTo>
                    <a:pt x="73" y="148"/>
                    <a:pt x="73" y="148"/>
                    <a:pt x="73" y="148"/>
                  </a:cubicBezTo>
                  <a:cubicBezTo>
                    <a:pt x="31" y="148"/>
                    <a:pt x="0" y="114"/>
                    <a:pt x="0" y="77"/>
                  </a:cubicBezTo>
                  <a:cubicBezTo>
                    <a:pt x="0" y="67"/>
                    <a:pt x="0" y="67"/>
                    <a:pt x="0" y="67"/>
                  </a:cubicBezTo>
                  <a:cubicBezTo>
                    <a:pt x="0" y="30"/>
                    <a:pt x="31" y="0"/>
                    <a:pt x="73" y="0"/>
                  </a:cubicBezTo>
                  <a:cubicBezTo>
                    <a:pt x="965" y="0"/>
                    <a:pt x="965" y="0"/>
                    <a:pt x="965" y="0"/>
                  </a:cubicBezTo>
                  <a:cubicBezTo>
                    <a:pt x="965" y="0"/>
                    <a:pt x="946" y="25"/>
                    <a:pt x="946" y="71"/>
                  </a:cubicBezTo>
                  <a:cubicBezTo>
                    <a:pt x="946" y="123"/>
                    <a:pt x="965" y="148"/>
                    <a:pt x="965" y="148"/>
                  </a:cubicBezTo>
                  <a:close/>
                </a:path>
              </a:pathLst>
            </a:cu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3" name="íś1iḍé"/>
            <p:cNvSpPr/>
            <p:nvPr/>
          </p:nvSpPr>
          <p:spPr bwMode="auto">
            <a:xfrm>
              <a:off x="5675314" y="4702175"/>
              <a:ext cx="1120775" cy="246063"/>
            </a:xfrm>
            <a:custGeom>
              <a:avLst/>
              <a:gdLst>
                <a:gd name="T0" fmla="*/ 651 w 651"/>
                <a:gd name="T1" fmla="*/ 0 h 143"/>
                <a:gd name="T2" fmla="*/ 0 w 651"/>
                <a:gd name="T3" fmla="*/ 0 h 143"/>
                <a:gd name="T4" fmla="*/ 0 w 651"/>
                <a:gd name="T5" fmla="*/ 143 h 143"/>
                <a:gd name="T6" fmla="*/ 651 w 651"/>
                <a:gd name="T7" fmla="*/ 143 h 143"/>
                <a:gd name="T8" fmla="*/ 632 w 651"/>
                <a:gd name="T9" fmla="*/ 68 h 143"/>
                <a:gd name="T10" fmla="*/ 651 w 651"/>
                <a:gd name="T11" fmla="*/ 0 h 143"/>
              </a:gdLst>
              <a:ahLst/>
              <a:cxnLst>
                <a:cxn ang="0">
                  <a:pos x="T0" y="T1"/>
                </a:cxn>
                <a:cxn ang="0">
                  <a:pos x="T2" y="T3"/>
                </a:cxn>
                <a:cxn ang="0">
                  <a:pos x="T4" y="T5"/>
                </a:cxn>
                <a:cxn ang="0">
                  <a:pos x="T6" y="T7"/>
                </a:cxn>
                <a:cxn ang="0">
                  <a:pos x="T8" y="T9"/>
                </a:cxn>
                <a:cxn ang="0">
                  <a:pos x="T10" y="T11"/>
                </a:cxn>
              </a:cxnLst>
              <a:rect l="0" t="0" r="r" b="b"/>
              <a:pathLst>
                <a:path w="651" h="143">
                  <a:moveTo>
                    <a:pt x="651" y="0"/>
                  </a:moveTo>
                  <a:cubicBezTo>
                    <a:pt x="0" y="0"/>
                    <a:pt x="0" y="0"/>
                    <a:pt x="0" y="0"/>
                  </a:cubicBezTo>
                  <a:cubicBezTo>
                    <a:pt x="0" y="143"/>
                    <a:pt x="0" y="143"/>
                    <a:pt x="0" y="143"/>
                  </a:cubicBezTo>
                  <a:cubicBezTo>
                    <a:pt x="651" y="143"/>
                    <a:pt x="651" y="143"/>
                    <a:pt x="651" y="143"/>
                  </a:cubicBezTo>
                  <a:cubicBezTo>
                    <a:pt x="651" y="143"/>
                    <a:pt x="632" y="120"/>
                    <a:pt x="632" y="68"/>
                  </a:cubicBezTo>
                  <a:cubicBezTo>
                    <a:pt x="632" y="23"/>
                    <a:pt x="651" y="0"/>
                    <a:pt x="651" y="0"/>
                  </a:cubicBezTo>
                  <a:close/>
                </a:path>
              </a:pathLst>
            </a:custGeom>
            <a:solidFill>
              <a:srgbClr val="F0F0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4" name="ïSļíďe"/>
            <p:cNvSpPr/>
            <p:nvPr/>
          </p:nvSpPr>
          <p:spPr bwMode="auto">
            <a:xfrm>
              <a:off x="5140326" y="4691063"/>
              <a:ext cx="153988" cy="268288"/>
            </a:xfrm>
            <a:custGeom>
              <a:avLst/>
              <a:gdLst>
                <a:gd name="T0" fmla="*/ 80 w 89"/>
                <a:gd name="T1" fmla="*/ 156 h 156"/>
                <a:gd name="T2" fmla="*/ 0 w 89"/>
                <a:gd name="T3" fmla="*/ 82 h 156"/>
                <a:gd name="T4" fmla="*/ 0 w 89"/>
                <a:gd name="T5" fmla="*/ 72 h 156"/>
                <a:gd name="T6" fmla="*/ 82 w 89"/>
                <a:gd name="T7" fmla="*/ 0 h 156"/>
                <a:gd name="T8" fmla="*/ 89 w 89"/>
                <a:gd name="T9" fmla="*/ 6 h 156"/>
                <a:gd name="T10" fmla="*/ 79 w 89"/>
                <a:gd name="T11" fmla="*/ 13 h 156"/>
                <a:gd name="T12" fmla="*/ 8 w 89"/>
                <a:gd name="T13" fmla="*/ 72 h 156"/>
                <a:gd name="T14" fmla="*/ 8 w 89"/>
                <a:gd name="T15" fmla="*/ 82 h 156"/>
                <a:gd name="T16" fmla="*/ 76 w 89"/>
                <a:gd name="T17" fmla="*/ 143 h 156"/>
                <a:gd name="T18" fmla="*/ 86 w 89"/>
                <a:gd name="T19" fmla="*/ 150 h 156"/>
                <a:gd name="T20" fmla="*/ 80 w 89"/>
                <a:gd name="T21"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56">
                  <a:moveTo>
                    <a:pt x="80" y="156"/>
                  </a:moveTo>
                  <a:cubicBezTo>
                    <a:pt x="35" y="156"/>
                    <a:pt x="0" y="123"/>
                    <a:pt x="0" y="82"/>
                  </a:cubicBezTo>
                  <a:cubicBezTo>
                    <a:pt x="0" y="72"/>
                    <a:pt x="0" y="72"/>
                    <a:pt x="0" y="72"/>
                  </a:cubicBezTo>
                  <a:cubicBezTo>
                    <a:pt x="0" y="32"/>
                    <a:pt x="36" y="0"/>
                    <a:pt x="82" y="0"/>
                  </a:cubicBezTo>
                  <a:cubicBezTo>
                    <a:pt x="86" y="0"/>
                    <a:pt x="89" y="2"/>
                    <a:pt x="89" y="6"/>
                  </a:cubicBezTo>
                  <a:cubicBezTo>
                    <a:pt x="89" y="10"/>
                    <a:pt x="84" y="13"/>
                    <a:pt x="79" y="13"/>
                  </a:cubicBezTo>
                  <a:cubicBezTo>
                    <a:pt x="41" y="13"/>
                    <a:pt x="8" y="39"/>
                    <a:pt x="8" y="72"/>
                  </a:cubicBezTo>
                  <a:cubicBezTo>
                    <a:pt x="8" y="82"/>
                    <a:pt x="8" y="82"/>
                    <a:pt x="8" y="82"/>
                  </a:cubicBezTo>
                  <a:cubicBezTo>
                    <a:pt x="8" y="116"/>
                    <a:pt x="39" y="143"/>
                    <a:pt x="76" y="143"/>
                  </a:cubicBezTo>
                  <a:cubicBezTo>
                    <a:pt x="81" y="143"/>
                    <a:pt x="86" y="146"/>
                    <a:pt x="86" y="150"/>
                  </a:cubicBezTo>
                  <a:cubicBezTo>
                    <a:pt x="86" y="153"/>
                    <a:pt x="84" y="156"/>
                    <a:pt x="80" y="156"/>
                  </a:cubicBezTo>
                  <a:close/>
                </a:path>
              </a:pathLst>
            </a:custGeom>
            <a:solidFill>
              <a:srgbClr val="A5A4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5" name="ïṣḷide"/>
            <p:cNvSpPr/>
            <p:nvPr/>
          </p:nvSpPr>
          <p:spPr bwMode="auto">
            <a:xfrm>
              <a:off x="5105401" y="4689475"/>
              <a:ext cx="1724025" cy="276225"/>
            </a:xfrm>
            <a:custGeom>
              <a:avLst/>
              <a:gdLst>
                <a:gd name="T0" fmla="*/ 1000 w 1000"/>
                <a:gd name="T1" fmla="*/ 160 h 160"/>
                <a:gd name="T2" fmla="*/ 87 w 1000"/>
                <a:gd name="T3" fmla="*/ 160 h 160"/>
                <a:gd name="T4" fmla="*/ 0 w 1000"/>
                <a:gd name="T5" fmla="*/ 81 h 160"/>
                <a:gd name="T6" fmla="*/ 0 w 1000"/>
                <a:gd name="T7" fmla="*/ 71 h 160"/>
                <a:gd name="T8" fmla="*/ 87 w 1000"/>
                <a:gd name="T9" fmla="*/ 0 h 160"/>
                <a:gd name="T10" fmla="*/ 1000 w 1000"/>
                <a:gd name="T11" fmla="*/ 0 h 160"/>
                <a:gd name="T12" fmla="*/ 1000 w 1000"/>
                <a:gd name="T13" fmla="*/ 16 h 160"/>
                <a:gd name="T14" fmla="*/ 87 w 1000"/>
                <a:gd name="T15" fmla="*/ 16 h 160"/>
                <a:gd name="T16" fmla="*/ 20 w 1000"/>
                <a:gd name="T17" fmla="*/ 71 h 160"/>
                <a:gd name="T18" fmla="*/ 20 w 1000"/>
                <a:gd name="T19" fmla="*/ 81 h 160"/>
                <a:gd name="T20" fmla="*/ 87 w 1000"/>
                <a:gd name="T21" fmla="*/ 148 h 160"/>
                <a:gd name="T22" fmla="*/ 1000 w 1000"/>
                <a:gd name="T23" fmla="*/ 148 h 160"/>
                <a:gd name="T24" fmla="*/ 1000 w 1000"/>
                <a:gd name="T25"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0" h="160">
                  <a:moveTo>
                    <a:pt x="1000" y="160"/>
                  </a:moveTo>
                  <a:cubicBezTo>
                    <a:pt x="87" y="160"/>
                    <a:pt x="87" y="160"/>
                    <a:pt x="87" y="160"/>
                  </a:cubicBezTo>
                  <a:cubicBezTo>
                    <a:pt x="41" y="160"/>
                    <a:pt x="0" y="123"/>
                    <a:pt x="0" y="81"/>
                  </a:cubicBezTo>
                  <a:cubicBezTo>
                    <a:pt x="0" y="71"/>
                    <a:pt x="0" y="71"/>
                    <a:pt x="0" y="71"/>
                  </a:cubicBezTo>
                  <a:cubicBezTo>
                    <a:pt x="0" y="31"/>
                    <a:pt x="38" y="0"/>
                    <a:pt x="87" y="0"/>
                  </a:cubicBezTo>
                  <a:cubicBezTo>
                    <a:pt x="1000" y="0"/>
                    <a:pt x="1000" y="0"/>
                    <a:pt x="1000" y="0"/>
                  </a:cubicBezTo>
                  <a:cubicBezTo>
                    <a:pt x="1000" y="16"/>
                    <a:pt x="1000" y="16"/>
                    <a:pt x="1000" y="16"/>
                  </a:cubicBezTo>
                  <a:cubicBezTo>
                    <a:pt x="87" y="16"/>
                    <a:pt x="87" y="16"/>
                    <a:pt x="87" y="16"/>
                  </a:cubicBezTo>
                  <a:cubicBezTo>
                    <a:pt x="59" y="16"/>
                    <a:pt x="20" y="50"/>
                    <a:pt x="20" y="71"/>
                  </a:cubicBezTo>
                  <a:cubicBezTo>
                    <a:pt x="20" y="81"/>
                    <a:pt x="20" y="81"/>
                    <a:pt x="20" y="81"/>
                  </a:cubicBezTo>
                  <a:cubicBezTo>
                    <a:pt x="20" y="115"/>
                    <a:pt x="50" y="148"/>
                    <a:pt x="87" y="148"/>
                  </a:cubicBezTo>
                  <a:cubicBezTo>
                    <a:pt x="1000" y="148"/>
                    <a:pt x="1000" y="148"/>
                    <a:pt x="1000" y="148"/>
                  </a:cubicBezTo>
                  <a:lnTo>
                    <a:pt x="1000" y="160"/>
                  </a:lnTo>
                  <a:close/>
                </a:path>
              </a:pathLst>
            </a:custGeom>
            <a:solidFill>
              <a:srgbClr val="C052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6" name="ïṥļiḋe"/>
            <p:cNvSpPr/>
            <p:nvPr/>
          </p:nvSpPr>
          <p:spPr bwMode="auto">
            <a:xfrm>
              <a:off x="5322889" y="5226050"/>
              <a:ext cx="520700" cy="220663"/>
            </a:xfrm>
            <a:custGeom>
              <a:avLst/>
              <a:gdLst>
                <a:gd name="T0" fmla="*/ 0 w 302"/>
                <a:gd name="T1" fmla="*/ 128 h 128"/>
                <a:gd name="T2" fmla="*/ 237 w 302"/>
                <a:gd name="T3" fmla="*/ 128 h 128"/>
                <a:gd name="T4" fmla="*/ 302 w 302"/>
                <a:gd name="T5" fmla="*/ 66 h 128"/>
                <a:gd name="T6" fmla="*/ 302 w 302"/>
                <a:gd name="T7" fmla="*/ 57 h 128"/>
                <a:gd name="T8" fmla="*/ 237 w 302"/>
                <a:gd name="T9" fmla="*/ 0 h 128"/>
                <a:gd name="T10" fmla="*/ 0 w 302"/>
                <a:gd name="T11" fmla="*/ 0 h 128"/>
                <a:gd name="T12" fmla="*/ 17 w 302"/>
                <a:gd name="T13" fmla="*/ 61 h 128"/>
                <a:gd name="T14" fmla="*/ 0 w 302"/>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128">
                  <a:moveTo>
                    <a:pt x="0" y="128"/>
                  </a:moveTo>
                  <a:cubicBezTo>
                    <a:pt x="237" y="128"/>
                    <a:pt x="237" y="128"/>
                    <a:pt x="237" y="128"/>
                  </a:cubicBezTo>
                  <a:cubicBezTo>
                    <a:pt x="274" y="128"/>
                    <a:pt x="302" y="99"/>
                    <a:pt x="302" y="66"/>
                  </a:cubicBezTo>
                  <a:cubicBezTo>
                    <a:pt x="302" y="57"/>
                    <a:pt x="302" y="57"/>
                    <a:pt x="302" y="57"/>
                  </a:cubicBezTo>
                  <a:cubicBezTo>
                    <a:pt x="302" y="24"/>
                    <a:pt x="274" y="0"/>
                    <a:pt x="237" y="0"/>
                  </a:cubicBezTo>
                  <a:cubicBezTo>
                    <a:pt x="0" y="0"/>
                    <a:pt x="0" y="0"/>
                    <a:pt x="0" y="0"/>
                  </a:cubicBezTo>
                  <a:cubicBezTo>
                    <a:pt x="0" y="0"/>
                    <a:pt x="17" y="21"/>
                    <a:pt x="17" y="61"/>
                  </a:cubicBezTo>
                  <a:cubicBezTo>
                    <a:pt x="17" y="107"/>
                    <a:pt x="0" y="128"/>
                    <a:pt x="0" y="128"/>
                  </a:cubicBezTo>
                  <a:close/>
                </a:path>
              </a:pathLst>
            </a:cu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7" name="ïŝḻidè"/>
            <p:cNvSpPr/>
            <p:nvPr/>
          </p:nvSpPr>
          <p:spPr bwMode="auto">
            <a:xfrm>
              <a:off x="5722939" y="5214938"/>
              <a:ext cx="85725" cy="236538"/>
            </a:xfrm>
            <a:custGeom>
              <a:avLst/>
              <a:gdLst>
                <a:gd name="T0" fmla="*/ 6 w 50"/>
                <a:gd name="T1" fmla="*/ 138 h 138"/>
                <a:gd name="T2" fmla="*/ 2 w 50"/>
                <a:gd name="T3" fmla="*/ 135 h 138"/>
                <a:gd name="T4" fmla="*/ 3 w 50"/>
                <a:gd name="T5" fmla="*/ 129 h 138"/>
                <a:gd name="T6" fmla="*/ 39 w 50"/>
                <a:gd name="T7" fmla="*/ 66 h 138"/>
                <a:gd name="T8" fmla="*/ 3 w 50"/>
                <a:gd name="T9" fmla="*/ 9 h 138"/>
                <a:gd name="T10" fmla="*/ 2 w 50"/>
                <a:gd name="T11" fmla="*/ 2 h 138"/>
                <a:gd name="T12" fmla="*/ 9 w 50"/>
                <a:gd name="T13" fmla="*/ 1 h 138"/>
                <a:gd name="T14" fmla="*/ 50 w 50"/>
                <a:gd name="T15" fmla="*/ 66 h 138"/>
                <a:gd name="T16" fmla="*/ 9 w 50"/>
                <a:gd name="T17" fmla="*/ 137 h 138"/>
                <a:gd name="T18" fmla="*/ 6 w 50"/>
                <a:gd name="T1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38">
                  <a:moveTo>
                    <a:pt x="6" y="138"/>
                  </a:moveTo>
                  <a:cubicBezTo>
                    <a:pt x="4" y="138"/>
                    <a:pt x="3" y="137"/>
                    <a:pt x="2" y="135"/>
                  </a:cubicBezTo>
                  <a:cubicBezTo>
                    <a:pt x="0" y="133"/>
                    <a:pt x="1" y="130"/>
                    <a:pt x="3" y="129"/>
                  </a:cubicBezTo>
                  <a:cubicBezTo>
                    <a:pt x="15" y="122"/>
                    <a:pt x="39" y="125"/>
                    <a:pt x="39" y="66"/>
                  </a:cubicBezTo>
                  <a:cubicBezTo>
                    <a:pt x="39" y="29"/>
                    <a:pt x="4" y="9"/>
                    <a:pt x="3" y="9"/>
                  </a:cubicBezTo>
                  <a:cubicBezTo>
                    <a:pt x="1" y="7"/>
                    <a:pt x="0" y="5"/>
                    <a:pt x="2" y="2"/>
                  </a:cubicBezTo>
                  <a:cubicBezTo>
                    <a:pt x="3" y="0"/>
                    <a:pt x="6" y="0"/>
                    <a:pt x="9" y="1"/>
                  </a:cubicBezTo>
                  <a:cubicBezTo>
                    <a:pt x="11" y="2"/>
                    <a:pt x="50" y="23"/>
                    <a:pt x="50" y="66"/>
                  </a:cubicBezTo>
                  <a:cubicBezTo>
                    <a:pt x="50" y="114"/>
                    <a:pt x="11" y="136"/>
                    <a:pt x="9" y="137"/>
                  </a:cubicBezTo>
                  <a:cubicBezTo>
                    <a:pt x="8" y="137"/>
                    <a:pt x="7" y="138"/>
                    <a:pt x="6" y="138"/>
                  </a:cubicBezTo>
                  <a:close/>
                </a:path>
              </a:pathLst>
            </a:custGeom>
            <a:solidFill>
              <a:srgbClr val="A5A4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8" name="iṥľíḍé"/>
            <p:cNvSpPr/>
            <p:nvPr/>
          </p:nvSpPr>
          <p:spPr bwMode="auto">
            <a:xfrm>
              <a:off x="5299076" y="5219700"/>
              <a:ext cx="1206500" cy="241300"/>
            </a:xfrm>
            <a:custGeom>
              <a:avLst/>
              <a:gdLst>
                <a:gd name="T0" fmla="*/ 624 w 700"/>
                <a:gd name="T1" fmla="*/ 0 h 140"/>
                <a:gd name="T2" fmla="*/ 0 w 700"/>
                <a:gd name="T3" fmla="*/ 0 h 140"/>
                <a:gd name="T4" fmla="*/ 0 w 700"/>
                <a:gd name="T5" fmla="*/ 8 h 140"/>
                <a:gd name="T6" fmla="*/ 269 w 700"/>
                <a:gd name="T7" fmla="*/ 8 h 140"/>
                <a:gd name="T8" fmla="*/ 295 w 700"/>
                <a:gd name="T9" fmla="*/ 61 h 140"/>
                <a:gd name="T10" fmla="*/ 264 w 700"/>
                <a:gd name="T11" fmla="*/ 124 h 140"/>
                <a:gd name="T12" fmla="*/ 0 w 700"/>
                <a:gd name="T13" fmla="*/ 124 h 140"/>
                <a:gd name="T14" fmla="*/ 0 w 700"/>
                <a:gd name="T15" fmla="*/ 140 h 140"/>
                <a:gd name="T16" fmla="*/ 624 w 700"/>
                <a:gd name="T17" fmla="*/ 140 h 140"/>
                <a:gd name="T18" fmla="*/ 700 w 700"/>
                <a:gd name="T19" fmla="*/ 68 h 140"/>
                <a:gd name="T20" fmla="*/ 700 w 700"/>
                <a:gd name="T21" fmla="*/ 59 h 140"/>
                <a:gd name="T22" fmla="*/ 624 w 700"/>
                <a:gd name="T2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0" h="140">
                  <a:moveTo>
                    <a:pt x="624" y="0"/>
                  </a:moveTo>
                  <a:cubicBezTo>
                    <a:pt x="0" y="0"/>
                    <a:pt x="0" y="0"/>
                    <a:pt x="0" y="0"/>
                  </a:cubicBezTo>
                  <a:cubicBezTo>
                    <a:pt x="0" y="8"/>
                    <a:pt x="0" y="8"/>
                    <a:pt x="0" y="8"/>
                  </a:cubicBezTo>
                  <a:cubicBezTo>
                    <a:pt x="269" y="8"/>
                    <a:pt x="269" y="8"/>
                    <a:pt x="269" y="8"/>
                  </a:cubicBezTo>
                  <a:cubicBezTo>
                    <a:pt x="280" y="20"/>
                    <a:pt x="295" y="36"/>
                    <a:pt x="295" y="61"/>
                  </a:cubicBezTo>
                  <a:cubicBezTo>
                    <a:pt x="295" y="94"/>
                    <a:pt x="276" y="116"/>
                    <a:pt x="264" y="124"/>
                  </a:cubicBezTo>
                  <a:cubicBezTo>
                    <a:pt x="0" y="124"/>
                    <a:pt x="0" y="124"/>
                    <a:pt x="0" y="124"/>
                  </a:cubicBezTo>
                  <a:cubicBezTo>
                    <a:pt x="0" y="140"/>
                    <a:pt x="0" y="140"/>
                    <a:pt x="0" y="140"/>
                  </a:cubicBezTo>
                  <a:cubicBezTo>
                    <a:pt x="624" y="140"/>
                    <a:pt x="624" y="140"/>
                    <a:pt x="624" y="140"/>
                  </a:cubicBezTo>
                  <a:cubicBezTo>
                    <a:pt x="665" y="140"/>
                    <a:pt x="700" y="114"/>
                    <a:pt x="700" y="68"/>
                  </a:cubicBezTo>
                  <a:cubicBezTo>
                    <a:pt x="700" y="59"/>
                    <a:pt x="700" y="59"/>
                    <a:pt x="700" y="59"/>
                  </a:cubicBezTo>
                  <a:cubicBezTo>
                    <a:pt x="700" y="23"/>
                    <a:pt x="668" y="0"/>
                    <a:pt x="624" y="0"/>
                  </a:cubicBezTo>
                  <a:close/>
                </a:path>
              </a:pathLst>
            </a:custGeom>
            <a:solidFill>
              <a:srgbClr val="C052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59" name="íṣḻíḍê"/>
            <p:cNvSpPr/>
            <p:nvPr/>
          </p:nvSpPr>
          <p:spPr bwMode="auto">
            <a:xfrm>
              <a:off x="5927726" y="5219700"/>
              <a:ext cx="104775" cy="241300"/>
            </a:xfrm>
            <a:custGeom>
              <a:avLst/>
              <a:gdLst>
                <a:gd name="T0" fmla="*/ 61 w 61"/>
                <a:gd name="T1" fmla="*/ 71 h 140"/>
                <a:gd name="T2" fmla="*/ 40 w 61"/>
                <a:gd name="T3" fmla="*/ 0 h 140"/>
                <a:gd name="T4" fmla="*/ 0 w 61"/>
                <a:gd name="T5" fmla="*/ 0 h 140"/>
                <a:gd name="T6" fmla="*/ 21 w 61"/>
                <a:gd name="T7" fmla="*/ 71 h 140"/>
                <a:gd name="T8" fmla="*/ 0 w 61"/>
                <a:gd name="T9" fmla="*/ 140 h 140"/>
                <a:gd name="T10" fmla="*/ 40 w 61"/>
                <a:gd name="T11" fmla="*/ 140 h 140"/>
                <a:gd name="T12" fmla="*/ 61 w 61"/>
                <a:gd name="T13" fmla="*/ 71 h 140"/>
              </a:gdLst>
              <a:ahLst/>
              <a:cxnLst>
                <a:cxn ang="0">
                  <a:pos x="T0" y="T1"/>
                </a:cxn>
                <a:cxn ang="0">
                  <a:pos x="T2" y="T3"/>
                </a:cxn>
                <a:cxn ang="0">
                  <a:pos x="T4" y="T5"/>
                </a:cxn>
                <a:cxn ang="0">
                  <a:pos x="T6" y="T7"/>
                </a:cxn>
                <a:cxn ang="0">
                  <a:pos x="T8" y="T9"/>
                </a:cxn>
                <a:cxn ang="0">
                  <a:pos x="T10" y="T11"/>
                </a:cxn>
                <a:cxn ang="0">
                  <a:pos x="T12" y="T13"/>
                </a:cxn>
              </a:cxnLst>
              <a:rect l="0" t="0" r="r" b="b"/>
              <a:pathLst>
                <a:path w="61" h="140">
                  <a:moveTo>
                    <a:pt x="61" y="71"/>
                  </a:moveTo>
                  <a:cubicBezTo>
                    <a:pt x="61" y="30"/>
                    <a:pt x="40" y="0"/>
                    <a:pt x="40" y="0"/>
                  </a:cubicBezTo>
                  <a:cubicBezTo>
                    <a:pt x="0" y="0"/>
                    <a:pt x="0" y="0"/>
                    <a:pt x="0" y="0"/>
                  </a:cubicBezTo>
                  <a:cubicBezTo>
                    <a:pt x="0" y="0"/>
                    <a:pt x="21" y="30"/>
                    <a:pt x="21" y="71"/>
                  </a:cubicBezTo>
                  <a:cubicBezTo>
                    <a:pt x="21" y="117"/>
                    <a:pt x="0" y="140"/>
                    <a:pt x="0" y="140"/>
                  </a:cubicBezTo>
                  <a:cubicBezTo>
                    <a:pt x="40" y="140"/>
                    <a:pt x="40" y="140"/>
                    <a:pt x="40" y="140"/>
                  </a:cubicBezTo>
                  <a:cubicBezTo>
                    <a:pt x="40" y="140"/>
                    <a:pt x="61" y="117"/>
                    <a:pt x="61" y="71"/>
                  </a:cubicBezTo>
                  <a:close/>
                </a:path>
              </a:pathLst>
            </a:custGeom>
            <a:solidFill>
              <a:srgbClr val="C0B9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0" name="íṥľiḓe"/>
            <p:cNvSpPr/>
            <p:nvPr/>
          </p:nvSpPr>
          <p:spPr bwMode="auto">
            <a:xfrm>
              <a:off x="6256339" y="5219700"/>
              <a:ext cx="107950" cy="241300"/>
            </a:xfrm>
            <a:custGeom>
              <a:avLst/>
              <a:gdLst>
                <a:gd name="T0" fmla="*/ 62 w 62"/>
                <a:gd name="T1" fmla="*/ 71 h 140"/>
                <a:gd name="T2" fmla="*/ 40 w 62"/>
                <a:gd name="T3" fmla="*/ 0 h 140"/>
                <a:gd name="T4" fmla="*/ 0 w 62"/>
                <a:gd name="T5" fmla="*/ 0 h 140"/>
                <a:gd name="T6" fmla="*/ 21 w 62"/>
                <a:gd name="T7" fmla="*/ 71 h 140"/>
                <a:gd name="T8" fmla="*/ 0 w 62"/>
                <a:gd name="T9" fmla="*/ 140 h 140"/>
                <a:gd name="T10" fmla="*/ 40 w 62"/>
                <a:gd name="T11" fmla="*/ 140 h 140"/>
                <a:gd name="T12" fmla="*/ 62 w 62"/>
                <a:gd name="T13" fmla="*/ 71 h 140"/>
              </a:gdLst>
              <a:ahLst/>
              <a:cxnLst>
                <a:cxn ang="0">
                  <a:pos x="T0" y="T1"/>
                </a:cxn>
                <a:cxn ang="0">
                  <a:pos x="T2" y="T3"/>
                </a:cxn>
                <a:cxn ang="0">
                  <a:pos x="T4" y="T5"/>
                </a:cxn>
                <a:cxn ang="0">
                  <a:pos x="T6" y="T7"/>
                </a:cxn>
                <a:cxn ang="0">
                  <a:pos x="T8" y="T9"/>
                </a:cxn>
                <a:cxn ang="0">
                  <a:pos x="T10" y="T11"/>
                </a:cxn>
                <a:cxn ang="0">
                  <a:pos x="T12" y="T13"/>
                </a:cxn>
              </a:cxnLst>
              <a:rect l="0" t="0" r="r" b="b"/>
              <a:pathLst>
                <a:path w="62" h="140">
                  <a:moveTo>
                    <a:pt x="62" y="71"/>
                  </a:moveTo>
                  <a:cubicBezTo>
                    <a:pt x="62" y="30"/>
                    <a:pt x="40" y="0"/>
                    <a:pt x="40" y="0"/>
                  </a:cubicBezTo>
                  <a:cubicBezTo>
                    <a:pt x="0" y="0"/>
                    <a:pt x="0" y="0"/>
                    <a:pt x="0" y="0"/>
                  </a:cubicBezTo>
                  <a:cubicBezTo>
                    <a:pt x="0" y="0"/>
                    <a:pt x="21" y="30"/>
                    <a:pt x="21" y="71"/>
                  </a:cubicBezTo>
                  <a:cubicBezTo>
                    <a:pt x="21" y="117"/>
                    <a:pt x="0" y="140"/>
                    <a:pt x="0" y="140"/>
                  </a:cubicBezTo>
                  <a:cubicBezTo>
                    <a:pt x="40" y="140"/>
                    <a:pt x="40" y="140"/>
                    <a:pt x="40" y="140"/>
                  </a:cubicBezTo>
                  <a:cubicBezTo>
                    <a:pt x="40" y="140"/>
                    <a:pt x="62" y="117"/>
                    <a:pt x="62" y="71"/>
                  </a:cubicBezTo>
                  <a:close/>
                </a:path>
              </a:pathLst>
            </a:custGeom>
            <a:solidFill>
              <a:srgbClr val="C0B9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1" name="ïṡḷîḑè"/>
            <p:cNvSpPr/>
            <p:nvPr/>
          </p:nvSpPr>
          <p:spPr bwMode="auto">
            <a:xfrm>
              <a:off x="5849939" y="3925888"/>
              <a:ext cx="500063" cy="152400"/>
            </a:xfrm>
            <a:custGeom>
              <a:avLst/>
              <a:gdLst>
                <a:gd name="T0" fmla="*/ 290 w 290"/>
                <a:gd name="T1" fmla="*/ 88 h 88"/>
                <a:gd name="T2" fmla="*/ 51 w 290"/>
                <a:gd name="T3" fmla="*/ 88 h 88"/>
                <a:gd name="T4" fmla="*/ 0 w 290"/>
                <a:gd name="T5" fmla="*/ 45 h 88"/>
                <a:gd name="T6" fmla="*/ 0 w 290"/>
                <a:gd name="T7" fmla="*/ 39 h 88"/>
                <a:gd name="T8" fmla="*/ 51 w 290"/>
                <a:gd name="T9" fmla="*/ 0 h 88"/>
                <a:gd name="T10" fmla="*/ 290 w 290"/>
                <a:gd name="T11" fmla="*/ 0 h 88"/>
                <a:gd name="T12" fmla="*/ 279 w 290"/>
                <a:gd name="T13" fmla="*/ 42 h 88"/>
                <a:gd name="T14" fmla="*/ 290 w 290"/>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88">
                  <a:moveTo>
                    <a:pt x="290" y="88"/>
                  </a:moveTo>
                  <a:cubicBezTo>
                    <a:pt x="51" y="88"/>
                    <a:pt x="51" y="88"/>
                    <a:pt x="51" y="88"/>
                  </a:cubicBezTo>
                  <a:cubicBezTo>
                    <a:pt x="25" y="88"/>
                    <a:pt x="0" y="67"/>
                    <a:pt x="0" y="45"/>
                  </a:cubicBezTo>
                  <a:cubicBezTo>
                    <a:pt x="0" y="39"/>
                    <a:pt x="0" y="39"/>
                    <a:pt x="0" y="39"/>
                  </a:cubicBezTo>
                  <a:cubicBezTo>
                    <a:pt x="0" y="17"/>
                    <a:pt x="25" y="0"/>
                    <a:pt x="51" y="0"/>
                  </a:cubicBezTo>
                  <a:cubicBezTo>
                    <a:pt x="290" y="0"/>
                    <a:pt x="290" y="0"/>
                    <a:pt x="290" y="0"/>
                  </a:cubicBezTo>
                  <a:cubicBezTo>
                    <a:pt x="290" y="0"/>
                    <a:pt x="279" y="15"/>
                    <a:pt x="279" y="42"/>
                  </a:cubicBezTo>
                  <a:cubicBezTo>
                    <a:pt x="279" y="73"/>
                    <a:pt x="290" y="88"/>
                    <a:pt x="290" y="88"/>
                  </a:cubicBezTo>
                  <a:close/>
                </a:path>
              </a:pathLst>
            </a:cu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2" name="î$ḻïḋê"/>
            <p:cNvSpPr/>
            <p:nvPr/>
          </p:nvSpPr>
          <p:spPr bwMode="auto">
            <a:xfrm>
              <a:off x="5422901" y="3925888"/>
              <a:ext cx="508000" cy="144463"/>
            </a:xfrm>
            <a:custGeom>
              <a:avLst/>
              <a:gdLst>
                <a:gd name="T0" fmla="*/ 295 w 295"/>
                <a:gd name="T1" fmla="*/ 84 h 84"/>
                <a:gd name="T2" fmla="*/ 47 w 295"/>
                <a:gd name="T3" fmla="*/ 84 h 84"/>
                <a:gd name="T4" fmla="*/ 0 w 295"/>
                <a:gd name="T5" fmla="*/ 44 h 84"/>
                <a:gd name="T6" fmla="*/ 0 w 295"/>
                <a:gd name="T7" fmla="*/ 38 h 84"/>
                <a:gd name="T8" fmla="*/ 47 w 295"/>
                <a:gd name="T9" fmla="*/ 0 h 84"/>
                <a:gd name="T10" fmla="*/ 295 w 295"/>
                <a:gd name="T11" fmla="*/ 0 h 84"/>
                <a:gd name="T12" fmla="*/ 269 w 295"/>
                <a:gd name="T13" fmla="*/ 40 h 84"/>
                <a:gd name="T14" fmla="*/ 295 w 295"/>
                <a:gd name="T15" fmla="*/ 8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 h="84">
                  <a:moveTo>
                    <a:pt x="295" y="84"/>
                  </a:moveTo>
                  <a:cubicBezTo>
                    <a:pt x="47" y="84"/>
                    <a:pt x="47" y="84"/>
                    <a:pt x="47" y="84"/>
                  </a:cubicBezTo>
                  <a:cubicBezTo>
                    <a:pt x="22" y="84"/>
                    <a:pt x="0" y="66"/>
                    <a:pt x="0" y="44"/>
                  </a:cubicBezTo>
                  <a:cubicBezTo>
                    <a:pt x="0" y="38"/>
                    <a:pt x="0" y="38"/>
                    <a:pt x="0" y="38"/>
                  </a:cubicBezTo>
                  <a:cubicBezTo>
                    <a:pt x="0" y="16"/>
                    <a:pt x="22" y="0"/>
                    <a:pt x="47" y="0"/>
                  </a:cubicBezTo>
                  <a:cubicBezTo>
                    <a:pt x="295" y="0"/>
                    <a:pt x="295" y="0"/>
                    <a:pt x="295" y="0"/>
                  </a:cubicBezTo>
                  <a:cubicBezTo>
                    <a:pt x="295" y="0"/>
                    <a:pt x="269" y="13"/>
                    <a:pt x="269" y="40"/>
                  </a:cubicBezTo>
                  <a:cubicBezTo>
                    <a:pt x="269" y="71"/>
                    <a:pt x="295" y="84"/>
                    <a:pt x="295" y="84"/>
                  </a:cubicBezTo>
                  <a:close/>
                </a:path>
              </a:pathLst>
            </a:custGeom>
            <a:solidFill>
              <a:srgbClr val="593F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3" name="ïŝḻiḋè"/>
            <p:cNvSpPr/>
            <p:nvPr/>
          </p:nvSpPr>
          <p:spPr bwMode="auto">
            <a:xfrm>
              <a:off x="5884864" y="3919538"/>
              <a:ext cx="58738" cy="158750"/>
            </a:xfrm>
            <a:custGeom>
              <a:avLst/>
              <a:gdLst>
                <a:gd name="T0" fmla="*/ 30 w 34"/>
                <a:gd name="T1" fmla="*/ 92 h 92"/>
                <a:gd name="T2" fmla="*/ 33 w 34"/>
                <a:gd name="T3" fmla="*/ 91 h 92"/>
                <a:gd name="T4" fmla="*/ 32 w 34"/>
                <a:gd name="T5" fmla="*/ 87 h 92"/>
                <a:gd name="T6" fmla="*/ 7 w 34"/>
                <a:gd name="T7" fmla="*/ 44 h 92"/>
                <a:gd name="T8" fmla="*/ 32 w 34"/>
                <a:gd name="T9" fmla="*/ 6 h 92"/>
                <a:gd name="T10" fmla="*/ 33 w 34"/>
                <a:gd name="T11" fmla="*/ 1 h 92"/>
                <a:gd name="T12" fmla="*/ 27 w 34"/>
                <a:gd name="T13" fmla="*/ 1 h 92"/>
                <a:gd name="T14" fmla="*/ 0 w 34"/>
                <a:gd name="T15" fmla="*/ 44 h 92"/>
                <a:gd name="T16" fmla="*/ 28 w 34"/>
                <a:gd name="T17" fmla="*/ 92 h 92"/>
                <a:gd name="T18" fmla="*/ 30 w 34"/>
                <a:gd name="T1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92">
                  <a:moveTo>
                    <a:pt x="30" y="92"/>
                  </a:moveTo>
                  <a:cubicBezTo>
                    <a:pt x="31" y="92"/>
                    <a:pt x="32" y="92"/>
                    <a:pt x="33" y="91"/>
                  </a:cubicBezTo>
                  <a:cubicBezTo>
                    <a:pt x="34" y="89"/>
                    <a:pt x="33" y="88"/>
                    <a:pt x="32" y="87"/>
                  </a:cubicBezTo>
                  <a:cubicBezTo>
                    <a:pt x="31" y="86"/>
                    <a:pt x="7" y="73"/>
                    <a:pt x="7" y="44"/>
                  </a:cubicBezTo>
                  <a:cubicBezTo>
                    <a:pt x="7" y="19"/>
                    <a:pt x="31" y="6"/>
                    <a:pt x="32" y="6"/>
                  </a:cubicBezTo>
                  <a:cubicBezTo>
                    <a:pt x="33" y="5"/>
                    <a:pt x="34" y="3"/>
                    <a:pt x="33" y="1"/>
                  </a:cubicBezTo>
                  <a:cubicBezTo>
                    <a:pt x="32" y="0"/>
                    <a:pt x="29" y="0"/>
                    <a:pt x="27" y="1"/>
                  </a:cubicBezTo>
                  <a:cubicBezTo>
                    <a:pt x="26" y="1"/>
                    <a:pt x="0" y="16"/>
                    <a:pt x="0" y="44"/>
                  </a:cubicBezTo>
                  <a:cubicBezTo>
                    <a:pt x="0" y="77"/>
                    <a:pt x="27" y="91"/>
                    <a:pt x="28" y="92"/>
                  </a:cubicBezTo>
                  <a:cubicBezTo>
                    <a:pt x="28" y="92"/>
                    <a:pt x="29" y="92"/>
                    <a:pt x="30" y="92"/>
                  </a:cubicBezTo>
                  <a:close/>
                </a:path>
              </a:pathLst>
            </a:custGeom>
            <a:solidFill>
              <a:srgbClr val="4A6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4" name="îṥliḓè"/>
            <p:cNvSpPr/>
            <p:nvPr/>
          </p:nvSpPr>
          <p:spPr bwMode="auto">
            <a:xfrm>
              <a:off x="5416551" y="3919538"/>
              <a:ext cx="950913" cy="165100"/>
            </a:xfrm>
            <a:custGeom>
              <a:avLst/>
              <a:gdLst>
                <a:gd name="T0" fmla="*/ 51 w 552"/>
                <a:gd name="T1" fmla="*/ 96 h 96"/>
                <a:gd name="T2" fmla="*/ 552 w 552"/>
                <a:gd name="T3" fmla="*/ 96 h 96"/>
                <a:gd name="T4" fmla="*/ 552 w 552"/>
                <a:gd name="T5" fmla="*/ 88 h 96"/>
                <a:gd name="T6" fmla="*/ 51 w 552"/>
                <a:gd name="T7" fmla="*/ 88 h 96"/>
                <a:gd name="T8" fmla="*/ 8 w 552"/>
                <a:gd name="T9" fmla="*/ 48 h 96"/>
                <a:gd name="T10" fmla="*/ 8 w 552"/>
                <a:gd name="T11" fmla="*/ 42 h 96"/>
                <a:gd name="T12" fmla="*/ 51 w 552"/>
                <a:gd name="T13" fmla="*/ 8 h 96"/>
                <a:gd name="T14" fmla="*/ 552 w 552"/>
                <a:gd name="T15" fmla="*/ 8 h 96"/>
                <a:gd name="T16" fmla="*/ 552 w 552"/>
                <a:gd name="T17" fmla="*/ 0 h 96"/>
                <a:gd name="T18" fmla="*/ 51 w 552"/>
                <a:gd name="T19" fmla="*/ 0 h 96"/>
                <a:gd name="T20" fmla="*/ 0 w 552"/>
                <a:gd name="T21" fmla="*/ 42 h 96"/>
                <a:gd name="T22" fmla="*/ 0 w 552"/>
                <a:gd name="T23" fmla="*/ 48 h 96"/>
                <a:gd name="T24" fmla="*/ 51 w 552"/>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2" h="96">
                  <a:moveTo>
                    <a:pt x="51" y="96"/>
                  </a:moveTo>
                  <a:cubicBezTo>
                    <a:pt x="552" y="96"/>
                    <a:pt x="552" y="96"/>
                    <a:pt x="552" y="96"/>
                  </a:cubicBezTo>
                  <a:cubicBezTo>
                    <a:pt x="552" y="88"/>
                    <a:pt x="552" y="88"/>
                    <a:pt x="552" y="88"/>
                  </a:cubicBezTo>
                  <a:cubicBezTo>
                    <a:pt x="51" y="88"/>
                    <a:pt x="51" y="88"/>
                    <a:pt x="51" y="88"/>
                  </a:cubicBezTo>
                  <a:cubicBezTo>
                    <a:pt x="30" y="88"/>
                    <a:pt x="8" y="68"/>
                    <a:pt x="8" y="48"/>
                  </a:cubicBezTo>
                  <a:cubicBezTo>
                    <a:pt x="8" y="42"/>
                    <a:pt x="8" y="42"/>
                    <a:pt x="8" y="42"/>
                  </a:cubicBezTo>
                  <a:cubicBezTo>
                    <a:pt x="8" y="23"/>
                    <a:pt x="29" y="8"/>
                    <a:pt x="51" y="8"/>
                  </a:cubicBezTo>
                  <a:cubicBezTo>
                    <a:pt x="552" y="8"/>
                    <a:pt x="552" y="8"/>
                    <a:pt x="552" y="8"/>
                  </a:cubicBezTo>
                  <a:cubicBezTo>
                    <a:pt x="552" y="0"/>
                    <a:pt x="552" y="0"/>
                    <a:pt x="552" y="0"/>
                  </a:cubicBezTo>
                  <a:cubicBezTo>
                    <a:pt x="51" y="0"/>
                    <a:pt x="51" y="0"/>
                    <a:pt x="51" y="0"/>
                  </a:cubicBezTo>
                  <a:cubicBezTo>
                    <a:pt x="22" y="0"/>
                    <a:pt x="0" y="17"/>
                    <a:pt x="0" y="42"/>
                  </a:cubicBezTo>
                  <a:cubicBezTo>
                    <a:pt x="0" y="48"/>
                    <a:pt x="0" y="48"/>
                    <a:pt x="0" y="48"/>
                  </a:cubicBezTo>
                  <a:cubicBezTo>
                    <a:pt x="0" y="74"/>
                    <a:pt x="24" y="96"/>
                    <a:pt x="51" y="96"/>
                  </a:cubicBezTo>
                  <a:close/>
                </a:path>
              </a:pathLst>
            </a:custGeom>
            <a:solidFill>
              <a:srgbClr val="593F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5" name="iṥ1îḓê"/>
            <p:cNvSpPr/>
            <p:nvPr/>
          </p:nvSpPr>
          <p:spPr bwMode="auto">
            <a:xfrm>
              <a:off x="5578476" y="3795713"/>
              <a:ext cx="527050" cy="123825"/>
            </a:xfrm>
            <a:custGeom>
              <a:avLst/>
              <a:gdLst>
                <a:gd name="T0" fmla="*/ 0 w 306"/>
                <a:gd name="T1" fmla="*/ 72 h 72"/>
                <a:gd name="T2" fmla="*/ 277 w 306"/>
                <a:gd name="T3" fmla="*/ 72 h 72"/>
                <a:gd name="T4" fmla="*/ 306 w 306"/>
                <a:gd name="T5" fmla="*/ 36 h 72"/>
                <a:gd name="T6" fmla="*/ 306 w 306"/>
                <a:gd name="T7" fmla="*/ 31 h 72"/>
                <a:gd name="T8" fmla="*/ 277 w 306"/>
                <a:gd name="T9" fmla="*/ 0 h 72"/>
                <a:gd name="T10" fmla="*/ 0 w 306"/>
                <a:gd name="T11" fmla="*/ 0 h 72"/>
                <a:gd name="T12" fmla="*/ 8 w 306"/>
                <a:gd name="T13" fmla="*/ 34 h 72"/>
                <a:gd name="T14" fmla="*/ 0 w 306"/>
                <a:gd name="T15" fmla="*/ 72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 h="72">
                  <a:moveTo>
                    <a:pt x="0" y="72"/>
                  </a:moveTo>
                  <a:cubicBezTo>
                    <a:pt x="277" y="72"/>
                    <a:pt x="277" y="72"/>
                    <a:pt x="277" y="72"/>
                  </a:cubicBezTo>
                  <a:cubicBezTo>
                    <a:pt x="294" y="72"/>
                    <a:pt x="306" y="53"/>
                    <a:pt x="306" y="36"/>
                  </a:cubicBezTo>
                  <a:cubicBezTo>
                    <a:pt x="306" y="31"/>
                    <a:pt x="306" y="31"/>
                    <a:pt x="306" y="31"/>
                  </a:cubicBezTo>
                  <a:cubicBezTo>
                    <a:pt x="306" y="14"/>
                    <a:pt x="294" y="0"/>
                    <a:pt x="277" y="0"/>
                  </a:cubicBezTo>
                  <a:cubicBezTo>
                    <a:pt x="0" y="0"/>
                    <a:pt x="0" y="0"/>
                    <a:pt x="0" y="0"/>
                  </a:cubicBezTo>
                  <a:cubicBezTo>
                    <a:pt x="0" y="0"/>
                    <a:pt x="8" y="13"/>
                    <a:pt x="8" y="34"/>
                  </a:cubicBezTo>
                  <a:cubicBezTo>
                    <a:pt x="8" y="59"/>
                    <a:pt x="0" y="72"/>
                    <a:pt x="0" y="72"/>
                  </a:cubicBezTo>
                  <a:close/>
                </a:path>
              </a:pathLst>
            </a:cu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6" name="ïṧḻïḋê"/>
            <p:cNvSpPr/>
            <p:nvPr/>
          </p:nvSpPr>
          <p:spPr bwMode="auto">
            <a:xfrm>
              <a:off x="6054726" y="3797300"/>
              <a:ext cx="34925" cy="119063"/>
            </a:xfrm>
            <a:custGeom>
              <a:avLst/>
              <a:gdLst>
                <a:gd name="T0" fmla="*/ 4 w 20"/>
                <a:gd name="T1" fmla="*/ 69 h 69"/>
                <a:gd name="T2" fmla="*/ 2 w 20"/>
                <a:gd name="T3" fmla="*/ 68 h 69"/>
                <a:gd name="T4" fmla="*/ 1 w 20"/>
                <a:gd name="T5" fmla="*/ 67 h 69"/>
                <a:gd name="T6" fmla="*/ 16 w 20"/>
                <a:gd name="T7" fmla="*/ 33 h 69"/>
                <a:gd name="T8" fmla="*/ 3 w 20"/>
                <a:gd name="T9" fmla="*/ 5 h 69"/>
                <a:gd name="T10" fmla="*/ 2 w 20"/>
                <a:gd name="T11" fmla="*/ 1 h 69"/>
                <a:gd name="T12" fmla="*/ 7 w 20"/>
                <a:gd name="T13" fmla="*/ 3 h 69"/>
                <a:gd name="T14" fmla="*/ 20 w 20"/>
                <a:gd name="T15" fmla="*/ 33 h 69"/>
                <a:gd name="T16" fmla="*/ 5 w 20"/>
                <a:gd name="T17" fmla="*/ 69 h 69"/>
                <a:gd name="T18" fmla="*/ 4 w 20"/>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9">
                  <a:moveTo>
                    <a:pt x="4" y="69"/>
                  </a:moveTo>
                  <a:cubicBezTo>
                    <a:pt x="3" y="69"/>
                    <a:pt x="3" y="69"/>
                    <a:pt x="2" y="68"/>
                  </a:cubicBezTo>
                  <a:cubicBezTo>
                    <a:pt x="2" y="67"/>
                    <a:pt x="0" y="67"/>
                    <a:pt x="1" y="67"/>
                  </a:cubicBezTo>
                  <a:cubicBezTo>
                    <a:pt x="2" y="66"/>
                    <a:pt x="16" y="55"/>
                    <a:pt x="16" y="33"/>
                  </a:cubicBezTo>
                  <a:cubicBezTo>
                    <a:pt x="16" y="15"/>
                    <a:pt x="3" y="5"/>
                    <a:pt x="3" y="5"/>
                  </a:cubicBezTo>
                  <a:cubicBezTo>
                    <a:pt x="2" y="4"/>
                    <a:pt x="2" y="2"/>
                    <a:pt x="2" y="1"/>
                  </a:cubicBezTo>
                  <a:cubicBezTo>
                    <a:pt x="3" y="0"/>
                    <a:pt x="6" y="2"/>
                    <a:pt x="7" y="3"/>
                  </a:cubicBezTo>
                  <a:cubicBezTo>
                    <a:pt x="7" y="3"/>
                    <a:pt x="20" y="12"/>
                    <a:pt x="20" y="33"/>
                  </a:cubicBezTo>
                  <a:cubicBezTo>
                    <a:pt x="20" y="58"/>
                    <a:pt x="6" y="69"/>
                    <a:pt x="5" y="69"/>
                  </a:cubicBezTo>
                  <a:lnTo>
                    <a:pt x="4" y="69"/>
                  </a:lnTo>
                  <a:close/>
                </a:path>
              </a:pathLst>
            </a:custGeom>
            <a:solidFill>
              <a:srgbClr val="4A60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7" name="îṩḻiḑe"/>
            <p:cNvSpPr/>
            <p:nvPr/>
          </p:nvSpPr>
          <p:spPr bwMode="auto">
            <a:xfrm>
              <a:off x="5568951" y="3786188"/>
              <a:ext cx="825500" cy="134938"/>
            </a:xfrm>
            <a:custGeom>
              <a:avLst/>
              <a:gdLst>
                <a:gd name="T0" fmla="*/ 447 w 479"/>
                <a:gd name="T1" fmla="*/ 0 h 78"/>
                <a:gd name="T2" fmla="*/ 0 w 479"/>
                <a:gd name="T3" fmla="*/ 0 h 78"/>
                <a:gd name="T4" fmla="*/ 0 w 479"/>
                <a:gd name="T5" fmla="*/ 12 h 78"/>
                <a:gd name="T6" fmla="*/ 291 w 479"/>
                <a:gd name="T7" fmla="*/ 12 h 78"/>
                <a:gd name="T8" fmla="*/ 301 w 479"/>
                <a:gd name="T9" fmla="*/ 40 h 78"/>
                <a:gd name="T10" fmla="*/ 290 w 479"/>
                <a:gd name="T11" fmla="*/ 72 h 78"/>
                <a:gd name="T12" fmla="*/ 0 w 479"/>
                <a:gd name="T13" fmla="*/ 72 h 78"/>
                <a:gd name="T14" fmla="*/ 0 w 479"/>
                <a:gd name="T15" fmla="*/ 78 h 78"/>
                <a:gd name="T16" fmla="*/ 284 w 479"/>
                <a:gd name="T17" fmla="*/ 78 h 78"/>
                <a:gd name="T18" fmla="*/ 447 w 479"/>
                <a:gd name="T19" fmla="*/ 78 h 78"/>
                <a:gd name="T20" fmla="*/ 447 w 479"/>
                <a:gd name="T21" fmla="*/ 78 h 78"/>
                <a:gd name="T22" fmla="*/ 448 w 479"/>
                <a:gd name="T23" fmla="*/ 78 h 78"/>
                <a:gd name="T24" fmla="*/ 479 w 479"/>
                <a:gd name="T25" fmla="*/ 41 h 78"/>
                <a:gd name="T26" fmla="*/ 479 w 479"/>
                <a:gd name="T27" fmla="*/ 36 h 78"/>
                <a:gd name="T28" fmla="*/ 447 w 479"/>
                <a:gd name="T2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78">
                  <a:moveTo>
                    <a:pt x="447" y="0"/>
                  </a:moveTo>
                  <a:cubicBezTo>
                    <a:pt x="0" y="0"/>
                    <a:pt x="0" y="0"/>
                    <a:pt x="0" y="0"/>
                  </a:cubicBezTo>
                  <a:cubicBezTo>
                    <a:pt x="0" y="12"/>
                    <a:pt x="0" y="12"/>
                    <a:pt x="0" y="12"/>
                  </a:cubicBezTo>
                  <a:cubicBezTo>
                    <a:pt x="291" y="12"/>
                    <a:pt x="291" y="12"/>
                    <a:pt x="291" y="12"/>
                  </a:cubicBezTo>
                  <a:cubicBezTo>
                    <a:pt x="295" y="18"/>
                    <a:pt x="301" y="27"/>
                    <a:pt x="301" y="40"/>
                  </a:cubicBezTo>
                  <a:cubicBezTo>
                    <a:pt x="301" y="55"/>
                    <a:pt x="295" y="66"/>
                    <a:pt x="290" y="72"/>
                  </a:cubicBezTo>
                  <a:cubicBezTo>
                    <a:pt x="0" y="72"/>
                    <a:pt x="0" y="72"/>
                    <a:pt x="0" y="72"/>
                  </a:cubicBezTo>
                  <a:cubicBezTo>
                    <a:pt x="0" y="78"/>
                    <a:pt x="0" y="78"/>
                    <a:pt x="0" y="78"/>
                  </a:cubicBezTo>
                  <a:cubicBezTo>
                    <a:pt x="284" y="78"/>
                    <a:pt x="284" y="78"/>
                    <a:pt x="284" y="78"/>
                  </a:cubicBezTo>
                  <a:cubicBezTo>
                    <a:pt x="447" y="78"/>
                    <a:pt x="447" y="78"/>
                    <a:pt x="447" y="78"/>
                  </a:cubicBezTo>
                  <a:cubicBezTo>
                    <a:pt x="447" y="78"/>
                    <a:pt x="447" y="78"/>
                    <a:pt x="447" y="78"/>
                  </a:cubicBezTo>
                  <a:cubicBezTo>
                    <a:pt x="448" y="78"/>
                    <a:pt x="448" y="78"/>
                    <a:pt x="448" y="78"/>
                  </a:cubicBezTo>
                  <a:cubicBezTo>
                    <a:pt x="466" y="77"/>
                    <a:pt x="479" y="61"/>
                    <a:pt x="479" y="41"/>
                  </a:cubicBezTo>
                  <a:cubicBezTo>
                    <a:pt x="479" y="36"/>
                    <a:pt x="479" y="36"/>
                    <a:pt x="479" y="36"/>
                  </a:cubicBezTo>
                  <a:cubicBezTo>
                    <a:pt x="479" y="16"/>
                    <a:pt x="467" y="0"/>
                    <a:pt x="447" y="0"/>
                  </a:cubicBezTo>
                  <a:close/>
                </a:path>
              </a:pathLst>
            </a:custGeom>
            <a:solidFill>
              <a:srgbClr val="DAC8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68" name="îṡľiḑê"/>
            <p:cNvSpPr/>
            <p:nvPr/>
          </p:nvSpPr>
          <p:spPr bwMode="auto">
            <a:xfrm>
              <a:off x="5216526" y="4965700"/>
              <a:ext cx="1460500" cy="254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2400"/>
            </a:p>
          </p:txBody>
        </p:sp>
        <p:sp>
          <p:nvSpPr>
            <p:cNvPr id="269" name="ïślïḍe"/>
            <p:cNvSpPr/>
            <p:nvPr/>
          </p:nvSpPr>
          <p:spPr bwMode="auto">
            <a:xfrm>
              <a:off x="5299076" y="4965700"/>
              <a:ext cx="47625" cy="254000"/>
            </a:xfrm>
            <a:prstGeom prst="rect">
              <a:avLst/>
            </a:prstGeom>
            <a:solidFill>
              <a:srgbClr val="EEEDC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2400"/>
            </a:p>
          </p:txBody>
        </p:sp>
        <p:sp>
          <p:nvSpPr>
            <p:cNvPr id="270" name="ïṧļíḍe"/>
            <p:cNvSpPr/>
            <p:nvPr/>
          </p:nvSpPr>
          <p:spPr bwMode="auto">
            <a:xfrm>
              <a:off x="5381626" y="4965700"/>
              <a:ext cx="61913" cy="254000"/>
            </a:xfrm>
            <a:prstGeom prst="rect">
              <a:avLst/>
            </a:prstGeom>
            <a:solidFill>
              <a:srgbClr val="EEEDC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2400"/>
            </a:p>
          </p:txBody>
        </p:sp>
        <p:sp>
          <p:nvSpPr>
            <p:cNvPr id="271" name="iSļidè"/>
            <p:cNvSpPr/>
            <p:nvPr/>
          </p:nvSpPr>
          <p:spPr bwMode="auto">
            <a:xfrm>
              <a:off x="5251451" y="4084638"/>
              <a:ext cx="1357313" cy="158750"/>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2400"/>
            </a:p>
          </p:txBody>
        </p:sp>
        <p:sp>
          <p:nvSpPr>
            <p:cNvPr id="272" name="ïSļiḑê"/>
            <p:cNvSpPr/>
            <p:nvPr/>
          </p:nvSpPr>
          <p:spPr bwMode="auto">
            <a:xfrm>
              <a:off x="6511926" y="4084638"/>
              <a:ext cx="55563" cy="158750"/>
            </a:xfrm>
            <a:prstGeom prst="rect">
              <a:avLst/>
            </a:prstGeom>
            <a:solidFill>
              <a:srgbClr val="EEEDC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2400"/>
            </a:p>
          </p:txBody>
        </p:sp>
        <p:sp>
          <p:nvSpPr>
            <p:cNvPr id="273" name="íṣḻiḍè"/>
            <p:cNvSpPr/>
            <p:nvPr/>
          </p:nvSpPr>
          <p:spPr bwMode="auto">
            <a:xfrm>
              <a:off x="6443664" y="4084638"/>
              <a:ext cx="53975" cy="158750"/>
            </a:xfrm>
            <a:prstGeom prst="rect">
              <a:avLst/>
            </a:prstGeom>
            <a:solidFill>
              <a:srgbClr val="EEEDC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2400"/>
            </a:p>
          </p:txBody>
        </p:sp>
        <p:sp>
          <p:nvSpPr>
            <p:cNvPr id="274" name="iSḻíḓè"/>
            <p:cNvSpPr/>
            <p:nvPr/>
          </p:nvSpPr>
          <p:spPr bwMode="auto">
            <a:xfrm>
              <a:off x="5602289" y="4524375"/>
              <a:ext cx="1082675" cy="158750"/>
            </a:xfrm>
            <a:custGeom>
              <a:avLst/>
              <a:gdLst>
                <a:gd name="T0" fmla="*/ 628 w 628"/>
                <a:gd name="T1" fmla="*/ 92 h 92"/>
                <a:gd name="T2" fmla="*/ 66 w 628"/>
                <a:gd name="T3" fmla="*/ 92 h 92"/>
                <a:gd name="T4" fmla="*/ 0 w 628"/>
                <a:gd name="T5" fmla="*/ 46 h 92"/>
                <a:gd name="T6" fmla="*/ 0 w 628"/>
                <a:gd name="T7" fmla="*/ 37 h 92"/>
                <a:gd name="T8" fmla="*/ 66 w 628"/>
                <a:gd name="T9" fmla="*/ 0 h 92"/>
                <a:gd name="T10" fmla="*/ 628 w 628"/>
                <a:gd name="T11" fmla="*/ 0 h 92"/>
                <a:gd name="T12" fmla="*/ 628 w 628"/>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628" h="92">
                  <a:moveTo>
                    <a:pt x="628" y="92"/>
                  </a:moveTo>
                  <a:cubicBezTo>
                    <a:pt x="66" y="92"/>
                    <a:pt x="66" y="92"/>
                    <a:pt x="66" y="92"/>
                  </a:cubicBezTo>
                  <a:cubicBezTo>
                    <a:pt x="29" y="92"/>
                    <a:pt x="0" y="77"/>
                    <a:pt x="0" y="46"/>
                  </a:cubicBezTo>
                  <a:cubicBezTo>
                    <a:pt x="0" y="37"/>
                    <a:pt x="0" y="37"/>
                    <a:pt x="0" y="37"/>
                  </a:cubicBezTo>
                  <a:cubicBezTo>
                    <a:pt x="0" y="5"/>
                    <a:pt x="29" y="0"/>
                    <a:pt x="66" y="0"/>
                  </a:cubicBezTo>
                  <a:cubicBezTo>
                    <a:pt x="628" y="0"/>
                    <a:pt x="628" y="0"/>
                    <a:pt x="628" y="0"/>
                  </a:cubicBezTo>
                  <a:lnTo>
                    <a:pt x="628" y="92"/>
                  </a:lnTo>
                  <a:close/>
                </a:path>
              </a:pathLst>
            </a:cu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75" name="îšľïďè"/>
            <p:cNvSpPr/>
            <p:nvPr/>
          </p:nvSpPr>
          <p:spPr bwMode="auto">
            <a:xfrm>
              <a:off x="6105526" y="4524375"/>
              <a:ext cx="633413" cy="158750"/>
            </a:xfrm>
            <a:custGeom>
              <a:avLst/>
              <a:gdLst>
                <a:gd name="T0" fmla="*/ 368 w 368"/>
                <a:gd name="T1" fmla="*/ 92 h 92"/>
                <a:gd name="T2" fmla="*/ 0 w 368"/>
                <a:gd name="T3" fmla="*/ 92 h 92"/>
                <a:gd name="T4" fmla="*/ 0 w 368"/>
                <a:gd name="T5" fmla="*/ 0 h 92"/>
                <a:gd name="T6" fmla="*/ 368 w 368"/>
                <a:gd name="T7" fmla="*/ 0 h 92"/>
                <a:gd name="T8" fmla="*/ 359 w 368"/>
                <a:gd name="T9" fmla="*/ 46 h 92"/>
                <a:gd name="T10" fmla="*/ 368 w 368"/>
                <a:gd name="T11" fmla="*/ 92 h 92"/>
              </a:gdLst>
              <a:ahLst/>
              <a:cxnLst>
                <a:cxn ang="0">
                  <a:pos x="T0" y="T1"/>
                </a:cxn>
                <a:cxn ang="0">
                  <a:pos x="T2" y="T3"/>
                </a:cxn>
                <a:cxn ang="0">
                  <a:pos x="T4" y="T5"/>
                </a:cxn>
                <a:cxn ang="0">
                  <a:pos x="T6" y="T7"/>
                </a:cxn>
                <a:cxn ang="0">
                  <a:pos x="T8" y="T9"/>
                </a:cxn>
                <a:cxn ang="0">
                  <a:pos x="T10" y="T11"/>
                </a:cxn>
              </a:cxnLst>
              <a:rect l="0" t="0" r="r" b="b"/>
              <a:pathLst>
                <a:path w="368" h="92">
                  <a:moveTo>
                    <a:pt x="368" y="92"/>
                  </a:moveTo>
                  <a:cubicBezTo>
                    <a:pt x="0" y="92"/>
                    <a:pt x="0" y="92"/>
                    <a:pt x="0" y="92"/>
                  </a:cubicBezTo>
                  <a:cubicBezTo>
                    <a:pt x="0" y="0"/>
                    <a:pt x="0" y="0"/>
                    <a:pt x="0" y="0"/>
                  </a:cubicBezTo>
                  <a:cubicBezTo>
                    <a:pt x="368" y="0"/>
                    <a:pt x="368" y="0"/>
                    <a:pt x="368" y="0"/>
                  </a:cubicBezTo>
                  <a:cubicBezTo>
                    <a:pt x="368" y="0"/>
                    <a:pt x="359" y="19"/>
                    <a:pt x="359" y="46"/>
                  </a:cubicBezTo>
                  <a:cubicBezTo>
                    <a:pt x="359" y="74"/>
                    <a:pt x="368" y="92"/>
                    <a:pt x="368" y="92"/>
                  </a:cubicBezTo>
                  <a:close/>
                </a:path>
              </a:pathLst>
            </a:custGeom>
            <a:solidFill>
              <a:srgbClr val="F0F0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76" name="iṡ1ïḓé"/>
            <p:cNvSpPr/>
            <p:nvPr/>
          </p:nvSpPr>
          <p:spPr bwMode="auto">
            <a:xfrm>
              <a:off x="5602289" y="4511675"/>
              <a:ext cx="1157288" cy="177800"/>
            </a:xfrm>
            <a:custGeom>
              <a:avLst/>
              <a:gdLst>
                <a:gd name="T0" fmla="*/ 68 w 672"/>
                <a:gd name="T1" fmla="*/ 104 h 104"/>
                <a:gd name="T2" fmla="*/ 672 w 672"/>
                <a:gd name="T3" fmla="*/ 104 h 104"/>
                <a:gd name="T4" fmla="*/ 672 w 672"/>
                <a:gd name="T5" fmla="*/ 96 h 104"/>
                <a:gd name="T6" fmla="*/ 68 w 672"/>
                <a:gd name="T7" fmla="*/ 96 h 104"/>
                <a:gd name="T8" fmla="*/ 8 w 672"/>
                <a:gd name="T9" fmla="*/ 54 h 104"/>
                <a:gd name="T10" fmla="*/ 8 w 672"/>
                <a:gd name="T11" fmla="*/ 45 h 104"/>
                <a:gd name="T12" fmla="*/ 68 w 672"/>
                <a:gd name="T13" fmla="*/ 12 h 104"/>
                <a:gd name="T14" fmla="*/ 672 w 672"/>
                <a:gd name="T15" fmla="*/ 12 h 104"/>
                <a:gd name="T16" fmla="*/ 672 w 672"/>
                <a:gd name="T17" fmla="*/ 0 h 104"/>
                <a:gd name="T18" fmla="*/ 68 w 672"/>
                <a:gd name="T19" fmla="*/ 0 h 104"/>
                <a:gd name="T20" fmla="*/ 0 w 672"/>
                <a:gd name="T21" fmla="*/ 45 h 104"/>
                <a:gd name="T22" fmla="*/ 0 w 672"/>
                <a:gd name="T23" fmla="*/ 54 h 104"/>
                <a:gd name="T24" fmla="*/ 68 w 672"/>
                <a:gd name="T25"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2" h="104">
                  <a:moveTo>
                    <a:pt x="68" y="104"/>
                  </a:moveTo>
                  <a:cubicBezTo>
                    <a:pt x="672" y="104"/>
                    <a:pt x="672" y="104"/>
                    <a:pt x="672" y="104"/>
                  </a:cubicBezTo>
                  <a:cubicBezTo>
                    <a:pt x="672" y="96"/>
                    <a:pt x="672" y="96"/>
                    <a:pt x="672" y="96"/>
                  </a:cubicBezTo>
                  <a:cubicBezTo>
                    <a:pt x="68" y="96"/>
                    <a:pt x="68" y="96"/>
                    <a:pt x="68" y="96"/>
                  </a:cubicBezTo>
                  <a:cubicBezTo>
                    <a:pt x="26" y="96"/>
                    <a:pt x="8" y="81"/>
                    <a:pt x="8" y="54"/>
                  </a:cubicBezTo>
                  <a:cubicBezTo>
                    <a:pt x="8" y="45"/>
                    <a:pt x="8" y="45"/>
                    <a:pt x="8" y="45"/>
                  </a:cubicBezTo>
                  <a:cubicBezTo>
                    <a:pt x="8" y="21"/>
                    <a:pt x="24" y="12"/>
                    <a:pt x="68" y="12"/>
                  </a:cubicBezTo>
                  <a:cubicBezTo>
                    <a:pt x="672" y="12"/>
                    <a:pt x="672" y="12"/>
                    <a:pt x="672" y="12"/>
                  </a:cubicBezTo>
                  <a:cubicBezTo>
                    <a:pt x="672" y="0"/>
                    <a:pt x="672" y="0"/>
                    <a:pt x="672" y="0"/>
                  </a:cubicBezTo>
                  <a:cubicBezTo>
                    <a:pt x="68" y="0"/>
                    <a:pt x="68" y="0"/>
                    <a:pt x="68" y="0"/>
                  </a:cubicBezTo>
                  <a:cubicBezTo>
                    <a:pt x="36" y="0"/>
                    <a:pt x="0" y="6"/>
                    <a:pt x="0" y="45"/>
                  </a:cubicBezTo>
                  <a:cubicBezTo>
                    <a:pt x="0" y="54"/>
                    <a:pt x="0" y="54"/>
                    <a:pt x="0" y="54"/>
                  </a:cubicBezTo>
                  <a:cubicBezTo>
                    <a:pt x="0" y="76"/>
                    <a:pt x="7" y="104"/>
                    <a:pt x="68" y="104"/>
                  </a:cubicBezTo>
                  <a:close/>
                </a:path>
              </a:pathLst>
            </a:custGeom>
            <a:solidFill>
              <a:srgbClr val="DAC8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77" name="îṩlïḋè"/>
            <p:cNvSpPr/>
            <p:nvPr/>
          </p:nvSpPr>
          <p:spPr bwMode="auto">
            <a:xfrm>
              <a:off x="7258051" y="1554163"/>
              <a:ext cx="79375" cy="115888"/>
            </a:xfrm>
            <a:prstGeom prst="ellipse">
              <a:avLst/>
            </a:prstGeom>
            <a:solidFill>
              <a:srgbClr val="FCFC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78" name="iṧḷíḍé"/>
            <p:cNvSpPr/>
            <p:nvPr/>
          </p:nvSpPr>
          <p:spPr bwMode="auto">
            <a:xfrm>
              <a:off x="6032501" y="1597025"/>
              <a:ext cx="404813" cy="96838"/>
            </a:xfrm>
            <a:custGeom>
              <a:avLst/>
              <a:gdLst>
                <a:gd name="T0" fmla="*/ 255 w 255"/>
                <a:gd name="T1" fmla="*/ 50 h 61"/>
                <a:gd name="T2" fmla="*/ 3 w 255"/>
                <a:gd name="T3" fmla="*/ 61 h 61"/>
                <a:gd name="T4" fmla="*/ 3 w 255"/>
                <a:gd name="T5" fmla="*/ 60 h 61"/>
                <a:gd name="T6" fmla="*/ 0 w 255"/>
                <a:gd name="T7" fmla="*/ 10 h 61"/>
                <a:gd name="T8" fmla="*/ 0 w 255"/>
                <a:gd name="T9" fmla="*/ 10 h 61"/>
                <a:gd name="T10" fmla="*/ 253 w 255"/>
                <a:gd name="T11" fmla="*/ 0 h 61"/>
                <a:gd name="T12" fmla="*/ 254 w 255"/>
                <a:gd name="T13" fmla="*/ 0 h 61"/>
                <a:gd name="T14" fmla="*/ 255 w 255"/>
                <a:gd name="T15" fmla="*/ 50 h 61"/>
                <a:gd name="T16" fmla="*/ 255 w 255"/>
                <a:gd name="T17" fmla="*/ 5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61">
                  <a:moveTo>
                    <a:pt x="255" y="50"/>
                  </a:moveTo>
                  <a:lnTo>
                    <a:pt x="3" y="61"/>
                  </a:lnTo>
                  <a:lnTo>
                    <a:pt x="3" y="60"/>
                  </a:lnTo>
                  <a:lnTo>
                    <a:pt x="0" y="10"/>
                  </a:lnTo>
                  <a:lnTo>
                    <a:pt x="0" y="10"/>
                  </a:lnTo>
                  <a:lnTo>
                    <a:pt x="253" y="0"/>
                  </a:lnTo>
                  <a:lnTo>
                    <a:pt x="254" y="0"/>
                  </a:lnTo>
                  <a:lnTo>
                    <a:pt x="255" y="50"/>
                  </a:lnTo>
                  <a:lnTo>
                    <a:pt x="255" y="50"/>
                  </a:lnTo>
                  <a:close/>
                </a:path>
              </a:pathLst>
            </a:custGeom>
            <a:solidFill>
              <a:srgbClr val="DAC8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79" name="iŝľiḋè"/>
            <p:cNvSpPr/>
            <p:nvPr/>
          </p:nvSpPr>
          <p:spPr bwMode="auto">
            <a:xfrm>
              <a:off x="6432551" y="1581150"/>
              <a:ext cx="290513" cy="100013"/>
            </a:xfrm>
            <a:custGeom>
              <a:avLst/>
              <a:gdLst>
                <a:gd name="T0" fmla="*/ 183 w 183"/>
                <a:gd name="T1" fmla="*/ 57 h 63"/>
                <a:gd name="T2" fmla="*/ 2 w 183"/>
                <a:gd name="T3" fmla="*/ 63 h 63"/>
                <a:gd name="T4" fmla="*/ 2 w 183"/>
                <a:gd name="T5" fmla="*/ 63 h 63"/>
                <a:gd name="T6" fmla="*/ 0 w 183"/>
                <a:gd name="T7" fmla="*/ 8 h 63"/>
                <a:gd name="T8" fmla="*/ 0 w 183"/>
                <a:gd name="T9" fmla="*/ 8 h 63"/>
                <a:gd name="T10" fmla="*/ 180 w 183"/>
                <a:gd name="T11" fmla="*/ 0 h 63"/>
                <a:gd name="T12" fmla="*/ 180 w 183"/>
                <a:gd name="T13" fmla="*/ 2 h 63"/>
                <a:gd name="T14" fmla="*/ 183 w 183"/>
                <a:gd name="T15" fmla="*/ 56 h 63"/>
                <a:gd name="T16" fmla="*/ 183 w 183"/>
                <a:gd name="T17" fmla="*/ 5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63">
                  <a:moveTo>
                    <a:pt x="183" y="57"/>
                  </a:moveTo>
                  <a:lnTo>
                    <a:pt x="2" y="63"/>
                  </a:lnTo>
                  <a:lnTo>
                    <a:pt x="2" y="63"/>
                  </a:lnTo>
                  <a:lnTo>
                    <a:pt x="0" y="8"/>
                  </a:lnTo>
                  <a:lnTo>
                    <a:pt x="0" y="8"/>
                  </a:lnTo>
                  <a:lnTo>
                    <a:pt x="180" y="0"/>
                  </a:lnTo>
                  <a:lnTo>
                    <a:pt x="180" y="2"/>
                  </a:lnTo>
                  <a:lnTo>
                    <a:pt x="183" y="56"/>
                  </a:lnTo>
                  <a:lnTo>
                    <a:pt x="183" y="57"/>
                  </a:lnTo>
                  <a:close/>
                </a:path>
              </a:pathLst>
            </a:custGeom>
            <a:solidFill>
              <a:srgbClr val="DAC8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0" name="işliḑe"/>
            <p:cNvSpPr/>
            <p:nvPr/>
          </p:nvSpPr>
          <p:spPr bwMode="auto">
            <a:xfrm>
              <a:off x="6726239" y="1563688"/>
              <a:ext cx="293688" cy="119063"/>
            </a:xfrm>
            <a:custGeom>
              <a:avLst/>
              <a:gdLst>
                <a:gd name="T0" fmla="*/ 182 w 185"/>
                <a:gd name="T1" fmla="*/ 68 h 75"/>
                <a:gd name="T2" fmla="*/ 3 w 185"/>
                <a:gd name="T3" fmla="*/ 75 h 75"/>
                <a:gd name="T4" fmla="*/ 2 w 185"/>
                <a:gd name="T5" fmla="*/ 74 h 75"/>
                <a:gd name="T6" fmla="*/ 0 w 185"/>
                <a:gd name="T7" fmla="*/ 9 h 75"/>
                <a:gd name="T8" fmla="*/ 0 w 185"/>
                <a:gd name="T9" fmla="*/ 8 h 75"/>
                <a:gd name="T10" fmla="*/ 180 w 185"/>
                <a:gd name="T11" fmla="*/ 2 h 75"/>
                <a:gd name="T12" fmla="*/ 185 w 185"/>
                <a:gd name="T13" fmla="*/ 0 h 75"/>
                <a:gd name="T14" fmla="*/ 182 w 185"/>
                <a:gd name="T15" fmla="*/ 68 h 75"/>
                <a:gd name="T16" fmla="*/ 182 w 185"/>
                <a:gd name="T1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75">
                  <a:moveTo>
                    <a:pt x="182" y="68"/>
                  </a:moveTo>
                  <a:lnTo>
                    <a:pt x="3" y="75"/>
                  </a:lnTo>
                  <a:lnTo>
                    <a:pt x="2" y="74"/>
                  </a:lnTo>
                  <a:lnTo>
                    <a:pt x="0" y="9"/>
                  </a:lnTo>
                  <a:lnTo>
                    <a:pt x="0" y="8"/>
                  </a:lnTo>
                  <a:lnTo>
                    <a:pt x="180" y="2"/>
                  </a:lnTo>
                  <a:lnTo>
                    <a:pt x="185" y="0"/>
                  </a:lnTo>
                  <a:lnTo>
                    <a:pt x="182" y="68"/>
                  </a:lnTo>
                  <a:lnTo>
                    <a:pt x="182" y="68"/>
                  </a:lnTo>
                  <a:close/>
                </a:path>
              </a:pathLst>
            </a:custGeom>
            <a:solidFill>
              <a:srgbClr val="DAC8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1" name="iS1iďe"/>
            <p:cNvSpPr/>
            <p:nvPr/>
          </p:nvSpPr>
          <p:spPr bwMode="auto">
            <a:xfrm>
              <a:off x="7016751" y="1546225"/>
              <a:ext cx="292100" cy="134938"/>
            </a:xfrm>
            <a:custGeom>
              <a:avLst/>
              <a:gdLst>
                <a:gd name="T0" fmla="*/ 184 w 184"/>
                <a:gd name="T1" fmla="*/ 79 h 85"/>
                <a:gd name="T2" fmla="*/ 3 w 184"/>
                <a:gd name="T3" fmla="*/ 85 h 85"/>
                <a:gd name="T4" fmla="*/ 3 w 184"/>
                <a:gd name="T5" fmla="*/ 85 h 85"/>
                <a:gd name="T6" fmla="*/ 0 w 184"/>
                <a:gd name="T7" fmla="*/ 7 h 85"/>
                <a:gd name="T8" fmla="*/ 0 w 184"/>
                <a:gd name="T9" fmla="*/ 7 h 85"/>
                <a:gd name="T10" fmla="*/ 180 w 184"/>
                <a:gd name="T11" fmla="*/ 0 h 85"/>
                <a:gd name="T12" fmla="*/ 180 w 184"/>
                <a:gd name="T13" fmla="*/ 0 h 85"/>
                <a:gd name="T14" fmla="*/ 184 w 184"/>
                <a:gd name="T15" fmla="*/ 78 h 85"/>
                <a:gd name="T16" fmla="*/ 184 w 184"/>
                <a:gd name="T17"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85">
                  <a:moveTo>
                    <a:pt x="184" y="79"/>
                  </a:moveTo>
                  <a:lnTo>
                    <a:pt x="3" y="85"/>
                  </a:lnTo>
                  <a:lnTo>
                    <a:pt x="3" y="85"/>
                  </a:lnTo>
                  <a:lnTo>
                    <a:pt x="0" y="7"/>
                  </a:lnTo>
                  <a:lnTo>
                    <a:pt x="0" y="7"/>
                  </a:lnTo>
                  <a:lnTo>
                    <a:pt x="180" y="0"/>
                  </a:lnTo>
                  <a:lnTo>
                    <a:pt x="180" y="0"/>
                  </a:lnTo>
                  <a:lnTo>
                    <a:pt x="184" y="78"/>
                  </a:lnTo>
                  <a:lnTo>
                    <a:pt x="184" y="79"/>
                  </a:lnTo>
                  <a:close/>
                </a:path>
              </a:pathLst>
            </a:custGeom>
            <a:solidFill>
              <a:srgbClr val="DAC8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2" name="ïṣḷíḍê"/>
            <p:cNvSpPr/>
            <p:nvPr/>
          </p:nvSpPr>
          <p:spPr bwMode="auto">
            <a:xfrm>
              <a:off x="6026151" y="1604963"/>
              <a:ext cx="14288" cy="90488"/>
            </a:xfrm>
            <a:custGeom>
              <a:avLst/>
              <a:gdLst>
                <a:gd name="T0" fmla="*/ 5 w 8"/>
                <a:gd name="T1" fmla="*/ 53 h 53"/>
                <a:gd name="T2" fmla="*/ 3 w 8"/>
                <a:gd name="T3" fmla="*/ 53 h 53"/>
                <a:gd name="T4" fmla="*/ 0 w 8"/>
                <a:gd name="T5" fmla="*/ 50 h 53"/>
                <a:gd name="T6" fmla="*/ 0 w 8"/>
                <a:gd name="T7" fmla="*/ 3 h 53"/>
                <a:gd name="T8" fmla="*/ 3 w 8"/>
                <a:gd name="T9" fmla="*/ 0 h 53"/>
                <a:gd name="T10" fmla="*/ 5 w 8"/>
                <a:gd name="T11" fmla="*/ 0 h 53"/>
                <a:gd name="T12" fmla="*/ 8 w 8"/>
                <a:gd name="T13" fmla="*/ 3 h 53"/>
                <a:gd name="T14" fmla="*/ 8 w 8"/>
                <a:gd name="T15" fmla="*/ 50 h 53"/>
                <a:gd name="T16" fmla="*/ 5 w 8"/>
                <a:gd name="T17"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3">
                  <a:moveTo>
                    <a:pt x="5" y="53"/>
                  </a:moveTo>
                  <a:cubicBezTo>
                    <a:pt x="3" y="53"/>
                    <a:pt x="3" y="53"/>
                    <a:pt x="3" y="53"/>
                  </a:cubicBezTo>
                  <a:cubicBezTo>
                    <a:pt x="2" y="53"/>
                    <a:pt x="0" y="52"/>
                    <a:pt x="0" y="50"/>
                  </a:cubicBezTo>
                  <a:cubicBezTo>
                    <a:pt x="0" y="3"/>
                    <a:pt x="0" y="3"/>
                    <a:pt x="0" y="3"/>
                  </a:cubicBezTo>
                  <a:cubicBezTo>
                    <a:pt x="0" y="1"/>
                    <a:pt x="2" y="0"/>
                    <a:pt x="3" y="0"/>
                  </a:cubicBezTo>
                  <a:cubicBezTo>
                    <a:pt x="5" y="0"/>
                    <a:pt x="5" y="0"/>
                    <a:pt x="5" y="0"/>
                  </a:cubicBezTo>
                  <a:cubicBezTo>
                    <a:pt x="7" y="0"/>
                    <a:pt x="8" y="1"/>
                    <a:pt x="8" y="3"/>
                  </a:cubicBezTo>
                  <a:cubicBezTo>
                    <a:pt x="8" y="50"/>
                    <a:pt x="8" y="50"/>
                    <a:pt x="8" y="50"/>
                  </a:cubicBezTo>
                  <a:cubicBezTo>
                    <a:pt x="8" y="52"/>
                    <a:pt x="7" y="53"/>
                    <a:pt x="5" y="53"/>
                  </a:cubicBezTo>
                  <a:close/>
                </a:path>
              </a:pathLst>
            </a:custGeom>
            <a:solidFill>
              <a:srgbClr val="DDD9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3" name="isḷídê"/>
            <p:cNvSpPr/>
            <p:nvPr/>
          </p:nvSpPr>
          <p:spPr bwMode="auto">
            <a:xfrm>
              <a:off x="6424614" y="1585913"/>
              <a:ext cx="12700" cy="104775"/>
            </a:xfrm>
            <a:custGeom>
              <a:avLst/>
              <a:gdLst>
                <a:gd name="T0" fmla="*/ 5 w 8"/>
                <a:gd name="T1" fmla="*/ 61 h 61"/>
                <a:gd name="T2" fmla="*/ 4 w 8"/>
                <a:gd name="T3" fmla="*/ 61 h 61"/>
                <a:gd name="T4" fmla="*/ 0 w 8"/>
                <a:gd name="T5" fmla="*/ 57 h 61"/>
                <a:gd name="T6" fmla="*/ 0 w 8"/>
                <a:gd name="T7" fmla="*/ 3 h 61"/>
                <a:gd name="T8" fmla="*/ 4 w 8"/>
                <a:gd name="T9" fmla="*/ 0 h 61"/>
                <a:gd name="T10" fmla="*/ 5 w 8"/>
                <a:gd name="T11" fmla="*/ 0 h 61"/>
                <a:gd name="T12" fmla="*/ 8 w 8"/>
                <a:gd name="T13" fmla="*/ 3 h 61"/>
                <a:gd name="T14" fmla="*/ 8 w 8"/>
                <a:gd name="T15" fmla="*/ 57 h 61"/>
                <a:gd name="T16" fmla="*/ 5 w 8"/>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1">
                  <a:moveTo>
                    <a:pt x="5" y="61"/>
                  </a:moveTo>
                  <a:cubicBezTo>
                    <a:pt x="4" y="61"/>
                    <a:pt x="4" y="61"/>
                    <a:pt x="4" y="61"/>
                  </a:cubicBezTo>
                  <a:cubicBezTo>
                    <a:pt x="2" y="61"/>
                    <a:pt x="0" y="59"/>
                    <a:pt x="0" y="57"/>
                  </a:cubicBezTo>
                  <a:cubicBezTo>
                    <a:pt x="0" y="3"/>
                    <a:pt x="0" y="3"/>
                    <a:pt x="0" y="3"/>
                  </a:cubicBezTo>
                  <a:cubicBezTo>
                    <a:pt x="0" y="2"/>
                    <a:pt x="2" y="0"/>
                    <a:pt x="4" y="0"/>
                  </a:cubicBezTo>
                  <a:cubicBezTo>
                    <a:pt x="5" y="0"/>
                    <a:pt x="5" y="0"/>
                    <a:pt x="5" y="0"/>
                  </a:cubicBezTo>
                  <a:cubicBezTo>
                    <a:pt x="7" y="0"/>
                    <a:pt x="8" y="2"/>
                    <a:pt x="8" y="3"/>
                  </a:cubicBezTo>
                  <a:cubicBezTo>
                    <a:pt x="8" y="57"/>
                    <a:pt x="8" y="57"/>
                    <a:pt x="8" y="57"/>
                  </a:cubicBezTo>
                  <a:cubicBezTo>
                    <a:pt x="8" y="59"/>
                    <a:pt x="7" y="61"/>
                    <a:pt x="5" y="61"/>
                  </a:cubicBezTo>
                  <a:close/>
                </a:path>
              </a:pathLst>
            </a:custGeom>
            <a:solidFill>
              <a:srgbClr val="DDD9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4" name="î$ľîḑe"/>
            <p:cNvSpPr/>
            <p:nvPr/>
          </p:nvSpPr>
          <p:spPr bwMode="auto">
            <a:xfrm>
              <a:off x="6716714" y="1570038"/>
              <a:ext cx="15875" cy="120650"/>
            </a:xfrm>
            <a:custGeom>
              <a:avLst/>
              <a:gdLst>
                <a:gd name="T0" fmla="*/ 5 w 9"/>
                <a:gd name="T1" fmla="*/ 70 h 70"/>
                <a:gd name="T2" fmla="*/ 4 w 9"/>
                <a:gd name="T3" fmla="*/ 70 h 70"/>
                <a:gd name="T4" fmla="*/ 0 w 9"/>
                <a:gd name="T5" fmla="*/ 66 h 70"/>
                <a:gd name="T6" fmla="*/ 0 w 9"/>
                <a:gd name="T7" fmla="*/ 3 h 70"/>
                <a:gd name="T8" fmla="*/ 4 w 9"/>
                <a:gd name="T9" fmla="*/ 0 h 70"/>
                <a:gd name="T10" fmla="*/ 5 w 9"/>
                <a:gd name="T11" fmla="*/ 0 h 70"/>
                <a:gd name="T12" fmla="*/ 9 w 9"/>
                <a:gd name="T13" fmla="*/ 3 h 70"/>
                <a:gd name="T14" fmla="*/ 9 w 9"/>
                <a:gd name="T15" fmla="*/ 66 h 70"/>
                <a:gd name="T16" fmla="*/ 5 w 9"/>
                <a:gd name="T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0">
                  <a:moveTo>
                    <a:pt x="5" y="70"/>
                  </a:moveTo>
                  <a:cubicBezTo>
                    <a:pt x="4" y="70"/>
                    <a:pt x="4" y="70"/>
                    <a:pt x="4" y="70"/>
                  </a:cubicBezTo>
                  <a:cubicBezTo>
                    <a:pt x="2" y="70"/>
                    <a:pt x="0" y="68"/>
                    <a:pt x="0" y="66"/>
                  </a:cubicBezTo>
                  <a:cubicBezTo>
                    <a:pt x="0" y="3"/>
                    <a:pt x="0" y="3"/>
                    <a:pt x="0" y="3"/>
                  </a:cubicBezTo>
                  <a:cubicBezTo>
                    <a:pt x="0" y="1"/>
                    <a:pt x="2" y="0"/>
                    <a:pt x="4" y="0"/>
                  </a:cubicBezTo>
                  <a:cubicBezTo>
                    <a:pt x="5" y="0"/>
                    <a:pt x="5" y="0"/>
                    <a:pt x="5" y="0"/>
                  </a:cubicBezTo>
                  <a:cubicBezTo>
                    <a:pt x="7" y="0"/>
                    <a:pt x="9" y="1"/>
                    <a:pt x="9" y="3"/>
                  </a:cubicBezTo>
                  <a:cubicBezTo>
                    <a:pt x="9" y="66"/>
                    <a:pt x="9" y="66"/>
                    <a:pt x="9" y="66"/>
                  </a:cubicBezTo>
                  <a:cubicBezTo>
                    <a:pt x="9" y="68"/>
                    <a:pt x="7" y="70"/>
                    <a:pt x="5" y="70"/>
                  </a:cubicBezTo>
                  <a:close/>
                </a:path>
              </a:pathLst>
            </a:custGeom>
            <a:solidFill>
              <a:srgbClr val="DDD9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5" name="ïS1îḓê"/>
            <p:cNvSpPr/>
            <p:nvPr/>
          </p:nvSpPr>
          <p:spPr bwMode="auto">
            <a:xfrm>
              <a:off x="7011989" y="1549400"/>
              <a:ext cx="14288" cy="139700"/>
            </a:xfrm>
            <a:custGeom>
              <a:avLst/>
              <a:gdLst>
                <a:gd name="T0" fmla="*/ 3 w 8"/>
                <a:gd name="T1" fmla="*/ 81 h 81"/>
                <a:gd name="T2" fmla="*/ 5 w 8"/>
                <a:gd name="T3" fmla="*/ 81 h 81"/>
                <a:gd name="T4" fmla="*/ 8 w 8"/>
                <a:gd name="T5" fmla="*/ 77 h 81"/>
                <a:gd name="T6" fmla="*/ 8 w 8"/>
                <a:gd name="T7" fmla="*/ 4 h 81"/>
                <a:gd name="T8" fmla="*/ 5 w 8"/>
                <a:gd name="T9" fmla="*/ 0 h 81"/>
                <a:gd name="T10" fmla="*/ 3 w 8"/>
                <a:gd name="T11" fmla="*/ 0 h 81"/>
                <a:gd name="T12" fmla="*/ 0 w 8"/>
                <a:gd name="T13" fmla="*/ 4 h 81"/>
                <a:gd name="T14" fmla="*/ 0 w 8"/>
                <a:gd name="T15" fmla="*/ 77 h 81"/>
                <a:gd name="T16" fmla="*/ 3 w 8"/>
                <a:gd name="T1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1">
                  <a:moveTo>
                    <a:pt x="3" y="81"/>
                  </a:moveTo>
                  <a:cubicBezTo>
                    <a:pt x="5" y="81"/>
                    <a:pt x="5" y="81"/>
                    <a:pt x="5" y="81"/>
                  </a:cubicBezTo>
                  <a:cubicBezTo>
                    <a:pt x="6" y="81"/>
                    <a:pt x="8" y="79"/>
                    <a:pt x="8" y="77"/>
                  </a:cubicBezTo>
                  <a:cubicBezTo>
                    <a:pt x="8" y="4"/>
                    <a:pt x="8" y="4"/>
                    <a:pt x="8" y="4"/>
                  </a:cubicBezTo>
                  <a:cubicBezTo>
                    <a:pt x="8" y="2"/>
                    <a:pt x="6" y="0"/>
                    <a:pt x="5" y="0"/>
                  </a:cubicBezTo>
                  <a:cubicBezTo>
                    <a:pt x="3" y="0"/>
                    <a:pt x="3" y="0"/>
                    <a:pt x="3" y="0"/>
                  </a:cubicBezTo>
                  <a:cubicBezTo>
                    <a:pt x="1" y="0"/>
                    <a:pt x="0" y="2"/>
                    <a:pt x="0" y="4"/>
                  </a:cubicBezTo>
                  <a:cubicBezTo>
                    <a:pt x="0" y="77"/>
                    <a:pt x="0" y="77"/>
                    <a:pt x="0" y="77"/>
                  </a:cubicBezTo>
                  <a:cubicBezTo>
                    <a:pt x="0" y="79"/>
                    <a:pt x="1" y="81"/>
                    <a:pt x="3" y="81"/>
                  </a:cubicBezTo>
                  <a:close/>
                </a:path>
              </a:pathLst>
            </a:custGeom>
            <a:solidFill>
              <a:srgbClr val="DDD9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6" name="íṥḻiďe"/>
            <p:cNvSpPr/>
            <p:nvPr/>
          </p:nvSpPr>
          <p:spPr bwMode="auto">
            <a:xfrm>
              <a:off x="7302501" y="1539875"/>
              <a:ext cx="14288" cy="141288"/>
            </a:xfrm>
            <a:custGeom>
              <a:avLst/>
              <a:gdLst>
                <a:gd name="T0" fmla="*/ 4 w 8"/>
                <a:gd name="T1" fmla="*/ 82 h 82"/>
                <a:gd name="T2" fmla="*/ 3 w 8"/>
                <a:gd name="T3" fmla="*/ 82 h 82"/>
                <a:gd name="T4" fmla="*/ 0 w 8"/>
                <a:gd name="T5" fmla="*/ 79 h 82"/>
                <a:gd name="T6" fmla="*/ 0 w 8"/>
                <a:gd name="T7" fmla="*/ 3 h 82"/>
                <a:gd name="T8" fmla="*/ 3 w 8"/>
                <a:gd name="T9" fmla="*/ 0 h 82"/>
                <a:gd name="T10" fmla="*/ 4 w 8"/>
                <a:gd name="T11" fmla="*/ 0 h 82"/>
                <a:gd name="T12" fmla="*/ 8 w 8"/>
                <a:gd name="T13" fmla="*/ 3 h 82"/>
                <a:gd name="T14" fmla="*/ 8 w 8"/>
                <a:gd name="T15" fmla="*/ 79 h 82"/>
                <a:gd name="T16" fmla="*/ 4 w 8"/>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2">
                  <a:moveTo>
                    <a:pt x="4" y="82"/>
                  </a:moveTo>
                  <a:cubicBezTo>
                    <a:pt x="3" y="82"/>
                    <a:pt x="3" y="82"/>
                    <a:pt x="3" y="82"/>
                  </a:cubicBezTo>
                  <a:cubicBezTo>
                    <a:pt x="1" y="82"/>
                    <a:pt x="0" y="81"/>
                    <a:pt x="0" y="79"/>
                  </a:cubicBezTo>
                  <a:cubicBezTo>
                    <a:pt x="0" y="3"/>
                    <a:pt x="0" y="3"/>
                    <a:pt x="0" y="3"/>
                  </a:cubicBezTo>
                  <a:cubicBezTo>
                    <a:pt x="0" y="1"/>
                    <a:pt x="1" y="0"/>
                    <a:pt x="3" y="0"/>
                  </a:cubicBezTo>
                  <a:cubicBezTo>
                    <a:pt x="4" y="0"/>
                    <a:pt x="4" y="0"/>
                    <a:pt x="4" y="0"/>
                  </a:cubicBezTo>
                  <a:cubicBezTo>
                    <a:pt x="6" y="0"/>
                    <a:pt x="8" y="1"/>
                    <a:pt x="8" y="3"/>
                  </a:cubicBezTo>
                  <a:cubicBezTo>
                    <a:pt x="8" y="79"/>
                    <a:pt x="8" y="79"/>
                    <a:pt x="8" y="79"/>
                  </a:cubicBezTo>
                  <a:cubicBezTo>
                    <a:pt x="8" y="81"/>
                    <a:pt x="6" y="82"/>
                    <a:pt x="4" y="82"/>
                  </a:cubicBezTo>
                  <a:close/>
                </a:path>
              </a:pathLst>
            </a:custGeom>
            <a:solidFill>
              <a:srgbClr val="DDD9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7" name="íSḷíḑê"/>
            <p:cNvSpPr/>
            <p:nvPr/>
          </p:nvSpPr>
          <p:spPr bwMode="auto">
            <a:xfrm>
              <a:off x="5697539" y="1866900"/>
              <a:ext cx="161925" cy="273050"/>
            </a:xfrm>
            <a:custGeom>
              <a:avLst/>
              <a:gdLst>
                <a:gd name="T0" fmla="*/ 58 w 94"/>
                <a:gd name="T1" fmla="*/ 0 h 158"/>
                <a:gd name="T2" fmla="*/ 58 w 94"/>
                <a:gd name="T3" fmla="*/ 68 h 158"/>
                <a:gd name="T4" fmla="*/ 58 w 94"/>
                <a:gd name="T5" fmla="*/ 68 h 158"/>
                <a:gd name="T6" fmla="*/ 65 w 94"/>
                <a:gd name="T7" fmla="*/ 70 h 158"/>
                <a:gd name="T8" fmla="*/ 74 w 94"/>
                <a:gd name="T9" fmla="*/ 69 h 158"/>
                <a:gd name="T10" fmla="*/ 94 w 94"/>
                <a:gd name="T11" fmla="*/ 118 h 158"/>
                <a:gd name="T12" fmla="*/ 76 w 94"/>
                <a:gd name="T13" fmla="*/ 66 h 158"/>
                <a:gd name="T14" fmla="*/ 77 w 94"/>
                <a:gd name="T15" fmla="*/ 65 h 158"/>
                <a:gd name="T16" fmla="*/ 84 w 94"/>
                <a:gd name="T17" fmla="*/ 114 h 158"/>
                <a:gd name="T18" fmla="*/ 90 w 94"/>
                <a:gd name="T19" fmla="*/ 8 h 158"/>
                <a:gd name="T20" fmla="*/ 58 w 94"/>
                <a:gd name="T2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58">
                  <a:moveTo>
                    <a:pt x="58" y="0"/>
                  </a:moveTo>
                  <a:cubicBezTo>
                    <a:pt x="58" y="0"/>
                    <a:pt x="0" y="158"/>
                    <a:pt x="58" y="68"/>
                  </a:cubicBezTo>
                  <a:cubicBezTo>
                    <a:pt x="58" y="68"/>
                    <a:pt x="58" y="68"/>
                    <a:pt x="58" y="68"/>
                  </a:cubicBezTo>
                  <a:cubicBezTo>
                    <a:pt x="61" y="68"/>
                    <a:pt x="63" y="69"/>
                    <a:pt x="65" y="70"/>
                  </a:cubicBezTo>
                  <a:cubicBezTo>
                    <a:pt x="68" y="69"/>
                    <a:pt x="71" y="68"/>
                    <a:pt x="74" y="69"/>
                  </a:cubicBezTo>
                  <a:cubicBezTo>
                    <a:pt x="74" y="68"/>
                    <a:pt x="93" y="118"/>
                    <a:pt x="94" y="118"/>
                  </a:cubicBezTo>
                  <a:cubicBezTo>
                    <a:pt x="76" y="66"/>
                    <a:pt x="76" y="66"/>
                    <a:pt x="76" y="66"/>
                  </a:cubicBezTo>
                  <a:cubicBezTo>
                    <a:pt x="76" y="66"/>
                    <a:pt x="77" y="65"/>
                    <a:pt x="77" y="65"/>
                  </a:cubicBezTo>
                  <a:cubicBezTo>
                    <a:pt x="76" y="63"/>
                    <a:pt x="85" y="117"/>
                    <a:pt x="84" y="114"/>
                  </a:cubicBezTo>
                  <a:cubicBezTo>
                    <a:pt x="85" y="103"/>
                    <a:pt x="90" y="8"/>
                    <a:pt x="90" y="8"/>
                  </a:cubicBezTo>
                  <a:cubicBezTo>
                    <a:pt x="61" y="3"/>
                    <a:pt x="58" y="0"/>
                    <a:pt x="58" y="0"/>
                  </a:cubicBezTo>
                  <a:close/>
                </a:path>
              </a:pathLst>
            </a:cu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8" name="ïṧlîďe"/>
            <p:cNvSpPr/>
            <p:nvPr/>
          </p:nvSpPr>
          <p:spPr bwMode="auto">
            <a:xfrm>
              <a:off x="6307139" y="1616075"/>
              <a:ext cx="214313" cy="384175"/>
            </a:xfrm>
            <a:custGeom>
              <a:avLst/>
              <a:gdLst>
                <a:gd name="T0" fmla="*/ 66 w 124"/>
                <a:gd name="T1" fmla="*/ 17 h 223"/>
                <a:gd name="T2" fmla="*/ 60 w 124"/>
                <a:gd name="T3" fmla="*/ 26 h 223"/>
                <a:gd name="T4" fmla="*/ 45 w 124"/>
                <a:gd name="T5" fmla="*/ 37 h 223"/>
                <a:gd name="T6" fmla="*/ 42 w 124"/>
                <a:gd name="T7" fmla="*/ 37 h 223"/>
                <a:gd name="T8" fmla="*/ 33 w 124"/>
                <a:gd name="T9" fmla="*/ 38 h 223"/>
                <a:gd name="T10" fmla="*/ 29 w 124"/>
                <a:gd name="T11" fmla="*/ 38 h 223"/>
                <a:gd name="T12" fmla="*/ 26 w 124"/>
                <a:gd name="T13" fmla="*/ 38 h 223"/>
                <a:gd name="T14" fmla="*/ 24 w 124"/>
                <a:gd name="T15" fmla="*/ 38 h 223"/>
                <a:gd name="T16" fmla="*/ 36 w 124"/>
                <a:gd name="T17" fmla="*/ 65 h 223"/>
                <a:gd name="T18" fmla="*/ 62 w 124"/>
                <a:gd name="T19" fmla="*/ 97 h 223"/>
                <a:gd name="T20" fmla="*/ 23 w 124"/>
                <a:gd name="T21" fmla="*/ 195 h 223"/>
                <a:gd name="T22" fmla="*/ 66 w 124"/>
                <a:gd name="T23" fmla="*/ 216 h 223"/>
                <a:gd name="T24" fmla="*/ 99 w 124"/>
                <a:gd name="T25" fmla="*/ 109 h 223"/>
                <a:gd name="T26" fmla="*/ 123 w 124"/>
                <a:gd name="T27" fmla="*/ 39 h 223"/>
                <a:gd name="T28" fmla="*/ 66 w 124"/>
                <a:gd name="T29" fmla="*/ 1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223">
                  <a:moveTo>
                    <a:pt x="66" y="17"/>
                  </a:moveTo>
                  <a:cubicBezTo>
                    <a:pt x="65" y="20"/>
                    <a:pt x="63" y="23"/>
                    <a:pt x="60" y="26"/>
                  </a:cubicBezTo>
                  <a:cubicBezTo>
                    <a:pt x="56" y="32"/>
                    <a:pt x="48" y="37"/>
                    <a:pt x="45" y="37"/>
                  </a:cubicBezTo>
                  <a:cubicBezTo>
                    <a:pt x="44" y="38"/>
                    <a:pt x="43" y="37"/>
                    <a:pt x="42" y="37"/>
                  </a:cubicBezTo>
                  <a:cubicBezTo>
                    <a:pt x="40" y="38"/>
                    <a:pt x="37" y="38"/>
                    <a:pt x="33" y="38"/>
                  </a:cubicBezTo>
                  <a:cubicBezTo>
                    <a:pt x="32" y="38"/>
                    <a:pt x="30" y="38"/>
                    <a:pt x="29" y="38"/>
                  </a:cubicBezTo>
                  <a:cubicBezTo>
                    <a:pt x="28" y="38"/>
                    <a:pt x="27" y="38"/>
                    <a:pt x="26" y="38"/>
                  </a:cubicBezTo>
                  <a:cubicBezTo>
                    <a:pt x="25" y="38"/>
                    <a:pt x="25" y="38"/>
                    <a:pt x="24" y="38"/>
                  </a:cubicBezTo>
                  <a:cubicBezTo>
                    <a:pt x="24" y="44"/>
                    <a:pt x="27" y="54"/>
                    <a:pt x="36" y="65"/>
                  </a:cubicBezTo>
                  <a:cubicBezTo>
                    <a:pt x="51" y="84"/>
                    <a:pt x="62" y="97"/>
                    <a:pt x="62" y="97"/>
                  </a:cubicBezTo>
                  <a:cubicBezTo>
                    <a:pt x="62" y="97"/>
                    <a:pt x="46" y="168"/>
                    <a:pt x="23" y="195"/>
                  </a:cubicBezTo>
                  <a:cubicBezTo>
                    <a:pt x="0" y="223"/>
                    <a:pt x="59" y="212"/>
                    <a:pt x="66" y="216"/>
                  </a:cubicBezTo>
                  <a:cubicBezTo>
                    <a:pt x="66" y="216"/>
                    <a:pt x="95" y="148"/>
                    <a:pt x="99" y="109"/>
                  </a:cubicBezTo>
                  <a:cubicBezTo>
                    <a:pt x="99" y="109"/>
                    <a:pt x="122" y="59"/>
                    <a:pt x="123" y="39"/>
                  </a:cubicBezTo>
                  <a:cubicBezTo>
                    <a:pt x="124" y="26"/>
                    <a:pt x="86" y="0"/>
                    <a:pt x="66" y="17"/>
                  </a:cubicBezTo>
                  <a:close/>
                </a:path>
              </a:pathLst>
            </a:cu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89" name="îŝḻíḍè"/>
            <p:cNvSpPr/>
            <p:nvPr/>
          </p:nvSpPr>
          <p:spPr bwMode="auto">
            <a:xfrm>
              <a:off x="5716589" y="3619500"/>
              <a:ext cx="169863" cy="176213"/>
            </a:xfrm>
            <a:custGeom>
              <a:avLst/>
              <a:gdLst>
                <a:gd name="T0" fmla="*/ 22 w 99"/>
                <a:gd name="T1" fmla="*/ 8 h 102"/>
                <a:gd name="T2" fmla="*/ 1 w 99"/>
                <a:gd name="T3" fmla="*/ 86 h 102"/>
                <a:gd name="T4" fmla="*/ 77 w 99"/>
                <a:gd name="T5" fmla="*/ 97 h 102"/>
                <a:gd name="T6" fmla="*/ 92 w 99"/>
                <a:gd name="T7" fmla="*/ 16 h 102"/>
                <a:gd name="T8" fmla="*/ 22 w 99"/>
                <a:gd name="T9" fmla="*/ 8 h 102"/>
              </a:gdLst>
              <a:ahLst/>
              <a:cxnLst>
                <a:cxn ang="0">
                  <a:pos x="T0" y="T1"/>
                </a:cxn>
                <a:cxn ang="0">
                  <a:pos x="T2" y="T3"/>
                </a:cxn>
                <a:cxn ang="0">
                  <a:pos x="T4" y="T5"/>
                </a:cxn>
                <a:cxn ang="0">
                  <a:pos x="T6" y="T7"/>
                </a:cxn>
                <a:cxn ang="0">
                  <a:pos x="T8" y="T9"/>
                </a:cxn>
              </a:cxnLst>
              <a:rect l="0" t="0" r="r" b="b"/>
              <a:pathLst>
                <a:path w="99" h="102">
                  <a:moveTo>
                    <a:pt x="22" y="8"/>
                  </a:moveTo>
                  <a:cubicBezTo>
                    <a:pt x="22" y="8"/>
                    <a:pt x="2" y="70"/>
                    <a:pt x="1" y="86"/>
                  </a:cubicBezTo>
                  <a:cubicBezTo>
                    <a:pt x="0" y="101"/>
                    <a:pt x="70" y="102"/>
                    <a:pt x="77" y="97"/>
                  </a:cubicBezTo>
                  <a:cubicBezTo>
                    <a:pt x="83" y="93"/>
                    <a:pt x="99" y="18"/>
                    <a:pt x="92" y="16"/>
                  </a:cubicBezTo>
                  <a:cubicBezTo>
                    <a:pt x="86" y="14"/>
                    <a:pt x="24" y="0"/>
                    <a:pt x="22" y="8"/>
                  </a:cubicBezTo>
                  <a:close/>
                </a:path>
              </a:pathLst>
            </a:custGeom>
            <a:solidFill>
              <a:srgbClr val="553C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0" name="ïṩľïḋê"/>
            <p:cNvSpPr/>
            <p:nvPr/>
          </p:nvSpPr>
          <p:spPr bwMode="auto">
            <a:xfrm>
              <a:off x="5743576" y="2692400"/>
              <a:ext cx="242888" cy="995363"/>
            </a:xfrm>
            <a:custGeom>
              <a:avLst/>
              <a:gdLst>
                <a:gd name="T0" fmla="*/ 0 w 141"/>
                <a:gd name="T1" fmla="*/ 552 h 578"/>
                <a:gd name="T2" fmla="*/ 31 w 141"/>
                <a:gd name="T3" fmla="*/ 570 h 578"/>
                <a:gd name="T4" fmla="*/ 77 w 141"/>
                <a:gd name="T5" fmla="*/ 557 h 578"/>
                <a:gd name="T6" fmla="*/ 141 w 141"/>
                <a:gd name="T7" fmla="*/ 99 h 578"/>
                <a:gd name="T8" fmla="*/ 43 w 141"/>
                <a:gd name="T9" fmla="*/ 31 h 578"/>
                <a:gd name="T10" fmla="*/ 55 w 141"/>
                <a:gd name="T11" fmla="*/ 281 h 578"/>
                <a:gd name="T12" fmla="*/ 0 w 141"/>
                <a:gd name="T13" fmla="*/ 552 h 578"/>
              </a:gdLst>
              <a:ahLst/>
              <a:cxnLst>
                <a:cxn ang="0">
                  <a:pos x="T0" y="T1"/>
                </a:cxn>
                <a:cxn ang="0">
                  <a:pos x="T2" y="T3"/>
                </a:cxn>
                <a:cxn ang="0">
                  <a:pos x="T4" y="T5"/>
                </a:cxn>
                <a:cxn ang="0">
                  <a:pos x="T6" y="T7"/>
                </a:cxn>
                <a:cxn ang="0">
                  <a:pos x="T8" y="T9"/>
                </a:cxn>
                <a:cxn ang="0">
                  <a:pos x="T10" y="T11"/>
                </a:cxn>
                <a:cxn ang="0">
                  <a:pos x="T12" y="T13"/>
                </a:cxn>
              </a:cxnLst>
              <a:rect l="0" t="0" r="r" b="b"/>
              <a:pathLst>
                <a:path w="141" h="578">
                  <a:moveTo>
                    <a:pt x="0" y="552"/>
                  </a:moveTo>
                  <a:cubicBezTo>
                    <a:pt x="0" y="552"/>
                    <a:pt x="12" y="562"/>
                    <a:pt x="31" y="570"/>
                  </a:cubicBezTo>
                  <a:cubicBezTo>
                    <a:pt x="51" y="578"/>
                    <a:pt x="77" y="557"/>
                    <a:pt x="77" y="557"/>
                  </a:cubicBezTo>
                  <a:cubicBezTo>
                    <a:pt x="104" y="494"/>
                    <a:pt x="141" y="99"/>
                    <a:pt x="141" y="99"/>
                  </a:cubicBezTo>
                  <a:cubicBezTo>
                    <a:pt x="141" y="99"/>
                    <a:pt x="50" y="0"/>
                    <a:pt x="43" y="31"/>
                  </a:cubicBezTo>
                  <a:cubicBezTo>
                    <a:pt x="35" y="61"/>
                    <a:pt x="67" y="199"/>
                    <a:pt x="55" y="281"/>
                  </a:cubicBezTo>
                  <a:lnTo>
                    <a:pt x="0" y="552"/>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1" name="iSḻïdê"/>
            <p:cNvSpPr/>
            <p:nvPr/>
          </p:nvSpPr>
          <p:spPr bwMode="auto">
            <a:xfrm>
              <a:off x="5826126" y="3624263"/>
              <a:ext cx="293688" cy="177800"/>
            </a:xfrm>
            <a:custGeom>
              <a:avLst/>
              <a:gdLst>
                <a:gd name="T0" fmla="*/ 78 w 170"/>
                <a:gd name="T1" fmla="*/ 14 h 104"/>
                <a:gd name="T2" fmla="*/ 109 w 170"/>
                <a:gd name="T3" fmla="*/ 64 h 104"/>
                <a:gd name="T4" fmla="*/ 166 w 170"/>
                <a:gd name="T5" fmla="*/ 67 h 104"/>
                <a:gd name="T6" fmla="*/ 170 w 170"/>
                <a:gd name="T7" fmla="*/ 95 h 104"/>
                <a:gd name="T8" fmla="*/ 84 w 170"/>
                <a:gd name="T9" fmla="*/ 102 h 104"/>
                <a:gd name="T10" fmla="*/ 2 w 170"/>
                <a:gd name="T11" fmla="*/ 95 h 104"/>
                <a:gd name="T12" fmla="*/ 23 w 170"/>
                <a:gd name="T13" fmla="*/ 11 h 104"/>
                <a:gd name="T14" fmla="*/ 78 w 170"/>
                <a:gd name="T15" fmla="*/ 14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04">
                  <a:moveTo>
                    <a:pt x="78" y="14"/>
                  </a:moveTo>
                  <a:cubicBezTo>
                    <a:pt x="78" y="14"/>
                    <a:pt x="103" y="60"/>
                    <a:pt x="109" y="64"/>
                  </a:cubicBezTo>
                  <a:cubicBezTo>
                    <a:pt x="116" y="68"/>
                    <a:pt x="162" y="64"/>
                    <a:pt x="166" y="67"/>
                  </a:cubicBezTo>
                  <a:cubicBezTo>
                    <a:pt x="170" y="71"/>
                    <a:pt x="170" y="95"/>
                    <a:pt x="170" y="95"/>
                  </a:cubicBezTo>
                  <a:cubicBezTo>
                    <a:pt x="159" y="98"/>
                    <a:pt x="104" y="102"/>
                    <a:pt x="84" y="102"/>
                  </a:cubicBezTo>
                  <a:cubicBezTo>
                    <a:pt x="65" y="102"/>
                    <a:pt x="14" y="104"/>
                    <a:pt x="2" y="95"/>
                  </a:cubicBezTo>
                  <a:cubicBezTo>
                    <a:pt x="0" y="89"/>
                    <a:pt x="18" y="18"/>
                    <a:pt x="23" y="11"/>
                  </a:cubicBezTo>
                  <a:cubicBezTo>
                    <a:pt x="28" y="3"/>
                    <a:pt x="76" y="0"/>
                    <a:pt x="78" y="14"/>
                  </a:cubicBezTo>
                  <a:close/>
                </a:path>
              </a:pathLst>
            </a:custGeom>
            <a:solidFill>
              <a:srgbClr val="593F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2" name="islîdê"/>
            <p:cNvSpPr/>
            <p:nvPr/>
          </p:nvSpPr>
          <p:spPr bwMode="auto">
            <a:xfrm>
              <a:off x="5802314" y="2687638"/>
              <a:ext cx="341313" cy="1022350"/>
            </a:xfrm>
            <a:custGeom>
              <a:avLst/>
              <a:gdLst>
                <a:gd name="T0" fmla="*/ 197 w 198"/>
                <a:gd name="T1" fmla="*/ 15 h 594"/>
                <a:gd name="T2" fmla="*/ 182 w 198"/>
                <a:gd name="T3" fmla="*/ 321 h 594"/>
                <a:gd name="T4" fmla="*/ 116 w 198"/>
                <a:gd name="T5" fmla="*/ 529 h 594"/>
                <a:gd name="T6" fmla="*/ 115 w 198"/>
                <a:gd name="T7" fmla="*/ 548 h 594"/>
                <a:gd name="T8" fmla="*/ 95 w 198"/>
                <a:gd name="T9" fmla="*/ 585 h 594"/>
                <a:gd name="T10" fmla="*/ 28 w 198"/>
                <a:gd name="T11" fmla="*/ 572 h 594"/>
                <a:gd name="T12" fmla="*/ 58 w 198"/>
                <a:gd name="T13" fmla="*/ 447 h 594"/>
                <a:gd name="T14" fmla="*/ 86 w 198"/>
                <a:gd name="T15" fmla="*/ 108 h 594"/>
                <a:gd name="T16" fmla="*/ 12 w 198"/>
                <a:gd name="T17" fmla="*/ 50 h 594"/>
                <a:gd name="T18" fmla="*/ 1 w 198"/>
                <a:gd name="T19" fmla="*/ 3 h 594"/>
                <a:gd name="T20" fmla="*/ 197 w 198"/>
                <a:gd name="T21" fmla="*/ 15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 h="594">
                  <a:moveTo>
                    <a:pt x="197" y="15"/>
                  </a:moveTo>
                  <a:cubicBezTo>
                    <a:pt x="197" y="15"/>
                    <a:pt x="198" y="265"/>
                    <a:pt x="182" y="321"/>
                  </a:cubicBezTo>
                  <a:cubicBezTo>
                    <a:pt x="165" y="376"/>
                    <a:pt x="120" y="517"/>
                    <a:pt x="116" y="529"/>
                  </a:cubicBezTo>
                  <a:cubicBezTo>
                    <a:pt x="116" y="529"/>
                    <a:pt x="116" y="542"/>
                    <a:pt x="115" y="548"/>
                  </a:cubicBezTo>
                  <a:cubicBezTo>
                    <a:pt x="114" y="555"/>
                    <a:pt x="102" y="580"/>
                    <a:pt x="95" y="585"/>
                  </a:cubicBezTo>
                  <a:cubicBezTo>
                    <a:pt x="88" y="590"/>
                    <a:pt x="38" y="594"/>
                    <a:pt x="28" y="572"/>
                  </a:cubicBezTo>
                  <a:cubicBezTo>
                    <a:pt x="28" y="572"/>
                    <a:pt x="50" y="483"/>
                    <a:pt x="58" y="447"/>
                  </a:cubicBezTo>
                  <a:cubicBezTo>
                    <a:pt x="67" y="411"/>
                    <a:pt x="90" y="189"/>
                    <a:pt x="86" y="108"/>
                  </a:cubicBezTo>
                  <a:cubicBezTo>
                    <a:pt x="86" y="108"/>
                    <a:pt x="20" y="72"/>
                    <a:pt x="12" y="50"/>
                  </a:cubicBezTo>
                  <a:cubicBezTo>
                    <a:pt x="5" y="30"/>
                    <a:pt x="0" y="6"/>
                    <a:pt x="1" y="3"/>
                  </a:cubicBezTo>
                  <a:cubicBezTo>
                    <a:pt x="1" y="0"/>
                    <a:pt x="197" y="15"/>
                    <a:pt x="197" y="15"/>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3" name="i$ļíḓê"/>
            <p:cNvSpPr/>
            <p:nvPr/>
          </p:nvSpPr>
          <p:spPr bwMode="auto">
            <a:xfrm>
              <a:off x="5640389" y="1835150"/>
              <a:ext cx="835025" cy="962025"/>
            </a:xfrm>
            <a:custGeom>
              <a:avLst/>
              <a:gdLst>
                <a:gd name="T0" fmla="*/ 78 w 485"/>
                <a:gd name="T1" fmla="*/ 517 h 560"/>
                <a:gd name="T2" fmla="*/ 76 w 485"/>
                <a:gd name="T3" fmla="*/ 306 h 560"/>
                <a:gd name="T4" fmla="*/ 24 w 485"/>
                <a:gd name="T5" fmla="*/ 81 h 560"/>
                <a:gd name="T6" fmla="*/ 67 w 485"/>
                <a:gd name="T7" fmla="*/ 81 h 560"/>
                <a:gd name="T8" fmla="*/ 135 w 485"/>
                <a:gd name="T9" fmla="*/ 85 h 560"/>
                <a:gd name="T10" fmla="*/ 189 w 485"/>
                <a:gd name="T11" fmla="*/ 90 h 560"/>
                <a:gd name="T12" fmla="*/ 314 w 485"/>
                <a:gd name="T13" fmla="*/ 156 h 560"/>
                <a:gd name="T14" fmla="*/ 425 w 485"/>
                <a:gd name="T15" fmla="*/ 16 h 560"/>
                <a:gd name="T16" fmla="*/ 484 w 485"/>
                <a:gd name="T17" fmla="*/ 24 h 560"/>
                <a:gd name="T18" fmla="*/ 387 w 485"/>
                <a:gd name="T19" fmla="*/ 205 h 560"/>
                <a:gd name="T20" fmla="*/ 252 w 485"/>
                <a:gd name="T21" fmla="*/ 213 h 560"/>
                <a:gd name="T22" fmla="*/ 301 w 485"/>
                <a:gd name="T23" fmla="*/ 531 h 560"/>
                <a:gd name="T24" fmla="*/ 78 w 485"/>
                <a:gd name="T25" fmla="*/ 51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5" h="560">
                  <a:moveTo>
                    <a:pt x="78" y="517"/>
                  </a:moveTo>
                  <a:cubicBezTo>
                    <a:pt x="78" y="517"/>
                    <a:pt x="102" y="391"/>
                    <a:pt x="76" y="306"/>
                  </a:cubicBezTo>
                  <a:cubicBezTo>
                    <a:pt x="51" y="220"/>
                    <a:pt x="0" y="121"/>
                    <a:pt x="24" y="81"/>
                  </a:cubicBezTo>
                  <a:cubicBezTo>
                    <a:pt x="24" y="81"/>
                    <a:pt x="43" y="76"/>
                    <a:pt x="67" y="81"/>
                  </a:cubicBezTo>
                  <a:cubicBezTo>
                    <a:pt x="91" y="87"/>
                    <a:pt x="135" y="85"/>
                    <a:pt x="135" y="85"/>
                  </a:cubicBezTo>
                  <a:cubicBezTo>
                    <a:pt x="135" y="85"/>
                    <a:pt x="178" y="87"/>
                    <a:pt x="189" y="90"/>
                  </a:cubicBezTo>
                  <a:cubicBezTo>
                    <a:pt x="200" y="92"/>
                    <a:pt x="270" y="149"/>
                    <a:pt x="314" y="156"/>
                  </a:cubicBezTo>
                  <a:cubicBezTo>
                    <a:pt x="357" y="164"/>
                    <a:pt x="416" y="33"/>
                    <a:pt x="425" y="16"/>
                  </a:cubicBezTo>
                  <a:cubicBezTo>
                    <a:pt x="434" y="0"/>
                    <a:pt x="482" y="9"/>
                    <a:pt x="484" y="24"/>
                  </a:cubicBezTo>
                  <a:cubicBezTo>
                    <a:pt x="485" y="40"/>
                    <a:pt x="439" y="179"/>
                    <a:pt x="387" y="205"/>
                  </a:cubicBezTo>
                  <a:cubicBezTo>
                    <a:pt x="336" y="232"/>
                    <a:pt x="252" y="213"/>
                    <a:pt x="252" y="213"/>
                  </a:cubicBezTo>
                  <a:cubicBezTo>
                    <a:pt x="252" y="213"/>
                    <a:pt x="317" y="384"/>
                    <a:pt x="301" y="531"/>
                  </a:cubicBezTo>
                  <a:cubicBezTo>
                    <a:pt x="301" y="531"/>
                    <a:pt x="183" y="560"/>
                    <a:pt x="78" y="517"/>
                  </a:cubicBezTo>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4" name="ïś1iḋe"/>
            <p:cNvSpPr/>
            <p:nvPr/>
          </p:nvSpPr>
          <p:spPr bwMode="auto">
            <a:xfrm>
              <a:off x="5710239" y="1936750"/>
              <a:ext cx="190500" cy="79375"/>
            </a:xfrm>
            <a:custGeom>
              <a:avLst/>
              <a:gdLst>
                <a:gd name="T0" fmla="*/ 110 w 110"/>
                <a:gd name="T1" fmla="*/ 26 h 46"/>
                <a:gd name="T2" fmla="*/ 101 w 110"/>
                <a:gd name="T3" fmla="*/ 1 h 46"/>
                <a:gd name="T4" fmla="*/ 3 w 110"/>
                <a:gd name="T5" fmla="*/ 1 h 46"/>
                <a:gd name="T6" fmla="*/ 3 w 110"/>
                <a:gd name="T7" fmla="*/ 24 h 46"/>
                <a:gd name="T8" fmla="*/ 110 w 110"/>
                <a:gd name="T9" fmla="*/ 26 h 46"/>
              </a:gdLst>
              <a:ahLst/>
              <a:cxnLst>
                <a:cxn ang="0">
                  <a:pos x="T0" y="T1"/>
                </a:cxn>
                <a:cxn ang="0">
                  <a:pos x="T2" y="T3"/>
                </a:cxn>
                <a:cxn ang="0">
                  <a:pos x="T4" y="T5"/>
                </a:cxn>
                <a:cxn ang="0">
                  <a:pos x="T6" y="T7"/>
                </a:cxn>
                <a:cxn ang="0">
                  <a:pos x="T8" y="T9"/>
                </a:cxn>
              </a:cxnLst>
              <a:rect l="0" t="0" r="r" b="b"/>
              <a:pathLst>
                <a:path w="110" h="46">
                  <a:moveTo>
                    <a:pt x="110" y="26"/>
                  </a:moveTo>
                  <a:cubicBezTo>
                    <a:pt x="110" y="26"/>
                    <a:pt x="104" y="3"/>
                    <a:pt x="101" y="1"/>
                  </a:cubicBezTo>
                  <a:cubicBezTo>
                    <a:pt x="97" y="0"/>
                    <a:pt x="24" y="10"/>
                    <a:pt x="3" y="1"/>
                  </a:cubicBezTo>
                  <a:cubicBezTo>
                    <a:pt x="3" y="1"/>
                    <a:pt x="0" y="14"/>
                    <a:pt x="3" y="24"/>
                  </a:cubicBezTo>
                  <a:cubicBezTo>
                    <a:pt x="3" y="24"/>
                    <a:pt x="28" y="46"/>
                    <a:pt x="110" y="26"/>
                  </a:cubicBezTo>
                  <a:close/>
                </a:path>
              </a:pathLst>
            </a:custGeom>
            <a:solidFill>
              <a:srgbClr val="55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5" name="ïş1íḋè"/>
            <p:cNvSpPr/>
            <p:nvPr/>
          </p:nvSpPr>
          <p:spPr bwMode="auto">
            <a:xfrm>
              <a:off x="6021389" y="1670050"/>
              <a:ext cx="231775" cy="338138"/>
            </a:xfrm>
            <a:custGeom>
              <a:avLst/>
              <a:gdLst>
                <a:gd name="T0" fmla="*/ 57 w 135"/>
                <a:gd name="T1" fmla="*/ 11 h 197"/>
                <a:gd name="T2" fmla="*/ 26 w 135"/>
                <a:gd name="T3" fmla="*/ 3 h 197"/>
                <a:gd name="T4" fmla="*/ 36 w 135"/>
                <a:gd name="T5" fmla="*/ 39 h 197"/>
                <a:gd name="T6" fmla="*/ 62 w 135"/>
                <a:gd name="T7" fmla="*/ 71 h 197"/>
                <a:gd name="T8" fmla="*/ 23 w 135"/>
                <a:gd name="T9" fmla="*/ 169 h 197"/>
                <a:gd name="T10" fmla="*/ 66 w 135"/>
                <a:gd name="T11" fmla="*/ 190 h 197"/>
                <a:gd name="T12" fmla="*/ 99 w 135"/>
                <a:gd name="T13" fmla="*/ 83 h 197"/>
                <a:gd name="T14" fmla="*/ 135 w 135"/>
                <a:gd name="T15" fmla="*/ 9 h 197"/>
                <a:gd name="T16" fmla="*/ 57 w 135"/>
                <a:gd name="T17" fmla="*/ 1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97">
                  <a:moveTo>
                    <a:pt x="57" y="11"/>
                  </a:moveTo>
                  <a:cubicBezTo>
                    <a:pt x="39" y="12"/>
                    <a:pt x="30" y="0"/>
                    <a:pt x="26" y="3"/>
                  </a:cubicBezTo>
                  <a:cubicBezTo>
                    <a:pt x="22" y="7"/>
                    <a:pt x="22" y="20"/>
                    <a:pt x="36" y="39"/>
                  </a:cubicBezTo>
                  <a:cubicBezTo>
                    <a:pt x="51" y="58"/>
                    <a:pt x="62" y="71"/>
                    <a:pt x="62" y="71"/>
                  </a:cubicBezTo>
                  <a:cubicBezTo>
                    <a:pt x="62" y="71"/>
                    <a:pt x="46" y="142"/>
                    <a:pt x="23" y="169"/>
                  </a:cubicBezTo>
                  <a:cubicBezTo>
                    <a:pt x="0" y="197"/>
                    <a:pt x="59" y="186"/>
                    <a:pt x="66" y="190"/>
                  </a:cubicBezTo>
                  <a:cubicBezTo>
                    <a:pt x="66" y="190"/>
                    <a:pt x="95" y="122"/>
                    <a:pt x="99" y="83"/>
                  </a:cubicBezTo>
                  <a:cubicBezTo>
                    <a:pt x="99" y="83"/>
                    <a:pt x="131" y="21"/>
                    <a:pt x="135" y="9"/>
                  </a:cubicBezTo>
                  <a:cubicBezTo>
                    <a:pt x="109" y="11"/>
                    <a:pt x="83" y="10"/>
                    <a:pt x="57" y="11"/>
                  </a:cubicBezTo>
                  <a:close/>
                </a:path>
              </a:pathLst>
            </a:cu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6" name="ïṡḷïḍè"/>
            <p:cNvSpPr/>
            <p:nvPr/>
          </p:nvSpPr>
          <p:spPr bwMode="auto">
            <a:xfrm>
              <a:off x="5716589" y="1860550"/>
              <a:ext cx="468313" cy="385763"/>
            </a:xfrm>
            <a:custGeom>
              <a:avLst/>
              <a:gdLst>
                <a:gd name="T0" fmla="*/ 271 w 272"/>
                <a:gd name="T1" fmla="*/ 24 h 224"/>
                <a:gd name="T2" fmla="*/ 212 w 272"/>
                <a:gd name="T3" fmla="*/ 16 h 224"/>
                <a:gd name="T4" fmla="*/ 100 w 272"/>
                <a:gd name="T5" fmla="*/ 156 h 224"/>
                <a:gd name="T6" fmla="*/ 0 w 272"/>
                <a:gd name="T7" fmla="*/ 104 h 224"/>
                <a:gd name="T8" fmla="*/ 21 w 272"/>
                <a:gd name="T9" fmla="*/ 145 h 224"/>
                <a:gd name="T10" fmla="*/ 55 w 272"/>
                <a:gd name="T11" fmla="*/ 215 h 224"/>
                <a:gd name="T12" fmla="*/ 174 w 272"/>
                <a:gd name="T13" fmla="*/ 205 h 224"/>
                <a:gd name="T14" fmla="*/ 271 w 272"/>
                <a:gd name="T15" fmla="*/ 24 h 2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224">
                  <a:moveTo>
                    <a:pt x="271" y="24"/>
                  </a:moveTo>
                  <a:cubicBezTo>
                    <a:pt x="269" y="9"/>
                    <a:pt x="221" y="0"/>
                    <a:pt x="212" y="16"/>
                  </a:cubicBezTo>
                  <a:cubicBezTo>
                    <a:pt x="203" y="32"/>
                    <a:pt x="144" y="163"/>
                    <a:pt x="100" y="156"/>
                  </a:cubicBezTo>
                  <a:cubicBezTo>
                    <a:pt x="70" y="151"/>
                    <a:pt x="27" y="122"/>
                    <a:pt x="0" y="104"/>
                  </a:cubicBezTo>
                  <a:cubicBezTo>
                    <a:pt x="7" y="118"/>
                    <a:pt x="13" y="132"/>
                    <a:pt x="21" y="145"/>
                  </a:cubicBezTo>
                  <a:cubicBezTo>
                    <a:pt x="35" y="168"/>
                    <a:pt x="46" y="191"/>
                    <a:pt x="55" y="215"/>
                  </a:cubicBezTo>
                  <a:cubicBezTo>
                    <a:pt x="82" y="219"/>
                    <a:pt x="137" y="224"/>
                    <a:pt x="174" y="205"/>
                  </a:cubicBezTo>
                  <a:cubicBezTo>
                    <a:pt x="226" y="178"/>
                    <a:pt x="272" y="39"/>
                    <a:pt x="271" y="24"/>
                  </a:cubicBezTo>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7" name="ïSļiḑê"/>
            <p:cNvSpPr/>
            <p:nvPr/>
          </p:nvSpPr>
          <p:spPr bwMode="auto">
            <a:xfrm>
              <a:off x="5665789" y="1389063"/>
              <a:ext cx="361950" cy="536575"/>
            </a:xfrm>
            <a:custGeom>
              <a:avLst/>
              <a:gdLst>
                <a:gd name="T0" fmla="*/ 153 w 210"/>
                <a:gd name="T1" fmla="*/ 83 h 312"/>
                <a:gd name="T2" fmla="*/ 171 w 210"/>
                <a:gd name="T3" fmla="*/ 176 h 312"/>
                <a:gd name="T4" fmla="*/ 198 w 210"/>
                <a:gd name="T5" fmla="*/ 255 h 312"/>
                <a:gd name="T6" fmla="*/ 74 w 210"/>
                <a:gd name="T7" fmla="*/ 288 h 312"/>
                <a:gd name="T8" fmla="*/ 4 w 210"/>
                <a:gd name="T9" fmla="*/ 114 h 312"/>
                <a:gd name="T10" fmla="*/ 153 w 210"/>
                <a:gd name="T11" fmla="*/ 83 h 312"/>
              </a:gdLst>
              <a:ahLst/>
              <a:cxnLst>
                <a:cxn ang="0">
                  <a:pos x="T0" y="T1"/>
                </a:cxn>
                <a:cxn ang="0">
                  <a:pos x="T2" y="T3"/>
                </a:cxn>
                <a:cxn ang="0">
                  <a:pos x="T4" y="T5"/>
                </a:cxn>
                <a:cxn ang="0">
                  <a:pos x="T6" y="T7"/>
                </a:cxn>
                <a:cxn ang="0">
                  <a:pos x="T8" y="T9"/>
                </a:cxn>
                <a:cxn ang="0">
                  <a:pos x="T10" y="T11"/>
                </a:cxn>
              </a:cxnLst>
              <a:rect l="0" t="0" r="r" b="b"/>
              <a:pathLst>
                <a:path w="210" h="312">
                  <a:moveTo>
                    <a:pt x="153" y="83"/>
                  </a:moveTo>
                  <a:cubicBezTo>
                    <a:pt x="153" y="83"/>
                    <a:pt x="154" y="122"/>
                    <a:pt x="171" y="176"/>
                  </a:cubicBezTo>
                  <a:cubicBezTo>
                    <a:pt x="189" y="232"/>
                    <a:pt x="196" y="243"/>
                    <a:pt x="198" y="255"/>
                  </a:cubicBezTo>
                  <a:cubicBezTo>
                    <a:pt x="210" y="312"/>
                    <a:pt x="103" y="310"/>
                    <a:pt x="74" y="288"/>
                  </a:cubicBezTo>
                  <a:cubicBezTo>
                    <a:pt x="45" y="266"/>
                    <a:pt x="8" y="139"/>
                    <a:pt x="4" y="114"/>
                  </a:cubicBezTo>
                  <a:cubicBezTo>
                    <a:pt x="0" y="88"/>
                    <a:pt x="112" y="0"/>
                    <a:pt x="153" y="83"/>
                  </a:cubicBezTo>
                </a:path>
              </a:pathLst>
            </a:cu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8" name="ïSļïḋe"/>
            <p:cNvSpPr/>
            <p:nvPr/>
          </p:nvSpPr>
          <p:spPr bwMode="auto">
            <a:xfrm>
              <a:off x="5527676" y="1327150"/>
              <a:ext cx="515938" cy="557213"/>
            </a:xfrm>
            <a:custGeom>
              <a:avLst/>
              <a:gdLst>
                <a:gd name="T0" fmla="*/ 136 w 299"/>
                <a:gd name="T1" fmla="*/ 257 h 324"/>
                <a:gd name="T2" fmla="*/ 150 w 299"/>
                <a:gd name="T3" fmla="*/ 185 h 324"/>
                <a:gd name="T4" fmla="*/ 148 w 299"/>
                <a:gd name="T5" fmla="*/ 151 h 324"/>
                <a:gd name="T6" fmla="*/ 177 w 299"/>
                <a:gd name="T7" fmla="*/ 130 h 324"/>
                <a:gd name="T8" fmla="*/ 210 w 299"/>
                <a:gd name="T9" fmla="*/ 126 h 324"/>
                <a:gd name="T10" fmla="*/ 251 w 299"/>
                <a:gd name="T11" fmla="*/ 121 h 324"/>
                <a:gd name="T12" fmla="*/ 243 w 299"/>
                <a:gd name="T13" fmla="*/ 35 h 324"/>
                <a:gd name="T14" fmla="*/ 148 w 299"/>
                <a:gd name="T15" fmla="*/ 17 h 324"/>
                <a:gd name="T16" fmla="*/ 55 w 299"/>
                <a:gd name="T17" fmla="*/ 110 h 324"/>
                <a:gd name="T18" fmla="*/ 52 w 299"/>
                <a:gd name="T19" fmla="*/ 92 h 324"/>
                <a:gd name="T20" fmla="*/ 51 w 299"/>
                <a:gd name="T21" fmla="*/ 110 h 324"/>
                <a:gd name="T22" fmla="*/ 32 w 299"/>
                <a:gd name="T23" fmla="*/ 109 h 324"/>
                <a:gd name="T24" fmla="*/ 47 w 299"/>
                <a:gd name="T25" fmla="*/ 122 h 324"/>
                <a:gd name="T26" fmla="*/ 61 w 299"/>
                <a:gd name="T27" fmla="*/ 245 h 324"/>
                <a:gd name="T28" fmla="*/ 114 w 299"/>
                <a:gd name="T29" fmla="*/ 303 h 324"/>
                <a:gd name="T30" fmla="*/ 130 w 299"/>
                <a:gd name="T31" fmla="*/ 297 h 324"/>
                <a:gd name="T32" fmla="*/ 143 w 299"/>
                <a:gd name="T33" fmla="*/ 311 h 324"/>
                <a:gd name="T34" fmla="*/ 136 w 299"/>
                <a:gd name="T35" fmla="*/ 25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324">
                  <a:moveTo>
                    <a:pt x="136" y="257"/>
                  </a:moveTo>
                  <a:cubicBezTo>
                    <a:pt x="136" y="257"/>
                    <a:pt x="165" y="238"/>
                    <a:pt x="150" y="185"/>
                  </a:cubicBezTo>
                  <a:cubicBezTo>
                    <a:pt x="145" y="167"/>
                    <a:pt x="148" y="151"/>
                    <a:pt x="148" y="151"/>
                  </a:cubicBezTo>
                  <a:cubicBezTo>
                    <a:pt x="148" y="151"/>
                    <a:pt x="141" y="163"/>
                    <a:pt x="177" y="130"/>
                  </a:cubicBezTo>
                  <a:cubicBezTo>
                    <a:pt x="182" y="124"/>
                    <a:pt x="196" y="125"/>
                    <a:pt x="210" y="126"/>
                  </a:cubicBezTo>
                  <a:cubicBezTo>
                    <a:pt x="225" y="127"/>
                    <a:pt x="242" y="128"/>
                    <a:pt x="251" y="121"/>
                  </a:cubicBezTo>
                  <a:cubicBezTo>
                    <a:pt x="268" y="108"/>
                    <a:pt x="299" y="53"/>
                    <a:pt x="243" y="35"/>
                  </a:cubicBezTo>
                  <a:cubicBezTo>
                    <a:pt x="186" y="16"/>
                    <a:pt x="123" y="0"/>
                    <a:pt x="148" y="17"/>
                  </a:cubicBezTo>
                  <a:cubicBezTo>
                    <a:pt x="245" y="83"/>
                    <a:pt x="89" y="66"/>
                    <a:pt x="55" y="110"/>
                  </a:cubicBezTo>
                  <a:cubicBezTo>
                    <a:pt x="55" y="110"/>
                    <a:pt x="61" y="92"/>
                    <a:pt x="52" y="92"/>
                  </a:cubicBezTo>
                  <a:cubicBezTo>
                    <a:pt x="34" y="92"/>
                    <a:pt x="51" y="110"/>
                    <a:pt x="51" y="110"/>
                  </a:cubicBezTo>
                  <a:cubicBezTo>
                    <a:pt x="51" y="110"/>
                    <a:pt x="39" y="95"/>
                    <a:pt x="32" y="109"/>
                  </a:cubicBezTo>
                  <a:cubicBezTo>
                    <a:pt x="26" y="122"/>
                    <a:pt x="47" y="122"/>
                    <a:pt x="47" y="122"/>
                  </a:cubicBezTo>
                  <a:cubicBezTo>
                    <a:pt x="47" y="122"/>
                    <a:pt x="0" y="183"/>
                    <a:pt x="61" y="245"/>
                  </a:cubicBezTo>
                  <a:cubicBezTo>
                    <a:pt x="61" y="245"/>
                    <a:pt x="112" y="292"/>
                    <a:pt x="114" y="303"/>
                  </a:cubicBezTo>
                  <a:cubicBezTo>
                    <a:pt x="116" y="314"/>
                    <a:pt x="130" y="297"/>
                    <a:pt x="130" y="297"/>
                  </a:cubicBezTo>
                  <a:cubicBezTo>
                    <a:pt x="130" y="297"/>
                    <a:pt x="120" y="324"/>
                    <a:pt x="143" y="311"/>
                  </a:cubicBezTo>
                  <a:cubicBezTo>
                    <a:pt x="183" y="290"/>
                    <a:pt x="136" y="257"/>
                    <a:pt x="136" y="257"/>
                  </a:cubicBezTo>
                </a:path>
              </a:pathLst>
            </a:custGeom>
            <a:solidFill>
              <a:srgbClr val="593F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299" name="ïṡḷîďe"/>
            <p:cNvSpPr/>
            <p:nvPr/>
          </p:nvSpPr>
          <p:spPr bwMode="auto">
            <a:xfrm>
              <a:off x="5699126" y="1692275"/>
              <a:ext cx="117475" cy="119063"/>
            </a:xfrm>
            <a:custGeom>
              <a:avLst/>
              <a:gdLst>
                <a:gd name="T0" fmla="*/ 53 w 68"/>
                <a:gd name="T1" fmla="*/ 14 h 69"/>
                <a:gd name="T2" fmla="*/ 18 w 68"/>
                <a:gd name="T3" fmla="*/ 11 h 69"/>
                <a:gd name="T4" fmla="*/ 61 w 68"/>
                <a:gd name="T5" fmla="*/ 40 h 69"/>
                <a:gd name="T6" fmla="*/ 53 w 68"/>
                <a:gd name="T7" fmla="*/ 14 h 69"/>
              </a:gdLst>
              <a:ahLst/>
              <a:cxnLst>
                <a:cxn ang="0">
                  <a:pos x="T0" y="T1"/>
                </a:cxn>
                <a:cxn ang="0">
                  <a:pos x="T2" y="T3"/>
                </a:cxn>
                <a:cxn ang="0">
                  <a:pos x="T4" y="T5"/>
                </a:cxn>
                <a:cxn ang="0">
                  <a:pos x="T6" y="T7"/>
                </a:cxn>
              </a:cxnLst>
              <a:rect l="0" t="0" r="r" b="b"/>
              <a:pathLst>
                <a:path w="68" h="69">
                  <a:moveTo>
                    <a:pt x="53" y="14"/>
                  </a:moveTo>
                  <a:cubicBezTo>
                    <a:pt x="53" y="14"/>
                    <a:pt x="36" y="0"/>
                    <a:pt x="18" y="11"/>
                  </a:cubicBezTo>
                  <a:cubicBezTo>
                    <a:pt x="0" y="23"/>
                    <a:pt x="24" y="69"/>
                    <a:pt x="61" y="40"/>
                  </a:cubicBezTo>
                  <a:cubicBezTo>
                    <a:pt x="61" y="40"/>
                    <a:pt x="68" y="33"/>
                    <a:pt x="53" y="14"/>
                  </a:cubicBezTo>
                </a:path>
              </a:pathLst>
            </a:cu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0" name="ïSḻïďe"/>
            <p:cNvSpPr/>
            <p:nvPr/>
          </p:nvSpPr>
          <p:spPr bwMode="auto">
            <a:xfrm>
              <a:off x="5719764" y="1711325"/>
              <a:ext cx="11113" cy="20638"/>
            </a:xfrm>
            <a:custGeom>
              <a:avLst/>
              <a:gdLst>
                <a:gd name="T0" fmla="*/ 7 w 7"/>
                <a:gd name="T1" fmla="*/ 0 h 12"/>
                <a:gd name="T2" fmla="*/ 6 w 7"/>
                <a:gd name="T3" fmla="*/ 0 h 12"/>
                <a:gd name="T4" fmla="*/ 0 w 7"/>
                <a:gd name="T5" fmla="*/ 12 h 12"/>
                <a:gd name="T6" fmla="*/ 6 w 7"/>
                <a:gd name="T7" fmla="*/ 0 h 12"/>
                <a:gd name="T8" fmla="*/ 7 w 7"/>
                <a:gd name="T9" fmla="*/ 0 h 12"/>
              </a:gdLst>
              <a:ahLst/>
              <a:cxnLst>
                <a:cxn ang="0">
                  <a:pos x="T0" y="T1"/>
                </a:cxn>
                <a:cxn ang="0">
                  <a:pos x="T2" y="T3"/>
                </a:cxn>
                <a:cxn ang="0">
                  <a:pos x="T4" y="T5"/>
                </a:cxn>
                <a:cxn ang="0">
                  <a:pos x="T6" y="T7"/>
                </a:cxn>
                <a:cxn ang="0">
                  <a:pos x="T8" y="T9"/>
                </a:cxn>
              </a:cxnLst>
              <a:rect l="0" t="0" r="r" b="b"/>
              <a:pathLst>
                <a:path w="7" h="12">
                  <a:moveTo>
                    <a:pt x="7" y="0"/>
                  </a:moveTo>
                  <a:cubicBezTo>
                    <a:pt x="6" y="0"/>
                    <a:pt x="6" y="0"/>
                    <a:pt x="6" y="0"/>
                  </a:cubicBezTo>
                  <a:cubicBezTo>
                    <a:pt x="2" y="3"/>
                    <a:pt x="0" y="7"/>
                    <a:pt x="0" y="12"/>
                  </a:cubicBezTo>
                  <a:cubicBezTo>
                    <a:pt x="0" y="7"/>
                    <a:pt x="2" y="3"/>
                    <a:pt x="6" y="0"/>
                  </a:cubicBezTo>
                  <a:cubicBezTo>
                    <a:pt x="6" y="0"/>
                    <a:pt x="6" y="0"/>
                    <a:pt x="7" y="0"/>
                  </a:cubicBezTo>
                </a:path>
              </a:pathLst>
            </a:custGeom>
            <a:solidFill>
              <a:srgbClr val="583E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1" name="ïṣḻïḓê"/>
            <p:cNvSpPr/>
            <p:nvPr/>
          </p:nvSpPr>
          <p:spPr bwMode="auto">
            <a:xfrm>
              <a:off x="5719764" y="1703388"/>
              <a:ext cx="92075" cy="73025"/>
            </a:xfrm>
            <a:custGeom>
              <a:avLst/>
              <a:gdLst>
                <a:gd name="T0" fmla="*/ 27 w 54"/>
                <a:gd name="T1" fmla="*/ 34 h 42"/>
                <a:gd name="T2" fmla="*/ 9 w 54"/>
                <a:gd name="T3" fmla="*/ 17 h 42"/>
                <a:gd name="T4" fmla="*/ 37 w 54"/>
                <a:gd name="T5" fmla="*/ 29 h 42"/>
                <a:gd name="T6" fmla="*/ 45 w 54"/>
                <a:gd name="T7" fmla="*/ 29 h 42"/>
                <a:gd name="T8" fmla="*/ 27 w 54"/>
                <a:gd name="T9" fmla="*/ 34 h 42"/>
                <a:gd name="T10" fmla="*/ 20 w 54"/>
                <a:gd name="T11" fmla="*/ 0 h 42"/>
                <a:gd name="T12" fmla="*/ 7 w 54"/>
                <a:gd name="T13" fmla="*/ 4 h 42"/>
                <a:gd name="T14" fmla="*/ 6 w 54"/>
                <a:gd name="T15" fmla="*/ 4 h 42"/>
                <a:gd name="T16" fmla="*/ 0 w 54"/>
                <a:gd name="T17" fmla="*/ 16 h 42"/>
                <a:gd name="T18" fmla="*/ 26 w 54"/>
                <a:gd name="T19" fmla="*/ 42 h 42"/>
                <a:gd name="T20" fmla="*/ 49 w 54"/>
                <a:gd name="T21" fmla="*/ 33 h 42"/>
                <a:gd name="T22" fmla="*/ 47 w 54"/>
                <a:gd name="T23" fmla="*/ 17 h 42"/>
                <a:gd name="T24" fmla="*/ 47 w 54"/>
                <a:gd name="T25" fmla="*/ 17 h 42"/>
                <a:gd name="T26" fmla="*/ 36 w 54"/>
                <a:gd name="T27" fmla="*/ 21 h 42"/>
                <a:gd name="T28" fmla="*/ 28 w 54"/>
                <a:gd name="T29" fmla="*/ 19 h 42"/>
                <a:gd name="T30" fmla="*/ 22 w 54"/>
                <a:gd name="T31" fmla="*/ 3 h 42"/>
                <a:gd name="T32" fmla="*/ 23 w 54"/>
                <a:gd name="T33" fmla="*/ 0 h 42"/>
                <a:gd name="T34" fmla="*/ 20 w 54"/>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42">
                  <a:moveTo>
                    <a:pt x="27" y="34"/>
                  </a:moveTo>
                  <a:cubicBezTo>
                    <a:pt x="11" y="34"/>
                    <a:pt x="9" y="17"/>
                    <a:pt x="9" y="17"/>
                  </a:cubicBezTo>
                  <a:cubicBezTo>
                    <a:pt x="15" y="27"/>
                    <a:pt x="28" y="29"/>
                    <a:pt x="37" y="29"/>
                  </a:cubicBezTo>
                  <a:cubicBezTo>
                    <a:pt x="41" y="29"/>
                    <a:pt x="45" y="29"/>
                    <a:pt x="45" y="29"/>
                  </a:cubicBezTo>
                  <a:cubicBezTo>
                    <a:pt x="37" y="32"/>
                    <a:pt x="31" y="34"/>
                    <a:pt x="27" y="34"/>
                  </a:cubicBezTo>
                  <a:moveTo>
                    <a:pt x="20" y="0"/>
                  </a:moveTo>
                  <a:cubicBezTo>
                    <a:pt x="16" y="0"/>
                    <a:pt x="11" y="1"/>
                    <a:pt x="7" y="4"/>
                  </a:cubicBezTo>
                  <a:cubicBezTo>
                    <a:pt x="6" y="4"/>
                    <a:pt x="6" y="4"/>
                    <a:pt x="6" y="4"/>
                  </a:cubicBezTo>
                  <a:cubicBezTo>
                    <a:pt x="2" y="7"/>
                    <a:pt x="0" y="11"/>
                    <a:pt x="0" y="16"/>
                  </a:cubicBezTo>
                  <a:cubicBezTo>
                    <a:pt x="0" y="28"/>
                    <a:pt x="10" y="42"/>
                    <a:pt x="26" y="42"/>
                  </a:cubicBezTo>
                  <a:cubicBezTo>
                    <a:pt x="33" y="42"/>
                    <a:pt x="40" y="40"/>
                    <a:pt x="49" y="33"/>
                  </a:cubicBezTo>
                  <a:cubicBezTo>
                    <a:pt x="49" y="33"/>
                    <a:pt x="54" y="29"/>
                    <a:pt x="47" y="17"/>
                  </a:cubicBezTo>
                  <a:cubicBezTo>
                    <a:pt x="47" y="17"/>
                    <a:pt x="47" y="17"/>
                    <a:pt x="47" y="17"/>
                  </a:cubicBezTo>
                  <a:cubicBezTo>
                    <a:pt x="44" y="20"/>
                    <a:pt x="40" y="21"/>
                    <a:pt x="36" y="21"/>
                  </a:cubicBezTo>
                  <a:cubicBezTo>
                    <a:pt x="33" y="21"/>
                    <a:pt x="30" y="21"/>
                    <a:pt x="28" y="19"/>
                  </a:cubicBezTo>
                  <a:cubicBezTo>
                    <a:pt x="23" y="15"/>
                    <a:pt x="21" y="9"/>
                    <a:pt x="22" y="3"/>
                  </a:cubicBezTo>
                  <a:cubicBezTo>
                    <a:pt x="22" y="2"/>
                    <a:pt x="22" y="1"/>
                    <a:pt x="23" y="0"/>
                  </a:cubicBezTo>
                  <a:cubicBezTo>
                    <a:pt x="22" y="0"/>
                    <a:pt x="21" y="0"/>
                    <a:pt x="20" y="0"/>
                  </a:cubicBezTo>
                </a:path>
              </a:pathLst>
            </a:custGeom>
            <a:solidFill>
              <a:srgbClr val="F6F4E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2" name="i$ḷiḑé"/>
            <p:cNvSpPr/>
            <p:nvPr/>
          </p:nvSpPr>
          <p:spPr bwMode="auto">
            <a:xfrm>
              <a:off x="5735639" y="1733550"/>
              <a:ext cx="61913" cy="28575"/>
            </a:xfrm>
            <a:custGeom>
              <a:avLst/>
              <a:gdLst>
                <a:gd name="T0" fmla="*/ 0 w 36"/>
                <a:gd name="T1" fmla="*/ 0 h 17"/>
                <a:gd name="T2" fmla="*/ 18 w 36"/>
                <a:gd name="T3" fmla="*/ 17 h 17"/>
                <a:gd name="T4" fmla="*/ 36 w 36"/>
                <a:gd name="T5" fmla="*/ 12 h 17"/>
                <a:gd name="T6" fmla="*/ 28 w 36"/>
                <a:gd name="T7" fmla="*/ 12 h 17"/>
                <a:gd name="T8" fmla="*/ 0 w 36"/>
                <a:gd name="T9" fmla="*/ 0 h 17"/>
              </a:gdLst>
              <a:ahLst/>
              <a:cxnLst>
                <a:cxn ang="0">
                  <a:pos x="T0" y="T1"/>
                </a:cxn>
                <a:cxn ang="0">
                  <a:pos x="T2" y="T3"/>
                </a:cxn>
                <a:cxn ang="0">
                  <a:pos x="T4" y="T5"/>
                </a:cxn>
                <a:cxn ang="0">
                  <a:pos x="T6" y="T7"/>
                </a:cxn>
                <a:cxn ang="0">
                  <a:pos x="T8" y="T9"/>
                </a:cxn>
              </a:cxnLst>
              <a:rect l="0" t="0" r="r" b="b"/>
              <a:pathLst>
                <a:path w="36" h="17">
                  <a:moveTo>
                    <a:pt x="0" y="0"/>
                  </a:moveTo>
                  <a:cubicBezTo>
                    <a:pt x="0" y="0"/>
                    <a:pt x="2" y="17"/>
                    <a:pt x="18" y="17"/>
                  </a:cubicBezTo>
                  <a:cubicBezTo>
                    <a:pt x="22" y="17"/>
                    <a:pt x="28" y="15"/>
                    <a:pt x="36" y="12"/>
                  </a:cubicBezTo>
                  <a:cubicBezTo>
                    <a:pt x="36" y="12"/>
                    <a:pt x="32" y="12"/>
                    <a:pt x="28" y="12"/>
                  </a:cubicBezTo>
                  <a:cubicBezTo>
                    <a:pt x="19" y="12"/>
                    <a:pt x="6" y="10"/>
                    <a:pt x="0" y="0"/>
                  </a:cubicBezTo>
                </a:path>
              </a:pathLst>
            </a:custGeom>
            <a:solidFill>
              <a:srgbClr val="F2EF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3" name="iŝḷiḋe"/>
            <p:cNvSpPr/>
            <p:nvPr/>
          </p:nvSpPr>
          <p:spPr bwMode="auto">
            <a:xfrm>
              <a:off x="5821364" y="1557338"/>
              <a:ext cx="85725" cy="95250"/>
            </a:xfrm>
            <a:custGeom>
              <a:avLst/>
              <a:gdLst>
                <a:gd name="T0" fmla="*/ 45 w 50"/>
                <a:gd name="T1" fmla="*/ 5 h 55"/>
                <a:gd name="T2" fmla="*/ 44 w 50"/>
                <a:gd name="T3" fmla="*/ 22 h 55"/>
                <a:gd name="T4" fmla="*/ 13 w 50"/>
                <a:gd name="T5" fmla="*/ 38 h 55"/>
                <a:gd name="T6" fmla="*/ 32 w 50"/>
                <a:gd name="T7" fmla="*/ 15 h 55"/>
                <a:gd name="T8" fmla="*/ 45 w 50"/>
                <a:gd name="T9" fmla="*/ 5 h 55"/>
              </a:gdLst>
              <a:ahLst/>
              <a:cxnLst>
                <a:cxn ang="0">
                  <a:pos x="T0" y="T1"/>
                </a:cxn>
                <a:cxn ang="0">
                  <a:pos x="T2" y="T3"/>
                </a:cxn>
                <a:cxn ang="0">
                  <a:pos x="T4" y="T5"/>
                </a:cxn>
                <a:cxn ang="0">
                  <a:pos x="T6" y="T7"/>
                </a:cxn>
                <a:cxn ang="0">
                  <a:pos x="T8" y="T9"/>
                </a:cxn>
              </a:cxnLst>
              <a:rect l="0" t="0" r="r" b="b"/>
              <a:pathLst>
                <a:path w="50" h="55">
                  <a:moveTo>
                    <a:pt x="45" y="5"/>
                  </a:moveTo>
                  <a:cubicBezTo>
                    <a:pt x="45" y="5"/>
                    <a:pt x="50" y="13"/>
                    <a:pt x="44" y="22"/>
                  </a:cubicBezTo>
                  <a:cubicBezTo>
                    <a:pt x="37" y="31"/>
                    <a:pt x="21" y="21"/>
                    <a:pt x="13" y="38"/>
                  </a:cubicBezTo>
                  <a:cubicBezTo>
                    <a:pt x="4" y="55"/>
                    <a:pt x="0" y="23"/>
                    <a:pt x="32" y="15"/>
                  </a:cubicBezTo>
                  <a:cubicBezTo>
                    <a:pt x="32" y="15"/>
                    <a:pt x="35" y="0"/>
                    <a:pt x="45" y="5"/>
                  </a:cubicBezTo>
                  <a:close/>
                </a:path>
              </a:pathLst>
            </a:custGeom>
            <a:solidFill>
              <a:srgbClr val="593F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4" name="íSḷïḓê"/>
            <p:cNvSpPr/>
            <p:nvPr/>
          </p:nvSpPr>
          <p:spPr bwMode="auto">
            <a:xfrm>
              <a:off x="5886451" y="1647825"/>
              <a:ext cx="38100" cy="20638"/>
            </a:xfrm>
            <a:custGeom>
              <a:avLst/>
              <a:gdLst>
                <a:gd name="T0" fmla="*/ 22 w 22"/>
                <a:gd name="T1" fmla="*/ 0 h 12"/>
                <a:gd name="T2" fmla="*/ 22 w 22"/>
                <a:gd name="T3" fmla="*/ 0 h 12"/>
                <a:gd name="T4" fmla="*/ 22 w 22"/>
                <a:gd name="T5" fmla="*/ 0 h 12"/>
                <a:gd name="T6" fmla="*/ 22 w 22"/>
                <a:gd name="T7" fmla="*/ 0 h 12"/>
                <a:gd name="T8" fmla="*/ 12 w 22"/>
                <a:gd name="T9" fmla="*/ 5 h 12"/>
                <a:gd name="T10" fmla="*/ 0 w 22"/>
                <a:gd name="T11" fmla="*/ 6 h 12"/>
                <a:gd name="T12" fmla="*/ 13 w 22"/>
                <a:gd name="T13" fmla="*/ 7 h 12"/>
                <a:gd name="T14" fmla="*/ 14 w 22"/>
                <a:gd name="T15" fmla="*/ 7 h 12"/>
                <a:gd name="T16" fmla="*/ 13 w 22"/>
                <a:gd name="T17" fmla="*/ 8 h 12"/>
                <a:gd name="T18" fmla="*/ 1 w 22"/>
                <a:gd name="T19" fmla="*/ 10 h 12"/>
                <a:gd name="T20" fmla="*/ 13 w 22"/>
                <a:gd name="T21" fmla="*/ 10 h 12"/>
                <a:gd name="T22" fmla="*/ 21 w 22"/>
                <a:gd name="T23" fmla="*/ 2 h 12"/>
                <a:gd name="T24" fmla="*/ 22 w 22"/>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2">
                  <a:moveTo>
                    <a:pt x="22" y="0"/>
                  </a:moveTo>
                  <a:cubicBezTo>
                    <a:pt x="22" y="0"/>
                    <a:pt x="22" y="0"/>
                    <a:pt x="22" y="0"/>
                  </a:cubicBezTo>
                  <a:cubicBezTo>
                    <a:pt x="22" y="0"/>
                    <a:pt x="22" y="0"/>
                    <a:pt x="22" y="0"/>
                  </a:cubicBezTo>
                  <a:cubicBezTo>
                    <a:pt x="22" y="0"/>
                    <a:pt x="22" y="0"/>
                    <a:pt x="22" y="0"/>
                  </a:cubicBezTo>
                  <a:cubicBezTo>
                    <a:pt x="20" y="2"/>
                    <a:pt x="17" y="4"/>
                    <a:pt x="12" y="5"/>
                  </a:cubicBezTo>
                  <a:cubicBezTo>
                    <a:pt x="6" y="8"/>
                    <a:pt x="0" y="6"/>
                    <a:pt x="0" y="6"/>
                  </a:cubicBezTo>
                  <a:cubicBezTo>
                    <a:pt x="0" y="6"/>
                    <a:pt x="6" y="9"/>
                    <a:pt x="13" y="7"/>
                  </a:cubicBezTo>
                  <a:cubicBezTo>
                    <a:pt x="13" y="7"/>
                    <a:pt x="14" y="7"/>
                    <a:pt x="14" y="7"/>
                  </a:cubicBezTo>
                  <a:cubicBezTo>
                    <a:pt x="14" y="7"/>
                    <a:pt x="13" y="7"/>
                    <a:pt x="13" y="8"/>
                  </a:cubicBezTo>
                  <a:cubicBezTo>
                    <a:pt x="7" y="11"/>
                    <a:pt x="1" y="10"/>
                    <a:pt x="1" y="10"/>
                  </a:cubicBezTo>
                  <a:cubicBezTo>
                    <a:pt x="1" y="10"/>
                    <a:pt x="7" y="12"/>
                    <a:pt x="13" y="10"/>
                  </a:cubicBezTo>
                  <a:cubicBezTo>
                    <a:pt x="17" y="8"/>
                    <a:pt x="20" y="4"/>
                    <a:pt x="21" y="2"/>
                  </a:cubicBezTo>
                  <a:cubicBezTo>
                    <a:pt x="22" y="0"/>
                    <a:pt x="22" y="0"/>
                    <a:pt x="22" y="0"/>
                  </a:cubicBezTo>
                  <a:close/>
                </a:path>
              </a:pathLst>
            </a:custGeom>
            <a:solidFill>
              <a:srgbClr val="5C70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5" name="îsľïdè"/>
            <p:cNvSpPr/>
            <p:nvPr/>
          </p:nvSpPr>
          <p:spPr bwMode="auto">
            <a:xfrm>
              <a:off x="5921376" y="1762125"/>
              <a:ext cx="39688" cy="20638"/>
            </a:xfrm>
            <a:custGeom>
              <a:avLst/>
              <a:gdLst>
                <a:gd name="T0" fmla="*/ 0 w 23"/>
                <a:gd name="T1" fmla="*/ 0 h 12"/>
                <a:gd name="T2" fmla="*/ 4 w 23"/>
                <a:gd name="T3" fmla="*/ 3 h 12"/>
                <a:gd name="T4" fmla="*/ 7 w 23"/>
                <a:gd name="T5" fmla="*/ 6 h 12"/>
                <a:gd name="T6" fmla="*/ 9 w 23"/>
                <a:gd name="T7" fmla="*/ 7 h 12"/>
                <a:gd name="T8" fmla="*/ 12 w 23"/>
                <a:gd name="T9" fmla="*/ 7 h 12"/>
                <a:gd name="T10" fmla="*/ 14 w 23"/>
                <a:gd name="T11" fmla="*/ 8 h 12"/>
                <a:gd name="T12" fmla="*/ 15 w 23"/>
                <a:gd name="T13" fmla="*/ 8 h 12"/>
                <a:gd name="T14" fmla="*/ 16 w 23"/>
                <a:gd name="T15" fmla="*/ 8 h 12"/>
                <a:gd name="T16" fmla="*/ 18 w 23"/>
                <a:gd name="T17" fmla="*/ 7 h 12"/>
                <a:gd name="T18" fmla="*/ 20 w 23"/>
                <a:gd name="T19" fmla="*/ 6 h 12"/>
                <a:gd name="T20" fmla="*/ 21 w 23"/>
                <a:gd name="T21" fmla="*/ 6 h 12"/>
                <a:gd name="T22" fmla="*/ 22 w 23"/>
                <a:gd name="T23" fmla="*/ 5 h 12"/>
                <a:gd name="T24" fmla="*/ 23 w 23"/>
                <a:gd name="T25" fmla="*/ 4 h 12"/>
                <a:gd name="T26" fmla="*/ 23 w 23"/>
                <a:gd name="T27" fmla="*/ 5 h 12"/>
                <a:gd name="T28" fmla="*/ 21 w 23"/>
                <a:gd name="T29" fmla="*/ 8 h 12"/>
                <a:gd name="T30" fmla="*/ 19 w 23"/>
                <a:gd name="T31" fmla="*/ 10 h 12"/>
                <a:gd name="T32" fmla="*/ 17 w 23"/>
                <a:gd name="T33" fmla="*/ 11 h 12"/>
                <a:gd name="T34" fmla="*/ 15 w 23"/>
                <a:gd name="T35" fmla="*/ 12 h 12"/>
                <a:gd name="T36" fmla="*/ 14 w 23"/>
                <a:gd name="T37" fmla="*/ 12 h 12"/>
                <a:gd name="T38" fmla="*/ 10 w 23"/>
                <a:gd name="T39" fmla="*/ 11 h 12"/>
                <a:gd name="T40" fmla="*/ 8 w 23"/>
                <a:gd name="T41" fmla="*/ 10 h 12"/>
                <a:gd name="T42" fmla="*/ 5 w 23"/>
                <a:gd name="T43" fmla="*/ 8 h 12"/>
                <a:gd name="T44" fmla="*/ 3 w 23"/>
                <a:gd name="T45" fmla="*/ 7 h 12"/>
                <a:gd name="T46" fmla="*/ 2 w 23"/>
                <a:gd name="T47" fmla="*/ 5 h 12"/>
                <a:gd name="T48" fmla="*/ 0 w 23"/>
                <a:gd name="T4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12">
                  <a:moveTo>
                    <a:pt x="0" y="0"/>
                  </a:moveTo>
                  <a:cubicBezTo>
                    <a:pt x="0" y="0"/>
                    <a:pt x="2" y="2"/>
                    <a:pt x="4" y="3"/>
                  </a:cubicBezTo>
                  <a:cubicBezTo>
                    <a:pt x="5" y="4"/>
                    <a:pt x="6" y="5"/>
                    <a:pt x="7" y="6"/>
                  </a:cubicBezTo>
                  <a:cubicBezTo>
                    <a:pt x="8" y="6"/>
                    <a:pt x="9" y="6"/>
                    <a:pt x="9" y="7"/>
                  </a:cubicBezTo>
                  <a:cubicBezTo>
                    <a:pt x="10" y="7"/>
                    <a:pt x="11" y="7"/>
                    <a:pt x="12" y="7"/>
                  </a:cubicBezTo>
                  <a:cubicBezTo>
                    <a:pt x="12" y="7"/>
                    <a:pt x="13" y="8"/>
                    <a:pt x="14" y="8"/>
                  </a:cubicBezTo>
                  <a:cubicBezTo>
                    <a:pt x="15" y="8"/>
                    <a:pt x="15" y="8"/>
                    <a:pt x="15" y="8"/>
                  </a:cubicBezTo>
                  <a:cubicBezTo>
                    <a:pt x="16" y="8"/>
                    <a:pt x="16" y="8"/>
                    <a:pt x="16" y="8"/>
                  </a:cubicBezTo>
                  <a:cubicBezTo>
                    <a:pt x="16" y="8"/>
                    <a:pt x="17" y="7"/>
                    <a:pt x="18" y="7"/>
                  </a:cubicBezTo>
                  <a:cubicBezTo>
                    <a:pt x="18" y="7"/>
                    <a:pt x="19" y="7"/>
                    <a:pt x="20" y="6"/>
                  </a:cubicBezTo>
                  <a:cubicBezTo>
                    <a:pt x="20" y="6"/>
                    <a:pt x="21" y="6"/>
                    <a:pt x="21" y="6"/>
                  </a:cubicBezTo>
                  <a:cubicBezTo>
                    <a:pt x="22" y="5"/>
                    <a:pt x="22" y="5"/>
                    <a:pt x="22" y="5"/>
                  </a:cubicBezTo>
                  <a:cubicBezTo>
                    <a:pt x="23" y="4"/>
                    <a:pt x="23" y="4"/>
                    <a:pt x="23" y="4"/>
                  </a:cubicBezTo>
                  <a:cubicBezTo>
                    <a:pt x="23" y="4"/>
                    <a:pt x="23" y="5"/>
                    <a:pt x="23" y="5"/>
                  </a:cubicBezTo>
                  <a:cubicBezTo>
                    <a:pt x="23" y="6"/>
                    <a:pt x="22" y="7"/>
                    <a:pt x="21" y="8"/>
                  </a:cubicBezTo>
                  <a:cubicBezTo>
                    <a:pt x="20" y="9"/>
                    <a:pt x="20" y="9"/>
                    <a:pt x="19" y="10"/>
                  </a:cubicBezTo>
                  <a:cubicBezTo>
                    <a:pt x="18" y="10"/>
                    <a:pt x="18" y="11"/>
                    <a:pt x="17" y="11"/>
                  </a:cubicBezTo>
                  <a:cubicBezTo>
                    <a:pt x="16" y="11"/>
                    <a:pt x="16" y="11"/>
                    <a:pt x="15" y="12"/>
                  </a:cubicBezTo>
                  <a:cubicBezTo>
                    <a:pt x="15" y="12"/>
                    <a:pt x="14" y="12"/>
                    <a:pt x="14" y="12"/>
                  </a:cubicBezTo>
                  <a:cubicBezTo>
                    <a:pt x="13" y="12"/>
                    <a:pt x="12" y="11"/>
                    <a:pt x="10" y="11"/>
                  </a:cubicBezTo>
                  <a:cubicBezTo>
                    <a:pt x="10" y="11"/>
                    <a:pt x="8" y="11"/>
                    <a:pt x="8" y="10"/>
                  </a:cubicBezTo>
                  <a:cubicBezTo>
                    <a:pt x="7" y="10"/>
                    <a:pt x="6" y="9"/>
                    <a:pt x="5" y="8"/>
                  </a:cubicBezTo>
                  <a:cubicBezTo>
                    <a:pt x="5" y="8"/>
                    <a:pt x="4" y="7"/>
                    <a:pt x="3" y="7"/>
                  </a:cubicBezTo>
                  <a:cubicBezTo>
                    <a:pt x="3" y="6"/>
                    <a:pt x="2" y="5"/>
                    <a:pt x="2" y="5"/>
                  </a:cubicBezTo>
                  <a:cubicBezTo>
                    <a:pt x="0" y="2"/>
                    <a:pt x="0" y="0"/>
                    <a:pt x="0" y="0"/>
                  </a:cubicBezTo>
                  <a:close/>
                </a:path>
              </a:pathLst>
            </a:custGeom>
            <a:solidFill>
              <a:srgbClr val="B8AA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6" name="îs1íḍê"/>
            <p:cNvSpPr/>
            <p:nvPr/>
          </p:nvSpPr>
          <p:spPr bwMode="auto">
            <a:xfrm>
              <a:off x="5768976" y="1636713"/>
              <a:ext cx="66675" cy="103188"/>
            </a:xfrm>
            <a:custGeom>
              <a:avLst/>
              <a:gdLst>
                <a:gd name="T0" fmla="*/ 4 w 38"/>
                <a:gd name="T1" fmla="*/ 0 h 60"/>
                <a:gd name="T2" fmla="*/ 36 w 38"/>
                <a:gd name="T3" fmla="*/ 51 h 60"/>
                <a:gd name="T4" fmla="*/ 29 w 38"/>
                <a:gd name="T5" fmla="*/ 58 h 60"/>
                <a:gd name="T6" fmla="*/ 2 w 38"/>
                <a:gd name="T7" fmla="*/ 33 h 60"/>
                <a:gd name="T8" fmla="*/ 4 w 38"/>
                <a:gd name="T9" fmla="*/ 0 h 60"/>
              </a:gdLst>
              <a:ahLst/>
              <a:cxnLst>
                <a:cxn ang="0">
                  <a:pos x="T0" y="T1"/>
                </a:cxn>
                <a:cxn ang="0">
                  <a:pos x="T2" y="T3"/>
                </a:cxn>
                <a:cxn ang="0">
                  <a:pos x="T4" y="T5"/>
                </a:cxn>
                <a:cxn ang="0">
                  <a:pos x="T6" y="T7"/>
                </a:cxn>
                <a:cxn ang="0">
                  <a:pos x="T8" y="T9"/>
                </a:cxn>
              </a:cxnLst>
              <a:rect l="0" t="0" r="r" b="b"/>
              <a:pathLst>
                <a:path w="38" h="60">
                  <a:moveTo>
                    <a:pt x="4" y="0"/>
                  </a:moveTo>
                  <a:cubicBezTo>
                    <a:pt x="4" y="0"/>
                    <a:pt x="26" y="26"/>
                    <a:pt x="36" y="51"/>
                  </a:cubicBezTo>
                  <a:cubicBezTo>
                    <a:pt x="38" y="56"/>
                    <a:pt x="33" y="60"/>
                    <a:pt x="29" y="58"/>
                  </a:cubicBezTo>
                  <a:cubicBezTo>
                    <a:pt x="18" y="52"/>
                    <a:pt x="0" y="41"/>
                    <a:pt x="2" y="33"/>
                  </a:cubicBezTo>
                  <a:cubicBezTo>
                    <a:pt x="3" y="29"/>
                    <a:pt x="4" y="0"/>
                    <a:pt x="4" y="0"/>
                  </a:cubicBezTo>
                  <a:close/>
                </a:path>
              </a:pathLst>
            </a:custGeom>
            <a:solidFill>
              <a:srgbClr val="593F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7" name="ïSlïḓê"/>
            <p:cNvSpPr/>
            <p:nvPr/>
          </p:nvSpPr>
          <p:spPr bwMode="auto">
            <a:xfrm>
              <a:off x="5953126" y="1657350"/>
              <a:ext cx="69850" cy="63500"/>
            </a:xfrm>
            <a:custGeom>
              <a:avLst/>
              <a:gdLst>
                <a:gd name="T0" fmla="*/ 0 w 40"/>
                <a:gd name="T1" fmla="*/ 11 h 37"/>
                <a:gd name="T2" fmla="*/ 7 w 40"/>
                <a:gd name="T3" fmla="*/ 37 h 37"/>
              </a:gdLst>
              <a:ahLst/>
              <a:cxnLst>
                <a:cxn ang="0">
                  <a:pos x="T0" y="T1"/>
                </a:cxn>
                <a:cxn ang="0">
                  <a:pos x="T2" y="T3"/>
                </a:cxn>
              </a:cxnLst>
              <a:rect l="0" t="0" r="r" b="b"/>
              <a:pathLst>
                <a:path w="40" h="37">
                  <a:moveTo>
                    <a:pt x="0" y="11"/>
                  </a:moveTo>
                  <a:cubicBezTo>
                    <a:pt x="7" y="0"/>
                    <a:pt x="40" y="21"/>
                    <a:pt x="7" y="37"/>
                  </a:cubicBezTo>
                </a:path>
              </a:pathLst>
            </a:cu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08" name="íṣḻiḍè"/>
            <p:cNvSpPr/>
            <p:nvPr/>
          </p:nvSpPr>
          <p:spPr bwMode="auto">
            <a:xfrm>
              <a:off x="5878514" y="2009775"/>
              <a:ext cx="71438" cy="119063"/>
            </a:xfrm>
            <a:custGeom>
              <a:avLst/>
              <a:gdLst>
                <a:gd name="T0" fmla="*/ 42 w 42"/>
                <a:gd name="T1" fmla="*/ 0 h 69"/>
                <a:gd name="T2" fmla="*/ 28 w 42"/>
                <a:gd name="T3" fmla="*/ 6 h 69"/>
                <a:gd name="T4" fmla="*/ 15 w 42"/>
                <a:gd name="T5" fmla="*/ 16 h 69"/>
                <a:gd name="T6" fmla="*/ 9 w 42"/>
                <a:gd name="T7" fmla="*/ 22 h 69"/>
                <a:gd name="T8" fmla="*/ 4 w 42"/>
                <a:gd name="T9" fmla="*/ 31 h 69"/>
                <a:gd name="T10" fmla="*/ 1 w 42"/>
                <a:gd name="T11" fmla="*/ 40 h 69"/>
                <a:gd name="T12" fmla="*/ 0 w 42"/>
                <a:gd name="T13" fmla="*/ 49 h 69"/>
                <a:gd name="T14" fmla="*/ 1 w 42"/>
                <a:gd name="T15" fmla="*/ 58 h 69"/>
                <a:gd name="T16" fmla="*/ 3 w 42"/>
                <a:gd name="T17" fmla="*/ 65 h 69"/>
                <a:gd name="T18" fmla="*/ 4 w 42"/>
                <a:gd name="T19" fmla="*/ 68 h 69"/>
                <a:gd name="T20" fmla="*/ 6 w 42"/>
                <a:gd name="T21" fmla="*/ 69 h 69"/>
                <a:gd name="T22" fmla="*/ 7 w 42"/>
                <a:gd name="T23" fmla="*/ 69 h 69"/>
                <a:gd name="T24" fmla="*/ 5 w 42"/>
                <a:gd name="T25" fmla="*/ 64 h 69"/>
                <a:gd name="T26" fmla="*/ 4 w 42"/>
                <a:gd name="T27" fmla="*/ 57 h 69"/>
                <a:gd name="T28" fmla="*/ 4 w 42"/>
                <a:gd name="T29" fmla="*/ 49 h 69"/>
                <a:gd name="T30" fmla="*/ 5 w 42"/>
                <a:gd name="T31" fmla="*/ 41 h 69"/>
                <a:gd name="T32" fmla="*/ 8 w 42"/>
                <a:gd name="T33" fmla="*/ 32 h 69"/>
                <a:gd name="T34" fmla="*/ 29 w 42"/>
                <a:gd name="T35" fmla="*/ 8 h 69"/>
                <a:gd name="T36" fmla="*/ 38 w 42"/>
                <a:gd name="T37" fmla="*/ 2 h 69"/>
                <a:gd name="T38" fmla="*/ 42 w 42"/>
                <a:gd name="T3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69">
                  <a:moveTo>
                    <a:pt x="42" y="0"/>
                  </a:moveTo>
                  <a:cubicBezTo>
                    <a:pt x="42" y="0"/>
                    <a:pt x="36" y="1"/>
                    <a:pt x="28" y="6"/>
                  </a:cubicBezTo>
                  <a:cubicBezTo>
                    <a:pt x="24" y="8"/>
                    <a:pt x="19" y="11"/>
                    <a:pt x="15" y="16"/>
                  </a:cubicBezTo>
                  <a:cubicBezTo>
                    <a:pt x="13" y="18"/>
                    <a:pt x="11" y="20"/>
                    <a:pt x="9" y="22"/>
                  </a:cubicBezTo>
                  <a:cubicBezTo>
                    <a:pt x="7" y="25"/>
                    <a:pt x="5" y="28"/>
                    <a:pt x="4" y="31"/>
                  </a:cubicBezTo>
                  <a:cubicBezTo>
                    <a:pt x="3" y="34"/>
                    <a:pt x="2" y="37"/>
                    <a:pt x="1" y="40"/>
                  </a:cubicBezTo>
                  <a:cubicBezTo>
                    <a:pt x="0" y="43"/>
                    <a:pt x="0" y="46"/>
                    <a:pt x="0" y="49"/>
                  </a:cubicBezTo>
                  <a:cubicBezTo>
                    <a:pt x="0" y="52"/>
                    <a:pt x="1" y="55"/>
                    <a:pt x="1" y="58"/>
                  </a:cubicBezTo>
                  <a:cubicBezTo>
                    <a:pt x="2" y="60"/>
                    <a:pt x="2" y="63"/>
                    <a:pt x="3" y="65"/>
                  </a:cubicBezTo>
                  <a:cubicBezTo>
                    <a:pt x="4" y="66"/>
                    <a:pt x="4" y="67"/>
                    <a:pt x="4" y="68"/>
                  </a:cubicBezTo>
                  <a:cubicBezTo>
                    <a:pt x="5" y="69"/>
                    <a:pt x="6" y="69"/>
                    <a:pt x="6" y="69"/>
                  </a:cubicBezTo>
                  <a:cubicBezTo>
                    <a:pt x="6" y="69"/>
                    <a:pt x="6" y="69"/>
                    <a:pt x="7" y="69"/>
                  </a:cubicBezTo>
                  <a:cubicBezTo>
                    <a:pt x="6" y="67"/>
                    <a:pt x="6" y="66"/>
                    <a:pt x="5" y="64"/>
                  </a:cubicBezTo>
                  <a:cubicBezTo>
                    <a:pt x="5" y="62"/>
                    <a:pt x="4" y="60"/>
                    <a:pt x="4" y="57"/>
                  </a:cubicBezTo>
                  <a:cubicBezTo>
                    <a:pt x="4" y="55"/>
                    <a:pt x="4" y="52"/>
                    <a:pt x="4" y="49"/>
                  </a:cubicBezTo>
                  <a:cubicBezTo>
                    <a:pt x="4" y="46"/>
                    <a:pt x="4" y="44"/>
                    <a:pt x="5" y="41"/>
                  </a:cubicBezTo>
                  <a:cubicBezTo>
                    <a:pt x="5" y="38"/>
                    <a:pt x="7" y="35"/>
                    <a:pt x="8" y="32"/>
                  </a:cubicBezTo>
                  <a:cubicBezTo>
                    <a:pt x="12" y="22"/>
                    <a:pt x="22" y="13"/>
                    <a:pt x="29" y="8"/>
                  </a:cubicBezTo>
                  <a:cubicBezTo>
                    <a:pt x="33" y="5"/>
                    <a:pt x="36" y="3"/>
                    <a:pt x="38" y="2"/>
                  </a:cubicBezTo>
                  <a:cubicBezTo>
                    <a:pt x="41" y="1"/>
                    <a:pt x="42" y="0"/>
                    <a:pt x="42" y="0"/>
                  </a:cubicBezTo>
                </a:path>
              </a:pathLst>
            </a:custGeom>
            <a:solidFill>
              <a:srgbClr val="005888"/>
            </a:solidFill>
            <a:ln>
              <a:noFill/>
            </a:ln>
          </p:spPr>
          <p:txBody>
            <a:bodyPr anchor="ctr">
              <a:noAutofit/>
            </a:bodyPr>
            <a:lstStyle/>
            <a:p>
              <a:pPr lvl="0" algn="ctr">
                <a:buClrTx/>
                <a:buSzTx/>
                <a:buFontTx/>
              </a:pPr>
              <a:endParaRPr sz="2400">
                <a:sym typeface="+mn-ea"/>
              </a:endParaRPr>
            </a:p>
          </p:txBody>
        </p:sp>
        <p:sp>
          <p:nvSpPr>
            <p:cNvPr id="309" name="íŝḻîḍê"/>
            <p:cNvSpPr/>
            <p:nvPr/>
          </p:nvSpPr>
          <p:spPr bwMode="auto">
            <a:xfrm>
              <a:off x="5884864" y="2127250"/>
              <a:ext cx="11113" cy="19050"/>
            </a:xfrm>
            <a:custGeom>
              <a:avLst/>
              <a:gdLst>
                <a:gd name="T0" fmla="*/ 0 w 6"/>
                <a:gd name="T1" fmla="*/ 0 h 11"/>
                <a:gd name="T2" fmla="*/ 2 w 6"/>
                <a:gd name="T3" fmla="*/ 3 h 11"/>
                <a:gd name="T4" fmla="*/ 4 w 6"/>
                <a:gd name="T5" fmla="*/ 7 h 11"/>
                <a:gd name="T6" fmla="*/ 6 w 6"/>
                <a:gd name="T7" fmla="*/ 11 h 11"/>
                <a:gd name="T8" fmla="*/ 4 w 6"/>
                <a:gd name="T9" fmla="*/ 7 h 11"/>
                <a:gd name="T10" fmla="*/ 3 w 6"/>
                <a:gd name="T11" fmla="*/ 1 h 11"/>
                <a:gd name="T12" fmla="*/ 2 w 6"/>
                <a:gd name="T13" fmla="*/ 1 h 11"/>
                <a:gd name="T14" fmla="*/ 0 w 6"/>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1">
                  <a:moveTo>
                    <a:pt x="0" y="0"/>
                  </a:moveTo>
                  <a:cubicBezTo>
                    <a:pt x="1" y="1"/>
                    <a:pt x="1" y="2"/>
                    <a:pt x="2" y="3"/>
                  </a:cubicBezTo>
                  <a:cubicBezTo>
                    <a:pt x="2" y="5"/>
                    <a:pt x="3" y="6"/>
                    <a:pt x="4" y="7"/>
                  </a:cubicBezTo>
                  <a:cubicBezTo>
                    <a:pt x="5" y="10"/>
                    <a:pt x="6" y="11"/>
                    <a:pt x="6" y="11"/>
                  </a:cubicBezTo>
                  <a:cubicBezTo>
                    <a:pt x="6" y="11"/>
                    <a:pt x="5" y="10"/>
                    <a:pt x="4" y="7"/>
                  </a:cubicBezTo>
                  <a:cubicBezTo>
                    <a:pt x="4" y="5"/>
                    <a:pt x="3" y="3"/>
                    <a:pt x="3" y="1"/>
                  </a:cubicBezTo>
                  <a:cubicBezTo>
                    <a:pt x="2" y="1"/>
                    <a:pt x="2" y="1"/>
                    <a:pt x="2" y="1"/>
                  </a:cubicBezTo>
                  <a:cubicBezTo>
                    <a:pt x="2" y="1"/>
                    <a:pt x="1" y="1"/>
                    <a:pt x="0" y="0"/>
                  </a:cubicBezTo>
                </a:path>
              </a:pathLst>
            </a:custGeom>
            <a:solidFill>
              <a:srgbClr val="A148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0" name="íšḻidé"/>
            <p:cNvSpPr/>
            <p:nvPr/>
          </p:nvSpPr>
          <p:spPr bwMode="auto">
            <a:xfrm>
              <a:off x="6370639" y="1573213"/>
              <a:ext cx="150813" cy="149225"/>
            </a:xfrm>
            <a:custGeom>
              <a:avLst/>
              <a:gdLst>
                <a:gd name="T0" fmla="*/ 87 w 87"/>
                <a:gd name="T1" fmla="*/ 63 h 87"/>
                <a:gd name="T2" fmla="*/ 81 w 87"/>
                <a:gd name="T3" fmla="*/ 16 h 87"/>
                <a:gd name="T4" fmla="*/ 2 w 87"/>
                <a:gd name="T5" fmla="*/ 22 h 87"/>
                <a:gd name="T6" fmla="*/ 3 w 87"/>
                <a:gd name="T7" fmla="*/ 73 h 87"/>
                <a:gd name="T8" fmla="*/ 64 w 87"/>
                <a:gd name="T9" fmla="*/ 87 h 87"/>
                <a:gd name="T10" fmla="*/ 87 w 87"/>
                <a:gd name="T11" fmla="*/ 63 h 87"/>
              </a:gdLst>
              <a:ahLst/>
              <a:cxnLst>
                <a:cxn ang="0">
                  <a:pos x="T0" y="T1"/>
                </a:cxn>
                <a:cxn ang="0">
                  <a:pos x="T2" y="T3"/>
                </a:cxn>
                <a:cxn ang="0">
                  <a:pos x="T4" y="T5"/>
                </a:cxn>
                <a:cxn ang="0">
                  <a:pos x="T6" y="T7"/>
                </a:cxn>
                <a:cxn ang="0">
                  <a:pos x="T8" y="T9"/>
                </a:cxn>
                <a:cxn ang="0">
                  <a:pos x="T10" y="T11"/>
                </a:cxn>
              </a:cxnLst>
              <a:rect l="0" t="0" r="r" b="b"/>
              <a:pathLst>
                <a:path w="87" h="87">
                  <a:moveTo>
                    <a:pt x="87" y="63"/>
                  </a:moveTo>
                  <a:cubicBezTo>
                    <a:pt x="86" y="51"/>
                    <a:pt x="85" y="36"/>
                    <a:pt x="81" y="16"/>
                  </a:cubicBezTo>
                  <a:cubicBezTo>
                    <a:pt x="77" y="0"/>
                    <a:pt x="11" y="9"/>
                    <a:pt x="2" y="22"/>
                  </a:cubicBezTo>
                  <a:cubicBezTo>
                    <a:pt x="2" y="22"/>
                    <a:pt x="9" y="61"/>
                    <a:pt x="3" y="73"/>
                  </a:cubicBezTo>
                  <a:cubicBezTo>
                    <a:pt x="0" y="81"/>
                    <a:pt x="38" y="85"/>
                    <a:pt x="64" y="87"/>
                  </a:cubicBezTo>
                  <a:cubicBezTo>
                    <a:pt x="66" y="75"/>
                    <a:pt x="74" y="65"/>
                    <a:pt x="87" y="63"/>
                  </a:cubicBezTo>
                  <a:close/>
                </a:path>
              </a:pathLst>
            </a:cu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1" name="íṡ1íḑè"/>
            <p:cNvSpPr/>
            <p:nvPr/>
          </p:nvSpPr>
          <p:spPr bwMode="auto">
            <a:xfrm>
              <a:off x="6121401" y="1597025"/>
              <a:ext cx="34925" cy="66675"/>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2" name="îŝlîḋe"/>
            <p:cNvSpPr/>
            <p:nvPr/>
          </p:nvSpPr>
          <p:spPr bwMode="auto">
            <a:xfrm>
              <a:off x="6151564" y="1593850"/>
              <a:ext cx="36513" cy="65088"/>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3" name="ïŝlïḓe"/>
            <p:cNvSpPr/>
            <p:nvPr/>
          </p:nvSpPr>
          <p:spPr bwMode="auto">
            <a:xfrm>
              <a:off x="6184901" y="1589088"/>
              <a:ext cx="36513" cy="66675"/>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4" name="ïṣḷiḍè"/>
            <p:cNvSpPr/>
            <p:nvPr/>
          </p:nvSpPr>
          <p:spPr bwMode="auto">
            <a:xfrm>
              <a:off x="6219826" y="1589088"/>
              <a:ext cx="34925" cy="66675"/>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5" name="íšḷidé"/>
            <p:cNvSpPr/>
            <p:nvPr/>
          </p:nvSpPr>
          <p:spPr bwMode="auto">
            <a:xfrm>
              <a:off x="6375401" y="1576388"/>
              <a:ext cx="36513" cy="66675"/>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6" name="išḻîḍè"/>
            <p:cNvSpPr/>
            <p:nvPr/>
          </p:nvSpPr>
          <p:spPr bwMode="auto">
            <a:xfrm>
              <a:off x="6405564" y="1573213"/>
              <a:ext cx="36513" cy="65088"/>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7" name="ïš1íḍé"/>
            <p:cNvSpPr/>
            <p:nvPr/>
          </p:nvSpPr>
          <p:spPr bwMode="auto">
            <a:xfrm>
              <a:off x="6440489" y="1568450"/>
              <a:ext cx="34925" cy="66675"/>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8" name="ïṣľîḓé"/>
            <p:cNvSpPr/>
            <p:nvPr/>
          </p:nvSpPr>
          <p:spPr bwMode="auto">
            <a:xfrm>
              <a:off x="6473826" y="1568450"/>
              <a:ext cx="36513" cy="66675"/>
            </a:xfrm>
            <a:prstGeom prst="ellipse">
              <a:avLst/>
            </a:prstGeom>
            <a:solidFill>
              <a:srgbClr val="F8F7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19" name="îṥlïdè"/>
            <p:cNvSpPr/>
            <p:nvPr/>
          </p:nvSpPr>
          <p:spPr bwMode="auto">
            <a:xfrm>
              <a:off x="5799139" y="2293938"/>
              <a:ext cx="66675" cy="371475"/>
            </a:xfrm>
            <a:custGeom>
              <a:avLst/>
              <a:gdLst>
                <a:gd name="T0" fmla="*/ 0 w 39"/>
                <a:gd name="T1" fmla="*/ 0 h 216"/>
                <a:gd name="T2" fmla="*/ 1 w 39"/>
                <a:gd name="T3" fmla="*/ 2 h 216"/>
                <a:gd name="T4" fmla="*/ 3 w 39"/>
                <a:gd name="T5" fmla="*/ 9 h 216"/>
                <a:gd name="T6" fmla="*/ 10 w 39"/>
                <a:gd name="T7" fmla="*/ 33 h 216"/>
                <a:gd name="T8" fmla="*/ 19 w 39"/>
                <a:gd name="T9" fmla="*/ 68 h 216"/>
                <a:gd name="T10" fmla="*/ 28 w 39"/>
                <a:gd name="T11" fmla="*/ 107 h 216"/>
                <a:gd name="T12" fmla="*/ 35 w 39"/>
                <a:gd name="T13" fmla="*/ 148 h 216"/>
                <a:gd name="T14" fmla="*/ 36 w 39"/>
                <a:gd name="T15" fmla="*/ 183 h 216"/>
                <a:gd name="T16" fmla="*/ 31 w 39"/>
                <a:gd name="T17" fmla="*/ 207 h 216"/>
                <a:gd name="T18" fmla="*/ 27 w 39"/>
                <a:gd name="T19" fmla="*/ 214 h 216"/>
                <a:gd name="T20" fmla="*/ 26 w 39"/>
                <a:gd name="T21" fmla="*/ 216 h 216"/>
                <a:gd name="T22" fmla="*/ 27 w 39"/>
                <a:gd name="T23" fmla="*/ 214 h 216"/>
                <a:gd name="T24" fmla="*/ 31 w 39"/>
                <a:gd name="T25" fmla="*/ 208 h 216"/>
                <a:gd name="T26" fmla="*/ 38 w 39"/>
                <a:gd name="T27" fmla="*/ 183 h 216"/>
                <a:gd name="T28" fmla="*/ 38 w 39"/>
                <a:gd name="T29" fmla="*/ 147 h 216"/>
                <a:gd name="T30" fmla="*/ 32 w 39"/>
                <a:gd name="T31" fmla="*/ 107 h 216"/>
                <a:gd name="T32" fmla="*/ 23 w 39"/>
                <a:gd name="T33" fmla="*/ 67 h 216"/>
                <a:gd name="T34" fmla="*/ 12 w 39"/>
                <a:gd name="T35" fmla="*/ 32 h 216"/>
                <a:gd name="T36" fmla="*/ 4 w 39"/>
                <a:gd name="T37" fmla="*/ 9 h 216"/>
                <a:gd name="T38" fmla="*/ 1 w 39"/>
                <a:gd name="T39" fmla="*/ 2 h 216"/>
                <a:gd name="T40" fmla="*/ 0 w 39"/>
                <a:gd name="T41" fmla="*/ 0 h 216"/>
                <a:gd name="T42" fmla="*/ 0 w 39"/>
                <a:gd name="T43" fmla="*/ 0 h 216"/>
                <a:gd name="T44" fmla="*/ 0 w 39"/>
                <a:gd name="T45" fmla="*/ 0 h 216"/>
                <a:gd name="T46" fmla="*/ 0 w 39"/>
                <a:gd name="T47" fmla="*/ 0 h 216"/>
                <a:gd name="T48" fmla="*/ 0 w 39"/>
                <a:gd name="T49" fmla="*/ 0 h 216"/>
                <a:gd name="T50" fmla="*/ 0 w 39"/>
                <a:gd name="T51" fmla="*/ 0 h 216"/>
                <a:gd name="T52" fmla="*/ 0 w 39"/>
                <a:gd name="T53" fmla="*/ 0 h 216"/>
                <a:gd name="T54" fmla="*/ 0 w 39"/>
                <a:gd name="T55" fmla="*/ 0 h 216"/>
                <a:gd name="T56" fmla="*/ 0 w 39"/>
                <a:gd name="T57"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216">
                  <a:moveTo>
                    <a:pt x="0" y="0"/>
                  </a:moveTo>
                  <a:cubicBezTo>
                    <a:pt x="0" y="0"/>
                    <a:pt x="1" y="1"/>
                    <a:pt x="1" y="2"/>
                  </a:cubicBezTo>
                  <a:cubicBezTo>
                    <a:pt x="1" y="4"/>
                    <a:pt x="2" y="6"/>
                    <a:pt x="3" y="9"/>
                  </a:cubicBezTo>
                  <a:cubicBezTo>
                    <a:pt x="5" y="15"/>
                    <a:pt x="7" y="23"/>
                    <a:pt x="10" y="33"/>
                  </a:cubicBezTo>
                  <a:cubicBezTo>
                    <a:pt x="13" y="43"/>
                    <a:pt x="16" y="55"/>
                    <a:pt x="19" y="68"/>
                  </a:cubicBezTo>
                  <a:cubicBezTo>
                    <a:pt x="22" y="80"/>
                    <a:pt x="26" y="94"/>
                    <a:pt x="28" y="107"/>
                  </a:cubicBezTo>
                  <a:cubicBezTo>
                    <a:pt x="31" y="121"/>
                    <a:pt x="33" y="135"/>
                    <a:pt x="35" y="148"/>
                  </a:cubicBezTo>
                  <a:cubicBezTo>
                    <a:pt x="36" y="161"/>
                    <a:pt x="37" y="173"/>
                    <a:pt x="36" y="183"/>
                  </a:cubicBezTo>
                  <a:cubicBezTo>
                    <a:pt x="35" y="193"/>
                    <a:pt x="33" y="202"/>
                    <a:pt x="31" y="207"/>
                  </a:cubicBezTo>
                  <a:cubicBezTo>
                    <a:pt x="29" y="210"/>
                    <a:pt x="28" y="212"/>
                    <a:pt x="27" y="214"/>
                  </a:cubicBezTo>
                  <a:cubicBezTo>
                    <a:pt x="26" y="215"/>
                    <a:pt x="26" y="216"/>
                    <a:pt x="26" y="216"/>
                  </a:cubicBezTo>
                  <a:cubicBezTo>
                    <a:pt x="26" y="216"/>
                    <a:pt x="26" y="215"/>
                    <a:pt x="27" y="214"/>
                  </a:cubicBezTo>
                  <a:cubicBezTo>
                    <a:pt x="29" y="213"/>
                    <a:pt x="30" y="211"/>
                    <a:pt x="31" y="208"/>
                  </a:cubicBezTo>
                  <a:cubicBezTo>
                    <a:pt x="34" y="202"/>
                    <a:pt x="37" y="194"/>
                    <a:pt x="38" y="183"/>
                  </a:cubicBezTo>
                  <a:cubicBezTo>
                    <a:pt x="39" y="173"/>
                    <a:pt x="39" y="160"/>
                    <a:pt x="38" y="147"/>
                  </a:cubicBezTo>
                  <a:cubicBezTo>
                    <a:pt x="37" y="134"/>
                    <a:pt x="35" y="120"/>
                    <a:pt x="32" y="107"/>
                  </a:cubicBezTo>
                  <a:cubicBezTo>
                    <a:pt x="29" y="93"/>
                    <a:pt x="26" y="79"/>
                    <a:pt x="23" y="67"/>
                  </a:cubicBezTo>
                  <a:cubicBezTo>
                    <a:pt x="19" y="54"/>
                    <a:pt x="15" y="42"/>
                    <a:pt x="12" y="32"/>
                  </a:cubicBezTo>
                  <a:cubicBezTo>
                    <a:pt x="9" y="23"/>
                    <a:pt x="6" y="14"/>
                    <a:pt x="4" y="9"/>
                  </a:cubicBezTo>
                  <a:cubicBezTo>
                    <a:pt x="3" y="6"/>
                    <a:pt x="2" y="4"/>
                    <a:pt x="1" y="2"/>
                  </a:cubicBezTo>
                  <a:cubicBezTo>
                    <a:pt x="1" y="1"/>
                    <a:pt x="0" y="0"/>
                    <a:pt x="0" y="0"/>
                  </a:cubicBezTo>
                  <a:moveTo>
                    <a:pt x="0" y="0"/>
                  </a:moveTo>
                  <a:cubicBezTo>
                    <a:pt x="0" y="0"/>
                    <a:pt x="0" y="0"/>
                    <a:pt x="0" y="0"/>
                  </a:cubicBez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path>
              </a:pathLst>
            </a:custGeom>
            <a:solidFill>
              <a:srgbClr val="A148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20" name="ïśḻîďé"/>
            <p:cNvSpPr/>
            <p:nvPr/>
          </p:nvSpPr>
          <p:spPr bwMode="auto">
            <a:xfrm>
              <a:off x="7097714" y="2316163"/>
              <a:ext cx="742950" cy="355600"/>
            </a:xfrm>
            <a:custGeom>
              <a:avLst/>
              <a:gdLst>
                <a:gd name="T0" fmla="*/ 384 w 431"/>
                <a:gd name="T1" fmla="*/ 112 h 207"/>
                <a:gd name="T2" fmla="*/ 359 w 431"/>
                <a:gd name="T3" fmla="*/ 119 h 207"/>
                <a:gd name="T4" fmla="*/ 311 w 431"/>
                <a:gd name="T5" fmla="*/ 73 h 207"/>
                <a:gd name="T6" fmla="*/ 283 w 431"/>
                <a:gd name="T7" fmla="*/ 82 h 207"/>
                <a:gd name="T8" fmla="*/ 199 w 431"/>
                <a:gd name="T9" fmla="*/ 0 h 207"/>
                <a:gd name="T10" fmla="*/ 118 w 431"/>
                <a:gd name="T11" fmla="*/ 63 h 207"/>
                <a:gd name="T12" fmla="*/ 78 w 431"/>
                <a:gd name="T13" fmla="*/ 51 h 207"/>
                <a:gd name="T14" fmla="*/ 0 w 431"/>
                <a:gd name="T15" fmla="*/ 128 h 207"/>
                <a:gd name="T16" fmla="*/ 53 w 431"/>
                <a:gd name="T17" fmla="*/ 202 h 207"/>
                <a:gd name="T18" fmla="*/ 69 w 431"/>
                <a:gd name="T19" fmla="*/ 206 h 207"/>
                <a:gd name="T20" fmla="*/ 371 w 431"/>
                <a:gd name="T21" fmla="*/ 206 h 207"/>
                <a:gd name="T22" fmla="*/ 384 w 431"/>
                <a:gd name="T23" fmla="*/ 207 h 207"/>
                <a:gd name="T24" fmla="*/ 431 w 431"/>
                <a:gd name="T25" fmla="*/ 160 h 207"/>
                <a:gd name="T26" fmla="*/ 384 w 431"/>
                <a:gd name="T27" fmla="*/ 11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1" h="207">
                  <a:moveTo>
                    <a:pt x="384" y="112"/>
                  </a:moveTo>
                  <a:cubicBezTo>
                    <a:pt x="375" y="112"/>
                    <a:pt x="366" y="115"/>
                    <a:pt x="359" y="119"/>
                  </a:cubicBezTo>
                  <a:cubicBezTo>
                    <a:pt x="358" y="93"/>
                    <a:pt x="337" y="73"/>
                    <a:pt x="311" y="73"/>
                  </a:cubicBezTo>
                  <a:cubicBezTo>
                    <a:pt x="301" y="73"/>
                    <a:pt x="291" y="76"/>
                    <a:pt x="283" y="82"/>
                  </a:cubicBezTo>
                  <a:cubicBezTo>
                    <a:pt x="282" y="36"/>
                    <a:pt x="245" y="0"/>
                    <a:pt x="199" y="0"/>
                  </a:cubicBezTo>
                  <a:cubicBezTo>
                    <a:pt x="160" y="0"/>
                    <a:pt x="128" y="27"/>
                    <a:pt x="118" y="63"/>
                  </a:cubicBezTo>
                  <a:cubicBezTo>
                    <a:pt x="106" y="55"/>
                    <a:pt x="93" y="51"/>
                    <a:pt x="78" y="51"/>
                  </a:cubicBezTo>
                  <a:cubicBezTo>
                    <a:pt x="35" y="51"/>
                    <a:pt x="0" y="86"/>
                    <a:pt x="0" y="128"/>
                  </a:cubicBezTo>
                  <a:cubicBezTo>
                    <a:pt x="0" y="162"/>
                    <a:pt x="22" y="191"/>
                    <a:pt x="53" y="202"/>
                  </a:cubicBezTo>
                  <a:cubicBezTo>
                    <a:pt x="58" y="204"/>
                    <a:pt x="63" y="206"/>
                    <a:pt x="69" y="206"/>
                  </a:cubicBezTo>
                  <a:cubicBezTo>
                    <a:pt x="371" y="206"/>
                    <a:pt x="371" y="206"/>
                    <a:pt x="371" y="206"/>
                  </a:cubicBezTo>
                  <a:cubicBezTo>
                    <a:pt x="375" y="207"/>
                    <a:pt x="379" y="207"/>
                    <a:pt x="384" y="207"/>
                  </a:cubicBezTo>
                  <a:cubicBezTo>
                    <a:pt x="410" y="207"/>
                    <a:pt x="431" y="186"/>
                    <a:pt x="431" y="160"/>
                  </a:cubicBezTo>
                  <a:cubicBezTo>
                    <a:pt x="431" y="133"/>
                    <a:pt x="410" y="112"/>
                    <a:pt x="384" y="112"/>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sp>
          <p:nvSpPr>
            <p:cNvPr id="321" name="îṩļïḑè"/>
            <p:cNvSpPr/>
            <p:nvPr/>
          </p:nvSpPr>
          <p:spPr bwMode="auto">
            <a:xfrm>
              <a:off x="4352926" y="2814638"/>
              <a:ext cx="750888" cy="361950"/>
            </a:xfrm>
            <a:custGeom>
              <a:avLst/>
              <a:gdLst>
                <a:gd name="T0" fmla="*/ 387 w 436"/>
                <a:gd name="T1" fmla="*/ 113 h 210"/>
                <a:gd name="T2" fmla="*/ 362 w 436"/>
                <a:gd name="T3" fmla="*/ 120 h 210"/>
                <a:gd name="T4" fmla="*/ 314 w 436"/>
                <a:gd name="T5" fmla="*/ 73 h 210"/>
                <a:gd name="T6" fmla="*/ 286 w 436"/>
                <a:gd name="T7" fmla="*/ 83 h 210"/>
                <a:gd name="T8" fmla="*/ 201 w 436"/>
                <a:gd name="T9" fmla="*/ 0 h 210"/>
                <a:gd name="T10" fmla="*/ 119 w 436"/>
                <a:gd name="T11" fmla="*/ 63 h 210"/>
                <a:gd name="T12" fmla="*/ 78 w 436"/>
                <a:gd name="T13" fmla="*/ 52 h 210"/>
                <a:gd name="T14" fmla="*/ 0 w 436"/>
                <a:gd name="T15" fmla="*/ 130 h 210"/>
                <a:gd name="T16" fmla="*/ 53 w 436"/>
                <a:gd name="T17" fmla="*/ 204 h 210"/>
                <a:gd name="T18" fmla="*/ 70 w 436"/>
                <a:gd name="T19" fmla="*/ 208 h 210"/>
                <a:gd name="T20" fmla="*/ 375 w 436"/>
                <a:gd name="T21" fmla="*/ 208 h 210"/>
                <a:gd name="T22" fmla="*/ 387 w 436"/>
                <a:gd name="T23" fmla="*/ 210 h 210"/>
                <a:gd name="T24" fmla="*/ 436 w 436"/>
                <a:gd name="T25" fmla="*/ 162 h 210"/>
                <a:gd name="T26" fmla="*/ 387 w 436"/>
                <a:gd name="T27" fmla="*/ 1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6" h="210">
                  <a:moveTo>
                    <a:pt x="387" y="113"/>
                  </a:moveTo>
                  <a:cubicBezTo>
                    <a:pt x="378" y="113"/>
                    <a:pt x="370" y="116"/>
                    <a:pt x="362" y="120"/>
                  </a:cubicBezTo>
                  <a:cubicBezTo>
                    <a:pt x="362" y="94"/>
                    <a:pt x="340" y="73"/>
                    <a:pt x="314" y="73"/>
                  </a:cubicBezTo>
                  <a:cubicBezTo>
                    <a:pt x="304" y="73"/>
                    <a:pt x="294" y="77"/>
                    <a:pt x="286" y="83"/>
                  </a:cubicBezTo>
                  <a:cubicBezTo>
                    <a:pt x="284" y="37"/>
                    <a:pt x="247" y="0"/>
                    <a:pt x="201" y="0"/>
                  </a:cubicBezTo>
                  <a:cubicBezTo>
                    <a:pt x="162" y="0"/>
                    <a:pt x="129" y="27"/>
                    <a:pt x="119" y="63"/>
                  </a:cubicBezTo>
                  <a:cubicBezTo>
                    <a:pt x="107" y="56"/>
                    <a:pt x="93" y="52"/>
                    <a:pt x="78" y="52"/>
                  </a:cubicBezTo>
                  <a:cubicBezTo>
                    <a:pt x="35" y="52"/>
                    <a:pt x="0" y="87"/>
                    <a:pt x="0" y="130"/>
                  </a:cubicBezTo>
                  <a:cubicBezTo>
                    <a:pt x="0" y="164"/>
                    <a:pt x="22" y="193"/>
                    <a:pt x="53" y="204"/>
                  </a:cubicBezTo>
                  <a:cubicBezTo>
                    <a:pt x="58" y="207"/>
                    <a:pt x="64" y="208"/>
                    <a:pt x="70" y="208"/>
                  </a:cubicBezTo>
                  <a:cubicBezTo>
                    <a:pt x="375" y="208"/>
                    <a:pt x="375" y="208"/>
                    <a:pt x="375" y="208"/>
                  </a:cubicBezTo>
                  <a:cubicBezTo>
                    <a:pt x="379" y="209"/>
                    <a:pt x="383" y="210"/>
                    <a:pt x="387" y="210"/>
                  </a:cubicBezTo>
                  <a:cubicBezTo>
                    <a:pt x="414" y="210"/>
                    <a:pt x="436" y="188"/>
                    <a:pt x="436" y="162"/>
                  </a:cubicBezTo>
                  <a:cubicBezTo>
                    <a:pt x="436" y="135"/>
                    <a:pt x="414" y="113"/>
                    <a:pt x="387" y="113"/>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a:p>
          </p:txBody>
        </p:sp>
      </p:grpSp>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62940" y="1005840"/>
            <a:ext cx="4911725" cy="368300"/>
          </a:xfrm>
          <a:prstGeom prst="rect">
            <a:avLst/>
          </a:prstGeom>
          <a:noFill/>
        </p:spPr>
        <p:txBody>
          <a:bodyPr wrap="square" rtlCol="0" anchor="t">
            <a:spAutoFit/>
          </a:bodyPr>
          <a:lstStyle/>
          <a:p>
            <a:r>
              <a:rPr lang="zh-CN" altLang="en-US">
                <a:latin typeface="微软雅黑" panose="020B0503020204020204" charset="-122"/>
                <a:ea typeface="微软雅黑" panose="020B0503020204020204" charset="-122"/>
                <a:cs typeface="微软雅黑" panose="020B0503020204020204" charset="-122"/>
              </a:rPr>
              <a:t>对爆炸品、毒害品和腐蚀品的存放原则：</a:t>
            </a:r>
          </a:p>
        </p:txBody>
      </p:sp>
      <p:sp>
        <p:nvSpPr>
          <p:cNvPr id="2" name="文本框 1"/>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—化学品的存储要求</a:t>
            </a:r>
          </a:p>
        </p:txBody>
      </p:sp>
      <p:sp>
        <p:nvSpPr>
          <p:cNvPr id="5" name="文本框 4"/>
          <p:cNvSpPr txBox="1"/>
          <p:nvPr/>
        </p:nvSpPr>
        <p:spPr>
          <a:xfrm>
            <a:off x="901700" y="1635125"/>
            <a:ext cx="1196975" cy="337185"/>
          </a:xfrm>
          <a:prstGeom prst="rect">
            <a:avLst/>
          </a:prstGeom>
          <a:noFill/>
        </p:spPr>
        <p:txBody>
          <a:bodyPr wrap="square" rtlCol="0" anchor="t">
            <a:spAutoFit/>
          </a:bodyPr>
          <a:lstStyle/>
          <a:p>
            <a:pPr algn="ctr"/>
            <a:r>
              <a:rPr lang="zh-CN" altLang="en-US" sz="1600" b="1">
                <a:solidFill>
                  <a:srgbClr val="ED7D31"/>
                </a:solidFill>
              </a:rPr>
              <a:t>隔离贮存</a:t>
            </a:r>
          </a:p>
        </p:txBody>
      </p:sp>
      <p:sp>
        <p:nvSpPr>
          <p:cNvPr id="6" name="文本框 5"/>
          <p:cNvSpPr txBox="1"/>
          <p:nvPr/>
        </p:nvSpPr>
        <p:spPr>
          <a:xfrm>
            <a:off x="1254125" y="2062480"/>
            <a:ext cx="3615690" cy="1060450"/>
          </a:xfrm>
          <a:prstGeom prst="rect">
            <a:avLst/>
          </a:prstGeom>
          <a:noFill/>
        </p:spPr>
        <p:txBody>
          <a:bodyPr wrap="square" rtlCol="0" anchor="t">
            <a:spAutoFit/>
          </a:bodyPr>
          <a:lstStyle/>
          <a:p>
            <a:pPr>
              <a:lnSpc>
                <a:spcPct val="150000"/>
              </a:lnSpc>
            </a:pPr>
            <a:r>
              <a:rPr lang="zh-CN" altLang="en-US" sz="1400"/>
              <a:t>即在同一房间或同一区域内，不同物料之间分开一定距离，非禁忌物的存放室应留出通道，以保持空间。</a:t>
            </a:r>
          </a:p>
        </p:txBody>
      </p:sp>
      <p:grpSp>
        <p:nvGrpSpPr>
          <p:cNvPr id="3" name="组合 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5055870" y="1187450"/>
            <a:ext cx="3842385" cy="3383915"/>
            <a:chOff x="3808413" y="1409700"/>
            <a:chExt cx="4575175" cy="4029075"/>
          </a:xfrm>
        </p:grpSpPr>
        <p:sp>
          <p:nvSpPr>
            <p:cNvPr id="7" name="ïṧļíḓè"/>
            <p:cNvSpPr/>
            <p:nvPr/>
          </p:nvSpPr>
          <p:spPr bwMode="auto">
            <a:xfrm>
              <a:off x="4108451" y="4117975"/>
              <a:ext cx="411163" cy="220663"/>
            </a:xfrm>
            <a:custGeom>
              <a:avLst/>
              <a:gdLst>
                <a:gd name="T0" fmla="*/ 259 w 259"/>
                <a:gd name="T1" fmla="*/ 63 h 139"/>
                <a:gd name="T2" fmla="*/ 19 w 259"/>
                <a:gd name="T3" fmla="*/ 139 h 139"/>
                <a:gd name="T4" fmla="*/ 0 w 259"/>
                <a:gd name="T5" fmla="*/ 76 h 139"/>
                <a:gd name="T6" fmla="*/ 240 w 259"/>
                <a:gd name="T7" fmla="*/ 0 h 139"/>
                <a:gd name="T8" fmla="*/ 259 w 259"/>
                <a:gd name="T9" fmla="*/ 63 h 139"/>
              </a:gdLst>
              <a:ahLst/>
              <a:cxnLst>
                <a:cxn ang="0">
                  <a:pos x="T0" y="T1"/>
                </a:cxn>
                <a:cxn ang="0">
                  <a:pos x="T2" y="T3"/>
                </a:cxn>
                <a:cxn ang="0">
                  <a:pos x="T4" y="T5"/>
                </a:cxn>
                <a:cxn ang="0">
                  <a:pos x="T6" y="T7"/>
                </a:cxn>
                <a:cxn ang="0">
                  <a:pos x="T8" y="T9"/>
                </a:cxn>
              </a:cxnLst>
              <a:rect l="0" t="0" r="r" b="b"/>
              <a:pathLst>
                <a:path w="259" h="139">
                  <a:moveTo>
                    <a:pt x="259" y="63"/>
                  </a:moveTo>
                  <a:lnTo>
                    <a:pt x="19" y="139"/>
                  </a:lnTo>
                  <a:lnTo>
                    <a:pt x="0" y="76"/>
                  </a:lnTo>
                  <a:lnTo>
                    <a:pt x="240" y="0"/>
                  </a:lnTo>
                  <a:lnTo>
                    <a:pt x="259" y="63"/>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i$ļïḋê"/>
            <p:cNvSpPr/>
            <p:nvPr/>
          </p:nvSpPr>
          <p:spPr bwMode="auto">
            <a:xfrm>
              <a:off x="3978276" y="4787900"/>
              <a:ext cx="341313" cy="611188"/>
            </a:xfrm>
            <a:custGeom>
              <a:avLst/>
              <a:gdLst>
                <a:gd name="T0" fmla="*/ 0 w 34"/>
                <a:gd name="T1" fmla="*/ 5 h 61"/>
                <a:gd name="T2" fmla="*/ 16 w 34"/>
                <a:gd name="T3" fmla="*/ 54 h 61"/>
                <a:gd name="T4" fmla="*/ 27 w 34"/>
                <a:gd name="T5" fmla="*/ 59 h 61"/>
                <a:gd name="T6" fmla="*/ 33 w 34"/>
                <a:gd name="T7" fmla="*/ 48 h 61"/>
                <a:gd name="T8" fmla="*/ 17 w 34"/>
                <a:gd name="T9" fmla="*/ 0 h 61"/>
                <a:gd name="T10" fmla="*/ 0 w 34"/>
                <a:gd name="T11" fmla="*/ 5 h 61"/>
              </a:gdLst>
              <a:ahLst/>
              <a:cxnLst>
                <a:cxn ang="0">
                  <a:pos x="T0" y="T1"/>
                </a:cxn>
                <a:cxn ang="0">
                  <a:pos x="T2" y="T3"/>
                </a:cxn>
                <a:cxn ang="0">
                  <a:pos x="T4" y="T5"/>
                </a:cxn>
                <a:cxn ang="0">
                  <a:pos x="T6" y="T7"/>
                </a:cxn>
                <a:cxn ang="0">
                  <a:pos x="T8" y="T9"/>
                </a:cxn>
                <a:cxn ang="0">
                  <a:pos x="T10" y="T11"/>
                </a:cxn>
              </a:cxnLst>
              <a:rect l="0" t="0" r="r" b="b"/>
              <a:pathLst>
                <a:path w="34" h="61">
                  <a:moveTo>
                    <a:pt x="0" y="5"/>
                  </a:moveTo>
                  <a:cubicBezTo>
                    <a:pt x="16" y="54"/>
                    <a:pt x="16" y="54"/>
                    <a:pt x="16" y="54"/>
                  </a:cubicBezTo>
                  <a:cubicBezTo>
                    <a:pt x="17" y="58"/>
                    <a:pt x="22" y="61"/>
                    <a:pt x="27" y="59"/>
                  </a:cubicBezTo>
                  <a:cubicBezTo>
                    <a:pt x="32" y="58"/>
                    <a:pt x="34" y="53"/>
                    <a:pt x="33" y="48"/>
                  </a:cubicBezTo>
                  <a:cubicBezTo>
                    <a:pt x="17" y="0"/>
                    <a:pt x="17" y="0"/>
                    <a:pt x="17" y="0"/>
                  </a:cubicBezTo>
                  <a:lnTo>
                    <a:pt x="0" y="5"/>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îṡliḋê"/>
            <p:cNvSpPr/>
            <p:nvPr/>
          </p:nvSpPr>
          <p:spPr bwMode="auto">
            <a:xfrm>
              <a:off x="4229101" y="4217988"/>
              <a:ext cx="981075" cy="1150938"/>
            </a:xfrm>
            <a:custGeom>
              <a:avLst/>
              <a:gdLst>
                <a:gd name="T0" fmla="*/ 55 w 98"/>
                <a:gd name="T1" fmla="*/ 51 h 115"/>
                <a:gd name="T2" fmla="*/ 1 w 98"/>
                <a:gd name="T3" fmla="*/ 68 h 115"/>
                <a:gd name="T4" fmla="*/ 0 w 98"/>
                <a:gd name="T5" fmla="*/ 73 h 115"/>
                <a:gd name="T6" fmla="*/ 10 w 98"/>
                <a:gd name="T7" fmla="*/ 104 h 115"/>
                <a:gd name="T8" fmla="*/ 8 w 98"/>
                <a:gd name="T9" fmla="*/ 115 h 115"/>
                <a:gd name="T10" fmla="*/ 98 w 98"/>
                <a:gd name="T11" fmla="*/ 86 h 115"/>
                <a:gd name="T12" fmla="*/ 33 w 98"/>
                <a:gd name="T13" fmla="*/ 26 h 115"/>
                <a:gd name="T14" fmla="*/ 24 w 98"/>
                <a:gd name="T15" fmla="*/ 0 h 115"/>
                <a:gd name="T16" fmla="*/ 21 w 98"/>
                <a:gd name="T17" fmla="*/ 1 h 115"/>
                <a:gd name="T18" fmla="*/ 22 w 98"/>
                <a:gd name="T19" fmla="*/ 4 h 115"/>
                <a:gd name="T20" fmla="*/ 30 w 98"/>
                <a:gd name="T21" fmla="*/ 28 h 115"/>
                <a:gd name="T22" fmla="*/ 55 w 98"/>
                <a:gd name="T23" fmla="*/ 5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15">
                  <a:moveTo>
                    <a:pt x="55" y="51"/>
                  </a:moveTo>
                  <a:cubicBezTo>
                    <a:pt x="1" y="68"/>
                    <a:pt x="1" y="68"/>
                    <a:pt x="1" y="68"/>
                  </a:cubicBezTo>
                  <a:cubicBezTo>
                    <a:pt x="0" y="73"/>
                    <a:pt x="0" y="73"/>
                    <a:pt x="0" y="73"/>
                  </a:cubicBezTo>
                  <a:cubicBezTo>
                    <a:pt x="10" y="104"/>
                    <a:pt x="10" y="104"/>
                    <a:pt x="10" y="104"/>
                  </a:cubicBezTo>
                  <a:cubicBezTo>
                    <a:pt x="11" y="108"/>
                    <a:pt x="10" y="112"/>
                    <a:pt x="8" y="115"/>
                  </a:cubicBezTo>
                  <a:cubicBezTo>
                    <a:pt x="98" y="86"/>
                    <a:pt x="98" y="86"/>
                    <a:pt x="98" y="86"/>
                  </a:cubicBezTo>
                  <a:cubicBezTo>
                    <a:pt x="33" y="26"/>
                    <a:pt x="33" y="26"/>
                    <a:pt x="33" y="26"/>
                  </a:cubicBezTo>
                  <a:cubicBezTo>
                    <a:pt x="24" y="0"/>
                    <a:pt x="24" y="0"/>
                    <a:pt x="24" y="0"/>
                  </a:cubicBezTo>
                  <a:cubicBezTo>
                    <a:pt x="21" y="1"/>
                    <a:pt x="21" y="1"/>
                    <a:pt x="21" y="1"/>
                  </a:cubicBezTo>
                  <a:cubicBezTo>
                    <a:pt x="22" y="4"/>
                    <a:pt x="22" y="4"/>
                    <a:pt x="22" y="4"/>
                  </a:cubicBezTo>
                  <a:cubicBezTo>
                    <a:pt x="30" y="28"/>
                    <a:pt x="30" y="28"/>
                    <a:pt x="30" y="28"/>
                  </a:cubicBezTo>
                  <a:lnTo>
                    <a:pt x="55" y="51"/>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í$lîďê"/>
            <p:cNvSpPr/>
            <p:nvPr/>
          </p:nvSpPr>
          <p:spPr bwMode="auto">
            <a:xfrm>
              <a:off x="4078288" y="5308600"/>
              <a:ext cx="111125" cy="130175"/>
            </a:xfrm>
            <a:custGeom>
              <a:avLst/>
              <a:gdLst>
                <a:gd name="T0" fmla="*/ 6 w 11"/>
                <a:gd name="T1" fmla="*/ 6 h 13"/>
                <a:gd name="T2" fmla="*/ 5 w 11"/>
                <a:gd name="T3" fmla="*/ 7 h 13"/>
                <a:gd name="T4" fmla="*/ 6 w 11"/>
                <a:gd name="T5" fmla="*/ 6 h 13"/>
                <a:gd name="T6" fmla="*/ 4 w 11"/>
                <a:gd name="T7" fmla="*/ 2 h 13"/>
                <a:gd name="T8" fmla="*/ 3 w 11"/>
                <a:gd name="T9" fmla="*/ 0 h 13"/>
                <a:gd name="T10" fmla="*/ 0 w 11"/>
                <a:gd name="T11" fmla="*/ 13 h 13"/>
                <a:gd name="T12" fmla="*/ 11 w 11"/>
                <a:gd name="T13" fmla="*/ 9 h 13"/>
                <a:gd name="T14" fmla="*/ 6 w 11"/>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6" y="6"/>
                  </a:moveTo>
                  <a:cubicBezTo>
                    <a:pt x="5" y="7"/>
                    <a:pt x="5" y="7"/>
                    <a:pt x="5" y="7"/>
                  </a:cubicBezTo>
                  <a:cubicBezTo>
                    <a:pt x="6" y="6"/>
                    <a:pt x="6" y="6"/>
                    <a:pt x="6" y="6"/>
                  </a:cubicBezTo>
                  <a:cubicBezTo>
                    <a:pt x="5" y="5"/>
                    <a:pt x="4" y="3"/>
                    <a:pt x="4" y="2"/>
                  </a:cubicBezTo>
                  <a:cubicBezTo>
                    <a:pt x="3" y="0"/>
                    <a:pt x="3" y="0"/>
                    <a:pt x="3" y="0"/>
                  </a:cubicBezTo>
                  <a:cubicBezTo>
                    <a:pt x="0" y="13"/>
                    <a:pt x="0" y="13"/>
                    <a:pt x="0" y="13"/>
                  </a:cubicBezTo>
                  <a:cubicBezTo>
                    <a:pt x="11" y="9"/>
                    <a:pt x="11" y="9"/>
                    <a:pt x="11" y="9"/>
                  </a:cubicBezTo>
                  <a:cubicBezTo>
                    <a:pt x="9" y="9"/>
                    <a:pt x="7" y="7"/>
                    <a:pt x="6" y="6"/>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îṡ1ïḓê"/>
            <p:cNvSpPr/>
            <p:nvPr/>
          </p:nvSpPr>
          <p:spPr bwMode="auto">
            <a:xfrm>
              <a:off x="4178301" y="4298950"/>
              <a:ext cx="130175" cy="649288"/>
            </a:xfrm>
            <a:custGeom>
              <a:avLst/>
              <a:gdLst>
                <a:gd name="T0" fmla="*/ 32 w 82"/>
                <a:gd name="T1" fmla="*/ 409 h 409"/>
                <a:gd name="T2" fmla="*/ 82 w 82"/>
                <a:gd name="T3" fmla="*/ 170 h 409"/>
                <a:gd name="T4" fmla="*/ 32 w 82"/>
                <a:gd name="T5" fmla="*/ 19 h 409"/>
                <a:gd name="T6" fmla="*/ 26 w 82"/>
                <a:gd name="T7" fmla="*/ 0 h 409"/>
                <a:gd name="T8" fmla="*/ 0 w 82"/>
                <a:gd name="T9" fmla="*/ 6 h 409"/>
                <a:gd name="T10" fmla="*/ 57 w 82"/>
                <a:gd name="T11" fmla="*/ 176 h 409"/>
                <a:gd name="T12" fmla="*/ 13 w 82"/>
                <a:gd name="T13" fmla="*/ 365 h 409"/>
                <a:gd name="T14" fmla="*/ 32 w 82"/>
                <a:gd name="T15" fmla="*/ 409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409">
                  <a:moveTo>
                    <a:pt x="32" y="409"/>
                  </a:moveTo>
                  <a:lnTo>
                    <a:pt x="82" y="170"/>
                  </a:lnTo>
                  <a:lnTo>
                    <a:pt x="32" y="19"/>
                  </a:lnTo>
                  <a:lnTo>
                    <a:pt x="26" y="0"/>
                  </a:lnTo>
                  <a:lnTo>
                    <a:pt x="0" y="6"/>
                  </a:lnTo>
                  <a:lnTo>
                    <a:pt x="57" y="176"/>
                  </a:lnTo>
                  <a:lnTo>
                    <a:pt x="13" y="365"/>
                  </a:lnTo>
                  <a:lnTo>
                    <a:pt x="32" y="409"/>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íṩḻiḋê"/>
            <p:cNvSpPr/>
            <p:nvPr/>
          </p:nvSpPr>
          <p:spPr bwMode="auto">
            <a:xfrm>
              <a:off x="3848101" y="4378325"/>
              <a:ext cx="471488" cy="1020763"/>
            </a:xfrm>
            <a:custGeom>
              <a:avLst/>
              <a:gdLst>
                <a:gd name="T0" fmla="*/ 0 w 47"/>
                <a:gd name="T1" fmla="*/ 6 h 102"/>
                <a:gd name="T2" fmla="*/ 29 w 47"/>
                <a:gd name="T3" fmla="*/ 95 h 102"/>
                <a:gd name="T4" fmla="*/ 40 w 47"/>
                <a:gd name="T5" fmla="*/ 100 h 102"/>
                <a:gd name="T6" fmla="*/ 46 w 47"/>
                <a:gd name="T7" fmla="*/ 89 h 102"/>
                <a:gd name="T8" fmla="*/ 17 w 47"/>
                <a:gd name="T9" fmla="*/ 0 h 102"/>
                <a:gd name="T10" fmla="*/ 0 w 47"/>
                <a:gd name="T11" fmla="*/ 6 h 102"/>
                <a:gd name="T12" fmla="*/ 44 w 47"/>
                <a:gd name="T13" fmla="*/ 90 h 102"/>
                <a:gd name="T14" fmla="*/ 39 w 47"/>
                <a:gd name="T15" fmla="*/ 99 h 102"/>
                <a:gd name="T16" fmla="*/ 30 w 47"/>
                <a:gd name="T17" fmla="*/ 94 h 102"/>
                <a:gd name="T18" fmla="*/ 2 w 47"/>
                <a:gd name="T19" fmla="*/ 7 h 102"/>
                <a:gd name="T20" fmla="*/ 16 w 47"/>
                <a:gd name="T21" fmla="*/ 2 h 102"/>
                <a:gd name="T22" fmla="*/ 44 w 47"/>
                <a:gd name="T23" fmla="*/ 9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102">
                  <a:moveTo>
                    <a:pt x="0" y="6"/>
                  </a:moveTo>
                  <a:cubicBezTo>
                    <a:pt x="29" y="95"/>
                    <a:pt x="29" y="95"/>
                    <a:pt x="29" y="95"/>
                  </a:cubicBezTo>
                  <a:cubicBezTo>
                    <a:pt x="30" y="99"/>
                    <a:pt x="35" y="102"/>
                    <a:pt x="40" y="100"/>
                  </a:cubicBezTo>
                  <a:cubicBezTo>
                    <a:pt x="45" y="99"/>
                    <a:pt x="47" y="94"/>
                    <a:pt x="46" y="89"/>
                  </a:cubicBezTo>
                  <a:cubicBezTo>
                    <a:pt x="17" y="0"/>
                    <a:pt x="17" y="0"/>
                    <a:pt x="17" y="0"/>
                  </a:cubicBezTo>
                  <a:lnTo>
                    <a:pt x="0" y="6"/>
                  </a:lnTo>
                  <a:close/>
                  <a:moveTo>
                    <a:pt x="44" y="90"/>
                  </a:moveTo>
                  <a:cubicBezTo>
                    <a:pt x="45" y="93"/>
                    <a:pt x="43" y="98"/>
                    <a:pt x="39" y="99"/>
                  </a:cubicBezTo>
                  <a:cubicBezTo>
                    <a:pt x="36" y="100"/>
                    <a:pt x="31" y="98"/>
                    <a:pt x="30" y="94"/>
                  </a:cubicBezTo>
                  <a:cubicBezTo>
                    <a:pt x="2" y="7"/>
                    <a:pt x="2" y="7"/>
                    <a:pt x="2" y="7"/>
                  </a:cubicBezTo>
                  <a:cubicBezTo>
                    <a:pt x="16" y="2"/>
                    <a:pt x="16" y="2"/>
                    <a:pt x="16" y="2"/>
                  </a:cubicBezTo>
                  <a:lnTo>
                    <a:pt x="44" y="90"/>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i$ľíde"/>
            <p:cNvSpPr/>
            <p:nvPr/>
          </p:nvSpPr>
          <p:spPr bwMode="auto">
            <a:xfrm>
              <a:off x="3808413" y="4338638"/>
              <a:ext cx="250825" cy="130175"/>
            </a:xfrm>
            <a:custGeom>
              <a:avLst/>
              <a:gdLst>
                <a:gd name="T0" fmla="*/ 158 w 158"/>
                <a:gd name="T1" fmla="*/ 31 h 82"/>
                <a:gd name="T2" fmla="*/ 13 w 158"/>
                <a:gd name="T3" fmla="*/ 82 h 82"/>
                <a:gd name="T4" fmla="*/ 0 w 158"/>
                <a:gd name="T5" fmla="*/ 44 h 82"/>
                <a:gd name="T6" fmla="*/ 145 w 158"/>
                <a:gd name="T7" fmla="*/ 0 h 82"/>
                <a:gd name="T8" fmla="*/ 158 w 158"/>
                <a:gd name="T9" fmla="*/ 31 h 82"/>
              </a:gdLst>
              <a:ahLst/>
              <a:cxnLst>
                <a:cxn ang="0">
                  <a:pos x="T0" y="T1"/>
                </a:cxn>
                <a:cxn ang="0">
                  <a:pos x="T2" y="T3"/>
                </a:cxn>
                <a:cxn ang="0">
                  <a:pos x="T4" y="T5"/>
                </a:cxn>
                <a:cxn ang="0">
                  <a:pos x="T6" y="T7"/>
                </a:cxn>
                <a:cxn ang="0">
                  <a:pos x="T8" y="T9"/>
                </a:cxn>
              </a:cxnLst>
              <a:rect l="0" t="0" r="r" b="b"/>
              <a:pathLst>
                <a:path w="158" h="82">
                  <a:moveTo>
                    <a:pt x="158" y="31"/>
                  </a:moveTo>
                  <a:lnTo>
                    <a:pt x="13" y="82"/>
                  </a:lnTo>
                  <a:lnTo>
                    <a:pt x="0" y="44"/>
                  </a:lnTo>
                  <a:lnTo>
                    <a:pt x="145" y="0"/>
                  </a:lnTo>
                  <a:lnTo>
                    <a:pt x="158" y="31"/>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íš1iḍê"/>
            <p:cNvSpPr/>
            <p:nvPr/>
          </p:nvSpPr>
          <p:spPr bwMode="auto">
            <a:xfrm>
              <a:off x="5219701" y="1409700"/>
              <a:ext cx="280988" cy="179388"/>
            </a:xfrm>
            <a:custGeom>
              <a:avLst/>
              <a:gdLst>
                <a:gd name="T0" fmla="*/ 19 w 177"/>
                <a:gd name="T1" fmla="*/ 113 h 113"/>
                <a:gd name="T2" fmla="*/ 32 w 177"/>
                <a:gd name="T3" fmla="*/ 113 h 113"/>
                <a:gd name="T4" fmla="*/ 32 w 177"/>
                <a:gd name="T5" fmla="*/ 44 h 113"/>
                <a:gd name="T6" fmla="*/ 13 w 177"/>
                <a:gd name="T7" fmla="*/ 44 h 113"/>
                <a:gd name="T8" fmla="*/ 13 w 177"/>
                <a:gd name="T9" fmla="*/ 12 h 113"/>
                <a:gd name="T10" fmla="*/ 164 w 177"/>
                <a:gd name="T11" fmla="*/ 12 h 113"/>
                <a:gd name="T12" fmla="*/ 164 w 177"/>
                <a:gd name="T13" fmla="*/ 44 h 113"/>
                <a:gd name="T14" fmla="*/ 145 w 177"/>
                <a:gd name="T15" fmla="*/ 44 h 113"/>
                <a:gd name="T16" fmla="*/ 145 w 177"/>
                <a:gd name="T17" fmla="*/ 113 h 113"/>
                <a:gd name="T18" fmla="*/ 158 w 177"/>
                <a:gd name="T19" fmla="*/ 113 h 113"/>
                <a:gd name="T20" fmla="*/ 158 w 177"/>
                <a:gd name="T21" fmla="*/ 56 h 113"/>
                <a:gd name="T22" fmla="*/ 177 w 177"/>
                <a:gd name="T23" fmla="*/ 56 h 113"/>
                <a:gd name="T24" fmla="*/ 177 w 177"/>
                <a:gd name="T25" fmla="*/ 0 h 113"/>
                <a:gd name="T26" fmla="*/ 0 w 177"/>
                <a:gd name="T27" fmla="*/ 0 h 113"/>
                <a:gd name="T28" fmla="*/ 0 w 177"/>
                <a:gd name="T29" fmla="*/ 56 h 113"/>
                <a:gd name="T30" fmla="*/ 19 w 177"/>
                <a:gd name="T31" fmla="*/ 56 h 113"/>
                <a:gd name="T32" fmla="*/ 19 w 177"/>
                <a:gd name="T3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 h="113">
                  <a:moveTo>
                    <a:pt x="19" y="113"/>
                  </a:moveTo>
                  <a:lnTo>
                    <a:pt x="32" y="113"/>
                  </a:lnTo>
                  <a:lnTo>
                    <a:pt x="32" y="44"/>
                  </a:lnTo>
                  <a:lnTo>
                    <a:pt x="13" y="44"/>
                  </a:lnTo>
                  <a:lnTo>
                    <a:pt x="13" y="12"/>
                  </a:lnTo>
                  <a:lnTo>
                    <a:pt x="164" y="12"/>
                  </a:lnTo>
                  <a:lnTo>
                    <a:pt x="164" y="44"/>
                  </a:lnTo>
                  <a:lnTo>
                    <a:pt x="145" y="44"/>
                  </a:lnTo>
                  <a:lnTo>
                    <a:pt x="145" y="113"/>
                  </a:lnTo>
                  <a:lnTo>
                    <a:pt x="158" y="113"/>
                  </a:lnTo>
                  <a:lnTo>
                    <a:pt x="158" y="56"/>
                  </a:lnTo>
                  <a:lnTo>
                    <a:pt x="177" y="56"/>
                  </a:lnTo>
                  <a:lnTo>
                    <a:pt x="177" y="0"/>
                  </a:lnTo>
                  <a:lnTo>
                    <a:pt x="0" y="0"/>
                  </a:lnTo>
                  <a:lnTo>
                    <a:pt x="0" y="56"/>
                  </a:lnTo>
                  <a:lnTo>
                    <a:pt x="19" y="56"/>
                  </a:lnTo>
                  <a:lnTo>
                    <a:pt x="19" y="113"/>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iṥ1îdè"/>
            <p:cNvSpPr/>
            <p:nvPr/>
          </p:nvSpPr>
          <p:spPr bwMode="auto">
            <a:xfrm>
              <a:off x="5249863" y="1728788"/>
              <a:ext cx="220663" cy="790575"/>
            </a:xfrm>
            <a:custGeom>
              <a:avLst/>
              <a:gdLst>
                <a:gd name="T0" fmla="*/ 20 w 22"/>
                <a:gd name="T1" fmla="*/ 68 h 79"/>
                <a:gd name="T2" fmla="*/ 11 w 22"/>
                <a:gd name="T3" fmla="*/ 77 h 79"/>
                <a:gd name="T4" fmla="*/ 2 w 22"/>
                <a:gd name="T5" fmla="*/ 68 h 79"/>
                <a:gd name="T6" fmla="*/ 2 w 22"/>
                <a:gd name="T7" fmla="*/ 0 h 79"/>
                <a:gd name="T8" fmla="*/ 0 w 22"/>
                <a:gd name="T9" fmla="*/ 0 h 79"/>
                <a:gd name="T10" fmla="*/ 0 w 22"/>
                <a:gd name="T11" fmla="*/ 68 h 79"/>
                <a:gd name="T12" fmla="*/ 11 w 22"/>
                <a:gd name="T13" fmla="*/ 79 h 79"/>
                <a:gd name="T14" fmla="*/ 22 w 22"/>
                <a:gd name="T15" fmla="*/ 68 h 79"/>
                <a:gd name="T16" fmla="*/ 22 w 22"/>
                <a:gd name="T17" fmla="*/ 0 h 79"/>
                <a:gd name="T18" fmla="*/ 20 w 22"/>
                <a:gd name="T19" fmla="*/ 0 h 79"/>
                <a:gd name="T20" fmla="*/ 20 w 22"/>
                <a:gd name="T21" fmla="*/ 6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79">
                  <a:moveTo>
                    <a:pt x="20" y="68"/>
                  </a:moveTo>
                  <a:cubicBezTo>
                    <a:pt x="20" y="73"/>
                    <a:pt x="16" y="77"/>
                    <a:pt x="11" y="77"/>
                  </a:cubicBezTo>
                  <a:cubicBezTo>
                    <a:pt x="6" y="77"/>
                    <a:pt x="2" y="73"/>
                    <a:pt x="2" y="68"/>
                  </a:cubicBezTo>
                  <a:cubicBezTo>
                    <a:pt x="2" y="0"/>
                    <a:pt x="2" y="0"/>
                    <a:pt x="2" y="0"/>
                  </a:cubicBezTo>
                  <a:cubicBezTo>
                    <a:pt x="0" y="0"/>
                    <a:pt x="0" y="0"/>
                    <a:pt x="0" y="0"/>
                  </a:cubicBezTo>
                  <a:cubicBezTo>
                    <a:pt x="0" y="68"/>
                    <a:pt x="0" y="68"/>
                    <a:pt x="0" y="68"/>
                  </a:cubicBezTo>
                  <a:cubicBezTo>
                    <a:pt x="0" y="74"/>
                    <a:pt x="5" y="79"/>
                    <a:pt x="11" y="79"/>
                  </a:cubicBezTo>
                  <a:cubicBezTo>
                    <a:pt x="17" y="79"/>
                    <a:pt x="22" y="74"/>
                    <a:pt x="22" y="68"/>
                  </a:cubicBezTo>
                  <a:cubicBezTo>
                    <a:pt x="22" y="0"/>
                    <a:pt x="22" y="0"/>
                    <a:pt x="22" y="0"/>
                  </a:cubicBezTo>
                  <a:cubicBezTo>
                    <a:pt x="20" y="0"/>
                    <a:pt x="20" y="0"/>
                    <a:pt x="20" y="0"/>
                  </a:cubicBezTo>
                  <a:lnTo>
                    <a:pt x="20" y="68"/>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í$ḷîḑè"/>
            <p:cNvSpPr/>
            <p:nvPr/>
          </p:nvSpPr>
          <p:spPr bwMode="auto">
            <a:xfrm>
              <a:off x="5559426" y="1728788"/>
              <a:ext cx="220663" cy="790575"/>
            </a:xfrm>
            <a:custGeom>
              <a:avLst/>
              <a:gdLst>
                <a:gd name="T0" fmla="*/ 20 w 22"/>
                <a:gd name="T1" fmla="*/ 68 h 79"/>
                <a:gd name="T2" fmla="*/ 11 w 22"/>
                <a:gd name="T3" fmla="*/ 77 h 79"/>
                <a:gd name="T4" fmla="*/ 2 w 22"/>
                <a:gd name="T5" fmla="*/ 68 h 79"/>
                <a:gd name="T6" fmla="*/ 2 w 22"/>
                <a:gd name="T7" fmla="*/ 0 h 79"/>
                <a:gd name="T8" fmla="*/ 0 w 22"/>
                <a:gd name="T9" fmla="*/ 0 h 79"/>
                <a:gd name="T10" fmla="*/ 0 w 22"/>
                <a:gd name="T11" fmla="*/ 68 h 79"/>
                <a:gd name="T12" fmla="*/ 11 w 22"/>
                <a:gd name="T13" fmla="*/ 79 h 79"/>
                <a:gd name="T14" fmla="*/ 22 w 22"/>
                <a:gd name="T15" fmla="*/ 68 h 79"/>
                <a:gd name="T16" fmla="*/ 22 w 22"/>
                <a:gd name="T17" fmla="*/ 0 h 79"/>
                <a:gd name="T18" fmla="*/ 20 w 22"/>
                <a:gd name="T19" fmla="*/ 0 h 79"/>
                <a:gd name="T20" fmla="*/ 20 w 22"/>
                <a:gd name="T21" fmla="*/ 6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79">
                  <a:moveTo>
                    <a:pt x="20" y="68"/>
                  </a:moveTo>
                  <a:cubicBezTo>
                    <a:pt x="20" y="73"/>
                    <a:pt x="16" y="77"/>
                    <a:pt x="11" y="77"/>
                  </a:cubicBezTo>
                  <a:cubicBezTo>
                    <a:pt x="6" y="77"/>
                    <a:pt x="2" y="73"/>
                    <a:pt x="2" y="68"/>
                  </a:cubicBezTo>
                  <a:cubicBezTo>
                    <a:pt x="2" y="0"/>
                    <a:pt x="2" y="0"/>
                    <a:pt x="2" y="0"/>
                  </a:cubicBezTo>
                  <a:cubicBezTo>
                    <a:pt x="0" y="0"/>
                    <a:pt x="0" y="0"/>
                    <a:pt x="0" y="0"/>
                  </a:cubicBezTo>
                  <a:cubicBezTo>
                    <a:pt x="0" y="68"/>
                    <a:pt x="0" y="68"/>
                    <a:pt x="0" y="68"/>
                  </a:cubicBezTo>
                  <a:cubicBezTo>
                    <a:pt x="0" y="74"/>
                    <a:pt x="5" y="79"/>
                    <a:pt x="11" y="79"/>
                  </a:cubicBezTo>
                  <a:cubicBezTo>
                    <a:pt x="17" y="79"/>
                    <a:pt x="22" y="74"/>
                    <a:pt x="22" y="68"/>
                  </a:cubicBezTo>
                  <a:cubicBezTo>
                    <a:pt x="22" y="0"/>
                    <a:pt x="22" y="0"/>
                    <a:pt x="22" y="0"/>
                  </a:cubicBezTo>
                  <a:cubicBezTo>
                    <a:pt x="20" y="0"/>
                    <a:pt x="20" y="0"/>
                    <a:pt x="20" y="0"/>
                  </a:cubicBezTo>
                  <a:lnTo>
                    <a:pt x="20" y="68"/>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íśľîḑê"/>
            <p:cNvSpPr/>
            <p:nvPr/>
          </p:nvSpPr>
          <p:spPr bwMode="auto">
            <a:xfrm>
              <a:off x="5530851" y="1409700"/>
              <a:ext cx="279400" cy="179388"/>
            </a:xfrm>
            <a:custGeom>
              <a:avLst/>
              <a:gdLst>
                <a:gd name="T0" fmla="*/ 18 w 176"/>
                <a:gd name="T1" fmla="*/ 113 h 113"/>
                <a:gd name="T2" fmla="*/ 31 w 176"/>
                <a:gd name="T3" fmla="*/ 113 h 113"/>
                <a:gd name="T4" fmla="*/ 31 w 176"/>
                <a:gd name="T5" fmla="*/ 44 h 113"/>
                <a:gd name="T6" fmla="*/ 12 w 176"/>
                <a:gd name="T7" fmla="*/ 44 h 113"/>
                <a:gd name="T8" fmla="*/ 12 w 176"/>
                <a:gd name="T9" fmla="*/ 12 h 113"/>
                <a:gd name="T10" fmla="*/ 163 w 176"/>
                <a:gd name="T11" fmla="*/ 12 h 113"/>
                <a:gd name="T12" fmla="*/ 163 w 176"/>
                <a:gd name="T13" fmla="*/ 44 h 113"/>
                <a:gd name="T14" fmla="*/ 145 w 176"/>
                <a:gd name="T15" fmla="*/ 44 h 113"/>
                <a:gd name="T16" fmla="*/ 145 w 176"/>
                <a:gd name="T17" fmla="*/ 113 h 113"/>
                <a:gd name="T18" fmla="*/ 157 w 176"/>
                <a:gd name="T19" fmla="*/ 113 h 113"/>
                <a:gd name="T20" fmla="*/ 157 w 176"/>
                <a:gd name="T21" fmla="*/ 56 h 113"/>
                <a:gd name="T22" fmla="*/ 176 w 176"/>
                <a:gd name="T23" fmla="*/ 56 h 113"/>
                <a:gd name="T24" fmla="*/ 176 w 176"/>
                <a:gd name="T25" fmla="*/ 0 h 113"/>
                <a:gd name="T26" fmla="*/ 0 w 176"/>
                <a:gd name="T27" fmla="*/ 0 h 113"/>
                <a:gd name="T28" fmla="*/ 0 w 176"/>
                <a:gd name="T29" fmla="*/ 56 h 113"/>
                <a:gd name="T30" fmla="*/ 18 w 176"/>
                <a:gd name="T31" fmla="*/ 56 h 113"/>
                <a:gd name="T32" fmla="*/ 18 w 176"/>
                <a:gd name="T3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 h="113">
                  <a:moveTo>
                    <a:pt x="18" y="113"/>
                  </a:moveTo>
                  <a:lnTo>
                    <a:pt x="31" y="113"/>
                  </a:lnTo>
                  <a:lnTo>
                    <a:pt x="31" y="44"/>
                  </a:lnTo>
                  <a:lnTo>
                    <a:pt x="12" y="44"/>
                  </a:lnTo>
                  <a:lnTo>
                    <a:pt x="12" y="12"/>
                  </a:lnTo>
                  <a:lnTo>
                    <a:pt x="163" y="12"/>
                  </a:lnTo>
                  <a:lnTo>
                    <a:pt x="163" y="44"/>
                  </a:lnTo>
                  <a:lnTo>
                    <a:pt x="145" y="44"/>
                  </a:lnTo>
                  <a:lnTo>
                    <a:pt x="145" y="113"/>
                  </a:lnTo>
                  <a:lnTo>
                    <a:pt x="157" y="113"/>
                  </a:lnTo>
                  <a:lnTo>
                    <a:pt x="157" y="56"/>
                  </a:lnTo>
                  <a:lnTo>
                    <a:pt x="176" y="56"/>
                  </a:lnTo>
                  <a:lnTo>
                    <a:pt x="176" y="0"/>
                  </a:lnTo>
                  <a:lnTo>
                    <a:pt x="0" y="0"/>
                  </a:lnTo>
                  <a:lnTo>
                    <a:pt x="0" y="56"/>
                  </a:lnTo>
                  <a:lnTo>
                    <a:pt x="18" y="56"/>
                  </a:lnTo>
                  <a:lnTo>
                    <a:pt x="18" y="113"/>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iṣ1idê"/>
            <p:cNvSpPr/>
            <p:nvPr/>
          </p:nvSpPr>
          <p:spPr bwMode="auto">
            <a:xfrm>
              <a:off x="5870576" y="1728788"/>
              <a:ext cx="220663" cy="790575"/>
            </a:xfrm>
            <a:custGeom>
              <a:avLst/>
              <a:gdLst>
                <a:gd name="T0" fmla="*/ 20 w 22"/>
                <a:gd name="T1" fmla="*/ 68 h 79"/>
                <a:gd name="T2" fmla="*/ 11 w 22"/>
                <a:gd name="T3" fmla="*/ 77 h 79"/>
                <a:gd name="T4" fmla="*/ 2 w 22"/>
                <a:gd name="T5" fmla="*/ 68 h 79"/>
                <a:gd name="T6" fmla="*/ 2 w 22"/>
                <a:gd name="T7" fmla="*/ 0 h 79"/>
                <a:gd name="T8" fmla="*/ 0 w 22"/>
                <a:gd name="T9" fmla="*/ 0 h 79"/>
                <a:gd name="T10" fmla="*/ 0 w 22"/>
                <a:gd name="T11" fmla="*/ 68 h 79"/>
                <a:gd name="T12" fmla="*/ 11 w 22"/>
                <a:gd name="T13" fmla="*/ 79 h 79"/>
                <a:gd name="T14" fmla="*/ 22 w 22"/>
                <a:gd name="T15" fmla="*/ 68 h 79"/>
                <a:gd name="T16" fmla="*/ 22 w 22"/>
                <a:gd name="T17" fmla="*/ 0 h 79"/>
                <a:gd name="T18" fmla="*/ 20 w 22"/>
                <a:gd name="T19" fmla="*/ 0 h 79"/>
                <a:gd name="T20" fmla="*/ 20 w 22"/>
                <a:gd name="T21" fmla="*/ 6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79">
                  <a:moveTo>
                    <a:pt x="20" y="68"/>
                  </a:moveTo>
                  <a:cubicBezTo>
                    <a:pt x="20" y="73"/>
                    <a:pt x="16" y="77"/>
                    <a:pt x="11" y="77"/>
                  </a:cubicBezTo>
                  <a:cubicBezTo>
                    <a:pt x="6" y="77"/>
                    <a:pt x="2" y="73"/>
                    <a:pt x="2" y="68"/>
                  </a:cubicBezTo>
                  <a:cubicBezTo>
                    <a:pt x="2" y="0"/>
                    <a:pt x="2" y="0"/>
                    <a:pt x="2" y="0"/>
                  </a:cubicBezTo>
                  <a:cubicBezTo>
                    <a:pt x="0" y="0"/>
                    <a:pt x="0" y="0"/>
                    <a:pt x="0" y="0"/>
                  </a:cubicBezTo>
                  <a:cubicBezTo>
                    <a:pt x="0" y="68"/>
                    <a:pt x="0" y="68"/>
                    <a:pt x="0" y="68"/>
                  </a:cubicBezTo>
                  <a:cubicBezTo>
                    <a:pt x="0" y="74"/>
                    <a:pt x="5" y="79"/>
                    <a:pt x="11" y="79"/>
                  </a:cubicBezTo>
                  <a:cubicBezTo>
                    <a:pt x="17" y="79"/>
                    <a:pt x="22" y="74"/>
                    <a:pt x="22" y="68"/>
                  </a:cubicBezTo>
                  <a:cubicBezTo>
                    <a:pt x="22" y="0"/>
                    <a:pt x="22" y="0"/>
                    <a:pt x="22" y="0"/>
                  </a:cubicBezTo>
                  <a:cubicBezTo>
                    <a:pt x="20" y="0"/>
                    <a:pt x="20" y="0"/>
                    <a:pt x="20" y="0"/>
                  </a:cubicBezTo>
                  <a:lnTo>
                    <a:pt x="20" y="68"/>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íS1iḋe"/>
            <p:cNvSpPr/>
            <p:nvPr/>
          </p:nvSpPr>
          <p:spPr bwMode="auto">
            <a:xfrm>
              <a:off x="5840413" y="1409700"/>
              <a:ext cx="280988" cy="179388"/>
            </a:xfrm>
            <a:custGeom>
              <a:avLst/>
              <a:gdLst>
                <a:gd name="T0" fmla="*/ 19 w 177"/>
                <a:gd name="T1" fmla="*/ 113 h 113"/>
                <a:gd name="T2" fmla="*/ 32 w 177"/>
                <a:gd name="T3" fmla="*/ 113 h 113"/>
                <a:gd name="T4" fmla="*/ 32 w 177"/>
                <a:gd name="T5" fmla="*/ 44 h 113"/>
                <a:gd name="T6" fmla="*/ 13 w 177"/>
                <a:gd name="T7" fmla="*/ 44 h 113"/>
                <a:gd name="T8" fmla="*/ 13 w 177"/>
                <a:gd name="T9" fmla="*/ 12 h 113"/>
                <a:gd name="T10" fmla="*/ 164 w 177"/>
                <a:gd name="T11" fmla="*/ 12 h 113"/>
                <a:gd name="T12" fmla="*/ 164 w 177"/>
                <a:gd name="T13" fmla="*/ 44 h 113"/>
                <a:gd name="T14" fmla="*/ 145 w 177"/>
                <a:gd name="T15" fmla="*/ 44 h 113"/>
                <a:gd name="T16" fmla="*/ 145 w 177"/>
                <a:gd name="T17" fmla="*/ 113 h 113"/>
                <a:gd name="T18" fmla="*/ 158 w 177"/>
                <a:gd name="T19" fmla="*/ 113 h 113"/>
                <a:gd name="T20" fmla="*/ 158 w 177"/>
                <a:gd name="T21" fmla="*/ 56 h 113"/>
                <a:gd name="T22" fmla="*/ 177 w 177"/>
                <a:gd name="T23" fmla="*/ 56 h 113"/>
                <a:gd name="T24" fmla="*/ 177 w 177"/>
                <a:gd name="T25" fmla="*/ 0 h 113"/>
                <a:gd name="T26" fmla="*/ 0 w 177"/>
                <a:gd name="T27" fmla="*/ 0 h 113"/>
                <a:gd name="T28" fmla="*/ 0 w 177"/>
                <a:gd name="T29" fmla="*/ 56 h 113"/>
                <a:gd name="T30" fmla="*/ 19 w 177"/>
                <a:gd name="T31" fmla="*/ 56 h 113"/>
                <a:gd name="T32" fmla="*/ 19 w 177"/>
                <a:gd name="T3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 h="113">
                  <a:moveTo>
                    <a:pt x="19" y="113"/>
                  </a:moveTo>
                  <a:lnTo>
                    <a:pt x="32" y="113"/>
                  </a:lnTo>
                  <a:lnTo>
                    <a:pt x="32" y="44"/>
                  </a:lnTo>
                  <a:lnTo>
                    <a:pt x="13" y="44"/>
                  </a:lnTo>
                  <a:lnTo>
                    <a:pt x="13" y="12"/>
                  </a:lnTo>
                  <a:lnTo>
                    <a:pt x="164" y="12"/>
                  </a:lnTo>
                  <a:lnTo>
                    <a:pt x="164" y="44"/>
                  </a:lnTo>
                  <a:lnTo>
                    <a:pt x="145" y="44"/>
                  </a:lnTo>
                  <a:lnTo>
                    <a:pt x="145" y="113"/>
                  </a:lnTo>
                  <a:lnTo>
                    <a:pt x="158" y="113"/>
                  </a:lnTo>
                  <a:lnTo>
                    <a:pt x="158" y="56"/>
                  </a:lnTo>
                  <a:lnTo>
                    <a:pt x="177" y="56"/>
                  </a:lnTo>
                  <a:lnTo>
                    <a:pt x="177" y="0"/>
                  </a:lnTo>
                  <a:lnTo>
                    <a:pt x="0" y="0"/>
                  </a:lnTo>
                  <a:lnTo>
                    <a:pt x="0" y="56"/>
                  </a:lnTo>
                  <a:lnTo>
                    <a:pt x="19" y="56"/>
                  </a:lnTo>
                  <a:lnTo>
                    <a:pt x="19" y="113"/>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ïṣḻíḑe"/>
            <p:cNvSpPr/>
            <p:nvPr/>
          </p:nvSpPr>
          <p:spPr bwMode="auto">
            <a:xfrm>
              <a:off x="6149976" y="1409700"/>
              <a:ext cx="280988" cy="179388"/>
            </a:xfrm>
            <a:custGeom>
              <a:avLst/>
              <a:gdLst>
                <a:gd name="T0" fmla="*/ 19 w 177"/>
                <a:gd name="T1" fmla="*/ 113 h 113"/>
                <a:gd name="T2" fmla="*/ 32 w 177"/>
                <a:gd name="T3" fmla="*/ 113 h 113"/>
                <a:gd name="T4" fmla="*/ 32 w 177"/>
                <a:gd name="T5" fmla="*/ 44 h 113"/>
                <a:gd name="T6" fmla="*/ 13 w 177"/>
                <a:gd name="T7" fmla="*/ 44 h 113"/>
                <a:gd name="T8" fmla="*/ 13 w 177"/>
                <a:gd name="T9" fmla="*/ 12 h 113"/>
                <a:gd name="T10" fmla="*/ 164 w 177"/>
                <a:gd name="T11" fmla="*/ 12 h 113"/>
                <a:gd name="T12" fmla="*/ 164 w 177"/>
                <a:gd name="T13" fmla="*/ 44 h 113"/>
                <a:gd name="T14" fmla="*/ 145 w 177"/>
                <a:gd name="T15" fmla="*/ 44 h 113"/>
                <a:gd name="T16" fmla="*/ 145 w 177"/>
                <a:gd name="T17" fmla="*/ 113 h 113"/>
                <a:gd name="T18" fmla="*/ 158 w 177"/>
                <a:gd name="T19" fmla="*/ 113 h 113"/>
                <a:gd name="T20" fmla="*/ 158 w 177"/>
                <a:gd name="T21" fmla="*/ 56 h 113"/>
                <a:gd name="T22" fmla="*/ 177 w 177"/>
                <a:gd name="T23" fmla="*/ 56 h 113"/>
                <a:gd name="T24" fmla="*/ 177 w 177"/>
                <a:gd name="T25" fmla="*/ 0 h 113"/>
                <a:gd name="T26" fmla="*/ 0 w 177"/>
                <a:gd name="T27" fmla="*/ 0 h 113"/>
                <a:gd name="T28" fmla="*/ 0 w 177"/>
                <a:gd name="T29" fmla="*/ 56 h 113"/>
                <a:gd name="T30" fmla="*/ 19 w 177"/>
                <a:gd name="T31" fmla="*/ 56 h 113"/>
                <a:gd name="T32" fmla="*/ 19 w 177"/>
                <a:gd name="T3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 h="113">
                  <a:moveTo>
                    <a:pt x="19" y="113"/>
                  </a:moveTo>
                  <a:lnTo>
                    <a:pt x="32" y="113"/>
                  </a:lnTo>
                  <a:lnTo>
                    <a:pt x="32" y="44"/>
                  </a:lnTo>
                  <a:lnTo>
                    <a:pt x="13" y="44"/>
                  </a:lnTo>
                  <a:lnTo>
                    <a:pt x="13" y="12"/>
                  </a:lnTo>
                  <a:lnTo>
                    <a:pt x="164" y="12"/>
                  </a:lnTo>
                  <a:lnTo>
                    <a:pt x="164" y="44"/>
                  </a:lnTo>
                  <a:lnTo>
                    <a:pt x="145" y="44"/>
                  </a:lnTo>
                  <a:lnTo>
                    <a:pt x="145" y="113"/>
                  </a:lnTo>
                  <a:lnTo>
                    <a:pt x="158" y="113"/>
                  </a:lnTo>
                  <a:lnTo>
                    <a:pt x="158" y="56"/>
                  </a:lnTo>
                  <a:lnTo>
                    <a:pt x="177" y="56"/>
                  </a:lnTo>
                  <a:lnTo>
                    <a:pt x="177" y="0"/>
                  </a:lnTo>
                  <a:lnTo>
                    <a:pt x="0" y="0"/>
                  </a:lnTo>
                  <a:lnTo>
                    <a:pt x="0" y="56"/>
                  </a:lnTo>
                  <a:lnTo>
                    <a:pt x="19" y="56"/>
                  </a:lnTo>
                  <a:lnTo>
                    <a:pt x="19" y="113"/>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ïṧľîḓe"/>
            <p:cNvSpPr/>
            <p:nvPr/>
          </p:nvSpPr>
          <p:spPr bwMode="auto">
            <a:xfrm>
              <a:off x="6180138" y="1728788"/>
              <a:ext cx="220663" cy="790575"/>
            </a:xfrm>
            <a:custGeom>
              <a:avLst/>
              <a:gdLst>
                <a:gd name="T0" fmla="*/ 20 w 22"/>
                <a:gd name="T1" fmla="*/ 68 h 79"/>
                <a:gd name="T2" fmla="*/ 11 w 22"/>
                <a:gd name="T3" fmla="*/ 77 h 79"/>
                <a:gd name="T4" fmla="*/ 2 w 22"/>
                <a:gd name="T5" fmla="*/ 68 h 79"/>
                <a:gd name="T6" fmla="*/ 2 w 22"/>
                <a:gd name="T7" fmla="*/ 0 h 79"/>
                <a:gd name="T8" fmla="*/ 0 w 22"/>
                <a:gd name="T9" fmla="*/ 0 h 79"/>
                <a:gd name="T10" fmla="*/ 0 w 22"/>
                <a:gd name="T11" fmla="*/ 68 h 79"/>
                <a:gd name="T12" fmla="*/ 11 w 22"/>
                <a:gd name="T13" fmla="*/ 79 h 79"/>
                <a:gd name="T14" fmla="*/ 22 w 22"/>
                <a:gd name="T15" fmla="*/ 68 h 79"/>
                <a:gd name="T16" fmla="*/ 22 w 22"/>
                <a:gd name="T17" fmla="*/ 0 h 79"/>
                <a:gd name="T18" fmla="*/ 20 w 22"/>
                <a:gd name="T19" fmla="*/ 0 h 79"/>
                <a:gd name="T20" fmla="*/ 20 w 22"/>
                <a:gd name="T21" fmla="*/ 6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79">
                  <a:moveTo>
                    <a:pt x="20" y="68"/>
                  </a:moveTo>
                  <a:cubicBezTo>
                    <a:pt x="20" y="73"/>
                    <a:pt x="16" y="77"/>
                    <a:pt x="11" y="77"/>
                  </a:cubicBezTo>
                  <a:cubicBezTo>
                    <a:pt x="6" y="77"/>
                    <a:pt x="2" y="73"/>
                    <a:pt x="2" y="68"/>
                  </a:cubicBezTo>
                  <a:cubicBezTo>
                    <a:pt x="2" y="0"/>
                    <a:pt x="2" y="0"/>
                    <a:pt x="2" y="0"/>
                  </a:cubicBezTo>
                  <a:cubicBezTo>
                    <a:pt x="0" y="0"/>
                    <a:pt x="0" y="0"/>
                    <a:pt x="0" y="0"/>
                  </a:cubicBezTo>
                  <a:cubicBezTo>
                    <a:pt x="0" y="68"/>
                    <a:pt x="0" y="68"/>
                    <a:pt x="0" y="68"/>
                  </a:cubicBezTo>
                  <a:cubicBezTo>
                    <a:pt x="0" y="74"/>
                    <a:pt x="5" y="79"/>
                    <a:pt x="11" y="79"/>
                  </a:cubicBezTo>
                  <a:cubicBezTo>
                    <a:pt x="17" y="79"/>
                    <a:pt x="22" y="74"/>
                    <a:pt x="22" y="68"/>
                  </a:cubicBezTo>
                  <a:cubicBezTo>
                    <a:pt x="22" y="0"/>
                    <a:pt x="22" y="0"/>
                    <a:pt x="22" y="0"/>
                  </a:cubicBezTo>
                  <a:cubicBezTo>
                    <a:pt x="20" y="0"/>
                    <a:pt x="20" y="0"/>
                    <a:pt x="20" y="0"/>
                  </a:cubicBezTo>
                  <a:lnTo>
                    <a:pt x="20" y="68"/>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iṡḷidé"/>
            <p:cNvSpPr/>
            <p:nvPr/>
          </p:nvSpPr>
          <p:spPr bwMode="auto">
            <a:xfrm>
              <a:off x="5280026" y="1809750"/>
              <a:ext cx="160338" cy="679450"/>
            </a:xfrm>
            <a:custGeom>
              <a:avLst/>
              <a:gdLst>
                <a:gd name="T0" fmla="*/ 8 w 16"/>
                <a:gd name="T1" fmla="*/ 68 h 68"/>
                <a:gd name="T2" fmla="*/ 16 w 16"/>
                <a:gd name="T3" fmla="*/ 60 h 68"/>
                <a:gd name="T4" fmla="*/ 16 w 16"/>
                <a:gd name="T5" fmla="*/ 0 h 68"/>
                <a:gd name="T6" fmla="*/ 0 w 16"/>
                <a:gd name="T7" fmla="*/ 0 h 68"/>
                <a:gd name="T8" fmla="*/ 0 w 16"/>
                <a:gd name="T9" fmla="*/ 60 h 68"/>
                <a:gd name="T10" fmla="*/ 8 w 16"/>
                <a:gd name="T11" fmla="*/ 68 h 68"/>
              </a:gdLst>
              <a:ahLst/>
              <a:cxnLst>
                <a:cxn ang="0">
                  <a:pos x="T0" y="T1"/>
                </a:cxn>
                <a:cxn ang="0">
                  <a:pos x="T2" y="T3"/>
                </a:cxn>
                <a:cxn ang="0">
                  <a:pos x="T4" y="T5"/>
                </a:cxn>
                <a:cxn ang="0">
                  <a:pos x="T6" y="T7"/>
                </a:cxn>
                <a:cxn ang="0">
                  <a:pos x="T8" y="T9"/>
                </a:cxn>
                <a:cxn ang="0">
                  <a:pos x="T10" y="T11"/>
                </a:cxn>
              </a:cxnLst>
              <a:rect l="0" t="0" r="r" b="b"/>
              <a:pathLst>
                <a:path w="16" h="68">
                  <a:moveTo>
                    <a:pt x="8" y="68"/>
                  </a:moveTo>
                  <a:cubicBezTo>
                    <a:pt x="13" y="68"/>
                    <a:pt x="16" y="64"/>
                    <a:pt x="16" y="60"/>
                  </a:cubicBezTo>
                  <a:cubicBezTo>
                    <a:pt x="16" y="0"/>
                    <a:pt x="16" y="0"/>
                    <a:pt x="16" y="0"/>
                  </a:cubicBezTo>
                  <a:cubicBezTo>
                    <a:pt x="0" y="0"/>
                    <a:pt x="0" y="0"/>
                    <a:pt x="0" y="0"/>
                  </a:cubicBezTo>
                  <a:cubicBezTo>
                    <a:pt x="0" y="60"/>
                    <a:pt x="0" y="60"/>
                    <a:pt x="0" y="60"/>
                  </a:cubicBezTo>
                  <a:cubicBezTo>
                    <a:pt x="0" y="64"/>
                    <a:pt x="4" y="68"/>
                    <a:pt x="8" y="68"/>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îšľíďê"/>
            <p:cNvSpPr/>
            <p:nvPr/>
          </p:nvSpPr>
          <p:spPr bwMode="auto">
            <a:xfrm>
              <a:off x="5589588" y="2109788"/>
              <a:ext cx="160338" cy="379413"/>
            </a:xfrm>
            <a:custGeom>
              <a:avLst/>
              <a:gdLst>
                <a:gd name="T0" fmla="*/ 8 w 16"/>
                <a:gd name="T1" fmla="*/ 38 h 38"/>
                <a:gd name="T2" fmla="*/ 16 w 16"/>
                <a:gd name="T3" fmla="*/ 30 h 38"/>
                <a:gd name="T4" fmla="*/ 16 w 16"/>
                <a:gd name="T5" fmla="*/ 0 h 38"/>
                <a:gd name="T6" fmla="*/ 0 w 16"/>
                <a:gd name="T7" fmla="*/ 0 h 38"/>
                <a:gd name="T8" fmla="*/ 0 w 16"/>
                <a:gd name="T9" fmla="*/ 30 h 38"/>
                <a:gd name="T10" fmla="*/ 8 w 16"/>
                <a:gd name="T11" fmla="*/ 38 h 38"/>
              </a:gdLst>
              <a:ahLst/>
              <a:cxnLst>
                <a:cxn ang="0">
                  <a:pos x="T0" y="T1"/>
                </a:cxn>
                <a:cxn ang="0">
                  <a:pos x="T2" y="T3"/>
                </a:cxn>
                <a:cxn ang="0">
                  <a:pos x="T4" y="T5"/>
                </a:cxn>
                <a:cxn ang="0">
                  <a:pos x="T6" y="T7"/>
                </a:cxn>
                <a:cxn ang="0">
                  <a:pos x="T8" y="T9"/>
                </a:cxn>
                <a:cxn ang="0">
                  <a:pos x="T10" y="T11"/>
                </a:cxn>
              </a:cxnLst>
              <a:rect l="0" t="0" r="r" b="b"/>
              <a:pathLst>
                <a:path w="16" h="38">
                  <a:moveTo>
                    <a:pt x="8" y="38"/>
                  </a:moveTo>
                  <a:cubicBezTo>
                    <a:pt x="12" y="38"/>
                    <a:pt x="16" y="34"/>
                    <a:pt x="16" y="30"/>
                  </a:cubicBezTo>
                  <a:cubicBezTo>
                    <a:pt x="16" y="0"/>
                    <a:pt x="16" y="0"/>
                    <a:pt x="16" y="0"/>
                  </a:cubicBezTo>
                  <a:cubicBezTo>
                    <a:pt x="0" y="0"/>
                    <a:pt x="0" y="0"/>
                    <a:pt x="0" y="0"/>
                  </a:cubicBezTo>
                  <a:cubicBezTo>
                    <a:pt x="0" y="30"/>
                    <a:pt x="0" y="30"/>
                    <a:pt x="0" y="30"/>
                  </a:cubicBezTo>
                  <a:cubicBezTo>
                    <a:pt x="0" y="34"/>
                    <a:pt x="4" y="38"/>
                    <a:pt x="8" y="38"/>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îşľide"/>
            <p:cNvSpPr/>
            <p:nvPr/>
          </p:nvSpPr>
          <p:spPr bwMode="auto">
            <a:xfrm>
              <a:off x="5900738" y="1879600"/>
              <a:ext cx="160338" cy="609600"/>
            </a:xfrm>
            <a:custGeom>
              <a:avLst/>
              <a:gdLst>
                <a:gd name="T0" fmla="*/ 8 w 16"/>
                <a:gd name="T1" fmla="*/ 61 h 61"/>
                <a:gd name="T2" fmla="*/ 16 w 16"/>
                <a:gd name="T3" fmla="*/ 53 h 61"/>
                <a:gd name="T4" fmla="*/ 16 w 16"/>
                <a:gd name="T5" fmla="*/ 0 h 61"/>
                <a:gd name="T6" fmla="*/ 0 w 16"/>
                <a:gd name="T7" fmla="*/ 0 h 61"/>
                <a:gd name="T8" fmla="*/ 0 w 16"/>
                <a:gd name="T9" fmla="*/ 53 h 61"/>
                <a:gd name="T10" fmla="*/ 8 w 16"/>
                <a:gd name="T11" fmla="*/ 61 h 61"/>
              </a:gdLst>
              <a:ahLst/>
              <a:cxnLst>
                <a:cxn ang="0">
                  <a:pos x="T0" y="T1"/>
                </a:cxn>
                <a:cxn ang="0">
                  <a:pos x="T2" y="T3"/>
                </a:cxn>
                <a:cxn ang="0">
                  <a:pos x="T4" y="T5"/>
                </a:cxn>
                <a:cxn ang="0">
                  <a:pos x="T6" y="T7"/>
                </a:cxn>
                <a:cxn ang="0">
                  <a:pos x="T8" y="T9"/>
                </a:cxn>
                <a:cxn ang="0">
                  <a:pos x="T10" y="T11"/>
                </a:cxn>
              </a:cxnLst>
              <a:rect l="0" t="0" r="r" b="b"/>
              <a:pathLst>
                <a:path w="16" h="61">
                  <a:moveTo>
                    <a:pt x="8" y="61"/>
                  </a:moveTo>
                  <a:cubicBezTo>
                    <a:pt x="12" y="61"/>
                    <a:pt x="16" y="57"/>
                    <a:pt x="16" y="53"/>
                  </a:cubicBezTo>
                  <a:cubicBezTo>
                    <a:pt x="16" y="0"/>
                    <a:pt x="16" y="0"/>
                    <a:pt x="16" y="0"/>
                  </a:cubicBezTo>
                  <a:cubicBezTo>
                    <a:pt x="0" y="0"/>
                    <a:pt x="0" y="0"/>
                    <a:pt x="0" y="0"/>
                  </a:cubicBezTo>
                  <a:cubicBezTo>
                    <a:pt x="0" y="53"/>
                    <a:pt x="0" y="53"/>
                    <a:pt x="0" y="53"/>
                  </a:cubicBezTo>
                  <a:cubicBezTo>
                    <a:pt x="0" y="57"/>
                    <a:pt x="3" y="61"/>
                    <a:pt x="8" y="61"/>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i$1îďê"/>
            <p:cNvSpPr/>
            <p:nvPr/>
          </p:nvSpPr>
          <p:spPr bwMode="auto">
            <a:xfrm>
              <a:off x="6210301" y="1979613"/>
              <a:ext cx="160338" cy="509588"/>
            </a:xfrm>
            <a:custGeom>
              <a:avLst/>
              <a:gdLst>
                <a:gd name="T0" fmla="*/ 8 w 16"/>
                <a:gd name="T1" fmla="*/ 51 h 51"/>
                <a:gd name="T2" fmla="*/ 16 w 16"/>
                <a:gd name="T3" fmla="*/ 43 h 51"/>
                <a:gd name="T4" fmla="*/ 16 w 16"/>
                <a:gd name="T5" fmla="*/ 0 h 51"/>
                <a:gd name="T6" fmla="*/ 0 w 16"/>
                <a:gd name="T7" fmla="*/ 0 h 51"/>
                <a:gd name="T8" fmla="*/ 0 w 16"/>
                <a:gd name="T9" fmla="*/ 43 h 51"/>
                <a:gd name="T10" fmla="*/ 8 w 16"/>
                <a:gd name="T11" fmla="*/ 51 h 51"/>
              </a:gdLst>
              <a:ahLst/>
              <a:cxnLst>
                <a:cxn ang="0">
                  <a:pos x="T0" y="T1"/>
                </a:cxn>
                <a:cxn ang="0">
                  <a:pos x="T2" y="T3"/>
                </a:cxn>
                <a:cxn ang="0">
                  <a:pos x="T4" y="T5"/>
                </a:cxn>
                <a:cxn ang="0">
                  <a:pos x="T6" y="T7"/>
                </a:cxn>
                <a:cxn ang="0">
                  <a:pos x="T8" y="T9"/>
                </a:cxn>
                <a:cxn ang="0">
                  <a:pos x="T10" y="T11"/>
                </a:cxn>
              </a:cxnLst>
              <a:rect l="0" t="0" r="r" b="b"/>
              <a:pathLst>
                <a:path w="16" h="51">
                  <a:moveTo>
                    <a:pt x="8" y="51"/>
                  </a:moveTo>
                  <a:cubicBezTo>
                    <a:pt x="12" y="51"/>
                    <a:pt x="16" y="47"/>
                    <a:pt x="16" y="43"/>
                  </a:cubicBezTo>
                  <a:cubicBezTo>
                    <a:pt x="16" y="0"/>
                    <a:pt x="16" y="0"/>
                    <a:pt x="16" y="0"/>
                  </a:cubicBezTo>
                  <a:cubicBezTo>
                    <a:pt x="0" y="0"/>
                    <a:pt x="0" y="0"/>
                    <a:pt x="0" y="0"/>
                  </a:cubicBezTo>
                  <a:cubicBezTo>
                    <a:pt x="0" y="43"/>
                    <a:pt x="0" y="43"/>
                    <a:pt x="0" y="43"/>
                  </a:cubicBezTo>
                  <a:cubicBezTo>
                    <a:pt x="0" y="47"/>
                    <a:pt x="3" y="51"/>
                    <a:pt x="8" y="51"/>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íSļíḑé"/>
            <p:cNvSpPr/>
            <p:nvPr/>
          </p:nvSpPr>
          <p:spPr bwMode="auto">
            <a:xfrm>
              <a:off x="4999038" y="1619250"/>
              <a:ext cx="1652588" cy="1009650"/>
            </a:xfrm>
            <a:custGeom>
              <a:avLst/>
              <a:gdLst>
                <a:gd name="T0" fmla="*/ 1003 w 1041"/>
                <a:gd name="T1" fmla="*/ 63 h 636"/>
                <a:gd name="T2" fmla="*/ 1003 w 1041"/>
                <a:gd name="T3" fmla="*/ 50 h 636"/>
                <a:gd name="T4" fmla="*/ 1041 w 1041"/>
                <a:gd name="T5" fmla="*/ 50 h 636"/>
                <a:gd name="T6" fmla="*/ 1041 w 1041"/>
                <a:gd name="T7" fmla="*/ 0 h 636"/>
                <a:gd name="T8" fmla="*/ 0 w 1041"/>
                <a:gd name="T9" fmla="*/ 0 h 636"/>
                <a:gd name="T10" fmla="*/ 0 w 1041"/>
                <a:gd name="T11" fmla="*/ 50 h 636"/>
                <a:gd name="T12" fmla="*/ 38 w 1041"/>
                <a:gd name="T13" fmla="*/ 50 h 636"/>
                <a:gd name="T14" fmla="*/ 38 w 1041"/>
                <a:gd name="T15" fmla="*/ 63 h 636"/>
                <a:gd name="T16" fmla="*/ 63 w 1041"/>
                <a:gd name="T17" fmla="*/ 63 h 636"/>
                <a:gd name="T18" fmla="*/ 63 w 1041"/>
                <a:gd name="T19" fmla="*/ 592 h 636"/>
                <a:gd name="T20" fmla="*/ 38 w 1041"/>
                <a:gd name="T21" fmla="*/ 592 h 636"/>
                <a:gd name="T22" fmla="*/ 38 w 1041"/>
                <a:gd name="T23" fmla="*/ 605 h 636"/>
                <a:gd name="T24" fmla="*/ 0 w 1041"/>
                <a:gd name="T25" fmla="*/ 605 h 636"/>
                <a:gd name="T26" fmla="*/ 0 w 1041"/>
                <a:gd name="T27" fmla="*/ 636 h 636"/>
                <a:gd name="T28" fmla="*/ 1041 w 1041"/>
                <a:gd name="T29" fmla="*/ 636 h 636"/>
                <a:gd name="T30" fmla="*/ 1041 w 1041"/>
                <a:gd name="T31" fmla="*/ 605 h 636"/>
                <a:gd name="T32" fmla="*/ 1003 w 1041"/>
                <a:gd name="T33" fmla="*/ 605 h 636"/>
                <a:gd name="T34" fmla="*/ 1003 w 1041"/>
                <a:gd name="T35" fmla="*/ 592 h 636"/>
                <a:gd name="T36" fmla="*/ 978 w 1041"/>
                <a:gd name="T37" fmla="*/ 592 h 636"/>
                <a:gd name="T38" fmla="*/ 978 w 1041"/>
                <a:gd name="T39" fmla="*/ 63 h 636"/>
                <a:gd name="T40" fmla="*/ 1003 w 1041"/>
                <a:gd name="T41" fmla="*/ 63 h 636"/>
                <a:gd name="T42" fmla="*/ 946 w 1041"/>
                <a:gd name="T43" fmla="*/ 592 h 636"/>
                <a:gd name="T44" fmla="*/ 921 w 1041"/>
                <a:gd name="T45" fmla="*/ 592 h 636"/>
                <a:gd name="T46" fmla="*/ 921 w 1041"/>
                <a:gd name="T47" fmla="*/ 605 h 636"/>
                <a:gd name="T48" fmla="*/ 120 w 1041"/>
                <a:gd name="T49" fmla="*/ 605 h 636"/>
                <a:gd name="T50" fmla="*/ 120 w 1041"/>
                <a:gd name="T51" fmla="*/ 592 h 636"/>
                <a:gd name="T52" fmla="*/ 95 w 1041"/>
                <a:gd name="T53" fmla="*/ 592 h 636"/>
                <a:gd name="T54" fmla="*/ 95 w 1041"/>
                <a:gd name="T55" fmla="*/ 63 h 636"/>
                <a:gd name="T56" fmla="*/ 120 w 1041"/>
                <a:gd name="T57" fmla="*/ 63 h 636"/>
                <a:gd name="T58" fmla="*/ 120 w 1041"/>
                <a:gd name="T59" fmla="*/ 50 h 636"/>
                <a:gd name="T60" fmla="*/ 921 w 1041"/>
                <a:gd name="T61" fmla="*/ 50 h 636"/>
                <a:gd name="T62" fmla="*/ 921 w 1041"/>
                <a:gd name="T63" fmla="*/ 63 h 636"/>
                <a:gd name="T64" fmla="*/ 946 w 1041"/>
                <a:gd name="T65" fmla="*/ 63 h 636"/>
                <a:gd name="T66" fmla="*/ 946 w 1041"/>
                <a:gd name="T67" fmla="*/ 592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1" h="636">
                  <a:moveTo>
                    <a:pt x="1003" y="63"/>
                  </a:moveTo>
                  <a:lnTo>
                    <a:pt x="1003" y="50"/>
                  </a:lnTo>
                  <a:lnTo>
                    <a:pt x="1041" y="50"/>
                  </a:lnTo>
                  <a:lnTo>
                    <a:pt x="1041" y="0"/>
                  </a:lnTo>
                  <a:lnTo>
                    <a:pt x="0" y="0"/>
                  </a:lnTo>
                  <a:lnTo>
                    <a:pt x="0" y="50"/>
                  </a:lnTo>
                  <a:lnTo>
                    <a:pt x="38" y="50"/>
                  </a:lnTo>
                  <a:lnTo>
                    <a:pt x="38" y="63"/>
                  </a:lnTo>
                  <a:lnTo>
                    <a:pt x="63" y="63"/>
                  </a:lnTo>
                  <a:lnTo>
                    <a:pt x="63" y="592"/>
                  </a:lnTo>
                  <a:lnTo>
                    <a:pt x="38" y="592"/>
                  </a:lnTo>
                  <a:lnTo>
                    <a:pt x="38" y="605"/>
                  </a:lnTo>
                  <a:lnTo>
                    <a:pt x="0" y="605"/>
                  </a:lnTo>
                  <a:lnTo>
                    <a:pt x="0" y="636"/>
                  </a:lnTo>
                  <a:lnTo>
                    <a:pt x="1041" y="636"/>
                  </a:lnTo>
                  <a:lnTo>
                    <a:pt x="1041" y="605"/>
                  </a:lnTo>
                  <a:lnTo>
                    <a:pt x="1003" y="605"/>
                  </a:lnTo>
                  <a:lnTo>
                    <a:pt x="1003" y="592"/>
                  </a:lnTo>
                  <a:lnTo>
                    <a:pt x="978" y="592"/>
                  </a:lnTo>
                  <a:lnTo>
                    <a:pt x="978" y="63"/>
                  </a:lnTo>
                  <a:lnTo>
                    <a:pt x="1003" y="63"/>
                  </a:lnTo>
                  <a:close/>
                  <a:moveTo>
                    <a:pt x="946" y="592"/>
                  </a:moveTo>
                  <a:lnTo>
                    <a:pt x="921" y="592"/>
                  </a:lnTo>
                  <a:lnTo>
                    <a:pt x="921" y="605"/>
                  </a:lnTo>
                  <a:lnTo>
                    <a:pt x="120" y="605"/>
                  </a:lnTo>
                  <a:lnTo>
                    <a:pt x="120" y="592"/>
                  </a:lnTo>
                  <a:lnTo>
                    <a:pt x="95" y="592"/>
                  </a:lnTo>
                  <a:lnTo>
                    <a:pt x="95" y="63"/>
                  </a:lnTo>
                  <a:lnTo>
                    <a:pt x="120" y="63"/>
                  </a:lnTo>
                  <a:lnTo>
                    <a:pt x="120" y="50"/>
                  </a:lnTo>
                  <a:lnTo>
                    <a:pt x="921" y="50"/>
                  </a:lnTo>
                  <a:lnTo>
                    <a:pt x="921" y="63"/>
                  </a:lnTo>
                  <a:lnTo>
                    <a:pt x="946" y="63"/>
                  </a:lnTo>
                  <a:lnTo>
                    <a:pt x="946" y="592"/>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íṥḻidé"/>
            <p:cNvSpPr/>
            <p:nvPr/>
          </p:nvSpPr>
          <p:spPr bwMode="auto">
            <a:xfrm>
              <a:off x="4198938" y="2259013"/>
              <a:ext cx="2613025" cy="2998788"/>
            </a:xfrm>
            <a:custGeom>
              <a:avLst/>
              <a:gdLst>
                <a:gd name="T0" fmla="*/ 1646 w 1646"/>
                <a:gd name="T1" fmla="*/ 1499 h 1889"/>
                <a:gd name="T2" fmla="*/ 517 w 1646"/>
                <a:gd name="T3" fmla="*/ 1889 h 1889"/>
                <a:gd name="T4" fmla="*/ 0 w 1646"/>
                <a:gd name="T5" fmla="*/ 384 h 1889"/>
                <a:gd name="T6" fmla="*/ 1129 w 1646"/>
                <a:gd name="T7" fmla="*/ 0 h 1889"/>
                <a:gd name="T8" fmla="*/ 1646 w 1646"/>
                <a:gd name="T9" fmla="*/ 1499 h 1889"/>
              </a:gdLst>
              <a:ahLst/>
              <a:cxnLst>
                <a:cxn ang="0">
                  <a:pos x="T0" y="T1"/>
                </a:cxn>
                <a:cxn ang="0">
                  <a:pos x="T2" y="T3"/>
                </a:cxn>
                <a:cxn ang="0">
                  <a:pos x="T4" y="T5"/>
                </a:cxn>
                <a:cxn ang="0">
                  <a:pos x="T6" y="T7"/>
                </a:cxn>
                <a:cxn ang="0">
                  <a:pos x="T8" y="T9"/>
                </a:cxn>
              </a:cxnLst>
              <a:rect l="0" t="0" r="r" b="b"/>
              <a:pathLst>
                <a:path w="1646" h="1889">
                  <a:moveTo>
                    <a:pt x="1646" y="1499"/>
                  </a:moveTo>
                  <a:lnTo>
                    <a:pt x="517" y="1889"/>
                  </a:lnTo>
                  <a:lnTo>
                    <a:pt x="0" y="384"/>
                  </a:lnTo>
                  <a:lnTo>
                    <a:pt x="1129" y="0"/>
                  </a:lnTo>
                  <a:lnTo>
                    <a:pt x="1646" y="1499"/>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íṩḻíḋè"/>
            <p:cNvSpPr/>
            <p:nvPr/>
          </p:nvSpPr>
          <p:spPr bwMode="auto">
            <a:xfrm>
              <a:off x="4338638" y="2508250"/>
              <a:ext cx="2343150" cy="2619375"/>
            </a:xfrm>
            <a:custGeom>
              <a:avLst/>
              <a:gdLst>
                <a:gd name="T0" fmla="*/ 832 w 1476"/>
                <a:gd name="T1" fmla="*/ 0 h 1650"/>
                <a:gd name="T2" fmla="*/ 0 w 1476"/>
                <a:gd name="T3" fmla="*/ 290 h 1650"/>
                <a:gd name="T4" fmla="*/ 467 w 1476"/>
                <a:gd name="T5" fmla="*/ 1650 h 1650"/>
                <a:gd name="T6" fmla="*/ 1476 w 1476"/>
                <a:gd name="T7" fmla="*/ 1304 h 1650"/>
                <a:gd name="T8" fmla="*/ 1072 w 1476"/>
                <a:gd name="T9" fmla="*/ 120 h 1650"/>
                <a:gd name="T10" fmla="*/ 832 w 1476"/>
                <a:gd name="T11" fmla="*/ 0 h 1650"/>
              </a:gdLst>
              <a:ahLst/>
              <a:cxnLst>
                <a:cxn ang="0">
                  <a:pos x="T0" y="T1"/>
                </a:cxn>
                <a:cxn ang="0">
                  <a:pos x="T2" y="T3"/>
                </a:cxn>
                <a:cxn ang="0">
                  <a:pos x="T4" y="T5"/>
                </a:cxn>
                <a:cxn ang="0">
                  <a:pos x="T6" y="T7"/>
                </a:cxn>
                <a:cxn ang="0">
                  <a:pos x="T8" y="T9"/>
                </a:cxn>
                <a:cxn ang="0">
                  <a:pos x="T10" y="T11"/>
                </a:cxn>
              </a:cxnLst>
              <a:rect l="0" t="0" r="r" b="b"/>
              <a:pathLst>
                <a:path w="1476" h="1650">
                  <a:moveTo>
                    <a:pt x="832" y="0"/>
                  </a:moveTo>
                  <a:lnTo>
                    <a:pt x="0" y="290"/>
                  </a:lnTo>
                  <a:lnTo>
                    <a:pt x="467" y="1650"/>
                  </a:lnTo>
                  <a:lnTo>
                    <a:pt x="1476" y="1304"/>
                  </a:lnTo>
                  <a:lnTo>
                    <a:pt x="1072" y="120"/>
                  </a:lnTo>
                  <a:lnTo>
                    <a:pt x="83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ïṣļiḑé"/>
            <p:cNvSpPr/>
            <p:nvPr/>
          </p:nvSpPr>
          <p:spPr bwMode="auto">
            <a:xfrm>
              <a:off x="4779963" y="3629025"/>
              <a:ext cx="500063" cy="309563"/>
            </a:xfrm>
            <a:custGeom>
              <a:avLst/>
              <a:gdLst>
                <a:gd name="T0" fmla="*/ 315 w 315"/>
                <a:gd name="T1" fmla="*/ 101 h 195"/>
                <a:gd name="T2" fmla="*/ 37 w 315"/>
                <a:gd name="T3" fmla="*/ 195 h 195"/>
                <a:gd name="T4" fmla="*/ 0 w 315"/>
                <a:gd name="T5" fmla="*/ 101 h 195"/>
                <a:gd name="T6" fmla="*/ 283 w 315"/>
                <a:gd name="T7" fmla="*/ 0 h 195"/>
                <a:gd name="T8" fmla="*/ 315 w 315"/>
                <a:gd name="T9" fmla="*/ 101 h 195"/>
              </a:gdLst>
              <a:ahLst/>
              <a:cxnLst>
                <a:cxn ang="0">
                  <a:pos x="T0" y="T1"/>
                </a:cxn>
                <a:cxn ang="0">
                  <a:pos x="T2" y="T3"/>
                </a:cxn>
                <a:cxn ang="0">
                  <a:pos x="T4" y="T5"/>
                </a:cxn>
                <a:cxn ang="0">
                  <a:pos x="T6" y="T7"/>
                </a:cxn>
                <a:cxn ang="0">
                  <a:pos x="T8" y="T9"/>
                </a:cxn>
              </a:cxnLst>
              <a:rect l="0" t="0" r="r" b="b"/>
              <a:pathLst>
                <a:path w="315" h="195">
                  <a:moveTo>
                    <a:pt x="315" y="101"/>
                  </a:moveTo>
                  <a:lnTo>
                    <a:pt x="37" y="195"/>
                  </a:lnTo>
                  <a:lnTo>
                    <a:pt x="0" y="101"/>
                  </a:lnTo>
                  <a:lnTo>
                    <a:pt x="283" y="0"/>
                  </a:lnTo>
                  <a:lnTo>
                    <a:pt x="315" y="101"/>
                  </a:lnTo>
                  <a:close/>
                </a:path>
              </a:pathLst>
            </a:custGeom>
            <a:solidFill>
              <a:srgbClr val="00D9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îšḷíḍé"/>
            <p:cNvSpPr/>
            <p:nvPr/>
          </p:nvSpPr>
          <p:spPr bwMode="auto">
            <a:xfrm>
              <a:off x="4899026" y="3959225"/>
              <a:ext cx="501650" cy="319088"/>
            </a:xfrm>
            <a:custGeom>
              <a:avLst/>
              <a:gdLst>
                <a:gd name="T0" fmla="*/ 316 w 316"/>
                <a:gd name="T1" fmla="*/ 100 h 201"/>
                <a:gd name="T2" fmla="*/ 32 w 316"/>
                <a:gd name="T3" fmla="*/ 201 h 201"/>
                <a:gd name="T4" fmla="*/ 0 w 316"/>
                <a:gd name="T5" fmla="*/ 100 h 201"/>
                <a:gd name="T6" fmla="*/ 278 w 316"/>
                <a:gd name="T7" fmla="*/ 0 h 201"/>
                <a:gd name="T8" fmla="*/ 316 w 316"/>
                <a:gd name="T9" fmla="*/ 100 h 201"/>
              </a:gdLst>
              <a:ahLst/>
              <a:cxnLst>
                <a:cxn ang="0">
                  <a:pos x="T0" y="T1"/>
                </a:cxn>
                <a:cxn ang="0">
                  <a:pos x="T2" y="T3"/>
                </a:cxn>
                <a:cxn ang="0">
                  <a:pos x="T4" y="T5"/>
                </a:cxn>
                <a:cxn ang="0">
                  <a:pos x="T6" y="T7"/>
                </a:cxn>
                <a:cxn ang="0">
                  <a:pos x="T8" y="T9"/>
                </a:cxn>
              </a:cxnLst>
              <a:rect l="0" t="0" r="r" b="b"/>
              <a:pathLst>
                <a:path w="316" h="201">
                  <a:moveTo>
                    <a:pt x="316" y="100"/>
                  </a:moveTo>
                  <a:lnTo>
                    <a:pt x="32" y="201"/>
                  </a:lnTo>
                  <a:lnTo>
                    <a:pt x="0" y="100"/>
                  </a:lnTo>
                  <a:lnTo>
                    <a:pt x="278" y="0"/>
                  </a:lnTo>
                  <a:lnTo>
                    <a:pt x="316" y="100"/>
                  </a:lnTo>
                  <a:close/>
                </a:path>
              </a:pathLst>
            </a:custGeom>
            <a:solidFill>
              <a:srgbClr val="FA75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iṡľîḑe"/>
            <p:cNvSpPr/>
            <p:nvPr/>
          </p:nvSpPr>
          <p:spPr bwMode="auto">
            <a:xfrm>
              <a:off x="5770563" y="3489325"/>
              <a:ext cx="460375" cy="300038"/>
            </a:xfrm>
            <a:custGeom>
              <a:avLst/>
              <a:gdLst>
                <a:gd name="T0" fmla="*/ 290 w 290"/>
                <a:gd name="T1" fmla="*/ 107 h 189"/>
                <a:gd name="T2" fmla="*/ 38 w 290"/>
                <a:gd name="T3" fmla="*/ 189 h 189"/>
                <a:gd name="T4" fmla="*/ 0 w 290"/>
                <a:gd name="T5" fmla="*/ 82 h 189"/>
                <a:gd name="T6" fmla="*/ 252 w 290"/>
                <a:gd name="T7" fmla="*/ 0 h 189"/>
                <a:gd name="T8" fmla="*/ 290 w 290"/>
                <a:gd name="T9" fmla="*/ 107 h 189"/>
              </a:gdLst>
              <a:ahLst/>
              <a:cxnLst>
                <a:cxn ang="0">
                  <a:pos x="T0" y="T1"/>
                </a:cxn>
                <a:cxn ang="0">
                  <a:pos x="T2" y="T3"/>
                </a:cxn>
                <a:cxn ang="0">
                  <a:pos x="T4" y="T5"/>
                </a:cxn>
                <a:cxn ang="0">
                  <a:pos x="T6" y="T7"/>
                </a:cxn>
                <a:cxn ang="0">
                  <a:pos x="T8" y="T9"/>
                </a:cxn>
              </a:cxnLst>
              <a:rect l="0" t="0" r="r" b="b"/>
              <a:pathLst>
                <a:path w="290" h="189">
                  <a:moveTo>
                    <a:pt x="290" y="107"/>
                  </a:moveTo>
                  <a:lnTo>
                    <a:pt x="38" y="189"/>
                  </a:lnTo>
                  <a:lnTo>
                    <a:pt x="0" y="82"/>
                  </a:lnTo>
                  <a:lnTo>
                    <a:pt x="252" y="0"/>
                  </a:lnTo>
                  <a:lnTo>
                    <a:pt x="290" y="107"/>
                  </a:ln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iṩlîďè"/>
            <p:cNvSpPr/>
            <p:nvPr/>
          </p:nvSpPr>
          <p:spPr bwMode="auto">
            <a:xfrm>
              <a:off x="4799013" y="2389188"/>
              <a:ext cx="650875" cy="479425"/>
            </a:xfrm>
            <a:custGeom>
              <a:avLst/>
              <a:gdLst>
                <a:gd name="T0" fmla="*/ 46 w 65"/>
                <a:gd name="T1" fmla="*/ 8 h 48"/>
                <a:gd name="T2" fmla="*/ 46 w 65"/>
                <a:gd name="T3" fmla="*/ 8 h 48"/>
                <a:gd name="T4" fmla="*/ 25 w 65"/>
                <a:gd name="T5" fmla="*/ 3 h 48"/>
                <a:gd name="T6" fmla="*/ 10 w 65"/>
                <a:gd name="T7" fmla="*/ 20 h 48"/>
                <a:gd name="T8" fmla="*/ 11 w 65"/>
                <a:gd name="T9" fmla="*/ 20 h 48"/>
                <a:gd name="T10" fmla="*/ 0 w 65"/>
                <a:gd name="T11" fmla="*/ 24 h 48"/>
                <a:gd name="T12" fmla="*/ 8 w 65"/>
                <a:gd name="T13" fmla="*/ 48 h 48"/>
                <a:gd name="T14" fmla="*/ 65 w 65"/>
                <a:gd name="T15" fmla="*/ 28 h 48"/>
                <a:gd name="T16" fmla="*/ 56 w 65"/>
                <a:gd name="T17" fmla="*/ 5 h 48"/>
                <a:gd name="T18" fmla="*/ 46 w 65"/>
                <a:gd name="T1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48">
                  <a:moveTo>
                    <a:pt x="46" y="8"/>
                  </a:moveTo>
                  <a:cubicBezTo>
                    <a:pt x="46" y="8"/>
                    <a:pt x="46" y="8"/>
                    <a:pt x="46" y="8"/>
                  </a:cubicBezTo>
                  <a:cubicBezTo>
                    <a:pt x="44" y="2"/>
                    <a:pt x="34" y="0"/>
                    <a:pt x="25" y="3"/>
                  </a:cubicBezTo>
                  <a:cubicBezTo>
                    <a:pt x="15" y="7"/>
                    <a:pt x="8" y="14"/>
                    <a:pt x="10" y="20"/>
                  </a:cubicBezTo>
                  <a:cubicBezTo>
                    <a:pt x="10" y="20"/>
                    <a:pt x="10" y="20"/>
                    <a:pt x="11" y="20"/>
                  </a:cubicBezTo>
                  <a:cubicBezTo>
                    <a:pt x="0" y="24"/>
                    <a:pt x="0" y="24"/>
                    <a:pt x="0" y="24"/>
                  </a:cubicBezTo>
                  <a:cubicBezTo>
                    <a:pt x="8" y="48"/>
                    <a:pt x="8" y="48"/>
                    <a:pt x="8" y="48"/>
                  </a:cubicBezTo>
                  <a:cubicBezTo>
                    <a:pt x="65" y="28"/>
                    <a:pt x="65" y="28"/>
                    <a:pt x="65" y="28"/>
                  </a:cubicBezTo>
                  <a:cubicBezTo>
                    <a:pt x="56" y="5"/>
                    <a:pt x="56" y="5"/>
                    <a:pt x="56" y="5"/>
                  </a:cubicBezTo>
                  <a:lnTo>
                    <a:pt x="46" y="8"/>
                  </a:lnTo>
                  <a:close/>
                </a:path>
              </a:pathLst>
            </a:custGeom>
            <a:solidFill>
              <a:srgbClr val="1A4B6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ïṣḻïḓé"/>
            <p:cNvSpPr/>
            <p:nvPr/>
          </p:nvSpPr>
          <p:spPr bwMode="auto">
            <a:xfrm>
              <a:off x="4538663" y="2878138"/>
              <a:ext cx="731838" cy="360363"/>
            </a:xfrm>
            <a:custGeom>
              <a:avLst/>
              <a:gdLst>
                <a:gd name="T0" fmla="*/ 461 w 461"/>
                <a:gd name="T1" fmla="*/ 76 h 227"/>
                <a:gd name="T2" fmla="*/ 26 w 461"/>
                <a:gd name="T3" fmla="*/ 227 h 227"/>
                <a:gd name="T4" fmla="*/ 0 w 461"/>
                <a:gd name="T5" fmla="*/ 152 h 227"/>
                <a:gd name="T6" fmla="*/ 435 w 461"/>
                <a:gd name="T7" fmla="*/ 0 h 227"/>
                <a:gd name="T8" fmla="*/ 461 w 461"/>
                <a:gd name="T9" fmla="*/ 76 h 227"/>
              </a:gdLst>
              <a:ahLst/>
              <a:cxnLst>
                <a:cxn ang="0">
                  <a:pos x="T0" y="T1"/>
                </a:cxn>
                <a:cxn ang="0">
                  <a:pos x="T2" y="T3"/>
                </a:cxn>
                <a:cxn ang="0">
                  <a:pos x="T4" y="T5"/>
                </a:cxn>
                <a:cxn ang="0">
                  <a:pos x="T6" y="T7"/>
                </a:cxn>
                <a:cxn ang="0">
                  <a:pos x="T8" y="T9"/>
                </a:cxn>
              </a:cxnLst>
              <a:rect l="0" t="0" r="r" b="b"/>
              <a:pathLst>
                <a:path w="461" h="227">
                  <a:moveTo>
                    <a:pt x="461" y="76"/>
                  </a:moveTo>
                  <a:lnTo>
                    <a:pt x="26" y="227"/>
                  </a:lnTo>
                  <a:lnTo>
                    <a:pt x="0" y="152"/>
                  </a:lnTo>
                  <a:lnTo>
                    <a:pt x="435" y="0"/>
                  </a:lnTo>
                  <a:lnTo>
                    <a:pt x="461" y="76"/>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iṣḻîďè"/>
            <p:cNvSpPr/>
            <p:nvPr/>
          </p:nvSpPr>
          <p:spPr bwMode="auto">
            <a:xfrm>
              <a:off x="4608513" y="3098800"/>
              <a:ext cx="731838" cy="360363"/>
            </a:xfrm>
            <a:custGeom>
              <a:avLst/>
              <a:gdLst>
                <a:gd name="T0" fmla="*/ 461 w 461"/>
                <a:gd name="T1" fmla="*/ 82 h 227"/>
                <a:gd name="T2" fmla="*/ 32 w 461"/>
                <a:gd name="T3" fmla="*/ 227 h 227"/>
                <a:gd name="T4" fmla="*/ 0 w 461"/>
                <a:gd name="T5" fmla="*/ 151 h 227"/>
                <a:gd name="T6" fmla="*/ 436 w 461"/>
                <a:gd name="T7" fmla="*/ 0 h 227"/>
                <a:gd name="T8" fmla="*/ 461 w 461"/>
                <a:gd name="T9" fmla="*/ 82 h 227"/>
              </a:gdLst>
              <a:ahLst/>
              <a:cxnLst>
                <a:cxn ang="0">
                  <a:pos x="T0" y="T1"/>
                </a:cxn>
                <a:cxn ang="0">
                  <a:pos x="T2" y="T3"/>
                </a:cxn>
                <a:cxn ang="0">
                  <a:pos x="T4" y="T5"/>
                </a:cxn>
                <a:cxn ang="0">
                  <a:pos x="T6" y="T7"/>
                </a:cxn>
                <a:cxn ang="0">
                  <a:pos x="T8" y="T9"/>
                </a:cxn>
              </a:cxnLst>
              <a:rect l="0" t="0" r="r" b="b"/>
              <a:pathLst>
                <a:path w="461" h="227">
                  <a:moveTo>
                    <a:pt x="461" y="82"/>
                  </a:moveTo>
                  <a:lnTo>
                    <a:pt x="32" y="227"/>
                  </a:lnTo>
                  <a:lnTo>
                    <a:pt x="0" y="151"/>
                  </a:lnTo>
                  <a:lnTo>
                    <a:pt x="436" y="0"/>
                  </a:lnTo>
                  <a:lnTo>
                    <a:pt x="461" y="82"/>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íṡľïḑê"/>
            <p:cNvSpPr/>
            <p:nvPr/>
          </p:nvSpPr>
          <p:spPr bwMode="auto">
            <a:xfrm>
              <a:off x="4689476" y="3319463"/>
              <a:ext cx="730250" cy="358775"/>
            </a:xfrm>
            <a:custGeom>
              <a:avLst/>
              <a:gdLst>
                <a:gd name="T0" fmla="*/ 460 w 460"/>
                <a:gd name="T1" fmla="*/ 81 h 226"/>
                <a:gd name="T2" fmla="*/ 25 w 460"/>
                <a:gd name="T3" fmla="*/ 226 h 226"/>
                <a:gd name="T4" fmla="*/ 0 w 460"/>
                <a:gd name="T5" fmla="*/ 151 h 226"/>
                <a:gd name="T6" fmla="*/ 435 w 460"/>
                <a:gd name="T7" fmla="*/ 0 h 226"/>
                <a:gd name="T8" fmla="*/ 460 w 460"/>
                <a:gd name="T9" fmla="*/ 81 h 226"/>
              </a:gdLst>
              <a:ahLst/>
              <a:cxnLst>
                <a:cxn ang="0">
                  <a:pos x="T0" y="T1"/>
                </a:cxn>
                <a:cxn ang="0">
                  <a:pos x="T2" y="T3"/>
                </a:cxn>
                <a:cxn ang="0">
                  <a:pos x="T4" y="T5"/>
                </a:cxn>
                <a:cxn ang="0">
                  <a:pos x="T6" y="T7"/>
                </a:cxn>
                <a:cxn ang="0">
                  <a:pos x="T8" y="T9"/>
                </a:cxn>
              </a:cxnLst>
              <a:rect l="0" t="0" r="r" b="b"/>
              <a:pathLst>
                <a:path w="460" h="226">
                  <a:moveTo>
                    <a:pt x="460" y="81"/>
                  </a:moveTo>
                  <a:lnTo>
                    <a:pt x="25" y="226"/>
                  </a:lnTo>
                  <a:lnTo>
                    <a:pt x="0" y="151"/>
                  </a:lnTo>
                  <a:lnTo>
                    <a:pt x="435" y="0"/>
                  </a:lnTo>
                  <a:lnTo>
                    <a:pt x="460" y="81"/>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ïS1íďé"/>
            <p:cNvSpPr/>
            <p:nvPr/>
          </p:nvSpPr>
          <p:spPr bwMode="auto">
            <a:xfrm>
              <a:off x="4759326" y="3308350"/>
              <a:ext cx="1771650" cy="1660525"/>
            </a:xfrm>
            <a:custGeom>
              <a:avLst/>
              <a:gdLst>
                <a:gd name="T0" fmla="*/ 19 w 1116"/>
                <a:gd name="T1" fmla="*/ 303 h 1046"/>
                <a:gd name="T2" fmla="*/ 851 w 1116"/>
                <a:gd name="T3" fmla="*/ 19 h 1046"/>
                <a:gd name="T4" fmla="*/ 1103 w 1116"/>
                <a:gd name="T5" fmla="*/ 750 h 1046"/>
                <a:gd name="T6" fmla="*/ 265 w 1116"/>
                <a:gd name="T7" fmla="*/ 1033 h 1046"/>
                <a:gd name="T8" fmla="*/ 19 w 1116"/>
                <a:gd name="T9" fmla="*/ 303 h 1046"/>
                <a:gd name="T10" fmla="*/ 19 w 1116"/>
                <a:gd name="T11" fmla="*/ 303 h 1046"/>
                <a:gd name="T12" fmla="*/ 0 w 1116"/>
                <a:gd name="T13" fmla="*/ 296 h 1046"/>
                <a:gd name="T14" fmla="*/ 259 w 1116"/>
                <a:gd name="T15" fmla="*/ 1046 h 1046"/>
                <a:gd name="T16" fmla="*/ 1116 w 1116"/>
                <a:gd name="T17" fmla="*/ 756 h 1046"/>
                <a:gd name="T18" fmla="*/ 858 w 1116"/>
                <a:gd name="T19" fmla="*/ 0 h 1046"/>
                <a:gd name="T20" fmla="*/ 0 w 1116"/>
                <a:gd name="T21" fmla="*/ 296 h 1046"/>
                <a:gd name="T22" fmla="*/ 0 w 1116"/>
                <a:gd name="T23" fmla="*/ 296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6" h="1046">
                  <a:moveTo>
                    <a:pt x="19" y="303"/>
                  </a:moveTo>
                  <a:lnTo>
                    <a:pt x="851" y="19"/>
                  </a:lnTo>
                  <a:lnTo>
                    <a:pt x="1103" y="750"/>
                  </a:lnTo>
                  <a:lnTo>
                    <a:pt x="265" y="1033"/>
                  </a:lnTo>
                  <a:lnTo>
                    <a:pt x="19" y="303"/>
                  </a:lnTo>
                  <a:lnTo>
                    <a:pt x="19" y="303"/>
                  </a:lnTo>
                  <a:close/>
                  <a:moveTo>
                    <a:pt x="0" y="296"/>
                  </a:moveTo>
                  <a:lnTo>
                    <a:pt x="259" y="1046"/>
                  </a:lnTo>
                  <a:lnTo>
                    <a:pt x="1116" y="756"/>
                  </a:lnTo>
                  <a:lnTo>
                    <a:pt x="858" y="0"/>
                  </a:lnTo>
                  <a:lnTo>
                    <a:pt x="0" y="296"/>
                  </a:lnTo>
                  <a:lnTo>
                    <a:pt x="0" y="296"/>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iṣḻïḍê"/>
            <p:cNvSpPr/>
            <p:nvPr/>
          </p:nvSpPr>
          <p:spPr bwMode="auto">
            <a:xfrm>
              <a:off x="5319713" y="2649538"/>
              <a:ext cx="771525" cy="758825"/>
            </a:xfrm>
            <a:custGeom>
              <a:avLst/>
              <a:gdLst>
                <a:gd name="T0" fmla="*/ 486 w 486"/>
                <a:gd name="T1" fmla="*/ 359 h 478"/>
                <a:gd name="T2" fmla="*/ 120 w 486"/>
                <a:gd name="T3" fmla="*/ 478 h 478"/>
                <a:gd name="T4" fmla="*/ 0 w 486"/>
                <a:gd name="T5" fmla="*/ 126 h 478"/>
                <a:gd name="T6" fmla="*/ 366 w 486"/>
                <a:gd name="T7" fmla="*/ 0 h 478"/>
                <a:gd name="T8" fmla="*/ 486 w 486"/>
                <a:gd name="T9" fmla="*/ 359 h 478"/>
              </a:gdLst>
              <a:ahLst/>
              <a:cxnLst>
                <a:cxn ang="0">
                  <a:pos x="T0" y="T1"/>
                </a:cxn>
                <a:cxn ang="0">
                  <a:pos x="T2" y="T3"/>
                </a:cxn>
                <a:cxn ang="0">
                  <a:pos x="T4" y="T5"/>
                </a:cxn>
                <a:cxn ang="0">
                  <a:pos x="T6" y="T7"/>
                </a:cxn>
                <a:cxn ang="0">
                  <a:pos x="T8" y="T9"/>
                </a:cxn>
              </a:cxnLst>
              <a:rect l="0" t="0" r="r" b="b"/>
              <a:pathLst>
                <a:path w="486" h="478">
                  <a:moveTo>
                    <a:pt x="486" y="359"/>
                  </a:moveTo>
                  <a:lnTo>
                    <a:pt x="120" y="478"/>
                  </a:lnTo>
                  <a:lnTo>
                    <a:pt x="0" y="126"/>
                  </a:lnTo>
                  <a:lnTo>
                    <a:pt x="366" y="0"/>
                  </a:lnTo>
                  <a:lnTo>
                    <a:pt x="486" y="359"/>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isḷidê"/>
            <p:cNvSpPr/>
            <p:nvPr/>
          </p:nvSpPr>
          <p:spPr bwMode="auto">
            <a:xfrm>
              <a:off x="5659438" y="2508250"/>
              <a:ext cx="381000" cy="290513"/>
            </a:xfrm>
            <a:custGeom>
              <a:avLst/>
              <a:gdLst>
                <a:gd name="T0" fmla="*/ 64 w 240"/>
                <a:gd name="T1" fmla="*/ 183 h 183"/>
                <a:gd name="T2" fmla="*/ 240 w 240"/>
                <a:gd name="T3" fmla="*/ 120 h 183"/>
                <a:gd name="T4" fmla="*/ 0 w 240"/>
                <a:gd name="T5" fmla="*/ 0 h 183"/>
                <a:gd name="T6" fmla="*/ 64 w 240"/>
                <a:gd name="T7" fmla="*/ 183 h 183"/>
              </a:gdLst>
              <a:ahLst/>
              <a:cxnLst>
                <a:cxn ang="0">
                  <a:pos x="T0" y="T1"/>
                </a:cxn>
                <a:cxn ang="0">
                  <a:pos x="T2" y="T3"/>
                </a:cxn>
                <a:cxn ang="0">
                  <a:pos x="T4" y="T5"/>
                </a:cxn>
                <a:cxn ang="0">
                  <a:pos x="T6" y="T7"/>
                </a:cxn>
              </a:cxnLst>
              <a:rect l="0" t="0" r="r" b="b"/>
              <a:pathLst>
                <a:path w="240" h="183">
                  <a:moveTo>
                    <a:pt x="64" y="183"/>
                  </a:moveTo>
                  <a:lnTo>
                    <a:pt x="240" y="120"/>
                  </a:lnTo>
                  <a:lnTo>
                    <a:pt x="0" y="0"/>
                  </a:lnTo>
                  <a:lnTo>
                    <a:pt x="64" y="183"/>
                  </a:lnTo>
                  <a:close/>
                </a:path>
              </a:pathLst>
            </a:custGeom>
            <a:solidFill>
              <a:srgbClr val="BDC3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ïš1íḋê"/>
            <p:cNvSpPr/>
            <p:nvPr/>
          </p:nvSpPr>
          <p:spPr bwMode="auto">
            <a:xfrm>
              <a:off x="4829176" y="3478213"/>
              <a:ext cx="1350963" cy="469900"/>
            </a:xfrm>
            <a:custGeom>
              <a:avLst/>
              <a:gdLst>
                <a:gd name="T0" fmla="*/ 134 w 135"/>
                <a:gd name="T1" fmla="*/ 2 h 47"/>
                <a:gd name="T2" fmla="*/ 1 w 135"/>
                <a:gd name="T3" fmla="*/ 47 h 47"/>
                <a:gd name="T4" fmla="*/ 0 w 135"/>
                <a:gd name="T5" fmla="*/ 47 h 47"/>
                <a:gd name="T6" fmla="*/ 0 w 135"/>
                <a:gd name="T7" fmla="*/ 45 h 47"/>
                <a:gd name="T8" fmla="*/ 134 w 135"/>
                <a:gd name="T9" fmla="*/ 0 h 47"/>
                <a:gd name="T10" fmla="*/ 135 w 135"/>
                <a:gd name="T11" fmla="*/ 0 h 47"/>
                <a:gd name="T12" fmla="*/ 134 w 135"/>
                <a:gd name="T13" fmla="*/ 2 h 47"/>
              </a:gdLst>
              <a:ahLst/>
              <a:cxnLst>
                <a:cxn ang="0">
                  <a:pos x="T0" y="T1"/>
                </a:cxn>
                <a:cxn ang="0">
                  <a:pos x="T2" y="T3"/>
                </a:cxn>
                <a:cxn ang="0">
                  <a:pos x="T4" y="T5"/>
                </a:cxn>
                <a:cxn ang="0">
                  <a:pos x="T6" y="T7"/>
                </a:cxn>
                <a:cxn ang="0">
                  <a:pos x="T8" y="T9"/>
                </a:cxn>
                <a:cxn ang="0">
                  <a:pos x="T10" y="T11"/>
                </a:cxn>
                <a:cxn ang="0">
                  <a:pos x="T12" y="T13"/>
                </a:cxn>
              </a:cxnLst>
              <a:rect l="0" t="0" r="r" b="b"/>
              <a:pathLst>
                <a:path w="135" h="47">
                  <a:moveTo>
                    <a:pt x="134" y="2"/>
                  </a:moveTo>
                  <a:cubicBezTo>
                    <a:pt x="1" y="47"/>
                    <a:pt x="1" y="47"/>
                    <a:pt x="1" y="47"/>
                  </a:cubicBezTo>
                  <a:cubicBezTo>
                    <a:pt x="0" y="47"/>
                    <a:pt x="0" y="47"/>
                    <a:pt x="0" y="47"/>
                  </a:cubicBezTo>
                  <a:cubicBezTo>
                    <a:pt x="0" y="46"/>
                    <a:pt x="0" y="46"/>
                    <a:pt x="0" y="45"/>
                  </a:cubicBezTo>
                  <a:cubicBezTo>
                    <a:pt x="134" y="0"/>
                    <a:pt x="134" y="0"/>
                    <a:pt x="134" y="0"/>
                  </a:cubicBezTo>
                  <a:cubicBezTo>
                    <a:pt x="134" y="0"/>
                    <a:pt x="135" y="0"/>
                    <a:pt x="135" y="0"/>
                  </a:cubicBezTo>
                  <a:cubicBezTo>
                    <a:pt x="135" y="1"/>
                    <a:pt x="135" y="1"/>
                    <a:pt x="134" y="2"/>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îṩľiḍe"/>
            <p:cNvSpPr/>
            <p:nvPr/>
          </p:nvSpPr>
          <p:spPr bwMode="auto">
            <a:xfrm>
              <a:off x="4879976" y="3648075"/>
              <a:ext cx="1360488" cy="469900"/>
            </a:xfrm>
            <a:custGeom>
              <a:avLst/>
              <a:gdLst>
                <a:gd name="T0" fmla="*/ 135 w 136"/>
                <a:gd name="T1" fmla="*/ 1 h 47"/>
                <a:gd name="T2" fmla="*/ 2 w 136"/>
                <a:gd name="T3" fmla="*/ 47 h 47"/>
                <a:gd name="T4" fmla="*/ 1 w 136"/>
                <a:gd name="T5" fmla="*/ 47 h 47"/>
                <a:gd name="T6" fmla="*/ 1 w 136"/>
                <a:gd name="T7" fmla="*/ 45 h 47"/>
                <a:gd name="T8" fmla="*/ 134 w 136"/>
                <a:gd name="T9" fmla="*/ 0 h 47"/>
                <a:gd name="T10" fmla="*/ 135 w 136"/>
                <a:gd name="T11" fmla="*/ 0 h 47"/>
                <a:gd name="T12" fmla="*/ 135 w 136"/>
                <a:gd name="T13" fmla="*/ 1 h 47"/>
              </a:gdLst>
              <a:ahLst/>
              <a:cxnLst>
                <a:cxn ang="0">
                  <a:pos x="T0" y="T1"/>
                </a:cxn>
                <a:cxn ang="0">
                  <a:pos x="T2" y="T3"/>
                </a:cxn>
                <a:cxn ang="0">
                  <a:pos x="T4" y="T5"/>
                </a:cxn>
                <a:cxn ang="0">
                  <a:pos x="T6" y="T7"/>
                </a:cxn>
                <a:cxn ang="0">
                  <a:pos x="T8" y="T9"/>
                </a:cxn>
                <a:cxn ang="0">
                  <a:pos x="T10" y="T11"/>
                </a:cxn>
                <a:cxn ang="0">
                  <a:pos x="T12" y="T13"/>
                </a:cxn>
              </a:cxnLst>
              <a:rect l="0" t="0" r="r" b="b"/>
              <a:pathLst>
                <a:path w="136" h="47">
                  <a:moveTo>
                    <a:pt x="135" y="1"/>
                  </a:moveTo>
                  <a:cubicBezTo>
                    <a:pt x="2" y="47"/>
                    <a:pt x="2" y="47"/>
                    <a:pt x="2" y="47"/>
                  </a:cubicBezTo>
                  <a:cubicBezTo>
                    <a:pt x="1" y="47"/>
                    <a:pt x="1" y="47"/>
                    <a:pt x="1" y="47"/>
                  </a:cubicBezTo>
                  <a:cubicBezTo>
                    <a:pt x="0" y="46"/>
                    <a:pt x="1" y="46"/>
                    <a:pt x="1" y="45"/>
                  </a:cubicBezTo>
                  <a:cubicBezTo>
                    <a:pt x="134" y="0"/>
                    <a:pt x="134" y="0"/>
                    <a:pt x="134" y="0"/>
                  </a:cubicBezTo>
                  <a:cubicBezTo>
                    <a:pt x="135" y="0"/>
                    <a:pt x="135" y="0"/>
                    <a:pt x="135" y="0"/>
                  </a:cubicBezTo>
                  <a:cubicBezTo>
                    <a:pt x="136" y="1"/>
                    <a:pt x="135" y="1"/>
                    <a:pt x="135" y="1"/>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îSḷíḓê"/>
            <p:cNvSpPr/>
            <p:nvPr/>
          </p:nvSpPr>
          <p:spPr bwMode="auto">
            <a:xfrm>
              <a:off x="4940301" y="3817938"/>
              <a:ext cx="1350963" cy="469900"/>
            </a:xfrm>
            <a:custGeom>
              <a:avLst/>
              <a:gdLst>
                <a:gd name="T0" fmla="*/ 135 w 135"/>
                <a:gd name="T1" fmla="*/ 1 h 47"/>
                <a:gd name="T2" fmla="*/ 2 w 135"/>
                <a:gd name="T3" fmla="*/ 47 h 47"/>
                <a:gd name="T4" fmla="*/ 0 w 135"/>
                <a:gd name="T5" fmla="*/ 46 h 47"/>
                <a:gd name="T6" fmla="*/ 1 w 135"/>
                <a:gd name="T7" fmla="*/ 45 h 47"/>
                <a:gd name="T8" fmla="*/ 134 w 135"/>
                <a:gd name="T9" fmla="*/ 0 h 47"/>
                <a:gd name="T10" fmla="*/ 135 w 135"/>
                <a:gd name="T11" fmla="*/ 0 h 47"/>
                <a:gd name="T12" fmla="*/ 135 w 135"/>
                <a:gd name="T13" fmla="*/ 1 h 47"/>
              </a:gdLst>
              <a:ahLst/>
              <a:cxnLst>
                <a:cxn ang="0">
                  <a:pos x="T0" y="T1"/>
                </a:cxn>
                <a:cxn ang="0">
                  <a:pos x="T2" y="T3"/>
                </a:cxn>
                <a:cxn ang="0">
                  <a:pos x="T4" y="T5"/>
                </a:cxn>
                <a:cxn ang="0">
                  <a:pos x="T6" y="T7"/>
                </a:cxn>
                <a:cxn ang="0">
                  <a:pos x="T8" y="T9"/>
                </a:cxn>
                <a:cxn ang="0">
                  <a:pos x="T10" y="T11"/>
                </a:cxn>
                <a:cxn ang="0">
                  <a:pos x="T12" y="T13"/>
                </a:cxn>
              </a:cxnLst>
              <a:rect l="0" t="0" r="r" b="b"/>
              <a:pathLst>
                <a:path w="135" h="47">
                  <a:moveTo>
                    <a:pt x="135" y="1"/>
                  </a:moveTo>
                  <a:cubicBezTo>
                    <a:pt x="2" y="47"/>
                    <a:pt x="2" y="47"/>
                    <a:pt x="2" y="47"/>
                  </a:cubicBezTo>
                  <a:cubicBezTo>
                    <a:pt x="1" y="47"/>
                    <a:pt x="1" y="47"/>
                    <a:pt x="0" y="46"/>
                  </a:cubicBezTo>
                  <a:cubicBezTo>
                    <a:pt x="0" y="46"/>
                    <a:pt x="0" y="45"/>
                    <a:pt x="1" y="45"/>
                  </a:cubicBezTo>
                  <a:cubicBezTo>
                    <a:pt x="134" y="0"/>
                    <a:pt x="134" y="0"/>
                    <a:pt x="134" y="0"/>
                  </a:cubicBezTo>
                  <a:cubicBezTo>
                    <a:pt x="135" y="0"/>
                    <a:pt x="135" y="0"/>
                    <a:pt x="135" y="0"/>
                  </a:cubicBezTo>
                  <a:cubicBezTo>
                    <a:pt x="135" y="1"/>
                    <a:pt x="135" y="1"/>
                    <a:pt x="135" y="1"/>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íŝḷiḑe"/>
            <p:cNvSpPr/>
            <p:nvPr/>
          </p:nvSpPr>
          <p:spPr bwMode="auto">
            <a:xfrm>
              <a:off x="4999038" y="3989388"/>
              <a:ext cx="1352550" cy="469900"/>
            </a:xfrm>
            <a:custGeom>
              <a:avLst/>
              <a:gdLst>
                <a:gd name="T0" fmla="*/ 135 w 135"/>
                <a:gd name="T1" fmla="*/ 1 h 47"/>
                <a:gd name="T2" fmla="*/ 1 w 135"/>
                <a:gd name="T3" fmla="*/ 47 h 47"/>
                <a:gd name="T4" fmla="*/ 0 w 135"/>
                <a:gd name="T5" fmla="*/ 46 h 47"/>
                <a:gd name="T6" fmla="*/ 1 w 135"/>
                <a:gd name="T7" fmla="*/ 45 h 47"/>
                <a:gd name="T8" fmla="*/ 134 w 135"/>
                <a:gd name="T9" fmla="*/ 0 h 47"/>
                <a:gd name="T10" fmla="*/ 135 w 135"/>
                <a:gd name="T11" fmla="*/ 0 h 47"/>
                <a:gd name="T12" fmla="*/ 135 w 135"/>
                <a:gd name="T13" fmla="*/ 1 h 47"/>
              </a:gdLst>
              <a:ahLst/>
              <a:cxnLst>
                <a:cxn ang="0">
                  <a:pos x="T0" y="T1"/>
                </a:cxn>
                <a:cxn ang="0">
                  <a:pos x="T2" y="T3"/>
                </a:cxn>
                <a:cxn ang="0">
                  <a:pos x="T4" y="T5"/>
                </a:cxn>
                <a:cxn ang="0">
                  <a:pos x="T6" y="T7"/>
                </a:cxn>
                <a:cxn ang="0">
                  <a:pos x="T8" y="T9"/>
                </a:cxn>
                <a:cxn ang="0">
                  <a:pos x="T10" y="T11"/>
                </a:cxn>
                <a:cxn ang="0">
                  <a:pos x="T12" y="T13"/>
                </a:cxn>
              </a:cxnLst>
              <a:rect l="0" t="0" r="r" b="b"/>
              <a:pathLst>
                <a:path w="135" h="47">
                  <a:moveTo>
                    <a:pt x="135" y="1"/>
                  </a:moveTo>
                  <a:cubicBezTo>
                    <a:pt x="1" y="47"/>
                    <a:pt x="1" y="47"/>
                    <a:pt x="1" y="47"/>
                  </a:cubicBezTo>
                  <a:cubicBezTo>
                    <a:pt x="1" y="47"/>
                    <a:pt x="0" y="47"/>
                    <a:pt x="0" y="46"/>
                  </a:cubicBezTo>
                  <a:cubicBezTo>
                    <a:pt x="0" y="46"/>
                    <a:pt x="0" y="45"/>
                    <a:pt x="1" y="45"/>
                  </a:cubicBezTo>
                  <a:cubicBezTo>
                    <a:pt x="134" y="0"/>
                    <a:pt x="134" y="0"/>
                    <a:pt x="134" y="0"/>
                  </a:cubicBezTo>
                  <a:cubicBezTo>
                    <a:pt x="134" y="0"/>
                    <a:pt x="135" y="0"/>
                    <a:pt x="135" y="0"/>
                  </a:cubicBezTo>
                  <a:cubicBezTo>
                    <a:pt x="135" y="1"/>
                    <a:pt x="135" y="1"/>
                    <a:pt x="135" y="1"/>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î$lïḍê"/>
            <p:cNvSpPr/>
            <p:nvPr/>
          </p:nvSpPr>
          <p:spPr bwMode="auto">
            <a:xfrm>
              <a:off x="5059363" y="4148138"/>
              <a:ext cx="1350963" cy="481013"/>
            </a:xfrm>
            <a:custGeom>
              <a:avLst/>
              <a:gdLst>
                <a:gd name="T0" fmla="*/ 134 w 135"/>
                <a:gd name="T1" fmla="*/ 2 h 48"/>
                <a:gd name="T2" fmla="*/ 1 w 135"/>
                <a:gd name="T3" fmla="*/ 48 h 48"/>
                <a:gd name="T4" fmla="*/ 0 w 135"/>
                <a:gd name="T5" fmla="*/ 47 h 48"/>
                <a:gd name="T6" fmla="*/ 1 w 135"/>
                <a:gd name="T7" fmla="*/ 46 h 48"/>
                <a:gd name="T8" fmla="*/ 134 w 135"/>
                <a:gd name="T9" fmla="*/ 1 h 48"/>
                <a:gd name="T10" fmla="*/ 135 w 135"/>
                <a:gd name="T11" fmla="*/ 1 h 48"/>
                <a:gd name="T12" fmla="*/ 134 w 135"/>
                <a:gd name="T13" fmla="*/ 2 h 48"/>
              </a:gdLst>
              <a:ahLst/>
              <a:cxnLst>
                <a:cxn ang="0">
                  <a:pos x="T0" y="T1"/>
                </a:cxn>
                <a:cxn ang="0">
                  <a:pos x="T2" y="T3"/>
                </a:cxn>
                <a:cxn ang="0">
                  <a:pos x="T4" y="T5"/>
                </a:cxn>
                <a:cxn ang="0">
                  <a:pos x="T6" y="T7"/>
                </a:cxn>
                <a:cxn ang="0">
                  <a:pos x="T8" y="T9"/>
                </a:cxn>
                <a:cxn ang="0">
                  <a:pos x="T10" y="T11"/>
                </a:cxn>
                <a:cxn ang="0">
                  <a:pos x="T12" y="T13"/>
                </a:cxn>
              </a:cxnLst>
              <a:rect l="0" t="0" r="r" b="b"/>
              <a:pathLst>
                <a:path w="135" h="48">
                  <a:moveTo>
                    <a:pt x="134" y="2"/>
                  </a:moveTo>
                  <a:cubicBezTo>
                    <a:pt x="1" y="48"/>
                    <a:pt x="1" y="48"/>
                    <a:pt x="1" y="48"/>
                  </a:cubicBezTo>
                  <a:cubicBezTo>
                    <a:pt x="1" y="48"/>
                    <a:pt x="0" y="48"/>
                    <a:pt x="0" y="47"/>
                  </a:cubicBezTo>
                  <a:cubicBezTo>
                    <a:pt x="0" y="47"/>
                    <a:pt x="0" y="46"/>
                    <a:pt x="1" y="46"/>
                  </a:cubicBezTo>
                  <a:cubicBezTo>
                    <a:pt x="134" y="1"/>
                    <a:pt x="134" y="1"/>
                    <a:pt x="134" y="1"/>
                  </a:cubicBezTo>
                  <a:cubicBezTo>
                    <a:pt x="134" y="0"/>
                    <a:pt x="135" y="1"/>
                    <a:pt x="135" y="1"/>
                  </a:cubicBezTo>
                  <a:cubicBezTo>
                    <a:pt x="135" y="2"/>
                    <a:pt x="135" y="2"/>
                    <a:pt x="134" y="2"/>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îSlíḋê"/>
            <p:cNvSpPr/>
            <p:nvPr/>
          </p:nvSpPr>
          <p:spPr bwMode="auto">
            <a:xfrm>
              <a:off x="5119688" y="4318000"/>
              <a:ext cx="1350963" cy="481013"/>
            </a:xfrm>
            <a:custGeom>
              <a:avLst/>
              <a:gdLst>
                <a:gd name="T0" fmla="*/ 134 w 135"/>
                <a:gd name="T1" fmla="*/ 2 h 48"/>
                <a:gd name="T2" fmla="*/ 1 w 135"/>
                <a:gd name="T3" fmla="*/ 48 h 48"/>
                <a:gd name="T4" fmla="*/ 0 w 135"/>
                <a:gd name="T5" fmla="*/ 47 h 48"/>
                <a:gd name="T6" fmla="*/ 0 w 135"/>
                <a:gd name="T7" fmla="*/ 46 h 48"/>
                <a:gd name="T8" fmla="*/ 134 w 135"/>
                <a:gd name="T9" fmla="*/ 1 h 48"/>
                <a:gd name="T10" fmla="*/ 135 w 135"/>
                <a:gd name="T11" fmla="*/ 1 h 48"/>
                <a:gd name="T12" fmla="*/ 134 w 135"/>
                <a:gd name="T13" fmla="*/ 2 h 48"/>
              </a:gdLst>
              <a:ahLst/>
              <a:cxnLst>
                <a:cxn ang="0">
                  <a:pos x="T0" y="T1"/>
                </a:cxn>
                <a:cxn ang="0">
                  <a:pos x="T2" y="T3"/>
                </a:cxn>
                <a:cxn ang="0">
                  <a:pos x="T4" y="T5"/>
                </a:cxn>
                <a:cxn ang="0">
                  <a:pos x="T6" y="T7"/>
                </a:cxn>
                <a:cxn ang="0">
                  <a:pos x="T8" y="T9"/>
                </a:cxn>
                <a:cxn ang="0">
                  <a:pos x="T10" y="T11"/>
                </a:cxn>
                <a:cxn ang="0">
                  <a:pos x="T12" y="T13"/>
                </a:cxn>
              </a:cxnLst>
              <a:rect l="0" t="0" r="r" b="b"/>
              <a:pathLst>
                <a:path w="135" h="48">
                  <a:moveTo>
                    <a:pt x="134" y="2"/>
                  </a:moveTo>
                  <a:cubicBezTo>
                    <a:pt x="1" y="48"/>
                    <a:pt x="1" y="48"/>
                    <a:pt x="1" y="48"/>
                  </a:cubicBezTo>
                  <a:cubicBezTo>
                    <a:pt x="1" y="48"/>
                    <a:pt x="0" y="48"/>
                    <a:pt x="0" y="47"/>
                  </a:cubicBezTo>
                  <a:cubicBezTo>
                    <a:pt x="0" y="47"/>
                    <a:pt x="0" y="46"/>
                    <a:pt x="0" y="46"/>
                  </a:cubicBezTo>
                  <a:cubicBezTo>
                    <a:pt x="134" y="1"/>
                    <a:pt x="134" y="1"/>
                    <a:pt x="134" y="1"/>
                  </a:cubicBezTo>
                  <a:cubicBezTo>
                    <a:pt x="134" y="0"/>
                    <a:pt x="135" y="1"/>
                    <a:pt x="135" y="1"/>
                  </a:cubicBezTo>
                  <a:cubicBezTo>
                    <a:pt x="135" y="2"/>
                    <a:pt x="135" y="2"/>
                    <a:pt x="134" y="2"/>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îṣḷiḑé"/>
            <p:cNvSpPr/>
            <p:nvPr/>
          </p:nvSpPr>
          <p:spPr bwMode="auto">
            <a:xfrm>
              <a:off x="5219701" y="3619500"/>
              <a:ext cx="420688" cy="1189038"/>
            </a:xfrm>
            <a:custGeom>
              <a:avLst/>
              <a:gdLst>
                <a:gd name="T0" fmla="*/ 41 w 42"/>
                <a:gd name="T1" fmla="*/ 118 h 119"/>
                <a:gd name="T2" fmla="*/ 40 w 42"/>
                <a:gd name="T3" fmla="*/ 118 h 119"/>
                <a:gd name="T4" fmla="*/ 0 w 42"/>
                <a:gd name="T5" fmla="*/ 2 h 119"/>
                <a:gd name="T6" fmla="*/ 1 w 42"/>
                <a:gd name="T7" fmla="*/ 0 h 119"/>
                <a:gd name="T8" fmla="*/ 2 w 42"/>
                <a:gd name="T9" fmla="*/ 1 h 119"/>
                <a:gd name="T10" fmla="*/ 42 w 42"/>
                <a:gd name="T11" fmla="*/ 117 h 119"/>
                <a:gd name="T12" fmla="*/ 41 w 42"/>
                <a:gd name="T13" fmla="*/ 118 h 119"/>
              </a:gdLst>
              <a:ahLst/>
              <a:cxnLst>
                <a:cxn ang="0">
                  <a:pos x="T0" y="T1"/>
                </a:cxn>
                <a:cxn ang="0">
                  <a:pos x="T2" y="T3"/>
                </a:cxn>
                <a:cxn ang="0">
                  <a:pos x="T4" y="T5"/>
                </a:cxn>
                <a:cxn ang="0">
                  <a:pos x="T6" y="T7"/>
                </a:cxn>
                <a:cxn ang="0">
                  <a:pos x="T8" y="T9"/>
                </a:cxn>
                <a:cxn ang="0">
                  <a:pos x="T10" y="T11"/>
                </a:cxn>
                <a:cxn ang="0">
                  <a:pos x="T12" y="T13"/>
                </a:cxn>
              </a:cxnLst>
              <a:rect l="0" t="0" r="r" b="b"/>
              <a:pathLst>
                <a:path w="42" h="119">
                  <a:moveTo>
                    <a:pt x="41" y="118"/>
                  </a:moveTo>
                  <a:cubicBezTo>
                    <a:pt x="40" y="119"/>
                    <a:pt x="40" y="118"/>
                    <a:pt x="40" y="118"/>
                  </a:cubicBezTo>
                  <a:cubicBezTo>
                    <a:pt x="0" y="2"/>
                    <a:pt x="0" y="2"/>
                    <a:pt x="0" y="2"/>
                  </a:cubicBezTo>
                  <a:cubicBezTo>
                    <a:pt x="0" y="1"/>
                    <a:pt x="0" y="1"/>
                    <a:pt x="1" y="0"/>
                  </a:cubicBezTo>
                  <a:cubicBezTo>
                    <a:pt x="1" y="0"/>
                    <a:pt x="2" y="0"/>
                    <a:pt x="2" y="1"/>
                  </a:cubicBezTo>
                  <a:cubicBezTo>
                    <a:pt x="42" y="117"/>
                    <a:pt x="42" y="117"/>
                    <a:pt x="42" y="117"/>
                  </a:cubicBezTo>
                  <a:cubicBezTo>
                    <a:pt x="42" y="118"/>
                    <a:pt x="41" y="118"/>
                    <a:pt x="41" y="118"/>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iSlïḍè"/>
            <p:cNvSpPr/>
            <p:nvPr/>
          </p:nvSpPr>
          <p:spPr bwMode="auto">
            <a:xfrm>
              <a:off x="5710238" y="3448050"/>
              <a:ext cx="420688" cy="1190625"/>
            </a:xfrm>
            <a:custGeom>
              <a:avLst/>
              <a:gdLst>
                <a:gd name="T0" fmla="*/ 41 w 42"/>
                <a:gd name="T1" fmla="*/ 119 h 119"/>
                <a:gd name="T2" fmla="*/ 40 w 42"/>
                <a:gd name="T3" fmla="*/ 118 h 119"/>
                <a:gd name="T4" fmla="*/ 0 w 42"/>
                <a:gd name="T5" fmla="*/ 2 h 119"/>
                <a:gd name="T6" fmla="*/ 0 w 42"/>
                <a:gd name="T7" fmla="*/ 1 h 119"/>
                <a:gd name="T8" fmla="*/ 2 w 42"/>
                <a:gd name="T9" fmla="*/ 1 h 119"/>
                <a:gd name="T10" fmla="*/ 42 w 42"/>
                <a:gd name="T11" fmla="*/ 117 h 119"/>
                <a:gd name="T12" fmla="*/ 41 w 42"/>
                <a:gd name="T13" fmla="*/ 119 h 119"/>
              </a:gdLst>
              <a:ahLst/>
              <a:cxnLst>
                <a:cxn ang="0">
                  <a:pos x="T0" y="T1"/>
                </a:cxn>
                <a:cxn ang="0">
                  <a:pos x="T2" y="T3"/>
                </a:cxn>
                <a:cxn ang="0">
                  <a:pos x="T4" y="T5"/>
                </a:cxn>
                <a:cxn ang="0">
                  <a:pos x="T6" y="T7"/>
                </a:cxn>
                <a:cxn ang="0">
                  <a:pos x="T8" y="T9"/>
                </a:cxn>
                <a:cxn ang="0">
                  <a:pos x="T10" y="T11"/>
                </a:cxn>
                <a:cxn ang="0">
                  <a:pos x="T12" y="T13"/>
                </a:cxn>
              </a:cxnLst>
              <a:rect l="0" t="0" r="r" b="b"/>
              <a:pathLst>
                <a:path w="42" h="119">
                  <a:moveTo>
                    <a:pt x="41" y="119"/>
                  </a:moveTo>
                  <a:cubicBezTo>
                    <a:pt x="40" y="119"/>
                    <a:pt x="40" y="119"/>
                    <a:pt x="40" y="118"/>
                  </a:cubicBezTo>
                  <a:cubicBezTo>
                    <a:pt x="0" y="2"/>
                    <a:pt x="0" y="2"/>
                    <a:pt x="0" y="2"/>
                  </a:cubicBezTo>
                  <a:cubicBezTo>
                    <a:pt x="0" y="1"/>
                    <a:pt x="0" y="1"/>
                    <a:pt x="0" y="1"/>
                  </a:cubicBezTo>
                  <a:cubicBezTo>
                    <a:pt x="1" y="0"/>
                    <a:pt x="1" y="1"/>
                    <a:pt x="2" y="1"/>
                  </a:cubicBezTo>
                  <a:cubicBezTo>
                    <a:pt x="42" y="117"/>
                    <a:pt x="42" y="117"/>
                    <a:pt x="42" y="117"/>
                  </a:cubicBezTo>
                  <a:cubicBezTo>
                    <a:pt x="42" y="118"/>
                    <a:pt x="41" y="118"/>
                    <a:pt x="41" y="119"/>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iŝľïďè"/>
            <p:cNvSpPr/>
            <p:nvPr/>
          </p:nvSpPr>
          <p:spPr bwMode="auto">
            <a:xfrm>
              <a:off x="6270626" y="2359025"/>
              <a:ext cx="1111250" cy="2298700"/>
            </a:xfrm>
            <a:custGeom>
              <a:avLst/>
              <a:gdLst>
                <a:gd name="T0" fmla="*/ 103 w 111"/>
                <a:gd name="T1" fmla="*/ 230 h 230"/>
                <a:gd name="T2" fmla="*/ 31 w 111"/>
                <a:gd name="T3" fmla="*/ 194 h 230"/>
                <a:gd name="T4" fmla="*/ 0 w 111"/>
                <a:gd name="T5" fmla="*/ 117 h 230"/>
                <a:gd name="T6" fmla="*/ 32 w 111"/>
                <a:gd name="T7" fmla="*/ 36 h 230"/>
                <a:gd name="T8" fmla="*/ 111 w 111"/>
                <a:gd name="T9" fmla="*/ 0 h 230"/>
                <a:gd name="T10" fmla="*/ 111 w 111"/>
                <a:gd name="T11" fmla="*/ 43 h 230"/>
                <a:gd name="T12" fmla="*/ 43 w 111"/>
                <a:gd name="T13" fmla="*/ 116 h 230"/>
                <a:gd name="T14" fmla="*/ 107 w 111"/>
                <a:gd name="T15" fmla="*/ 187 h 230"/>
                <a:gd name="T16" fmla="*/ 103 w 111"/>
                <a:gd name="T17"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30">
                  <a:moveTo>
                    <a:pt x="103" y="230"/>
                  </a:moveTo>
                  <a:cubicBezTo>
                    <a:pt x="75" y="228"/>
                    <a:pt x="50" y="215"/>
                    <a:pt x="31" y="194"/>
                  </a:cubicBezTo>
                  <a:cubicBezTo>
                    <a:pt x="12" y="173"/>
                    <a:pt x="1" y="146"/>
                    <a:pt x="0" y="117"/>
                  </a:cubicBezTo>
                  <a:cubicBezTo>
                    <a:pt x="0" y="87"/>
                    <a:pt x="11" y="58"/>
                    <a:pt x="32" y="36"/>
                  </a:cubicBezTo>
                  <a:cubicBezTo>
                    <a:pt x="53" y="13"/>
                    <a:pt x="81" y="1"/>
                    <a:pt x="111" y="0"/>
                  </a:cubicBezTo>
                  <a:cubicBezTo>
                    <a:pt x="111" y="43"/>
                    <a:pt x="111" y="43"/>
                    <a:pt x="111" y="43"/>
                  </a:cubicBezTo>
                  <a:cubicBezTo>
                    <a:pt x="73" y="44"/>
                    <a:pt x="43" y="77"/>
                    <a:pt x="43" y="116"/>
                  </a:cubicBezTo>
                  <a:cubicBezTo>
                    <a:pt x="44" y="154"/>
                    <a:pt x="71" y="184"/>
                    <a:pt x="107" y="187"/>
                  </a:cubicBezTo>
                  <a:lnTo>
                    <a:pt x="103" y="230"/>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iṣlïḓe"/>
            <p:cNvSpPr/>
            <p:nvPr/>
          </p:nvSpPr>
          <p:spPr bwMode="auto">
            <a:xfrm>
              <a:off x="6842126" y="4487863"/>
              <a:ext cx="790575" cy="360363"/>
            </a:xfrm>
            <a:custGeom>
              <a:avLst/>
              <a:gdLst>
                <a:gd name="T0" fmla="*/ 498 w 498"/>
                <a:gd name="T1" fmla="*/ 221 h 227"/>
                <a:gd name="T2" fmla="*/ 0 w 498"/>
                <a:gd name="T3" fmla="*/ 227 h 227"/>
                <a:gd name="T4" fmla="*/ 69 w 498"/>
                <a:gd name="T5" fmla="*/ 7 h 227"/>
                <a:gd name="T6" fmla="*/ 422 w 498"/>
                <a:gd name="T7" fmla="*/ 0 h 227"/>
                <a:gd name="T8" fmla="*/ 498 w 498"/>
                <a:gd name="T9" fmla="*/ 221 h 227"/>
              </a:gdLst>
              <a:ahLst/>
              <a:cxnLst>
                <a:cxn ang="0">
                  <a:pos x="T0" y="T1"/>
                </a:cxn>
                <a:cxn ang="0">
                  <a:pos x="T2" y="T3"/>
                </a:cxn>
                <a:cxn ang="0">
                  <a:pos x="T4" y="T5"/>
                </a:cxn>
                <a:cxn ang="0">
                  <a:pos x="T6" y="T7"/>
                </a:cxn>
                <a:cxn ang="0">
                  <a:pos x="T8" y="T9"/>
                </a:cxn>
              </a:cxnLst>
              <a:rect l="0" t="0" r="r" b="b"/>
              <a:pathLst>
                <a:path w="498" h="227">
                  <a:moveTo>
                    <a:pt x="498" y="221"/>
                  </a:moveTo>
                  <a:lnTo>
                    <a:pt x="0" y="227"/>
                  </a:lnTo>
                  <a:lnTo>
                    <a:pt x="69" y="7"/>
                  </a:lnTo>
                  <a:lnTo>
                    <a:pt x="422" y="0"/>
                  </a:lnTo>
                  <a:lnTo>
                    <a:pt x="498" y="221"/>
                  </a:lnTo>
                  <a:close/>
                </a:path>
              </a:pathLst>
            </a:custGeom>
            <a:solidFill>
              <a:srgbClr val="FB67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îŝḻîḑè"/>
            <p:cNvSpPr/>
            <p:nvPr/>
          </p:nvSpPr>
          <p:spPr bwMode="auto">
            <a:xfrm>
              <a:off x="7342188" y="3989388"/>
              <a:ext cx="1041400" cy="539750"/>
            </a:xfrm>
            <a:custGeom>
              <a:avLst/>
              <a:gdLst>
                <a:gd name="T0" fmla="*/ 656 w 656"/>
                <a:gd name="T1" fmla="*/ 163 h 340"/>
                <a:gd name="T2" fmla="*/ 44 w 656"/>
                <a:gd name="T3" fmla="*/ 340 h 340"/>
                <a:gd name="T4" fmla="*/ 0 w 656"/>
                <a:gd name="T5" fmla="*/ 176 h 340"/>
                <a:gd name="T6" fmla="*/ 611 w 656"/>
                <a:gd name="T7" fmla="*/ 0 h 340"/>
                <a:gd name="T8" fmla="*/ 656 w 656"/>
                <a:gd name="T9" fmla="*/ 163 h 340"/>
              </a:gdLst>
              <a:ahLst/>
              <a:cxnLst>
                <a:cxn ang="0">
                  <a:pos x="T0" y="T1"/>
                </a:cxn>
                <a:cxn ang="0">
                  <a:pos x="T2" y="T3"/>
                </a:cxn>
                <a:cxn ang="0">
                  <a:pos x="T4" y="T5"/>
                </a:cxn>
                <a:cxn ang="0">
                  <a:pos x="T6" y="T7"/>
                </a:cxn>
                <a:cxn ang="0">
                  <a:pos x="T8" y="T9"/>
                </a:cxn>
              </a:cxnLst>
              <a:rect l="0" t="0" r="r" b="b"/>
              <a:pathLst>
                <a:path w="656" h="340">
                  <a:moveTo>
                    <a:pt x="656" y="163"/>
                  </a:moveTo>
                  <a:lnTo>
                    <a:pt x="44" y="340"/>
                  </a:lnTo>
                  <a:lnTo>
                    <a:pt x="0" y="176"/>
                  </a:lnTo>
                  <a:lnTo>
                    <a:pt x="611" y="0"/>
                  </a:lnTo>
                  <a:lnTo>
                    <a:pt x="656" y="163"/>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ïsḻiḓe"/>
            <p:cNvSpPr/>
            <p:nvPr/>
          </p:nvSpPr>
          <p:spPr bwMode="auto">
            <a:xfrm>
              <a:off x="6921501" y="4078288"/>
              <a:ext cx="641350" cy="639763"/>
            </a:xfrm>
            <a:custGeom>
              <a:avLst/>
              <a:gdLst>
                <a:gd name="T0" fmla="*/ 54 w 64"/>
                <a:gd name="T1" fmla="*/ 50 h 64"/>
                <a:gd name="T2" fmla="*/ 51 w 64"/>
                <a:gd name="T3" fmla="*/ 10 h 64"/>
                <a:gd name="T4" fmla="*/ 10 w 64"/>
                <a:gd name="T5" fmla="*/ 14 h 64"/>
                <a:gd name="T6" fmla="*/ 14 w 64"/>
                <a:gd name="T7" fmla="*/ 54 h 64"/>
                <a:gd name="T8" fmla="*/ 54 w 64"/>
                <a:gd name="T9" fmla="*/ 50 h 64"/>
              </a:gdLst>
              <a:ahLst/>
              <a:cxnLst>
                <a:cxn ang="0">
                  <a:pos x="T0" y="T1"/>
                </a:cxn>
                <a:cxn ang="0">
                  <a:pos x="T2" y="T3"/>
                </a:cxn>
                <a:cxn ang="0">
                  <a:pos x="T4" y="T5"/>
                </a:cxn>
                <a:cxn ang="0">
                  <a:pos x="T6" y="T7"/>
                </a:cxn>
                <a:cxn ang="0">
                  <a:pos x="T8" y="T9"/>
                </a:cxn>
              </a:cxnLst>
              <a:rect l="0" t="0" r="r" b="b"/>
              <a:pathLst>
                <a:path w="64" h="64">
                  <a:moveTo>
                    <a:pt x="54" y="50"/>
                  </a:moveTo>
                  <a:cubicBezTo>
                    <a:pt x="64" y="38"/>
                    <a:pt x="63" y="20"/>
                    <a:pt x="51" y="10"/>
                  </a:cubicBezTo>
                  <a:cubicBezTo>
                    <a:pt x="39" y="0"/>
                    <a:pt x="21" y="1"/>
                    <a:pt x="10" y="14"/>
                  </a:cubicBezTo>
                  <a:cubicBezTo>
                    <a:pt x="0" y="26"/>
                    <a:pt x="2" y="44"/>
                    <a:pt x="14" y="54"/>
                  </a:cubicBezTo>
                  <a:cubicBezTo>
                    <a:pt x="26" y="64"/>
                    <a:pt x="44" y="62"/>
                    <a:pt x="54" y="50"/>
                  </a:cubicBez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ïS1iďé"/>
            <p:cNvSpPr/>
            <p:nvPr/>
          </p:nvSpPr>
          <p:spPr bwMode="auto">
            <a:xfrm>
              <a:off x="7100888" y="4259263"/>
              <a:ext cx="290513" cy="279400"/>
            </a:xfrm>
            <a:custGeom>
              <a:avLst/>
              <a:gdLst>
                <a:gd name="T0" fmla="*/ 24 w 29"/>
                <a:gd name="T1" fmla="*/ 22 h 28"/>
                <a:gd name="T2" fmla="*/ 23 w 29"/>
                <a:gd name="T3" fmla="*/ 4 h 28"/>
                <a:gd name="T4" fmla="*/ 5 w 29"/>
                <a:gd name="T5" fmla="*/ 6 h 28"/>
                <a:gd name="T6" fmla="*/ 6 w 29"/>
                <a:gd name="T7" fmla="*/ 24 h 28"/>
                <a:gd name="T8" fmla="*/ 24 w 29"/>
                <a:gd name="T9" fmla="*/ 22 h 28"/>
              </a:gdLst>
              <a:ahLst/>
              <a:cxnLst>
                <a:cxn ang="0">
                  <a:pos x="T0" y="T1"/>
                </a:cxn>
                <a:cxn ang="0">
                  <a:pos x="T2" y="T3"/>
                </a:cxn>
                <a:cxn ang="0">
                  <a:pos x="T4" y="T5"/>
                </a:cxn>
                <a:cxn ang="0">
                  <a:pos x="T6" y="T7"/>
                </a:cxn>
                <a:cxn ang="0">
                  <a:pos x="T8" y="T9"/>
                </a:cxn>
              </a:cxnLst>
              <a:rect l="0" t="0" r="r" b="b"/>
              <a:pathLst>
                <a:path w="29" h="28">
                  <a:moveTo>
                    <a:pt x="24" y="22"/>
                  </a:moveTo>
                  <a:cubicBezTo>
                    <a:pt x="29" y="17"/>
                    <a:pt x="28" y="9"/>
                    <a:pt x="23" y="4"/>
                  </a:cubicBezTo>
                  <a:cubicBezTo>
                    <a:pt x="17" y="0"/>
                    <a:pt x="9" y="0"/>
                    <a:pt x="5" y="6"/>
                  </a:cubicBezTo>
                  <a:cubicBezTo>
                    <a:pt x="0" y="11"/>
                    <a:pt x="1" y="19"/>
                    <a:pt x="6" y="24"/>
                  </a:cubicBezTo>
                  <a:cubicBezTo>
                    <a:pt x="12" y="28"/>
                    <a:pt x="20" y="28"/>
                    <a:pt x="24" y="22"/>
                  </a:cubicBezTo>
                  <a:close/>
                </a:path>
              </a:pathLst>
            </a:custGeom>
            <a:solidFill>
              <a:srgbClr val="FB67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ïṧḻïďê"/>
            <p:cNvSpPr/>
            <p:nvPr/>
          </p:nvSpPr>
          <p:spPr bwMode="auto">
            <a:xfrm>
              <a:off x="7461251" y="2708275"/>
              <a:ext cx="641350" cy="1120775"/>
            </a:xfrm>
            <a:custGeom>
              <a:avLst/>
              <a:gdLst>
                <a:gd name="T0" fmla="*/ 28 w 64"/>
                <a:gd name="T1" fmla="*/ 1 h 112"/>
                <a:gd name="T2" fmla="*/ 36 w 64"/>
                <a:gd name="T3" fmla="*/ 6 h 112"/>
                <a:gd name="T4" fmla="*/ 63 w 64"/>
                <a:gd name="T5" fmla="*/ 96 h 112"/>
                <a:gd name="T6" fmla="*/ 58 w 64"/>
                <a:gd name="T7" fmla="*/ 104 h 112"/>
                <a:gd name="T8" fmla="*/ 35 w 64"/>
                <a:gd name="T9" fmla="*/ 111 h 112"/>
                <a:gd name="T10" fmla="*/ 27 w 64"/>
                <a:gd name="T11" fmla="*/ 106 h 112"/>
                <a:gd name="T12" fmla="*/ 1 w 64"/>
                <a:gd name="T13" fmla="*/ 16 h 112"/>
                <a:gd name="T14" fmla="*/ 5 w 64"/>
                <a:gd name="T15" fmla="*/ 8 h 112"/>
                <a:gd name="T16" fmla="*/ 28 w 64"/>
                <a:gd name="T17" fmla="*/ 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12">
                  <a:moveTo>
                    <a:pt x="28" y="1"/>
                  </a:moveTo>
                  <a:cubicBezTo>
                    <a:pt x="32" y="0"/>
                    <a:pt x="35" y="2"/>
                    <a:pt x="36" y="6"/>
                  </a:cubicBezTo>
                  <a:cubicBezTo>
                    <a:pt x="63" y="96"/>
                    <a:pt x="63" y="96"/>
                    <a:pt x="63" y="96"/>
                  </a:cubicBezTo>
                  <a:cubicBezTo>
                    <a:pt x="64" y="99"/>
                    <a:pt x="62" y="103"/>
                    <a:pt x="58" y="104"/>
                  </a:cubicBezTo>
                  <a:cubicBezTo>
                    <a:pt x="35" y="111"/>
                    <a:pt x="35" y="111"/>
                    <a:pt x="35" y="111"/>
                  </a:cubicBezTo>
                  <a:cubicBezTo>
                    <a:pt x="32" y="112"/>
                    <a:pt x="28" y="110"/>
                    <a:pt x="27" y="106"/>
                  </a:cubicBezTo>
                  <a:cubicBezTo>
                    <a:pt x="1" y="16"/>
                    <a:pt x="1" y="16"/>
                    <a:pt x="1" y="16"/>
                  </a:cubicBezTo>
                  <a:cubicBezTo>
                    <a:pt x="0" y="12"/>
                    <a:pt x="2" y="9"/>
                    <a:pt x="5" y="8"/>
                  </a:cubicBezTo>
                  <a:lnTo>
                    <a:pt x="28" y="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íṣ1ïḋé"/>
            <p:cNvSpPr/>
            <p:nvPr/>
          </p:nvSpPr>
          <p:spPr bwMode="auto">
            <a:xfrm>
              <a:off x="7151688" y="1649413"/>
              <a:ext cx="641350" cy="1119188"/>
            </a:xfrm>
            <a:custGeom>
              <a:avLst/>
              <a:gdLst>
                <a:gd name="T0" fmla="*/ 36 w 64"/>
                <a:gd name="T1" fmla="*/ 111 h 112"/>
                <a:gd name="T2" fmla="*/ 27 w 64"/>
                <a:gd name="T3" fmla="*/ 106 h 112"/>
                <a:gd name="T4" fmla="*/ 1 w 64"/>
                <a:gd name="T5" fmla="*/ 16 h 112"/>
                <a:gd name="T6" fmla="*/ 6 w 64"/>
                <a:gd name="T7" fmla="*/ 8 h 112"/>
                <a:gd name="T8" fmla="*/ 28 w 64"/>
                <a:gd name="T9" fmla="*/ 1 h 112"/>
                <a:gd name="T10" fmla="*/ 37 w 64"/>
                <a:gd name="T11" fmla="*/ 6 h 112"/>
                <a:gd name="T12" fmla="*/ 63 w 64"/>
                <a:gd name="T13" fmla="*/ 96 h 112"/>
                <a:gd name="T14" fmla="*/ 58 w 64"/>
                <a:gd name="T15" fmla="*/ 104 h 112"/>
                <a:gd name="T16" fmla="*/ 36 w 64"/>
                <a:gd name="T17" fmla="*/ 11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12">
                  <a:moveTo>
                    <a:pt x="36" y="111"/>
                  </a:moveTo>
                  <a:cubicBezTo>
                    <a:pt x="32" y="112"/>
                    <a:pt x="28" y="110"/>
                    <a:pt x="27" y="106"/>
                  </a:cubicBezTo>
                  <a:cubicBezTo>
                    <a:pt x="1" y="16"/>
                    <a:pt x="1" y="16"/>
                    <a:pt x="1" y="16"/>
                  </a:cubicBezTo>
                  <a:cubicBezTo>
                    <a:pt x="0" y="12"/>
                    <a:pt x="2" y="9"/>
                    <a:pt x="6" y="8"/>
                  </a:cubicBezTo>
                  <a:cubicBezTo>
                    <a:pt x="28" y="1"/>
                    <a:pt x="28" y="1"/>
                    <a:pt x="28" y="1"/>
                  </a:cubicBezTo>
                  <a:cubicBezTo>
                    <a:pt x="32" y="0"/>
                    <a:pt x="35" y="2"/>
                    <a:pt x="37" y="6"/>
                  </a:cubicBezTo>
                  <a:cubicBezTo>
                    <a:pt x="63" y="96"/>
                    <a:pt x="63" y="96"/>
                    <a:pt x="63" y="96"/>
                  </a:cubicBezTo>
                  <a:cubicBezTo>
                    <a:pt x="64" y="99"/>
                    <a:pt x="62" y="103"/>
                    <a:pt x="58" y="104"/>
                  </a:cubicBezTo>
                  <a:lnTo>
                    <a:pt x="36" y="111"/>
                  </a:ln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îŝḻïḑê"/>
            <p:cNvSpPr/>
            <p:nvPr/>
          </p:nvSpPr>
          <p:spPr bwMode="auto">
            <a:xfrm>
              <a:off x="7161213" y="1989138"/>
              <a:ext cx="911225" cy="1479550"/>
            </a:xfrm>
            <a:custGeom>
              <a:avLst/>
              <a:gdLst>
                <a:gd name="T0" fmla="*/ 45 w 91"/>
                <a:gd name="T1" fmla="*/ 147 h 148"/>
                <a:gd name="T2" fmla="*/ 37 w 91"/>
                <a:gd name="T3" fmla="*/ 143 h 148"/>
                <a:gd name="T4" fmla="*/ 1 w 91"/>
                <a:gd name="T5" fmla="*/ 20 h 148"/>
                <a:gd name="T6" fmla="*/ 5 w 91"/>
                <a:gd name="T7" fmla="*/ 13 h 148"/>
                <a:gd name="T8" fmla="*/ 47 w 91"/>
                <a:gd name="T9" fmla="*/ 1 h 148"/>
                <a:gd name="T10" fmla="*/ 54 w 91"/>
                <a:gd name="T11" fmla="*/ 5 h 148"/>
                <a:gd name="T12" fmla="*/ 90 w 91"/>
                <a:gd name="T13" fmla="*/ 128 h 148"/>
                <a:gd name="T14" fmla="*/ 86 w 91"/>
                <a:gd name="T15" fmla="*/ 135 h 148"/>
                <a:gd name="T16" fmla="*/ 45 w 91"/>
                <a:gd name="T17"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48">
                  <a:moveTo>
                    <a:pt x="45" y="147"/>
                  </a:moveTo>
                  <a:cubicBezTo>
                    <a:pt x="41" y="148"/>
                    <a:pt x="38" y="146"/>
                    <a:pt x="37" y="143"/>
                  </a:cubicBezTo>
                  <a:cubicBezTo>
                    <a:pt x="1" y="20"/>
                    <a:pt x="1" y="20"/>
                    <a:pt x="1" y="20"/>
                  </a:cubicBezTo>
                  <a:cubicBezTo>
                    <a:pt x="0" y="17"/>
                    <a:pt x="2" y="14"/>
                    <a:pt x="5" y="13"/>
                  </a:cubicBezTo>
                  <a:cubicBezTo>
                    <a:pt x="47" y="1"/>
                    <a:pt x="47" y="1"/>
                    <a:pt x="47" y="1"/>
                  </a:cubicBezTo>
                  <a:cubicBezTo>
                    <a:pt x="50" y="0"/>
                    <a:pt x="53" y="2"/>
                    <a:pt x="54" y="5"/>
                  </a:cubicBezTo>
                  <a:cubicBezTo>
                    <a:pt x="90" y="128"/>
                    <a:pt x="90" y="128"/>
                    <a:pt x="90" y="128"/>
                  </a:cubicBezTo>
                  <a:cubicBezTo>
                    <a:pt x="91" y="131"/>
                    <a:pt x="89" y="134"/>
                    <a:pt x="86" y="135"/>
                  </a:cubicBezTo>
                  <a:lnTo>
                    <a:pt x="45" y="147"/>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îṣľïďe"/>
            <p:cNvSpPr/>
            <p:nvPr/>
          </p:nvSpPr>
          <p:spPr bwMode="auto">
            <a:xfrm>
              <a:off x="7151688" y="1649413"/>
              <a:ext cx="381000" cy="200025"/>
            </a:xfrm>
            <a:custGeom>
              <a:avLst/>
              <a:gdLst>
                <a:gd name="T0" fmla="*/ 37 w 38"/>
                <a:gd name="T1" fmla="*/ 6 h 20"/>
                <a:gd name="T2" fmla="*/ 28 w 38"/>
                <a:gd name="T3" fmla="*/ 1 h 20"/>
                <a:gd name="T4" fmla="*/ 6 w 38"/>
                <a:gd name="T5" fmla="*/ 8 h 20"/>
                <a:gd name="T6" fmla="*/ 1 w 38"/>
                <a:gd name="T7" fmla="*/ 16 h 20"/>
                <a:gd name="T8" fmla="*/ 2 w 38"/>
                <a:gd name="T9" fmla="*/ 20 h 20"/>
                <a:gd name="T10" fmla="*/ 38 w 38"/>
                <a:gd name="T11" fmla="*/ 9 h 20"/>
                <a:gd name="T12" fmla="*/ 37 w 38"/>
                <a:gd name="T13" fmla="*/ 6 h 20"/>
              </a:gdLst>
              <a:ahLst/>
              <a:cxnLst>
                <a:cxn ang="0">
                  <a:pos x="T0" y="T1"/>
                </a:cxn>
                <a:cxn ang="0">
                  <a:pos x="T2" y="T3"/>
                </a:cxn>
                <a:cxn ang="0">
                  <a:pos x="T4" y="T5"/>
                </a:cxn>
                <a:cxn ang="0">
                  <a:pos x="T6" y="T7"/>
                </a:cxn>
                <a:cxn ang="0">
                  <a:pos x="T8" y="T9"/>
                </a:cxn>
                <a:cxn ang="0">
                  <a:pos x="T10" y="T11"/>
                </a:cxn>
                <a:cxn ang="0">
                  <a:pos x="T12" y="T13"/>
                </a:cxn>
              </a:cxnLst>
              <a:rect l="0" t="0" r="r" b="b"/>
              <a:pathLst>
                <a:path w="38" h="20">
                  <a:moveTo>
                    <a:pt x="37" y="6"/>
                  </a:moveTo>
                  <a:cubicBezTo>
                    <a:pt x="35" y="2"/>
                    <a:pt x="32" y="0"/>
                    <a:pt x="28" y="1"/>
                  </a:cubicBezTo>
                  <a:cubicBezTo>
                    <a:pt x="6" y="8"/>
                    <a:pt x="6" y="8"/>
                    <a:pt x="6" y="8"/>
                  </a:cubicBezTo>
                  <a:cubicBezTo>
                    <a:pt x="2" y="9"/>
                    <a:pt x="0" y="12"/>
                    <a:pt x="1" y="16"/>
                  </a:cubicBezTo>
                  <a:cubicBezTo>
                    <a:pt x="2" y="20"/>
                    <a:pt x="2" y="20"/>
                    <a:pt x="2" y="20"/>
                  </a:cubicBezTo>
                  <a:cubicBezTo>
                    <a:pt x="38" y="9"/>
                    <a:pt x="38" y="9"/>
                    <a:pt x="38" y="9"/>
                  </a:cubicBezTo>
                  <a:lnTo>
                    <a:pt x="37" y="6"/>
                  </a:lnTo>
                  <a:close/>
                </a:path>
              </a:pathLst>
            </a:custGeom>
            <a:solidFill>
              <a:srgbClr val="FB67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îşḻiďê"/>
            <p:cNvSpPr/>
            <p:nvPr/>
          </p:nvSpPr>
          <p:spPr bwMode="auto">
            <a:xfrm>
              <a:off x="7481888" y="3268663"/>
              <a:ext cx="681038" cy="300038"/>
            </a:xfrm>
            <a:custGeom>
              <a:avLst/>
              <a:gdLst>
                <a:gd name="T0" fmla="*/ 68 w 68"/>
                <a:gd name="T1" fmla="*/ 7 h 30"/>
                <a:gd name="T2" fmla="*/ 64 w 68"/>
                <a:gd name="T3" fmla="*/ 13 h 30"/>
                <a:gd name="T4" fmla="*/ 8 w 68"/>
                <a:gd name="T5" fmla="*/ 29 h 30"/>
                <a:gd name="T6" fmla="*/ 2 w 68"/>
                <a:gd name="T7" fmla="*/ 26 h 30"/>
                <a:gd name="T8" fmla="*/ 1 w 68"/>
                <a:gd name="T9" fmla="*/ 23 h 30"/>
                <a:gd name="T10" fmla="*/ 4 w 68"/>
                <a:gd name="T11" fmla="*/ 17 h 30"/>
                <a:gd name="T12" fmla="*/ 61 w 68"/>
                <a:gd name="T13" fmla="*/ 1 h 30"/>
                <a:gd name="T14" fmla="*/ 67 w 68"/>
                <a:gd name="T15" fmla="*/ 4 h 30"/>
                <a:gd name="T16" fmla="*/ 68 w 68"/>
                <a:gd name="T17"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0">
                  <a:moveTo>
                    <a:pt x="68" y="7"/>
                  </a:moveTo>
                  <a:cubicBezTo>
                    <a:pt x="68" y="9"/>
                    <a:pt x="67" y="12"/>
                    <a:pt x="64" y="13"/>
                  </a:cubicBezTo>
                  <a:cubicBezTo>
                    <a:pt x="8" y="29"/>
                    <a:pt x="8" y="29"/>
                    <a:pt x="8" y="29"/>
                  </a:cubicBezTo>
                  <a:cubicBezTo>
                    <a:pt x="5" y="30"/>
                    <a:pt x="3" y="28"/>
                    <a:pt x="2" y="26"/>
                  </a:cubicBezTo>
                  <a:cubicBezTo>
                    <a:pt x="1" y="23"/>
                    <a:pt x="1" y="23"/>
                    <a:pt x="1" y="23"/>
                  </a:cubicBezTo>
                  <a:cubicBezTo>
                    <a:pt x="0" y="21"/>
                    <a:pt x="2" y="18"/>
                    <a:pt x="4" y="17"/>
                  </a:cubicBezTo>
                  <a:cubicBezTo>
                    <a:pt x="61" y="1"/>
                    <a:pt x="61" y="1"/>
                    <a:pt x="61" y="1"/>
                  </a:cubicBezTo>
                  <a:cubicBezTo>
                    <a:pt x="64" y="0"/>
                    <a:pt x="66" y="2"/>
                    <a:pt x="67" y="4"/>
                  </a:cubicBezTo>
                  <a:lnTo>
                    <a:pt x="68" y="7"/>
                  </a:ln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ísļîďê"/>
            <p:cNvSpPr/>
            <p:nvPr/>
          </p:nvSpPr>
          <p:spPr bwMode="auto">
            <a:xfrm>
              <a:off x="6210301" y="4738688"/>
              <a:ext cx="2052638" cy="260350"/>
            </a:xfrm>
            <a:custGeom>
              <a:avLst/>
              <a:gdLst>
                <a:gd name="T0" fmla="*/ 1293 w 1293"/>
                <a:gd name="T1" fmla="*/ 138 h 164"/>
                <a:gd name="T2" fmla="*/ 0 w 1293"/>
                <a:gd name="T3" fmla="*/ 164 h 164"/>
                <a:gd name="T4" fmla="*/ 0 w 1293"/>
                <a:gd name="T5" fmla="*/ 19 h 164"/>
                <a:gd name="T6" fmla="*/ 1293 w 1293"/>
                <a:gd name="T7" fmla="*/ 0 h 164"/>
                <a:gd name="T8" fmla="*/ 1293 w 1293"/>
                <a:gd name="T9" fmla="*/ 138 h 164"/>
              </a:gdLst>
              <a:ahLst/>
              <a:cxnLst>
                <a:cxn ang="0">
                  <a:pos x="T0" y="T1"/>
                </a:cxn>
                <a:cxn ang="0">
                  <a:pos x="T2" y="T3"/>
                </a:cxn>
                <a:cxn ang="0">
                  <a:pos x="T4" y="T5"/>
                </a:cxn>
                <a:cxn ang="0">
                  <a:pos x="T6" y="T7"/>
                </a:cxn>
                <a:cxn ang="0">
                  <a:pos x="T8" y="T9"/>
                </a:cxn>
              </a:cxnLst>
              <a:rect l="0" t="0" r="r" b="b"/>
              <a:pathLst>
                <a:path w="1293" h="164">
                  <a:moveTo>
                    <a:pt x="1293" y="138"/>
                  </a:moveTo>
                  <a:lnTo>
                    <a:pt x="0" y="164"/>
                  </a:lnTo>
                  <a:lnTo>
                    <a:pt x="0" y="19"/>
                  </a:lnTo>
                  <a:lnTo>
                    <a:pt x="1293" y="0"/>
                  </a:lnTo>
                  <a:lnTo>
                    <a:pt x="1293" y="138"/>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iṧḷide"/>
            <p:cNvSpPr/>
            <p:nvPr/>
          </p:nvSpPr>
          <p:spPr bwMode="auto">
            <a:xfrm>
              <a:off x="7011988" y="2249488"/>
              <a:ext cx="650875" cy="658813"/>
            </a:xfrm>
            <a:custGeom>
              <a:avLst/>
              <a:gdLst>
                <a:gd name="T0" fmla="*/ 47 w 65"/>
                <a:gd name="T1" fmla="*/ 58 h 66"/>
                <a:gd name="T2" fmla="*/ 57 w 65"/>
                <a:gd name="T3" fmla="*/ 19 h 66"/>
                <a:gd name="T4" fmla="*/ 18 w 65"/>
                <a:gd name="T5" fmla="*/ 8 h 66"/>
                <a:gd name="T6" fmla="*/ 8 w 65"/>
                <a:gd name="T7" fmla="*/ 47 h 66"/>
                <a:gd name="T8" fmla="*/ 47 w 65"/>
                <a:gd name="T9" fmla="*/ 58 h 66"/>
              </a:gdLst>
              <a:ahLst/>
              <a:cxnLst>
                <a:cxn ang="0">
                  <a:pos x="T0" y="T1"/>
                </a:cxn>
                <a:cxn ang="0">
                  <a:pos x="T2" y="T3"/>
                </a:cxn>
                <a:cxn ang="0">
                  <a:pos x="T4" y="T5"/>
                </a:cxn>
                <a:cxn ang="0">
                  <a:pos x="T6" y="T7"/>
                </a:cxn>
                <a:cxn ang="0">
                  <a:pos x="T8" y="T9"/>
                </a:cxn>
              </a:cxnLst>
              <a:rect l="0" t="0" r="r" b="b"/>
              <a:pathLst>
                <a:path w="65" h="66">
                  <a:moveTo>
                    <a:pt x="47" y="58"/>
                  </a:moveTo>
                  <a:cubicBezTo>
                    <a:pt x="60" y="50"/>
                    <a:pt x="65" y="32"/>
                    <a:pt x="57" y="19"/>
                  </a:cubicBezTo>
                  <a:cubicBezTo>
                    <a:pt x="49" y="5"/>
                    <a:pt x="32" y="0"/>
                    <a:pt x="18" y="8"/>
                  </a:cubicBezTo>
                  <a:cubicBezTo>
                    <a:pt x="4" y="16"/>
                    <a:pt x="0" y="33"/>
                    <a:pt x="8" y="47"/>
                  </a:cubicBezTo>
                  <a:cubicBezTo>
                    <a:pt x="15" y="61"/>
                    <a:pt x="33" y="66"/>
                    <a:pt x="47" y="58"/>
                  </a:cubicBez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isḻíḑe"/>
            <p:cNvSpPr/>
            <p:nvPr/>
          </p:nvSpPr>
          <p:spPr bwMode="auto">
            <a:xfrm>
              <a:off x="7181851" y="2428875"/>
              <a:ext cx="300038" cy="300038"/>
            </a:xfrm>
            <a:custGeom>
              <a:avLst/>
              <a:gdLst>
                <a:gd name="T0" fmla="*/ 22 w 30"/>
                <a:gd name="T1" fmla="*/ 26 h 30"/>
                <a:gd name="T2" fmla="*/ 27 w 30"/>
                <a:gd name="T3" fmla="*/ 8 h 30"/>
                <a:gd name="T4" fmla="*/ 9 w 30"/>
                <a:gd name="T5" fmla="*/ 4 h 30"/>
                <a:gd name="T6" fmla="*/ 4 w 30"/>
                <a:gd name="T7" fmla="*/ 21 h 30"/>
                <a:gd name="T8" fmla="*/ 22 w 30"/>
                <a:gd name="T9" fmla="*/ 26 h 30"/>
              </a:gdLst>
              <a:ahLst/>
              <a:cxnLst>
                <a:cxn ang="0">
                  <a:pos x="T0" y="T1"/>
                </a:cxn>
                <a:cxn ang="0">
                  <a:pos x="T2" y="T3"/>
                </a:cxn>
                <a:cxn ang="0">
                  <a:pos x="T4" y="T5"/>
                </a:cxn>
                <a:cxn ang="0">
                  <a:pos x="T6" y="T7"/>
                </a:cxn>
                <a:cxn ang="0">
                  <a:pos x="T8" y="T9"/>
                </a:cxn>
              </a:cxnLst>
              <a:rect l="0" t="0" r="r" b="b"/>
              <a:pathLst>
                <a:path w="30" h="30">
                  <a:moveTo>
                    <a:pt x="22" y="26"/>
                  </a:moveTo>
                  <a:cubicBezTo>
                    <a:pt x="28" y="23"/>
                    <a:pt x="30" y="15"/>
                    <a:pt x="27" y="8"/>
                  </a:cubicBezTo>
                  <a:cubicBezTo>
                    <a:pt x="23" y="2"/>
                    <a:pt x="15" y="0"/>
                    <a:pt x="9" y="4"/>
                  </a:cubicBezTo>
                  <a:cubicBezTo>
                    <a:pt x="3" y="7"/>
                    <a:pt x="0" y="15"/>
                    <a:pt x="4" y="21"/>
                  </a:cubicBezTo>
                  <a:cubicBezTo>
                    <a:pt x="8" y="28"/>
                    <a:pt x="16" y="30"/>
                    <a:pt x="22" y="26"/>
                  </a:cubicBezTo>
                  <a:close/>
                </a:path>
              </a:pathLst>
            </a:custGeom>
            <a:solidFill>
              <a:srgbClr val="FB67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i$ļíḑè"/>
            <p:cNvSpPr/>
            <p:nvPr/>
          </p:nvSpPr>
          <p:spPr bwMode="auto">
            <a:xfrm>
              <a:off x="5570538" y="3829050"/>
              <a:ext cx="239713" cy="1349375"/>
            </a:xfrm>
            <a:custGeom>
              <a:avLst/>
              <a:gdLst>
                <a:gd name="T0" fmla="*/ 0 w 24"/>
                <a:gd name="T1" fmla="*/ 0 h 135"/>
                <a:gd name="T2" fmla="*/ 0 w 24"/>
                <a:gd name="T3" fmla="*/ 123 h 135"/>
                <a:gd name="T4" fmla="*/ 12 w 24"/>
                <a:gd name="T5" fmla="*/ 135 h 135"/>
                <a:gd name="T6" fmla="*/ 24 w 24"/>
                <a:gd name="T7" fmla="*/ 123 h 135"/>
                <a:gd name="T8" fmla="*/ 24 w 24"/>
                <a:gd name="T9" fmla="*/ 0 h 135"/>
                <a:gd name="T10" fmla="*/ 0 w 24"/>
                <a:gd name="T11" fmla="*/ 0 h 135"/>
              </a:gdLst>
              <a:ahLst/>
              <a:cxnLst>
                <a:cxn ang="0">
                  <a:pos x="T0" y="T1"/>
                </a:cxn>
                <a:cxn ang="0">
                  <a:pos x="T2" y="T3"/>
                </a:cxn>
                <a:cxn ang="0">
                  <a:pos x="T4" y="T5"/>
                </a:cxn>
                <a:cxn ang="0">
                  <a:pos x="T6" y="T7"/>
                </a:cxn>
                <a:cxn ang="0">
                  <a:pos x="T8" y="T9"/>
                </a:cxn>
                <a:cxn ang="0">
                  <a:pos x="T10" y="T11"/>
                </a:cxn>
              </a:cxnLst>
              <a:rect l="0" t="0" r="r" b="b"/>
              <a:pathLst>
                <a:path w="24" h="135">
                  <a:moveTo>
                    <a:pt x="0" y="0"/>
                  </a:moveTo>
                  <a:cubicBezTo>
                    <a:pt x="0" y="123"/>
                    <a:pt x="0" y="123"/>
                    <a:pt x="0" y="123"/>
                  </a:cubicBezTo>
                  <a:cubicBezTo>
                    <a:pt x="0" y="130"/>
                    <a:pt x="6" y="135"/>
                    <a:pt x="12" y="135"/>
                  </a:cubicBezTo>
                  <a:cubicBezTo>
                    <a:pt x="19" y="135"/>
                    <a:pt x="24" y="130"/>
                    <a:pt x="24" y="123"/>
                  </a:cubicBezTo>
                  <a:cubicBezTo>
                    <a:pt x="24" y="0"/>
                    <a:pt x="24" y="0"/>
                    <a:pt x="24" y="0"/>
                  </a:cubicBezTo>
                  <a:lnTo>
                    <a:pt x="0" y="0"/>
                  </a:lnTo>
                  <a:close/>
                </a:path>
              </a:pathLst>
            </a:custGeom>
            <a:solidFill>
              <a:srgbClr val="00D9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isḻîḍê"/>
            <p:cNvSpPr/>
            <p:nvPr/>
          </p:nvSpPr>
          <p:spPr bwMode="auto">
            <a:xfrm>
              <a:off x="5589588" y="4259263"/>
              <a:ext cx="211138" cy="909638"/>
            </a:xfrm>
            <a:custGeom>
              <a:avLst/>
              <a:gdLst>
                <a:gd name="T0" fmla="*/ 0 w 21"/>
                <a:gd name="T1" fmla="*/ 0 h 91"/>
                <a:gd name="T2" fmla="*/ 0 w 21"/>
                <a:gd name="T3" fmla="*/ 80 h 91"/>
                <a:gd name="T4" fmla="*/ 10 w 21"/>
                <a:gd name="T5" fmla="*/ 91 h 91"/>
                <a:gd name="T6" fmla="*/ 21 w 21"/>
                <a:gd name="T7" fmla="*/ 80 h 91"/>
                <a:gd name="T8" fmla="*/ 21 w 21"/>
                <a:gd name="T9" fmla="*/ 0 h 91"/>
                <a:gd name="T10" fmla="*/ 0 w 21"/>
                <a:gd name="T11" fmla="*/ 0 h 91"/>
              </a:gdLst>
              <a:ahLst/>
              <a:cxnLst>
                <a:cxn ang="0">
                  <a:pos x="T0" y="T1"/>
                </a:cxn>
                <a:cxn ang="0">
                  <a:pos x="T2" y="T3"/>
                </a:cxn>
                <a:cxn ang="0">
                  <a:pos x="T4" y="T5"/>
                </a:cxn>
                <a:cxn ang="0">
                  <a:pos x="T6" y="T7"/>
                </a:cxn>
                <a:cxn ang="0">
                  <a:pos x="T8" y="T9"/>
                </a:cxn>
                <a:cxn ang="0">
                  <a:pos x="T10" y="T11"/>
                </a:cxn>
              </a:cxnLst>
              <a:rect l="0" t="0" r="r" b="b"/>
              <a:pathLst>
                <a:path w="21" h="91">
                  <a:moveTo>
                    <a:pt x="0" y="0"/>
                  </a:moveTo>
                  <a:cubicBezTo>
                    <a:pt x="0" y="80"/>
                    <a:pt x="0" y="80"/>
                    <a:pt x="0" y="80"/>
                  </a:cubicBezTo>
                  <a:cubicBezTo>
                    <a:pt x="0" y="86"/>
                    <a:pt x="5" y="91"/>
                    <a:pt x="10" y="91"/>
                  </a:cubicBezTo>
                  <a:cubicBezTo>
                    <a:pt x="16" y="91"/>
                    <a:pt x="21" y="86"/>
                    <a:pt x="21" y="80"/>
                  </a:cubicBezTo>
                  <a:cubicBezTo>
                    <a:pt x="21" y="0"/>
                    <a:pt x="21" y="0"/>
                    <a:pt x="21" y="0"/>
                  </a:cubicBezTo>
                  <a:lnTo>
                    <a:pt x="0" y="0"/>
                  </a:lnTo>
                  <a:close/>
                </a:path>
              </a:pathLst>
            </a:custGeom>
            <a:solidFill>
              <a:srgbClr val="FA75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ïśḷíḍe"/>
            <p:cNvSpPr/>
            <p:nvPr/>
          </p:nvSpPr>
          <p:spPr bwMode="auto">
            <a:xfrm>
              <a:off x="5540376" y="3759200"/>
              <a:ext cx="309563" cy="69850"/>
            </a:xfrm>
            <a:prstGeom prst="rect">
              <a:avLst/>
            </a:prstGeom>
            <a:solidFill>
              <a:srgbClr val="00D9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3" name="ïšḷiḑê"/>
            <p:cNvSpPr/>
            <p:nvPr/>
          </p:nvSpPr>
          <p:spPr bwMode="auto">
            <a:xfrm>
              <a:off x="5980113" y="3829050"/>
              <a:ext cx="241300" cy="1349375"/>
            </a:xfrm>
            <a:custGeom>
              <a:avLst/>
              <a:gdLst>
                <a:gd name="T0" fmla="*/ 0 w 24"/>
                <a:gd name="T1" fmla="*/ 0 h 135"/>
                <a:gd name="T2" fmla="*/ 0 w 24"/>
                <a:gd name="T3" fmla="*/ 123 h 135"/>
                <a:gd name="T4" fmla="*/ 12 w 24"/>
                <a:gd name="T5" fmla="*/ 135 h 135"/>
                <a:gd name="T6" fmla="*/ 24 w 24"/>
                <a:gd name="T7" fmla="*/ 123 h 135"/>
                <a:gd name="T8" fmla="*/ 24 w 24"/>
                <a:gd name="T9" fmla="*/ 0 h 135"/>
                <a:gd name="T10" fmla="*/ 0 w 24"/>
                <a:gd name="T11" fmla="*/ 0 h 135"/>
              </a:gdLst>
              <a:ahLst/>
              <a:cxnLst>
                <a:cxn ang="0">
                  <a:pos x="T0" y="T1"/>
                </a:cxn>
                <a:cxn ang="0">
                  <a:pos x="T2" y="T3"/>
                </a:cxn>
                <a:cxn ang="0">
                  <a:pos x="T4" y="T5"/>
                </a:cxn>
                <a:cxn ang="0">
                  <a:pos x="T6" y="T7"/>
                </a:cxn>
                <a:cxn ang="0">
                  <a:pos x="T8" y="T9"/>
                </a:cxn>
                <a:cxn ang="0">
                  <a:pos x="T10" y="T11"/>
                </a:cxn>
              </a:cxnLst>
              <a:rect l="0" t="0" r="r" b="b"/>
              <a:pathLst>
                <a:path w="24" h="135">
                  <a:moveTo>
                    <a:pt x="0" y="0"/>
                  </a:moveTo>
                  <a:cubicBezTo>
                    <a:pt x="0" y="123"/>
                    <a:pt x="0" y="123"/>
                    <a:pt x="0" y="123"/>
                  </a:cubicBezTo>
                  <a:cubicBezTo>
                    <a:pt x="0" y="130"/>
                    <a:pt x="6" y="135"/>
                    <a:pt x="12" y="135"/>
                  </a:cubicBezTo>
                  <a:cubicBezTo>
                    <a:pt x="19" y="135"/>
                    <a:pt x="24" y="130"/>
                    <a:pt x="24" y="123"/>
                  </a:cubicBezTo>
                  <a:cubicBezTo>
                    <a:pt x="24" y="0"/>
                    <a:pt x="24" y="0"/>
                    <a:pt x="24" y="0"/>
                  </a:cubicBezTo>
                  <a:lnTo>
                    <a:pt x="0" y="0"/>
                  </a:lnTo>
                  <a:close/>
                </a:path>
              </a:pathLst>
            </a:custGeom>
            <a:solidFill>
              <a:srgbClr val="00D9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iṩľíḓé"/>
            <p:cNvSpPr/>
            <p:nvPr/>
          </p:nvSpPr>
          <p:spPr bwMode="auto">
            <a:xfrm>
              <a:off x="6000751" y="4668838"/>
              <a:ext cx="209550" cy="500063"/>
            </a:xfrm>
            <a:custGeom>
              <a:avLst/>
              <a:gdLst>
                <a:gd name="T0" fmla="*/ 0 w 21"/>
                <a:gd name="T1" fmla="*/ 0 h 50"/>
                <a:gd name="T2" fmla="*/ 0 w 21"/>
                <a:gd name="T3" fmla="*/ 39 h 50"/>
                <a:gd name="T4" fmla="*/ 10 w 21"/>
                <a:gd name="T5" fmla="*/ 50 h 50"/>
                <a:gd name="T6" fmla="*/ 21 w 21"/>
                <a:gd name="T7" fmla="*/ 39 h 50"/>
                <a:gd name="T8" fmla="*/ 21 w 21"/>
                <a:gd name="T9" fmla="*/ 0 h 50"/>
                <a:gd name="T10" fmla="*/ 0 w 21"/>
                <a:gd name="T11" fmla="*/ 0 h 50"/>
              </a:gdLst>
              <a:ahLst/>
              <a:cxnLst>
                <a:cxn ang="0">
                  <a:pos x="T0" y="T1"/>
                </a:cxn>
                <a:cxn ang="0">
                  <a:pos x="T2" y="T3"/>
                </a:cxn>
                <a:cxn ang="0">
                  <a:pos x="T4" y="T5"/>
                </a:cxn>
                <a:cxn ang="0">
                  <a:pos x="T6" y="T7"/>
                </a:cxn>
                <a:cxn ang="0">
                  <a:pos x="T8" y="T9"/>
                </a:cxn>
                <a:cxn ang="0">
                  <a:pos x="T10" y="T11"/>
                </a:cxn>
              </a:cxnLst>
              <a:rect l="0" t="0" r="r" b="b"/>
              <a:pathLst>
                <a:path w="21" h="50">
                  <a:moveTo>
                    <a:pt x="0" y="0"/>
                  </a:moveTo>
                  <a:cubicBezTo>
                    <a:pt x="0" y="39"/>
                    <a:pt x="0" y="39"/>
                    <a:pt x="0" y="39"/>
                  </a:cubicBezTo>
                  <a:cubicBezTo>
                    <a:pt x="0" y="45"/>
                    <a:pt x="4" y="50"/>
                    <a:pt x="10" y="50"/>
                  </a:cubicBezTo>
                  <a:cubicBezTo>
                    <a:pt x="16" y="50"/>
                    <a:pt x="21" y="45"/>
                    <a:pt x="21" y="39"/>
                  </a:cubicBezTo>
                  <a:cubicBezTo>
                    <a:pt x="21" y="0"/>
                    <a:pt x="21" y="0"/>
                    <a:pt x="21" y="0"/>
                  </a:cubicBezTo>
                  <a:lnTo>
                    <a:pt x="0" y="0"/>
                  </a:lnTo>
                  <a:close/>
                </a:path>
              </a:pathLst>
            </a:custGeom>
            <a:solidFill>
              <a:srgbClr val="FA75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í$ľïdé"/>
            <p:cNvSpPr/>
            <p:nvPr/>
          </p:nvSpPr>
          <p:spPr bwMode="auto">
            <a:xfrm>
              <a:off x="5949951" y="3759200"/>
              <a:ext cx="311150" cy="69850"/>
            </a:xfrm>
            <a:prstGeom prst="rect">
              <a:avLst/>
            </a:prstGeom>
            <a:solidFill>
              <a:srgbClr val="00D9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íSļíḍê"/>
            <p:cNvSpPr/>
            <p:nvPr/>
          </p:nvSpPr>
          <p:spPr bwMode="auto">
            <a:xfrm>
              <a:off x="6391276" y="3829050"/>
              <a:ext cx="239713" cy="1349375"/>
            </a:xfrm>
            <a:custGeom>
              <a:avLst/>
              <a:gdLst>
                <a:gd name="T0" fmla="*/ 0 w 24"/>
                <a:gd name="T1" fmla="*/ 0 h 135"/>
                <a:gd name="T2" fmla="*/ 0 w 24"/>
                <a:gd name="T3" fmla="*/ 123 h 135"/>
                <a:gd name="T4" fmla="*/ 12 w 24"/>
                <a:gd name="T5" fmla="*/ 135 h 135"/>
                <a:gd name="T6" fmla="*/ 24 w 24"/>
                <a:gd name="T7" fmla="*/ 123 h 135"/>
                <a:gd name="T8" fmla="*/ 24 w 24"/>
                <a:gd name="T9" fmla="*/ 0 h 135"/>
                <a:gd name="T10" fmla="*/ 0 w 24"/>
                <a:gd name="T11" fmla="*/ 0 h 135"/>
              </a:gdLst>
              <a:ahLst/>
              <a:cxnLst>
                <a:cxn ang="0">
                  <a:pos x="T0" y="T1"/>
                </a:cxn>
                <a:cxn ang="0">
                  <a:pos x="T2" y="T3"/>
                </a:cxn>
                <a:cxn ang="0">
                  <a:pos x="T4" y="T5"/>
                </a:cxn>
                <a:cxn ang="0">
                  <a:pos x="T6" y="T7"/>
                </a:cxn>
                <a:cxn ang="0">
                  <a:pos x="T8" y="T9"/>
                </a:cxn>
                <a:cxn ang="0">
                  <a:pos x="T10" y="T11"/>
                </a:cxn>
              </a:cxnLst>
              <a:rect l="0" t="0" r="r" b="b"/>
              <a:pathLst>
                <a:path w="24" h="135">
                  <a:moveTo>
                    <a:pt x="0" y="0"/>
                  </a:moveTo>
                  <a:cubicBezTo>
                    <a:pt x="0" y="123"/>
                    <a:pt x="0" y="123"/>
                    <a:pt x="0" y="123"/>
                  </a:cubicBezTo>
                  <a:cubicBezTo>
                    <a:pt x="0" y="130"/>
                    <a:pt x="5" y="135"/>
                    <a:pt x="12" y="135"/>
                  </a:cubicBezTo>
                  <a:cubicBezTo>
                    <a:pt x="19" y="135"/>
                    <a:pt x="24" y="130"/>
                    <a:pt x="24" y="123"/>
                  </a:cubicBezTo>
                  <a:cubicBezTo>
                    <a:pt x="24" y="0"/>
                    <a:pt x="24" y="0"/>
                    <a:pt x="24" y="0"/>
                  </a:cubicBezTo>
                  <a:lnTo>
                    <a:pt x="0" y="0"/>
                  </a:lnTo>
                  <a:close/>
                </a:path>
              </a:pathLst>
            </a:custGeom>
            <a:solidFill>
              <a:srgbClr val="00D9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ïṥľïḋê"/>
            <p:cNvSpPr/>
            <p:nvPr/>
          </p:nvSpPr>
          <p:spPr bwMode="auto">
            <a:xfrm>
              <a:off x="6400801" y="4359275"/>
              <a:ext cx="220663" cy="809625"/>
            </a:xfrm>
            <a:custGeom>
              <a:avLst/>
              <a:gdLst>
                <a:gd name="T0" fmla="*/ 0 w 22"/>
                <a:gd name="T1" fmla="*/ 0 h 81"/>
                <a:gd name="T2" fmla="*/ 0 w 22"/>
                <a:gd name="T3" fmla="*/ 70 h 81"/>
                <a:gd name="T4" fmla="*/ 11 w 22"/>
                <a:gd name="T5" fmla="*/ 81 h 81"/>
                <a:gd name="T6" fmla="*/ 22 w 22"/>
                <a:gd name="T7" fmla="*/ 70 h 81"/>
                <a:gd name="T8" fmla="*/ 22 w 22"/>
                <a:gd name="T9" fmla="*/ 0 h 81"/>
                <a:gd name="T10" fmla="*/ 0 w 22"/>
                <a:gd name="T11" fmla="*/ 0 h 81"/>
              </a:gdLst>
              <a:ahLst/>
              <a:cxnLst>
                <a:cxn ang="0">
                  <a:pos x="T0" y="T1"/>
                </a:cxn>
                <a:cxn ang="0">
                  <a:pos x="T2" y="T3"/>
                </a:cxn>
                <a:cxn ang="0">
                  <a:pos x="T4" y="T5"/>
                </a:cxn>
                <a:cxn ang="0">
                  <a:pos x="T6" y="T7"/>
                </a:cxn>
                <a:cxn ang="0">
                  <a:pos x="T8" y="T9"/>
                </a:cxn>
                <a:cxn ang="0">
                  <a:pos x="T10" y="T11"/>
                </a:cxn>
              </a:cxnLst>
              <a:rect l="0" t="0" r="r" b="b"/>
              <a:pathLst>
                <a:path w="22" h="81">
                  <a:moveTo>
                    <a:pt x="0" y="0"/>
                  </a:moveTo>
                  <a:cubicBezTo>
                    <a:pt x="0" y="70"/>
                    <a:pt x="0" y="70"/>
                    <a:pt x="0" y="70"/>
                  </a:cubicBezTo>
                  <a:cubicBezTo>
                    <a:pt x="0" y="76"/>
                    <a:pt x="5" y="81"/>
                    <a:pt x="11" y="81"/>
                  </a:cubicBezTo>
                  <a:cubicBezTo>
                    <a:pt x="17" y="81"/>
                    <a:pt x="22" y="76"/>
                    <a:pt x="22" y="70"/>
                  </a:cubicBezTo>
                  <a:cubicBezTo>
                    <a:pt x="22" y="0"/>
                    <a:pt x="22" y="0"/>
                    <a:pt x="22" y="0"/>
                  </a:cubicBezTo>
                  <a:lnTo>
                    <a:pt x="0" y="0"/>
                  </a:lnTo>
                  <a:close/>
                </a:path>
              </a:pathLst>
            </a:custGeom>
            <a:solidFill>
              <a:srgbClr val="FA75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íšļîḍé"/>
            <p:cNvSpPr/>
            <p:nvPr/>
          </p:nvSpPr>
          <p:spPr bwMode="auto">
            <a:xfrm>
              <a:off x="6351588" y="3759200"/>
              <a:ext cx="319088" cy="69850"/>
            </a:xfrm>
            <a:prstGeom prst="rect">
              <a:avLst/>
            </a:prstGeom>
            <a:solidFill>
              <a:srgbClr val="00D9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9" name="í$ḷîḋe"/>
            <p:cNvSpPr/>
            <p:nvPr/>
          </p:nvSpPr>
          <p:spPr bwMode="auto">
            <a:xfrm>
              <a:off x="6800851" y="3829050"/>
              <a:ext cx="241300" cy="1349375"/>
            </a:xfrm>
            <a:custGeom>
              <a:avLst/>
              <a:gdLst>
                <a:gd name="T0" fmla="*/ 0 w 24"/>
                <a:gd name="T1" fmla="*/ 0 h 135"/>
                <a:gd name="T2" fmla="*/ 0 w 24"/>
                <a:gd name="T3" fmla="*/ 123 h 135"/>
                <a:gd name="T4" fmla="*/ 12 w 24"/>
                <a:gd name="T5" fmla="*/ 135 h 135"/>
                <a:gd name="T6" fmla="*/ 24 w 24"/>
                <a:gd name="T7" fmla="*/ 123 h 135"/>
                <a:gd name="T8" fmla="*/ 24 w 24"/>
                <a:gd name="T9" fmla="*/ 0 h 135"/>
                <a:gd name="T10" fmla="*/ 0 w 24"/>
                <a:gd name="T11" fmla="*/ 0 h 135"/>
              </a:gdLst>
              <a:ahLst/>
              <a:cxnLst>
                <a:cxn ang="0">
                  <a:pos x="T0" y="T1"/>
                </a:cxn>
                <a:cxn ang="0">
                  <a:pos x="T2" y="T3"/>
                </a:cxn>
                <a:cxn ang="0">
                  <a:pos x="T4" y="T5"/>
                </a:cxn>
                <a:cxn ang="0">
                  <a:pos x="T6" y="T7"/>
                </a:cxn>
                <a:cxn ang="0">
                  <a:pos x="T8" y="T9"/>
                </a:cxn>
                <a:cxn ang="0">
                  <a:pos x="T10" y="T11"/>
                </a:cxn>
              </a:cxnLst>
              <a:rect l="0" t="0" r="r" b="b"/>
              <a:pathLst>
                <a:path w="24" h="135">
                  <a:moveTo>
                    <a:pt x="0" y="0"/>
                  </a:moveTo>
                  <a:cubicBezTo>
                    <a:pt x="0" y="123"/>
                    <a:pt x="0" y="123"/>
                    <a:pt x="0" y="123"/>
                  </a:cubicBezTo>
                  <a:cubicBezTo>
                    <a:pt x="0" y="130"/>
                    <a:pt x="5" y="135"/>
                    <a:pt x="12" y="135"/>
                  </a:cubicBezTo>
                  <a:cubicBezTo>
                    <a:pt x="19" y="135"/>
                    <a:pt x="24" y="130"/>
                    <a:pt x="24" y="123"/>
                  </a:cubicBezTo>
                  <a:cubicBezTo>
                    <a:pt x="24" y="0"/>
                    <a:pt x="24" y="0"/>
                    <a:pt x="24" y="0"/>
                  </a:cubicBezTo>
                  <a:lnTo>
                    <a:pt x="0" y="0"/>
                  </a:lnTo>
                  <a:close/>
                </a:path>
              </a:pathLst>
            </a:custGeom>
            <a:solidFill>
              <a:srgbClr val="00D9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ïṧľiḋe"/>
            <p:cNvSpPr/>
            <p:nvPr/>
          </p:nvSpPr>
          <p:spPr bwMode="auto">
            <a:xfrm>
              <a:off x="6811963" y="4498975"/>
              <a:ext cx="219075" cy="669925"/>
            </a:xfrm>
            <a:custGeom>
              <a:avLst/>
              <a:gdLst>
                <a:gd name="T0" fmla="*/ 0 w 22"/>
                <a:gd name="T1" fmla="*/ 0 h 67"/>
                <a:gd name="T2" fmla="*/ 0 w 22"/>
                <a:gd name="T3" fmla="*/ 56 h 67"/>
                <a:gd name="T4" fmla="*/ 11 w 22"/>
                <a:gd name="T5" fmla="*/ 67 h 67"/>
                <a:gd name="T6" fmla="*/ 22 w 22"/>
                <a:gd name="T7" fmla="*/ 56 h 67"/>
                <a:gd name="T8" fmla="*/ 22 w 22"/>
                <a:gd name="T9" fmla="*/ 0 h 67"/>
                <a:gd name="T10" fmla="*/ 0 w 22"/>
                <a:gd name="T11" fmla="*/ 0 h 67"/>
              </a:gdLst>
              <a:ahLst/>
              <a:cxnLst>
                <a:cxn ang="0">
                  <a:pos x="T0" y="T1"/>
                </a:cxn>
                <a:cxn ang="0">
                  <a:pos x="T2" y="T3"/>
                </a:cxn>
                <a:cxn ang="0">
                  <a:pos x="T4" y="T5"/>
                </a:cxn>
                <a:cxn ang="0">
                  <a:pos x="T6" y="T7"/>
                </a:cxn>
                <a:cxn ang="0">
                  <a:pos x="T8" y="T9"/>
                </a:cxn>
                <a:cxn ang="0">
                  <a:pos x="T10" y="T11"/>
                </a:cxn>
              </a:cxnLst>
              <a:rect l="0" t="0" r="r" b="b"/>
              <a:pathLst>
                <a:path w="22" h="67">
                  <a:moveTo>
                    <a:pt x="0" y="0"/>
                  </a:moveTo>
                  <a:cubicBezTo>
                    <a:pt x="0" y="56"/>
                    <a:pt x="0" y="56"/>
                    <a:pt x="0" y="56"/>
                  </a:cubicBezTo>
                  <a:cubicBezTo>
                    <a:pt x="0" y="62"/>
                    <a:pt x="5" y="67"/>
                    <a:pt x="11" y="67"/>
                  </a:cubicBezTo>
                  <a:cubicBezTo>
                    <a:pt x="17" y="67"/>
                    <a:pt x="22" y="62"/>
                    <a:pt x="22" y="56"/>
                  </a:cubicBezTo>
                  <a:cubicBezTo>
                    <a:pt x="22" y="0"/>
                    <a:pt x="22" y="0"/>
                    <a:pt x="22" y="0"/>
                  </a:cubicBezTo>
                  <a:lnTo>
                    <a:pt x="0" y="0"/>
                  </a:lnTo>
                  <a:close/>
                </a:path>
              </a:pathLst>
            </a:custGeom>
            <a:solidFill>
              <a:srgbClr val="FA75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îslïďè"/>
            <p:cNvSpPr/>
            <p:nvPr/>
          </p:nvSpPr>
          <p:spPr bwMode="auto">
            <a:xfrm>
              <a:off x="6761163" y="3759200"/>
              <a:ext cx="320675" cy="69850"/>
            </a:xfrm>
            <a:prstGeom prst="rect">
              <a:avLst/>
            </a:prstGeom>
            <a:solidFill>
              <a:srgbClr val="00D9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2" name="îṣļidê"/>
            <p:cNvSpPr/>
            <p:nvPr/>
          </p:nvSpPr>
          <p:spPr bwMode="auto">
            <a:xfrm>
              <a:off x="5259388" y="4008438"/>
              <a:ext cx="2182813" cy="120650"/>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3" name="íslîdê"/>
            <p:cNvSpPr/>
            <p:nvPr/>
          </p:nvSpPr>
          <p:spPr bwMode="auto">
            <a:xfrm>
              <a:off x="5259388" y="5287963"/>
              <a:ext cx="2182813" cy="60325"/>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4" name="iṣḻïḑê"/>
            <p:cNvSpPr/>
            <p:nvPr/>
          </p:nvSpPr>
          <p:spPr bwMode="auto">
            <a:xfrm>
              <a:off x="5389563" y="4068763"/>
              <a:ext cx="69850" cy="1249363"/>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5" name="iṣḷíḍé"/>
            <p:cNvSpPr/>
            <p:nvPr/>
          </p:nvSpPr>
          <p:spPr bwMode="auto">
            <a:xfrm>
              <a:off x="7251701" y="4068763"/>
              <a:ext cx="60325" cy="1249363"/>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6" name="íṧlíḍe"/>
            <p:cNvSpPr/>
            <p:nvPr/>
          </p:nvSpPr>
          <p:spPr bwMode="auto">
            <a:xfrm>
              <a:off x="5329238" y="4089400"/>
              <a:ext cx="180975" cy="58738"/>
            </a:xfrm>
            <a:prstGeom prst="rect">
              <a:avLst/>
            </a:prstGeom>
            <a:solidFill>
              <a:srgbClr val="1A4B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7" name="îṡḻidé"/>
            <p:cNvSpPr/>
            <p:nvPr/>
          </p:nvSpPr>
          <p:spPr bwMode="auto">
            <a:xfrm>
              <a:off x="5329238" y="5257800"/>
              <a:ext cx="180975" cy="60325"/>
            </a:xfrm>
            <a:prstGeom prst="rect">
              <a:avLst/>
            </a:prstGeom>
            <a:solidFill>
              <a:srgbClr val="1A4B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8" name="i$1îḍe"/>
            <p:cNvSpPr/>
            <p:nvPr/>
          </p:nvSpPr>
          <p:spPr bwMode="auto">
            <a:xfrm>
              <a:off x="7191376" y="4089400"/>
              <a:ext cx="180975" cy="58738"/>
            </a:xfrm>
            <a:prstGeom prst="rect">
              <a:avLst/>
            </a:prstGeom>
            <a:solidFill>
              <a:srgbClr val="1A4B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9" name="ïṡḷîdé"/>
            <p:cNvSpPr/>
            <p:nvPr/>
          </p:nvSpPr>
          <p:spPr bwMode="auto">
            <a:xfrm>
              <a:off x="7191376" y="5257800"/>
              <a:ext cx="180975" cy="60325"/>
            </a:xfrm>
            <a:prstGeom prst="rect">
              <a:avLst/>
            </a:prstGeom>
            <a:solidFill>
              <a:srgbClr val="1A4B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—化学品的存储要求</a:t>
            </a:r>
          </a:p>
        </p:txBody>
      </p:sp>
      <p:sp>
        <p:nvSpPr>
          <p:cNvPr id="5" name="文本框 4"/>
          <p:cNvSpPr txBox="1"/>
          <p:nvPr/>
        </p:nvSpPr>
        <p:spPr>
          <a:xfrm>
            <a:off x="863600" y="1311275"/>
            <a:ext cx="1196975" cy="337185"/>
          </a:xfrm>
          <a:prstGeom prst="rect">
            <a:avLst/>
          </a:prstGeom>
          <a:noFill/>
        </p:spPr>
        <p:txBody>
          <a:bodyPr wrap="square" rtlCol="0" anchor="t">
            <a:spAutoFit/>
          </a:bodyPr>
          <a:lstStyle/>
          <a:p>
            <a:pPr algn="ctr"/>
            <a:r>
              <a:rPr lang="zh-CN" altLang="en-US" sz="1600" b="1">
                <a:solidFill>
                  <a:srgbClr val="ED7D31"/>
                </a:solidFill>
              </a:rPr>
              <a:t>隔开贮存</a:t>
            </a:r>
          </a:p>
        </p:txBody>
      </p:sp>
      <p:sp>
        <p:nvSpPr>
          <p:cNvPr id="6" name="文本框 5"/>
          <p:cNvSpPr txBox="1"/>
          <p:nvPr/>
        </p:nvSpPr>
        <p:spPr>
          <a:xfrm>
            <a:off x="1216025" y="1738630"/>
            <a:ext cx="3615690" cy="737235"/>
          </a:xfrm>
          <a:prstGeom prst="rect">
            <a:avLst/>
          </a:prstGeom>
          <a:noFill/>
        </p:spPr>
        <p:txBody>
          <a:bodyPr wrap="square" rtlCol="0" anchor="t">
            <a:spAutoFit/>
          </a:bodyPr>
          <a:lstStyle/>
          <a:p>
            <a:pPr>
              <a:lnSpc>
                <a:spcPct val="150000"/>
              </a:lnSpc>
            </a:pPr>
            <a:r>
              <a:rPr lang="zh-CN" altLang="en-US" sz="1400"/>
              <a:t>即在同一建筑或同一区域内，用隔板或隔墙，将非禁忌物与禁忌物分离。</a:t>
            </a:r>
          </a:p>
        </p:txBody>
      </p:sp>
      <p:sp>
        <p:nvSpPr>
          <p:cNvPr id="3" name="文本框 2"/>
          <p:cNvSpPr txBox="1"/>
          <p:nvPr/>
        </p:nvSpPr>
        <p:spPr>
          <a:xfrm>
            <a:off x="863600" y="2743200"/>
            <a:ext cx="1196975" cy="337185"/>
          </a:xfrm>
          <a:prstGeom prst="rect">
            <a:avLst/>
          </a:prstGeom>
          <a:noFill/>
        </p:spPr>
        <p:txBody>
          <a:bodyPr wrap="square" rtlCol="0" anchor="t">
            <a:spAutoFit/>
          </a:bodyPr>
          <a:lstStyle/>
          <a:p>
            <a:pPr algn="ctr"/>
            <a:r>
              <a:rPr lang="zh-CN" altLang="en-US" sz="1600" b="1">
                <a:solidFill>
                  <a:srgbClr val="ED7D31"/>
                </a:solidFill>
              </a:rPr>
              <a:t>分离贮存</a:t>
            </a:r>
          </a:p>
        </p:txBody>
      </p:sp>
      <p:sp>
        <p:nvSpPr>
          <p:cNvPr id="7" name="文本框 6"/>
          <p:cNvSpPr txBox="1"/>
          <p:nvPr/>
        </p:nvSpPr>
        <p:spPr>
          <a:xfrm>
            <a:off x="1216025" y="3170555"/>
            <a:ext cx="3615690" cy="737235"/>
          </a:xfrm>
          <a:prstGeom prst="rect">
            <a:avLst/>
          </a:prstGeom>
          <a:noFill/>
        </p:spPr>
        <p:txBody>
          <a:bodyPr wrap="square" rtlCol="0" anchor="t">
            <a:spAutoFit/>
          </a:bodyPr>
          <a:lstStyle/>
          <a:p>
            <a:pPr>
              <a:lnSpc>
                <a:spcPct val="150000"/>
              </a:lnSpc>
            </a:pPr>
            <a:r>
              <a:rPr lang="zh-CN" altLang="en-US" sz="1400"/>
              <a:t>即在不同的建筑物或远离所有建筑的外部区域内的贮存放式。</a:t>
            </a:r>
          </a:p>
        </p:txBody>
      </p:sp>
      <p:grpSp>
        <p:nvGrpSpPr>
          <p:cNvPr id="4" name="组合 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5055870" y="1187450"/>
            <a:ext cx="3842385" cy="3383915"/>
            <a:chOff x="3808413" y="1409700"/>
            <a:chExt cx="4575175" cy="4029075"/>
          </a:xfrm>
        </p:grpSpPr>
        <p:sp>
          <p:nvSpPr>
            <p:cNvPr id="8" name="ïṧļíḓè"/>
            <p:cNvSpPr/>
            <p:nvPr/>
          </p:nvSpPr>
          <p:spPr bwMode="auto">
            <a:xfrm>
              <a:off x="4108451" y="4117975"/>
              <a:ext cx="411163" cy="220663"/>
            </a:xfrm>
            <a:custGeom>
              <a:avLst/>
              <a:gdLst>
                <a:gd name="T0" fmla="*/ 259 w 259"/>
                <a:gd name="T1" fmla="*/ 63 h 139"/>
                <a:gd name="T2" fmla="*/ 19 w 259"/>
                <a:gd name="T3" fmla="*/ 139 h 139"/>
                <a:gd name="T4" fmla="*/ 0 w 259"/>
                <a:gd name="T5" fmla="*/ 76 h 139"/>
                <a:gd name="T6" fmla="*/ 240 w 259"/>
                <a:gd name="T7" fmla="*/ 0 h 139"/>
                <a:gd name="T8" fmla="*/ 259 w 259"/>
                <a:gd name="T9" fmla="*/ 63 h 139"/>
              </a:gdLst>
              <a:ahLst/>
              <a:cxnLst>
                <a:cxn ang="0">
                  <a:pos x="T0" y="T1"/>
                </a:cxn>
                <a:cxn ang="0">
                  <a:pos x="T2" y="T3"/>
                </a:cxn>
                <a:cxn ang="0">
                  <a:pos x="T4" y="T5"/>
                </a:cxn>
                <a:cxn ang="0">
                  <a:pos x="T6" y="T7"/>
                </a:cxn>
                <a:cxn ang="0">
                  <a:pos x="T8" y="T9"/>
                </a:cxn>
              </a:cxnLst>
              <a:rect l="0" t="0" r="r" b="b"/>
              <a:pathLst>
                <a:path w="259" h="139">
                  <a:moveTo>
                    <a:pt x="259" y="63"/>
                  </a:moveTo>
                  <a:lnTo>
                    <a:pt x="19" y="139"/>
                  </a:lnTo>
                  <a:lnTo>
                    <a:pt x="0" y="76"/>
                  </a:lnTo>
                  <a:lnTo>
                    <a:pt x="240" y="0"/>
                  </a:lnTo>
                  <a:lnTo>
                    <a:pt x="259" y="63"/>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i$ļïḋê"/>
            <p:cNvSpPr/>
            <p:nvPr/>
          </p:nvSpPr>
          <p:spPr bwMode="auto">
            <a:xfrm>
              <a:off x="3978276" y="4787900"/>
              <a:ext cx="341313" cy="611188"/>
            </a:xfrm>
            <a:custGeom>
              <a:avLst/>
              <a:gdLst>
                <a:gd name="T0" fmla="*/ 0 w 34"/>
                <a:gd name="T1" fmla="*/ 5 h 61"/>
                <a:gd name="T2" fmla="*/ 16 w 34"/>
                <a:gd name="T3" fmla="*/ 54 h 61"/>
                <a:gd name="T4" fmla="*/ 27 w 34"/>
                <a:gd name="T5" fmla="*/ 59 h 61"/>
                <a:gd name="T6" fmla="*/ 33 w 34"/>
                <a:gd name="T7" fmla="*/ 48 h 61"/>
                <a:gd name="T8" fmla="*/ 17 w 34"/>
                <a:gd name="T9" fmla="*/ 0 h 61"/>
                <a:gd name="T10" fmla="*/ 0 w 34"/>
                <a:gd name="T11" fmla="*/ 5 h 61"/>
              </a:gdLst>
              <a:ahLst/>
              <a:cxnLst>
                <a:cxn ang="0">
                  <a:pos x="T0" y="T1"/>
                </a:cxn>
                <a:cxn ang="0">
                  <a:pos x="T2" y="T3"/>
                </a:cxn>
                <a:cxn ang="0">
                  <a:pos x="T4" y="T5"/>
                </a:cxn>
                <a:cxn ang="0">
                  <a:pos x="T6" y="T7"/>
                </a:cxn>
                <a:cxn ang="0">
                  <a:pos x="T8" y="T9"/>
                </a:cxn>
                <a:cxn ang="0">
                  <a:pos x="T10" y="T11"/>
                </a:cxn>
              </a:cxnLst>
              <a:rect l="0" t="0" r="r" b="b"/>
              <a:pathLst>
                <a:path w="34" h="61">
                  <a:moveTo>
                    <a:pt x="0" y="5"/>
                  </a:moveTo>
                  <a:cubicBezTo>
                    <a:pt x="16" y="54"/>
                    <a:pt x="16" y="54"/>
                    <a:pt x="16" y="54"/>
                  </a:cubicBezTo>
                  <a:cubicBezTo>
                    <a:pt x="17" y="58"/>
                    <a:pt x="22" y="61"/>
                    <a:pt x="27" y="59"/>
                  </a:cubicBezTo>
                  <a:cubicBezTo>
                    <a:pt x="32" y="58"/>
                    <a:pt x="34" y="53"/>
                    <a:pt x="33" y="48"/>
                  </a:cubicBezTo>
                  <a:cubicBezTo>
                    <a:pt x="17" y="0"/>
                    <a:pt x="17" y="0"/>
                    <a:pt x="17" y="0"/>
                  </a:cubicBezTo>
                  <a:lnTo>
                    <a:pt x="0" y="5"/>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îṡliḋê"/>
            <p:cNvSpPr/>
            <p:nvPr/>
          </p:nvSpPr>
          <p:spPr bwMode="auto">
            <a:xfrm>
              <a:off x="4229101" y="4217988"/>
              <a:ext cx="981075" cy="1150938"/>
            </a:xfrm>
            <a:custGeom>
              <a:avLst/>
              <a:gdLst>
                <a:gd name="T0" fmla="*/ 55 w 98"/>
                <a:gd name="T1" fmla="*/ 51 h 115"/>
                <a:gd name="T2" fmla="*/ 1 w 98"/>
                <a:gd name="T3" fmla="*/ 68 h 115"/>
                <a:gd name="T4" fmla="*/ 0 w 98"/>
                <a:gd name="T5" fmla="*/ 73 h 115"/>
                <a:gd name="T6" fmla="*/ 10 w 98"/>
                <a:gd name="T7" fmla="*/ 104 h 115"/>
                <a:gd name="T8" fmla="*/ 8 w 98"/>
                <a:gd name="T9" fmla="*/ 115 h 115"/>
                <a:gd name="T10" fmla="*/ 98 w 98"/>
                <a:gd name="T11" fmla="*/ 86 h 115"/>
                <a:gd name="T12" fmla="*/ 33 w 98"/>
                <a:gd name="T13" fmla="*/ 26 h 115"/>
                <a:gd name="T14" fmla="*/ 24 w 98"/>
                <a:gd name="T15" fmla="*/ 0 h 115"/>
                <a:gd name="T16" fmla="*/ 21 w 98"/>
                <a:gd name="T17" fmla="*/ 1 h 115"/>
                <a:gd name="T18" fmla="*/ 22 w 98"/>
                <a:gd name="T19" fmla="*/ 4 h 115"/>
                <a:gd name="T20" fmla="*/ 30 w 98"/>
                <a:gd name="T21" fmla="*/ 28 h 115"/>
                <a:gd name="T22" fmla="*/ 55 w 98"/>
                <a:gd name="T23" fmla="*/ 5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15">
                  <a:moveTo>
                    <a:pt x="55" y="51"/>
                  </a:moveTo>
                  <a:cubicBezTo>
                    <a:pt x="1" y="68"/>
                    <a:pt x="1" y="68"/>
                    <a:pt x="1" y="68"/>
                  </a:cubicBezTo>
                  <a:cubicBezTo>
                    <a:pt x="0" y="73"/>
                    <a:pt x="0" y="73"/>
                    <a:pt x="0" y="73"/>
                  </a:cubicBezTo>
                  <a:cubicBezTo>
                    <a:pt x="10" y="104"/>
                    <a:pt x="10" y="104"/>
                    <a:pt x="10" y="104"/>
                  </a:cubicBezTo>
                  <a:cubicBezTo>
                    <a:pt x="11" y="108"/>
                    <a:pt x="10" y="112"/>
                    <a:pt x="8" y="115"/>
                  </a:cubicBezTo>
                  <a:cubicBezTo>
                    <a:pt x="98" y="86"/>
                    <a:pt x="98" y="86"/>
                    <a:pt x="98" y="86"/>
                  </a:cubicBezTo>
                  <a:cubicBezTo>
                    <a:pt x="33" y="26"/>
                    <a:pt x="33" y="26"/>
                    <a:pt x="33" y="26"/>
                  </a:cubicBezTo>
                  <a:cubicBezTo>
                    <a:pt x="24" y="0"/>
                    <a:pt x="24" y="0"/>
                    <a:pt x="24" y="0"/>
                  </a:cubicBezTo>
                  <a:cubicBezTo>
                    <a:pt x="21" y="1"/>
                    <a:pt x="21" y="1"/>
                    <a:pt x="21" y="1"/>
                  </a:cubicBezTo>
                  <a:cubicBezTo>
                    <a:pt x="22" y="4"/>
                    <a:pt x="22" y="4"/>
                    <a:pt x="22" y="4"/>
                  </a:cubicBezTo>
                  <a:cubicBezTo>
                    <a:pt x="30" y="28"/>
                    <a:pt x="30" y="28"/>
                    <a:pt x="30" y="28"/>
                  </a:cubicBezTo>
                  <a:lnTo>
                    <a:pt x="55" y="51"/>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í$lîďê"/>
            <p:cNvSpPr/>
            <p:nvPr/>
          </p:nvSpPr>
          <p:spPr bwMode="auto">
            <a:xfrm>
              <a:off x="4078288" y="5308600"/>
              <a:ext cx="111125" cy="130175"/>
            </a:xfrm>
            <a:custGeom>
              <a:avLst/>
              <a:gdLst>
                <a:gd name="T0" fmla="*/ 6 w 11"/>
                <a:gd name="T1" fmla="*/ 6 h 13"/>
                <a:gd name="T2" fmla="*/ 5 w 11"/>
                <a:gd name="T3" fmla="*/ 7 h 13"/>
                <a:gd name="T4" fmla="*/ 6 w 11"/>
                <a:gd name="T5" fmla="*/ 6 h 13"/>
                <a:gd name="T6" fmla="*/ 4 w 11"/>
                <a:gd name="T7" fmla="*/ 2 h 13"/>
                <a:gd name="T8" fmla="*/ 3 w 11"/>
                <a:gd name="T9" fmla="*/ 0 h 13"/>
                <a:gd name="T10" fmla="*/ 0 w 11"/>
                <a:gd name="T11" fmla="*/ 13 h 13"/>
                <a:gd name="T12" fmla="*/ 11 w 11"/>
                <a:gd name="T13" fmla="*/ 9 h 13"/>
                <a:gd name="T14" fmla="*/ 6 w 11"/>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6" y="6"/>
                  </a:moveTo>
                  <a:cubicBezTo>
                    <a:pt x="5" y="7"/>
                    <a:pt x="5" y="7"/>
                    <a:pt x="5" y="7"/>
                  </a:cubicBezTo>
                  <a:cubicBezTo>
                    <a:pt x="6" y="6"/>
                    <a:pt x="6" y="6"/>
                    <a:pt x="6" y="6"/>
                  </a:cubicBezTo>
                  <a:cubicBezTo>
                    <a:pt x="5" y="5"/>
                    <a:pt x="4" y="3"/>
                    <a:pt x="4" y="2"/>
                  </a:cubicBezTo>
                  <a:cubicBezTo>
                    <a:pt x="3" y="0"/>
                    <a:pt x="3" y="0"/>
                    <a:pt x="3" y="0"/>
                  </a:cubicBezTo>
                  <a:cubicBezTo>
                    <a:pt x="0" y="13"/>
                    <a:pt x="0" y="13"/>
                    <a:pt x="0" y="13"/>
                  </a:cubicBezTo>
                  <a:cubicBezTo>
                    <a:pt x="11" y="9"/>
                    <a:pt x="11" y="9"/>
                    <a:pt x="11" y="9"/>
                  </a:cubicBezTo>
                  <a:cubicBezTo>
                    <a:pt x="9" y="9"/>
                    <a:pt x="7" y="7"/>
                    <a:pt x="6" y="6"/>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îṡ1ïḓê"/>
            <p:cNvSpPr/>
            <p:nvPr/>
          </p:nvSpPr>
          <p:spPr bwMode="auto">
            <a:xfrm>
              <a:off x="4178301" y="4298950"/>
              <a:ext cx="130175" cy="649288"/>
            </a:xfrm>
            <a:custGeom>
              <a:avLst/>
              <a:gdLst>
                <a:gd name="T0" fmla="*/ 32 w 82"/>
                <a:gd name="T1" fmla="*/ 409 h 409"/>
                <a:gd name="T2" fmla="*/ 82 w 82"/>
                <a:gd name="T3" fmla="*/ 170 h 409"/>
                <a:gd name="T4" fmla="*/ 32 w 82"/>
                <a:gd name="T5" fmla="*/ 19 h 409"/>
                <a:gd name="T6" fmla="*/ 26 w 82"/>
                <a:gd name="T7" fmla="*/ 0 h 409"/>
                <a:gd name="T8" fmla="*/ 0 w 82"/>
                <a:gd name="T9" fmla="*/ 6 h 409"/>
                <a:gd name="T10" fmla="*/ 57 w 82"/>
                <a:gd name="T11" fmla="*/ 176 h 409"/>
                <a:gd name="T12" fmla="*/ 13 w 82"/>
                <a:gd name="T13" fmla="*/ 365 h 409"/>
                <a:gd name="T14" fmla="*/ 32 w 82"/>
                <a:gd name="T15" fmla="*/ 409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409">
                  <a:moveTo>
                    <a:pt x="32" y="409"/>
                  </a:moveTo>
                  <a:lnTo>
                    <a:pt x="82" y="170"/>
                  </a:lnTo>
                  <a:lnTo>
                    <a:pt x="32" y="19"/>
                  </a:lnTo>
                  <a:lnTo>
                    <a:pt x="26" y="0"/>
                  </a:lnTo>
                  <a:lnTo>
                    <a:pt x="0" y="6"/>
                  </a:lnTo>
                  <a:lnTo>
                    <a:pt x="57" y="176"/>
                  </a:lnTo>
                  <a:lnTo>
                    <a:pt x="13" y="365"/>
                  </a:lnTo>
                  <a:lnTo>
                    <a:pt x="32" y="409"/>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íṩḻiḋê"/>
            <p:cNvSpPr/>
            <p:nvPr/>
          </p:nvSpPr>
          <p:spPr bwMode="auto">
            <a:xfrm>
              <a:off x="3848101" y="4378325"/>
              <a:ext cx="471488" cy="1020763"/>
            </a:xfrm>
            <a:custGeom>
              <a:avLst/>
              <a:gdLst>
                <a:gd name="T0" fmla="*/ 0 w 47"/>
                <a:gd name="T1" fmla="*/ 6 h 102"/>
                <a:gd name="T2" fmla="*/ 29 w 47"/>
                <a:gd name="T3" fmla="*/ 95 h 102"/>
                <a:gd name="T4" fmla="*/ 40 w 47"/>
                <a:gd name="T5" fmla="*/ 100 h 102"/>
                <a:gd name="T6" fmla="*/ 46 w 47"/>
                <a:gd name="T7" fmla="*/ 89 h 102"/>
                <a:gd name="T8" fmla="*/ 17 w 47"/>
                <a:gd name="T9" fmla="*/ 0 h 102"/>
                <a:gd name="T10" fmla="*/ 0 w 47"/>
                <a:gd name="T11" fmla="*/ 6 h 102"/>
                <a:gd name="T12" fmla="*/ 44 w 47"/>
                <a:gd name="T13" fmla="*/ 90 h 102"/>
                <a:gd name="T14" fmla="*/ 39 w 47"/>
                <a:gd name="T15" fmla="*/ 99 h 102"/>
                <a:gd name="T16" fmla="*/ 30 w 47"/>
                <a:gd name="T17" fmla="*/ 94 h 102"/>
                <a:gd name="T18" fmla="*/ 2 w 47"/>
                <a:gd name="T19" fmla="*/ 7 h 102"/>
                <a:gd name="T20" fmla="*/ 16 w 47"/>
                <a:gd name="T21" fmla="*/ 2 h 102"/>
                <a:gd name="T22" fmla="*/ 44 w 47"/>
                <a:gd name="T23" fmla="*/ 9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102">
                  <a:moveTo>
                    <a:pt x="0" y="6"/>
                  </a:moveTo>
                  <a:cubicBezTo>
                    <a:pt x="29" y="95"/>
                    <a:pt x="29" y="95"/>
                    <a:pt x="29" y="95"/>
                  </a:cubicBezTo>
                  <a:cubicBezTo>
                    <a:pt x="30" y="99"/>
                    <a:pt x="35" y="102"/>
                    <a:pt x="40" y="100"/>
                  </a:cubicBezTo>
                  <a:cubicBezTo>
                    <a:pt x="45" y="99"/>
                    <a:pt x="47" y="94"/>
                    <a:pt x="46" y="89"/>
                  </a:cubicBezTo>
                  <a:cubicBezTo>
                    <a:pt x="17" y="0"/>
                    <a:pt x="17" y="0"/>
                    <a:pt x="17" y="0"/>
                  </a:cubicBezTo>
                  <a:lnTo>
                    <a:pt x="0" y="6"/>
                  </a:lnTo>
                  <a:close/>
                  <a:moveTo>
                    <a:pt x="44" y="90"/>
                  </a:moveTo>
                  <a:cubicBezTo>
                    <a:pt x="45" y="93"/>
                    <a:pt x="43" y="98"/>
                    <a:pt x="39" y="99"/>
                  </a:cubicBezTo>
                  <a:cubicBezTo>
                    <a:pt x="36" y="100"/>
                    <a:pt x="31" y="98"/>
                    <a:pt x="30" y="94"/>
                  </a:cubicBezTo>
                  <a:cubicBezTo>
                    <a:pt x="2" y="7"/>
                    <a:pt x="2" y="7"/>
                    <a:pt x="2" y="7"/>
                  </a:cubicBezTo>
                  <a:cubicBezTo>
                    <a:pt x="16" y="2"/>
                    <a:pt x="16" y="2"/>
                    <a:pt x="16" y="2"/>
                  </a:cubicBezTo>
                  <a:lnTo>
                    <a:pt x="44" y="90"/>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i$ľíde"/>
            <p:cNvSpPr/>
            <p:nvPr/>
          </p:nvSpPr>
          <p:spPr bwMode="auto">
            <a:xfrm>
              <a:off x="3808413" y="4338638"/>
              <a:ext cx="250825" cy="130175"/>
            </a:xfrm>
            <a:custGeom>
              <a:avLst/>
              <a:gdLst>
                <a:gd name="T0" fmla="*/ 158 w 158"/>
                <a:gd name="T1" fmla="*/ 31 h 82"/>
                <a:gd name="T2" fmla="*/ 13 w 158"/>
                <a:gd name="T3" fmla="*/ 82 h 82"/>
                <a:gd name="T4" fmla="*/ 0 w 158"/>
                <a:gd name="T5" fmla="*/ 44 h 82"/>
                <a:gd name="T6" fmla="*/ 145 w 158"/>
                <a:gd name="T7" fmla="*/ 0 h 82"/>
                <a:gd name="T8" fmla="*/ 158 w 158"/>
                <a:gd name="T9" fmla="*/ 31 h 82"/>
              </a:gdLst>
              <a:ahLst/>
              <a:cxnLst>
                <a:cxn ang="0">
                  <a:pos x="T0" y="T1"/>
                </a:cxn>
                <a:cxn ang="0">
                  <a:pos x="T2" y="T3"/>
                </a:cxn>
                <a:cxn ang="0">
                  <a:pos x="T4" y="T5"/>
                </a:cxn>
                <a:cxn ang="0">
                  <a:pos x="T6" y="T7"/>
                </a:cxn>
                <a:cxn ang="0">
                  <a:pos x="T8" y="T9"/>
                </a:cxn>
              </a:cxnLst>
              <a:rect l="0" t="0" r="r" b="b"/>
              <a:pathLst>
                <a:path w="158" h="82">
                  <a:moveTo>
                    <a:pt x="158" y="31"/>
                  </a:moveTo>
                  <a:lnTo>
                    <a:pt x="13" y="82"/>
                  </a:lnTo>
                  <a:lnTo>
                    <a:pt x="0" y="44"/>
                  </a:lnTo>
                  <a:lnTo>
                    <a:pt x="145" y="0"/>
                  </a:lnTo>
                  <a:lnTo>
                    <a:pt x="158" y="31"/>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íš1iḍê"/>
            <p:cNvSpPr/>
            <p:nvPr/>
          </p:nvSpPr>
          <p:spPr bwMode="auto">
            <a:xfrm>
              <a:off x="5219701" y="1409700"/>
              <a:ext cx="280988" cy="179388"/>
            </a:xfrm>
            <a:custGeom>
              <a:avLst/>
              <a:gdLst>
                <a:gd name="T0" fmla="*/ 19 w 177"/>
                <a:gd name="T1" fmla="*/ 113 h 113"/>
                <a:gd name="T2" fmla="*/ 32 w 177"/>
                <a:gd name="T3" fmla="*/ 113 h 113"/>
                <a:gd name="T4" fmla="*/ 32 w 177"/>
                <a:gd name="T5" fmla="*/ 44 h 113"/>
                <a:gd name="T6" fmla="*/ 13 w 177"/>
                <a:gd name="T7" fmla="*/ 44 h 113"/>
                <a:gd name="T8" fmla="*/ 13 w 177"/>
                <a:gd name="T9" fmla="*/ 12 h 113"/>
                <a:gd name="T10" fmla="*/ 164 w 177"/>
                <a:gd name="T11" fmla="*/ 12 h 113"/>
                <a:gd name="T12" fmla="*/ 164 w 177"/>
                <a:gd name="T13" fmla="*/ 44 h 113"/>
                <a:gd name="T14" fmla="*/ 145 w 177"/>
                <a:gd name="T15" fmla="*/ 44 h 113"/>
                <a:gd name="T16" fmla="*/ 145 w 177"/>
                <a:gd name="T17" fmla="*/ 113 h 113"/>
                <a:gd name="T18" fmla="*/ 158 w 177"/>
                <a:gd name="T19" fmla="*/ 113 h 113"/>
                <a:gd name="T20" fmla="*/ 158 w 177"/>
                <a:gd name="T21" fmla="*/ 56 h 113"/>
                <a:gd name="T22" fmla="*/ 177 w 177"/>
                <a:gd name="T23" fmla="*/ 56 h 113"/>
                <a:gd name="T24" fmla="*/ 177 w 177"/>
                <a:gd name="T25" fmla="*/ 0 h 113"/>
                <a:gd name="T26" fmla="*/ 0 w 177"/>
                <a:gd name="T27" fmla="*/ 0 h 113"/>
                <a:gd name="T28" fmla="*/ 0 w 177"/>
                <a:gd name="T29" fmla="*/ 56 h 113"/>
                <a:gd name="T30" fmla="*/ 19 w 177"/>
                <a:gd name="T31" fmla="*/ 56 h 113"/>
                <a:gd name="T32" fmla="*/ 19 w 177"/>
                <a:gd name="T3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 h="113">
                  <a:moveTo>
                    <a:pt x="19" y="113"/>
                  </a:moveTo>
                  <a:lnTo>
                    <a:pt x="32" y="113"/>
                  </a:lnTo>
                  <a:lnTo>
                    <a:pt x="32" y="44"/>
                  </a:lnTo>
                  <a:lnTo>
                    <a:pt x="13" y="44"/>
                  </a:lnTo>
                  <a:lnTo>
                    <a:pt x="13" y="12"/>
                  </a:lnTo>
                  <a:lnTo>
                    <a:pt x="164" y="12"/>
                  </a:lnTo>
                  <a:lnTo>
                    <a:pt x="164" y="44"/>
                  </a:lnTo>
                  <a:lnTo>
                    <a:pt x="145" y="44"/>
                  </a:lnTo>
                  <a:lnTo>
                    <a:pt x="145" y="113"/>
                  </a:lnTo>
                  <a:lnTo>
                    <a:pt x="158" y="113"/>
                  </a:lnTo>
                  <a:lnTo>
                    <a:pt x="158" y="56"/>
                  </a:lnTo>
                  <a:lnTo>
                    <a:pt x="177" y="56"/>
                  </a:lnTo>
                  <a:lnTo>
                    <a:pt x="177" y="0"/>
                  </a:lnTo>
                  <a:lnTo>
                    <a:pt x="0" y="0"/>
                  </a:lnTo>
                  <a:lnTo>
                    <a:pt x="0" y="56"/>
                  </a:lnTo>
                  <a:lnTo>
                    <a:pt x="19" y="56"/>
                  </a:lnTo>
                  <a:lnTo>
                    <a:pt x="19" y="113"/>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iṥ1îdè"/>
            <p:cNvSpPr/>
            <p:nvPr/>
          </p:nvSpPr>
          <p:spPr bwMode="auto">
            <a:xfrm>
              <a:off x="5249863" y="1728788"/>
              <a:ext cx="220663" cy="790575"/>
            </a:xfrm>
            <a:custGeom>
              <a:avLst/>
              <a:gdLst>
                <a:gd name="T0" fmla="*/ 20 w 22"/>
                <a:gd name="T1" fmla="*/ 68 h 79"/>
                <a:gd name="T2" fmla="*/ 11 w 22"/>
                <a:gd name="T3" fmla="*/ 77 h 79"/>
                <a:gd name="T4" fmla="*/ 2 w 22"/>
                <a:gd name="T5" fmla="*/ 68 h 79"/>
                <a:gd name="T6" fmla="*/ 2 w 22"/>
                <a:gd name="T7" fmla="*/ 0 h 79"/>
                <a:gd name="T8" fmla="*/ 0 w 22"/>
                <a:gd name="T9" fmla="*/ 0 h 79"/>
                <a:gd name="T10" fmla="*/ 0 w 22"/>
                <a:gd name="T11" fmla="*/ 68 h 79"/>
                <a:gd name="T12" fmla="*/ 11 w 22"/>
                <a:gd name="T13" fmla="*/ 79 h 79"/>
                <a:gd name="T14" fmla="*/ 22 w 22"/>
                <a:gd name="T15" fmla="*/ 68 h 79"/>
                <a:gd name="T16" fmla="*/ 22 w 22"/>
                <a:gd name="T17" fmla="*/ 0 h 79"/>
                <a:gd name="T18" fmla="*/ 20 w 22"/>
                <a:gd name="T19" fmla="*/ 0 h 79"/>
                <a:gd name="T20" fmla="*/ 20 w 22"/>
                <a:gd name="T21" fmla="*/ 6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79">
                  <a:moveTo>
                    <a:pt x="20" y="68"/>
                  </a:moveTo>
                  <a:cubicBezTo>
                    <a:pt x="20" y="73"/>
                    <a:pt x="16" y="77"/>
                    <a:pt x="11" y="77"/>
                  </a:cubicBezTo>
                  <a:cubicBezTo>
                    <a:pt x="6" y="77"/>
                    <a:pt x="2" y="73"/>
                    <a:pt x="2" y="68"/>
                  </a:cubicBezTo>
                  <a:cubicBezTo>
                    <a:pt x="2" y="0"/>
                    <a:pt x="2" y="0"/>
                    <a:pt x="2" y="0"/>
                  </a:cubicBezTo>
                  <a:cubicBezTo>
                    <a:pt x="0" y="0"/>
                    <a:pt x="0" y="0"/>
                    <a:pt x="0" y="0"/>
                  </a:cubicBezTo>
                  <a:cubicBezTo>
                    <a:pt x="0" y="68"/>
                    <a:pt x="0" y="68"/>
                    <a:pt x="0" y="68"/>
                  </a:cubicBezTo>
                  <a:cubicBezTo>
                    <a:pt x="0" y="74"/>
                    <a:pt x="5" y="79"/>
                    <a:pt x="11" y="79"/>
                  </a:cubicBezTo>
                  <a:cubicBezTo>
                    <a:pt x="17" y="79"/>
                    <a:pt x="22" y="74"/>
                    <a:pt x="22" y="68"/>
                  </a:cubicBezTo>
                  <a:cubicBezTo>
                    <a:pt x="22" y="0"/>
                    <a:pt x="22" y="0"/>
                    <a:pt x="22" y="0"/>
                  </a:cubicBezTo>
                  <a:cubicBezTo>
                    <a:pt x="20" y="0"/>
                    <a:pt x="20" y="0"/>
                    <a:pt x="20" y="0"/>
                  </a:cubicBezTo>
                  <a:lnTo>
                    <a:pt x="20" y="68"/>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í$ḷîḑè"/>
            <p:cNvSpPr/>
            <p:nvPr/>
          </p:nvSpPr>
          <p:spPr bwMode="auto">
            <a:xfrm>
              <a:off x="5559426" y="1728788"/>
              <a:ext cx="220663" cy="790575"/>
            </a:xfrm>
            <a:custGeom>
              <a:avLst/>
              <a:gdLst>
                <a:gd name="T0" fmla="*/ 20 w 22"/>
                <a:gd name="T1" fmla="*/ 68 h 79"/>
                <a:gd name="T2" fmla="*/ 11 w 22"/>
                <a:gd name="T3" fmla="*/ 77 h 79"/>
                <a:gd name="T4" fmla="*/ 2 w 22"/>
                <a:gd name="T5" fmla="*/ 68 h 79"/>
                <a:gd name="T6" fmla="*/ 2 w 22"/>
                <a:gd name="T7" fmla="*/ 0 h 79"/>
                <a:gd name="T8" fmla="*/ 0 w 22"/>
                <a:gd name="T9" fmla="*/ 0 h 79"/>
                <a:gd name="T10" fmla="*/ 0 w 22"/>
                <a:gd name="T11" fmla="*/ 68 h 79"/>
                <a:gd name="T12" fmla="*/ 11 w 22"/>
                <a:gd name="T13" fmla="*/ 79 h 79"/>
                <a:gd name="T14" fmla="*/ 22 w 22"/>
                <a:gd name="T15" fmla="*/ 68 h 79"/>
                <a:gd name="T16" fmla="*/ 22 w 22"/>
                <a:gd name="T17" fmla="*/ 0 h 79"/>
                <a:gd name="T18" fmla="*/ 20 w 22"/>
                <a:gd name="T19" fmla="*/ 0 h 79"/>
                <a:gd name="T20" fmla="*/ 20 w 22"/>
                <a:gd name="T21" fmla="*/ 6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79">
                  <a:moveTo>
                    <a:pt x="20" y="68"/>
                  </a:moveTo>
                  <a:cubicBezTo>
                    <a:pt x="20" y="73"/>
                    <a:pt x="16" y="77"/>
                    <a:pt x="11" y="77"/>
                  </a:cubicBezTo>
                  <a:cubicBezTo>
                    <a:pt x="6" y="77"/>
                    <a:pt x="2" y="73"/>
                    <a:pt x="2" y="68"/>
                  </a:cubicBezTo>
                  <a:cubicBezTo>
                    <a:pt x="2" y="0"/>
                    <a:pt x="2" y="0"/>
                    <a:pt x="2" y="0"/>
                  </a:cubicBezTo>
                  <a:cubicBezTo>
                    <a:pt x="0" y="0"/>
                    <a:pt x="0" y="0"/>
                    <a:pt x="0" y="0"/>
                  </a:cubicBezTo>
                  <a:cubicBezTo>
                    <a:pt x="0" y="68"/>
                    <a:pt x="0" y="68"/>
                    <a:pt x="0" y="68"/>
                  </a:cubicBezTo>
                  <a:cubicBezTo>
                    <a:pt x="0" y="74"/>
                    <a:pt x="5" y="79"/>
                    <a:pt x="11" y="79"/>
                  </a:cubicBezTo>
                  <a:cubicBezTo>
                    <a:pt x="17" y="79"/>
                    <a:pt x="22" y="74"/>
                    <a:pt x="22" y="68"/>
                  </a:cubicBezTo>
                  <a:cubicBezTo>
                    <a:pt x="22" y="0"/>
                    <a:pt x="22" y="0"/>
                    <a:pt x="22" y="0"/>
                  </a:cubicBezTo>
                  <a:cubicBezTo>
                    <a:pt x="20" y="0"/>
                    <a:pt x="20" y="0"/>
                    <a:pt x="20" y="0"/>
                  </a:cubicBezTo>
                  <a:lnTo>
                    <a:pt x="20" y="68"/>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íśľîḑê"/>
            <p:cNvSpPr/>
            <p:nvPr/>
          </p:nvSpPr>
          <p:spPr bwMode="auto">
            <a:xfrm>
              <a:off x="5530851" y="1409700"/>
              <a:ext cx="279400" cy="179388"/>
            </a:xfrm>
            <a:custGeom>
              <a:avLst/>
              <a:gdLst>
                <a:gd name="T0" fmla="*/ 18 w 176"/>
                <a:gd name="T1" fmla="*/ 113 h 113"/>
                <a:gd name="T2" fmla="*/ 31 w 176"/>
                <a:gd name="T3" fmla="*/ 113 h 113"/>
                <a:gd name="T4" fmla="*/ 31 w 176"/>
                <a:gd name="T5" fmla="*/ 44 h 113"/>
                <a:gd name="T6" fmla="*/ 12 w 176"/>
                <a:gd name="T7" fmla="*/ 44 h 113"/>
                <a:gd name="T8" fmla="*/ 12 w 176"/>
                <a:gd name="T9" fmla="*/ 12 h 113"/>
                <a:gd name="T10" fmla="*/ 163 w 176"/>
                <a:gd name="T11" fmla="*/ 12 h 113"/>
                <a:gd name="T12" fmla="*/ 163 w 176"/>
                <a:gd name="T13" fmla="*/ 44 h 113"/>
                <a:gd name="T14" fmla="*/ 145 w 176"/>
                <a:gd name="T15" fmla="*/ 44 h 113"/>
                <a:gd name="T16" fmla="*/ 145 w 176"/>
                <a:gd name="T17" fmla="*/ 113 h 113"/>
                <a:gd name="T18" fmla="*/ 157 w 176"/>
                <a:gd name="T19" fmla="*/ 113 h 113"/>
                <a:gd name="T20" fmla="*/ 157 w 176"/>
                <a:gd name="T21" fmla="*/ 56 h 113"/>
                <a:gd name="T22" fmla="*/ 176 w 176"/>
                <a:gd name="T23" fmla="*/ 56 h 113"/>
                <a:gd name="T24" fmla="*/ 176 w 176"/>
                <a:gd name="T25" fmla="*/ 0 h 113"/>
                <a:gd name="T26" fmla="*/ 0 w 176"/>
                <a:gd name="T27" fmla="*/ 0 h 113"/>
                <a:gd name="T28" fmla="*/ 0 w 176"/>
                <a:gd name="T29" fmla="*/ 56 h 113"/>
                <a:gd name="T30" fmla="*/ 18 w 176"/>
                <a:gd name="T31" fmla="*/ 56 h 113"/>
                <a:gd name="T32" fmla="*/ 18 w 176"/>
                <a:gd name="T3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 h="113">
                  <a:moveTo>
                    <a:pt x="18" y="113"/>
                  </a:moveTo>
                  <a:lnTo>
                    <a:pt x="31" y="113"/>
                  </a:lnTo>
                  <a:lnTo>
                    <a:pt x="31" y="44"/>
                  </a:lnTo>
                  <a:lnTo>
                    <a:pt x="12" y="44"/>
                  </a:lnTo>
                  <a:lnTo>
                    <a:pt x="12" y="12"/>
                  </a:lnTo>
                  <a:lnTo>
                    <a:pt x="163" y="12"/>
                  </a:lnTo>
                  <a:lnTo>
                    <a:pt x="163" y="44"/>
                  </a:lnTo>
                  <a:lnTo>
                    <a:pt x="145" y="44"/>
                  </a:lnTo>
                  <a:lnTo>
                    <a:pt x="145" y="113"/>
                  </a:lnTo>
                  <a:lnTo>
                    <a:pt x="157" y="113"/>
                  </a:lnTo>
                  <a:lnTo>
                    <a:pt x="157" y="56"/>
                  </a:lnTo>
                  <a:lnTo>
                    <a:pt x="176" y="56"/>
                  </a:lnTo>
                  <a:lnTo>
                    <a:pt x="176" y="0"/>
                  </a:lnTo>
                  <a:lnTo>
                    <a:pt x="0" y="0"/>
                  </a:lnTo>
                  <a:lnTo>
                    <a:pt x="0" y="56"/>
                  </a:lnTo>
                  <a:lnTo>
                    <a:pt x="18" y="56"/>
                  </a:lnTo>
                  <a:lnTo>
                    <a:pt x="18" y="113"/>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iṣ1idê"/>
            <p:cNvSpPr/>
            <p:nvPr/>
          </p:nvSpPr>
          <p:spPr bwMode="auto">
            <a:xfrm>
              <a:off x="5870576" y="1728788"/>
              <a:ext cx="220663" cy="790575"/>
            </a:xfrm>
            <a:custGeom>
              <a:avLst/>
              <a:gdLst>
                <a:gd name="T0" fmla="*/ 20 w 22"/>
                <a:gd name="T1" fmla="*/ 68 h 79"/>
                <a:gd name="T2" fmla="*/ 11 w 22"/>
                <a:gd name="T3" fmla="*/ 77 h 79"/>
                <a:gd name="T4" fmla="*/ 2 w 22"/>
                <a:gd name="T5" fmla="*/ 68 h 79"/>
                <a:gd name="T6" fmla="*/ 2 w 22"/>
                <a:gd name="T7" fmla="*/ 0 h 79"/>
                <a:gd name="T8" fmla="*/ 0 w 22"/>
                <a:gd name="T9" fmla="*/ 0 h 79"/>
                <a:gd name="T10" fmla="*/ 0 w 22"/>
                <a:gd name="T11" fmla="*/ 68 h 79"/>
                <a:gd name="T12" fmla="*/ 11 w 22"/>
                <a:gd name="T13" fmla="*/ 79 h 79"/>
                <a:gd name="T14" fmla="*/ 22 w 22"/>
                <a:gd name="T15" fmla="*/ 68 h 79"/>
                <a:gd name="T16" fmla="*/ 22 w 22"/>
                <a:gd name="T17" fmla="*/ 0 h 79"/>
                <a:gd name="T18" fmla="*/ 20 w 22"/>
                <a:gd name="T19" fmla="*/ 0 h 79"/>
                <a:gd name="T20" fmla="*/ 20 w 22"/>
                <a:gd name="T21" fmla="*/ 6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79">
                  <a:moveTo>
                    <a:pt x="20" y="68"/>
                  </a:moveTo>
                  <a:cubicBezTo>
                    <a:pt x="20" y="73"/>
                    <a:pt x="16" y="77"/>
                    <a:pt x="11" y="77"/>
                  </a:cubicBezTo>
                  <a:cubicBezTo>
                    <a:pt x="6" y="77"/>
                    <a:pt x="2" y="73"/>
                    <a:pt x="2" y="68"/>
                  </a:cubicBezTo>
                  <a:cubicBezTo>
                    <a:pt x="2" y="0"/>
                    <a:pt x="2" y="0"/>
                    <a:pt x="2" y="0"/>
                  </a:cubicBezTo>
                  <a:cubicBezTo>
                    <a:pt x="0" y="0"/>
                    <a:pt x="0" y="0"/>
                    <a:pt x="0" y="0"/>
                  </a:cubicBezTo>
                  <a:cubicBezTo>
                    <a:pt x="0" y="68"/>
                    <a:pt x="0" y="68"/>
                    <a:pt x="0" y="68"/>
                  </a:cubicBezTo>
                  <a:cubicBezTo>
                    <a:pt x="0" y="74"/>
                    <a:pt x="5" y="79"/>
                    <a:pt x="11" y="79"/>
                  </a:cubicBezTo>
                  <a:cubicBezTo>
                    <a:pt x="17" y="79"/>
                    <a:pt x="22" y="74"/>
                    <a:pt x="22" y="68"/>
                  </a:cubicBezTo>
                  <a:cubicBezTo>
                    <a:pt x="22" y="0"/>
                    <a:pt x="22" y="0"/>
                    <a:pt x="22" y="0"/>
                  </a:cubicBezTo>
                  <a:cubicBezTo>
                    <a:pt x="20" y="0"/>
                    <a:pt x="20" y="0"/>
                    <a:pt x="20" y="0"/>
                  </a:cubicBezTo>
                  <a:lnTo>
                    <a:pt x="20" y="68"/>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íS1iḋe"/>
            <p:cNvSpPr/>
            <p:nvPr/>
          </p:nvSpPr>
          <p:spPr bwMode="auto">
            <a:xfrm>
              <a:off x="5840413" y="1409700"/>
              <a:ext cx="280988" cy="179388"/>
            </a:xfrm>
            <a:custGeom>
              <a:avLst/>
              <a:gdLst>
                <a:gd name="T0" fmla="*/ 19 w 177"/>
                <a:gd name="T1" fmla="*/ 113 h 113"/>
                <a:gd name="T2" fmla="*/ 32 w 177"/>
                <a:gd name="T3" fmla="*/ 113 h 113"/>
                <a:gd name="T4" fmla="*/ 32 w 177"/>
                <a:gd name="T5" fmla="*/ 44 h 113"/>
                <a:gd name="T6" fmla="*/ 13 w 177"/>
                <a:gd name="T7" fmla="*/ 44 h 113"/>
                <a:gd name="T8" fmla="*/ 13 w 177"/>
                <a:gd name="T9" fmla="*/ 12 h 113"/>
                <a:gd name="T10" fmla="*/ 164 w 177"/>
                <a:gd name="T11" fmla="*/ 12 h 113"/>
                <a:gd name="T12" fmla="*/ 164 w 177"/>
                <a:gd name="T13" fmla="*/ 44 h 113"/>
                <a:gd name="T14" fmla="*/ 145 w 177"/>
                <a:gd name="T15" fmla="*/ 44 h 113"/>
                <a:gd name="T16" fmla="*/ 145 w 177"/>
                <a:gd name="T17" fmla="*/ 113 h 113"/>
                <a:gd name="T18" fmla="*/ 158 w 177"/>
                <a:gd name="T19" fmla="*/ 113 h 113"/>
                <a:gd name="T20" fmla="*/ 158 w 177"/>
                <a:gd name="T21" fmla="*/ 56 h 113"/>
                <a:gd name="T22" fmla="*/ 177 w 177"/>
                <a:gd name="T23" fmla="*/ 56 h 113"/>
                <a:gd name="T24" fmla="*/ 177 w 177"/>
                <a:gd name="T25" fmla="*/ 0 h 113"/>
                <a:gd name="T26" fmla="*/ 0 w 177"/>
                <a:gd name="T27" fmla="*/ 0 h 113"/>
                <a:gd name="T28" fmla="*/ 0 w 177"/>
                <a:gd name="T29" fmla="*/ 56 h 113"/>
                <a:gd name="T30" fmla="*/ 19 w 177"/>
                <a:gd name="T31" fmla="*/ 56 h 113"/>
                <a:gd name="T32" fmla="*/ 19 w 177"/>
                <a:gd name="T3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 h="113">
                  <a:moveTo>
                    <a:pt x="19" y="113"/>
                  </a:moveTo>
                  <a:lnTo>
                    <a:pt x="32" y="113"/>
                  </a:lnTo>
                  <a:lnTo>
                    <a:pt x="32" y="44"/>
                  </a:lnTo>
                  <a:lnTo>
                    <a:pt x="13" y="44"/>
                  </a:lnTo>
                  <a:lnTo>
                    <a:pt x="13" y="12"/>
                  </a:lnTo>
                  <a:lnTo>
                    <a:pt x="164" y="12"/>
                  </a:lnTo>
                  <a:lnTo>
                    <a:pt x="164" y="44"/>
                  </a:lnTo>
                  <a:lnTo>
                    <a:pt x="145" y="44"/>
                  </a:lnTo>
                  <a:lnTo>
                    <a:pt x="145" y="113"/>
                  </a:lnTo>
                  <a:lnTo>
                    <a:pt x="158" y="113"/>
                  </a:lnTo>
                  <a:lnTo>
                    <a:pt x="158" y="56"/>
                  </a:lnTo>
                  <a:lnTo>
                    <a:pt x="177" y="56"/>
                  </a:lnTo>
                  <a:lnTo>
                    <a:pt x="177" y="0"/>
                  </a:lnTo>
                  <a:lnTo>
                    <a:pt x="0" y="0"/>
                  </a:lnTo>
                  <a:lnTo>
                    <a:pt x="0" y="56"/>
                  </a:lnTo>
                  <a:lnTo>
                    <a:pt x="19" y="56"/>
                  </a:lnTo>
                  <a:lnTo>
                    <a:pt x="19" y="113"/>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ïṣḻíḑe"/>
            <p:cNvSpPr/>
            <p:nvPr/>
          </p:nvSpPr>
          <p:spPr bwMode="auto">
            <a:xfrm>
              <a:off x="6149976" y="1409700"/>
              <a:ext cx="280988" cy="179388"/>
            </a:xfrm>
            <a:custGeom>
              <a:avLst/>
              <a:gdLst>
                <a:gd name="T0" fmla="*/ 19 w 177"/>
                <a:gd name="T1" fmla="*/ 113 h 113"/>
                <a:gd name="T2" fmla="*/ 32 w 177"/>
                <a:gd name="T3" fmla="*/ 113 h 113"/>
                <a:gd name="T4" fmla="*/ 32 w 177"/>
                <a:gd name="T5" fmla="*/ 44 h 113"/>
                <a:gd name="T6" fmla="*/ 13 w 177"/>
                <a:gd name="T7" fmla="*/ 44 h 113"/>
                <a:gd name="T8" fmla="*/ 13 w 177"/>
                <a:gd name="T9" fmla="*/ 12 h 113"/>
                <a:gd name="T10" fmla="*/ 164 w 177"/>
                <a:gd name="T11" fmla="*/ 12 h 113"/>
                <a:gd name="T12" fmla="*/ 164 w 177"/>
                <a:gd name="T13" fmla="*/ 44 h 113"/>
                <a:gd name="T14" fmla="*/ 145 w 177"/>
                <a:gd name="T15" fmla="*/ 44 h 113"/>
                <a:gd name="T16" fmla="*/ 145 w 177"/>
                <a:gd name="T17" fmla="*/ 113 h 113"/>
                <a:gd name="T18" fmla="*/ 158 w 177"/>
                <a:gd name="T19" fmla="*/ 113 h 113"/>
                <a:gd name="T20" fmla="*/ 158 w 177"/>
                <a:gd name="T21" fmla="*/ 56 h 113"/>
                <a:gd name="T22" fmla="*/ 177 w 177"/>
                <a:gd name="T23" fmla="*/ 56 h 113"/>
                <a:gd name="T24" fmla="*/ 177 w 177"/>
                <a:gd name="T25" fmla="*/ 0 h 113"/>
                <a:gd name="T26" fmla="*/ 0 w 177"/>
                <a:gd name="T27" fmla="*/ 0 h 113"/>
                <a:gd name="T28" fmla="*/ 0 w 177"/>
                <a:gd name="T29" fmla="*/ 56 h 113"/>
                <a:gd name="T30" fmla="*/ 19 w 177"/>
                <a:gd name="T31" fmla="*/ 56 h 113"/>
                <a:gd name="T32" fmla="*/ 19 w 177"/>
                <a:gd name="T3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 h="113">
                  <a:moveTo>
                    <a:pt x="19" y="113"/>
                  </a:moveTo>
                  <a:lnTo>
                    <a:pt x="32" y="113"/>
                  </a:lnTo>
                  <a:lnTo>
                    <a:pt x="32" y="44"/>
                  </a:lnTo>
                  <a:lnTo>
                    <a:pt x="13" y="44"/>
                  </a:lnTo>
                  <a:lnTo>
                    <a:pt x="13" y="12"/>
                  </a:lnTo>
                  <a:lnTo>
                    <a:pt x="164" y="12"/>
                  </a:lnTo>
                  <a:lnTo>
                    <a:pt x="164" y="44"/>
                  </a:lnTo>
                  <a:lnTo>
                    <a:pt x="145" y="44"/>
                  </a:lnTo>
                  <a:lnTo>
                    <a:pt x="145" y="113"/>
                  </a:lnTo>
                  <a:lnTo>
                    <a:pt x="158" y="113"/>
                  </a:lnTo>
                  <a:lnTo>
                    <a:pt x="158" y="56"/>
                  </a:lnTo>
                  <a:lnTo>
                    <a:pt x="177" y="56"/>
                  </a:lnTo>
                  <a:lnTo>
                    <a:pt x="177" y="0"/>
                  </a:lnTo>
                  <a:lnTo>
                    <a:pt x="0" y="0"/>
                  </a:lnTo>
                  <a:lnTo>
                    <a:pt x="0" y="56"/>
                  </a:lnTo>
                  <a:lnTo>
                    <a:pt x="19" y="56"/>
                  </a:lnTo>
                  <a:lnTo>
                    <a:pt x="19" y="113"/>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ïṧľîḓe"/>
            <p:cNvSpPr/>
            <p:nvPr/>
          </p:nvSpPr>
          <p:spPr bwMode="auto">
            <a:xfrm>
              <a:off x="6180138" y="1728788"/>
              <a:ext cx="220663" cy="790575"/>
            </a:xfrm>
            <a:custGeom>
              <a:avLst/>
              <a:gdLst>
                <a:gd name="T0" fmla="*/ 20 w 22"/>
                <a:gd name="T1" fmla="*/ 68 h 79"/>
                <a:gd name="T2" fmla="*/ 11 w 22"/>
                <a:gd name="T3" fmla="*/ 77 h 79"/>
                <a:gd name="T4" fmla="*/ 2 w 22"/>
                <a:gd name="T5" fmla="*/ 68 h 79"/>
                <a:gd name="T6" fmla="*/ 2 w 22"/>
                <a:gd name="T7" fmla="*/ 0 h 79"/>
                <a:gd name="T8" fmla="*/ 0 w 22"/>
                <a:gd name="T9" fmla="*/ 0 h 79"/>
                <a:gd name="T10" fmla="*/ 0 w 22"/>
                <a:gd name="T11" fmla="*/ 68 h 79"/>
                <a:gd name="T12" fmla="*/ 11 w 22"/>
                <a:gd name="T13" fmla="*/ 79 h 79"/>
                <a:gd name="T14" fmla="*/ 22 w 22"/>
                <a:gd name="T15" fmla="*/ 68 h 79"/>
                <a:gd name="T16" fmla="*/ 22 w 22"/>
                <a:gd name="T17" fmla="*/ 0 h 79"/>
                <a:gd name="T18" fmla="*/ 20 w 22"/>
                <a:gd name="T19" fmla="*/ 0 h 79"/>
                <a:gd name="T20" fmla="*/ 20 w 22"/>
                <a:gd name="T21" fmla="*/ 6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79">
                  <a:moveTo>
                    <a:pt x="20" y="68"/>
                  </a:moveTo>
                  <a:cubicBezTo>
                    <a:pt x="20" y="73"/>
                    <a:pt x="16" y="77"/>
                    <a:pt x="11" y="77"/>
                  </a:cubicBezTo>
                  <a:cubicBezTo>
                    <a:pt x="6" y="77"/>
                    <a:pt x="2" y="73"/>
                    <a:pt x="2" y="68"/>
                  </a:cubicBezTo>
                  <a:cubicBezTo>
                    <a:pt x="2" y="0"/>
                    <a:pt x="2" y="0"/>
                    <a:pt x="2" y="0"/>
                  </a:cubicBezTo>
                  <a:cubicBezTo>
                    <a:pt x="0" y="0"/>
                    <a:pt x="0" y="0"/>
                    <a:pt x="0" y="0"/>
                  </a:cubicBezTo>
                  <a:cubicBezTo>
                    <a:pt x="0" y="68"/>
                    <a:pt x="0" y="68"/>
                    <a:pt x="0" y="68"/>
                  </a:cubicBezTo>
                  <a:cubicBezTo>
                    <a:pt x="0" y="74"/>
                    <a:pt x="5" y="79"/>
                    <a:pt x="11" y="79"/>
                  </a:cubicBezTo>
                  <a:cubicBezTo>
                    <a:pt x="17" y="79"/>
                    <a:pt x="22" y="74"/>
                    <a:pt x="22" y="68"/>
                  </a:cubicBezTo>
                  <a:cubicBezTo>
                    <a:pt x="22" y="0"/>
                    <a:pt x="22" y="0"/>
                    <a:pt x="22" y="0"/>
                  </a:cubicBezTo>
                  <a:cubicBezTo>
                    <a:pt x="20" y="0"/>
                    <a:pt x="20" y="0"/>
                    <a:pt x="20" y="0"/>
                  </a:cubicBezTo>
                  <a:lnTo>
                    <a:pt x="20" y="68"/>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iṡḷidé"/>
            <p:cNvSpPr/>
            <p:nvPr/>
          </p:nvSpPr>
          <p:spPr bwMode="auto">
            <a:xfrm>
              <a:off x="5280026" y="1809750"/>
              <a:ext cx="160338" cy="679450"/>
            </a:xfrm>
            <a:custGeom>
              <a:avLst/>
              <a:gdLst>
                <a:gd name="T0" fmla="*/ 8 w 16"/>
                <a:gd name="T1" fmla="*/ 68 h 68"/>
                <a:gd name="T2" fmla="*/ 16 w 16"/>
                <a:gd name="T3" fmla="*/ 60 h 68"/>
                <a:gd name="T4" fmla="*/ 16 w 16"/>
                <a:gd name="T5" fmla="*/ 0 h 68"/>
                <a:gd name="T6" fmla="*/ 0 w 16"/>
                <a:gd name="T7" fmla="*/ 0 h 68"/>
                <a:gd name="T8" fmla="*/ 0 w 16"/>
                <a:gd name="T9" fmla="*/ 60 h 68"/>
                <a:gd name="T10" fmla="*/ 8 w 16"/>
                <a:gd name="T11" fmla="*/ 68 h 68"/>
              </a:gdLst>
              <a:ahLst/>
              <a:cxnLst>
                <a:cxn ang="0">
                  <a:pos x="T0" y="T1"/>
                </a:cxn>
                <a:cxn ang="0">
                  <a:pos x="T2" y="T3"/>
                </a:cxn>
                <a:cxn ang="0">
                  <a:pos x="T4" y="T5"/>
                </a:cxn>
                <a:cxn ang="0">
                  <a:pos x="T6" y="T7"/>
                </a:cxn>
                <a:cxn ang="0">
                  <a:pos x="T8" y="T9"/>
                </a:cxn>
                <a:cxn ang="0">
                  <a:pos x="T10" y="T11"/>
                </a:cxn>
              </a:cxnLst>
              <a:rect l="0" t="0" r="r" b="b"/>
              <a:pathLst>
                <a:path w="16" h="68">
                  <a:moveTo>
                    <a:pt x="8" y="68"/>
                  </a:moveTo>
                  <a:cubicBezTo>
                    <a:pt x="13" y="68"/>
                    <a:pt x="16" y="64"/>
                    <a:pt x="16" y="60"/>
                  </a:cubicBezTo>
                  <a:cubicBezTo>
                    <a:pt x="16" y="0"/>
                    <a:pt x="16" y="0"/>
                    <a:pt x="16" y="0"/>
                  </a:cubicBezTo>
                  <a:cubicBezTo>
                    <a:pt x="0" y="0"/>
                    <a:pt x="0" y="0"/>
                    <a:pt x="0" y="0"/>
                  </a:cubicBezTo>
                  <a:cubicBezTo>
                    <a:pt x="0" y="60"/>
                    <a:pt x="0" y="60"/>
                    <a:pt x="0" y="60"/>
                  </a:cubicBezTo>
                  <a:cubicBezTo>
                    <a:pt x="0" y="64"/>
                    <a:pt x="4" y="68"/>
                    <a:pt x="8" y="68"/>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îšľíďê"/>
            <p:cNvSpPr/>
            <p:nvPr/>
          </p:nvSpPr>
          <p:spPr bwMode="auto">
            <a:xfrm>
              <a:off x="5589588" y="2109788"/>
              <a:ext cx="160338" cy="379413"/>
            </a:xfrm>
            <a:custGeom>
              <a:avLst/>
              <a:gdLst>
                <a:gd name="T0" fmla="*/ 8 w 16"/>
                <a:gd name="T1" fmla="*/ 38 h 38"/>
                <a:gd name="T2" fmla="*/ 16 w 16"/>
                <a:gd name="T3" fmla="*/ 30 h 38"/>
                <a:gd name="T4" fmla="*/ 16 w 16"/>
                <a:gd name="T5" fmla="*/ 0 h 38"/>
                <a:gd name="T6" fmla="*/ 0 w 16"/>
                <a:gd name="T7" fmla="*/ 0 h 38"/>
                <a:gd name="T8" fmla="*/ 0 w 16"/>
                <a:gd name="T9" fmla="*/ 30 h 38"/>
                <a:gd name="T10" fmla="*/ 8 w 16"/>
                <a:gd name="T11" fmla="*/ 38 h 38"/>
              </a:gdLst>
              <a:ahLst/>
              <a:cxnLst>
                <a:cxn ang="0">
                  <a:pos x="T0" y="T1"/>
                </a:cxn>
                <a:cxn ang="0">
                  <a:pos x="T2" y="T3"/>
                </a:cxn>
                <a:cxn ang="0">
                  <a:pos x="T4" y="T5"/>
                </a:cxn>
                <a:cxn ang="0">
                  <a:pos x="T6" y="T7"/>
                </a:cxn>
                <a:cxn ang="0">
                  <a:pos x="T8" y="T9"/>
                </a:cxn>
                <a:cxn ang="0">
                  <a:pos x="T10" y="T11"/>
                </a:cxn>
              </a:cxnLst>
              <a:rect l="0" t="0" r="r" b="b"/>
              <a:pathLst>
                <a:path w="16" h="38">
                  <a:moveTo>
                    <a:pt x="8" y="38"/>
                  </a:moveTo>
                  <a:cubicBezTo>
                    <a:pt x="12" y="38"/>
                    <a:pt x="16" y="34"/>
                    <a:pt x="16" y="30"/>
                  </a:cubicBezTo>
                  <a:cubicBezTo>
                    <a:pt x="16" y="0"/>
                    <a:pt x="16" y="0"/>
                    <a:pt x="16" y="0"/>
                  </a:cubicBezTo>
                  <a:cubicBezTo>
                    <a:pt x="0" y="0"/>
                    <a:pt x="0" y="0"/>
                    <a:pt x="0" y="0"/>
                  </a:cubicBezTo>
                  <a:cubicBezTo>
                    <a:pt x="0" y="30"/>
                    <a:pt x="0" y="30"/>
                    <a:pt x="0" y="30"/>
                  </a:cubicBezTo>
                  <a:cubicBezTo>
                    <a:pt x="0" y="34"/>
                    <a:pt x="4" y="38"/>
                    <a:pt x="8" y="38"/>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îşľide"/>
            <p:cNvSpPr/>
            <p:nvPr/>
          </p:nvSpPr>
          <p:spPr bwMode="auto">
            <a:xfrm>
              <a:off x="5900738" y="1879600"/>
              <a:ext cx="160338" cy="609600"/>
            </a:xfrm>
            <a:custGeom>
              <a:avLst/>
              <a:gdLst>
                <a:gd name="T0" fmla="*/ 8 w 16"/>
                <a:gd name="T1" fmla="*/ 61 h 61"/>
                <a:gd name="T2" fmla="*/ 16 w 16"/>
                <a:gd name="T3" fmla="*/ 53 h 61"/>
                <a:gd name="T4" fmla="*/ 16 w 16"/>
                <a:gd name="T5" fmla="*/ 0 h 61"/>
                <a:gd name="T6" fmla="*/ 0 w 16"/>
                <a:gd name="T7" fmla="*/ 0 h 61"/>
                <a:gd name="T8" fmla="*/ 0 w 16"/>
                <a:gd name="T9" fmla="*/ 53 h 61"/>
                <a:gd name="T10" fmla="*/ 8 w 16"/>
                <a:gd name="T11" fmla="*/ 61 h 61"/>
              </a:gdLst>
              <a:ahLst/>
              <a:cxnLst>
                <a:cxn ang="0">
                  <a:pos x="T0" y="T1"/>
                </a:cxn>
                <a:cxn ang="0">
                  <a:pos x="T2" y="T3"/>
                </a:cxn>
                <a:cxn ang="0">
                  <a:pos x="T4" y="T5"/>
                </a:cxn>
                <a:cxn ang="0">
                  <a:pos x="T6" y="T7"/>
                </a:cxn>
                <a:cxn ang="0">
                  <a:pos x="T8" y="T9"/>
                </a:cxn>
                <a:cxn ang="0">
                  <a:pos x="T10" y="T11"/>
                </a:cxn>
              </a:cxnLst>
              <a:rect l="0" t="0" r="r" b="b"/>
              <a:pathLst>
                <a:path w="16" h="61">
                  <a:moveTo>
                    <a:pt x="8" y="61"/>
                  </a:moveTo>
                  <a:cubicBezTo>
                    <a:pt x="12" y="61"/>
                    <a:pt x="16" y="57"/>
                    <a:pt x="16" y="53"/>
                  </a:cubicBezTo>
                  <a:cubicBezTo>
                    <a:pt x="16" y="0"/>
                    <a:pt x="16" y="0"/>
                    <a:pt x="16" y="0"/>
                  </a:cubicBezTo>
                  <a:cubicBezTo>
                    <a:pt x="0" y="0"/>
                    <a:pt x="0" y="0"/>
                    <a:pt x="0" y="0"/>
                  </a:cubicBezTo>
                  <a:cubicBezTo>
                    <a:pt x="0" y="53"/>
                    <a:pt x="0" y="53"/>
                    <a:pt x="0" y="53"/>
                  </a:cubicBezTo>
                  <a:cubicBezTo>
                    <a:pt x="0" y="57"/>
                    <a:pt x="3" y="61"/>
                    <a:pt x="8" y="61"/>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i$1îďê"/>
            <p:cNvSpPr/>
            <p:nvPr/>
          </p:nvSpPr>
          <p:spPr bwMode="auto">
            <a:xfrm>
              <a:off x="6210301" y="1979613"/>
              <a:ext cx="160338" cy="509588"/>
            </a:xfrm>
            <a:custGeom>
              <a:avLst/>
              <a:gdLst>
                <a:gd name="T0" fmla="*/ 8 w 16"/>
                <a:gd name="T1" fmla="*/ 51 h 51"/>
                <a:gd name="T2" fmla="*/ 16 w 16"/>
                <a:gd name="T3" fmla="*/ 43 h 51"/>
                <a:gd name="T4" fmla="*/ 16 w 16"/>
                <a:gd name="T5" fmla="*/ 0 h 51"/>
                <a:gd name="T6" fmla="*/ 0 w 16"/>
                <a:gd name="T7" fmla="*/ 0 h 51"/>
                <a:gd name="T8" fmla="*/ 0 w 16"/>
                <a:gd name="T9" fmla="*/ 43 h 51"/>
                <a:gd name="T10" fmla="*/ 8 w 16"/>
                <a:gd name="T11" fmla="*/ 51 h 51"/>
              </a:gdLst>
              <a:ahLst/>
              <a:cxnLst>
                <a:cxn ang="0">
                  <a:pos x="T0" y="T1"/>
                </a:cxn>
                <a:cxn ang="0">
                  <a:pos x="T2" y="T3"/>
                </a:cxn>
                <a:cxn ang="0">
                  <a:pos x="T4" y="T5"/>
                </a:cxn>
                <a:cxn ang="0">
                  <a:pos x="T6" y="T7"/>
                </a:cxn>
                <a:cxn ang="0">
                  <a:pos x="T8" y="T9"/>
                </a:cxn>
                <a:cxn ang="0">
                  <a:pos x="T10" y="T11"/>
                </a:cxn>
              </a:cxnLst>
              <a:rect l="0" t="0" r="r" b="b"/>
              <a:pathLst>
                <a:path w="16" h="51">
                  <a:moveTo>
                    <a:pt x="8" y="51"/>
                  </a:moveTo>
                  <a:cubicBezTo>
                    <a:pt x="12" y="51"/>
                    <a:pt x="16" y="47"/>
                    <a:pt x="16" y="43"/>
                  </a:cubicBezTo>
                  <a:cubicBezTo>
                    <a:pt x="16" y="0"/>
                    <a:pt x="16" y="0"/>
                    <a:pt x="16" y="0"/>
                  </a:cubicBezTo>
                  <a:cubicBezTo>
                    <a:pt x="0" y="0"/>
                    <a:pt x="0" y="0"/>
                    <a:pt x="0" y="0"/>
                  </a:cubicBezTo>
                  <a:cubicBezTo>
                    <a:pt x="0" y="43"/>
                    <a:pt x="0" y="43"/>
                    <a:pt x="0" y="43"/>
                  </a:cubicBezTo>
                  <a:cubicBezTo>
                    <a:pt x="0" y="47"/>
                    <a:pt x="3" y="51"/>
                    <a:pt x="8" y="51"/>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íSļíḑé"/>
            <p:cNvSpPr/>
            <p:nvPr/>
          </p:nvSpPr>
          <p:spPr bwMode="auto">
            <a:xfrm>
              <a:off x="4999038" y="1619250"/>
              <a:ext cx="1652588" cy="1009650"/>
            </a:xfrm>
            <a:custGeom>
              <a:avLst/>
              <a:gdLst>
                <a:gd name="T0" fmla="*/ 1003 w 1041"/>
                <a:gd name="T1" fmla="*/ 63 h 636"/>
                <a:gd name="T2" fmla="*/ 1003 w 1041"/>
                <a:gd name="T3" fmla="*/ 50 h 636"/>
                <a:gd name="T4" fmla="*/ 1041 w 1041"/>
                <a:gd name="T5" fmla="*/ 50 h 636"/>
                <a:gd name="T6" fmla="*/ 1041 w 1041"/>
                <a:gd name="T7" fmla="*/ 0 h 636"/>
                <a:gd name="T8" fmla="*/ 0 w 1041"/>
                <a:gd name="T9" fmla="*/ 0 h 636"/>
                <a:gd name="T10" fmla="*/ 0 w 1041"/>
                <a:gd name="T11" fmla="*/ 50 h 636"/>
                <a:gd name="T12" fmla="*/ 38 w 1041"/>
                <a:gd name="T13" fmla="*/ 50 h 636"/>
                <a:gd name="T14" fmla="*/ 38 w 1041"/>
                <a:gd name="T15" fmla="*/ 63 h 636"/>
                <a:gd name="T16" fmla="*/ 63 w 1041"/>
                <a:gd name="T17" fmla="*/ 63 h 636"/>
                <a:gd name="T18" fmla="*/ 63 w 1041"/>
                <a:gd name="T19" fmla="*/ 592 h 636"/>
                <a:gd name="T20" fmla="*/ 38 w 1041"/>
                <a:gd name="T21" fmla="*/ 592 h 636"/>
                <a:gd name="T22" fmla="*/ 38 w 1041"/>
                <a:gd name="T23" fmla="*/ 605 h 636"/>
                <a:gd name="T24" fmla="*/ 0 w 1041"/>
                <a:gd name="T25" fmla="*/ 605 h 636"/>
                <a:gd name="T26" fmla="*/ 0 w 1041"/>
                <a:gd name="T27" fmla="*/ 636 h 636"/>
                <a:gd name="T28" fmla="*/ 1041 w 1041"/>
                <a:gd name="T29" fmla="*/ 636 h 636"/>
                <a:gd name="T30" fmla="*/ 1041 w 1041"/>
                <a:gd name="T31" fmla="*/ 605 h 636"/>
                <a:gd name="T32" fmla="*/ 1003 w 1041"/>
                <a:gd name="T33" fmla="*/ 605 h 636"/>
                <a:gd name="T34" fmla="*/ 1003 w 1041"/>
                <a:gd name="T35" fmla="*/ 592 h 636"/>
                <a:gd name="T36" fmla="*/ 978 w 1041"/>
                <a:gd name="T37" fmla="*/ 592 h 636"/>
                <a:gd name="T38" fmla="*/ 978 w 1041"/>
                <a:gd name="T39" fmla="*/ 63 h 636"/>
                <a:gd name="T40" fmla="*/ 1003 w 1041"/>
                <a:gd name="T41" fmla="*/ 63 h 636"/>
                <a:gd name="T42" fmla="*/ 946 w 1041"/>
                <a:gd name="T43" fmla="*/ 592 h 636"/>
                <a:gd name="T44" fmla="*/ 921 w 1041"/>
                <a:gd name="T45" fmla="*/ 592 h 636"/>
                <a:gd name="T46" fmla="*/ 921 w 1041"/>
                <a:gd name="T47" fmla="*/ 605 h 636"/>
                <a:gd name="T48" fmla="*/ 120 w 1041"/>
                <a:gd name="T49" fmla="*/ 605 h 636"/>
                <a:gd name="T50" fmla="*/ 120 w 1041"/>
                <a:gd name="T51" fmla="*/ 592 h 636"/>
                <a:gd name="T52" fmla="*/ 95 w 1041"/>
                <a:gd name="T53" fmla="*/ 592 h 636"/>
                <a:gd name="T54" fmla="*/ 95 w 1041"/>
                <a:gd name="T55" fmla="*/ 63 h 636"/>
                <a:gd name="T56" fmla="*/ 120 w 1041"/>
                <a:gd name="T57" fmla="*/ 63 h 636"/>
                <a:gd name="T58" fmla="*/ 120 w 1041"/>
                <a:gd name="T59" fmla="*/ 50 h 636"/>
                <a:gd name="T60" fmla="*/ 921 w 1041"/>
                <a:gd name="T61" fmla="*/ 50 h 636"/>
                <a:gd name="T62" fmla="*/ 921 w 1041"/>
                <a:gd name="T63" fmla="*/ 63 h 636"/>
                <a:gd name="T64" fmla="*/ 946 w 1041"/>
                <a:gd name="T65" fmla="*/ 63 h 636"/>
                <a:gd name="T66" fmla="*/ 946 w 1041"/>
                <a:gd name="T67" fmla="*/ 592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1" h="636">
                  <a:moveTo>
                    <a:pt x="1003" y="63"/>
                  </a:moveTo>
                  <a:lnTo>
                    <a:pt x="1003" y="50"/>
                  </a:lnTo>
                  <a:lnTo>
                    <a:pt x="1041" y="50"/>
                  </a:lnTo>
                  <a:lnTo>
                    <a:pt x="1041" y="0"/>
                  </a:lnTo>
                  <a:lnTo>
                    <a:pt x="0" y="0"/>
                  </a:lnTo>
                  <a:lnTo>
                    <a:pt x="0" y="50"/>
                  </a:lnTo>
                  <a:lnTo>
                    <a:pt x="38" y="50"/>
                  </a:lnTo>
                  <a:lnTo>
                    <a:pt x="38" y="63"/>
                  </a:lnTo>
                  <a:lnTo>
                    <a:pt x="63" y="63"/>
                  </a:lnTo>
                  <a:lnTo>
                    <a:pt x="63" y="592"/>
                  </a:lnTo>
                  <a:lnTo>
                    <a:pt x="38" y="592"/>
                  </a:lnTo>
                  <a:lnTo>
                    <a:pt x="38" y="605"/>
                  </a:lnTo>
                  <a:lnTo>
                    <a:pt x="0" y="605"/>
                  </a:lnTo>
                  <a:lnTo>
                    <a:pt x="0" y="636"/>
                  </a:lnTo>
                  <a:lnTo>
                    <a:pt x="1041" y="636"/>
                  </a:lnTo>
                  <a:lnTo>
                    <a:pt x="1041" y="605"/>
                  </a:lnTo>
                  <a:lnTo>
                    <a:pt x="1003" y="605"/>
                  </a:lnTo>
                  <a:lnTo>
                    <a:pt x="1003" y="592"/>
                  </a:lnTo>
                  <a:lnTo>
                    <a:pt x="978" y="592"/>
                  </a:lnTo>
                  <a:lnTo>
                    <a:pt x="978" y="63"/>
                  </a:lnTo>
                  <a:lnTo>
                    <a:pt x="1003" y="63"/>
                  </a:lnTo>
                  <a:close/>
                  <a:moveTo>
                    <a:pt x="946" y="592"/>
                  </a:moveTo>
                  <a:lnTo>
                    <a:pt x="921" y="592"/>
                  </a:lnTo>
                  <a:lnTo>
                    <a:pt x="921" y="605"/>
                  </a:lnTo>
                  <a:lnTo>
                    <a:pt x="120" y="605"/>
                  </a:lnTo>
                  <a:lnTo>
                    <a:pt x="120" y="592"/>
                  </a:lnTo>
                  <a:lnTo>
                    <a:pt x="95" y="592"/>
                  </a:lnTo>
                  <a:lnTo>
                    <a:pt x="95" y="63"/>
                  </a:lnTo>
                  <a:lnTo>
                    <a:pt x="120" y="63"/>
                  </a:lnTo>
                  <a:lnTo>
                    <a:pt x="120" y="50"/>
                  </a:lnTo>
                  <a:lnTo>
                    <a:pt x="921" y="50"/>
                  </a:lnTo>
                  <a:lnTo>
                    <a:pt x="921" y="63"/>
                  </a:lnTo>
                  <a:lnTo>
                    <a:pt x="946" y="63"/>
                  </a:lnTo>
                  <a:lnTo>
                    <a:pt x="946" y="592"/>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íṥḻidé"/>
            <p:cNvSpPr/>
            <p:nvPr/>
          </p:nvSpPr>
          <p:spPr bwMode="auto">
            <a:xfrm>
              <a:off x="4198938" y="2259013"/>
              <a:ext cx="2613025" cy="2998788"/>
            </a:xfrm>
            <a:custGeom>
              <a:avLst/>
              <a:gdLst>
                <a:gd name="T0" fmla="*/ 1646 w 1646"/>
                <a:gd name="T1" fmla="*/ 1499 h 1889"/>
                <a:gd name="T2" fmla="*/ 517 w 1646"/>
                <a:gd name="T3" fmla="*/ 1889 h 1889"/>
                <a:gd name="T4" fmla="*/ 0 w 1646"/>
                <a:gd name="T5" fmla="*/ 384 h 1889"/>
                <a:gd name="T6" fmla="*/ 1129 w 1646"/>
                <a:gd name="T7" fmla="*/ 0 h 1889"/>
                <a:gd name="T8" fmla="*/ 1646 w 1646"/>
                <a:gd name="T9" fmla="*/ 1499 h 1889"/>
              </a:gdLst>
              <a:ahLst/>
              <a:cxnLst>
                <a:cxn ang="0">
                  <a:pos x="T0" y="T1"/>
                </a:cxn>
                <a:cxn ang="0">
                  <a:pos x="T2" y="T3"/>
                </a:cxn>
                <a:cxn ang="0">
                  <a:pos x="T4" y="T5"/>
                </a:cxn>
                <a:cxn ang="0">
                  <a:pos x="T6" y="T7"/>
                </a:cxn>
                <a:cxn ang="0">
                  <a:pos x="T8" y="T9"/>
                </a:cxn>
              </a:cxnLst>
              <a:rect l="0" t="0" r="r" b="b"/>
              <a:pathLst>
                <a:path w="1646" h="1889">
                  <a:moveTo>
                    <a:pt x="1646" y="1499"/>
                  </a:moveTo>
                  <a:lnTo>
                    <a:pt x="517" y="1889"/>
                  </a:lnTo>
                  <a:lnTo>
                    <a:pt x="0" y="384"/>
                  </a:lnTo>
                  <a:lnTo>
                    <a:pt x="1129" y="0"/>
                  </a:lnTo>
                  <a:lnTo>
                    <a:pt x="1646" y="1499"/>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íṩḻíḋè"/>
            <p:cNvSpPr/>
            <p:nvPr/>
          </p:nvSpPr>
          <p:spPr bwMode="auto">
            <a:xfrm>
              <a:off x="4338638" y="2508250"/>
              <a:ext cx="2343150" cy="2619375"/>
            </a:xfrm>
            <a:custGeom>
              <a:avLst/>
              <a:gdLst>
                <a:gd name="T0" fmla="*/ 832 w 1476"/>
                <a:gd name="T1" fmla="*/ 0 h 1650"/>
                <a:gd name="T2" fmla="*/ 0 w 1476"/>
                <a:gd name="T3" fmla="*/ 290 h 1650"/>
                <a:gd name="T4" fmla="*/ 467 w 1476"/>
                <a:gd name="T5" fmla="*/ 1650 h 1650"/>
                <a:gd name="T6" fmla="*/ 1476 w 1476"/>
                <a:gd name="T7" fmla="*/ 1304 h 1650"/>
                <a:gd name="T8" fmla="*/ 1072 w 1476"/>
                <a:gd name="T9" fmla="*/ 120 h 1650"/>
                <a:gd name="T10" fmla="*/ 832 w 1476"/>
                <a:gd name="T11" fmla="*/ 0 h 1650"/>
              </a:gdLst>
              <a:ahLst/>
              <a:cxnLst>
                <a:cxn ang="0">
                  <a:pos x="T0" y="T1"/>
                </a:cxn>
                <a:cxn ang="0">
                  <a:pos x="T2" y="T3"/>
                </a:cxn>
                <a:cxn ang="0">
                  <a:pos x="T4" y="T5"/>
                </a:cxn>
                <a:cxn ang="0">
                  <a:pos x="T6" y="T7"/>
                </a:cxn>
                <a:cxn ang="0">
                  <a:pos x="T8" y="T9"/>
                </a:cxn>
                <a:cxn ang="0">
                  <a:pos x="T10" y="T11"/>
                </a:cxn>
              </a:cxnLst>
              <a:rect l="0" t="0" r="r" b="b"/>
              <a:pathLst>
                <a:path w="1476" h="1650">
                  <a:moveTo>
                    <a:pt x="832" y="0"/>
                  </a:moveTo>
                  <a:lnTo>
                    <a:pt x="0" y="290"/>
                  </a:lnTo>
                  <a:lnTo>
                    <a:pt x="467" y="1650"/>
                  </a:lnTo>
                  <a:lnTo>
                    <a:pt x="1476" y="1304"/>
                  </a:lnTo>
                  <a:lnTo>
                    <a:pt x="1072" y="120"/>
                  </a:lnTo>
                  <a:lnTo>
                    <a:pt x="83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ïṣļiḑé"/>
            <p:cNvSpPr/>
            <p:nvPr/>
          </p:nvSpPr>
          <p:spPr bwMode="auto">
            <a:xfrm>
              <a:off x="4779963" y="3629025"/>
              <a:ext cx="500063" cy="309563"/>
            </a:xfrm>
            <a:custGeom>
              <a:avLst/>
              <a:gdLst>
                <a:gd name="T0" fmla="*/ 315 w 315"/>
                <a:gd name="T1" fmla="*/ 101 h 195"/>
                <a:gd name="T2" fmla="*/ 37 w 315"/>
                <a:gd name="T3" fmla="*/ 195 h 195"/>
                <a:gd name="T4" fmla="*/ 0 w 315"/>
                <a:gd name="T5" fmla="*/ 101 h 195"/>
                <a:gd name="T6" fmla="*/ 283 w 315"/>
                <a:gd name="T7" fmla="*/ 0 h 195"/>
                <a:gd name="T8" fmla="*/ 315 w 315"/>
                <a:gd name="T9" fmla="*/ 101 h 195"/>
              </a:gdLst>
              <a:ahLst/>
              <a:cxnLst>
                <a:cxn ang="0">
                  <a:pos x="T0" y="T1"/>
                </a:cxn>
                <a:cxn ang="0">
                  <a:pos x="T2" y="T3"/>
                </a:cxn>
                <a:cxn ang="0">
                  <a:pos x="T4" y="T5"/>
                </a:cxn>
                <a:cxn ang="0">
                  <a:pos x="T6" y="T7"/>
                </a:cxn>
                <a:cxn ang="0">
                  <a:pos x="T8" y="T9"/>
                </a:cxn>
              </a:cxnLst>
              <a:rect l="0" t="0" r="r" b="b"/>
              <a:pathLst>
                <a:path w="315" h="195">
                  <a:moveTo>
                    <a:pt x="315" y="101"/>
                  </a:moveTo>
                  <a:lnTo>
                    <a:pt x="37" y="195"/>
                  </a:lnTo>
                  <a:lnTo>
                    <a:pt x="0" y="101"/>
                  </a:lnTo>
                  <a:lnTo>
                    <a:pt x="283" y="0"/>
                  </a:lnTo>
                  <a:lnTo>
                    <a:pt x="315" y="101"/>
                  </a:lnTo>
                  <a:close/>
                </a:path>
              </a:pathLst>
            </a:custGeom>
            <a:solidFill>
              <a:srgbClr val="00D9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îšḷíḍé"/>
            <p:cNvSpPr/>
            <p:nvPr/>
          </p:nvSpPr>
          <p:spPr bwMode="auto">
            <a:xfrm>
              <a:off x="4899026" y="3959225"/>
              <a:ext cx="501650" cy="319088"/>
            </a:xfrm>
            <a:custGeom>
              <a:avLst/>
              <a:gdLst>
                <a:gd name="T0" fmla="*/ 316 w 316"/>
                <a:gd name="T1" fmla="*/ 100 h 201"/>
                <a:gd name="T2" fmla="*/ 32 w 316"/>
                <a:gd name="T3" fmla="*/ 201 h 201"/>
                <a:gd name="T4" fmla="*/ 0 w 316"/>
                <a:gd name="T5" fmla="*/ 100 h 201"/>
                <a:gd name="T6" fmla="*/ 278 w 316"/>
                <a:gd name="T7" fmla="*/ 0 h 201"/>
                <a:gd name="T8" fmla="*/ 316 w 316"/>
                <a:gd name="T9" fmla="*/ 100 h 201"/>
              </a:gdLst>
              <a:ahLst/>
              <a:cxnLst>
                <a:cxn ang="0">
                  <a:pos x="T0" y="T1"/>
                </a:cxn>
                <a:cxn ang="0">
                  <a:pos x="T2" y="T3"/>
                </a:cxn>
                <a:cxn ang="0">
                  <a:pos x="T4" y="T5"/>
                </a:cxn>
                <a:cxn ang="0">
                  <a:pos x="T6" y="T7"/>
                </a:cxn>
                <a:cxn ang="0">
                  <a:pos x="T8" y="T9"/>
                </a:cxn>
              </a:cxnLst>
              <a:rect l="0" t="0" r="r" b="b"/>
              <a:pathLst>
                <a:path w="316" h="201">
                  <a:moveTo>
                    <a:pt x="316" y="100"/>
                  </a:moveTo>
                  <a:lnTo>
                    <a:pt x="32" y="201"/>
                  </a:lnTo>
                  <a:lnTo>
                    <a:pt x="0" y="100"/>
                  </a:lnTo>
                  <a:lnTo>
                    <a:pt x="278" y="0"/>
                  </a:lnTo>
                  <a:lnTo>
                    <a:pt x="316" y="100"/>
                  </a:lnTo>
                  <a:close/>
                </a:path>
              </a:pathLst>
            </a:custGeom>
            <a:solidFill>
              <a:srgbClr val="FA75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iṡľîḑe"/>
            <p:cNvSpPr/>
            <p:nvPr/>
          </p:nvSpPr>
          <p:spPr bwMode="auto">
            <a:xfrm>
              <a:off x="5770563" y="3489325"/>
              <a:ext cx="460375" cy="300038"/>
            </a:xfrm>
            <a:custGeom>
              <a:avLst/>
              <a:gdLst>
                <a:gd name="T0" fmla="*/ 290 w 290"/>
                <a:gd name="T1" fmla="*/ 107 h 189"/>
                <a:gd name="T2" fmla="*/ 38 w 290"/>
                <a:gd name="T3" fmla="*/ 189 h 189"/>
                <a:gd name="T4" fmla="*/ 0 w 290"/>
                <a:gd name="T5" fmla="*/ 82 h 189"/>
                <a:gd name="T6" fmla="*/ 252 w 290"/>
                <a:gd name="T7" fmla="*/ 0 h 189"/>
                <a:gd name="T8" fmla="*/ 290 w 290"/>
                <a:gd name="T9" fmla="*/ 107 h 189"/>
              </a:gdLst>
              <a:ahLst/>
              <a:cxnLst>
                <a:cxn ang="0">
                  <a:pos x="T0" y="T1"/>
                </a:cxn>
                <a:cxn ang="0">
                  <a:pos x="T2" y="T3"/>
                </a:cxn>
                <a:cxn ang="0">
                  <a:pos x="T4" y="T5"/>
                </a:cxn>
                <a:cxn ang="0">
                  <a:pos x="T6" y="T7"/>
                </a:cxn>
                <a:cxn ang="0">
                  <a:pos x="T8" y="T9"/>
                </a:cxn>
              </a:cxnLst>
              <a:rect l="0" t="0" r="r" b="b"/>
              <a:pathLst>
                <a:path w="290" h="189">
                  <a:moveTo>
                    <a:pt x="290" y="107"/>
                  </a:moveTo>
                  <a:lnTo>
                    <a:pt x="38" y="189"/>
                  </a:lnTo>
                  <a:lnTo>
                    <a:pt x="0" y="82"/>
                  </a:lnTo>
                  <a:lnTo>
                    <a:pt x="252" y="0"/>
                  </a:lnTo>
                  <a:lnTo>
                    <a:pt x="290" y="107"/>
                  </a:ln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iṩlîďè"/>
            <p:cNvSpPr/>
            <p:nvPr/>
          </p:nvSpPr>
          <p:spPr bwMode="auto">
            <a:xfrm>
              <a:off x="4799013" y="2389188"/>
              <a:ext cx="650875" cy="479425"/>
            </a:xfrm>
            <a:custGeom>
              <a:avLst/>
              <a:gdLst>
                <a:gd name="T0" fmla="*/ 46 w 65"/>
                <a:gd name="T1" fmla="*/ 8 h 48"/>
                <a:gd name="T2" fmla="*/ 46 w 65"/>
                <a:gd name="T3" fmla="*/ 8 h 48"/>
                <a:gd name="T4" fmla="*/ 25 w 65"/>
                <a:gd name="T5" fmla="*/ 3 h 48"/>
                <a:gd name="T6" fmla="*/ 10 w 65"/>
                <a:gd name="T7" fmla="*/ 20 h 48"/>
                <a:gd name="T8" fmla="*/ 11 w 65"/>
                <a:gd name="T9" fmla="*/ 20 h 48"/>
                <a:gd name="T10" fmla="*/ 0 w 65"/>
                <a:gd name="T11" fmla="*/ 24 h 48"/>
                <a:gd name="T12" fmla="*/ 8 w 65"/>
                <a:gd name="T13" fmla="*/ 48 h 48"/>
                <a:gd name="T14" fmla="*/ 65 w 65"/>
                <a:gd name="T15" fmla="*/ 28 h 48"/>
                <a:gd name="T16" fmla="*/ 56 w 65"/>
                <a:gd name="T17" fmla="*/ 5 h 48"/>
                <a:gd name="T18" fmla="*/ 46 w 65"/>
                <a:gd name="T1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48">
                  <a:moveTo>
                    <a:pt x="46" y="8"/>
                  </a:moveTo>
                  <a:cubicBezTo>
                    <a:pt x="46" y="8"/>
                    <a:pt x="46" y="8"/>
                    <a:pt x="46" y="8"/>
                  </a:cubicBezTo>
                  <a:cubicBezTo>
                    <a:pt x="44" y="2"/>
                    <a:pt x="34" y="0"/>
                    <a:pt x="25" y="3"/>
                  </a:cubicBezTo>
                  <a:cubicBezTo>
                    <a:pt x="15" y="7"/>
                    <a:pt x="8" y="14"/>
                    <a:pt x="10" y="20"/>
                  </a:cubicBezTo>
                  <a:cubicBezTo>
                    <a:pt x="10" y="20"/>
                    <a:pt x="10" y="20"/>
                    <a:pt x="11" y="20"/>
                  </a:cubicBezTo>
                  <a:cubicBezTo>
                    <a:pt x="0" y="24"/>
                    <a:pt x="0" y="24"/>
                    <a:pt x="0" y="24"/>
                  </a:cubicBezTo>
                  <a:cubicBezTo>
                    <a:pt x="8" y="48"/>
                    <a:pt x="8" y="48"/>
                    <a:pt x="8" y="48"/>
                  </a:cubicBezTo>
                  <a:cubicBezTo>
                    <a:pt x="65" y="28"/>
                    <a:pt x="65" y="28"/>
                    <a:pt x="65" y="28"/>
                  </a:cubicBezTo>
                  <a:cubicBezTo>
                    <a:pt x="56" y="5"/>
                    <a:pt x="56" y="5"/>
                    <a:pt x="56" y="5"/>
                  </a:cubicBezTo>
                  <a:lnTo>
                    <a:pt x="46" y="8"/>
                  </a:lnTo>
                  <a:close/>
                </a:path>
              </a:pathLst>
            </a:custGeom>
            <a:solidFill>
              <a:srgbClr val="1A4B6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ïṣḻïḓé"/>
            <p:cNvSpPr/>
            <p:nvPr/>
          </p:nvSpPr>
          <p:spPr bwMode="auto">
            <a:xfrm>
              <a:off x="4538663" y="2878138"/>
              <a:ext cx="731838" cy="360363"/>
            </a:xfrm>
            <a:custGeom>
              <a:avLst/>
              <a:gdLst>
                <a:gd name="T0" fmla="*/ 461 w 461"/>
                <a:gd name="T1" fmla="*/ 76 h 227"/>
                <a:gd name="T2" fmla="*/ 26 w 461"/>
                <a:gd name="T3" fmla="*/ 227 h 227"/>
                <a:gd name="T4" fmla="*/ 0 w 461"/>
                <a:gd name="T5" fmla="*/ 152 h 227"/>
                <a:gd name="T6" fmla="*/ 435 w 461"/>
                <a:gd name="T7" fmla="*/ 0 h 227"/>
                <a:gd name="T8" fmla="*/ 461 w 461"/>
                <a:gd name="T9" fmla="*/ 76 h 227"/>
              </a:gdLst>
              <a:ahLst/>
              <a:cxnLst>
                <a:cxn ang="0">
                  <a:pos x="T0" y="T1"/>
                </a:cxn>
                <a:cxn ang="0">
                  <a:pos x="T2" y="T3"/>
                </a:cxn>
                <a:cxn ang="0">
                  <a:pos x="T4" y="T5"/>
                </a:cxn>
                <a:cxn ang="0">
                  <a:pos x="T6" y="T7"/>
                </a:cxn>
                <a:cxn ang="0">
                  <a:pos x="T8" y="T9"/>
                </a:cxn>
              </a:cxnLst>
              <a:rect l="0" t="0" r="r" b="b"/>
              <a:pathLst>
                <a:path w="461" h="227">
                  <a:moveTo>
                    <a:pt x="461" y="76"/>
                  </a:moveTo>
                  <a:lnTo>
                    <a:pt x="26" y="227"/>
                  </a:lnTo>
                  <a:lnTo>
                    <a:pt x="0" y="152"/>
                  </a:lnTo>
                  <a:lnTo>
                    <a:pt x="435" y="0"/>
                  </a:lnTo>
                  <a:lnTo>
                    <a:pt x="461" y="76"/>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iṣḻîďè"/>
            <p:cNvSpPr/>
            <p:nvPr/>
          </p:nvSpPr>
          <p:spPr bwMode="auto">
            <a:xfrm>
              <a:off x="4608513" y="3098800"/>
              <a:ext cx="731838" cy="360363"/>
            </a:xfrm>
            <a:custGeom>
              <a:avLst/>
              <a:gdLst>
                <a:gd name="T0" fmla="*/ 461 w 461"/>
                <a:gd name="T1" fmla="*/ 82 h 227"/>
                <a:gd name="T2" fmla="*/ 32 w 461"/>
                <a:gd name="T3" fmla="*/ 227 h 227"/>
                <a:gd name="T4" fmla="*/ 0 w 461"/>
                <a:gd name="T5" fmla="*/ 151 h 227"/>
                <a:gd name="T6" fmla="*/ 436 w 461"/>
                <a:gd name="T7" fmla="*/ 0 h 227"/>
                <a:gd name="T8" fmla="*/ 461 w 461"/>
                <a:gd name="T9" fmla="*/ 82 h 227"/>
              </a:gdLst>
              <a:ahLst/>
              <a:cxnLst>
                <a:cxn ang="0">
                  <a:pos x="T0" y="T1"/>
                </a:cxn>
                <a:cxn ang="0">
                  <a:pos x="T2" y="T3"/>
                </a:cxn>
                <a:cxn ang="0">
                  <a:pos x="T4" y="T5"/>
                </a:cxn>
                <a:cxn ang="0">
                  <a:pos x="T6" y="T7"/>
                </a:cxn>
                <a:cxn ang="0">
                  <a:pos x="T8" y="T9"/>
                </a:cxn>
              </a:cxnLst>
              <a:rect l="0" t="0" r="r" b="b"/>
              <a:pathLst>
                <a:path w="461" h="227">
                  <a:moveTo>
                    <a:pt x="461" y="82"/>
                  </a:moveTo>
                  <a:lnTo>
                    <a:pt x="32" y="227"/>
                  </a:lnTo>
                  <a:lnTo>
                    <a:pt x="0" y="151"/>
                  </a:lnTo>
                  <a:lnTo>
                    <a:pt x="436" y="0"/>
                  </a:lnTo>
                  <a:lnTo>
                    <a:pt x="461" y="82"/>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íṡľïḑê"/>
            <p:cNvSpPr/>
            <p:nvPr/>
          </p:nvSpPr>
          <p:spPr bwMode="auto">
            <a:xfrm>
              <a:off x="4689476" y="3319463"/>
              <a:ext cx="730250" cy="358775"/>
            </a:xfrm>
            <a:custGeom>
              <a:avLst/>
              <a:gdLst>
                <a:gd name="T0" fmla="*/ 460 w 460"/>
                <a:gd name="T1" fmla="*/ 81 h 226"/>
                <a:gd name="T2" fmla="*/ 25 w 460"/>
                <a:gd name="T3" fmla="*/ 226 h 226"/>
                <a:gd name="T4" fmla="*/ 0 w 460"/>
                <a:gd name="T5" fmla="*/ 151 h 226"/>
                <a:gd name="T6" fmla="*/ 435 w 460"/>
                <a:gd name="T7" fmla="*/ 0 h 226"/>
                <a:gd name="T8" fmla="*/ 460 w 460"/>
                <a:gd name="T9" fmla="*/ 81 h 226"/>
              </a:gdLst>
              <a:ahLst/>
              <a:cxnLst>
                <a:cxn ang="0">
                  <a:pos x="T0" y="T1"/>
                </a:cxn>
                <a:cxn ang="0">
                  <a:pos x="T2" y="T3"/>
                </a:cxn>
                <a:cxn ang="0">
                  <a:pos x="T4" y="T5"/>
                </a:cxn>
                <a:cxn ang="0">
                  <a:pos x="T6" y="T7"/>
                </a:cxn>
                <a:cxn ang="0">
                  <a:pos x="T8" y="T9"/>
                </a:cxn>
              </a:cxnLst>
              <a:rect l="0" t="0" r="r" b="b"/>
              <a:pathLst>
                <a:path w="460" h="226">
                  <a:moveTo>
                    <a:pt x="460" y="81"/>
                  </a:moveTo>
                  <a:lnTo>
                    <a:pt x="25" y="226"/>
                  </a:lnTo>
                  <a:lnTo>
                    <a:pt x="0" y="151"/>
                  </a:lnTo>
                  <a:lnTo>
                    <a:pt x="435" y="0"/>
                  </a:lnTo>
                  <a:lnTo>
                    <a:pt x="460" y="81"/>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ïS1íďé"/>
            <p:cNvSpPr/>
            <p:nvPr/>
          </p:nvSpPr>
          <p:spPr bwMode="auto">
            <a:xfrm>
              <a:off x="4759326" y="3308350"/>
              <a:ext cx="1771650" cy="1660525"/>
            </a:xfrm>
            <a:custGeom>
              <a:avLst/>
              <a:gdLst>
                <a:gd name="T0" fmla="*/ 19 w 1116"/>
                <a:gd name="T1" fmla="*/ 303 h 1046"/>
                <a:gd name="T2" fmla="*/ 851 w 1116"/>
                <a:gd name="T3" fmla="*/ 19 h 1046"/>
                <a:gd name="T4" fmla="*/ 1103 w 1116"/>
                <a:gd name="T5" fmla="*/ 750 h 1046"/>
                <a:gd name="T6" fmla="*/ 265 w 1116"/>
                <a:gd name="T7" fmla="*/ 1033 h 1046"/>
                <a:gd name="T8" fmla="*/ 19 w 1116"/>
                <a:gd name="T9" fmla="*/ 303 h 1046"/>
                <a:gd name="T10" fmla="*/ 19 w 1116"/>
                <a:gd name="T11" fmla="*/ 303 h 1046"/>
                <a:gd name="T12" fmla="*/ 0 w 1116"/>
                <a:gd name="T13" fmla="*/ 296 h 1046"/>
                <a:gd name="T14" fmla="*/ 259 w 1116"/>
                <a:gd name="T15" fmla="*/ 1046 h 1046"/>
                <a:gd name="T16" fmla="*/ 1116 w 1116"/>
                <a:gd name="T17" fmla="*/ 756 h 1046"/>
                <a:gd name="T18" fmla="*/ 858 w 1116"/>
                <a:gd name="T19" fmla="*/ 0 h 1046"/>
                <a:gd name="T20" fmla="*/ 0 w 1116"/>
                <a:gd name="T21" fmla="*/ 296 h 1046"/>
                <a:gd name="T22" fmla="*/ 0 w 1116"/>
                <a:gd name="T23" fmla="*/ 296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6" h="1046">
                  <a:moveTo>
                    <a:pt x="19" y="303"/>
                  </a:moveTo>
                  <a:lnTo>
                    <a:pt x="851" y="19"/>
                  </a:lnTo>
                  <a:lnTo>
                    <a:pt x="1103" y="750"/>
                  </a:lnTo>
                  <a:lnTo>
                    <a:pt x="265" y="1033"/>
                  </a:lnTo>
                  <a:lnTo>
                    <a:pt x="19" y="303"/>
                  </a:lnTo>
                  <a:lnTo>
                    <a:pt x="19" y="303"/>
                  </a:lnTo>
                  <a:close/>
                  <a:moveTo>
                    <a:pt x="0" y="296"/>
                  </a:moveTo>
                  <a:lnTo>
                    <a:pt x="259" y="1046"/>
                  </a:lnTo>
                  <a:lnTo>
                    <a:pt x="1116" y="756"/>
                  </a:lnTo>
                  <a:lnTo>
                    <a:pt x="858" y="0"/>
                  </a:lnTo>
                  <a:lnTo>
                    <a:pt x="0" y="296"/>
                  </a:lnTo>
                  <a:lnTo>
                    <a:pt x="0" y="296"/>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iṣḻïḍê"/>
            <p:cNvSpPr/>
            <p:nvPr/>
          </p:nvSpPr>
          <p:spPr bwMode="auto">
            <a:xfrm>
              <a:off x="5319713" y="2649538"/>
              <a:ext cx="771525" cy="758825"/>
            </a:xfrm>
            <a:custGeom>
              <a:avLst/>
              <a:gdLst>
                <a:gd name="T0" fmla="*/ 486 w 486"/>
                <a:gd name="T1" fmla="*/ 359 h 478"/>
                <a:gd name="T2" fmla="*/ 120 w 486"/>
                <a:gd name="T3" fmla="*/ 478 h 478"/>
                <a:gd name="T4" fmla="*/ 0 w 486"/>
                <a:gd name="T5" fmla="*/ 126 h 478"/>
                <a:gd name="T6" fmla="*/ 366 w 486"/>
                <a:gd name="T7" fmla="*/ 0 h 478"/>
                <a:gd name="T8" fmla="*/ 486 w 486"/>
                <a:gd name="T9" fmla="*/ 359 h 478"/>
              </a:gdLst>
              <a:ahLst/>
              <a:cxnLst>
                <a:cxn ang="0">
                  <a:pos x="T0" y="T1"/>
                </a:cxn>
                <a:cxn ang="0">
                  <a:pos x="T2" y="T3"/>
                </a:cxn>
                <a:cxn ang="0">
                  <a:pos x="T4" y="T5"/>
                </a:cxn>
                <a:cxn ang="0">
                  <a:pos x="T6" y="T7"/>
                </a:cxn>
                <a:cxn ang="0">
                  <a:pos x="T8" y="T9"/>
                </a:cxn>
              </a:cxnLst>
              <a:rect l="0" t="0" r="r" b="b"/>
              <a:pathLst>
                <a:path w="486" h="478">
                  <a:moveTo>
                    <a:pt x="486" y="359"/>
                  </a:moveTo>
                  <a:lnTo>
                    <a:pt x="120" y="478"/>
                  </a:lnTo>
                  <a:lnTo>
                    <a:pt x="0" y="126"/>
                  </a:lnTo>
                  <a:lnTo>
                    <a:pt x="366" y="0"/>
                  </a:lnTo>
                  <a:lnTo>
                    <a:pt x="486" y="359"/>
                  </a:ln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isḷidê"/>
            <p:cNvSpPr/>
            <p:nvPr/>
          </p:nvSpPr>
          <p:spPr bwMode="auto">
            <a:xfrm>
              <a:off x="5659438" y="2508250"/>
              <a:ext cx="381000" cy="290513"/>
            </a:xfrm>
            <a:custGeom>
              <a:avLst/>
              <a:gdLst>
                <a:gd name="T0" fmla="*/ 64 w 240"/>
                <a:gd name="T1" fmla="*/ 183 h 183"/>
                <a:gd name="T2" fmla="*/ 240 w 240"/>
                <a:gd name="T3" fmla="*/ 120 h 183"/>
                <a:gd name="T4" fmla="*/ 0 w 240"/>
                <a:gd name="T5" fmla="*/ 0 h 183"/>
                <a:gd name="T6" fmla="*/ 64 w 240"/>
                <a:gd name="T7" fmla="*/ 183 h 183"/>
              </a:gdLst>
              <a:ahLst/>
              <a:cxnLst>
                <a:cxn ang="0">
                  <a:pos x="T0" y="T1"/>
                </a:cxn>
                <a:cxn ang="0">
                  <a:pos x="T2" y="T3"/>
                </a:cxn>
                <a:cxn ang="0">
                  <a:pos x="T4" y="T5"/>
                </a:cxn>
                <a:cxn ang="0">
                  <a:pos x="T6" y="T7"/>
                </a:cxn>
              </a:cxnLst>
              <a:rect l="0" t="0" r="r" b="b"/>
              <a:pathLst>
                <a:path w="240" h="183">
                  <a:moveTo>
                    <a:pt x="64" y="183"/>
                  </a:moveTo>
                  <a:lnTo>
                    <a:pt x="240" y="120"/>
                  </a:lnTo>
                  <a:lnTo>
                    <a:pt x="0" y="0"/>
                  </a:lnTo>
                  <a:lnTo>
                    <a:pt x="64" y="183"/>
                  </a:lnTo>
                  <a:close/>
                </a:path>
              </a:pathLst>
            </a:custGeom>
            <a:solidFill>
              <a:srgbClr val="BDC3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ïš1íḋê"/>
            <p:cNvSpPr/>
            <p:nvPr/>
          </p:nvSpPr>
          <p:spPr bwMode="auto">
            <a:xfrm>
              <a:off x="4829176" y="3478213"/>
              <a:ext cx="1350963" cy="469900"/>
            </a:xfrm>
            <a:custGeom>
              <a:avLst/>
              <a:gdLst>
                <a:gd name="T0" fmla="*/ 134 w 135"/>
                <a:gd name="T1" fmla="*/ 2 h 47"/>
                <a:gd name="T2" fmla="*/ 1 w 135"/>
                <a:gd name="T3" fmla="*/ 47 h 47"/>
                <a:gd name="T4" fmla="*/ 0 w 135"/>
                <a:gd name="T5" fmla="*/ 47 h 47"/>
                <a:gd name="T6" fmla="*/ 0 w 135"/>
                <a:gd name="T7" fmla="*/ 45 h 47"/>
                <a:gd name="T8" fmla="*/ 134 w 135"/>
                <a:gd name="T9" fmla="*/ 0 h 47"/>
                <a:gd name="T10" fmla="*/ 135 w 135"/>
                <a:gd name="T11" fmla="*/ 0 h 47"/>
                <a:gd name="T12" fmla="*/ 134 w 135"/>
                <a:gd name="T13" fmla="*/ 2 h 47"/>
              </a:gdLst>
              <a:ahLst/>
              <a:cxnLst>
                <a:cxn ang="0">
                  <a:pos x="T0" y="T1"/>
                </a:cxn>
                <a:cxn ang="0">
                  <a:pos x="T2" y="T3"/>
                </a:cxn>
                <a:cxn ang="0">
                  <a:pos x="T4" y="T5"/>
                </a:cxn>
                <a:cxn ang="0">
                  <a:pos x="T6" y="T7"/>
                </a:cxn>
                <a:cxn ang="0">
                  <a:pos x="T8" y="T9"/>
                </a:cxn>
                <a:cxn ang="0">
                  <a:pos x="T10" y="T11"/>
                </a:cxn>
                <a:cxn ang="0">
                  <a:pos x="T12" y="T13"/>
                </a:cxn>
              </a:cxnLst>
              <a:rect l="0" t="0" r="r" b="b"/>
              <a:pathLst>
                <a:path w="135" h="47">
                  <a:moveTo>
                    <a:pt x="134" y="2"/>
                  </a:moveTo>
                  <a:cubicBezTo>
                    <a:pt x="1" y="47"/>
                    <a:pt x="1" y="47"/>
                    <a:pt x="1" y="47"/>
                  </a:cubicBezTo>
                  <a:cubicBezTo>
                    <a:pt x="0" y="47"/>
                    <a:pt x="0" y="47"/>
                    <a:pt x="0" y="47"/>
                  </a:cubicBezTo>
                  <a:cubicBezTo>
                    <a:pt x="0" y="46"/>
                    <a:pt x="0" y="46"/>
                    <a:pt x="0" y="45"/>
                  </a:cubicBezTo>
                  <a:cubicBezTo>
                    <a:pt x="134" y="0"/>
                    <a:pt x="134" y="0"/>
                    <a:pt x="134" y="0"/>
                  </a:cubicBezTo>
                  <a:cubicBezTo>
                    <a:pt x="134" y="0"/>
                    <a:pt x="135" y="0"/>
                    <a:pt x="135" y="0"/>
                  </a:cubicBezTo>
                  <a:cubicBezTo>
                    <a:pt x="135" y="1"/>
                    <a:pt x="135" y="1"/>
                    <a:pt x="134" y="2"/>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îṩľiḍe"/>
            <p:cNvSpPr/>
            <p:nvPr/>
          </p:nvSpPr>
          <p:spPr bwMode="auto">
            <a:xfrm>
              <a:off x="4879976" y="3648075"/>
              <a:ext cx="1360488" cy="469900"/>
            </a:xfrm>
            <a:custGeom>
              <a:avLst/>
              <a:gdLst>
                <a:gd name="T0" fmla="*/ 135 w 136"/>
                <a:gd name="T1" fmla="*/ 1 h 47"/>
                <a:gd name="T2" fmla="*/ 2 w 136"/>
                <a:gd name="T3" fmla="*/ 47 h 47"/>
                <a:gd name="T4" fmla="*/ 1 w 136"/>
                <a:gd name="T5" fmla="*/ 47 h 47"/>
                <a:gd name="T6" fmla="*/ 1 w 136"/>
                <a:gd name="T7" fmla="*/ 45 h 47"/>
                <a:gd name="T8" fmla="*/ 134 w 136"/>
                <a:gd name="T9" fmla="*/ 0 h 47"/>
                <a:gd name="T10" fmla="*/ 135 w 136"/>
                <a:gd name="T11" fmla="*/ 0 h 47"/>
                <a:gd name="T12" fmla="*/ 135 w 136"/>
                <a:gd name="T13" fmla="*/ 1 h 47"/>
              </a:gdLst>
              <a:ahLst/>
              <a:cxnLst>
                <a:cxn ang="0">
                  <a:pos x="T0" y="T1"/>
                </a:cxn>
                <a:cxn ang="0">
                  <a:pos x="T2" y="T3"/>
                </a:cxn>
                <a:cxn ang="0">
                  <a:pos x="T4" y="T5"/>
                </a:cxn>
                <a:cxn ang="0">
                  <a:pos x="T6" y="T7"/>
                </a:cxn>
                <a:cxn ang="0">
                  <a:pos x="T8" y="T9"/>
                </a:cxn>
                <a:cxn ang="0">
                  <a:pos x="T10" y="T11"/>
                </a:cxn>
                <a:cxn ang="0">
                  <a:pos x="T12" y="T13"/>
                </a:cxn>
              </a:cxnLst>
              <a:rect l="0" t="0" r="r" b="b"/>
              <a:pathLst>
                <a:path w="136" h="47">
                  <a:moveTo>
                    <a:pt x="135" y="1"/>
                  </a:moveTo>
                  <a:cubicBezTo>
                    <a:pt x="2" y="47"/>
                    <a:pt x="2" y="47"/>
                    <a:pt x="2" y="47"/>
                  </a:cubicBezTo>
                  <a:cubicBezTo>
                    <a:pt x="1" y="47"/>
                    <a:pt x="1" y="47"/>
                    <a:pt x="1" y="47"/>
                  </a:cubicBezTo>
                  <a:cubicBezTo>
                    <a:pt x="0" y="46"/>
                    <a:pt x="1" y="46"/>
                    <a:pt x="1" y="45"/>
                  </a:cubicBezTo>
                  <a:cubicBezTo>
                    <a:pt x="134" y="0"/>
                    <a:pt x="134" y="0"/>
                    <a:pt x="134" y="0"/>
                  </a:cubicBezTo>
                  <a:cubicBezTo>
                    <a:pt x="135" y="0"/>
                    <a:pt x="135" y="0"/>
                    <a:pt x="135" y="0"/>
                  </a:cubicBezTo>
                  <a:cubicBezTo>
                    <a:pt x="136" y="1"/>
                    <a:pt x="135" y="1"/>
                    <a:pt x="135" y="1"/>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îSḷíḓê"/>
            <p:cNvSpPr/>
            <p:nvPr/>
          </p:nvSpPr>
          <p:spPr bwMode="auto">
            <a:xfrm>
              <a:off x="4940301" y="3817938"/>
              <a:ext cx="1350963" cy="469900"/>
            </a:xfrm>
            <a:custGeom>
              <a:avLst/>
              <a:gdLst>
                <a:gd name="T0" fmla="*/ 135 w 135"/>
                <a:gd name="T1" fmla="*/ 1 h 47"/>
                <a:gd name="T2" fmla="*/ 2 w 135"/>
                <a:gd name="T3" fmla="*/ 47 h 47"/>
                <a:gd name="T4" fmla="*/ 0 w 135"/>
                <a:gd name="T5" fmla="*/ 46 h 47"/>
                <a:gd name="T6" fmla="*/ 1 w 135"/>
                <a:gd name="T7" fmla="*/ 45 h 47"/>
                <a:gd name="T8" fmla="*/ 134 w 135"/>
                <a:gd name="T9" fmla="*/ 0 h 47"/>
                <a:gd name="T10" fmla="*/ 135 w 135"/>
                <a:gd name="T11" fmla="*/ 0 h 47"/>
                <a:gd name="T12" fmla="*/ 135 w 135"/>
                <a:gd name="T13" fmla="*/ 1 h 47"/>
              </a:gdLst>
              <a:ahLst/>
              <a:cxnLst>
                <a:cxn ang="0">
                  <a:pos x="T0" y="T1"/>
                </a:cxn>
                <a:cxn ang="0">
                  <a:pos x="T2" y="T3"/>
                </a:cxn>
                <a:cxn ang="0">
                  <a:pos x="T4" y="T5"/>
                </a:cxn>
                <a:cxn ang="0">
                  <a:pos x="T6" y="T7"/>
                </a:cxn>
                <a:cxn ang="0">
                  <a:pos x="T8" y="T9"/>
                </a:cxn>
                <a:cxn ang="0">
                  <a:pos x="T10" y="T11"/>
                </a:cxn>
                <a:cxn ang="0">
                  <a:pos x="T12" y="T13"/>
                </a:cxn>
              </a:cxnLst>
              <a:rect l="0" t="0" r="r" b="b"/>
              <a:pathLst>
                <a:path w="135" h="47">
                  <a:moveTo>
                    <a:pt x="135" y="1"/>
                  </a:moveTo>
                  <a:cubicBezTo>
                    <a:pt x="2" y="47"/>
                    <a:pt x="2" y="47"/>
                    <a:pt x="2" y="47"/>
                  </a:cubicBezTo>
                  <a:cubicBezTo>
                    <a:pt x="1" y="47"/>
                    <a:pt x="1" y="47"/>
                    <a:pt x="0" y="46"/>
                  </a:cubicBezTo>
                  <a:cubicBezTo>
                    <a:pt x="0" y="46"/>
                    <a:pt x="0" y="45"/>
                    <a:pt x="1" y="45"/>
                  </a:cubicBezTo>
                  <a:cubicBezTo>
                    <a:pt x="134" y="0"/>
                    <a:pt x="134" y="0"/>
                    <a:pt x="134" y="0"/>
                  </a:cubicBezTo>
                  <a:cubicBezTo>
                    <a:pt x="135" y="0"/>
                    <a:pt x="135" y="0"/>
                    <a:pt x="135" y="0"/>
                  </a:cubicBezTo>
                  <a:cubicBezTo>
                    <a:pt x="135" y="1"/>
                    <a:pt x="135" y="1"/>
                    <a:pt x="135" y="1"/>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íŝḷiḑe"/>
            <p:cNvSpPr/>
            <p:nvPr/>
          </p:nvSpPr>
          <p:spPr bwMode="auto">
            <a:xfrm>
              <a:off x="4999038" y="3989388"/>
              <a:ext cx="1352550" cy="469900"/>
            </a:xfrm>
            <a:custGeom>
              <a:avLst/>
              <a:gdLst>
                <a:gd name="T0" fmla="*/ 135 w 135"/>
                <a:gd name="T1" fmla="*/ 1 h 47"/>
                <a:gd name="T2" fmla="*/ 1 w 135"/>
                <a:gd name="T3" fmla="*/ 47 h 47"/>
                <a:gd name="T4" fmla="*/ 0 w 135"/>
                <a:gd name="T5" fmla="*/ 46 h 47"/>
                <a:gd name="T6" fmla="*/ 1 w 135"/>
                <a:gd name="T7" fmla="*/ 45 h 47"/>
                <a:gd name="T8" fmla="*/ 134 w 135"/>
                <a:gd name="T9" fmla="*/ 0 h 47"/>
                <a:gd name="T10" fmla="*/ 135 w 135"/>
                <a:gd name="T11" fmla="*/ 0 h 47"/>
                <a:gd name="T12" fmla="*/ 135 w 135"/>
                <a:gd name="T13" fmla="*/ 1 h 47"/>
              </a:gdLst>
              <a:ahLst/>
              <a:cxnLst>
                <a:cxn ang="0">
                  <a:pos x="T0" y="T1"/>
                </a:cxn>
                <a:cxn ang="0">
                  <a:pos x="T2" y="T3"/>
                </a:cxn>
                <a:cxn ang="0">
                  <a:pos x="T4" y="T5"/>
                </a:cxn>
                <a:cxn ang="0">
                  <a:pos x="T6" y="T7"/>
                </a:cxn>
                <a:cxn ang="0">
                  <a:pos x="T8" y="T9"/>
                </a:cxn>
                <a:cxn ang="0">
                  <a:pos x="T10" y="T11"/>
                </a:cxn>
                <a:cxn ang="0">
                  <a:pos x="T12" y="T13"/>
                </a:cxn>
              </a:cxnLst>
              <a:rect l="0" t="0" r="r" b="b"/>
              <a:pathLst>
                <a:path w="135" h="47">
                  <a:moveTo>
                    <a:pt x="135" y="1"/>
                  </a:moveTo>
                  <a:cubicBezTo>
                    <a:pt x="1" y="47"/>
                    <a:pt x="1" y="47"/>
                    <a:pt x="1" y="47"/>
                  </a:cubicBezTo>
                  <a:cubicBezTo>
                    <a:pt x="1" y="47"/>
                    <a:pt x="0" y="47"/>
                    <a:pt x="0" y="46"/>
                  </a:cubicBezTo>
                  <a:cubicBezTo>
                    <a:pt x="0" y="46"/>
                    <a:pt x="0" y="45"/>
                    <a:pt x="1" y="45"/>
                  </a:cubicBezTo>
                  <a:cubicBezTo>
                    <a:pt x="134" y="0"/>
                    <a:pt x="134" y="0"/>
                    <a:pt x="134" y="0"/>
                  </a:cubicBezTo>
                  <a:cubicBezTo>
                    <a:pt x="134" y="0"/>
                    <a:pt x="135" y="0"/>
                    <a:pt x="135" y="0"/>
                  </a:cubicBezTo>
                  <a:cubicBezTo>
                    <a:pt x="135" y="1"/>
                    <a:pt x="135" y="1"/>
                    <a:pt x="135" y="1"/>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î$lïḍê"/>
            <p:cNvSpPr/>
            <p:nvPr/>
          </p:nvSpPr>
          <p:spPr bwMode="auto">
            <a:xfrm>
              <a:off x="5059363" y="4148138"/>
              <a:ext cx="1350963" cy="481013"/>
            </a:xfrm>
            <a:custGeom>
              <a:avLst/>
              <a:gdLst>
                <a:gd name="T0" fmla="*/ 134 w 135"/>
                <a:gd name="T1" fmla="*/ 2 h 48"/>
                <a:gd name="T2" fmla="*/ 1 w 135"/>
                <a:gd name="T3" fmla="*/ 48 h 48"/>
                <a:gd name="T4" fmla="*/ 0 w 135"/>
                <a:gd name="T5" fmla="*/ 47 h 48"/>
                <a:gd name="T6" fmla="*/ 1 w 135"/>
                <a:gd name="T7" fmla="*/ 46 h 48"/>
                <a:gd name="T8" fmla="*/ 134 w 135"/>
                <a:gd name="T9" fmla="*/ 1 h 48"/>
                <a:gd name="T10" fmla="*/ 135 w 135"/>
                <a:gd name="T11" fmla="*/ 1 h 48"/>
                <a:gd name="T12" fmla="*/ 134 w 135"/>
                <a:gd name="T13" fmla="*/ 2 h 48"/>
              </a:gdLst>
              <a:ahLst/>
              <a:cxnLst>
                <a:cxn ang="0">
                  <a:pos x="T0" y="T1"/>
                </a:cxn>
                <a:cxn ang="0">
                  <a:pos x="T2" y="T3"/>
                </a:cxn>
                <a:cxn ang="0">
                  <a:pos x="T4" y="T5"/>
                </a:cxn>
                <a:cxn ang="0">
                  <a:pos x="T6" y="T7"/>
                </a:cxn>
                <a:cxn ang="0">
                  <a:pos x="T8" y="T9"/>
                </a:cxn>
                <a:cxn ang="0">
                  <a:pos x="T10" y="T11"/>
                </a:cxn>
                <a:cxn ang="0">
                  <a:pos x="T12" y="T13"/>
                </a:cxn>
              </a:cxnLst>
              <a:rect l="0" t="0" r="r" b="b"/>
              <a:pathLst>
                <a:path w="135" h="48">
                  <a:moveTo>
                    <a:pt x="134" y="2"/>
                  </a:moveTo>
                  <a:cubicBezTo>
                    <a:pt x="1" y="48"/>
                    <a:pt x="1" y="48"/>
                    <a:pt x="1" y="48"/>
                  </a:cubicBezTo>
                  <a:cubicBezTo>
                    <a:pt x="1" y="48"/>
                    <a:pt x="0" y="48"/>
                    <a:pt x="0" y="47"/>
                  </a:cubicBezTo>
                  <a:cubicBezTo>
                    <a:pt x="0" y="47"/>
                    <a:pt x="0" y="46"/>
                    <a:pt x="1" y="46"/>
                  </a:cubicBezTo>
                  <a:cubicBezTo>
                    <a:pt x="134" y="1"/>
                    <a:pt x="134" y="1"/>
                    <a:pt x="134" y="1"/>
                  </a:cubicBezTo>
                  <a:cubicBezTo>
                    <a:pt x="134" y="0"/>
                    <a:pt x="135" y="1"/>
                    <a:pt x="135" y="1"/>
                  </a:cubicBezTo>
                  <a:cubicBezTo>
                    <a:pt x="135" y="2"/>
                    <a:pt x="135" y="2"/>
                    <a:pt x="134" y="2"/>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îSlíḋê"/>
            <p:cNvSpPr/>
            <p:nvPr/>
          </p:nvSpPr>
          <p:spPr bwMode="auto">
            <a:xfrm>
              <a:off x="5119688" y="4318000"/>
              <a:ext cx="1350963" cy="481013"/>
            </a:xfrm>
            <a:custGeom>
              <a:avLst/>
              <a:gdLst>
                <a:gd name="T0" fmla="*/ 134 w 135"/>
                <a:gd name="T1" fmla="*/ 2 h 48"/>
                <a:gd name="T2" fmla="*/ 1 w 135"/>
                <a:gd name="T3" fmla="*/ 48 h 48"/>
                <a:gd name="T4" fmla="*/ 0 w 135"/>
                <a:gd name="T5" fmla="*/ 47 h 48"/>
                <a:gd name="T6" fmla="*/ 0 w 135"/>
                <a:gd name="T7" fmla="*/ 46 h 48"/>
                <a:gd name="T8" fmla="*/ 134 w 135"/>
                <a:gd name="T9" fmla="*/ 1 h 48"/>
                <a:gd name="T10" fmla="*/ 135 w 135"/>
                <a:gd name="T11" fmla="*/ 1 h 48"/>
                <a:gd name="T12" fmla="*/ 134 w 135"/>
                <a:gd name="T13" fmla="*/ 2 h 48"/>
              </a:gdLst>
              <a:ahLst/>
              <a:cxnLst>
                <a:cxn ang="0">
                  <a:pos x="T0" y="T1"/>
                </a:cxn>
                <a:cxn ang="0">
                  <a:pos x="T2" y="T3"/>
                </a:cxn>
                <a:cxn ang="0">
                  <a:pos x="T4" y="T5"/>
                </a:cxn>
                <a:cxn ang="0">
                  <a:pos x="T6" y="T7"/>
                </a:cxn>
                <a:cxn ang="0">
                  <a:pos x="T8" y="T9"/>
                </a:cxn>
                <a:cxn ang="0">
                  <a:pos x="T10" y="T11"/>
                </a:cxn>
                <a:cxn ang="0">
                  <a:pos x="T12" y="T13"/>
                </a:cxn>
              </a:cxnLst>
              <a:rect l="0" t="0" r="r" b="b"/>
              <a:pathLst>
                <a:path w="135" h="48">
                  <a:moveTo>
                    <a:pt x="134" y="2"/>
                  </a:moveTo>
                  <a:cubicBezTo>
                    <a:pt x="1" y="48"/>
                    <a:pt x="1" y="48"/>
                    <a:pt x="1" y="48"/>
                  </a:cubicBezTo>
                  <a:cubicBezTo>
                    <a:pt x="1" y="48"/>
                    <a:pt x="0" y="48"/>
                    <a:pt x="0" y="47"/>
                  </a:cubicBezTo>
                  <a:cubicBezTo>
                    <a:pt x="0" y="47"/>
                    <a:pt x="0" y="46"/>
                    <a:pt x="0" y="46"/>
                  </a:cubicBezTo>
                  <a:cubicBezTo>
                    <a:pt x="134" y="1"/>
                    <a:pt x="134" y="1"/>
                    <a:pt x="134" y="1"/>
                  </a:cubicBezTo>
                  <a:cubicBezTo>
                    <a:pt x="134" y="0"/>
                    <a:pt x="135" y="1"/>
                    <a:pt x="135" y="1"/>
                  </a:cubicBezTo>
                  <a:cubicBezTo>
                    <a:pt x="135" y="2"/>
                    <a:pt x="135" y="2"/>
                    <a:pt x="134" y="2"/>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îṣḷiḑé"/>
            <p:cNvSpPr/>
            <p:nvPr/>
          </p:nvSpPr>
          <p:spPr bwMode="auto">
            <a:xfrm>
              <a:off x="5219701" y="3619500"/>
              <a:ext cx="420688" cy="1189038"/>
            </a:xfrm>
            <a:custGeom>
              <a:avLst/>
              <a:gdLst>
                <a:gd name="T0" fmla="*/ 41 w 42"/>
                <a:gd name="T1" fmla="*/ 118 h 119"/>
                <a:gd name="T2" fmla="*/ 40 w 42"/>
                <a:gd name="T3" fmla="*/ 118 h 119"/>
                <a:gd name="T4" fmla="*/ 0 w 42"/>
                <a:gd name="T5" fmla="*/ 2 h 119"/>
                <a:gd name="T6" fmla="*/ 1 w 42"/>
                <a:gd name="T7" fmla="*/ 0 h 119"/>
                <a:gd name="T8" fmla="*/ 2 w 42"/>
                <a:gd name="T9" fmla="*/ 1 h 119"/>
                <a:gd name="T10" fmla="*/ 42 w 42"/>
                <a:gd name="T11" fmla="*/ 117 h 119"/>
                <a:gd name="T12" fmla="*/ 41 w 42"/>
                <a:gd name="T13" fmla="*/ 118 h 119"/>
              </a:gdLst>
              <a:ahLst/>
              <a:cxnLst>
                <a:cxn ang="0">
                  <a:pos x="T0" y="T1"/>
                </a:cxn>
                <a:cxn ang="0">
                  <a:pos x="T2" y="T3"/>
                </a:cxn>
                <a:cxn ang="0">
                  <a:pos x="T4" y="T5"/>
                </a:cxn>
                <a:cxn ang="0">
                  <a:pos x="T6" y="T7"/>
                </a:cxn>
                <a:cxn ang="0">
                  <a:pos x="T8" y="T9"/>
                </a:cxn>
                <a:cxn ang="0">
                  <a:pos x="T10" y="T11"/>
                </a:cxn>
                <a:cxn ang="0">
                  <a:pos x="T12" y="T13"/>
                </a:cxn>
              </a:cxnLst>
              <a:rect l="0" t="0" r="r" b="b"/>
              <a:pathLst>
                <a:path w="42" h="119">
                  <a:moveTo>
                    <a:pt x="41" y="118"/>
                  </a:moveTo>
                  <a:cubicBezTo>
                    <a:pt x="40" y="119"/>
                    <a:pt x="40" y="118"/>
                    <a:pt x="40" y="118"/>
                  </a:cubicBezTo>
                  <a:cubicBezTo>
                    <a:pt x="0" y="2"/>
                    <a:pt x="0" y="2"/>
                    <a:pt x="0" y="2"/>
                  </a:cubicBezTo>
                  <a:cubicBezTo>
                    <a:pt x="0" y="1"/>
                    <a:pt x="0" y="1"/>
                    <a:pt x="1" y="0"/>
                  </a:cubicBezTo>
                  <a:cubicBezTo>
                    <a:pt x="1" y="0"/>
                    <a:pt x="2" y="0"/>
                    <a:pt x="2" y="1"/>
                  </a:cubicBezTo>
                  <a:cubicBezTo>
                    <a:pt x="42" y="117"/>
                    <a:pt x="42" y="117"/>
                    <a:pt x="42" y="117"/>
                  </a:cubicBezTo>
                  <a:cubicBezTo>
                    <a:pt x="42" y="118"/>
                    <a:pt x="41" y="118"/>
                    <a:pt x="41" y="118"/>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iSlïḍè"/>
            <p:cNvSpPr/>
            <p:nvPr/>
          </p:nvSpPr>
          <p:spPr bwMode="auto">
            <a:xfrm>
              <a:off x="5710238" y="3448050"/>
              <a:ext cx="420688" cy="1190625"/>
            </a:xfrm>
            <a:custGeom>
              <a:avLst/>
              <a:gdLst>
                <a:gd name="T0" fmla="*/ 41 w 42"/>
                <a:gd name="T1" fmla="*/ 119 h 119"/>
                <a:gd name="T2" fmla="*/ 40 w 42"/>
                <a:gd name="T3" fmla="*/ 118 h 119"/>
                <a:gd name="T4" fmla="*/ 0 w 42"/>
                <a:gd name="T5" fmla="*/ 2 h 119"/>
                <a:gd name="T6" fmla="*/ 0 w 42"/>
                <a:gd name="T7" fmla="*/ 1 h 119"/>
                <a:gd name="T8" fmla="*/ 2 w 42"/>
                <a:gd name="T9" fmla="*/ 1 h 119"/>
                <a:gd name="T10" fmla="*/ 42 w 42"/>
                <a:gd name="T11" fmla="*/ 117 h 119"/>
                <a:gd name="T12" fmla="*/ 41 w 42"/>
                <a:gd name="T13" fmla="*/ 119 h 119"/>
              </a:gdLst>
              <a:ahLst/>
              <a:cxnLst>
                <a:cxn ang="0">
                  <a:pos x="T0" y="T1"/>
                </a:cxn>
                <a:cxn ang="0">
                  <a:pos x="T2" y="T3"/>
                </a:cxn>
                <a:cxn ang="0">
                  <a:pos x="T4" y="T5"/>
                </a:cxn>
                <a:cxn ang="0">
                  <a:pos x="T6" y="T7"/>
                </a:cxn>
                <a:cxn ang="0">
                  <a:pos x="T8" y="T9"/>
                </a:cxn>
                <a:cxn ang="0">
                  <a:pos x="T10" y="T11"/>
                </a:cxn>
                <a:cxn ang="0">
                  <a:pos x="T12" y="T13"/>
                </a:cxn>
              </a:cxnLst>
              <a:rect l="0" t="0" r="r" b="b"/>
              <a:pathLst>
                <a:path w="42" h="119">
                  <a:moveTo>
                    <a:pt x="41" y="119"/>
                  </a:moveTo>
                  <a:cubicBezTo>
                    <a:pt x="40" y="119"/>
                    <a:pt x="40" y="119"/>
                    <a:pt x="40" y="118"/>
                  </a:cubicBezTo>
                  <a:cubicBezTo>
                    <a:pt x="0" y="2"/>
                    <a:pt x="0" y="2"/>
                    <a:pt x="0" y="2"/>
                  </a:cubicBezTo>
                  <a:cubicBezTo>
                    <a:pt x="0" y="1"/>
                    <a:pt x="0" y="1"/>
                    <a:pt x="0" y="1"/>
                  </a:cubicBezTo>
                  <a:cubicBezTo>
                    <a:pt x="1" y="0"/>
                    <a:pt x="1" y="1"/>
                    <a:pt x="2" y="1"/>
                  </a:cubicBezTo>
                  <a:cubicBezTo>
                    <a:pt x="42" y="117"/>
                    <a:pt x="42" y="117"/>
                    <a:pt x="42" y="117"/>
                  </a:cubicBezTo>
                  <a:cubicBezTo>
                    <a:pt x="42" y="118"/>
                    <a:pt x="41" y="118"/>
                    <a:pt x="41" y="119"/>
                  </a:cubicBezTo>
                  <a:close/>
                </a:path>
              </a:pathLst>
            </a:custGeom>
            <a:solidFill>
              <a:srgbClr val="D4EE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iŝľïďè"/>
            <p:cNvSpPr/>
            <p:nvPr/>
          </p:nvSpPr>
          <p:spPr bwMode="auto">
            <a:xfrm>
              <a:off x="6270626" y="2359025"/>
              <a:ext cx="1111250" cy="2298700"/>
            </a:xfrm>
            <a:custGeom>
              <a:avLst/>
              <a:gdLst>
                <a:gd name="T0" fmla="*/ 103 w 111"/>
                <a:gd name="T1" fmla="*/ 230 h 230"/>
                <a:gd name="T2" fmla="*/ 31 w 111"/>
                <a:gd name="T3" fmla="*/ 194 h 230"/>
                <a:gd name="T4" fmla="*/ 0 w 111"/>
                <a:gd name="T5" fmla="*/ 117 h 230"/>
                <a:gd name="T6" fmla="*/ 32 w 111"/>
                <a:gd name="T7" fmla="*/ 36 h 230"/>
                <a:gd name="T8" fmla="*/ 111 w 111"/>
                <a:gd name="T9" fmla="*/ 0 h 230"/>
                <a:gd name="T10" fmla="*/ 111 w 111"/>
                <a:gd name="T11" fmla="*/ 43 h 230"/>
                <a:gd name="T12" fmla="*/ 43 w 111"/>
                <a:gd name="T13" fmla="*/ 116 h 230"/>
                <a:gd name="T14" fmla="*/ 107 w 111"/>
                <a:gd name="T15" fmla="*/ 187 h 230"/>
                <a:gd name="T16" fmla="*/ 103 w 111"/>
                <a:gd name="T17"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30">
                  <a:moveTo>
                    <a:pt x="103" y="230"/>
                  </a:moveTo>
                  <a:cubicBezTo>
                    <a:pt x="75" y="228"/>
                    <a:pt x="50" y="215"/>
                    <a:pt x="31" y="194"/>
                  </a:cubicBezTo>
                  <a:cubicBezTo>
                    <a:pt x="12" y="173"/>
                    <a:pt x="1" y="146"/>
                    <a:pt x="0" y="117"/>
                  </a:cubicBezTo>
                  <a:cubicBezTo>
                    <a:pt x="0" y="87"/>
                    <a:pt x="11" y="58"/>
                    <a:pt x="32" y="36"/>
                  </a:cubicBezTo>
                  <a:cubicBezTo>
                    <a:pt x="53" y="13"/>
                    <a:pt x="81" y="1"/>
                    <a:pt x="111" y="0"/>
                  </a:cubicBezTo>
                  <a:cubicBezTo>
                    <a:pt x="111" y="43"/>
                    <a:pt x="111" y="43"/>
                    <a:pt x="111" y="43"/>
                  </a:cubicBezTo>
                  <a:cubicBezTo>
                    <a:pt x="73" y="44"/>
                    <a:pt x="43" y="77"/>
                    <a:pt x="43" y="116"/>
                  </a:cubicBezTo>
                  <a:cubicBezTo>
                    <a:pt x="44" y="154"/>
                    <a:pt x="71" y="184"/>
                    <a:pt x="107" y="187"/>
                  </a:cubicBezTo>
                  <a:lnTo>
                    <a:pt x="103" y="230"/>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iṣlïḓe"/>
            <p:cNvSpPr/>
            <p:nvPr/>
          </p:nvSpPr>
          <p:spPr bwMode="auto">
            <a:xfrm>
              <a:off x="6842126" y="4487863"/>
              <a:ext cx="790575" cy="360363"/>
            </a:xfrm>
            <a:custGeom>
              <a:avLst/>
              <a:gdLst>
                <a:gd name="T0" fmla="*/ 498 w 498"/>
                <a:gd name="T1" fmla="*/ 221 h 227"/>
                <a:gd name="T2" fmla="*/ 0 w 498"/>
                <a:gd name="T3" fmla="*/ 227 h 227"/>
                <a:gd name="T4" fmla="*/ 69 w 498"/>
                <a:gd name="T5" fmla="*/ 7 h 227"/>
                <a:gd name="T6" fmla="*/ 422 w 498"/>
                <a:gd name="T7" fmla="*/ 0 h 227"/>
                <a:gd name="T8" fmla="*/ 498 w 498"/>
                <a:gd name="T9" fmla="*/ 221 h 227"/>
              </a:gdLst>
              <a:ahLst/>
              <a:cxnLst>
                <a:cxn ang="0">
                  <a:pos x="T0" y="T1"/>
                </a:cxn>
                <a:cxn ang="0">
                  <a:pos x="T2" y="T3"/>
                </a:cxn>
                <a:cxn ang="0">
                  <a:pos x="T4" y="T5"/>
                </a:cxn>
                <a:cxn ang="0">
                  <a:pos x="T6" y="T7"/>
                </a:cxn>
                <a:cxn ang="0">
                  <a:pos x="T8" y="T9"/>
                </a:cxn>
              </a:cxnLst>
              <a:rect l="0" t="0" r="r" b="b"/>
              <a:pathLst>
                <a:path w="498" h="227">
                  <a:moveTo>
                    <a:pt x="498" y="221"/>
                  </a:moveTo>
                  <a:lnTo>
                    <a:pt x="0" y="227"/>
                  </a:lnTo>
                  <a:lnTo>
                    <a:pt x="69" y="7"/>
                  </a:lnTo>
                  <a:lnTo>
                    <a:pt x="422" y="0"/>
                  </a:lnTo>
                  <a:lnTo>
                    <a:pt x="498" y="221"/>
                  </a:lnTo>
                  <a:close/>
                </a:path>
              </a:pathLst>
            </a:custGeom>
            <a:solidFill>
              <a:srgbClr val="FB67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îŝḻîḑè"/>
            <p:cNvSpPr/>
            <p:nvPr/>
          </p:nvSpPr>
          <p:spPr bwMode="auto">
            <a:xfrm>
              <a:off x="7342188" y="3989388"/>
              <a:ext cx="1041400" cy="539750"/>
            </a:xfrm>
            <a:custGeom>
              <a:avLst/>
              <a:gdLst>
                <a:gd name="T0" fmla="*/ 656 w 656"/>
                <a:gd name="T1" fmla="*/ 163 h 340"/>
                <a:gd name="T2" fmla="*/ 44 w 656"/>
                <a:gd name="T3" fmla="*/ 340 h 340"/>
                <a:gd name="T4" fmla="*/ 0 w 656"/>
                <a:gd name="T5" fmla="*/ 176 h 340"/>
                <a:gd name="T6" fmla="*/ 611 w 656"/>
                <a:gd name="T7" fmla="*/ 0 h 340"/>
                <a:gd name="T8" fmla="*/ 656 w 656"/>
                <a:gd name="T9" fmla="*/ 163 h 340"/>
              </a:gdLst>
              <a:ahLst/>
              <a:cxnLst>
                <a:cxn ang="0">
                  <a:pos x="T0" y="T1"/>
                </a:cxn>
                <a:cxn ang="0">
                  <a:pos x="T2" y="T3"/>
                </a:cxn>
                <a:cxn ang="0">
                  <a:pos x="T4" y="T5"/>
                </a:cxn>
                <a:cxn ang="0">
                  <a:pos x="T6" y="T7"/>
                </a:cxn>
                <a:cxn ang="0">
                  <a:pos x="T8" y="T9"/>
                </a:cxn>
              </a:cxnLst>
              <a:rect l="0" t="0" r="r" b="b"/>
              <a:pathLst>
                <a:path w="656" h="340">
                  <a:moveTo>
                    <a:pt x="656" y="163"/>
                  </a:moveTo>
                  <a:lnTo>
                    <a:pt x="44" y="340"/>
                  </a:lnTo>
                  <a:lnTo>
                    <a:pt x="0" y="176"/>
                  </a:lnTo>
                  <a:lnTo>
                    <a:pt x="611" y="0"/>
                  </a:lnTo>
                  <a:lnTo>
                    <a:pt x="656" y="163"/>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ïsḻiḓe"/>
            <p:cNvSpPr/>
            <p:nvPr/>
          </p:nvSpPr>
          <p:spPr bwMode="auto">
            <a:xfrm>
              <a:off x="6921501" y="4078288"/>
              <a:ext cx="641350" cy="639763"/>
            </a:xfrm>
            <a:custGeom>
              <a:avLst/>
              <a:gdLst>
                <a:gd name="T0" fmla="*/ 54 w 64"/>
                <a:gd name="T1" fmla="*/ 50 h 64"/>
                <a:gd name="T2" fmla="*/ 51 w 64"/>
                <a:gd name="T3" fmla="*/ 10 h 64"/>
                <a:gd name="T4" fmla="*/ 10 w 64"/>
                <a:gd name="T5" fmla="*/ 14 h 64"/>
                <a:gd name="T6" fmla="*/ 14 w 64"/>
                <a:gd name="T7" fmla="*/ 54 h 64"/>
                <a:gd name="T8" fmla="*/ 54 w 64"/>
                <a:gd name="T9" fmla="*/ 50 h 64"/>
              </a:gdLst>
              <a:ahLst/>
              <a:cxnLst>
                <a:cxn ang="0">
                  <a:pos x="T0" y="T1"/>
                </a:cxn>
                <a:cxn ang="0">
                  <a:pos x="T2" y="T3"/>
                </a:cxn>
                <a:cxn ang="0">
                  <a:pos x="T4" y="T5"/>
                </a:cxn>
                <a:cxn ang="0">
                  <a:pos x="T6" y="T7"/>
                </a:cxn>
                <a:cxn ang="0">
                  <a:pos x="T8" y="T9"/>
                </a:cxn>
              </a:cxnLst>
              <a:rect l="0" t="0" r="r" b="b"/>
              <a:pathLst>
                <a:path w="64" h="64">
                  <a:moveTo>
                    <a:pt x="54" y="50"/>
                  </a:moveTo>
                  <a:cubicBezTo>
                    <a:pt x="64" y="38"/>
                    <a:pt x="63" y="20"/>
                    <a:pt x="51" y="10"/>
                  </a:cubicBezTo>
                  <a:cubicBezTo>
                    <a:pt x="39" y="0"/>
                    <a:pt x="21" y="1"/>
                    <a:pt x="10" y="14"/>
                  </a:cubicBezTo>
                  <a:cubicBezTo>
                    <a:pt x="0" y="26"/>
                    <a:pt x="2" y="44"/>
                    <a:pt x="14" y="54"/>
                  </a:cubicBezTo>
                  <a:cubicBezTo>
                    <a:pt x="26" y="64"/>
                    <a:pt x="44" y="62"/>
                    <a:pt x="54" y="50"/>
                  </a:cubicBez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ïS1iďé"/>
            <p:cNvSpPr/>
            <p:nvPr/>
          </p:nvSpPr>
          <p:spPr bwMode="auto">
            <a:xfrm>
              <a:off x="7100888" y="4259263"/>
              <a:ext cx="290513" cy="279400"/>
            </a:xfrm>
            <a:custGeom>
              <a:avLst/>
              <a:gdLst>
                <a:gd name="T0" fmla="*/ 24 w 29"/>
                <a:gd name="T1" fmla="*/ 22 h 28"/>
                <a:gd name="T2" fmla="*/ 23 w 29"/>
                <a:gd name="T3" fmla="*/ 4 h 28"/>
                <a:gd name="T4" fmla="*/ 5 w 29"/>
                <a:gd name="T5" fmla="*/ 6 h 28"/>
                <a:gd name="T6" fmla="*/ 6 w 29"/>
                <a:gd name="T7" fmla="*/ 24 h 28"/>
                <a:gd name="T8" fmla="*/ 24 w 29"/>
                <a:gd name="T9" fmla="*/ 22 h 28"/>
              </a:gdLst>
              <a:ahLst/>
              <a:cxnLst>
                <a:cxn ang="0">
                  <a:pos x="T0" y="T1"/>
                </a:cxn>
                <a:cxn ang="0">
                  <a:pos x="T2" y="T3"/>
                </a:cxn>
                <a:cxn ang="0">
                  <a:pos x="T4" y="T5"/>
                </a:cxn>
                <a:cxn ang="0">
                  <a:pos x="T6" y="T7"/>
                </a:cxn>
                <a:cxn ang="0">
                  <a:pos x="T8" y="T9"/>
                </a:cxn>
              </a:cxnLst>
              <a:rect l="0" t="0" r="r" b="b"/>
              <a:pathLst>
                <a:path w="29" h="28">
                  <a:moveTo>
                    <a:pt x="24" y="22"/>
                  </a:moveTo>
                  <a:cubicBezTo>
                    <a:pt x="29" y="17"/>
                    <a:pt x="28" y="9"/>
                    <a:pt x="23" y="4"/>
                  </a:cubicBezTo>
                  <a:cubicBezTo>
                    <a:pt x="17" y="0"/>
                    <a:pt x="9" y="0"/>
                    <a:pt x="5" y="6"/>
                  </a:cubicBezTo>
                  <a:cubicBezTo>
                    <a:pt x="0" y="11"/>
                    <a:pt x="1" y="19"/>
                    <a:pt x="6" y="24"/>
                  </a:cubicBezTo>
                  <a:cubicBezTo>
                    <a:pt x="12" y="28"/>
                    <a:pt x="20" y="28"/>
                    <a:pt x="24" y="22"/>
                  </a:cubicBezTo>
                  <a:close/>
                </a:path>
              </a:pathLst>
            </a:custGeom>
            <a:solidFill>
              <a:srgbClr val="FB67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ïṧḻïďê"/>
            <p:cNvSpPr/>
            <p:nvPr/>
          </p:nvSpPr>
          <p:spPr bwMode="auto">
            <a:xfrm>
              <a:off x="7461251" y="2708275"/>
              <a:ext cx="641350" cy="1120775"/>
            </a:xfrm>
            <a:custGeom>
              <a:avLst/>
              <a:gdLst>
                <a:gd name="T0" fmla="*/ 28 w 64"/>
                <a:gd name="T1" fmla="*/ 1 h 112"/>
                <a:gd name="T2" fmla="*/ 36 w 64"/>
                <a:gd name="T3" fmla="*/ 6 h 112"/>
                <a:gd name="T4" fmla="*/ 63 w 64"/>
                <a:gd name="T5" fmla="*/ 96 h 112"/>
                <a:gd name="T6" fmla="*/ 58 w 64"/>
                <a:gd name="T7" fmla="*/ 104 h 112"/>
                <a:gd name="T8" fmla="*/ 35 w 64"/>
                <a:gd name="T9" fmla="*/ 111 h 112"/>
                <a:gd name="T10" fmla="*/ 27 w 64"/>
                <a:gd name="T11" fmla="*/ 106 h 112"/>
                <a:gd name="T12" fmla="*/ 1 w 64"/>
                <a:gd name="T13" fmla="*/ 16 h 112"/>
                <a:gd name="T14" fmla="*/ 5 w 64"/>
                <a:gd name="T15" fmla="*/ 8 h 112"/>
                <a:gd name="T16" fmla="*/ 28 w 64"/>
                <a:gd name="T17" fmla="*/ 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12">
                  <a:moveTo>
                    <a:pt x="28" y="1"/>
                  </a:moveTo>
                  <a:cubicBezTo>
                    <a:pt x="32" y="0"/>
                    <a:pt x="35" y="2"/>
                    <a:pt x="36" y="6"/>
                  </a:cubicBezTo>
                  <a:cubicBezTo>
                    <a:pt x="63" y="96"/>
                    <a:pt x="63" y="96"/>
                    <a:pt x="63" y="96"/>
                  </a:cubicBezTo>
                  <a:cubicBezTo>
                    <a:pt x="64" y="99"/>
                    <a:pt x="62" y="103"/>
                    <a:pt x="58" y="104"/>
                  </a:cubicBezTo>
                  <a:cubicBezTo>
                    <a:pt x="35" y="111"/>
                    <a:pt x="35" y="111"/>
                    <a:pt x="35" y="111"/>
                  </a:cubicBezTo>
                  <a:cubicBezTo>
                    <a:pt x="32" y="112"/>
                    <a:pt x="28" y="110"/>
                    <a:pt x="27" y="106"/>
                  </a:cubicBezTo>
                  <a:cubicBezTo>
                    <a:pt x="1" y="16"/>
                    <a:pt x="1" y="16"/>
                    <a:pt x="1" y="16"/>
                  </a:cubicBezTo>
                  <a:cubicBezTo>
                    <a:pt x="0" y="12"/>
                    <a:pt x="2" y="9"/>
                    <a:pt x="5" y="8"/>
                  </a:cubicBezTo>
                  <a:lnTo>
                    <a:pt x="28" y="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íṣ1ïḋé"/>
            <p:cNvSpPr/>
            <p:nvPr/>
          </p:nvSpPr>
          <p:spPr bwMode="auto">
            <a:xfrm>
              <a:off x="7151688" y="1649413"/>
              <a:ext cx="641350" cy="1119188"/>
            </a:xfrm>
            <a:custGeom>
              <a:avLst/>
              <a:gdLst>
                <a:gd name="T0" fmla="*/ 36 w 64"/>
                <a:gd name="T1" fmla="*/ 111 h 112"/>
                <a:gd name="T2" fmla="*/ 27 w 64"/>
                <a:gd name="T3" fmla="*/ 106 h 112"/>
                <a:gd name="T4" fmla="*/ 1 w 64"/>
                <a:gd name="T5" fmla="*/ 16 h 112"/>
                <a:gd name="T6" fmla="*/ 6 w 64"/>
                <a:gd name="T7" fmla="*/ 8 h 112"/>
                <a:gd name="T8" fmla="*/ 28 w 64"/>
                <a:gd name="T9" fmla="*/ 1 h 112"/>
                <a:gd name="T10" fmla="*/ 37 w 64"/>
                <a:gd name="T11" fmla="*/ 6 h 112"/>
                <a:gd name="T12" fmla="*/ 63 w 64"/>
                <a:gd name="T13" fmla="*/ 96 h 112"/>
                <a:gd name="T14" fmla="*/ 58 w 64"/>
                <a:gd name="T15" fmla="*/ 104 h 112"/>
                <a:gd name="T16" fmla="*/ 36 w 64"/>
                <a:gd name="T17" fmla="*/ 11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12">
                  <a:moveTo>
                    <a:pt x="36" y="111"/>
                  </a:moveTo>
                  <a:cubicBezTo>
                    <a:pt x="32" y="112"/>
                    <a:pt x="28" y="110"/>
                    <a:pt x="27" y="106"/>
                  </a:cubicBezTo>
                  <a:cubicBezTo>
                    <a:pt x="1" y="16"/>
                    <a:pt x="1" y="16"/>
                    <a:pt x="1" y="16"/>
                  </a:cubicBezTo>
                  <a:cubicBezTo>
                    <a:pt x="0" y="12"/>
                    <a:pt x="2" y="9"/>
                    <a:pt x="6" y="8"/>
                  </a:cubicBezTo>
                  <a:cubicBezTo>
                    <a:pt x="28" y="1"/>
                    <a:pt x="28" y="1"/>
                    <a:pt x="28" y="1"/>
                  </a:cubicBezTo>
                  <a:cubicBezTo>
                    <a:pt x="32" y="0"/>
                    <a:pt x="35" y="2"/>
                    <a:pt x="37" y="6"/>
                  </a:cubicBezTo>
                  <a:cubicBezTo>
                    <a:pt x="63" y="96"/>
                    <a:pt x="63" y="96"/>
                    <a:pt x="63" y="96"/>
                  </a:cubicBezTo>
                  <a:cubicBezTo>
                    <a:pt x="64" y="99"/>
                    <a:pt x="62" y="103"/>
                    <a:pt x="58" y="104"/>
                  </a:cubicBezTo>
                  <a:lnTo>
                    <a:pt x="36" y="111"/>
                  </a:ln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îŝḻïḑê"/>
            <p:cNvSpPr/>
            <p:nvPr/>
          </p:nvSpPr>
          <p:spPr bwMode="auto">
            <a:xfrm>
              <a:off x="7161213" y="1989138"/>
              <a:ext cx="911225" cy="1479550"/>
            </a:xfrm>
            <a:custGeom>
              <a:avLst/>
              <a:gdLst>
                <a:gd name="T0" fmla="*/ 45 w 91"/>
                <a:gd name="T1" fmla="*/ 147 h 148"/>
                <a:gd name="T2" fmla="*/ 37 w 91"/>
                <a:gd name="T3" fmla="*/ 143 h 148"/>
                <a:gd name="T4" fmla="*/ 1 w 91"/>
                <a:gd name="T5" fmla="*/ 20 h 148"/>
                <a:gd name="T6" fmla="*/ 5 w 91"/>
                <a:gd name="T7" fmla="*/ 13 h 148"/>
                <a:gd name="T8" fmla="*/ 47 w 91"/>
                <a:gd name="T9" fmla="*/ 1 h 148"/>
                <a:gd name="T10" fmla="*/ 54 w 91"/>
                <a:gd name="T11" fmla="*/ 5 h 148"/>
                <a:gd name="T12" fmla="*/ 90 w 91"/>
                <a:gd name="T13" fmla="*/ 128 h 148"/>
                <a:gd name="T14" fmla="*/ 86 w 91"/>
                <a:gd name="T15" fmla="*/ 135 h 148"/>
                <a:gd name="T16" fmla="*/ 45 w 91"/>
                <a:gd name="T17"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48">
                  <a:moveTo>
                    <a:pt x="45" y="147"/>
                  </a:moveTo>
                  <a:cubicBezTo>
                    <a:pt x="41" y="148"/>
                    <a:pt x="38" y="146"/>
                    <a:pt x="37" y="143"/>
                  </a:cubicBezTo>
                  <a:cubicBezTo>
                    <a:pt x="1" y="20"/>
                    <a:pt x="1" y="20"/>
                    <a:pt x="1" y="20"/>
                  </a:cubicBezTo>
                  <a:cubicBezTo>
                    <a:pt x="0" y="17"/>
                    <a:pt x="2" y="14"/>
                    <a:pt x="5" y="13"/>
                  </a:cubicBezTo>
                  <a:cubicBezTo>
                    <a:pt x="47" y="1"/>
                    <a:pt x="47" y="1"/>
                    <a:pt x="47" y="1"/>
                  </a:cubicBezTo>
                  <a:cubicBezTo>
                    <a:pt x="50" y="0"/>
                    <a:pt x="53" y="2"/>
                    <a:pt x="54" y="5"/>
                  </a:cubicBezTo>
                  <a:cubicBezTo>
                    <a:pt x="90" y="128"/>
                    <a:pt x="90" y="128"/>
                    <a:pt x="90" y="128"/>
                  </a:cubicBezTo>
                  <a:cubicBezTo>
                    <a:pt x="91" y="131"/>
                    <a:pt x="89" y="134"/>
                    <a:pt x="86" y="135"/>
                  </a:cubicBezTo>
                  <a:lnTo>
                    <a:pt x="45" y="147"/>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îṣľïďe"/>
            <p:cNvSpPr/>
            <p:nvPr/>
          </p:nvSpPr>
          <p:spPr bwMode="auto">
            <a:xfrm>
              <a:off x="7151688" y="1649413"/>
              <a:ext cx="381000" cy="200025"/>
            </a:xfrm>
            <a:custGeom>
              <a:avLst/>
              <a:gdLst>
                <a:gd name="T0" fmla="*/ 37 w 38"/>
                <a:gd name="T1" fmla="*/ 6 h 20"/>
                <a:gd name="T2" fmla="*/ 28 w 38"/>
                <a:gd name="T3" fmla="*/ 1 h 20"/>
                <a:gd name="T4" fmla="*/ 6 w 38"/>
                <a:gd name="T5" fmla="*/ 8 h 20"/>
                <a:gd name="T6" fmla="*/ 1 w 38"/>
                <a:gd name="T7" fmla="*/ 16 h 20"/>
                <a:gd name="T8" fmla="*/ 2 w 38"/>
                <a:gd name="T9" fmla="*/ 20 h 20"/>
                <a:gd name="T10" fmla="*/ 38 w 38"/>
                <a:gd name="T11" fmla="*/ 9 h 20"/>
                <a:gd name="T12" fmla="*/ 37 w 38"/>
                <a:gd name="T13" fmla="*/ 6 h 20"/>
              </a:gdLst>
              <a:ahLst/>
              <a:cxnLst>
                <a:cxn ang="0">
                  <a:pos x="T0" y="T1"/>
                </a:cxn>
                <a:cxn ang="0">
                  <a:pos x="T2" y="T3"/>
                </a:cxn>
                <a:cxn ang="0">
                  <a:pos x="T4" y="T5"/>
                </a:cxn>
                <a:cxn ang="0">
                  <a:pos x="T6" y="T7"/>
                </a:cxn>
                <a:cxn ang="0">
                  <a:pos x="T8" y="T9"/>
                </a:cxn>
                <a:cxn ang="0">
                  <a:pos x="T10" y="T11"/>
                </a:cxn>
                <a:cxn ang="0">
                  <a:pos x="T12" y="T13"/>
                </a:cxn>
              </a:cxnLst>
              <a:rect l="0" t="0" r="r" b="b"/>
              <a:pathLst>
                <a:path w="38" h="20">
                  <a:moveTo>
                    <a:pt x="37" y="6"/>
                  </a:moveTo>
                  <a:cubicBezTo>
                    <a:pt x="35" y="2"/>
                    <a:pt x="32" y="0"/>
                    <a:pt x="28" y="1"/>
                  </a:cubicBezTo>
                  <a:cubicBezTo>
                    <a:pt x="6" y="8"/>
                    <a:pt x="6" y="8"/>
                    <a:pt x="6" y="8"/>
                  </a:cubicBezTo>
                  <a:cubicBezTo>
                    <a:pt x="2" y="9"/>
                    <a:pt x="0" y="12"/>
                    <a:pt x="1" y="16"/>
                  </a:cubicBezTo>
                  <a:cubicBezTo>
                    <a:pt x="2" y="20"/>
                    <a:pt x="2" y="20"/>
                    <a:pt x="2" y="20"/>
                  </a:cubicBezTo>
                  <a:cubicBezTo>
                    <a:pt x="38" y="9"/>
                    <a:pt x="38" y="9"/>
                    <a:pt x="38" y="9"/>
                  </a:cubicBezTo>
                  <a:lnTo>
                    <a:pt x="37" y="6"/>
                  </a:lnTo>
                  <a:close/>
                </a:path>
              </a:pathLst>
            </a:custGeom>
            <a:solidFill>
              <a:srgbClr val="FB67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îşḻiďê"/>
            <p:cNvSpPr/>
            <p:nvPr/>
          </p:nvSpPr>
          <p:spPr bwMode="auto">
            <a:xfrm>
              <a:off x="7481888" y="3268663"/>
              <a:ext cx="681038" cy="300038"/>
            </a:xfrm>
            <a:custGeom>
              <a:avLst/>
              <a:gdLst>
                <a:gd name="T0" fmla="*/ 68 w 68"/>
                <a:gd name="T1" fmla="*/ 7 h 30"/>
                <a:gd name="T2" fmla="*/ 64 w 68"/>
                <a:gd name="T3" fmla="*/ 13 h 30"/>
                <a:gd name="T4" fmla="*/ 8 w 68"/>
                <a:gd name="T5" fmla="*/ 29 h 30"/>
                <a:gd name="T6" fmla="*/ 2 w 68"/>
                <a:gd name="T7" fmla="*/ 26 h 30"/>
                <a:gd name="T8" fmla="*/ 1 w 68"/>
                <a:gd name="T9" fmla="*/ 23 h 30"/>
                <a:gd name="T10" fmla="*/ 4 w 68"/>
                <a:gd name="T11" fmla="*/ 17 h 30"/>
                <a:gd name="T12" fmla="*/ 61 w 68"/>
                <a:gd name="T13" fmla="*/ 1 h 30"/>
                <a:gd name="T14" fmla="*/ 67 w 68"/>
                <a:gd name="T15" fmla="*/ 4 h 30"/>
                <a:gd name="T16" fmla="*/ 68 w 68"/>
                <a:gd name="T17"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0">
                  <a:moveTo>
                    <a:pt x="68" y="7"/>
                  </a:moveTo>
                  <a:cubicBezTo>
                    <a:pt x="68" y="9"/>
                    <a:pt x="67" y="12"/>
                    <a:pt x="64" y="13"/>
                  </a:cubicBezTo>
                  <a:cubicBezTo>
                    <a:pt x="8" y="29"/>
                    <a:pt x="8" y="29"/>
                    <a:pt x="8" y="29"/>
                  </a:cubicBezTo>
                  <a:cubicBezTo>
                    <a:pt x="5" y="30"/>
                    <a:pt x="3" y="28"/>
                    <a:pt x="2" y="26"/>
                  </a:cubicBezTo>
                  <a:cubicBezTo>
                    <a:pt x="1" y="23"/>
                    <a:pt x="1" y="23"/>
                    <a:pt x="1" y="23"/>
                  </a:cubicBezTo>
                  <a:cubicBezTo>
                    <a:pt x="0" y="21"/>
                    <a:pt x="2" y="18"/>
                    <a:pt x="4" y="17"/>
                  </a:cubicBezTo>
                  <a:cubicBezTo>
                    <a:pt x="61" y="1"/>
                    <a:pt x="61" y="1"/>
                    <a:pt x="61" y="1"/>
                  </a:cubicBezTo>
                  <a:cubicBezTo>
                    <a:pt x="64" y="0"/>
                    <a:pt x="66" y="2"/>
                    <a:pt x="67" y="4"/>
                  </a:cubicBezTo>
                  <a:lnTo>
                    <a:pt x="68" y="7"/>
                  </a:ln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ísļîďê"/>
            <p:cNvSpPr/>
            <p:nvPr/>
          </p:nvSpPr>
          <p:spPr bwMode="auto">
            <a:xfrm>
              <a:off x="6210301" y="4738688"/>
              <a:ext cx="2052638" cy="260350"/>
            </a:xfrm>
            <a:custGeom>
              <a:avLst/>
              <a:gdLst>
                <a:gd name="T0" fmla="*/ 1293 w 1293"/>
                <a:gd name="T1" fmla="*/ 138 h 164"/>
                <a:gd name="T2" fmla="*/ 0 w 1293"/>
                <a:gd name="T3" fmla="*/ 164 h 164"/>
                <a:gd name="T4" fmla="*/ 0 w 1293"/>
                <a:gd name="T5" fmla="*/ 19 h 164"/>
                <a:gd name="T6" fmla="*/ 1293 w 1293"/>
                <a:gd name="T7" fmla="*/ 0 h 164"/>
                <a:gd name="T8" fmla="*/ 1293 w 1293"/>
                <a:gd name="T9" fmla="*/ 138 h 164"/>
              </a:gdLst>
              <a:ahLst/>
              <a:cxnLst>
                <a:cxn ang="0">
                  <a:pos x="T0" y="T1"/>
                </a:cxn>
                <a:cxn ang="0">
                  <a:pos x="T2" y="T3"/>
                </a:cxn>
                <a:cxn ang="0">
                  <a:pos x="T4" y="T5"/>
                </a:cxn>
                <a:cxn ang="0">
                  <a:pos x="T6" y="T7"/>
                </a:cxn>
                <a:cxn ang="0">
                  <a:pos x="T8" y="T9"/>
                </a:cxn>
              </a:cxnLst>
              <a:rect l="0" t="0" r="r" b="b"/>
              <a:pathLst>
                <a:path w="1293" h="164">
                  <a:moveTo>
                    <a:pt x="1293" y="138"/>
                  </a:moveTo>
                  <a:lnTo>
                    <a:pt x="0" y="164"/>
                  </a:lnTo>
                  <a:lnTo>
                    <a:pt x="0" y="19"/>
                  </a:lnTo>
                  <a:lnTo>
                    <a:pt x="1293" y="0"/>
                  </a:lnTo>
                  <a:lnTo>
                    <a:pt x="1293" y="138"/>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iṧḷide"/>
            <p:cNvSpPr/>
            <p:nvPr/>
          </p:nvSpPr>
          <p:spPr bwMode="auto">
            <a:xfrm>
              <a:off x="7011988" y="2249488"/>
              <a:ext cx="650875" cy="658813"/>
            </a:xfrm>
            <a:custGeom>
              <a:avLst/>
              <a:gdLst>
                <a:gd name="T0" fmla="*/ 47 w 65"/>
                <a:gd name="T1" fmla="*/ 58 h 66"/>
                <a:gd name="T2" fmla="*/ 57 w 65"/>
                <a:gd name="T3" fmla="*/ 19 h 66"/>
                <a:gd name="T4" fmla="*/ 18 w 65"/>
                <a:gd name="T5" fmla="*/ 8 h 66"/>
                <a:gd name="T6" fmla="*/ 8 w 65"/>
                <a:gd name="T7" fmla="*/ 47 h 66"/>
                <a:gd name="T8" fmla="*/ 47 w 65"/>
                <a:gd name="T9" fmla="*/ 58 h 66"/>
              </a:gdLst>
              <a:ahLst/>
              <a:cxnLst>
                <a:cxn ang="0">
                  <a:pos x="T0" y="T1"/>
                </a:cxn>
                <a:cxn ang="0">
                  <a:pos x="T2" y="T3"/>
                </a:cxn>
                <a:cxn ang="0">
                  <a:pos x="T4" y="T5"/>
                </a:cxn>
                <a:cxn ang="0">
                  <a:pos x="T6" y="T7"/>
                </a:cxn>
                <a:cxn ang="0">
                  <a:pos x="T8" y="T9"/>
                </a:cxn>
              </a:cxnLst>
              <a:rect l="0" t="0" r="r" b="b"/>
              <a:pathLst>
                <a:path w="65" h="66">
                  <a:moveTo>
                    <a:pt x="47" y="58"/>
                  </a:moveTo>
                  <a:cubicBezTo>
                    <a:pt x="60" y="50"/>
                    <a:pt x="65" y="32"/>
                    <a:pt x="57" y="19"/>
                  </a:cubicBezTo>
                  <a:cubicBezTo>
                    <a:pt x="49" y="5"/>
                    <a:pt x="32" y="0"/>
                    <a:pt x="18" y="8"/>
                  </a:cubicBezTo>
                  <a:cubicBezTo>
                    <a:pt x="4" y="16"/>
                    <a:pt x="0" y="33"/>
                    <a:pt x="8" y="47"/>
                  </a:cubicBezTo>
                  <a:cubicBezTo>
                    <a:pt x="15" y="61"/>
                    <a:pt x="33" y="66"/>
                    <a:pt x="47" y="58"/>
                  </a:cubicBez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isḻíḑe"/>
            <p:cNvSpPr/>
            <p:nvPr/>
          </p:nvSpPr>
          <p:spPr bwMode="auto">
            <a:xfrm>
              <a:off x="7181851" y="2428875"/>
              <a:ext cx="300038" cy="300038"/>
            </a:xfrm>
            <a:custGeom>
              <a:avLst/>
              <a:gdLst>
                <a:gd name="T0" fmla="*/ 22 w 30"/>
                <a:gd name="T1" fmla="*/ 26 h 30"/>
                <a:gd name="T2" fmla="*/ 27 w 30"/>
                <a:gd name="T3" fmla="*/ 8 h 30"/>
                <a:gd name="T4" fmla="*/ 9 w 30"/>
                <a:gd name="T5" fmla="*/ 4 h 30"/>
                <a:gd name="T6" fmla="*/ 4 w 30"/>
                <a:gd name="T7" fmla="*/ 21 h 30"/>
                <a:gd name="T8" fmla="*/ 22 w 30"/>
                <a:gd name="T9" fmla="*/ 26 h 30"/>
              </a:gdLst>
              <a:ahLst/>
              <a:cxnLst>
                <a:cxn ang="0">
                  <a:pos x="T0" y="T1"/>
                </a:cxn>
                <a:cxn ang="0">
                  <a:pos x="T2" y="T3"/>
                </a:cxn>
                <a:cxn ang="0">
                  <a:pos x="T4" y="T5"/>
                </a:cxn>
                <a:cxn ang="0">
                  <a:pos x="T6" y="T7"/>
                </a:cxn>
                <a:cxn ang="0">
                  <a:pos x="T8" y="T9"/>
                </a:cxn>
              </a:cxnLst>
              <a:rect l="0" t="0" r="r" b="b"/>
              <a:pathLst>
                <a:path w="30" h="30">
                  <a:moveTo>
                    <a:pt x="22" y="26"/>
                  </a:moveTo>
                  <a:cubicBezTo>
                    <a:pt x="28" y="23"/>
                    <a:pt x="30" y="15"/>
                    <a:pt x="27" y="8"/>
                  </a:cubicBezTo>
                  <a:cubicBezTo>
                    <a:pt x="23" y="2"/>
                    <a:pt x="15" y="0"/>
                    <a:pt x="9" y="4"/>
                  </a:cubicBezTo>
                  <a:cubicBezTo>
                    <a:pt x="3" y="7"/>
                    <a:pt x="0" y="15"/>
                    <a:pt x="4" y="21"/>
                  </a:cubicBezTo>
                  <a:cubicBezTo>
                    <a:pt x="8" y="28"/>
                    <a:pt x="16" y="30"/>
                    <a:pt x="22" y="26"/>
                  </a:cubicBezTo>
                  <a:close/>
                </a:path>
              </a:pathLst>
            </a:custGeom>
            <a:solidFill>
              <a:srgbClr val="FB67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i$ļíḑè"/>
            <p:cNvSpPr/>
            <p:nvPr/>
          </p:nvSpPr>
          <p:spPr bwMode="auto">
            <a:xfrm>
              <a:off x="5570538" y="3829050"/>
              <a:ext cx="239713" cy="1349375"/>
            </a:xfrm>
            <a:custGeom>
              <a:avLst/>
              <a:gdLst>
                <a:gd name="T0" fmla="*/ 0 w 24"/>
                <a:gd name="T1" fmla="*/ 0 h 135"/>
                <a:gd name="T2" fmla="*/ 0 w 24"/>
                <a:gd name="T3" fmla="*/ 123 h 135"/>
                <a:gd name="T4" fmla="*/ 12 w 24"/>
                <a:gd name="T5" fmla="*/ 135 h 135"/>
                <a:gd name="T6" fmla="*/ 24 w 24"/>
                <a:gd name="T7" fmla="*/ 123 h 135"/>
                <a:gd name="T8" fmla="*/ 24 w 24"/>
                <a:gd name="T9" fmla="*/ 0 h 135"/>
                <a:gd name="T10" fmla="*/ 0 w 24"/>
                <a:gd name="T11" fmla="*/ 0 h 135"/>
              </a:gdLst>
              <a:ahLst/>
              <a:cxnLst>
                <a:cxn ang="0">
                  <a:pos x="T0" y="T1"/>
                </a:cxn>
                <a:cxn ang="0">
                  <a:pos x="T2" y="T3"/>
                </a:cxn>
                <a:cxn ang="0">
                  <a:pos x="T4" y="T5"/>
                </a:cxn>
                <a:cxn ang="0">
                  <a:pos x="T6" y="T7"/>
                </a:cxn>
                <a:cxn ang="0">
                  <a:pos x="T8" y="T9"/>
                </a:cxn>
                <a:cxn ang="0">
                  <a:pos x="T10" y="T11"/>
                </a:cxn>
              </a:cxnLst>
              <a:rect l="0" t="0" r="r" b="b"/>
              <a:pathLst>
                <a:path w="24" h="135">
                  <a:moveTo>
                    <a:pt x="0" y="0"/>
                  </a:moveTo>
                  <a:cubicBezTo>
                    <a:pt x="0" y="123"/>
                    <a:pt x="0" y="123"/>
                    <a:pt x="0" y="123"/>
                  </a:cubicBezTo>
                  <a:cubicBezTo>
                    <a:pt x="0" y="130"/>
                    <a:pt x="6" y="135"/>
                    <a:pt x="12" y="135"/>
                  </a:cubicBezTo>
                  <a:cubicBezTo>
                    <a:pt x="19" y="135"/>
                    <a:pt x="24" y="130"/>
                    <a:pt x="24" y="123"/>
                  </a:cubicBezTo>
                  <a:cubicBezTo>
                    <a:pt x="24" y="0"/>
                    <a:pt x="24" y="0"/>
                    <a:pt x="24" y="0"/>
                  </a:cubicBezTo>
                  <a:lnTo>
                    <a:pt x="0" y="0"/>
                  </a:lnTo>
                  <a:close/>
                </a:path>
              </a:pathLst>
            </a:custGeom>
            <a:solidFill>
              <a:srgbClr val="00D9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isḻîḍê"/>
            <p:cNvSpPr/>
            <p:nvPr/>
          </p:nvSpPr>
          <p:spPr bwMode="auto">
            <a:xfrm>
              <a:off x="5589588" y="4259263"/>
              <a:ext cx="211138" cy="909638"/>
            </a:xfrm>
            <a:custGeom>
              <a:avLst/>
              <a:gdLst>
                <a:gd name="T0" fmla="*/ 0 w 21"/>
                <a:gd name="T1" fmla="*/ 0 h 91"/>
                <a:gd name="T2" fmla="*/ 0 w 21"/>
                <a:gd name="T3" fmla="*/ 80 h 91"/>
                <a:gd name="T4" fmla="*/ 10 w 21"/>
                <a:gd name="T5" fmla="*/ 91 h 91"/>
                <a:gd name="T6" fmla="*/ 21 w 21"/>
                <a:gd name="T7" fmla="*/ 80 h 91"/>
                <a:gd name="T8" fmla="*/ 21 w 21"/>
                <a:gd name="T9" fmla="*/ 0 h 91"/>
                <a:gd name="T10" fmla="*/ 0 w 21"/>
                <a:gd name="T11" fmla="*/ 0 h 91"/>
              </a:gdLst>
              <a:ahLst/>
              <a:cxnLst>
                <a:cxn ang="0">
                  <a:pos x="T0" y="T1"/>
                </a:cxn>
                <a:cxn ang="0">
                  <a:pos x="T2" y="T3"/>
                </a:cxn>
                <a:cxn ang="0">
                  <a:pos x="T4" y="T5"/>
                </a:cxn>
                <a:cxn ang="0">
                  <a:pos x="T6" y="T7"/>
                </a:cxn>
                <a:cxn ang="0">
                  <a:pos x="T8" y="T9"/>
                </a:cxn>
                <a:cxn ang="0">
                  <a:pos x="T10" y="T11"/>
                </a:cxn>
              </a:cxnLst>
              <a:rect l="0" t="0" r="r" b="b"/>
              <a:pathLst>
                <a:path w="21" h="91">
                  <a:moveTo>
                    <a:pt x="0" y="0"/>
                  </a:moveTo>
                  <a:cubicBezTo>
                    <a:pt x="0" y="80"/>
                    <a:pt x="0" y="80"/>
                    <a:pt x="0" y="80"/>
                  </a:cubicBezTo>
                  <a:cubicBezTo>
                    <a:pt x="0" y="86"/>
                    <a:pt x="5" y="91"/>
                    <a:pt x="10" y="91"/>
                  </a:cubicBezTo>
                  <a:cubicBezTo>
                    <a:pt x="16" y="91"/>
                    <a:pt x="21" y="86"/>
                    <a:pt x="21" y="80"/>
                  </a:cubicBezTo>
                  <a:cubicBezTo>
                    <a:pt x="21" y="0"/>
                    <a:pt x="21" y="0"/>
                    <a:pt x="21" y="0"/>
                  </a:cubicBezTo>
                  <a:lnTo>
                    <a:pt x="0" y="0"/>
                  </a:lnTo>
                  <a:close/>
                </a:path>
              </a:pathLst>
            </a:custGeom>
            <a:solidFill>
              <a:srgbClr val="FA75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ïśḷíḍe"/>
            <p:cNvSpPr/>
            <p:nvPr/>
          </p:nvSpPr>
          <p:spPr bwMode="auto">
            <a:xfrm>
              <a:off x="5540376" y="3759200"/>
              <a:ext cx="309563" cy="69850"/>
            </a:xfrm>
            <a:prstGeom prst="rect">
              <a:avLst/>
            </a:prstGeom>
            <a:solidFill>
              <a:srgbClr val="00D9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4" name="ïšḷiḑê"/>
            <p:cNvSpPr/>
            <p:nvPr/>
          </p:nvSpPr>
          <p:spPr bwMode="auto">
            <a:xfrm>
              <a:off x="5980113" y="3829050"/>
              <a:ext cx="241300" cy="1349375"/>
            </a:xfrm>
            <a:custGeom>
              <a:avLst/>
              <a:gdLst>
                <a:gd name="T0" fmla="*/ 0 w 24"/>
                <a:gd name="T1" fmla="*/ 0 h 135"/>
                <a:gd name="T2" fmla="*/ 0 w 24"/>
                <a:gd name="T3" fmla="*/ 123 h 135"/>
                <a:gd name="T4" fmla="*/ 12 w 24"/>
                <a:gd name="T5" fmla="*/ 135 h 135"/>
                <a:gd name="T6" fmla="*/ 24 w 24"/>
                <a:gd name="T7" fmla="*/ 123 h 135"/>
                <a:gd name="T8" fmla="*/ 24 w 24"/>
                <a:gd name="T9" fmla="*/ 0 h 135"/>
                <a:gd name="T10" fmla="*/ 0 w 24"/>
                <a:gd name="T11" fmla="*/ 0 h 135"/>
              </a:gdLst>
              <a:ahLst/>
              <a:cxnLst>
                <a:cxn ang="0">
                  <a:pos x="T0" y="T1"/>
                </a:cxn>
                <a:cxn ang="0">
                  <a:pos x="T2" y="T3"/>
                </a:cxn>
                <a:cxn ang="0">
                  <a:pos x="T4" y="T5"/>
                </a:cxn>
                <a:cxn ang="0">
                  <a:pos x="T6" y="T7"/>
                </a:cxn>
                <a:cxn ang="0">
                  <a:pos x="T8" y="T9"/>
                </a:cxn>
                <a:cxn ang="0">
                  <a:pos x="T10" y="T11"/>
                </a:cxn>
              </a:cxnLst>
              <a:rect l="0" t="0" r="r" b="b"/>
              <a:pathLst>
                <a:path w="24" h="135">
                  <a:moveTo>
                    <a:pt x="0" y="0"/>
                  </a:moveTo>
                  <a:cubicBezTo>
                    <a:pt x="0" y="123"/>
                    <a:pt x="0" y="123"/>
                    <a:pt x="0" y="123"/>
                  </a:cubicBezTo>
                  <a:cubicBezTo>
                    <a:pt x="0" y="130"/>
                    <a:pt x="6" y="135"/>
                    <a:pt x="12" y="135"/>
                  </a:cubicBezTo>
                  <a:cubicBezTo>
                    <a:pt x="19" y="135"/>
                    <a:pt x="24" y="130"/>
                    <a:pt x="24" y="123"/>
                  </a:cubicBezTo>
                  <a:cubicBezTo>
                    <a:pt x="24" y="0"/>
                    <a:pt x="24" y="0"/>
                    <a:pt x="24" y="0"/>
                  </a:cubicBezTo>
                  <a:lnTo>
                    <a:pt x="0" y="0"/>
                  </a:lnTo>
                  <a:close/>
                </a:path>
              </a:pathLst>
            </a:custGeom>
            <a:solidFill>
              <a:srgbClr val="00D9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iṩľíḓé"/>
            <p:cNvSpPr/>
            <p:nvPr/>
          </p:nvSpPr>
          <p:spPr bwMode="auto">
            <a:xfrm>
              <a:off x="6000751" y="4668838"/>
              <a:ext cx="209550" cy="500063"/>
            </a:xfrm>
            <a:custGeom>
              <a:avLst/>
              <a:gdLst>
                <a:gd name="T0" fmla="*/ 0 w 21"/>
                <a:gd name="T1" fmla="*/ 0 h 50"/>
                <a:gd name="T2" fmla="*/ 0 w 21"/>
                <a:gd name="T3" fmla="*/ 39 h 50"/>
                <a:gd name="T4" fmla="*/ 10 w 21"/>
                <a:gd name="T5" fmla="*/ 50 h 50"/>
                <a:gd name="T6" fmla="*/ 21 w 21"/>
                <a:gd name="T7" fmla="*/ 39 h 50"/>
                <a:gd name="T8" fmla="*/ 21 w 21"/>
                <a:gd name="T9" fmla="*/ 0 h 50"/>
                <a:gd name="T10" fmla="*/ 0 w 21"/>
                <a:gd name="T11" fmla="*/ 0 h 50"/>
              </a:gdLst>
              <a:ahLst/>
              <a:cxnLst>
                <a:cxn ang="0">
                  <a:pos x="T0" y="T1"/>
                </a:cxn>
                <a:cxn ang="0">
                  <a:pos x="T2" y="T3"/>
                </a:cxn>
                <a:cxn ang="0">
                  <a:pos x="T4" y="T5"/>
                </a:cxn>
                <a:cxn ang="0">
                  <a:pos x="T6" y="T7"/>
                </a:cxn>
                <a:cxn ang="0">
                  <a:pos x="T8" y="T9"/>
                </a:cxn>
                <a:cxn ang="0">
                  <a:pos x="T10" y="T11"/>
                </a:cxn>
              </a:cxnLst>
              <a:rect l="0" t="0" r="r" b="b"/>
              <a:pathLst>
                <a:path w="21" h="50">
                  <a:moveTo>
                    <a:pt x="0" y="0"/>
                  </a:moveTo>
                  <a:cubicBezTo>
                    <a:pt x="0" y="39"/>
                    <a:pt x="0" y="39"/>
                    <a:pt x="0" y="39"/>
                  </a:cubicBezTo>
                  <a:cubicBezTo>
                    <a:pt x="0" y="45"/>
                    <a:pt x="4" y="50"/>
                    <a:pt x="10" y="50"/>
                  </a:cubicBezTo>
                  <a:cubicBezTo>
                    <a:pt x="16" y="50"/>
                    <a:pt x="21" y="45"/>
                    <a:pt x="21" y="39"/>
                  </a:cubicBezTo>
                  <a:cubicBezTo>
                    <a:pt x="21" y="0"/>
                    <a:pt x="21" y="0"/>
                    <a:pt x="21" y="0"/>
                  </a:cubicBezTo>
                  <a:lnTo>
                    <a:pt x="0" y="0"/>
                  </a:lnTo>
                  <a:close/>
                </a:path>
              </a:pathLst>
            </a:custGeom>
            <a:solidFill>
              <a:srgbClr val="FA75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í$ľïdé"/>
            <p:cNvSpPr/>
            <p:nvPr/>
          </p:nvSpPr>
          <p:spPr bwMode="auto">
            <a:xfrm>
              <a:off x="5949951" y="3759200"/>
              <a:ext cx="311150" cy="69850"/>
            </a:xfrm>
            <a:prstGeom prst="rect">
              <a:avLst/>
            </a:prstGeom>
            <a:solidFill>
              <a:srgbClr val="00D9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7" name="íSļíḍê"/>
            <p:cNvSpPr/>
            <p:nvPr/>
          </p:nvSpPr>
          <p:spPr bwMode="auto">
            <a:xfrm>
              <a:off x="6391276" y="3829050"/>
              <a:ext cx="239713" cy="1349375"/>
            </a:xfrm>
            <a:custGeom>
              <a:avLst/>
              <a:gdLst>
                <a:gd name="T0" fmla="*/ 0 w 24"/>
                <a:gd name="T1" fmla="*/ 0 h 135"/>
                <a:gd name="T2" fmla="*/ 0 w 24"/>
                <a:gd name="T3" fmla="*/ 123 h 135"/>
                <a:gd name="T4" fmla="*/ 12 w 24"/>
                <a:gd name="T5" fmla="*/ 135 h 135"/>
                <a:gd name="T6" fmla="*/ 24 w 24"/>
                <a:gd name="T7" fmla="*/ 123 h 135"/>
                <a:gd name="T8" fmla="*/ 24 w 24"/>
                <a:gd name="T9" fmla="*/ 0 h 135"/>
                <a:gd name="T10" fmla="*/ 0 w 24"/>
                <a:gd name="T11" fmla="*/ 0 h 135"/>
              </a:gdLst>
              <a:ahLst/>
              <a:cxnLst>
                <a:cxn ang="0">
                  <a:pos x="T0" y="T1"/>
                </a:cxn>
                <a:cxn ang="0">
                  <a:pos x="T2" y="T3"/>
                </a:cxn>
                <a:cxn ang="0">
                  <a:pos x="T4" y="T5"/>
                </a:cxn>
                <a:cxn ang="0">
                  <a:pos x="T6" y="T7"/>
                </a:cxn>
                <a:cxn ang="0">
                  <a:pos x="T8" y="T9"/>
                </a:cxn>
                <a:cxn ang="0">
                  <a:pos x="T10" y="T11"/>
                </a:cxn>
              </a:cxnLst>
              <a:rect l="0" t="0" r="r" b="b"/>
              <a:pathLst>
                <a:path w="24" h="135">
                  <a:moveTo>
                    <a:pt x="0" y="0"/>
                  </a:moveTo>
                  <a:cubicBezTo>
                    <a:pt x="0" y="123"/>
                    <a:pt x="0" y="123"/>
                    <a:pt x="0" y="123"/>
                  </a:cubicBezTo>
                  <a:cubicBezTo>
                    <a:pt x="0" y="130"/>
                    <a:pt x="5" y="135"/>
                    <a:pt x="12" y="135"/>
                  </a:cubicBezTo>
                  <a:cubicBezTo>
                    <a:pt x="19" y="135"/>
                    <a:pt x="24" y="130"/>
                    <a:pt x="24" y="123"/>
                  </a:cubicBezTo>
                  <a:cubicBezTo>
                    <a:pt x="24" y="0"/>
                    <a:pt x="24" y="0"/>
                    <a:pt x="24" y="0"/>
                  </a:cubicBezTo>
                  <a:lnTo>
                    <a:pt x="0" y="0"/>
                  </a:lnTo>
                  <a:close/>
                </a:path>
              </a:pathLst>
            </a:custGeom>
            <a:solidFill>
              <a:srgbClr val="00D9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ïṥľïḋê"/>
            <p:cNvSpPr/>
            <p:nvPr/>
          </p:nvSpPr>
          <p:spPr bwMode="auto">
            <a:xfrm>
              <a:off x="6400801" y="4359275"/>
              <a:ext cx="220663" cy="809625"/>
            </a:xfrm>
            <a:custGeom>
              <a:avLst/>
              <a:gdLst>
                <a:gd name="T0" fmla="*/ 0 w 22"/>
                <a:gd name="T1" fmla="*/ 0 h 81"/>
                <a:gd name="T2" fmla="*/ 0 w 22"/>
                <a:gd name="T3" fmla="*/ 70 h 81"/>
                <a:gd name="T4" fmla="*/ 11 w 22"/>
                <a:gd name="T5" fmla="*/ 81 h 81"/>
                <a:gd name="T6" fmla="*/ 22 w 22"/>
                <a:gd name="T7" fmla="*/ 70 h 81"/>
                <a:gd name="T8" fmla="*/ 22 w 22"/>
                <a:gd name="T9" fmla="*/ 0 h 81"/>
                <a:gd name="T10" fmla="*/ 0 w 22"/>
                <a:gd name="T11" fmla="*/ 0 h 81"/>
              </a:gdLst>
              <a:ahLst/>
              <a:cxnLst>
                <a:cxn ang="0">
                  <a:pos x="T0" y="T1"/>
                </a:cxn>
                <a:cxn ang="0">
                  <a:pos x="T2" y="T3"/>
                </a:cxn>
                <a:cxn ang="0">
                  <a:pos x="T4" y="T5"/>
                </a:cxn>
                <a:cxn ang="0">
                  <a:pos x="T6" y="T7"/>
                </a:cxn>
                <a:cxn ang="0">
                  <a:pos x="T8" y="T9"/>
                </a:cxn>
                <a:cxn ang="0">
                  <a:pos x="T10" y="T11"/>
                </a:cxn>
              </a:cxnLst>
              <a:rect l="0" t="0" r="r" b="b"/>
              <a:pathLst>
                <a:path w="22" h="81">
                  <a:moveTo>
                    <a:pt x="0" y="0"/>
                  </a:moveTo>
                  <a:cubicBezTo>
                    <a:pt x="0" y="70"/>
                    <a:pt x="0" y="70"/>
                    <a:pt x="0" y="70"/>
                  </a:cubicBezTo>
                  <a:cubicBezTo>
                    <a:pt x="0" y="76"/>
                    <a:pt x="5" y="81"/>
                    <a:pt x="11" y="81"/>
                  </a:cubicBezTo>
                  <a:cubicBezTo>
                    <a:pt x="17" y="81"/>
                    <a:pt x="22" y="76"/>
                    <a:pt x="22" y="70"/>
                  </a:cubicBezTo>
                  <a:cubicBezTo>
                    <a:pt x="22" y="0"/>
                    <a:pt x="22" y="0"/>
                    <a:pt x="22" y="0"/>
                  </a:cubicBezTo>
                  <a:lnTo>
                    <a:pt x="0" y="0"/>
                  </a:lnTo>
                  <a:close/>
                </a:path>
              </a:pathLst>
            </a:custGeom>
            <a:solidFill>
              <a:srgbClr val="FA75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íšļîḍé"/>
            <p:cNvSpPr/>
            <p:nvPr/>
          </p:nvSpPr>
          <p:spPr bwMode="auto">
            <a:xfrm>
              <a:off x="6351588" y="3759200"/>
              <a:ext cx="319088" cy="69850"/>
            </a:xfrm>
            <a:prstGeom prst="rect">
              <a:avLst/>
            </a:prstGeom>
            <a:solidFill>
              <a:srgbClr val="00D9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0" name="í$ḷîḋe"/>
            <p:cNvSpPr/>
            <p:nvPr/>
          </p:nvSpPr>
          <p:spPr bwMode="auto">
            <a:xfrm>
              <a:off x="6800851" y="3829050"/>
              <a:ext cx="241300" cy="1349375"/>
            </a:xfrm>
            <a:custGeom>
              <a:avLst/>
              <a:gdLst>
                <a:gd name="T0" fmla="*/ 0 w 24"/>
                <a:gd name="T1" fmla="*/ 0 h 135"/>
                <a:gd name="T2" fmla="*/ 0 w 24"/>
                <a:gd name="T3" fmla="*/ 123 h 135"/>
                <a:gd name="T4" fmla="*/ 12 w 24"/>
                <a:gd name="T5" fmla="*/ 135 h 135"/>
                <a:gd name="T6" fmla="*/ 24 w 24"/>
                <a:gd name="T7" fmla="*/ 123 h 135"/>
                <a:gd name="T8" fmla="*/ 24 w 24"/>
                <a:gd name="T9" fmla="*/ 0 h 135"/>
                <a:gd name="T10" fmla="*/ 0 w 24"/>
                <a:gd name="T11" fmla="*/ 0 h 135"/>
              </a:gdLst>
              <a:ahLst/>
              <a:cxnLst>
                <a:cxn ang="0">
                  <a:pos x="T0" y="T1"/>
                </a:cxn>
                <a:cxn ang="0">
                  <a:pos x="T2" y="T3"/>
                </a:cxn>
                <a:cxn ang="0">
                  <a:pos x="T4" y="T5"/>
                </a:cxn>
                <a:cxn ang="0">
                  <a:pos x="T6" y="T7"/>
                </a:cxn>
                <a:cxn ang="0">
                  <a:pos x="T8" y="T9"/>
                </a:cxn>
                <a:cxn ang="0">
                  <a:pos x="T10" y="T11"/>
                </a:cxn>
              </a:cxnLst>
              <a:rect l="0" t="0" r="r" b="b"/>
              <a:pathLst>
                <a:path w="24" h="135">
                  <a:moveTo>
                    <a:pt x="0" y="0"/>
                  </a:moveTo>
                  <a:cubicBezTo>
                    <a:pt x="0" y="123"/>
                    <a:pt x="0" y="123"/>
                    <a:pt x="0" y="123"/>
                  </a:cubicBezTo>
                  <a:cubicBezTo>
                    <a:pt x="0" y="130"/>
                    <a:pt x="5" y="135"/>
                    <a:pt x="12" y="135"/>
                  </a:cubicBezTo>
                  <a:cubicBezTo>
                    <a:pt x="19" y="135"/>
                    <a:pt x="24" y="130"/>
                    <a:pt x="24" y="123"/>
                  </a:cubicBezTo>
                  <a:cubicBezTo>
                    <a:pt x="24" y="0"/>
                    <a:pt x="24" y="0"/>
                    <a:pt x="24" y="0"/>
                  </a:cubicBezTo>
                  <a:lnTo>
                    <a:pt x="0" y="0"/>
                  </a:lnTo>
                  <a:close/>
                </a:path>
              </a:pathLst>
            </a:custGeom>
            <a:solidFill>
              <a:srgbClr val="00D9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ïṧľiḋe"/>
            <p:cNvSpPr/>
            <p:nvPr/>
          </p:nvSpPr>
          <p:spPr bwMode="auto">
            <a:xfrm>
              <a:off x="6811963" y="4498975"/>
              <a:ext cx="219075" cy="669925"/>
            </a:xfrm>
            <a:custGeom>
              <a:avLst/>
              <a:gdLst>
                <a:gd name="T0" fmla="*/ 0 w 22"/>
                <a:gd name="T1" fmla="*/ 0 h 67"/>
                <a:gd name="T2" fmla="*/ 0 w 22"/>
                <a:gd name="T3" fmla="*/ 56 h 67"/>
                <a:gd name="T4" fmla="*/ 11 w 22"/>
                <a:gd name="T5" fmla="*/ 67 h 67"/>
                <a:gd name="T6" fmla="*/ 22 w 22"/>
                <a:gd name="T7" fmla="*/ 56 h 67"/>
                <a:gd name="T8" fmla="*/ 22 w 22"/>
                <a:gd name="T9" fmla="*/ 0 h 67"/>
                <a:gd name="T10" fmla="*/ 0 w 22"/>
                <a:gd name="T11" fmla="*/ 0 h 67"/>
              </a:gdLst>
              <a:ahLst/>
              <a:cxnLst>
                <a:cxn ang="0">
                  <a:pos x="T0" y="T1"/>
                </a:cxn>
                <a:cxn ang="0">
                  <a:pos x="T2" y="T3"/>
                </a:cxn>
                <a:cxn ang="0">
                  <a:pos x="T4" y="T5"/>
                </a:cxn>
                <a:cxn ang="0">
                  <a:pos x="T6" y="T7"/>
                </a:cxn>
                <a:cxn ang="0">
                  <a:pos x="T8" y="T9"/>
                </a:cxn>
                <a:cxn ang="0">
                  <a:pos x="T10" y="T11"/>
                </a:cxn>
              </a:cxnLst>
              <a:rect l="0" t="0" r="r" b="b"/>
              <a:pathLst>
                <a:path w="22" h="67">
                  <a:moveTo>
                    <a:pt x="0" y="0"/>
                  </a:moveTo>
                  <a:cubicBezTo>
                    <a:pt x="0" y="56"/>
                    <a:pt x="0" y="56"/>
                    <a:pt x="0" y="56"/>
                  </a:cubicBezTo>
                  <a:cubicBezTo>
                    <a:pt x="0" y="62"/>
                    <a:pt x="5" y="67"/>
                    <a:pt x="11" y="67"/>
                  </a:cubicBezTo>
                  <a:cubicBezTo>
                    <a:pt x="17" y="67"/>
                    <a:pt x="22" y="62"/>
                    <a:pt x="22" y="56"/>
                  </a:cubicBezTo>
                  <a:cubicBezTo>
                    <a:pt x="22" y="0"/>
                    <a:pt x="22" y="0"/>
                    <a:pt x="22" y="0"/>
                  </a:cubicBezTo>
                  <a:lnTo>
                    <a:pt x="0" y="0"/>
                  </a:lnTo>
                  <a:close/>
                </a:path>
              </a:pathLst>
            </a:custGeom>
            <a:solidFill>
              <a:srgbClr val="FA75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îslïďè"/>
            <p:cNvSpPr/>
            <p:nvPr/>
          </p:nvSpPr>
          <p:spPr bwMode="auto">
            <a:xfrm>
              <a:off x="6761163" y="3759200"/>
              <a:ext cx="320675" cy="69850"/>
            </a:xfrm>
            <a:prstGeom prst="rect">
              <a:avLst/>
            </a:prstGeom>
            <a:solidFill>
              <a:srgbClr val="00D9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3" name="îṣļidê"/>
            <p:cNvSpPr/>
            <p:nvPr/>
          </p:nvSpPr>
          <p:spPr bwMode="auto">
            <a:xfrm>
              <a:off x="5259388" y="4008438"/>
              <a:ext cx="2182813" cy="120650"/>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4" name="íslîdê"/>
            <p:cNvSpPr/>
            <p:nvPr/>
          </p:nvSpPr>
          <p:spPr bwMode="auto">
            <a:xfrm>
              <a:off x="5259388" y="5287963"/>
              <a:ext cx="2182813" cy="60325"/>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5" name="iṣḻïḑê"/>
            <p:cNvSpPr/>
            <p:nvPr/>
          </p:nvSpPr>
          <p:spPr bwMode="auto">
            <a:xfrm>
              <a:off x="5389563" y="4068763"/>
              <a:ext cx="69850" cy="1249363"/>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6" name="iṣḷíḍé"/>
            <p:cNvSpPr/>
            <p:nvPr/>
          </p:nvSpPr>
          <p:spPr bwMode="auto">
            <a:xfrm>
              <a:off x="7251701" y="4068763"/>
              <a:ext cx="60325" cy="1249363"/>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7" name="íṧlíḍe"/>
            <p:cNvSpPr/>
            <p:nvPr/>
          </p:nvSpPr>
          <p:spPr bwMode="auto">
            <a:xfrm>
              <a:off x="5329238" y="4089400"/>
              <a:ext cx="180975" cy="58738"/>
            </a:xfrm>
            <a:prstGeom prst="rect">
              <a:avLst/>
            </a:prstGeom>
            <a:solidFill>
              <a:srgbClr val="1A4B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8" name="îṡḻidé"/>
            <p:cNvSpPr/>
            <p:nvPr/>
          </p:nvSpPr>
          <p:spPr bwMode="auto">
            <a:xfrm>
              <a:off x="5329238" y="5257800"/>
              <a:ext cx="180975" cy="60325"/>
            </a:xfrm>
            <a:prstGeom prst="rect">
              <a:avLst/>
            </a:prstGeom>
            <a:solidFill>
              <a:srgbClr val="1A4B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9" name="i$1îḍe"/>
            <p:cNvSpPr/>
            <p:nvPr/>
          </p:nvSpPr>
          <p:spPr bwMode="auto">
            <a:xfrm>
              <a:off x="7191376" y="4089400"/>
              <a:ext cx="180975" cy="58738"/>
            </a:xfrm>
            <a:prstGeom prst="rect">
              <a:avLst/>
            </a:prstGeom>
            <a:solidFill>
              <a:srgbClr val="1A4B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0" name="ïṡḷîdé"/>
            <p:cNvSpPr/>
            <p:nvPr/>
          </p:nvSpPr>
          <p:spPr bwMode="auto">
            <a:xfrm>
              <a:off x="7191376" y="5257800"/>
              <a:ext cx="180975" cy="60325"/>
            </a:xfrm>
            <a:prstGeom prst="rect">
              <a:avLst/>
            </a:prstGeom>
            <a:solidFill>
              <a:srgbClr val="1A4B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Tree>
    <p:custDataLst>
      <p:tags r:id="rId1"/>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62940" y="1005840"/>
            <a:ext cx="6321425" cy="337185"/>
          </a:xfrm>
          <a:prstGeom prst="rect">
            <a:avLst/>
          </a:prstGeom>
          <a:noFill/>
        </p:spPr>
        <p:txBody>
          <a:bodyPr wrap="square" rtlCol="0" anchor="t">
            <a:spAutoFit/>
          </a:bodyPr>
          <a:lstStyle/>
          <a:p>
            <a:r>
              <a:rPr lang="zh-CN" altLang="en-US" sz="1600">
                <a:latin typeface="微软雅黑" panose="020B0503020204020204" charset="-122"/>
                <a:ea typeface="微软雅黑" panose="020B0503020204020204" charset="-122"/>
                <a:cs typeface="微软雅黑" panose="020B0503020204020204" charset="-122"/>
              </a:rPr>
              <a:t>5.6.2.5 化学品存储方式</a:t>
            </a:r>
          </a:p>
        </p:txBody>
      </p:sp>
      <p:sp>
        <p:nvSpPr>
          <p:cNvPr id="2" name="文本框 1"/>
          <p:cNvSpPr txBox="1"/>
          <p:nvPr/>
        </p:nvSpPr>
        <p:spPr>
          <a:xfrm>
            <a:off x="1110615" y="187960"/>
            <a:ext cx="550291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—化学品的存储要求</a:t>
            </a:r>
          </a:p>
        </p:txBody>
      </p:sp>
      <p:sp>
        <p:nvSpPr>
          <p:cNvPr id="3" name="文本框 2"/>
          <p:cNvSpPr txBox="1"/>
          <p:nvPr/>
        </p:nvSpPr>
        <p:spPr>
          <a:xfrm>
            <a:off x="996950" y="1329690"/>
            <a:ext cx="3788410" cy="737235"/>
          </a:xfrm>
          <a:prstGeom prst="rect">
            <a:avLst/>
          </a:prstGeom>
          <a:noFill/>
        </p:spPr>
        <p:txBody>
          <a:bodyPr wrap="square" rtlCol="0" anchor="t">
            <a:spAutoFit/>
          </a:bodyPr>
          <a:lstStyle/>
          <a:p>
            <a:pPr>
              <a:lnSpc>
                <a:spcPct val="150000"/>
              </a:lnSpc>
            </a:pPr>
            <a:r>
              <a:rPr lang="zh-CN" altLang="en-US" sz="1400">
                <a:solidFill>
                  <a:schemeClr val="tx1">
                    <a:lumMod val="75000"/>
                    <a:lumOff val="25000"/>
                  </a:schemeClr>
                </a:solidFill>
                <a:latin typeface="微软雅黑" panose="020B0503020204020204" charset="-122"/>
                <a:ea typeface="微软雅黑" panose="020B0503020204020204" charset="-122"/>
              </a:rPr>
              <a:t>化学品存储方式：开放式存储、封闭式存储</a:t>
            </a:r>
          </a:p>
          <a:p>
            <a:pPr>
              <a:lnSpc>
                <a:spcPct val="150000"/>
              </a:lnSpc>
            </a:pPr>
            <a:r>
              <a:rPr lang="zh-CN" altLang="en-US" sz="1400" b="1">
                <a:solidFill>
                  <a:schemeClr val="tx1">
                    <a:lumMod val="75000"/>
                    <a:lumOff val="25000"/>
                  </a:schemeClr>
                </a:solidFill>
                <a:latin typeface="微软雅黑" panose="020B0503020204020204" charset="-122"/>
                <a:ea typeface="微软雅黑" panose="020B0503020204020204" charset="-122"/>
              </a:rPr>
              <a:t>开放式存储要求</a:t>
            </a:r>
            <a:r>
              <a:rPr lang="zh-CN" altLang="en-US" sz="1400">
                <a:solidFill>
                  <a:schemeClr val="tx1">
                    <a:lumMod val="75000"/>
                    <a:lumOff val="25000"/>
                  </a:schemeClr>
                </a:solidFill>
                <a:latin typeface="微软雅黑" panose="020B0503020204020204" charset="-122"/>
                <a:ea typeface="微软雅黑" panose="020B0503020204020204" charset="-122"/>
              </a:rPr>
              <a:t>：</a:t>
            </a:r>
          </a:p>
        </p:txBody>
      </p:sp>
      <p:grpSp>
        <p:nvGrpSpPr>
          <p:cNvPr id="6" name="组合 5"/>
          <p:cNvGrpSpPr/>
          <p:nvPr/>
        </p:nvGrpSpPr>
        <p:grpSpPr>
          <a:xfrm>
            <a:off x="1148715" y="2232025"/>
            <a:ext cx="3823970" cy="2571750"/>
            <a:chOff x="4818" y="3177"/>
            <a:chExt cx="6022" cy="4050"/>
          </a:xfrm>
        </p:grpSpPr>
        <p:sp>
          <p:nvSpPr>
            <p:cNvPr id="11" name="文本框 10"/>
            <p:cNvSpPr txBox="1"/>
            <p:nvPr>
              <p:custDataLst>
                <p:tags r:id="rId2"/>
              </p:custDataLst>
            </p:nvPr>
          </p:nvSpPr>
          <p:spPr>
            <a:xfrm>
              <a:off x="5726" y="3177"/>
              <a:ext cx="5115" cy="481"/>
            </a:xfrm>
            <a:prstGeom prst="rect">
              <a:avLst/>
            </a:prstGeom>
            <a:solidFill>
              <a:srgbClr val="ED7D3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68580" tIns="34290" rIns="68580" bIns="34290" numCol="1" spcCol="0" rtlCol="0" fromWordArt="0" anchor="ctr" anchorCtr="0" forceAA="0" compatLnSpc="1">
              <a:normAutofit fontScale="87500" lnSpcReduction="10000"/>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pPr marL="0" lvl="0" indent="0" algn="l">
                <a:lnSpc>
                  <a:spcPct val="100000"/>
                </a:lnSpc>
                <a:spcBef>
                  <a:spcPts val="0"/>
                </a:spcBef>
                <a:spcAft>
                  <a:spcPts val="0"/>
                </a:spcAft>
                <a:buSzPct val="100000"/>
              </a:pPr>
              <a:r>
                <a:rPr lang="zh-CN" altLang="en-US" b="1">
                  <a:solidFill>
                    <a:schemeClr val="bg1"/>
                  </a:solidFill>
                </a:rPr>
                <a:t>样品架存储，化学品存储高度要求；</a:t>
              </a:r>
            </a:p>
          </p:txBody>
        </p:sp>
        <p:sp>
          <p:nvSpPr>
            <p:cNvPr id="13" name="文本框 12"/>
            <p:cNvSpPr txBox="1"/>
            <p:nvPr>
              <p:custDataLst>
                <p:tags r:id="rId3"/>
              </p:custDataLst>
            </p:nvPr>
          </p:nvSpPr>
          <p:spPr>
            <a:xfrm>
              <a:off x="5175" y="3177"/>
              <a:ext cx="537" cy="481"/>
            </a:xfrm>
            <a:prstGeom prst="rect">
              <a:avLst/>
            </a:prstGeom>
            <a:noFill/>
          </p:spPr>
          <p:txBody>
            <a:bodyPr wrap="square" rtlCol="0" anchor="ctr" anchorCtr="0">
              <a:normAutofit fontScale="82500" lnSpcReduction="20000"/>
            </a:bodyPr>
            <a:lstStyle/>
            <a:p>
              <a:pPr algn="ctr"/>
              <a:r>
                <a:rPr lang="en-US" altLang="zh-CN" sz="2100" b="1" dirty="0">
                  <a:solidFill>
                    <a:schemeClr val="tx1">
                      <a:lumMod val="75000"/>
                      <a:lumOff val="25000"/>
                    </a:schemeClr>
                  </a:solidFill>
                  <a:latin typeface="微软雅黑" panose="020B0503020204020204" charset="-122"/>
                  <a:ea typeface="微软雅黑" panose="020B0503020204020204" charset="-122"/>
                </a:rPr>
                <a:t>a</a:t>
              </a:r>
            </a:p>
          </p:txBody>
        </p:sp>
        <p:sp>
          <p:nvSpPr>
            <p:cNvPr id="29" name="文本框 28"/>
            <p:cNvSpPr txBox="1"/>
            <p:nvPr>
              <p:custDataLst>
                <p:tags r:id="rId4"/>
              </p:custDataLst>
            </p:nvPr>
          </p:nvSpPr>
          <p:spPr>
            <a:xfrm>
              <a:off x="5726" y="4063"/>
              <a:ext cx="5115" cy="481"/>
            </a:xfrm>
            <a:prstGeom prst="rect">
              <a:avLst/>
            </a:prstGeom>
            <a:solidFill>
              <a:srgbClr val="ED7D3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68580" tIns="34290" rIns="68580" bIns="34290" numCol="1" spcCol="0" rtlCol="0" fromWordArt="0" anchor="ctr" anchorCtr="0" forceAA="0" compatLnSpc="1">
              <a:normAutofit fontScale="87500" lnSpcReduction="10000"/>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pPr marL="0" lvl="0" indent="0" algn="l">
                <a:lnSpc>
                  <a:spcPct val="100000"/>
                </a:lnSpc>
                <a:spcBef>
                  <a:spcPts val="0"/>
                </a:spcBef>
                <a:spcAft>
                  <a:spcPts val="0"/>
                </a:spcAft>
                <a:buSzPct val="100000"/>
              </a:pPr>
              <a:r>
                <a:rPr lang="zh-CN" altLang="en-US" b="1">
                  <a:solidFill>
                    <a:schemeClr val="bg1"/>
                  </a:solidFill>
                </a:rPr>
                <a:t>样品架及其构造；</a:t>
              </a:r>
            </a:p>
          </p:txBody>
        </p:sp>
        <p:sp>
          <p:nvSpPr>
            <p:cNvPr id="30" name="文本框 29"/>
            <p:cNvSpPr txBox="1"/>
            <p:nvPr>
              <p:custDataLst>
                <p:tags r:id="rId5"/>
              </p:custDataLst>
            </p:nvPr>
          </p:nvSpPr>
          <p:spPr>
            <a:xfrm>
              <a:off x="5175" y="4063"/>
              <a:ext cx="537" cy="481"/>
            </a:xfrm>
            <a:prstGeom prst="rect">
              <a:avLst/>
            </a:prstGeom>
            <a:noFill/>
          </p:spPr>
          <p:txBody>
            <a:bodyPr wrap="square" rtlCol="0" anchor="ctr" anchorCtr="0">
              <a:normAutofit fontScale="82500" lnSpcReduction="20000"/>
            </a:bodyPr>
            <a:lstStyle/>
            <a:p>
              <a:pPr algn="ctr"/>
              <a:r>
                <a:rPr lang="en-US" sz="2100" b="1" dirty="0">
                  <a:solidFill>
                    <a:schemeClr val="tx1">
                      <a:lumMod val="75000"/>
                      <a:lumOff val="25000"/>
                    </a:schemeClr>
                  </a:solidFill>
                  <a:latin typeface="微软雅黑" panose="020B0503020204020204" charset="-122"/>
                  <a:ea typeface="微软雅黑" panose="020B0503020204020204" charset="-122"/>
                </a:rPr>
                <a:t>b</a:t>
              </a:r>
            </a:p>
          </p:txBody>
        </p:sp>
        <p:sp>
          <p:nvSpPr>
            <p:cNvPr id="34" name="文本框 33"/>
            <p:cNvSpPr txBox="1"/>
            <p:nvPr>
              <p:custDataLst>
                <p:tags r:id="rId6"/>
              </p:custDataLst>
            </p:nvPr>
          </p:nvSpPr>
          <p:spPr>
            <a:xfrm>
              <a:off x="5726" y="4949"/>
              <a:ext cx="5115" cy="481"/>
            </a:xfrm>
            <a:prstGeom prst="rect">
              <a:avLst/>
            </a:prstGeom>
            <a:solidFill>
              <a:srgbClr val="ED7D3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68580" tIns="34290" rIns="68580" bIns="34290" numCol="1" spcCol="0" rtlCol="0" fromWordArt="0" anchor="ctr" anchorCtr="0" forceAA="0" compatLnSpc="1">
              <a:normAutofit fontScale="87500" lnSpcReduction="10000"/>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pPr marL="0" lvl="0" indent="0" algn="l">
                <a:lnSpc>
                  <a:spcPct val="100000"/>
                </a:lnSpc>
                <a:spcBef>
                  <a:spcPts val="0"/>
                </a:spcBef>
                <a:spcAft>
                  <a:spcPts val="0"/>
                </a:spcAft>
                <a:buSzPct val="100000"/>
              </a:pPr>
              <a:r>
                <a:rPr lang="zh-CN" altLang="en-US" b="1">
                  <a:solidFill>
                    <a:schemeClr val="bg1"/>
                  </a:solidFill>
                </a:rPr>
                <a:t>不超过试剂架的最大允许存储量；</a:t>
              </a:r>
            </a:p>
          </p:txBody>
        </p:sp>
        <p:sp>
          <p:nvSpPr>
            <p:cNvPr id="35" name="文本框 34"/>
            <p:cNvSpPr txBox="1"/>
            <p:nvPr>
              <p:custDataLst>
                <p:tags r:id="rId7"/>
              </p:custDataLst>
            </p:nvPr>
          </p:nvSpPr>
          <p:spPr>
            <a:xfrm>
              <a:off x="5175" y="4949"/>
              <a:ext cx="537" cy="481"/>
            </a:xfrm>
            <a:prstGeom prst="rect">
              <a:avLst/>
            </a:prstGeom>
            <a:noFill/>
          </p:spPr>
          <p:txBody>
            <a:bodyPr wrap="square" rtlCol="0" anchor="ctr" anchorCtr="0">
              <a:normAutofit fontScale="82500" lnSpcReduction="20000"/>
            </a:bodyPr>
            <a:lstStyle/>
            <a:p>
              <a:pPr algn="ctr"/>
              <a:r>
                <a:rPr lang="en-US" sz="2100" b="1" dirty="0">
                  <a:solidFill>
                    <a:schemeClr val="tx1">
                      <a:lumMod val="75000"/>
                      <a:lumOff val="25000"/>
                    </a:schemeClr>
                  </a:solidFill>
                  <a:latin typeface="微软雅黑" panose="020B0503020204020204" charset="-122"/>
                  <a:ea typeface="微软雅黑" panose="020B0503020204020204" charset="-122"/>
                </a:rPr>
                <a:t>c</a:t>
              </a:r>
            </a:p>
          </p:txBody>
        </p:sp>
        <p:sp>
          <p:nvSpPr>
            <p:cNvPr id="42" name="文本框 41"/>
            <p:cNvSpPr txBox="1"/>
            <p:nvPr>
              <p:custDataLst>
                <p:tags r:id="rId8"/>
              </p:custDataLst>
            </p:nvPr>
          </p:nvSpPr>
          <p:spPr>
            <a:xfrm>
              <a:off x="5726" y="5836"/>
              <a:ext cx="5115" cy="481"/>
            </a:xfrm>
            <a:prstGeom prst="rect">
              <a:avLst/>
            </a:prstGeom>
            <a:solidFill>
              <a:srgbClr val="ED7D3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68580" tIns="34290" rIns="68580" bIns="34290" numCol="1" spcCol="0" rtlCol="0" fromWordArt="0" anchor="ctr" anchorCtr="0" forceAA="0" compatLnSpc="1">
              <a:normAutofit fontScale="87500" lnSpcReduction="10000"/>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pPr marL="0" lvl="0" indent="0" algn="l">
                <a:lnSpc>
                  <a:spcPct val="100000"/>
                </a:lnSpc>
                <a:spcBef>
                  <a:spcPts val="0"/>
                </a:spcBef>
                <a:spcAft>
                  <a:spcPts val="0"/>
                </a:spcAft>
                <a:buSzPct val="100000"/>
              </a:pPr>
              <a:r>
                <a:rPr lang="zh-CN" altLang="en-US" b="1">
                  <a:solidFill>
                    <a:schemeClr val="bg1"/>
                  </a:solidFill>
                </a:rPr>
                <a:t>试剂架严禁横向移动；</a:t>
              </a:r>
            </a:p>
          </p:txBody>
        </p:sp>
        <p:sp>
          <p:nvSpPr>
            <p:cNvPr id="43" name="文本框 42"/>
            <p:cNvSpPr txBox="1"/>
            <p:nvPr>
              <p:custDataLst>
                <p:tags r:id="rId9"/>
              </p:custDataLst>
            </p:nvPr>
          </p:nvSpPr>
          <p:spPr>
            <a:xfrm>
              <a:off x="5175" y="5861"/>
              <a:ext cx="537" cy="481"/>
            </a:xfrm>
            <a:prstGeom prst="rect">
              <a:avLst/>
            </a:prstGeom>
            <a:noFill/>
          </p:spPr>
          <p:txBody>
            <a:bodyPr wrap="square" rtlCol="0" anchor="ctr" anchorCtr="0">
              <a:normAutofit fontScale="82500" lnSpcReduction="20000"/>
            </a:bodyPr>
            <a:lstStyle/>
            <a:p>
              <a:pPr algn="ctr"/>
              <a:r>
                <a:rPr lang="en-US" sz="2100" b="1" dirty="0">
                  <a:solidFill>
                    <a:schemeClr val="tx1">
                      <a:lumMod val="75000"/>
                      <a:lumOff val="25000"/>
                    </a:schemeClr>
                  </a:solidFill>
                  <a:latin typeface="微软雅黑" panose="020B0503020204020204" charset="-122"/>
                  <a:ea typeface="微软雅黑" panose="020B0503020204020204" charset="-122"/>
                </a:rPr>
                <a:t>d</a:t>
              </a:r>
            </a:p>
          </p:txBody>
        </p:sp>
        <p:sp>
          <p:nvSpPr>
            <p:cNvPr id="52" name="文本框 51"/>
            <p:cNvSpPr txBox="1"/>
            <p:nvPr>
              <p:custDataLst>
                <p:tags r:id="rId10"/>
              </p:custDataLst>
            </p:nvPr>
          </p:nvSpPr>
          <p:spPr>
            <a:xfrm>
              <a:off x="5726" y="6747"/>
              <a:ext cx="5115" cy="481"/>
            </a:xfrm>
            <a:prstGeom prst="rect">
              <a:avLst/>
            </a:prstGeom>
            <a:solidFill>
              <a:srgbClr val="ED7D3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68580" tIns="34290" rIns="68580" bIns="34290" numCol="1" spcCol="0" rtlCol="0" fromWordArt="0" anchor="ctr" anchorCtr="0" forceAA="0" compatLnSpc="1">
              <a:normAutofit fontScale="87500" lnSpcReduction="10000"/>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pPr marL="0" lvl="0" indent="0" algn="l">
                <a:lnSpc>
                  <a:spcPct val="100000"/>
                </a:lnSpc>
                <a:spcBef>
                  <a:spcPts val="0"/>
                </a:spcBef>
                <a:spcAft>
                  <a:spcPts val="0"/>
                </a:spcAft>
                <a:buSzPct val="100000"/>
              </a:pPr>
              <a:r>
                <a:rPr lang="zh-CN" altLang="en-US" b="1">
                  <a:solidFill>
                    <a:schemeClr val="bg1"/>
                  </a:solidFill>
                </a:rPr>
                <a:t>液体样品置于固体样品下方。</a:t>
              </a:r>
            </a:p>
          </p:txBody>
        </p:sp>
        <p:sp>
          <p:nvSpPr>
            <p:cNvPr id="54" name="文本框 53"/>
            <p:cNvSpPr txBox="1"/>
            <p:nvPr>
              <p:custDataLst>
                <p:tags r:id="rId11"/>
              </p:custDataLst>
            </p:nvPr>
          </p:nvSpPr>
          <p:spPr>
            <a:xfrm>
              <a:off x="5175" y="6747"/>
              <a:ext cx="537" cy="481"/>
            </a:xfrm>
            <a:prstGeom prst="rect">
              <a:avLst/>
            </a:prstGeom>
            <a:noFill/>
          </p:spPr>
          <p:txBody>
            <a:bodyPr wrap="square" rtlCol="0" anchor="ctr" anchorCtr="0">
              <a:normAutofit fontScale="82500" lnSpcReduction="20000"/>
            </a:bodyPr>
            <a:lstStyle/>
            <a:p>
              <a:pPr algn="ctr"/>
              <a:r>
                <a:rPr lang="en-US" sz="2100" b="1" dirty="0">
                  <a:solidFill>
                    <a:schemeClr val="tx1">
                      <a:lumMod val="75000"/>
                      <a:lumOff val="25000"/>
                    </a:schemeClr>
                  </a:solidFill>
                  <a:latin typeface="微软雅黑" panose="020B0503020204020204" charset="-122"/>
                  <a:ea typeface="微软雅黑" panose="020B0503020204020204" charset="-122"/>
                </a:rPr>
                <a:t>e</a:t>
              </a:r>
            </a:p>
          </p:txBody>
        </p:sp>
        <p:grpSp>
          <p:nvGrpSpPr>
            <p:cNvPr id="14" name="组合 13"/>
            <p:cNvGrpSpPr/>
            <p:nvPr>
              <p:custDataLst>
                <p:tags r:id="rId12"/>
              </p:custDataLst>
            </p:nvPr>
          </p:nvGrpSpPr>
          <p:grpSpPr>
            <a:xfrm>
              <a:off x="4818" y="3202"/>
              <a:ext cx="280" cy="431"/>
              <a:chOff x="3128962" y="3339513"/>
              <a:chExt cx="317501" cy="488140"/>
            </a:xfrm>
          </p:grpSpPr>
          <p:sp>
            <p:nvSpPr>
              <p:cNvPr id="15" name="Freeform 5"/>
              <p:cNvSpPr/>
              <p:nvPr>
                <p:custDataLst>
                  <p:tags r:id="rId25"/>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68580" tIns="34290" rIns="68580" bIns="34290" numCol="1" anchor="t" anchorCtr="0" compatLnSpc="1"/>
              <a:lstStyle/>
              <a:p>
                <a:endParaRPr lang="zh-CN" altLang="en-US" sz="1350"/>
              </a:p>
            </p:txBody>
          </p:sp>
          <p:sp>
            <p:nvSpPr>
              <p:cNvPr id="16" name="Freeform 6"/>
              <p:cNvSpPr/>
              <p:nvPr>
                <p:custDataLst>
                  <p:tags r:id="rId26"/>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rgbClr val="ED7D31"/>
              </a:solidFill>
              <a:ln>
                <a:noFill/>
              </a:ln>
            </p:spPr>
            <p:txBody>
              <a:bodyPr vert="horz" wrap="square" lIns="68580" tIns="34290" rIns="68580" bIns="34290" numCol="1" anchor="t" anchorCtr="0" compatLnSpc="1"/>
              <a:lstStyle/>
              <a:p>
                <a:endParaRPr lang="zh-CN" altLang="en-US" sz="1350"/>
              </a:p>
            </p:txBody>
          </p:sp>
        </p:grpSp>
        <p:grpSp>
          <p:nvGrpSpPr>
            <p:cNvPr id="17" name="组合 16"/>
            <p:cNvGrpSpPr/>
            <p:nvPr>
              <p:custDataLst>
                <p:tags r:id="rId13"/>
              </p:custDataLst>
            </p:nvPr>
          </p:nvGrpSpPr>
          <p:grpSpPr>
            <a:xfrm>
              <a:off x="4818" y="4088"/>
              <a:ext cx="280" cy="431"/>
              <a:chOff x="3128962" y="3339513"/>
              <a:chExt cx="317501" cy="488140"/>
            </a:xfrm>
          </p:grpSpPr>
          <p:sp>
            <p:nvSpPr>
              <p:cNvPr id="18" name="Freeform 5"/>
              <p:cNvSpPr/>
              <p:nvPr>
                <p:custDataLst>
                  <p:tags r:id="rId23"/>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68580" tIns="34290" rIns="68580" bIns="34290" numCol="1" anchor="t" anchorCtr="0" compatLnSpc="1"/>
              <a:lstStyle/>
              <a:p>
                <a:endParaRPr lang="zh-CN" altLang="en-US" sz="1350"/>
              </a:p>
            </p:txBody>
          </p:sp>
          <p:sp>
            <p:nvSpPr>
              <p:cNvPr id="19" name="Freeform 6"/>
              <p:cNvSpPr/>
              <p:nvPr>
                <p:custDataLst>
                  <p:tags r:id="rId24"/>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rgbClr val="ED7D31"/>
              </a:solidFill>
              <a:ln>
                <a:noFill/>
              </a:ln>
            </p:spPr>
            <p:txBody>
              <a:bodyPr vert="horz" wrap="square" lIns="68580" tIns="34290" rIns="68580" bIns="34290" numCol="1" anchor="t" anchorCtr="0" compatLnSpc="1"/>
              <a:lstStyle/>
              <a:p>
                <a:endParaRPr lang="zh-CN" altLang="en-US" sz="1350"/>
              </a:p>
            </p:txBody>
          </p:sp>
        </p:grpSp>
        <p:grpSp>
          <p:nvGrpSpPr>
            <p:cNvPr id="20" name="组合 19"/>
            <p:cNvGrpSpPr/>
            <p:nvPr>
              <p:custDataLst>
                <p:tags r:id="rId14"/>
              </p:custDataLst>
            </p:nvPr>
          </p:nvGrpSpPr>
          <p:grpSpPr>
            <a:xfrm>
              <a:off x="4818" y="4974"/>
              <a:ext cx="280" cy="431"/>
              <a:chOff x="3128962" y="3339513"/>
              <a:chExt cx="317501" cy="488140"/>
            </a:xfrm>
          </p:grpSpPr>
          <p:sp>
            <p:nvSpPr>
              <p:cNvPr id="21" name="Freeform 5"/>
              <p:cNvSpPr/>
              <p:nvPr>
                <p:custDataLst>
                  <p:tags r:id="rId21"/>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68580" tIns="34290" rIns="68580" bIns="34290" numCol="1" anchor="t" anchorCtr="0" compatLnSpc="1"/>
              <a:lstStyle/>
              <a:p>
                <a:endParaRPr lang="zh-CN" altLang="en-US" sz="1350"/>
              </a:p>
            </p:txBody>
          </p:sp>
          <p:sp>
            <p:nvSpPr>
              <p:cNvPr id="22" name="Freeform 6"/>
              <p:cNvSpPr/>
              <p:nvPr>
                <p:custDataLst>
                  <p:tags r:id="rId22"/>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rgbClr val="ED7D31"/>
              </a:solidFill>
              <a:ln>
                <a:noFill/>
              </a:ln>
            </p:spPr>
            <p:txBody>
              <a:bodyPr vert="horz" wrap="square" lIns="68580" tIns="34290" rIns="68580" bIns="34290" numCol="1" anchor="t" anchorCtr="0" compatLnSpc="1"/>
              <a:lstStyle/>
              <a:p>
                <a:endParaRPr lang="zh-CN" altLang="en-US" sz="1350"/>
              </a:p>
            </p:txBody>
          </p:sp>
        </p:grpSp>
        <p:grpSp>
          <p:nvGrpSpPr>
            <p:cNvPr id="23" name="组合 22"/>
            <p:cNvGrpSpPr/>
            <p:nvPr>
              <p:custDataLst>
                <p:tags r:id="rId15"/>
              </p:custDataLst>
            </p:nvPr>
          </p:nvGrpSpPr>
          <p:grpSpPr>
            <a:xfrm>
              <a:off x="4818" y="5886"/>
              <a:ext cx="280" cy="431"/>
              <a:chOff x="3128962" y="3339513"/>
              <a:chExt cx="317501" cy="488140"/>
            </a:xfrm>
          </p:grpSpPr>
          <p:sp>
            <p:nvSpPr>
              <p:cNvPr id="24" name="Freeform 5"/>
              <p:cNvSpPr/>
              <p:nvPr>
                <p:custDataLst>
                  <p:tags r:id="rId19"/>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68580" tIns="34290" rIns="68580" bIns="34290" numCol="1" anchor="t" anchorCtr="0" compatLnSpc="1"/>
              <a:lstStyle/>
              <a:p>
                <a:endParaRPr lang="zh-CN" altLang="en-US" sz="1350"/>
              </a:p>
            </p:txBody>
          </p:sp>
          <p:sp>
            <p:nvSpPr>
              <p:cNvPr id="25" name="Freeform 6"/>
              <p:cNvSpPr/>
              <p:nvPr>
                <p:custDataLst>
                  <p:tags r:id="rId20"/>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rgbClr val="ED7D31"/>
              </a:solidFill>
              <a:ln>
                <a:noFill/>
              </a:ln>
            </p:spPr>
            <p:txBody>
              <a:bodyPr vert="horz" wrap="square" lIns="68580" tIns="34290" rIns="68580" bIns="34290" numCol="1" anchor="t" anchorCtr="0" compatLnSpc="1"/>
              <a:lstStyle/>
              <a:p>
                <a:endParaRPr lang="zh-CN" altLang="en-US" sz="1350"/>
              </a:p>
            </p:txBody>
          </p:sp>
        </p:grpSp>
        <p:grpSp>
          <p:nvGrpSpPr>
            <p:cNvPr id="26" name="组合 25"/>
            <p:cNvGrpSpPr/>
            <p:nvPr>
              <p:custDataLst>
                <p:tags r:id="rId16"/>
              </p:custDataLst>
            </p:nvPr>
          </p:nvGrpSpPr>
          <p:grpSpPr>
            <a:xfrm>
              <a:off x="4818" y="6772"/>
              <a:ext cx="280" cy="431"/>
              <a:chOff x="3128962" y="3339513"/>
              <a:chExt cx="317501" cy="488140"/>
            </a:xfrm>
          </p:grpSpPr>
          <p:sp>
            <p:nvSpPr>
              <p:cNvPr id="27" name="Freeform 5"/>
              <p:cNvSpPr/>
              <p:nvPr>
                <p:custDataLst>
                  <p:tags r:id="rId17"/>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68580" tIns="34290" rIns="68580" bIns="34290" numCol="1" anchor="t" anchorCtr="0" compatLnSpc="1"/>
              <a:lstStyle/>
              <a:p>
                <a:endParaRPr lang="zh-CN" altLang="en-US" sz="1350"/>
              </a:p>
            </p:txBody>
          </p:sp>
          <p:sp>
            <p:nvSpPr>
              <p:cNvPr id="28" name="Freeform 6"/>
              <p:cNvSpPr/>
              <p:nvPr>
                <p:custDataLst>
                  <p:tags r:id="rId18"/>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rgbClr val="ED7D31"/>
              </a:solidFill>
              <a:ln>
                <a:noFill/>
              </a:ln>
            </p:spPr>
            <p:txBody>
              <a:bodyPr vert="horz" wrap="square" lIns="68580" tIns="34290" rIns="68580" bIns="34290" numCol="1" anchor="t" anchorCtr="0" compatLnSpc="1"/>
              <a:lstStyle/>
              <a:p>
                <a:endParaRPr lang="zh-CN" altLang="en-US" sz="1350"/>
              </a:p>
            </p:txBody>
          </p:sp>
        </p:grpSp>
      </p:grpSp>
      <p:grpSp>
        <p:nvGrpSpPr>
          <p:cNvPr id="120" name="išliḑé"/>
          <p:cNvGrpSpPr/>
          <p:nvPr/>
        </p:nvGrpSpPr>
        <p:grpSpPr>
          <a:xfrm>
            <a:off x="5600700" y="1101725"/>
            <a:ext cx="3409950" cy="3837940"/>
            <a:chOff x="4577550" y="1893099"/>
            <a:chExt cx="3090637" cy="3478207"/>
          </a:xfrm>
        </p:grpSpPr>
        <p:sp>
          <p:nvSpPr>
            <p:cNvPr id="51" name="íSḷïďé"/>
            <p:cNvSpPr/>
            <p:nvPr/>
          </p:nvSpPr>
          <p:spPr bwMode="auto">
            <a:xfrm>
              <a:off x="4577550" y="2271999"/>
              <a:ext cx="2419514" cy="2934621"/>
            </a:xfrm>
            <a:custGeom>
              <a:avLst/>
              <a:gdLst>
                <a:gd name="T0" fmla="*/ 893 w 940"/>
                <a:gd name="T1" fmla="*/ 1142 h 1142"/>
                <a:gd name="T2" fmla="*/ 42 w 940"/>
                <a:gd name="T3" fmla="*/ 1138 h 1142"/>
                <a:gd name="T4" fmla="*/ 0 w 940"/>
                <a:gd name="T5" fmla="*/ 1096 h 1142"/>
                <a:gd name="T6" fmla="*/ 5 w 940"/>
                <a:gd name="T7" fmla="*/ 42 h 1142"/>
                <a:gd name="T8" fmla="*/ 47 w 940"/>
                <a:gd name="T9" fmla="*/ 0 h 1142"/>
                <a:gd name="T10" fmla="*/ 898 w 940"/>
                <a:gd name="T11" fmla="*/ 4 h 1142"/>
                <a:gd name="T12" fmla="*/ 940 w 940"/>
                <a:gd name="T13" fmla="*/ 46 h 1142"/>
                <a:gd name="T14" fmla="*/ 935 w 940"/>
                <a:gd name="T15" fmla="*/ 1100 h 1142"/>
                <a:gd name="T16" fmla="*/ 893 w 940"/>
                <a:gd name="T17" fmla="*/ 1142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0" h="1142">
                  <a:moveTo>
                    <a:pt x="893" y="1142"/>
                  </a:moveTo>
                  <a:cubicBezTo>
                    <a:pt x="42" y="1138"/>
                    <a:pt x="42" y="1138"/>
                    <a:pt x="42" y="1138"/>
                  </a:cubicBezTo>
                  <a:cubicBezTo>
                    <a:pt x="19" y="1138"/>
                    <a:pt x="0" y="1119"/>
                    <a:pt x="0" y="1096"/>
                  </a:cubicBezTo>
                  <a:cubicBezTo>
                    <a:pt x="5" y="42"/>
                    <a:pt x="5" y="42"/>
                    <a:pt x="5" y="42"/>
                  </a:cubicBezTo>
                  <a:cubicBezTo>
                    <a:pt x="5" y="18"/>
                    <a:pt x="24" y="0"/>
                    <a:pt x="47" y="0"/>
                  </a:cubicBezTo>
                  <a:cubicBezTo>
                    <a:pt x="898" y="4"/>
                    <a:pt x="898" y="4"/>
                    <a:pt x="898" y="4"/>
                  </a:cubicBezTo>
                  <a:cubicBezTo>
                    <a:pt x="921" y="4"/>
                    <a:pt x="940" y="23"/>
                    <a:pt x="940" y="46"/>
                  </a:cubicBezTo>
                  <a:cubicBezTo>
                    <a:pt x="935" y="1100"/>
                    <a:pt x="935" y="1100"/>
                    <a:pt x="935" y="1100"/>
                  </a:cubicBezTo>
                  <a:cubicBezTo>
                    <a:pt x="935" y="1123"/>
                    <a:pt x="916" y="1142"/>
                    <a:pt x="893" y="1142"/>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5" name="îşḻîḍê"/>
            <p:cNvSpPr/>
            <p:nvPr/>
          </p:nvSpPr>
          <p:spPr bwMode="auto">
            <a:xfrm>
              <a:off x="4658034" y="2399537"/>
              <a:ext cx="2212729" cy="2743933"/>
            </a:xfrm>
            <a:custGeom>
              <a:avLst/>
              <a:gdLst>
                <a:gd name="T0" fmla="*/ 1777 w 1787"/>
                <a:gd name="T1" fmla="*/ 2216 h 2216"/>
                <a:gd name="T2" fmla="*/ 0 w 1787"/>
                <a:gd name="T3" fmla="*/ 2207 h 2216"/>
                <a:gd name="T4" fmla="*/ 10 w 1787"/>
                <a:gd name="T5" fmla="*/ 0 h 2216"/>
                <a:gd name="T6" fmla="*/ 1787 w 1787"/>
                <a:gd name="T7" fmla="*/ 9 h 2216"/>
                <a:gd name="T8" fmla="*/ 1777 w 1787"/>
                <a:gd name="T9" fmla="*/ 2216 h 2216"/>
              </a:gdLst>
              <a:ahLst/>
              <a:cxnLst>
                <a:cxn ang="0">
                  <a:pos x="T0" y="T1"/>
                </a:cxn>
                <a:cxn ang="0">
                  <a:pos x="T2" y="T3"/>
                </a:cxn>
                <a:cxn ang="0">
                  <a:pos x="T4" y="T5"/>
                </a:cxn>
                <a:cxn ang="0">
                  <a:pos x="T6" y="T7"/>
                </a:cxn>
                <a:cxn ang="0">
                  <a:pos x="T8" y="T9"/>
                </a:cxn>
              </a:cxnLst>
              <a:rect l="0" t="0" r="r" b="b"/>
              <a:pathLst>
                <a:path w="1787" h="2216">
                  <a:moveTo>
                    <a:pt x="1777" y="2216"/>
                  </a:moveTo>
                  <a:lnTo>
                    <a:pt x="0" y="2207"/>
                  </a:lnTo>
                  <a:lnTo>
                    <a:pt x="10" y="0"/>
                  </a:lnTo>
                  <a:lnTo>
                    <a:pt x="1787" y="9"/>
                  </a:lnTo>
                  <a:lnTo>
                    <a:pt x="1777" y="2216"/>
                  </a:lnTo>
                  <a:close/>
                </a:path>
              </a:pathLst>
            </a:custGeom>
            <a:solidFill>
              <a:srgbClr val="8096C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53" name="iṣḻíḋe"/>
            <p:cNvSpPr/>
            <p:nvPr/>
          </p:nvSpPr>
          <p:spPr bwMode="auto">
            <a:xfrm>
              <a:off x="4703850" y="2366105"/>
              <a:ext cx="2166914" cy="2743933"/>
            </a:xfrm>
            <a:custGeom>
              <a:avLst/>
              <a:gdLst>
                <a:gd name="T0" fmla="*/ 1740 w 1750"/>
                <a:gd name="T1" fmla="*/ 2216 h 2216"/>
                <a:gd name="T2" fmla="*/ 0 w 1750"/>
                <a:gd name="T3" fmla="*/ 2209 h 2216"/>
                <a:gd name="T4" fmla="*/ 11 w 1750"/>
                <a:gd name="T5" fmla="*/ 0 h 2216"/>
                <a:gd name="T6" fmla="*/ 1750 w 1750"/>
                <a:gd name="T7" fmla="*/ 9 h 2216"/>
                <a:gd name="T8" fmla="*/ 1740 w 1750"/>
                <a:gd name="T9" fmla="*/ 2216 h 2216"/>
              </a:gdLst>
              <a:ahLst/>
              <a:cxnLst>
                <a:cxn ang="0">
                  <a:pos x="T0" y="T1"/>
                </a:cxn>
                <a:cxn ang="0">
                  <a:pos x="T2" y="T3"/>
                </a:cxn>
                <a:cxn ang="0">
                  <a:pos x="T4" y="T5"/>
                </a:cxn>
                <a:cxn ang="0">
                  <a:pos x="T6" y="T7"/>
                </a:cxn>
                <a:cxn ang="0">
                  <a:pos x="T8" y="T9"/>
                </a:cxn>
              </a:cxnLst>
              <a:rect l="0" t="0" r="r" b="b"/>
              <a:pathLst>
                <a:path w="1750" h="2216">
                  <a:moveTo>
                    <a:pt x="1740" y="2216"/>
                  </a:moveTo>
                  <a:lnTo>
                    <a:pt x="0" y="2209"/>
                  </a:lnTo>
                  <a:lnTo>
                    <a:pt x="11" y="0"/>
                  </a:lnTo>
                  <a:lnTo>
                    <a:pt x="1750" y="9"/>
                  </a:lnTo>
                  <a:lnTo>
                    <a:pt x="1740" y="221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7" name="is1iḍè"/>
            <p:cNvSpPr/>
            <p:nvPr/>
          </p:nvSpPr>
          <p:spPr bwMode="auto">
            <a:xfrm>
              <a:off x="6335845" y="2893594"/>
              <a:ext cx="303368" cy="303368"/>
            </a:xfrm>
            <a:custGeom>
              <a:avLst/>
              <a:gdLst>
                <a:gd name="T0" fmla="*/ 245 w 245"/>
                <a:gd name="T1" fmla="*/ 245 h 245"/>
                <a:gd name="T2" fmla="*/ 0 w 245"/>
                <a:gd name="T3" fmla="*/ 245 h 245"/>
                <a:gd name="T4" fmla="*/ 0 w 245"/>
                <a:gd name="T5" fmla="*/ 0 h 245"/>
                <a:gd name="T6" fmla="*/ 245 w 245"/>
                <a:gd name="T7" fmla="*/ 0 h 245"/>
                <a:gd name="T8" fmla="*/ 245 w 245"/>
                <a:gd name="T9" fmla="*/ 245 h 245"/>
                <a:gd name="T10" fmla="*/ 14 w 245"/>
                <a:gd name="T11" fmla="*/ 230 h 245"/>
                <a:gd name="T12" fmla="*/ 230 w 245"/>
                <a:gd name="T13" fmla="*/ 230 h 245"/>
                <a:gd name="T14" fmla="*/ 230 w 245"/>
                <a:gd name="T15" fmla="*/ 12 h 245"/>
                <a:gd name="T16" fmla="*/ 14 w 245"/>
                <a:gd name="T17" fmla="*/ 12 h 245"/>
                <a:gd name="T18" fmla="*/ 14 w 245"/>
                <a:gd name="T19" fmla="*/ 23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5" h="245">
                  <a:moveTo>
                    <a:pt x="245" y="245"/>
                  </a:moveTo>
                  <a:lnTo>
                    <a:pt x="0" y="245"/>
                  </a:lnTo>
                  <a:lnTo>
                    <a:pt x="0" y="0"/>
                  </a:lnTo>
                  <a:lnTo>
                    <a:pt x="245" y="0"/>
                  </a:lnTo>
                  <a:lnTo>
                    <a:pt x="245" y="245"/>
                  </a:lnTo>
                  <a:close/>
                  <a:moveTo>
                    <a:pt x="14" y="230"/>
                  </a:moveTo>
                  <a:lnTo>
                    <a:pt x="230" y="230"/>
                  </a:lnTo>
                  <a:lnTo>
                    <a:pt x="230" y="12"/>
                  </a:lnTo>
                  <a:lnTo>
                    <a:pt x="14" y="12"/>
                  </a:lnTo>
                  <a:lnTo>
                    <a:pt x="14" y="230"/>
                  </a:lnTo>
                  <a:close/>
                </a:path>
              </a:pathLst>
            </a:custGeom>
            <a:solidFill>
              <a:srgbClr val="D1DBD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90000" lnSpcReduction="10000"/>
            </a:bodyPr>
            <a:lstStyle/>
            <a:p>
              <a:pPr algn="ctr"/>
              <a:endParaRPr/>
            </a:p>
          </p:txBody>
        </p:sp>
        <p:sp>
          <p:nvSpPr>
            <p:cNvPr id="55" name="íşlîḍè"/>
            <p:cNvSpPr/>
            <p:nvPr/>
          </p:nvSpPr>
          <p:spPr bwMode="auto">
            <a:xfrm>
              <a:off x="4953973" y="2893594"/>
              <a:ext cx="630263" cy="59435"/>
            </a:xfrm>
            <a:prstGeom prst="rect">
              <a:avLst/>
            </a:prstGeom>
            <a:solidFill>
              <a:srgbClr val="ADBE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56" name="î$ḻíḍé"/>
            <p:cNvSpPr/>
            <p:nvPr/>
          </p:nvSpPr>
          <p:spPr bwMode="auto">
            <a:xfrm>
              <a:off x="4953973" y="3014941"/>
              <a:ext cx="1206042" cy="19812"/>
            </a:xfrm>
            <a:prstGeom prst="rect">
              <a:avLst/>
            </a:prstGeom>
            <a:solidFill>
              <a:srgbClr val="D1DBD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57" name="íṣḷïḓê"/>
            <p:cNvSpPr/>
            <p:nvPr/>
          </p:nvSpPr>
          <p:spPr bwMode="auto">
            <a:xfrm>
              <a:off x="4953973" y="3094188"/>
              <a:ext cx="1206042" cy="21050"/>
            </a:xfrm>
            <a:prstGeom prst="rect">
              <a:avLst/>
            </a:prstGeom>
            <a:solidFill>
              <a:srgbClr val="D1DBD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58" name="íSľíḑé"/>
            <p:cNvSpPr/>
            <p:nvPr/>
          </p:nvSpPr>
          <p:spPr bwMode="auto">
            <a:xfrm>
              <a:off x="4953973" y="3175912"/>
              <a:ext cx="1206042" cy="21050"/>
            </a:xfrm>
            <a:prstGeom prst="rect">
              <a:avLst/>
            </a:prstGeom>
            <a:solidFill>
              <a:srgbClr val="D1DBD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59" name="îṩḻîdé"/>
            <p:cNvSpPr/>
            <p:nvPr/>
          </p:nvSpPr>
          <p:spPr bwMode="auto">
            <a:xfrm>
              <a:off x="6335845" y="3487948"/>
              <a:ext cx="303368" cy="303368"/>
            </a:xfrm>
            <a:custGeom>
              <a:avLst/>
              <a:gdLst>
                <a:gd name="T0" fmla="*/ 245 w 245"/>
                <a:gd name="T1" fmla="*/ 245 h 245"/>
                <a:gd name="T2" fmla="*/ 0 w 245"/>
                <a:gd name="T3" fmla="*/ 245 h 245"/>
                <a:gd name="T4" fmla="*/ 0 w 245"/>
                <a:gd name="T5" fmla="*/ 0 h 245"/>
                <a:gd name="T6" fmla="*/ 245 w 245"/>
                <a:gd name="T7" fmla="*/ 0 h 245"/>
                <a:gd name="T8" fmla="*/ 245 w 245"/>
                <a:gd name="T9" fmla="*/ 245 h 245"/>
                <a:gd name="T10" fmla="*/ 14 w 245"/>
                <a:gd name="T11" fmla="*/ 230 h 245"/>
                <a:gd name="T12" fmla="*/ 230 w 245"/>
                <a:gd name="T13" fmla="*/ 230 h 245"/>
                <a:gd name="T14" fmla="*/ 230 w 245"/>
                <a:gd name="T15" fmla="*/ 14 h 245"/>
                <a:gd name="T16" fmla="*/ 14 w 245"/>
                <a:gd name="T17" fmla="*/ 14 h 245"/>
                <a:gd name="T18" fmla="*/ 14 w 245"/>
                <a:gd name="T19" fmla="*/ 23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5" h="245">
                  <a:moveTo>
                    <a:pt x="245" y="245"/>
                  </a:moveTo>
                  <a:lnTo>
                    <a:pt x="0" y="245"/>
                  </a:lnTo>
                  <a:lnTo>
                    <a:pt x="0" y="0"/>
                  </a:lnTo>
                  <a:lnTo>
                    <a:pt x="245" y="0"/>
                  </a:lnTo>
                  <a:lnTo>
                    <a:pt x="245" y="245"/>
                  </a:lnTo>
                  <a:close/>
                  <a:moveTo>
                    <a:pt x="14" y="230"/>
                  </a:moveTo>
                  <a:lnTo>
                    <a:pt x="230" y="230"/>
                  </a:lnTo>
                  <a:lnTo>
                    <a:pt x="230" y="14"/>
                  </a:lnTo>
                  <a:lnTo>
                    <a:pt x="14" y="14"/>
                  </a:lnTo>
                  <a:lnTo>
                    <a:pt x="14" y="230"/>
                  </a:lnTo>
                  <a:close/>
                </a:path>
              </a:pathLst>
            </a:custGeom>
            <a:solidFill>
              <a:srgbClr val="D1DBD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90000" lnSpcReduction="10000"/>
            </a:bodyPr>
            <a:lstStyle/>
            <a:p>
              <a:pPr algn="ctr"/>
              <a:endParaRPr/>
            </a:p>
          </p:txBody>
        </p:sp>
        <p:sp>
          <p:nvSpPr>
            <p:cNvPr id="60" name="iṡļíḍê"/>
            <p:cNvSpPr/>
            <p:nvPr/>
          </p:nvSpPr>
          <p:spPr bwMode="auto">
            <a:xfrm>
              <a:off x="4953973" y="3487948"/>
              <a:ext cx="630263" cy="58198"/>
            </a:xfrm>
            <a:prstGeom prst="rect">
              <a:avLst/>
            </a:prstGeom>
            <a:solidFill>
              <a:srgbClr val="ADBE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61" name="ísļîde"/>
            <p:cNvSpPr/>
            <p:nvPr/>
          </p:nvSpPr>
          <p:spPr bwMode="auto">
            <a:xfrm>
              <a:off x="4953973" y="3610533"/>
              <a:ext cx="1206042" cy="21050"/>
            </a:xfrm>
            <a:prstGeom prst="rect">
              <a:avLst/>
            </a:prstGeom>
            <a:solidFill>
              <a:srgbClr val="D1DBD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62" name="ïš1iďé"/>
            <p:cNvSpPr/>
            <p:nvPr/>
          </p:nvSpPr>
          <p:spPr bwMode="auto">
            <a:xfrm>
              <a:off x="4953973" y="3691018"/>
              <a:ext cx="1206042" cy="19812"/>
            </a:xfrm>
            <a:prstGeom prst="rect">
              <a:avLst/>
            </a:prstGeom>
            <a:solidFill>
              <a:srgbClr val="D1DBD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63" name="íSľíḑè"/>
            <p:cNvSpPr/>
            <p:nvPr/>
          </p:nvSpPr>
          <p:spPr bwMode="auto">
            <a:xfrm>
              <a:off x="4953973" y="3772742"/>
              <a:ext cx="1206042" cy="18574"/>
            </a:xfrm>
            <a:prstGeom prst="rect">
              <a:avLst/>
            </a:prstGeom>
            <a:solidFill>
              <a:srgbClr val="D1DBD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64" name="ïšľîďê"/>
            <p:cNvSpPr/>
            <p:nvPr/>
          </p:nvSpPr>
          <p:spPr bwMode="auto">
            <a:xfrm>
              <a:off x="6335845" y="4083539"/>
              <a:ext cx="303368" cy="303368"/>
            </a:xfrm>
            <a:custGeom>
              <a:avLst/>
              <a:gdLst>
                <a:gd name="T0" fmla="*/ 245 w 245"/>
                <a:gd name="T1" fmla="*/ 245 h 245"/>
                <a:gd name="T2" fmla="*/ 0 w 245"/>
                <a:gd name="T3" fmla="*/ 245 h 245"/>
                <a:gd name="T4" fmla="*/ 0 w 245"/>
                <a:gd name="T5" fmla="*/ 0 h 245"/>
                <a:gd name="T6" fmla="*/ 245 w 245"/>
                <a:gd name="T7" fmla="*/ 0 h 245"/>
                <a:gd name="T8" fmla="*/ 245 w 245"/>
                <a:gd name="T9" fmla="*/ 245 h 245"/>
                <a:gd name="T10" fmla="*/ 14 w 245"/>
                <a:gd name="T11" fmla="*/ 231 h 245"/>
                <a:gd name="T12" fmla="*/ 230 w 245"/>
                <a:gd name="T13" fmla="*/ 231 h 245"/>
                <a:gd name="T14" fmla="*/ 230 w 245"/>
                <a:gd name="T15" fmla="*/ 15 h 245"/>
                <a:gd name="T16" fmla="*/ 14 w 245"/>
                <a:gd name="T17" fmla="*/ 15 h 245"/>
                <a:gd name="T18" fmla="*/ 14 w 245"/>
                <a:gd name="T19" fmla="*/ 23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5" h="245">
                  <a:moveTo>
                    <a:pt x="245" y="245"/>
                  </a:moveTo>
                  <a:lnTo>
                    <a:pt x="0" y="245"/>
                  </a:lnTo>
                  <a:lnTo>
                    <a:pt x="0" y="0"/>
                  </a:lnTo>
                  <a:lnTo>
                    <a:pt x="245" y="0"/>
                  </a:lnTo>
                  <a:lnTo>
                    <a:pt x="245" y="245"/>
                  </a:lnTo>
                  <a:close/>
                  <a:moveTo>
                    <a:pt x="14" y="231"/>
                  </a:moveTo>
                  <a:lnTo>
                    <a:pt x="230" y="231"/>
                  </a:lnTo>
                  <a:lnTo>
                    <a:pt x="230" y="15"/>
                  </a:lnTo>
                  <a:lnTo>
                    <a:pt x="14" y="15"/>
                  </a:lnTo>
                  <a:lnTo>
                    <a:pt x="14" y="231"/>
                  </a:lnTo>
                  <a:close/>
                </a:path>
              </a:pathLst>
            </a:custGeom>
            <a:solidFill>
              <a:srgbClr val="D1DBD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90000" lnSpcReduction="10000"/>
            </a:bodyPr>
            <a:lstStyle/>
            <a:p>
              <a:pPr algn="ctr"/>
              <a:endParaRPr/>
            </a:p>
          </p:txBody>
        </p:sp>
        <p:sp>
          <p:nvSpPr>
            <p:cNvPr id="65" name="îS1íde"/>
            <p:cNvSpPr/>
            <p:nvPr/>
          </p:nvSpPr>
          <p:spPr bwMode="auto">
            <a:xfrm>
              <a:off x="4953973" y="4083539"/>
              <a:ext cx="630263" cy="59435"/>
            </a:xfrm>
            <a:prstGeom prst="rect">
              <a:avLst/>
            </a:prstGeom>
            <a:solidFill>
              <a:srgbClr val="ADBE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66" name="iS1îḓé"/>
            <p:cNvSpPr/>
            <p:nvPr/>
          </p:nvSpPr>
          <p:spPr bwMode="auto">
            <a:xfrm>
              <a:off x="4953973" y="4207363"/>
              <a:ext cx="1206042" cy="17335"/>
            </a:xfrm>
            <a:prstGeom prst="rect">
              <a:avLst/>
            </a:prstGeom>
            <a:solidFill>
              <a:srgbClr val="D1DBD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67" name="išḻiḑê"/>
            <p:cNvSpPr/>
            <p:nvPr/>
          </p:nvSpPr>
          <p:spPr bwMode="auto">
            <a:xfrm>
              <a:off x="4953973" y="4286610"/>
              <a:ext cx="1206042" cy="21050"/>
            </a:xfrm>
            <a:prstGeom prst="rect">
              <a:avLst/>
            </a:prstGeom>
            <a:solidFill>
              <a:srgbClr val="D1DBD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68" name="îṩľíḋe"/>
            <p:cNvSpPr/>
            <p:nvPr/>
          </p:nvSpPr>
          <p:spPr bwMode="auto">
            <a:xfrm>
              <a:off x="4953973" y="4367096"/>
              <a:ext cx="1206042" cy="19812"/>
            </a:xfrm>
            <a:prstGeom prst="rect">
              <a:avLst/>
            </a:prstGeom>
            <a:solidFill>
              <a:srgbClr val="D1DBD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69" name="iṧḷiḍé"/>
            <p:cNvSpPr/>
            <p:nvPr/>
          </p:nvSpPr>
          <p:spPr bwMode="auto">
            <a:xfrm>
              <a:off x="6324701" y="2821776"/>
              <a:ext cx="438336" cy="315751"/>
            </a:xfrm>
            <a:custGeom>
              <a:avLst/>
              <a:gdLst>
                <a:gd name="T0" fmla="*/ 0 w 170"/>
                <a:gd name="T1" fmla="*/ 56 h 123"/>
                <a:gd name="T2" fmla="*/ 61 w 170"/>
                <a:gd name="T3" fmla="*/ 123 h 123"/>
                <a:gd name="T4" fmla="*/ 170 w 170"/>
                <a:gd name="T5" fmla="*/ 20 h 123"/>
                <a:gd name="T6" fmla="*/ 155 w 170"/>
                <a:gd name="T7" fmla="*/ 0 h 123"/>
                <a:gd name="T8" fmla="*/ 63 w 170"/>
                <a:gd name="T9" fmla="*/ 104 h 123"/>
                <a:gd name="T10" fmla="*/ 16 w 170"/>
                <a:gd name="T11" fmla="*/ 37 h 123"/>
                <a:gd name="T12" fmla="*/ 0 w 170"/>
                <a:gd name="T13" fmla="*/ 56 h 123"/>
              </a:gdLst>
              <a:ahLst/>
              <a:cxnLst>
                <a:cxn ang="0">
                  <a:pos x="T0" y="T1"/>
                </a:cxn>
                <a:cxn ang="0">
                  <a:pos x="T2" y="T3"/>
                </a:cxn>
                <a:cxn ang="0">
                  <a:pos x="T4" y="T5"/>
                </a:cxn>
                <a:cxn ang="0">
                  <a:pos x="T6" y="T7"/>
                </a:cxn>
                <a:cxn ang="0">
                  <a:pos x="T8" y="T9"/>
                </a:cxn>
                <a:cxn ang="0">
                  <a:pos x="T10" y="T11"/>
                </a:cxn>
                <a:cxn ang="0">
                  <a:pos x="T12" y="T13"/>
                </a:cxn>
              </a:cxnLst>
              <a:rect l="0" t="0" r="r" b="b"/>
              <a:pathLst>
                <a:path w="170" h="123">
                  <a:moveTo>
                    <a:pt x="0" y="56"/>
                  </a:moveTo>
                  <a:cubicBezTo>
                    <a:pt x="0" y="56"/>
                    <a:pt x="39" y="79"/>
                    <a:pt x="61" y="123"/>
                  </a:cubicBezTo>
                  <a:cubicBezTo>
                    <a:pt x="61" y="123"/>
                    <a:pt x="113" y="40"/>
                    <a:pt x="170" y="20"/>
                  </a:cubicBezTo>
                  <a:cubicBezTo>
                    <a:pt x="155" y="0"/>
                    <a:pt x="155" y="0"/>
                    <a:pt x="155" y="0"/>
                  </a:cubicBezTo>
                  <a:cubicBezTo>
                    <a:pt x="155" y="0"/>
                    <a:pt x="106" y="30"/>
                    <a:pt x="63" y="104"/>
                  </a:cubicBezTo>
                  <a:cubicBezTo>
                    <a:pt x="63" y="104"/>
                    <a:pt x="47" y="62"/>
                    <a:pt x="16" y="37"/>
                  </a:cubicBezTo>
                  <a:lnTo>
                    <a:pt x="0" y="56"/>
                  </a:lnTo>
                  <a:close/>
                </a:path>
              </a:pathLst>
            </a:custGeom>
            <a:solidFill>
              <a:srgbClr val="1B1B1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lnSpcReduction="10000"/>
            </a:bodyPr>
            <a:lstStyle/>
            <a:p>
              <a:pPr algn="ctr"/>
              <a:endParaRPr/>
            </a:p>
          </p:txBody>
        </p:sp>
        <p:sp>
          <p:nvSpPr>
            <p:cNvPr id="70" name="îŝlîde"/>
            <p:cNvSpPr/>
            <p:nvPr/>
          </p:nvSpPr>
          <p:spPr bwMode="auto">
            <a:xfrm>
              <a:off x="6395280" y="3407462"/>
              <a:ext cx="437098" cy="313274"/>
            </a:xfrm>
            <a:custGeom>
              <a:avLst/>
              <a:gdLst>
                <a:gd name="T0" fmla="*/ 0 w 170"/>
                <a:gd name="T1" fmla="*/ 55 h 122"/>
                <a:gd name="T2" fmla="*/ 61 w 170"/>
                <a:gd name="T3" fmla="*/ 122 h 122"/>
                <a:gd name="T4" fmla="*/ 170 w 170"/>
                <a:gd name="T5" fmla="*/ 19 h 122"/>
                <a:gd name="T6" fmla="*/ 155 w 170"/>
                <a:gd name="T7" fmla="*/ 0 h 122"/>
                <a:gd name="T8" fmla="*/ 64 w 170"/>
                <a:gd name="T9" fmla="*/ 103 h 122"/>
                <a:gd name="T10" fmla="*/ 17 w 170"/>
                <a:gd name="T11" fmla="*/ 36 h 122"/>
                <a:gd name="T12" fmla="*/ 0 w 170"/>
                <a:gd name="T13" fmla="*/ 55 h 122"/>
              </a:gdLst>
              <a:ahLst/>
              <a:cxnLst>
                <a:cxn ang="0">
                  <a:pos x="T0" y="T1"/>
                </a:cxn>
                <a:cxn ang="0">
                  <a:pos x="T2" y="T3"/>
                </a:cxn>
                <a:cxn ang="0">
                  <a:pos x="T4" y="T5"/>
                </a:cxn>
                <a:cxn ang="0">
                  <a:pos x="T6" y="T7"/>
                </a:cxn>
                <a:cxn ang="0">
                  <a:pos x="T8" y="T9"/>
                </a:cxn>
                <a:cxn ang="0">
                  <a:pos x="T10" y="T11"/>
                </a:cxn>
                <a:cxn ang="0">
                  <a:pos x="T12" y="T13"/>
                </a:cxn>
              </a:cxnLst>
              <a:rect l="0" t="0" r="r" b="b"/>
              <a:pathLst>
                <a:path w="170" h="122">
                  <a:moveTo>
                    <a:pt x="0" y="55"/>
                  </a:moveTo>
                  <a:cubicBezTo>
                    <a:pt x="0" y="55"/>
                    <a:pt x="39" y="78"/>
                    <a:pt x="61" y="122"/>
                  </a:cubicBezTo>
                  <a:cubicBezTo>
                    <a:pt x="61" y="122"/>
                    <a:pt x="113" y="40"/>
                    <a:pt x="170" y="19"/>
                  </a:cubicBezTo>
                  <a:cubicBezTo>
                    <a:pt x="155" y="0"/>
                    <a:pt x="155" y="0"/>
                    <a:pt x="155" y="0"/>
                  </a:cubicBezTo>
                  <a:cubicBezTo>
                    <a:pt x="155" y="0"/>
                    <a:pt x="106" y="29"/>
                    <a:pt x="64" y="103"/>
                  </a:cubicBezTo>
                  <a:cubicBezTo>
                    <a:pt x="64" y="103"/>
                    <a:pt x="47" y="61"/>
                    <a:pt x="17" y="36"/>
                  </a:cubicBezTo>
                  <a:lnTo>
                    <a:pt x="0" y="55"/>
                  </a:lnTo>
                  <a:close/>
                </a:path>
              </a:pathLst>
            </a:custGeom>
            <a:solidFill>
              <a:srgbClr val="1B1B1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97500" lnSpcReduction="10000"/>
            </a:bodyPr>
            <a:lstStyle/>
            <a:p>
              <a:pPr algn="ctr"/>
              <a:endParaRPr/>
            </a:p>
          </p:txBody>
        </p:sp>
        <p:sp>
          <p:nvSpPr>
            <p:cNvPr id="71" name="iṥḷidê"/>
            <p:cNvSpPr/>
            <p:nvPr/>
          </p:nvSpPr>
          <p:spPr bwMode="auto">
            <a:xfrm>
              <a:off x="6603304" y="3651395"/>
              <a:ext cx="234027" cy="273651"/>
            </a:xfrm>
            <a:custGeom>
              <a:avLst/>
              <a:gdLst>
                <a:gd name="T0" fmla="*/ 91 w 91"/>
                <a:gd name="T1" fmla="*/ 89 h 106"/>
                <a:gd name="T2" fmla="*/ 17 w 91"/>
                <a:gd name="T3" fmla="*/ 0 h 106"/>
                <a:gd name="T4" fmla="*/ 0 w 91"/>
                <a:gd name="T5" fmla="*/ 24 h 106"/>
                <a:gd name="T6" fmla="*/ 59 w 91"/>
                <a:gd name="T7" fmla="*/ 106 h 106"/>
                <a:gd name="T8" fmla="*/ 91 w 91"/>
                <a:gd name="T9" fmla="*/ 89 h 106"/>
              </a:gdLst>
              <a:ahLst/>
              <a:cxnLst>
                <a:cxn ang="0">
                  <a:pos x="T0" y="T1"/>
                </a:cxn>
                <a:cxn ang="0">
                  <a:pos x="T2" y="T3"/>
                </a:cxn>
                <a:cxn ang="0">
                  <a:pos x="T4" y="T5"/>
                </a:cxn>
                <a:cxn ang="0">
                  <a:pos x="T6" y="T7"/>
                </a:cxn>
                <a:cxn ang="0">
                  <a:pos x="T8" y="T9"/>
                </a:cxn>
              </a:cxnLst>
              <a:rect l="0" t="0" r="r" b="b"/>
              <a:pathLst>
                <a:path w="91" h="106">
                  <a:moveTo>
                    <a:pt x="91" y="89"/>
                  </a:moveTo>
                  <a:cubicBezTo>
                    <a:pt x="91" y="89"/>
                    <a:pt x="43" y="17"/>
                    <a:pt x="17" y="0"/>
                  </a:cubicBezTo>
                  <a:cubicBezTo>
                    <a:pt x="17" y="0"/>
                    <a:pt x="5" y="14"/>
                    <a:pt x="0" y="24"/>
                  </a:cubicBezTo>
                  <a:cubicBezTo>
                    <a:pt x="0" y="24"/>
                    <a:pt x="48" y="84"/>
                    <a:pt x="59" y="106"/>
                  </a:cubicBezTo>
                  <a:lnTo>
                    <a:pt x="91" y="89"/>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87500" lnSpcReduction="20000"/>
            </a:bodyPr>
            <a:lstStyle/>
            <a:p>
              <a:pPr algn="ctr"/>
              <a:endParaRPr/>
            </a:p>
          </p:txBody>
        </p:sp>
        <p:sp>
          <p:nvSpPr>
            <p:cNvPr id="72" name="íṣľîḋé"/>
            <p:cNvSpPr/>
            <p:nvPr/>
          </p:nvSpPr>
          <p:spPr bwMode="auto">
            <a:xfrm>
              <a:off x="6916578" y="5160805"/>
              <a:ext cx="240218" cy="157256"/>
            </a:xfrm>
            <a:custGeom>
              <a:avLst/>
              <a:gdLst>
                <a:gd name="T0" fmla="*/ 39 w 93"/>
                <a:gd name="T1" fmla="*/ 9 h 61"/>
                <a:gd name="T2" fmla="*/ 21 w 93"/>
                <a:gd name="T3" fmla="*/ 33 h 61"/>
                <a:gd name="T4" fmla="*/ 6 w 93"/>
                <a:gd name="T5" fmla="*/ 58 h 61"/>
                <a:gd name="T6" fmla="*/ 72 w 93"/>
                <a:gd name="T7" fmla="*/ 40 h 61"/>
                <a:gd name="T8" fmla="*/ 71 w 93"/>
                <a:gd name="T9" fmla="*/ 0 h 61"/>
                <a:gd name="T10" fmla="*/ 39 w 93"/>
                <a:gd name="T11" fmla="*/ 9 h 61"/>
              </a:gdLst>
              <a:ahLst/>
              <a:cxnLst>
                <a:cxn ang="0">
                  <a:pos x="T0" y="T1"/>
                </a:cxn>
                <a:cxn ang="0">
                  <a:pos x="T2" y="T3"/>
                </a:cxn>
                <a:cxn ang="0">
                  <a:pos x="T4" y="T5"/>
                </a:cxn>
                <a:cxn ang="0">
                  <a:pos x="T6" y="T7"/>
                </a:cxn>
                <a:cxn ang="0">
                  <a:pos x="T8" y="T9"/>
                </a:cxn>
                <a:cxn ang="0">
                  <a:pos x="T10" y="T11"/>
                </a:cxn>
              </a:cxnLst>
              <a:rect l="0" t="0" r="r" b="b"/>
              <a:pathLst>
                <a:path w="93" h="61">
                  <a:moveTo>
                    <a:pt x="39" y="9"/>
                  </a:moveTo>
                  <a:cubicBezTo>
                    <a:pt x="39" y="9"/>
                    <a:pt x="34" y="21"/>
                    <a:pt x="21" y="33"/>
                  </a:cubicBezTo>
                  <a:cubicBezTo>
                    <a:pt x="8" y="46"/>
                    <a:pt x="0" y="56"/>
                    <a:pt x="6" y="58"/>
                  </a:cubicBezTo>
                  <a:cubicBezTo>
                    <a:pt x="12" y="61"/>
                    <a:pt x="61" y="45"/>
                    <a:pt x="72" y="40"/>
                  </a:cubicBezTo>
                  <a:cubicBezTo>
                    <a:pt x="84" y="35"/>
                    <a:pt x="93" y="35"/>
                    <a:pt x="71" y="0"/>
                  </a:cubicBezTo>
                  <a:lnTo>
                    <a:pt x="39" y="9"/>
                  </a:lnTo>
                  <a:close/>
                </a:path>
              </a:pathLst>
            </a:custGeom>
            <a:solidFill>
              <a:srgbClr val="3D9EED"/>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30000" lnSpcReduction="20000"/>
            </a:bodyPr>
            <a:lstStyle/>
            <a:p>
              <a:pPr algn="ctr"/>
              <a:endParaRPr/>
            </a:p>
          </p:txBody>
        </p:sp>
        <p:sp>
          <p:nvSpPr>
            <p:cNvPr id="73" name="íŝlîdè"/>
            <p:cNvSpPr/>
            <p:nvPr/>
          </p:nvSpPr>
          <p:spPr bwMode="auto">
            <a:xfrm>
              <a:off x="6824948" y="4427769"/>
              <a:ext cx="699604" cy="756563"/>
            </a:xfrm>
            <a:custGeom>
              <a:avLst/>
              <a:gdLst>
                <a:gd name="T0" fmla="*/ 20 w 272"/>
                <a:gd name="T1" fmla="*/ 36 h 294"/>
                <a:gd name="T2" fmla="*/ 75 w 272"/>
                <a:gd name="T3" fmla="*/ 294 h 294"/>
                <a:gd name="T4" fmla="*/ 107 w 272"/>
                <a:gd name="T5" fmla="*/ 285 h 294"/>
                <a:gd name="T6" fmla="*/ 66 w 272"/>
                <a:gd name="T7" fmla="*/ 73 h 294"/>
                <a:gd name="T8" fmla="*/ 86 w 272"/>
                <a:gd name="T9" fmla="*/ 70 h 294"/>
                <a:gd name="T10" fmla="*/ 272 w 272"/>
                <a:gd name="T11" fmla="*/ 169 h 294"/>
                <a:gd name="T12" fmla="*/ 272 w 272"/>
                <a:gd name="T13" fmla="*/ 133 h 294"/>
                <a:gd name="T14" fmla="*/ 125 w 272"/>
                <a:gd name="T15" fmla="*/ 0 h 294"/>
                <a:gd name="T16" fmla="*/ 20 w 272"/>
                <a:gd name="T17" fmla="*/ 3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294">
                  <a:moveTo>
                    <a:pt x="20" y="36"/>
                  </a:moveTo>
                  <a:cubicBezTo>
                    <a:pt x="20" y="36"/>
                    <a:pt x="0" y="180"/>
                    <a:pt x="75" y="294"/>
                  </a:cubicBezTo>
                  <a:cubicBezTo>
                    <a:pt x="107" y="285"/>
                    <a:pt x="107" y="285"/>
                    <a:pt x="107" y="285"/>
                  </a:cubicBezTo>
                  <a:cubicBezTo>
                    <a:pt x="107" y="285"/>
                    <a:pt x="53" y="152"/>
                    <a:pt x="66" y="73"/>
                  </a:cubicBezTo>
                  <a:cubicBezTo>
                    <a:pt x="86" y="70"/>
                    <a:pt x="86" y="70"/>
                    <a:pt x="86" y="70"/>
                  </a:cubicBezTo>
                  <a:cubicBezTo>
                    <a:pt x="86" y="70"/>
                    <a:pt x="122" y="169"/>
                    <a:pt x="272" y="169"/>
                  </a:cubicBezTo>
                  <a:cubicBezTo>
                    <a:pt x="272" y="133"/>
                    <a:pt x="272" y="133"/>
                    <a:pt x="272" y="133"/>
                  </a:cubicBezTo>
                  <a:cubicBezTo>
                    <a:pt x="272" y="133"/>
                    <a:pt x="124" y="136"/>
                    <a:pt x="125" y="0"/>
                  </a:cubicBezTo>
                  <a:lnTo>
                    <a:pt x="20" y="36"/>
                  </a:lnTo>
                  <a:close/>
                </a:path>
              </a:pathLst>
            </a:custGeom>
            <a:solidFill>
              <a:srgbClr val="062F7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74" name="í$ḻïdè"/>
            <p:cNvSpPr/>
            <p:nvPr/>
          </p:nvSpPr>
          <p:spPr bwMode="auto">
            <a:xfrm>
              <a:off x="6824948" y="4500825"/>
              <a:ext cx="220406" cy="683507"/>
            </a:xfrm>
            <a:custGeom>
              <a:avLst/>
              <a:gdLst>
                <a:gd name="T0" fmla="*/ 86 w 86"/>
                <a:gd name="T1" fmla="*/ 263 h 266"/>
                <a:gd name="T2" fmla="*/ 86 w 86"/>
                <a:gd name="T3" fmla="*/ 263 h 266"/>
                <a:gd name="T4" fmla="*/ 44 w 86"/>
                <a:gd name="T5" fmla="*/ 4 h 266"/>
                <a:gd name="T6" fmla="*/ 44 w 86"/>
                <a:gd name="T7" fmla="*/ 0 h 266"/>
                <a:gd name="T8" fmla="*/ 20 w 86"/>
                <a:gd name="T9" fmla="*/ 8 h 266"/>
                <a:gd name="T10" fmla="*/ 75 w 86"/>
                <a:gd name="T11" fmla="*/ 266 h 266"/>
                <a:gd name="T12" fmla="*/ 86 w 86"/>
                <a:gd name="T13" fmla="*/ 263 h 266"/>
              </a:gdLst>
              <a:ahLst/>
              <a:cxnLst>
                <a:cxn ang="0">
                  <a:pos x="T0" y="T1"/>
                </a:cxn>
                <a:cxn ang="0">
                  <a:pos x="T2" y="T3"/>
                </a:cxn>
                <a:cxn ang="0">
                  <a:pos x="T4" y="T5"/>
                </a:cxn>
                <a:cxn ang="0">
                  <a:pos x="T6" y="T7"/>
                </a:cxn>
                <a:cxn ang="0">
                  <a:pos x="T8" y="T9"/>
                </a:cxn>
                <a:cxn ang="0">
                  <a:pos x="T10" y="T11"/>
                </a:cxn>
                <a:cxn ang="0">
                  <a:pos x="T12" y="T13"/>
                </a:cxn>
              </a:cxnLst>
              <a:rect l="0" t="0" r="r" b="b"/>
              <a:pathLst>
                <a:path w="86" h="266">
                  <a:moveTo>
                    <a:pt x="86" y="263"/>
                  </a:moveTo>
                  <a:cubicBezTo>
                    <a:pt x="86" y="263"/>
                    <a:pt x="86" y="263"/>
                    <a:pt x="86" y="263"/>
                  </a:cubicBezTo>
                  <a:cubicBezTo>
                    <a:pt x="16" y="167"/>
                    <a:pt x="44" y="4"/>
                    <a:pt x="44" y="4"/>
                  </a:cubicBezTo>
                  <a:cubicBezTo>
                    <a:pt x="44" y="0"/>
                    <a:pt x="44" y="0"/>
                    <a:pt x="44" y="0"/>
                  </a:cubicBezTo>
                  <a:cubicBezTo>
                    <a:pt x="20" y="8"/>
                    <a:pt x="20" y="8"/>
                    <a:pt x="20" y="8"/>
                  </a:cubicBezTo>
                  <a:cubicBezTo>
                    <a:pt x="20" y="8"/>
                    <a:pt x="0" y="152"/>
                    <a:pt x="75" y="266"/>
                  </a:cubicBezTo>
                  <a:lnTo>
                    <a:pt x="86" y="263"/>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75" name="íSļîdê"/>
            <p:cNvSpPr/>
            <p:nvPr/>
          </p:nvSpPr>
          <p:spPr bwMode="auto">
            <a:xfrm>
              <a:off x="6994587" y="4525590"/>
              <a:ext cx="529965" cy="336800"/>
            </a:xfrm>
            <a:custGeom>
              <a:avLst/>
              <a:gdLst>
                <a:gd name="T0" fmla="*/ 206 w 206"/>
                <a:gd name="T1" fmla="*/ 114 h 131"/>
                <a:gd name="T2" fmla="*/ 38 w 206"/>
                <a:gd name="T3" fmla="*/ 36 h 131"/>
                <a:gd name="T4" fmla="*/ 44 w 206"/>
                <a:gd name="T5" fmla="*/ 0 h 131"/>
                <a:gd name="T6" fmla="*/ 0 w 206"/>
                <a:gd name="T7" fmla="*/ 35 h 131"/>
                <a:gd name="T8" fmla="*/ 20 w 206"/>
                <a:gd name="T9" fmla="*/ 32 h 131"/>
                <a:gd name="T10" fmla="*/ 206 w 206"/>
                <a:gd name="T11" fmla="*/ 131 h 131"/>
                <a:gd name="T12" fmla="*/ 206 w 206"/>
                <a:gd name="T13" fmla="*/ 114 h 131"/>
              </a:gdLst>
              <a:ahLst/>
              <a:cxnLst>
                <a:cxn ang="0">
                  <a:pos x="T0" y="T1"/>
                </a:cxn>
                <a:cxn ang="0">
                  <a:pos x="T2" y="T3"/>
                </a:cxn>
                <a:cxn ang="0">
                  <a:pos x="T4" y="T5"/>
                </a:cxn>
                <a:cxn ang="0">
                  <a:pos x="T6" y="T7"/>
                </a:cxn>
                <a:cxn ang="0">
                  <a:pos x="T8" y="T9"/>
                </a:cxn>
                <a:cxn ang="0">
                  <a:pos x="T10" y="T11"/>
                </a:cxn>
                <a:cxn ang="0">
                  <a:pos x="T12" y="T13"/>
                </a:cxn>
              </a:cxnLst>
              <a:rect l="0" t="0" r="r" b="b"/>
              <a:pathLst>
                <a:path w="206" h="131">
                  <a:moveTo>
                    <a:pt x="206" y="114"/>
                  </a:moveTo>
                  <a:cubicBezTo>
                    <a:pt x="96" y="125"/>
                    <a:pt x="38" y="36"/>
                    <a:pt x="38" y="36"/>
                  </a:cubicBezTo>
                  <a:cubicBezTo>
                    <a:pt x="47" y="23"/>
                    <a:pt x="44" y="0"/>
                    <a:pt x="44" y="0"/>
                  </a:cubicBezTo>
                  <a:cubicBezTo>
                    <a:pt x="39" y="15"/>
                    <a:pt x="0" y="35"/>
                    <a:pt x="0" y="35"/>
                  </a:cubicBezTo>
                  <a:cubicBezTo>
                    <a:pt x="20" y="32"/>
                    <a:pt x="20" y="32"/>
                    <a:pt x="20" y="32"/>
                  </a:cubicBezTo>
                  <a:cubicBezTo>
                    <a:pt x="20" y="32"/>
                    <a:pt x="56" y="131"/>
                    <a:pt x="206" y="131"/>
                  </a:cubicBezTo>
                  <a:lnTo>
                    <a:pt x="206" y="114"/>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76" name="íṩḻïde"/>
            <p:cNvSpPr/>
            <p:nvPr/>
          </p:nvSpPr>
          <p:spPr bwMode="auto">
            <a:xfrm>
              <a:off x="6489386" y="4035248"/>
              <a:ext cx="656265" cy="485389"/>
            </a:xfrm>
            <a:custGeom>
              <a:avLst/>
              <a:gdLst>
                <a:gd name="T0" fmla="*/ 139 w 255"/>
                <a:gd name="T1" fmla="*/ 37 h 189"/>
                <a:gd name="T2" fmla="*/ 0 w 255"/>
                <a:gd name="T3" fmla="*/ 120 h 189"/>
                <a:gd name="T4" fmla="*/ 12 w 255"/>
                <a:gd name="T5" fmla="*/ 143 h 189"/>
                <a:gd name="T6" fmla="*/ 139 w 255"/>
                <a:gd name="T7" fmla="*/ 85 h 189"/>
                <a:gd name="T8" fmla="*/ 150 w 255"/>
                <a:gd name="T9" fmla="*/ 189 h 189"/>
                <a:gd name="T10" fmla="*/ 255 w 255"/>
                <a:gd name="T11" fmla="*/ 153 h 189"/>
                <a:gd name="T12" fmla="*/ 176 w 255"/>
                <a:gd name="T13" fmla="*/ 0 h 189"/>
                <a:gd name="T14" fmla="*/ 139 w 255"/>
                <a:gd name="T15" fmla="*/ 37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189">
                  <a:moveTo>
                    <a:pt x="139" y="37"/>
                  </a:moveTo>
                  <a:cubicBezTo>
                    <a:pt x="139" y="37"/>
                    <a:pt x="100" y="81"/>
                    <a:pt x="0" y="120"/>
                  </a:cubicBezTo>
                  <a:cubicBezTo>
                    <a:pt x="12" y="143"/>
                    <a:pt x="12" y="143"/>
                    <a:pt x="12" y="143"/>
                  </a:cubicBezTo>
                  <a:cubicBezTo>
                    <a:pt x="12" y="143"/>
                    <a:pt x="97" y="132"/>
                    <a:pt x="139" y="85"/>
                  </a:cubicBezTo>
                  <a:cubicBezTo>
                    <a:pt x="139" y="85"/>
                    <a:pt x="138" y="152"/>
                    <a:pt x="150" y="189"/>
                  </a:cubicBezTo>
                  <a:cubicBezTo>
                    <a:pt x="150" y="189"/>
                    <a:pt x="241" y="179"/>
                    <a:pt x="255" y="153"/>
                  </a:cubicBezTo>
                  <a:cubicBezTo>
                    <a:pt x="255" y="153"/>
                    <a:pt x="216" y="47"/>
                    <a:pt x="176" y="0"/>
                  </a:cubicBezTo>
                  <a:lnTo>
                    <a:pt x="139" y="37"/>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77" name="iṥľîďé"/>
            <p:cNvSpPr/>
            <p:nvPr/>
          </p:nvSpPr>
          <p:spPr bwMode="auto">
            <a:xfrm>
              <a:off x="6703601" y="3860656"/>
              <a:ext cx="255077" cy="251362"/>
            </a:xfrm>
            <a:prstGeom prst="ellipse">
              <a:avLst/>
            </a:prstGeom>
            <a:solidFill>
              <a:srgbClr val="FFC99C"/>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45000" lnSpcReduction="20000"/>
            </a:bodyPr>
            <a:lstStyle/>
            <a:p>
              <a:pPr algn="ctr"/>
              <a:endParaRPr/>
            </a:p>
          </p:txBody>
        </p:sp>
        <p:sp>
          <p:nvSpPr>
            <p:cNvPr id="78" name="îṩļiḑê"/>
            <p:cNvSpPr/>
            <p:nvPr/>
          </p:nvSpPr>
          <p:spPr bwMode="auto">
            <a:xfrm>
              <a:off x="7524552" y="4752187"/>
              <a:ext cx="143635" cy="226598"/>
            </a:xfrm>
            <a:custGeom>
              <a:avLst/>
              <a:gdLst>
                <a:gd name="T0" fmla="*/ 0 w 56"/>
                <a:gd name="T1" fmla="*/ 43 h 88"/>
                <a:gd name="T2" fmla="*/ 27 w 56"/>
                <a:gd name="T3" fmla="*/ 61 h 88"/>
                <a:gd name="T4" fmla="*/ 53 w 56"/>
                <a:gd name="T5" fmla="*/ 78 h 88"/>
                <a:gd name="T6" fmla="*/ 34 w 56"/>
                <a:gd name="T7" fmla="*/ 7 h 88"/>
                <a:gd name="T8" fmla="*/ 0 w 56"/>
                <a:gd name="T9" fmla="*/ 7 h 88"/>
                <a:gd name="T10" fmla="*/ 0 w 56"/>
                <a:gd name="T11" fmla="*/ 43 h 88"/>
              </a:gdLst>
              <a:ahLst/>
              <a:cxnLst>
                <a:cxn ang="0">
                  <a:pos x="T0" y="T1"/>
                </a:cxn>
                <a:cxn ang="0">
                  <a:pos x="T2" y="T3"/>
                </a:cxn>
                <a:cxn ang="0">
                  <a:pos x="T4" y="T5"/>
                </a:cxn>
                <a:cxn ang="0">
                  <a:pos x="T6" y="T7"/>
                </a:cxn>
                <a:cxn ang="0">
                  <a:pos x="T8" y="T9"/>
                </a:cxn>
                <a:cxn ang="0">
                  <a:pos x="T10" y="T11"/>
                </a:cxn>
              </a:cxnLst>
              <a:rect l="0" t="0" r="r" b="b"/>
              <a:pathLst>
                <a:path w="56" h="88">
                  <a:moveTo>
                    <a:pt x="0" y="43"/>
                  </a:moveTo>
                  <a:cubicBezTo>
                    <a:pt x="0" y="43"/>
                    <a:pt x="13" y="50"/>
                    <a:pt x="27" y="61"/>
                  </a:cubicBezTo>
                  <a:cubicBezTo>
                    <a:pt x="40" y="72"/>
                    <a:pt x="51" y="88"/>
                    <a:pt x="53" y="78"/>
                  </a:cubicBezTo>
                  <a:cubicBezTo>
                    <a:pt x="56" y="68"/>
                    <a:pt x="37" y="19"/>
                    <a:pt x="34" y="7"/>
                  </a:cubicBezTo>
                  <a:cubicBezTo>
                    <a:pt x="31" y="0"/>
                    <a:pt x="0" y="7"/>
                    <a:pt x="0" y="7"/>
                  </a:cubicBezTo>
                  <a:lnTo>
                    <a:pt x="0" y="43"/>
                  </a:lnTo>
                  <a:close/>
                </a:path>
              </a:pathLst>
            </a:custGeom>
            <a:solidFill>
              <a:srgbClr val="3D9EED"/>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70000" lnSpcReduction="20000"/>
            </a:bodyPr>
            <a:lstStyle/>
            <a:p>
              <a:pPr algn="ctr"/>
              <a:endParaRPr/>
            </a:p>
          </p:txBody>
        </p:sp>
        <p:sp>
          <p:nvSpPr>
            <p:cNvPr id="79" name="ísḷïḋê"/>
            <p:cNvSpPr/>
            <p:nvPr/>
          </p:nvSpPr>
          <p:spPr bwMode="auto">
            <a:xfrm>
              <a:off x="6672645" y="3821033"/>
              <a:ext cx="308321" cy="252600"/>
            </a:xfrm>
            <a:custGeom>
              <a:avLst/>
              <a:gdLst>
                <a:gd name="T0" fmla="*/ 14 w 120"/>
                <a:gd name="T1" fmla="*/ 53 h 98"/>
                <a:gd name="T2" fmla="*/ 40 w 120"/>
                <a:gd name="T3" fmla="*/ 64 h 98"/>
                <a:gd name="T4" fmla="*/ 78 w 120"/>
                <a:gd name="T5" fmla="*/ 80 h 98"/>
                <a:gd name="T6" fmla="*/ 89 w 120"/>
                <a:gd name="T7" fmla="*/ 70 h 98"/>
                <a:gd name="T8" fmla="*/ 84 w 120"/>
                <a:gd name="T9" fmla="*/ 92 h 98"/>
                <a:gd name="T10" fmla="*/ 99 w 120"/>
                <a:gd name="T11" fmla="*/ 98 h 98"/>
                <a:gd name="T12" fmla="*/ 111 w 120"/>
                <a:gd name="T13" fmla="*/ 39 h 98"/>
                <a:gd name="T14" fmla="*/ 86 w 120"/>
                <a:gd name="T15" fmla="*/ 15 h 98"/>
                <a:gd name="T16" fmla="*/ 46 w 120"/>
                <a:gd name="T17" fmla="*/ 7 h 98"/>
                <a:gd name="T18" fmla="*/ 2 w 120"/>
                <a:gd name="T19" fmla="*/ 27 h 98"/>
                <a:gd name="T20" fmla="*/ 14 w 120"/>
                <a:gd name="T21" fmla="*/ 5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98">
                  <a:moveTo>
                    <a:pt x="14" y="53"/>
                  </a:moveTo>
                  <a:cubicBezTo>
                    <a:pt x="14" y="53"/>
                    <a:pt x="17" y="64"/>
                    <a:pt x="40" y="64"/>
                  </a:cubicBezTo>
                  <a:cubicBezTo>
                    <a:pt x="62" y="64"/>
                    <a:pt x="76" y="69"/>
                    <a:pt x="78" y="80"/>
                  </a:cubicBezTo>
                  <a:cubicBezTo>
                    <a:pt x="78" y="80"/>
                    <a:pt x="85" y="70"/>
                    <a:pt x="89" y="70"/>
                  </a:cubicBezTo>
                  <a:cubicBezTo>
                    <a:pt x="94" y="71"/>
                    <a:pt x="94" y="89"/>
                    <a:pt x="84" y="92"/>
                  </a:cubicBezTo>
                  <a:cubicBezTo>
                    <a:pt x="99" y="98"/>
                    <a:pt x="99" y="98"/>
                    <a:pt x="99" y="98"/>
                  </a:cubicBezTo>
                  <a:cubicBezTo>
                    <a:pt x="99" y="98"/>
                    <a:pt x="120" y="71"/>
                    <a:pt x="111" y="39"/>
                  </a:cubicBezTo>
                  <a:cubicBezTo>
                    <a:pt x="104" y="15"/>
                    <a:pt x="86" y="15"/>
                    <a:pt x="86" y="15"/>
                  </a:cubicBezTo>
                  <a:cubicBezTo>
                    <a:pt x="86" y="15"/>
                    <a:pt x="65" y="0"/>
                    <a:pt x="46" y="7"/>
                  </a:cubicBezTo>
                  <a:cubicBezTo>
                    <a:pt x="26" y="14"/>
                    <a:pt x="9" y="40"/>
                    <a:pt x="2" y="27"/>
                  </a:cubicBezTo>
                  <a:cubicBezTo>
                    <a:pt x="2" y="27"/>
                    <a:pt x="0" y="53"/>
                    <a:pt x="14" y="53"/>
                  </a:cubicBezTo>
                  <a:close/>
                </a:path>
              </a:pathLst>
            </a:custGeom>
            <a:solidFill>
              <a:srgbClr val="062F7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80000" lnSpcReduction="20000"/>
            </a:bodyPr>
            <a:lstStyle/>
            <a:p>
              <a:pPr algn="ctr"/>
              <a:endParaRPr/>
            </a:p>
          </p:txBody>
        </p:sp>
        <p:sp>
          <p:nvSpPr>
            <p:cNvPr id="80" name="isľíḑe"/>
            <p:cNvSpPr/>
            <p:nvPr/>
          </p:nvSpPr>
          <p:spPr bwMode="auto">
            <a:xfrm>
              <a:off x="6330892" y="4312613"/>
              <a:ext cx="189451" cy="151065"/>
            </a:xfrm>
            <a:custGeom>
              <a:avLst/>
              <a:gdLst>
                <a:gd name="T0" fmla="*/ 62 w 74"/>
                <a:gd name="T1" fmla="*/ 12 h 59"/>
                <a:gd name="T2" fmla="*/ 33 w 74"/>
                <a:gd name="T3" fmla="*/ 3 h 59"/>
                <a:gd name="T4" fmla="*/ 48 w 74"/>
                <a:gd name="T5" fmla="*/ 18 h 59"/>
                <a:gd name="T6" fmla="*/ 12 w 74"/>
                <a:gd name="T7" fmla="*/ 42 h 59"/>
                <a:gd name="T8" fmla="*/ 74 w 74"/>
                <a:gd name="T9" fmla="*/ 35 h 59"/>
                <a:gd name="T10" fmla="*/ 62 w 74"/>
                <a:gd name="T11" fmla="*/ 12 h 59"/>
              </a:gdLst>
              <a:ahLst/>
              <a:cxnLst>
                <a:cxn ang="0">
                  <a:pos x="T0" y="T1"/>
                </a:cxn>
                <a:cxn ang="0">
                  <a:pos x="T2" y="T3"/>
                </a:cxn>
                <a:cxn ang="0">
                  <a:pos x="T4" y="T5"/>
                </a:cxn>
                <a:cxn ang="0">
                  <a:pos x="T6" y="T7"/>
                </a:cxn>
                <a:cxn ang="0">
                  <a:pos x="T8" y="T9"/>
                </a:cxn>
                <a:cxn ang="0">
                  <a:pos x="T10" y="T11"/>
                </a:cxn>
              </a:cxnLst>
              <a:rect l="0" t="0" r="r" b="b"/>
              <a:pathLst>
                <a:path w="74" h="59">
                  <a:moveTo>
                    <a:pt x="62" y="12"/>
                  </a:moveTo>
                  <a:cubicBezTo>
                    <a:pt x="62" y="12"/>
                    <a:pt x="42" y="0"/>
                    <a:pt x="33" y="3"/>
                  </a:cubicBezTo>
                  <a:cubicBezTo>
                    <a:pt x="25" y="6"/>
                    <a:pt x="48" y="18"/>
                    <a:pt x="48" y="18"/>
                  </a:cubicBezTo>
                  <a:cubicBezTo>
                    <a:pt x="48" y="18"/>
                    <a:pt x="24" y="36"/>
                    <a:pt x="12" y="42"/>
                  </a:cubicBezTo>
                  <a:cubicBezTo>
                    <a:pt x="0" y="48"/>
                    <a:pt x="41" y="59"/>
                    <a:pt x="74" y="35"/>
                  </a:cubicBezTo>
                  <a:lnTo>
                    <a:pt x="62" y="12"/>
                  </a:lnTo>
                  <a:close/>
                </a:path>
              </a:pathLst>
            </a:custGeom>
            <a:solidFill>
              <a:srgbClr val="FFC99C"/>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32500" lnSpcReduction="20000"/>
            </a:bodyPr>
            <a:lstStyle/>
            <a:p>
              <a:pPr algn="ctr"/>
              <a:endParaRPr/>
            </a:p>
          </p:txBody>
        </p:sp>
        <p:sp>
          <p:nvSpPr>
            <p:cNvPr id="81" name="íšļíḋé"/>
            <p:cNvSpPr/>
            <p:nvPr/>
          </p:nvSpPr>
          <p:spPr bwMode="auto">
            <a:xfrm>
              <a:off x="6507960" y="3548621"/>
              <a:ext cx="164686" cy="169639"/>
            </a:xfrm>
            <a:custGeom>
              <a:avLst/>
              <a:gdLst>
                <a:gd name="T0" fmla="*/ 37 w 64"/>
                <a:gd name="T1" fmla="*/ 64 h 66"/>
                <a:gd name="T2" fmla="*/ 4 w 64"/>
                <a:gd name="T3" fmla="*/ 61 h 66"/>
                <a:gd name="T4" fmla="*/ 26 w 64"/>
                <a:gd name="T5" fmla="*/ 53 h 66"/>
                <a:gd name="T6" fmla="*/ 45 w 64"/>
                <a:gd name="T7" fmla="*/ 7 h 66"/>
                <a:gd name="T8" fmla="*/ 54 w 64"/>
                <a:gd name="T9" fmla="*/ 40 h 66"/>
                <a:gd name="T10" fmla="*/ 37 w 64"/>
                <a:gd name="T11" fmla="*/ 64 h 66"/>
              </a:gdLst>
              <a:ahLst/>
              <a:cxnLst>
                <a:cxn ang="0">
                  <a:pos x="T0" y="T1"/>
                </a:cxn>
                <a:cxn ang="0">
                  <a:pos x="T2" y="T3"/>
                </a:cxn>
                <a:cxn ang="0">
                  <a:pos x="T4" y="T5"/>
                </a:cxn>
                <a:cxn ang="0">
                  <a:pos x="T6" y="T7"/>
                </a:cxn>
                <a:cxn ang="0">
                  <a:pos x="T8" y="T9"/>
                </a:cxn>
                <a:cxn ang="0">
                  <a:pos x="T10" y="T11"/>
                </a:cxn>
              </a:cxnLst>
              <a:rect l="0" t="0" r="r" b="b"/>
              <a:pathLst>
                <a:path w="64" h="66">
                  <a:moveTo>
                    <a:pt x="37" y="64"/>
                  </a:moveTo>
                  <a:cubicBezTo>
                    <a:pt x="37" y="64"/>
                    <a:pt x="7" y="66"/>
                    <a:pt x="4" y="61"/>
                  </a:cubicBezTo>
                  <a:cubicBezTo>
                    <a:pt x="0" y="57"/>
                    <a:pt x="15" y="53"/>
                    <a:pt x="26" y="53"/>
                  </a:cubicBezTo>
                  <a:cubicBezTo>
                    <a:pt x="26" y="53"/>
                    <a:pt x="36" y="10"/>
                    <a:pt x="45" y="7"/>
                  </a:cubicBezTo>
                  <a:cubicBezTo>
                    <a:pt x="64" y="0"/>
                    <a:pt x="54" y="40"/>
                    <a:pt x="54" y="40"/>
                  </a:cubicBezTo>
                  <a:cubicBezTo>
                    <a:pt x="54" y="40"/>
                    <a:pt x="40" y="58"/>
                    <a:pt x="37" y="64"/>
                  </a:cubicBezTo>
                  <a:close/>
                </a:path>
              </a:pathLst>
            </a:custGeom>
            <a:solidFill>
              <a:srgbClr val="FFC99C"/>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40000" lnSpcReduction="20000"/>
            </a:bodyPr>
            <a:lstStyle/>
            <a:p>
              <a:pPr algn="ctr"/>
              <a:endParaRPr/>
            </a:p>
          </p:txBody>
        </p:sp>
        <p:sp>
          <p:nvSpPr>
            <p:cNvPr id="82" name="ïṣļiḍé"/>
            <p:cNvSpPr/>
            <p:nvPr/>
          </p:nvSpPr>
          <p:spPr bwMode="auto">
            <a:xfrm>
              <a:off x="6672645" y="3891613"/>
              <a:ext cx="283557" cy="182021"/>
            </a:xfrm>
            <a:custGeom>
              <a:avLst/>
              <a:gdLst>
                <a:gd name="T0" fmla="*/ 14 w 110"/>
                <a:gd name="T1" fmla="*/ 26 h 71"/>
                <a:gd name="T2" fmla="*/ 40 w 110"/>
                <a:gd name="T3" fmla="*/ 37 h 71"/>
                <a:gd name="T4" fmla="*/ 78 w 110"/>
                <a:gd name="T5" fmla="*/ 53 h 71"/>
                <a:gd name="T6" fmla="*/ 89 w 110"/>
                <a:gd name="T7" fmla="*/ 43 h 71"/>
                <a:gd name="T8" fmla="*/ 84 w 110"/>
                <a:gd name="T9" fmla="*/ 65 h 71"/>
                <a:gd name="T10" fmla="*/ 99 w 110"/>
                <a:gd name="T11" fmla="*/ 71 h 71"/>
                <a:gd name="T12" fmla="*/ 110 w 110"/>
                <a:gd name="T13" fmla="*/ 49 h 71"/>
                <a:gd name="T14" fmla="*/ 108 w 110"/>
                <a:gd name="T15" fmla="*/ 31 h 71"/>
                <a:gd name="T16" fmla="*/ 84 w 110"/>
                <a:gd name="T17" fmla="*/ 25 h 71"/>
                <a:gd name="T18" fmla="*/ 73 w 110"/>
                <a:gd name="T19" fmla="*/ 7 h 71"/>
                <a:gd name="T20" fmla="*/ 38 w 110"/>
                <a:gd name="T21" fmla="*/ 22 h 71"/>
                <a:gd name="T22" fmla="*/ 4 w 110"/>
                <a:gd name="T23" fmla="*/ 3 h 71"/>
                <a:gd name="T24" fmla="*/ 2 w 110"/>
                <a:gd name="T25" fmla="*/ 0 h 71"/>
                <a:gd name="T26" fmla="*/ 14 w 110"/>
                <a:gd name="T27" fmla="*/ 2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71">
                  <a:moveTo>
                    <a:pt x="14" y="26"/>
                  </a:moveTo>
                  <a:cubicBezTo>
                    <a:pt x="14" y="26"/>
                    <a:pt x="17" y="37"/>
                    <a:pt x="40" y="37"/>
                  </a:cubicBezTo>
                  <a:cubicBezTo>
                    <a:pt x="62" y="37"/>
                    <a:pt x="76" y="42"/>
                    <a:pt x="78" y="53"/>
                  </a:cubicBezTo>
                  <a:cubicBezTo>
                    <a:pt x="78" y="53"/>
                    <a:pt x="85" y="43"/>
                    <a:pt x="89" y="43"/>
                  </a:cubicBezTo>
                  <a:cubicBezTo>
                    <a:pt x="94" y="44"/>
                    <a:pt x="94" y="62"/>
                    <a:pt x="84" y="65"/>
                  </a:cubicBezTo>
                  <a:cubicBezTo>
                    <a:pt x="99" y="71"/>
                    <a:pt x="99" y="71"/>
                    <a:pt x="99" y="71"/>
                  </a:cubicBezTo>
                  <a:cubicBezTo>
                    <a:pt x="99" y="71"/>
                    <a:pt x="106" y="62"/>
                    <a:pt x="110" y="49"/>
                  </a:cubicBezTo>
                  <a:cubicBezTo>
                    <a:pt x="110" y="42"/>
                    <a:pt x="109" y="34"/>
                    <a:pt x="108" y="31"/>
                  </a:cubicBezTo>
                  <a:cubicBezTo>
                    <a:pt x="104" y="20"/>
                    <a:pt x="96" y="24"/>
                    <a:pt x="84" y="25"/>
                  </a:cubicBezTo>
                  <a:cubicBezTo>
                    <a:pt x="72" y="25"/>
                    <a:pt x="73" y="7"/>
                    <a:pt x="73" y="7"/>
                  </a:cubicBezTo>
                  <a:cubicBezTo>
                    <a:pt x="73" y="7"/>
                    <a:pt x="58" y="22"/>
                    <a:pt x="38" y="22"/>
                  </a:cubicBezTo>
                  <a:cubicBezTo>
                    <a:pt x="22" y="21"/>
                    <a:pt x="9" y="9"/>
                    <a:pt x="4" y="3"/>
                  </a:cubicBezTo>
                  <a:cubicBezTo>
                    <a:pt x="4" y="2"/>
                    <a:pt x="3" y="2"/>
                    <a:pt x="2" y="0"/>
                  </a:cubicBezTo>
                  <a:cubicBezTo>
                    <a:pt x="2" y="0"/>
                    <a:pt x="0" y="26"/>
                    <a:pt x="14" y="26"/>
                  </a:cubicBezTo>
                  <a:close/>
                </a:path>
              </a:pathLst>
            </a:custGeom>
            <a:solidFill>
              <a:srgbClr val="061D38"/>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45000" lnSpcReduction="20000"/>
            </a:bodyPr>
            <a:lstStyle/>
            <a:p>
              <a:pPr algn="ctr"/>
              <a:endParaRPr/>
            </a:p>
          </p:txBody>
        </p:sp>
        <p:sp>
          <p:nvSpPr>
            <p:cNvPr id="83" name="işlíḋé"/>
            <p:cNvSpPr/>
            <p:nvPr/>
          </p:nvSpPr>
          <p:spPr bwMode="auto">
            <a:xfrm>
              <a:off x="6505483" y="4176407"/>
              <a:ext cx="432145" cy="344230"/>
            </a:xfrm>
            <a:custGeom>
              <a:avLst/>
              <a:gdLst>
                <a:gd name="T0" fmla="*/ 146 w 168"/>
                <a:gd name="T1" fmla="*/ 0 h 134"/>
                <a:gd name="T2" fmla="*/ 91 w 168"/>
                <a:gd name="T3" fmla="*/ 40 h 134"/>
                <a:gd name="T4" fmla="*/ 0 w 168"/>
                <a:gd name="T5" fmla="*/ 77 h 134"/>
                <a:gd name="T6" fmla="*/ 6 w 168"/>
                <a:gd name="T7" fmla="*/ 88 h 134"/>
                <a:gd name="T8" fmla="*/ 133 w 168"/>
                <a:gd name="T9" fmla="*/ 30 h 134"/>
                <a:gd name="T10" fmla="*/ 144 w 168"/>
                <a:gd name="T11" fmla="*/ 134 h 134"/>
                <a:gd name="T12" fmla="*/ 168 w 168"/>
                <a:gd name="T13" fmla="*/ 130 h 134"/>
                <a:gd name="T14" fmla="*/ 146 w 168"/>
                <a:gd name="T15" fmla="*/ 0 h 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34">
                  <a:moveTo>
                    <a:pt x="146" y="0"/>
                  </a:moveTo>
                  <a:cubicBezTo>
                    <a:pt x="146" y="0"/>
                    <a:pt x="140" y="7"/>
                    <a:pt x="91" y="40"/>
                  </a:cubicBezTo>
                  <a:cubicBezTo>
                    <a:pt x="61" y="59"/>
                    <a:pt x="25" y="71"/>
                    <a:pt x="0" y="77"/>
                  </a:cubicBezTo>
                  <a:cubicBezTo>
                    <a:pt x="6" y="88"/>
                    <a:pt x="6" y="88"/>
                    <a:pt x="6" y="88"/>
                  </a:cubicBezTo>
                  <a:cubicBezTo>
                    <a:pt x="6" y="88"/>
                    <a:pt x="91" y="77"/>
                    <a:pt x="133" y="30"/>
                  </a:cubicBezTo>
                  <a:cubicBezTo>
                    <a:pt x="133" y="30"/>
                    <a:pt x="132" y="97"/>
                    <a:pt x="144" y="134"/>
                  </a:cubicBezTo>
                  <a:cubicBezTo>
                    <a:pt x="144" y="134"/>
                    <a:pt x="154" y="133"/>
                    <a:pt x="168" y="130"/>
                  </a:cubicBezTo>
                  <a:cubicBezTo>
                    <a:pt x="146" y="73"/>
                    <a:pt x="146" y="0"/>
                    <a:pt x="146" y="0"/>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84" name="ï$ľïdê"/>
            <p:cNvSpPr/>
            <p:nvPr/>
          </p:nvSpPr>
          <p:spPr bwMode="auto">
            <a:xfrm>
              <a:off x="6916578" y="5176902"/>
              <a:ext cx="139921" cy="136206"/>
            </a:xfrm>
            <a:custGeom>
              <a:avLst/>
              <a:gdLst>
                <a:gd name="T0" fmla="*/ 51 w 54"/>
                <a:gd name="T1" fmla="*/ 19 h 53"/>
                <a:gd name="T2" fmla="*/ 50 w 54"/>
                <a:gd name="T3" fmla="*/ 0 h 53"/>
                <a:gd name="T4" fmla="*/ 39 w 54"/>
                <a:gd name="T5" fmla="*/ 3 h 53"/>
                <a:gd name="T6" fmla="*/ 21 w 54"/>
                <a:gd name="T7" fmla="*/ 27 h 53"/>
                <a:gd name="T8" fmla="*/ 6 w 54"/>
                <a:gd name="T9" fmla="*/ 52 h 53"/>
                <a:gd name="T10" fmla="*/ 20 w 54"/>
                <a:gd name="T11" fmla="*/ 50 h 53"/>
                <a:gd name="T12" fmla="*/ 51 w 54"/>
                <a:gd name="T13" fmla="*/ 19 h 53"/>
              </a:gdLst>
              <a:ahLst/>
              <a:cxnLst>
                <a:cxn ang="0">
                  <a:pos x="T0" y="T1"/>
                </a:cxn>
                <a:cxn ang="0">
                  <a:pos x="T2" y="T3"/>
                </a:cxn>
                <a:cxn ang="0">
                  <a:pos x="T4" y="T5"/>
                </a:cxn>
                <a:cxn ang="0">
                  <a:pos x="T6" y="T7"/>
                </a:cxn>
                <a:cxn ang="0">
                  <a:pos x="T8" y="T9"/>
                </a:cxn>
                <a:cxn ang="0">
                  <a:pos x="T10" y="T11"/>
                </a:cxn>
                <a:cxn ang="0">
                  <a:pos x="T12" y="T13"/>
                </a:cxn>
              </a:cxnLst>
              <a:rect l="0" t="0" r="r" b="b"/>
              <a:pathLst>
                <a:path w="54" h="53">
                  <a:moveTo>
                    <a:pt x="51" y="19"/>
                  </a:moveTo>
                  <a:cubicBezTo>
                    <a:pt x="54" y="15"/>
                    <a:pt x="53" y="8"/>
                    <a:pt x="50" y="0"/>
                  </a:cubicBezTo>
                  <a:cubicBezTo>
                    <a:pt x="39" y="3"/>
                    <a:pt x="39" y="3"/>
                    <a:pt x="39" y="3"/>
                  </a:cubicBezTo>
                  <a:cubicBezTo>
                    <a:pt x="39" y="3"/>
                    <a:pt x="34" y="15"/>
                    <a:pt x="21" y="27"/>
                  </a:cubicBezTo>
                  <a:cubicBezTo>
                    <a:pt x="8" y="40"/>
                    <a:pt x="0" y="50"/>
                    <a:pt x="6" y="52"/>
                  </a:cubicBezTo>
                  <a:cubicBezTo>
                    <a:pt x="8" y="53"/>
                    <a:pt x="13" y="52"/>
                    <a:pt x="20" y="50"/>
                  </a:cubicBezTo>
                  <a:cubicBezTo>
                    <a:pt x="29" y="33"/>
                    <a:pt x="45" y="27"/>
                    <a:pt x="51" y="19"/>
                  </a:cubicBezTo>
                  <a:close/>
                </a:path>
              </a:pathLst>
            </a:custGeom>
            <a:solidFill>
              <a:srgbClr val="116EC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85" name="íŝliḓê"/>
            <p:cNvSpPr/>
            <p:nvPr/>
          </p:nvSpPr>
          <p:spPr bwMode="auto">
            <a:xfrm>
              <a:off x="7524552" y="4819052"/>
              <a:ext cx="138682" cy="159733"/>
            </a:xfrm>
            <a:custGeom>
              <a:avLst/>
              <a:gdLst>
                <a:gd name="T0" fmla="*/ 53 w 54"/>
                <a:gd name="T1" fmla="*/ 52 h 62"/>
                <a:gd name="T2" fmla="*/ 51 w 54"/>
                <a:gd name="T3" fmla="*/ 35 h 62"/>
                <a:gd name="T4" fmla="*/ 18 w 54"/>
                <a:gd name="T5" fmla="*/ 7 h 62"/>
                <a:gd name="T6" fmla="*/ 0 w 54"/>
                <a:gd name="T7" fmla="*/ 0 h 62"/>
                <a:gd name="T8" fmla="*/ 0 w 54"/>
                <a:gd name="T9" fmla="*/ 17 h 62"/>
                <a:gd name="T10" fmla="*/ 27 w 54"/>
                <a:gd name="T11" fmla="*/ 35 h 62"/>
                <a:gd name="T12" fmla="*/ 53 w 54"/>
                <a:gd name="T13" fmla="*/ 52 h 62"/>
              </a:gdLst>
              <a:ahLst/>
              <a:cxnLst>
                <a:cxn ang="0">
                  <a:pos x="T0" y="T1"/>
                </a:cxn>
                <a:cxn ang="0">
                  <a:pos x="T2" y="T3"/>
                </a:cxn>
                <a:cxn ang="0">
                  <a:pos x="T4" y="T5"/>
                </a:cxn>
                <a:cxn ang="0">
                  <a:pos x="T6" y="T7"/>
                </a:cxn>
                <a:cxn ang="0">
                  <a:pos x="T8" y="T9"/>
                </a:cxn>
                <a:cxn ang="0">
                  <a:pos x="T10" y="T11"/>
                </a:cxn>
                <a:cxn ang="0">
                  <a:pos x="T12" y="T13"/>
                </a:cxn>
              </a:cxnLst>
              <a:rect l="0" t="0" r="r" b="b"/>
              <a:pathLst>
                <a:path w="54" h="62">
                  <a:moveTo>
                    <a:pt x="53" y="52"/>
                  </a:moveTo>
                  <a:cubicBezTo>
                    <a:pt x="54" y="49"/>
                    <a:pt x="53" y="43"/>
                    <a:pt x="51" y="35"/>
                  </a:cubicBezTo>
                  <a:cubicBezTo>
                    <a:pt x="39" y="25"/>
                    <a:pt x="24" y="12"/>
                    <a:pt x="18" y="7"/>
                  </a:cubicBezTo>
                  <a:cubicBezTo>
                    <a:pt x="16" y="5"/>
                    <a:pt x="8" y="3"/>
                    <a:pt x="0" y="0"/>
                  </a:cubicBezTo>
                  <a:cubicBezTo>
                    <a:pt x="0" y="17"/>
                    <a:pt x="0" y="17"/>
                    <a:pt x="0" y="17"/>
                  </a:cubicBezTo>
                  <a:cubicBezTo>
                    <a:pt x="0" y="17"/>
                    <a:pt x="13" y="24"/>
                    <a:pt x="27" y="35"/>
                  </a:cubicBezTo>
                  <a:cubicBezTo>
                    <a:pt x="40" y="46"/>
                    <a:pt x="51" y="62"/>
                    <a:pt x="53" y="52"/>
                  </a:cubicBezTo>
                  <a:close/>
                </a:path>
              </a:pathLst>
            </a:custGeom>
            <a:solidFill>
              <a:srgbClr val="116EC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32500" lnSpcReduction="20000"/>
            </a:bodyPr>
            <a:lstStyle/>
            <a:p>
              <a:pPr algn="ctr"/>
              <a:endParaRPr/>
            </a:p>
          </p:txBody>
        </p:sp>
        <p:sp>
          <p:nvSpPr>
            <p:cNvPr id="86" name="ïṧḻíḋê"/>
            <p:cNvSpPr/>
            <p:nvPr/>
          </p:nvSpPr>
          <p:spPr bwMode="auto">
            <a:xfrm>
              <a:off x="5507465" y="2114743"/>
              <a:ext cx="797424" cy="460624"/>
            </a:xfrm>
            <a:custGeom>
              <a:avLst/>
              <a:gdLst>
                <a:gd name="T0" fmla="*/ 137 w 310"/>
                <a:gd name="T1" fmla="*/ 0 h 179"/>
                <a:gd name="T2" fmla="*/ 310 w 310"/>
                <a:gd name="T3" fmla="*/ 179 h 179"/>
                <a:gd name="T4" fmla="*/ 282 w 310"/>
                <a:gd name="T5" fmla="*/ 179 h 179"/>
                <a:gd name="T6" fmla="*/ 166 w 310"/>
                <a:gd name="T7" fmla="*/ 63 h 179"/>
                <a:gd name="T8" fmla="*/ 0 w 310"/>
                <a:gd name="T9" fmla="*/ 63 h 179"/>
                <a:gd name="T10" fmla="*/ 87 w 310"/>
                <a:gd name="T11" fmla="*/ 7 h 179"/>
                <a:gd name="T12" fmla="*/ 137 w 310"/>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310" h="179">
                  <a:moveTo>
                    <a:pt x="137" y="0"/>
                  </a:moveTo>
                  <a:cubicBezTo>
                    <a:pt x="137" y="0"/>
                    <a:pt x="266" y="25"/>
                    <a:pt x="310" y="179"/>
                  </a:cubicBezTo>
                  <a:cubicBezTo>
                    <a:pt x="282" y="179"/>
                    <a:pt x="282" y="179"/>
                    <a:pt x="282" y="179"/>
                  </a:cubicBezTo>
                  <a:cubicBezTo>
                    <a:pt x="282" y="179"/>
                    <a:pt x="233" y="71"/>
                    <a:pt x="166" y="63"/>
                  </a:cubicBezTo>
                  <a:cubicBezTo>
                    <a:pt x="0" y="63"/>
                    <a:pt x="0" y="63"/>
                    <a:pt x="0" y="63"/>
                  </a:cubicBezTo>
                  <a:cubicBezTo>
                    <a:pt x="0" y="63"/>
                    <a:pt x="37" y="14"/>
                    <a:pt x="87" y="7"/>
                  </a:cubicBezTo>
                  <a:cubicBezTo>
                    <a:pt x="137" y="0"/>
                    <a:pt x="137" y="0"/>
                    <a:pt x="137" y="0"/>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87" name="iṡlïḍe"/>
            <p:cNvSpPr/>
            <p:nvPr/>
          </p:nvSpPr>
          <p:spPr bwMode="auto">
            <a:xfrm>
              <a:off x="5507465" y="2135793"/>
              <a:ext cx="745418" cy="439574"/>
            </a:xfrm>
            <a:custGeom>
              <a:avLst/>
              <a:gdLst>
                <a:gd name="T0" fmla="*/ 252 w 290"/>
                <a:gd name="T1" fmla="*/ 104 h 171"/>
                <a:gd name="T2" fmla="*/ 161 w 290"/>
                <a:gd name="T3" fmla="*/ 38 h 171"/>
                <a:gd name="T4" fmla="*/ 95 w 290"/>
                <a:gd name="T5" fmla="*/ 24 h 171"/>
                <a:gd name="T6" fmla="*/ 79 w 290"/>
                <a:gd name="T7" fmla="*/ 0 h 171"/>
                <a:gd name="T8" fmla="*/ 0 w 290"/>
                <a:gd name="T9" fmla="*/ 55 h 171"/>
                <a:gd name="T10" fmla="*/ 166 w 290"/>
                <a:gd name="T11" fmla="*/ 55 h 171"/>
                <a:gd name="T12" fmla="*/ 282 w 290"/>
                <a:gd name="T13" fmla="*/ 171 h 171"/>
                <a:gd name="T14" fmla="*/ 290 w 290"/>
                <a:gd name="T15" fmla="*/ 171 h 171"/>
                <a:gd name="T16" fmla="*/ 252 w 290"/>
                <a:gd name="T17" fmla="*/ 10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 h="171">
                  <a:moveTo>
                    <a:pt x="252" y="104"/>
                  </a:moveTo>
                  <a:cubicBezTo>
                    <a:pt x="214" y="62"/>
                    <a:pt x="188" y="40"/>
                    <a:pt x="161" y="38"/>
                  </a:cubicBezTo>
                  <a:cubicBezTo>
                    <a:pt x="134" y="36"/>
                    <a:pt x="107" y="39"/>
                    <a:pt x="95" y="24"/>
                  </a:cubicBezTo>
                  <a:cubicBezTo>
                    <a:pt x="89" y="17"/>
                    <a:pt x="84" y="8"/>
                    <a:pt x="79" y="0"/>
                  </a:cubicBezTo>
                  <a:cubicBezTo>
                    <a:pt x="33" y="11"/>
                    <a:pt x="0" y="55"/>
                    <a:pt x="0" y="55"/>
                  </a:cubicBezTo>
                  <a:cubicBezTo>
                    <a:pt x="166" y="55"/>
                    <a:pt x="166" y="55"/>
                    <a:pt x="166" y="55"/>
                  </a:cubicBezTo>
                  <a:cubicBezTo>
                    <a:pt x="233" y="63"/>
                    <a:pt x="282" y="171"/>
                    <a:pt x="282" y="171"/>
                  </a:cubicBezTo>
                  <a:cubicBezTo>
                    <a:pt x="290" y="171"/>
                    <a:pt x="290" y="171"/>
                    <a:pt x="290" y="171"/>
                  </a:cubicBezTo>
                  <a:cubicBezTo>
                    <a:pt x="284" y="154"/>
                    <a:pt x="273" y="128"/>
                    <a:pt x="252" y="104"/>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88" name="iśḷiḓè"/>
            <p:cNvSpPr/>
            <p:nvPr/>
          </p:nvSpPr>
          <p:spPr bwMode="auto">
            <a:xfrm>
              <a:off x="5622621" y="1952534"/>
              <a:ext cx="324418" cy="262506"/>
            </a:xfrm>
            <a:custGeom>
              <a:avLst/>
              <a:gdLst>
                <a:gd name="T0" fmla="*/ 119 w 126"/>
                <a:gd name="T1" fmla="*/ 51 h 102"/>
                <a:gd name="T2" fmla="*/ 114 w 126"/>
                <a:gd name="T3" fmla="*/ 51 h 102"/>
                <a:gd name="T4" fmla="*/ 114 w 126"/>
                <a:gd name="T5" fmla="*/ 51 h 102"/>
                <a:gd name="T6" fmla="*/ 63 w 126"/>
                <a:gd name="T7" fmla="*/ 0 h 102"/>
                <a:gd name="T8" fmla="*/ 12 w 126"/>
                <a:gd name="T9" fmla="*/ 51 h 102"/>
                <a:gd name="T10" fmla="*/ 12 w 126"/>
                <a:gd name="T11" fmla="*/ 51 h 102"/>
                <a:gd name="T12" fmla="*/ 7 w 126"/>
                <a:gd name="T13" fmla="*/ 51 h 102"/>
                <a:gd name="T14" fmla="*/ 2 w 126"/>
                <a:gd name="T15" fmla="*/ 64 h 102"/>
                <a:gd name="T16" fmla="*/ 14 w 126"/>
                <a:gd name="T17" fmla="*/ 71 h 102"/>
                <a:gd name="T18" fmla="*/ 16 w 126"/>
                <a:gd name="T19" fmla="*/ 70 h 102"/>
                <a:gd name="T20" fmla="*/ 63 w 126"/>
                <a:gd name="T21" fmla="*/ 102 h 102"/>
                <a:gd name="T22" fmla="*/ 110 w 126"/>
                <a:gd name="T23" fmla="*/ 70 h 102"/>
                <a:gd name="T24" fmla="*/ 112 w 126"/>
                <a:gd name="T25" fmla="*/ 71 h 102"/>
                <a:gd name="T26" fmla="*/ 124 w 126"/>
                <a:gd name="T27" fmla="*/ 64 h 102"/>
                <a:gd name="T28" fmla="*/ 119 w 126"/>
                <a:gd name="T29" fmla="*/ 5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6" h="102">
                  <a:moveTo>
                    <a:pt x="119" y="51"/>
                  </a:moveTo>
                  <a:cubicBezTo>
                    <a:pt x="117" y="50"/>
                    <a:pt x="115" y="51"/>
                    <a:pt x="114" y="51"/>
                  </a:cubicBezTo>
                  <a:cubicBezTo>
                    <a:pt x="114" y="51"/>
                    <a:pt x="114" y="51"/>
                    <a:pt x="114" y="51"/>
                  </a:cubicBezTo>
                  <a:cubicBezTo>
                    <a:pt x="114" y="23"/>
                    <a:pt x="91" y="0"/>
                    <a:pt x="63" y="0"/>
                  </a:cubicBezTo>
                  <a:cubicBezTo>
                    <a:pt x="35" y="0"/>
                    <a:pt x="12" y="23"/>
                    <a:pt x="12" y="51"/>
                  </a:cubicBezTo>
                  <a:cubicBezTo>
                    <a:pt x="12" y="51"/>
                    <a:pt x="12" y="51"/>
                    <a:pt x="12" y="51"/>
                  </a:cubicBezTo>
                  <a:cubicBezTo>
                    <a:pt x="10" y="51"/>
                    <a:pt x="9" y="50"/>
                    <a:pt x="7" y="51"/>
                  </a:cubicBezTo>
                  <a:cubicBezTo>
                    <a:pt x="2" y="53"/>
                    <a:pt x="0" y="59"/>
                    <a:pt x="2" y="64"/>
                  </a:cubicBezTo>
                  <a:cubicBezTo>
                    <a:pt x="4" y="69"/>
                    <a:pt x="9" y="72"/>
                    <a:pt x="14" y="71"/>
                  </a:cubicBezTo>
                  <a:cubicBezTo>
                    <a:pt x="15" y="70"/>
                    <a:pt x="15" y="70"/>
                    <a:pt x="16" y="70"/>
                  </a:cubicBezTo>
                  <a:cubicBezTo>
                    <a:pt x="23" y="88"/>
                    <a:pt x="41" y="102"/>
                    <a:pt x="63" y="102"/>
                  </a:cubicBezTo>
                  <a:cubicBezTo>
                    <a:pt x="84" y="102"/>
                    <a:pt x="103" y="88"/>
                    <a:pt x="110" y="70"/>
                  </a:cubicBezTo>
                  <a:cubicBezTo>
                    <a:pt x="111" y="70"/>
                    <a:pt x="111" y="70"/>
                    <a:pt x="112" y="71"/>
                  </a:cubicBezTo>
                  <a:cubicBezTo>
                    <a:pt x="116" y="72"/>
                    <a:pt x="122" y="69"/>
                    <a:pt x="124" y="64"/>
                  </a:cubicBezTo>
                  <a:cubicBezTo>
                    <a:pt x="126" y="59"/>
                    <a:pt x="123" y="53"/>
                    <a:pt x="119" y="51"/>
                  </a:cubicBezTo>
                  <a:close/>
                </a:path>
              </a:pathLst>
            </a:custGeom>
            <a:solidFill>
              <a:srgbClr val="FFC99C"/>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87500" lnSpcReduction="20000"/>
            </a:bodyPr>
            <a:lstStyle/>
            <a:p>
              <a:pPr algn="ctr"/>
              <a:endParaRPr/>
            </a:p>
          </p:txBody>
        </p:sp>
        <p:sp>
          <p:nvSpPr>
            <p:cNvPr id="89" name="îšḻîḑè"/>
            <p:cNvSpPr/>
            <p:nvPr/>
          </p:nvSpPr>
          <p:spPr bwMode="auto">
            <a:xfrm>
              <a:off x="5622621" y="1966154"/>
              <a:ext cx="200594" cy="248886"/>
            </a:xfrm>
            <a:custGeom>
              <a:avLst/>
              <a:gdLst>
                <a:gd name="T0" fmla="*/ 27 w 78"/>
                <a:gd name="T1" fmla="*/ 38 h 97"/>
                <a:gd name="T2" fmla="*/ 42 w 78"/>
                <a:gd name="T3" fmla="*/ 0 h 97"/>
                <a:gd name="T4" fmla="*/ 12 w 78"/>
                <a:gd name="T5" fmla="*/ 46 h 97"/>
                <a:gd name="T6" fmla="*/ 12 w 78"/>
                <a:gd name="T7" fmla="*/ 46 h 97"/>
                <a:gd name="T8" fmla="*/ 7 w 78"/>
                <a:gd name="T9" fmla="*/ 46 h 97"/>
                <a:gd name="T10" fmla="*/ 2 w 78"/>
                <a:gd name="T11" fmla="*/ 59 h 97"/>
                <a:gd name="T12" fmla="*/ 14 w 78"/>
                <a:gd name="T13" fmla="*/ 66 h 97"/>
                <a:gd name="T14" fmla="*/ 16 w 78"/>
                <a:gd name="T15" fmla="*/ 65 h 97"/>
                <a:gd name="T16" fmla="*/ 63 w 78"/>
                <a:gd name="T17" fmla="*/ 97 h 97"/>
                <a:gd name="T18" fmla="*/ 78 w 78"/>
                <a:gd name="T19" fmla="*/ 95 h 97"/>
                <a:gd name="T20" fmla="*/ 27 w 78"/>
                <a:gd name="T21" fmla="*/ 3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97">
                  <a:moveTo>
                    <a:pt x="27" y="38"/>
                  </a:moveTo>
                  <a:cubicBezTo>
                    <a:pt x="27" y="24"/>
                    <a:pt x="32" y="10"/>
                    <a:pt x="42" y="0"/>
                  </a:cubicBezTo>
                  <a:cubicBezTo>
                    <a:pt x="24" y="8"/>
                    <a:pt x="12" y="26"/>
                    <a:pt x="12" y="46"/>
                  </a:cubicBezTo>
                  <a:cubicBezTo>
                    <a:pt x="12" y="46"/>
                    <a:pt x="12" y="46"/>
                    <a:pt x="12" y="46"/>
                  </a:cubicBezTo>
                  <a:cubicBezTo>
                    <a:pt x="10" y="46"/>
                    <a:pt x="9" y="45"/>
                    <a:pt x="7" y="46"/>
                  </a:cubicBezTo>
                  <a:cubicBezTo>
                    <a:pt x="2" y="48"/>
                    <a:pt x="0" y="54"/>
                    <a:pt x="2" y="59"/>
                  </a:cubicBezTo>
                  <a:cubicBezTo>
                    <a:pt x="4" y="64"/>
                    <a:pt x="9" y="67"/>
                    <a:pt x="14" y="66"/>
                  </a:cubicBezTo>
                  <a:cubicBezTo>
                    <a:pt x="15" y="65"/>
                    <a:pt x="15" y="65"/>
                    <a:pt x="16" y="65"/>
                  </a:cubicBezTo>
                  <a:cubicBezTo>
                    <a:pt x="23" y="83"/>
                    <a:pt x="41" y="97"/>
                    <a:pt x="63" y="97"/>
                  </a:cubicBezTo>
                  <a:cubicBezTo>
                    <a:pt x="68" y="97"/>
                    <a:pt x="73" y="96"/>
                    <a:pt x="78" y="95"/>
                  </a:cubicBezTo>
                  <a:cubicBezTo>
                    <a:pt x="49" y="92"/>
                    <a:pt x="27" y="68"/>
                    <a:pt x="27" y="38"/>
                  </a:cubicBezTo>
                  <a:close/>
                </a:path>
              </a:pathLst>
            </a:custGeom>
            <a:solidFill>
              <a:srgbClr val="EAAE8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80000" lnSpcReduction="20000"/>
            </a:bodyPr>
            <a:lstStyle/>
            <a:p>
              <a:pPr algn="ctr"/>
              <a:endParaRPr/>
            </a:p>
          </p:txBody>
        </p:sp>
        <p:sp>
          <p:nvSpPr>
            <p:cNvPr id="90" name="îṥḷîdé"/>
            <p:cNvSpPr/>
            <p:nvPr/>
          </p:nvSpPr>
          <p:spPr bwMode="auto">
            <a:xfrm>
              <a:off x="5625097" y="1893099"/>
              <a:ext cx="314512" cy="211739"/>
            </a:xfrm>
            <a:custGeom>
              <a:avLst/>
              <a:gdLst>
                <a:gd name="T0" fmla="*/ 77 w 122"/>
                <a:gd name="T1" fmla="*/ 44 h 82"/>
                <a:gd name="T2" fmla="*/ 34 w 122"/>
                <a:gd name="T3" fmla="*/ 74 h 82"/>
                <a:gd name="T4" fmla="*/ 40 w 122"/>
                <a:gd name="T5" fmla="*/ 59 h 82"/>
                <a:gd name="T6" fmla="*/ 15 w 122"/>
                <a:gd name="T7" fmla="*/ 82 h 82"/>
                <a:gd name="T8" fmla="*/ 6 w 122"/>
                <a:gd name="T9" fmla="*/ 74 h 82"/>
                <a:gd name="T10" fmla="*/ 72 w 122"/>
                <a:gd name="T11" fmla="*/ 10 h 82"/>
                <a:gd name="T12" fmla="*/ 68 w 122"/>
                <a:gd name="T13" fmla="*/ 2 h 82"/>
                <a:gd name="T14" fmla="*/ 104 w 122"/>
                <a:gd name="T15" fmla="*/ 29 h 82"/>
                <a:gd name="T16" fmla="*/ 118 w 122"/>
                <a:gd name="T17" fmla="*/ 74 h 82"/>
                <a:gd name="T18" fmla="*/ 109 w 122"/>
                <a:gd name="T19" fmla="*/ 78 h 82"/>
                <a:gd name="T20" fmla="*/ 77 w 122"/>
                <a:gd name="T21" fmla="*/ 4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82">
                  <a:moveTo>
                    <a:pt x="77" y="44"/>
                  </a:moveTo>
                  <a:cubicBezTo>
                    <a:pt x="77" y="44"/>
                    <a:pt x="59" y="71"/>
                    <a:pt x="34" y="74"/>
                  </a:cubicBezTo>
                  <a:cubicBezTo>
                    <a:pt x="40" y="59"/>
                    <a:pt x="40" y="59"/>
                    <a:pt x="40" y="59"/>
                  </a:cubicBezTo>
                  <a:cubicBezTo>
                    <a:pt x="40" y="59"/>
                    <a:pt x="18" y="67"/>
                    <a:pt x="15" y="82"/>
                  </a:cubicBezTo>
                  <a:cubicBezTo>
                    <a:pt x="15" y="82"/>
                    <a:pt x="10" y="74"/>
                    <a:pt x="6" y="74"/>
                  </a:cubicBezTo>
                  <a:cubicBezTo>
                    <a:pt x="6" y="74"/>
                    <a:pt x="0" y="0"/>
                    <a:pt x="72" y="10"/>
                  </a:cubicBezTo>
                  <a:cubicBezTo>
                    <a:pt x="68" y="2"/>
                    <a:pt x="68" y="2"/>
                    <a:pt x="68" y="2"/>
                  </a:cubicBezTo>
                  <a:cubicBezTo>
                    <a:pt x="68" y="2"/>
                    <a:pt x="95" y="4"/>
                    <a:pt x="104" y="29"/>
                  </a:cubicBezTo>
                  <a:cubicBezTo>
                    <a:pt x="104" y="29"/>
                    <a:pt x="122" y="35"/>
                    <a:pt x="118" y="74"/>
                  </a:cubicBezTo>
                  <a:cubicBezTo>
                    <a:pt x="118" y="74"/>
                    <a:pt x="113" y="72"/>
                    <a:pt x="109" y="78"/>
                  </a:cubicBezTo>
                  <a:cubicBezTo>
                    <a:pt x="109" y="78"/>
                    <a:pt x="103" y="48"/>
                    <a:pt x="77" y="44"/>
                  </a:cubicBezTo>
                  <a:close/>
                </a:path>
              </a:pathLst>
            </a:custGeom>
            <a:solidFill>
              <a:srgbClr val="062F7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60000" lnSpcReduction="20000"/>
            </a:bodyPr>
            <a:lstStyle/>
            <a:p>
              <a:pPr algn="ctr"/>
              <a:endParaRPr/>
            </a:p>
          </p:txBody>
        </p:sp>
        <p:sp>
          <p:nvSpPr>
            <p:cNvPr id="91" name="íŝḻîḍé"/>
            <p:cNvSpPr/>
            <p:nvPr/>
          </p:nvSpPr>
          <p:spPr bwMode="auto">
            <a:xfrm>
              <a:off x="6212021" y="2575367"/>
              <a:ext cx="133730" cy="127539"/>
            </a:xfrm>
            <a:custGeom>
              <a:avLst/>
              <a:gdLst>
                <a:gd name="T0" fmla="*/ 8 w 52"/>
                <a:gd name="T1" fmla="*/ 0 h 50"/>
                <a:gd name="T2" fmla="*/ 1 w 52"/>
                <a:gd name="T3" fmla="*/ 23 h 50"/>
                <a:gd name="T4" fmla="*/ 14 w 52"/>
                <a:gd name="T5" fmla="*/ 16 h 50"/>
                <a:gd name="T6" fmla="*/ 32 w 52"/>
                <a:gd name="T7" fmla="*/ 29 h 50"/>
                <a:gd name="T8" fmla="*/ 46 w 52"/>
                <a:gd name="T9" fmla="*/ 42 h 50"/>
                <a:gd name="T10" fmla="*/ 36 w 52"/>
                <a:gd name="T11" fmla="*/ 0 h 50"/>
                <a:gd name="T12" fmla="*/ 8 w 52"/>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52" h="50">
                  <a:moveTo>
                    <a:pt x="8" y="0"/>
                  </a:moveTo>
                  <a:cubicBezTo>
                    <a:pt x="8" y="0"/>
                    <a:pt x="0" y="18"/>
                    <a:pt x="1" y="23"/>
                  </a:cubicBezTo>
                  <a:cubicBezTo>
                    <a:pt x="2" y="28"/>
                    <a:pt x="10" y="25"/>
                    <a:pt x="14" y="16"/>
                  </a:cubicBezTo>
                  <a:cubicBezTo>
                    <a:pt x="14" y="16"/>
                    <a:pt x="26" y="17"/>
                    <a:pt x="32" y="29"/>
                  </a:cubicBezTo>
                  <a:cubicBezTo>
                    <a:pt x="38" y="41"/>
                    <a:pt x="43" y="50"/>
                    <a:pt x="46" y="42"/>
                  </a:cubicBezTo>
                  <a:cubicBezTo>
                    <a:pt x="49" y="35"/>
                    <a:pt x="52" y="21"/>
                    <a:pt x="36" y="0"/>
                  </a:cubicBezTo>
                  <a:lnTo>
                    <a:pt x="8" y="0"/>
                  </a:lnTo>
                  <a:close/>
                </a:path>
              </a:pathLst>
            </a:custGeom>
            <a:solidFill>
              <a:srgbClr val="FFC99C"/>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92" name="îṣḷíḋê"/>
            <p:cNvSpPr/>
            <p:nvPr/>
          </p:nvSpPr>
          <p:spPr bwMode="auto">
            <a:xfrm>
              <a:off x="5455459" y="2253425"/>
              <a:ext cx="126300" cy="76771"/>
            </a:xfrm>
            <a:custGeom>
              <a:avLst/>
              <a:gdLst>
                <a:gd name="T0" fmla="*/ 37 w 49"/>
                <a:gd name="T1" fmla="*/ 5 h 30"/>
                <a:gd name="T2" fmla="*/ 3 w 49"/>
                <a:gd name="T3" fmla="*/ 7 h 30"/>
                <a:gd name="T4" fmla="*/ 6 w 49"/>
                <a:gd name="T5" fmla="*/ 28 h 30"/>
                <a:gd name="T6" fmla="*/ 47 w 49"/>
                <a:gd name="T7" fmla="*/ 23 h 30"/>
                <a:gd name="T8" fmla="*/ 37 w 49"/>
                <a:gd name="T9" fmla="*/ 5 h 30"/>
              </a:gdLst>
              <a:ahLst/>
              <a:cxnLst>
                <a:cxn ang="0">
                  <a:pos x="T0" y="T1"/>
                </a:cxn>
                <a:cxn ang="0">
                  <a:pos x="T2" y="T3"/>
                </a:cxn>
                <a:cxn ang="0">
                  <a:pos x="T4" y="T5"/>
                </a:cxn>
                <a:cxn ang="0">
                  <a:pos x="T6" y="T7"/>
                </a:cxn>
                <a:cxn ang="0">
                  <a:pos x="T8" y="T9"/>
                </a:cxn>
              </a:cxnLst>
              <a:rect l="0" t="0" r="r" b="b"/>
              <a:pathLst>
                <a:path w="49" h="30">
                  <a:moveTo>
                    <a:pt x="37" y="5"/>
                  </a:moveTo>
                  <a:cubicBezTo>
                    <a:pt x="37" y="5"/>
                    <a:pt x="5" y="0"/>
                    <a:pt x="3" y="7"/>
                  </a:cubicBezTo>
                  <a:cubicBezTo>
                    <a:pt x="2" y="13"/>
                    <a:pt x="0" y="25"/>
                    <a:pt x="6" y="28"/>
                  </a:cubicBezTo>
                  <a:cubicBezTo>
                    <a:pt x="13" y="30"/>
                    <a:pt x="45" y="30"/>
                    <a:pt x="47" y="23"/>
                  </a:cubicBezTo>
                  <a:cubicBezTo>
                    <a:pt x="48" y="16"/>
                    <a:pt x="49" y="6"/>
                    <a:pt x="37" y="5"/>
                  </a:cubicBezTo>
                  <a:close/>
                </a:path>
              </a:pathLst>
            </a:custGeom>
            <a:solidFill>
              <a:srgbClr val="FFC99C"/>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93" name="íşḻíḓê"/>
            <p:cNvSpPr/>
            <p:nvPr/>
          </p:nvSpPr>
          <p:spPr bwMode="auto">
            <a:xfrm>
              <a:off x="5627574" y="1916625"/>
              <a:ext cx="157256" cy="188212"/>
            </a:xfrm>
            <a:custGeom>
              <a:avLst/>
              <a:gdLst>
                <a:gd name="T0" fmla="*/ 61 w 61"/>
                <a:gd name="T1" fmla="*/ 28 h 73"/>
                <a:gd name="T2" fmla="*/ 24 w 61"/>
                <a:gd name="T3" fmla="*/ 33 h 73"/>
                <a:gd name="T4" fmla="*/ 57 w 61"/>
                <a:gd name="T5" fmla="*/ 0 h 73"/>
                <a:gd name="T6" fmla="*/ 5 w 61"/>
                <a:gd name="T7" fmla="*/ 65 h 73"/>
                <a:gd name="T8" fmla="*/ 14 w 61"/>
                <a:gd name="T9" fmla="*/ 73 h 73"/>
                <a:gd name="T10" fmla="*/ 39 w 61"/>
                <a:gd name="T11" fmla="*/ 50 h 73"/>
                <a:gd name="T12" fmla="*/ 33 w 61"/>
                <a:gd name="T13" fmla="*/ 65 h 73"/>
                <a:gd name="T14" fmla="*/ 61 w 61"/>
                <a:gd name="T15" fmla="*/ 28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73">
                  <a:moveTo>
                    <a:pt x="61" y="28"/>
                  </a:moveTo>
                  <a:cubicBezTo>
                    <a:pt x="43" y="26"/>
                    <a:pt x="24" y="33"/>
                    <a:pt x="24" y="33"/>
                  </a:cubicBezTo>
                  <a:cubicBezTo>
                    <a:pt x="34" y="11"/>
                    <a:pt x="50" y="3"/>
                    <a:pt x="57" y="0"/>
                  </a:cubicBezTo>
                  <a:cubicBezTo>
                    <a:pt x="0" y="1"/>
                    <a:pt x="5" y="65"/>
                    <a:pt x="5" y="65"/>
                  </a:cubicBezTo>
                  <a:cubicBezTo>
                    <a:pt x="9" y="65"/>
                    <a:pt x="14" y="73"/>
                    <a:pt x="14" y="73"/>
                  </a:cubicBezTo>
                  <a:cubicBezTo>
                    <a:pt x="17" y="58"/>
                    <a:pt x="39" y="50"/>
                    <a:pt x="39" y="50"/>
                  </a:cubicBezTo>
                  <a:cubicBezTo>
                    <a:pt x="33" y="65"/>
                    <a:pt x="33" y="65"/>
                    <a:pt x="33" y="65"/>
                  </a:cubicBezTo>
                  <a:cubicBezTo>
                    <a:pt x="55" y="53"/>
                    <a:pt x="61" y="28"/>
                    <a:pt x="61" y="28"/>
                  </a:cubicBezTo>
                  <a:close/>
                </a:path>
              </a:pathLst>
            </a:custGeom>
            <a:solidFill>
              <a:srgbClr val="061D38"/>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47500" lnSpcReduction="20000"/>
            </a:bodyPr>
            <a:lstStyle/>
            <a:p>
              <a:pPr algn="ctr"/>
              <a:endParaRPr/>
            </a:p>
          </p:txBody>
        </p:sp>
        <p:sp>
          <p:nvSpPr>
            <p:cNvPr id="94" name="isḻïḑê"/>
            <p:cNvSpPr/>
            <p:nvPr/>
          </p:nvSpPr>
          <p:spPr bwMode="auto">
            <a:xfrm>
              <a:off x="5161997" y="5048126"/>
              <a:ext cx="746657" cy="292224"/>
            </a:xfrm>
            <a:custGeom>
              <a:avLst/>
              <a:gdLst>
                <a:gd name="T0" fmla="*/ 214 w 290"/>
                <a:gd name="T1" fmla="*/ 16 h 114"/>
                <a:gd name="T2" fmla="*/ 159 w 290"/>
                <a:gd name="T3" fmla="*/ 5 h 114"/>
                <a:gd name="T4" fmla="*/ 159 w 290"/>
                <a:gd name="T5" fmla="*/ 0 h 114"/>
                <a:gd name="T6" fmla="*/ 145 w 290"/>
                <a:gd name="T7" fmla="*/ 2 h 114"/>
                <a:gd name="T8" fmla="*/ 131 w 290"/>
                <a:gd name="T9" fmla="*/ 0 h 114"/>
                <a:gd name="T10" fmla="*/ 131 w 290"/>
                <a:gd name="T11" fmla="*/ 5 h 114"/>
                <a:gd name="T12" fmla="*/ 76 w 290"/>
                <a:gd name="T13" fmla="*/ 16 h 114"/>
                <a:gd name="T14" fmla="*/ 4 w 290"/>
                <a:gd name="T15" fmla="*/ 74 h 114"/>
                <a:gd name="T16" fmla="*/ 145 w 290"/>
                <a:gd name="T17" fmla="*/ 99 h 114"/>
                <a:gd name="T18" fmla="*/ 286 w 290"/>
                <a:gd name="T19" fmla="*/ 74 h 114"/>
                <a:gd name="T20" fmla="*/ 214 w 290"/>
                <a:gd name="T21" fmla="*/ 1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114">
                  <a:moveTo>
                    <a:pt x="214" y="16"/>
                  </a:moveTo>
                  <a:cubicBezTo>
                    <a:pt x="159" y="5"/>
                    <a:pt x="159" y="5"/>
                    <a:pt x="159" y="5"/>
                  </a:cubicBezTo>
                  <a:cubicBezTo>
                    <a:pt x="159" y="0"/>
                    <a:pt x="159" y="0"/>
                    <a:pt x="159" y="0"/>
                  </a:cubicBezTo>
                  <a:cubicBezTo>
                    <a:pt x="145" y="2"/>
                    <a:pt x="145" y="2"/>
                    <a:pt x="145" y="2"/>
                  </a:cubicBezTo>
                  <a:cubicBezTo>
                    <a:pt x="131" y="0"/>
                    <a:pt x="131" y="0"/>
                    <a:pt x="131" y="0"/>
                  </a:cubicBezTo>
                  <a:cubicBezTo>
                    <a:pt x="131" y="5"/>
                    <a:pt x="131" y="5"/>
                    <a:pt x="131" y="5"/>
                  </a:cubicBezTo>
                  <a:cubicBezTo>
                    <a:pt x="76" y="16"/>
                    <a:pt x="76" y="16"/>
                    <a:pt x="76" y="16"/>
                  </a:cubicBezTo>
                  <a:cubicBezTo>
                    <a:pt x="76" y="16"/>
                    <a:pt x="0" y="40"/>
                    <a:pt x="4" y="74"/>
                  </a:cubicBezTo>
                  <a:cubicBezTo>
                    <a:pt x="7" y="105"/>
                    <a:pt x="93" y="114"/>
                    <a:pt x="145" y="99"/>
                  </a:cubicBezTo>
                  <a:cubicBezTo>
                    <a:pt x="196" y="114"/>
                    <a:pt x="283" y="105"/>
                    <a:pt x="286" y="74"/>
                  </a:cubicBezTo>
                  <a:cubicBezTo>
                    <a:pt x="290" y="40"/>
                    <a:pt x="214" y="16"/>
                    <a:pt x="214" y="16"/>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90000" lnSpcReduction="10000"/>
            </a:bodyPr>
            <a:lstStyle/>
            <a:p>
              <a:pPr algn="ctr"/>
              <a:endParaRPr/>
            </a:p>
          </p:txBody>
        </p:sp>
        <p:sp>
          <p:nvSpPr>
            <p:cNvPr id="96" name="iṩlîḍé"/>
            <p:cNvSpPr/>
            <p:nvPr/>
          </p:nvSpPr>
          <p:spPr bwMode="auto">
            <a:xfrm>
              <a:off x="6083245" y="4458725"/>
              <a:ext cx="216692" cy="121347"/>
            </a:xfrm>
            <a:custGeom>
              <a:avLst/>
              <a:gdLst>
                <a:gd name="T0" fmla="*/ 19 w 84"/>
                <a:gd name="T1" fmla="*/ 44 h 47"/>
                <a:gd name="T2" fmla="*/ 15 w 84"/>
                <a:gd name="T3" fmla="*/ 32 h 47"/>
                <a:gd name="T4" fmla="*/ 6 w 84"/>
                <a:gd name="T5" fmla="*/ 7 h 47"/>
                <a:gd name="T6" fmla="*/ 22 w 84"/>
                <a:gd name="T7" fmla="*/ 18 h 47"/>
                <a:gd name="T8" fmla="*/ 82 w 84"/>
                <a:gd name="T9" fmla="*/ 9 h 47"/>
                <a:gd name="T10" fmla="*/ 33 w 84"/>
                <a:gd name="T11" fmla="*/ 47 h 47"/>
                <a:gd name="T12" fmla="*/ 19 w 84"/>
                <a:gd name="T13" fmla="*/ 44 h 47"/>
              </a:gdLst>
              <a:ahLst/>
              <a:cxnLst>
                <a:cxn ang="0">
                  <a:pos x="T0" y="T1"/>
                </a:cxn>
                <a:cxn ang="0">
                  <a:pos x="T2" y="T3"/>
                </a:cxn>
                <a:cxn ang="0">
                  <a:pos x="T4" y="T5"/>
                </a:cxn>
                <a:cxn ang="0">
                  <a:pos x="T6" y="T7"/>
                </a:cxn>
                <a:cxn ang="0">
                  <a:pos x="T8" y="T9"/>
                </a:cxn>
                <a:cxn ang="0">
                  <a:pos x="T10" y="T11"/>
                </a:cxn>
                <a:cxn ang="0">
                  <a:pos x="T12" y="T13"/>
                </a:cxn>
              </a:cxnLst>
              <a:rect l="0" t="0" r="r" b="b"/>
              <a:pathLst>
                <a:path w="84" h="47">
                  <a:moveTo>
                    <a:pt x="19" y="44"/>
                  </a:moveTo>
                  <a:cubicBezTo>
                    <a:pt x="15" y="32"/>
                    <a:pt x="15" y="32"/>
                    <a:pt x="15" y="32"/>
                  </a:cubicBezTo>
                  <a:cubicBezTo>
                    <a:pt x="15" y="32"/>
                    <a:pt x="0" y="12"/>
                    <a:pt x="6" y="7"/>
                  </a:cubicBezTo>
                  <a:cubicBezTo>
                    <a:pt x="11" y="2"/>
                    <a:pt x="11" y="14"/>
                    <a:pt x="22" y="18"/>
                  </a:cubicBezTo>
                  <a:cubicBezTo>
                    <a:pt x="33" y="23"/>
                    <a:pt x="79" y="0"/>
                    <a:pt x="82" y="9"/>
                  </a:cubicBezTo>
                  <a:cubicBezTo>
                    <a:pt x="84" y="16"/>
                    <a:pt x="45" y="32"/>
                    <a:pt x="33" y="47"/>
                  </a:cubicBezTo>
                  <a:lnTo>
                    <a:pt x="19" y="44"/>
                  </a:lnTo>
                  <a:close/>
                </a:path>
              </a:pathLst>
            </a:custGeom>
            <a:solidFill>
              <a:srgbClr val="FFC99C"/>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97" name="iṥḻiḑe"/>
            <p:cNvSpPr/>
            <p:nvPr/>
          </p:nvSpPr>
          <p:spPr bwMode="auto">
            <a:xfrm>
              <a:off x="5231338" y="4539210"/>
              <a:ext cx="937345" cy="542348"/>
            </a:xfrm>
            <a:custGeom>
              <a:avLst/>
              <a:gdLst>
                <a:gd name="T0" fmla="*/ 115 w 364"/>
                <a:gd name="T1" fmla="*/ 44 h 211"/>
                <a:gd name="T2" fmla="*/ 54 w 364"/>
                <a:gd name="T3" fmla="*/ 68 h 211"/>
                <a:gd name="T4" fmla="*/ 4 w 364"/>
                <a:gd name="T5" fmla="*/ 175 h 211"/>
                <a:gd name="T6" fmla="*/ 86 w 364"/>
                <a:gd name="T7" fmla="*/ 211 h 211"/>
                <a:gd name="T8" fmla="*/ 179 w 364"/>
                <a:gd name="T9" fmla="*/ 211 h 211"/>
                <a:gd name="T10" fmla="*/ 194 w 364"/>
                <a:gd name="T11" fmla="*/ 95 h 211"/>
                <a:gd name="T12" fmla="*/ 287 w 364"/>
                <a:gd name="T13" fmla="*/ 95 h 211"/>
                <a:gd name="T14" fmla="*/ 364 w 364"/>
                <a:gd name="T15" fmla="*/ 16 h 211"/>
                <a:gd name="T16" fmla="*/ 346 w 364"/>
                <a:gd name="T17" fmla="*/ 1 h 211"/>
                <a:gd name="T18" fmla="*/ 275 w 364"/>
                <a:gd name="T19" fmla="*/ 62 h 211"/>
                <a:gd name="T20" fmla="*/ 129 w 364"/>
                <a:gd name="T21" fmla="*/ 44 h 211"/>
                <a:gd name="T22" fmla="*/ 115 w 364"/>
                <a:gd name="T23" fmla="*/ 44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4" h="211">
                  <a:moveTo>
                    <a:pt x="115" y="44"/>
                  </a:moveTo>
                  <a:cubicBezTo>
                    <a:pt x="115" y="44"/>
                    <a:pt x="61" y="63"/>
                    <a:pt x="54" y="68"/>
                  </a:cubicBezTo>
                  <a:cubicBezTo>
                    <a:pt x="43" y="75"/>
                    <a:pt x="0" y="162"/>
                    <a:pt x="4" y="175"/>
                  </a:cubicBezTo>
                  <a:cubicBezTo>
                    <a:pt x="13" y="199"/>
                    <a:pt x="86" y="211"/>
                    <a:pt x="86" y="211"/>
                  </a:cubicBezTo>
                  <a:cubicBezTo>
                    <a:pt x="179" y="211"/>
                    <a:pt x="179" y="211"/>
                    <a:pt x="179" y="211"/>
                  </a:cubicBezTo>
                  <a:cubicBezTo>
                    <a:pt x="194" y="95"/>
                    <a:pt x="194" y="95"/>
                    <a:pt x="194" y="95"/>
                  </a:cubicBezTo>
                  <a:cubicBezTo>
                    <a:pt x="194" y="95"/>
                    <a:pt x="278" y="96"/>
                    <a:pt x="287" y="95"/>
                  </a:cubicBezTo>
                  <a:cubicBezTo>
                    <a:pt x="307" y="91"/>
                    <a:pt x="364" y="16"/>
                    <a:pt x="364" y="16"/>
                  </a:cubicBezTo>
                  <a:cubicBezTo>
                    <a:pt x="364" y="16"/>
                    <a:pt x="351" y="0"/>
                    <a:pt x="346" y="1"/>
                  </a:cubicBezTo>
                  <a:cubicBezTo>
                    <a:pt x="346" y="1"/>
                    <a:pt x="284" y="61"/>
                    <a:pt x="275" y="62"/>
                  </a:cubicBezTo>
                  <a:cubicBezTo>
                    <a:pt x="267" y="63"/>
                    <a:pt x="137" y="44"/>
                    <a:pt x="129" y="44"/>
                  </a:cubicBezTo>
                  <a:cubicBezTo>
                    <a:pt x="122" y="44"/>
                    <a:pt x="115" y="44"/>
                    <a:pt x="115" y="44"/>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98" name="î$ļïḋé"/>
            <p:cNvSpPr/>
            <p:nvPr/>
          </p:nvSpPr>
          <p:spPr bwMode="auto">
            <a:xfrm>
              <a:off x="5231338" y="4708849"/>
              <a:ext cx="147351" cy="349183"/>
            </a:xfrm>
            <a:custGeom>
              <a:avLst/>
              <a:gdLst>
                <a:gd name="T0" fmla="*/ 57 w 57"/>
                <a:gd name="T1" fmla="*/ 0 h 136"/>
                <a:gd name="T2" fmla="*/ 54 w 57"/>
                <a:gd name="T3" fmla="*/ 2 h 136"/>
                <a:gd name="T4" fmla="*/ 4 w 57"/>
                <a:gd name="T5" fmla="*/ 109 h 136"/>
                <a:gd name="T6" fmla="*/ 50 w 57"/>
                <a:gd name="T7" fmla="*/ 136 h 136"/>
                <a:gd name="T8" fmla="*/ 57 w 57"/>
                <a:gd name="T9" fmla="*/ 122 h 136"/>
                <a:gd name="T10" fmla="*/ 18 w 57"/>
                <a:gd name="T11" fmla="*/ 92 h 136"/>
                <a:gd name="T12" fmla="*/ 57 w 57"/>
                <a:gd name="T13" fmla="*/ 0 h 136"/>
              </a:gdLst>
              <a:ahLst/>
              <a:cxnLst>
                <a:cxn ang="0">
                  <a:pos x="T0" y="T1"/>
                </a:cxn>
                <a:cxn ang="0">
                  <a:pos x="T2" y="T3"/>
                </a:cxn>
                <a:cxn ang="0">
                  <a:pos x="T4" y="T5"/>
                </a:cxn>
                <a:cxn ang="0">
                  <a:pos x="T6" y="T7"/>
                </a:cxn>
                <a:cxn ang="0">
                  <a:pos x="T8" y="T9"/>
                </a:cxn>
                <a:cxn ang="0">
                  <a:pos x="T10" y="T11"/>
                </a:cxn>
                <a:cxn ang="0">
                  <a:pos x="T12" y="T13"/>
                </a:cxn>
              </a:cxnLst>
              <a:rect l="0" t="0" r="r" b="b"/>
              <a:pathLst>
                <a:path w="57" h="136">
                  <a:moveTo>
                    <a:pt x="57" y="0"/>
                  </a:moveTo>
                  <a:cubicBezTo>
                    <a:pt x="56" y="1"/>
                    <a:pt x="55" y="1"/>
                    <a:pt x="54" y="2"/>
                  </a:cubicBezTo>
                  <a:cubicBezTo>
                    <a:pt x="43" y="9"/>
                    <a:pt x="0" y="96"/>
                    <a:pt x="4" y="109"/>
                  </a:cubicBezTo>
                  <a:cubicBezTo>
                    <a:pt x="9" y="121"/>
                    <a:pt x="30" y="130"/>
                    <a:pt x="50" y="136"/>
                  </a:cubicBezTo>
                  <a:cubicBezTo>
                    <a:pt x="57" y="122"/>
                    <a:pt x="57" y="122"/>
                    <a:pt x="57" y="122"/>
                  </a:cubicBezTo>
                  <a:cubicBezTo>
                    <a:pt x="57" y="122"/>
                    <a:pt x="16" y="100"/>
                    <a:pt x="18" y="92"/>
                  </a:cubicBezTo>
                  <a:cubicBezTo>
                    <a:pt x="21" y="85"/>
                    <a:pt x="48" y="19"/>
                    <a:pt x="57" y="0"/>
                  </a:cubicBezTo>
                  <a:close/>
                </a:path>
              </a:pathLst>
            </a:custGeom>
            <a:solidFill>
              <a:srgbClr val="116EC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99" name="îsḻiḍê"/>
            <p:cNvSpPr/>
            <p:nvPr/>
          </p:nvSpPr>
          <p:spPr bwMode="auto">
            <a:xfrm>
              <a:off x="5496321" y="4618457"/>
              <a:ext cx="78009" cy="64388"/>
            </a:xfrm>
            <a:prstGeom prst="ellipse">
              <a:avLst/>
            </a:prstGeom>
            <a:solidFill>
              <a:srgbClr val="D89A7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100" name="îṥliḑè"/>
            <p:cNvSpPr/>
            <p:nvPr/>
          </p:nvSpPr>
          <p:spPr bwMode="auto">
            <a:xfrm>
              <a:off x="5372497" y="4391860"/>
              <a:ext cx="324418" cy="260030"/>
            </a:xfrm>
            <a:custGeom>
              <a:avLst/>
              <a:gdLst>
                <a:gd name="T0" fmla="*/ 119 w 126"/>
                <a:gd name="T1" fmla="*/ 50 h 101"/>
                <a:gd name="T2" fmla="*/ 114 w 126"/>
                <a:gd name="T3" fmla="*/ 50 h 101"/>
                <a:gd name="T4" fmla="*/ 114 w 126"/>
                <a:gd name="T5" fmla="*/ 50 h 101"/>
                <a:gd name="T6" fmla="*/ 63 w 126"/>
                <a:gd name="T7" fmla="*/ 0 h 101"/>
                <a:gd name="T8" fmla="*/ 12 w 126"/>
                <a:gd name="T9" fmla="*/ 50 h 101"/>
                <a:gd name="T10" fmla="*/ 12 w 126"/>
                <a:gd name="T11" fmla="*/ 50 h 101"/>
                <a:gd name="T12" fmla="*/ 7 w 126"/>
                <a:gd name="T13" fmla="*/ 50 h 101"/>
                <a:gd name="T14" fmla="*/ 2 w 126"/>
                <a:gd name="T15" fmla="*/ 63 h 101"/>
                <a:gd name="T16" fmla="*/ 14 w 126"/>
                <a:gd name="T17" fmla="*/ 70 h 101"/>
                <a:gd name="T18" fmla="*/ 16 w 126"/>
                <a:gd name="T19" fmla="*/ 69 h 101"/>
                <a:gd name="T20" fmla="*/ 63 w 126"/>
                <a:gd name="T21" fmla="*/ 101 h 101"/>
                <a:gd name="T22" fmla="*/ 110 w 126"/>
                <a:gd name="T23" fmla="*/ 69 h 101"/>
                <a:gd name="T24" fmla="*/ 112 w 126"/>
                <a:gd name="T25" fmla="*/ 70 h 101"/>
                <a:gd name="T26" fmla="*/ 124 w 126"/>
                <a:gd name="T27" fmla="*/ 63 h 101"/>
                <a:gd name="T28" fmla="*/ 119 w 126"/>
                <a:gd name="T29" fmla="*/ 5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6" h="101">
                  <a:moveTo>
                    <a:pt x="119" y="50"/>
                  </a:moveTo>
                  <a:cubicBezTo>
                    <a:pt x="117" y="50"/>
                    <a:pt x="115" y="50"/>
                    <a:pt x="114" y="50"/>
                  </a:cubicBezTo>
                  <a:cubicBezTo>
                    <a:pt x="114" y="50"/>
                    <a:pt x="114" y="50"/>
                    <a:pt x="114" y="50"/>
                  </a:cubicBezTo>
                  <a:cubicBezTo>
                    <a:pt x="114" y="22"/>
                    <a:pt x="91" y="0"/>
                    <a:pt x="63" y="0"/>
                  </a:cubicBezTo>
                  <a:cubicBezTo>
                    <a:pt x="35" y="0"/>
                    <a:pt x="12" y="22"/>
                    <a:pt x="12" y="50"/>
                  </a:cubicBezTo>
                  <a:cubicBezTo>
                    <a:pt x="12" y="50"/>
                    <a:pt x="12" y="50"/>
                    <a:pt x="12" y="50"/>
                  </a:cubicBezTo>
                  <a:cubicBezTo>
                    <a:pt x="11" y="50"/>
                    <a:pt x="9" y="50"/>
                    <a:pt x="7" y="50"/>
                  </a:cubicBezTo>
                  <a:cubicBezTo>
                    <a:pt x="2" y="52"/>
                    <a:pt x="0" y="58"/>
                    <a:pt x="2" y="63"/>
                  </a:cubicBezTo>
                  <a:cubicBezTo>
                    <a:pt x="4" y="69"/>
                    <a:pt x="10" y="72"/>
                    <a:pt x="14" y="70"/>
                  </a:cubicBezTo>
                  <a:cubicBezTo>
                    <a:pt x="15" y="70"/>
                    <a:pt x="15" y="69"/>
                    <a:pt x="16" y="69"/>
                  </a:cubicBezTo>
                  <a:cubicBezTo>
                    <a:pt x="23" y="88"/>
                    <a:pt x="42" y="101"/>
                    <a:pt x="63" y="101"/>
                  </a:cubicBezTo>
                  <a:cubicBezTo>
                    <a:pt x="84" y="101"/>
                    <a:pt x="103" y="88"/>
                    <a:pt x="110" y="69"/>
                  </a:cubicBezTo>
                  <a:cubicBezTo>
                    <a:pt x="111" y="69"/>
                    <a:pt x="111" y="70"/>
                    <a:pt x="112" y="70"/>
                  </a:cubicBezTo>
                  <a:cubicBezTo>
                    <a:pt x="116" y="72"/>
                    <a:pt x="122" y="69"/>
                    <a:pt x="124" y="63"/>
                  </a:cubicBezTo>
                  <a:cubicBezTo>
                    <a:pt x="126" y="58"/>
                    <a:pt x="124" y="52"/>
                    <a:pt x="119" y="50"/>
                  </a:cubicBezTo>
                  <a:close/>
                </a:path>
              </a:pathLst>
            </a:custGeom>
            <a:solidFill>
              <a:srgbClr val="FFC99C"/>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87500" lnSpcReduction="20000"/>
            </a:bodyPr>
            <a:lstStyle/>
            <a:p>
              <a:pPr algn="ctr"/>
              <a:endParaRPr/>
            </a:p>
          </p:txBody>
        </p:sp>
        <p:sp>
          <p:nvSpPr>
            <p:cNvPr id="101" name="í$ḷidê"/>
            <p:cNvSpPr/>
            <p:nvPr/>
          </p:nvSpPr>
          <p:spPr bwMode="auto">
            <a:xfrm>
              <a:off x="5372497" y="4458725"/>
              <a:ext cx="219168" cy="193165"/>
            </a:xfrm>
            <a:custGeom>
              <a:avLst/>
              <a:gdLst>
                <a:gd name="T0" fmla="*/ 82 w 85"/>
                <a:gd name="T1" fmla="*/ 70 h 75"/>
                <a:gd name="T2" fmla="*/ 18 w 85"/>
                <a:gd name="T3" fmla="*/ 5 h 75"/>
                <a:gd name="T4" fmla="*/ 18 w 85"/>
                <a:gd name="T5" fmla="*/ 0 h 75"/>
                <a:gd name="T6" fmla="*/ 12 w 85"/>
                <a:gd name="T7" fmla="*/ 24 h 75"/>
                <a:gd name="T8" fmla="*/ 12 w 85"/>
                <a:gd name="T9" fmla="*/ 24 h 75"/>
                <a:gd name="T10" fmla="*/ 7 w 85"/>
                <a:gd name="T11" fmla="*/ 24 h 75"/>
                <a:gd name="T12" fmla="*/ 2 w 85"/>
                <a:gd name="T13" fmla="*/ 37 h 75"/>
                <a:gd name="T14" fmla="*/ 14 w 85"/>
                <a:gd name="T15" fmla="*/ 44 h 75"/>
                <a:gd name="T16" fmla="*/ 16 w 85"/>
                <a:gd name="T17" fmla="*/ 43 h 75"/>
                <a:gd name="T18" fmla="*/ 63 w 85"/>
                <a:gd name="T19" fmla="*/ 75 h 75"/>
                <a:gd name="T20" fmla="*/ 85 w 85"/>
                <a:gd name="T21" fmla="*/ 70 h 75"/>
                <a:gd name="T22" fmla="*/ 82 w 85"/>
                <a:gd name="T23" fmla="*/ 7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75">
                  <a:moveTo>
                    <a:pt x="82" y="70"/>
                  </a:moveTo>
                  <a:cubicBezTo>
                    <a:pt x="47" y="70"/>
                    <a:pt x="18" y="41"/>
                    <a:pt x="18" y="5"/>
                  </a:cubicBezTo>
                  <a:cubicBezTo>
                    <a:pt x="18" y="4"/>
                    <a:pt x="18" y="2"/>
                    <a:pt x="18" y="0"/>
                  </a:cubicBezTo>
                  <a:cubicBezTo>
                    <a:pt x="14" y="7"/>
                    <a:pt x="12" y="16"/>
                    <a:pt x="12" y="24"/>
                  </a:cubicBezTo>
                  <a:cubicBezTo>
                    <a:pt x="12" y="24"/>
                    <a:pt x="12" y="24"/>
                    <a:pt x="12" y="24"/>
                  </a:cubicBezTo>
                  <a:cubicBezTo>
                    <a:pt x="11" y="24"/>
                    <a:pt x="9" y="24"/>
                    <a:pt x="7" y="24"/>
                  </a:cubicBezTo>
                  <a:cubicBezTo>
                    <a:pt x="2" y="26"/>
                    <a:pt x="0" y="32"/>
                    <a:pt x="2" y="37"/>
                  </a:cubicBezTo>
                  <a:cubicBezTo>
                    <a:pt x="4" y="43"/>
                    <a:pt x="10" y="46"/>
                    <a:pt x="14" y="44"/>
                  </a:cubicBezTo>
                  <a:cubicBezTo>
                    <a:pt x="15" y="44"/>
                    <a:pt x="15" y="43"/>
                    <a:pt x="16" y="43"/>
                  </a:cubicBezTo>
                  <a:cubicBezTo>
                    <a:pt x="23" y="62"/>
                    <a:pt x="42" y="75"/>
                    <a:pt x="63" y="75"/>
                  </a:cubicBezTo>
                  <a:cubicBezTo>
                    <a:pt x="71" y="75"/>
                    <a:pt x="79" y="73"/>
                    <a:pt x="85" y="70"/>
                  </a:cubicBezTo>
                  <a:cubicBezTo>
                    <a:pt x="84" y="70"/>
                    <a:pt x="83" y="70"/>
                    <a:pt x="82" y="70"/>
                  </a:cubicBezTo>
                  <a:close/>
                </a:path>
              </a:pathLst>
            </a:custGeom>
            <a:solidFill>
              <a:srgbClr val="EAB186"/>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52500" lnSpcReduction="20000"/>
            </a:bodyPr>
            <a:lstStyle/>
            <a:p>
              <a:pPr algn="ctr"/>
              <a:endParaRPr/>
            </a:p>
          </p:txBody>
        </p:sp>
        <p:sp>
          <p:nvSpPr>
            <p:cNvPr id="102" name="îŝļíḋe"/>
            <p:cNvSpPr/>
            <p:nvPr/>
          </p:nvSpPr>
          <p:spPr bwMode="auto">
            <a:xfrm>
              <a:off x="5381164" y="4333663"/>
              <a:ext cx="308321" cy="208024"/>
            </a:xfrm>
            <a:custGeom>
              <a:avLst/>
              <a:gdLst>
                <a:gd name="T0" fmla="*/ 32 w 120"/>
                <a:gd name="T1" fmla="*/ 49 h 81"/>
                <a:gd name="T2" fmla="*/ 71 w 120"/>
                <a:gd name="T3" fmla="*/ 61 h 81"/>
                <a:gd name="T4" fmla="*/ 107 w 120"/>
                <a:gd name="T5" fmla="*/ 81 h 81"/>
                <a:gd name="T6" fmla="*/ 116 w 120"/>
                <a:gd name="T7" fmla="*/ 73 h 81"/>
                <a:gd name="T8" fmla="*/ 96 w 120"/>
                <a:gd name="T9" fmla="*/ 26 h 81"/>
                <a:gd name="T10" fmla="*/ 28 w 120"/>
                <a:gd name="T11" fmla="*/ 30 h 81"/>
                <a:gd name="T12" fmla="*/ 4 w 120"/>
                <a:gd name="T13" fmla="*/ 73 h 81"/>
                <a:gd name="T14" fmla="*/ 14 w 120"/>
                <a:gd name="T15" fmla="*/ 79 h 81"/>
                <a:gd name="T16" fmla="*/ 32 w 120"/>
                <a:gd name="T17"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81">
                  <a:moveTo>
                    <a:pt x="32" y="49"/>
                  </a:moveTo>
                  <a:cubicBezTo>
                    <a:pt x="32" y="49"/>
                    <a:pt x="39" y="62"/>
                    <a:pt x="71" y="61"/>
                  </a:cubicBezTo>
                  <a:cubicBezTo>
                    <a:pt x="103" y="60"/>
                    <a:pt x="106" y="70"/>
                    <a:pt x="107" y="81"/>
                  </a:cubicBezTo>
                  <a:cubicBezTo>
                    <a:pt x="107" y="81"/>
                    <a:pt x="108" y="73"/>
                    <a:pt x="116" y="73"/>
                  </a:cubicBezTo>
                  <a:cubicBezTo>
                    <a:pt x="116" y="73"/>
                    <a:pt x="120" y="44"/>
                    <a:pt x="96" y="26"/>
                  </a:cubicBezTo>
                  <a:cubicBezTo>
                    <a:pt x="59" y="0"/>
                    <a:pt x="28" y="30"/>
                    <a:pt x="28" y="30"/>
                  </a:cubicBezTo>
                  <a:cubicBezTo>
                    <a:pt x="28" y="30"/>
                    <a:pt x="0" y="36"/>
                    <a:pt x="4" y="73"/>
                  </a:cubicBezTo>
                  <a:cubicBezTo>
                    <a:pt x="4" y="73"/>
                    <a:pt x="12" y="73"/>
                    <a:pt x="14" y="79"/>
                  </a:cubicBezTo>
                  <a:cubicBezTo>
                    <a:pt x="14" y="79"/>
                    <a:pt x="15" y="57"/>
                    <a:pt x="32" y="49"/>
                  </a:cubicBezTo>
                  <a:close/>
                </a:path>
              </a:pathLst>
            </a:custGeom>
            <a:solidFill>
              <a:srgbClr val="062F7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60000" lnSpcReduction="20000"/>
            </a:bodyPr>
            <a:lstStyle/>
            <a:p>
              <a:pPr algn="ctr"/>
              <a:endParaRPr/>
            </a:p>
          </p:txBody>
        </p:sp>
        <p:sp>
          <p:nvSpPr>
            <p:cNvPr id="103" name="ïSļïḍè"/>
            <p:cNvSpPr/>
            <p:nvPr/>
          </p:nvSpPr>
          <p:spPr bwMode="auto">
            <a:xfrm>
              <a:off x="5314300" y="4826481"/>
              <a:ext cx="442051" cy="255077"/>
            </a:xfrm>
            <a:custGeom>
              <a:avLst/>
              <a:gdLst>
                <a:gd name="T0" fmla="*/ 164 w 172"/>
                <a:gd name="T1" fmla="*/ 0 h 99"/>
                <a:gd name="T2" fmla="*/ 8 w 172"/>
                <a:gd name="T3" fmla="*/ 0 h 99"/>
                <a:gd name="T4" fmla="*/ 4 w 172"/>
                <a:gd name="T5" fmla="*/ 1 h 99"/>
                <a:gd name="T6" fmla="*/ 0 w 172"/>
                <a:gd name="T7" fmla="*/ 8 h 99"/>
                <a:gd name="T8" fmla="*/ 0 w 172"/>
                <a:gd name="T9" fmla="*/ 90 h 99"/>
                <a:gd name="T10" fmla="*/ 4 w 172"/>
                <a:gd name="T11" fmla="*/ 98 h 99"/>
                <a:gd name="T12" fmla="*/ 8 w 172"/>
                <a:gd name="T13" fmla="*/ 99 h 99"/>
                <a:gd name="T14" fmla="*/ 164 w 172"/>
                <a:gd name="T15" fmla="*/ 99 h 99"/>
                <a:gd name="T16" fmla="*/ 171 w 172"/>
                <a:gd name="T17" fmla="*/ 95 h 99"/>
                <a:gd name="T18" fmla="*/ 172 w 172"/>
                <a:gd name="T19" fmla="*/ 90 h 99"/>
                <a:gd name="T20" fmla="*/ 172 w 172"/>
                <a:gd name="T21" fmla="*/ 8 h 99"/>
                <a:gd name="T22" fmla="*/ 170 w 172"/>
                <a:gd name="T23" fmla="*/ 2 h 99"/>
                <a:gd name="T24" fmla="*/ 164 w 172"/>
                <a:gd name="T25"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99">
                  <a:moveTo>
                    <a:pt x="164" y="0"/>
                  </a:moveTo>
                  <a:cubicBezTo>
                    <a:pt x="8" y="0"/>
                    <a:pt x="8" y="0"/>
                    <a:pt x="8" y="0"/>
                  </a:cubicBezTo>
                  <a:cubicBezTo>
                    <a:pt x="7" y="0"/>
                    <a:pt x="5" y="0"/>
                    <a:pt x="4" y="1"/>
                  </a:cubicBezTo>
                  <a:cubicBezTo>
                    <a:pt x="1" y="2"/>
                    <a:pt x="0" y="5"/>
                    <a:pt x="0" y="8"/>
                  </a:cubicBezTo>
                  <a:cubicBezTo>
                    <a:pt x="0" y="90"/>
                    <a:pt x="0" y="90"/>
                    <a:pt x="0" y="90"/>
                  </a:cubicBezTo>
                  <a:cubicBezTo>
                    <a:pt x="0" y="94"/>
                    <a:pt x="1" y="96"/>
                    <a:pt x="4" y="98"/>
                  </a:cubicBezTo>
                  <a:cubicBezTo>
                    <a:pt x="5" y="98"/>
                    <a:pt x="7" y="99"/>
                    <a:pt x="8" y="99"/>
                  </a:cubicBezTo>
                  <a:cubicBezTo>
                    <a:pt x="164" y="99"/>
                    <a:pt x="164" y="99"/>
                    <a:pt x="164" y="99"/>
                  </a:cubicBezTo>
                  <a:cubicBezTo>
                    <a:pt x="167" y="99"/>
                    <a:pt x="169" y="97"/>
                    <a:pt x="171" y="95"/>
                  </a:cubicBezTo>
                  <a:cubicBezTo>
                    <a:pt x="172" y="94"/>
                    <a:pt x="172" y="92"/>
                    <a:pt x="172" y="90"/>
                  </a:cubicBezTo>
                  <a:cubicBezTo>
                    <a:pt x="172" y="8"/>
                    <a:pt x="172" y="8"/>
                    <a:pt x="172" y="8"/>
                  </a:cubicBezTo>
                  <a:cubicBezTo>
                    <a:pt x="172" y="6"/>
                    <a:pt x="171" y="4"/>
                    <a:pt x="170" y="2"/>
                  </a:cubicBezTo>
                  <a:cubicBezTo>
                    <a:pt x="168" y="1"/>
                    <a:pt x="166" y="0"/>
                    <a:pt x="164" y="0"/>
                  </a:cubicBezTo>
                  <a:close/>
                </a:path>
              </a:pathLst>
            </a:custGeom>
            <a:solidFill>
              <a:srgbClr val="D1DBD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80000" lnSpcReduction="20000"/>
            </a:bodyPr>
            <a:lstStyle/>
            <a:p>
              <a:pPr algn="ctr"/>
              <a:endParaRPr/>
            </a:p>
          </p:txBody>
        </p:sp>
        <p:sp>
          <p:nvSpPr>
            <p:cNvPr id="104" name="isḷîďé"/>
            <p:cNvSpPr/>
            <p:nvPr/>
          </p:nvSpPr>
          <p:spPr bwMode="auto">
            <a:xfrm>
              <a:off x="5314300" y="5081558"/>
              <a:ext cx="442051" cy="24765"/>
            </a:xfrm>
            <a:custGeom>
              <a:avLst/>
              <a:gdLst>
                <a:gd name="T0" fmla="*/ 170 w 172"/>
                <a:gd name="T1" fmla="*/ 10 h 10"/>
                <a:gd name="T2" fmla="*/ 2 w 172"/>
                <a:gd name="T3" fmla="*/ 10 h 10"/>
                <a:gd name="T4" fmla="*/ 1 w 172"/>
                <a:gd name="T5" fmla="*/ 10 h 10"/>
                <a:gd name="T6" fmla="*/ 0 w 172"/>
                <a:gd name="T7" fmla="*/ 7 h 10"/>
                <a:gd name="T8" fmla="*/ 0 w 172"/>
                <a:gd name="T9" fmla="*/ 2 h 10"/>
                <a:gd name="T10" fmla="*/ 0 w 172"/>
                <a:gd name="T11" fmla="*/ 1 h 10"/>
                <a:gd name="T12" fmla="*/ 2 w 172"/>
                <a:gd name="T13" fmla="*/ 0 h 10"/>
                <a:gd name="T14" fmla="*/ 170 w 172"/>
                <a:gd name="T15" fmla="*/ 0 h 10"/>
                <a:gd name="T16" fmla="*/ 172 w 172"/>
                <a:gd name="T17" fmla="*/ 1 h 10"/>
                <a:gd name="T18" fmla="*/ 172 w 172"/>
                <a:gd name="T19" fmla="*/ 2 h 10"/>
                <a:gd name="T20" fmla="*/ 172 w 172"/>
                <a:gd name="T21" fmla="*/ 7 h 10"/>
                <a:gd name="T22" fmla="*/ 172 w 172"/>
                <a:gd name="T23" fmla="*/ 9 h 10"/>
                <a:gd name="T24" fmla="*/ 170 w 172"/>
                <a:gd name="T2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10">
                  <a:moveTo>
                    <a:pt x="170" y="10"/>
                  </a:moveTo>
                  <a:cubicBezTo>
                    <a:pt x="2" y="10"/>
                    <a:pt x="2" y="10"/>
                    <a:pt x="2" y="10"/>
                  </a:cubicBezTo>
                  <a:cubicBezTo>
                    <a:pt x="2" y="10"/>
                    <a:pt x="1" y="10"/>
                    <a:pt x="1" y="10"/>
                  </a:cubicBezTo>
                  <a:cubicBezTo>
                    <a:pt x="0" y="9"/>
                    <a:pt x="0" y="8"/>
                    <a:pt x="0" y="7"/>
                  </a:cubicBezTo>
                  <a:cubicBezTo>
                    <a:pt x="0" y="2"/>
                    <a:pt x="0" y="2"/>
                    <a:pt x="0" y="2"/>
                  </a:cubicBezTo>
                  <a:cubicBezTo>
                    <a:pt x="0" y="2"/>
                    <a:pt x="0" y="1"/>
                    <a:pt x="0" y="1"/>
                  </a:cubicBezTo>
                  <a:cubicBezTo>
                    <a:pt x="1" y="0"/>
                    <a:pt x="2" y="0"/>
                    <a:pt x="2" y="0"/>
                  </a:cubicBezTo>
                  <a:cubicBezTo>
                    <a:pt x="170" y="0"/>
                    <a:pt x="170" y="0"/>
                    <a:pt x="170" y="0"/>
                  </a:cubicBezTo>
                  <a:cubicBezTo>
                    <a:pt x="170" y="0"/>
                    <a:pt x="171" y="0"/>
                    <a:pt x="172" y="1"/>
                  </a:cubicBezTo>
                  <a:cubicBezTo>
                    <a:pt x="172" y="1"/>
                    <a:pt x="172" y="2"/>
                    <a:pt x="172" y="2"/>
                  </a:cubicBezTo>
                  <a:cubicBezTo>
                    <a:pt x="172" y="7"/>
                    <a:pt x="172" y="7"/>
                    <a:pt x="172" y="7"/>
                  </a:cubicBezTo>
                  <a:cubicBezTo>
                    <a:pt x="172" y="8"/>
                    <a:pt x="172" y="8"/>
                    <a:pt x="172" y="9"/>
                  </a:cubicBezTo>
                  <a:cubicBezTo>
                    <a:pt x="171" y="10"/>
                    <a:pt x="171" y="10"/>
                    <a:pt x="170" y="10"/>
                  </a:cubicBezTo>
                  <a:close/>
                </a:path>
              </a:pathLst>
            </a:custGeom>
            <a:solidFill>
              <a:srgbClr val="ADBEE9"/>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105" name="ïs1ídê"/>
            <p:cNvSpPr/>
            <p:nvPr/>
          </p:nvSpPr>
          <p:spPr bwMode="auto">
            <a:xfrm>
              <a:off x="5491368" y="4911920"/>
              <a:ext cx="85439" cy="842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106" name="íşḻîďè"/>
            <p:cNvSpPr/>
            <p:nvPr/>
          </p:nvSpPr>
          <p:spPr bwMode="auto">
            <a:xfrm>
              <a:off x="5534706" y="5194238"/>
              <a:ext cx="144874" cy="177068"/>
            </a:xfrm>
            <a:custGeom>
              <a:avLst/>
              <a:gdLst>
                <a:gd name="T0" fmla="*/ 0 w 56"/>
                <a:gd name="T1" fmla="*/ 42 h 69"/>
                <a:gd name="T2" fmla="*/ 26 w 56"/>
                <a:gd name="T3" fmla="*/ 53 h 69"/>
                <a:gd name="T4" fmla="*/ 55 w 56"/>
                <a:gd name="T5" fmla="*/ 61 h 69"/>
                <a:gd name="T6" fmla="*/ 32 w 56"/>
                <a:gd name="T7" fmla="*/ 17 h 69"/>
                <a:gd name="T8" fmla="*/ 15 w 56"/>
                <a:gd name="T9" fmla="*/ 4 h 69"/>
                <a:gd name="T10" fmla="*/ 0 w 56"/>
                <a:gd name="T11" fmla="*/ 7 h 69"/>
                <a:gd name="T12" fmla="*/ 0 w 56"/>
                <a:gd name="T13" fmla="*/ 42 h 69"/>
              </a:gdLst>
              <a:ahLst/>
              <a:cxnLst>
                <a:cxn ang="0">
                  <a:pos x="T0" y="T1"/>
                </a:cxn>
                <a:cxn ang="0">
                  <a:pos x="T2" y="T3"/>
                </a:cxn>
                <a:cxn ang="0">
                  <a:pos x="T4" y="T5"/>
                </a:cxn>
                <a:cxn ang="0">
                  <a:pos x="T6" y="T7"/>
                </a:cxn>
                <a:cxn ang="0">
                  <a:pos x="T8" y="T9"/>
                </a:cxn>
                <a:cxn ang="0">
                  <a:pos x="T10" y="T11"/>
                </a:cxn>
                <a:cxn ang="0">
                  <a:pos x="T12" y="T13"/>
                </a:cxn>
              </a:cxnLst>
              <a:rect l="0" t="0" r="r" b="b"/>
              <a:pathLst>
                <a:path w="56" h="69">
                  <a:moveTo>
                    <a:pt x="0" y="42"/>
                  </a:moveTo>
                  <a:cubicBezTo>
                    <a:pt x="0" y="42"/>
                    <a:pt x="14" y="38"/>
                    <a:pt x="26" y="53"/>
                  </a:cubicBezTo>
                  <a:cubicBezTo>
                    <a:pt x="37" y="69"/>
                    <a:pt x="54" y="69"/>
                    <a:pt x="55" y="61"/>
                  </a:cubicBezTo>
                  <a:cubicBezTo>
                    <a:pt x="56" y="53"/>
                    <a:pt x="38" y="24"/>
                    <a:pt x="32" y="17"/>
                  </a:cubicBezTo>
                  <a:cubicBezTo>
                    <a:pt x="26" y="9"/>
                    <a:pt x="20" y="0"/>
                    <a:pt x="15" y="4"/>
                  </a:cubicBezTo>
                  <a:cubicBezTo>
                    <a:pt x="10" y="7"/>
                    <a:pt x="0" y="7"/>
                    <a:pt x="0" y="7"/>
                  </a:cubicBezTo>
                  <a:cubicBezTo>
                    <a:pt x="0" y="7"/>
                    <a:pt x="6" y="18"/>
                    <a:pt x="0" y="42"/>
                  </a:cubicBezTo>
                  <a:close/>
                </a:path>
              </a:pathLst>
            </a:custGeom>
            <a:solidFill>
              <a:srgbClr val="3D9EED"/>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40000" lnSpcReduction="20000"/>
            </a:bodyPr>
            <a:lstStyle/>
            <a:p>
              <a:pPr algn="ctr"/>
              <a:endParaRPr/>
            </a:p>
          </p:txBody>
        </p:sp>
        <p:sp>
          <p:nvSpPr>
            <p:cNvPr id="107" name="íṩ1ïḍé"/>
            <p:cNvSpPr/>
            <p:nvPr/>
          </p:nvSpPr>
          <p:spPr bwMode="auto">
            <a:xfrm>
              <a:off x="5383641" y="4412910"/>
              <a:ext cx="277365" cy="128777"/>
            </a:xfrm>
            <a:custGeom>
              <a:avLst/>
              <a:gdLst>
                <a:gd name="T0" fmla="*/ 76 w 108"/>
                <a:gd name="T1" fmla="*/ 22 h 50"/>
                <a:gd name="T2" fmla="*/ 39 w 108"/>
                <a:gd name="T3" fmla="*/ 9 h 50"/>
                <a:gd name="T4" fmla="*/ 15 w 108"/>
                <a:gd name="T5" fmla="*/ 20 h 50"/>
                <a:gd name="T6" fmla="*/ 24 w 108"/>
                <a:gd name="T7" fmla="*/ 0 h 50"/>
                <a:gd name="T8" fmla="*/ 3 w 108"/>
                <a:gd name="T9" fmla="*/ 42 h 50"/>
                <a:gd name="T10" fmla="*/ 13 w 108"/>
                <a:gd name="T11" fmla="*/ 48 h 50"/>
                <a:gd name="T12" fmla="*/ 31 w 108"/>
                <a:gd name="T13" fmla="*/ 18 h 50"/>
                <a:gd name="T14" fmla="*/ 70 w 108"/>
                <a:gd name="T15" fmla="*/ 30 h 50"/>
                <a:gd name="T16" fmla="*/ 106 w 108"/>
                <a:gd name="T17" fmla="*/ 50 h 50"/>
                <a:gd name="T18" fmla="*/ 76 w 108"/>
                <a:gd name="T19" fmla="*/ 2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50">
                  <a:moveTo>
                    <a:pt x="76" y="22"/>
                  </a:moveTo>
                  <a:cubicBezTo>
                    <a:pt x="52" y="25"/>
                    <a:pt x="39" y="9"/>
                    <a:pt x="39" y="9"/>
                  </a:cubicBezTo>
                  <a:cubicBezTo>
                    <a:pt x="24" y="12"/>
                    <a:pt x="15" y="20"/>
                    <a:pt x="15" y="20"/>
                  </a:cubicBezTo>
                  <a:cubicBezTo>
                    <a:pt x="18" y="10"/>
                    <a:pt x="22" y="3"/>
                    <a:pt x="24" y="0"/>
                  </a:cubicBezTo>
                  <a:cubicBezTo>
                    <a:pt x="17" y="3"/>
                    <a:pt x="0" y="13"/>
                    <a:pt x="3" y="42"/>
                  </a:cubicBezTo>
                  <a:cubicBezTo>
                    <a:pt x="3" y="42"/>
                    <a:pt x="11" y="42"/>
                    <a:pt x="13" y="48"/>
                  </a:cubicBezTo>
                  <a:cubicBezTo>
                    <a:pt x="13" y="48"/>
                    <a:pt x="14" y="26"/>
                    <a:pt x="31" y="18"/>
                  </a:cubicBezTo>
                  <a:cubicBezTo>
                    <a:pt x="31" y="18"/>
                    <a:pt x="38" y="31"/>
                    <a:pt x="70" y="30"/>
                  </a:cubicBezTo>
                  <a:cubicBezTo>
                    <a:pt x="102" y="29"/>
                    <a:pt x="105" y="39"/>
                    <a:pt x="106" y="50"/>
                  </a:cubicBezTo>
                  <a:cubicBezTo>
                    <a:pt x="108" y="34"/>
                    <a:pt x="100" y="19"/>
                    <a:pt x="76" y="22"/>
                  </a:cubicBezTo>
                  <a:close/>
                </a:path>
              </a:pathLst>
            </a:custGeom>
            <a:solidFill>
              <a:srgbClr val="061D38"/>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108" name="ïśḷîḋè"/>
            <p:cNvSpPr/>
            <p:nvPr/>
          </p:nvSpPr>
          <p:spPr bwMode="auto">
            <a:xfrm>
              <a:off x="5730347" y="4563975"/>
              <a:ext cx="438336" cy="221645"/>
            </a:xfrm>
            <a:custGeom>
              <a:avLst/>
              <a:gdLst>
                <a:gd name="T0" fmla="*/ 93 w 170"/>
                <a:gd name="T1" fmla="*/ 85 h 86"/>
                <a:gd name="T2" fmla="*/ 170 w 170"/>
                <a:gd name="T3" fmla="*/ 6 h 86"/>
                <a:gd name="T4" fmla="*/ 165 w 170"/>
                <a:gd name="T5" fmla="*/ 0 h 86"/>
                <a:gd name="T6" fmla="*/ 93 w 170"/>
                <a:gd name="T7" fmla="*/ 77 h 86"/>
                <a:gd name="T8" fmla="*/ 2 w 170"/>
                <a:gd name="T9" fmla="*/ 73 h 86"/>
                <a:gd name="T10" fmla="*/ 0 w 170"/>
                <a:gd name="T11" fmla="*/ 85 h 86"/>
                <a:gd name="T12" fmla="*/ 93 w 170"/>
                <a:gd name="T13" fmla="*/ 85 h 86"/>
              </a:gdLst>
              <a:ahLst/>
              <a:cxnLst>
                <a:cxn ang="0">
                  <a:pos x="T0" y="T1"/>
                </a:cxn>
                <a:cxn ang="0">
                  <a:pos x="T2" y="T3"/>
                </a:cxn>
                <a:cxn ang="0">
                  <a:pos x="T4" y="T5"/>
                </a:cxn>
                <a:cxn ang="0">
                  <a:pos x="T6" y="T7"/>
                </a:cxn>
                <a:cxn ang="0">
                  <a:pos x="T8" y="T9"/>
                </a:cxn>
                <a:cxn ang="0">
                  <a:pos x="T10" y="T11"/>
                </a:cxn>
                <a:cxn ang="0">
                  <a:pos x="T12" y="T13"/>
                </a:cxn>
              </a:cxnLst>
              <a:rect l="0" t="0" r="r" b="b"/>
              <a:pathLst>
                <a:path w="170" h="86">
                  <a:moveTo>
                    <a:pt x="93" y="85"/>
                  </a:moveTo>
                  <a:cubicBezTo>
                    <a:pt x="113" y="81"/>
                    <a:pt x="170" y="6"/>
                    <a:pt x="170" y="6"/>
                  </a:cubicBezTo>
                  <a:cubicBezTo>
                    <a:pt x="170" y="6"/>
                    <a:pt x="168" y="3"/>
                    <a:pt x="165" y="0"/>
                  </a:cubicBezTo>
                  <a:cubicBezTo>
                    <a:pt x="146" y="22"/>
                    <a:pt x="99" y="75"/>
                    <a:pt x="93" y="77"/>
                  </a:cubicBezTo>
                  <a:cubicBezTo>
                    <a:pt x="85" y="79"/>
                    <a:pt x="2" y="73"/>
                    <a:pt x="2" y="73"/>
                  </a:cubicBezTo>
                  <a:cubicBezTo>
                    <a:pt x="0" y="85"/>
                    <a:pt x="0" y="85"/>
                    <a:pt x="0" y="85"/>
                  </a:cubicBezTo>
                  <a:cubicBezTo>
                    <a:pt x="0" y="85"/>
                    <a:pt x="84" y="86"/>
                    <a:pt x="93" y="85"/>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65000" lnSpcReduction="20000"/>
            </a:bodyPr>
            <a:lstStyle/>
            <a:p>
              <a:pPr algn="ctr"/>
              <a:endParaRPr/>
            </a:p>
          </p:txBody>
        </p:sp>
        <p:sp>
          <p:nvSpPr>
            <p:cNvPr id="109" name="iṧ1ïďè"/>
            <p:cNvSpPr/>
            <p:nvPr/>
          </p:nvSpPr>
          <p:spPr bwMode="auto">
            <a:xfrm>
              <a:off x="5534706" y="5266055"/>
              <a:ext cx="142398" cy="105251"/>
            </a:xfrm>
            <a:custGeom>
              <a:avLst/>
              <a:gdLst>
                <a:gd name="T0" fmla="*/ 26 w 55"/>
                <a:gd name="T1" fmla="*/ 25 h 41"/>
                <a:gd name="T2" fmla="*/ 55 w 55"/>
                <a:gd name="T3" fmla="*/ 33 h 41"/>
                <a:gd name="T4" fmla="*/ 54 w 55"/>
                <a:gd name="T5" fmla="*/ 28 h 41"/>
                <a:gd name="T6" fmla="*/ 46 w 55"/>
                <a:gd name="T7" fmla="*/ 28 h 41"/>
                <a:gd name="T8" fmla="*/ 24 w 55"/>
                <a:gd name="T9" fmla="*/ 6 h 41"/>
                <a:gd name="T10" fmla="*/ 2 w 55"/>
                <a:gd name="T11" fmla="*/ 0 h 41"/>
                <a:gd name="T12" fmla="*/ 0 w 55"/>
                <a:gd name="T13" fmla="*/ 14 h 41"/>
                <a:gd name="T14" fmla="*/ 26 w 55"/>
                <a:gd name="T15" fmla="*/ 25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41">
                  <a:moveTo>
                    <a:pt x="26" y="25"/>
                  </a:moveTo>
                  <a:cubicBezTo>
                    <a:pt x="37" y="41"/>
                    <a:pt x="54" y="41"/>
                    <a:pt x="55" y="33"/>
                  </a:cubicBezTo>
                  <a:cubicBezTo>
                    <a:pt x="55" y="32"/>
                    <a:pt x="55" y="30"/>
                    <a:pt x="54" y="28"/>
                  </a:cubicBezTo>
                  <a:cubicBezTo>
                    <a:pt x="52" y="29"/>
                    <a:pt x="49" y="29"/>
                    <a:pt x="46" y="28"/>
                  </a:cubicBezTo>
                  <a:cubicBezTo>
                    <a:pt x="37" y="26"/>
                    <a:pt x="33" y="13"/>
                    <a:pt x="24" y="6"/>
                  </a:cubicBezTo>
                  <a:cubicBezTo>
                    <a:pt x="19" y="3"/>
                    <a:pt x="10" y="1"/>
                    <a:pt x="2" y="0"/>
                  </a:cubicBezTo>
                  <a:cubicBezTo>
                    <a:pt x="2" y="4"/>
                    <a:pt x="1" y="9"/>
                    <a:pt x="0" y="14"/>
                  </a:cubicBezTo>
                  <a:cubicBezTo>
                    <a:pt x="0" y="14"/>
                    <a:pt x="14" y="10"/>
                    <a:pt x="26" y="25"/>
                  </a:cubicBezTo>
                  <a:close/>
                </a:path>
              </a:pathLst>
            </a:custGeom>
            <a:solidFill>
              <a:srgbClr val="116EC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110" name="îṥliḋê"/>
            <p:cNvSpPr/>
            <p:nvPr/>
          </p:nvSpPr>
          <p:spPr bwMode="auto">
            <a:xfrm>
              <a:off x="6013904" y="4176407"/>
              <a:ext cx="434621" cy="313274"/>
            </a:xfrm>
            <a:custGeom>
              <a:avLst/>
              <a:gdLst>
                <a:gd name="T0" fmla="*/ 0 w 169"/>
                <a:gd name="T1" fmla="*/ 55 h 122"/>
                <a:gd name="T2" fmla="*/ 60 w 169"/>
                <a:gd name="T3" fmla="*/ 122 h 122"/>
                <a:gd name="T4" fmla="*/ 169 w 169"/>
                <a:gd name="T5" fmla="*/ 19 h 122"/>
                <a:gd name="T6" fmla="*/ 154 w 169"/>
                <a:gd name="T7" fmla="*/ 0 h 122"/>
                <a:gd name="T8" fmla="*/ 63 w 169"/>
                <a:gd name="T9" fmla="*/ 103 h 122"/>
                <a:gd name="T10" fmla="*/ 16 w 169"/>
                <a:gd name="T11" fmla="*/ 36 h 122"/>
                <a:gd name="T12" fmla="*/ 0 w 169"/>
                <a:gd name="T13" fmla="*/ 55 h 122"/>
              </a:gdLst>
              <a:ahLst/>
              <a:cxnLst>
                <a:cxn ang="0">
                  <a:pos x="T0" y="T1"/>
                </a:cxn>
                <a:cxn ang="0">
                  <a:pos x="T2" y="T3"/>
                </a:cxn>
                <a:cxn ang="0">
                  <a:pos x="T4" y="T5"/>
                </a:cxn>
                <a:cxn ang="0">
                  <a:pos x="T6" y="T7"/>
                </a:cxn>
                <a:cxn ang="0">
                  <a:pos x="T8" y="T9"/>
                </a:cxn>
                <a:cxn ang="0">
                  <a:pos x="T10" y="T11"/>
                </a:cxn>
                <a:cxn ang="0">
                  <a:pos x="T12" y="T13"/>
                </a:cxn>
              </a:cxnLst>
              <a:rect l="0" t="0" r="r" b="b"/>
              <a:pathLst>
                <a:path w="169" h="122">
                  <a:moveTo>
                    <a:pt x="0" y="55"/>
                  </a:moveTo>
                  <a:cubicBezTo>
                    <a:pt x="0" y="55"/>
                    <a:pt x="38" y="78"/>
                    <a:pt x="60" y="122"/>
                  </a:cubicBezTo>
                  <a:cubicBezTo>
                    <a:pt x="60" y="122"/>
                    <a:pt x="112" y="40"/>
                    <a:pt x="169" y="19"/>
                  </a:cubicBezTo>
                  <a:cubicBezTo>
                    <a:pt x="154" y="0"/>
                    <a:pt x="154" y="0"/>
                    <a:pt x="154" y="0"/>
                  </a:cubicBezTo>
                  <a:cubicBezTo>
                    <a:pt x="154" y="0"/>
                    <a:pt x="105" y="29"/>
                    <a:pt x="63" y="103"/>
                  </a:cubicBezTo>
                  <a:cubicBezTo>
                    <a:pt x="63" y="103"/>
                    <a:pt x="46" y="61"/>
                    <a:pt x="16" y="36"/>
                  </a:cubicBezTo>
                  <a:lnTo>
                    <a:pt x="0" y="55"/>
                  </a:lnTo>
                  <a:close/>
                </a:path>
              </a:pathLst>
            </a:custGeom>
            <a:solidFill>
              <a:srgbClr val="1B1B1B"/>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97500" lnSpcReduction="10000"/>
            </a:bodyPr>
            <a:lstStyle/>
            <a:p>
              <a:pPr algn="ctr"/>
              <a:endParaRPr/>
            </a:p>
          </p:txBody>
        </p:sp>
      </p:grpSp>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62940" y="1005840"/>
            <a:ext cx="1549400" cy="368300"/>
          </a:xfrm>
          <a:prstGeom prst="rect">
            <a:avLst/>
          </a:prstGeom>
          <a:noFill/>
        </p:spPr>
        <p:txBody>
          <a:bodyPr wrap="square" rtlCol="0" anchor="t">
            <a:spAutoFit/>
          </a:bodyPr>
          <a:lstStyle/>
          <a:p>
            <a:r>
              <a:rPr lang="zh-CN" altLang="en-US">
                <a:latin typeface="微软雅黑" panose="020B0503020204020204" charset="-122"/>
                <a:ea typeface="微软雅黑" panose="020B0503020204020204" charset="-122"/>
                <a:cs typeface="微软雅黑" panose="020B0503020204020204" charset="-122"/>
              </a:rPr>
              <a:t>储存设施：</a:t>
            </a:r>
          </a:p>
        </p:txBody>
      </p:sp>
      <p:sp>
        <p:nvSpPr>
          <p:cNvPr id="2" name="文本框 1"/>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—化学品的存储要求</a:t>
            </a:r>
          </a:p>
        </p:txBody>
      </p:sp>
      <p:sp>
        <p:nvSpPr>
          <p:cNvPr id="3" name="文本框 2"/>
          <p:cNvSpPr txBox="1"/>
          <p:nvPr/>
        </p:nvSpPr>
        <p:spPr>
          <a:xfrm>
            <a:off x="1111250" y="1545590"/>
            <a:ext cx="1224915" cy="337185"/>
          </a:xfrm>
          <a:prstGeom prst="rect">
            <a:avLst/>
          </a:prstGeom>
          <a:noFill/>
        </p:spPr>
        <p:txBody>
          <a:bodyPr wrap="square" rtlCol="0" anchor="t">
            <a:spAutoFit/>
          </a:bodyPr>
          <a:lstStyle/>
          <a:p>
            <a:r>
              <a:rPr lang="zh-CN" altLang="en-US" sz="1600" b="1">
                <a:solidFill>
                  <a:srgbClr val="ED7D31"/>
                </a:solidFill>
                <a:latin typeface="微软雅黑" panose="020B0503020204020204" charset="-122"/>
                <a:ea typeface="微软雅黑" panose="020B0503020204020204" charset="-122"/>
              </a:rPr>
              <a:t>分类储存</a:t>
            </a:r>
          </a:p>
        </p:txBody>
      </p:sp>
      <p:sp>
        <p:nvSpPr>
          <p:cNvPr id="5" name="文本框 4"/>
          <p:cNvSpPr txBox="1"/>
          <p:nvPr/>
        </p:nvSpPr>
        <p:spPr>
          <a:xfrm>
            <a:off x="1463675" y="1882775"/>
            <a:ext cx="2540000" cy="737235"/>
          </a:xfrm>
          <a:prstGeom prst="rect">
            <a:avLst/>
          </a:prstGeom>
          <a:noFill/>
        </p:spPr>
        <p:txBody>
          <a:bodyPr wrap="square" rtlCol="0" anchor="t">
            <a:spAutoFit/>
          </a:bodyPr>
          <a:lstStyle/>
          <a:p>
            <a:pPr>
              <a:lnSpc>
                <a:spcPct val="150000"/>
              </a:lnSpc>
            </a:pPr>
            <a:r>
              <a:rPr lang="zh-CN" altLang="en-US" sz="1400"/>
              <a:t>挥发性药品置于抽气柜</a:t>
            </a:r>
          </a:p>
          <a:p>
            <a:pPr>
              <a:lnSpc>
                <a:spcPct val="150000"/>
              </a:lnSpc>
            </a:pPr>
            <a:r>
              <a:rPr lang="zh-CN" altLang="en-US" sz="1400"/>
              <a:t>不相容药品应分别放置</a:t>
            </a:r>
          </a:p>
        </p:txBody>
      </p:sp>
      <p:sp>
        <p:nvSpPr>
          <p:cNvPr id="6" name="文本框 5"/>
          <p:cNvSpPr txBox="1"/>
          <p:nvPr/>
        </p:nvSpPr>
        <p:spPr>
          <a:xfrm>
            <a:off x="1111250" y="2872740"/>
            <a:ext cx="2091055" cy="337185"/>
          </a:xfrm>
          <a:prstGeom prst="rect">
            <a:avLst/>
          </a:prstGeom>
          <a:noFill/>
        </p:spPr>
        <p:txBody>
          <a:bodyPr wrap="square" rtlCol="0" anchor="t">
            <a:spAutoFit/>
          </a:bodyPr>
          <a:lstStyle/>
          <a:p>
            <a:r>
              <a:rPr lang="zh-CN" altLang="en-US" sz="1600" b="1">
                <a:solidFill>
                  <a:srgbClr val="ED7D31"/>
                </a:solidFill>
                <a:latin typeface="微软雅黑" panose="020B0503020204020204" charset="-122"/>
                <a:ea typeface="微软雅黑" panose="020B0503020204020204" charset="-122"/>
              </a:rPr>
              <a:t>防止倾倒、坠落措施</a:t>
            </a:r>
          </a:p>
        </p:txBody>
      </p:sp>
      <p:sp>
        <p:nvSpPr>
          <p:cNvPr id="7" name="文本框 6"/>
          <p:cNvSpPr txBox="1"/>
          <p:nvPr/>
        </p:nvSpPr>
        <p:spPr>
          <a:xfrm>
            <a:off x="1463675" y="3209925"/>
            <a:ext cx="2540000" cy="737235"/>
          </a:xfrm>
          <a:prstGeom prst="rect">
            <a:avLst/>
          </a:prstGeom>
          <a:noFill/>
        </p:spPr>
        <p:txBody>
          <a:bodyPr wrap="square" rtlCol="0" anchor="t">
            <a:spAutoFit/>
          </a:bodyPr>
          <a:lstStyle/>
          <a:p>
            <a:pPr>
              <a:lnSpc>
                <a:spcPct val="150000"/>
              </a:lnSpc>
            </a:pPr>
            <a:r>
              <a:rPr lang="zh-CN" altLang="en-US" sz="1400"/>
              <a:t>药品柜应固定</a:t>
            </a:r>
          </a:p>
          <a:p>
            <a:pPr>
              <a:lnSpc>
                <a:spcPct val="150000"/>
              </a:lnSpc>
            </a:pPr>
            <a:r>
              <a:rPr lang="zh-CN" altLang="en-US" sz="1400"/>
              <a:t>液体药品高度勿超过1.6公尺</a:t>
            </a:r>
          </a:p>
        </p:txBody>
      </p:sp>
      <p:pic>
        <p:nvPicPr>
          <p:cNvPr id="123912" name="Picture 5"/>
          <p:cNvPicPr>
            <a:picLocks noChangeAspect="1"/>
          </p:cNvPicPr>
          <p:nvPr/>
        </p:nvPicPr>
        <p:blipFill>
          <a:blip r:embed="rId4"/>
          <a:stretch>
            <a:fillRect/>
          </a:stretch>
        </p:blipFill>
        <p:spPr>
          <a:xfrm>
            <a:off x="4559300" y="1604963"/>
            <a:ext cx="3600450" cy="2276475"/>
          </a:xfrm>
          <a:prstGeom prst="rect">
            <a:avLst/>
          </a:prstGeom>
          <a:noFill/>
          <a:ln w="9525">
            <a:noFill/>
          </a:ln>
        </p:spPr>
      </p:pic>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62940" y="1005840"/>
            <a:ext cx="1549400" cy="368300"/>
          </a:xfrm>
          <a:prstGeom prst="rect">
            <a:avLst/>
          </a:prstGeom>
          <a:noFill/>
        </p:spPr>
        <p:txBody>
          <a:bodyPr wrap="square" rtlCol="0" anchor="t">
            <a:spAutoFit/>
          </a:bodyPr>
          <a:lstStyle/>
          <a:p>
            <a:r>
              <a:rPr lang="zh-CN" altLang="en-US">
                <a:latin typeface="微软雅黑" panose="020B0503020204020204" charset="-122"/>
                <a:ea typeface="微软雅黑" panose="020B0503020204020204" charset="-122"/>
                <a:cs typeface="微软雅黑" panose="020B0503020204020204" charset="-122"/>
              </a:rPr>
              <a:t>储存设施：</a:t>
            </a:r>
          </a:p>
        </p:txBody>
      </p:sp>
      <p:sp>
        <p:nvSpPr>
          <p:cNvPr id="2" name="文本框 1"/>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—化学品的存储要求</a:t>
            </a:r>
          </a:p>
        </p:txBody>
      </p:sp>
      <p:sp>
        <p:nvSpPr>
          <p:cNvPr id="3" name="文本框 2"/>
          <p:cNvSpPr txBox="1"/>
          <p:nvPr/>
        </p:nvSpPr>
        <p:spPr>
          <a:xfrm>
            <a:off x="1111250" y="1545590"/>
            <a:ext cx="3186430" cy="337185"/>
          </a:xfrm>
          <a:prstGeom prst="rect">
            <a:avLst/>
          </a:prstGeom>
          <a:noFill/>
        </p:spPr>
        <p:txBody>
          <a:bodyPr wrap="square" rtlCol="0" anchor="t">
            <a:spAutoFit/>
          </a:bodyPr>
          <a:lstStyle/>
          <a:p>
            <a:r>
              <a:rPr lang="zh-CN" altLang="en-US" sz="1600" b="1">
                <a:solidFill>
                  <a:srgbClr val="ED7D31"/>
                </a:solidFill>
                <a:latin typeface="微软雅黑" panose="020B0503020204020204" charset="-122"/>
                <a:ea typeface="微软雅黑" panose="020B0503020204020204" charset="-122"/>
              </a:rPr>
              <a:t>泄露预防：防漏盘/引流设计等</a:t>
            </a:r>
          </a:p>
        </p:txBody>
      </p:sp>
      <p:sp>
        <p:nvSpPr>
          <p:cNvPr id="5" name="文本框 4"/>
          <p:cNvSpPr txBox="1"/>
          <p:nvPr/>
        </p:nvSpPr>
        <p:spPr>
          <a:xfrm>
            <a:off x="1463675" y="1882775"/>
            <a:ext cx="2959100" cy="737235"/>
          </a:xfrm>
          <a:prstGeom prst="rect">
            <a:avLst/>
          </a:prstGeom>
          <a:noFill/>
        </p:spPr>
        <p:txBody>
          <a:bodyPr wrap="square" rtlCol="0" anchor="t">
            <a:spAutoFit/>
          </a:bodyPr>
          <a:lstStyle/>
          <a:p>
            <a:pPr>
              <a:lnSpc>
                <a:spcPct val="150000"/>
              </a:lnSpc>
            </a:pPr>
            <a:r>
              <a:rPr lang="zh-CN" altLang="en-US" sz="1400"/>
              <a:t>柜之隔板应有挡板</a:t>
            </a:r>
          </a:p>
          <a:p>
            <a:pPr>
              <a:lnSpc>
                <a:spcPct val="150000"/>
              </a:lnSpc>
            </a:pPr>
            <a:r>
              <a:rPr lang="zh-CN" altLang="en-US" sz="1400"/>
              <a:t>搬运或储存腐蚀性药品应有托盘</a:t>
            </a:r>
          </a:p>
        </p:txBody>
      </p:sp>
      <p:sp>
        <p:nvSpPr>
          <p:cNvPr id="6" name="文本框 5"/>
          <p:cNvSpPr txBox="1"/>
          <p:nvPr/>
        </p:nvSpPr>
        <p:spPr>
          <a:xfrm>
            <a:off x="1111250" y="2872740"/>
            <a:ext cx="2091055" cy="337185"/>
          </a:xfrm>
          <a:prstGeom prst="rect">
            <a:avLst/>
          </a:prstGeom>
          <a:noFill/>
        </p:spPr>
        <p:txBody>
          <a:bodyPr wrap="square" rtlCol="0" anchor="t">
            <a:spAutoFit/>
          </a:bodyPr>
          <a:lstStyle/>
          <a:p>
            <a:r>
              <a:rPr lang="zh-CN" altLang="en-US" sz="1600" b="1">
                <a:solidFill>
                  <a:srgbClr val="ED7D31"/>
                </a:solidFill>
                <a:latin typeface="微软雅黑" panose="020B0503020204020204" charset="-122"/>
                <a:ea typeface="微软雅黑" panose="020B0503020204020204" charset="-122"/>
              </a:rPr>
              <a:t>贮存场</a:t>
            </a:r>
          </a:p>
        </p:txBody>
      </p:sp>
      <p:sp>
        <p:nvSpPr>
          <p:cNvPr id="7" name="文本框 6"/>
          <p:cNvSpPr txBox="1"/>
          <p:nvPr/>
        </p:nvSpPr>
        <p:spPr>
          <a:xfrm>
            <a:off x="1463675" y="3209925"/>
            <a:ext cx="2540000" cy="414020"/>
          </a:xfrm>
          <a:prstGeom prst="rect">
            <a:avLst/>
          </a:prstGeom>
          <a:noFill/>
        </p:spPr>
        <p:txBody>
          <a:bodyPr wrap="square" rtlCol="0" anchor="t">
            <a:spAutoFit/>
          </a:bodyPr>
          <a:lstStyle/>
          <a:p>
            <a:pPr>
              <a:lnSpc>
                <a:spcPct val="150000"/>
              </a:lnSpc>
            </a:pPr>
            <a:r>
              <a:rPr lang="zh-CN" altLang="en-US" sz="1400"/>
              <a:t>柜外药品应避免遭坠落物击中</a:t>
            </a:r>
          </a:p>
        </p:txBody>
      </p:sp>
      <p:pic>
        <p:nvPicPr>
          <p:cNvPr id="123913" name="Picture 6"/>
          <p:cNvPicPr>
            <a:picLocks noChangeAspect="1"/>
          </p:cNvPicPr>
          <p:nvPr/>
        </p:nvPicPr>
        <p:blipFill>
          <a:blip r:embed="rId4"/>
          <a:stretch>
            <a:fillRect/>
          </a:stretch>
        </p:blipFill>
        <p:spPr>
          <a:xfrm>
            <a:off x="4772025" y="1459865"/>
            <a:ext cx="3696970" cy="2301875"/>
          </a:xfrm>
          <a:prstGeom prst="rect">
            <a:avLst/>
          </a:prstGeom>
          <a:noFill/>
          <a:ln w="9525">
            <a:noFill/>
          </a:ln>
        </p:spPr>
      </p:pic>
    </p:spTree>
    <p:custDataLst>
      <p:tags r:id="rId1"/>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62940" y="1005840"/>
            <a:ext cx="3035300" cy="337185"/>
          </a:xfrm>
          <a:prstGeom prst="rect">
            <a:avLst/>
          </a:prstGeom>
          <a:noFill/>
        </p:spPr>
        <p:txBody>
          <a:bodyPr wrap="square" rtlCol="0" anchor="t">
            <a:spAutoFit/>
          </a:bodyPr>
          <a:lstStyle/>
          <a:p>
            <a:r>
              <a:rPr lang="zh-CN" altLang="en-US" sz="1600">
                <a:latin typeface="微软雅黑" panose="020B0503020204020204" charset="-122"/>
                <a:ea typeface="微软雅黑" panose="020B0503020204020204" charset="-122"/>
                <a:cs typeface="微软雅黑" panose="020B0503020204020204" charset="-122"/>
              </a:rPr>
              <a:t>5.6.2.6 实验室化学品存储量</a:t>
            </a:r>
          </a:p>
        </p:txBody>
      </p:sp>
      <p:sp>
        <p:nvSpPr>
          <p:cNvPr id="2" name="文本框 1"/>
          <p:cNvSpPr txBox="1"/>
          <p:nvPr/>
        </p:nvSpPr>
        <p:spPr>
          <a:xfrm>
            <a:off x="1120140"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—化学品的存储要求</a:t>
            </a:r>
          </a:p>
        </p:txBody>
      </p:sp>
      <p:sp>
        <p:nvSpPr>
          <p:cNvPr id="5" name="文本框 4"/>
          <p:cNvSpPr txBox="1"/>
          <p:nvPr/>
        </p:nvSpPr>
        <p:spPr>
          <a:xfrm>
            <a:off x="959485" y="1431290"/>
            <a:ext cx="5197475" cy="1814830"/>
          </a:xfrm>
          <a:prstGeom prst="rect">
            <a:avLst/>
          </a:prstGeom>
          <a:noFill/>
        </p:spPr>
        <p:txBody>
          <a:bodyPr wrap="square" rtlCol="0" anchor="t">
            <a:spAutoFit/>
          </a:bodyPr>
          <a:lstStyle/>
          <a:p>
            <a:pPr>
              <a:lnSpc>
                <a:spcPct val="200000"/>
              </a:lnSpc>
            </a:pPr>
            <a:r>
              <a:rPr lang="zh-CN" altLang="en-US" sz="1400" b="1">
                <a:solidFill>
                  <a:schemeClr val="tx1">
                    <a:lumMod val="75000"/>
                    <a:lumOff val="25000"/>
                  </a:schemeClr>
                </a:solidFill>
                <a:latin typeface="微软雅黑" panose="020B0503020204020204" charset="-122"/>
                <a:ea typeface="微软雅黑" panose="020B0503020204020204" charset="-122"/>
              </a:rPr>
              <a:t>开放式存储化学品的量</a:t>
            </a:r>
            <a:r>
              <a:rPr lang="zh-CN" altLang="en-US" sz="1400">
                <a:solidFill>
                  <a:schemeClr val="tx1">
                    <a:lumMod val="75000"/>
                    <a:lumOff val="25000"/>
                  </a:schemeClr>
                </a:solidFill>
                <a:latin typeface="微软雅黑" panose="020B0503020204020204" charset="-122"/>
                <a:ea typeface="微软雅黑" panose="020B0503020204020204" charset="-122"/>
              </a:rPr>
              <a:t>：</a:t>
            </a:r>
            <a:r>
              <a:rPr lang="zh-CN" altLang="en-US" sz="1400" b="1">
                <a:solidFill>
                  <a:srgbClr val="C00000"/>
                </a:solidFill>
                <a:latin typeface="微软雅黑" panose="020B0503020204020204" charset="-122"/>
                <a:ea typeface="微软雅黑" panose="020B0503020204020204" charset="-122"/>
              </a:rPr>
              <a:t>与实验操作最小量一致</a:t>
            </a:r>
            <a:r>
              <a:rPr lang="zh-CN" altLang="en-US" sz="1400">
                <a:solidFill>
                  <a:schemeClr val="tx1">
                    <a:lumMod val="75000"/>
                    <a:lumOff val="25000"/>
                  </a:schemeClr>
                </a:solidFill>
                <a:latin typeface="微软雅黑" panose="020B0503020204020204" charset="-122"/>
                <a:ea typeface="微软雅黑" panose="020B0503020204020204" charset="-122"/>
              </a:rPr>
              <a:t>。</a:t>
            </a:r>
          </a:p>
          <a:p>
            <a:pPr>
              <a:lnSpc>
                <a:spcPct val="200000"/>
              </a:lnSpc>
            </a:pPr>
            <a:r>
              <a:rPr lang="zh-CN" altLang="en-US" sz="1400" b="1">
                <a:solidFill>
                  <a:schemeClr val="tx1">
                    <a:lumMod val="75000"/>
                    <a:lumOff val="25000"/>
                  </a:schemeClr>
                </a:solidFill>
                <a:latin typeface="微软雅黑" panose="020B0503020204020204" charset="-122"/>
                <a:ea typeface="微软雅黑" panose="020B0503020204020204" charset="-122"/>
              </a:rPr>
              <a:t>存储柜危险化学品存储量</a:t>
            </a:r>
            <a:r>
              <a:rPr lang="zh-CN" altLang="en-US" sz="1400">
                <a:solidFill>
                  <a:schemeClr val="tx1">
                    <a:lumMod val="75000"/>
                    <a:lumOff val="25000"/>
                  </a:schemeClr>
                </a:solidFill>
                <a:latin typeface="微软雅黑" panose="020B0503020204020204" charset="-122"/>
                <a:ea typeface="微软雅黑" panose="020B0503020204020204" charset="-122"/>
              </a:rPr>
              <a:t>：</a:t>
            </a:r>
            <a:r>
              <a:rPr lang="zh-CN" altLang="en-US" sz="1400" b="1">
                <a:solidFill>
                  <a:srgbClr val="C00000"/>
                </a:solidFill>
                <a:latin typeface="微软雅黑" panose="020B0503020204020204" charset="-122"/>
                <a:ea typeface="微软雅黑" panose="020B0503020204020204" charset="-122"/>
              </a:rPr>
              <a:t>最小使用量</a:t>
            </a:r>
            <a:r>
              <a:rPr lang="zh-CN" altLang="en-US" sz="1400">
                <a:solidFill>
                  <a:schemeClr val="tx1">
                    <a:lumMod val="75000"/>
                    <a:lumOff val="25000"/>
                  </a:schemeClr>
                </a:solidFill>
                <a:latin typeface="微软雅黑" panose="020B0503020204020204" charset="-122"/>
                <a:ea typeface="微软雅黑" panose="020B0503020204020204" charset="-122"/>
              </a:rPr>
              <a:t>。</a:t>
            </a:r>
          </a:p>
          <a:p>
            <a:pPr>
              <a:lnSpc>
                <a:spcPct val="200000"/>
              </a:lnSpc>
            </a:pPr>
            <a:r>
              <a:rPr lang="zh-CN" altLang="en-US" sz="1400">
                <a:solidFill>
                  <a:schemeClr val="tx1">
                    <a:lumMod val="75000"/>
                    <a:lumOff val="25000"/>
                  </a:schemeClr>
                </a:solidFill>
                <a:latin typeface="微软雅黑" panose="020B0503020204020204" charset="-122"/>
                <a:ea typeface="微软雅黑" panose="020B0503020204020204" charset="-122"/>
              </a:rPr>
              <a:t>独立存储间位于地层、隔离、独立房间，否则应风险评价；</a:t>
            </a:r>
          </a:p>
          <a:p>
            <a:pPr>
              <a:lnSpc>
                <a:spcPct val="200000"/>
              </a:lnSpc>
            </a:pPr>
            <a:r>
              <a:rPr lang="zh-CN" altLang="en-US" sz="1400">
                <a:solidFill>
                  <a:schemeClr val="tx1">
                    <a:lumMod val="75000"/>
                    <a:lumOff val="25000"/>
                  </a:schemeClr>
                </a:solidFill>
                <a:latin typeface="微软雅黑" panose="020B0503020204020204" charset="-122"/>
                <a:ea typeface="微软雅黑" panose="020B0503020204020204" charset="-122"/>
              </a:rPr>
              <a:t>特殊类别化学品等可附加存储要求纳入法规管控的几类化学品。</a:t>
            </a:r>
          </a:p>
        </p:txBody>
      </p:sp>
      <p:grpSp>
        <p:nvGrpSpPr>
          <p:cNvPr id="8" name="组合 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5516245" y="1475740"/>
            <a:ext cx="3449320" cy="3528060"/>
            <a:chOff x="3794125" y="1085850"/>
            <a:chExt cx="4583113" cy="4687888"/>
          </a:xfrm>
        </p:grpSpPr>
        <p:sp>
          <p:nvSpPr>
            <p:cNvPr id="9" name="işḷidé"/>
            <p:cNvSpPr/>
            <p:nvPr/>
          </p:nvSpPr>
          <p:spPr bwMode="auto">
            <a:xfrm>
              <a:off x="6299200" y="4643438"/>
              <a:ext cx="1355725" cy="777875"/>
            </a:xfrm>
            <a:custGeom>
              <a:avLst/>
              <a:gdLst>
                <a:gd name="T0" fmla="*/ 67 w 73"/>
                <a:gd name="T1" fmla="*/ 9 h 42"/>
                <a:gd name="T2" fmla="*/ 37 w 73"/>
                <a:gd name="T3" fmla="*/ 0 h 42"/>
                <a:gd name="T4" fmla="*/ 6 w 73"/>
                <a:gd name="T5" fmla="*/ 9 h 42"/>
                <a:gd name="T6" fmla="*/ 0 w 73"/>
                <a:gd name="T7" fmla="*/ 9 h 42"/>
                <a:gd name="T8" fmla="*/ 0 w 73"/>
                <a:gd name="T9" fmla="*/ 21 h 42"/>
                <a:gd name="T10" fmla="*/ 37 w 73"/>
                <a:gd name="T11" fmla="*/ 42 h 42"/>
                <a:gd name="T12" fmla="*/ 73 w 73"/>
                <a:gd name="T13" fmla="*/ 21 h 42"/>
                <a:gd name="T14" fmla="*/ 73 w 73"/>
                <a:gd name="T15" fmla="*/ 9 h 42"/>
                <a:gd name="T16" fmla="*/ 67 w 73"/>
                <a:gd name="T17"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42">
                  <a:moveTo>
                    <a:pt x="67" y="9"/>
                  </a:moveTo>
                  <a:cubicBezTo>
                    <a:pt x="60" y="4"/>
                    <a:pt x="49" y="0"/>
                    <a:pt x="37" y="0"/>
                  </a:cubicBezTo>
                  <a:cubicBezTo>
                    <a:pt x="24" y="0"/>
                    <a:pt x="13" y="4"/>
                    <a:pt x="6" y="9"/>
                  </a:cubicBezTo>
                  <a:cubicBezTo>
                    <a:pt x="0" y="9"/>
                    <a:pt x="0" y="9"/>
                    <a:pt x="0" y="9"/>
                  </a:cubicBezTo>
                  <a:cubicBezTo>
                    <a:pt x="0" y="21"/>
                    <a:pt x="0" y="21"/>
                    <a:pt x="0" y="21"/>
                  </a:cubicBezTo>
                  <a:cubicBezTo>
                    <a:pt x="0" y="32"/>
                    <a:pt x="16" y="42"/>
                    <a:pt x="37" y="42"/>
                  </a:cubicBezTo>
                  <a:cubicBezTo>
                    <a:pt x="57" y="42"/>
                    <a:pt x="73" y="32"/>
                    <a:pt x="73" y="21"/>
                  </a:cubicBezTo>
                  <a:cubicBezTo>
                    <a:pt x="73" y="9"/>
                    <a:pt x="73" y="9"/>
                    <a:pt x="73" y="9"/>
                  </a:cubicBezTo>
                  <a:lnTo>
                    <a:pt x="67" y="9"/>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 name="î$ḷïḍé"/>
            <p:cNvSpPr/>
            <p:nvPr/>
          </p:nvSpPr>
          <p:spPr bwMode="auto">
            <a:xfrm>
              <a:off x="6299200" y="4402138"/>
              <a:ext cx="1355725" cy="758825"/>
            </a:xfrm>
            <a:custGeom>
              <a:avLst/>
              <a:gdLst>
                <a:gd name="T0" fmla="*/ 67 w 73"/>
                <a:gd name="T1" fmla="*/ 9 h 41"/>
                <a:gd name="T2" fmla="*/ 37 w 73"/>
                <a:gd name="T3" fmla="*/ 0 h 41"/>
                <a:gd name="T4" fmla="*/ 6 w 73"/>
                <a:gd name="T5" fmla="*/ 9 h 41"/>
                <a:gd name="T6" fmla="*/ 0 w 73"/>
                <a:gd name="T7" fmla="*/ 9 h 41"/>
                <a:gd name="T8" fmla="*/ 0 w 73"/>
                <a:gd name="T9" fmla="*/ 21 h 41"/>
                <a:gd name="T10" fmla="*/ 37 w 73"/>
                <a:gd name="T11" fmla="*/ 41 h 41"/>
                <a:gd name="T12" fmla="*/ 73 w 73"/>
                <a:gd name="T13" fmla="*/ 21 h 41"/>
                <a:gd name="T14" fmla="*/ 73 w 73"/>
                <a:gd name="T15" fmla="*/ 9 h 41"/>
                <a:gd name="T16" fmla="*/ 67 w 73"/>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41">
                  <a:moveTo>
                    <a:pt x="67" y="9"/>
                  </a:moveTo>
                  <a:cubicBezTo>
                    <a:pt x="60" y="3"/>
                    <a:pt x="49" y="0"/>
                    <a:pt x="37" y="0"/>
                  </a:cubicBezTo>
                  <a:cubicBezTo>
                    <a:pt x="24" y="0"/>
                    <a:pt x="13" y="3"/>
                    <a:pt x="6" y="9"/>
                  </a:cubicBezTo>
                  <a:cubicBezTo>
                    <a:pt x="0" y="9"/>
                    <a:pt x="0" y="9"/>
                    <a:pt x="0" y="9"/>
                  </a:cubicBezTo>
                  <a:cubicBezTo>
                    <a:pt x="0" y="21"/>
                    <a:pt x="0" y="21"/>
                    <a:pt x="0" y="21"/>
                  </a:cubicBezTo>
                  <a:cubicBezTo>
                    <a:pt x="0" y="32"/>
                    <a:pt x="16" y="41"/>
                    <a:pt x="37" y="41"/>
                  </a:cubicBezTo>
                  <a:cubicBezTo>
                    <a:pt x="57" y="41"/>
                    <a:pt x="73" y="32"/>
                    <a:pt x="73" y="21"/>
                  </a:cubicBezTo>
                  <a:cubicBezTo>
                    <a:pt x="73" y="9"/>
                    <a:pt x="73" y="9"/>
                    <a:pt x="73" y="9"/>
                  </a:cubicBezTo>
                  <a:lnTo>
                    <a:pt x="67" y="9"/>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 name="iSḷïḋé"/>
            <p:cNvSpPr/>
            <p:nvPr/>
          </p:nvSpPr>
          <p:spPr bwMode="auto">
            <a:xfrm>
              <a:off x="6299200" y="4141788"/>
              <a:ext cx="1355725" cy="779463"/>
            </a:xfrm>
            <a:custGeom>
              <a:avLst/>
              <a:gdLst>
                <a:gd name="T0" fmla="*/ 67 w 73"/>
                <a:gd name="T1" fmla="*/ 9 h 42"/>
                <a:gd name="T2" fmla="*/ 37 w 73"/>
                <a:gd name="T3" fmla="*/ 0 h 42"/>
                <a:gd name="T4" fmla="*/ 6 w 73"/>
                <a:gd name="T5" fmla="*/ 9 h 42"/>
                <a:gd name="T6" fmla="*/ 0 w 73"/>
                <a:gd name="T7" fmla="*/ 9 h 42"/>
                <a:gd name="T8" fmla="*/ 0 w 73"/>
                <a:gd name="T9" fmla="*/ 21 h 42"/>
                <a:gd name="T10" fmla="*/ 37 w 73"/>
                <a:gd name="T11" fmla="*/ 42 h 42"/>
                <a:gd name="T12" fmla="*/ 73 w 73"/>
                <a:gd name="T13" fmla="*/ 21 h 42"/>
                <a:gd name="T14" fmla="*/ 73 w 73"/>
                <a:gd name="T15" fmla="*/ 9 h 42"/>
                <a:gd name="T16" fmla="*/ 67 w 73"/>
                <a:gd name="T17"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42">
                  <a:moveTo>
                    <a:pt x="67" y="9"/>
                  </a:moveTo>
                  <a:cubicBezTo>
                    <a:pt x="60" y="4"/>
                    <a:pt x="49" y="0"/>
                    <a:pt x="37" y="0"/>
                  </a:cubicBezTo>
                  <a:cubicBezTo>
                    <a:pt x="24" y="0"/>
                    <a:pt x="13" y="4"/>
                    <a:pt x="6" y="9"/>
                  </a:cubicBezTo>
                  <a:cubicBezTo>
                    <a:pt x="0" y="9"/>
                    <a:pt x="0" y="9"/>
                    <a:pt x="0" y="9"/>
                  </a:cubicBezTo>
                  <a:cubicBezTo>
                    <a:pt x="0" y="21"/>
                    <a:pt x="0" y="21"/>
                    <a:pt x="0" y="21"/>
                  </a:cubicBezTo>
                  <a:cubicBezTo>
                    <a:pt x="0" y="33"/>
                    <a:pt x="16" y="42"/>
                    <a:pt x="37" y="42"/>
                  </a:cubicBezTo>
                  <a:cubicBezTo>
                    <a:pt x="57" y="42"/>
                    <a:pt x="73" y="33"/>
                    <a:pt x="73" y="21"/>
                  </a:cubicBezTo>
                  <a:cubicBezTo>
                    <a:pt x="73" y="9"/>
                    <a:pt x="73" y="9"/>
                    <a:pt x="73" y="9"/>
                  </a:cubicBezTo>
                  <a:lnTo>
                    <a:pt x="67" y="9"/>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 name="íśḷïďé"/>
            <p:cNvSpPr/>
            <p:nvPr/>
          </p:nvSpPr>
          <p:spPr bwMode="auto">
            <a:xfrm>
              <a:off x="6299200" y="3902075"/>
              <a:ext cx="1355725" cy="777875"/>
            </a:xfrm>
            <a:custGeom>
              <a:avLst/>
              <a:gdLst>
                <a:gd name="T0" fmla="*/ 67 w 73"/>
                <a:gd name="T1" fmla="*/ 9 h 42"/>
                <a:gd name="T2" fmla="*/ 37 w 73"/>
                <a:gd name="T3" fmla="*/ 0 h 42"/>
                <a:gd name="T4" fmla="*/ 6 w 73"/>
                <a:gd name="T5" fmla="*/ 9 h 42"/>
                <a:gd name="T6" fmla="*/ 0 w 73"/>
                <a:gd name="T7" fmla="*/ 9 h 42"/>
                <a:gd name="T8" fmla="*/ 0 w 73"/>
                <a:gd name="T9" fmla="*/ 21 h 42"/>
                <a:gd name="T10" fmla="*/ 37 w 73"/>
                <a:gd name="T11" fmla="*/ 42 h 42"/>
                <a:gd name="T12" fmla="*/ 73 w 73"/>
                <a:gd name="T13" fmla="*/ 21 h 42"/>
                <a:gd name="T14" fmla="*/ 73 w 73"/>
                <a:gd name="T15" fmla="*/ 9 h 42"/>
                <a:gd name="T16" fmla="*/ 67 w 73"/>
                <a:gd name="T17"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42">
                  <a:moveTo>
                    <a:pt x="67" y="9"/>
                  </a:moveTo>
                  <a:cubicBezTo>
                    <a:pt x="60" y="4"/>
                    <a:pt x="49" y="0"/>
                    <a:pt x="37" y="0"/>
                  </a:cubicBezTo>
                  <a:cubicBezTo>
                    <a:pt x="24" y="0"/>
                    <a:pt x="13" y="4"/>
                    <a:pt x="6" y="9"/>
                  </a:cubicBezTo>
                  <a:cubicBezTo>
                    <a:pt x="0" y="9"/>
                    <a:pt x="0" y="9"/>
                    <a:pt x="0" y="9"/>
                  </a:cubicBezTo>
                  <a:cubicBezTo>
                    <a:pt x="0" y="21"/>
                    <a:pt x="0" y="21"/>
                    <a:pt x="0" y="21"/>
                  </a:cubicBezTo>
                  <a:cubicBezTo>
                    <a:pt x="0" y="32"/>
                    <a:pt x="16" y="42"/>
                    <a:pt x="37" y="42"/>
                  </a:cubicBezTo>
                  <a:cubicBezTo>
                    <a:pt x="57" y="42"/>
                    <a:pt x="73" y="32"/>
                    <a:pt x="73" y="21"/>
                  </a:cubicBezTo>
                  <a:cubicBezTo>
                    <a:pt x="73" y="9"/>
                    <a:pt x="73" y="9"/>
                    <a:pt x="73" y="9"/>
                  </a:cubicBezTo>
                  <a:lnTo>
                    <a:pt x="67" y="9"/>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iṧľïḑè"/>
            <p:cNvSpPr/>
            <p:nvPr/>
          </p:nvSpPr>
          <p:spPr bwMode="auto">
            <a:xfrm>
              <a:off x="6299200" y="3660775"/>
              <a:ext cx="1355725" cy="760413"/>
            </a:xfrm>
            <a:custGeom>
              <a:avLst/>
              <a:gdLst>
                <a:gd name="T0" fmla="*/ 67 w 73"/>
                <a:gd name="T1" fmla="*/ 9 h 41"/>
                <a:gd name="T2" fmla="*/ 37 w 73"/>
                <a:gd name="T3" fmla="*/ 0 h 41"/>
                <a:gd name="T4" fmla="*/ 6 w 73"/>
                <a:gd name="T5" fmla="*/ 9 h 41"/>
                <a:gd name="T6" fmla="*/ 0 w 73"/>
                <a:gd name="T7" fmla="*/ 9 h 41"/>
                <a:gd name="T8" fmla="*/ 0 w 73"/>
                <a:gd name="T9" fmla="*/ 21 h 41"/>
                <a:gd name="T10" fmla="*/ 37 w 73"/>
                <a:gd name="T11" fmla="*/ 41 h 41"/>
                <a:gd name="T12" fmla="*/ 73 w 73"/>
                <a:gd name="T13" fmla="*/ 21 h 41"/>
                <a:gd name="T14" fmla="*/ 73 w 73"/>
                <a:gd name="T15" fmla="*/ 9 h 41"/>
                <a:gd name="T16" fmla="*/ 67 w 73"/>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41">
                  <a:moveTo>
                    <a:pt x="67" y="9"/>
                  </a:moveTo>
                  <a:cubicBezTo>
                    <a:pt x="60" y="3"/>
                    <a:pt x="49" y="0"/>
                    <a:pt x="37" y="0"/>
                  </a:cubicBezTo>
                  <a:cubicBezTo>
                    <a:pt x="24" y="0"/>
                    <a:pt x="13" y="3"/>
                    <a:pt x="6" y="9"/>
                  </a:cubicBezTo>
                  <a:cubicBezTo>
                    <a:pt x="0" y="9"/>
                    <a:pt x="0" y="9"/>
                    <a:pt x="0" y="9"/>
                  </a:cubicBezTo>
                  <a:cubicBezTo>
                    <a:pt x="0" y="21"/>
                    <a:pt x="0" y="21"/>
                    <a:pt x="0" y="21"/>
                  </a:cubicBezTo>
                  <a:cubicBezTo>
                    <a:pt x="0" y="32"/>
                    <a:pt x="16" y="41"/>
                    <a:pt x="37" y="41"/>
                  </a:cubicBezTo>
                  <a:cubicBezTo>
                    <a:pt x="57" y="41"/>
                    <a:pt x="73" y="32"/>
                    <a:pt x="73" y="21"/>
                  </a:cubicBezTo>
                  <a:cubicBezTo>
                    <a:pt x="73" y="9"/>
                    <a:pt x="73" y="9"/>
                    <a:pt x="73" y="9"/>
                  </a:cubicBezTo>
                  <a:lnTo>
                    <a:pt x="67" y="9"/>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 name="ïṩḻíḋê"/>
            <p:cNvSpPr/>
            <p:nvPr/>
          </p:nvSpPr>
          <p:spPr bwMode="auto">
            <a:xfrm>
              <a:off x="6299200" y="3438525"/>
              <a:ext cx="1355725" cy="777875"/>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îSľîḓe"/>
            <p:cNvSpPr/>
            <p:nvPr/>
          </p:nvSpPr>
          <p:spPr bwMode="auto">
            <a:xfrm>
              <a:off x="6410325" y="3494088"/>
              <a:ext cx="1150938" cy="647700"/>
            </a:xfrm>
            <a:prstGeom prst="ellipse">
              <a:avLst/>
            </a:pr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îśļiḓé"/>
            <p:cNvSpPr/>
            <p:nvPr/>
          </p:nvSpPr>
          <p:spPr bwMode="auto">
            <a:xfrm>
              <a:off x="6540500" y="3568700"/>
              <a:ext cx="890588" cy="500063"/>
            </a:xfrm>
            <a:prstGeom prst="ellipse">
              <a:avLst/>
            </a:pr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isḻiďè"/>
            <p:cNvSpPr/>
            <p:nvPr/>
          </p:nvSpPr>
          <p:spPr bwMode="auto">
            <a:xfrm>
              <a:off x="4740275" y="1085850"/>
              <a:ext cx="2357438" cy="2352675"/>
            </a:xfrm>
            <a:custGeom>
              <a:avLst/>
              <a:gdLst>
                <a:gd name="T0" fmla="*/ 63 w 127"/>
                <a:gd name="T1" fmla="*/ 127 h 127"/>
                <a:gd name="T2" fmla="*/ 63 w 127"/>
                <a:gd name="T3" fmla="*/ 120 h 127"/>
                <a:gd name="T4" fmla="*/ 63 w 127"/>
                <a:gd name="T5" fmla="*/ 127 h 127"/>
                <a:gd name="T6" fmla="*/ 19 w 127"/>
                <a:gd name="T7" fmla="*/ 108 h 127"/>
                <a:gd name="T8" fmla="*/ 0 w 127"/>
                <a:gd name="T9" fmla="*/ 64 h 127"/>
                <a:gd name="T10" fmla="*/ 19 w 127"/>
                <a:gd name="T11" fmla="*/ 19 h 127"/>
                <a:gd name="T12" fmla="*/ 63 w 127"/>
                <a:gd name="T13" fmla="*/ 0 h 127"/>
                <a:gd name="T14" fmla="*/ 108 w 127"/>
                <a:gd name="T15" fmla="*/ 19 h 127"/>
                <a:gd name="T16" fmla="*/ 127 w 127"/>
                <a:gd name="T17" fmla="*/ 64 h 127"/>
                <a:gd name="T18" fmla="*/ 108 w 127"/>
                <a:gd name="T19" fmla="*/ 108 h 127"/>
                <a:gd name="T20" fmla="*/ 63 w 127"/>
                <a:gd name="T21" fmla="*/ 127 h 127"/>
                <a:gd name="T22" fmla="*/ 63 w 127"/>
                <a:gd name="T23" fmla="*/ 14 h 127"/>
                <a:gd name="T24" fmla="*/ 28 w 127"/>
                <a:gd name="T25" fmla="*/ 29 h 127"/>
                <a:gd name="T26" fmla="*/ 14 w 127"/>
                <a:gd name="T27" fmla="*/ 64 h 127"/>
                <a:gd name="T28" fmla="*/ 28 w 127"/>
                <a:gd name="T29" fmla="*/ 99 h 127"/>
                <a:gd name="T30" fmla="*/ 63 w 127"/>
                <a:gd name="T31" fmla="*/ 113 h 127"/>
                <a:gd name="T32" fmla="*/ 63 w 127"/>
                <a:gd name="T33" fmla="*/ 113 h 127"/>
                <a:gd name="T34" fmla="*/ 98 w 127"/>
                <a:gd name="T35" fmla="*/ 99 h 127"/>
                <a:gd name="T36" fmla="*/ 113 w 127"/>
                <a:gd name="T37" fmla="*/ 64 h 127"/>
                <a:gd name="T38" fmla="*/ 98 w 127"/>
                <a:gd name="T39" fmla="*/ 29 h 127"/>
                <a:gd name="T40" fmla="*/ 63 w 127"/>
                <a:gd name="T41" fmla="*/ 1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 h="127">
                  <a:moveTo>
                    <a:pt x="63" y="127"/>
                  </a:moveTo>
                  <a:cubicBezTo>
                    <a:pt x="63" y="120"/>
                    <a:pt x="63" y="120"/>
                    <a:pt x="63" y="120"/>
                  </a:cubicBezTo>
                  <a:cubicBezTo>
                    <a:pt x="63" y="127"/>
                    <a:pt x="63" y="127"/>
                    <a:pt x="63" y="127"/>
                  </a:cubicBezTo>
                  <a:cubicBezTo>
                    <a:pt x="46" y="127"/>
                    <a:pt x="31" y="120"/>
                    <a:pt x="19" y="108"/>
                  </a:cubicBezTo>
                  <a:cubicBezTo>
                    <a:pt x="7" y="96"/>
                    <a:pt x="0" y="81"/>
                    <a:pt x="0" y="64"/>
                  </a:cubicBezTo>
                  <a:cubicBezTo>
                    <a:pt x="0" y="47"/>
                    <a:pt x="7" y="31"/>
                    <a:pt x="19" y="19"/>
                  </a:cubicBezTo>
                  <a:cubicBezTo>
                    <a:pt x="31" y="7"/>
                    <a:pt x="46" y="0"/>
                    <a:pt x="63" y="0"/>
                  </a:cubicBezTo>
                  <a:cubicBezTo>
                    <a:pt x="80" y="0"/>
                    <a:pt x="96" y="7"/>
                    <a:pt x="108" y="19"/>
                  </a:cubicBezTo>
                  <a:cubicBezTo>
                    <a:pt x="120" y="31"/>
                    <a:pt x="127" y="47"/>
                    <a:pt x="127" y="64"/>
                  </a:cubicBezTo>
                  <a:cubicBezTo>
                    <a:pt x="127" y="81"/>
                    <a:pt x="120" y="96"/>
                    <a:pt x="108" y="108"/>
                  </a:cubicBezTo>
                  <a:cubicBezTo>
                    <a:pt x="96" y="120"/>
                    <a:pt x="80" y="127"/>
                    <a:pt x="63" y="127"/>
                  </a:cubicBezTo>
                  <a:close/>
                  <a:moveTo>
                    <a:pt x="63" y="14"/>
                  </a:moveTo>
                  <a:cubicBezTo>
                    <a:pt x="50" y="14"/>
                    <a:pt x="38" y="19"/>
                    <a:pt x="28" y="29"/>
                  </a:cubicBezTo>
                  <a:cubicBezTo>
                    <a:pt x="19" y="38"/>
                    <a:pt x="14" y="50"/>
                    <a:pt x="14" y="64"/>
                  </a:cubicBezTo>
                  <a:cubicBezTo>
                    <a:pt x="14" y="77"/>
                    <a:pt x="19" y="89"/>
                    <a:pt x="28" y="99"/>
                  </a:cubicBezTo>
                  <a:cubicBezTo>
                    <a:pt x="38" y="108"/>
                    <a:pt x="50" y="113"/>
                    <a:pt x="63" y="113"/>
                  </a:cubicBezTo>
                  <a:cubicBezTo>
                    <a:pt x="63" y="113"/>
                    <a:pt x="63" y="113"/>
                    <a:pt x="63" y="113"/>
                  </a:cubicBezTo>
                  <a:cubicBezTo>
                    <a:pt x="77" y="113"/>
                    <a:pt x="89" y="108"/>
                    <a:pt x="98" y="99"/>
                  </a:cubicBezTo>
                  <a:cubicBezTo>
                    <a:pt x="108" y="89"/>
                    <a:pt x="113" y="77"/>
                    <a:pt x="113" y="64"/>
                  </a:cubicBezTo>
                  <a:cubicBezTo>
                    <a:pt x="113" y="50"/>
                    <a:pt x="108" y="38"/>
                    <a:pt x="98" y="29"/>
                  </a:cubicBezTo>
                  <a:cubicBezTo>
                    <a:pt x="89" y="19"/>
                    <a:pt x="77" y="14"/>
                    <a:pt x="63" y="14"/>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íṥļíďê"/>
            <p:cNvSpPr/>
            <p:nvPr/>
          </p:nvSpPr>
          <p:spPr bwMode="auto">
            <a:xfrm>
              <a:off x="5799138" y="3290888"/>
              <a:ext cx="241300" cy="795338"/>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9" name="îṧḷïḋe"/>
            <p:cNvSpPr/>
            <p:nvPr/>
          </p:nvSpPr>
          <p:spPr bwMode="auto">
            <a:xfrm>
              <a:off x="5705475" y="3827463"/>
              <a:ext cx="427038" cy="1946275"/>
            </a:xfrm>
            <a:custGeom>
              <a:avLst/>
              <a:gdLst>
                <a:gd name="T0" fmla="*/ 23 w 23"/>
                <a:gd name="T1" fmla="*/ 98 h 105"/>
                <a:gd name="T2" fmla="*/ 16 w 23"/>
                <a:gd name="T3" fmla="*/ 105 h 105"/>
                <a:gd name="T4" fmla="*/ 7 w 23"/>
                <a:gd name="T5" fmla="*/ 105 h 105"/>
                <a:gd name="T6" fmla="*/ 0 w 23"/>
                <a:gd name="T7" fmla="*/ 98 h 105"/>
                <a:gd name="T8" fmla="*/ 0 w 23"/>
                <a:gd name="T9" fmla="*/ 7 h 105"/>
                <a:gd name="T10" fmla="*/ 7 w 23"/>
                <a:gd name="T11" fmla="*/ 0 h 105"/>
                <a:gd name="T12" fmla="*/ 16 w 23"/>
                <a:gd name="T13" fmla="*/ 0 h 105"/>
                <a:gd name="T14" fmla="*/ 23 w 23"/>
                <a:gd name="T15" fmla="*/ 7 h 105"/>
                <a:gd name="T16" fmla="*/ 23 w 23"/>
                <a:gd name="T17" fmla="*/ 9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05">
                  <a:moveTo>
                    <a:pt x="23" y="98"/>
                  </a:moveTo>
                  <a:cubicBezTo>
                    <a:pt x="23" y="101"/>
                    <a:pt x="20" y="105"/>
                    <a:pt x="16" y="105"/>
                  </a:cubicBezTo>
                  <a:cubicBezTo>
                    <a:pt x="7" y="105"/>
                    <a:pt x="7" y="105"/>
                    <a:pt x="7" y="105"/>
                  </a:cubicBezTo>
                  <a:cubicBezTo>
                    <a:pt x="3" y="105"/>
                    <a:pt x="0" y="101"/>
                    <a:pt x="0" y="98"/>
                  </a:cubicBezTo>
                  <a:cubicBezTo>
                    <a:pt x="0" y="7"/>
                    <a:pt x="0" y="7"/>
                    <a:pt x="0" y="7"/>
                  </a:cubicBezTo>
                  <a:cubicBezTo>
                    <a:pt x="0" y="4"/>
                    <a:pt x="3" y="0"/>
                    <a:pt x="7" y="0"/>
                  </a:cubicBezTo>
                  <a:cubicBezTo>
                    <a:pt x="16" y="0"/>
                    <a:pt x="16" y="0"/>
                    <a:pt x="16" y="0"/>
                  </a:cubicBezTo>
                  <a:cubicBezTo>
                    <a:pt x="20" y="0"/>
                    <a:pt x="23" y="4"/>
                    <a:pt x="23" y="7"/>
                  </a:cubicBezTo>
                  <a:lnTo>
                    <a:pt x="23" y="98"/>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íṧļîḍé"/>
            <p:cNvSpPr/>
            <p:nvPr/>
          </p:nvSpPr>
          <p:spPr bwMode="auto">
            <a:xfrm>
              <a:off x="5705475" y="4105275"/>
              <a:ext cx="427038" cy="555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 name="iS1ïḑé"/>
            <p:cNvSpPr/>
            <p:nvPr/>
          </p:nvSpPr>
          <p:spPr bwMode="auto">
            <a:xfrm>
              <a:off x="5705475" y="4254500"/>
              <a:ext cx="427038" cy="555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2" name="îŝḷiḍe"/>
            <p:cNvSpPr/>
            <p:nvPr/>
          </p:nvSpPr>
          <p:spPr bwMode="auto">
            <a:xfrm>
              <a:off x="5705475" y="5440363"/>
              <a:ext cx="427038" cy="555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3" name="ïṣliḋe"/>
            <p:cNvSpPr/>
            <p:nvPr/>
          </p:nvSpPr>
          <p:spPr bwMode="auto">
            <a:xfrm>
              <a:off x="5705475" y="5291138"/>
              <a:ext cx="427038" cy="555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4" name="í$ľîḑê"/>
            <p:cNvSpPr/>
            <p:nvPr/>
          </p:nvSpPr>
          <p:spPr bwMode="auto">
            <a:xfrm>
              <a:off x="5519738" y="1733550"/>
              <a:ext cx="779463" cy="1149350"/>
            </a:xfrm>
            <a:custGeom>
              <a:avLst/>
              <a:gdLst>
                <a:gd name="T0" fmla="*/ 39 w 42"/>
                <a:gd name="T1" fmla="*/ 32 h 62"/>
                <a:gd name="T2" fmla="*/ 42 w 42"/>
                <a:gd name="T3" fmla="*/ 21 h 62"/>
                <a:gd name="T4" fmla="*/ 21 w 42"/>
                <a:gd name="T5" fmla="*/ 0 h 62"/>
                <a:gd name="T6" fmla="*/ 0 w 42"/>
                <a:gd name="T7" fmla="*/ 21 h 62"/>
                <a:gd name="T8" fmla="*/ 3 w 42"/>
                <a:gd name="T9" fmla="*/ 32 h 62"/>
                <a:gd name="T10" fmla="*/ 10 w 42"/>
                <a:gd name="T11" fmla="*/ 50 h 62"/>
                <a:gd name="T12" fmla="*/ 10 w 42"/>
                <a:gd name="T13" fmla="*/ 62 h 62"/>
                <a:gd name="T14" fmla="*/ 21 w 42"/>
                <a:gd name="T15" fmla="*/ 62 h 62"/>
                <a:gd name="T16" fmla="*/ 32 w 42"/>
                <a:gd name="T17" fmla="*/ 62 h 62"/>
                <a:gd name="T18" fmla="*/ 32 w 42"/>
                <a:gd name="T19" fmla="*/ 50 h 62"/>
                <a:gd name="T20" fmla="*/ 39 w 42"/>
                <a:gd name="T21"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62">
                  <a:moveTo>
                    <a:pt x="39" y="32"/>
                  </a:moveTo>
                  <a:cubicBezTo>
                    <a:pt x="41" y="29"/>
                    <a:pt x="42" y="25"/>
                    <a:pt x="42" y="21"/>
                  </a:cubicBezTo>
                  <a:cubicBezTo>
                    <a:pt x="42" y="10"/>
                    <a:pt x="33" y="0"/>
                    <a:pt x="21" y="0"/>
                  </a:cubicBezTo>
                  <a:cubicBezTo>
                    <a:pt x="9" y="0"/>
                    <a:pt x="0" y="10"/>
                    <a:pt x="0" y="21"/>
                  </a:cubicBezTo>
                  <a:cubicBezTo>
                    <a:pt x="0" y="25"/>
                    <a:pt x="1" y="29"/>
                    <a:pt x="3" y="32"/>
                  </a:cubicBezTo>
                  <a:cubicBezTo>
                    <a:pt x="8" y="43"/>
                    <a:pt x="10" y="45"/>
                    <a:pt x="10" y="50"/>
                  </a:cubicBezTo>
                  <a:cubicBezTo>
                    <a:pt x="10" y="57"/>
                    <a:pt x="10" y="62"/>
                    <a:pt x="10" y="62"/>
                  </a:cubicBezTo>
                  <a:cubicBezTo>
                    <a:pt x="21" y="62"/>
                    <a:pt x="21" y="62"/>
                    <a:pt x="21" y="62"/>
                  </a:cubicBezTo>
                  <a:cubicBezTo>
                    <a:pt x="32" y="62"/>
                    <a:pt x="32" y="62"/>
                    <a:pt x="32" y="62"/>
                  </a:cubicBezTo>
                  <a:cubicBezTo>
                    <a:pt x="32" y="62"/>
                    <a:pt x="32" y="57"/>
                    <a:pt x="32" y="50"/>
                  </a:cubicBezTo>
                  <a:cubicBezTo>
                    <a:pt x="32" y="45"/>
                    <a:pt x="33" y="43"/>
                    <a:pt x="39" y="32"/>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 name="îṥļîdê"/>
            <p:cNvSpPr/>
            <p:nvPr/>
          </p:nvSpPr>
          <p:spPr bwMode="auto">
            <a:xfrm>
              <a:off x="5761038" y="2957513"/>
              <a:ext cx="296863" cy="111125"/>
            </a:xfrm>
            <a:custGeom>
              <a:avLst/>
              <a:gdLst>
                <a:gd name="T0" fmla="*/ 8 w 16"/>
                <a:gd name="T1" fmla="*/ 0 h 6"/>
                <a:gd name="T2" fmla="*/ 0 w 16"/>
                <a:gd name="T3" fmla="*/ 0 h 6"/>
                <a:gd name="T4" fmla="*/ 8 w 16"/>
                <a:gd name="T5" fmla="*/ 6 h 6"/>
                <a:gd name="T6" fmla="*/ 16 w 16"/>
                <a:gd name="T7" fmla="*/ 0 h 6"/>
                <a:gd name="T8" fmla="*/ 8 w 16"/>
                <a:gd name="T9" fmla="*/ 0 h 6"/>
              </a:gdLst>
              <a:ahLst/>
              <a:cxnLst>
                <a:cxn ang="0">
                  <a:pos x="T0" y="T1"/>
                </a:cxn>
                <a:cxn ang="0">
                  <a:pos x="T2" y="T3"/>
                </a:cxn>
                <a:cxn ang="0">
                  <a:pos x="T4" y="T5"/>
                </a:cxn>
                <a:cxn ang="0">
                  <a:pos x="T6" y="T7"/>
                </a:cxn>
                <a:cxn ang="0">
                  <a:pos x="T8" y="T9"/>
                </a:cxn>
              </a:cxnLst>
              <a:rect l="0" t="0" r="r" b="b"/>
              <a:pathLst>
                <a:path w="16" h="6">
                  <a:moveTo>
                    <a:pt x="8" y="0"/>
                  </a:moveTo>
                  <a:cubicBezTo>
                    <a:pt x="0" y="0"/>
                    <a:pt x="0" y="0"/>
                    <a:pt x="0" y="0"/>
                  </a:cubicBezTo>
                  <a:cubicBezTo>
                    <a:pt x="1" y="6"/>
                    <a:pt x="8" y="6"/>
                    <a:pt x="8" y="6"/>
                  </a:cubicBezTo>
                  <a:cubicBezTo>
                    <a:pt x="8" y="6"/>
                    <a:pt x="15" y="6"/>
                    <a:pt x="16" y="0"/>
                  </a:cubicBezTo>
                  <a:lnTo>
                    <a:pt x="8" y="0"/>
                  </a:lnTo>
                  <a:close/>
                </a:path>
              </a:pathLst>
            </a:custGeom>
            <a:solidFill>
              <a:srgbClr val="0022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 name="íṡḷíďê"/>
            <p:cNvSpPr/>
            <p:nvPr/>
          </p:nvSpPr>
          <p:spPr bwMode="auto">
            <a:xfrm>
              <a:off x="5630863" y="2697163"/>
              <a:ext cx="538163" cy="130175"/>
            </a:xfrm>
            <a:custGeom>
              <a:avLst/>
              <a:gdLst>
                <a:gd name="T0" fmla="*/ 29 w 29"/>
                <a:gd name="T1" fmla="*/ 3 h 7"/>
                <a:gd name="T2" fmla="*/ 26 w 29"/>
                <a:gd name="T3" fmla="*/ 7 h 7"/>
                <a:gd name="T4" fmla="*/ 4 w 29"/>
                <a:gd name="T5" fmla="*/ 7 h 7"/>
                <a:gd name="T6" fmla="*/ 0 w 29"/>
                <a:gd name="T7" fmla="*/ 3 h 7"/>
                <a:gd name="T8" fmla="*/ 0 w 29"/>
                <a:gd name="T9" fmla="*/ 3 h 7"/>
                <a:gd name="T10" fmla="*/ 4 w 29"/>
                <a:gd name="T11" fmla="*/ 0 h 7"/>
                <a:gd name="T12" fmla="*/ 26 w 29"/>
                <a:gd name="T13" fmla="*/ 0 h 7"/>
                <a:gd name="T14" fmla="*/ 29 w 29"/>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7">
                  <a:moveTo>
                    <a:pt x="29" y="3"/>
                  </a:moveTo>
                  <a:cubicBezTo>
                    <a:pt x="29" y="5"/>
                    <a:pt x="28" y="7"/>
                    <a:pt x="26" y="7"/>
                  </a:cubicBezTo>
                  <a:cubicBezTo>
                    <a:pt x="4" y="7"/>
                    <a:pt x="4" y="7"/>
                    <a:pt x="4" y="7"/>
                  </a:cubicBezTo>
                  <a:cubicBezTo>
                    <a:pt x="2" y="7"/>
                    <a:pt x="0" y="5"/>
                    <a:pt x="0" y="3"/>
                  </a:cubicBezTo>
                  <a:cubicBezTo>
                    <a:pt x="0" y="3"/>
                    <a:pt x="0" y="3"/>
                    <a:pt x="0" y="3"/>
                  </a:cubicBezTo>
                  <a:cubicBezTo>
                    <a:pt x="0" y="1"/>
                    <a:pt x="2" y="0"/>
                    <a:pt x="4" y="0"/>
                  </a:cubicBezTo>
                  <a:cubicBezTo>
                    <a:pt x="26" y="0"/>
                    <a:pt x="26" y="0"/>
                    <a:pt x="26" y="0"/>
                  </a:cubicBezTo>
                  <a:cubicBezTo>
                    <a:pt x="28" y="0"/>
                    <a:pt x="29" y="1"/>
                    <a:pt x="29" y="3"/>
                  </a:cubicBezTo>
                  <a:close/>
                </a:path>
              </a:pathLst>
            </a:custGeom>
            <a:solidFill>
              <a:srgbClr val="7682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 name="iṡḻïḓe"/>
            <p:cNvSpPr/>
            <p:nvPr/>
          </p:nvSpPr>
          <p:spPr bwMode="auto">
            <a:xfrm>
              <a:off x="5668963" y="2697163"/>
              <a:ext cx="482600" cy="92075"/>
            </a:xfrm>
            <a:custGeom>
              <a:avLst/>
              <a:gdLst>
                <a:gd name="T0" fmla="*/ 26 w 26"/>
                <a:gd name="T1" fmla="*/ 3 h 5"/>
                <a:gd name="T2" fmla="*/ 23 w 26"/>
                <a:gd name="T3" fmla="*/ 5 h 5"/>
                <a:gd name="T4" fmla="*/ 3 w 26"/>
                <a:gd name="T5" fmla="*/ 5 h 5"/>
                <a:gd name="T6" fmla="*/ 0 w 26"/>
                <a:gd name="T7" fmla="*/ 3 h 5"/>
                <a:gd name="T8" fmla="*/ 0 w 26"/>
                <a:gd name="T9" fmla="*/ 3 h 5"/>
                <a:gd name="T10" fmla="*/ 3 w 26"/>
                <a:gd name="T11" fmla="*/ 0 h 5"/>
                <a:gd name="T12" fmla="*/ 23 w 26"/>
                <a:gd name="T13" fmla="*/ 0 h 5"/>
                <a:gd name="T14" fmla="*/ 26 w 26"/>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5">
                  <a:moveTo>
                    <a:pt x="26" y="3"/>
                  </a:moveTo>
                  <a:cubicBezTo>
                    <a:pt x="26" y="4"/>
                    <a:pt x="25" y="5"/>
                    <a:pt x="23" y="5"/>
                  </a:cubicBezTo>
                  <a:cubicBezTo>
                    <a:pt x="3" y="5"/>
                    <a:pt x="3" y="5"/>
                    <a:pt x="3" y="5"/>
                  </a:cubicBezTo>
                  <a:cubicBezTo>
                    <a:pt x="1" y="5"/>
                    <a:pt x="0" y="4"/>
                    <a:pt x="0" y="3"/>
                  </a:cubicBezTo>
                  <a:cubicBezTo>
                    <a:pt x="0" y="3"/>
                    <a:pt x="0" y="3"/>
                    <a:pt x="0" y="3"/>
                  </a:cubicBezTo>
                  <a:cubicBezTo>
                    <a:pt x="0" y="1"/>
                    <a:pt x="1" y="0"/>
                    <a:pt x="3" y="0"/>
                  </a:cubicBezTo>
                  <a:cubicBezTo>
                    <a:pt x="23" y="0"/>
                    <a:pt x="23" y="0"/>
                    <a:pt x="23" y="0"/>
                  </a:cubicBezTo>
                  <a:cubicBezTo>
                    <a:pt x="25" y="0"/>
                    <a:pt x="26" y="1"/>
                    <a:pt x="26" y="3"/>
                  </a:cubicBezTo>
                  <a:close/>
                </a:path>
              </a:pathLst>
            </a:custGeom>
            <a:solidFill>
              <a:srgbClr val="7682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 name="iṣľîďé"/>
            <p:cNvSpPr/>
            <p:nvPr/>
          </p:nvSpPr>
          <p:spPr bwMode="auto">
            <a:xfrm>
              <a:off x="5630863" y="2827338"/>
              <a:ext cx="538163" cy="130175"/>
            </a:xfrm>
            <a:custGeom>
              <a:avLst/>
              <a:gdLst>
                <a:gd name="T0" fmla="*/ 29 w 29"/>
                <a:gd name="T1" fmla="*/ 3 h 7"/>
                <a:gd name="T2" fmla="*/ 26 w 29"/>
                <a:gd name="T3" fmla="*/ 7 h 7"/>
                <a:gd name="T4" fmla="*/ 4 w 29"/>
                <a:gd name="T5" fmla="*/ 7 h 7"/>
                <a:gd name="T6" fmla="*/ 0 w 29"/>
                <a:gd name="T7" fmla="*/ 3 h 7"/>
                <a:gd name="T8" fmla="*/ 0 w 29"/>
                <a:gd name="T9" fmla="*/ 3 h 7"/>
                <a:gd name="T10" fmla="*/ 4 w 29"/>
                <a:gd name="T11" fmla="*/ 0 h 7"/>
                <a:gd name="T12" fmla="*/ 26 w 29"/>
                <a:gd name="T13" fmla="*/ 0 h 7"/>
                <a:gd name="T14" fmla="*/ 29 w 29"/>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7">
                  <a:moveTo>
                    <a:pt x="29" y="3"/>
                  </a:moveTo>
                  <a:cubicBezTo>
                    <a:pt x="29" y="5"/>
                    <a:pt x="28" y="7"/>
                    <a:pt x="26" y="7"/>
                  </a:cubicBezTo>
                  <a:cubicBezTo>
                    <a:pt x="4" y="7"/>
                    <a:pt x="4" y="7"/>
                    <a:pt x="4" y="7"/>
                  </a:cubicBezTo>
                  <a:cubicBezTo>
                    <a:pt x="2" y="7"/>
                    <a:pt x="0" y="5"/>
                    <a:pt x="0" y="3"/>
                  </a:cubicBezTo>
                  <a:cubicBezTo>
                    <a:pt x="0" y="3"/>
                    <a:pt x="0" y="3"/>
                    <a:pt x="0" y="3"/>
                  </a:cubicBezTo>
                  <a:cubicBezTo>
                    <a:pt x="0" y="1"/>
                    <a:pt x="2" y="0"/>
                    <a:pt x="4" y="0"/>
                  </a:cubicBezTo>
                  <a:cubicBezTo>
                    <a:pt x="26" y="0"/>
                    <a:pt x="26" y="0"/>
                    <a:pt x="26" y="0"/>
                  </a:cubicBezTo>
                  <a:cubicBezTo>
                    <a:pt x="28" y="0"/>
                    <a:pt x="29" y="1"/>
                    <a:pt x="29" y="3"/>
                  </a:cubicBezTo>
                  <a:close/>
                </a:path>
              </a:pathLst>
            </a:custGeom>
            <a:solidFill>
              <a:srgbClr val="7682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i$ļíḋe"/>
            <p:cNvSpPr/>
            <p:nvPr/>
          </p:nvSpPr>
          <p:spPr bwMode="auto">
            <a:xfrm>
              <a:off x="5891213" y="1455738"/>
              <a:ext cx="55563" cy="222250"/>
            </a:xfrm>
            <a:custGeom>
              <a:avLst/>
              <a:gdLst>
                <a:gd name="T0" fmla="*/ 1 w 3"/>
                <a:gd name="T1" fmla="*/ 0 h 12"/>
                <a:gd name="T2" fmla="*/ 3 w 3"/>
                <a:gd name="T3" fmla="*/ 2 h 12"/>
                <a:gd name="T4" fmla="*/ 3 w 3"/>
                <a:gd name="T5" fmla="*/ 10 h 12"/>
                <a:gd name="T6" fmla="*/ 1 w 3"/>
                <a:gd name="T7" fmla="*/ 12 h 12"/>
                <a:gd name="T8" fmla="*/ 1 w 3"/>
                <a:gd name="T9" fmla="*/ 12 h 12"/>
                <a:gd name="T10" fmla="*/ 0 w 3"/>
                <a:gd name="T11" fmla="*/ 10 h 12"/>
                <a:gd name="T12" fmla="*/ 0 w 3"/>
                <a:gd name="T13" fmla="*/ 2 h 12"/>
                <a:gd name="T14" fmla="*/ 1 w 3"/>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2">
                  <a:moveTo>
                    <a:pt x="1" y="0"/>
                  </a:moveTo>
                  <a:cubicBezTo>
                    <a:pt x="2" y="0"/>
                    <a:pt x="3" y="1"/>
                    <a:pt x="3" y="2"/>
                  </a:cubicBezTo>
                  <a:cubicBezTo>
                    <a:pt x="3" y="10"/>
                    <a:pt x="3" y="10"/>
                    <a:pt x="3" y="10"/>
                  </a:cubicBezTo>
                  <a:cubicBezTo>
                    <a:pt x="3" y="11"/>
                    <a:pt x="2" y="12"/>
                    <a:pt x="1" y="12"/>
                  </a:cubicBezTo>
                  <a:cubicBezTo>
                    <a:pt x="1" y="12"/>
                    <a:pt x="1" y="12"/>
                    <a:pt x="1" y="12"/>
                  </a:cubicBezTo>
                  <a:cubicBezTo>
                    <a:pt x="1" y="12"/>
                    <a:pt x="0" y="11"/>
                    <a:pt x="0" y="10"/>
                  </a:cubicBezTo>
                  <a:cubicBezTo>
                    <a:pt x="0" y="2"/>
                    <a:pt x="0" y="2"/>
                    <a:pt x="0" y="2"/>
                  </a:cubicBezTo>
                  <a:cubicBezTo>
                    <a:pt x="0" y="1"/>
                    <a:pt x="1" y="0"/>
                    <a:pt x="1" y="0"/>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íśľiḋe"/>
            <p:cNvSpPr/>
            <p:nvPr/>
          </p:nvSpPr>
          <p:spPr bwMode="auto">
            <a:xfrm>
              <a:off x="5538788" y="1547813"/>
              <a:ext cx="149225" cy="185738"/>
            </a:xfrm>
            <a:custGeom>
              <a:avLst/>
              <a:gdLst>
                <a:gd name="T0" fmla="*/ 1 w 8"/>
                <a:gd name="T1" fmla="*/ 0 h 10"/>
                <a:gd name="T2" fmla="*/ 3 w 8"/>
                <a:gd name="T3" fmla="*/ 1 h 10"/>
                <a:gd name="T4" fmla="*/ 7 w 8"/>
                <a:gd name="T5" fmla="*/ 8 h 10"/>
                <a:gd name="T6" fmla="*/ 7 w 8"/>
                <a:gd name="T7" fmla="*/ 10 h 10"/>
                <a:gd name="T8" fmla="*/ 7 w 8"/>
                <a:gd name="T9" fmla="*/ 10 h 10"/>
                <a:gd name="T10" fmla="*/ 5 w 8"/>
                <a:gd name="T11" fmla="*/ 9 h 10"/>
                <a:gd name="T12" fmla="*/ 1 w 8"/>
                <a:gd name="T13" fmla="*/ 2 h 10"/>
                <a:gd name="T14" fmla="*/ 1 w 8"/>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1" y="0"/>
                  </a:moveTo>
                  <a:cubicBezTo>
                    <a:pt x="2" y="0"/>
                    <a:pt x="3" y="0"/>
                    <a:pt x="3" y="1"/>
                  </a:cubicBezTo>
                  <a:cubicBezTo>
                    <a:pt x="7" y="8"/>
                    <a:pt x="7" y="8"/>
                    <a:pt x="7" y="8"/>
                  </a:cubicBezTo>
                  <a:cubicBezTo>
                    <a:pt x="8" y="9"/>
                    <a:pt x="7" y="10"/>
                    <a:pt x="7" y="10"/>
                  </a:cubicBezTo>
                  <a:cubicBezTo>
                    <a:pt x="7" y="10"/>
                    <a:pt x="7" y="10"/>
                    <a:pt x="7" y="10"/>
                  </a:cubicBezTo>
                  <a:cubicBezTo>
                    <a:pt x="6" y="10"/>
                    <a:pt x="5" y="10"/>
                    <a:pt x="5" y="9"/>
                  </a:cubicBezTo>
                  <a:cubicBezTo>
                    <a:pt x="1" y="2"/>
                    <a:pt x="1" y="2"/>
                    <a:pt x="1" y="2"/>
                  </a:cubicBezTo>
                  <a:cubicBezTo>
                    <a:pt x="0" y="1"/>
                    <a:pt x="0" y="1"/>
                    <a:pt x="1" y="0"/>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işḷïḑê"/>
            <p:cNvSpPr/>
            <p:nvPr/>
          </p:nvSpPr>
          <p:spPr bwMode="auto">
            <a:xfrm>
              <a:off x="5297488" y="1789113"/>
              <a:ext cx="185738" cy="149225"/>
            </a:xfrm>
            <a:custGeom>
              <a:avLst/>
              <a:gdLst>
                <a:gd name="T0" fmla="*/ 0 w 10"/>
                <a:gd name="T1" fmla="*/ 1 h 8"/>
                <a:gd name="T2" fmla="*/ 2 w 10"/>
                <a:gd name="T3" fmla="*/ 1 h 8"/>
                <a:gd name="T4" fmla="*/ 9 w 10"/>
                <a:gd name="T5" fmla="*/ 5 h 8"/>
                <a:gd name="T6" fmla="*/ 10 w 10"/>
                <a:gd name="T7" fmla="*/ 7 h 8"/>
                <a:gd name="T8" fmla="*/ 10 w 10"/>
                <a:gd name="T9" fmla="*/ 7 h 8"/>
                <a:gd name="T10" fmla="*/ 8 w 10"/>
                <a:gd name="T11" fmla="*/ 7 h 8"/>
                <a:gd name="T12" fmla="*/ 0 w 10"/>
                <a:gd name="T13" fmla="*/ 3 h 8"/>
                <a:gd name="T14" fmla="*/ 0 w 10"/>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0" y="1"/>
                  </a:moveTo>
                  <a:cubicBezTo>
                    <a:pt x="0" y="0"/>
                    <a:pt x="1" y="0"/>
                    <a:pt x="2" y="1"/>
                  </a:cubicBezTo>
                  <a:cubicBezTo>
                    <a:pt x="9" y="5"/>
                    <a:pt x="9" y="5"/>
                    <a:pt x="9" y="5"/>
                  </a:cubicBezTo>
                  <a:cubicBezTo>
                    <a:pt x="10" y="5"/>
                    <a:pt x="10" y="6"/>
                    <a:pt x="10" y="7"/>
                  </a:cubicBezTo>
                  <a:cubicBezTo>
                    <a:pt x="10" y="7"/>
                    <a:pt x="10" y="7"/>
                    <a:pt x="10" y="7"/>
                  </a:cubicBezTo>
                  <a:cubicBezTo>
                    <a:pt x="9" y="7"/>
                    <a:pt x="8" y="8"/>
                    <a:pt x="8" y="7"/>
                  </a:cubicBezTo>
                  <a:cubicBezTo>
                    <a:pt x="0" y="3"/>
                    <a:pt x="0" y="3"/>
                    <a:pt x="0" y="3"/>
                  </a:cubicBezTo>
                  <a:cubicBezTo>
                    <a:pt x="0" y="3"/>
                    <a:pt x="0" y="2"/>
                    <a:pt x="0" y="1"/>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 name="íŝļíďê"/>
            <p:cNvSpPr/>
            <p:nvPr/>
          </p:nvSpPr>
          <p:spPr bwMode="auto">
            <a:xfrm>
              <a:off x="5205413" y="2141538"/>
              <a:ext cx="203200" cy="55563"/>
            </a:xfrm>
            <a:custGeom>
              <a:avLst/>
              <a:gdLst>
                <a:gd name="T0" fmla="*/ 0 w 11"/>
                <a:gd name="T1" fmla="*/ 1 h 3"/>
                <a:gd name="T2" fmla="*/ 1 w 11"/>
                <a:gd name="T3" fmla="*/ 0 h 3"/>
                <a:gd name="T4" fmla="*/ 10 w 11"/>
                <a:gd name="T5" fmla="*/ 0 h 3"/>
                <a:gd name="T6" fmla="*/ 11 w 11"/>
                <a:gd name="T7" fmla="*/ 1 h 3"/>
                <a:gd name="T8" fmla="*/ 11 w 11"/>
                <a:gd name="T9" fmla="*/ 1 h 3"/>
                <a:gd name="T10" fmla="*/ 10 w 11"/>
                <a:gd name="T11" fmla="*/ 3 h 3"/>
                <a:gd name="T12" fmla="*/ 1 w 11"/>
                <a:gd name="T13" fmla="*/ 3 h 3"/>
                <a:gd name="T14" fmla="*/ 0 w 11"/>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3">
                  <a:moveTo>
                    <a:pt x="0" y="1"/>
                  </a:moveTo>
                  <a:cubicBezTo>
                    <a:pt x="0" y="0"/>
                    <a:pt x="0" y="0"/>
                    <a:pt x="1" y="0"/>
                  </a:cubicBezTo>
                  <a:cubicBezTo>
                    <a:pt x="10" y="0"/>
                    <a:pt x="10" y="0"/>
                    <a:pt x="10" y="0"/>
                  </a:cubicBezTo>
                  <a:cubicBezTo>
                    <a:pt x="10" y="0"/>
                    <a:pt x="11" y="0"/>
                    <a:pt x="11" y="1"/>
                  </a:cubicBezTo>
                  <a:cubicBezTo>
                    <a:pt x="11" y="1"/>
                    <a:pt x="11" y="1"/>
                    <a:pt x="11" y="1"/>
                  </a:cubicBezTo>
                  <a:cubicBezTo>
                    <a:pt x="11" y="2"/>
                    <a:pt x="10" y="3"/>
                    <a:pt x="10" y="3"/>
                  </a:cubicBezTo>
                  <a:cubicBezTo>
                    <a:pt x="1" y="3"/>
                    <a:pt x="1" y="3"/>
                    <a:pt x="1" y="3"/>
                  </a:cubicBezTo>
                  <a:cubicBezTo>
                    <a:pt x="0" y="3"/>
                    <a:pt x="0" y="2"/>
                    <a:pt x="0" y="1"/>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íṩľiḑê"/>
            <p:cNvSpPr/>
            <p:nvPr/>
          </p:nvSpPr>
          <p:spPr bwMode="auto">
            <a:xfrm>
              <a:off x="5278438" y="2400300"/>
              <a:ext cx="204788" cy="130175"/>
            </a:xfrm>
            <a:custGeom>
              <a:avLst/>
              <a:gdLst>
                <a:gd name="T0" fmla="*/ 1 w 11"/>
                <a:gd name="T1" fmla="*/ 7 h 7"/>
                <a:gd name="T2" fmla="*/ 1 w 11"/>
                <a:gd name="T3" fmla="*/ 5 h 7"/>
                <a:gd name="T4" fmla="*/ 8 w 11"/>
                <a:gd name="T5" fmla="*/ 0 h 7"/>
                <a:gd name="T6" fmla="*/ 10 w 11"/>
                <a:gd name="T7" fmla="*/ 1 h 7"/>
                <a:gd name="T8" fmla="*/ 10 w 11"/>
                <a:gd name="T9" fmla="*/ 1 h 7"/>
                <a:gd name="T10" fmla="*/ 10 w 11"/>
                <a:gd name="T11" fmla="*/ 3 h 7"/>
                <a:gd name="T12" fmla="*/ 3 w 11"/>
                <a:gd name="T13" fmla="*/ 7 h 7"/>
                <a:gd name="T14" fmla="*/ 1 w 11"/>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1" y="7"/>
                  </a:moveTo>
                  <a:cubicBezTo>
                    <a:pt x="0" y="6"/>
                    <a:pt x="0" y="5"/>
                    <a:pt x="1" y="5"/>
                  </a:cubicBezTo>
                  <a:cubicBezTo>
                    <a:pt x="8" y="0"/>
                    <a:pt x="8" y="0"/>
                    <a:pt x="8" y="0"/>
                  </a:cubicBezTo>
                  <a:cubicBezTo>
                    <a:pt x="9" y="0"/>
                    <a:pt x="10" y="0"/>
                    <a:pt x="10" y="1"/>
                  </a:cubicBezTo>
                  <a:cubicBezTo>
                    <a:pt x="10" y="1"/>
                    <a:pt x="10" y="1"/>
                    <a:pt x="10" y="1"/>
                  </a:cubicBezTo>
                  <a:cubicBezTo>
                    <a:pt x="11" y="2"/>
                    <a:pt x="11" y="2"/>
                    <a:pt x="10" y="3"/>
                  </a:cubicBezTo>
                  <a:cubicBezTo>
                    <a:pt x="3" y="7"/>
                    <a:pt x="3" y="7"/>
                    <a:pt x="3" y="7"/>
                  </a:cubicBezTo>
                  <a:cubicBezTo>
                    <a:pt x="2" y="7"/>
                    <a:pt x="1" y="7"/>
                    <a:pt x="1" y="7"/>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ísḷiḑê"/>
            <p:cNvSpPr/>
            <p:nvPr/>
          </p:nvSpPr>
          <p:spPr bwMode="auto">
            <a:xfrm>
              <a:off x="6151563" y="1547813"/>
              <a:ext cx="147638" cy="185738"/>
            </a:xfrm>
            <a:custGeom>
              <a:avLst/>
              <a:gdLst>
                <a:gd name="T0" fmla="*/ 7 w 8"/>
                <a:gd name="T1" fmla="*/ 0 h 10"/>
                <a:gd name="T2" fmla="*/ 5 w 8"/>
                <a:gd name="T3" fmla="*/ 1 h 10"/>
                <a:gd name="T4" fmla="*/ 0 w 8"/>
                <a:gd name="T5" fmla="*/ 8 h 10"/>
                <a:gd name="T6" fmla="*/ 1 w 8"/>
                <a:gd name="T7" fmla="*/ 10 h 10"/>
                <a:gd name="T8" fmla="*/ 1 w 8"/>
                <a:gd name="T9" fmla="*/ 10 h 10"/>
                <a:gd name="T10" fmla="*/ 3 w 8"/>
                <a:gd name="T11" fmla="*/ 9 h 10"/>
                <a:gd name="T12" fmla="*/ 7 w 8"/>
                <a:gd name="T13" fmla="*/ 2 h 10"/>
                <a:gd name="T14" fmla="*/ 7 w 8"/>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7" y="0"/>
                  </a:moveTo>
                  <a:cubicBezTo>
                    <a:pt x="6" y="0"/>
                    <a:pt x="5" y="0"/>
                    <a:pt x="5" y="1"/>
                  </a:cubicBezTo>
                  <a:cubicBezTo>
                    <a:pt x="0" y="8"/>
                    <a:pt x="0" y="8"/>
                    <a:pt x="0" y="8"/>
                  </a:cubicBezTo>
                  <a:cubicBezTo>
                    <a:pt x="0" y="9"/>
                    <a:pt x="0" y="10"/>
                    <a:pt x="1" y="10"/>
                  </a:cubicBezTo>
                  <a:cubicBezTo>
                    <a:pt x="1" y="10"/>
                    <a:pt x="1" y="10"/>
                    <a:pt x="1" y="10"/>
                  </a:cubicBezTo>
                  <a:cubicBezTo>
                    <a:pt x="2" y="10"/>
                    <a:pt x="3" y="10"/>
                    <a:pt x="3" y="9"/>
                  </a:cubicBezTo>
                  <a:cubicBezTo>
                    <a:pt x="7" y="2"/>
                    <a:pt x="7" y="2"/>
                    <a:pt x="7" y="2"/>
                  </a:cubicBezTo>
                  <a:cubicBezTo>
                    <a:pt x="8" y="1"/>
                    <a:pt x="7" y="1"/>
                    <a:pt x="7" y="0"/>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 name="í$lîďé"/>
            <p:cNvSpPr/>
            <p:nvPr/>
          </p:nvSpPr>
          <p:spPr bwMode="auto">
            <a:xfrm>
              <a:off x="6354763" y="1789113"/>
              <a:ext cx="185738" cy="149225"/>
            </a:xfrm>
            <a:custGeom>
              <a:avLst/>
              <a:gdLst>
                <a:gd name="T0" fmla="*/ 10 w 10"/>
                <a:gd name="T1" fmla="*/ 1 h 8"/>
                <a:gd name="T2" fmla="*/ 8 w 10"/>
                <a:gd name="T3" fmla="*/ 1 h 8"/>
                <a:gd name="T4" fmla="*/ 0 w 10"/>
                <a:gd name="T5" fmla="*/ 5 h 8"/>
                <a:gd name="T6" fmla="*/ 0 w 10"/>
                <a:gd name="T7" fmla="*/ 7 h 8"/>
                <a:gd name="T8" fmla="*/ 0 w 10"/>
                <a:gd name="T9" fmla="*/ 7 h 8"/>
                <a:gd name="T10" fmla="*/ 2 w 10"/>
                <a:gd name="T11" fmla="*/ 7 h 8"/>
                <a:gd name="T12" fmla="*/ 9 w 10"/>
                <a:gd name="T13" fmla="*/ 3 h 8"/>
                <a:gd name="T14" fmla="*/ 10 w 10"/>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10" y="1"/>
                  </a:moveTo>
                  <a:cubicBezTo>
                    <a:pt x="9" y="0"/>
                    <a:pt x="9" y="0"/>
                    <a:pt x="8" y="1"/>
                  </a:cubicBezTo>
                  <a:cubicBezTo>
                    <a:pt x="0" y="5"/>
                    <a:pt x="0" y="5"/>
                    <a:pt x="0" y="5"/>
                  </a:cubicBezTo>
                  <a:cubicBezTo>
                    <a:pt x="0" y="5"/>
                    <a:pt x="0" y="6"/>
                    <a:pt x="0" y="7"/>
                  </a:cubicBezTo>
                  <a:cubicBezTo>
                    <a:pt x="0" y="7"/>
                    <a:pt x="0" y="7"/>
                    <a:pt x="0" y="7"/>
                  </a:cubicBezTo>
                  <a:cubicBezTo>
                    <a:pt x="0" y="7"/>
                    <a:pt x="1" y="8"/>
                    <a:pt x="2" y="7"/>
                  </a:cubicBezTo>
                  <a:cubicBezTo>
                    <a:pt x="9" y="3"/>
                    <a:pt x="9" y="3"/>
                    <a:pt x="9" y="3"/>
                  </a:cubicBezTo>
                  <a:cubicBezTo>
                    <a:pt x="10" y="3"/>
                    <a:pt x="10" y="2"/>
                    <a:pt x="10" y="1"/>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íşlïďê"/>
            <p:cNvSpPr/>
            <p:nvPr/>
          </p:nvSpPr>
          <p:spPr bwMode="auto">
            <a:xfrm>
              <a:off x="6429375" y="2141538"/>
              <a:ext cx="204788" cy="55563"/>
            </a:xfrm>
            <a:custGeom>
              <a:avLst/>
              <a:gdLst>
                <a:gd name="T0" fmla="*/ 11 w 11"/>
                <a:gd name="T1" fmla="*/ 1 h 3"/>
                <a:gd name="T2" fmla="*/ 10 w 11"/>
                <a:gd name="T3" fmla="*/ 0 h 3"/>
                <a:gd name="T4" fmla="*/ 1 w 11"/>
                <a:gd name="T5" fmla="*/ 0 h 3"/>
                <a:gd name="T6" fmla="*/ 0 w 11"/>
                <a:gd name="T7" fmla="*/ 1 h 3"/>
                <a:gd name="T8" fmla="*/ 0 w 11"/>
                <a:gd name="T9" fmla="*/ 1 h 3"/>
                <a:gd name="T10" fmla="*/ 1 w 11"/>
                <a:gd name="T11" fmla="*/ 3 h 3"/>
                <a:gd name="T12" fmla="*/ 10 w 11"/>
                <a:gd name="T13" fmla="*/ 3 h 3"/>
                <a:gd name="T14" fmla="*/ 11 w 11"/>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3">
                  <a:moveTo>
                    <a:pt x="11" y="1"/>
                  </a:moveTo>
                  <a:cubicBezTo>
                    <a:pt x="11" y="0"/>
                    <a:pt x="10" y="0"/>
                    <a:pt x="10" y="0"/>
                  </a:cubicBezTo>
                  <a:cubicBezTo>
                    <a:pt x="1" y="0"/>
                    <a:pt x="1" y="0"/>
                    <a:pt x="1" y="0"/>
                  </a:cubicBezTo>
                  <a:cubicBezTo>
                    <a:pt x="0" y="0"/>
                    <a:pt x="0" y="0"/>
                    <a:pt x="0" y="1"/>
                  </a:cubicBezTo>
                  <a:cubicBezTo>
                    <a:pt x="0" y="1"/>
                    <a:pt x="0" y="1"/>
                    <a:pt x="0" y="1"/>
                  </a:cubicBezTo>
                  <a:cubicBezTo>
                    <a:pt x="0" y="2"/>
                    <a:pt x="0" y="3"/>
                    <a:pt x="1" y="3"/>
                  </a:cubicBezTo>
                  <a:cubicBezTo>
                    <a:pt x="10" y="3"/>
                    <a:pt x="10" y="3"/>
                    <a:pt x="10" y="3"/>
                  </a:cubicBezTo>
                  <a:cubicBezTo>
                    <a:pt x="10" y="3"/>
                    <a:pt x="11" y="2"/>
                    <a:pt x="11" y="1"/>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îśḻíḋe"/>
            <p:cNvSpPr/>
            <p:nvPr/>
          </p:nvSpPr>
          <p:spPr bwMode="auto">
            <a:xfrm>
              <a:off x="6354763" y="2400300"/>
              <a:ext cx="204788" cy="130175"/>
            </a:xfrm>
            <a:custGeom>
              <a:avLst/>
              <a:gdLst>
                <a:gd name="T0" fmla="*/ 10 w 11"/>
                <a:gd name="T1" fmla="*/ 7 h 7"/>
                <a:gd name="T2" fmla="*/ 10 w 11"/>
                <a:gd name="T3" fmla="*/ 5 h 7"/>
                <a:gd name="T4" fmla="*/ 2 w 11"/>
                <a:gd name="T5" fmla="*/ 0 h 7"/>
                <a:gd name="T6" fmla="*/ 0 w 11"/>
                <a:gd name="T7" fmla="*/ 1 h 7"/>
                <a:gd name="T8" fmla="*/ 0 w 11"/>
                <a:gd name="T9" fmla="*/ 1 h 7"/>
                <a:gd name="T10" fmla="*/ 1 w 11"/>
                <a:gd name="T11" fmla="*/ 3 h 7"/>
                <a:gd name="T12" fmla="*/ 8 w 11"/>
                <a:gd name="T13" fmla="*/ 7 h 7"/>
                <a:gd name="T14" fmla="*/ 10 w 11"/>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10" y="7"/>
                  </a:moveTo>
                  <a:cubicBezTo>
                    <a:pt x="11" y="6"/>
                    <a:pt x="10" y="5"/>
                    <a:pt x="10" y="5"/>
                  </a:cubicBezTo>
                  <a:cubicBezTo>
                    <a:pt x="2" y="0"/>
                    <a:pt x="2" y="0"/>
                    <a:pt x="2" y="0"/>
                  </a:cubicBezTo>
                  <a:cubicBezTo>
                    <a:pt x="2" y="0"/>
                    <a:pt x="1" y="0"/>
                    <a:pt x="0" y="1"/>
                  </a:cubicBezTo>
                  <a:cubicBezTo>
                    <a:pt x="0" y="1"/>
                    <a:pt x="0" y="1"/>
                    <a:pt x="0" y="1"/>
                  </a:cubicBezTo>
                  <a:cubicBezTo>
                    <a:pt x="0" y="2"/>
                    <a:pt x="0" y="2"/>
                    <a:pt x="1" y="3"/>
                  </a:cubicBezTo>
                  <a:cubicBezTo>
                    <a:pt x="8" y="7"/>
                    <a:pt x="8" y="7"/>
                    <a:pt x="8" y="7"/>
                  </a:cubicBezTo>
                  <a:cubicBezTo>
                    <a:pt x="9" y="7"/>
                    <a:pt x="10" y="7"/>
                    <a:pt x="10" y="7"/>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 name="ïŝlîďé"/>
            <p:cNvSpPr/>
            <p:nvPr/>
          </p:nvSpPr>
          <p:spPr bwMode="auto">
            <a:xfrm>
              <a:off x="5668963" y="2827338"/>
              <a:ext cx="482600" cy="111125"/>
            </a:xfrm>
            <a:custGeom>
              <a:avLst/>
              <a:gdLst>
                <a:gd name="T0" fmla="*/ 26 w 26"/>
                <a:gd name="T1" fmla="*/ 3 h 6"/>
                <a:gd name="T2" fmla="*/ 23 w 26"/>
                <a:gd name="T3" fmla="*/ 6 h 6"/>
                <a:gd name="T4" fmla="*/ 3 w 26"/>
                <a:gd name="T5" fmla="*/ 6 h 6"/>
                <a:gd name="T6" fmla="*/ 0 w 26"/>
                <a:gd name="T7" fmla="*/ 3 h 6"/>
                <a:gd name="T8" fmla="*/ 0 w 26"/>
                <a:gd name="T9" fmla="*/ 3 h 6"/>
                <a:gd name="T10" fmla="*/ 3 w 26"/>
                <a:gd name="T11" fmla="*/ 0 h 6"/>
                <a:gd name="T12" fmla="*/ 23 w 26"/>
                <a:gd name="T13" fmla="*/ 0 h 6"/>
                <a:gd name="T14" fmla="*/ 26 w 26"/>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6">
                  <a:moveTo>
                    <a:pt x="26" y="3"/>
                  </a:moveTo>
                  <a:cubicBezTo>
                    <a:pt x="26" y="4"/>
                    <a:pt x="25" y="6"/>
                    <a:pt x="23" y="6"/>
                  </a:cubicBezTo>
                  <a:cubicBezTo>
                    <a:pt x="3" y="6"/>
                    <a:pt x="3" y="6"/>
                    <a:pt x="3" y="6"/>
                  </a:cubicBezTo>
                  <a:cubicBezTo>
                    <a:pt x="1" y="6"/>
                    <a:pt x="0" y="4"/>
                    <a:pt x="0" y="3"/>
                  </a:cubicBezTo>
                  <a:cubicBezTo>
                    <a:pt x="0" y="3"/>
                    <a:pt x="0" y="3"/>
                    <a:pt x="0" y="3"/>
                  </a:cubicBezTo>
                  <a:cubicBezTo>
                    <a:pt x="0" y="1"/>
                    <a:pt x="1" y="0"/>
                    <a:pt x="3" y="0"/>
                  </a:cubicBezTo>
                  <a:cubicBezTo>
                    <a:pt x="23" y="0"/>
                    <a:pt x="23" y="0"/>
                    <a:pt x="23" y="0"/>
                  </a:cubicBezTo>
                  <a:cubicBezTo>
                    <a:pt x="25" y="0"/>
                    <a:pt x="26" y="1"/>
                    <a:pt x="26" y="3"/>
                  </a:cubicBezTo>
                  <a:close/>
                </a:path>
              </a:pathLst>
            </a:custGeom>
            <a:solidFill>
              <a:srgbClr val="7682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 name="ïsḷíḓe"/>
            <p:cNvSpPr/>
            <p:nvPr/>
          </p:nvSpPr>
          <p:spPr bwMode="auto">
            <a:xfrm>
              <a:off x="7153275" y="4421188"/>
              <a:ext cx="1223963" cy="1222375"/>
            </a:xfrm>
            <a:prstGeom prst="ellipse">
              <a:avLst/>
            </a:pr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 name="íşľïḍè"/>
            <p:cNvSpPr/>
            <p:nvPr/>
          </p:nvSpPr>
          <p:spPr bwMode="auto">
            <a:xfrm>
              <a:off x="7245350" y="4513263"/>
              <a:ext cx="1020763" cy="1019175"/>
            </a:xfrm>
            <a:prstGeom prst="ellipse">
              <a:avLst/>
            </a:prstGeom>
            <a:solidFill>
              <a:srgbClr val="1B1B1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 name="îṧḷïďê"/>
            <p:cNvSpPr/>
            <p:nvPr/>
          </p:nvSpPr>
          <p:spPr bwMode="auto">
            <a:xfrm>
              <a:off x="7358063" y="4605338"/>
              <a:ext cx="815975" cy="835025"/>
            </a:xfrm>
            <a:prstGeom prst="ellipse">
              <a:avLst/>
            </a:pr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ïSḷîdê"/>
            <p:cNvSpPr/>
            <p:nvPr/>
          </p:nvSpPr>
          <p:spPr bwMode="auto">
            <a:xfrm>
              <a:off x="4035425" y="5105400"/>
              <a:ext cx="1298575" cy="260350"/>
            </a:xfrm>
            <a:custGeom>
              <a:avLst/>
              <a:gdLst>
                <a:gd name="T0" fmla="*/ 66 w 70"/>
                <a:gd name="T1" fmla="*/ 4 h 14"/>
                <a:gd name="T2" fmla="*/ 35 w 70"/>
                <a:gd name="T3" fmla="*/ 0 h 14"/>
                <a:gd name="T4" fmla="*/ 4 w 70"/>
                <a:gd name="T5" fmla="*/ 4 h 14"/>
                <a:gd name="T6" fmla="*/ 0 w 70"/>
                <a:gd name="T7" fmla="*/ 9 h 14"/>
                <a:gd name="T8" fmla="*/ 4 w 70"/>
                <a:gd name="T9" fmla="*/ 14 h 14"/>
                <a:gd name="T10" fmla="*/ 35 w 70"/>
                <a:gd name="T11" fmla="*/ 14 h 14"/>
                <a:gd name="T12" fmla="*/ 66 w 70"/>
                <a:gd name="T13" fmla="*/ 14 h 14"/>
                <a:gd name="T14" fmla="*/ 70 w 70"/>
                <a:gd name="T15" fmla="*/ 9 h 14"/>
                <a:gd name="T16" fmla="*/ 66 w 70"/>
                <a:gd name="T17"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4">
                  <a:moveTo>
                    <a:pt x="66" y="4"/>
                  </a:moveTo>
                  <a:cubicBezTo>
                    <a:pt x="66" y="4"/>
                    <a:pt x="41" y="5"/>
                    <a:pt x="35" y="0"/>
                  </a:cubicBezTo>
                  <a:cubicBezTo>
                    <a:pt x="30" y="5"/>
                    <a:pt x="4" y="4"/>
                    <a:pt x="4" y="4"/>
                  </a:cubicBezTo>
                  <a:cubicBezTo>
                    <a:pt x="4" y="4"/>
                    <a:pt x="0" y="5"/>
                    <a:pt x="0" y="9"/>
                  </a:cubicBezTo>
                  <a:cubicBezTo>
                    <a:pt x="1" y="14"/>
                    <a:pt x="4" y="14"/>
                    <a:pt x="4" y="14"/>
                  </a:cubicBezTo>
                  <a:cubicBezTo>
                    <a:pt x="35" y="14"/>
                    <a:pt x="35" y="14"/>
                    <a:pt x="35" y="14"/>
                  </a:cubicBezTo>
                  <a:cubicBezTo>
                    <a:pt x="66" y="14"/>
                    <a:pt x="66" y="14"/>
                    <a:pt x="66" y="14"/>
                  </a:cubicBezTo>
                  <a:cubicBezTo>
                    <a:pt x="66" y="14"/>
                    <a:pt x="70" y="14"/>
                    <a:pt x="70" y="9"/>
                  </a:cubicBezTo>
                  <a:cubicBezTo>
                    <a:pt x="70" y="5"/>
                    <a:pt x="66" y="4"/>
                    <a:pt x="66" y="4"/>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îšlîḓê"/>
            <p:cNvSpPr/>
            <p:nvPr/>
          </p:nvSpPr>
          <p:spPr bwMode="auto">
            <a:xfrm>
              <a:off x="4035425" y="5180013"/>
              <a:ext cx="1298575" cy="185738"/>
            </a:xfrm>
            <a:custGeom>
              <a:avLst/>
              <a:gdLst>
                <a:gd name="T0" fmla="*/ 66 w 70"/>
                <a:gd name="T1" fmla="*/ 0 h 10"/>
                <a:gd name="T2" fmla="*/ 64 w 70"/>
                <a:gd name="T3" fmla="*/ 0 h 10"/>
                <a:gd name="T4" fmla="*/ 67 w 70"/>
                <a:gd name="T5" fmla="*/ 4 h 10"/>
                <a:gd name="T6" fmla="*/ 64 w 70"/>
                <a:gd name="T7" fmla="*/ 7 h 10"/>
                <a:gd name="T8" fmla="*/ 35 w 70"/>
                <a:gd name="T9" fmla="*/ 7 h 10"/>
                <a:gd name="T10" fmla="*/ 7 w 70"/>
                <a:gd name="T11" fmla="*/ 7 h 10"/>
                <a:gd name="T12" fmla="*/ 3 w 70"/>
                <a:gd name="T13" fmla="*/ 4 h 10"/>
                <a:gd name="T14" fmla="*/ 6 w 70"/>
                <a:gd name="T15" fmla="*/ 0 h 10"/>
                <a:gd name="T16" fmla="*/ 4 w 70"/>
                <a:gd name="T17" fmla="*/ 0 h 10"/>
                <a:gd name="T18" fmla="*/ 0 w 70"/>
                <a:gd name="T19" fmla="*/ 5 h 10"/>
                <a:gd name="T20" fmla="*/ 4 w 70"/>
                <a:gd name="T21" fmla="*/ 10 h 10"/>
                <a:gd name="T22" fmla="*/ 35 w 70"/>
                <a:gd name="T23" fmla="*/ 10 h 10"/>
                <a:gd name="T24" fmla="*/ 66 w 70"/>
                <a:gd name="T25" fmla="*/ 10 h 10"/>
                <a:gd name="T26" fmla="*/ 70 w 70"/>
                <a:gd name="T27" fmla="*/ 5 h 10"/>
                <a:gd name="T28" fmla="*/ 66 w 70"/>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10">
                  <a:moveTo>
                    <a:pt x="66" y="0"/>
                  </a:moveTo>
                  <a:cubicBezTo>
                    <a:pt x="66" y="0"/>
                    <a:pt x="66" y="0"/>
                    <a:pt x="64" y="0"/>
                  </a:cubicBezTo>
                  <a:cubicBezTo>
                    <a:pt x="65" y="0"/>
                    <a:pt x="67" y="1"/>
                    <a:pt x="67" y="4"/>
                  </a:cubicBezTo>
                  <a:cubicBezTo>
                    <a:pt x="67" y="7"/>
                    <a:pt x="64" y="7"/>
                    <a:pt x="64" y="7"/>
                  </a:cubicBezTo>
                  <a:cubicBezTo>
                    <a:pt x="35" y="7"/>
                    <a:pt x="35" y="7"/>
                    <a:pt x="35" y="7"/>
                  </a:cubicBezTo>
                  <a:cubicBezTo>
                    <a:pt x="7" y="7"/>
                    <a:pt x="7" y="7"/>
                    <a:pt x="7" y="7"/>
                  </a:cubicBezTo>
                  <a:cubicBezTo>
                    <a:pt x="7" y="7"/>
                    <a:pt x="3" y="7"/>
                    <a:pt x="3" y="4"/>
                  </a:cubicBezTo>
                  <a:cubicBezTo>
                    <a:pt x="3" y="1"/>
                    <a:pt x="5" y="0"/>
                    <a:pt x="6" y="0"/>
                  </a:cubicBezTo>
                  <a:cubicBezTo>
                    <a:pt x="4" y="0"/>
                    <a:pt x="4" y="0"/>
                    <a:pt x="4" y="0"/>
                  </a:cubicBezTo>
                  <a:cubicBezTo>
                    <a:pt x="4" y="0"/>
                    <a:pt x="0" y="1"/>
                    <a:pt x="0" y="5"/>
                  </a:cubicBezTo>
                  <a:cubicBezTo>
                    <a:pt x="1" y="10"/>
                    <a:pt x="4" y="10"/>
                    <a:pt x="4" y="10"/>
                  </a:cubicBezTo>
                  <a:cubicBezTo>
                    <a:pt x="35" y="10"/>
                    <a:pt x="35" y="10"/>
                    <a:pt x="35" y="10"/>
                  </a:cubicBezTo>
                  <a:cubicBezTo>
                    <a:pt x="66" y="10"/>
                    <a:pt x="66" y="10"/>
                    <a:pt x="66" y="10"/>
                  </a:cubicBezTo>
                  <a:cubicBezTo>
                    <a:pt x="66" y="10"/>
                    <a:pt x="70" y="10"/>
                    <a:pt x="70" y="5"/>
                  </a:cubicBezTo>
                  <a:cubicBezTo>
                    <a:pt x="70" y="1"/>
                    <a:pt x="66" y="0"/>
                    <a:pt x="66" y="0"/>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išliḍê"/>
            <p:cNvSpPr/>
            <p:nvPr/>
          </p:nvSpPr>
          <p:spPr bwMode="auto">
            <a:xfrm>
              <a:off x="4537075" y="3290888"/>
              <a:ext cx="296863" cy="166688"/>
            </a:xfrm>
            <a:custGeom>
              <a:avLst/>
              <a:gdLst>
                <a:gd name="T0" fmla="*/ 16 w 16"/>
                <a:gd name="T1" fmla="*/ 5 h 9"/>
                <a:gd name="T2" fmla="*/ 12 w 16"/>
                <a:gd name="T3" fmla="*/ 9 h 9"/>
                <a:gd name="T4" fmla="*/ 4 w 16"/>
                <a:gd name="T5" fmla="*/ 9 h 9"/>
                <a:gd name="T6" fmla="*/ 0 w 16"/>
                <a:gd name="T7" fmla="*/ 5 h 9"/>
                <a:gd name="T8" fmla="*/ 0 w 16"/>
                <a:gd name="T9" fmla="*/ 5 h 9"/>
                <a:gd name="T10" fmla="*/ 4 w 16"/>
                <a:gd name="T11" fmla="*/ 0 h 9"/>
                <a:gd name="T12" fmla="*/ 12 w 16"/>
                <a:gd name="T13" fmla="*/ 0 h 9"/>
                <a:gd name="T14" fmla="*/ 16 w 16"/>
                <a:gd name="T15" fmla="*/ 5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9">
                  <a:moveTo>
                    <a:pt x="16" y="5"/>
                  </a:moveTo>
                  <a:cubicBezTo>
                    <a:pt x="16" y="7"/>
                    <a:pt x="14" y="9"/>
                    <a:pt x="12" y="9"/>
                  </a:cubicBezTo>
                  <a:cubicBezTo>
                    <a:pt x="4" y="9"/>
                    <a:pt x="4" y="9"/>
                    <a:pt x="4" y="9"/>
                  </a:cubicBezTo>
                  <a:cubicBezTo>
                    <a:pt x="2" y="9"/>
                    <a:pt x="0" y="7"/>
                    <a:pt x="0" y="5"/>
                  </a:cubicBezTo>
                  <a:cubicBezTo>
                    <a:pt x="0" y="5"/>
                    <a:pt x="0" y="5"/>
                    <a:pt x="0" y="5"/>
                  </a:cubicBezTo>
                  <a:cubicBezTo>
                    <a:pt x="0" y="2"/>
                    <a:pt x="2" y="0"/>
                    <a:pt x="4" y="0"/>
                  </a:cubicBezTo>
                  <a:cubicBezTo>
                    <a:pt x="12" y="0"/>
                    <a:pt x="12" y="0"/>
                    <a:pt x="12" y="0"/>
                  </a:cubicBezTo>
                  <a:cubicBezTo>
                    <a:pt x="14" y="0"/>
                    <a:pt x="16" y="2"/>
                    <a:pt x="16" y="5"/>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 name="íŝḷîḓé"/>
            <p:cNvSpPr/>
            <p:nvPr/>
          </p:nvSpPr>
          <p:spPr bwMode="auto">
            <a:xfrm>
              <a:off x="3794125" y="3438525"/>
              <a:ext cx="1781175" cy="1760538"/>
            </a:xfrm>
            <a:custGeom>
              <a:avLst/>
              <a:gdLst>
                <a:gd name="T0" fmla="*/ 48 w 96"/>
                <a:gd name="T1" fmla="*/ 0 h 95"/>
                <a:gd name="T2" fmla="*/ 0 w 96"/>
                <a:gd name="T3" fmla="*/ 47 h 95"/>
                <a:gd name="T4" fmla="*/ 48 w 96"/>
                <a:gd name="T5" fmla="*/ 95 h 95"/>
                <a:gd name="T6" fmla="*/ 96 w 96"/>
                <a:gd name="T7" fmla="*/ 47 h 95"/>
                <a:gd name="T8" fmla="*/ 48 w 96"/>
                <a:gd name="T9" fmla="*/ 0 h 95"/>
                <a:gd name="T10" fmla="*/ 48 w 96"/>
                <a:gd name="T11" fmla="*/ 85 h 95"/>
                <a:gd name="T12" fmla="*/ 10 w 96"/>
                <a:gd name="T13" fmla="*/ 47 h 95"/>
                <a:gd name="T14" fmla="*/ 48 w 96"/>
                <a:gd name="T15" fmla="*/ 9 h 95"/>
                <a:gd name="T16" fmla="*/ 86 w 96"/>
                <a:gd name="T17" fmla="*/ 47 h 95"/>
                <a:gd name="T18" fmla="*/ 48 w 96"/>
                <a:gd name="T19" fmla="*/ 8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5">
                  <a:moveTo>
                    <a:pt x="48" y="0"/>
                  </a:moveTo>
                  <a:cubicBezTo>
                    <a:pt x="22" y="0"/>
                    <a:pt x="0" y="21"/>
                    <a:pt x="0" y="47"/>
                  </a:cubicBezTo>
                  <a:cubicBezTo>
                    <a:pt x="0" y="74"/>
                    <a:pt x="22" y="95"/>
                    <a:pt x="48" y="95"/>
                  </a:cubicBezTo>
                  <a:cubicBezTo>
                    <a:pt x="74" y="95"/>
                    <a:pt x="96" y="74"/>
                    <a:pt x="96" y="47"/>
                  </a:cubicBezTo>
                  <a:cubicBezTo>
                    <a:pt x="96" y="21"/>
                    <a:pt x="74" y="0"/>
                    <a:pt x="48" y="0"/>
                  </a:cubicBezTo>
                  <a:close/>
                  <a:moveTo>
                    <a:pt x="48" y="85"/>
                  </a:moveTo>
                  <a:cubicBezTo>
                    <a:pt x="27" y="85"/>
                    <a:pt x="10" y="68"/>
                    <a:pt x="10" y="47"/>
                  </a:cubicBezTo>
                  <a:cubicBezTo>
                    <a:pt x="10" y="26"/>
                    <a:pt x="27" y="9"/>
                    <a:pt x="48" y="9"/>
                  </a:cubicBezTo>
                  <a:cubicBezTo>
                    <a:pt x="69" y="9"/>
                    <a:pt x="86" y="26"/>
                    <a:pt x="86" y="47"/>
                  </a:cubicBezTo>
                  <a:cubicBezTo>
                    <a:pt x="86" y="68"/>
                    <a:pt x="69" y="85"/>
                    <a:pt x="48" y="85"/>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 name="íSḷíḓè"/>
            <p:cNvSpPr/>
            <p:nvPr/>
          </p:nvSpPr>
          <p:spPr bwMode="auto">
            <a:xfrm>
              <a:off x="3979863" y="3605213"/>
              <a:ext cx="1411288" cy="1408113"/>
            </a:xfrm>
            <a:prstGeom prst="ellipse">
              <a:avLst/>
            </a:prstGeom>
            <a:solidFill>
              <a:srgbClr val="E3FD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i$ľíḑé"/>
            <p:cNvSpPr/>
            <p:nvPr/>
          </p:nvSpPr>
          <p:spPr bwMode="auto">
            <a:xfrm>
              <a:off x="4017963" y="3605213"/>
              <a:ext cx="1335088" cy="13335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 name="íšḻíḋé"/>
            <p:cNvSpPr/>
            <p:nvPr/>
          </p:nvSpPr>
          <p:spPr bwMode="auto">
            <a:xfrm>
              <a:off x="4684713" y="3975100"/>
              <a:ext cx="446088" cy="463550"/>
            </a:xfrm>
            <a:custGeom>
              <a:avLst/>
              <a:gdLst>
                <a:gd name="T0" fmla="*/ 13 w 24"/>
                <a:gd name="T1" fmla="*/ 13 h 25"/>
                <a:gd name="T2" fmla="*/ 1 w 24"/>
                <a:gd name="T3" fmla="*/ 24 h 25"/>
                <a:gd name="T4" fmla="*/ 11 w 24"/>
                <a:gd name="T5" fmla="*/ 11 h 25"/>
                <a:gd name="T6" fmla="*/ 23 w 24"/>
                <a:gd name="T7" fmla="*/ 1 h 25"/>
                <a:gd name="T8" fmla="*/ 13 w 24"/>
                <a:gd name="T9" fmla="*/ 13 h 25"/>
              </a:gdLst>
              <a:ahLst/>
              <a:cxnLst>
                <a:cxn ang="0">
                  <a:pos x="T0" y="T1"/>
                </a:cxn>
                <a:cxn ang="0">
                  <a:pos x="T2" y="T3"/>
                </a:cxn>
                <a:cxn ang="0">
                  <a:pos x="T4" y="T5"/>
                </a:cxn>
                <a:cxn ang="0">
                  <a:pos x="T6" y="T7"/>
                </a:cxn>
                <a:cxn ang="0">
                  <a:pos x="T8" y="T9"/>
                </a:cxn>
              </a:cxnLst>
              <a:rect l="0" t="0" r="r" b="b"/>
              <a:pathLst>
                <a:path w="24" h="25">
                  <a:moveTo>
                    <a:pt x="13" y="13"/>
                  </a:moveTo>
                  <a:cubicBezTo>
                    <a:pt x="7" y="20"/>
                    <a:pt x="1" y="25"/>
                    <a:pt x="1" y="24"/>
                  </a:cubicBezTo>
                  <a:cubicBezTo>
                    <a:pt x="0" y="23"/>
                    <a:pt x="5" y="18"/>
                    <a:pt x="11" y="11"/>
                  </a:cubicBezTo>
                  <a:cubicBezTo>
                    <a:pt x="17" y="5"/>
                    <a:pt x="22" y="0"/>
                    <a:pt x="23" y="1"/>
                  </a:cubicBezTo>
                  <a:cubicBezTo>
                    <a:pt x="24" y="1"/>
                    <a:pt x="19" y="7"/>
                    <a:pt x="13" y="13"/>
                  </a:cubicBezTo>
                  <a:close/>
                </a:path>
              </a:pathLst>
            </a:custGeom>
            <a:solidFill>
              <a:srgbClr val="7682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 name="isḻiďe"/>
            <p:cNvSpPr/>
            <p:nvPr/>
          </p:nvSpPr>
          <p:spPr bwMode="auto">
            <a:xfrm>
              <a:off x="4259263" y="3994150"/>
              <a:ext cx="444500" cy="444500"/>
            </a:xfrm>
            <a:custGeom>
              <a:avLst/>
              <a:gdLst>
                <a:gd name="T0" fmla="*/ 13 w 24"/>
                <a:gd name="T1" fmla="*/ 11 h 24"/>
                <a:gd name="T2" fmla="*/ 24 w 24"/>
                <a:gd name="T3" fmla="*/ 23 h 24"/>
                <a:gd name="T4" fmla="*/ 11 w 24"/>
                <a:gd name="T5" fmla="*/ 13 h 24"/>
                <a:gd name="T6" fmla="*/ 0 w 24"/>
                <a:gd name="T7" fmla="*/ 1 h 24"/>
                <a:gd name="T8" fmla="*/ 13 w 24"/>
                <a:gd name="T9" fmla="*/ 11 h 24"/>
              </a:gdLst>
              <a:ahLst/>
              <a:cxnLst>
                <a:cxn ang="0">
                  <a:pos x="T0" y="T1"/>
                </a:cxn>
                <a:cxn ang="0">
                  <a:pos x="T2" y="T3"/>
                </a:cxn>
                <a:cxn ang="0">
                  <a:pos x="T4" y="T5"/>
                </a:cxn>
                <a:cxn ang="0">
                  <a:pos x="T6" y="T7"/>
                </a:cxn>
                <a:cxn ang="0">
                  <a:pos x="T8" y="T9"/>
                </a:cxn>
              </a:cxnLst>
              <a:rect l="0" t="0" r="r" b="b"/>
              <a:pathLst>
                <a:path w="24" h="24">
                  <a:moveTo>
                    <a:pt x="13" y="11"/>
                  </a:moveTo>
                  <a:cubicBezTo>
                    <a:pt x="20" y="17"/>
                    <a:pt x="24" y="22"/>
                    <a:pt x="24" y="23"/>
                  </a:cubicBezTo>
                  <a:cubicBezTo>
                    <a:pt x="23" y="24"/>
                    <a:pt x="17" y="19"/>
                    <a:pt x="11" y="13"/>
                  </a:cubicBezTo>
                  <a:cubicBezTo>
                    <a:pt x="4" y="7"/>
                    <a:pt x="0" y="1"/>
                    <a:pt x="0" y="1"/>
                  </a:cubicBezTo>
                  <a:cubicBezTo>
                    <a:pt x="1" y="0"/>
                    <a:pt x="7" y="5"/>
                    <a:pt x="13" y="11"/>
                  </a:cubicBezTo>
                  <a:close/>
                </a:path>
              </a:pathLst>
            </a:custGeom>
            <a:solidFill>
              <a:srgbClr val="7682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 name="îŝ1îde"/>
            <p:cNvSpPr/>
            <p:nvPr/>
          </p:nvSpPr>
          <p:spPr bwMode="auto">
            <a:xfrm>
              <a:off x="4667250" y="4883150"/>
              <a:ext cx="36513" cy="222250"/>
            </a:xfrm>
            <a:prstGeom prst="ellipse">
              <a:avLst/>
            </a:prstGeom>
            <a:solidFill>
              <a:srgbClr val="7682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 name="îṡlíḋê"/>
            <p:cNvSpPr/>
            <p:nvPr/>
          </p:nvSpPr>
          <p:spPr bwMode="auto">
            <a:xfrm>
              <a:off x="4667250" y="3530600"/>
              <a:ext cx="36513" cy="222250"/>
            </a:xfrm>
            <a:prstGeom prst="ellipse">
              <a:avLst/>
            </a:prstGeom>
            <a:solidFill>
              <a:srgbClr val="7682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 name="i$lïḍé"/>
            <p:cNvSpPr/>
            <p:nvPr/>
          </p:nvSpPr>
          <p:spPr bwMode="auto">
            <a:xfrm>
              <a:off x="5241925" y="4291013"/>
              <a:ext cx="222250" cy="55563"/>
            </a:xfrm>
            <a:prstGeom prst="ellipse">
              <a:avLst/>
            </a:prstGeom>
            <a:solidFill>
              <a:srgbClr val="7682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íŝľîḓé"/>
            <p:cNvSpPr/>
            <p:nvPr/>
          </p:nvSpPr>
          <p:spPr bwMode="auto">
            <a:xfrm>
              <a:off x="3905250" y="4291013"/>
              <a:ext cx="223838" cy="55563"/>
            </a:xfrm>
            <a:prstGeom prst="ellipse">
              <a:avLst/>
            </a:prstGeom>
            <a:solidFill>
              <a:srgbClr val="7682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işľiḍé"/>
            <p:cNvSpPr/>
            <p:nvPr/>
          </p:nvSpPr>
          <p:spPr bwMode="auto">
            <a:xfrm>
              <a:off x="5130800" y="4754563"/>
              <a:ext cx="130175" cy="147638"/>
            </a:xfrm>
            <a:custGeom>
              <a:avLst/>
              <a:gdLst>
                <a:gd name="T0" fmla="*/ 4 w 7"/>
                <a:gd name="T1" fmla="*/ 3 h 8"/>
                <a:gd name="T2" fmla="*/ 7 w 7"/>
                <a:gd name="T3" fmla="*/ 7 h 8"/>
                <a:gd name="T4" fmla="*/ 3 w 7"/>
                <a:gd name="T5" fmla="*/ 5 h 8"/>
                <a:gd name="T6" fmla="*/ 0 w 7"/>
                <a:gd name="T7" fmla="*/ 1 h 8"/>
                <a:gd name="T8" fmla="*/ 4 w 7"/>
                <a:gd name="T9" fmla="*/ 3 h 8"/>
              </a:gdLst>
              <a:ahLst/>
              <a:cxnLst>
                <a:cxn ang="0">
                  <a:pos x="T0" y="T1"/>
                </a:cxn>
                <a:cxn ang="0">
                  <a:pos x="T2" y="T3"/>
                </a:cxn>
                <a:cxn ang="0">
                  <a:pos x="T4" y="T5"/>
                </a:cxn>
                <a:cxn ang="0">
                  <a:pos x="T6" y="T7"/>
                </a:cxn>
                <a:cxn ang="0">
                  <a:pos x="T8" y="T9"/>
                </a:cxn>
              </a:cxnLst>
              <a:rect l="0" t="0" r="r" b="b"/>
              <a:pathLst>
                <a:path w="7" h="8">
                  <a:moveTo>
                    <a:pt x="4" y="3"/>
                  </a:moveTo>
                  <a:cubicBezTo>
                    <a:pt x="6" y="5"/>
                    <a:pt x="7" y="7"/>
                    <a:pt x="7" y="7"/>
                  </a:cubicBezTo>
                  <a:cubicBezTo>
                    <a:pt x="6" y="8"/>
                    <a:pt x="5" y="6"/>
                    <a:pt x="3" y="5"/>
                  </a:cubicBezTo>
                  <a:cubicBezTo>
                    <a:pt x="1" y="3"/>
                    <a:pt x="0" y="1"/>
                    <a:pt x="0" y="1"/>
                  </a:cubicBezTo>
                  <a:cubicBezTo>
                    <a:pt x="1" y="0"/>
                    <a:pt x="2" y="1"/>
                    <a:pt x="4" y="3"/>
                  </a:cubicBezTo>
                  <a:close/>
                </a:path>
              </a:pathLst>
            </a:custGeom>
            <a:solidFill>
              <a:srgbClr val="7682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 name="îś1îḓê"/>
            <p:cNvSpPr/>
            <p:nvPr/>
          </p:nvSpPr>
          <p:spPr bwMode="auto">
            <a:xfrm>
              <a:off x="4110038" y="3735388"/>
              <a:ext cx="130175" cy="147638"/>
            </a:xfrm>
            <a:custGeom>
              <a:avLst/>
              <a:gdLst>
                <a:gd name="T0" fmla="*/ 4 w 7"/>
                <a:gd name="T1" fmla="*/ 3 h 8"/>
                <a:gd name="T2" fmla="*/ 0 w 7"/>
                <a:gd name="T3" fmla="*/ 1 h 8"/>
                <a:gd name="T4" fmla="*/ 3 w 7"/>
                <a:gd name="T5" fmla="*/ 5 h 8"/>
                <a:gd name="T6" fmla="*/ 7 w 7"/>
                <a:gd name="T7" fmla="*/ 7 h 8"/>
                <a:gd name="T8" fmla="*/ 4 w 7"/>
                <a:gd name="T9" fmla="*/ 3 h 8"/>
              </a:gdLst>
              <a:ahLst/>
              <a:cxnLst>
                <a:cxn ang="0">
                  <a:pos x="T0" y="T1"/>
                </a:cxn>
                <a:cxn ang="0">
                  <a:pos x="T2" y="T3"/>
                </a:cxn>
                <a:cxn ang="0">
                  <a:pos x="T4" y="T5"/>
                </a:cxn>
                <a:cxn ang="0">
                  <a:pos x="T6" y="T7"/>
                </a:cxn>
                <a:cxn ang="0">
                  <a:pos x="T8" y="T9"/>
                </a:cxn>
              </a:cxnLst>
              <a:rect l="0" t="0" r="r" b="b"/>
              <a:pathLst>
                <a:path w="7" h="8">
                  <a:moveTo>
                    <a:pt x="4" y="3"/>
                  </a:moveTo>
                  <a:cubicBezTo>
                    <a:pt x="2" y="2"/>
                    <a:pt x="1" y="0"/>
                    <a:pt x="0" y="1"/>
                  </a:cubicBezTo>
                  <a:cubicBezTo>
                    <a:pt x="0" y="1"/>
                    <a:pt x="1" y="3"/>
                    <a:pt x="3" y="5"/>
                  </a:cubicBezTo>
                  <a:cubicBezTo>
                    <a:pt x="5" y="7"/>
                    <a:pt x="7" y="8"/>
                    <a:pt x="7" y="7"/>
                  </a:cubicBezTo>
                  <a:cubicBezTo>
                    <a:pt x="7" y="7"/>
                    <a:pt x="6" y="5"/>
                    <a:pt x="4" y="3"/>
                  </a:cubicBezTo>
                  <a:close/>
                </a:path>
              </a:pathLst>
            </a:custGeom>
            <a:solidFill>
              <a:srgbClr val="7682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 name="íṣ1íďe"/>
            <p:cNvSpPr/>
            <p:nvPr/>
          </p:nvSpPr>
          <p:spPr bwMode="auto">
            <a:xfrm>
              <a:off x="5130800" y="3735388"/>
              <a:ext cx="130175" cy="147638"/>
            </a:xfrm>
            <a:custGeom>
              <a:avLst/>
              <a:gdLst>
                <a:gd name="T0" fmla="*/ 3 w 7"/>
                <a:gd name="T1" fmla="*/ 3 h 8"/>
                <a:gd name="T2" fmla="*/ 7 w 7"/>
                <a:gd name="T3" fmla="*/ 1 h 8"/>
                <a:gd name="T4" fmla="*/ 4 w 7"/>
                <a:gd name="T5" fmla="*/ 5 h 8"/>
                <a:gd name="T6" fmla="*/ 0 w 7"/>
                <a:gd name="T7" fmla="*/ 7 h 8"/>
                <a:gd name="T8" fmla="*/ 3 w 7"/>
                <a:gd name="T9" fmla="*/ 3 h 8"/>
              </a:gdLst>
              <a:ahLst/>
              <a:cxnLst>
                <a:cxn ang="0">
                  <a:pos x="T0" y="T1"/>
                </a:cxn>
                <a:cxn ang="0">
                  <a:pos x="T2" y="T3"/>
                </a:cxn>
                <a:cxn ang="0">
                  <a:pos x="T4" y="T5"/>
                </a:cxn>
                <a:cxn ang="0">
                  <a:pos x="T6" y="T7"/>
                </a:cxn>
                <a:cxn ang="0">
                  <a:pos x="T8" y="T9"/>
                </a:cxn>
              </a:cxnLst>
              <a:rect l="0" t="0" r="r" b="b"/>
              <a:pathLst>
                <a:path w="7" h="8">
                  <a:moveTo>
                    <a:pt x="3" y="3"/>
                  </a:moveTo>
                  <a:cubicBezTo>
                    <a:pt x="5" y="2"/>
                    <a:pt x="6" y="0"/>
                    <a:pt x="7" y="1"/>
                  </a:cubicBezTo>
                  <a:cubicBezTo>
                    <a:pt x="7" y="1"/>
                    <a:pt x="6" y="3"/>
                    <a:pt x="4" y="5"/>
                  </a:cubicBezTo>
                  <a:cubicBezTo>
                    <a:pt x="2" y="7"/>
                    <a:pt x="1" y="8"/>
                    <a:pt x="0" y="7"/>
                  </a:cubicBezTo>
                  <a:cubicBezTo>
                    <a:pt x="0" y="7"/>
                    <a:pt x="1" y="5"/>
                    <a:pt x="3" y="3"/>
                  </a:cubicBezTo>
                  <a:close/>
                </a:path>
              </a:pathLst>
            </a:custGeom>
            <a:solidFill>
              <a:srgbClr val="7682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íşļïḋe"/>
            <p:cNvSpPr/>
            <p:nvPr/>
          </p:nvSpPr>
          <p:spPr bwMode="auto">
            <a:xfrm>
              <a:off x="4110038" y="4754563"/>
              <a:ext cx="130175" cy="147638"/>
            </a:xfrm>
            <a:custGeom>
              <a:avLst/>
              <a:gdLst>
                <a:gd name="T0" fmla="*/ 3 w 7"/>
                <a:gd name="T1" fmla="*/ 3 h 8"/>
                <a:gd name="T2" fmla="*/ 0 w 7"/>
                <a:gd name="T3" fmla="*/ 7 h 8"/>
                <a:gd name="T4" fmla="*/ 4 w 7"/>
                <a:gd name="T5" fmla="*/ 5 h 8"/>
                <a:gd name="T6" fmla="*/ 7 w 7"/>
                <a:gd name="T7" fmla="*/ 1 h 8"/>
                <a:gd name="T8" fmla="*/ 3 w 7"/>
                <a:gd name="T9" fmla="*/ 3 h 8"/>
              </a:gdLst>
              <a:ahLst/>
              <a:cxnLst>
                <a:cxn ang="0">
                  <a:pos x="T0" y="T1"/>
                </a:cxn>
                <a:cxn ang="0">
                  <a:pos x="T2" y="T3"/>
                </a:cxn>
                <a:cxn ang="0">
                  <a:pos x="T4" y="T5"/>
                </a:cxn>
                <a:cxn ang="0">
                  <a:pos x="T6" y="T7"/>
                </a:cxn>
                <a:cxn ang="0">
                  <a:pos x="T8" y="T9"/>
                </a:cxn>
              </a:cxnLst>
              <a:rect l="0" t="0" r="r" b="b"/>
              <a:pathLst>
                <a:path w="7" h="8">
                  <a:moveTo>
                    <a:pt x="3" y="3"/>
                  </a:moveTo>
                  <a:cubicBezTo>
                    <a:pt x="1" y="5"/>
                    <a:pt x="0" y="7"/>
                    <a:pt x="0" y="7"/>
                  </a:cubicBezTo>
                  <a:cubicBezTo>
                    <a:pt x="1" y="8"/>
                    <a:pt x="2" y="6"/>
                    <a:pt x="4" y="5"/>
                  </a:cubicBezTo>
                  <a:cubicBezTo>
                    <a:pt x="6" y="3"/>
                    <a:pt x="7" y="1"/>
                    <a:pt x="7" y="1"/>
                  </a:cubicBezTo>
                  <a:cubicBezTo>
                    <a:pt x="7" y="0"/>
                    <a:pt x="5" y="1"/>
                    <a:pt x="3" y="3"/>
                  </a:cubicBezTo>
                  <a:close/>
                </a:path>
              </a:pathLst>
            </a:custGeom>
            <a:solidFill>
              <a:srgbClr val="7682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ustDataLst>
      <p:tags r:id="rId1"/>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62940" y="1005840"/>
            <a:ext cx="6321425" cy="337185"/>
          </a:xfrm>
          <a:prstGeom prst="rect">
            <a:avLst/>
          </a:prstGeom>
          <a:noFill/>
        </p:spPr>
        <p:txBody>
          <a:bodyPr wrap="square" rtlCol="0" anchor="t">
            <a:spAutoFit/>
          </a:bodyPr>
          <a:lstStyle/>
          <a:p>
            <a:r>
              <a:rPr lang="zh-CN" altLang="en-US" sz="1600">
                <a:latin typeface="微软雅黑" panose="020B0503020204020204" charset="-122"/>
                <a:ea typeface="微软雅黑" panose="020B0503020204020204" charset="-122"/>
                <a:cs typeface="微软雅黑" panose="020B0503020204020204" charset="-122"/>
              </a:rPr>
              <a:t>《危险化学品安全管理条例》、《剧毒化学品目录》</a:t>
            </a:r>
          </a:p>
        </p:txBody>
      </p:sp>
      <p:sp>
        <p:nvSpPr>
          <p:cNvPr id="5" name="文本框 4"/>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—化学品的存储要求</a:t>
            </a:r>
          </a:p>
        </p:txBody>
      </p:sp>
      <p:grpSp>
        <p:nvGrpSpPr>
          <p:cNvPr id="9" name="组合 8"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43815" y="1831340"/>
            <a:ext cx="3150235" cy="2866390"/>
            <a:chOff x="3219450" y="812799"/>
            <a:chExt cx="5753100" cy="5232402"/>
          </a:xfrm>
        </p:grpSpPr>
        <p:sp>
          <p:nvSpPr>
            <p:cNvPr id="10" name="íS1íḍê"/>
            <p:cNvSpPr/>
            <p:nvPr/>
          </p:nvSpPr>
          <p:spPr bwMode="auto">
            <a:xfrm>
              <a:off x="3530600" y="5133975"/>
              <a:ext cx="4800600" cy="225426"/>
            </a:xfrm>
            <a:prstGeom prst="ellipse">
              <a:avLst/>
            </a:prstGeom>
            <a:solidFill>
              <a:schemeClr val="bg1">
                <a:lumMod val="50000"/>
              </a:schemeClr>
            </a:solidFill>
            <a:ln>
              <a:noFill/>
            </a:ln>
          </p:spPr>
          <p:txBody>
            <a:bodyPr anchor="ctr"/>
            <a:lstStyle/>
            <a:p>
              <a:pPr algn="ctr"/>
              <a:endParaRPr/>
            </a:p>
          </p:txBody>
        </p:sp>
        <p:sp>
          <p:nvSpPr>
            <p:cNvPr id="11" name="íṥļidé"/>
            <p:cNvSpPr/>
            <p:nvPr/>
          </p:nvSpPr>
          <p:spPr bwMode="auto">
            <a:xfrm>
              <a:off x="7150100" y="3784599"/>
              <a:ext cx="1822450" cy="1546226"/>
            </a:xfrm>
            <a:custGeom>
              <a:avLst/>
              <a:gdLst>
                <a:gd name="T0" fmla="*/ 231 w 276"/>
                <a:gd name="T1" fmla="*/ 144 h 234"/>
                <a:gd name="T2" fmla="*/ 227 w 276"/>
                <a:gd name="T3" fmla="*/ 142 h 234"/>
                <a:gd name="T4" fmla="*/ 216 w 276"/>
                <a:gd name="T5" fmla="*/ 143 h 234"/>
                <a:gd name="T6" fmla="*/ 190 w 276"/>
                <a:gd name="T7" fmla="*/ 153 h 234"/>
                <a:gd name="T8" fmla="*/ 185 w 276"/>
                <a:gd name="T9" fmla="*/ 154 h 234"/>
                <a:gd name="T10" fmla="*/ 214 w 276"/>
                <a:gd name="T11" fmla="*/ 87 h 234"/>
                <a:gd name="T12" fmla="*/ 249 w 276"/>
                <a:gd name="T13" fmla="*/ 22 h 234"/>
                <a:gd name="T14" fmla="*/ 239 w 276"/>
                <a:gd name="T15" fmla="*/ 0 h 234"/>
                <a:gd name="T16" fmla="*/ 231 w 276"/>
                <a:gd name="T17" fmla="*/ 2 h 234"/>
                <a:gd name="T18" fmla="*/ 144 w 276"/>
                <a:gd name="T19" fmla="*/ 90 h 234"/>
                <a:gd name="T20" fmla="*/ 135 w 276"/>
                <a:gd name="T21" fmla="*/ 97 h 234"/>
                <a:gd name="T22" fmla="*/ 116 w 276"/>
                <a:gd name="T23" fmla="*/ 83 h 234"/>
                <a:gd name="T24" fmla="*/ 116 w 276"/>
                <a:gd name="T25" fmla="*/ 57 h 234"/>
                <a:gd name="T26" fmla="*/ 106 w 276"/>
                <a:gd name="T27" fmla="*/ 34 h 234"/>
                <a:gd name="T28" fmla="*/ 74 w 276"/>
                <a:gd name="T29" fmla="*/ 45 h 234"/>
                <a:gd name="T30" fmla="*/ 54 w 276"/>
                <a:gd name="T31" fmla="*/ 143 h 234"/>
                <a:gd name="T32" fmla="*/ 58 w 276"/>
                <a:gd name="T33" fmla="*/ 143 h 234"/>
                <a:gd name="T34" fmla="*/ 77 w 276"/>
                <a:gd name="T35" fmla="*/ 167 h 234"/>
                <a:gd name="T36" fmla="*/ 68 w 276"/>
                <a:gd name="T37" fmla="*/ 182 h 234"/>
                <a:gd name="T38" fmla="*/ 60 w 276"/>
                <a:gd name="T39" fmla="*/ 213 h 234"/>
                <a:gd name="T40" fmla="*/ 96 w 276"/>
                <a:gd name="T41" fmla="*/ 218 h 234"/>
                <a:gd name="T42" fmla="*/ 108 w 276"/>
                <a:gd name="T43" fmla="*/ 218 h 234"/>
                <a:gd name="T44" fmla="*/ 213 w 276"/>
                <a:gd name="T45" fmla="*/ 222 h 234"/>
                <a:gd name="T46" fmla="*/ 272 w 276"/>
                <a:gd name="T47" fmla="*/ 209 h 234"/>
                <a:gd name="T48" fmla="*/ 265 w 276"/>
                <a:gd name="T49" fmla="*/ 199 h 234"/>
                <a:gd name="T50" fmla="*/ 220 w 276"/>
                <a:gd name="T51" fmla="*/ 189 h 234"/>
                <a:gd name="T52" fmla="*/ 214 w 276"/>
                <a:gd name="T53" fmla="*/ 185 h 234"/>
                <a:gd name="T54" fmla="*/ 222 w 276"/>
                <a:gd name="T55" fmla="*/ 173 h 234"/>
                <a:gd name="T56" fmla="*/ 234 w 276"/>
                <a:gd name="T57" fmla="*/ 154 h 234"/>
                <a:gd name="T58" fmla="*/ 231 w 276"/>
                <a:gd name="T59" fmla="*/ 14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6" h="234">
                  <a:moveTo>
                    <a:pt x="231" y="144"/>
                  </a:moveTo>
                  <a:cubicBezTo>
                    <a:pt x="230" y="143"/>
                    <a:pt x="229" y="142"/>
                    <a:pt x="227" y="142"/>
                  </a:cubicBezTo>
                  <a:cubicBezTo>
                    <a:pt x="223" y="140"/>
                    <a:pt x="220" y="142"/>
                    <a:pt x="216" y="143"/>
                  </a:cubicBezTo>
                  <a:cubicBezTo>
                    <a:pt x="208" y="147"/>
                    <a:pt x="199" y="150"/>
                    <a:pt x="190" y="153"/>
                  </a:cubicBezTo>
                  <a:cubicBezTo>
                    <a:pt x="188" y="154"/>
                    <a:pt x="186" y="155"/>
                    <a:pt x="185" y="154"/>
                  </a:cubicBezTo>
                  <a:cubicBezTo>
                    <a:pt x="169" y="144"/>
                    <a:pt x="208" y="95"/>
                    <a:pt x="214" y="87"/>
                  </a:cubicBezTo>
                  <a:cubicBezTo>
                    <a:pt x="229" y="67"/>
                    <a:pt x="245" y="47"/>
                    <a:pt x="249" y="22"/>
                  </a:cubicBezTo>
                  <a:cubicBezTo>
                    <a:pt x="250" y="13"/>
                    <a:pt x="248" y="1"/>
                    <a:pt x="239" y="0"/>
                  </a:cubicBezTo>
                  <a:cubicBezTo>
                    <a:pt x="236" y="0"/>
                    <a:pt x="234" y="1"/>
                    <a:pt x="231" y="2"/>
                  </a:cubicBezTo>
                  <a:cubicBezTo>
                    <a:pt x="192" y="16"/>
                    <a:pt x="173" y="60"/>
                    <a:pt x="144" y="90"/>
                  </a:cubicBezTo>
                  <a:cubicBezTo>
                    <a:pt x="142" y="93"/>
                    <a:pt x="139" y="96"/>
                    <a:pt x="135" y="97"/>
                  </a:cubicBezTo>
                  <a:cubicBezTo>
                    <a:pt x="126" y="100"/>
                    <a:pt x="118" y="92"/>
                    <a:pt x="116" y="83"/>
                  </a:cubicBezTo>
                  <a:cubicBezTo>
                    <a:pt x="114" y="75"/>
                    <a:pt x="116" y="66"/>
                    <a:pt x="116" y="57"/>
                  </a:cubicBezTo>
                  <a:cubicBezTo>
                    <a:pt x="116" y="48"/>
                    <a:pt x="114" y="39"/>
                    <a:pt x="106" y="34"/>
                  </a:cubicBezTo>
                  <a:cubicBezTo>
                    <a:pt x="96" y="28"/>
                    <a:pt x="82" y="36"/>
                    <a:pt x="74" y="45"/>
                  </a:cubicBezTo>
                  <a:cubicBezTo>
                    <a:pt x="59" y="60"/>
                    <a:pt x="0" y="143"/>
                    <a:pt x="54" y="143"/>
                  </a:cubicBezTo>
                  <a:cubicBezTo>
                    <a:pt x="56" y="143"/>
                    <a:pt x="57" y="143"/>
                    <a:pt x="58" y="143"/>
                  </a:cubicBezTo>
                  <a:cubicBezTo>
                    <a:pt x="61" y="153"/>
                    <a:pt x="68" y="161"/>
                    <a:pt x="77" y="167"/>
                  </a:cubicBezTo>
                  <a:cubicBezTo>
                    <a:pt x="74" y="172"/>
                    <a:pt x="71" y="177"/>
                    <a:pt x="68" y="182"/>
                  </a:cubicBezTo>
                  <a:cubicBezTo>
                    <a:pt x="64" y="191"/>
                    <a:pt x="53" y="204"/>
                    <a:pt x="60" y="213"/>
                  </a:cubicBezTo>
                  <a:cubicBezTo>
                    <a:pt x="65" y="219"/>
                    <a:pt x="83" y="219"/>
                    <a:pt x="96" y="218"/>
                  </a:cubicBezTo>
                  <a:cubicBezTo>
                    <a:pt x="101" y="218"/>
                    <a:pt x="105" y="218"/>
                    <a:pt x="108" y="218"/>
                  </a:cubicBezTo>
                  <a:cubicBezTo>
                    <a:pt x="143" y="219"/>
                    <a:pt x="178" y="219"/>
                    <a:pt x="213" y="222"/>
                  </a:cubicBezTo>
                  <a:cubicBezTo>
                    <a:pt x="225" y="223"/>
                    <a:pt x="276" y="234"/>
                    <a:pt x="272" y="209"/>
                  </a:cubicBezTo>
                  <a:cubicBezTo>
                    <a:pt x="271" y="205"/>
                    <a:pt x="268" y="202"/>
                    <a:pt x="265" y="199"/>
                  </a:cubicBezTo>
                  <a:cubicBezTo>
                    <a:pt x="252" y="191"/>
                    <a:pt x="235" y="193"/>
                    <a:pt x="220" y="189"/>
                  </a:cubicBezTo>
                  <a:cubicBezTo>
                    <a:pt x="217" y="188"/>
                    <a:pt x="215" y="187"/>
                    <a:pt x="214" y="185"/>
                  </a:cubicBezTo>
                  <a:cubicBezTo>
                    <a:pt x="212" y="180"/>
                    <a:pt x="218" y="176"/>
                    <a:pt x="222" y="173"/>
                  </a:cubicBezTo>
                  <a:cubicBezTo>
                    <a:pt x="228" y="169"/>
                    <a:pt x="233" y="161"/>
                    <a:pt x="234" y="154"/>
                  </a:cubicBezTo>
                  <a:cubicBezTo>
                    <a:pt x="234" y="151"/>
                    <a:pt x="233" y="147"/>
                    <a:pt x="231" y="144"/>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 name="íṡḷíďê"/>
            <p:cNvSpPr/>
            <p:nvPr/>
          </p:nvSpPr>
          <p:spPr bwMode="auto">
            <a:xfrm>
              <a:off x="3543300" y="1857375"/>
              <a:ext cx="1209676" cy="3235326"/>
            </a:xfrm>
            <a:custGeom>
              <a:avLst/>
              <a:gdLst>
                <a:gd name="T0" fmla="*/ 372 w 381"/>
                <a:gd name="T1" fmla="*/ 0 h 1019"/>
                <a:gd name="T2" fmla="*/ 0 w 381"/>
                <a:gd name="T3" fmla="*/ 1015 h 1019"/>
                <a:gd name="T4" fmla="*/ 6 w 381"/>
                <a:gd name="T5" fmla="*/ 1019 h 1019"/>
                <a:gd name="T6" fmla="*/ 381 w 381"/>
                <a:gd name="T7" fmla="*/ 4 h 1019"/>
                <a:gd name="T8" fmla="*/ 372 w 381"/>
                <a:gd name="T9" fmla="*/ 0 h 1019"/>
              </a:gdLst>
              <a:ahLst/>
              <a:cxnLst>
                <a:cxn ang="0">
                  <a:pos x="T0" y="T1"/>
                </a:cxn>
                <a:cxn ang="0">
                  <a:pos x="T2" y="T3"/>
                </a:cxn>
                <a:cxn ang="0">
                  <a:pos x="T4" y="T5"/>
                </a:cxn>
                <a:cxn ang="0">
                  <a:pos x="T6" y="T7"/>
                </a:cxn>
                <a:cxn ang="0">
                  <a:pos x="T8" y="T9"/>
                </a:cxn>
              </a:cxnLst>
              <a:rect l="0" t="0" r="r" b="b"/>
              <a:pathLst>
                <a:path w="381" h="1019">
                  <a:moveTo>
                    <a:pt x="372" y="0"/>
                  </a:moveTo>
                  <a:lnTo>
                    <a:pt x="0" y="1015"/>
                  </a:lnTo>
                  <a:lnTo>
                    <a:pt x="6" y="1019"/>
                  </a:lnTo>
                  <a:lnTo>
                    <a:pt x="381" y="4"/>
                  </a:lnTo>
                  <a:lnTo>
                    <a:pt x="372" y="0"/>
                  </a:lnTo>
                  <a:close/>
                </a:path>
              </a:pathLst>
            </a:custGeom>
            <a:solidFill>
              <a:srgbClr val="4675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ï$ḷîḓe"/>
            <p:cNvSpPr/>
            <p:nvPr/>
          </p:nvSpPr>
          <p:spPr bwMode="auto">
            <a:xfrm>
              <a:off x="3543300" y="1857375"/>
              <a:ext cx="1209676" cy="3235326"/>
            </a:xfrm>
            <a:custGeom>
              <a:avLst/>
              <a:gdLst>
                <a:gd name="T0" fmla="*/ 372 w 381"/>
                <a:gd name="T1" fmla="*/ 0 h 1019"/>
                <a:gd name="T2" fmla="*/ 0 w 381"/>
                <a:gd name="T3" fmla="*/ 1015 h 1019"/>
                <a:gd name="T4" fmla="*/ 6 w 381"/>
                <a:gd name="T5" fmla="*/ 1019 h 1019"/>
                <a:gd name="T6" fmla="*/ 381 w 381"/>
                <a:gd name="T7" fmla="*/ 4 h 1019"/>
              </a:gdLst>
              <a:ahLst/>
              <a:cxnLst>
                <a:cxn ang="0">
                  <a:pos x="T0" y="T1"/>
                </a:cxn>
                <a:cxn ang="0">
                  <a:pos x="T2" y="T3"/>
                </a:cxn>
                <a:cxn ang="0">
                  <a:pos x="T4" y="T5"/>
                </a:cxn>
                <a:cxn ang="0">
                  <a:pos x="T6" y="T7"/>
                </a:cxn>
              </a:cxnLst>
              <a:rect l="0" t="0" r="r" b="b"/>
              <a:pathLst>
                <a:path w="381" h="1019">
                  <a:moveTo>
                    <a:pt x="372" y="0"/>
                  </a:moveTo>
                  <a:lnTo>
                    <a:pt x="0" y="1015"/>
                  </a:lnTo>
                  <a:lnTo>
                    <a:pt x="6" y="1019"/>
                  </a:lnTo>
                  <a:lnTo>
                    <a:pt x="381"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 name="îṡlîḍe"/>
            <p:cNvSpPr/>
            <p:nvPr/>
          </p:nvSpPr>
          <p:spPr bwMode="auto">
            <a:xfrm>
              <a:off x="4362450" y="2847975"/>
              <a:ext cx="635000" cy="25400"/>
            </a:xfrm>
            <a:prstGeom prst="rect">
              <a:avLst/>
            </a:prstGeom>
            <a:solidFill>
              <a:srgbClr val="46754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5" name="íşḻiḑé"/>
            <p:cNvSpPr/>
            <p:nvPr/>
          </p:nvSpPr>
          <p:spPr bwMode="auto">
            <a:xfrm>
              <a:off x="4362450" y="2847975"/>
              <a:ext cx="635000" cy="25400"/>
            </a:xfrm>
            <a:custGeom>
              <a:avLst/>
              <a:gdLst>
                <a:gd name="T0" fmla="*/ 0 w 200"/>
                <a:gd name="T1" fmla="*/ 8 h 8"/>
                <a:gd name="T2" fmla="*/ 200 w 200"/>
                <a:gd name="T3" fmla="*/ 8 h 8"/>
                <a:gd name="T4" fmla="*/ 200 w 200"/>
                <a:gd name="T5" fmla="*/ 0 h 8"/>
                <a:gd name="T6" fmla="*/ 0 w 200"/>
                <a:gd name="T7" fmla="*/ 0 h 8"/>
              </a:gdLst>
              <a:ahLst/>
              <a:cxnLst>
                <a:cxn ang="0">
                  <a:pos x="T0" y="T1"/>
                </a:cxn>
                <a:cxn ang="0">
                  <a:pos x="T2" y="T3"/>
                </a:cxn>
                <a:cxn ang="0">
                  <a:pos x="T4" y="T5"/>
                </a:cxn>
                <a:cxn ang="0">
                  <a:pos x="T6" y="T7"/>
                </a:cxn>
              </a:cxnLst>
              <a:rect l="0" t="0" r="r" b="b"/>
              <a:pathLst>
                <a:path w="200" h="8">
                  <a:moveTo>
                    <a:pt x="0" y="8"/>
                  </a:moveTo>
                  <a:lnTo>
                    <a:pt x="200" y="8"/>
                  </a:lnTo>
                  <a:lnTo>
                    <a:pt x="20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í$1ídé"/>
            <p:cNvSpPr/>
            <p:nvPr/>
          </p:nvSpPr>
          <p:spPr bwMode="auto">
            <a:xfrm>
              <a:off x="4235450" y="3228975"/>
              <a:ext cx="603250" cy="28576"/>
            </a:xfrm>
            <a:prstGeom prst="rect">
              <a:avLst/>
            </a:prstGeom>
            <a:solidFill>
              <a:srgbClr val="46754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7" name="íṥ1îďé"/>
            <p:cNvSpPr/>
            <p:nvPr/>
          </p:nvSpPr>
          <p:spPr bwMode="auto">
            <a:xfrm>
              <a:off x="4235450" y="3228975"/>
              <a:ext cx="603250" cy="28576"/>
            </a:xfrm>
            <a:custGeom>
              <a:avLst/>
              <a:gdLst>
                <a:gd name="T0" fmla="*/ 0 w 190"/>
                <a:gd name="T1" fmla="*/ 9 h 9"/>
                <a:gd name="T2" fmla="*/ 190 w 190"/>
                <a:gd name="T3" fmla="*/ 9 h 9"/>
                <a:gd name="T4" fmla="*/ 190 w 190"/>
                <a:gd name="T5" fmla="*/ 0 h 9"/>
                <a:gd name="T6" fmla="*/ 0 w 190"/>
                <a:gd name="T7" fmla="*/ 0 h 9"/>
              </a:gdLst>
              <a:ahLst/>
              <a:cxnLst>
                <a:cxn ang="0">
                  <a:pos x="T0" y="T1"/>
                </a:cxn>
                <a:cxn ang="0">
                  <a:pos x="T2" y="T3"/>
                </a:cxn>
                <a:cxn ang="0">
                  <a:pos x="T4" y="T5"/>
                </a:cxn>
                <a:cxn ang="0">
                  <a:pos x="T6" y="T7"/>
                </a:cxn>
              </a:cxnLst>
              <a:rect l="0" t="0" r="r" b="b"/>
              <a:pathLst>
                <a:path w="190" h="9">
                  <a:moveTo>
                    <a:pt x="0" y="9"/>
                  </a:moveTo>
                  <a:lnTo>
                    <a:pt x="190" y="9"/>
                  </a:lnTo>
                  <a:lnTo>
                    <a:pt x="19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íṣḷïḍé"/>
            <p:cNvSpPr/>
            <p:nvPr/>
          </p:nvSpPr>
          <p:spPr bwMode="auto">
            <a:xfrm>
              <a:off x="4089400" y="3613149"/>
              <a:ext cx="609600" cy="25400"/>
            </a:xfrm>
            <a:prstGeom prst="rect">
              <a:avLst/>
            </a:prstGeom>
            <a:solidFill>
              <a:srgbClr val="46754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9" name="ïšliďê"/>
            <p:cNvSpPr/>
            <p:nvPr/>
          </p:nvSpPr>
          <p:spPr bwMode="auto">
            <a:xfrm>
              <a:off x="4089400" y="3613149"/>
              <a:ext cx="609600" cy="25400"/>
            </a:xfrm>
            <a:custGeom>
              <a:avLst/>
              <a:gdLst>
                <a:gd name="T0" fmla="*/ 0 w 192"/>
                <a:gd name="T1" fmla="*/ 8 h 8"/>
                <a:gd name="T2" fmla="*/ 192 w 192"/>
                <a:gd name="T3" fmla="*/ 8 h 8"/>
                <a:gd name="T4" fmla="*/ 192 w 192"/>
                <a:gd name="T5" fmla="*/ 0 h 8"/>
                <a:gd name="T6" fmla="*/ 0 w 192"/>
                <a:gd name="T7" fmla="*/ 0 h 8"/>
              </a:gdLst>
              <a:ahLst/>
              <a:cxnLst>
                <a:cxn ang="0">
                  <a:pos x="T0" y="T1"/>
                </a:cxn>
                <a:cxn ang="0">
                  <a:pos x="T2" y="T3"/>
                </a:cxn>
                <a:cxn ang="0">
                  <a:pos x="T4" y="T5"/>
                </a:cxn>
                <a:cxn ang="0">
                  <a:pos x="T6" y="T7"/>
                </a:cxn>
              </a:cxnLst>
              <a:rect l="0" t="0" r="r" b="b"/>
              <a:pathLst>
                <a:path w="192" h="8">
                  <a:moveTo>
                    <a:pt x="0" y="8"/>
                  </a:moveTo>
                  <a:lnTo>
                    <a:pt x="192" y="8"/>
                  </a:lnTo>
                  <a:lnTo>
                    <a:pt x="19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îṧ1íḑe"/>
            <p:cNvSpPr/>
            <p:nvPr/>
          </p:nvSpPr>
          <p:spPr bwMode="auto">
            <a:xfrm>
              <a:off x="3952876" y="3997325"/>
              <a:ext cx="606426" cy="25400"/>
            </a:xfrm>
            <a:prstGeom prst="rect">
              <a:avLst/>
            </a:prstGeom>
            <a:solidFill>
              <a:srgbClr val="46754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1" name="îsḻidé"/>
            <p:cNvSpPr/>
            <p:nvPr/>
          </p:nvSpPr>
          <p:spPr bwMode="auto">
            <a:xfrm>
              <a:off x="3952876" y="3997325"/>
              <a:ext cx="606426"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2" name="îṥ1iḋe"/>
            <p:cNvSpPr/>
            <p:nvPr/>
          </p:nvSpPr>
          <p:spPr bwMode="auto">
            <a:xfrm>
              <a:off x="3838576" y="4381499"/>
              <a:ext cx="793750" cy="25400"/>
            </a:xfrm>
            <a:prstGeom prst="rect">
              <a:avLst/>
            </a:prstGeom>
            <a:solidFill>
              <a:srgbClr val="46754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3" name="iSļîḋê"/>
            <p:cNvSpPr/>
            <p:nvPr/>
          </p:nvSpPr>
          <p:spPr bwMode="auto">
            <a:xfrm>
              <a:off x="3838576" y="4381499"/>
              <a:ext cx="793750"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0" name="íṩļíḋé"/>
            <p:cNvSpPr/>
            <p:nvPr/>
          </p:nvSpPr>
          <p:spPr bwMode="auto">
            <a:xfrm>
              <a:off x="3695700" y="4762499"/>
              <a:ext cx="1041400" cy="28576"/>
            </a:xfrm>
            <a:prstGeom prst="rect">
              <a:avLst/>
            </a:prstGeom>
            <a:solidFill>
              <a:srgbClr val="46754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1" name="íṡliḓè"/>
            <p:cNvSpPr/>
            <p:nvPr/>
          </p:nvSpPr>
          <p:spPr bwMode="auto">
            <a:xfrm>
              <a:off x="3695700" y="4762499"/>
              <a:ext cx="1041400" cy="2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 name="îş1iďé"/>
            <p:cNvSpPr/>
            <p:nvPr/>
          </p:nvSpPr>
          <p:spPr bwMode="auto">
            <a:xfrm>
              <a:off x="3219450" y="3705225"/>
              <a:ext cx="1724026" cy="1501776"/>
            </a:xfrm>
            <a:custGeom>
              <a:avLst/>
              <a:gdLst>
                <a:gd name="T0" fmla="*/ 212 w 261"/>
                <a:gd name="T1" fmla="*/ 21 h 227"/>
                <a:gd name="T2" fmla="*/ 188 w 261"/>
                <a:gd name="T3" fmla="*/ 0 h 227"/>
                <a:gd name="T4" fmla="*/ 164 w 261"/>
                <a:gd name="T5" fmla="*/ 36 h 227"/>
                <a:gd name="T6" fmla="*/ 166 w 261"/>
                <a:gd name="T7" fmla="*/ 77 h 227"/>
                <a:gd name="T8" fmla="*/ 163 w 261"/>
                <a:gd name="T9" fmla="*/ 107 h 227"/>
                <a:gd name="T10" fmla="*/ 128 w 261"/>
                <a:gd name="T11" fmla="*/ 112 h 227"/>
                <a:gd name="T12" fmla="*/ 99 w 261"/>
                <a:gd name="T13" fmla="*/ 127 h 227"/>
                <a:gd name="T14" fmla="*/ 117 w 261"/>
                <a:gd name="T15" fmla="*/ 163 h 227"/>
                <a:gd name="T16" fmla="*/ 89 w 261"/>
                <a:gd name="T17" fmla="*/ 182 h 227"/>
                <a:gd name="T18" fmla="*/ 25 w 261"/>
                <a:gd name="T19" fmla="*/ 191 h 227"/>
                <a:gd name="T20" fmla="*/ 2 w 261"/>
                <a:gd name="T21" fmla="*/ 209 h 227"/>
                <a:gd name="T22" fmla="*/ 24 w 261"/>
                <a:gd name="T23" fmla="*/ 221 h 227"/>
                <a:gd name="T24" fmla="*/ 254 w 261"/>
                <a:gd name="T25" fmla="*/ 227 h 227"/>
                <a:gd name="T26" fmla="*/ 237 w 261"/>
                <a:gd name="T27" fmla="*/ 170 h 227"/>
                <a:gd name="T28" fmla="*/ 212 w 261"/>
                <a:gd name="T29" fmla="*/ 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27">
                  <a:moveTo>
                    <a:pt x="212" y="21"/>
                  </a:moveTo>
                  <a:cubicBezTo>
                    <a:pt x="207" y="11"/>
                    <a:pt x="199" y="0"/>
                    <a:pt x="188" y="0"/>
                  </a:cubicBezTo>
                  <a:cubicBezTo>
                    <a:pt x="172" y="0"/>
                    <a:pt x="165" y="20"/>
                    <a:pt x="164" y="36"/>
                  </a:cubicBezTo>
                  <a:cubicBezTo>
                    <a:pt x="164" y="50"/>
                    <a:pt x="164" y="64"/>
                    <a:pt x="166" y="77"/>
                  </a:cubicBezTo>
                  <a:cubicBezTo>
                    <a:pt x="168" y="87"/>
                    <a:pt x="169" y="99"/>
                    <a:pt x="163" y="107"/>
                  </a:cubicBezTo>
                  <a:cubicBezTo>
                    <a:pt x="155" y="116"/>
                    <a:pt x="140" y="113"/>
                    <a:pt x="128" y="112"/>
                  </a:cubicBezTo>
                  <a:cubicBezTo>
                    <a:pt x="116" y="111"/>
                    <a:pt x="100" y="115"/>
                    <a:pt x="99" y="127"/>
                  </a:cubicBezTo>
                  <a:cubicBezTo>
                    <a:pt x="98" y="141"/>
                    <a:pt x="118" y="149"/>
                    <a:pt x="117" y="163"/>
                  </a:cubicBezTo>
                  <a:cubicBezTo>
                    <a:pt x="116" y="176"/>
                    <a:pt x="101" y="181"/>
                    <a:pt x="89" y="182"/>
                  </a:cubicBezTo>
                  <a:cubicBezTo>
                    <a:pt x="68" y="185"/>
                    <a:pt x="46" y="188"/>
                    <a:pt x="25" y="191"/>
                  </a:cubicBezTo>
                  <a:cubicBezTo>
                    <a:pt x="14" y="193"/>
                    <a:pt x="0" y="199"/>
                    <a:pt x="2" y="209"/>
                  </a:cubicBezTo>
                  <a:cubicBezTo>
                    <a:pt x="4" y="218"/>
                    <a:pt x="15" y="221"/>
                    <a:pt x="24" y="221"/>
                  </a:cubicBezTo>
                  <a:cubicBezTo>
                    <a:pt x="101" y="225"/>
                    <a:pt x="177" y="227"/>
                    <a:pt x="254" y="227"/>
                  </a:cubicBezTo>
                  <a:cubicBezTo>
                    <a:pt x="261" y="208"/>
                    <a:pt x="246" y="188"/>
                    <a:pt x="237" y="170"/>
                  </a:cubicBezTo>
                  <a:cubicBezTo>
                    <a:pt x="210" y="121"/>
                    <a:pt x="237" y="70"/>
                    <a:pt x="212" y="21"/>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ïśļiḋê"/>
            <p:cNvSpPr/>
            <p:nvPr/>
          </p:nvSpPr>
          <p:spPr bwMode="auto">
            <a:xfrm>
              <a:off x="4559300" y="1400175"/>
              <a:ext cx="3311526" cy="3844926"/>
            </a:xfrm>
            <a:custGeom>
              <a:avLst/>
              <a:gdLst>
                <a:gd name="T0" fmla="*/ 501 w 501"/>
                <a:gd name="T1" fmla="*/ 582 h 582"/>
                <a:gd name="T2" fmla="*/ 0 w 501"/>
                <a:gd name="T3" fmla="*/ 582 h 582"/>
                <a:gd name="T4" fmla="*/ 0 w 501"/>
                <a:gd name="T5" fmla="*/ 34 h 582"/>
                <a:gd name="T6" fmla="*/ 34 w 501"/>
                <a:gd name="T7" fmla="*/ 0 h 582"/>
                <a:gd name="T8" fmla="*/ 467 w 501"/>
                <a:gd name="T9" fmla="*/ 0 h 582"/>
                <a:gd name="T10" fmla="*/ 501 w 501"/>
                <a:gd name="T11" fmla="*/ 34 h 582"/>
                <a:gd name="T12" fmla="*/ 501 w 501"/>
                <a:gd name="T13" fmla="*/ 582 h 582"/>
              </a:gdLst>
              <a:ahLst/>
              <a:cxnLst>
                <a:cxn ang="0">
                  <a:pos x="T0" y="T1"/>
                </a:cxn>
                <a:cxn ang="0">
                  <a:pos x="T2" y="T3"/>
                </a:cxn>
                <a:cxn ang="0">
                  <a:pos x="T4" y="T5"/>
                </a:cxn>
                <a:cxn ang="0">
                  <a:pos x="T6" y="T7"/>
                </a:cxn>
                <a:cxn ang="0">
                  <a:pos x="T8" y="T9"/>
                </a:cxn>
                <a:cxn ang="0">
                  <a:pos x="T10" y="T11"/>
                </a:cxn>
                <a:cxn ang="0">
                  <a:pos x="T12" y="T13"/>
                </a:cxn>
              </a:cxnLst>
              <a:rect l="0" t="0" r="r" b="b"/>
              <a:pathLst>
                <a:path w="501" h="582">
                  <a:moveTo>
                    <a:pt x="501" y="582"/>
                  </a:moveTo>
                  <a:cubicBezTo>
                    <a:pt x="0" y="582"/>
                    <a:pt x="0" y="582"/>
                    <a:pt x="0" y="582"/>
                  </a:cubicBezTo>
                  <a:cubicBezTo>
                    <a:pt x="0" y="34"/>
                    <a:pt x="0" y="34"/>
                    <a:pt x="0" y="34"/>
                  </a:cubicBezTo>
                  <a:cubicBezTo>
                    <a:pt x="0" y="15"/>
                    <a:pt x="15" y="0"/>
                    <a:pt x="34" y="0"/>
                  </a:cubicBezTo>
                  <a:cubicBezTo>
                    <a:pt x="467" y="0"/>
                    <a:pt x="467" y="0"/>
                    <a:pt x="467" y="0"/>
                  </a:cubicBezTo>
                  <a:cubicBezTo>
                    <a:pt x="486" y="0"/>
                    <a:pt x="501" y="15"/>
                    <a:pt x="501" y="34"/>
                  </a:cubicBezTo>
                  <a:cubicBezTo>
                    <a:pt x="501" y="582"/>
                    <a:pt x="501" y="582"/>
                    <a:pt x="501" y="582"/>
                  </a:cubicBezTo>
                </a:path>
              </a:pathLst>
            </a:custGeom>
            <a:solidFill>
              <a:srgbClr val="F4F8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íšḷiďê"/>
            <p:cNvSpPr/>
            <p:nvPr/>
          </p:nvSpPr>
          <p:spPr bwMode="auto">
            <a:xfrm>
              <a:off x="4559300" y="1400175"/>
              <a:ext cx="3311526" cy="225426"/>
            </a:xfrm>
            <a:custGeom>
              <a:avLst/>
              <a:gdLst>
                <a:gd name="T0" fmla="*/ 501 w 501"/>
                <a:gd name="T1" fmla="*/ 34 h 34"/>
                <a:gd name="T2" fmla="*/ 0 w 501"/>
                <a:gd name="T3" fmla="*/ 34 h 34"/>
                <a:gd name="T4" fmla="*/ 34 w 501"/>
                <a:gd name="T5" fmla="*/ 0 h 34"/>
                <a:gd name="T6" fmla="*/ 467 w 501"/>
                <a:gd name="T7" fmla="*/ 0 h 34"/>
                <a:gd name="T8" fmla="*/ 501 w 501"/>
                <a:gd name="T9" fmla="*/ 34 h 34"/>
              </a:gdLst>
              <a:ahLst/>
              <a:cxnLst>
                <a:cxn ang="0">
                  <a:pos x="T0" y="T1"/>
                </a:cxn>
                <a:cxn ang="0">
                  <a:pos x="T2" y="T3"/>
                </a:cxn>
                <a:cxn ang="0">
                  <a:pos x="T4" y="T5"/>
                </a:cxn>
                <a:cxn ang="0">
                  <a:pos x="T6" y="T7"/>
                </a:cxn>
                <a:cxn ang="0">
                  <a:pos x="T8" y="T9"/>
                </a:cxn>
              </a:cxnLst>
              <a:rect l="0" t="0" r="r" b="b"/>
              <a:pathLst>
                <a:path w="501" h="34">
                  <a:moveTo>
                    <a:pt x="501" y="34"/>
                  </a:moveTo>
                  <a:cubicBezTo>
                    <a:pt x="0" y="34"/>
                    <a:pt x="0" y="34"/>
                    <a:pt x="0" y="34"/>
                  </a:cubicBezTo>
                  <a:cubicBezTo>
                    <a:pt x="0" y="15"/>
                    <a:pt x="15" y="0"/>
                    <a:pt x="34" y="0"/>
                  </a:cubicBezTo>
                  <a:cubicBezTo>
                    <a:pt x="467" y="0"/>
                    <a:pt x="467" y="0"/>
                    <a:pt x="467" y="0"/>
                  </a:cubicBezTo>
                  <a:cubicBezTo>
                    <a:pt x="486" y="0"/>
                    <a:pt x="501" y="15"/>
                    <a:pt x="501" y="34"/>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 name="ísļiďe"/>
            <p:cNvSpPr/>
            <p:nvPr/>
          </p:nvSpPr>
          <p:spPr bwMode="auto">
            <a:xfrm>
              <a:off x="7534276" y="3130549"/>
              <a:ext cx="130176" cy="438150"/>
            </a:xfrm>
            <a:custGeom>
              <a:avLst/>
              <a:gdLst>
                <a:gd name="T0" fmla="*/ 0 w 20"/>
                <a:gd name="T1" fmla="*/ 11 h 66"/>
                <a:gd name="T2" fmla="*/ 6 w 20"/>
                <a:gd name="T3" fmla="*/ 57 h 66"/>
                <a:gd name="T4" fmla="*/ 16 w 20"/>
                <a:gd name="T5" fmla="*/ 63 h 66"/>
                <a:gd name="T6" fmla="*/ 18 w 20"/>
                <a:gd name="T7" fmla="*/ 48 h 66"/>
                <a:gd name="T8" fmla="*/ 15 w 20"/>
                <a:gd name="T9" fmla="*/ 15 h 66"/>
                <a:gd name="T10" fmla="*/ 7 w 20"/>
                <a:gd name="T11" fmla="*/ 1 h 66"/>
                <a:gd name="T12" fmla="*/ 0 w 20"/>
                <a:gd name="T13" fmla="*/ 11 h 66"/>
              </a:gdLst>
              <a:ahLst/>
              <a:cxnLst>
                <a:cxn ang="0">
                  <a:pos x="T0" y="T1"/>
                </a:cxn>
                <a:cxn ang="0">
                  <a:pos x="T2" y="T3"/>
                </a:cxn>
                <a:cxn ang="0">
                  <a:pos x="T4" y="T5"/>
                </a:cxn>
                <a:cxn ang="0">
                  <a:pos x="T6" y="T7"/>
                </a:cxn>
                <a:cxn ang="0">
                  <a:pos x="T8" y="T9"/>
                </a:cxn>
                <a:cxn ang="0">
                  <a:pos x="T10" y="T11"/>
                </a:cxn>
                <a:cxn ang="0">
                  <a:pos x="T12" y="T13"/>
                </a:cxn>
              </a:cxnLst>
              <a:rect l="0" t="0" r="r" b="b"/>
              <a:pathLst>
                <a:path w="20" h="66">
                  <a:moveTo>
                    <a:pt x="0" y="11"/>
                  </a:moveTo>
                  <a:cubicBezTo>
                    <a:pt x="1" y="27"/>
                    <a:pt x="0" y="42"/>
                    <a:pt x="6" y="57"/>
                  </a:cubicBezTo>
                  <a:cubicBezTo>
                    <a:pt x="7" y="61"/>
                    <a:pt x="11" y="66"/>
                    <a:pt x="16" y="63"/>
                  </a:cubicBezTo>
                  <a:cubicBezTo>
                    <a:pt x="20" y="60"/>
                    <a:pt x="19" y="52"/>
                    <a:pt x="18" y="48"/>
                  </a:cubicBezTo>
                  <a:cubicBezTo>
                    <a:pt x="13" y="37"/>
                    <a:pt x="15" y="26"/>
                    <a:pt x="15" y="15"/>
                  </a:cubicBezTo>
                  <a:cubicBezTo>
                    <a:pt x="15" y="10"/>
                    <a:pt x="12" y="2"/>
                    <a:pt x="7" y="1"/>
                  </a:cubicBezTo>
                  <a:cubicBezTo>
                    <a:pt x="1" y="0"/>
                    <a:pt x="0" y="8"/>
                    <a:pt x="0" y="11"/>
                  </a:cubicBezTo>
                </a:path>
              </a:pathLst>
            </a:custGeom>
            <a:solidFill>
              <a:srgbClr val="EB9D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íśḻiḓé"/>
            <p:cNvSpPr/>
            <p:nvPr/>
          </p:nvSpPr>
          <p:spPr bwMode="auto">
            <a:xfrm>
              <a:off x="4937126" y="1914525"/>
              <a:ext cx="336550" cy="73026"/>
            </a:xfrm>
            <a:prstGeom prst="rect">
              <a:avLst/>
            </a:prstGeom>
            <a:solidFill>
              <a:srgbClr val="F4F8F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7" name="íṩḻïḍè"/>
            <p:cNvSpPr/>
            <p:nvPr/>
          </p:nvSpPr>
          <p:spPr bwMode="auto">
            <a:xfrm>
              <a:off x="4937126" y="2089149"/>
              <a:ext cx="336550" cy="69850"/>
            </a:xfrm>
            <a:prstGeom prst="rect">
              <a:avLst/>
            </a:prstGeom>
            <a:solidFill>
              <a:srgbClr val="F4F8F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8" name="iS1ïḑê"/>
            <p:cNvSpPr/>
            <p:nvPr/>
          </p:nvSpPr>
          <p:spPr bwMode="auto">
            <a:xfrm>
              <a:off x="4937126" y="2260599"/>
              <a:ext cx="336550" cy="63500"/>
            </a:xfrm>
            <a:prstGeom prst="rect">
              <a:avLst/>
            </a:prstGeom>
            <a:solidFill>
              <a:srgbClr val="F4F8F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9" name="iṡ1ïďè"/>
            <p:cNvSpPr/>
            <p:nvPr/>
          </p:nvSpPr>
          <p:spPr bwMode="auto">
            <a:xfrm>
              <a:off x="4937126" y="2425699"/>
              <a:ext cx="336550" cy="73026"/>
            </a:xfrm>
            <a:prstGeom prst="rect">
              <a:avLst/>
            </a:prstGeom>
            <a:solidFill>
              <a:srgbClr val="F4F8F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0" name="ï$ľíḓé"/>
            <p:cNvSpPr/>
            <p:nvPr/>
          </p:nvSpPr>
          <p:spPr bwMode="auto">
            <a:xfrm>
              <a:off x="7118350" y="1914525"/>
              <a:ext cx="330200" cy="73026"/>
            </a:xfrm>
            <a:prstGeom prst="rect">
              <a:avLst/>
            </a:prstGeom>
            <a:solidFill>
              <a:srgbClr val="F4F8F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1" name="îṡḻïḑé"/>
            <p:cNvSpPr/>
            <p:nvPr/>
          </p:nvSpPr>
          <p:spPr bwMode="auto">
            <a:xfrm>
              <a:off x="7118350" y="2089149"/>
              <a:ext cx="330200" cy="69850"/>
            </a:xfrm>
            <a:prstGeom prst="rect">
              <a:avLst/>
            </a:prstGeom>
            <a:solidFill>
              <a:srgbClr val="F4F8F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2" name="ïŝļïḑê"/>
            <p:cNvSpPr/>
            <p:nvPr/>
          </p:nvSpPr>
          <p:spPr bwMode="auto">
            <a:xfrm>
              <a:off x="7118350" y="2260599"/>
              <a:ext cx="330200" cy="63500"/>
            </a:xfrm>
            <a:prstGeom prst="rect">
              <a:avLst/>
            </a:prstGeom>
            <a:solidFill>
              <a:srgbClr val="F4F8F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3" name="ïṥľíďê"/>
            <p:cNvSpPr/>
            <p:nvPr/>
          </p:nvSpPr>
          <p:spPr bwMode="auto">
            <a:xfrm>
              <a:off x="7118350" y="2425699"/>
              <a:ext cx="330200" cy="73026"/>
            </a:xfrm>
            <a:prstGeom prst="rect">
              <a:avLst/>
            </a:prstGeom>
            <a:solidFill>
              <a:srgbClr val="F4F8F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4" name="îṣľîdé"/>
            <p:cNvSpPr/>
            <p:nvPr/>
          </p:nvSpPr>
          <p:spPr bwMode="auto">
            <a:xfrm>
              <a:off x="4937126" y="2616199"/>
              <a:ext cx="2555876" cy="73026"/>
            </a:xfrm>
            <a:prstGeom prst="rect">
              <a:avLst/>
            </a:prstGeom>
            <a:solidFill>
              <a:srgbClr val="F4F8F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5" name="ïṣľíḋé"/>
            <p:cNvSpPr/>
            <p:nvPr/>
          </p:nvSpPr>
          <p:spPr bwMode="auto">
            <a:xfrm>
              <a:off x="4937126" y="2787649"/>
              <a:ext cx="2555876" cy="73026"/>
            </a:xfrm>
            <a:prstGeom prst="rect">
              <a:avLst/>
            </a:prstGeom>
            <a:solidFill>
              <a:srgbClr val="F4F8F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6" name="íşḷíḋe"/>
            <p:cNvSpPr/>
            <p:nvPr/>
          </p:nvSpPr>
          <p:spPr bwMode="auto">
            <a:xfrm>
              <a:off x="4937126" y="2959099"/>
              <a:ext cx="2555876" cy="66676"/>
            </a:xfrm>
            <a:prstGeom prst="rect">
              <a:avLst/>
            </a:prstGeom>
            <a:solidFill>
              <a:srgbClr val="F4F8F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7" name="í$ľîďê"/>
            <p:cNvSpPr/>
            <p:nvPr/>
          </p:nvSpPr>
          <p:spPr bwMode="auto">
            <a:xfrm>
              <a:off x="4937126" y="3124199"/>
              <a:ext cx="2555876" cy="73026"/>
            </a:xfrm>
            <a:prstGeom prst="rect">
              <a:avLst/>
            </a:prstGeom>
            <a:solidFill>
              <a:srgbClr val="F4F8F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8" name="íṡḷíďè"/>
            <p:cNvSpPr/>
            <p:nvPr/>
          </p:nvSpPr>
          <p:spPr bwMode="auto">
            <a:xfrm>
              <a:off x="4937126" y="3324225"/>
              <a:ext cx="2152650" cy="1644650"/>
            </a:xfrm>
            <a:prstGeom prst="rect">
              <a:avLst/>
            </a:prstGeom>
            <a:solidFill>
              <a:srgbClr val="F4F8F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 name="iṥlíḓe"/>
            <p:cNvSpPr/>
            <p:nvPr/>
          </p:nvSpPr>
          <p:spPr bwMode="auto">
            <a:xfrm>
              <a:off x="5908676" y="1282699"/>
              <a:ext cx="527050" cy="533400"/>
            </a:xfrm>
            <a:custGeom>
              <a:avLst/>
              <a:gdLst>
                <a:gd name="T0" fmla="*/ 9 w 80"/>
                <a:gd name="T1" fmla="*/ 0 h 81"/>
                <a:gd name="T2" fmla="*/ 30 w 80"/>
                <a:gd name="T3" fmla="*/ 15 h 81"/>
                <a:gd name="T4" fmla="*/ 49 w 80"/>
                <a:gd name="T5" fmla="*/ 32 h 81"/>
                <a:gd name="T6" fmla="*/ 66 w 80"/>
                <a:gd name="T7" fmla="*/ 51 h 81"/>
                <a:gd name="T8" fmla="*/ 80 w 80"/>
                <a:gd name="T9" fmla="*/ 73 h 81"/>
                <a:gd name="T10" fmla="*/ 67 w 80"/>
                <a:gd name="T11" fmla="*/ 81 h 81"/>
                <a:gd name="T12" fmla="*/ 52 w 80"/>
                <a:gd name="T13" fmla="*/ 63 h 81"/>
                <a:gd name="T14" fmla="*/ 35 w 80"/>
                <a:gd name="T15" fmla="*/ 45 h 81"/>
                <a:gd name="T16" fmla="*/ 17 w 80"/>
                <a:gd name="T17" fmla="*/ 29 h 81"/>
                <a:gd name="T18" fmla="*/ 0 w 80"/>
                <a:gd name="T19" fmla="*/ 13 h 81"/>
                <a:gd name="T20" fmla="*/ 9 w 80"/>
                <a:gd name="T2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81">
                  <a:moveTo>
                    <a:pt x="9" y="0"/>
                  </a:moveTo>
                  <a:cubicBezTo>
                    <a:pt x="16" y="4"/>
                    <a:pt x="23" y="9"/>
                    <a:pt x="30" y="15"/>
                  </a:cubicBezTo>
                  <a:cubicBezTo>
                    <a:pt x="36" y="20"/>
                    <a:pt x="43" y="26"/>
                    <a:pt x="49" y="32"/>
                  </a:cubicBezTo>
                  <a:cubicBezTo>
                    <a:pt x="55" y="38"/>
                    <a:pt x="60" y="44"/>
                    <a:pt x="66" y="51"/>
                  </a:cubicBezTo>
                  <a:cubicBezTo>
                    <a:pt x="71" y="58"/>
                    <a:pt x="76" y="65"/>
                    <a:pt x="80" y="73"/>
                  </a:cubicBezTo>
                  <a:cubicBezTo>
                    <a:pt x="67" y="81"/>
                    <a:pt x="67" y="81"/>
                    <a:pt x="67" y="81"/>
                  </a:cubicBezTo>
                  <a:cubicBezTo>
                    <a:pt x="62" y="75"/>
                    <a:pt x="57" y="69"/>
                    <a:pt x="52" y="63"/>
                  </a:cubicBezTo>
                  <a:cubicBezTo>
                    <a:pt x="47" y="57"/>
                    <a:pt x="41" y="51"/>
                    <a:pt x="35" y="45"/>
                  </a:cubicBezTo>
                  <a:cubicBezTo>
                    <a:pt x="29" y="40"/>
                    <a:pt x="23" y="34"/>
                    <a:pt x="17" y="29"/>
                  </a:cubicBezTo>
                  <a:cubicBezTo>
                    <a:pt x="11" y="24"/>
                    <a:pt x="5" y="19"/>
                    <a:pt x="0" y="13"/>
                  </a:cubicBezTo>
                  <a:lnTo>
                    <a:pt x="9" y="0"/>
                  </a:lnTo>
                  <a:close/>
                </a:path>
              </a:pathLst>
            </a:custGeom>
            <a:solidFill>
              <a:srgbClr val="EB9D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 name="išľíde"/>
            <p:cNvSpPr/>
            <p:nvPr/>
          </p:nvSpPr>
          <p:spPr bwMode="auto">
            <a:xfrm>
              <a:off x="6838950" y="2971799"/>
              <a:ext cx="977900" cy="590550"/>
            </a:xfrm>
            <a:custGeom>
              <a:avLst/>
              <a:gdLst>
                <a:gd name="T0" fmla="*/ 10 w 148"/>
                <a:gd name="T1" fmla="*/ 23 h 89"/>
                <a:gd name="T2" fmla="*/ 66 w 148"/>
                <a:gd name="T3" fmla="*/ 75 h 89"/>
                <a:gd name="T4" fmla="*/ 135 w 148"/>
                <a:gd name="T5" fmla="*/ 86 h 89"/>
                <a:gd name="T6" fmla="*/ 135 w 148"/>
                <a:gd name="T7" fmla="*/ 66 h 89"/>
                <a:gd name="T8" fmla="*/ 73 w 148"/>
                <a:gd name="T9" fmla="*/ 55 h 89"/>
                <a:gd name="T10" fmla="*/ 24 w 148"/>
                <a:gd name="T11" fmla="*/ 9 h 89"/>
                <a:gd name="T12" fmla="*/ 10 w 148"/>
                <a:gd name="T13" fmla="*/ 23 h 89"/>
              </a:gdLst>
              <a:ahLst/>
              <a:cxnLst>
                <a:cxn ang="0">
                  <a:pos x="T0" y="T1"/>
                </a:cxn>
                <a:cxn ang="0">
                  <a:pos x="T2" y="T3"/>
                </a:cxn>
                <a:cxn ang="0">
                  <a:pos x="T4" y="T5"/>
                </a:cxn>
                <a:cxn ang="0">
                  <a:pos x="T6" y="T7"/>
                </a:cxn>
                <a:cxn ang="0">
                  <a:pos x="T8" y="T9"/>
                </a:cxn>
                <a:cxn ang="0">
                  <a:pos x="T10" y="T11"/>
                </a:cxn>
                <a:cxn ang="0">
                  <a:pos x="T12" y="T13"/>
                </a:cxn>
              </a:cxnLst>
              <a:rect l="0" t="0" r="r" b="b"/>
              <a:pathLst>
                <a:path w="148" h="89">
                  <a:moveTo>
                    <a:pt x="10" y="23"/>
                  </a:moveTo>
                  <a:cubicBezTo>
                    <a:pt x="28" y="40"/>
                    <a:pt x="45" y="61"/>
                    <a:pt x="66" y="75"/>
                  </a:cubicBezTo>
                  <a:cubicBezTo>
                    <a:pt x="87" y="88"/>
                    <a:pt x="111" y="89"/>
                    <a:pt x="135" y="86"/>
                  </a:cubicBezTo>
                  <a:cubicBezTo>
                    <a:pt x="147" y="85"/>
                    <a:pt x="148" y="65"/>
                    <a:pt x="135" y="66"/>
                  </a:cubicBezTo>
                  <a:cubicBezTo>
                    <a:pt x="113" y="69"/>
                    <a:pt x="91" y="69"/>
                    <a:pt x="73" y="55"/>
                  </a:cubicBezTo>
                  <a:cubicBezTo>
                    <a:pt x="55" y="42"/>
                    <a:pt x="40" y="24"/>
                    <a:pt x="24" y="9"/>
                  </a:cubicBezTo>
                  <a:cubicBezTo>
                    <a:pt x="15" y="0"/>
                    <a:pt x="0" y="14"/>
                    <a:pt x="10" y="23"/>
                  </a:cubicBezTo>
                </a:path>
              </a:pathLst>
            </a:custGeom>
            <a:solidFill>
              <a:srgbClr val="EB9D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 name="iṩľiḑé"/>
            <p:cNvSpPr/>
            <p:nvPr/>
          </p:nvSpPr>
          <p:spPr bwMode="auto">
            <a:xfrm>
              <a:off x="7283450" y="3324225"/>
              <a:ext cx="361950" cy="215900"/>
            </a:xfrm>
            <a:custGeom>
              <a:avLst/>
              <a:gdLst>
                <a:gd name="T0" fmla="*/ 0 w 55"/>
                <a:gd name="T1" fmla="*/ 23 h 33"/>
                <a:gd name="T2" fmla="*/ 29 w 55"/>
                <a:gd name="T3" fmla="*/ 32 h 33"/>
                <a:gd name="T4" fmla="*/ 49 w 55"/>
                <a:gd name="T5" fmla="*/ 30 h 33"/>
                <a:gd name="T6" fmla="*/ 55 w 55"/>
                <a:gd name="T7" fmla="*/ 25 h 33"/>
                <a:gd name="T8" fmla="*/ 50 w 55"/>
                <a:gd name="T9" fmla="*/ 18 h 33"/>
                <a:gd name="T10" fmla="*/ 40 w 55"/>
                <a:gd name="T11" fmla="*/ 13 h 33"/>
                <a:gd name="T12" fmla="*/ 19 w 55"/>
                <a:gd name="T13" fmla="*/ 4 h 33"/>
                <a:gd name="T14" fmla="*/ 12 w 55"/>
                <a:gd name="T15" fmla="*/ 2 h 33"/>
                <a:gd name="T16" fmla="*/ 10 w 55"/>
                <a:gd name="T17" fmla="*/ 6 h 33"/>
                <a:gd name="T18" fmla="*/ 0 w 55"/>
                <a:gd name="T19"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33">
                  <a:moveTo>
                    <a:pt x="0" y="23"/>
                  </a:moveTo>
                  <a:cubicBezTo>
                    <a:pt x="7" y="30"/>
                    <a:pt x="19" y="31"/>
                    <a:pt x="29" y="32"/>
                  </a:cubicBezTo>
                  <a:cubicBezTo>
                    <a:pt x="36" y="32"/>
                    <a:pt x="43" y="33"/>
                    <a:pt x="49" y="30"/>
                  </a:cubicBezTo>
                  <a:cubicBezTo>
                    <a:pt x="52" y="29"/>
                    <a:pt x="55" y="27"/>
                    <a:pt x="55" y="25"/>
                  </a:cubicBezTo>
                  <a:cubicBezTo>
                    <a:pt x="55" y="22"/>
                    <a:pt x="52" y="19"/>
                    <a:pt x="50" y="18"/>
                  </a:cubicBezTo>
                  <a:cubicBezTo>
                    <a:pt x="46" y="16"/>
                    <a:pt x="43" y="15"/>
                    <a:pt x="40" y="13"/>
                  </a:cubicBezTo>
                  <a:cubicBezTo>
                    <a:pt x="33" y="11"/>
                    <a:pt x="26" y="7"/>
                    <a:pt x="19" y="4"/>
                  </a:cubicBezTo>
                  <a:cubicBezTo>
                    <a:pt x="16" y="2"/>
                    <a:pt x="14" y="0"/>
                    <a:pt x="12" y="2"/>
                  </a:cubicBezTo>
                  <a:cubicBezTo>
                    <a:pt x="11" y="2"/>
                    <a:pt x="10" y="5"/>
                    <a:pt x="10" y="6"/>
                  </a:cubicBezTo>
                  <a:cubicBezTo>
                    <a:pt x="9" y="7"/>
                    <a:pt x="0" y="23"/>
                    <a:pt x="0" y="23"/>
                  </a:cubicBezTo>
                  <a:close/>
                </a:path>
              </a:pathLst>
            </a:custGeom>
            <a:solidFill>
              <a:srgbClr val="FF69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 name="iṣlídê"/>
            <p:cNvSpPr/>
            <p:nvPr/>
          </p:nvSpPr>
          <p:spPr bwMode="auto">
            <a:xfrm>
              <a:off x="5921376" y="1276349"/>
              <a:ext cx="317500" cy="330200"/>
            </a:xfrm>
            <a:custGeom>
              <a:avLst/>
              <a:gdLst>
                <a:gd name="T0" fmla="*/ 2 w 48"/>
                <a:gd name="T1" fmla="*/ 5 h 50"/>
                <a:gd name="T2" fmla="*/ 7 w 48"/>
                <a:gd name="T3" fmla="*/ 26 h 50"/>
                <a:gd name="T4" fmla="*/ 21 w 48"/>
                <a:gd name="T5" fmla="*/ 48 h 50"/>
                <a:gd name="T6" fmla="*/ 23 w 48"/>
                <a:gd name="T7" fmla="*/ 50 h 50"/>
                <a:gd name="T8" fmla="*/ 32 w 48"/>
                <a:gd name="T9" fmla="*/ 44 h 50"/>
                <a:gd name="T10" fmla="*/ 42 w 48"/>
                <a:gd name="T11" fmla="*/ 36 h 50"/>
                <a:gd name="T12" fmla="*/ 46 w 48"/>
                <a:gd name="T13" fmla="*/ 29 h 50"/>
                <a:gd name="T14" fmla="*/ 39 w 48"/>
                <a:gd name="T15" fmla="*/ 22 h 50"/>
                <a:gd name="T16" fmla="*/ 25 w 48"/>
                <a:gd name="T17" fmla="*/ 10 h 50"/>
                <a:gd name="T18" fmla="*/ 18 w 48"/>
                <a:gd name="T19" fmla="*/ 6 h 50"/>
                <a:gd name="T20" fmla="*/ 8 w 48"/>
                <a:gd name="T21" fmla="*/ 2 h 50"/>
                <a:gd name="T22" fmla="*/ 2 w 48"/>
                <a:gd name="T23" fmla="*/ 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0">
                  <a:moveTo>
                    <a:pt x="2" y="5"/>
                  </a:moveTo>
                  <a:cubicBezTo>
                    <a:pt x="0" y="11"/>
                    <a:pt x="4" y="20"/>
                    <a:pt x="7" y="26"/>
                  </a:cubicBezTo>
                  <a:cubicBezTo>
                    <a:pt x="11" y="34"/>
                    <a:pt x="16" y="41"/>
                    <a:pt x="21" y="48"/>
                  </a:cubicBezTo>
                  <a:cubicBezTo>
                    <a:pt x="21" y="49"/>
                    <a:pt x="22" y="50"/>
                    <a:pt x="23" y="50"/>
                  </a:cubicBezTo>
                  <a:cubicBezTo>
                    <a:pt x="25" y="50"/>
                    <a:pt x="30" y="45"/>
                    <a:pt x="32" y="44"/>
                  </a:cubicBezTo>
                  <a:cubicBezTo>
                    <a:pt x="35" y="41"/>
                    <a:pt x="39" y="38"/>
                    <a:pt x="42" y="36"/>
                  </a:cubicBezTo>
                  <a:cubicBezTo>
                    <a:pt x="45" y="34"/>
                    <a:pt x="48" y="32"/>
                    <a:pt x="46" y="29"/>
                  </a:cubicBezTo>
                  <a:cubicBezTo>
                    <a:pt x="44" y="26"/>
                    <a:pt x="42" y="24"/>
                    <a:pt x="39" y="22"/>
                  </a:cubicBezTo>
                  <a:cubicBezTo>
                    <a:pt x="35" y="17"/>
                    <a:pt x="30" y="14"/>
                    <a:pt x="25" y="10"/>
                  </a:cubicBezTo>
                  <a:cubicBezTo>
                    <a:pt x="23" y="9"/>
                    <a:pt x="21" y="7"/>
                    <a:pt x="18" y="6"/>
                  </a:cubicBezTo>
                  <a:cubicBezTo>
                    <a:pt x="15" y="4"/>
                    <a:pt x="12" y="3"/>
                    <a:pt x="8" y="2"/>
                  </a:cubicBezTo>
                  <a:cubicBezTo>
                    <a:pt x="5" y="0"/>
                    <a:pt x="3" y="2"/>
                    <a:pt x="2" y="5"/>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î$ļîḍé"/>
            <p:cNvSpPr/>
            <p:nvPr/>
          </p:nvSpPr>
          <p:spPr bwMode="auto">
            <a:xfrm>
              <a:off x="7432676" y="2762249"/>
              <a:ext cx="419100" cy="488950"/>
            </a:xfrm>
            <a:custGeom>
              <a:avLst/>
              <a:gdLst>
                <a:gd name="T0" fmla="*/ 8 w 63"/>
                <a:gd name="T1" fmla="*/ 68 h 74"/>
                <a:gd name="T2" fmla="*/ 12 w 63"/>
                <a:gd name="T3" fmla="*/ 70 h 74"/>
                <a:gd name="T4" fmla="*/ 24 w 63"/>
                <a:gd name="T5" fmla="*/ 74 h 74"/>
                <a:gd name="T6" fmla="*/ 36 w 63"/>
                <a:gd name="T7" fmla="*/ 71 h 74"/>
                <a:gd name="T8" fmla="*/ 33 w 63"/>
                <a:gd name="T9" fmla="*/ 5 h 74"/>
                <a:gd name="T10" fmla="*/ 0 w 63"/>
                <a:gd name="T11" fmla="*/ 45 h 74"/>
                <a:gd name="T12" fmla="*/ 2 w 63"/>
                <a:gd name="T13" fmla="*/ 59 h 74"/>
                <a:gd name="T14" fmla="*/ 8 w 63"/>
                <a:gd name="T15" fmla="*/ 68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74">
                  <a:moveTo>
                    <a:pt x="8" y="68"/>
                  </a:moveTo>
                  <a:cubicBezTo>
                    <a:pt x="9" y="69"/>
                    <a:pt x="10" y="70"/>
                    <a:pt x="12" y="70"/>
                  </a:cubicBezTo>
                  <a:cubicBezTo>
                    <a:pt x="15" y="72"/>
                    <a:pt x="20" y="74"/>
                    <a:pt x="24" y="74"/>
                  </a:cubicBezTo>
                  <a:cubicBezTo>
                    <a:pt x="27" y="74"/>
                    <a:pt x="33" y="72"/>
                    <a:pt x="36" y="71"/>
                  </a:cubicBezTo>
                  <a:cubicBezTo>
                    <a:pt x="63" y="62"/>
                    <a:pt x="63" y="11"/>
                    <a:pt x="33" y="5"/>
                  </a:cubicBezTo>
                  <a:cubicBezTo>
                    <a:pt x="9" y="0"/>
                    <a:pt x="1" y="29"/>
                    <a:pt x="0" y="45"/>
                  </a:cubicBezTo>
                  <a:cubicBezTo>
                    <a:pt x="0" y="50"/>
                    <a:pt x="1" y="55"/>
                    <a:pt x="2" y="59"/>
                  </a:cubicBezTo>
                  <a:cubicBezTo>
                    <a:pt x="4" y="62"/>
                    <a:pt x="5" y="65"/>
                    <a:pt x="8" y="68"/>
                  </a:cubicBezTo>
                </a:path>
              </a:pathLst>
            </a:custGeom>
            <a:solidFill>
              <a:srgbClr val="EB9D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ïṣḷïḍé"/>
            <p:cNvSpPr/>
            <p:nvPr/>
          </p:nvSpPr>
          <p:spPr bwMode="auto">
            <a:xfrm>
              <a:off x="7413626" y="3625849"/>
              <a:ext cx="488950" cy="561976"/>
            </a:xfrm>
            <a:custGeom>
              <a:avLst/>
              <a:gdLst>
                <a:gd name="T0" fmla="*/ 1 w 74"/>
                <a:gd name="T1" fmla="*/ 75 h 85"/>
                <a:gd name="T2" fmla="*/ 1 w 74"/>
                <a:gd name="T3" fmla="*/ 80 h 85"/>
                <a:gd name="T4" fmla="*/ 5 w 74"/>
                <a:gd name="T5" fmla="*/ 81 h 85"/>
                <a:gd name="T6" fmla="*/ 69 w 74"/>
                <a:gd name="T7" fmla="*/ 73 h 85"/>
                <a:gd name="T8" fmla="*/ 73 w 74"/>
                <a:gd name="T9" fmla="*/ 64 h 85"/>
                <a:gd name="T10" fmla="*/ 60 w 74"/>
                <a:gd name="T11" fmla="*/ 31 h 85"/>
                <a:gd name="T12" fmla="*/ 44 w 74"/>
                <a:gd name="T13" fmla="*/ 6 h 85"/>
                <a:gd name="T14" fmla="*/ 26 w 74"/>
                <a:gd name="T15" fmla="*/ 1 h 85"/>
                <a:gd name="T16" fmla="*/ 1 w 74"/>
                <a:gd name="T17"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5">
                  <a:moveTo>
                    <a:pt x="1" y="75"/>
                  </a:moveTo>
                  <a:cubicBezTo>
                    <a:pt x="0" y="76"/>
                    <a:pt x="0" y="78"/>
                    <a:pt x="1" y="80"/>
                  </a:cubicBezTo>
                  <a:cubicBezTo>
                    <a:pt x="2" y="81"/>
                    <a:pt x="3" y="81"/>
                    <a:pt x="5" y="81"/>
                  </a:cubicBezTo>
                  <a:cubicBezTo>
                    <a:pt x="24" y="85"/>
                    <a:pt x="54" y="79"/>
                    <a:pt x="69" y="73"/>
                  </a:cubicBezTo>
                  <a:cubicBezTo>
                    <a:pt x="72" y="72"/>
                    <a:pt x="74" y="67"/>
                    <a:pt x="73" y="64"/>
                  </a:cubicBezTo>
                  <a:cubicBezTo>
                    <a:pt x="60" y="31"/>
                    <a:pt x="60" y="31"/>
                    <a:pt x="60" y="31"/>
                  </a:cubicBezTo>
                  <a:cubicBezTo>
                    <a:pt x="56" y="22"/>
                    <a:pt x="52" y="13"/>
                    <a:pt x="44" y="6"/>
                  </a:cubicBezTo>
                  <a:cubicBezTo>
                    <a:pt x="39" y="2"/>
                    <a:pt x="32" y="0"/>
                    <a:pt x="26" y="1"/>
                  </a:cubicBezTo>
                  <a:cubicBezTo>
                    <a:pt x="0" y="7"/>
                    <a:pt x="4" y="56"/>
                    <a:pt x="1" y="75"/>
                  </a:cubicBezTo>
                </a:path>
              </a:pathLst>
            </a:custGeom>
            <a:solidFill>
              <a:srgbClr val="EB9D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 name="íşlíḋè"/>
            <p:cNvSpPr/>
            <p:nvPr/>
          </p:nvSpPr>
          <p:spPr bwMode="auto">
            <a:xfrm>
              <a:off x="6410326" y="2695575"/>
              <a:ext cx="806450" cy="831850"/>
            </a:xfrm>
            <a:custGeom>
              <a:avLst/>
              <a:gdLst>
                <a:gd name="T0" fmla="*/ 31 w 122"/>
                <a:gd name="T1" fmla="*/ 126 h 126"/>
                <a:gd name="T2" fmla="*/ 122 w 122"/>
                <a:gd name="T3" fmla="*/ 46 h 126"/>
                <a:gd name="T4" fmla="*/ 120 w 122"/>
                <a:gd name="T5" fmla="*/ 44 h 126"/>
                <a:gd name="T6" fmla="*/ 3 w 122"/>
                <a:gd name="T7" fmla="*/ 0 h 126"/>
                <a:gd name="T8" fmla="*/ 0 w 122"/>
                <a:gd name="T9" fmla="*/ 2 h 126"/>
                <a:gd name="T10" fmla="*/ 29 w 122"/>
                <a:gd name="T11" fmla="*/ 124 h 126"/>
                <a:gd name="T12" fmla="*/ 31 w 122"/>
                <a:gd name="T13" fmla="*/ 126 h 126"/>
              </a:gdLst>
              <a:ahLst/>
              <a:cxnLst>
                <a:cxn ang="0">
                  <a:pos x="T0" y="T1"/>
                </a:cxn>
                <a:cxn ang="0">
                  <a:pos x="T2" y="T3"/>
                </a:cxn>
                <a:cxn ang="0">
                  <a:pos x="T4" y="T5"/>
                </a:cxn>
                <a:cxn ang="0">
                  <a:pos x="T6" y="T7"/>
                </a:cxn>
                <a:cxn ang="0">
                  <a:pos x="T8" y="T9"/>
                </a:cxn>
                <a:cxn ang="0">
                  <a:pos x="T10" y="T11"/>
                </a:cxn>
                <a:cxn ang="0">
                  <a:pos x="T12" y="T13"/>
                </a:cxn>
              </a:cxnLst>
              <a:rect l="0" t="0" r="r" b="b"/>
              <a:pathLst>
                <a:path w="122" h="126">
                  <a:moveTo>
                    <a:pt x="31" y="126"/>
                  </a:moveTo>
                  <a:cubicBezTo>
                    <a:pt x="73" y="115"/>
                    <a:pt x="107" y="85"/>
                    <a:pt x="122" y="46"/>
                  </a:cubicBezTo>
                  <a:cubicBezTo>
                    <a:pt x="122" y="45"/>
                    <a:pt x="121" y="44"/>
                    <a:pt x="120" y="44"/>
                  </a:cubicBezTo>
                  <a:cubicBezTo>
                    <a:pt x="3" y="0"/>
                    <a:pt x="3" y="0"/>
                    <a:pt x="3" y="0"/>
                  </a:cubicBezTo>
                  <a:cubicBezTo>
                    <a:pt x="1" y="0"/>
                    <a:pt x="0" y="1"/>
                    <a:pt x="0" y="2"/>
                  </a:cubicBezTo>
                  <a:cubicBezTo>
                    <a:pt x="4" y="19"/>
                    <a:pt x="22" y="93"/>
                    <a:pt x="29" y="124"/>
                  </a:cubicBezTo>
                  <a:cubicBezTo>
                    <a:pt x="29" y="125"/>
                    <a:pt x="30" y="126"/>
                    <a:pt x="31" y="126"/>
                  </a:cubicBezTo>
                  <a:close/>
                </a:path>
              </a:pathLst>
            </a:custGeom>
            <a:solidFill>
              <a:srgbClr val="009BFF">
                <a:alpha val="30000"/>
              </a:srgbClr>
            </a:solidFill>
            <a:ln>
              <a:noFill/>
            </a:ln>
          </p:spPr>
          <p:txBody>
            <a:bodyPr anchor="ctr"/>
            <a:lstStyle/>
            <a:p>
              <a:pPr algn="ctr"/>
              <a:endParaRPr/>
            </a:p>
          </p:txBody>
        </p:sp>
        <p:sp>
          <p:nvSpPr>
            <p:cNvPr id="56" name="îş1íḋé"/>
            <p:cNvSpPr/>
            <p:nvPr/>
          </p:nvSpPr>
          <p:spPr bwMode="auto">
            <a:xfrm>
              <a:off x="5537200" y="1749425"/>
              <a:ext cx="1638300" cy="866776"/>
            </a:xfrm>
            <a:custGeom>
              <a:avLst/>
              <a:gdLst>
                <a:gd name="T0" fmla="*/ 248 w 248"/>
                <a:gd name="T1" fmla="*/ 118 h 131"/>
                <a:gd name="T2" fmla="*/ 118 w 248"/>
                <a:gd name="T3" fmla="*/ 0 h 131"/>
                <a:gd name="T4" fmla="*/ 0 w 248"/>
                <a:gd name="T5" fmla="*/ 76 h 131"/>
                <a:gd name="T6" fmla="*/ 118 w 248"/>
                <a:gd name="T7" fmla="*/ 131 h 131"/>
                <a:gd name="T8" fmla="*/ 248 w 248"/>
                <a:gd name="T9" fmla="*/ 118 h 131"/>
              </a:gdLst>
              <a:ahLst/>
              <a:cxnLst>
                <a:cxn ang="0">
                  <a:pos x="T0" y="T1"/>
                </a:cxn>
                <a:cxn ang="0">
                  <a:pos x="T2" y="T3"/>
                </a:cxn>
                <a:cxn ang="0">
                  <a:pos x="T4" y="T5"/>
                </a:cxn>
                <a:cxn ang="0">
                  <a:pos x="T6" y="T7"/>
                </a:cxn>
                <a:cxn ang="0">
                  <a:pos x="T8" y="T9"/>
                </a:cxn>
              </a:cxnLst>
              <a:rect l="0" t="0" r="r" b="b"/>
              <a:pathLst>
                <a:path w="248" h="131">
                  <a:moveTo>
                    <a:pt x="248" y="118"/>
                  </a:moveTo>
                  <a:cubicBezTo>
                    <a:pt x="242" y="52"/>
                    <a:pt x="186" y="0"/>
                    <a:pt x="118" y="0"/>
                  </a:cubicBezTo>
                  <a:cubicBezTo>
                    <a:pt x="66" y="0"/>
                    <a:pt x="20" y="31"/>
                    <a:pt x="0" y="76"/>
                  </a:cubicBezTo>
                  <a:cubicBezTo>
                    <a:pt x="118" y="131"/>
                    <a:pt x="118" y="131"/>
                    <a:pt x="118" y="131"/>
                  </a:cubicBezTo>
                  <a:lnTo>
                    <a:pt x="248" y="118"/>
                  </a:lnTo>
                  <a:close/>
                </a:path>
              </a:pathLst>
            </a:custGeom>
            <a:solidFill>
              <a:srgbClr val="009BFF">
                <a:alpha val="30000"/>
              </a:srgbClr>
            </a:solidFill>
            <a:ln>
              <a:noFill/>
            </a:ln>
          </p:spPr>
          <p:txBody>
            <a:bodyPr anchor="ctr"/>
            <a:lstStyle/>
            <a:p>
              <a:pPr algn="ctr"/>
              <a:endParaRPr/>
            </a:p>
          </p:txBody>
        </p:sp>
        <p:sp>
          <p:nvSpPr>
            <p:cNvPr id="57" name="íśḻidè"/>
            <p:cNvSpPr/>
            <p:nvPr/>
          </p:nvSpPr>
          <p:spPr bwMode="auto">
            <a:xfrm>
              <a:off x="5400676" y="2324099"/>
              <a:ext cx="955676" cy="1228726"/>
            </a:xfrm>
            <a:custGeom>
              <a:avLst/>
              <a:gdLst>
                <a:gd name="T0" fmla="*/ 12 w 145"/>
                <a:gd name="T1" fmla="*/ 0 h 186"/>
                <a:gd name="T2" fmla="*/ 0 w 145"/>
                <a:gd name="T3" fmla="*/ 55 h 186"/>
                <a:gd name="T4" fmla="*/ 131 w 145"/>
                <a:gd name="T5" fmla="*/ 186 h 186"/>
                <a:gd name="T6" fmla="*/ 145 w 145"/>
                <a:gd name="T7" fmla="*/ 185 h 186"/>
                <a:gd name="T8" fmla="*/ 131 w 145"/>
                <a:gd name="T9" fmla="*/ 55 h 186"/>
                <a:gd name="T10" fmla="*/ 12 w 145"/>
                <a:gd name="T11" fmla="*/ 0 h 186"/>
              </a:gdLst>
              <a:ahLst/>
              <a:cxnLst>
                <a:cxn ang="0">
                  <a:pos x="T0" y="T1"/>
                </a:cxn>
                <a:cxn ang="0">
                  <a:pos x="T2" y="T3"/>
                </a:cxn>
                <a:cxn ang="0">
                  <a:pos x="T4" y="T5"/>
                </a:cxn>
                <a:cxn ang="0">
                  <a:pos x="T6" y="T7"/>
                </a:cxn>
                <a:cxn ang="0">
                  <a:pos x="T8" y="T9"/>
                </a:cxn>
                <a:cxn ang="0">
                  <a:pos x="T10" y="T11"/>
                </a:cxn>
              </a:cxnLst>
              <a:rect l="0" t="0" r="r" b="b"/>
              <a:pathLst>
                <a:path w="145" h="186">
                  <a:moveTo>
                    <a:pt x="12" y="0"/>
                  </a:moveTo>
                  <a:cubicBezTo>
                    <a:pt x="5" y="17"/>
                    <a:pt x="0" y="36"/>
                    <a:pt x="0" y="55"/>
                  </a:cubicBezTo>
                  <a:cubicBezTo>
                    <a:pt x="0" y="128"/>
                    <a:pt x="59" y="186"/>
                    <a:pt x="131" y="186"/>
                  </a:cubicBezTo>
                  <a:cubicBezTo>
                    <a:pt x="136" y="186"/>
                    <a:pt x="140" y="186"/>
                    <a:pt x="145" y="185"/>
                  </a:cubicBezTo>
                  <a:cubicBezTo>
                    <a:pt x="141" y="151"/>
                    <a:pt x="131" y="55"/>
                    <a:pt x="131" y="55"/>
                  </a:cubicBezTo>
                  <a:lnTo>
                    <a:pt x="12" y="0"/>
                  </a:lnTo>
                  <a:close/>
                </a:path>
              </a:pathLst>
            </a:custGeom>
            <a:solidFill>
              <a:srgbClr val="009BFF">
                <a:alpha val="30000"/>
              </a:srgbClr>
            </a:solidFill>
            <a:ln>
              <a:noFill/>
            </a:ln>
          </p:spPr>
          <p:txBody>
            <a:bodyPr anchor="ctr"/>
            <a:lstStyle/>
            <a:p>
              <a:pPr algn="ctr"/>
              <a:endParaRPr/>
            </a:p>
          </p:txBody>
        </p:sp>
        <p:sp>
          <p:nvSpPr>
            <p:cNvPr id="58" name="iŝľíďé"/>
            <p:cNvSpPr/>
            <p:nvPr/>
          </p:nvSpPr>
          <p:spPr bwMode="auto">
            <a:xfrm>
              <a:off x="5248276" y="1149349"/>
              <a:ext cx="765176" cy="422276"/>
            </a:xfrm>
            <a:custGeom>
              <a:avLst/>
              <a:gdLst>
                <a:gd name="T0" fmla="*/ 50 w 116"/>
                <a:gd name="T1" fmla="*/ 62 h 64"/>
                <a:gd name="T2" fmla="*/ 93 w 116"/>
                <a:gd name="T3" fmla="*/ 57 h 64"/>
                <a:gd name="T4" fmla="*/ 115 w 116"/>
                <a:gd name="T5" fmla="*/ 32 h 64"/>
                <a:gd name="T6" fmla="*/ 89 w 116"/>
                <a:gd name="T7" fmla="*/ 7 h 64"/>
                <a:gd name="T8" fmla="*/ 47 w 116"/>
                <a:gd name="T9" fmla="*/ 4 h 64"/>
                <a:gd name="T10" fmla="*/ 3 w 116"/>
                <a:gd name="T11" fmla="*/ 34 h 64"/>
                <a:gd name="T12" fmla="*/ 6 w 116"/>
                <a:gd name="T13" fmla="*/ 44 h 64"/>
                <a:gd name="T14" fmla="*/ 19 w 116"/>
                <a:gd name="T15" fmla="*/ 52 h 64"/>
                <a:gd name="T16" fmla="*/ 50 w 116"/>
                <a:gd name="T17" fmla="*/ 6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4">
                  <a:moveTo>
                    <a:pt x="50" y="62"/>
                  </a:moveTo>
                  <a:cubicBezTo>
                    <a:pt x="64" y="64"/>
                    <a:pt x="80" y="63"/>
                    <a:pt x="93" y="57"/>
                  </a:cubicBezTo>
                  <a:cubicBezTo>
                    <a:pt x="103" y="52"/>
                    <a:pt x="116" y="45"/>
                    <a:pt x="115" y="32"/>
                  </a:cubicBezTo>
                  <a:cubicBezTo>
                    <a:pt x="114" y="19"/>
                    <a:pt x="100" y="11"/>
                    <a:pt x="89" y="7"/>
                  </a:cubicBezTo>
                  <a:cubicBezTo>
                    <a:pt x="76" y="2"/>
                    <a:pt x="61" y="0"/>
                    <a:pt x="47" y="4"/>
                  </a:cubicBezTo>
                  <a:cubicBezTo>
                    <a:pt x="30" y="8"/>
                    <a:pt x="12" y="19"/>
                    <a:pt x="3" y="34"/>
                  </a:cubicBezTo>
                  <a:cubicBezTo>
                    <a:pt x="0" y="39"/>
                    <a:pt x="1" y="40"/>
                    <a:pt x="6" y="44"/>
                  </a:cubicBezTo>
                  <a:cubicBezTo>
                    <a:pt x="10" y="47"/>
                    <a:pt x="15" y="49"/>
                    <a:pt x="19" y="52"/>
                  </a:cubicBezTo>
                  <a:cubicBezTo>
                    <a:pt x="29" y="57"/>
                    <a:pt x="39" y="60"/>
                    <a:pt x="50" y="62"/>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 name="îṩľîḑè"/>
            <p:cNvSpPr/>
            <p:nvPr/>
          </p:nvSpPr>
          <p:spPr bwMode="auto">
            <a:xfrm>
              <a:off x="6403976" y="2603499"/>
              <a:ext cx="806450" cy="838200"/>
            </a:xfrm>
            <a:custGeom>
              <a:avLst/>
              <a:gdLst>
                <a:gd name="T0" fmla="*/ 31 w 122"/>
                <a:gd name="T1" fmla="*/ 126 h 127"/>
                <a:gd name="T2" fmla="*/ 122 w 122"/>
                <a:gd name="T3" fmla="*/ 47 h 127"/>
                <a:gd name="T4" fmla="*/ 121 w 122"/>
                <a:gd name="T5" fmla="*/ 44 h 127"/>
                <a:gd name="T6" fmla="*/ 3 w 122"/>
                <a:gd name="T7" fmla="*/ 1 h 127"/>
                <a:gd name="T8" fmla="*/ 1 w 122"/>
                <a:gd name="T9" fmla="*/ 3 h 127"/>
                <a:gd name="T10" fmla="*/ 29 w 122"/>
                <a:gd name="T11" fmla="*/ 125 h 127"/>
                <a:gd name="T12" fmla="*/ 31 w 122"/>
                <a:gd name="T13" fmla="*/ 126 h 127"/>
              </a:gdLst>
              <a:ahLst/>
              <a:cxnLst>
                <a:cxn ang="0">
                  <a:pos x="T0" y="T1"/>
                </a:cxn>
                <a:cxn ang="0">
                  <a:pos x="T2" y="T3"/>
                </a:cxn>
                <a:cxn ang="0">
                  <a:pos x="T4" y="T5"/>
                </a:cxn>
                <a:cxn ang="0">
                  <a:pos x="T6" y="T7"/>
                </a:cxn>
                <a:cxn ang="0">
                  <a:pos x="T8" y="T9"/>
                </a:cxn>
                <a:cxn ang="0">
                  <a:pos x="T10" y="T11"/>
                </a:cxn>
                <a:cxn ang="0">
                  <a:pos x="T12" y="T13"/>
                </a:cxn>
              </a:cxnLst>
              <a:rect l="0" t="0" r="r" b="b"/>
              <a:pathLst>
                <a:path w="122" h="127">
                  <a:moveTo>
                    <a:pt x="31" y="126"/>
                  </a:moveTo>
                  <a:cubicBezTo>
                    <a:pt x="74" y="116"/>
                    <a:pt x="107" y="85"/>
                    <a:pt x="122" y="47"/>
                  </a:cubicBezTo>
                  <a:cubicBezTo>
                    <a:pt x="122" y="46"/>
                    <a:pt x="122" y="45"/>
                    <a:pt x="121" y="44"/>
                  </a:cubicBezTo>
                  <a:cubicBezTo>
                    <a:pt x="3" y="1"/>
                    <a:pt x="3" y="1"/>
                    <a:pt x="3" y="1"/>
                  </a:cubicBezTo>
                  <a:cubicBezTo>
                    <a:pt x="2" y="0"/>
                    <a:pt x="0" y="1"/>
                    <a:pt x="1" y="3"/>
                  </a:cubicBezTo>
                  <a:cubicBezTo>
                    <a:pt x="4" y="19"/>
                    <a:pt x="22" y="94"/>
                    <a:pt x="29" y="125"/>
                  </a:cubicBezTo>
                  <a:cubicBezTo>
                    <a:pt x="29" y="126"/>
                    <a:pt x="30" y="127"/>
                    <a:pt x="31" y="126"/>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 name="í$1ïḓé"/>
            <p:cNvSpPr/>
            <p:nvPr/>
          </p:nvSpPr>
          <p:spPr bwMode="auto">
            <a:xfrm>
              <a:off x="5029200" y="4127499"/>
              <a:ext cx="1828800" cy="654050"/>
            </a:xfrm>
            <a:custGeom>
              <a:avLst/>
              <a:gdLst>
                <a:gd name="T0" fmla="*/ 262 w 277"/>
                <a:gd name="T1" fmla="*/ 99 h 99"/>
                <a:gd name="T2" fmla="*/ 15 w 277"/>
                <a:gd name="T3" fmla="*/ 99 h 99"/>
                <a:gd name="T4" fmla="*/ 0 w 277"/>
                <a:gd name="T5" fmla="*/ 84 h 99"/>
                <a:gd name="T6" fmla="*/ 0 w 277"/>
                <a:gd name="T7" fmla="*/ 15 h 99"/>
                <a:gd name="T8" fmla="*/ 15 w 277"/>
                <a:gd name="T9" fmla="*/ 0 h 99"/>
                <a:gd name="T10" fmla="*/ 262 w 277"/>
                <a:gd name="T11" fmla="*/ 0 h 99"/>
                <a:gd name="T12" fmla="*/ 277 w 277"/>
                <a:gd name="T13" fmla="*/ 15 h 99"/>
                <a:gd name="T14" fmla="*/ 277 w 277"/>
                <a:gd name="T15" fmla="*/ 84 h 99"/>
                <a:gd name="T16" fmla="*/ 262 w 277"/>
                <a:gd name="T1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7" h="99">
                  <a:moveTo>
                    <a:pt x="262" y="99"/>
                  </a:moveTo>
                  <a:cubicBezTo>
                    <a:pt x="15" y="99"/>
                    <a:pt x="15" y="99"/>
                    <a:pt x="15" y="99"/>
                  </a:cubicBezTo>
                  <a:cubicBezTo>
                    <a:pt x="7" y="99"/>
                    <a:pt x="0" y="92"/>
                    <a:pt x="0" y="84"/>
                  </a:cubicBezTo>
                  <a:cubicBezTo>
                    <a:pt x="0" y="15"/>
                    <a:pt x="0" y="15"/>
                    <a:pt x="0" y="15"/>
                  </a:cubicBezTo>
                  <a:cubicBezTo>
                    <a:pt x="0" y="7"/>
                    <a:pt x="7" y="0"/>
                    <a:pt x="15" y="0"/>
                  </a:cubicBezTo>
                  <a:cubicBezTo>
                    <a:pt x="262" y="0"/>
                    <a:pt x="262" y="0"/>
                    <a:pt x="262" y="0"/>
                  </a:cubicBezTo>
                  <a:cubicBezTo>
                    <a:pt x="271" y="0"/>
                    <a:pt x="277" y="7"/>
                    <a:pt x="277" y="15"/>
                  </a:cubicBezTo>
                  <a:cubicBezTo>
                    <a:pt x="277" y="84"/>
                    <a:pt x="277" y="84"/>
                    <a:pt x="277" y="84"/>
                  </a:cubicBezTo>
                  <a:cubicBezTo>
                    <a:pt x="277" y="92"/>
                    <a:pt x="271" y="99"/>
                    <a:pt x="262" y="99"/>
                  </a:cubicBezTo>
                  <a:close/>
                </a:path>
              </a:pathLst>
            </a:custGeom>
            <a:solidFill>
              <a:srgbClr val="009BFF">
                <a:alpha val="30000"/>
              </a:srgbClr>
            </a:solidFill>
            <a:ln>
              <a:noFill/>
            </a:ln>
          </p:spPr>
          <p:txBody>
            <a:bodyPr anchor="ctr"/>
            <a:lstStyle/>
            <a:p>
              <a:pPr algn="ctr"/>
              <a:endParaRPr/>
            </a:p>
          </p:txBody>
        </p:sp>
        <p:sp>
          <p:nvSpPr>
            <p:cNvPr id="61" name="íŝľïḑe"/>
            <p:cNvSpPr/>
            <p:nvPr/>
          </p:nvSpPr>
          <p:spPr bwMode="auto">
            <a:xfrm>
              <a:off x="4937126" y="4041775"/>
              <a:ext cx="1828800" cy="647700"/>
            </a:xfrm>
            <a:custGeom>
              <a:avLst/>
              <a:gdLst>
                <a:gd name="T0" fmla="*/ 262 w 277"/>
                <a:gd name="T1" fmla="*/ 98 h 98"/>
                <a:gd name="T2" fmla="*/ 15 w 277"/>
                <a:gd name="T3" fmla="*/ 98 h 98"/>
                <a:gd name="T4" fmla="*/ 0 w 277"/>
                <a:gd name="T5" fmla="*/ 83 h 98"/>
                <a:gd name="T6" fmla="*/ 0 w 277"/>
                <a:gd name="T7" fmla="*/ 15 h 98"/>
                <a:gd name="T8" fmla="*/ 15 w 277"/>
                <a:gd name="T9" fmla="*/ 0 h 98"/>
                <a:gd name="T10" fmla="*/ 262 w 277"/>
                <a:gd name="T11" fmla="*/ 0 h 98"/>
                <a:gd name="T12" fmla="*/ 277 w 277"/>
                <a:gd name="T13" fmla="*/ 15 h 98"/>
                <a:gd name="T14" fmla="*/ 277 w 277"/>
                <a:gd name="T15" fmla="*/ 83 h 98"/>
                <a:gd name="T16" fmla="*/ 262 w 27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7" h="98">
                  <a:moveTo>
                    <a:pt x="262" y="98"/>
                  </a:moveTo>
                  <a:cubicBezTo>
                    <a:pt x="15" y="98"/>
                    <a:pt x="15" y="98"/>
                    <a:pt x="15" y="98"/>
                  </a:cubicBezTo>
                  <a:cubicBezTo>
                    <a:pt x="7" y="98"/>
                    <a:pt x="0" y="92"/>
                    <a:pt x="0" y="83"/>
                  </a:cubicBezTo>
                  <a:cubicBezTo>
                    <a:pt x="0" y="15"/>
                    <a:pt x="0" y="15"/>
                    <a:pt x="0" y="15"/>
                  </a:cubicBezTo>
                  <a:cubicBezTo>
                    <a:pt x="0" y="6"/>
                    <a:pt x="7" y="0"/>
                    <a:pt x="15" y="0"/>
                  </a:cubicBezTo>
                  <a:cubicBezTo>
                    <a:pt x="262" y="0"/>
                    <a:pt x="262" y="0"/>
                    <a:pt x="262" y="0"/>
                  </a:cubicBezTo>
                  <a:cubicBezTo>
                    <a:pt x="271" y="0"/>
                    <a:pt x="277" y="6"/>
                    <a:pt x="277" y="15"/>
                  </a:cubicBezTo>
                  <a:cubicBezTo>
                    <a:pt x="277" y="83"/>
                    <a:pt x="277" y="83"/>
                    <a:pt x="277" y="83"/>
                  </a:cubicBezTo>
                  <a:cubicBezTo>
                    <a:pt x="277" y="92"/>
                    <a:pt x="271" y="98"/>
                    <a:pt x="262" y="98"/>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 name="î$ḻiḋe"/>
            <p:cNvSpPr/>
            <p:nvPr/>
          </p:nvSpPr>
          <p:spPr bwMode="auto">
            <a:xfrm>
              <a:off x="5438776" y="1704975"/>
              <a:ext cx="1644650" cy="863600"/>
            </a:xfrm>
            <a:custGeom>
              <a:avLst/>
              <a:gdLst>
                <a:gd name="T0" fmla="*/ 249 w 249"/>
                <a:gd name="T1" fmla="*/ 119 h 131"/>
                <a:gd name="T2" fmla="*/ 119 w 249"/>
                <a:gd name="T3" fmla="*/ 0 h 131"/>
                <a:gd name="T4" fmla="*/ 0 w 249"/>
                <a:gd name="T5" fmla="*/ 76 h 131"/>
                <a:gd name="T6" fmla="*/ 119 w 249"/>
                <a:gd name="T7" fmla="*/ 131 h 131"/>
                <a:gd name="T8" fmla="*/ 249 w 249"/>
                <a:gd name="T9" fmla="*/ 119 h 131"/>
              </a:gdLst>
              <a:ahLst/>
              <a:cxnLst>
                <a:cxn ang="0">
                  <a:pos x="T0" y="T1"/>
                </a:cxn>
                <a:cxn ang="0">
                  <a:pos x="T2" y="T3"/>
                </a:cxn>
                <a:cxn ang="0">
                  <a:pos x="T4" y="T5"/>
                </a:cxn>
                <a:cxn ang="0">
                  <a:pos x="T6" y="T7"/>
                </a:cxn>
                <a:cxn ang="0">
                  <a:pos x="T8" y="T9"/>
                </a:cxn>
              </a:cxnLst>
              <a:rect l="0" t="0" r="r" b="b"/>
              <a:pathLst>
                <a:path w="249" h="131">
                  <a:moveTo>
                    <a:pt x="249" y="119"/>
                  </a:moveTo>
                  <a:cubicBezTo>
                    <a:pt x="243" y="52"/>
                    <a:pt x="187" y="0"/>
                    <a:pt x="119" y="0"/>
                  </a:cubicBezTo>
                  <a:cubicBezTo>
                    <a:pt x="66" y="0"/>
                    <a:pt x="21" y="31"/>
                    <a:pt x="0" y="76"/>
                  </a:cubicBezTo>
                  <a:cubicBezTo>
                    <a:pt x="119" y="131"/>
                    <a:pt x="119" y="131"/>
                    <a:pt x="119" y="131"/>
                  </a:cubicBezTo>
                  <a:lnTo>
                    <a:pt x="249" y="119"/>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 name="ïṣļíďé"/>
            <p:cNvSpPr/>
            <p:nvPr/>
          </p:nvSpPr>
          <p:spPr bwMode="auto">
            <a:xfrm>
              <a:off x="5321300" y="2292349"/>
              <a:ext cx="955676" cy="1228726"/>
            </a:xfrm>
            <a:custGeom>
              <a:avLst/>
              <a:gdLst>
                <a:gd name="T0" fmla="*/ 13 w 145"/>
                <a:gd name="T1" fmla="*/ 0 h 186"/>
                <a:gd name="T2" fmla="*/ 0 w 145"/>
                <a:gd name="T3" fmla="*/ 55 h 186"/>
                <a:gd name="T4" fmla="*/ 131 w 145"/>
                <a:gd name="T5" fmla="*/ 186 h 186"/>
                <a:gd name="T6" fmla="*/ 145 w 145"/>
                <a:gd name="T7" fmla="*/ 185 h 186"/>
                <a:gd name="T8" fmla="*/ 131 w 145"/>
                <a:gd name="T9" fmla="*/ 55 h 186"/>
                <a:gd name="T10" fmla="*/ 13 w 145"/>
                <a:gd name="T11" fmla="*/ 0 h 186"/>
              </a:gdLst>
              <a:ahLst/>
              <a:cxnLst>
                <a:cxn ang="0">
                  <a:pos x="T0" y="T1"/>
                </a:cxn>
                <a:cxn ang="0">
                  <a:pos x="T2" y="T3"/>
                </a:cxn>
                <a:cxn ang="0">
                  <a:pos x="T4" y="T5"/>
                </a:cxn>
                <a:cxn ang="0">
                  <a:pos x="T6" y="T7"/>
                </a:cxn>
                <a:cxn ang="0">
                  <a:pos x="T8" y="T9"/>
                </a:cxn>
                <a:cxn ang="0">
                  <a:pos x="T10" y="T11"/>
                </a:cxn>
              </a:cxnLst>
              <a:rect l="0" t="0" r="r" b="b"/>
              <a:pathLst>
                <a:path w="145" h="186">
                  <a:moveTo>
                    <a:pt x="13" y="0"/>
                  </a:moveTo>
                  <a:cubicBezTo>
                    <a:pt x="5" y="17"/>
                    <a:pt x="0" y="35"/>
                    <a:pt x="0" y="55"/>
                  </a:cubicBezTo>
                  <a:cubicBezTo>
                    <a:pt x="0" y="127"/>
                    <a:pt x="59" y="186"/>
                    <a:pt x="131" y="186"/>
                  </a:cubicBezTo>
                  <a:cubicBezTo>
                    <a:pt x="136" y="186"/>
                    <a:pt x="141" y="186"/>
                    <a:pt x="145" y="185"/>
                  </a:cubicBezTo>
                  <a:cubicBezTo>
                    <a:pt x="141" y="151"/>
                    <a:pt x="131" y="55"/>
                    <a:pt x="131" y="55"/>
                  </a:cubicBezTo>
                  <a:lnTo>
                    <a:pt x="13" y="0"/>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 name="íš1ïďê"/>
            <p:cNvSpPr/>
            <p:nvPr/>
          </p:nvSpPr>
          <p:spPr bwMode="auto">
            <a:xfrm>
              <a:off x="7131050" y="5819775"/>
              <a:ext cx="1419226" cy="225426"/>
            </a:xfrm>
            <a:prstGeom prst="ellipse">
              <a:avLst/>
            </a:prstGeom>
            <a:solidFill>
              <a:schemeClr val="bg1">
                <a:lumMod val="50000"/>
              </a:schemeClr>
            </a:solidFill>
            <a:ln>
              <a:noFill/>
            </a:ln>
          </p:spPr>
          <p:txBody>
            <a:bodyPr anchor="ctr"/>
            <a:lstStyle/>
            <a:p>
              <a:pPr algn="ctr"/>
              <a:endParaRPr/>
            </a:p>
          </p:txBody>
        </p:sp>
        <p:sp>
          <p:nvSpPr>
            <p:cNvPr id="65" name="ïşlîde"/>
            <p:cNvSpPr/>
            <p:nvPr/>
          </p:nvSpPr>
          <p:spPr bwMode="auto">
            <a:xfrm>
              <a:off x="6588126" y="3343275"/>
              <a:ext cx="1012826" cy="403226"/>
            </a:xfrm>
            <a:custGeom>
              <a:avLst/>
              <a:gdLst>
                <a:gd name="T0" fmla="*/ 153 w 153"/>
                <a:gd name="T1" fmla="*/ 18 h 61"/>
                <a:gd name="T2" fmla="*/ 141 w 153"/>
                <a:gd name="T3" fmla="*/ 39 h 61"/>
                <a:gd name="T4" fmla="*/ 121 w 153"/>
                <a:gd name="T5" fmla="*/ 55 h 61"/>
                <a:gd name="T6" fmla="*/ 96 w 153"/>
                <a:gd name="T7" fmla="*/ 61 h 61"/>
                <a:gd name="T8" fmla="*/ 73 w 153"/>
                <a:gd name="T9" fmla="*/ 59 h 61"/>
                <a:gd name="T10" fmla="*/ 32 w 153"/>
                <a:gd name="T11" fmla="*/ 40 h 61"/>
                <a:gd name="T12" fmla="*/ 15 w 153"/>
                <a:gd name="T13" fmla="*/ 27 h 61"/>
                <a:gd name="T14" fmla="*/ 0 w 153"/>
                <a:gd name="T15" fmla="*/ 8 h 61"/>
                <a:gd name="T16" fmla="*/ 14 w 153"/>
                <a:gd name="T17" fmla="*/ 0 h 61"/>
                <a:gd name="T18" fmla="*/ 20 w 153"/>
                <a:gd name="T19" fmla="*/ 6 h 61"/>
                <a:gd name="T20" fmla="*/ 27 w 153"/>
                <a:gd name="T21" fmla="*/ 12 h 61"/>
                <a:gd name="T22" fmla="*/ 43 w 153"/>
                <a:gd name="T23" fmla="*/ 22 h 61"/>
                <a:gd name="T24" fmla="*/ 78 w 153"/>
                <a:gd name="T25" fmla="*/ 36 h 61"/>
                <a:gd name="T26" fmla="*/ 110 w 153"/>
                <a:gd name="T27" fmla="*/ 33 h 61"/>
                <a:gd name="T28" fmla="*/ 131 w 153"/>
                <a:gd name="T29" fmla="*/ 9 h 61"/>
                <a:gd name="T30" fmla="*/ 153 w 153"/>
                <a:gd name="T31" fmla="*/ 1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61">
                  <a:moveTo>
                    <a:pt x="153" y="18"/>
                  </a:moveTo>
                  <a:cubicBezTo>
                    <a:pt x="150" y="26"/>
                    <a:pt x="146" y="33"/>
                    <a:pt x="141" y="39"/>
                  </a:cubicBezTo>
                  <a:cubicBezTo>
                    <a:pt x="136" y="46"/>
                    <a:pt x="129" y="51"/>
                    <a:pt x="121" y="55"/>
                  </a:cubicBezTo>
                  <a:cubicBezTo>
                    <a:pt x="113" y="59"/>
                    <a:pt x="105" y="61"/>
                    <a:pt x="96" y="61"/>
                  </a:cubicBezTo>
                  <a:cubicBezTo>
                    <a:pt x="88" y="61"/>
                    <a:pt x="80" y="60"/>
                    <a:pt x="73" y="59"/>
                  </a:cubicBezTo>
                  <a:cubicBezTo>
                    <a:pt x="58" y="55"/>
                    <a:pt x="44" y="49"/>
                    <a:pt x="32" y="40"/>
                  </a:cubicBezTo>
                  <a:cubicBezTo>
                    <a:pt x="26" y="36"/>
                    <a:pt x="20" y="32"/>
                    <a:pt x="15" y="27"/>
                  </a:cubicBezTo>
                  <a:cubicBezTo>
                    <a:pt x="9" y="21"/>
                    <a:pt x="4" y="16"/>
                    <a:pt x="0" y="8"/>
                  </a:cubicBezTo>
                  <a:cubicBezTo>
                    <a:pt x="14" y="0"/>
                    <a:pt x="14" y="0"/>
                    <a:pt x="14" y="0"/>
                  </a:cubicBezTo>
                  <a:cubicBezTo>
                    <a:pt x="16" y="2"/>
                    <a:pt x="18" y="4"/>
                    <a:pt x="20" y="6"/>
                  </a:cubicBezTo>
                  <a:cubicBezTo>
                    <a:pt x="22" y="8"/>
                    <a:pt x="25" y="10"/>
                    <a:pt x="27" y="12"/>
                  </a:cubicBezTo>
                  <a:cubicBezTo>
                    <a:pt x="32" y="16"/>
                    <a:pt x="38" y="19"/>
                    <a:pt x="43" y="22"/>
                  </a:cubicBezTo>
                  <a:cubicBezTo>
                    <a:pt x="54" y="29"/>
                    <a:pt x="66" y="33"/>
                    <a:pt x="78" y="36"/>
                  </a:cubicBezTo>
                  <a:cubicBezTo>
                    <a:pt x="90" y="38"/>
                    <a:pt x="101" y="38"/>
                    <a:pt x="110" y="33"/>
                  </a:cubicBezTo>
                  <a:cubicBezTo>
                    <a:pt x="120" y="29"/>
                    <a:pt x="126" y="20"/>
                    <a:pt x="131" y="9"/>
                  </a:cubicBezTo>
                  <a:cubicBezTo>
                    <a:pt x="153" y="18"/>
                    <a:pt x="153" y="18"/>
                    <a:pt x="153" y="18"/>
                  </a:cubicBezTo>
                </a:path>
              </a:pathLst>
            </a:custGeom>
            <a:solidFill>
              <a:srgbClr val="EB9D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 name="íṣļíḓè"/>
            <p:cNvSpPr/>
            <p:nvPr/>
          </p:nvSpPr>
          <p:spPr bwMode="auto">
            <a:xfrm>
              <a:off x="7407276" y="2762249"/>
              <a:ext cx="495300" cy="482600"/>
            </a:xfrm>
            <a:custGeom>
              <a:avLst/>
              <a:gdLst>
                <a:gd name="T0" fmla="*/ 65 w 75"/>
                <a:gd name="T1" fmla="*/ 56 h 73"/>
                <a:gd name="T2" fmla="*/ 43 w 75"/>
                <a:gd name="T3" fmla="*/ 71 h 73"/>
                <a:gd name="T4" fmla="*/ 35 w 75"/>
                <a:gd name="T5" fmla="*/ 73 h 73"/>
                <a:gd name="T6" fmla="*/ 38 w 75"/>
                <a:gd name="T7" fmla="*/ 64 h 73"/>
                <a:gd name="T8" fmla="*/ 44 w 75"/>
                <a:gd name="T9" fmla="*/ 58 h 73"/>
                <a:gd name="T10" fmla="*/ 50 w 75"/>
                <a:gd name="T11" fmla="*/ 50 h 73"/>
                <a:gd name="T12" fmla="*/ 50 w 75"/>
                <a:gd name="T13" fmla="*/ 49 h 73"/>
                <a:gd name="T14" fmla="*/ 42 w 75"/>
                <a:gd name="T15" fmla="*/ 44 h 73"/>
                <a:gd name="T16" fmla="*/ 35 w 75"/>
                <a:gd name="T17" fmla="*/ 48 h 73"/>
                <a:gd name="T18" fmla="*/ 33 w 75"/>
                <a:gd name="T19" fmla="*/ 42 h 73"/>
                <a:gd name="T20" fmla="*/ 33 w 75"/>
                <a:gd name="T21" fmla="*/ 39 h 73"/>
                <a:gd name="T22" fmla="*/ 32 w 75"/>
                <a:gd name="T23" fmla="*/ 36 h 73"/>
                <a:gd name="T24" fmla="*/ 29 w 75"/>
                <a:gd name="T25" fmla="*/ 34 h 73"/>
                <a:gd name="T26" fmla="*/ 22 w 75"/>
                <a:gd name="T27" fmla="*/ 33 h 73"/>
                <a:gd name="T28" fmla="*/ 1 w 75"/>
                <a:gd name="T29" fmla="*/ 20 h 73"/>
                <a:gd name="T30" fmla="*/ 0 w 75"/>
                <a:gd name="T31" fmla="*/ 15 h 73"/>
                <a:gd name="T32" fmla="*/ 8 w 75"/>
                <a:gd name="T33" fmla="*/ 8 h 73"/>
                <a:gd name="T34" fmla="*/ 10 w 75"/>
                <a:gd name="T35" fmla="*/ 9 h 73"/>
                <a:gd name="T36" fmla="*/ 14 w 75"/>
                <a:gd name="T37" fmla="*/ 10 h 73"/>
                <a:gd name="T38" fmla="*/ 24 w 75"/>
                <a:gd name="T39" fmla="*/ 6 h 73"/>
                <a:gd name="T40" fmla="*/ 42 w 75"/>
                <a:gd name="T41" fmla="*/ 1 h 73"/>
                <a:gd name="T42" fmla="*/ 72 w 75"/>
                <a:gd name="T43" fmla="*/ 20 h 73"/>
                <a:gd name="T44" fmla="*/ 72 w 75"/>
                <a:gd name="T45" fmla="*/ 20 h 73"/>
                <a:gd name="T46" fmla="*/ 65 w 75"/>
                <a:gd name="T47"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5" h="73">
                  <a:moveTo>
                    <a:pt x="65" y="56"/>
                  </a:moveTo>
                  <a:cubicBezTo>
                    <a:pt x="59" y="63"/>
                    <a:pt x="52" y="68"/>
                    <a:pt x="43" y="71"/>
                  </a:cubicBezTo>
                  <a:cubicBezTo>
                    <a:pt x="40" y="72"/>
                    <a:pt x="38" y="72"/>
                    <a:pt x="35" y="73"/>
                  </a:cubicBezTo>
                  <a:cubicBezTo>
                    <a:pt x="39" y="70"/>
                    <a:pt x="38" y="68"/>
                    <a:pt x="38" y="64"/>
                  </a:cubicBezTo>
                  <a:cubicBezTo>
                    <a:pt x="38" y="60"/>
                    <a:pt x="40" y="59"/>
                    <a:pt x="44" y="58"/>
                  </a:cubicBezTo>
                  <a:cubicBezTo>
                    <a:pt x="47" y="56"/>
                    <a:pt x="50" y="53"/>
                    <a:pt x="50" y="50"/>
                  </a:cubicBezTo>
                  <a:cubicBezTo>
                    <a:pt x="50" y="49"/>
                    <a:pt x="50" y="49"/>
                    <a:pt x="50" y="49"/>
                  </a:cubicBezTo>
                  <a:cubicBezTo>
                    <a:pt x="50" y="46"/>
                    <a:pt x="46" y="43"/>
                    <a:pt x="42" y="44"/>
                  </a:cubicBezTo>
                  <a:cubicBezTo>
                    <a:pt x="40" y="45"/>
                    <a:pt x="38" y="48"/>
                    <a:pt x="35" y="48"/>
                  </a:cubicBezTo>
                  <a:cubicBezTo>
                    <a:pt x="31" y="49"/>
                    <a:pt x="33" y="44"/>
                    <a:pt x="33" y="42"/>
                  </a:cubicBezTo>
                  <a:cubicBezTo>
                    <a:pt x="33" y="41"/>
                    <a:pt x="34" y="40"/>
                    <a:pt x="33" y="39"/>
                  </a:cubicBezTo>
                  <a:cubicBezTo>
                    <a:pt x="33" y="38"/>
                    <a:pt x="33" y="37"/>
                    <a:pt x="32" y="36"/>
                  </a:cubicBezTo>
                  <a:cubicBezTo>
                    <a:pt x="31" y="35"/>
                    <a:pt x="30" y="35"/>
                    <a:pt x="29" y="34"/>
                  </a:cubicBezTo>
                  <a:cubicBezTo>
                    <a:pt x="27" y="34"/>
                    <a:pt x="24" y="33"/>
                    <a:pt x="22" y="33"/>
                  </a:cubicBezTo>
                  <a:cubicBezTo>
                    <a:pt x="14" y="32"/>
                    <a:pt x="4" y="28"/>
                    <a:pt x="1" y="20"/>
                  </a:cubicBezTo>
                  <a:cubicBezTo>
                    <a:pt x="0" y="18"/>
                    <a:pt x="0" y="17"/>
                    <a:pt x="0" y="15"/>
                  </a:cubicBezTo>
                  <a:cubicBezTo>
                    <a:pt x="0" y="11"/>
                    <a:pt x="4" y="7"/>
                    <a:pt x="8" y="8"/>
                  </a:cubicBezTo>
                  <a:cubicBezTo>
                    <a:pt x="9" y="9"/>
                    <a:pt x="9" y="9"/>
                    <a:pt x="10" y="9"/>
                  </a:cubicBezTo>
                  <a:cubicBezTo>
                    <a:pt x="11" y="10"/>
                    <a:pt x="13" y="10"/>
                    <a:pt x="14" y="10"/>
                  </a:cubicBezTo>
                  <a:cubicBezTo>
                    <a:pt x="17" y="10"/>
                    <a:pt x="21" y="7"/>
                    <a:pt x="24" y="6"/>
                  </a:cubicBezTo>
                  <a:cubicBezTo>
                    <a:pt x="30" y="3"/>
                    <a:pt x="36" y="1"/>
                    <a:pt x="42" y="1"/>
                  </a:cubicBezTo>
                  <a:cubicBezTo>
                    <a:pt x="53" y="0"/>
                    <a:pt x="68" y="8"/>
                    <a:pt x="72" y="20"/>
                  </a:cubicBezTo>
                  <a:cubicBezTo>
                    <a:pt x="72" y="20"/>
                    <a:pt x="72" y="20"/>
                    <a:pt x="72" y="20"/>
                  </a:cubicBezTo>
                  <a:cubicBezTo>
                    <a:pt x="75" y="31"/>
                    <a:pt x="71" y="46"/>
                    <a:pt x="65" y="56"/>
                  </a:cubicBezTo>
                </a:path>
              </a:pathLst>
            </a:custGeom>
            <a:solidFill>
              <a:srgbClr val="6F27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 name="ïS1íḓé"/>
            <p:cNvSpPr/>
            <p:nvPr/>
          </p:nvSpPr>
          <p:spPr bwMode="auto">
            <a:xfrm>
              <a:off x="7823200" y="2641599"/>
              <a:ext cx="615950" cy="812800"/>
            </a:xfrm>
            <a:custGeom>
              <a:avLst/>
              <a:gdLst>
                <a:gd name="T0" fmla="*/ 92 w 93"/>
                <a:gd name="T1" fmla="*/ 112 h 123"/>
                <a:gd name="T2" fmla="*/ 92 w 93"/>
                <a:gd name="T3" fmla="*/ 113 h 123"/>
                <a:gd name="T4" fmla="*/ 81 w 93"/>
                <a:gd name="T5" fmla="*/ 122 h 123"/>
                <a:gd name="T6" fmla="*/ 62 w 93"/>
                <a:gd name="T7" fmla="*/ 105 h 123"/>
                <a:gd name="T8" fmla="*/ 62 w 93"/>
                <a:gd name="T9" fmla="*/ 101 h 123"/>
                <a:gd name="T10" fmla="*/ 54 w 93"/>
                <a:gd name="T11" fmla="*/ 100 h 123"/>
                <a:gd name="T12" fmla="*/ 32 w 93"/>
                <a:gd name="T13" fmla="*/ 98 h 123"/>
                <a:gd name="T14" fmla="*/ 23 w 93"/>
                <a:gd name="T15" fmla="*/ 72 h 123"/>
                <a:gd name="T16" fmla="*/ 15 w 93"/>
                <a:gd name="T17" fmla="*/ 45 h 123"/>
                <a:gd name="T18" fmla="*/ 7 w 93"/>
                <a:gd name="T19" fmla="*/ 39 h 123"/>
                <a:gd name="T20" fmla="*/ 3 w 93"/>
                <a:gd name="T21" fmla="*/ 35 h 123"/>
                <a:gd name="T22" fmla="*/ 10 w 93"/>
                <a:gd name="T23" fmla="*/ 11 h 123"/>
                <a:gd name="T24" fmla="*/ 31 w 93"/>
                <a:gd name="T25" fmla="*/ 1 h 123"/>
                <a:gd name="T26" fmla="*/ 49 w 93"/>
                <a:gd name="T27" fmla="*/ 11 h 123"/>
                <a:gd name="T28" fmla="*/ 55 w 93"/>
                <a:gd name="T29" fmla="*/ 31 h 123"/>
                <a:gd name="T30" fmla="*/ 54 w 93"/>
                <a:gd name="T31" fmla="*/ 44 h 123"/>
                <a:gd name="T32" fmla="*/ 59 w 93"/>
                <a:gd name="T33" fmla="*/ 55 h 123"/>
                <a:gd name="T34" fmla="*/ 69 w 93"/>
                <a:gd name="T35" fmla="*/ 59 h 123"/>
                <a:gd name="T36" fmla="*/ 88 w 93"/>
                <a:gd name="T37" fmla="*/ 72 h 123"/>
                <a:gd name="T38" fmla="*/ 90 w 93"/>
                <a:gd name="T39" fmla="*/ 104 h 123"/>
                <a:gd name="T40" fmla="*/ 92 w 93"/>
                <a:gd name="T41" fmla="*/ 11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23">
                  <a:moveTo>
                    <a:pt x="92" y="112"/>
                  </a:moveTo>
                  <a:cubicBezTo>
                    <a:pt x="92" y="112"/>
                    <a:pt x="92" y="113"/>
                    <a:pt x="92" y="113"/>
                  </a:cubicBezTo>
                  <a:cubicBezTo>
                    <a:pt x="91" y="118"/>
                    <a:pt x="86" y="121"/>
                    <a:pt x="81" y="122"/>
                  </a:cubicBezTo>
                  <a:cubicBezTo>
                    <a:pt x="72" y="123"/>
                    <a:pt x="62" y="115"/>
                    <a:pt x="62" y="105"/>
                  </a:cubicBezTo>
                  <a:cubicBezTo>
                    <a:pt x="62" y="104"/>
                    <a:pt x="62" y="102"/>
                    <a:pt x="62" y="101"/>
                  </a:cubicBezTo>
                  <a:cubicBezTo>
                    <a:pt x="60" y="99"/>
                    <a:pt x="56" y="99"/>
                    <a:pt x="54" y="100"/>
                  </a:cubicBezTo>
                  <a:cubicBezTo>
                    <a:pt x="46" y="102"/>
                    <a:pt x="38" y="102"/>
                    <a:pt x="32" y="98"/>
                  </a:cubicBezTo>
                  <a:cubicBezTo>
                    <a:pt x="25" y="92"/>
                    <a:pt x="23" y="81"/>
                    <a:pt x="23" y="72"/>
                  </a:cubicBezTo>
                  <a:cubicBezTo>
                    <a:pt x="23" y="62"/>
                    <a:pt x="22" y="51"/>
                    <a:pt x="15" y="45"/>
                  </a:cubicBezTo>
                  <a:cubicBezTo>
                    <a:pt x="13" y="43"/>
                    <a:pt x="10" y="41"/>
                    <a:pt x="7" y="39"/>
                  </a:cubicBezTo>
                  <a:cubicBezTo>
                    <a:pt x="6" y="38"/>
                    <a:pt x="4" y="37"/>
                    <a:pt x="3" y="35"/>
                  </a:cubicBezTo>
                  <a:cubicBezTo>
                    <a:pt x="0" y="27"/>
                    <a:pt x="5" y="17"/>
                    <a:pt x="10" y="11"/>
                  </a:cubicBezTo>
                  <a:cubicBezTo>
                    <a:pt x="15" y="5"/>
                    <a:pt x="23" y="0"/>
                    <a:pt x="31" y="1"/>
                  </a:cubicBezTo>
                  <a:cubicBezTo>
                    <a:pt x="38" y="1"/>
                    <a:pt x="45" y="5"/>
                    <a:pt x="49" y="11"/>
                  </a:cubicBezTo>
                  <a:cubicBezTo>
                    <a:pt x="53" y="17"/>
                    <a:pt x="55" y="24"/>
                    <a:pt x="55" y="31"/>
                  </a:cubicBezTo>
                  <a:cubicBezTo>
                    <a:pt x="55" y="35"/>
                    <a:pt x="54" y="40"/>
                    <a:pt x="54" y="44"/>
                  </a:cubicBezTo>
                  <a:cubicBezTo>
                    <a:pt x="55" y="48"/>
                    <a:pt x="56" y="53"/>
                    <a:pt x="59" y="55"/>
                  </a:cubicBezTo>
                  <a:cubicBezTo>
                    <a:pt x="62" y="58"/>
                    <a:pt x="66" y="59"/>
                    <a:pt x="69" y="59"/>
                  </a:cubicBezTo>
                  <a:cubicBezTo>
                    <a:pt x="77" y="61"/>
                    <a:pt x="84" y="65"/>
                    <a:pt x="88" y="72"/>
                  </a:cubicBezTo>
                  <a:cubicBezTo>
                    <a:pt x="93" y="81"/>
                    <a:pt x="87" y="93"/>
                    <a:pt x="90" y="104"/>
                  </a:cubicBezTo>
                  <a:cubicBezTo>
                    <a:pt x="91" y="106"/>
                    <a:pt x="92" y="109"/>
                    <a:pt x="92" y="112"/>
                  </a:cubicBezTo>
                </a:path>
              </a:pathLst>
            </a:custGeom>
            <a:solidFill>
              <a:srgbClr val="6F27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 name="îṩlíďe"/>
            <p:cNvSpPr/>
            <p:nvPr/>
          </p:nvSpPr>
          <p:spPr bwMode="auto">
            <a:xfrm>
              <a:off x="7261226" y="4127499"/>
              <a:ext cx="504826" cy="1733550"/>
            </a:xfrm>
            <a:custGeom>
              <a:avLst/>
              <a:gdLst>
                <a:gd name="T0" fmla="*/ 76 w 76"/>
                <a:gd name="T1" fmla="*/ 24 h 262"/>
                <a:gd name="T2" fmla="*/ 75 w 76"/>
                <a:gd name="T3" fmla="*/ 31 h 262"/>
                <a:gd name="T4" fmla="*/ 45 w 76"/>
                <a:gd name="T5" fmla="*/ 112 h 262"/>
                <a:gd name="T6" fmla="*/ 40 w 76"/>
                <a:gd name="T7" fmla="*/ 125 h 262"/>
                <a:gd name="T8" fmla="*/ 41 w 76"/>
                <a:gd name="T9" fmla="*/ 183 h 262"/>
                <a:gd name="T10" fmla="*/ 45 w 76"/>
                <a:gd name="T11" fmla="*/ 244 h 262"/>
                <a:gd name="T12" fmla="*/ 44 w 76"/>
                <a:gd name="T13" fmla="*/ 255 h 262"/>
                <a:gd name="T14" fmla="*/ 37 w 76"/>
                <a:gd name="T15" fmla="*/ 261 h 262"/>
                <a:gd name="T16" fmla="*/ 22 w 76"/>
                <a:gd name="T17" fmla="*/ 230 h 262"/>
                <a:gd name="T18" fmla="*/ 5 w 76"/>
                <a:gd name="T19" fmla="*/ 149 h 262"/>
                <a:gd name="T20" fmla="*/ 1 w 76"/>
                <a:gd name="T21" fmla="*/ 123 h 262"/>
                <a:gd name="T22" fmla="*/ 8 w 76"/>
                <a:gd name="T23" fmla="*/ 74 h 262"/>
                <a:gd name="T24" fmla="*/ 16 w 76"/>
                <a:gd name="T25" fmla="*/ 40 h 262"/>
                <a:gd name="T26" fmla="*/ 23 w 76"/>
                <a:gd name="T27" fmla="*/ 0 h 262"/>
                <a:gd name="T28" fmla="*/ 52 w 76"/>
                <a:gd name="T29" fmla="*/ 3 h 262"/>
                <a:gd name="T30" fmla="*/ 76 w 76"/>
                <a:gd name="T31" fmla="*/ 21 h 262"/>
                <a:gd name="T32" fmla="*/ 76 w 76"/>
                <a:gd name="T33" fmla="*/ 2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262">
                  <a:moveTo>
                    <a:pt x="76" y="24"/>
                  </a:moveTo>
                  <a:cubicBezTo>
                    <a:pt x="76" y="27"/>
                    <a:pt x="75" y="29"/>
                    <a:pt x="75" y="31"/>
                  </a:cubicBezTo>
                  <a:cubicBezTo>
                    <a:pt x="68" y="59"/>
                    <a:pt x="58" y="87"/>
                    <a:pt x="45" y="112"/>
                  </a:cubicBezTo>
                  <a:cubicBezTo>
                    <a:pt x="43" y="116"/>
                    <a:pt x="41" y="120"/>
                    <a:pt x="40" y="125"/>
                  </a:cubicBezTo>
                  <a:cubicBezTo>
                    <a:pt x="35" y="143"/>
                    <a:pt x="40" y="165"/>
                    <a:pt x="41" y="183"/>
                  </a:cubicBezTo>
                  <a:cubicBezTo>
                    <a:pt x="43" y="203"/>
                    <a:pt x="44" y="224"/>
                    <a:pt x="45" y="244"/>
                  </a:cubicBezTo>
                  <a:cubicBezTo>
                    <a:pt x="45" y="248"/>
                    <a:pt x="45" y="251"/>
                    <a:pt x="44" y="255"/>
                  </a:cubicBezTo>
                  <a:cubicBezTo>
                    <a:pt x="43" y="258"/>
                    <a:pt x="40" y="261"/>
                    <a:pt x="37" y="261"/>
                  </a:cubicBezTo>
                  <a:cubicBezTo>
                    <a:pt x="24" y="262"/>
                    <a:pt x="23" y="238"/>
                    <a:pt x="22" y="230"/>
                  </a:cubicBezTo>
                  <a:cubicBezTo>
                    <a:pt x="17" y="203"/>
                    <a:pt x="11" y="176"/>
                    <a:pt x="5" y="149"/>
                  </a:cubicBezTo>
                  <a:cubicBezTo>
                    <a:pt x="3" y="140"/>
                    <a:pt x="1" y="132"/>
                    <a:pt x="1" y="123"/>
                  </a:cubicBezTo>
                  <a:cubicBezTo>
                    <a:pt x="0" y="106"/>
                    <a:pt x="5" y="91"/>
                    <a:pt x="8" y="74"/>
                  </a:cubicBezTo>
                  <a:cubicBezTo>
                    <a:pt x="11" y="63"/>
                    <a:pt x="14" y="52"/>
                    <a:pt x="16" y="40"/>
                  </a:cubicBezTo>
                  <a:cubicBezTo>
                    <a:pt x="18" y="30"/>
                    <a:pt x="23" y="0"/>
                    <a:pt x="23" y="0"/>
                  </a:cubicBezTo>
                  <a:cubicBezTo>
                    <a:pt x="23" y="0"/>
                    <a:pt x="37" y="3"/>
                    <a:pt x="52" y="3"/>
                  </a:cubicBezTo>
                  <a:cubicBezTo>
                    <a:pt x="61" y="3"/>
                    <a:pt x="74" y="11"/>
                    <a:pt x="76" y="21"/>
                  </a:cubicBezTo>
                  <a:cubicBezTo>
                    <a:pt x="76" y="22"/>
                    <a:pt x="76" y="23"/>
                    <a:pt x="76" y="24"/>
                  </a:cubicBezTo>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 name="ïşlíḑê"/>
            <p:cNvSpPr/>
            <p:nvPr/>
          </p:nvSpPr>
          <p:spPr bwMode="auto">
            <a:xfrm>
              <a:off x="7254876" y="5768975"/>
              <a:ext cx="330200" cy="165100"/>
            </a:xfrm>
            <a:custGeom>
              <a:avLst/>
              <a:gdLst>
                <a:gd name="T0" fmla="*/ 27 w 50"/>
                <a:gd name="T1" fmla="*/ 1 h 25"/>
                <a:gd name="T2" fmla="*/ 17 w 50"/>
                <a:gd name="T3" fmla="*/ 8 h 25"/>
                <a:gd name="T4" fmla="*/ 4 w 50"/>
                <a:gd name="T5" fmla="*/ 15 h 25"/>
                <a:gd name="T6" fmla="*/ 0 w 50"/>
                <a:gd name="T7" fmla="*/ 19 h 25"/>
                <a:gd name="T8" fmla="*/ 3 w 50"/>
                <a:gd name="T9" fmla="*/ 24 h 25"/>
                <a:gd name="T10" fmla="*/ 8 w 50"/>
                <a:gd name="T11" fmla="*/ 25 h 25"/>
                <a:gd name="T12" fmla="*/ 43 w 50"/>
                <a:gd name="T13" fmla="*/ 23 h 25"/>
                <a:gd name="T14" fmla="*/ 50 w 50"/>
                <a:gd name="T15" fmla="*/ 19 h 25"/>
                <a:gd name="T16" fmla="*/ 50 w 50"/>
                <a:gd name="T17" fmla="*/ 14 h 25"/>
                <a:gd name="T18" fmla="*/ 46 w 50"/>
                <a:gd name="T19" fmla="*/ 0 h 25"/>
                <a:gd name="T20" fmla="*/ 27 w 50"/>
                <a:gd name="T2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25">
                  <a:moveTo>
                    <a:pt x="27" y="1"/>
                  </a:moveTo>
                  <a:cubicBezTo>
                    <a:pt x="25" y="4"/>
                    <a:pt x="21" y="6"/>
                    <a:pt x="17" y="8"/>
                  </a:cubicBezTo>
                  <a:cubicBezTo>
                    <a:pt x="13" y="11"/>
                    <a:pt x="8" y="13"/>
                    <a:pt x="4" y="15"/>
                  </a:cubicBezTo>
                  <a:cubicBezTo>
                    <a:pt x="2" y="16"/>
                    <a:pt x="1" y="17"/>
                    <a:pt x="0" y="19"/>
                  </a:cubicBezTo>
                  <a:cubicBezTo>
                    <a:pt x="0" y="21"/>
                    <a:pt x="1" y="23"/>
                    <a:pt x="3" y="24"/>
                  </a:cubicBezTo>
                  <a:cubicBezTo>
                    <a:pt x="4" y="25"/>
                    <a:pt x="6" y="25"/>
                    <a:pt x="8" y="25"/>
                  </a:cubicBezTo>
                  <a:cubicBezTo>
                    <a:pt x="20" y="25"/>
                    <a:pt x="31" y="25"/>
                    <a:pt x="43" y="23"/>
                  </a:cubicBezTo>
                  <a:cubicBezTo>
                    <a:pt x="45" y="22"/>
                    <a:pt x="49" y="21"/>
                    <a:pt x="50" y="19"/>
                  </a:cubicBezTo>
                  <a:cubicBezTo>
                    <a:pt x="50" y="17"/>
                    <a:pt x="50" y="15"/>
                    <a:pt x="50" y="14"/>
                  </a:cubicBezTo>
                  <a:cubicBezTo>
                    <a:pt x="48" y="9"/>
                    <a:pt x="48" y="4"/>
                    <a:pt x="46" y="0"/>
                  </a:cubicBezTo>
                  <a:cubicBezTo>
                    <a:pt x="40" y="3"/>
                    <a:pt x="34" y="6"/>
                    <a:pt x="27" y="1"/>
                  </a:cubicBezTo>
                  <a:close/>
                </a:path>
              </a:pathLst>
            </a:custGeom>
            <a:solidFill>
              <a:srgbClr val="6F27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 name="íṣḷîdé"/>
            <p:cNvSpPr/>
            <p:nvPr/>
          </p:nvSpPr>
          <p:spPr bwMode="auto">
            <a:xfrm>
              <a:off x="7889876" y="5648325"/>
              <a:ext cx="317500" cy="238126"/>
            </a:xfrm>
            <a:custGeom>
              <a:avLst/>
              <a:gdLst>
                <a:gd name="T0" fmla="*/ 21 w 48"/>
                <a:gd name="T1" fmla="*/ 6 h 36"/>
                <a:gd name="T2" fmla="*/ 13 w 48"/>
                <a:gd name="T3" fmla="*/ 16 h 36"/>
                <a:gd name="T4" fmla="*/ 2 w 48"/>
                <a:gd name="T5" fmla="*/ 27 h 36"/>
                <a:gd name="T6" fmla="*/ 0 w 48"/>
                <a:gd name="T7" fmla="*/ 31 h 36"/>
                <a:gd name="T8" fmla="*/ 4 w 48"/>
                <a:gd name="T9" fmla="*/ 35 h 36"/>
                <a:gd name="T10" fmla="*/ 9 w 48"/>
                <a:gd name="T11" fmla="*/ 35 h 36"/>
                <a:gd name="T12" fmla="*/ 42 w 48"/>
                <a:gd name="T13" fmla="*/ 23 h 36"/>
                <a:gd name="T14" fmla="*/ 47 w 48"/>
                <a:gd name="T15" fmla="*/ 17 h 36"/>
                <a:gd name="T16" fmla="*/ 46 w 48"/>
                <a:gd name="T17" fmla="*/ 12 h 36"/>
                <a:gd name="T18" fmla="*/ 38 w 48"/>
                <a:gd name="T19" fmla="*/ 0 h 36"/>
                <a:gd name="T20" fmla="*/ 21 w 48"/>
                <a:gd name="T2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36">
                  <a:moveTo>
                    <a:pt x="21" y="6"/>
                  </a:moveTo>
                  <a:cubicBezTo>
                    <a:pt x="19" y="10"/>
                    <a:pt x="16" y="13"/>
                    <a:pt x="13" y="16"/>
                  </a:cubicBezTo>
                  <a:cubicBezTo>
                    <a:pt x="10" y="20"/>
                    <a:pt x="6" y="23"/>
                    <a:pt x="2" y="27"/>
                  </a:cubicBezTo>
                  <a:cubicBezTo>
                    <a:pt x="1" y="28"/>
                    <a:pt x="0" y="29"/>
                    <a:pt x="0" y="31"/>
                  </a:cubicBezTo>
                  <a:cubicBezTo>
                    <a:pt x="0" y="33"/>
                    <a:pt x="2" y="35"/>
                    <a:pt x="4" y="35"/>
                  </a:cubicBezTo>
                  <a:cubicBezTo>
                    <a:pt x="6" y="36"/>
                    <a:pt x="8" y="35"/>
                    <a:pt x="9" y="35"/>
                  </a:cubicBezTo>
                  <a:cubicBezTo>
                    <a:pt x="21" y="32"/>
                    <a:pt x="31" y="28"/>
                    <a:pt x="42" y="23"/>
                  </a:cubicBezTo>
                  <a:cubicBezTo>
                    <a:pt x="44" y="22"/>
                    <a:pt x="47" y="20"/>
                    <a:pt x="47" y="17"/>
                  </a:cubicBezTo>
                  <a:cubicBezTo>
                    <a:pt x="48" y="15"/>
                    <a:pt x="47" y="14"/>
                    <a:pt x="46" y="12"/>
                  </a:cubicBezTo>
                  <a:cubicBezTo>
                    <a:pt x="43" y="8"/>
                    <a:pt x="41" y="3"/>
                    <a:pt x="38" y="0"/>
                  </a:cubicBezTo>
                  <a:cubicBezTo>
                    <a:pt x="33" y="5"/>
                    <a:pt x="28" y="9"/>
                    <a:pt x="21" y="6"/>
                  </a:cubicBezTo>
                  <a:close/>
                </a:path>
              </a:pathLst>
            </a:custGeom>
            <a:solidFill>
              <a:srgbClr val="6F27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 name="ïşlïḑé"/>
            <p:cNvSpPr/>
            <p:nvPr/>
          </p:nvSpPr>
          <p:spPr bwMode="auto">
            <a:xfrm>
              <a:off x="7620000" y="474979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735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 name="íṥḻiḍê"/>
            <p:cNvSpPr/>
            <p:nvPr/>
          </p:nvSpPr>
          <p:spPr bwMode="auto">
            <a:xfrm>
              <a:off x="7613650" y="4689475"/>
              <a:ext cx="6350" cy="60326"/>
            </a:xfrm>
            <a:custGeom>
              <a:avLst/>
              <a:gdLst>
                <a:gd name="T0" fmla="*/ 0 w 1"/>
                <a:gd name="T1" fmla="*/ 0 h 9"/>
                <a:gd name="T2" fmla="*/ 0 w 1"/>
                <a:gd name="T3" fmla="*/ 0 h 9"/>
                <a:gd name="T4" fmla="*/ 1 w 1"/>
                <a:gd name="T5" fmla="*/ 9 h 9"/>
                <a:gd name="T6" fmla="*/ 1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0" y="0"/>
                    <a:pt x="0" y="0"/>
                  </a:cubicBezTo>
                  <a:cubicBezTo>
                    <a:pt x="0" y="3"/>
                    <a:pt x="1" y="6"/>
                    <a:pt x="1" y="9"/>
                  </a:cubicBezTo>
                  <a:cubicBezTo>
                    <a:pt x="1" y="9"/>
                    <a:pt x="1" y="9"/>
                    <a:pt x="1" y="9"/>
                  </a:cubicBezTo>
                  <a:cubicBezTo>
                    <a:pt x="0" y="0"/>
                    <a:pt x="0" y="0"/>
                    <a:pt x="0" y="0"/>
                  </a:cubicBezTo>
                </a:path>
              </a:pathLst>
            </a:custGeom>
            <a:solidFill>
              <a:srgbClr val="070C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3" name="íS1ídè"/>
            <p:cNvSpPr/>
            <p:nvPr/>
          </p:nvSpPr>
          <p:spPr bwMode="auto">
            <a:xfrm>
              <a:off x="5788026" y="857249"/>
              <a:ext cx="476250" cy="463550"/>
            </a:xfrm>
            <a:custGeom>
              <a:avLst/>
              <a:gdLst>
                <a:gd name="T0" fmla="*/ 27 w 72"/>
                <a:gd name="T1" fmla="*/ 69 h 70"/>
                <a:gd name="T2" fmla="*/ 23 w 72"/>
                <a:gd name="T3" fmla="*/ 69 h 70"/>
                <a:gd name="T4" fmla="*/ 12 w 72"/>
                <a:gd name="T5" fmla="*/ 63 h 70"/>
                <a:gd name="T6" fmla="*/ 5 w 72"/>
                <a:gd name="T7" fmla="*/ 53 h 70"/>
                <a:gd name="T8" fmla="*/ 6 w 72"/>
                <a:gd name="T9" fmla="*/ 22 h 70"/>
                <a:gd name="T10" fmla="*/ 52 w 72"/>
                <a:gd name="T11" fmla="*/ 10 h 70"/>
                <a:gd name="T12" fmla="*/ 48 w 72"/>
                <a:gd name="T13" fmla="*/ 59 h 70"/>
                <a:gd name="T14" fmla="*/ 37 w 72"/>
                <a:gd name="T15" fmla="*/ 67 h 70"/>
                <a:gd name="T16" fmla="*/ 27 w 72"/>
                <a:gd name="T17"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0">
                  <a:moveTo>
                    <a:pt x="27" y="69"/>
                  </a:moveTo>
                  <a:cubicBezTo>
                    <a:pt x="26" y="69"/>
                    <a:pt x="24" y="69"/>
                    <a:pt x="23" y="69"/>
                  </a:cubicBezTo>
                  <a:cubicBezTo>
                    <a:pt x="19" y="68"/>
                    <a:pt x="15" y="66"/>
                    <a:pt x="12" y="63"/>
                  </a:cubicBezTo>
                  <a:cubicBezTo>
                    <a:pt x="10" y="61"/>
                    <a:pt x="7" y="56"/>
                    <a:pt x="5" y="53"/>
                  </a:cubicBezTo>
                  <a:cubicBezTo>
                    <a:pt x="1" y="44"/>
                    <a:pt x="0" y="31"/>
                    <a:pt x="6" y="22"/>
                  </a:cubicBezTo>
                  <a:cubicBezTo>
                    <a:pt x="15" y="8"/>
                    <a:pt x="37" y="0"/>
                    <a:pt x="52" y="10"/>
                  </a:cubicBezTo>
                  <a:cubicBezTo>
                    <a:pt x="72" y="22"/>
                    <a:pt x="58" y="47"/>
                    <a:pt x="48" y="59"/>
                  </a:cubicBezTo>
                  <a:cubicBezTo>
                    <a:pt x="45" y="63"/>
                    <a:pt x="41" y="66"/>
                    <a:pt x="37" y="67"/>
                  </a:cubicBezTo>
                  <a:cubicBezTo>
                    <a:pt x="34" y="69"/>
                    <a:pt x="31" y="70"/>
                    <a:pt x="27" y="69"/>
                  </a:cubicBezTo>
                  <a:close/>
                </a:path>
              </a:pathLst>
            </a:custGeom>
            <a:solidFill>
              <a:srgbClr val="EB9D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4" name="íṡḻiḓe"/>
            <p:cNvSpPr/>
            <p:nvPr/>
          </p:nvSpPr>
          <p:spPr bwMode="auto">
            <a:xfrm>
              <a:off x="5775326" y="812799"/>
              <a:ext cx="536576" cy="349250"/>
            </a:xfrm>
            <a:custGeom>
              <a:avLst/>
              <a:gdLst>
                <a:gd name="T0" fmla="*/ 28 w 81"/>
                <a:gd name="T1" fmla="*/ 37 h 53"/>
                <a:gd name="T2" fmla="*/ 17 w 81"/>
                <a:gd name="T3" fmla="*/ 37 h 53"/>
                <a:gd name="T4" fmla="*/ 16 w 81"/>
                <a:gd name="T5" fmla="*/ 40 h 53"/>
                <a:gd name="T6" fmla="*/ 13 w 81"/>
                <a:gd name="T7" fmla="*/ 49 h 53"/>
                <a:gd name="T8" fmla="*/ 9 w 81"/>
                <a:gd name="T9" fmla="*/ 50 h 53"/>
                <a:gd name="T10" fmla="*/ 9 w 81"/>
                <a:gd name="T11" fmla="*/ 48 h 53"/>
                <a:gd name="T12" fmla="*/ 9 w 81"/>
                <a:gd name="T13" fmla="*/ 45 h 53"/>
                <a:gd name="T14" fmla="*/ 9 w 81"/>
                <a:gd name="T15" fmla="*/ 41 h 53"/>
                <a:gd name="T16" fmla="*/ 6 w 81"/>
                <a:gd name="T17" fmla="*/ 42 h 53"/>
                <a:gd name="T18" fmla="*/ 5 w 81"/>
                <a:gd name="T19" fmla="*/ 44 h 53"/>
                <a:gd name="T20" fmla="*/ 6 w 81"/>
                <a:gd name="T21" fmla="*/ 47 h 53"/>
                <a:gd name="T22" fmla="*/ 5 w 81"/>
                <a:gd name="T23" fmla="*/ 52 h 53"/>
                <a:gd name="T24" fmla="*/ 5 w 81"/>
                <a:gd name="T25" fmla="*/ 52 h 53"/>
                <a:gd name="T26" fmla="*/ 4 w 81"/>
                <a:gd name="T27" fmla="*/ 52 h 53"/>
                <a:gd name="T28" fmla="*/ 1 w 81"/>
                <a:gd name="T29" fmla="*/ 26 h 53"/>
                <a:gd name="T30" fmla="*/ 10 w 81"/>
                <a:gd name="T31" fmla="*/ 6 h 53"/>
                <a:gd name="T32" fmla="*/ 30 w 81"/>
                <a:gd name="T33" fmla="*/ 1 h 53"/>
                <a:gd name="T34" fmla="*/ 49 w 81"/>
                <a:gd name="T35" fmla="*/ 10 h 53"/>
                <a:gd name="T36" fmla="*/ 67 w 81"/>
                <a:gd name="T37" fmla="*/ 10 h 53"/>
                <a:gd name="T38" fmla="*/ 79 w 81"/>
                <a:gd name="T39" fmla="*/ 16 h 53"/>
                <a:gd name="T40" fmla="*/ 81 w 81"/>
                <a:gd name="T41" fmla="*/ 23 h 53"/>
                <a:gd name="T42" fmla="*/ 70 w 81"/>
                <a:gd name="T43" fmla="*/ 48 h 53"/>
                <a:gd name="T44" fmla="*/ 48 w 81"/>
                <a:gd name="T45" fmla="*/ 47 h 53"/>
                <a:gd name="T46" fmla="*/ 28 w 81"/>
                <a:gd name="T47" fmla="*/ 3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 h="53">
                  <a:moveTo>
                    <a:pt x="28" y="37"/>
                  </a:moveTo>
                  <a:cubicBezTo>
                    <a:pt x="25" y="36"/>
                    <a:pt x="20" y="34"/>
                    <a:pt x="17" y="37"/>
                  </a:cubicBezTo>
                  <a:cubicBezTo>
                    <a:pt x="16" y="38"/>
                    <a:pt x="16" y="39"/>
                    <a:pt x="16" y="40"/>
                  </a:cubicBezTo>
                  <a:cubicBezTo>
                    <a:pt x="15" y="43"/>
                    <a:pt x="14" y="46"/>
                    <a:pt x="13" y="49"/>
                  </a:cubicBezTo>
                  <a:cubicBezTo>
                    <a:pt x="13" y="50"/>
                    <a:pt x="10" y="53"/>
                    <a:pt x="9" y="50"/>
                  </a:cubicBezTo>
                  <a:cubicBezTo>
                    <a:pt x="9" y="49"/>
                    <a:pt x="9" y="49"/>
                    <a:pt x="9" y="48"/>
                  </a:cubicBezTo>
                  <a:cubicBezTo>
                    <a:pt x="9" y="47"/>
                    <a:pt x="9" y="46"/>
                    <a:pt x="9" y="45"/>
                  </a:cubicBezTo>
                  <a:cubicBezTo>
                    <a:pt x="10" y="44"/>
                    <a:pt x="10" y="42"/>
                    <a:pt x="9" y="41"/>
                  </a:cubicBezTo>
                  <a:cubicBezTo>
                    <a:pt x="8" y="40"/>
                    <a:pt x="6" y="41"/>
                    <a:pt x="6" y="42"/>
                  </a:cubicBezTo>
                  <a:cubicBezTo>
                    <a:pt x="5" y="43"/>
                    <a:pt x="5" y="43"/>
                    <a:pt x="5" y="44"/>
                  </a:cubicBezTo>
                  <a:cubicBezTo>
                    <a:pt x="5" y="45"/>
                    <a:pt x="6" y="46"/>
                    <a:pt x="6" y="47"/>
                  </a:cubicBezTo>
                  <a:cubicBezTo>
                    <a:pt x="7" y="49"/>
                    <a:pt x="6" y="50"/>
                    <a:pt x="5" y="52"/>
                  </a:cubicBezTo>
                  <a:cubicBezTo>
                    <a:pt x="5" y="52"/>
                    <a:pt x="5" y="52"/>
                    <a:pt x="5" y="52"/>
                  </a:cubicBezTo>
                  <a:cubicBezTo>
                    <a:pt x="4" y="52"/>
                    <a:pt x="4" y="52"/>
                    <a:pt x="4" y="52"/>
                  </a:cubicBezTo>
                  <a:cubicBezTo>
                    <a:pt x="1" y="44"/>
                    <a:pt x="0" y="34"/>
                    <a:pt x="1" y="26"/>
                  </a:cubicBezTo>
                  <a:cubicBezTo>
                    <a:pt x="1" y="18"/>
                    <a:pt x="4" y="11"/>
                    <a:pt x="10" y="6"/>
                  </a:cubicBezTo>
                  <a:cubicBezTo>
                    <a:pt x="15" y="1"/>
                    <a:pt x="23" y="0"/>
                    <a:pt x="30" y="1"/>
                  </a:cubicBezTo>
                  <a:cubicBezTo>
                    <a:pt x="38" y="1"/>
                    <a:pt x="43" y="4"/>
                    <a:pt x="49" y="10"/>
                  </a:cubicBezTo>
                  <a:cubicBezTo>
                    <a:pt x="54" y="14"/>
                    <a:pt x="61" y="9"/>
                    <a:pt x="67" y="10"/>
                  </a:cubicBezTo>
                  <a:cubicBezTo>
                    <a:pt x="71" y="10"/>
                    <a:pt x="76" y="12"/>
                    <a:pt x="79" y="16"/>
                  </a:cubicBezTo>
                  <a:cubicBezTo>
                    <a:pt x="80" y="18"/>
                    <a:pt x="80" y="21"/>
                    <a:pt x="81" y="23"/>
                  </a:cubicBezTo>
                  <a:cubicBezTo>
                    <a:pt x="81" y="33"/>
                    <a:pt x="78" y="43"/>
                    <a:pt x="70" y="48"/>
                  </a:cubicBezTo>
                  <a:cubicBezTo>
                    <a:pt x="63" y="51"/>
                    <a:pt x="55" y="50"/>
                    <a:pt x="48" y="47"/>
                  </a:cubicBezTo>
                  <a:cubicBezTo>
                    <a:pt x="42" y="44"/>
                    <a:pt x="35" y="41"/>
                    <a:pt x="28" y="37"/>
                  </a:cubicBezTo>
                  <a:close/>
                </a:path>
              </a:pathLst>
            </a:custGeom>
            <a:solidFill>
              <a:srgbClr val="6F27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5" name="ïS1ïḓe"/>
            <p:cNvSpPr/>
            <p:nvPr/>
          </p:nvSpPr>
          <p:spPr bwMode="auto">
            <a:xfrm>
              <a:off x="5372100" y="1266825"/>
              <a:ext cx="457200" cy="628650"/>
            </a:xfrm>
            <a:custGeom>
              <a:avLst/>
              <a:gdLst>
                <a:gd name="T0" fmla="*/ 44 w 69"/>
                <a:gd name="T1" fmla="*/ 22 h 95"/>
                <a:gd name="T2" fmla="*/ 32 w 69"/>
                <a:gd name="T3" fmla="*/ 30 h 95"/>
                <a:gd name="T4" fmla="*/ 25 w 69"/>
                <a:gd name="T5" fmla="*/ 36 h 95"/>
                <a:gd name="T6" fmla="*/ 24 w 69"/>
                <a:gd name="T7" fmla="*/ 38 h 95"/>
                <a:gd name="T8" fmla="*/ 23 w 69"/>
                <a:gd name="T9" fmla="*/ 41 h 95"/>
                <a:gd name="T10" fmla="*/ 25 w 69"/>
                <a:gd name="T11" fmla="*/ 45 h 95"/>
                <a:gd name="T12" fmla="*/ 27 w 69"/>
                <a:gd name="T13" fmla="*/ 49 h 95"/>
                <a:gd name="T14" fmla="*/ 35 w 69"/>
                <a:gd name="T15" fmla="*/ 56 h 95"/>
                <a:gd name="T16" fmla="*/ 46 w 69"/>
                <a:gd name="T17" fmla="*/ 65 h 95"/>
                <a:gd name="T18" fmla="*/ 69 w 69"/>
                <a:gd name="T19" fmla="*/ 81 h 95"/>
                <a:gd name="T20" fmla="*/ 60 w 69"/>
                <a:gd name="T21" fmla="*/ 95 h 95"/>
                <a:gd name="T22" fmla="*/ 36 w 69"/>
                <a:gd name="T23" fmla="*/ 80 h 95"/>
                <a:gd name="T24" fmla="*/ 24 w 69"/>
                <a:gd name="T25" fmla="*/ 73 h 95"/>
                <a:gd name="T26" fmla="*/ 10 w 69"/>
                <a:gd name="T27" fmla="*/ 63 h 95"/>
                <a:gd name="T28" fmla="*/ 5 w 69"/>
                <a:gd name="T29" fmla="*/ 55 h 95"/>
                <a:gd name="T30" fmla="*/ 1 w 69"/>
                <a:gd name="T31" fmla="*/ 46 h 95"/>
                <a:gd name="T32" fmla="*/ 0 w 69"/>
                <a:gd name="T33" fmla="*/ 35 h 95"/>
                <a:gd name="T34" fmla="*/ 3 w 69"/>
                <a:gd name="T35" fmla="*/ 23 h 95"/>
                <a:gd name="T36" fmla="*/ 16 w 69"/>
                <a:gd name="T37" fmla="*/ 9 h 95"/>
                <a:gd name="T38" fmla="*/ 26 w 69"/>
                <a:gd name="T39" fmla="*/ 0 h 95"/>
                <a:gd name="T40" fmla="*/ 44 w 69"/>
                <a:gd name="T41" fmla="*/ 2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95">
                  <a:moveTo>
                    <a:pt x="44" y="22"/>
                  </a:moveTo>
                  <a:cubicBezTo>
                    <a:pt x="40" y="25"/>
                    <a:pt x="36" y="28"/>
                    <a:pt x="32" y="30"/>
                  </a:cubicBezTo>
                  <a:cubicBezTo>
                    <a:pt x="29" y="32"/>
                    <a:pt x="26" y="34"/>
                    <a:pt x="25" y="36"/>
                  </a:cubicBezTo>
                  <a:cubicBezTo>
                    <a:pt x="24" y="37"/>
                    <a:pt x="24" y="37"/>
                    <a:pt x="24" y="38"/>
                  </a:cubicBezTo>
                  <a:cubicBezTo>
                    <a:pt x="23" y="38"/>
                    <a:pt x="23" y="39"/>
                    <a:pt x="23" y="41"/>
                  </a:cubicBezTo>
                  <a:cubicBezTo>
                    <a:pt x="24" y="42"/>
                    <a:pt x="24" y="44"/>
                    <a:pt x="25" y="45"/>
                  </a:cubicBezTo>
                  <a:cubicBezTo>
                    <a:pt x="25" y="46"/>
                    <a:pt x="26" y="48"/>
                    <a:pt x="27" y="49"/>
                  </a:cubicBezTo>
                  <a:cubicBezTo>
                    <a:pt x="28" y="51"/>
                    <a:pt x="31" y="54"/>
                    <a:pt x="35" y="56"/>
                  </a:cubicBezTo>
                  <a:cubicBezTo>
                    <a:pt x="46" y="65"/>
                    <a:pt x="46" y="65"/>
                    <a:pt x="46" y="65"/>
                  </a:cubicBezTo>
                  <a:cubicBezTo>
                    <a:pt x="69" y="81"/>
                    <a:pt x="69" y="81"/>
                    <a:pt x="69" y="81"/>
                  </a:cubicBezTo>
                  <a:cubicBezTo>
                    <a:pt x="60" y="95"/>
                    <a:pt x="60" y="95"/>
                    <a:pt x="60" y="95"/>
                  </a:cubicBezTo>
                  <a:cubicBezTo>
                    <a:pt x="36" y="80"/>
                    <a:pt x="36" y="80"/>
                    <a:pt x="36" y="80"/>
                  </a:cubicBezTo>
                  <a:cubicBezTo>
                    <a:pt x="24" y="73"/>
                    <a:pt x="24" y="73"/>
                    <a:pt x="24" y="73"/>
                  </a:cubicBezTo>
                  <a:cubicBezTo>
                    <a:pt x="20" y="71"/>
                    <a:pt x="15" y="67"/>
                    <a:pt x="10" y="63"/>
                  </a:cubicBezTo>
                  <a:cubicBezTo>
                    <a:pt x="8" y="60"/>
                    <a:pt x="6" y="58"/>
                    <a:pt x="5" y="55"/>
                  </a:cubicBezTo>
                  <a:cubicBezTo>
                    <a:pt x="3" y="52"/>
                    <a:pt x="2" y="49"/>
                    <a:pt x="1" y="46"/>
                  </a:cubicBezTo>
                  <a:cubicBezTo>
                    <a:pt x="0" y="42"/>
                    <a:pt x="0" y="39"/>
                    <a:pt x="0" y="35"/>
                  </a:cubicBezTo>
                  <a:cubicBezTo>
                    <a:pt x="0" y="31"/>
                    <a:pt x="2" y="27"/>
                    <a:pt x="3" y="23"/>
                  </a:cubicBezTo>
                  <a:cubicBezTo>
                    <a:pt x="7" y="17"/>
                    <a:pt x="12" y="13"/>
                    <a:pt x="16" y="9"/>
                  </a:cubicBezTo>
                  <a:cubicBezTo>
                    <a:pt x="20" y="6"/>
                    <a:pt x="23" y="3"/>
                    <a:pt x="26" y="0"/>
                  </a:cubicBezTo>
                  <a:lnTo>
                    <a:pt x="44" y="22"/>
                  </a:lnTo>
                  <a:close/>
                </a:path>
              </a:pathLst>
            </a:custGeom>
            <a:solidFill>
              <a:srgbClr val="EB9D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6" name="îśḻíḍê"/>
            <p:cNvSpPr/>
            <p:nvPr/>
          </p:nvSpPr>
          <p:spPr bwMode="auto">
            <a:xfrm>
              <a:off x="6508750" y="3165475"/>
              <a:ext cx="206376" cy="295276"/>
            </a:xfrm>
            <a:custGeom>
              <a:avLst/>
              <a:gdLst>
                <a:gd name="T0" fmla="*/ 3 w 31"/>
                <a:gd name="T1" fmla="*/ 26 h 45"/>
                <a:gd name="T2" fmla="*/ 8 w 31"/>
                <a:gd name="T3" fmla="*/ 38 h 45"/>
                <a:gd name="T4" fmla="*/ 19 w 31"/>
                <a:gd name="T5" fmla="*/ 45 h 45"/>
                <a:gd name="T6" fmla="*/ 30 w 31"/>
                <a:gd name="T7" fmla="*/ 39 h 45"/>
                <a:gd name="T8" fmla="*/ 31 w 31"/>
                <a:gd name="T9" fmla="*/ 33 h 45"/>
                <a:gd name="T10" fmla="*/ 13 w 31"/>
                <a:gd name="T11" fmla="*/ 5 h 45"/>
                <a:gd name="T12" fmla="*/ 3 w 31"/>
                <a:gd name="T13" fmla="*/ 26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3" y="26"/>
                  </a:moveTo>
                  <a:cubicBezTo>
                    <a:pt x="4" y="30"/>
                    <a:pt x="6" y="35"/>
                    <a:pt x="8" y="38"/>
                  </a:cubicBezTo>
                  <a:cubicBezTo>
                    <a:pt x="11" y="42"/>
                    <a:pt x="15" y="45"/>
                    <a:pt x="19" y="45"/>
                  </a:cubicBezTo>
                  <a:cubicBezTo>
                    <a:pt x="24" y="45"/>
                    <a:pt x="29" y="43"/>
                    <a:pt x="30" y="39"/>
                  </a:cubicBezTo>
                  <a:cubicBezTo>
                    <a:pt x="31" y="37"/>
                    <a:pt x="31" y="35"/>
                    <a:pt x="31" y="33"/>
                  </a:cubicBezTo>
                  <a:cubicBezTo>
                    <a:pt x="30" y="24"/>
                    <a:pt x="23" y="8"/>
                    <a:pt x="13" y="5"/>
                  </a:cubicBezTo>
                  <a:cubicBezTo>
                    <a:pt x="0" y="0"/>
                    <a:pt x="1" y="18"/>
                    <a:pt x="3" y="26"/>
                  </a:cubicBezTo>
                  <a:close/>
                </a:path>
              </a:pathLst>
            </a:custGeom>
            <a:solidFill>
              <a:srgbClr val="EB9D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7" name="íšḻîďè"/>
            <p:cNvSpPr/>
            <p:nvPr/>
          </p:nvSpPr>
          <p:spPr bwMode="auto">
            <a:xfrm>
              <a:off x="7356476" y="3301999"/>
              <a:ext cx="660400" cy="739776"/>
            </a:xfrm>
            <a:custGeom>
              <a:avLst/>
              <a:gdLst>
                <a:gd name="T0" fmla="*/ 94 w 100"/>
                <a:gd name="T1" fmla="*/ 100 h 112"/>
                <a:gd name="T2" fmla="*/ 84 w 100"/>
                <a:gd name="T3" fmla="*/ 103 h 112"/>
                <a:gd name="T4" fmla="*/ 72 w 100"/>
                <a:gd name="T5" fmla="*/ 104 h 112"/>
                <a:gd name="T6" fmla="*/ 10 w 100"/>
                <a:gd name="T7" fmla="*/ 112 h 112"/>
                <a:gd name="T8" fmla="*/ 10 w 100"/>
                <a:gd name="T9" fmla="*/ 112 h 112"/>
                <a:gd name="T10" fmla="*/ 4 w 100"/>
                <a:gd name="T11" fmla="*/ 111 h 112"/>
                <a:gd name="T12" fmla="*/ 0 w 100"/>
                <a:gd name="T13" fmla="*/ 106 h 112"/>
                <a:gd name="T14" fmla="*/ 2 w 100"/>
                <a:gd name="T15" fmla="*/ 96 h 112"/>
                <a:gd name="T16" fmla="*/ 6 w 100"/>
                <a:gd name="T17" fmla="*/ 76 h 112"/>
                <a:gd name="T18" fmla="*/ 16 w 100"/>
                <a:gd name="T19" fmla="*/ 38 h 112"/>
                <a:gd name="T20" fmla="*/ 28 w 100"/>
                <a:gd name="T21" fmla="*/ 5 h 112"/>
                <a:gd name="T22" fmla="*/ 36 w 100"/>
                <a:gd name="T23" fmla="*/ 4 h 112"/>
                <a:gd name="T24" fmla="*/ 39 w 100"/>
                <a:gd name="T25" fmla="*/ 2 h 112"/>
                <a:gd name="T26" fmla="*/ 42 w 100"/>
                <a:gd name="T27" fmla="*/ 0 h 112"/>
                <a:gd name="T28" fmla="*/ 47 w 100"/>
                <a:gd name="T29" fmla="*/ 1 h 112"/>
                <a:gd name="T30" fmla="*/ 48 w 100"/>
                <a:gd name="T31" fmla="*/ 1 h 112"/>
                <a:gd name="T32" fmla="*/ 72 w 100"/>
                <a:gd name="T33" fmla="*/ 26 h 112"/>
                <a:gd name="T34" fmla="*/ 88 w 100"/>
                <a:gd name="T35" fmla="*/ 61 h 112"/>
                <a:gd name="T36" fmla="*/ 95 w 100"/>
                <a:gd name="T37" fmla="*/ 83 h 112"/>
                <a:gd name="T38" fmla="*/ 94 w 100"/>
                <a:gd name="T39" fmla="*/ 10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112">
                  <a:moveTo>
                    <a:pt x="94" y="100"/>
                  </a:moveTo>
                  <a:cubicBezTo>
                    <a:pt x="92" y="102"/>
                    <a:pt x="87" y="103"/>
                    <a:pt x="84" y="103"/>
                  </a:cubicBezTo>
                  <a:cubicBezTo>
                    <a:pt x="80" y="104"/>
                    <a:pt x="76" y="104"/>
                    <a:pt x="72" y="104"/>
                  </a:cubicBezTo>
                  <a:cubicBezTo>
                    <a:pt x="51" y="105"/>
                    <a:pt x="31" y="111"/>
                    <a:pt x="10" y="112"/>
                  </a:cubicBezTo>
                  <a:cubicBezTo>
                    <a:pt x="10" y="112"/>
                    <a:pt x="10" y="112"/>
                    <a:pt x="10" y="112"/>
                  </a:cubicBezTo>
                  <a:cubicBezTo>
                    <a:pt x="8" y="112"/>
                    <a:pt x="6" y="112"/>
                    <a:pt x="4" y="111"/>
                  </a:cubicBezTo>
                  <a:cubicBezTo>
                    <a:pt x="0" y="111"/>
                    <a:pt x="0" y="110"/>
                    <a:pt x="0" y="106"/>
                  </a:cubicBezTo>
                  <a:cubicBezTo>
                    <a:pt x="0" y="103"/>
                    <a:pt x="1" y="100"/>
                    <a:pt x="2" y="96"/>
                  </a:cubicBezTo>
                  <a:cubicBezTo>
                    <a:pt x="3" y="89"/>
                    <a:pt x="4" y="83"/>
                    <a:pt x="6" y="76"/>
                  </a:cubicBezTo>
                  <a:cubicBezTo>
                    <a:pt x="9" y="63"/>
                    <a:pt x="12" y="50"/>
                    <a:pt x="16" y="38"/>
                  </a:cubicBezTo>
                  <a:cubicBezTo>
                    <a:pt x="17" y="35"/>
                    <a:pt x="26" y="4"/>
                    <a:pt x="28" y="5"/>
                  </a:cubicBezTo>
                  <a:cubicBezTo>
                    <a:pt x="30" y="5"/>
                    <a:pt x="33" y="5"/>
                    <a:pt x="36" y="4"/>
                  </a:cubicBezTo>
                  <a:cubicBezTo>
                    <a:pt x="37" y="4"/>
                    <a:pt x="38" y="3"/>
                    <a:pt x="39" y="2"/>
                  </a:cubicBezTo>
                  <a:cubicBezTo>
                    <a:pt x="40" y="2"/>
                    <a:pt x="41" y="1"/>
                    <a:pt x="42" y="0"/>
                  </a:cubicBezTo>
                  <a:cubicBezTo>
                    <a:pt x="44" y="0"/>
                    <a:pt x="46" y="1"/>
                    <a:pt x="47" y="1"/>
                  </a:cubicBezTo>
                  <a:cubicBezTo>
                    <a:pt x="48" y="1"/>
                    <a:pt x="48" y="1"/>
                    <a:pt x="48" y="1"/>
                  </a:cubicBezTo>
                  <a:cubicBezTo>
                    <a:pt x="59" y="5"/>
                    <a:pt x="67" y="16"/>
                    <a:pt x="72" y="26"/>
                  </a:cubicBezTo>
                  <a:cubicBezTo>
                    <a:pt x="78" y="37"/>
                    <a:pt x="84" y="49"/>
                    <a:pt x="88" y="61"/>
                  </a:cubicBezTo>
                  <a:cubicBezTo>
                    <a:pt x="91" y="68"/>
                    <a:pt x="93" y="76"/>
                    <a:pt x="95" y="83"/>
                  </a:cubicBezTo>
                  <a:cubicBezTo>
                    <a:pt x="96" y="88"/>
                    <a:pt x="100" y="97"/>
                    <a:pt x="94" y="100"/>
                  </a:cubicBezTo>
                </a:path>
              </a:pathLst>
            </a:custGeom>
            <a:solidFill>
              <a:srgbClr val="FF7F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8" name="iṧľíďé"/>
            <p:cNvSpPr/>
            <p:nvPr/>
          </p:nvSpPr>
          <p:spPr bwMode="auto">
            <a:xfrm>
              <a:off x="7261226" y="3336925"/>
              <a:ext cx="317500" cy="403226"/>
            </a:xfrm>
            <a:custGeom>
              <a:avLst/>
              <a:gdLst>
                <a:gd name="T0" fmla="*/ 1 w 48"/>
                <a:gd name="T1" fmla="*/ 34 h 61"/>
                <a:gd name="T2" fmla="*/ 9 w 48"/>
                <a:gd name="T3" fmla="*/ 60 h 61"/>
                <a:gd name="T4" fmla="*/ 24 w 48"/>
                <a:gd name="T5" fmla="*/ 56 h 61"/>
                <a:gd name="T6" fmla="*/ 44 w 48"/>
                <a:gd name="T7" fmla="*/ 34 h 61"/>
                <a:gd name="T8" fmla="*/ 42 w 48"/>
                <a:gd name="T9" fmla="*/ 0 h 61"/>
                <a:gd name="T10" fmla="*/ 1 w 48"/>
                <a:gd name="T11" fmla="*/ 34 h 61"/>
              </a:gdLst>
              <a:ahLst/>
              <a:cxnLst>
                <a:cxn ang="0">
                  <a:pos x="T0" y="T1"/>
                </a:cxn>
                <a:cxn ang="0">
                  <a:pos x="T2" y="T3"/>
                </a:cxn>
                <a:cxn ang="0">
                  <a:pos x="T4" y="T5"/>
                </a:cxn>
                <a:cxn ang="0">
                  <a:pos x="T6" y="T7"/>
                </a:cxn>
                <a:cxn ang="0">
                  <a:pos x="T8" y="T9"/>
                </a:cxn>
                <a:cxn ang="0">
                  <a:pos x="T10" y="T11"/>
                </a:cxn>
              </a:cxnLst>
              <a:rect l="0" t="0" r="r" b="b"/>
              <a:pathLst>
                <a:path w="48" h="61">
                  <a:moveTo>
                    <a:pt x="1" y="34"/>
                  </a:moveTo>
                  <a:cubicBezTo>
                    <a:pt x="0" y="43"/>
                    <a:pt x="8" y="51"/>
                    <a:pt x="9" y="60"/>
                  </a:cubicBezTo>
                  <a:cubicBezTo>
                    <a:pt x="14" y="61"/>
                    <a:pt x="19" y="58"/>
                    <a:pt x="24" y="56"/>
                  </a:cubicBezTo>
                  <a:cubicBezTo>
                    <a:pt x="32" y="50"/>
                    <a:pt x="40" y="43"/>
                    <a:pt x="44" y="34"/>
                  </a:cubicBezTo>
                  <a:cubicBezTo>
                    <a:pt x="48" y="26"/>
                    <a:pt x="45" y="14"/>
                    <a:pt x="42" y="0"/>
                  </a:cubicBezTo>
                  <a:cubicBezTo>
                    <a:pt x="31" y="8"/>
                    <a:pt x="13" y="28"/>
                    <a:pt x="1" y="34"/>
                  </a:cubicBezTo>
                </a:path>
              </a:pathLst>
            </a:custGeom>
            <a:solidFill>
              <a:srgbClr val="FF7F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9" name="ïşļíḋé"/>
            <p:cNvSpPr/>
            <p:nvPr/>
          </p:nvSpPr>
          <p:spPr bwMode="auto">
            <a:xfrm>
              <a:off x="4321176" y="5378449"/>
              <a:ext cx="469900" cy="104776"/>
            </a:xfrm>
            <a:prstGeom prst="ellipse">
              <a:avLst/>
            </a:prstGeom>
            <a:solidFill>
              <a:srgbClr val="4C6FFD">
                <a:alpha val="30000"/>
              </a:srgbClr>
            </a:solidFill>
            <a:ln>
              <a:noFill/>
            </a:ln>
          </p:spPr>
          <p:txBody>
            <a:bodyPr anchor="ctr"/>
            <a:lstStyle/>
            <a:p>
              <a:pPr algn="ctr"/>
              <a:endParaRPr/>
            </a:p>
          </p:txBody>
        </p:sp>
        <p:sp>
          <p:nvSpPr>
            <p:cNvPr id="80" name="îṣ1idé"/>
            <p:cNvSpPr/>
            <p:nvPr/>
          </p:nvSpPr>
          <p:spPr bwMode="auto">
            <a:xfrm>
              <a:off x="5060950" y="4168775"/>
              <a:ext cx="425450" cy="409576"/>
            </a:xfrm>
            <a:custGeom>
              <a:avLst/>
              <a:gdLst>
                <a:gd name="T0" fmla="*/ 61 w 64"/>
                <a:gd name="T1" fmla="*/ 33 h 62"/>
                <a:gd name="T2" fmla="*/ 63 w 64"/>
                <a:gd name="T3" fmla="*/ 30 h 62"/>
                <a:gd name="T4" fmla="*/ 62 w 64"/>
                <a:gd name="T5" fmla="*/ 21 h 62"/>
                <a:gd name="T6" fmla="*/ 59 w 64"/>
                <a:gd name="T7" fmla="*/ 19 h 62"/>
                <a:gd name="T8" fmla="*/ 52 w 64"/>
                <a:gd name="T9" fmla="*/ 20 h 62"/>
                <a:gd name="T10" fmla="*/ 51 w 64"/>
                <a:gd name="T11" fmla="*/ 19 h 62"/>
                <a:gd name="T12" fmla="*/ 56 w 64"/>
                <a:gd name="T13" fmla="*/ 14 h 62"/>
                <a:gd name="T14" fmla="*/ 56 w 64"/>
                <a:gd name="T15" fmla="*/ 10 h 62"/>
                <a:gd name="T16" fmla="*/ 49 w 64"/>
                <a:gd name="T17" fmla="*/ 4 h 62"/>
                <a:gd name="T18" fmla="*/ 45 w 64"/>
                <a:gd name="T19" fmla="*/ 5 h 62"/>
                <a:gd name="T20" fmla="*/ 40 w 64"/>
                <a:gd name="T21" fmla="*/ 10 h 62"/>
                <a:gd name="T22" fmla="*/ 39 w 64"/>
                <a:gd name="T23" fmla="*/ 10 h 62"/>
                <a:gd name="T24" fmla="*/ 39 w 64"/>
                <a:gd name="T25" fmla="*/ 3 h 62"/>
                <a:gd name="T26" fmla="*/ 37 w 64"/>
                <a:gd name="T27" fmla="*/ 0 h 62"/>
                <a:gd name="T28" fmla="*/ 28 w 64"/>
                <a:gd name="T29" fmla="*/ 0 h 62"/>
                <a:gd name="T30" fmla="*/ 25 w 64"/>
                <a:gd name="T31" fmla="*/ 3 h 62"/>
                <a:gd name="T32" fmla="*/ 25 w 64"/>
                <a:gd name="T33" fmla="*/ 10 h 62"/>
                <a:gd name="T34" fmla="*/ 24 w 64"/>
                <a:gd name="T35" fmla="*/ 10 h 62"/>
                <a:gd name="T36" fmla="*/ 19 w 64"/>
                <a:gd name="T37" fmla="*/ 5 h 62"/>
                <a:gd name="T38" fmla="*/ 16 w 64"/>
                <a:gd name="T39" fmla="*/ 4 h 62"/>
                <a:gd name="T40" fmla="*/ 9 w 64"/>
                <a:gd name="T41" fmla="*/ 10 h 62"/>
                <a:gd name="T42" fmla="*/ 8 w 64"/>
                <a:gd name="T43" fmla="*/ 14 h 62"/>
                <a:gd name="T44" fmla="*/ 13 w 64"/>
                <a:gd name="T45" fmla="*/ 19 h 62"/>
                <a:gd name="T46" fmla="*/ 12 w 64"/>
                <a:gd name="T47" fmla="*/ 20 h 62"/>
                <a:gd name="T48" fmla="*/ 5 w 64"/>
                <a:gd name="T49" fmla="*/ 19 h 62"/>
                <a:gd name="T50" fmla="*/ 2 w 64"/>
                <a:gd name="T51" fmla="*/ 21 h 62"/>
                <a:gd name="T52" fmla="*/ 1 w 64"/>
                <a:gd name="T53" fmla="*/ 30 h 62"/>
                <a:gd name="T54" fmla="*/ 3 w 64"/>
                <a:gd name="T55" fmla="*/ 33 h 62"/>
                <a:gd name="T56" fmla="*/ 10 w 64"/>
                <a:gd name="T57" fmla="*/ 34 h 62"/>
                <a:gd name="T58" fmla="*/ 10 w 64"/>
                <a:gd name="T59" fmla="*/ 35 h 62"/>
                <a:gd name="T60" fmla="*/ 4 w 64"/>
                <a:gd name="T61" fmla="*/ 39 h 62"/>
                <a:gd name="T62" fmla="*/ 3 w 64"/>
                <a:gd name="T63" fmla="*/ 42 h 62"/>
                <a:gd name="T64" fmla="*/ 7 w 64"/>
                <a:gd name="T65" fmla="*/ 50 h 62"/>
                <a:gd name="T66" fmla="*/ 11 w 64"/>
                <a:gd name="T67" fmla="*/ 51 h 62"/>
                <a:gd name="T68" fmla="*/ 17 w 64"/>
                <a:gd name="T69" fmla="*/ 48 h 62"/>
                <a:gd name="T70" fmla="*/ 18 w 64"/>
                <a:gd name="T71" fmla="*/ 48 h 62"/>
                <a:gd name="T72" fmla="*/ 15 w 64"/>
                <a:gd name="T73" fmla="*/ 55 h 62"/>
                <a:gd name="T74" fmla="*/ 17 w 64"/>
                <a:gd name="T75" fmla="*/ 59 h 62"/>
                <a:gd name="T76" fmla="*/ 26 w 64"/>
                <a:gd name="T77" fmla="*/ 62 h 62"/>
                <a:gd name="T78" fmla="*/ 29 w 64"/>
                <a:gd name="T79" fmla="*/ 60 h 62"/>
                <a:gd name="T80" fmla="*/ 32 w 64"/>
                <a:gd name="T81" fmla="*/ 53 h 62"/>
                <a:gd name="T82" fmla="*/ 32 w 64"/>
                <a:gd name="T83" fmla="*/ 53 h 62"/>
                <a:gd name="T84" fmla="*/ 32 w 64"/>
                <a:gd name="T85" fmla="*/ 53 h 62"/>
                <a:gd name="T86" fmla="*/ 35 w 64"/>
                <a:gd name="T87" fmla="*/ 60 h 62"/>
                <a:gd name="T88" fmla="*/ 38 w 64"/>
                <a:gd name="T89" fmla="*/ 62 h 62"/>
                <a:gd name="T90" fmla="*/ 47 w 64"/>
                <a:gd name="T91" fmla="*/ 59 h 62"/>
                <a:gd name="T92" fmla="*/ 48 w 64"/>
                <a:gd name="T93" fmla="*/ 55 h 62"/>
                <a:gd name="T94" fmla="*/ 46 w 64"/>
                <a:gd name="T95" fmla="*/ 48 h 62"/>
                <a:gd name="T96" fmla="*/ 47 w 64"/>
                <a:gd name="T97" fmla="*/ 48 h 62"/>
                <a:gd name="T98" fmla="*/ 53 w 64"/>
                <a:gd name="T99" fmla="*/ 52 h 62"/>
                <a:gd name="T100" fmla="*/ 57 w 64"/>
                <a:gd name="T101" fmla="*/ 51 h 62"/>
                <a:gd name="T102" fmla="*/ 61 w 64"/>
                <a:gd name="T103" fmla="*/ 43 h 62"/>
                <a:gd name="T104" fmla="*/ 60 w 64"/>
                <a:gd name="T105" fmla="*/ 39 h 62"/>
                <a:gd name="T106" fmla="*/ 54 w 64"/>
                <a:gd name="T107" fmla="*/ 35 h 62"/>
                <a:gd name="T108" fmla="*/ 54 w 64"/>
                <a:gd name="T109" fmla="*/ 35 h 62"/>
                <a:gd name="T110" fmla="*/ 61 w 64"/>
                <a:gd name="T111" fmla="*/ 33 h 62"/>
                <a:gd name="T112" fmla="*/ 45 w 64"/>
                <a:gd name="T113" fmla="*/ 31 h 62"/>
                <a:gd name="T114" fmla="*/ 32 w 64"/>
                <a:gd name="T115" fmla="*/ 44 h 62"/>
                <a:gd name="T116" fmla="*/ 19 w 64"/>
                <a:gd name="T117" fmla="*/ 31 h 62"/>
                <a:gd name="T118" fmla="*/ 32 w 64"/>
                <a:gd name="T119" fmla="*/ 18 h 62"/>
                <a:gd name="T120" fmla="*/ 45 w 64"/>
                <a:gd name="T121"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 h="62">
                  <a:moveTo>
                    <a:pt x="61" y="33"/>
                  </a:moveTo>
                  <a:cubicBezTo>
                    <a:pt x="63" y="33"/>
                    <a:pt x="64" y="32"/>
                    <a:pt x="63" y="30"/>
                  </a:cubicBezTo>
                  <a:cubicBezTo>
                    <a:pt x="62" y="21"/>
                    <a:pt x="62" y="21"/>
                    <a:pt x="62" y="21"/>
                  </a:cubicBezTo>
                  <a:cubicBezTo>
                    <a:pt x="62" y="20"/>
                    <a:pt x="60" y="19"/>
                    <a:pt x="59" y="19"/>
                  </a:cubicBezTo>
                  <a:cubicBezTo>
                    <a:pt x="52" y="20"/>
                    <a:pt x="52" y="20"/>
                    <a:pt x="52" y="20"/>
                  </a:cubicBezTo>
                  <a:cubicBezTo>
                    <a:pt x="51" y="19"/>
                    <a:pt x="51" y="19"/>
                    <a:pt x="51" y="19"/>
                  </a:cubicBezTo>
                  <a:cubicBezTo>
                    <a:pt x="56" y="14"/>
                    <a:pt x="56" y="14"/>
                    <a:pt x="56" y="14"/>
                  </a:cubicBezTo>
                  <a:cubicBezTo>
                    <a:pt x="57" y="13"/>
                    <a:pt x="57" y="11"/>
                    <a:pt x="56" y="10"/>
                  </a:cubicBezTo>
                  <a:cubicBezTo>
                    <a:pt x="49" y="4"/>
                    <a:pt x="49" y="4"/>
                    <a:pt x="49" y="4"/>
                  </a:cubicBezTo>
                  <a:cubicBezTo>
                    <a:pt x="47" y="3"/>
                    <a:pt x="46" y="4"/>
                    <a:pt x="45" y="5"/>
                  </a:cubicBezTo>
                  <a:cubicBezTo>
                    <a:pt x="40" y="10"/>
                    <a:pt x="40" y="10"/>
                    <a:pt x="40" y="10"/>
                  </a:cubicBezTo>
                  <a:cubicBezTo>
                    <a:pt x="39" y="10"/>
                    <a:pt x="39" y="10"/>
                    <a:pt x="39" y="10"/>
                  </a:cubicBezTo>
                  <a:cubicBezTo>
                    <a:pt x="39" y="3"/>
                    <a:pt x="39" y="3"/>
                    <a:pt x="39" y="3"/>
                  </a:cubicBezTo>
                  <a:cubicBezTo>
                    <a:pt x="39" y="1"/>
                    <a:pt x="38" y="0"/>
                    <a:pt x="37" y="0"/>
                  </a:cubicBezTo>
                  <a:cubicBezTo>
                    <a:pt x="28" y="0"/>
                    <a:pt x="28" y="0"/>
                    <a:pt x="28" y="0"/>
                  </a:cubicBezTo>
                  <a:cubicBezTo>
                    <a:pt x="26" y="0"/>
                    <a:pt x="25" y="1"/>
                    <a:pt x="25" y="3"/>
                  </a:cubicBezTo>
                  <a:cubicBezTo>
                    <a:pt x="25" y="10"/>
                    <a:pt x="25" y="10"/>
                    <a:pt x="25" y="10"/>
                  </a:cubicBezTo>
                  <a:cubicBezTo>
                    <a:pt x="24" y="10"/>
                    <a:pt x="24" y="10"/>
                    <a:pt x="24" y="10"/>
                  </a:cubicBezTo>
                  <a:cubicBezTo>
                    <a:pt x="19" y="5"/>
                    <a:pt x="19" y="5"/>
                    <a:pt x="19" y="5"/>
                  </a:cubicBezTo>
                  <a:cubicBezTo>
                    <a:pt x="19" y="3"/>
                    <a:pt x="17" y="3"/>
                    <a:pt x="16" y="4"/>
                  </a:cubicBezTo>
                  <a:cubicBezTo>
                    <a:pt x="9" y="10"/>
                    <a:pt x="9" y="10"/>
                    <a:pt x="9" y="10"/>
                  </a:cubicBezTo>
                  <a:cubicBezTo>
                    <a:pt x="7" y="11"/>
                    <a:pt x="7" y="13"/>
                    <a:pt x="8" y="14"/>
                  </a:cubicBezTo>
                  <a:cubicBezTo>
                    <a:pt x="13" y="19"/>
                    <a:pt x="13" y="19"/>
                    <a:pt x="13" y="19"/>
                  </a:cubicBezTo>
                  <a:cubicBezTo>
                    <a:pt x="12" y="20"/>
                    <a:pt x="12" y="20"/>
                    <a:pt x="12" y="20"/>
                  </a:cubicBezTo>
                  <a:cubicBezTo>
                    <a:pt x="5" y="19"/>
                    <a:pt x="5" y="19"/>
                    <a:pt x="5" y="19"/>
                  </a:cubicBezTo>
                  <a:cubicBezTo>
                    <a:pt x="4" y="18"/>
                    <a:pt x="2" y="19"/>
                    <a:pt x="2" y="21"/>
                  </a:cubicBezTo>
                  <a:cubicBezTo>
                    <a:pt x="1" y="30"/>
                    <a:pt x="1" y="30"/>
                    <a:pt x="1" y="30"/>
                  </a:cubicBezTo>
                  <a:cubicBezTo>
                    <a:pt x="0" y="31"/>
                    <a:pt x="1" y="33"/>
                    <a:pt x="3" y="33"/>
                  </a:cubicBezTo>
                  <a:cubicBezTo>
                    <a:pt x="10" y="34"/>
                    <a:pt x="10" y="34"/>
                    <a:pt x="10" y="34"/>
                  </a:cubicBezTo>
                  <a:cubicBezTo>
                    <a:pt x="10" y="35"/>
                    <a:pt x="10" y="35"/>
                    <a:pt x="10" y="35"/>
                  </a:cubicBezTo>
                  <a:cubicBezTo>
                    <a:pt x="4" y="39"/>
                    <a:pt x="4" y="39"/>
                    <a:pt x="4" y="39"/>
                  </a:cubicBezTo>
                  <a:cubicBezTo>
                    <a:pt x="2" y="39"/>
                    <a:pt x="2" y="41"/>
                    <a:pt x="3" y="42"/>
                  </a:cubicBezTo>
                  <a:cubicBezTo>
                    <a:pt x="7" y="50"/>
                    <a:pt x="7" y="50"/>
                    <a:pt x="7" y="50"/>
                  </a:cubicBezTo>
                  <a:cubicBezTo>
                    <a:pt x="8" y="52"/>
                    <a:pt x="10" y="52"/>
                    <a:pt x="11" y="51"/>
                  </a:cubicBezTo>
                  <a:cubicBezTo>
                    <a:pt x="17" y="48"/>
                    <a:pt x="17" y="48"/>
                    <a:pt x="17" y="48"/>
                  </a:cubicBezTo>
                  <a:cubicBezTo>
                    <a:pt x="18" y="48"/>
                    <a:pt x="18" y="48"/>
                    <a:pt x="18" y="48"/>
                  </a:cubicBezTo>
                  <a:cubicBezTo>
                    <a:pt x="15" y="55"/>
                    <a:pt x="15" y="55"/>
                    <a:pt x="15" y="55"/>
                  </a:cubicBezTo>
                  <a:cubicBezTo>
                    <a:pt x="15" y="57"/>
                    <a:pt x="15" y="58"/>
                    <a:pt x="17" y="59"/>
                  </a:cubicBezTo>
                  <a:cubicBezTo>
                    <a:pt x="26" y="62"/>
                    <a:pt x="26" y="62"/>
                    <a:pt x="26" y="62"/>
                  </a:cubicBezTo>
                  <a:cubicBezTo>
                    <a:pt x="27" y="62"/>
                    <a:pt x="29" y="62"/>
                    <a:pt x="29" y="60"/>
                  </a:cubicBezTo>
                  <a:cubicBezTo>
                    <a:pt x="32" y="53"/>
                    <a:pt x="32" y="53"/>
                    <a:pt x="32" y="53"/>
                  </a:cubicBezTo>
                  <a:cubicBezTo>
                    <a:pt x="32" y="53"/>
                    <a:pt x="32" y="53"/>
                    <a:pt x="32" y="53"/>
                  </a:cubicBezTo>
                  <a:cubicBezTo>
                    <a:pt x="32" y="53"/>
                    <a:pt x="32" y="53"/>
                    <a:pt x="32" y="53"/>
                  </a:cubicBezTo>
                  <a:cubicBezTo>
                    <a:pt x="35" y="60"/>
                    <a:pt x="35" y="60"/>
                    <a:pt x="35" y="60"/>
                  </a:cubicBezTo>
                  <a:cubicBezTo>
                    <a:pt x="35" y="62"/>
                    <a:pt x="37" y="62"/>
                    <a:pt x="38" y="62"/>
                  </a:cubicBezTo>
                  <a:cubicBezTo>
                    <a:pt x="47" y="59"/>
                    <a:pt x="47" y="59"/>
                    <a:pt x="47" y="59"/>
                  </a:cubicBezTo>
                  <a:cubicBezTo>
                    <a:pt x="48" y="58"/>
                    <a:pt x="49" y="57"/>
                    <a:pt x="48" y="55"/>
                  </a:cubicBezTo>
                  <a:cubicBezTo>
                    <a:pt x="46" y="48"/>
                    <a:pt x="46" y="48"/>
                    <a:pt x="46" y="48"/>
                  </a:cubicBezTo>
                  <a:cubicBezTo>
                    <a:pt x="47" y="48"/>
                    <a:pt x="47" y="48"/>
                    <a:pt x="47" y="48"/>
                  </a:cubicBezTo>
                  <a:cubicBezTo>
                    <a:pt x="53" y="52"/>
                    <a:pt x="53" y="52"/>
                    <a:pt x="53" y="52"/>
                  </a:cubicBezTo>
                  <a:cubicBezTo>
                    <a:pt x="54" y="52"/>
                    <a:pt x="56" y="52"/>
                    <a:pt x="57" y="51"/>
                  </a:cubicBezTo>
                  <a:cubicBezTo>
                    <a:pt x="61" y="43"/>
                    <a:pt x="61" y="43"/>
                    <a:pt x="61" y="43"/>
                  </a:cubicBezTo>
                  <a:cubicBezTo>
                    <a:pt x="62" y="41"/>
                    <a:pt x="61" y="40"/>
                    <a:pt x="60" y="39"/>
                  </a:cubicBezTo>
                  <a:cubicBezTo>
                    <a:pt x="54" y="35"/>
                    <a:pt x="54" y="35"/>
                    <a:pt x="54" y="35"/>
                  </a:cubicBezTo>
                  <a:cubicBezTo>
                    <a:pt x="54" y="35"/>
                    <a:pt x="54" y="35"/>
                    <a:pt x="54" y="35"/>
                  </a:cubicBezTo>
                  <a:lnTo>
                    <a:pt x="61" y="33"/>
                  </a:lnTo>
                  <a:close/>
                  <a:moveTo>
                    <a:pt x="45" y="31"/>
                  </a:moveTo>
                  <a:cubicBezTo>
                    <a:pt x="45" y="38"/>
                    <a:pt x="39" y="44"/>
                    <a:pt x="32" y="44"/>
                  </a:cubicBezTo>
                  <a:cubicBezTo>
                    <a:pt x="25" y="44"/>
                    <a:pt x="19" y="38"/>
                    <a:pt x="19" y="31"/>
                  </a:cubicBezTo>
                  <a:cubicBezTo>
                    <a:pt x="19" y="24"/>
                    <a:pt x="25" y="18"/>
                    <a:pt x="32" y="18"/>
                  </a:cubicBezTo>
                  <a:cubicBezTo>
                    <a:pt x="39" y="18"/>
                    <a:pt x="45" y="24"/>
                    <a:pt x="45" y="31"/>
                  </a:cubicBezTo>
                  <a:close/>
                </a:path>
              </a:pathLst>
            </a:custGeom>
            <a:solidFill>
              <a:srgbClr val="F4F8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íŝḷïḑe"/>
            <p:cNvSpPr/>
            <p:nvPr/>
          </p:nvSpPr>
          <p:spPr bwMode="auto">
            <a:xfrm>
              <a:off x="5219700" y="4321175"/>
              <a:ext cx="107950" cy="104776"/>
            </a:xfrm>
            <a:prstGeom prst="ellipse">
              <a:avLst/>
            </a:prstGeom>
            <a:solidFill>
              <a:srgbClr val="F4F8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2" name="ïSļidè"/>
            <p:cNvSpPr/>
            <p:nvPr/>
          </p:nvSpPr>
          <p:spPr bwMode="auto">
            <a:xfrm>
              <a:off x="5556250" y="4279899"/>
              <a:ext cx="530226" cy="12700"/>
            </a:xfrm>
            <a:custGeom>
              <a:avLst/>
              <a:gdLst>
                <a:gd name="T0" fmla="*/ 1 w 80"/>
                <a:gd name="T1" fmla="*/ 2 h 2"/>
                <a:gd name="T2" fmla="*/ 79 w 80"/>
                <a:gd name="T3" fmla="*/ 2 h 2"/>
                <a:gd name="T4" fmla="*/ 80 w 80"/>
                <a:gd name="T5" fmla="*/ 1 h 2"/>
                <a:gd name="T6" fmla="*/ 79 w 80"/>
                <a:gd name="T7" fmla="*/ 0 h 2"/>
                <a:gd name="T8" fmla="*/ 1 w 80"/>
                <a:gd name="T9" fmla="*/ 0 h 2"/>
                <a:gd name="T10" fmla="*/ 0 w 80"/>
                <a:gd name="T11" fmla="*/ 1 h 2"/>
                <a:gd name="T12" fmla="*/ 1 w 80"/>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80" h="2">
                  <a:moveTo>
                    <a:pt x="1" y="2"/>
                  </a:moveTo>
                  <a:cubicBezTo>
                    <a:pt x="79" y="2"/>
                    <a:pt x="79" y="2"/>
                    <a:pt x="79" y="2"/>
                  </a:cubicBezTo>
                  <a:cubicBezTo>
                    <a:pt x="80" y="2"/>
                    <a:pt x="80" y="1"/>
                    <a:pt x="80" y="1"/>
                  </a:cubicBezTo>
                  <a:cubicBezTo>
                    <a:pt x="80" y="0"/>
                    <a:pt x="80" y="0"/>
                    <a:pt x="79" y="0"/>
                  </a:cubicBezTo>
                  <a:cubicBezTo>
                    <a:pt x="1" y="0"/>
                    <a:pt x="1" y="0"/>
                    <a:pt x="1" y="0"/>
                  </a:cubicBezTo>
                  <a:cubicBezTo>
                    <a:pt x="0" y="0"/>
                    <a:pt x="0" y="0"/>
                    <a:pt x="0" y="1"/>
                  </a:cubicBezTo>
                  <a:cubicBezTo>
                    <a:pt x="0" y="1"/>
                    <a:pt x="0" y="2"/>
                    <a:pt x="1" y="2"/>
                  </a:cubicBezTo>
                </a:path>
              </a:pathLst>
            </a:custGeom>
            <a:solidFill>
              <a:srgbClr val="F4F8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3" name="îŝľîde"/>
            <p:cNvSpPr/>
            <p:nvPr/>
          </p:nvSpPr>
          <p:spPr bwMode="auto">
            <a:xfrm>
              <a:off x="5556250" y="4359275"/>
              <a:ext cx="1066800" cy="12700"/>
            </a:xfrm>
            <a:custGeom>
              <a:avLst/>
              <a:gdLst>
                <a:gd name="T0" fmla="*/ 1 w 161"/>
                <a:gd name="T1" fmla="*/ 2 h 2"/>
                <a:gd name="T2" fmla="*/ 160 w 161"/>
                <a:gd name="T3" fmla="*/ 2 h 2"/>
                <a:gd name="T4" fmla="*/ 161 w 161"/>
                <a:gd name="T5" fmla="*/ 1 h 2"/>
                <a:gd name="T6" fmla="*/ 160 w 161"/>
                <a:gd name="T7" fmla="*/ 0 h 2"/>
                <a:gd name="T8" fmla="*/ 1 w 161"/>
                <a:gd name="T9" fmla="*/ 0 h 2"/>
                <a:gd name="T10" fmla="*/ 0 w 161"/>
                <a:gd name="T11" fmla="*/ 1 h 2"/>
                <a:gd name="T12" fmla="*/ 1 w 16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61" h="2">
                  <a:moveTo>
                    <a:pt x="1" y="2"/>
                  </a:moveTo>
                  <a:cubicBezTo>
                    <a:pt x="160" y="2"/>
                    <a:pt x="160" y="2"/>
                    <a:pt x="160" y="2"/>
                  </a:cubicBezTo>
                  <a:cubicBezTo>
                    <a:pt x="161" y="2"/>
                    <a:pt x="161" y="2"/>
                    <a:pt x="161" y="1"/>
                  </a:cubicBezTo>
                  <a:cubicBezTo>
                    <a:pt x="161" y="0"/>
                    <a:pt x="161" y="0"/>
                    <a:pt x="160" y="0"/>
                  </a:cubicBezTo>
                  <a:cubicBezTo>
                    <a:pt x="1" y="0"/>
                    <a:pt x="1" y="0"/>
                    <a:pt x="1" y="0"/>
                  </a:cubicBezTo>
                  <a:cubicBezTo>
                    <a:pt x="0" y="0"/>
                    <a:pt x="0" y="0"/>
                    <a:pt x="0" y="1"/>
                  </a:cubicBezTo>
                  <a:cubicBezTo>
                    <a:pt x="0" y="2"/>
                    <a:pt x="0" y="2"/>
                    <a:pt x="1" y="2"/>
                  </a:cubicBezTo>
                </a:path>
              </a:pathLst>
            </a:custGeom>
            <a:solidFill>
              <a:srgbClr val="F4F8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4" name="îślîdê"/>
            <p:cNvSpPr/>
            <p:nvPr/>
          </p:nvSpPr>
          <p:spPr bwMode="auto">
            <a:xfrm>
              <a:off x="5556250" y="4438649"/>
              <a:ext cx="1066800" cy="12700"/>
            </a:xfrm>
            <a:custGeom>
              <a:avLst/>
              <a:gdLst>
                <a:gd name="T0" fmla="*/ 1 w 161"/>
                <a:gd name="T1" fmla="*/ 2 h 2"/>
                <a:gd name="T2" fmla="*/ 160 w 161"/>
                <a:gd name="T3" fmla="*/ 2 h 2"/>
                <a:gd name="T4" fmla="*/ 161 w 161"/>
                <a:gd name="T5" fmla="*/ 1 h 2"/>
                <a:gd name="T6" fmla="*/ 160 w 161"/>
                <a:gd name="T7" fmla="*/ 0 h 2"/>
                <a:gd name="T8" fmla="*/ 1 w 161"/>
                <a:gd name="T9" fmla="*/ 0 h 2"/>
                <a:gd name="T10" fmla="*/ 0 w 161"/>
                <a:gd name="T11" fmla="*/ 1 h 2"/>
                <a:gd name="T12" fmla="*/ 1 w 16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61" h="2">
                  <a:moveTo>
                    <a:pt x="1" y="2"/>
                  </a:moveTo>
                  <a:cubicBezTo>
                    <a:pt x="160" y="2"/>
                    <a:pt x="160" y="2"/>
                    <a:pt x="160" y="2"/>
                  </a:cubicBezTo>
                  <a:cubicBezTo>
                    <a:pt x="161" y="2"/>
                    <a:pt x="161" y="2"/>
                    <a:pt x="161" y="1"/>
                  </a:cubicBezTo>
                  <a:cubicBezTo>
                    <a:pt x="161" y="1"/>
                    <a:pt x="161" y="0"/>
                    <a:pt x="160" y="0"/>
                  </a:cubicBezTo>
                  <a:cubicBezTo>
                    <a:pt x="1" y="0"/>
                    <a:pt x="1" y="0"/>
                    <a:pt x="1" y="0"/>
                  </a:cubicBezTo>
                  <a:cubicBezTo>
                    <a:pt x="0" y="0"/>
                    <a:pt x="0" y="1"/>
                    <a:pt x="0" y="1"/>
                  </a:cubicBezTo>
                  <a:cubicBezTo>
                    <a:pt x="0" y="2"/>
                    <a:pt x="0" y="2"/>
                    <a:pt x="1" y="2"/>
                  </a:cubicBezTo>
                </a:path>
              </a:pathLst>
            </a:custGeom>
            <a:solidFill>
              <a:srgbClr val="F4F8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5" name="îś1iḓé"/>
            <p:cNvSpPr/>
            <p:nvPr/>
          </p:nvSpPr>
          <p:spPr bwMode="auto">
            <a:xfrm>
              <a:off x="5556250" y="4524375"/>
              <a:ext cx="1066800" cy="12700"/>
            </a:xfrm>
            <a:custGeom>
              <a:avLst/>
              <a:gdLst>
                <a:gd name="T0" fmla="*/ 1 w 161"/>
                <a:gd name="T1" fmla="*/ 2 h 2"/>
                <a:gd name="T2" fmla="*/ 160 w 161"/>
                <a:gd name="T3" fmla="*/ 2 h 2"/>
                <a:gd name="T4" fmla="*/ 161 w 161"/>
                <a:gd name="T5" fmla="*/ 1 h 2"/>
                <a:gd name="T6" fmla="*/ 160 w 161"/>
                <a:gd name="T7" fmla="*/ 0 h 2"/>
                <a:gd name="T8" fmla="*/ 1 w 161"/>
                <a:gd name="T9" fmla="*/ 0 h 2"/>
                <a:gd name="T10" fmla="*/ 0 w 161"/>
                <a:gd name="T11" fmla="*/ 1 h 2"/>
                <a:gd name="T12" fmla="*/ 1 w 16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61" h="2">
                  <a:moveTo>
                    <a:pt x="1" y="2"/>
                  </a:moveTo>
                  <a:cubicBezTo>
                    <a:pt x="160" y="2"/>
                    <a:pt x="160" y="2"/>
                    <a:pt x="160" y="2"/>
                  </a:cubicBezTo>
                  <a:cubicBezTo>
                    <a:pt x="161" y="2"/>
                    <a:pt x="161" y="1"/>
                    <a:pt x="161" y="1"/>
                  </a:cubicBezTo>
                  <a:cubicBezTo>
                    <a:pt x="161" y="0"/>
                    <a:pt x="161" y="0"/>
                    <a:pt x="160" y="0"/>
                  </a:cubicBezTo>
                  <a:cubicBezTo>
                    <a:pt x="1" y="0"/>
                    <a:pt x="1" y="0"/>
                    <a:pt x="1" y="0"/>
                  </a:cubicBezTo>
                  <a:cubicBezTo>
                    <a:pt x="0" y="0"/>
                    <a:pt x="0" y="0"/>
                    <a:pt x="0" y="1"/>
                  </a:cubicBezTo>
                  <a:cubicBezTo>
                    <a:pt x="0" y="1"/>
                    <a:pt x="0" y="2"/>
                    <a:pt x="1" y="2"/>
                  </a:cubicBezTo>
                </a:path>
              </a:pathLst>
            </a:custGeom>
            <a:solidFill>
              <a:srgbClr val="F4F8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6" name="ïśḷíḋè"/>
            <p:cNvSpPr/>
            <p:nvPr/>
          </p:nvSpPr>
          <p:spPr bwMode="auto">
            <a:xfrm>
              <a:off x="5781676" y="1228725"/>
              <a:ext cx="158750" cy="133350"/>
            </a:xfrm>
            <a:custGeom>
              <a:avLst/>
              <a:gdLst>
                <a:gd name="T0" fmla="*/ 13 w 24"/>
                <a:gd name="T1" fmla="*/ 0 h 20"/>
                <a:gd name="T2" fmla="*/ 2 w 24"/>
                <a:gd name="T3" fmla="*/ 11 h 20"/>
                <a:gd name="T4" fmla="*/ 6 w 24"/>
                <a:gd name="T5" fmla="*/ 20 h 20"/>
                <a:gd name="T6" fmla="*/ 10 w 24"/>
                <a:gd name="T7" fmla="*/ 20 h 20"/>
                <a:gd name="T8" fmla="*/ 24 w 24"/>
                <a:gd name="T9" fmla="*/ 6 h 20"/>
                <a:gd name="T10" fmla="*/ 13 w 24"/>
                <a:gd name="T11" fmla="*/ 0 h 20"/>
              </a:gdLst>
              <a:ahLst/>
              <a:cxnLst>
                <a:cxn ang="0">
                  <a:pos x="T0" y="T1"/>
                </a:cxn>
                <a:cxn ang="0">
                  <a:pos x="T2" y="T3"/>
                </a:cxn>
                <a:cxn ang="0">
                  <a:pos x="T4" y="T5"/>
                </a:cxn>
                <a:cxn ang="0">
                  <a:pos x="T6" y="T7"/>
                </a:cxn>
                <a:cxn ang="0">
                  <a:pos x="T8" y="T9"/>
                </a:cxn>
                <a:cxn ang="0">
                  <a:pos x="T10" y="T11"/>
                </a:cxn>
              </a:cxnLst>
              <a:rect l="0" t="0" r="r" b="b"/>
              <a:pathLst>
                <a:path w="24" h="20">
                  <a:moveTo>
                    <a:pt x="13" y="0"/>
                  </a:moveTo>
                  <a:cubicBezTo>
                    <a:pt x="11" y="3"/>
                    <a:pt x="5" y="9"/>
                    <a:pt x="2" y="11"/>
                  </a:cubicBezTo>
                  <a:cubicBezTo>
                    <a:pt x="2" y="11"/>
                    <a:pt x="0" y="18"/>
                    <a:pt x="6" y="20"/>
                  </a:cubicBezTo>
                  <a:cubicBezTo>
                    <a:pt x="7" y="20"/>
                    <a:pt x="8" y="20"/>
                    <a:pt x="10" y="20"/>
                  </a:cubicBezTo>
                  <a:cubicBezTo>
                    <a:pt x="16" y="17"/>
                    <a:pt x="21" y="11"/>
                    <a:pt x="24" y="6"/>
                  </a:cubicBezTo>
                  <a:lnTo>
                    <a:pt x="13" y="0"/>
                  </a:lnTo>
                  <a:close/>
                </a:path>
              </a:pathLst>
            </a:custGeom>
            <a:solidFill>
              <a:srgbClr val="EB9D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7" name="îṡliḑê"/>
            <p:cNvSpPr/>
            <p:nvPr/>
          </p:nvSpPr>
          <p:spPr bwMode="auto">
            <a:xfrm>
              <a:off x="5365750" y="1181099"/>
              <a:ext cx="390526" cy="346076"/>
            </a:xfrm>
            <a:custGeom>
              <a:avLst/>
              <a:gdLst>
                <a:gd name="T0" fmla="*/ 28 w 59"/>
                <a:gd name="T1" fmla="*/ 9 h 52"/>
                <a:gd name="T2" fmla="*/ 2 w 59"/>
                <a:gd name="T3" fmla="*/ 28 h 52"/>
                <a:gd name="T4" fmla="*/ 0 w 59"/>
                <a:gd name="T5" fmla="*/ 33 h 52"/>
                <a:gd name="T6" fmla="*/ 1 w 59"/>
                <a:gd name="T7" fmla="*/ 35 h 52"/>
                <a:gd name="T8" fmla="*/ 29 w 59"/>
                <a:gd name="T9" fmla="*/ 52 h 52"/>
                <a:gd name="T10" fmla="*/ 32 w 59"/>
                <a:gd name="T11" fmla="*/ 52 h 52"/>
                <a:gd name="T12" fmla="*/ 34 w 59"/>
                <a:gd name="T13" fmla="*/ 50 h 52"/>
                <a:gd name="T14" fmla="*/ 49 w 59"/>
                <a:gd name="T15" fmla="*/ 30 h 52"/>
                <a:gd name="T16" fmla="*/ 51 w 59"/>
                <a:gd name="T17" fmla="*/ 5 h 52"/>
                <a:gd name="T18" fmla="*/ 28 w 59"/>
                <a:gd name="T19" fmla="*/ 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2">
                  <a:moveTo>
                    <a:pt x="28" y="9"/>
                  </a:moveTo>
                  <a:cubicBezTo>
                    <a:pt x="19" y="15"/>
                    <a:pt x="10" y="21"/>
                    <a:pt x="2" y="28"/>
                  </a:cubicBezTo>
                  <a:cubicBezTo>
                    <a:pt x="1" y="30"/>
                    <a:pt x="0" y="31"/>
                    <a:pt x="0" y="33"/>
                  </a:cubicBezTo>
                  <a:cubicBezTo>
                    <a:pt x="0" y="34"/>
                    <a:pt x="1" y="34"/>
                    <a:pt x="1" y="35"/>
                  </a:cubicBezTo>
                  <a:cubicBezTo>
                    <a:pt x="8" y="44"/>
                    <a:pt x="19" y="48"/>
                    <a:pt x="29" y="52"/>
                  </a:cubicBezTo>
                  <a:cubicBezTo>
                    <a:pt x="30" y="52"/>
                    <a:pt x="31" y="52"/>
                    <a:pt x="32" y="52"/>
                  </a:cubicBezTo>
                  <a:cubicBezTo>
                    <a:pt x="33" y="52"/>
                    <a:pt x="34" y="51"/>
                    <a:pt x="34" y="50"/>
                  </a:cubicBezTo>
                  <a:cubicBezTo>
                    <a:pt x="40" y="44"/>
                    <a:pt x="45" y="37"/>
                    <a:pt x="49" y="30"/>
                  </a:cubicBezTo>
                  <a:cubicBezTo>
                    <a:pt x="53" y="24"/>
                    <a:pt x="59" y="11"/>
                    <a:pt x="51" y="5"/>
                  </a:cubicBezTo>
                  <a:cubicBezTo>
                    <a:pt x="45" y="0"/>
                    <a:pt x="33" y="6"/>
                    <a:pt x="28" y="9"/>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8" name="ïṥḻíḓè"/>
            <p:cNvSpPr/>
            <p:nvPr/>
          </p:nvSpPr>
          <p:spPr bwMode="auto">
            <a:xfrm>
              <a:off x="5702300" y="1749425"/>
              <a:ext cx="263526" cy="225426"/>
            </a:xfrm>
            <a:custGeom>
              <a:avLst/>
              <a:gdLst>
                <a:gd name="T0" fmla="*/ 4 w 40"/>
                <a:gd name="T1" fmla="*/ 19 h 34"/>
                <a:gd name="T2" fmla="*/ 15 w 40"/>
                <a:gd name="T3" fmla="*/ 29 h 34"/>
                <a:gd name="T4" fmla="*/ 30 w 40"/>
                <a:gd name="T5" fmla="*/ 32 h 34"/>
                <a:gd name="T6" fmla="*/ 34 w 40"/>
                <a:gd name="T7" fmla="*/ 30 h 34"/>
                <a:gd name="T8" fmla="*/ 36 w 40"/>
                <a:gd name="T9" fmla="*/ 26 h 34"/>
                <a:gd name="T10" fmla="*/ 4 w 40"/>
                <a:gd name="T11" fmla="*/ 19 h 34"/>
              </a:gdLst>
              <a:ahLst/>
              <a:cxnLst>
                <a:cxn ang="0">
                  <a:pos x="T0" y="T1"/>
                </a:cxn>
                <a:cxn ang="0">
                  <a:pos x="T2" y="T3"/>
                </a:cxn>
                <a:cxn ang="0">
                  <a:pos x="T4" y="T5"/>
                </a:cxn>
                <a:cxn ang="0">
                  <a:pos x="T6" y="T7"/>
                </a:cxn>
                <a:cxn ang="0">
                  <a:pos x="T8" y="T9"/>
                </a:cxn>
                <a:cxn ang="0">
                  <a:pos x="T10" y="T11"/>
                </a:cxn>
              </a:cxnLst>
              <a:rect l="0" t="0" r="r" b="b"/>
              <a:pathLst>
                <a:path w="40" h="34">
                  <a:moveTo>
                    <a:pt x="4" y="19"/>
                  </a:moveTo>
                  <a:cubicBezTo>
                    <a:pt x="5" y="24"/>
                    <a:pt x="10" y="27"/>
                    <a:pt x="15" y="29"/>
                  </a:cubicBezTo>
                  <a:cubicBezTo>
                    <a:pt x="19" y="32"/>
                    <a:pt x="25" y="34"/>
                    <a:pt x="30" y="32"/>
                  </a:cubicBezTo>
                  <a:cubicBezTo>
                    <a:pt x="31" y="32"/>
                    <a:pt x="33" y="31"/>
                    <a:pt x="34" y="30"/>
                  </a:cubicBezTo>
                  <a:cubicBezTo>
                    <a:pt x="35" y="29"/>
                    <a:pt x="35" y="27"/>
                    <a:pt x="36" y="26"/>
                  </a:cubicBezTo>
                  <a:cubicBezTo>
                    <a:pt x="40" y="1"/>
                    <a:pt x="0" y="0"/>
                    <a:pt x="4" y="19"/>
                  </a:cubicBezTo>
                  <a:close/>
                </a:path>
              </a:pathLst>
            </a:custGeom>
            <a:solidFill>
              <a:srgbClr val="EB9D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9" name="ísļiḍé"/>
            <p:cNvSpPr/>
            <p:nvPr/>
          </p:nvSpPr>
          <p:spPr bwMode="auto">
            <a:xfrm>
              <a:off x="4791076" y="4914899"/>
              <a:ext cx="12700" cy="12700"/>
            </a:xfrm>
            <a:custGeom>
              <a:avLst/>
              <a:gdLst>
                <a:gd name="T0" fmla="*/ 2 w 2"/>
                <a:gd name="T1" fmla="*/ 0 h 2"/>
                <a:gd name="T2" fmla="*/ 0 w 2"/>
                <a:gd name="T3" fmla="*/ 2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0" y="2"/>
                    <a:pt x="1" y="2"/>
                    <a:pt x="1" y="2"/>
                  </a:cubicBezTo>
                  <a:cubicBezTo>
                    <a:pt x="1" y="1"/>
                    <a:pt x="2" y="0"/>
                    <a:pt x="2" y="0"/>
                  </a:cubicBezTo>
                </a:path>
              </a:pathLst>
            </a:custGeom>
            <a:solidFill>
              <a:srgbClr val="B7B6B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0" name="íšļïḋè"/>
            <p:cNvSpPr/>
            <p:nvPr/>
          </p:nvSpPr>
          <p:spPr bwMode="auto">
            <a:xfrm>
              <a:off x="4124326" y="3416299"/>
              <a:ext cx="765176" cy="1631950"/>
            </a:xfrm>
            <a:custGeom>
              <a:avLst/>
              <a:gdLst>
                <a:gd name="T0" fmla="*/ 26 w 116"/>
                <a:gd name="T1" fmla="*/ 53 h 247"/>
                <a:gd name="T2" fmla="*/ 40 w 116"/>
                <a:gd name="T3" fmla="*/ 107 h 247"/>
                <a:gd name="T4" fmla="*/ 38 w 116"/>
                <a:gd name="T5" fmla="*/ 119 h 247"/>
                <a:gd name="T6" fmla="*/ 19 w 116"/>
                <a:gd name="T7" fmla="*/ 112 h 247"/>
                <a:gd name="T8" fmla="*/ 2 w 116"/>
                <a:gd name="T9" fmla="*/ 131 h 247"/>
                <a:gd name="T10" fmla="*/ 21 w 116"/>
                <a:gd name="T11" fmla="*/ 154 h 247"/>
                <a:gd name="T12" fmla="*/ 44 w 116"/>
                <a:gd name="T13" fmla="*/ 174 h 247"/>
                <a:gd name="T14" fmla="*/ 44 w 116"/>
                <a:gd name="T15" fmla="*/ 185 h 247"/>
                <a:gd name="T16" fmla="*/ 34 w 116"/>
                <a:gd name="T17" fmla="*/ 186 h 247"/>
                <a:gd name="T18" fmla="*/ 26 w 116"/>
                <a:gd name="T19" fmla="*/ 187 h 247"/>
                <a:gd name="T20" fmla="*/ 20 w 116"/>
                <a:gd name="T21" fmla="*/ 199 h 247"/>
                <a:gd name="T22" fmla="*/ 28 w 116"/>
                <a:gd name="T23" fmla="*/ 213 h 247"/>
                <a:gd name="T24" fmla="*/ 55 w 116"/>
                <a:gd name="T25" fmla="*/ 246 h 247"/>
                <a:gd name="T26" fmla="*/ 73 w 116"/>
                <a:gd name="T27" fmla="*/ 246 h 247"/>
                <a:gd name="T28" fmla="*/ 84 w 116"/>
                <a:gd name="T29" fmla="*/ 236 h 247"/>
                <a:gd name="T30" fmla="*/ 105 w 116"/>
                <a:gd name="T31" fmla="*/ 207 h 247"/>
                <a:gd name="T32" fmla="*/ 112 w 116"/>
                <a:gd name="T33" fmla="*/ 177 h 247"/>
                <a:gd name="T34" fmla="*/ 110 w 116"/>
                <a:gd name="T35" fmla="*/ 174 h 247"/>
                <a:gd name="T36" fmla="*/ 103 w 116"/>
                <a:gd name="T37" fmla="*/ 172 h 247"/>
                <a:gd name="T38" fmla="*/ 93 w 116"/>
                <a:gd name="T39" fmla="*/ 179 h 247"/>
                <a:gd name="T40" fmla="*/ 83 w 116"/>
                <a:gd name="T41" fmla="*/ 187 h 247"/>
                <a:gd name="T42" fmla="*/ 72 w 116"/>
                <a:gd name="T43" fmla="*/ 184 h 247"/>
                <a:gd name="T44" fmla="*/ 72 w 116"/>
                <a:gd name="T45" fmla="*/ 171 h 247"/>
                <a:gd name="T46" fmla="*/ 84 w 116"/>
                <a:gd name="T47" fmla="*/ 145 h 247"/>
                <a:gd name="T48" fmla="*/ 98 w 116"/>
                <a:gd name="T49" fmla="*/ 125 h 247"/>
                <a:gd name="T50" fmla="*/ 103 w 116"/>
                <a:gd name="T51" fmla="*/ 97 h 247"/>
                <a:gd name="T52" fmla="*/ 95 w 116"/>
                <a:gd name="T53" fmla="*/ 87 h 247"/>
                <a:gd name="T54" fmla="*/ 86 w 116"/>
                <a:gd name="T55" fmla="*/ 93 h 247"/>
                <a:gd name="T56" fmla="*/ 80 w 116"/>
                <a:gd name="T57" fmla="*/ 105 h 247"/>
                <a:gd name="T58" fmla="*/ 72 w 116"/>
                <a:gd name="T59" fmla="*/ 113 h 247"/>
                <a:gd name="T60" fmla="*/ 66 w 116"/>
                <a:gd name="T61" fmla="*/ 109 h 247"/>
                <a:gd name="T62" fmla="*/ 65 w 116"/>
                <a:gd name="T63" fmla="*/ 101 h 247"/>
                <a:gd name="T64" fmla="*/ 65 w 116"/>
                <a:gd name="T65" fmla="*/ 45 h 247"/>
                <a:gd name="T66" fmla="*/ 65 w 116"/>
                <a:gd name="T67" fmla="*/ 42 h 247"/>
                <a:gd name="T68" fmla="*/ 52 w 116"/>
                <a:gd name="T69" fmla="*/ 5 h 247"/>
                <a:gd name="T70" fmla="*/ 34 w 116"/>
                <a:gd name="T71" fmla="*/ 9 h 247"/>
                <a:gd name="T72" fmla="*/ 26 w 116"/>
                <a:gd name="T73" fmla="*/ 5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6" h="247">
                  <a:moveTo>
                    <a:pt x="26" y="53"/>
                  </a:moveTo>
                  <a:cubicBezTo>
                    <a:pt x="29" y="72"/>
                    <a:pt x="36" y="89"/>
                    <a:pt x="40" y="107"/>
                  </a:cubicBezTo>
                  <a:cubicBezTo>
                    <a:pt x="41" y="111"/>
                    <a:pt x="41" y="116"/>
                    <a:pt x="38" y="119"/>
                  </a:cubicBezTo>
                  <a:cubicBezTo>
                    <a:pt x="32" y="123"/>
                    <a:pt x="26" y="114"/>
                    <a:pt x="19" y="112"/>
                  </a:cubicBezTo>
                  <a:cubicBezTo>
                    <a:pt x="9" y="108"/>
                    <a:pt x="0" y="120"/>
                    <a:pt x="2" y="131"/>
                  </a:cubicBezTo>
                  <a:cubicBezTo>
                    <a:pt x="3" y="141"/>
                    <a:pt x="12" y="148"/>
                    <a:pt x="21" y="154"/>
                  </a:cubicBezTo>
                  <a:cubicBezTo>
                    <a:pt x="30" y="160"/>
                    <a:pt x="39" y="165"/>
                    <a:pt x="44" y="174"/>
                  </a:cubicBezTo>
                  <a:cubicBezTo>
                    <a:pt x="46" y="177"/>
                    <a:pt x="47" y="182"/>
                    <a:pt x="44" y="185"/>
                  </a:cubicBezTo>
                  <a:cubicBezTo>
                    <a:pt x="42" y="187"/>
                    <a:pt x="38" y="187"/>
                    <a:pt x="34" y="186"/>
                  </a:cubicBezTo>
                  <a:cubicBezTo>
                    <a:pt x="31" y="186"/>
                    <a:pt x="28" y="186"/>
                    <a:pt x="26" y="187"/>
                  </a:cubicBezTo>
                  <a:cubicBezTo>
                    <a:pt x="21" y="188"/>
                    <a:pt x="19" y="195"/>
                    <a:pt x="20" y="199"/>
                  </a:cubicBezTo>
                  <a:cubicBezTo>
                    <a:pt x="21" y="204"/>
                    <a:pt x="25" y="209"/>
                    <a:pt x="28" y="213"/>
                  </a:cubicBezTo>
                  <a:cubicBezTo>
                    <a:pt x="37" y="224"/>
                    <a:pt x="46" y="235"/>
                    <a:pt x="55" y="246"/>
                  </a:cubicBezTo>
                  <a:cubicBezTo>
                    <a:pt x="56" y="247"/>
                    <a:pt x="71" y="247"/>
                    <a:pt x="73" y="246"/>
                  </a:cubicBezTo>
                  <a:cubicBezTo>
                    <a:pt x="78" y="245"/>
                    <a:pt x="81" y="239"/>
                    <a:pt x="84" y="236"/>
                  </a:cubicBezTo>
                  <a:cubicBezTo>
                    <a:pt x="92" y="227"/>
                    <a:pt x="98" y="217"/>
                    <a:pt x="105" y="207"/>
                  </a:cubicBezTo>
                  <a:cubicBezTo>
                    <a:pt x="110" y="198"/>
                    <a:pt x="116" y="187"/>
                    <a:pt x="112" y="177"/>
                  </a:cubicBezTo>
                  <a:cubicBezTo>
                    <a:pt x="112" y="175"/>
                    <a:pt x="111" y="174"/>
                    <a:pt x="110" y="174"/>
                  </a:cubicBezTo>
                  <a:cubicBezTo>
                    <a:pt x="109" y="172"/>
                    <a:pt x="106" y="171"/>
                    <a:pt x="103" y="172"/>
                  </a:cubicBezTo>
                  <a:cubicBezTo>
                    <a:pt x="99" y="173"/>
                    <a:pt x="96" y="176"/>
                    <a:pt x="93" y="179"/>
                  </a:cubicBezTo>
                  <a:cubicBezTo>
                    <a:pt x="90" y="182"/>
                    <a:pt x="87" y="185"/>
                    <a:pt x="83" y="187"/>
                  </a:cubicBezTo>
                  <a:cubicBezTo>
                    <a:pt x="79" y="188"/>
                    <a:pt x="74" y="187"/>
                    <a:pt x="72" y="184"/>
                  </a:cubicBezTo>
                  <a:cubicBezTo>
                    <a:pt x="69" y="180"/>
                    <a:pt x="70" y="175"/>
                    <a:pt x="72" y="171"/>
                  </a:cubicBezTo>
                  <a:cubicBezTo>
                    <a:pt x="75" y="161"/>
                    <a:pt x="79" y="153"/>
                    <a:pt x="84" y="145"/>
                  </a:cubicBezTo>
                  <a:cubicBezTo>
                    <a:pt x="89" y="138"/>
                    <a:pt x="94" y="132"/>
                    <a:pt x="98" y="125"/>
                  </a:cubicBezTo>
                  <a:cubicBezTo>
                    <a:pt x="102" y="116"/>
                    <a:pt x="104" y="107"/>
                    <a:pt x="103" y="97"/>
                  </a:cubicBezTo>
                  <a:cubicBezTo>
                    <a:pt x="102" y="92"/>
                    <a:pt x="100" y="87"/>
                    <a:pt x="95" y="87"/>
                  </a:cubicBezTo>
                  <a:cubicBezTo>
                    <a:pt x="91" y="86"/>
                    <a:pt x="88" y="90"/>
                    <a:pt x="86" y="93"/>
                  </a:cubicBezTo>
                  <a:cubicBezTo>
                    <a:pt x="84" y="97"/>
                    <a:pt x="82" y="101"/>
                    <a:pt x="80" y="105"/>
                  </a:cubicBezTo>
                  <a:cubicBezTo>
                    <a:pt x="78" y="109"/>
                    <a:pt x="76" y="114"/>
                    <a:pt x="72" y="113"/>
                  </a:cubicBezTo>
                  <a:cubicBezTo>
                    <a:pt x="69" y="113"/>
                    <a:pt x="67" y="111"/>
                    <a:pt x="66" y="109"/>
                  </a:cubicBezTo>
                  <a:cubicBezTo>
                    <a:pt x="65" y="106"/>
                    <a:pt x="65" y="103"/>
                    <a:pt x="65" y="101"/>
                  </a:cubicBezTo>
                  <a:cubicBezTo>
                    <a:pt x="66" y="82"/>
                    <a:pt x="66" y="64"/>
                    <a:pt x="65" y="45"/>
                  </a:cubicBezTo>
                  <a:cubicBezTo>
                    <a:pt x="65" y="44"/>
                    <a:pt x="65" y="43"/>
                    <a:pt x="65" y="42"/>
                  </a:cubicBezTo>
                  <a:cubicBezTo>
                    <a:pt x="64" y="30"/>
                    <a:pt x="62" y="13"/>
                    <a:pt x="52" y="5"/>
                  </a:cubicBezTo>
                  <a:cubicBezTo>
                    <a:pt x="46" y="0"/>
                    <a:pt x="38" y="3"/>
                    <a:pt x="34" y="9"/>
                  </a:cubicBezTo>
                  <a:cubicBezTo>
                    <a:pt x="26" y="20"/>
                    <a:pt x="24" y="40"/>
                    <a:pt x="26" y="53"/>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1" name="iŝlïḍê"/>
            <p:cNvSpPr/>
            <p:nvPr/>
          </p:nvSpPr>
          <p:spPr bwMode="auto">
            <a:xfrm>
              <a:off x="4327526" y="3727449"/>
              <a:ext cx="396876" cy="1168400"/>
            </a:xfrm>
            <a:custGeom>
              <a:avLst/>
              <a:gdLst>
                <a:gd name="T0" fmla="*/ 16 w 60"/>
                <a:gd name="T1" fmla="*/ 0 h 177"/>
                <a:gd name="T2" fmla="*/ 14 w 60"/>
                <a:gd name="T3" fmla="*/ 1 h 177"/>
                <a:gd name="T4" fmla="*/ 24 w 60"/>
                <a:gd name="T5" fmla="*/ 104 h 177"/>
                <a:gd name="T6" fmla="*/ 2 w 60"/>
                <a:gd name="T7" fmla="*/ 85 h 177"/>
                <a:gd name="T8" fmla="*/ 1 w 60"/>
                <a:gd name="T9" fmla="*/ 85 h 177"/>
                <a:gd name="T10" fmla="*/ 1 w 60"/>
                <a:gd name="T11" fmla="*/ 87 h 177"/>
                <a:gd name="T12" fmla="*/ 17 w 60"/>
                <a:gd name="T13" fmla="*/ 101 h 177"/>
                <a:gd name="T14" fmla="*/ 25 w 60"/>
                <a:gd name="T15" fmla="*/ 113 h 177"/>
                <a:gd name="T16" fmla="*/ 27 w 60"/>
                <a:gd name="T17" fmla="*/ 170 h 177"/>
                <a:gd name="T18" fmla="*/ 23 w 60"/>
                <a:gd name="T19" fmla="*/ 165 h 177"/>
                <a:gd name="T20" fmla="*/ 13 w 60"/>
                <a:gd name="T21" fmla="*/ 156 h 177"/>
                <a:gd name="T22" fmla="*/ 13 w 60"/>
                <a:gd name="T23" fmla="*/ 156 h 177"/>
                <a:gd name="T24" fmla="*/ 12 w 60"/>
                <a:gd name="T25" fmla="*/ 157 h 177"/>
                <a:gd name="T26" fmla="*/ 21 w 60"/>
                <a:gd name="T27" fmla="*/ 167 h 177"/>
                <a:gd name="T28" fmla="*/ 27 w 60"/>
                <a:gd name="T29" fmla="*/ 174 h 177"/>
                <a:gd name="T30" fmla="*/ 27 w 60"/>
                <a:gd name="T31" fmla="*/ 174 h 177"/>
                <a:gd name="T32" fmla="*/ 28 w 60"/>
                <a:gd name="T33" fmla="*/ 176 h 177"/>
                <a:gd name="T34" fmla="*/ 29 w 60"/>
                <a:gd name="T35" fmla="*/ 177 h 177"/>
                <a:gd name="T36" fmla="*/ 30 w 60"/>
                <a:gd name="T37" fmla="*/ 177 h 177"/>
                <a:gd name="T38" fmla="*/ 60 w 60"/>
                <a:gd name="T39" fmla="*/ 150 h 177"/>
                <a:gd name="T40" fmla="*/ 58 w 60"/>
                <a:gd name="T41" fmla="*/ 148 h 177"/>
                <a:gd name="T42" fmla="*/ 57 w 60"/>
                <a:gd name="T43" fmla="*/ 148 h 177"/>
                <a:gd name="T44" fmla="*/ 45 w 60"/>
                <a:gd name="T45" fmla="*/ 162 h 177"/>
                <a:gd name="T46" fmla="*/ 31 w 60"/>
                <a:gd name="T47" fmla="*/ 172 h 177"/>
                <a:gd name="T48" fmla="*/ 31 w 60"/>
                <a:gd name="T49" fmla="*/ 119 h 177"/>
                <a:gd name="T50" fmla="*/ 32 w 60"/>
                <a:gd name="T51" fmla="*/ 118 h 177"/>
                <a:gd name="T52" fmla="*/ 55 w 60"/>
                <a:gd name="T53" fmla="*/ 67 h 177"/>
                <a:gd name="T54" fmla="*/ 54 w 60"/>
                <a:gd name="T55" fmla="*/ 66 h 177"/>
                <a:gd name="T56" fmla="*/ 53 w 60"/>
                <a:gd name="T57" fmla="*/ 67 h 177"/>
                <a:gd name="T58" fmla="*/ 30 w 60"/>
                <a:gd name="T59" fmla="*/ 113 h 177"/>
                <a:gd name="T60" fmla="*/ 16 w 60"/>
                <a:gd name="T61" fmla="*/ 1 h 177"/>
                <a:gd name="T62" fmla="*/ 16 w 60"/>
                <a:gd name="T6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177">
                  <a:moveTo>
                    <a:pt x="16" y="0"/>
                  </a:moveTo>
                  <a:cubicBezTo>
                    <a:pt x="15" y="0"/>
                    <a:pt x="14" y="0"/>
                    <a:pt x="14" y="1"/>
                  </a:cubicBezTo>
                  <a:cubicBezTo>
                    <a:pt x="20" y="35"/>
                    <a:pt x="22" y="69"/>
                    <a:pt x="24" y="104"/>
                  </a:cubicBezTo>
                  <a:cubicBezTo>
                    <a:pt x="18" y="96"/>
                    <a:pt x="9" y="90"/>
                    <a:pt x="2" y="85"/>
                  </a:cubicBezTo>
                  <a:cubicBezTo>
                    <a:pt x="2" y="85"/>
                    <a:pt x="2" y="85"/>
                    <a:pt x="1" y="85"/>
                  </a:cubicBezTo>
                  <a:cubicBezTo>
                    <a:pt x="0" y="85"/>
                    <a:pt x="0" y="87"/>
                    <a:pt x="1" y="87"/>
                  </a:cubicBezTo>
                  <a:cubicBezTo>
                    <a:pt x="7" y="91"/>
                    <a:pt x="12" y="96"/>
                    <a:pt x="17" y="101"/>
                  </a:cubicBezTo>
                  <a:cubicBezTo>
                    <a:pt x="20" y="105"/>
                    <a:pt x="22" y="109"/>
                    <a:pt x="25" y="113"/>
                  </a:cubicBezTo>
                  <a:cubicBezTo>
                    <a:pt x="26" y="132"/>
                    <a:pt x="26" y="151"/>
                    <a:pt x="27" y="170"/>
                  </a:cubicBezTo>
                  <a:cubicBezTo>
                    <a:pt x="26" y="168"/>
                    <a:pt x="24" y="167"/>
                    <a:pt x="23" y="165"/>
                  </a:cubicBezTo>
                  <a:cubicBezTo>
                    <a:pt x="20" y="162"/>
                    <a:pt x="16" y="159"/>
                    <a:pt x="13" y="156"/>
                  </a:cubicBezTo>
                  <a:cubicBezTo>
                    <a:pt x="13" y="156"/>
                    <a:pt x="13" y="156"/>
                    <a:pt x="13" y="156"/>
                  </a:cubicBezTo>
                  <a:cubicBezTo>
                    <a:pt x="12" y="156"/>
                    <a:pt x="12" y="156"/>
                    <a:pt x="12" y="157"/>
                  </a:cubicBezTo>
                  <a:cubicBezTo>
                    <a:pt x="15" y="160"/>
                    <a:pt x="18" y="164"/>
                    <a:pt x="21" y="167"/>
                  </a:cubicBezTo>
                  <a:cubicBezTo>
                    <a:pt x="23" y="169"/>
                    <a:pt x="25" y="172"/>
                    <a:pt x="27" y="174"/>
                  </a:cubicBezTo>
                  <a:cubicBezTo>
                    <a:pt x="27" y="174"/>
                    <a:pt x="27" y="174"/>
                    <a:pt x="27" y="174"/>
                  </a:cubicBezTo>
                  <a:cubicBezTo>
                    <a:pt x="27" y="175"/>
                    <a:pt x="28" y="176"/>
                    <a:pt x="28" y="176"/>
                  </a:cubicBezTo>
                  <a:cubicBezTo>
                    <a:pt x="28" y="176"/>
                    <a:pt x="29" y="177"/>
                    <a:pt x="29" y="177"/>
                  </a:cubicBezTo>
                  <a:cubicBezTo>
                    <a:pt x="30" y="177"/>
                    <a:pt x="30" y="177"/>
                    <a:pt x="30" y="177"/>
                  </a:cubicBezTo>
                  <a:cubicBezTo>
                    <a:pt x="42" y="172"/>
                    <a:pt x="54" y="162"/>
                    <a:pt x="60" y="150"/>
                  </a:cubicBezTo>
                  <a:cubicBezTo>
                    <a:pt x="60" y="149"/>
                    <a:pt x="59" y="148"/>
                    <a:pt x="58" y="148"/>
                  </a:cubicBezTo>
                  <a:cubicBezTo>
                    <a:pt x="58" y="148"/>
                    <a:pt x="58" y="148"/>
                    <a:pt x="57" y="148"/>
                  </a:cubicBezTo>
                  <a:cubicBezTo>
                    <a:pt x="53" y="153"/>
                    <a:pt x="49" y="158"/>
                    <a:pt x="45" y="162"/>
                  </a:cubicBezTo>
                  <a:cubicBezTo>
                    <a:pt x="40" y="166"/>
                    <a:pt x="36" y="169"/>
                    <a:pt x="31" y="172"/>
                  </a:cubicBezTo>
                  <a:cubicBezTo>
                    <a:pt x="32" y="154"/>
                    <a:pt x="32" y="136"/>
                    <a:pt x="31" y="119"/>
                  </a:cubicBezTo>
                  <a:cubicBezTo>
                    <a:pt x="31" y="118"/>
                    <a:pt x="32" y="118"/>
                    <a:pt x="32" y="118"/>
                  </a:cubicBezTo>
                  <a:cubicBezTo>
                    <a:pt x="41" y="102"/>
                    <a:pt x="50" y="85"/>
                    <a:pt x="55" y="67"/>
                  </a:cubicBezTo>
                  <a:cubicBezTo>
                    <a:pt x="55" y="67"/>
                    <a:pt x="54" y="66"/>
                    <a:pt x="54" y="66"/>
                  </a:cubicBezTo>
                  <a:cubicBezTo>
                    <a:pt x="53" y="66"/>
                    <a:pt x="53" y="66"/>
                    <a:pt x="53" y="67"/>
                  </a:cubicBezTo>
                  <a:cubicBezTo>
                    <a:pt x="45" y="82"/>
                    <a:pt x="38" y="97"/>
                    <a:pt x="30" y="113"/>
                  </a:cubicBezTo>
                  <a:cubicBezTo>
                    <a:pt x="28" y="75"/>
                    <a:pt x="23" y="37"/>
                    <a:pt x="16" y="1"/>
                  </a:cubicBezTo>
                  <a:cubicBezTo>
                    <a:pt x="16" y="0"/>
                    <a:pt x="16" y="0"/>
                    <a:pt x="16" y="0"/>
                  </a:cubicBezTo>
                </a:path>
              </a:pathLst>
            </a:custGeom>
            <a:solidFill>
              <a:srgbClr val="34D6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 name="íśľiďé"/>
            <p:cNvSpPr/>
            <p:nvPr/>
          </p:nvSpPr>
          <p:spPr bwMode="auto">
            <a:xfrm>
              <a:off x="4302126" y="4968875"/>
              <a:ext cx="514350" cy="454026"/>
            </a:xfrm>
            <a:custGeom>
              <a:avLst/>
              <a:gdLst>
                <a:gd name="T0" fmla="*/ 78 w 78"/>
                <a:gd name="T1" fmla="*/ 0 h 69"/>
                <a:gd name="T2" fmla="*/ 72 w 78"/>
                <a:gd name="T3" fmla="*/ 59 h 69"/>
                <a:gd name="T4" fmla="*/ 61 w 78"/>
                <a:gd name="T5" fmla="*/ 69 h 69"/>
                <a:gd name="T6" fmla="*/ 18 w 78"/>
                <a:gd name="T7" fmla="*/ 69 h 69"/>
                <a:gd name="T8" fmla="*/ 7 w 78"/>
                <a:gd name="T9" fmla="*/ 59 h 69"/>
                <a:gd name="T10" fmla="*/ 7 w 78"/>
                <a:gd name="T11" fmla="*/ 59 h 69"/>
                <a:gd name="T12" fmla="*/ 0 w 78"/>
                <a:gd name="T13" fmla="*/ 0 h 69"/>
                <a:gd name="T14" fmla="*/ 78 w 78"/>
                <a:gd name="T15" fmla="*/ 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69">
                  <a:moveTo>
                    <a:pt x="78" y="0"/>
                  </a:moveTo>
                  <a:cubicBezTo>
                    <a:pt x="72" y="59"/>
                    <a:pt x="72" y="59"/>
                    <a:pt x="72" y="59"/>
                  </a:cubicBezTo>
                  <a:cubicBezTo>
                    <a:pt x="71" y="65"/>
                    <a:pt x="66" y="69"/>
                    <a:pt x="61" y="69"/>
                  </a:cubicBezTo>
                  <a:cubicBezTo>
                    <a:pt x="18" y="69"/>
                    <a:pt x="18" y="69"/>
                    <a:pt x="18" y="69"/>
                  </a:cubicBezTo>
                  <a:cubicBezTo>
                    <a:pt x="12" y="69"/>
                    <a:pt x="8" y="65"/>
                    <a:pt x="7" y="59"/>
                  </a:cubicBezTo>
                  <a:cubicBezTo>
                    <a:pt x="7" y="59"/>
                    <a:pt x="7" y="59"/>
                    <a:pt x="7" y="59"/>
                  </a:cubicBezTo>
                  <a:cubicBezTo>
                    <a:pt x="0" y="0"/>
                    <a:pt x="0" y="0"/>
                    <a:pt x="0" y="0"/>
                  </a:cubicBezTo>
                  <a:cubicBezTo>
                    <a:pt x="78" y="0"/>
                    <a:pt x="78" y="0"/>
                    <a:pt x="78" y="0"/>
                  </a:cubicBezTo>
                </a:path>
              </a:pathLst>
            </a:custGeom>
            <a:solidFill>
              <a:srgbClr val="594D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 name="ïṡḷíḓé"/>
            <p:cNvSpPr/>
            <p:nvPr/>
          </p:nvSpPr>
          <p:spPr bwMode="auto">
            <a:xfrm>
              <a:off x="4349750" y="4968875"/>
              <a:ext cx="466726" cy="454026"/>
            </a:xfrm>
            <a:custGeom>
              <a:avLst/>
              <a:gdLst>
                <a:gd name="T0" fmla="*/ 71 w 71"/>
                <a:gd name="T1" fmla="*/ 0 h 69"/>
                <a:gd name="T2" fmla="*/ 66 w 71"/>
                <a:gd name="T3" fmla="*/ 0 h 69"/>
                <a:gd name="T4" fmla="*/ 17 w 71"/>
                <a:gd name="T5" fmla="*/ 52 h 69"/>
                <a:gd name="T6" fmla="*/ 0 w 71"/>
                <a:gd name="T7" fmla="*/ 59 h 69"/>
                <a:gd name="T8" fmla="*/ 0 w 71"/>
                <a:gd name="T9" fmla="*/ 59 h 69"/>
                <a:gd name="T10" fmla="*/ 11 w 71"/>
                <a:gd name="T11" fmla="*/ 69 h 69"/>
                <a:gd name="T12" fmla="*/ 54 w 71"/>
                <a:gd name="T13" fmla="*/ 69 h 69"/>
                <a:gd name="T14" fmla="*/ 65 w 71"/>
                <a:gd name="T15" fmla="*/ 59 h 69"/>
                <a:gd name="T16" fmla="*/ 71 w 71"/>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9">
                  <a:moveTo>
                    <a:pt x="71" y="0"/>
                  </a:moveTo>
                  <a:cubicBezTo>
                    <a:pt x="66" y="0"/>
                    <a:pt x="66" y="0"/>
                    <a:pt x="66" y="0"/>
                  </a:cubicBezTo>
                  <a:cubicBezTo>
                    <a:pt x="57" y="23"/>
                    <a:pt x="39" y="42"/>
                    <a:pt x="17" y="52"/>
                  </a:cubicBezTo>
                  <a:cubicBezTo>
                    <a:pt x="11" y="55"/>
                    <a:pt x="6" y="57"/>
                    <a:pt x="0" y="59"/>
                  </a:cubicBezTo>
                  <a:cubicBezTo>
                    <a:pt x="0" y="59"/>
                    <a:pt x="0" y="59"/>
                    <a:pt x="0" y="59"/>
                  </a:cubicBezTo>
                  <a:cubicBezTo>
                    <a:pt x="1" y="65"/>
                    <a:pt x="5" y="69"/>
                    <a:pt x="11" y="69"/>
                  </a:cubicBezTo>
                  <a:cubicBezTo>
                    <a:pt x="54" y="69"/>
                    <a:pt x="54" y="69"/>
                    <a:pt x="54" y="69"/>
                  </a:cubicBezTo>
                  <a:cubicBezTo>
                    <a:pt x="59" y="69"/>
                    <a:pt x="64" y="65"/>
                    <a:pt x="65" y="59"/>
                  </a:cubicBezTo>
                  <a:cubicBezTo>
                    <a:pt x="71" y="0"/>
                    <a:pt x="71" y="0"/>
                    <a:pt x="71" y="0"/>
                  </a:cubicBezTo>
                </a:path>
              </a:pathLst>
            </a:custGeom>
            <a:solidFill>
              <a:srgbClr val="4C4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4" name="ïśļîďé"/>
            <p:cNvSpPr/>
            <p:nvPr/>
          </p:nvSpPr>
          <p:spPr bwMode="auto">
            <a:xfrm>
              <a:off x="7677150" y="3317875"/>
              <a:ext cx="146050" cy="142876"/>
            </a:xfrm>
            <a:custGeom>
              <a:avLst/>
              <a:gdLst>
                <a:gd name="T0" fmla="*/ 0 w 22"/>
                <a:gd name="T1" fmla="*/ 0 h 22"/>
                <a:gd name="T2" fmla="*/ 22 w 22"/>
                <a:gd name="T3" fmla="*/ 22 h 22"/>
                <a:gd name="T4" fmla="*/ 0 w 22"/>
                <a:gd name="T5" fmla="*/ 0 h 22"/>
              </a:gdLst>
              <a:ahLst/>
              <a:cxnLst>
                <a:cxn ang="0">
                  <a:pos x="T0" y="T1"/>
                </a:cxn>
                <a:cxn ang="0">
                  <a:pos x="T2" y="T3"/>
                </a:cxn>
                <a:cxn ang="0">
                  <a:pos x="T4" y="T5"/>
                </a:cxn>
              </a:cxnLst>
              <a:rect l="0" t="0" r="r" b="b"/>
              <a:pathLst>
                <a:path w="22" h="22">
                  <a:moveTo>
                    <a:pt x="0" y="0"/>
                  </a:moveTo>
                  <a:cubicBezTo>
                    <a:pt x="10" y="4"/>
                    <a:pt x="17" y="13"/>
                    <a:pt x="22" y="22"/>
                  </a:cubicBezTo>
                  <a:cubicBezTo>
                    <a:pt x="17" y="13"/>
                    <a:pt x="10" y="4"/>
                    <a:pt x="0" y="0"/>
                  </a:cubicBezTo>
                </a:path>
              </a:pathLst>
            </a:custGeom>
            <a:solidFill>
              <a:srgbClr val="F4C9D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5" name="iŝḷiďè"/>
            <p:cNvSpPr/>
            <p:nvPr/>
          </p:nvSpPr>
          <p:spPr bwMode="auto">
            <a:xfrm>
              <a:off x="7426326" y="3990975"/>
              <a:ext cx="403226" cy="50800"/>
            </a:xfrm>
            <a:custGeom>
              <a:avLst/>
              <a:gdLst>
                <a:gd name="T0" fmla="*/ 28 w 61"/>
                <a:gd name="T1" fmla="*/ 5 h 8"/>
                <a:gd name="T2" fmla="*/ 0 w 61"/>
                <a:gd name="T3" fmla="*/ 8 h 8"/>
                <a:gd name="T4" fmla="*/ 5 w 61"/>
                <a:gd name="T5" fmla="*/ 8 h 8"/>
                <a:gd name="T6" fmla="*/ 28 w 61"/>
                <a:gd name="T7" fmla="*/ 5 h 8"/>
                <a:gd name="T8" fmla="*/ 61 w 61"/>
                <a:gd name="T9" fmla="*/ 0 h 8"/>
                <a:gd name="T10" fmla="*/ 28 w 61"/>
                <a:gd name="T11" fmla="*/ 4 h 8"/>
                <a:gd name="T12" fmla="*/ 61 w 6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1" h="8">
                  <a:moveTo>
                    <a:pt x="28" y="5"/>
                  </a:moveTo>
                  <a:cubicBezTo>
                    <a:pt x="19" y="6"/>
                    <a:pt x="9" y="7"/>
                    <a:pt x="0" y="8"/>
                  </a:cubicBezTo>
                  <a:cubicBezTo>
                    <a:pt x="2" y="8"/>
                    <a:pt x="3" y="8"/>
                    <a:pt x="5" y="8"/>
                  </a:cubicBezTo>
                  <a:cubicBezTo>
                    <a:pt x="12" y="8"/>
                    <a:pt x="22" y="6"/>
                    <a:pt x="28" y="5"/>
                  </a:cubicBezTo>
                  <a:moveTo>
                    <a:pt x="61" y="0"/>
                  </a:moveTo>
                  <a:cubicBezTo>
                    <a:pt x="50" y="1"/>
                    <a:pt x="39" y="3"/>
                    <a:pt x="28" y="4"/>
                  </a:cubicBezTo>
                  <a:cubicBezTo>
                    <a:pt x="39" y="3"/>
                    <a:pt x="50" y="1"/>
                    <a:pt x="61" y="0"/>
                  </a:cubicBezTo>
                </a:path>
              </a:pathLst>
            </a:custGeom>
            <a:solidFill>
              <a:srgbClr val="EB7F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6" name="îŝlïḋê"/>
            <p:cNvSpPr/>
            <p:nvPr/>
          </p:nvSpPr>
          <p:spPr bwMode="auto">
            <a:xfrm>
              <a:off x="7413626" y="3308349"/>
              <a:ext cx="581026" cy="733426"/>
            </a:xfrm>
            <a:custGeom>
              <a:avLst/>
              <a:gdLst>
                <a:gd name="T0" fmla="*/ 38 w 88"/>
                <a:gd name="T1" fmla="*/ 0 h 111"/>
                <a:gd name="T2" fmla="*/ 50 w 88"/>
                <a:gd name="T3" fmla="*/ 49 h 111"/>
                <a:gd name="T4" fmla="*/ 48 w 88"/>
                <a:gd name="T5" fmla="*/ 73 h 111"/>
                <a:gd name="T6" fmla="*/ 38 w 88"/>
                <a:gd name="T7" fmla="*/ 82 h 111"/>
                <a:gd name="T8" fmla="*/ 17 w 88"/>
                <a:gd name="T9" fmla="*/ 97 h 111"/>
                <a:gd name="T10" fmla="*/ 0 w 88"/>
                <a:gd name="T11" fmla="*/ 110 h 111"/>
                <a:gd name="T12" fmla="*/ 2 w 88"/>
                <a:gd name="T13" fmla="*/ 111 h 111"/>
                <a:gd name="T14" fmla="*/ 30 w 88"/>
                <a:gd name="T15" fmla="*/ 108 h 111"/>
                <a:gd name="T16" fmla="*/ 30 w 88"/>
                <a:gd name="T17" fmla="*/ 107 h 111"/>
                <a:gd name="T18" fmla="*/ 30 w 88"/>
                <a:gd name="T19" fmla="*/ 107 h 111"/>
                <a:gd name="T20" fmla="*/ 63 w 88"/>
                <a:gd name="T21" fmla="*/ 103 h 111"/>
                <a:gd name="T22" fmla="*/ 63 w 88"/>
                <a:gd name="T23" fmla="*/ 103 h 111"/>
                <a:gd name="T24" fmla="*/ 75 w 88"/>
                <a:gd name="T25" fmla="*/ 102 h 111"/>
                <a:gd name="T26" fmla="*/ 85 w 88"/>
                <a:gd name="T27" fmla="*/ 99 h 111"/>
                <a:gd name="T28" fmla="*/ 88 w 88"/>
                <a:gd name="T29" fmla="*/ 94 h 111"/>
                <a:gd name="T30" fmla="*/ 86 w 88"/>
                <a:gd name="T31" fmla="*/ 82 h 111"/>
                <a:gd name="T32" fmla="*/ 79 w 88"/>
                <a:gd name="T33" fmla="*/ 60 h 111"/>
                <a:gd name="T34" fmla="*/ 63 w 88"/>
                <a:gd name="T35" fmla="*/ 25 h 111"/>
                <a:gd name="T36" fmla="*/ 63 w 88"/>
                <a:gd name="T37" fmla="*/ 25 h 111"/>
                <a:gd name="T38" fmla="*/ 62 w 88"/>
                <a:gd name="T39" fmla="*/ 23 h 111"/>
                <a:gd name="T40" fmla="*/ 40 w 88"/>
                <a:gd name="T41" fmla="*/ 1 h 111"/>
                <a:gd name="T42" fmla="*/ 38 w 88"/>
                <a:gd name="T4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11">
                  <a:moveTo>
                    <a:pt x="38" y="0"/>
                  </a:moveTo>
                  <a:cubicBezTo>
                    <a:pt x="45" y="16"/>
                    <a:pt x="48" y="32"/>
                    <a:pt x="50" y="49"/>
                  </a:cubicBezTo>
                  <a:cubicBezTo>
                    <a:pt x="52" y="57"/>
                    <a:pt x="53" y="66"/>
                    <a:pt x="48" y="73"/>
                  </a:cubicBezTo>
                  <a:cubicBezTo>
                    <a:pt x="46" y="77"/>
                    <a:pt x="42" y="80"/>
                    <a:pt x="38" y="82"/>
                  </a:cubicBezTo>
                  <a:cubicBezTo>
                    <a:pt x="31" y="87"/>
                    <a:pt x="24" y="92"/>
                    <a:pt x="17" y="97"/>
                  </a:cubicBezTo>
                  <a:cubicBezTo>
                    <a:pt x="11" y="100"/>
                    <a:pt x="3" y="104"/>
                    <a:pt x="0" y="110"/>
                  </a:cubicBezTo>
                  <a:cubicBezTo>
                    <a:pt x="1" y="110"/>
                    <a:pt x="1" y="110"/>
                    <a:pt x="2" y="111"/>
                  </a:cubicBezTo>
                  <a:cubicBezTo>
                    <a:pt x="11" y="110"/>
                    <a:pt x="21" y="109"/>
                    <a:pt x="30" y="108"/>
                  </a:cubicBezTo>
                  <a:cubicBezTo>
                    <a:pt x="30" y="108"/>
                    <a:pt x="30" y="108"/>
                    <a:pt x="30" y="107"/>
                  </a:cubicBezTo>
                  <a:cubicBezTo>
                    <a:pt x="30" y="107"/>
                    <a:pt x="30" y="107"/>
                    <a:pt x="30" y="107"/>
                  </a:cubicBezTo>
                  <a:cubicBezTo>
                    <a:pt x="41" y="106"/>
                    <a:pt x="52" y="104"/>
                    <a:pt x="63" y="103"/>
                  </a:cubicBezTo>
                  <a:cubicBezTo>
                    <a:pt x="63" y="103"/>
                    <a:pt x="63" y="103"/>
                    <a:pt x="63" y="103"/>
                  </a:cubicBezTo>
                  <a:cubicBezTo>
                    <a:pt x="67" y="103"/>
                    <a:pt x="71" y="103"/>
                    <a:pt x="75" y="102"/>
                  </a:cubicBezTo>
                  <a:cubicBezTo>
                    <a:pt x="78" y="102"/>
                    <a:pt x="83" y="101"/>
                    <a:pt x="85" y="99"/>
                  </a:cubicBezTo>
                  <a:cubicBezTo>
                    <a:pt x="88" y="98"/>
                    <a:pt x="88" y="96"/>
                    <a:pt x="88" y="94"/>
                  </a:cubicBezTo>
                  <a:cubicBezTo>
                    <a:pt x="88" y="90"/>
                    <a:pt x="86" y="85"/>
                    <a:pt x="86" y="82"/>
                  </a:cubicBezTo>
                  <a:cubicBezTo>
                    <a:pt x="84" y="75"/>
                    <a:pt x="82" y="67"/>
                    <a:pt x="79" y="60"/>
                  </a:cubicBezTo>
                  <a:cubicBezTo>
                    <a:pt x="75" y="48"/>
                    <a:pt x="69" y="36"/>
                    <a:pt x="63" y="25"/>
                  </a:cubicBezTo>
                  <a:cubicBezTo>
                    <a:pt x="63" y="25"/>
                    <a:pt x="63" y="25"/>
                    <a:pt x="63" y="25"/>
                  </a:cubicBezTo>
                  <a:cubicBezTo>
                    <a:pt x="63" y="24"/>
                    <a:pt x="63" y="24"/>
                    <a:pt x="62" y="23"/>
                  </a:cubicBezTo>
                  <a:cubicBezTo>
                    <a:pt x="57" y="14"/>
                    <a:pt x="50" y="5"/>
                    <a:pt x="40" y="1"/>
                  </a:cubicBezTo>
                  <a:cubicBezTo>
                    <a:pt x="40" y="1"/>
                    <a:pt x="39" y="1"/>
                    <a:pt x="38" y="0"/>
                  </a:cubicBezTo>
                </a:path>
              </a:pathLst>
            </a:custGeom>
            <a:solidFill>
              <a:srgbClr val="FF67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7" name="îş1iďè"/>
            <p:cNvSpPr/>
            <p:nvPr/>
          </p:nvSpPr>
          <p:spPr bwMode="auto">
            <a:xfrm>
              <a:off x="7845426" y="2854325"/>
              <a:ext cx="587376" cy="593726"/>
            </a:xfrm>
            <a:custGeom>
              <a:avLst/>
              <a:gdLst>
                <a:gd name="T0" fmla="*/ 8 w 89"/>
                <a:gd name="T1" fmla="*/ 0 h 90"/>
                <a:gd name="T2" fmla="*/ 2 w 89"/>
                <a:gd name="T3" fmla="*/ 2 h 90"/>
                <a:gd name="T4" fmla="*/ 0 w 89"/>
                <a:gd name="T5" fmla="*/ 3 h 90"/>
                <a:gd name="T6" fmla="*/ 3 w 89"/>
                <a:gd name="T7" fmla="*/ 6 h 90"/>
                <a:gd name="T8" fmla="*/ 4 w 89"/>
                <a:gd name="T9" fmla="*/ 6 h 90"/>
                <a:gd name="T10" fmla="*/ 4 w 89"/>
                <a:gd name="T11" fmla="*/ 6 h 90"/>
                <a:gd name="T12" fmla="*/ 6 w 89"/>
                <a:gd name="T13" fmla="*/ 6 h 90"/>
                <a:gd name="T14" fmla="*/ 6 w 89"/>
                <a:gd name="T15" fmla="*/ 9 h 90"/>
                <a:gd name="T16" fmla="*/ 12 w 89"/>
                <a:gd name="T17" fmla="*/ 13 h 90"/>
                <a:gd name="T18" fmla="*/ 20 w 89"/>
                <a:gd name="T19" fmla="*/ 40 h 90"/>
                <a:gd name="T20" fmla="*/ 29 w 89"/>
                <a:gd name="T21" fmla="*/ 66 h 90"/>
                <a:gd name="T22" fmla="*/ 42 w 89"/>
                <a:gd name="T23" fmla="*/ 69 h 90"/>
                <a:gd name="T24" fmla="*/ 51 w 89"/>
                <a:gd name="T25" fmla="*/ 68 h 90"/>
                <a:gd name="T26" fmla="*/ 55 w 89"/>
                <a:gd name="T27" fmla="*/ 67 h 90"/>
                <a:gd name="T28" fmla="*/ 59 w 89"/>
                <a:gd name="T29" fmla="*/ 69 h 90"/>
                <a:gd name="T30" fmla="*/ 59 w 89"/>
                <a:gd name="T31" fmla="*/ 73 h 90"/>
                <a:gd name="T32" fmla="*/ 76 w 89"/>
                <a:gd name="T33" fmla="*/ 90 h 90"/>
                <a:gd name="T34" fmla="*/ 78 w 89"/>
                <a:gd name="T35" fmla="*/ 90 h 90"/>
                <a:gd name="T36" fmla="*/ 89 w 89"/>
                <a:gd name="T37" fmla="*/ 81 h 90"/>
                <a:gd name="T38" fmla="*/ 75 w 89"/>
                <a:gd name="T39" fmla="*/ 74 h 90"/>
                <a:gd name="T40" fmla="*/ 64 w 89"/>
                <a:gd name="T41" fmla="*/ 55 h 90"/>
                <a:gd name="T42" fmla="*/ 49 w 89"/>
                <a:gd name="T43" fmla="*/ 51 h 90"/>
                <a:gd name="T44" fmla="*/ 33 w 89"/>
                <a:gd name="T45" fmla="*/ 31 h 90"/>
                <a:gd name="T46" fmla="*/ 22 w 89"/>
                <a:gd name="T47" fmla="*/ 7 h 90"/>
                <a:gd name="T48" fmla="*/ 8 w 89"/>
                <a:gd name="T4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 h="90">
                  <a:moveTo>
                    <a:pt x="8" y="0"/>
                  </a:moveTo>
                  <a:cubicBezTo>
                    <a:pt x="6" y="0"/>
                    <a:pt x="4" y="1"/>
                    <a:pt x="2" y="2"/>
                  </a:cubicBezTo>
                  <a:cubicBezTo>
                    <a:pt x="2" y="2"/>
                    <a:pt x="1" y="2"/>
                    <a:pt x="0" y="3"/>
                  </a:cubicBezTo>
                  <a:cubicBezTo>
                    <a:pt x="1" y="4"/>
                    <a:pt x="2" y="5"/>
                    <a:pt x="3" y="6"/>
                  </a:cubicBezTo>
                  <a:cubicBezTo>
                    <a:pt x="3" y="6"/>
                    <a:pt x="4" y="6"/>
                    <a:pt x="4" y="6"/>
                  </a:cubicBezTo>
                  <a:cubicBezTo>
                    <a:pt x="4" y="6"/>
                    <a:pt x="4" y="6"/>
                    <a:pt x="4" y="6"/>
                  </a:cubicBezTo>
                  <a:cubicBezTo>
                    <a:pt x="5" y="6"/>
                    <a:pt x="5" y="6"/>
                    <a:pt x="6" y="6"/>
                  </a:cubicBezTo>
                  <a:cubicBezTo>
                    <a:pt x="6" y="7"/>
                    <a:pt x="6" y="8"/>
                    <a:pt x="6" y="9"/>
                  </a:cubicBezTo>
                  <a:cubicBezTo>
                    <a:pt x="8" y="10"/>
                    <a:pt x="11" y="11"/>
                    <a:pt x="12" y="13"/>
                  </a:cubicBezTo>
                  <a:cubicBezTo>
                    <a:pt x="19" y="19"/>
                    <a:pt x="20" y="30"/>
                    <a:pt x="20" y="40"/>
                  </a:cubicBezTo>
                  <a:cubicBezTo>
                    <a:pt x="20" y="49"/>
                    <a:pt x="22" y="60"/>
                    <a:pt x="29" y="66"/>
                  </a:cubicBezTo>
                  <a:cubicBezTo>
                    <a:pt x="33" y="68"/>
                    <a:pt x="37" y="69"/>
                    <a:pt x="42" y="69"/>
                  </a:cubicBezTo>
                  <a:cubicBezTo>
                    <a:pt x="45" y="69"/>
                    <a:pt x="48" y="69"/>
                    <a:pt x="51" y="68"/>
                  </a:cubicBezTo>
                  <a:cubicBezTo>
                    <a:pt x="52" y="68"/>
                    <a:pt x="53" y="67"/>
                    <a:pt x="55" y="67"/>
                  </a:cubicBezTo>
                  <a:cubicBezTo>
                    <a:pt x="56" y="67"/>
                    <a:pt x="58" y="68"/>
                    <a:pt x="59" y="69"/>
                  </a:cubicBezTo>
                  <a:cubicBezTo>
                    <a:pt x="59" y="70"/>
                    <a:pt x="59" y="72"/>
                    <a:pt x="59" y="73"/>
                  </a:cubicBezTo>
                  <a:cubicBezTo>
                    <a:pt x="59" y="82"/>
                    <a:pt x="68" y="90"/>
                    <a:pt x="76" y="90"/>
                  </a:cubicBezTo>
                  <a:cubicBezTo>
                    <a:pt x="77" y="90"/>
                    <a:pt x="78" y="90"/>
                    <a:pt x="78" y="90"/>
                  </a:cubicBezTo>
                  <a:cubicBezTo>
                    <a:pt x="83" y="89"/>
                    <a:pt x="88" y="86"/>
                    <a:pt x="89" y="81"/>
                  </a:cubicBezTo>
                  <a:cubicBezTo>
                    <a:pt x="84" y="79"/>
                    <a:pt x="79" y="78"/>
                    <a:pt x="75" y="74"/>
                  </a:cubicBezTo>
                  <a:cubicBezTo>
                    <a:pt x="71" y="68"/>
                    <a:pt x="71" y="59"/>
                    <a:pt x="64" y="55"/>
                  </a:cubicBezTo>
                  <a:cubicBezTo>
                    <a:pt x="60" y="52"/>
                    <a:pt x="54" y="52"/>
                    <a:pt x="49" y="51"/>
                  </a:cubicBezTo>
                  <a:cubicBezTo>
                    <a:pt x="41" y="48"/>
                    <a:pt x="36" y="40"/>
                    <a:pt x="33" y="31"/>
                  </a:cubicBezTo>
                  <a:cubicBezTo>
                    <a:pt x="30" y="23"/>
                    <a:pt x="28" y="14"/>
                    <a:pt x="22" y="7"/>
                  </a:cubicBezTo>
                  <a:cubicBezTo>
                    <a:pt x="19" y="4"/>
                    <a:pt x="13" y="0"/>
                    <a:pt x="8" y="0"/>
                  </a:cubicBezTo>
                </a:path>
              </a:pathLst>
            </a:custGeom>
            <a:solidFill>
              <a:srgbClr val="5F1F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8" name="i$lïḋe"/>
            <p:cNvSpPr/>
            <p:nvPr/>
          </p:nvSpPr>
          <p:spPr bwMode="auto">
            <a:xfrm>
              <a:off x="7639050" y="2892425"/>
              <a:ext cx="250826" cy="352426"/>
            </a:xfrm>
            <a:custGeom>
              <a:avLst/>
              <a:gdLst>
                <a:gd name="T0" fmla="*/ 34 w 38"/>
                <a:gd name="T1" fmla="*/ 0 h 53"/>
                <a:gd name="T2" fmla="*/ 31 w 38"/>
                <a:gd name="T3" fmla="*/ 10 h 53"/>
                <a:gd name="T4" fmla="*/ 15 w 38"/>
                <a:gd name="T5" fmla="*/ 30 h 53"/>
                <a:gd name="T6" fmla="*/ 15 w 38"/>
                <a:gd name="T7" fmla="*/ 30 h 53"/>
                <a:gd name="T8" fmla="*/ 9 w 38"/>
                <a:gd name="T9" fmla="*/ 38 h 53"/>
                <a:gd name="T10" fmla="*/ 3 w 38"/>
                <a:gd name="T11" fmla="*/ 43 h 53"/>
                <a:gd name="T12" fmla="*/ 3 w 38"/>
                <a:gd name="T13" fmla="*/ 44 h 53"/>
                <a:gd name="T14" fmla="*/ 3 w 38"/>
                <a:gd name="T15" fmla="*/ 47 h 53"/>
                <a:gd name="T16" fmla="*/ 0 w 38"/>
                <a:gd name="T17" fmla="*/ 53 h 53"/>
                <a:gd name="T18" fmla="*/ 8 w 38"/>
                <a:gd name="T19" fmla="*/ 51 h 53"/>
                <a:gd name="T20" fmla="*/ 30 w 38"/>
                <a:gd name="T21" fmla="*/ 36 h 53"/>
                <a:gd name="T22" fmla="*/ 38 w 38"/>
                <a:gd name="T23" fmla="*/ 9 h 53"/>
                <a:gd name="T24" fmla="*/ 37 w 38"/>
                <a:gd name="T25" fmla="*/ 3 h 53"/>
                <a:gd name="T26" fmla="*/ 35 w 38"/>
                <a:gd name="T27" fmla="*/ 1 h 53"/>
                <a:gd name="T28" fmla="*/ 34 w 38"/>
                <a:gd name="T2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53">
                  <a:moveTo>
                    <a:pt x="34" y="0"/>
                  </a:moveTo>
                  <a:cubicBezTo>
                    <a:pt x="31" y="2"/>
                    <a:pt x="31" y="7"/>
                    <a:pt x="31" y="10"/>
                  </a:cubicBezTo>
                  <a:cubicBezTo>
                    <a:pt x="28" y="18"/>
                    <a:pt x="23" y="26"/>
                    <a:pt x="15" y="30"/>
                  </a:cubicBezTo>
                  <a:cubicBezTo>
                    <a:pt x="15" y="30"/>
                    <a:pt x="15" y="30"/>
                    <a:pt x="15" y="30"/>
                  </a:cubicBezTo>
                  <a:cubicBezTo>
                    <a:pt x="15" y="33"/>
                    <a:pt x="12" y="36"/>
                    <a:pt x="9" y="38"/>
                  </a:cubicBezTo>
                  <a:cubicBezTo>
                    <a:pt x="6" y="39"/>
                    <a:pt x="3" y="40"/>
                    <a:pt x="3" y="43"/>
                  </a:cubicBezTo>
                  <a:cubicBezTo>
                    <a:pt x="3" y="44"/>
                    <a:pt x="3" y="44"/>
                    <a:pt x="3" y="44"/>
                  </a:cubicBezTo>
                  <a:cubicBezTo>
                    <a:pt x="3" y="45"/>
                    <a:pt x="3" y="46"/>
                    <a:pt x="3" y="47"/>
                  </a:cubicBezTo>
                  <a:cubicBezTo>
                    <a:pt x="3" y="49"/>
                    <a:pt x="3" y="51"/>
                    <a:pt x="0" y="53"/>
                  </a:cubicBezTo>
                  <a:cubicBezTo>
                    <a:pt x="3" y="52"/>
                    <a:pt x="5" y="52"/>
                    <a:pt x="8" y="51"/>
                  </a:cubicBezTo>
                  <a:cubicBezTo>
                    <a:pt x="17" y="48"/>
                    <a:pt x="24" y="43"/>
                    <a:pt x="30" y="36"/>
                  </a:cubicBezTo>
                  <a:cubicBezTo>
                    <a:pt x="35" y="29"/>
                    <a:pt x="38" y="19"/>
                    <a:pt x="38" y="9"/>
                  </a:cubicBezTo>
                  <a:cubicBezTo>
                    <a:pt x="38" y="7"/>
                    <a:pt x="38" y="5"/>
                    <a:pt x="37" y="3"/>
                  </a:cubicBezTo>
                  <a:cubicBezTo>
                    <a:pt x="37" y="2"/>
                    <a:pt x="36" y="2"/>
                    <a:pt x="35" y="1"/>
                  </a:cubicBezTo>
                  <a:cubicBezTo>
                    <a:pt x="35" y="1"/>
                    <a:pt x="34" y="0"/>
                    <a:pt x="34" y="0"/>
                  </a:cubicBezTo>
                </a:path>
              </a:pathLst>
            </a:custGeom>
            <a:solidFill>
              <a:srgbClr val="5F1F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9" name="ïS1idê"/>
            <p:cNvSpPr/>
            <p:nvPr/>
          </p:nvSpPr>
          <p:spPr bwMode="auto">
            <a:xfrm>
              <a:off x="7864476" y="2892425"/>
              <a:ext cx="19050" cy="22226"/>
            </a:xfrm>
            <a:custGeom>
              <a:avLst/>
              <a:gdLst>
                <a:gd name="T0" fmla="*/ 1 w 3"/>
                <a:gd name="T1" fmla="*/ 0 h 3"/>
                <a:gd name="T2" fmla="*/ 1 w 3"/>
                <a:gd name="T3" fmla="*/ 0 h 3"/>
                <a:gd name="T4" fmla="*/ 0 w 3"/>
                <a:gd name="T5" fmla="*/ 0 h 3"/>
                <a:gd name="T6" fmla="*/ 1 w 3"/>
                <a:gd name="T7" fmla="*/ 1 h 3"/>
                <a:gd name="T8" fmla="*/ 3 w 3"/>
                <a:gd name="T9" fmla="*/ 3 h 3"/>
                <a:gd name="T10" fmla="*/ 3 w 3"/>
                <a:gd name="T11" fmla="*/ 0 h 3"/>
                <a:gd name="T12" fmla="*/ 1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0"/>
                  </a:moveTo>
                  <a:cubicBezTo>
                    <a:pt x="1" y="0"/>
                    <a:pt x="1" y="0"/>
                    <a:pt x="1" y="0"/>
                  </a:cubicBezTo>
                  <a:cubicBezTo>
                    <a:pt x="1" y="0"/>
                    <a:pt x="0" y="0"/>
                    <a:pt x="0" y="0"/>
                  </a:cubicBezTo>
                  <a:cubicBezTo>
                    <a:pt x="0" y="0"/>
                    <a:pt x="1" y="1"/>
                    <a:pt x="1" y="1"/>
                  </a:cubicBezTo>
                  <a:cubicBezTo>
                    <a:pt x="2" y="2"/>
                    <a:pt x="3" y="2"/>
                    <a:pt x="3" y="3"/>
                  </a:cubicBezTo>
                  <a:cubicBezTo>
                    <a:pt x="3" y="2"/>
                    <a:pt x="3" y="1"/>
                    <a:pt x="3" y="0"/>
                  </a:cubicBezTo>
                  <a:cubicBezTo>
                    <a:pt x="2" y="0"/>
                    <a:pt x="2" y="0"/>
                    <a:pt x="1" y="0"/>
                  </a:cubicBezTo>
                </a:path>
              </a:pathLst>
            </a:custGeom>
            <a:solidFill>
              <a:srgbClr val="5118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0" name="îṡḻíḓê"/>
            <p:cNvSpPr/>
            <p:nvPr/>
          </p:nvSpPr>
          <p:spPr bwMode="auto">
            <a:xfrm>
              <a:off x="7413626" y="3692525"/>
              <a:ext cx="19050" cy="19050"/>
            </a:xfrm>
            <a:custGeom>
              <a:avLst/>
              <a:gdLst>
                <a:gd name="T0" fmla="*/ 3 w 3"/>
                <a:gd name="T1" fmla="*/ 0 h 3"/>
                <a:gd name="T2" fmla="*/ 1 w 3"/>
                <a:gd name="T3" fmla="*/ 2 h 3"/>
                <a:gd name="T4" fmla="*/ 0 w 3"/>
                <a:gd name="T5" fmla="*/ 2 h 3"/>
                <a:gd name="T6" fmla="*/ 1 w 3"/>
                <a:gd name="T7" fmla="*/ 3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cubicBezTo>
                    <a:pt x="2" y="1"/>
                    <a:pt x="2" y="1"/>
                    <a:pt x="1" y="2"/>
                  </a:cubicBezTo>
                  <a:cubicBezTo>
                    <a:pt x="1" y="2"/>
                    <a:pt x="1" y="2"/>
                    <a:pt x="0" y="2"/>
                  </a:cubicBezTo>
                  <a:cubicBezTo>
                    <a:pt x="1" y="3"/>
                    <a:pt x="1" y="3"/>
                    <a:pt x="1" y="3"/>
                  </a:cubicBezTo>
                  <a:cubicBezTo>
                    <a:pt x="2" y="2"/>
                    <a:pt x="2" y="1"/>
                    <a:pt x="3" y="0"/>
                  </a:cubicBezTo>
                </a:path>
              </a:pathLst>
            </a:custGeom>
            <a:solidFill>
              <a:srgbClr val="FF67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1" name="iślïḍe"/>
            <p:cNvSpPr/>
            <p:nvPr/>
          </p:nvSpPr>
          <p:spPr bwMode="auto">
            <a:xfrm>
              <a:off x="7419976" y="3594099"/>
              <a:ext cx="66676" cy="111126"/>
            </a:xfrm>
            <a:custGeom>
              <a:avLst/>
              <a:gdLst>
                <a:gd name="T0" fmla="*/ 10 w 10"/>
                <a:gd name="T1" fmla="*/ 0 h 17"/>
                <a:gd name="T2" fmla="*/ 9 w 10"/>
                <a:gd name="T3" fmla="*/ 0 h 17"/>
                <a:gd name="T4" fmla="*/ 0 w 10"/>
                <a:gd name="T5" fmla="*/ 17 h 17"/>
                <a:gd name="T6" fmla="*/ 2 w 10"/>
                <a:gd name="T7" fmla="*/ 15 h 17"/>
                <a:gd name="T8" fmla="*/ 10 w 10"/>
                <a:gd name="T9" fmla="*/ 1 h 17"/>
                <a:gd name="T10" fmla="*/ 10 w 10"/>
                <a:gd name="T11" fmla="*/ 0 h 17"/>
              </a:gdLst>
              <a:ahLst/>
              <a:cxnLst>
                <a:cxn ang="0">
                  <a:pos x="T0" y="T1"/>
                </a:cxn>
                <a:cxn ang="0">
                  <a:pos x="T2" y="T3"/>
                </a:cxn>
                <a:cxn ang="0">
                  <a:pos x="T4" y="T5"/>
                </a:cxn>
                <a:cxn ang="0">
                  <a:pos x="T6" y="T7"/>
                </a:cxn>
                <a:cxn ang="0">
                  <a:pos x="T8" y="T9"/>
                </a:cxn>
                <a:cxn ang="0">
                  <a:pos x="T10" y="T11"/>
                </a:cxn>
              </a:cxnLst>
              <a:rect l="0" t="0" r="r" b="b"/>
              <a:pathLst>
                <a:path w="10" h="17">
                  <a:moveTo>
                    <a:pt x="10" y="0"/>
                  </a:moveTo>
                  <a:cubicBezTo>
                    <a:pt x="9" y="0"/>
                    <a:pt x="9" y="0"/>
                    <a:pt x="9" y="0"/>
                  </a:cubicBezTo>
                  <a:cubicBezTo>
                    <a:pt x="6" y="6"/>
                    <a:pt x="3" y="11"/>
                    <a:pt x="0" y="17"/>
                  </a:cubicBezTo>
                  <a:cubicBezTo>
                    <a:pt x="1" y="16"/>
                    <a:pt x="1" y="16"/>
                    <a:pt x="2" y="15"/>
                  </a:cubicBezTo>
                  <a:cubicBezTo>
                    <a:pt x="5" y="11"/>
                    <a:pt x="8" y="6"/>
                    <a:pt x="10" y="1"/>
                  </a:cubicBezTo>
                  <a:cubicBezTo>
                    <a:pt x="10" y="0"/>
                    <a:pt x="10" y="0"/>
                    <a:pt x="10" y="0"/>
                  </a:cubicBezTo>
                </a:path>
              </a:pathLst>
            </a:custGeom>
            <a:solidFill>
              <a:srgbClr val="FF67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2" name="îšliḑê"/>
            <p:cNvSpPr/>
            <p:nvPr/>
          </p:nvSpPr>
          <p:spPr bwMode="auto">
            <a:xfrm>
              <a:off x="7527926" y="4057649"/>
              <a:ext cx="625476" cy="1651000"/>
            </a:xfrm>
            <a:custGeom>
              <a:avLst/>
              <a:gdLst>
                <a:gd name="T0" fmla="*/ 1 w 95"/>
                <a:gd name="T1" fmla="*/ 14 h 250"/>
                <a:gd name="T2" fmla="*/ 34 w 95"/>
                <a:gd name="T3" fmla="*/ 10 h 250"/>
                <a:gd name="T4" fmla="*/ 56 w 95"/>
                <a:gd name="T5" fmla="*/ 0 h 250"/>
                <a:gd name="T6" fmla="*/ 68 w 95"/>
                <a:gd name="T7" fmla="*/ 27 h 250"/>
                <a:gd name="T8" fmla="*/ 67 w 95"/>
                <a:gd name="T9" fmla="*/ 54 h 250"/>
                <a:gd name="T10" fmla="*/ 56 w 95"/>
                <a:gd name="T11" fmla="*/ 133 h 250"/>
                <a:gd name="T12" fmla="*/ 56 w 95"/>
                <a:gd name="T13" fmla="*/ 142 h 250"/>
                <a:gd name="T14" fmla="*/ 60 w 95"/>
                <a:gd name="T15" fmla="*/ 151 h 250"/>
                <a:gd name="T16" fmla="*/ 80 w 95"/>
                <a:gd name="T17" fmla="*/ 201 h 250"/>
                <a:gd name="T18" fmla="*/ 95 w 95"/>
                <a:gd name="T19" fmla="*/ 246 h 250"/>
                <a:gd name="T20" fmla="*/ 76 w 95"/>
                <a:gd name="T21" fmla="*/ 250 h 250"/>
                <a:gd name="T22" fmla="*/ 40 w 95"/>
                <a:gd name="T23" fmla="*/ 180 h 250"/>
                <a:gd name="T24" fmla="*/ 25 w 95"/>
                <a:gd name="T25" fmla="*/ 148 h 250"/>
                <a:gd name="T26" fmla="*/ 12 w 95"/>
                <a:gd name="T27" fmla="*/ 93 h 250"/>
                <a:gd name="T28" fmla="*/ 0 w 95"/>
                <a:gd name="T29" fmla="*/ 16 h 250"/>
                <a:gd name="T30" fmla="*/ 1 w 95"/>
                <a:gd name="T31" fmla="*/ 1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 h="250">
                  <a:moveTo>
                    <a:pt x="1" y="14"/>
                  </a:moveTo>
                  <a:cubicBezTo>
                    <a:pt x="22" y="15"/>
                    <a:pt x="27" y="12"/>
                    <a:pt x="34" y="10"/>
                  </a:cubicBezTo>
                  <a:cubicBezTo>
                    <a:pt x="40" y="7"/>
                    <a:pt x="51" y="4"/>
                    <a:pt x="56" y="0"/>
                  </a:cubicBezTo>
                  <a:cubicBezTo>
                    <a:pt x="65" y="11"/>
                    <a:pt x="67" y="20"/>
                    <a:pt x="68" y="27"/>
                  </a:cubicBezTo>
                  <a:cubicBezTo>
                    <a:pt x="69" y="36"/>
                    <a:pt x="69" y="45"/>
                    <a:pt x="67" y="54"/>
                  </a:cubicBezTo>
                  <a:cubicBezTo>
                    <a:pt x="64" y="80"/>
                    <a:pt x="58" y="107"/>
                    <a:pt x="56" y="133"/>
                  </a:cubicBezTo>
                  <a:cubicBezTo>
                    <a:pt x="56" y="136"/>
                    <a:pt x="56" y="139"/>
                    <a:pt x="56" y="142"/>
                  </a:cubicBezTo>
                  <a:cubicBezTo>
                    <a:pt x="57" y="145"/>
                    <a:pt x="58" y="148"/>
                    <a:pt x="60" y="151"/>
                  </a:cubicBezTo>
                  <a:cubicBezTo>
                    <a:pt x="68" y="167"/>
                    <a:pt x="74" y="184"/>
                    <a:pt x="80" y="201"/>
                  </a:cubicBezTo>
                  <a:cubicBezTo>
                    <a:pt x="85" y="217"/>
                    <a:pt x="90" y="230"/>
                    <a:pt x="95" y="246"/>
                  </a:cubicBezTo>
                  <a:cubicBezTo>
                    <a:pt x="91" y="246"/>
                    <a:pt x="80" y="248"/>
                    <a:pt x="76" y="250"/>
                  </a:cubicBezTo>
                  <a:cubicBezTo>
                    <a:pt x="63" y="226"/>
                    <a:pt x="54" y="204"/>
                    <a:pt x="40" y="180"/>
                  </a:cubicBezTo>
                  <a:cubicBezTo>
                    <a:pt x="35" y="169"/>
                    <a:pt x="29" y="159"/>
                    <a:pt x="25" y="148"/>
                  </a:cubicBezTo>
                  <a:cubicBezTo>
                    <a:pt x="18" y="131"/>
                    <a:pt x="15" y="112"/>
                    <a:pt x="12" y="93"/>
                  </a:cubicBezTo>
                  <a:cubicBezTo>
                    <a:pt x="8" y="68"/>
                    <a:pt x="4" y="42"/>
                    <a:pt x="0" y="16"/>
                  </a:cubicBezTo>
                  <a:cubicBezTo>
                    <a:pt x="1" y="19"/>
                    <a:pt x="1" y="19"/>
                    <a:pt x="1" y="19"/>
                  </a:cubicBezTo>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2" name="文本框 1"/>
          <p:cNvSpPr txBox="1"/>
          <p:nvPr/>
        </p:nvSpPr>
        <p:spPr>
          <a:xfrm>
            <a:off x="3141345" y="1694815"/>
            <a:ext cx="5452110" cy="2677656"/>
          </a:xfrm>
          <a:prstGeom prst="rect">
            <a:avLst/>
          </a:prstGeom>
          <a:noFill/>
        </p:spPr>
        <p:txBody>
          <a:bodyPr wrap="square" rtlCol="0" anchor="t">
            <a:spAutoFit/>
          </a:bodyPr>
          <a:lstStyle/>
          <a:p>
            <a:pPr marL="342900" indent="-342900">
              <a:lnSpc>
                <a:spcPct val="150000"/>
              </a:lnSpc>
              <a:buFont typeface="Arial" panose="020B0604020202020204" pitchFamily="34" charset="0"/>
              <a:buChar char="•"/>
            </a:pPr>
            <a:r>
              <a:rPr lang="zh-CN" altLang="en-US" sz="1400" dirty="0">
                <a:latin typeface="微软雅黑" panose="020B0503020204020204" charset="-122"/>
                <a:ea typeface="微软雅黑" panose="020B0503020204020204" charset="-122"/>
              </a:rPr>
              <a:t>危险化学品应按其性质设专柜，分类存放、存储方式与方法与存储数量须符合相关规定，并有明显的标识。</a:t>
            </a:r>
          </a:p>
          <a:p>
            <a:pPr marL="342900" indent="-342900">
              <a:lnSpc>
                <a:spcPct val="150000"/>
              </a:lnSpc>
              <a:buFont typeface="Arial" panose="020B0604020202020204" pitchFamily="34" charset="0"/>
              <a:buChar char="•"/>
            </a:pPr>
            <a:r>
              <a:rPr lang="zh-CN" altLang="en-US" sz="1400" dirty="0">
                <a:latin typeface="微软雅黑" panose="020B0503020204020204" charset="-122"/>
                <a:ea typeface="微软雅黑" panose="020B0503020204020204" charset="-122"/>
              </a:rPr>
              <a:t>实行责任制，专人保管。严格遵守“五双制度”（双人保管、双人收发、双人使用、双人运输、双把锁。 </a:t>
            </a:r>
          </a:p>
          <a:p>
            <a:pPr marL="342900" indent="-342900">
              <a:lnSpc>
                <a:spcPct val="150000"/>
              </a:lnSpc>
              <a:buFont typeface="Arial" panose="020B0604020202020204" pitchFamily="34" charset="0"/>
              <a:buChar char="•"/>
            </a:pPr>
            <a:r>
              <a:rPr lang="zh-CN" altLang="en-US" sz="1400" dirty="0">
                <a:latin typeface="微软雅黑" panose="020B0503020204020204" charset="-122"/>
                <a:ea typeface="微软雅黑" panose="020B0503020204020204" charset="-122"/>
              </a:rPr>
              <a:t>严格日常管理，经常检查储存情况，防止容器破碎，标签不清及时，坚持先购入的化学品先用，或现买现用，尽量减小危险库存化学品；</a:t>
            </a:r>
          </a:p>
          <a:p>
            <a:pPr marL="342900" indent="-342900">
              <a:lnSpc>
                <a:spcPct val="150000"/>
              </a:lnSpc>
              <a:buFont typeface="Arial" panose="020B0604020202020204" pitchFamily="34" charset="0"/>
              <a:buChar char="•"/>
            </a:pPr>
            <a:r>
              <a:rPr lang="zh-CN" altLang="en-US" sz="1400" dirty="0">
                <a:latin typeface="微软雅黑" panose="020B0503020204020204" charset="-122"/>
                <a:ea typeface="微软雅黑" panose="020B0503020204020204" charset="-122"/>
              </a:rPr>
              <a:t>实行出入库制度，危险化学品出入库必须进行核查登记；</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684530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实验室安全因素—实验室潜在危险来源</a:t>
            </a:r>
          </a:p>
        </p:txBody>
      </p:sp>
      <p:sp>
        <p:nvSpPr>
          <p:cNvPr id="2" name="文本框 1"/>
          <p:cNvSpPr txBox="1"/>
          <p:nvPr/>
        </p:nvSpPr>
        <p:spPr>
          <a:xfrm>
            <a:off x="711200" y="939800"/>
            <a:ext cx="2540000" cy="368300"/>
          </a:xfrm>
          <a:prstGeom prst="rect">
            <a:avLst/>
          </a:prstGeom>
          <a:noFill/>
        </p:spPr>
        <p:txBody>
          <a:bodyPr wrap="square" rtlCol="0" anchor="t">
            <a:spAutoFit/>
          </a:bodyPr>
          <a:lstStyle/>
          <a:p>
            <a:r>
              <a:rPr lang="zh-CN" altLang="en-US"/>
              <a:t>实验室潜在危险来源</a:t>
            </a:r>
          </a:p>
        </p:txBody>
      </p:sp>
      <p:sp>
        <p:nvSpPr>
          <p:cNvPr id="4" name="文本框 3"/>
          <p:cNvSpPr txBox="1"/>
          <p:nvPr/>
        </p:nvSpPr>
        <p:spPr>
          <a:xfrm>
            <a:off x="3787775" y="1653540"/>
            <a:ext cx="4845050" cy="2676525"/>
          </a:xfrm>
          <a:prstGeom prst="rect">
            <a:avLst/>
          </a:prstGeom>
          <a:noFill/>
        </p:spPr>
        <p:txBody>
          <a:bodyPr wrap="square" rtlCol="0" anchor="t">
            <a:spAutoFit/>
          </a:bodyPr>
          <a:lstStyle/>
          <a:p>
            <a:pPr marL="342900" indent="-342900">
              <a:lnSpc>
                <a:spcPct val="150000"/>
              </a:lnSpc>
              <a:buFont typeface="+mj-lt"/>
              <a:buAutoNum type="arabicPeriod"/>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危险化学品</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：药品存放着大量危险化学药品和玻璃制品，即使最安全的化学药品也有潜在的危险</a:t>
            </a:r>
          </a:p>
          <a:p>
            <a:pPr marL="342900" indent="-342900">
              <a:lnSpc>
                <a:spcPct val="150000"/>
              </a:lnSpc>
              <a:buFont typeface="+mj-lt"/>
              <a:buAutoNum type="arabicPeriod"/>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电、设备</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：设有加热设备和电源开关，存在火灾和触电的危险</a:t>
            </a:r>
          </a:p>
          <a:p>
            <a:pPr marL="342900" indent="-342900">
              <a:lnSpc>
                <a:spcPct val="150000"/>
              </a:lnSpc>
              <a:buFont typeface="+mj-lt"/>
              <a:buAutoNum type="arabicPeriod"/>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微生物</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：致病菌污染的危险</a:t>
            </a:r>
          </a:p>
          <a:p>
            <a:pPr marL="342900" indent="-342900">
              <a:lnSpc>
                <a:spcPct val="150000"/>
              </a:lnSpc>
              <a:buFont typeface="+mj-lt"/>
              <a:buAutoNum type="arabicPeriod"/>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高压容器</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：高压灭菌锅</a:t>
            </a:r>
          </a:p>
          <a:p>
            <a:pPr marL="342900" indent="-342900">
              <a:lnSpc>
                <a:spcPct val="150000"/>
              </a:lnSpc>
              <a:buFont typeface="+mj-lt"/>
              <a:buAutoNum type="arabicPeriod"/>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检验过程常见问题</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：如若我们在实验室做实验时不小心，意外便容易发生。</a:t>
            </a:r>
          </a:p>
        </p:txBody>
      </p:sp>
      <p:grpSp>
        <p:nvGrpSpPr>
          <p:cNvPr id="5" name="组合 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3810" y="1927225"/>
            <a:ext cx="3462020" cy="3006725"/>
            <a:chOff x="3523798" y="1404113"/>
            <a:chExt cx="5131704" cy="4456175"/>
          </a:xfrm>
        </p:grpSpPr>
        <p:sp>
          <p:nvSpPr>
            <p:cNvPr id="71" name="ísḷíḓè"/>
            <p:cNvSpPr/>
            <p:nvPr/>
          </p:nvSpPr>
          <p:spPr bwMode="auto">
            <a:xfrm>
              <a:off x="7825782" y="2979094"/>
              <a:ext cx="615317" cy="440780"/>
            </a:xfrm>
            <a:custGeom>
              <a:avLst/>
              <a:gdLst>
                <a:gd name="T0" fmla="*/ 348 w 353"/>
                <a:gd name="T1" fmla="*/ 209 h 246"/>
                <a:gd name="T2" fmla="*/ 0 w 353"/>
                <a:gd name="T3" fmla="*/ 246 h 246"/>
                <a:gd name="T4" fmla="*/ 140 w 353"/>
                <a:gd name="T5" fmla="*/ 33 h 246"/>
                <a:gd name="T6" fmla="*/ 353 w 353"/>
                <a:gd name="T7" fmla="*/ 0 h 246"/>
                <a:gd name="T8" fmla="*/ 348 w 353"/>
                <a:gd name="T9" fmla="*/ 209 h 246"/>
              </a:gdLst>
              <a:ahLst/>
              <a:cxnLst>
                <a:cxn ang="0">
                  <a:pos x="T0" y="T1"/>
                </a:cxn>
                <a:cxn ang="0">
                  <a:pos x="T2" y="T3"/>
                </a:cxn>
                <a:cxn ang="0">
                  <a:pos x="T4" y="T5"/>
                </a:cxn>
                <a:cxn ang="0">
                  <a:pos x="T6" y="T7"/>
                </a:cxn>
                <a:cxn ang="0">
                  <a:pos x="T8" y="T9"/>
                </a:cxn>
              </a:cxnLst>
              <a:rect l="0" t="0" r="r" b="b"/>
              <a:pathLst>
                <a:path w="353" h="246">
                  <a:moveTo>
                    <a:pt x="348" y="209"/>
                  </a:moveTo>
                  <a:lnTo>
                    <a:pt x="0" y="246"/>
                  </a:lnTo>
                  <a:lnTo>
                    <a:pt x="140" y="33"/>
                  </a:lnTo>
                  <a:lnTo>
                    <a:pt x="353" y="0"/>
                  </a:lnTo>
                  <a:lnTo>
                    <a:pt x="348" y="209"/>
                  </a:lnTo>
                  <a:close/>
                </a:path>
              </a:pathLst>
            </a:custGeom>
            <a:solidFill>
              <a:srgbClr val="DDAD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 name="i$ḻîdê"/>
            <p:cNvSpPr/>
            <p:nvPr/>
          </p:nvSpPr>
          <p:spPr bwMode="auto">
            <a:xfrm>
              <a:off x="4088563" y="3480795"/>
              <a:ext cx="1094671" cy="1526603"/>
            </a:xfrm>
            <a:custGeom>
              <a:avLst/>
              <a:gdLst>
                <a:gd name="T0" fmla="*/ 231 w 265"/>
                <a:gd name="T1" fmla="*/ 0 h 360"/>
                <a:gd name="T2" fmla="*/ 99 w 265"/>
                <a:gd name="T3" fmla="*/ 33 h 360"/>
                <a:gd name="T4" fmla="*/ 0 w 265"/>
                <a:gd name="T5" fmla="*/ 349 h 360"/>
                <a:gd name="T6" fmla="*/ 209 w 265"/>
                <a:gd name="T7" fmla="*/ 353 h 360"/>
                <a:gd name="T8" fmla="*/ 231 w 265"/>
                <a:gd name="T9" fmla="*/ 0 h 360"/>
              </a:gdLst>
              <a:ahLst/>
              <a:cxnLst>
                <a:cxn ang="0">
                  <a:pos x="T0" y="T1"/>
                </a:cxn>
                <a:cxn ang="0">
                  <a:pos x="T2" y="T3"/>
                </a:cxn>
                <a:cxn ang="0">
                  <a:pos x="T4" y="T5"/>
                </a:cxn>
                <a:cxn ang="0">
                  <a:pos x="T6" y="T7"/>
                </a:cxn>
                <a:cxn ang="0">
                  <a:pos x="T8" y="T9"/>
                </a:cxn>
              </a:cxnLst>
              <a:rect l="0" t="0" r="r" b="b"/>
              <a:pathLst>
                <a:path w="265" h="360">
                  <a:moveTo>
                    <a:pt x="231" y="0"/>
                  </a:moveTo>
                  <a:cubicBezTo>
                    <a:pt x="231" y="0"/>
                    <a:pt x="130" y="36"/>
                    <a:pt x="99" y="33"/>
                  </a:cubicBezTo>
                  <a:cubicBezTo>
                    <a:pt x="68" y="31"/>
                    <a:pt x="0" y="349"/>
                    <a:pt x="0" y="349"/>
                  </a:cubicBezTo>
                  <a:cubicBezTo>
                    <a:pt x="0" y="349"/>
                    <a:pt x="185" y="347"/>
                    <a:pt x="209" y="353"/>
                  </a:cubicBezTo>
                  <a:cubicBezTo>
                    <a:pt x="233" y="360"/>
                    <a:pt x="265" y="21"/>
                    <a:pt x="231" y="0"/>
                  </a:cubicBezTo>
                  <a:close/>
                </a:path>
              </a:pathLst>
            </a:custGeom>
            <a:solidFill>
              <a:srgbClr val="FCC7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3" name="iṩļîḍê"/>
            <p:cNvSpPr/>
            <p:nvPr/>
          </p:nvSpPr>
          <p:spPr bwMode="auto">
            <a:xfrm>
              <a:off x="4754430" y="2860836"/>
              <a:ext cx="2649521" cy="2555088"/>
            </a:xfrm>
            <a:custGeom>
              <a:avLst/>
              <a:gdLst>
                <a:gd name="T0" fmla="*/ 42 w 642"/>
                <a:gd name="T1" fmla="*/ 494 h 602"/>
                <a:gd name="T2" fmla="*/ 18 w 642"/>
                <a:gd name="T3" fmla="*/ 247 h 602"/>
                <a:gd name="T4" fmla="*/ 251 w 642"/>
                <a:gd name="T5" fmla="*/ 20 h 602"/>
                <a:gd name="T6" fmla="*/ 589 w 642"/>
                <a:gd name="T7" fmla="*/ 4 h 602"/>
                <a:gd name="T8" fmla="*/ 570 w 642"/>
                <a:gd name="T9" fmla="*/ 463 h 602"/>
                <a:gd name="T10" fmla="*/ 42 w 642"/>
                <a:gd name="T11" fmla="*/ 494 h 602"/>
              </a:gdLst>
              <a:ahLst/>
              <a:cxnLst>
                <a:cxn ang="0">
                  <a:pos x="T0" y="T1"/>
                </a:cxn>
                <a:cxn ang="0">
                  <a:pos x="T2" y="T3"/>
                </a:cxn>
                <a:cxn ang="0">
                  <a:pos x="T4" y="T5"/>
                </a:cxn>
                <a:cxn ang="0">
                  <a:pos x="T6" y="T7"/>
                </a:cxn>
                <a:cxn ang="0">
                  <a:pos x="T8" y="T9"/>
                </a:cxn>
                <a:cxn ang="0">
                  <a:pos x="T10" y="T11"/>
                </a:cxn>
              </a:cxnLst>
              <a:rect l="0" t="0" r="r" b="b"/>
              <a:pathLst>
                <a:path w="642" h="602">
                  <a:moveTo>
                    <a:pt x="42" y="494"/>
                  </a:moveTo>
                  <a:cubicBezTo>
                    <a:pt x="0" y="477"/>
                    <a:pt x="18" y="247"/>
                    <a:pt x="18" y="247"/>
                  </a:cubicBezTo>
                  <a:cubicBezTo>
                    <a:pt x="26" y="199"/>
                    <a:pt x="112" y="51"/>
                    <a:pt x="251" y="20"/>
                  </a:cubicBezTo>
                  <a:cubicBezTo>
                    <a:pt x="262" y="18"/>
                    <a:pt x="536" y="7"/>
                    <a:pt x="589" y="4"/>
                  </a:cubicBezTo>
                  <a:cubicBezTo>
                    <a:pt x="642" y="0"/>
                    <a:pt x="570" y="463"/>
                    <a:pt x="570" y="463"/>
                  </a:cubicBezTo>
                  <a:cubicBezTo>
                    <a:pt x="570" y="463"/>
                    <a:pt x="306" y="602"/>
                    <a:pt x="42" y="494"/>
                  </a:cubicBezTo>
                  <a:close/>
                </a:path>
              </a:pathLst>
            </a:custGeom>
            <a:solidFill>
              <a:srgbClr val="FCC7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4" name="î$ľiḑè"/>
            <p:cNvSpPr/>
            <p:nvPr/>
          </p:nvSpPr>
          <p:spPr bwMode="auto">
            <a:xfrm>
              <a:off x="4939199" y="4367729"/>
              <a:ext cx="491556" cy="347607"/>
            </a:xfrm>
            <a:custGeom>
              <a:avLst/>
              <a:gdLst>
                <a:gd name="T0" fmla="*/ 119 w 119"/>
                <a:gd name="T1" fmla="*/ 8 h 82"/>
                <a:gd name="T2" fmla="*/ 22 w 119"/>
                <a:gd name="T3" fmla="*/ 22 h 82"/>
                <a:gd name="T4" fmla="*/ 119 w 119"/>
                <a:gd name="T5" fmla="*/ 8 h 82"/>
              </a:gdLst>
              <a:ahLst/>
              <a:cxnLst>
                <a:cxn ang="0">
                  <a:pos x="T0" y="T1"/>
                </a:cxn>
                <a:cxn ang="0">
                  <a:pos x="T2" y="T3"/>
                </a:cxn>
                <a:cxn ang="0">
                  <a:pos x="T4" y="T5"/>
                </a:cxn>
              </a:cxnLst>
              <a:rect l="0" t="0" r="r" b="b"/>
              <a:pathLst>
                <a:path w="119" h="82">
                  <a:moveTo>
                    <a:pt x="119" y="8"/>
                  </a:moveTo>
                  <a:cubicBezTo>
                    <a:pt x="119" y="8"/>
                    <a:pt x="44" y="43"/>
                    <a:pt x="22" y="22"/>
                  </a:cubicBezTo>
                  <a:cubicBezTo>
                    <a:pt x="0" y="0"/>
                    <a:pt x="56" y="82"/>
                    <a:pt x="119" y="8"/>
                  </a:cubicBezTo>
                  <a:close/>
                </a:path>
              </a:pathLst>
            </a:custGeom>
            <a:solidFill>
              <a:srgbClr val="DDAD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5" name="îṥļîḍê"/>
            <p:cNvSpPr/>
            <p:nvPr/>
          </p:nvSpPr>
          <p:spPr bwMode="auto">
            <a:xfrm>
              <a:off x="5042043" y="1404113"/>
              <a:ext cx="2081269" cy="2257652"/>
            </a:xfrm>
            <a:custGeom>
              <a:avLst/>
              <a:gdLst>
                <a:gd name="T0" fmla="*/ 435 w 504"/>
                <a:gd name="T1" fmla="*/ 2 h 532"/>
                <a:gd name="T2" fmla="*/ 431 w 504"/>
                <a:gd name="T3" fmla="*/ 0 h 532"/>
                <a:gd name="T4" fmla="*/ 388 w 504"/>
                <a:gd name="T5" fmla="*/ 69 h 532"/>
                <a:gd name="T6" fmla="*/ 297 w 504"/>
                <a:gd name="T7" fmla="*/ 120 h 532"/>
                <a:gd name="T8" fmla="*/ 132 w 504"/>
                <a:gd name="T9" fmla="*/ 251 h 532"/>
                <a:gd name="T10" fmla="*/ 0 w 504"/>
                <a:gd name="T11" fmla="*/ 489 h 532"/>
                <a:gd name="T12" fmla="*/ 68 w 504"/>
                <a:gd name="T13" fmla="*/ 532 h 532"/>
                <a:gd name="T14" fmla="*/ 234 w 504"/>
                <a:gd name="T15" fmla="*/ 417 h 532"/>
                <a:gd name="T16" fmla="*/ 275 w 504"/>
                <a:gd name="T17" fmla="*/ 281 h 532"/>
                <a:gd name="T18" fmla="*/ 360 w 504"/>
                <a:gd name="T19" fmla="*/ 192 h 532"/>
                <a:gd name="T20" fmla="*/ 465 w 504"/>
                <a:gd name="T21" fmla="*/ 106 h 532"/>
                <a:gd name="T22" fmla="*/ 435 w 504"/>
                <a:gd name="T23" fmla="*/ 2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4" h="532">
                  <a:moveTo>
                    <a:pt x="435" y="2"/>
                  </a:moveTo>
                  <a:cubicBezTo>
                    <a:pt x="433" y="1"/>
                    <a:pt x="431" y="0"/>
                    <a:pt x="431" y="0"/>
                  </a:cubicBezTo>
                  <a:cubicBezTo>
                    <a:pt x="388" y="69"/>
                    <a:pt x="388" y="69"/>
                    <a:pt x="388" y="69"/>
                  </a:cubicBezTo>
                  <a:cubicBezTo>
                    <a:pt x="297" y="120"/>
                    <a:pt x="297" y="120"/>
                    <a:pt x="297" y="120"/>
                  </a:cubicBezTo>
                  <a:cubicBezTo>
                    <a:pt x="297" y="120"/>
                    <a:pt x="151" y="224"/>
                    <a:pt x="132" y="251"/>
                  </a:cubicBezTo>
                  <a:cubicBezTo>
                    <a:pt x="113" y="277"/>
                    <a:pt x="0" y="489"/>
                    <a:pt x="0" y="489"/>
                  </a:cubicBezTo>
                  <a:cubicBezTo>
                    <a:pt x="68" y="532"/>
                    <a:pt x="68" y="532"/>
                    <a:pt x="68" y="532"/>
                  </a:cubicBezTo>
                  <a:cubicBezTo>
                    <a:pt x="68" y="532"/>
                    <a:pt x="228" y="445"/>
                    <a:pt x="234" y="417"/>
                  </a:cubicBezTo>
                  <a:cubicBezTo>
                    <a:pt x="240" y="390"/>
                    <a:pt x="260" y="293"/>
                    <a:pt x="275" y="281"/>
                  </a:cubicBezTo>
                  <a:cubicBezTo>
                    <a:pt x="289" y="269"/>
                    <a:pt x="340" y="195"/>
                    <a:pt x="360" y="192"/>
                  </a:cubicBezTo>
                  <a:cubicBezTo>
                    <a:pt x="381" y="189"/>
                    <a:pt x="420" y="177"/>
                    <a:pt x="465" y="106"/>
                  </a:cubicBezTo>
                  <a:cubicBezTo>
                    <a:pt x="504" y="43"/>
                    <a:pt x="450" y="10"/>
                    <a:pt x="435" y="2"/>
                  </a:cubicBezTo>
                  <a:close/>
                </a:path>
              </a:pathLst>
            </a:custGeom>
            <a:solidFill>
              <a:srgbClr val="FCC7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6" name="íš1iḓé"/>
            <p:cNvSpPr/>
            <p:nvPr/>
          </p:nvSpPr>
          <p:spPr bwMode="auto">
            <a:xfrm>
              <a:off x="4703880" y="2439766"/>
              <a:ext cx="1378797" cy="2003218"/>
            </a:xfrm>
            <a:custGeom>
              <a:avLst/>
              <a:gdLst>
                <a:gd name="T0" fmla="*/ 330 w 334"/>
                <a:gd name="T1" fmla="*/ 145 h 472"/>
                <a:gd name="T2" fmla="*/ 150 w 334"/>
                <a:gd name="T3" fmla="*/ 444 h 472"/>
                <a:gd name="T4" fmla="*/ 330 w 334"/>
                <a:gd name="T5" fmla="*/ 145 h 472"/>
              </a:gdLst>
              <a:ahLst/>
              <a:cxnLst>
                <a:cxn ang="0">
                  <a:pos x="T0" y="T1"/>
                </a:cxn>
                <a:cxn ang="0">
                  <a:pos x="T2" y="T3"/>
                </a:cxn>
                <a:cxn ang="0">
                  <a:pos x="T4" y="T5"/>
                </a:cxn>
              </a:cxnLst>
              <a:rect l="0" t="0" r="r" b="b"/>
              <a:pathLst>
                <a:path w="334" h="472">
                  <a:moveTo>
                    <a:pt x="330" y="145"/>
                  </a:moveTo>
                  <a:cubicBezTo>
                    <a:pt x="334" y="150"/>
                    <a:pt x="299" y="416"/>
                    <a:pt x="150" y="444"/>
                  </a:cubicBezTo>
                  <a:cubicBezTo>
                    <a:pt x="0" y="472"/>
                    <a:pt x="230" y="0"/>
                    <a:pt x="330" y="145"/>
                  </a:cubicBezTo>
                  <a:close/>
                </a:path>
              </a:pathLst>
            </a:custGeom>
            <a:solidFill>
              <a:srgbClr val="FCC7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7" name="îslîḓé"/>
            <p:cNvSpPr/>
            <p:nvPr/>
          </p:nvSpPr>
          <p:spPr bwMode="auto">
            <a:xfrm>
              <a:off x="6645700" y="1459659"/>
              <a:ext cx="202200" cy="288478"/>
            </a:xfrm>
            <a:custGeom>
              <a:avLst/>
              <a:gdLst>
                <a:gd name="T0" fmla="*/ 38 w 49"/>
                <a:gd name="T1" fmla="*/ 0 h 68"/>
                <a:gd name="T2" fmla="*/ 47 w 49"/>
                <a:gd name="T3" fmla="*/ 12 h 68"/>
                <a:gd name="T4" fmla="*/ 12 w 49"/>
                <a:gd name="T5" fmla="*/ 68 h 68"/>
                <a:gd name="T6" fmla="*/ 0 w 49"/>
                <a:gd name="T7" fmla="*/ 60 h 68"/>
                <a:gd name="T8" fmla="*/ 38 w 49"/>
                <a:gd name="T9" fmla="*/ 0 h 68"/>
              </a:gdLst>
              <a:ahLst/>
              <a:cxnLst>
                <a:cxn ang="0">
                  <a:pos x="T0" y="T1"/>
                </a:cxn>
                <a:cxn ang="0">
                  <a:pos x="T2" y="T3"/>
                </a:cxn>
                <a:cxn ang="0">
                  <a:pos x="T4" y="T5"/>
                </a:cxn>
                <a:cxn ang="0">
                  <a:pos x="T6" y="T7"/>
                </a:cxn>
                <a:cxn ang="0">
                  <a:pos x="T8" y="T9"/>
                </a:cxn>
              </a:cxnLst>
              <a:rect l="0" t="0" r="r" b="b"/>
              <a:pathLst>
                <a:path w="49" h="68">
                  <a:moveTo>
                    <a:pt x="38" y="0"/>
                  </a:moveTo>
                  <a:cubicBezTo>
                    <a:pt x="38" y="0"/>
                    <a:pt x="49" y="1"/>
                    <a:pt x="47" y="12"/>
                  </a:cubicBezTo>
                  <a:cubicBezTo>
                    <a:pt x="45" y="23"/>
                    <a:pt x="12" y="68"/>
                    <a:pt x="12" y="68"/>
                  </a:cubicBezTo>
                  <a:cubicBezTo>
                    <a:pt x="0" y="60"/>
                    <a:pt x="0" y="60"/>
                    <a:pt x="0" y="60"/>
                  </a:cubicBezTo>
                  <a:lnTo>
                    <a:pt x="38" y="0"/>
                  </a:lnTo>
                  <a:close/>
                </a:path>
              </a:pathLst>
            </a:custGeom>
            <a:solidFill>
              <a:srgbClr val="FBE1C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8" name="îşļiḓê"/>
            <p:cNvSpPr/>
            <p:nvPr/>
          </p:nvSpPr>
          <p:spPr bwMode="auto">
            <a:xfrm>
              <a:off x="6401665" y="2049156"/>
              <a:ext cx="127247" cy="170220"/>
            </a:xfrm>
            <a:custGeom>
              <a:avLst/>
              <a:gdLst>
                <a:gd name="T0" fmla="*/ 9 w 31"/>
                <a:gd name="T1" fmla="*/ 0 h 40"/>
                <a:gd name="T2" fmla="*/ 31 w 31"/>
                <a:gd name="T3" fmla="*/ 40 h 40"/>
                <a:gd name="T4" fmla="*/ 9 w 31"/>
                <a:gd name="T5" fmla="*/ 0 h 40"/>
              </a:gdLst>
              <a:ahLst/>
              <a:cxnLst>
                <a:cxn ang="0">
                  <a:pos x="T0" y="T1"/>
                </a:cxn>
                <a:cxn ang="0">
                  <a:pos x="T2" y="T3"/>
                </a:cxn>
                <a:cxn ang="0">
                  <a:pos x="T4" y="T5"/>
                </a:cxn>
              </a:cxnLst>
              <a:rect l="0" t="0" r="r" b="b"/>
              <a:pathLst>
                <a:path w="31" h="40">
                  <a:moveTo>
                    <a:pt x="9" y="0"/>
                  </a:moveTo>
                  <a:cubicBezTo>
                    <a:pt x="31" y="40"/>
                    <a:pt x="31" y="40"/>
                    <a:pt x="31" y="40"/>
                  </a:cubicBezTo>
                  <a:cubicBezTo>
                    <a:pt x="31" y="40"/>
                    <a:pt x="0" y="16"/>
                    <a:pt x="9" y="0"/>
                  </a:cubicBezTo>
                  <a:close/>
                </a:path>
              </a:pathLst>
            </a:custGeom>
            <a:solidFill>
              <a:srgbClr val="DDAD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9" name="iŝļíḑê"/>
            <p:cNvSpPr/>
            <p:nvPr/>
          </p:nvSpPr>
          <p:spPr bwMode="auto">
            <a:xfrm>
              <a:off x="5964145" y="2461267"/>
              <a:ext cx="172568" cy="148719"/>
            </a:xfrm>
            <a:custGeom>
              <a:avLst/>
              <a:gdLst>
                <a:gd name="T0" fmla="*/ 0 w 42"/>
                <a:gd name="T1" fmla="*/ 0 h 35"/>
                <a:gd name="T2" fmla="*/ 42 w 42"/>
                <a:gd name="T3" fmla="*/ 35 h 35"/>
                <a:gd name="T4" fmla="*/ 0 w 42"/>
                <a:gd name="T5" fmla="*/ 0 h 35"/>
              </a:gdLst>
              <a:ahLst/>
              <a:cxnLst>
                <a:cxn ang="0">
                  <a:pos x="T0" y="T1"/>
                </a:cxn>
                <a:cxn ang="0">
                  <a:pos x="T2" y="T3"/>
                </a:cxn>
                <a:cxn ang="0">
                  <a:pos x="T4" y="T5"/>
                </a:cxn>
              </a:cxnLst>
              <a:rect l="0" t="0" r="r" b="b"/>
              <a:pathLst>
                <a:path w="42" h="35">
                  <a:moveTo>
                    <a:pt x="0" y="0"/>
                  </a:moveTo>
                  <a:cubicBezTo>
                    <a:pt x="42" y="35"/>
                    <a:pt x="42" y="35"/>
                    <a:pt x="42" y="35"/>
                  </a:cubicBezTo>
                  <a:cubicBezTo>
                    <a:pt x="42" y="35"/>
                    <a:pt x="11" y="17"/>
                    <a:pt x="0" y="0"/>
                  </a:cubicBezTo>
                  <a:close/>
                </a:path>
              </a:pathLst>
            </a:custGeom>
            <a:solidFill>
              <a:srgbClr val="DDAD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0" name="isļíḓe"/>
            <p:cNvSpPr/>
            <p:nvPr/>
          </p:nvSpPr>
          <p:spPr bwMode="auto">
            <a:xfrm>
              <a:off x="4911309" y="4167049"/>
              <a:ext cx="660638" cy="195305"/>
            </a:xfrm>
            <a:custGeom>
              <a:avLst/>
              <a:gdLst>
                <a:gd name="T0" fmla="*/ 0 w 160"/>
                <a:gd name="T1" fmla="*/ 2 h 46"/>
                <a:gd name="T2" fmla="*/ 154 w 160"/>
                <a:gd name="T3" fmla="*/ 11 h 46"/>
                <a:gd name="T4" fmla="*/ 0 w 160"/>
                <a:gd name="T5" fmla="*/ 2 h 46"/>
              </a:gdLst>
              <a:ahLst/>
              <a:cxnLst>
                <a:cxn ang="0">
                  <a:pos x="T0" y="T1"/>
                </a:cxn>
                <a:cxn ang="0">
                  <a:pos x="T2" y="T3"/>
                </a:cxn>
                <a:cxn ang="0">
                  <a:pos x="T4" y="T5"/>
                </a:cxn>
              </a:cxnLst>
              <a:rect l="0" t="0" r="r" b="b"/>
              <a:pathLst>
                <a:path w="160" h="46">
                  <a:moveTo>
                    <a:pt x="0" y="2"/>
                  </a:moveTo>
                  <a:cubicBezTo>
                    <a:pt x="0" y="2"/>
                    <a:pt x="148" y="22"/>
                    <a:pt x="154" y="11"/>
                  </a:cubicBezTo>
                  <a:cubicBezTo>
                    <a:pt x="160" y="0"/>
                    <a:pt x="92" y="46"/>
                    <a:pt x="0" y="2"/>
                  </a:cubicBezTo>
                  <a:close/>
                </a:path>
              </a:pathLst>
            </a:custGeom>
            <a:solidFill>
              <a:srgbClr val="DDAD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ïśḷiḋè"/>
            <p:cNvSpPr/>
            <p:nvPr/>
          </p:nvSpPr>
          <p:spPr bwMode="auto">
            <a:xfrm>
              <a:off x="6302308" y="1884312"/>
              <a:ext cx="45321" cy="59130"/>
            </a:xfrm>
            <a:custGeom>
              <a:avLst/>
              <a:gdLst>
                <a:gd name="T0" fmla="*/ 9 w 26"/>
                <a:gd name="T1" fmla="*/ 0 h 33"/>
                <a:gd name="T2" fmla="*/ 26 w 26"/>
                <a:gd name="T3" fmla="*/ 33 h 33"/>
                <a:gd name="T4" fmla="*/ 0 w 26"/>
                <a:gd name="T5" fmla="*/ 5 h 33"/>
                <a:gd name="T6" fmla="*/ 9 w 26"/>
                <a:gd name="T7" fmla="*/ 0 h 33"/>
              </a:gdLst>
              <a:ahLst/>
              <a:cxnLst>
                <a:cxn ang="0">
                  <a:pos x="T0" y="T1"/>
                </a:cxn>
                <a:cxn ang="0">
                  <a:pos x="T2" y="T3"/>
                </a:cxn>
                <a:cxn ang="0">
                  <a:pos x="T4" y="T5"/>
                </a:cxn>
                <a:cxn ang="0">
                  <a:pos x="T6" y="T7"/>
                </a:cxn>
              </a:cxnLst>
              <a:rect l="0" t="0" r="r" b="b"/>
              <a:pathLst>
                <a:path w="26" h="33">
                  <a:moveTo>
                    <a:pt x="9" y="0"/>
                  </a:moveTo>
                  <a:lnTo>
                    <a:pt x="26" y="33"/>
                  </a:lnTo>
                  <a:lnTo>
                    <a:pt x="0" y="5"/>
                  </a:lnTo>
                  <a:lnTo>
                    <a:pt x="9" y="0"/>
                  </a:lnTo>
                  <a:close/>
                </a:path>
              </a:pathLst>
            </a:custGeom>
            <a:solidFill>
              <a:srgbClr val="DDAD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2" name="ïşḷïdè"/>
            <p:cNvSpPr/>
            <p:nvPr/>
          </p:nvSpPr>
          <p:spPr bwMode="auto">
            <a:xfrm>
              <a:off x="6232584" y="1912981"/>
              <a:ext cx="106330" cy="48379"/>
            </a:xfrm>
            <a:custGeom>
              <a:avLst/>
              <a:gdLst>
                <a:gd name="T0" fmla="*/ 21 w 61"/>
                <a:gd name="T1" fmla="*/ 0 h 27"/>
                <a:gd name="T2" fmla="*/ 61 w 61"/>
                <a:gd name="T3" fmla="*/ 27 h 27"/>
                <a:gd name="T4" fmla="*/ 0 w 61"/>
                <a:gd name="T5" fmla="*/ 15 h 27"/>
                <a:gd name="T6" fmla="*/ 21 w 61"/>
                <a:gd name="T7" fmla="*/ 0 h 27"/>
              </a:gdLst>
              <a:ahLst/>
              <a:cxnLst>
                <a:cxn ang="0">
                  <a:pos x="T0" y="T1"/>
                </a:cxn>
                <a:cxn ang="0">
                  <a:pos x="T2" y="T3"/>
                </a:cxn>
                <a:cxn ang="0">
                  <a:pos x="T4" y="T5"/>
                </a:cxn>
                <a:cxn ang="0">
                  <a:pos x="T6" y="T7"/>
                </a:cxn>
              </a:cxnLst>
              <a:rect l="0" t="0" r="r" b="b"/>
              <a:pathLst>
                <a:path w="61" h="27">
                  <a:moveTo>
                    <a:pt x="21" y="0"/>
                  </a:moveTo>
                  <a:lnTo>
                    <a:pt x="61" y="27"/>
                  </a:lnTo>
                  <a:lnTo>
                    <a:pt x="0" y="15"/>
                  </a:lnTo>
                  <a:lnTo>
                    <a:pt x="21" y="0"/>
                  </a:lnTo>
                  <a:close/>
                </a:path>
              </a:pathLst>
            </a:custGeom>
            <a:solidFill>
              <a:srgbClr val="DDAD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3" name="îşļïḍé"/>
            <p:cNvSpPr/>
            <p:nvPr/>
          </p:nvSpPr>
          <p:spPr bwMode="auto">
            <a:xfrm>
              <a:off x="5624240" y="2868004"/>
              <a:ext cx="298072" cy="170220"/>
            </a:xfrm>
            <a:custGeom>
              <a:avLst/>
              <a:gdLst>
                <a:gd name="T0" fmla="*/ 0 w 72"/>
                <a:gd name="T1" fmla="*/ 14 h 40"/>
                <a:gd name="T2" fmla="*/ 68 w 72"/>
                <a:gd name="T3" fmla="*/ 10 h 40"/>
                <a:gd name="T4" fmla="*/ 0 w 72"/>
                <a:gd name="T5" fmla="*/ 14 h 40"/>
              </a:gdLst>
              <a:ahLst/>
              <a:cxnLst>
                <a:cxn ang="0">
                  <a:pos x="T0" y="T1"/>
                </a:cxn>
                <a:cxn ang="0">
                  <a:pos x="T2" y="T3"/>
                </a:cxn>
                <a:cxn ang="0">
                  <a:pos x="T4" y="T5"/>
                </a:cxn>
              </a:cxnLst>
              <a:rect l="0" t="0" r="r" b="b"/>
              <a:pathLst>
                <a:path w="72" h="40">
                  <a:moveTo>
                    <a:pt x="0" y="14"/>
                  </a:moveTo>
                  <a:cubicBezTo>
                    <a:pt x="0" y="14"/>
                    <a:pt x="64" y="20"/>
                    <a:pt x="68" y="10"/>
                  </a:cubicBezTo>
                  <a:cubicBezTo>
                    <a:pt x="72" y="0"/>
                    <a:pt x="57" y="40"/>
                    <a:pt x="0" y="14"/>
                  </a:cubicBezTo>
                  <a:close/>
                </a:path>
              </a:pathLst>
            </a:custGeom>
            <a:solidFill>
              <a:srgbClr val="DDAD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4" name="ïṣḷïḑê"/>
            <p:cNvSpPr/>
            <p:nvPr/>
          </p:nvSpPr>
          <p:spPr bwMode="auto">
            <a:xfrm>
              <a:off x="4742229" y="4052374"/>
              <a:ext cx="102844" cy="740009"/>
            </a:xfrm>
            <a:custGeom>
              <a:avLst/>
              <a:gdLst>
                <a:gd name="T0" fmla="*/ 14 w 25"/>
                <a:gd name="T1" fmla="*/ 0 h 174"/>
                <a:gd name="T2" fmla="*/ 22 w 25"/>
                <a:gd name="T3" fmla="*/ 160 h 174"/>
                <a:gd name="T4" fmla="*/ 14 w 25"/>
                <a:gd name="T5" fmla="*/ 0 h 174"/>
              </a:gdLst>
              <a:ahLst/>
              <a:cxnLst>
                <a:cxn ang="0">
                  <a:pos x="T0" y="T1"/>
                </a:cxn>
                <a:cxn ang="0">
                  <a:pos x="T2" y="T3"/>
                </a:cxn>
                <a:cxn ang="0">
                  <a:pos x="T4" y="T5"/>
                </a:cxn>
              </a:cxnLst>
              <a:rect l="0" t="0" r="r" b="b"/>
              <a:pathLst>
                <a:path w="25" h="174">
                  <a:moveTo>
                    <a:pt x="14" y="0"/>
                  </a:moveTo>
                  <a:cubicBezTo>
                    <a:pt x="14" y="0"/>
                    <a:pt x="20" y="145"/>
                    <a:pt x="22" y="160"/>
                  </a:cubicBezTo>
                  <a:cubicBezTo>
                    <a:pt x="25" y="174"/>
                    <a:pt x="0" y="54"/>
                    <a:pt x="14" y="0"/>
                  </a:cubicBezTo>
                  <a:close/>
                </a:path>
              </a:pathLst>
            </a:custGeom>
            <a:solidFill>
              <a:srgbClr val="DDAD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5" name="íšliďé"/>
            <p:cNvSpPr/>
            <p:nvPr/>
          </p:nvSpPr>
          <p:spPr bwMode="auto">
            <a:xfrm>
              <a:off x="3865446" y="3539923"/>
              <a:ext cx="817517" cy="1876002"/>
            </a:xfrm>
            <a:custGeom>
              <a:avLst/>
              <a:gdLst>
                <a:gd name="T0" fmla="*/ 198 w 198"/>
                <a:gd name="T1" fmla="*/ 12 h 442"/>
                <a:gd name="T2" fmla="*/ 0 w 198"/>
                <a:gd name="T3" fmla="*/ 0 h 442"/>
                <a:gd name="T4" fmla="*/ 0 w 198"/>
                <a:gd name="T5" fmla="*/ 431 h 442"/>
                <a:gd name="T6" fmla="*/ 143 w 198"/>
                <a:gd name="T7" fmla="*/ 431 h 442"/>
                <a:gd name="T8" fmla="*/ 198 w 198"/>
                <a:gd name="T9" fmla="*/ 12 h 442"/>
              </a:gdLst>
              <a:ahLst/>
              <a:cxnLst>
                <a:cxn ang="0">
                  <a:pos x="T0" y="T1"/>
                </a:cxn>
                <a:cxn ang="0">
                  <a:pos x="T2" y="T3"/>
                </a:cxn>
                <a:cxn ang="0">
                  <a:pos x="T4" y="T5"/>
                </a:cxn>
                <a:cxn ang="0">
                  <a:pos x="T6" y="T7"/>
                </a:cxn>
                <a:cxn ang="0">
                  <a:pos x="T8" y="T9"/>
                </a:cxn>
              </a:cxnLst>
              <a:rect l="0" t="0" r="r" b="b"/>
              <a:pathLst>
                <a:path w="198" h="442">
                  <a:moveTo>
                    <a:pt x="198" y="12"/>
                  </a:moveTo>
                  <a:cubicBezTo>
                    <a:pt x="0" y="0"/>
                    <a:pt x="0" y="0"/>
                    <a:pt x="0" y="0"/>
                  </a:cubicBezTo>
                  <a:cubicBezTo>
                    <a:pt x="0" y="431"/>
                    <a:pt x="0" y="431"/>
                    <a:pt x="0" y="431"/>
                  </a:cubicBezTo>
                  <a:cubicBezTo>
                    <a:pt x="76" y="431"/>
                    <a:pt x="147" y="442"/>
                    <a:pt x="143" y="431"/>
                  </a:cubicBezTo>
                  <a:cubicBezTo>
                    <a:pt x="135" y="408"/>
                    <a:pt x="198" y="12"/>
                    <a:pt x="198" y="12"/>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6" name="iśľiďè"/>
            <p:cNvSpPr/>
            <p:nvPr/>
          </p:nvSpPr>
          <p:spPr bwMode="auto">
            <a:xfrm>
              <a:off x="5068189" y="1671090"/>
              <a:ext cx="3587312" cy="4189198"/>
            </a:xfrm>
            <a:custGeom>
              <a:avLst/>
              <a:gdLst>
                <a:gd name="T0" fmla="*/ 604 w 869"/>
                <a:gd name="T1" fmla="*/ 939 h 987"/>
                <a:gd name="T2" fmla="*/ 672 w 869"/>
                <a:gd name="T3" fmla="*/ 396 h 987"/>
                <a:gd name="T4" fmla="*/ 798 w 869"/>
                <a:gd name="T5" fmla="*/ 199 h 987"/>
                <a:gd name="T6" fmla="*/ 802 w 869"/>
                <a:gd name="T7" fmla="*/ 202 h 987"/>
                <a:gd name="T8" fmla="*/ 830 w 869"/>
                <a:gd name="T9" fmla="*/ 205 h 987"/>
                <a:gd name="T10" fmla="*/ 865 w 869"/>
                <a:gd name="T11" fmla="*/ 152 h 987"/>
                <a:gd name="T12" fmla="*/ 850 w 869"/>
                <a:gd name="T13" fmla="*/ 127 h 987"/>
                <a:gd name="T14" fmla="*/ 666 w 869"/>
                <a:gd name="T15" fmla="*/ 9 h 987"/>
                <a:gd name="T16" fmla="*/ 638 w 869"/>
                <a:gd name="T17" fmla="*/ 6 h 987"/>
                <a:gd name="T18" fmla="*/ 603 w 869"/>
                <a:gd name="T19" fmla="*/ 59 h 987"/>
                <a:gd name="T20" fmla="*/ 619 w 869"/>
                <a:gd name="T21" fmla="*/ 84 h 987"/>
                <a:gd name="T22" fmla="*/ 626 w 869"/>
                <a:gd name="T23" fmla="*/ 88 h 987"/>
                <a:gd name="T24" fmla="*/ 503 w 869"/>
                <a:gd name="T25" fmla="*/ 279 h 987"/>
                <a:gd name="T26" fmla="*/ 30 w 869"/>
                <a:gd name="T27" fmla="*/ 570 h 987"/>
                <a:gd name="T28" fmla="*/ 13 w 869"/>
                <a:gd name="T29" fmla="*/ 585 h 987"/>
                <a:gd name="T30" fmla="*/ 26 w 869"/>
                <a:gd name="T31" fmla="*/ 645 h 987"/>
                <a:gd name="T32" fmla="*/ 538 w 869"/>
                <a:gd name="T33" fmla="*/ 974 h 987"/>
                <a:gd name="T34" fmla="*/ 598 w 869"/>
                <a:gd name="T35" fmla="*/ 960 h 987"/>
                <a:gd name="T36" fmla="*/ 604 w 869"/>
                <a:gd name="T37" fmla="*/ 939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9" h="987">
                  <a:moveTo>
                    <a:pt x="604" y="939"/>
                  </a:moveTo>
                  <a:cubicBezTo>
                    <a:pt x="672" y="396"/>
                    <a:pt x="672" y="396"/>
                    <a:pt x="672" y="396"/>
                  </a:cubicBezTo>
                  <a:cubicBezTo>
                    <a:pt x="798" y="199"/>
                    <a:pt x="798" y="199"/>
                    <a:pt x="798" y="199"/>
                  </a:cubicBezTo>
                  <a:cubicBezTo>
                    <a:pt x="802" y="202"/>
                    <a:pt x="802" y="202"/>
                    <a:pt x="802" y="202"/>
                  </a:cubicBezTo>
                  <a:cubicBezTo>
                    <a:pt x="814" y="209"/>
                    <a:pt x="827" y="211"/>
                    <a:pt x="830" y="205"/>
                  </a:cubicBezTo>
                  <a:cubicBezTo>
                    <a:pt x="865" y="152"/>
                    <a:pt x="865" y="152"/>
                    <a:pt x="865" y="152"/>
                  </a:cubicBezTo>
                  <a:cubicBezTo>
                    <a:pt x="869" y="146"/>
                    <a:pt x="862" y="135"/>
                    <a:pt x="850" y="127"/>
                  </a:cubicBezTo>
                  <a:cubicBezTo>
                    <a:pt x="666" y="9"/>
                    <a:pt x="666" y="9"/>
                    <a:pt x="666" y="9"/>
                  </a:cubicBezTo>
                  <a:cubicBezTo>
                    <a:pt x="654" y="2"/>
                    <a:pt x="642" y="0"/>
                    <a:pt x="638" y="6"/>
                  </a:cubicBezTo>
                  <a:cubicBezTo>
                    <a:pt x="603" y="59"/>
                    <a:pt x="603" y="59"/>
                    <a:pt x="603" y="59"/>
                  </a:cubicBezTo>
                  <a:cubicBezTo>
                    <a:pt x="600" y="65"/>
                    <a:pt x="607" y="76"/>
                    <a:pt x="619" y="84"/>
                  </a:cubicBezTo>
                  <a:cubicBezTo>
                    <a:pt x="626" y="88"/>
                    <a:pt x="626" y="88"/>
                    <a:pt x="626" y="88"/>
                  </a:cubicBezTo>
                  <a:cubicBezTo>
                    <a:pt x="503" y="279"/>
                    <a:pt x="503" y="279"/>
                    <a:pt x="503" y="279"/>
                  </a:cubicBezTo>
                  <a:cubicBezTo>
                    <a:pt x="30" y="570"/>
                    <a:pt x="30" y="570"/>
                    <a:pt x="30" y="570"/>
                  </a:cubicBezTo>
                  <a:cubicBezTo>
                    <a:pt x="24" y="573"/>
                    <a:pt x="18" y="578"/>
                    <a:pt x="13" y="585"/>
                  </a:cubicBezTo>
                  <a:cubicBezTo>
                    <a:pt x="0" y="605"/>
                    <a:pt x="6" y="632"/>
                    <a:pt x="26" y="645"/>
                  </a:cubicBezTo>
                  <a:cubicBezTo>
                    <a:pt x="538" y="974"/>
                    <a:pt x="538" y="974"/>
                    <a:pt x="538" y="974"/>
                  </a:cubicBezTo>
                  <a:cubicBezTo>
                    <a:pt x="558" y="987"/>
                    <a:pt x="585" y="981"/>
                    <a:pt x="598" y="960"/>
                  </a:cubicBezTo>
                  <a:cubicBezTo>
                    <a:pt x="602" y="954"/>
                    <a:pt x="604" y="946"/>
                    <a:pt x="604" y="939"/>
                  </a:cubicBezTo>
                  <a:close/>
                </a:path>
              </a:pathLst>
            </a:custGeom>
            <a:solidFill>
              <a:srgbClr val="D8EF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7" name="ïṥļiḋê"/>
            <p:cNvSpPr/>
            <p:nvPr/>
          </p:nvSpPr>
          <p:spPr bwMode="auto">
            <a:xfrm>
              <a:off x="6317996" y="1973901"/>
              <a:ext cx="2337506" cy="3886387"/>
            </a:xfrm>
            <a:custGeom>
              <a:avLst/>
              <a:gdLst>
                <a:gd name="T0" fmla="*/ 301 w 566"/>
                <a:gd name="T1" fmla="*/ 868 h 916"/>
                <a:gd name="T2" fmla="*/ 369 w 566"/>
                <a:gd name="T3" fmla="*/ 325 h 916"/>
                <a:gd name="T4" fmla="*/ 495 w 566"/>
                <a:gd name="T5" fmla="*/ 128 h 916"/>
                <a:gd name="T6" fmla="*/ 499 w 566"/>
                <a:gd name="T7" fmla="*/ 131 h 916"/>
                <a:gd name="T8" fmla="*/ 527 w 566"/>
                <a:gd name="T9" fmla="*/ 134 h 916"/>
                <a:gd name="T10" fmla="*/ 562 w 566"/>
                <a:gd name="T11" fmla="*/ 81 h 916"/>
                <a:gd name="T12" fmla="*/ 547 w 566"/>
                <a:gd name="T13" fmla="*/ 56 h 916"/>
                <a:gd name="T14" fmla="*/ 460 w 566"/>
                <a:gd name="T15" fmla="*/ 0 h 916"/>
                <a:gd name="T16" fmla="*/ 417 w 566"/>
                <a:gd name="T17" fmla="*/ 67 h 916"/>
                <a:gd name="T18" fmla="*/ 395 w 566"/>
                <a:gd name="T19" fmla="*/ 54 h 916"/>
                <a:gd name="T20" fmla="*/ 264 w 566"/>
                <a:gd name="T21" fmla="*/ 259 h 916"/>
                <a:gd name="T22" fmla="*/ 92 w 566"/>
                <a:gd name="T23" fmla="*/ 590 h 916"/>
                <a:gd name="T24" fmla="*/ 0 w 566"/>
                <a:gd name="T25" fmla="*/ 752 h 916"/>
                <a:gd name="T26" fmla="*/ 235 w 566"/>
                <a:gd name="T27" fmla="*/ 903 h 916"/>
                <a:gd name="T28" fmla="*/ 295 w 566"/>
                <a:gd name="T29" fmla="*/ 889 h 916"/>
                <a:gd name="T30" fmla="*/ 301 w 566"/>
                <a:gd name="T31" fmla="*/ 868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6" h="916">
                  <a:moveTo>
                    <a:pt x="301" y="868"/>
                  </a:moveTo>
                  <a:cubicBezTo>
                    <a:pt x="369" y="325"/>
                    <a:pt x="369" y="325"/>
                    <a:pt x="369" y="325"/>
                  </a:cubicBezTo>
                  <a:cubicBezTo>
                    <a:pt x="495" y="128"/>
                    <a:pt x="495" y="128"/>
                    <a:pt x="495" y="128"/>
                  </a:cubicBezTo>
                  <a:cubicBezTo>
                    <a:pt x="499" y="131"/>
                    <a:pt x="499" y="131"/>
                    <a:pt x="499" y="131"/>
                  </a:cubicBezTo>
                  <a:cubicBezTo>
                    <a:pt x="511" y="138"/>
                    <a:pt x="524" y="140"/>
                    <a:pt x="527" y="134"/>
                  </a:cubicBezTo>
                  <a:cubicBezTo>
                    <a:pt x="562" y="81"/>
                    <a:pt x="562" y="81"/>
                    <a:pt x="562" y="81"/>
                  </a:cubicBezTo>
                  <a:cubicBezTo>
                    <a:pt x="566" y="75"/>
                    <a:pt x="559" y="64"/>
                    <a:pt x="547" y="56"/>
                  </a:cubicBezTo>
                  <a:cubicBezTo>
                    <a:pt x="460" y="0"/>
                    <a:pt x="460" y="0"/>
                    <a:pt x="460" y="0"/>
                  </a:cubicBezTo>
                  <a:cubicBezTo>
                    <a:pt x="417" y="67"/>
                    <a:pt x="417" y="67"/>
                    <a:pt x="417" y="67"/>
                  </a:cubicBezTo>
                  <a:cubicBezTo>
                    <a:pt x="395" y="54"/>
                    <a:pt x="395" y="54"/>
                    <a:pt x="395" y="54"/>
                  </a:cubicBezTo>
                  <a:cubicBezTo>
                    <a:pt x="264" y="259"/>
                    <a:pt x="264" y="259"/>
                    <a:pt x="264" y="259"/>
                  </a:cubicBezTo>
                  <a:cubicBezTo>
                    <a:pt x="92" y="590"/>
                    <a:pt x="92" y="590"/>
                    <a:pt x="92" y="590"/>
                  </a:cubicBezTo>
                  <a:cubicBezTo>
                    <a:pt x="0" y="752"/>
                    <a:pt x="0" y="752"/>
                    <a:pt x="0" y="752"/>
                  </a:cubicBezTo>
                  <a:cubicBezTo>
                    <a:pt x="235" y="903"/>
                    <a:pt x="235" y="903"/>
                    <a:pt x="235" y="903"/>
                  </a:cubicBezTo>
                  <a:cubicBezTo>
                    <a:pt x="255" y="916"/>
                    <a:pt x="282" y="910"/>
                    <a:pt x="295" y="889"/>
                  </a:cubicBezTo>
                  <a:cubicBezTo>
                    <a:pt x="299" y="883"/>
                    <a:pt x="301" y="875"/>
                    <a:pt x="301" y="868"/>
                  </a:cubicBezTo>
                  <a:close/>
                </a:path>
              </a:pathLst>
            </a:custGeom>
            <a:solidFill>
              <a:srgbClr val="85AC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8" name="iśļiḓé"/>
            <p:cNvSpPr/>
            <p:nvPr/>
          </p:nvSpPr>
          <p:spPr bwMode="auto">
            <a:xfrm>
              <a:off x="6966432" y="2076034"/>
              <a:ext cx="1689070" cy="3784254"/>
            </a:xfrm>
            <a:custGeom>
              <a:avLst/>
              <a:gdLst>
                <a:gd name="T0" fmla="*/ 144 w 409"/>
                <a:gd name="T1" fmla="*/ 844 h 892"/>
                <a:gd name="T2" fmla="*/ 212 w 409"/>
                <a:gd name="T3" fmla="*/ 301 h 892"/>
                <a:gd name="T4" fmla="*/ 338 w 409"/>
                <a:gd name="T5" fmla="*/ 104 h 892"/>
                <a:gd name="T6" fmla="*/ 342 w 409"/>
                <a:gd name="T7" fmla="*/ 107 h 892"/>
                <a:gd name="T8" fmla="*/ 370 w 409"/>
                <a:gd name="T9" fmla="*/ 110 h 892"/>
                <a:gd name="T10" fmla="*/ 405 w 409"/>
                <a:gd name="T11" fmla="*/ 57 h 892"/>
                <a:gd name="T12" fmla="*/ 390 w 409"/>
                <a:gd name="T13" fmla="*/ 32 h 892"/>
                <a:gd name="T14" fmla="*/ 339 w 409"/>
                <a:gd name="T15" fmla="*/ 0 h 892"/>
                <a:gd name="T16" fmla="*/ 293 w 409"/>
                <a:gd name="T17" fmla="*/ 73 h 892"/>
                <a:gd name="T18" fmla="*/ 272 w 409"/>
                <a:gd name="T19" fmla="*/ 59 h 892"/>
                <a:gd name="T20" fmla="*/ 144 w 409"/>
                <a:gd name="T21" fmla="*/ 258 h 892"/>
                <a:gd name="T22" fmla="*/ 91 w 409"/>
                <a:gd name="T23" fmla="*/ 484 h 892"/>
                <a:gd name="T24" fmla="*/ 0 w 409"/>
                <a:gd name="T25" fmla="*/ 829 h 892"/>
                <a:gd name="T26" fmla="*/ 78 w 409"/>
                <a:gd name="T27" fmla="*/ 879 h 892"/>
                <a:gd name="T28" fmla="*/ 138 w 409"/>
                <a:gd name="T29" fmla="*/ 865 h 892"/>
                <a:gd name="T30" fmla="*/ 144 w 409"/>
                <a:gd name="T31" fmla="*/ 84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9" h="892">
                  <a:moveTo>
                    <a:pt x="144" y="844"/>
                  </a:moveTo>
                  <a:cubicBezTo>
                    <a:pt x="212" y="301"/>
                    <a:pt x="212" y="301"/>
                    <a:pt x="212" y="301"/>
                  </a:cubicBezTo>
                  <a:cubicBezTo>
                    <a:pt x="338" y="104"/>
                    <a:pt x="338" y="104"/>
                    <a:pt x="338" y="104"/>
                  </a:cubicBezTo>
                  <a:cubicBezTo>
                    <a:pt x="342" y="107"/>
                    <a:pt x="342" y="107"/>
                    <a:pt x="342" y="107"/>
                  </a:cubicBezTo>
                  <a:cubicBezTo>
                    <a:pt x="354" y="114"/>
                    <a:pt x="367" y="116"/>
                    <a:pt x="370" y="110"/>
                  </a:cubicBezTo>
                  <a:cubicBezTo>
                    <a:pt x="405" y="57"/>
                    <a:pt x="405" y="57"/>
                    <a:pt x="405" y="57"/>
                  </a:cubicBezTo>
                  <a:cubicBezTo>
                    <a:pt x="409" y="51"/>
                    <a:pt x="402" y="40"/>
                    <a:pt x="390" y="32"/>
                  </a:cubicBezTo>
                  <a:cubicBezTo>
                    <a:pt x="339" y="0"/>
                    <a:pt x="339" y="0"/>
                    <a:pt x="339" y="0"/>
                  </a:cubicBezTo>
                  <a:cubicBezTo>
                    <a:pt x="293" y="73"/>
                    <a:pt x="293" y="73"/>
                    <a:pt x="293" y="73"/>
                  </a:cubicBezTo>
                  <a:cubicBezTo>
                    <a:pt x="272" y="59"/>
                    <a:pt x="272" y="59"/>
                    <a:pt x="272" y="59"/>
                  </a:cubicBezTo>
                  <a:cubicBezTo>
                    <a:pt x="144" y="258"/>
                    <a:pt x="144" y="258"/>
                    <a:pt x="144" y="258"/>
                  </a:cubicBezTo>
                  <a:cubicBezTo>
                    <a:pt x="91" y="484"/>
                    <a:pt x="91" y="484"/>
                    <a:pt x="91" y="484"/>
                  </a:cubicBezTo>
                  <a:cubicBezTo>
                    <a:pt x="0" y="829"/>
                    <a:pt x="0" y="829"/>
                    <a:pt x="0" y="829"/>
                  </a:cubicBezTo>
                  <a:cubicBezTo>
                    <a:pt x="78" y="879"/>
                    <a:pt x="78" y="879"/>
                    <a:pt x="78" y="879"/>
                  </a:cubicBezTo>
                  <a:cubicBezTo>
                    <a:pt x="98" y="892"/>
                    <a:pt x="125" y="886"/>
                    <a:pt x="138" y="865"/>
                  </a:cubicBezTo>
                  <a:cubicBezTo>
                    <a:pt x="142" y="859"/>
                    <a:pt x="144" y="851"/>
                    <a:pt x="144" y="844"/>
                  </a:cubicBezTo>
                  <a:close/>
                </a:path>
              </a:pathLst>
            </a:custGeom>
            <a:solidFill>
              <a:srgbClr val="AFD3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9" name="íṡļïḍe"/>
            <p:cNvSpPr/>
            <p:nvPr/>
          </p:nvSpPr>
          <p:spPr bwMode="auto">
            <a:xfrm>
              <a:off x="5204151" y="3586510"/>
              <a:ext cx="2440348" cy="2155520"/>
            </a:xfrm>
            <a:custGeom>
              <a:avLst/>
              <a:gdLst>
                <a:gd name="T0" fmla="*/ 591 w 591"/>
                <a:gd name="T1" fmla="*/ 95 h 508"/>
                <a:gd name="T2" fmla="*/ 229 w 591"/>
                <a:gd name="T3" fmla="*/ 0 h 508"/>
                <a:gd name="T4" fmla="*/ 28 w 591"/>
                <a:gd name="T5" fmla="*/ 124 h 508"/>
                <a:gd name="T6" fmla="*/ 12 w 591"/>
                <a:gd name="T7" fmla="*/ 138 h 508"/>
                <a:gd name="T8" fmla="*/ 24 w 591"/>
                <a:gd name="T9" fmla="*/ 194 h 508"/>
                <a:gd name="T10" fmla="*/ 494 w 591"/>
                <a:gd name="T11" fmla="*/ 496 h 508"/>
                <a:gd name="T12" fmla="*/ 550 w 591"/>
                <a:gd name="T13" fmla="*/ 484 h 508"/>
                <a:gd name="T14" fmla="*/ 556 w 591"/>
                <a:gd name="T15" fmla="*/ 464 h 508"/>
                <a:gd name="T16" fmla="*/ 591 w 591"/>
                <a:gd name="T17" fmla="*/ 95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1" h="508">
                  <a:moveTo>
                    <a:pt x="591" y="95"/>
                  </a:moveTo>
                  <a:cubicBezTo>
                    <a:pt x="229" y="0"/>
                    <a:pt x="229" y="0"/>
                    <a:pt x="229" y="0"/>
                  </a:cubicBezTo>
                  <a:cubicBezTo>
                    <a:pt x="28" y="124"/>
                    <a:pt x="28" y="124"/>
                    <a:pt x="28" y="124"/>
                  </a:cubicBezTo>
                  <a:cubicBezTo>
                    <a:pt x="21" y="128"/>
                    <a:pt x="16" y="132"/>
                    <a:pt x="12" y="138"/>
                  </a:cubicBezTo>
                  <a:cubicBezTo>
                    <a:pt x="0" y="157"/>
                    <a:pt x="5" y="182"/>
                    <a:pt x="24" y="194"/>
                  </a:cubicBezTo>
                  <a:cubicBezTo>
                    <a:pt x="494" y="496"/>
                    <a:pt x="494" y="496"/>
                    <a:pt x="494" y="496"/>
                  </a:cubicBezTo>
                  <a:cubicBezTo>
                    <a:pt x="513" y="508"/>
                    <a:pt x="538" y="502"/>
                    <a:pt x="550" y="484"/>
                  </a:cubicBezTo>
                  <a:cubicBezTo>
                    <a:pt x="554" y="478"/>
                    <a:pt x="556" y="471"/>
                    <a:pt x="556" y="464"/>
                  </a:cubicBezTo>
                  <a:lnTo>
                    <a:pt x="591" y="95"/>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0" name="íSḷïḓè"/>
            <p:cNvSpPr/>
            <p:nvPr/>
          </p:nvSpPr>
          <p:spPr bwMode="auto">
            <a:xfrm>
              <a:off x="6525425" y="4240512"/>
              <a:ext cx="1094671" cy="1501518"/>
            </a:xfrm>
            <a:custGeom>
              <a:avLst/>
              <a:gdLst>
                <a:gd name="T0" fmla="*/ 236 w 265"/>
                <a:gd name="T1" fmla="*/ 310 h 354"/>
                <a:gd name="T2" fmla="*/ 265 w 265"/>
                <a:gd name="T3" fmla="*/ 75 h 354"/>
                <a:gd name="T4" fmla="*/ 148 w 265"/>
                <a:gd name="T5" fmla="*/ 0 h 354"/>
                <a:gd name="T6" fmla="*/ 0 w 265"/>
                <a:gd name="T7" fmla="*/ 230 h 354"/>
                <a:gd name="T8" fmla="*/ 174 w 265"/>
                <a:gd name="T9" fmla="*/ 342 h 354"/>
                <a:gd name="T10" fmla="*/ 230 w 265"/>
                <a:gd name="T11" fmla="*/ 330 h 354"/>
                <a:gd name="T12" fmla="*/ 236 w 265"/>
                <a:gd name="T13" fmla="*/ 310 h 354"/>
              </a:gdLst>
              <a:ahLst/>
              <a:cxnLst>
                <a:cxn ang="0">
                  <a:pos x="T0" y="T1"/>
                </a:cxn>
                <a:cxn ang="0">
                  <a:pos x="T2" y="T3"/>
                </a:cxn>
                <a:cxn ang="0">
                  <a:pos x="T4" y="T5"/>
                </a:cxn>
                <a:cxn ang="0">
                  <a:pos x="T6" y="T7"/>
                </a:cxn>
                <a:cxn ang="0">
                  <a:pos x="T8" y="T9"/>
                </a:cxn>
                <a:cxn ang="0">
                  <a:pos x="T10" y="T11"/>
                </a:cxn>
                <a:cxn ang="0">
                  <a:pos x="T12" y="T13"/>
                </a:cxn>
              </a:cxnLst>
              <a:rect l="0" t="0" r="r" b="b"/>
              <a:pathLst>
                <a:path w="265" h="354">
                  <a:moveTo>
                    <a:pt x="236" y="310"/>
                  </a:moveTo>
                  <a:cubicBezTo>
                    <a:pt x="265" y="75"/>
                    <a:pt x="265" y="75"/>
                    <a:pt x="265" y="75"/>
                  </a:cubicBezTo>
                  <a:cubicBezTo>
                    <a:pt x="148" y="0"/>
                    <a:pt x="148" y="0"/>
                    <a:pt x="148" y="0"/>
                  </a:cubicBezTo>
                  <a:cubicBezTo>
                    <a:pt x="0" y="230"/>
                    <a:pt x="0" y="230"/>
                    <a:pt x="0" y="230"/>
                  </a:cubicBezTo>
                  <a:cubicBezTo>
                    <a:pt x="174" y="342"/>
                    <a:pt x="174" y="342"/>
                    <a:pt x="174" y="342"/>
                  </a:cubicBezTo>
                  <a:cubicBezTo>
                    <a:pt x="193" y="354"/>
                    <a:pt x="218" y="348"/>
                    <a:pt x="230" y="330"/>
                  </a:cubicBezTo>
                  <a:cubicBezTo>
                    <a:pt x="234" y="324"/>
                    <a:pt x="236" y="317"/>
                    <a:pt x="236" y="310"/>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1" name="iṧ1iḓê"/>
            <p:cNvSpPr/>
            <p:nvPr/>
          </p:nvSpPr>
          <p:spPr bwMode="auto">
            <a:xfrm>
              <a:off x="7247071" y="2061699"/>
              <a:ext cx="624032" cy="908437"/>
            </a:xfrm>
            <a:custGeom>
              <a:avLst/>
              <a:gdLst>
                <a:gd name="T0" fmla="*/ 57 w 358"/>
                <a:gd name="T1" fmla="*/ 507 h 507"/>
                <a:gd name="T2" fmla="*/ 0 w 358"/>
                <a:gd name="T3" fmla="*/ 469 h 507"/>
                <a:gd name="T4" fmla="*/ 301 w 358"/>
                <a:gd name="T5" fmla="*/ 0 h 507"/>
                <a:gd name="T6" fmla="*/ 358 w 358"/>
                <a:gd name="T7" fmla="*/ 38 h 507"/>
                <a:gd name="T8" fmla="*/ 57 w 358"/>
                <a:gd name="T9" fmla="*/ 507 h 507"/>
              </a:gdLst>
              <a:ahLst/>
              <a:cxnLst>
                <a:cxn ang="0">
                  <a:pos x="T0" y="T1"/>
                </a:cxn>
                <a:cxn ang="0">
                  <a:pos x="T2" y="T3"/>
                </a:cxn>
                <a:cxn ang="0">
                  <a:pos x="T4" y="T5"/>
                </a:cxn>
                <a:cxn ang="0">
                  <a:pos x="T6" y="T7"/>
                </a:cxn>
                <a:cxn ang="0">
                  <a:pos x="T8" y="T9"/>
                </a:cxn>
              </a:cxnLst>
              <a:rect l="0" t="0" r="r" b="b"/>
              <a:pathLst>
                <a:path w="358" h="507">
                  <a:moveTo>
                    <a:pt x="57" y="507"/>
                  </a:moveTo>
                  <a:lnTo>
                    <a:pt x="0" y="469"/>
                  </a:lnTo>
                  <a:lnTo>
                    <a:pt x="301" y="0"/>
                  </a:lnTo>
                  <a:lnTo>
                    <a:pt x="358" y="38"/>
                  </a:lnTo>
                  <a:lnTo>
                    <a:pt x="57" y="50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 name="iṥ1iďê"/>
            <p:cNvSpPr/>
            <p:nvPr/>
          </p:nvSpPr>
          <p:spPr bwMode="auto">
            <a:xfrm>
              <a:off x="7644499" y="1993612"/>
              <a:ext cx="624032" cy="433612"/>
            </a:xfrm>
            <a:custGeom>
              <a:avLst/>
              <a:gdLst>
                <a:gd name="T0" fmla="*/ 343 w 358"/>
                <a:gd name="T1" fmla="*/ 242 h 242"/>
                <a:gd name="T2" fmla="*/ 0 w 358"/>
                <a:gd name="T3" fmla="*/ 22 h 242"/>
                <a:gd name="T4" fmla="*/ 12 w 358"/>
                <a:gd name="T5" fmla="*/ 0 h 242"/>
                <a:gd name="T6" fmla="*/ 358 w 358"/>
                <a:gd name="T7" fmla="*/ 221 h 242"/>
                <a:gd name="T8" fmla="*/ 343 w 358"/>
                <a:gd name="T9" fmla="*/ 242 h 242"/>
              </a:gdLst>
              <a:ahLst/>
              <a:cxnLst>
                <a:cxn ang="0">
                  <a:pos x="T0" y="T1"/>
                </a:cxn>
                <a:cxn ang="0">
                  <a:pos x="T2" y="T3"/>
                </a:cxn>
                <a:cxn ang="0">
                  <a:pos x="T4" y="T5"/>
                </a:cxn>
                <a:cxn ang="0">
                  <a:pos x="T6" y="T7"/>
                </a:cxn>
                <a:cxn ang="0">
                  <a:pos x="T8" y="T9"/>
                </a:cxn>
              </a:cxnLst>
              <a:rect l="0" t="0" r="r" b="b"/>
              <a:pathLst>
                <a:path w="358" h="242">
                  <a:moveTo>
                    <a:pt x="343" y="242"/>
                  </a:moveTo>
                  <a:lnTo>
                    <a:pt x="0" y="22"/>
                  </a:lnTo>
                  <a:lnTo>
                    <a:pt x="12" y="0"/>
                  </a:lnTo>
                  <a:lnTo>
                    <a:pt x="358" y="221"/>
                  </a:lnTo>
                  <a:lnTo>
                    <a:pt x="343" y="2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 name="ïṣľïḑè"/>
            <p:cNvSpPr/>
            <p:nvPr/>
          </p:nvSpPr>
          <p:spPr bwMode="auto">
            <a:xfrm>
              <a:off x="6115796" y="3056141"/>
              <a:ext cx="1136505" cy="1048196"/>
            </a:xfrm>
            <a:custGeom>
              <a:avLst/>
              <a:gdLst>
                <a:gd name="T0" fmla="*/ 595 w 652"/>
                <a:gd name="T1" fmla="*/ 0 h 585"/>
                <a:gd name="T2" fmla="*/ 0 w 652"/>
                <a:gd name="T3" fmla="*/ 443 h 585"/>
                <a:gd name="T4" fmla="*/ 218 w 652"/>
                <a:gd name="T5" fmla="*/ 585 h 585"/>
                <a:gd name="T6" fmla="*/ 652 w 652"/>
                <a:gd name="T7" fmla="*/ 35 h 585"/>
                <a:gd name="T8" fmla="*/ 595 w 652"/>
                <a:gd name="T9" fmla="*/ 0 h 585"/>
              </a:gdLst>
              <a:ahLst/>
              <a:cxnLst>
                <a:cxn ang="0">
                  <a:pos x="T0" y="T1"/>
                </a:cxn>
                <a:cxn ang="0">
                  <a:pos x="T2" y="T3"/>
                </a:cxn>
                <a:cxn ang="0">
                  <a:pos x="T4" y="T5"/>
                </a:cxn>
                <a:cxn ang="0">
                  <a:pos x="T6" y="T7"/>
                </a:cxn>
                <a:cxn ang="0">
                  <a:pos x="T8" y="T9"/>
                </a:cxn>
              </a:cxnLst>
              <a:rect l="0" t="0" r="r" b="b"/>
              <a:pathLst>
                <a:path w="652" h="585">
                  <a:moveTo>
                    <a:pt x="595" y="0"/>
                  </a:moveTo>
                  <a:lnTo>
                    <a:pt x="0" y="443"/>
                  </a:lnTo>
                  <a:lnTo>
                    <a:pt x="218" y="585"/>
                  </a:lnTo>
                  <a:lnTo>
                    <a:pt x="652" y="35"/>
                  </a:lnTo>
                  <a:lnTo>
                    <a:pt x="595" y="0"/>
                  </a:lnTo>
                  <a:close/>
                </a:path>
              </a:pathLst>
            </a:custGeom>
            <a:solidFill>
              <a:srgbClr val="FFFFFF">
                <a:alpha val="61961"/>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4" name="i$1îḑé"/>
            <p:cNvSpPr/>
            <p:nvPr/>
          </p:nvSpPr>
          <p:spPr bwMode="auto">
            <a:xfrm>
              <a:off x="6351115" y="3837360"/>
              <a:ext cx="1082469" cy="1680696"/>
            </a:xfrm>
            <a:custGeom>
              <a:avLst/>
              <a:gdLst>
                <a:gd name="T0" fmla="*/ 384 w 621"/>
                <a:gd name="T1" fmla="*/ 0 h 938"/>
                <a:gd name="T2" fmla="*/ 0 w 621"/>
                <a:gd name="T3" fmla="*/ 705 h 938"/>
                <a:gd name="T4" fmla="*/ 363 w 621"/>
                <a:gd name="T5" fmla="*/ 938 h 938"/>
                <a:gd name="T6" fmla="*/ 621 w 621"/>
                <a:gd name="T7" fmla="*/ 66 h 938"/>
                <a:gd name="T8" fmla="*/ 384 w 621"/>
                <a:gd name="T9" fmla="*/ 0 h 938"/>
              </a:gdLst>
              <a:ahLst/>
              <a:cxnLst>
                <a:cxn ang="0">
                  <a:pos x="T0" y="T1"/>
                </a:cxn>
                <a:cxn ang="0">
                  <a:pos x="T2" y="T3"/>
                </a:cxn>
                <a:cxn ang="0">
                  <a:pos x="T4" y="T5"/>
                </a:cxn>
                <a:cxn ang="0">
                  <a:pos x="T6" y="T7"/>
                </a:cxn>
                <a:cxn ang="0">
                  <a:pos x="T8" y="T9"/>
                </a:cxn>
              </a:cxnLst>
              <a:rect l="0" t="0" r="r" b="b"/>
              <a:pathLst>
                <a:path w="621" h="938">
                  <a:moveTo>
                    <a:pt x="384" y="0"/>
                  </a:moveTo>
                  <a:lnTo>
                    <a:pt x="0" y="705"/>
                  </a:lnTo>
                  <a:lnTo>
                    <a:pt x="363" y="938"/>
                  </a:lnTo>
                  <a:lnTo>
                    <a:pt x="621" y="66"/>
                  </a:lnTo>
                  <a:lnTo>
                    <a:pt x="384" y="0"/>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5" name="isḷiḑê"/>
            <p:cNvSpPr/>
            <p:nvPr/>
          </p:nvSpPr>
          <p:spPr bwMode="auto">
            <a:xfrm>
              <a:off x="6277904" y="4821052"/>
              <a:ext cx="449721" cy="335065"/>
            </a:xfrm>
            <a:custGeom>
              <a:avLst/>
              <a:gdLst>
                <a:gd name="T0" fmla="*/ 237 w 258"/>
                <a:gd name="T1" fmla="*/ 187 h 187"/>
                <a:gd name="T2" fmla="*/ 0 w 258"/>
                <a:gd name="T3" fmla="*/ 36 h 187"/>
                <a:gd name="T4" fmla="*/ 21 w 258"/>
                <a:gd name="T5" fmla="*/ 0 h 187"/>
                <a:gd name="T6" fmla="*/ 258 w 258"/>
                <a:gd name="T7" fmla="*/ 152 h 187"/>
                <a:gd name="T8" fmla="*/ 237 w 258"/>
                <a:gd name="T9" fmla="*/ 187 h 187"/>
              </a:gdLst>
              <a:ahLst/>
              <a:cxnLst>
                <a:cxn ang="0">
                  <a:pos x="T0" y="T1"/>
                </a:cxn>
                <a:cxn ang="0">
                  <a:pos x="T2" y="T3"/>
                </a:cxn>
                <a:cxn ang="0">
                  <a:pos x="T4" y="T5"/>
                </a:cxn>
                <a:cxn ang="0">
                  <a:pos x="T6" y="T7"/>
                </a:cxn>
                <a:cxn ang="0">
                  <a:pos x="T8" y="T9"/>
                </a:cxn>
              </a:cxnLst>
              <a:rect l="0" t="0" r="r" b="b"/>
              <a:pathLst>
                <a:path w="258" h="187">
                  <a:moveTo>
                    <a:pt x="237" y="187"/>
                  </a:moveTo>
                  <a:lnTo>
                    <a:pt x="0" y="36"/>
                  </a:lnTo>
                  <a:lnTo>
                    <a:pt x="21" y="0"/>
                  </a:lnTo>
                  <a:lnTo>
                    <a:pt x="258" y="152"/>
                  </a:lnTo>
                  <a:lnTo>
                    <a:pt x="237" y="187"/>
                  </a:lnTo>
                  <a:close/>
                </a:path>
              </a:pathLst>
            </a:custGeom>
            <a:solidFill>
              <a:srgbClr val="EEF5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6" name="îşḷiḋè"/>
            <p:cNvSpPr/>
            <p:nvPr/>
          </p:nvSpPr>
          <p:spPr bwMode="auto">
            <a:xfrm>
              <a:off x="6359831" y="4684876"/>
              <a:ext cx="331190" cy="250850"/>
            </a:xfrm>
            <a:custGeom>
              <a:avLst/>
              <a:gdLst>
                <a:gd name="T0" fmla="*/ 166 w 190"/>
                <a:gd name="T1" fmla="*/ 140 h 140"/>
                <a:gd name="T2" fmla="*/ 0 w 190"/>
                <a:gd name="T3" fmla="*/ 33 h 140"/>
                <a:gd name="T4" fmla="*/ 21 w 190"/>
                <a:gd name="T5" fmla="*/ 0 h 140"/>
                <a:gd name="T6" fmla="*/ 190 w 190"/>
                <a:gd name="T7" fmla="*/ 107 h 140"/>
                <a:gd name="T8" fmla="*/ 166 w 190"/>
                <a:gd name="T9" fmla="*/ 140 h 140"/>
              </a:gdLst>
              <a:ahLst/>
              <a:cxnLst>
                <a:cxn ang="0">
                  <a:pos x="T0" y="T1"/>
                </a:cxn>
                <a:cxn ang="0">
                  <a:pos x="T2" y="T3"/>
                </a:cxn>
                <a:cxn ang="0">
                  <a:pos x="T4" y="T5"/>
                </a:cxn>
                <a:cxn ang="0">
                  <a:pos x="T6" y="T7"/>
                </a:cxn>
                <a:cxn ang="0">
                  <a:pos x="T8" y="T9"/>
                </a:cxn>
              </a:cxnLst>
              <a:rect l="0" t="0" r="r" b="b"/>
              <a:pathLst>
                <a:path w="190" h="140">
                  <a:moveTo>
                    <a:pt x="166" y="140"/>
                  </a:moveTo>
                  <a:lnTo>
                    <a:pt x="0" y="33"/>
                  </a:lnTo>
                  <a:lnTo>
                    <a:pt x="21" y="0"/>
                  </a:lnTo>
                  <a:lnTo>
                    <a:pt x="190" y="107"/>
                  </a:lnTo>
                  <a:lnTo>
                    <a:pt x="166" y="140"/>
                  </a:lnTo>
                  <a:close/>
                </a:path>
              </a:pathLst>
            </a:custGeom>
            <a:solidFill>
              <a:srgbClr val="EEF5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7" name="ïSļïde"/>
            <p:cNvSpPr/>
            <p:nvPr/>
          </p:nvSpPr>
          <p:spPr bwMode="auto">
            <a:xfrm>
              <a:off x="6446986" y="4550491"/>
              <a:ext cx="325961" cy="249059"/>
            </a:xfrm>
            <a:custGeom>
              <a:avLst/>
              <a:gdLst>
                <a:gd name="T0" fmla="*/ 166 w 187"/>
                <a:gd name="T1" fmla="*/ 139 h 139"/>
                <a:gd name="T2" fmla="*/ 0 w 187"/>
                <a:gd name="T3" fmla="*/ 33 h 139"/>
                <a:gd name="T4" fmla="*/ 21 w 187"/>
                <a:gd name="T5" fmla="*/ 0 h 139"/>
                <a:gd name="T6" fmla="*/ 187 w 187"/>
                <a:gd name="T7" fmla="*/ 106 h 139"/>
                <a:gd name="T8" fmla="*/ 166 w 187"/>
                <a:gd name="T9" fmla="*/ 139 h 139"/>
              </a:gdLst>
              <a:ahLst/>
              <a:cxnLst>
                <a:cxn ang="0">
                  <a:pos x="T0" y="T1"/>
                </a:cxn>
                <a:cxn ang="0">
                  <a:pos x="T2" y="T3"/>
                </a:cxn>
                <a:cxn ang="0">
                  <a:pos x="T4" y="T5"/>
                </a:cxn>
                <a:cxn ang="0">
                  <a:pos x="T6" y="T7"/>
                </a:cxn>
                <a:cxn ang="0">
                  <a:pos x="T8" y="T9"/>
                </a:cxn>
              </a:cxnLst>
              <a:rect l="0" t="0" r="r" b="b"/>
              <a:pathLst>
                <a:path w="187" h="139">
                  <a:moveTo>
                    <a:pt x="166" y="139"/>
                  </a:moveTo>
                  <a:lnTo>
                    <a:pt x="0" y="33"/>
                  </a:lnTo>
                  <a:lnTo>
                    <a:pt x="21" y="0"/>
                  </a:lnTo>
                  <a:lnTo>
                    <a:pt x="187" y="106"/>
                  </a:lnTo>
                  <a:lnTo>
                    <a:pt x="166" y="139"/>
                  </a:lnTo>
                  <a:close/>
                </a:path>
              </a:pathLst>
            </a:custGeom>
            <a:solidFill>
              <a:srgbClr val="EEF5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8" name="îṡļîdê"/>
            <p:cNvSpPr/>
            <p:nvPr/>
          </p:nvSpPr>
          <p:spPr bwMode="auto">
            <a:xfrm>
              <a:off x="6534141" y="4414315"/>
              <a:ext cx="325961" cy="249059"/>
            </a:xfrm>
            <a:custGeom>
              <a:avLst/>
              <a:gdLst>
                <a:gd name="T0" fmla="*/ 165 w 187"/>
                <a:gd name="T1" fmla="*/ 139 h 139"/>
                <a:gd name="T2" fmla="*/ 0 w 187"/>
                <a:gd name="T3" fmla="*/ 33 h 139"/>
                <a:gd name="T4" fmla="*/ 21 w 187"/>
                <a:gd name="T5" fmla="*/ 0 h 139"/>
                <a:gd name="T6" fmla="*/ 187 w 187"/>
                <a:gd name="T7" fmla="*/ 106 h 139"/>
                <a:gd name="T8" fmla="*/ 165 w 187"/>
                <a:gd name="T9" fmla="*/ 139 h 139"/>
              </a:gdLst>
              <a:ahLst/>
              <a:cxnLst>
                <a:cxn ang="0">
                  <a:pos x="T0" y="T1"/>
                </a:cxn>
                <a:cxn ang="0">
                  <a:pos x="T2" y="T3"/>
                </a:cxn>
                <a:cxn ang="0">
                  <a:pos x="T4" y="T5"/>
                </a:cxn>
                <a:cxn ang="0">
                  <a:pos x="T6" y="T7"/>
                </a:cxn>
                <a:cxn ang="0">
                  <a:pos x="T8" y="T9"/>
                </a:cxn>
              </a:cxnLst>
              <a:rect l="0" t="0" r="r" b="b"/>
              <a:pathLst>
                <a:path w="187" h="139">
                  <a:moveTo>
                    <a:pt x="165" y="139"/>
                  </a:moveTo>
                  <a:lnTo>
                    <a:pt x="0" y="33"/>
                  </a:lnTo>
                  <a:lnTo>
                    <a:pt x="21" y="0"/>
                  </a:lnTo>
                  <a:lnTo>
                    <a:pt x="187" y="106"/>
                  </a:lnTo>
                  <a:lnTo>
                    <a:pt x="165" y="139"/>
                  </a:lnTo>
                  <a:close/>
                </a:path>
              </a:pathLst>
            </a:custGeom>
            <a:solidFill>
              <a:srgbClr val="EEF5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9" name="ïṣľíďé"/>
            <p:cNvSpPr/>
            <p:nvPr/>
          </p:nvSpPr>
          <p:spPr bwMode="auto">
            <a:xfrm>
              <a:off x="6616067" y="4278139"/>
              <a:ext cx="449721" cy="331481"/>
            </a:xfrm>
            <a:custGeom>
              <a:avLst/>
              <a:gdLst>
                <a:gd name="T0" fmla="*/ 237 w 258"/>
                <a:gd name="T1" fmla="*/ 185 h 185"/>
                <a:gd name="T2" fmla="*/ 0 w 258"/>
                <a:gd name="T3" fmla="*/ 33 h 185"/>
                <a:gd name="T4" fmla="*/ 21 w 258"/>
                <a:gd name="T5" fmla="*/ 0 h 185"/>
                <a:gd name="T6" fmla="*/ 258 w 258"/>
                <a:gd name="T7" fmla="*/ 152 h 185"/>
                <a:gd name="T8" fmla="*/ 237 w 258"/>
                <a:gd name="T9" fmla="*/ 185 h 185"/>
              </a:gdLst>
              <a:ahLst/>
              <a:cxnLst>
                <a:cxn ang="0">
                  <a:pos x="T0" y="T1"/>
                </a:cxn>
                <a:cxn ang="0">
                  <a:pos x="T2" y="T3"/>
                </a:cxn>
                <a:cxn ang="0">
                  <a:pos x="T4" y="T5"/>
                </a:cxn>
                <a:cxn ang="0">
                  <a:pos x="T6" y="T7"/>
                </a:cxn>
                <a:cxn ang="0">
                  <a:pos x="T8" y="T9"/>
                </a:cxn>
              </a:cxnLst>
              <a:rect l="0" t="0" r="r" b="b"/>
              <a:pathLst>
                <a:path w="258" h="185">
                  <a:moveTo>
                    <a:pt x="237" y="185"/>
                  </a:moveTo>
                  <a:lnTo>
                    <a:pt x="0" y="33"/>
                  </a:lnTo>
                  <a:lnTo>
                    <a:pt x="21" y="0"/>
                  </a:lnTo>
                  <a:lnTo>
                    <a:pt x="258" y="152"/>
                  </a:lnTo>
                  <a:lnTo>
                    <a:pt x="237" y="185"/>
                  </a:lnTo>
                  <a:close/>
                </a:path>
              </a:pathLst>
            </a:custGeom>
            <a:solidFill>
              <a:srgbClr val="EEF5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0" name="íṡ1îdé"/>
            <p:cNvSpPr/>
            <p:nvPr/>
          </p:nvSpPr>
          <p:spPr bwMode="auto">
            <a:xfrm>
              <a:off x="6616067" y="4278139"/>
              <a:ext cx="449721" cy="331481"/>
            </a:xfrm>
            <a:custGeom>
              <a:avLst/>
              <a:gdLst>
                <a:gd name="T0" fmla="*/ 237 w 258"/>
                <a:gd name="T1" fmla="*/ 185 h 185"/>
                <a:gd name="T2" fmla="*/ 0 w 258"/>
                <a:gd name="T3" fmla="*/ 33 h 185"/>
                <a:gd name="T4" fmla="*/ 21 w 258"/>
                <a:gd name="T5" fmla="*/ 0 h 185"/>
                <a:gd name="T6" fmla="*/ 258 w 258"/>
                <a:gd name="T7" fmla="*/ 152 h 185"/>
                <a:gd name="T8" fmla="*/ 237 w 258"/>
                <a:gd name="T9" fmla="*/ 185 h 185"/>
              </a:gdLst>
              <a:ahLst/>
              <a:cxnLst>
                <a:cxn ang="0">
                  <a:pos x="T0" y="T1"/>
                </a:cxn>
                <a:cxn ang="0">
                  <a:pos x="T2" y="T3"/>
                </a:cxn>
                <a:cxn ang="0">
                  <a:pos x="T4" y="T5"/>
                </a:cxn>
                <a:cxn ang="0">
                  <a:pos x="T6" y="T7"/>
                </a:cxn>
                <a:cxn ang="0">
                  <a:pos x="T8" y="T9"/>
                </a:cxn>
              </a:cxnLst>
              <a:rect l="0" t="0" r="r" b="b"/>
              <a:pathLst>
                <a:path w="258" h="185">
                  <a:moveTo>
                    <a:pt x="237" y="185"/>
                  </a:moveTo>
                  <a:lnTo>
                    <a:pt x="0" y="33"/>
                  </a:lnTo>
                  <a:lnTo>
                    <a:pt x="21" y="0"/>
                  </a:lnTo>
                  <a:lnTo>
                    <a:pt x="258" y="152"/>
                  </a:lnTo>
                  <a:lnTo>
                    <a:pt x="237" y="185"/>
                  </a:lnTo>
                  <a:close/>
                </a:path>
              </a:pathLst>
            </a:custGeom>
            <a:solidFill>
              <a:srgbClr val="EEF5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1" name="ïšḻiḍê"/>
            <p:cNvSpPr/>
            <p:nvPr/>
          </p:nvSpPr>
          <p:spPr bwMode="auto">
            <a:xfrm>
              <a:off x="6703222" y="4141964"/>
              <a:ext cx="325961" cy="250850"/>
            </a:xfrm>
            <a:custGeom>
              <a:avLst/>
              <a:gdLst>
                <a:gd name="T0" fmla="*/ 166 w 187"/>
                <a:gd name="T1" fmla="*/ 140 h 140"/>
                <a:gd name="T2" fmla="*/ 0 w 187"/>
                <a:gd name="T3" fmla="*/ 33 h 140"/>
                <a:gd name="T4" fmla="*/ 21 w 187"/>
                <a:gd name="T5" fmla="*/ 0 h 140"/>
                <a:gd name="T6" fmla="*/ 187 w 187"/>
                <a:gd name="T7" fmla="*/ 107 h 140"/>
                <a:gd name="T8" fmla="*/ 166 w 187"/>
                <a:gd name="T9" fmla="*/ 140 h 140"/>
              </a:gdLst>
              <a:ahLst/>
              <a:cxnLst>
                <a:cxn ang="0">
                  <a:pos x="T0" y="T1"/>
                </a:cxn>
                <a:cxn ang="0">
                  <a:pos x="T2" y="T3"/>
                </a:cxn>
                <a:cxn ang="0">
                  <a:pos x="T4" y="T5"/>
                </a:cxn>
                <a:cxn ang="0">
                  <a:pos x="T6" y="T7"/>
                </a:cxn>
                <a:cxn ang="0">
                  <a:pos x="T8" y="T9"/>
                </a:cxn>
              </a:cxnLst>
              <a:rect l="0" t="0" r="r" b="b"/>
              <a:pathLst>
                <a:path w="187" h="140">
                  <a:moveTo>
                    <a:pt x="166" y="140"/>
                  </a:moveTo>
                  <a:lnTo>
                    <a:pt x="0" y="33"/>
                  </a:lnTo>
                  <a:lnTo>
                    <a:pt x="21" y="0"/>
                  </a:lnTo>
                  <a:lnTo>
                    <a:pt x="187" y="107"/>
                  </a:lnTo>
                  <a:lnTo>
                    <a:pt x="166" y="140"/>
                  </a:lnTo>
                  <a:close/>
                </a:path>
              </a:pathLst>
            </a:custGeom>
            <a:solidFill>
              <a:srgbClr val="EEF5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2" name="iŝľïďé"/>
            <p:cNvSpPr/>
            <p:nvPr/>
          </p:nvSpPr>
          <p:spPr bwMode="auto">
            <a:xfrm>
              <a:off x="6785149" y="4005788"/>
              <a:ext cx="331190" cy="250850"/>
            </a:xfrm>
            <a:custGeom>
              <a:avLst/>
              <a:gdLst>
                <a:gd name="T0" fmla="*/ 168 w 190"/>
                <a:gd name="T1" fmla="*/ 140 h 140"/>
                <a:gd name="T2" fmla="*/ 0 w 190"/>
                <a:gd name="T3" fmla="*/ 33 h 140"/>
                <a:gd name="T4" fmla="*/ 24 w 190"/>
                <a:gd name="T5" fmla="*/ 0 h 140"/>
                <a:gd name="T6" fmla="*/ 190 w 190"/>
                <a:gd name="T7" fmla="*/ 107 h 140"/>
                <a:gd name="T8" fmla="*/ 168 w 190"/>
                <a:gd name="T9" fmla="*/ 140 h 140"/>
              </a:gdLst>
              <a:ahLst/>
              <a:cxnLst>
                <a:cxn ang="0">
                  <a:pos x="T0" y="T1"/>
                </a:cxn>
                <a:cxn ang="0">
                  <a:pos x="T2" y="T3"/>
                </a:cxn>
                <a:cxn ang="0">
                  <a:pos x="T4" y="T5"/>
                </a:cxn>
                <a:cxn ang="0">
                  <a:pos x="T6" y="T7"/>
                </a:cxn>
                <a:cxn ang="0">
                  <a:pos x="T8" y="T9"/>
                </a:cxn>
              </a:cxnLst>
              <a:rect l="0" t="0" r="r" b="b"/>
              <a:pathLst>
                <a:path w="190" h="140">
                  <a:moveTo>
                    <a:pt x="168" y="140"/>
                  </a:moveTo>
                  <a:lnTo>
                    <a:pt x="0" y="33"/>
                  </a:lnTo>
                  <a:lnTo>
                    <a:pt x="24" y="0"/>
                  </a:lnTo>
                  <a:lnTo>
                    <a:pt x="190" y="107"/>
                  </a:lnTo>
                  <a:lnTo>
                    <a:pt x="168" y="140"/>
                  </a:lnTo>
                  <a:close/>
                </a:path>
              </a:pathLst>
            </a:custGeom>
            <a:solidFill>
              <a:srgbClr val="EEF5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3" name="îś1ïdè"/>
            <p:cNvSpPr/>
            <p:nvPr/>
          </p:nvSpPr>
          <p:spPr bwMode="auto">
            <a:xfrm>
              <a:off x="6872304" y="3869612"/>
              <a:ext cx="325961" cy="250850"/>
            </a:xfrm>
            <a:custGeom>
              <a:avLst/>
              <a:gdLst>
                <a:gd name="T0" fmla="*/ 166 w 187"/>
                <a:gd name="T1" fmla="*/ 140 h 140"/>
                <a:gd name="T2" fmla="*/ 0 w 187"/>
                <a:gd name="T3" fmla="*/ 34 h 140"/>
                <a:gd name="T4" fmla="*/ 21 w 187"/>
                <a:gd name="T5" fmla="*/ 0 h 140"/>
                <a:gd name="T6" fmla="*/ 187 w 187"/>
                <a:gd name="T7" fmla="*/ 107 h 140"/>
                <a:gd name="T8" fmla="*/ 166 w 187"/>
                <a:gd name="T9" fmla="*/ 140 h 140"/>
              </a:gdLst>
              <a:ahLst/>
              <a:cxnLst>
                <a:cxn ang="0">
                  <a:pos x="T0" y="T1"/>
                </a:cxn>
                <a:cxn ang="0">
                  <a:pos x="T2" y="T3"/>
                </a:cxn>
                <a:cxn ang="0">
                  <a:pos x="T4" y="T5"/>
                </a:cxn>
                <a:cxn ang="0">
                  <a:pos x="T6" y="T7"/>
                </a:cxn>
                <a:cxn ang="0">
                  <a:pos x="T8" y="T9"/>
                </a:cxn>
              </a:cxnLst>
              <a:rect l="0" t="0" r="r" b="b"/>
              <a:pathLst>
                <a:path w="187" h="140">
                  <a:moveTo>
                    <a:pt x="166" y="140"/>
                  </a:moveTo>
                  <a:lnTo>
                    <a:pt x="0" y="34"/>
                  </a:lnTo>
                  <a:lnTo>
                    <a:pt x="21" y="0"/>
                  </a:lnTo>
                  <a:lnTo>
                    <a:pt x="187" y="107"/>
                  </a:lnTo>
                  <a:lnTo>
                    <a:pt x="166" y="140"/>
                  </a:lnTo>
                  <a:close/>
                </a:path>
              </a:pathLst>
            </a:custGeom>
            <a:solidFill>
              <a:srgbClr val="EEF5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4" name="ïś1ïḍe"/>
            <p:cNvSpPr/>
            <p:nvPr/>
          </p:nvSpPr>
          <p:spPr bwMode="auto">
            <a:xfrm>
              <a:off x="6959459" y="3729853"/>
              <a:ext cx="449721" cy="335065"/>
            </a:xfrm>
            <a:custGeom>
              <a:avLst/>
              <a:gdLst>
                <a:gd name="T0" fmla="*/ 234 w 258"/>
                <a:gd name="T1" fmla="*/ 187 h 187"/>
                <a:gd name="T2" fmla="*/ 0 w 258"/>
                <a:gd name="T3" fmla="*/ 36 h 187"/>
                <a:gd name="T4" fmla="*/ 21 w 258"/>
                <a:gd name="T5" fmla="*/ 0 h 187"/>
                <a:gd name="T6" fmla="*/ 258 w 258"/>
                <a:gd name="T7" fmla="*/ 154 h 187"/>
                <a:gd name="T8" fmla="*/ 234 w 258"/>
                <a:gd name="T9" fmla="*/ 187 h 187"/>
              </a:gdLst>
              <a:ahLst/>
              <a:cxnLst>
                <a:cxn ang="0">
                  <a:pos x="T0" y="T1"/>
                </a:cxn>
                <a:cxn ang="0">
                  <a:pos x="T2" y="T3"/>
                </a:cxn>
                <a:cxn ang="0">
                  <a:pos x="T4" y="T5"/>
                </a:cxn>
                <a:cxn ang="0">
                  <a:pos x="T6" y="T7"/>
                </a:cxn>
                <a:cxn ang="0">
                  <a:pos x="T8" y="T9"/>
                </a:cxn>
              </a:cxnLst>
              <a:rect l="0" t="0" r="r" b="b"/>
              <a:pathLst>
                <a:path w="258" h="187">
                  <a:moveTo>
                    <a:pt x="234" y="187"/>
                  </a:moveTo>
                  <a:lnTo>
                    <a:pt x="0" y="36"/>
                  </a:lnTo>
                  <a:lnTo>
                    <a:pt x="21" y="0"/>
                  </a:lnTo>
                  <a:lnTo>
                    <a:pt x="258" y="154"/>
                  </a:lnTo>
                  <a:lnTo>
                    <a:pt x="234" y="187"/>
                  </a:lnTo>
                  <a:close/>
                </a:path>
              </a:pathLst>
            </a:custGeom>
            <a:solidFill>
              <a:srgbClr val="EEF5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5" name="íś1íďê"/>
            <p:cNvSpPr/>
            <p:nvPr/>
          </p:nvSpPr>
          <p:spPr bwMode="auto">
            <a:xfrm>
              <a:off x="8341742" y="1735594"/>
              <a:ext cx="181283" cy="186346"/>
            </a:xfrm>
            <a:custGeom>
              <a:avLst/>
              <a:gdLst>
                <a:gd name="T0" fmla="*/ 38 w 44"/>
                <a:gd name="T1" fmla="*/ 32 h 44"/>
                <a:gd name="T2" fmla="*/ 12 w 44"/>
                <a:gd name="T3" fmla="*/ 38 h 44"/>
                <a:gd name="T4" fmla="*/ 6 w 44"/>
                <a:gd name="T5" fmla="*/ 12 h 44"/>
                <a:gd name="T6" fmla="*/ 32 w 44"/>
                <a:gd name="T7" fmla="*/ 6 h 44"/>
                <a:gd name="T8" fmla="*/ 38 w 44"/>
                <a:gd name="T9" fmla="*/ 32 h 44"/>
              </a:gdLst>
              <a:ahLst/>
              <a:cxnLst>
                <a:cxn ang="0">
                  <a:pos x="T0" y="T1"/>
                </a:cxn>
                <a:cxn ang="0">
                  <a:pos x="T2" y="T3"/>
                </a:cxn>
                <a:cxn ang="0">
                  <a:pos x="T4" y="T5"/>
                </a:cxn>
                <a:cxn ang="0">
                  <a:pos x="T6" y="T7"/>
                </a:cxn>
                <a:cxn ang="0">
                  <a:pos x="T8" y="T9"/>
                </a:cxn>
              </a:cxnLst>
              <a:rect l="0" t="0" r="r" b="b"/>
              <a:pathLst>
                <a:path w="44" h="44">
                  <a:moveTo>
                    <a:pt x="38" y="32"/>
                  </a:moveTo>
                  <a:cubicBezTo>
                    <a:pt x="32" y="41"/>
                    <a:pt x="21" y="44"/>
                    <a:pt x="12" y="38"/>
                  </a:cubicBezTo>
                  <a:cubicBezTo>
                    <a:pt x="3" y="32"/>
                    <a:pt x="0" y="21"/>
                    <a:pt x="6" y="12"/>
                  </a:cubicBezTo>
                  <a:cubicBezTo>
                    <a:pt x="12" y="3"/>
                    <a:pt x="23" y="0"/>
                    <a:pt x="32" y="6"/>
                  </a:cubicBezTo>
                  <a:cubicBezTo>
                    <a:pt x="41" y="12"/>
                    <a:pt x="44" y="24"/>
                    <a:pt x="38" y="32"/>
                  </a:cubicBezTo>
                  <a:close/>
                </a:path>
              </a:pathLst>
            </a:custGeom>
            <a:solidFill>
              <a:srgbClr val="D8EF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6" name="íṡ1iďè"/>
            <p:cNvSpPr/>
            <p:nvPr/>
          </p:nvSpPr>
          <p:spPr bwMode="auto">
            <a:xfrm>
              <a:off x="8268531" y="1509829"/>
              <a:ext cx="156880" cy="161261"/>
            </a:xfrm>
            <a:custGeom>
              <a:avLst/>
              <a:gdLst>
                <a:gd name="T0" fmla="*/ 33 w 38"/>
                <a:gd name="T1" fmla="*/ 28 h 38"/>
                <a:gd name="T2" fmla="*/ 10 w 38"/>
                <a:gd name="T3" fmla="*/ 33 h 38"/>
                <a:gd name="T4" fmla="*/ 5 w 38"/>
                <a:gd name="T5" fmla="*/ 10 h 38"/>
                <a:gd name="T6" fmla="*/ 28 w 38"/>
                <a:gd name="T7" fmla="*/ 5 h 38"/>
                <a:gd name="T8" fmla="*/ 33 w 38"/>
                <a:gd name="T9" fmla="*/ 28 h 38"/>
              </a:gdLst>
              <a:ahLst/>
              <a:cxnLst>
                <a:cxn ang="0">
                  <a:pos x="T0" y="T1"/>
                </a:cxn>
                <a:cxn ang="0">
                  <a:pos x="T2" y="T3"/>
                </a:cxn>
                <a:cxn ang="0">
                  <a:pos x="T4" y="T5"/>
                </a:cxn>
                <a:cxn ang="0">
                  <a:pos x="T6" y="T7"/>
                </a:cxn>
                <a:cxn ang="0">
                  <a:pos x="T8" y="T9"/>
                </a:cxn>
              </a:cxnLst>
              <a:rect l="0" t="0" r="r" b="b"/>
              <a:pathLst>
                <a:path w="38" h="38">
                  <a:moveTo>
                    <a:pt x="33" y="28"/>
                  </a:moveTo>
                  <a:cubicBezTo>
                    <a:pt x="28" y="36"/>
                    <a:pt x="18" y="38"/>
                    <a:pt x="10" y="33"/>
                  </a:cubicBezTo>
                  <a:cubicBezTo>
                    <a:pt x="2" y="28"/>
                    <a:pt x="0" y="18"/>
                    <a:pt x="5" y="10"/>
                  </a:cubicBezTo>
                  <a:cubicBezTo>
                    <a:pt x="10" y="3"/>
                    <a:pt x="20" y="0"/>
                    <a:pt x="28" y="5"/>
                  </a:cubicBezTo>
                  <a:cubicBezTo>
                    <a:pt x="36" y="10"/>
                    <a:pt x="38" y="20"/>
                    <a:pt x="33" y="28"/>
                  </a:cubicBezTo>
                  <a:close/>
                </a:path>
              </a:pathLst>
            </a:custGeom>
            <a:solidFill>
              <a:srgbClr val="D8EF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7" name="íṩḻîḑè"/>
            <p:cNvSpPr/>
            <p:nvPr/>
          </p:nvSpPr>
          <p:spPr bwMode="auto">
            <a:xfrm>
              <a:off x="7979176" y="1651380"/>
              <a:ext cx="99358" cy="100340"/>
            </a:xfrm>
            <a:custGeom>
              <a:avLst/>
              <a:gdLst>
                <a:gd name="T0" fmla="*/ 21 w 24"/>
                <a:gd name="T1" fmla="*/ 18 h 24"/>
                <a:gd name="T2" fmla="*/ 6 w 24"/>
                <a:gd name="T3" fmla="*/ 21 h 24"/>
                <a:gd name="T4" fmla="*/ 3 w 24"/>
                <a:gd name="T5" fmla="*/ 6 h 24"/>
                <a:gd name="T6" fmla="*/ 17 w 24"/>
                <a:gd name="T7" fmla="*/ 3 h 24"/>
                <a:gd name="T8" fmla="*/ 21 w 24"/>
                <a:gd name="T9" fmla="*/ 18 h 24"/>
              </a:gdLst>
              <a:ahLst/>
              <a:cxnLst>
                <a:cxn ang="0">
                  <a:pos x="T0" y="T1"/>
                </a:cxn>
                <a:cxn ang="0">
                  <a:pos x="T2" y="T3"/>
                </a:cxn>
                <a:cxn ang="0">
                  <a:pos x="T4" y="T5"/>
                </a:cxn>
                <a:cxn ang="0">
                  <a:pos x="T6" y="T7"/>
                </a:cxn>
                <a:cxn ang="0">
                  <a:pos x="T8" y="T9"/>
                </a:cxn>
              </a:cxnLst>
              <a:rect l="0" t="0" r="r" b="b"/>
              <a:pathLst>
                <a:path w="24" h="24">
                  <a:moveTo>
                    <a:pt x="21" y="18"/>
                  </a:moveTo>
                  <a:cubicBezTo>
                    <a:pt x="17" y="23"/>
                    <a:pt x="11" y="24"/>
                    <a:pt x="6" y="21"/>
                  </a:cubicBezTo>
                  <a:cubicBezTo>
                    <a:pt x="1" y="18"/>
                    <a:pt x="0" y="11"/>
                    <a:pt x="3" y="6"/>
                  </a:cubicBezTo>
                  <a:cubicBezTo>
                    <a:pt x="6" y="1"/>
                    <a:pt x="12" y="0"/>
                    <a:pt x="17" y="3"/>
                  </a:cubicBezTo>
                  <a:cubicBezTo>
                    <a:pt x="22" y="6"/>
                    <a:pt x="24" y="13"/>
                    <a:pt x="21" y="18"/>
                  </a:cubicBezTo>
                  <a:close/>
                </a:path>
              </a:pathLst>
            </a:custGeom>
            <a:solidFill>
              <a:srgbClr val="D8EF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0" name="íṧļïḓé"/>
            <p:cNvSpPr/>
            <p:nvPr/>
          </p:nvSpPr>
          <p:spPr bwMode="auto">
            <a:xfrm>
              <a:off x="7400465" y="4231553"/>
              <a:ext cx="144678" cy="143343"/>
            </a:xfrm>
            <a:custGeom>
              <a:avLst/>
              <a:gdLst>
                <a:gd name="T0" fmla="*/ 30 w 35"/>
                <a:gd name="T1" fmla="*/ 25 h 34"/>
                <a:gd name="T2" fmla="*/ 9 w 35"/>
                <a:gd name="T3" fmla="*/ 30 h 34"/>
                <a:gd name="T4" fmla="*/ 5 w 35"/>
                <a:gd name="T5" fmla="*/ 9 h 34"/>
                <a:gd name="T6" fmla="*/ 26 w 35"/>
                <a:gd name="T7" fmla="*/ 4 h 34"/>
                <a:gd name="T8" fmla="*/ 30 w 35"/>
                <a:gd name="T9" fmla="*/ 25 h 34"/>
              </a:gdLst>
              <a:ahLst/>
              <a:cxnLst>
                <a:cxn ang="0">
                  <a:pos x="T0" y="T1"/>
                </a:cxn>
                <a:cxn ang="0">
                  <a:pos x="T2" y="T3"/>
                </a:cxn>
                <a:cxn ang="0">
                  <a:pos x="T4" y="T5"/>
                </a:cxn>
                <a:cxn ang="0">
                  <a:pos x="T6" y="T7"/>
                </a:cxn>
                <a:cxn ang="0">
                  <a:pos x="T8" y="T9"/>
                </a:cxn>
              </a:cxnLst>
              <a:rect l="0" t="0" r="r" b="b"/>
              <a:pathLst>
                <a:path w="35" h="34">
                  <a:moveTo>
                    <a:pt x="30" y="25"/>
                  </a:moveTo>
                  <a:cubicBezTo>
                    <a:pt x="26" y="32"/>
                    <a:pt x="16" y="34"/>
                    <a:pt x="9" y="30"/>
                  </a:cubicBezTo>
                  <a:cubicBezTo>
                    <a:pt x="2" y="25"/>
                    <a:pt x="0" y="16"/>
                    <a:pt x="5" y="9"/>
                  </a:cubicBezTo>
                  <a:cubicBezTo>
                    <a:pt x="9" y="2"/>
                    <a:pt x="19" y="0"/>
                    <a:pt x="26" y="4"/>
                  </a:cubicBezTo>
                  <a:cubicBezTo>
                    <a:pt x="33" y="9"/>
                    <a:pt x="35" y="18"/>
                    <a:pt x="30" y="25"/>
                  </a:cubicBezTo>
                  <a:close/>
                </a:path>
              </a:pathLst>
            </a:custGeom>
            <a:solidFill>
              <a:srgbClr val="D8EF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2" name="íṡľïḑé"/>
            <p:cNvSpPr/>
            <p:nvPr/>
          </p:nvSpPr>
          <p:spPr bwMode="auto">
            <a:xfrm>
              <a:off x="7231384" y="3552466"/>
              <a:ext cx="139448" cy="143343"/>
            </a:xfrm>
            <a:custGeom>
              <a:avLst/>
              <a:gdLst>
                <a:gd name="T0" fmla="*/ 30 w 34"/>
                <a:gd name="T1" fmla="*/ 25 h 34"/>
                <a:gd name="T2" fmla="*/ 9 w 34"/>
                <a:gd name="T3" fmla="*/ 29 h 34"/>
                <a:gd name="T4" fmla="*/ 5 w 34"/>
                <a:gd name="T5" fmla="*/ 9 h 34"/>
                <a:gd name="T6" fmla="*/ 25 w 34"/>
                <a:gd name="T7" fmla="*/ 4 h 34"/>
                <a:gd name="T8" fmla="*/ 30 w 34"/>
                <a:gd name="T9" fmla="*/ 25 h 34"/>
              </a:gdLst>
              <a:ahLst/>
              <a:cxnLst>
                <a:cxn ang="0">
                  <a:pos x="T0" y="T1"/>
                </a:cxn>
                <a:cxn ang="0">
                  <a:pos x="T2" y="T3"/>
                </a:cxn>
                <a:cxn ang="0">
                  <a:pos x="T4" y="T5"/>
                </a:cxn>
                <a:cxn ang="0">
                  <a:pos x="T6" y="T7"/>
                </a:cxn>
                <a:cxn ang="0">
                  <a:pos x="T8" y="T9"/>
                </a:cxn>
              </a:cxnLst>
              <a:rect l="0" t="0" r="r" b="b"/>
              <a:pathLst>
                <a:path w="34" h="34">
                  <a:moveTo>
                    <a:pt x="30" y="25"/>
                  </a:moveTo>
                  <a:cubicBezTo>
                    <a:pt x="25" y="32"/>
                    <a:pt x="16" y="34"/>
                    <a:pt x="9" y="29"/>
                  </a:cubicBezTo>
                  <a:cubicBezTo>
                    <a:pt x="2" y="25"/>
                    <a:pt x="0" y="16"/>
                    <a:pt x="5" y="9"/>
                  </a:cubicBezTo>
                  <a:cubicBezTo>
                    <a:pt x="9" y="2"/>
                    <a:pt x="18" y="0"/>
                    <a:pt x="25" y="4"/>
                  </a:cubicBezTo>
                  <a:cubicBezTo>
                    <a:pt x="32" y="9"/>
                    <a:pt x="34" y="18"/>
                    <a:pt x="30" y="25"/>
                  </a:cubicBezTo>
                  <a:close/>
                </a:path>
              </a:pathLst>
            </a:custGeom>
            <a:solidFill>
              <a:srgbClr val="AFD3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 name="íşľïḓe"/>
            <p:cNvSpPr/>
            <p:nvPr/>
          </p:nvSpPr>
          <p:spPr bwMode="auto">
            <a:xfrm>
              <a:off x="7569546" y="3229945"/>
              <a:ext cx="99358" cy="102132"/>
            </a:xfrm>
            <a:custGeom>
              <a:avLst/>
              <a:gdLst>
                <a:gd name="T0" fmla="*/ 21 w 24"/>
                <a:gd name="T1" fmla="*/ 17 h 24"/>
                <a:gd name="T2" fmla="*/ 7 w 24"/>
                <a:gd name="T3" fmla="*/ 21 h 24"/>
                <a:gd name="T4" fmla="*/ 3 w 24"/>
                <a:gd name="T5" fmla="*/ 6 h 24"/>
                <a:gd name="T6" fmla="*/ 18 w 24"/>
                <a:gd name="T7" fmla="*/ 3 h 24"/>
                <a:gd name="T8" fmla="*/ 21 w 24"/>
                <a:gd name="T9" fmla="*/ 17 h 24"/>
              </a:gdLst>
              <a:ahLst/>
              <a:cxnLst>
                <a:cxn ang="0">
                  <a:pos x="T0" y="T1"/>
                </a:cxn>
                <a:cxn ang="0">
                  <a:pos x="T2" y="T3"/>
                </a:cxn>
                <a:cxn ang="0">
                  <a:pos x="T4" y="T5"/>
                </a:cxn>
                <a:cxn ang="0">
                  <a:pos x="T6" y="T7"/>
                </a:cxn>
                <a:cxn ang="0">
                  <a:pos x="T8" y="T9"/>
                </a:cxn>
              </a:cxnLst>
              <a:rect l="0" t="0" r="r" b="b"/>
              <a:pathLst>
                <a:path w="24" h="24">
                  <a:moveTo>
                    <a:pt x="21" y="17"/>
                  </a:moveTo>
                  <a:cubicBezTo>
                    <a:pt x="18" y="22"/>
                    <a:pt x="11" y="24"/>
                    <a:pt x="7" y="21"/>
                  </a:cubicBezTo>
                  <a:cubicBezTo>
                    <a:pt x="2" y="18"/>
                    <a:pt x="0" y="11"/>
                    <a:pt x="3" y="6"/>
                  </a:cubicBezTo>
                  <a:cubicBezTo>
                    <a:pt x="6" y="2"/>
                    <a:pt x="13" y="0"/>
                    <a:pt x="18" y="3"/>
                  </a:cubicBezTo>
                  <a:cubicBezTo>
                    <a:pt x="22" y="6"/>
                    <a:pt x="24" y="13"/>
                    <a:pt x="21" y="17"/>
                  </a:cubicBezTo>
                  <a:close/>
                </a:path>
              </a:pathLst>
            </a:custGeom>
            <a:solidFill>
              <a:srgbClr val="85AC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 name="ïṧḷîḓé"/>
            <p:cNvSpPr/>
            <p:nvPr/>
          </p:nvSpPr>
          <p:spPr bwMode="auto">
            <a:xfrm>
              <a:off x="6900194" y="3611595"/>
              <a:ext cx="92385" cy="93173"/>
            </a:xfrm>
            <a:custGeom>
              <a:avLst/>
              <a:gdLst>
                <a:gd name="T0" fmla="*/ 19 w 22"/>
                <a:gd name="T1" fmla="*/ 16 h 22"/>
                <a:gd name="T2" fmla="*/ 6 w 22"/>
                <a:gd name="T3" fmla="*/ 19 h 22"/>
                <a:gd name="T4" fmla="*/ 3 w 22"/>
                <a:gd name="T5" fmla="*/ 6 h 22"/>
                <a:gd name="T6" fmla="*/ 16 w 22"/>
                <a:gd name="T7" fmla="*/ 3 h 22"/>
                <a:gd name="T8" fmla="*/ 19 w 22"/>
                <a:gd name="T9" fmla="*/ 16 h 22"/>
              </a:gdLst>
              <a:ahLst/>
              <a:cxnLst>
                <a:cxn ang="0">
                  <a:pos x="T0" y="T1"/>
                </a:cxn>
                <a:cxn ang="0">
                  <a:pos x="T2" y="T3"/>
                </a:cxn>
                <a:cxn ang="0">
                  <a:pos x="T4" y="T5"/>
                </a:cxn>
                <a:cxn ang="0">
                  <a:pos x="T6" y="T7"/>
                </a:cxn>
                <a:cxn ang="0">
                  <a:pos x="T8" y="T9"/>
                </a:cxn>
              </a:cxnLst>
              <a:rect l="0" t="0" r="r" b="b"/>
              <a:pathLst>
                <a:path w="22" h="22">
                  <a:moveTo>
                    <a:pt x="19" y="16"/>
                  </a:moveTo>
                  <a:cubicBezTo>
                    <a:pt x="16" y="21"/>
                    <a:pt x="10" y="22"/>
                    <a:pt x="6" y="19"/>
                  </a:cubicBezTo>
                  <a:cubicBezTo>
                    <a:pt x="1" y="16"/>
                    <a:pt x="0" y="11"/>
                    <a:pt x="3" y="6"/>
                  </a:cubicBezTo>
                  <a:cubicBezTo>
                    <a:pt x="6" y="2"/>
                    <a:pt x="12" y="0"/>
                    <a:pt x="16" y="3"/>
                  </a:cubicBezTo>
                  <a:cubicBezTo>
                    <a:pt x="21" y="6"/>
                    <a:pt x="22" y="12"/>
                    <a:pt x="19" y="16"/>
                  </a:cubicBezTo>
                  <a:close/>
                </a:path>
              </a:pathLst>
            </a:custGeom>
            <a:solidFill>
              <a:srgbClr val="AFD3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 name="îṣľïḑé"/>
            <p:cNvSpPr/>
            <p:nvPr/>
          </p:nvSpPr>
          <p:spPr bwMode="auto">
            <a:xfrm>
              <a:off x="6959459" y="4392814"/>
              <a:ext cx="772196" cy="458697"/>
            </a:xfrm>
            <a:custGeom>
              <a:avLst/>
              <a:gdLst>
                <a:gd name="T0" fmla="*/ 186 w 187"/>
                <a:gd name="T1" fmla="*/ 38 h 108"/>
                <a:gd name="T2" fmla="*/ 154 w 187"/>
                <a:gd name="T3" fmla="*/ 99 h 108"/>
                <a:gd name="T4" fmla="*/ 33 w 187"/>
                <a:gd name="T5" fmla="*/ 82 h 108"/>
                <a:gd name="T6" fmla="*/ 26 w 187"/>
                <a:gd name="T7" fmla="*/ 35 h 108"/>
                <a:gd name="T8" fmla="*/ 186 w 187"/>
                <a:gd name="T9" fmla="*/ 38 h 108"/>
              </a:gdLst>
              <a:ahLst/>
              <a:cxnLst>
                <a:cxn ang="0">
                  <a:pos x="T0" y="T1"/>
                </a:cxn>
                <a:cxn ang="0">
                  <a:pos x="T2" y="T3"/>
                </a:cxn>
                <a:cxn ang="0">
                  <a:pos x="T4" y="T5"/>
                </a:cxn>
                <a:cxn ang="0">
                  <a:pos x="T6" y="T7"/>
                </a:cxn>
                <a:cxn ang="0">
                  <a:pos x="T8" y="T9"/>
                </a:cxn>
              </a:cxnLst>
              <a:rect l="0" t="0" r="r" b="b"/>
              <a:pathLst>
                <a:path w="187" h="108">
                  <a:moveTo>
                    <a:pt x="186" y="38"/>
                  </a:moveTo>
                  <a:cubicBezTo>
                    <a:pt x="186" y="38"/>
                    <a:pt x="180" y="80"/>
                    <a:pt x="154" y="99"/>
                  </a:cubicBezTo>
                  <a:cubicBezTo>
                    <a:pt x="142" y="108"/>
                    <a:pt x="65" y="96"/>
                    <a:pt x="33" y="82"/>
                  </a:cubicBezTo>
                  <a:cubicBezTo>
                    <a:pt x="0" y="68"/>
                    <a:pt x="5" y="63"/>
                    <a:pt x="26" y="35"/>
                  </a:cubicBezTo>
                  <a:cubicBezTo>
                    <a:pt x="46" y="6"/>
                    <a:pt x="187" y="0"/>
                    <a:pt x="186" y="38"/>
                  </a:cubicBezTo>
                  <a:close/>
                </a:path>
              </a:pathLst>
            </a:custGeom>
            <a:solidFill>
              <a:srgbClr val="FCC7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6" name="íṡḷïḑé"/>
            <p:cNvSpPr/>
            <p:nvPr/>
          </p:nvSpPr>
          <p:spPr bwMode="auto">
            <a:xfrm>
              <a:off x="7016981" y="3853486"/>
              <a:ext cx="956966" cy="483783"/>
            </a:xfrm>
            <a:custGeom>
              <a:avLst/>
              <a:gdLst>
                <a:gd name="T0" fmla="*/ 200 w 232"/>
                <a:gd name="T1" fmla="*/ 23 h 114"/>
                <a:gd name="T2" fmla="*/ 223 w 232"/>
                <a:gd name="T3" fmla="*/ 66 h 114"/>
                <a:gd name="T4" fmla="*/ 161 w 232"/>
                <a:gd name="T5" fmla="*/ 113 h 114"/>
                <a:gd name="T6" fmla="*/ 16 w 232"/>
                <a:gd name="T7" fmla="*/ 79 h 114"/>
                <a:gd name="T8" fmla="*/ 39 w 232"/>
                <a:gd name="T9" fmla="*/ 13 h 114"/>
                <a:gd name="T10" fmla="*/ 200 w 232"/>
                <a:gd name="T11" fmla="*/ 23 h 114"/>
              </a:gdLst>
              <a:ahLst/>
              <a:cxnLst>
                <a:cxn ang="0">
                  <a:pos x="T0" y="T1"/>
                </a:cxn>
                <a:cxn ang="0">
                  <a:pos x="T2" y="T3"/>
                </a:cxn>
                <a:cxn ang="0">
                  <a:pos x="T4" y="T5"/>
                </a:cxn>
                <a:cxn ang="0">
                  <a:pos x="T6" y="T7"/>
                </a:cxn>
                <a:cxn ang="0">
                  <a:pos x="T8" y="T9"/>
                </a:cxn>
                <a:cxn ang="0">
                  <a:pos x="T10" y="T11"/>
                </a:cxn>
              </a:cxnLst>
              <a:rect l="0" t="0" r="r" b="b"/>
              <a:pathLst>
                <a:path w="232" h="114">
                  <a:moveTo>
                    <a:pt x="200" y="23"/>
                  </a:moveTo>
                  <a:cubicBezTo>
                    <a:pt x="200" y="23"/>
                    <a:pt x="232" y="34"/>
                    <a:pt x="223" y="66"/>
                  </a:cubicBezTo>
                  <a:cubicBezTo>
                    <a:pt x="211" y="112"/>
                    <a:pt x="188" y="110"/>
                    <a:pt x="161" y="113"/>
                  </a:cubicBezTo>
                  <a:cubicBezTo>
                    <a:pt x="153" y="114"/>
                    <a:pt x="33" y="87"/>
                    <a:pt x="16" y="79"/>
                  </a:cubicBezTo>
                  <a:cubicBezTo>
                    <a:pt x="0" y="72"/>
                    <a:pt x="1" y="26"/>
                    <a:pt x="39" y="13"/>
                  </a:cubicBezTo>
                  <a:cubicBezTo>
                    <a:pt x="78" y="0"/>
                    <a:pt x="200" y="23"/>
                    <a:pt x="200" y="23"/>
                  </a:cubicBezTo>
                  <a:close/>
                </a:path>
              </a:pathLst>
            </a:custGeom>
            <a:solidFill>
              <a:srgbClr val="FCC7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7" name="íŝļîďé"/>
            <p:cNvSpPr/>
            <p:nvPr/>
          </p:nvSpPr>
          <p:spPr bwMode="auto">
            <a:xfrm>
              <a:off x="7388263" y="3385829"/>
              <a:ext cx="866324" cy="489158"/>
            </a:xfrm>
            <a:custGeom>
              <a:avLst/>
              <a:gdLst>
                <a:gd name="T0" fmla="*/ 151 w 210"/>
                <a:gd name="T1" fmla="*/ 8 h 115"/>
                <a:gd name="T2" fmla="*/ 209 w 210"/>
                <a:gd name="T3" fmla="*/ 22 h 115"/>
                <a:gd name="T4" fmla="*/ 190 w 210"/>
                <a:gd name="T5" fmla="*/ 89 h 115"/>
                <a:gd name="T6" fmla="*/ 54 w 210"/>
                <a:gd name="T7" fmla="*/ 104 h 115"/>
                <a:gd name="T8" fmla="*/ 29 w 210"/>
                <a:gd name="T9" fmla="*/ 44 h 115"/>
                <a:gd name="T10" fmla="*/ 151 w 210"/>
                <a:gd name="T11" fmla="*/ 8 h 115"/>
              </a:gdLst>
              <a:ahLst/>
              <a:cxnLst>
                <a:cxn ang="0">
                  <a:pos x="T0" y="T1"/>
                </a:cxn>
                <a:cxn ang="0">
                  <a:pos x="T2" y="T3"/>
                </a:cxn>
                <a:cxn ang="0">
                  <a:pos x="T4" y="T5"/>
                </a:cxn>
                <a:cxn ang="0">
                  <a:pos x="T6" y="T7"/>
                </a:cxn>
                <a:cxn ang="0">
                  <a:pos x="T8" y="T9"/>
                </a:cxn>
                <a:cxn ang="0">
                  <a:pos x="T10" y="T11"/>
                </a:cxn>
              </a:cxnLst>
              <a:rect l="0" t="0" r="r" b="b"/>
              <a:pathLst>
                <a:path w="210" h="115">
                  <a:moveTo>
                    <a:pt x="151" y="8"/>
                  </a:moveTo>
                  <a:cubicBezTo>
                    <a:pt x="151" y="8"/>
                    <a:pt x="210" y="6"/>
                    <a:pt x="209" y="22"/>
                  </a:cubicBezTo>
                  <a:cubicBezTo>
                    <a:pt x="209" y="39"/>
                    <a:pt x="198" y="76"/>
                    <a:pt x="190" y="89"/>
                  </a:cubicBezTo>
                  <a:cubicBezTo>
                    <a:pt x="175" y="115"/>
                    <a:pt x="72" y="106"/>
                    <a:pt x="54" y="104"/>
                  </a:cubicBezTo>
                  <a:cubicBezTo>
                    <a:pt x="36" y="102"/>
                    <a:pt x="0" y="89"/>
                    <a:pt x="29" y="44"/>
                  </a:cubicBezTo>
                  <a:cubicBezTo>
                    <a:pt x="58" y="0"/>
                    <a:pt x="151" y="8"/>
                    <a:pt x="151" y="8"/>
                  </a:cubicBezTo>
                  <a:close/>
                </a:path>
              </a:pathLst>
            </a:custGeom>
            <a:solidFill>
              <a:srgbClr val="FCC7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8" name="íṡḷíḑê"/>
            <p:cNvSpPr/>
            <p:nvPr/>
          </p:nvSpPr>
          <p:spPr bwMode="auto">
            <a:xfrm>
              <a:off x="8007065" y="2945050"/>
              <a:ext cx="524675" cy="480199"/>
            </a:xfrm>
            <a:custGeom>
              <a:avLst/>
              <a:gdLst>
                <a:gd name="T0" fmla="*/ 52 w 127"/>
                <a:gd name="T1" fmla="*/ 18 h 113"/>
                <a:gd name="T2" fmla="*/ 38 w 127"/>
                <a:gd name="T3" fmla="*/ 84 h 113"/>
                <a:gd name="T4" fmla="*/ 103 w 127"/>
                <a:gd name="T5" fmla="*/ 96 h 113"/>
                <a:gd name="T6" fmla="*/ 120 w 127"/>
                <a:gd name="T7" fmla="*/ 21 h 113"/>
                <a:gd name="T8" fmla="*/ 52 w 127"/>
                <a:gd name="T9" fmla="*/ 18 h 113"/>
              </a:gdLst>
              <a:ahLst/>
              <a:cxnLst>
                <a:cxn ang="0">
                  <a:pos x="T0" y="T1"/>
                </a:cxn>
                <a:cxn ang="0">
                  <a:pos x="T2" y="T3"/>
                </a:cxn>
                <a:cxn ang="0">
                  <a:pos x="T4" y="T5"/>
                </a:cxn>
                <a:cxn ang="0">
                  <a:pos x="T6" y="T7"/>
                </a:cxn>
                <a:cxn ang="0">
                  <a:pos x="T8" y="T9"/>
                </a:cxn>
              </a:cxnLst>
              <a:rect l="0" t="0" r="r" b="b"/>
              <a:pathLst>
                <a:path w="127" h="113">
                  <a:moveTo>
                    <a:pt x="52" y="18"/>
                  </a:moveTo>
                  <a:cubicBezTo>
                    <a:pt x="52" y="18"/>
                    <a:pt x="0" y="56"/>
                    <a:pt x="38" y="84"/>
                  </a:cubicBezTo>
                  <a:cubicBezTo>
                    <a:pt x="77" y="113"/>
                    <a:pt x="90" y="101"/>
                    <a:pt x="103" y="96"/>
                  </a:cubicBezTo>
                  <a:cubicBezTo>
                    <a:pt x="122" y="91"/>
                    <a:pt x="127" y="35"/>
                    <a:pt x="120" y="21"/>
                  </a:cubicBezTo>
                  <a:cubicBezTo>
                    <a:pt x="110" y="1"/>
                    <a:pt x="78" y="0"/>
                    <a:pt x="52" y="18"/>
                  </a:cubicBezTo>
                  <a:close/>
                </a:path>
              </a:pathLst>
            </a:custGeom>
            <a:solidFill>
              <a:srgbClr val="FCC7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9" name="ïṡḷïḓê"/>
            <p:cNvSpPr/>
            <p:nvPr/>
          </p:nvSpPr>
          <p:spPr bwMode="auto">
            <a:xfrm>
              <a:off x="8308623" y="3059724"/>
              <a:ext cx="322475" cy="318938"/>
            </a:xfrm>
            <a:custGeom>
              <a:avLst/>
              <a:gdLst>
                <a:gd name="T0" fmla="*/ 10 w 78"/>
                <a:gd name="T1" fmla="*/ 0 h 75"/>
                <a:gd name="T2" fmla="*/ 22 w 78"/>
                <a:gd name="T3" fmla="*/ 33 h 75"/>
                <a:gd name="T4" fmla="*/ 6 w 78"/>
                <a:gd name="T5" fmla="*/ 67 h 75"/>
                <a:gd name="T6" fmla="*/ 10 w 78"/>
                <a:gd name="T7" fmla="*/ 0 h 75"/>
              </a:gdLst>
              <a:ahLst/>
              <a:cxnLst>
                <a:cxn ang="0">
                  <a:pos x="T0" y="T1"/>
                </a:cxn>
                <a:cxn ang="0">
                  <a:pos x="T2" y="T3"/>
                </a:cxn>
                <a:cxn ang="0">
                  <a:pos x="T4" y="T5"/>
                </a:cxn>
                <a:cxn ang="0">
                  <a:pos x="T6" y="T7"/>
                </a:cxn>
              </a:cxnLst>
              <a:rect l="0" t="0" r="r" b="b"/>
              <a:pathLst>
                <a:path w="78" h="75">
                  <a:moveTo>
                    <a:pt x="10" y="0"/>
                  </a:moveTo>
                  <a:cubicBezTo>
                    <a:pt x="10" y="0"/>
                    <a:pt x="21" y="21"/>
                    <a:pt x="22" y="33"/>
                  </a:cubicBezTo>
                  <a:cubicBezTo>
                    <a:pt x="22" y="45"/>
                    <a:pt x="12" y="59"/>
                    <a:pt x="6" y="67"/>
                  </a:cubicBezTo>
                  <a:cubicBezTo>
                    <a:pt x="0" y="75"/>
                    <a:pt x="78" y="40"/>
                    <a:pt x="10" y="0"/>
                  </a:cubicBezTo>
                  <a:close/>
                </a:path>
              </a:pathLst>
            </a:custGeom>
            <a:solidFill>
              <a:srgbClr val="FBE1C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0" name="îš1ïḋe"/>
            <p:cNvSpPr/>
            <p:nvPr/>
          </p:nvSpPr>
          <p:spPr bwMode="auto">
            <a:xfrm>
              <a:off x="7566060" y="3530965"/>
              <a:ext cx="383483" cy="301020"/>
            </a:xfrm>
            <a:custGeom>
              <a:avLst/>
              <a:gdLst>
                <a:gd name="T0" fmla="*/ 19 w 93"/>
                <a:gd name="T1" fmla="*/ 9 h 71"/>
                <a:gd name="T2" fmla="*/ 11 w 93"/>
                <a:gd name="T3" fmla="*/ 59 h 71"/>
                <a:gd name="T4" fmla="*/ 72 w 93"/>
                <a:gd name="T5" fmla="*/ 57 h 71"/>
                <a:gd name="T6" fmla="*/ 81 w 93"/>
                <a:gd name="T7" fmla="*/ 9 h 71"/>
                <a:gd name="T8" fmla="*/ 19 w 93"/>
                <a:gd name="T9" fmla="*/ 9 h 71"/>
              </a:gdLst>
              <a:ahLst/>
              <a:cxnLst>
                <a:cxn ang="0">
                  <a:pos x="T0" y="T1"/>
                </a:cxn>
                <a:cxn ang="0">
                  <a:pos x="T2" y="T3"/>
                </a:cxn>
                <a:cxn ang="0">
                  <a:pos x="T4" y="T5"/>
                </a:cxn>
                <a:cxn ang="0">
                  <a:pos x="T6" y="T7"/>
                </a:cxn>
                <a:cxn ang="0">
                  <a:pos x="T8" y="T9"/>
                </a:cxn>
              </a:cxnLst>
              <a:rect l="0" t="0" r="r" b="b"/>
              <a:pathLst>
                <a:path w="93" h="71">
                  <a:moveTo>
                    <a:pt x="19" y="9"/>
                  </a:moveTo>
                  <a:cubicBezTo>
                    <a:pt x="19" y="9"/>
                    <a:pt x="0" y="47"/>
                    <a:pt x="11" y="59"/>
                  </a:cubicBezTo>
                  <a:cubicBezTo>
                    <a:pt x="23" y="71"/>
                    <a:pt x="72" y="57"/>
                    <a:pt x="72" y="57"/>
                  </a:cubicBezTo>
                  <a:cubicBezTo>
                    <a:pt x="72" y="57"/>
                    <a:pt x="93" y="17"/>
                    <a:pt x="81" y="9"/>
                  </a:cubicBezTo>
                  <a:cubicBezTo>
                    <a:pt x="68" y="0"/>
                    <a:pt x="19" y="9"/>
                    <a:pt x="19" y="9"/>
                  </a:cubicBezTo>
                  <a:close/>
                </a:path>
              </a:pathLst>
            </a:custGeom>
            <a:solidFill>
              <a:srgbClr val="FBE1C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1" name="iṣḷïḑe"/>
            <p:cNvSpPr/>
            <p:nvPr/>
          </p:nvSpPr>
          <p:spPr bwMode="auto">
            <a:xfrm>
              <a:off x="7132026" y="3971744"/>
              <a:ext cx="379997" cy="238308"/>
            </a:xfrm>
            <a:custGeom>
              <a:avLst/>
              <a:gdLst>
                <a:gd name="T0" fmla="*/ 22 w 92"/>
                <a:gd name="T1" fmla="*/ 0 h 56"/>
                <a:gd name="T2" fmla="*/ 7 w 92"/>
                <a:gd name="T3" fmla="*/ 45 h 56"/>
                <a:gd name="T4" fmla="*/ 75 w 92"/>
                <a:gd name="T5" fmla="*/ 56 h 56"/>
                <a:gd name="T6" fmla="*/ 87 w 92"/>
                <a:gd name="T7" fmla="*/ 13 h 56"/>
                <a:gd name="T8" fmla="*/ 22 w 92"/>
                <a:gd name="T9" fmla="*/ 0 h 56"/>
              </a:gdLst>
              <a:ahLst/>
              <a:cxnLst>
                <a:cxn ang="0">
                  <a:pos x="T0" y="T1"/>
                </a:cxn>
                <a:cxn ang="0">
                  <a:pos x="T2" y="T3"/>
                </a:cxn>
                <a:cxn ang="0">
                  <a:pos x="T4" y="T5"/>
                </a:cxn>
                <a:cxn ang="0">
                  <a:pos x="T6" y="T7"/>
                </a:cxn>
                <a:cxn ang="0">
                  <a:pos x="T8" y="T9"/>
                </a:cxn>
              </a:cxnLst>
              <a:rect l="0" t="0" r="r" b="b"/>
              <a:pathLst>
                <a:path w="92" h="56">
                  <a:moveTo>
                    <a:pt x="22" y="0"/>
                  </a:moveTo>
                  <a:cubicBezTo>
                    <a:pt x="22" y="0"/>
                    <a:pt x="0" y="26"/>
                    <a:pt x="7" y="45"/>
                  </a:cubicBezTo>
                  <a:cubicBezTo>
                    <a:pt x="10" y="53"/>
                    <a:pt x="75" y="56"/>
                    <a:pt x="75" y="56"/>
                  </a:cubicBezTo>
                  <a:cubicBezTo>
                    <a:pt x="75" y="56"/>
                    <a:pt x="92" y="21"/>
                    <a:pt x="87" y="13"/>
                  </a:cubicBezTo>
                  <a:cubicBezTo>
                    <a:pt x="83" y="5"/>
                    <a:pt x="22" y="0"/>
                    <a:pt x="22" y="0"/>
                  </a:cubicBezTo>
                  <a:close/>
                </a:path>
              </a:pathLst>
            </a:custGeom>
            <a:solidFill>
              <a:srgbClr val="FBE1C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2" name="iṣľïḍê"/>
            <p:cNvSpPr/>
            <p:nvPr/>
          </p:nvSpPr>
          <p:spPr bwMode="auto">
            <a:xfrm>
              <a:off x="7098908" y="4557658"/>
              <a:ext cx="437520" cy="173804"/>
            </a:xfrm>
            <a:custGeom>
              <a:avLst/>
              <a:gdLst>
                <a:gd name="T0" fmla="*/ 17 w 106"/>
                <a:gd name="T1" fmla="*/ 0 h 41"/>
                <a:gd name="T2" fmla="*/ 10 w 106"/>
                <a:gd name="T3" fmla="*/ 35 h 41"/>
                <a:gd name="T4" fmla="*/ 70 w 106"/>
                <a:gd name="T5" fmla="*/ 36 h 41"/>
                <a:gd name="T6" fmla="*/ 17 w 106"/>
                <a:gd name="T7" fmla="*/ 0 h 41"/>
              </a:gdLst>
              <a:ahLst/>
              <a:cxnLst>
                <a:cxn ang="0">
                  <a:pos x="T0" y="T1"/>
                </a:cxn>
                <a:cxn ang="0">
                  <a:pos x="T2" y="T3"/>
                </a:cxn>
                <a:cxn ang="0">
                  <a:pos x="T4" y="T5"/>
                </a:cxn>
                <a:cxn ang="0">
                  <a:pos x="T6" y="T7"/>
                </a:cxn>
              </a:cxnLst>
              <a:rect l="0" t="0" r="r" b="b"/>
              <a:pathLst>
                <a:path w="106" h="41">
                  <a:moveTo>
                    <a:pt x="17" y="0"/>
                  </a:moveTo>
                  <a:cubicBezTo>
                    <a:pt x="17" y="0"/>
                    <a:pt x="0" y="29"/>
                    <a:pt x="10" y="35"/>
                  </a:cubicBezTo>
                  <a:cubicBezTo>
                    <a:pt x="20" y="41"/>
                    <a:pt x="70" y="36"/>
                    <a:pt x="70" y="36"/>
                  </a:cubicBezTo>
                  <a:cubicBezTo>
                    <a:pt x="70" y="36"/>
                    <a:pt x="106" y="3"/>
                    <a:pt x="17" y="0"/>
                  </a:cubicBezTo>
                  <a:close/>
                </a:path>
              </a:pathLst>
            </a:custGeom>
            <a:solidFill>
              <a:srgbClr val="FBE1C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3" name="îśḻiḋè"/>
            <p:cNvSpPr/>
            <p:nvPr/>
          </p:nvSpPr>
          <p:spPr bwMode="auto">
            <a:xfrm>
              <a:off x="7825782" y="3561425"/>
              <a:ext cx="202200" cy="232932"/>
            </a:xfrm>
            <a:custGeom>
              <a:avLst/>
              <a:gdLst>
                <a:gd name="T0" fmla="*/ 15 w 49"/>
                <a:gd name="T1" fmla="*/ 0 h 55"/>
                <a:gd name="T2" fmla="*/ 14 w 49"/>
                <a:gd name="T3" fmla="*/ 42 h 55"/>
                <a:gd name="T4" fmla="*/ 15 w 49"/>
                <a:gd name="T5" fmla="*/ 0 h 55"/>
              </a:gdLst>
              <a:ahLst/>
              <a:cxnLst>
                <a:cxn ang="0">
                  <a:pos x="T0" y="T1"/>
                </a:cxn>
                <a:cxn ang="0">
                  <a:pos x="T2" y="T3"/>
                </a:cxn>
                <a:cxn ang="0">
                  <a:pos x="T4" y="T5"/>
                </a:cxn>
              </a:cxnLst>
              <a:rect l="0" t="0" r="r" b="b"/>
              <a:pathLst>
                <a:path w="49" h="55">
                  <a:moveTo>
                    <a:pt x="15" y="0"/>
                  </a:moveTo>
                  <a:cubicBezTo>
                    <a:pt x="15" y="0"/>
                    <a:pt x="28" y="28"/>
                    <a:pt x="14" y="42"/>
                  </a:cubicBezTo>
                  <a:cubicBezTo>
                    <a:pt x="0" y="55"/>
                    <a:pt x="49" y="30"/>
                    <a:pt x="15" y="0"/>
                  </a:cubicBezTo>
                  <a:close/>
                </a:path>
              </a:pathLst>
            </a:custGeom>
            <a:solidFill>
              <a:srgbClr val="DDAD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4" name="ïśḻídè"/>
            <p:cNvSpPr/>
            <p:nvPr/>
          </p:nvSpPr>
          <p:spPr bwMode="auto">
            <a:xfrm>
              <a:off x="7379547" y="4027289"/>
              <a:ext cx="228347" cy="213223"/>
            </a:xfrm>
            <a:custGeom>
              <a:avLst/>
              <a:gdLst>
                <a:gd name="T0" fmla="*/ 27 w 55"/>
                <a:gd name="T1" fmla="*/ 0 h 50"/>
                <a:gd name="T2" fmla="*/ 15 w 55"/>
                <a:gd name="T3" fmla="*/ 43 h 50"/>
                <a:gd name="T4" fmla="*/ 27 w 55"/>
                <a:gd name="T5" fmla="*/ 0 h 50"/>
              </a:gdLst>
              <a:ahLst/>
              <a:cxnLst>
                <a:cxn ang="0">
                  <a:pos x="T0" y="T1"/>
                </a:cxn>
                <a:cxn ang="0">
                  <a:pos x="T2" y="T3"/>
                </a:cxn>
                <a:cxn ang="0">
                  <a:pos x="T4" y="T5"/>
                </a:cxn>
              </a:cxnLst>
              <a:rect l="0" t="0" r="r" b="b"/>
              <a:pathLst>
                <a:path w="55" h="50">
                  <a:moveTo>
                    <a:pt x="27" y="0"/>
                  </a:moveTo>
                  <a:cubicBezTo>
                    <a:pt x="27" y="0"/>
                    <a:pt x="29" y="44"/>
                    <a:pt x="15" y="43"/>
                  </a:cubicBezTo>
                  <a:cubicBezTo>
                    <a:pt x="0" y="42"/>
                    <a:pt x="55" y="50"/>
                    <a:pt x="27" y="0"/>
                  </a:cubicBezTo>
                  <a:close/>
                </a:path>
              </a:pathLst>
            </a:custGeom>
            <a:solidFill>
              <a:srgbClr val="DDAD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5" name="ïṥḷïḋé"/>
            <p:cNvSpPr/>
            <p:nvPr/>
          </p:nvSpPr>
          <p:spPr bwMode="auto">
            <a:xfrm>
              <a:off x="7367346" y="4588119"/>
              <a:ext cx="99358" cy="123634"/>
            </a:xfrm>
            <a:custGeom>
              <a:avLst/>
              <a:gdLst>
                <a:gd name="T0" fmla="*/ 0 w 24"/>
                <a:gd name="T1" fmla="*/ 0 h 29"/>
                <a:gd name="T2" fmla="*/ 7 w 24"/>
                <a:gd name="T3" fmla="*/ 27 h 29"/>
                <a:gd name="T4" fmla="*/ 0 w 24"/>
                <a:gd name="T5" fmla="*/ 0 h 29"/>
              </a:gdLst>
              <a:ahLst/>
              <a:cxnLst>
                <a:cxn ang="0">
                  <a:pos x="T0" y="T1"/>
                </a:cxn>
                <a:cxn ang="0">
                  <a:pos x="T2" y="T3"/>
                </a:cxn>
                <a:cxn ang="0">
                  <a:pos x="T4" y="T5"/>
                </a:cxn>
              </a:cxnLst>
              <a:rect l="0" t="0" r="r" b="b"/>
              <a:pathLst>
                <a:path w="24" h="29">
                  <a:moveTo>
                    <a:pt x="0" y="0"/>
                  </a:moveTo>
                  <a:cubicBezTo>
                    <a:pt x="0" y="0"/>
                    <a:pt x="9" y="25"/>
                    <a:pt x="7" y="27"/>
                  </a:cubicBezTo>
                  <a:cubicBezTo>
                    <a:pt x="5" y="29"/>
                    <a:pt x="24" y="11"/>
                    <a:pt x="0" y="0"/>
                  </a:cubicBezTo>
                  <a:close/>
                </a:path>
              </a:pathLst>
            </a:custGeom>
            <a:solidFill>
              <a:srgbClr val="DDAD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6" name="îṩļíḍe"/>
            <p:cNvSpPr/>
            <p:nvPr/>
          </p:nvSpPr>
          <p:spPr bwMode="auto">
            <a:xfrm>
              <a:off x="3523798" y="3524746"/>
              <a:ext cx="817517" cy="1876002"/>
            </a:xfrm>
            <a:custGeom>
              <a:avLst/>
              <a:gdLst>
                <a:gd name="T0" fmla="*/ 198 w 198"/>
                <a:gd name="T1" fmla="*/ 12 h 442"/>
                <a:gd name="T2" fmla="*/ 0 w 198"/>
                <a:gd name="T3" fmla="*/ 0 h 442"/>
                <a:gd name="T4" fmla="*/ 0 w 198"/>
                <a:gd name="T5" fmla="*/ 431 h 442"/>
                <a:gd name="T6" fmla="*/ 143 w 198"/>
                <a:gd name="T7" fmla="*/ 431 h 442"/>
                <a:gd name="T8" fmla="*/ 198 w 198"/>
                <a:gd name="T9" fmla="*/ 12 h 442"/>
              </a:gdLst>
              <a:ahLst/>
              <a:cxnLst>
                <a:cxn ang="0">
                  <a:pos x="T0" y="T1"/>
                </a:cxn>
                <a:cxn ang="0">
                  <a:pos x="T2" y="T3"/>
                </a:cxn>
                <a:cxn ang="0">
                  <a:pos x="T4" y="T5"/>
                </a:cxn>
                <a:cxn ang="0">
                  <a:pos x="T6" y="T7"/>
                </a:cxn>
                <a:cxn ang="0">
                  <a:pos x="T8" y="T9"/>
                </a:cxn>
              </a:cxnLst>
              <a:rect l="0" t="0" r="r" b="b"/>
              <a:pathLst>
                <a:path w="198" h="442">
                  <a:moveTo>
                    <a:pt x="198" y="12"/>
                  </a:moveTo>
                  <a:cubicBezTo>
                    <a:pt x="0" y="0"/>
                    <a:pt x="0" y="0"/>
                    <a:pt x="0" y="0"/>
                  </a:cubicBezTo>
                  <a:cubicBezTo>
                    <a:pt x="0" y="431"/>
                    <a:pt x="0" y="431"/>
                    <a:pt x="0" y="431"/>
                  </a:cubicBezTo>
                  <a:cubicBezTo>
                    <a:pt x="76" y="431"/>
                    <a:pt x="147" y="442"/>
                    <a:pt x="143" y="431"/>
                  </a:cubicBezTo>
                  <a:cubicBezTo>
                    <a:pt x="135" y="408"/>
                    <a:pt x="198" y="12"/>
                    <a:pt x="198" y="12"/>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682365" y="686435"/>
            <a:ext cx="2263775" cy="306705"/>
          </a:xfrm>
          <a:prstGeom prst="rect">
            <a:avLst/>
          </a:prstGeom>
          <a:noFill/>
        </p:spPr>
        <p:txBody>
          <a:bodyPr wrap="square" rtlCol="0" anchor="t">
            <a:spAutoFit/>
          </a:bodyPr>
          <a:lstStyle/>
          <a:p>
            <a:pPr algn="ctr"/>
            <a:r>
              <a:rPr lang="zh-CN" altLang="en-US" sz="1400" b="1">
                <a:latin typeface="微软雅黑" panose="020B0503020204020204" charset="-122"/>
                <a:ea typeface="微软雅黑" panose="020B0503020204020204" charset="-122"/>
                <a:cs typeface="微软雅黑" panose="020B0503020204020204" charset="-122"/>
              </a:rPr>
              <a:t>化学品清单（示例）</a:t>
            </a:r>
          </a:p>
        </p:txBody>
      </p:sp>
      <p:graphicFrame>
        <p:nvGraphicFramePr>
          <p:cNvPr id="116742" name="表格 116741"/>
          <p:cNvGraphicFramePr/>
          <p:nvPr/>
        </p:nvGraphicFramePr>
        <p:xfrm>
          <a:off x="946785" y="1056005"/>
          <a:ext cx="7452995" cy="3844925"/>
        </p:xfrm>
        <a:graphic>
          <a:graphicData uri="http://schemas.openxmlformats.org/drawingml/2006/table">
            <a:tbl>
              <a:tblPr/>
              <a:tblGrid>
                <a:gridCol w="1501140">
                  <a:extLst>
                    <a:ext uri="{9D8B030D-6E8A-4147-A177-3AD203B41FA5}">
                      <a16:colId xmlns:a16="http://schemas.microsoft.com/office/drawing/2014/main" val="20000"/>
                    </a:ext>
                  </a:extLst>
                </a:gridCol>
                <a:gridCol w="1881505">
                  <a:extLst>
                    <a:ext uri="{9D8B030D-6E8A-4147-A177-3AD203B41FA5}">
                      <a16:colId xmlns:a16="http://schemas.microsoft.com/office/drawing/2014/main" val="20001"/>
                    </a:ext>
                  </a:extLst>
                </a:gridCol>
                <a:gridCol w="1109345">
                  <a:extLst>
                    <a:ext uri="{9D8B030D-6E8A-4147-A177-3AD203B41FA5}">
                      <a16:colId xmlns:a16="http://schemas.microsoft.com/office/drawing/2014/main" val="20002"/>
                    </a:ext>
                  </a:extLst>
                </a:gridCol>
                <a:gridCol w="1480820">
                  <a:extLst>
                    <a:ext uri="{9D8B030D-6E8A-4147-A177-3AD203B41FA5}">
                      <a16:colId xmlns:a16="http://schemas.microsoft.com/office/drawing/2014/main" val="20003"/>
                    </a:ext>
                  </a:extLst>
                </a:gridCol>
                <a:gridCol w="1480185">
                  <a:extLst>
                    <a:ext uri="{9D8B030D-6E8A-4147-A177-3AD203B41FA5}">
                      <a16:colId xmlns:a16="http://schemas.microsoft.com/office/drawing/2014/main" val="20004"/>
                    </a:ext>
                  </a:extLst>
                </a:gridCol>
              </a:tblGrid>
              <a:tr h="152400">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b="1" dirty="0">
                          <a:solidFill>
                            <a:srgbClr val="000000"/>
                          </a:solidFill>
                          <a:latin typeface="微软雅黑" panose="020B0503020204020204" charset="-122"/>
                          <a:ea typeface="微软雅黑" panose="020B0503020204020204" charset="-122"/>
                          <a:sym typeface="Times New Roman" panose="02020603050405020304" pitchFamily="18" charset="0"/>
                        </a:rPr>
                        <a:t>分类</a:t>
                      </a:r>
                    </a:p>
                  </a:txBody>
                  <a:tcPr marL="66989" marR="66989" marT="0" marB="0">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b="1" dirty="0">
                          <a:solidFill>
                            <a:srgbClr val="000000"/>
                          </a:solidFill>
                          <a:latin typeface="微软雅黑" panose="020B0503020204020204" charset="-122"/>
                          <a:ea typeface="微软雅黑" panose="020B0503020204020204" charset="-122"/>
                          <a:sym typeface="Times New Roman" panose="02020603050405020304" pitchFamily="18" charset="0"/>
                        </a:rPr>
                        <a:t>名称</a:t>
                      </a:r>
                    </a:p>
                  </a:txBody>
                  <a:tcPr marL="66989" marR="66989" marT="0" marB="0">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b="1" dirty="0">
                          <a:solidFill>
                            <a:srgbClr val="000000"/>
                          </a:solidFill>
                          <a:latin typeface="微软雅黑" panose="020B0503020204020204" charset="-122"/>
                          <a:ea typeface="微软雅黑" panose="020B0503020204020204" charset="-122"/>
                          <a:sym typeface="Times New Roman" panose="02020603050405020304" pitchFamily="18" charset="0"/>
                        </a:rPr>
                        <a:t>数量</a:t>
                      </a:r>
                    </a:p>
                  </a:txBody>
                  <a:tcPr marL="66989" marR="66989" marT="0" marB="0">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b="1" dirty="0">
                          <a:solidFill>
                            <a:srgbClr val="000000"/>
                          </a:solidFill>
                          <a:latin typeface="微软雅黑" panose="020B0503020204020204" charset="-122"/>
                          <a:ea typeface="微软雅黑" panose="020B0503020204020204" charset="-122"/>
                          <a:sym typeface="Times New Roman" panose="02020603050405020304" pitchFamily="18" charset="0"/>
                        </a:rPr>
                        <a:t>存放地点</a:t>
                      </a:r>
                    </a:p>
                  </a:txBody>
                  <a:tcPr marL="66989" marR="66989" marT="0" marB="0">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b="1" dirty="0">
                          <a:solidFill>
                            <a:srgbClr val="000000"/>
                          </a:solidFill>
                          <a:latin typeface="微软雅黑" panose="020B0503020204020204" charset="-122"/>
                          <a:ea typeface="微软雅黑" panose="020B0503020204020204" charset="-122"/>
                          <a:sym typeface="Times New Roman" panose="02020603050405020304" pitchFamily="18" charset="0"/>
                        </a:rPr>
                        <a:t>备注</a:t>
                      </a:r>
                    </a:p>
                  </a:txBody>
                  <a:tcPr marL="66989" marR="66989" marT="0" marB="0">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7815">
                <a:tc rowSpan="4">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b="1" dirty="0">
                          <a:solidFill>
                            <a:srgbClr val="000000"/>
                          </a:solidFill>
                          <a:latin typeface="微软雅黑" panose="020B0503020204020204" charset="-122"/>
                          <a:ea typeface="微软雅黑" panose="020B0503020204020204" charset="-122"/>
                          <a:sym typeface="Times New Roman" panose="02020603050405020304" pitchFamily="18" charset="0"/>
                        </a:rPr>
                        <a:t>压缩气体或液化气体</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cs typeface="微软雅黑" panose="020B0503020204020204" charset="-122"/>
                          <a:sym typeface="Times New Roman" panose="02020603050405020304" pitchFamily="18" charset="0"/>
                        </a:rPr>
                        <a:t>甲</a:t>
                      </a:r>
                      <a:r>
                        <a:rPr lang="en-US" altLang="zh-CN" sz="1000">
                          <a:solidFill>
                            <a:srgbClr val="000000"/>
                          </a:solidFill>
                          <a:latin typeface="微软雅黑" panose="020B0503020204020204" charset="-122"/>
                          <a:ea typeface="微软雅黑" panose="020B0503020204020204" charset="-122"/>
                          <a:cs typeface="微软雅黑" panose="020B0503020204020204" charset="-122"/>
                          <a:sym typeface="Times New Roman" panose="02020603050405020304" pitchFamily="18" charset="0"/>
                        </a:rPr>
                        <a:t>/</a:t>
                      </a:r>
                      <a:r>
                        <a:rPr lang="zh-CN" altLang="en-US" sz="1000" dirty="0">
                          <a:solidFill>
                            <a:srgbClr val="000000"/>
                          </a:solidFill>
                          <a:latin typeface="微软雅黑" panose="020B0503020204020204" charset="-122"/>
                          <a:ea typeface="微软雅黑" panose="020B0503020204020204" charset="-122"/>
                          <a:cs typeface="微软雅黑" panose="020B0503020204020204" charset="-122"/>
                          <a:sym typeface="Times New Roman" panose="02020603050405020304" pitchFamily="18" charset="0"/>
                        </a:rPr>
                        <a:t>丙烷混合气（压缩）</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en-US" altLang="zh-CN" sz="1000">
                          <a:solidFill>
                            <a:srgbClr val="000000"/>
                          </a:solidFill>
                          <a:latin typeface="微软雅黑" panose="020B0503020204020204" charset="-122"/>
                          <a:ea typeface="微软雅黑" panose="020B0503020204020204" charset="-122"/>
                          <a:sym typeface="Times New Roman" panose="02020603050405020304" pitchFamily="18" charset="0"/>
                        </a:rPr>
                        <a:t>4L</a:t>
                      </a:r>
                      <a:endParaRPr lang="en-US" altLang="zh-CN"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易燃气体</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2400">
                <a:tc vMerge="1">
                  <a:txBody>
                    <a:bodyPr/>
                    <a:lstStyle/>
                    <a:p>
                      <a:endParaRPr lang="zh-CN"/>
                    </a:p>
                  </a:txBody>
                  <a:tcP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硫化氢（液化）</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易燃气体</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2400">
                <a:tc vMerge="1">
                  <a:txBody>
                    <a:bodyPr/>
                    <a:lstStyle/>
                    <a:p>
                      <a:endParaRPr lang="zh-CN"/>
                    </a:p>
                  </a:txBody>
                  <a:tcP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乙炔</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易燃气体</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52400">
                <a:tc vMerge="1">
                  <a:txBody>
                    <a:bodyPr/>
                    <a:lstStyle/>
                    <a:p>
                      <a:endParaRPr lang="zh-CN"/>
                    </a:p>
                  </a:txBody>
                  <a:tcP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B w="12700" cap="flat" cmpd="sng">
                      <a:solidFill>
                        <a:srgbClr val="000000"/>
                      </a:solidFill>
                      <a:prstDash val="solid"/>
                      <a:bevel/>
                      <a:headEnd type="none" w="med" len="med"/>
                      <a:tailEnd type="none" w="med" len="med"/>
                    </a:lnB>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氩气（压缩）</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不燃气体</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52400">
                <a:tc rowSpan="6">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b="1" dirty="0">
                          <a:solidFill>
                            <a:srgbClr val="000000"/>
                          </a:solidFill>
                          <a:latin typeface="微软雅黑" panose="020B0503020204020204" charset="-122"/>
                          <a:ea typeface="微软雅黑" panose="020B0503020204020204" charset="-122"/>
                          <a:sym typeface="Times New Roman" panose="02020603050405020304" pitchFamily="18" charset="0"/>
                        </a:rPr>
                        <a:t>易燃液体</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丙酮</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en-US" altLang="zh-CN" sz="1000">
                          <a:solidFill>
                            <a:srgbClr val="000000"/>
                          </a:solidFill>
                          <a:latin typeface="微软雅黑" panose="020B0503020204020204" charset="-122"/>
                          <a:ea typeface="微软雅黑" panose="020B0503020204020204" charset="-122"/>
                          <a:sym typeface="Times New Roman" panose="02020603050405020304" pitchFamily="18" charset="0"/>
                        </a:rPr>
                        <a:t>10L</a:t>
                      </a:r>
                      <a:endParaRPr lang="en-US" altLang="zh-CN"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低闪点液体</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52400">
                <a:tc vMerge="1">
                  <a:txBody>
                    <a:bodyPr/>
                    <a:lstStyle/>
                    <a:p>
                      <a:endParaRPr lang="zh-CN"/>
                    </a:p>
                  </a:txBody>
                  <a:tcP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乙醚</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en-US" altLang="zh-CN" sz="1000">
                          <a:solidFill>
                            <a:srgbClr val="000000"/>
                          </a:solidFill>
                          <a:latin typeface="微软雅黑" panose="020B0503020204020204" charset="-122"/>
                          <a:ea typeface="微软雅黑" panose="020B0503020204020204" charset="-122"/>
                          <a:sym typeface="Times New Roman" panose="02020603050405020304" pitchFamily="18" charset="0"/>
                        </a:rPr>
                        <a:t>10L</a:t>
                      </a:r>
                      <a:endParaRPr lang="en-US" altLang="zh-CN"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低闪点液体</a:t>
                      </a:r>
                    </a:p>
                  </a:txBody>
                  <a:tcPr marL="66989" marR="66989" marT="0" marB="0">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52400">
                <a:tc vMerge="1">
                  <a:txBody>
                    <a:bodyPr/>
                    <a:lstStyle/>
                    <a:p>
                      <a:endParaRPr lang="zh-CN"/>
                    </a:p>
                  </a:txBody>
                  <a:tcP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甲醇</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en-US" altLang="zh-CN" sz="1000">
                          <a:solidFill>
                            <a:srgbClr val="000000"/>
                          </a:solidFill>
                          <a:latin typeface="微软雅黑" panose="020B0503020204020204" charset="-122"/>
                          <a:ea typeface="微软雅黑" panose="020B0503020204020204" charset="-122"/>
                          <a:sym typeface="Times New Roman" panose="02020603050405020304" pitchFamily="18" charset="0"/>
                        </a:rPr>
                        <a:t>10L</a:t>
                      </a:r>
                      <a:endParaRPr lang="en-US" altLang="zh-CN"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中闪点液体</a:t>
                      </a:r>
                    </a:p>
                  </a:txBody>
                  <a:tcPr marL="66989" marR="66989" marT="0" marB="0">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52400">
                <a:tc vMerge="1">
                  <a:txBody>
                    <a:bodyPr/>
                    <a:lstStyle/>
                    <a:p>
                      <a:endParaRPr lang="zh-CN"/>
                    </a:p>
                  </a:txBody>
                  <a:tcP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无水乙醇</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en-US" altLang="zh-CN" sz="1000">
                          <a:solidFill>
                            <a:srgbClr val="000000"/>
                          </a:solidFill>
                          <a:latin typeface="微软雅黑" panose="020B0503020204020204" charset="-122"/>
                          <a:ea typeface="微软雅黑" panose="020B0503020204020204" charset="-122"/>
                          <a:sym typeface="Times New Roman" panose="02020603050405020304" pitchFamily="18" charset="0"/>
                        </a:rPr>
                        <a:t>20L</a:t>
                      </a:r>
                      <a:endParaRPr lang="en-US" altLang="zh-CN"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中闪点液体</a:t>
                      </a:r>
                    </a:p>
                  </a:txBody>
                  <a:tcPr marL="66989" marR="66989" marT="0" marB="0">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52400">
                <a:tc vMerge="1">
                  <a:txBody>
                    <a:bodyPr/>
                    <a:lstStyle/>
                    <a:p>
                      <a:endParaRPr lang="zh-CN"/>
                    </a:p>
                  </a:txBody>
                  <a:tcP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甲苯</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en-US" altLang="zh-CN" sz="1000">
                          <a:solidFill>
                            <a:srgbClr val="000000"/>
                          </a:solidFill>
                          <a:latin typeface="微软雅黑" panose="020B0503020204020204" charset="-122"/>
                          <a:ea typeface="微软雅黑" panose="020B0503020204020204" charset="-122"/>
                          <a:sym typeface="Times New Roman" panose="02020603050405020304" pitchFamily="18" charset="0"/>
                        </a:rPr>
                        <a:t>1L</a:t>
                      </a:r>
                      <a:endParaRPr lang="en-US" altLang="zh-CN"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中闪点液体</a:t>
                      </a:r>
                    </a:p>
                  </a:txBody>
                  <a:tcPr marL="66989" marR="66989" marT="0" marB="0">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94310">
                <a:tc vMerge="1">
                  <a:txBody>
                    <a:bodyPr/>
                    <a:lstStyle/>
                    <a:p>
                      <a:endParaRPr lang="zh-CN"/>
                    </a:p>
                  </a:txBody>
                  <a:tcP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B w="12700" cap="flat" cmpd="sng">
                      <a:solidFill>
                        <a:srgbClr val="000000"/>
                      </a:solidFill>
                      <a:prstDash val="solid"/>
                      <a:bevel/>
                      <a:headEnd type="none" w="med" len="med"/>
                      <a:tailEnd type="none" w="med" len="med"/>
                    </a:lnB>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en-US" altLang="zh-CN" sz="1000">
                          <a:solidFill>
                            <a:srgbClr val="000000"/>
                          </a:solidFill>
                          <a:latin typeface="微软雅黑" panose="020B0503020204020204" charset="-122"/>
                          <a:ea typeface="微软雅黑" panose="020B0503020204020204" charset="-122"/>
                          <a:cs typeface="微软雅黑" panose="020B0503020204020204" charset="-122"/>
                          <a:sym typeface="Times New Roman" panose="02020603050405020304" pitchFamily="18" charset="0"/>
                        </a:rPr>
                        <a:t>N,N-</a:t>
                      </a:r>
                      <a:r>
                        <a:rPr lang="zh-CN" altLang="en-US" sz="1000" dirty="0">
                          <a:solidFill>
                            <a:srgbClr val="000000"/>
                          </a:solidFill>
                          <a:latin typeface="微软雅黑" panose="020B0503020204020204" charset="-122"/>
                          <a:ea typeface="微软雅黑" panose="020B0503020204020204" charset="-122"/>
                          <a:cs typeface="微软雅黑" panose="020B0503020204020204" charset="-122"/>
                          <a:sym typeface="Times New Roman" panose="02020603050405020304" pitchFamily="18" charset="0"/>
                        </a:rPr>
                        <a:t>二甲基甲酰胺</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en-US" altLang="zh-CN" sz="1000">
                          <a:solidFill>
                            <a:srgbClr val="000000"/>
                          </a:solidFill>
                          <a:latin typeface="微软雅黑" panose="020B0503020204020204" charset="-122"/>
                          <a:ea typeface="微软雅黑" panose="020B0503020204020204" charset="-122"/>
                          <a:sym typeface="Times New Roman" panose="02020603050405020304" pitchFamily="18" charset="0"/>
                        </a:rPr>
                        <a:t>2L</a:t>
                      </a:r>
                      <a:endParaRPr lang="en-US" altLang="zh-CN"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高闪点液体</a:t>
                      </a:r>
                    </a:p>
                  </a:txBody>
                  <a:tcPr marL="66989" marR="66989" marT="0" marB="0">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52400">
                <a:tc rowSpan="3">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b="1" dirty="0">
                          <a:solidFill>
                            <a:srgbClr val="000000"/>
                          </a:solidFill>
                          <a:latin typeface="微软雅黑" panose="020B0503020204020204" charset="-122"/>
                          <a:ea typeface="微软雅黑" panose="020B0503020204020204" charset="-122"/>
                          <a:sym typeface="Times New Roman" panose="02020603050405020304" pitchFamily="18" charset="0"/>
                        </a:rPr>
                        <a:t>易燃固体、自燃物品和遇潮易燃物品</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三聚甲醛</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en-US" altLang="zh-CN" sz="1000">
                          <a:solidFill>
                            <a:srgbClr val="000000"/>
                          </a:solidFill>
                          <a:latin typeface="微软雅黑" panose="020B0503020204020204" charset="-122"/>
                          <a:ea typeface="微软雅黑" panose="020B0503020204020204" charset="-122"/>
                          <a:sym typeface="Times New Roman" panose="02020603050405020304" pitchFamily="18" charset="0"/>
                        </a:rPr>
                        <a:t>500g</a:t>
                      </a:r>
                      <a:endParaRPr lang="en-US" altLang="zh-CN"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易燃固体</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152400">
                <a:tc vMerge="1">
                  <a:txBody>
                    <a:bodyPr/>
                    <a:lstStyle/>
                    <a:p>
                      <a:endParaRPr lang="zh-CN"/>
                    </a:p>
                  </a:txBody>
                  <a:tcP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硼氢化钠</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en-US" altLang="zh-CN" sz="1000">
                          <a:solidFill>
                            <a:srgbClr val="000000"/>
                          </a:solidFill>
                          <a:latin typeface="微软雅黑" panose="020B0503020204020204" charset="-122"/>
                          <a:ea typeface="微软雅黑" panose="020B0503020204020204" charset="-122"/>
                          <a:sym typeface="Times New Roman" panose="02020603050405020304" pitchFamily="18" charset="0"/>
                        </a:rPr>
                        <a:t>100g</a:t>
                      </a:r>
                      <a:endParaRPr lang="en-US" altLang="zh-CN"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遇湿易燃物品</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152400">
                <a:tc vMerge="1">
                  <a:txBody>
                    <a:bodyPr/>
                    <a:lstStyle/>
                    <a:p>
                      <a:endParaRPr lang="zh-CN"/>
                    </a:p>
                  </a:txBody>
                  <a:tcP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B w="12700" cap="flat" cmpd="sng">
                      <a:solidFill>
                        <a:srgbClr val="000000"/>
                      </a:solidFill>
                      <a:prstDash val="solid"/>
                      <a:bevel/>
                      <a:headEnd type="none" w="med" len="med"/>
                      <a:tailEnd type="none" w="med" len="med"/>
                    </a:lnB>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锌粒</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en-US" altLang="zh-CN" sz="1000">
                          <a:solidFill>
                            <a:srgbClr val="000000"/>
                          </a:solidFill>
                          <a:latin typeface="微软雅黑" panose="020B0503020204020204" charset="-122"/>
                          <a:ea typeface="微软雅黑" panose="020B0503020204020204" charset="-122"/>
                          <a:sym typeface="Times New Roman" panose="02020603050405020304" pitchFamily="18" charset="0"/>
                        </a:rPr>
                        <a:t>500g</a:t>
                      </a:r>
                      <a:endParaRPr lang="en-US" altLang="zh-CN"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遇湿易燃物品</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152400">
                <a:tc rowSpan="4">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b="1" dirty="0">
                          <a:solidFill>
                            <a:srgbClr val="000000"/>
                          </a:solidFill>
                          <a:latin typeface="微软雅黑" panose="020B0503020204020204" charset="-122"/>
                          <a:ea typeface="微软雅黑" panose="020B0503020204020204" charset="-122"/>
                          <a:sym typeface="Times New Roman" panose="02020603050405020304" pitchFamily="18" charset="0"/>
                        </a:rPr>
                        <a:t>氧化剂与有机过氧化物</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过氧化氢</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en-US" altLang="zh-CN" sz="1000">
                          <a:solidFill>
                            <a:srgbClr val="000000"/>
                          </a:solidFill>
                          <a:latin typeface="微软雅黑" panose="020B0503020204020204" charset="-122"/>
                          <a:ea typeface="微软雅黑" panose="020B0503020204020204" charset="-122"/>
                          <a:sym typeface="Times New Roman" panose="02020603050405020304" pitchFamily="18" charset="0"/>
                        </a:rPr>
                        <a:t>1L</a:t>
                      </a:r>
                      <a:endParaRPr lang="en-US" altLang="zh-CN"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氧化剂</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152400">
                <a:tc vMerge="1">
                  <a:txBody>
                    <a:bodyPr/>
                    <a:lstStyle/>
                    <a:p>
                      <a:endParaRPr lang="zh-CN"/>
                    </a:p>
                  </a:txBody>
                  <a:tcP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高锰酸钾</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en-US" altLang="zh-CN" sz="1000">
                          <a:solidFill>
                            <a:srgbClr val="000000"/>
                          </a:solidFill>
                          <a:latin typeface="微软雅黑" panose="020B0503020204020204" charset="-122"/>
                          <a:ea typeface="微软雅黑" panose="020B0503020204020204" charset="-122"/>
                          <a:sym typeface="Times New Roman" panose="02020603050405020304" pitchFamily="18" charset="0"/>
                        </a:rPr>
                        <a:t>1500g</a:t>
                      </a:r>
                      <a:endParaRPr lang="en-US" altLang="zh-CN"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氧化剂</a:t>
                      </a:r>
                    </a:p>
                  </a:txBody>
                  <a:tcPr marL="66989" marR="66989" marT="0" marB="0">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152400">
                <a:tc vMerge="1">
                  <a:txBody>
                    <a:bodyPr/>
                    <a:lstStyle/>
                    <a:p>
                      <a:endParaRPr lang="zh-CN"/>
                    </a:p>
                  </a:txBody>
                  <a:tcP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高氯酸</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en-US" altLang="zh-CN" sz="1000">
                          <a:solidFill>
                            <a:srgbClr val="000000"/>
                          </a:solidFill>
                          <a:latin typeface="微软雅黑" panose="020B0503020204020204" charset="-122"/>
                          <a:ea typeface="微软雅黑" panose="020B0503020204020204" charset="-122"/>
                          <a:sym typeface="Times New Roman" panose="02020603050405020304" pitchFamily="18" charset="0"/>
                        </a:rPr>
                        <a:t>500mL</a:t>
                      </a:r>
                      <a:endParaRPr lang="en-US" altLang="zh-CN"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氧化剂</a:t>
                      </a:r>
                    </a:p>
                  </a:txBody>
                  <a:tcPr marL="66989" marR="66989" marT="0" marB="0">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152400">
                <a:tc vMerge="1">
                  <a:txBody>
                    <a:bodyPr/>
                    <a:lstStyle/>
                    <a:p>
                      <a:endParaRPr lang="zh-CN"/>
                    </a:p>
                  </a:txBody>
                  <a:tcP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B w="12700" cap="flat" cmpd="sng">
                      <a:solidFill>
                        <a:srgbClr val="000000"/>
                      </a:solidFill>
                      <a:prstDash val="solid"/>
                      <a:bevel/>
                      <a:headEnd type="none" w="med" len="med"/>
                      <a:tailEnd type="none" w="med" len="med"/>
                    </a:lnB>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硝酸钾</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en-US" altLang="zh-CN" sz="1000">
                          <a:solidFill>
                            <a:srgbClr val="000000"/>
                          </a:solidFill>
                          <a:latin typeface="微软雅黑" panose="020B0503020204020204" charset="-122"/>
                          <a:ea typeface="微软雅黑" panose="020B0503020204020204" charset="-122"/>
                          <a:sym typeface="Times New Roman" panose="02020603050405020304" pitchFamily="18" charset="0"/>
                        </a:rPr>
                        <a:t>500g</a:t>
                      </a:r>
                      <a:endParaRPr lang="en-US" altLang="zh-CN"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氧化剂</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152400">
                <a:tc rowSpan="3">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b="1" dirty="0">
                          <a:solidFill>
                            <a:srgbClr val="000000"/>
                          </a:solidFill>
                          <a:latin typeface="微软雅黑" panose="020B0503020204020204" charset="-122"/>
                          <a:ea typeface="微软雅黑" panose="020B0503020204020204" charset="-122"/>
                          <a:sym typeface="Times New Roman" panose="02020603050405020304" pitchFamily="18" charset="0"/>
                        </a:rPr>
                        <a:t>毒害物</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乙酸铅</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en-US" altLang="zh-CN" sz="1000">
                          <a:solidFill>
                            <a:srgbClr val="000000"/>
                          </a:solidFill>
                          <a:latin typeface="微软雅黑" panose="020B0503020204020204" charset="-122"/>
                          <a:ea typeface="微软雅黑" panose="020B0503020204020204" charset="-122"/>
                          <a:sym typeface="Times New Roman" panose="02020603050405020304" pitchFamily="18" charset="0"/>
                        </a:rPr>
                        <a:t>500g</a:t>
                      </a:r>
                      <a:endParaRPr lang="en-US" altLang="zh-CN"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152400">
                <a:tc vMerge="1">
                  <a:txBody>
                    <a:bodyPr/>
                    <a:lstStyle/>
                    <a:p>
                      <a:endParaRPr lang="zh-CN"/>
                    </a:p>
                  </a:txBody>
                  <a:tcP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碘化汞</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en-US" altLang="zh-CN" sz="1000">
                          <a:solidFill>
                            <a:srgbClr val="000000"/>
                          </a:solidFill>
                          <a:latin typeface="微软雅黑" panose="020B0503020204020204" charset="-122"/>
                          <a:ea typeface="微软雅黑" panose="020B0503020204020204" charset="-122"/>
                          <a:sym typeface="Times New Roman" panose="02020603050405020304" pitchFamily="18" charset="0"/>
                        </a:rPr>
                        <a:t>500g</a:t>
                      </a:r>
                      <a:endParaRPr lang="en-US" altLang="zh-CN"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剧毒</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152400">
                <a:tc vMerge="1">
                  <a:txBody>
                    <a:bodyPr/>
                    <a:lstStyle/>
                    <a:p>
                      <a:endParaRPr lang="zh-CN"/>
                    </a:p>
                  </a:txBody>
                  <a:tcP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B w="12700" cap="flat" cmpd="sng">
                      <a:solidFill>
                        <a:srgbClr val="000000"/>
                      </a:solidFill>
                      <a:prstDash val="solid"/>
                      <a:bevel/>
                      <a:headEnd type="none" w="med" len="med"/>
                      <a:tailEnd type="none" w="med" len="med"/>
                    </a:lnB>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氯化汞</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en-US" altLang="zh-CN" sz="1000">
                          <a:solidFill>
                            <a:srgbClr val="000000"/>
                          </a:solidFill>
                          <a:latin typeface="微软雅黑" panose="020B0503020204020204" charset="-122"/>
                          <a:ea typeface="微软雅黑" panose="020B0503020204020204" charset="-122"/>
                          <a:sym typeface="Times New Roman" panose="02020603050405020304" pitchFamily="18" charset="0"/>
                        </a:rPr>
                        <a:t>500g</a:t>
                      </a:r>
                      <a:endParaRPr lang="en-US" altLang="zh-CN"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剧毒</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20"/>
                  </a:ext>
                </a:extLst>
              </a:tr>
              <a:tr h="152400">
                <a:tc rowSpan="3">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b="1" dirty="0">
                          <a:solidFill>
                            <a:srgbClr val="000000"/>
                          </a:solidFill>
                          <a:latin typeface="微软雅黑" panose="020B0503020204020204" charset="-122"/>
                          <a:ea typeface="微软雅黑" panose="020B0503020204020204" charset="-122"/>
                          <a:sym typeface="Times New Roman" panose="02020603050405020304" pitchFamily="18" charset="0"/>
                        </a:rPr>
                        <a:t>腐蚀品</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硝酸</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en-US" altLang="zh-CN" sz="1000">
                          <a:solidFill>
                            <a:srgbClr val="000000"/>
                          </a:solidFill>
                          <a:latin typeface="微软雅黑" panose="020B0503020204020204" charset="-122"/>
                          <a:ea typeface="微软雅黑" panose="020B0503020204020204" charset="-122"/>
                          <a:sym typeface="Times New Roman" panose="02020603050405020304" pitchFamily="18" charset="0"/>
                        </a:rPr>
                        <a:t>5L </a:t>
                      </a:r>
                      <a:endParaRPr lang="en-US" altLang="zh-CN"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酸性腐蚀品</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21"/>
                  </a:ext>
                </a:extLst>
              </a:tr>
              <a:tr h="152400">
                <a:tc vMerge="1">
                  <a:txBody>
                    <a:bodyPr/>
                    <a:lstStyle/>
                    <a:p>
                      <a:endParaRPr lang="zh-CN"/>
                    </a:p>
                  </a:txBody>
                  <a:tcP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次氯酸钠</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en-US" altLang="zh-CN" sz="1000">
                          <a:solidFill>
                            <a:srgbClr val="000000"/>
                          </a:solidFill>
                          <a:latin typeface="微软雅黑" panose="020B0503020204020204" charset="-122"/>
                          <a:ea typeface="微软雅黑" panose="020B0503020204020204" charset="-122"/>
                          <a:sym typeface="Times New Roman" panose="02020603050405020304" pitchFamily="18" charset="0"/>
                        </a:rPr>
                        <a:t>1L </a:t>
                      </a:r>
                      <a:endParaRPr lang="en-US" altLang="zh-CN"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腐蚀品</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22"/>
                  </a:ext>
                </a:extLst>
              </a:tr>
              <a:tr h="152400">
                <a:tc vMerge="1">
                  <a:txBody>
                    <a:bodyPr/>
                    <a:lstStyle/>
                    <a:p>
                      <a:endParaRPr lang="zh-CN"/>
                    </a:p>
                  </a:txBody>
                  <a:tcP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B w="12700" cap="flat" cmpd="sng">
                      <a:solidFill>
                        <a:srgbClr val="000000"/>
                      </a:solidFill>
                      <a:prstDash val="solid"/>
                      <a:bevel/>
                      <a:headEnd type="none" w="med" len="med"/>
                      <a:tailEnd type="none" w="med" len="med"/>
                    </a:lnB>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甲醛</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en-US" altLang="zh-CN" sz="1000">
                          <a:solidFill>
                            <a:srgbClr val="000000"/>
                          </a:solidFill>
                          <a:latin typeface="微软雅黑" panose="020B0503020204020204" charset="-122"/>
                          <a:ea typeface="微软雅黑" panose="020B0503020204020204" charset="-122"/>
                          <a:sym typeface="Times New Roman" panose="02020603050405020304" pitchFamily="18" charset="0"/>
                        </a:rPr>
                        <a:t>2L</a:t>
                      </a:r>
                      <a:endParaRPr lang="en-US" altLang="zh-CN"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endPar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endParaRP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Calibri" panose="020F0502020204030204" charset="0"/>
                        </a:defRPr>
                      </a:lvl5pPr>
                    </a:lstStyle>
                    <a:p>
                      <a:pPr marL="0" lvl="0" indent="0" algn="ctr" eaLnBrk="1" hangingPunct="1">
                        <a:spcBef>
                          <a:spcPct val="0"/>
                        </a:spcBef>
                        <a:buNone/>
                      </a:pPr>
                      <a:r>
                        <a:rPr lang="zh-CN" altLang="en-US" sz="1000" dirty="0">
                          <a:solidFill>
                            <a:srgbClr val="000000"/>
                          </a:solidFill>
                          <a:latin typeface="微软雅黑" panose="020B0503020204020204" charset="-122"/>
                          <a:ea typeface="微软雅黑" panose="020B0503020204020204" charset="-122"/>
                          <a:sym typeface="Times New Roman" panose="02020603050405020304" pitchFamily="18" charset="0"/>
                        </a:rPr>
                        <a:t>腐蚀品</a:t>
                      </a:r>
                    </a:p>
                  </a:txBody>
                  <a:tcPr marL="66989" marR="66989" marT="0" marB="0" anchor="ctr">
                    <a:lnL w="12700" cap="flat" cmpd="sng">
                      <a:solidFill>
                        <a:srgbClr val="000000"/>
                      </a:solidFill>
                      <a:prstDash val="solid"/>
                      <a:bevel/>
                      <a:headEnd type="none" w="med" len="med"/>
                      <a:tailEnd type="none" w="med" len="med"/>
                    </a:lnL>
                    <a:lnR w="12700" cap="flat" cmpd="sng">
                      <a:solidFill>
                        <a:srgbClr val="000000"/>
                      </a:solidFill>
                      <a:prstDash val="solid"/>
                      <a:bevel/>
                      <a:headEnd type="none" w="med" len="med"/>
                      <a:tailEnd type="none" w="med" len="med"/>
                    </a:lnR>
                    <a:lnT w="12700" cap="flat" cmpd="sng">
                      <a:solidFill>
                        <a:srgbClr val="000000"/>
                      </a:solidFill>
                      <a:prstDash val="solid"/>
                      <a:bevel/>
                      <a:headEnd type="none" w="med" len="med"/>
                      <a:tailEnd type="none" w="med" len="med"/>
                    </a:lnT>
                    <a:lnB w="12700" cap="flat" cmpd="sng">
                      <a:solidFill>
                        <a:srgbClr val="000000"/>
                      </a:solidFill>
                      <a:prstDash val="solid"/>
                      <a:bevel/>
                      <a:headEnd type="none" w="med" len="med"/>
                      <a:tailEnd type="none" w="med" len="med"/>
                    </a:lnB>
                    <a:lnTlToBr>
                      <a:noFill/>
                    </a:lnTlToBr>
                    <a:lnBlToTr>
                      <a:noFill/>
                    </a:lnBlToTr>
                    <a:noFill/>
                  </a:tcPr>
                </a:tc>
                <a:extLst>
                  <a:ext uri="{0D108BD9-81ED-4DB2-BD59-A6C34878D82A}">
                    <a16:rowId xmlns:a16="http://schemas.microsoft.com/office/drawing/2014/main" val="10023"/>
                  </a:ext>
                </a:extLst>
              </a:tr>
            </a:tbl>
          </a:graphicData>
        </a:graphic>
      </p:graphicFrame>
      <p:sp>
        <p:nvSpPr>
          <p:cNvPr id="2" name="文本框 1"/>
          <p:cNvSpPr txBox="1"/>
          <p:nvPr/>
        </p:nvSpPr>
        <p:spPr>
          <a:xfrm>
            <a:off x="1110615" y="187960"/>
            <a:ext cx="740664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危化品的储存要求</a:t>
            </a:r>
            <a:r>
              <a:rPr lang="en-US" altLang="zh-CN" sz="2400" b="1">
                <a:solidFill>
                  <a:schemeClr val="tx1">
                    <a:lumMod val="75000"/>
                    <a:lumOff val="25000"/>
                  </a:schemeClr>
                </a:solidFill>
                <a:latin typeface="微软雅黑" panose="020B0503020204020204" charset="-122"/>
                <a:ea typeface="微软雅黑" panose="020B0503020204020204" charset="-122"/>
              </a:rPr>
              <a:t>—化学品的存储要求</a:t>
            </a:r>
          </a:p>
        </p:txBody>
      </p:sp>
    </p:spTree>
    <p:custDataLst>
      <p:tags r:id="rId1"/>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3658235" y="1800225"/>
            <a:ext cx="3840480" cy="583565"/>
          </a:xfrm>
          <a:prstGeom prst="rect">
            <a:avLst/>
          </a:prstGeom>
          <a:noFill/>
        </p:spPr>
        <p:txBody>
          <a:bodyPr wrap="none" rtlCol="0">
            <a:spAutoFit/>
            <a:scene3d>
              <a:camera prst="orthographicFront"/>
              <a:lightRig rig="threePt" dir="t"/>
            </a:scene3d>
            <a:sp3d contourW="12700"/>
          </a:bodyPr>
          <a:lstStyle/>
          <a:p>
            <a:pPr algn="l"/>
            <a:r>
              <a:rPr lang="zh-CN" altLang="en-US" sz="3200" b="1" dirty="0">
                <a:solidFill>
                  <a:schemeClr val="bg1"/>
                </a:solidFill>
                <a:latin typeface="微软雅黑" panose="020B0503020204020204" charset="-122"/>
                <a:ea typeface="微软雅黑" panose="020B0503020204020204" charset="-122"/>
                <a:cs typeface="+mn-ea"/>
                <a:sym typeface="+mn-lt"/>
              </a:rPr>
              <a:t>实验室其他常见危害</a:t>
            </a:r>
          </a:p>
        </p:txBody>
      </p:sp>
      <p:sp>
        <p:nvSpPr>
          <p:cNvPr id="2" name="文本框 1"/>
          <p:cNvSpPr txBox="1"/>
          <p:nvPr/>
        </p:nvSpPr>
        <p:spPr>
          <a:xfrm>
            <a:off x="2129155" y="1628140"/>
            <a:ext cx="943610" cy="1106805"/>
          </a:xfrm>
          <a:prstGeom prst="rect">
            <a:avLst/>
          </a:prstGeom>
          <a:noFill/>
        </p:spPr>
        <p:txBody>
          <a:bodyPr wrap="square" rtlCol="0">
            <a:spAutoFit/>
          </a:bodyPr>
          <a:lstStyle/>
          <a:p>
            <a:pPr algn="ctr"/>
            <a:r>
              <a:rPr lang="en-US" altLang="zh-CN" sz="6600" b="1">
                <a:solidFill>
                  <a:schemeClr val="bg1"/>
                </a:solidFill>
                <a:latin typeface="微软雅黑" panose="020B0503020204020204" charset="-122"/>
                <a:ea typeface="微软雅黑" panose="020B0503020204020204" charset="-122"/>
              </a:rPr>
              <a:t>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实验室其他常见危害</a:t>
            </a:r>
          </a:p>
        </p:txBody>
      </p:sp>
      <p:grpSp>
        <p:nvGrpSpPr>
          <p:cNvPr id="55" name="组合 54"/>
          <p:cNvGrpSpPr/>
          <p:nvPr/>
        </p:nvGrpSpPr>
        <p:grpSpPr>
          <a:xfrm>
            <a:off x="892175" y="1554480"/>
            <a:ext cx="3752850" cy="2586990"/>
            <a:chOff x="8135" y="3228"/>
            <a:chExt cx="5390" cy="2516"/>
          </a:xfrm>
        </p:grpSpPr>
        <p:grpSp>
          <p:nvGrpSpPr>
            <p:cNvPr id="70" name="组合 69"/>
            <p:cNvGrpSpPr/>
            <p:nvPr>
              <p:custDataLst>
                <p:tags r:id="rId1"/>
              </p:custDataLst>
            </p:nvPr>
          </p:nvGrpSpPr>
          <p:grpSpPr>
            <a:xfrm>
              <a:off x="8135" y="3228"/>
              <a:ext cx="5390" cy="698"/>
              <a:chOff x="636954" y="1538287"/>
              <a:chExt cx="4563696" cy="590550"/>
            </a:xfrm>
            <a:effectLst/>
          </p:grpSpPr>
          <p:sp>
            <p:nvSpPr>
              <p:cNvPr id="52" name="任意多边形 51"/>
              <p:cNvSpPr/>
              <p:nvPr>
                <p:custDataLst>
                  <p:tags r:id="rId10"/>
                </p:custDataLst>
              </p:nvPr>
            </p:nvSpPr>
            <p:spPr>
              <a:xfrm>
                <a:off x="1143000" y="1538287"/>
                <a:ext cx="4057650" cy="590550"/>
              </a:xfrm>
              <a:custGeom>
                <a:avLst/>
                <a:gdLst>
                  <a:gd name="connsiteX0" fmla="*/ 3752240 w 4057650"/>
                  <a:gd name="connsiteY0" fmla="*/ 219075 h 590550"/>
                  <a:gd name="connsiteX1" fmla="*/ 3676040 w 4057650"/>
                  <a:gd name="connsiteY1" fmla="*/ 295275 h 590550"/>
                  <a:gd name="connsiteX2" fmla="*/ 3752240 w 4057650"/>
                  <a:gd name="connsiteY2" fmla="*/ 371475 h 590550"/>
                  <a:gd name="connsiteX3" fmla="*/ 3828440 w 4057650"/>
                  <a:gd name="connsiteY3" fmla="*/ 295275 h 590550"/>
                  <a:gd name="connsiteX4" fmla="*/ 3752240 w 4057650"/>
                  <a:gd name="connsiteY4" fmla="*/ 219075 h 590550"/>
                  <a:gd name="connsiteX5" fmla="*/ 305411 w 4057650"/>
                  <a:gd name="connsiteY5" fmla="*/ 219075 h 590550"/>
                  <a:gd name="connsiteX6" fmla="*/ 229211 w 4057650"/>
                  <a:gd name="connsiteY6" fmla="*/ 295275 h 590550"/>
                  <a:gd name="connsiteX7" fmla="*/ 305411 w 4057650"/>
                  <a:gd name="connsiteY7" fmla="*/ 371475 h 590550"/>
                  <a:gd name="connsiteX8" fmla="*/ 381611 w 4057650"/>
                  <a:gd name="connsiteY8" fmla="*/ 295275 h 590550"/>
                  <a:gd name="connsiteX9" fmla="*/ 305411 w 4057650"/>
                  <a:gd name="connsiteY9" fmla="*/ 219075 h 590550"/>
                  <a:gd name="connsiteX10" fmla="*/ 295275 w 4057650"/>
                  <a:gd name="connsiteY10" fmla="*/ 0 h 590550"/>
                  <a:gd name="connsiteX11" fmla="*/ 3762375 w 4057650"/>
                  <a:gd name="connsiteY11" fmla="*/ 0 h 590550"/>
                  <a:gd name="connsiteX12" fmla="*/ 4057650 w 4057650"/>
                  <a:gd name="connsiteY12" fmla="*/ 295275 h 590550"/>
                  <a:gd name="connsiteX13" fmla="*/ 3762375 w 4057650"/>
                  <a:gd name="connsiteY13" fmla="*/ 590550 h 590550"/>
                  <a:gd name="connsiteX14" fmla="*/ 295275 w 4057650"/>
                  <a:gd name="connsiteY14" fmla="*/ 590550 h 590550"/>
                  <a:gd name="connsiteX15" fmla="*/ 0 w 4057650"/>
                  <a:gd name="connsiteY15" fmla="*/ 295275 h 590550"/>
                  <a:gd name="connsiteX16" fmla="*/ 295275 w 4057650"/>
                  <a:gd name="connsiteY16"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7650" h="590550">
                    <a:moveTo>
                      <a:pt x="3752240" y="219075"/>
                    </a:moveTo>
                    <a:cubicBezTo>
                      <a:pt x="3710156" y="219075"/>
                      <a:pt x="3676040" y="253191"/>
                      <a:pt x="3676040" y="295275"/>
                    </a:cubicBezTo>
                    <a:cubicBezTo>
                      <a:pt x="3676040" y="337359"/>
                      <a:pt x="3710156" y="371475"/>
                      <a:pt x="3752240" y="371475"/>
                    </a:cubicBezTo>
                    <a:cubicBezTo>
                      <a:pt x="3794324" y="371475"/>
                      <a:pt x="3828440" y="337359"/>
                      <a:pt x="3828440" y="295275"/>
                    </a:cubicBezTo>
                    <a:cubicBezTo>
                      <a:pt x="3828440" y="253191"/>
                      <a:pt x="3794324" y="219075"/>
                      <a:pt x="3752240" y="219075"/>
                    </a:cubicBezTo>
                    <a:close/>
                    <a:moveTo>
                      <a:pt x="305411" y="219075"/>
                    </a:moveTo>
                    <a:cubicBezTo>
                      <a:pt x="263327" y="219075"/>
                      <a:pt x="229211" y="253191"/>
                      <a:pt x="229211" y="295275"/>
                    </a:cubicBezTo>
                    <a:cubicBezTo>
                      <a:pt x="229211" y="337359"/>
                      <a:pt x="263327" y="371475"/>
                      <a:pt x="305411" y="371475"/>
                    </a:cubicBezTo>
                    <a:cubicBezTo>
                      <a:pt x="347495" y="371475"/>
                      <a:pt x="381611" y="337359"/>
                      <a:pt x="381611" y="295275"/>
                    </a:cubicBezTo>
                    <a:cubicBezTo>
                      <a:pt x="381611" y="253191"/>
                      <a:pt x="347495" y="219075"/>
                      <a:pt x="305411" y="219075"/>
                    </a:cubicBezTo>
                    <a:close/>
                    <a:moveTo>
                      <a:pt x="295275" y="0"/>
                    </a:moveTo>
                    <a:lnTo>
                      <a:pt x="3762375" y="0"/>
                    </a:lnTo>
                    <a:cubicBezTo>
                      <a:pt x="3925451" y="0"/>
                      <a:pt x="4057650" y="132199"/>
                      <a:pt x="4057650" y="295275"/>
                    </a:cubicBezTo>
                    <a:cubicBezTo>
                      <a:pt x="4057650" y="458351"/>
                      <a:pt x="3925451" y="590550"/>
                      <a:pt x="3762375" y="590550"/>
                    </a:cubicBezTo>
                    <a:lnTo>
                      <a:pt x="295275" y="590550"/>
                    </a:lnTo>
                    <a:cubicBezTo>
                      <a:pt x="132199" y="590550"/>
                      <a:pt x="0" y="458351"/>
                      <a:pt x="0" y="295275"/>
                    </a:cubicBezTo>
                    <a:cubicBezTo>
                      <a:pt x="0" y="132199"/>
                      <a:pt x="132199" y="0"/>
                      <a:pt x="295275" y="0"/>
                    </a:cubicBez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350" b="1">
                  <a:solidFill>
                    <a:schemeClr val="tx1">
                      <a:lumMod val="75000"/>
                      <a:lumOff val="25000"/>
                    </a:schemeClr>
                  </a:solidFill>
                  <a:latin typeface="微软雅黑" panose="020B0503020204020204" charset="-122"/>
                  <a:ea typeface="微软雅黑" panose="020B0503020204020204" charset="-122"/>
                </a:endParaRPr>
              </a:p>
            </p:txBody>
          </p:sp>
          <p:sp>
            <p:nvSpPr>
              <p:cNvPr id="51" name="任意多边形 50"/>
              <p:cNvSpPr/>
              <p:nvPr>
                <p:custDataLst>
                  <p:tags r:id="rId11"/>
                </p:custDataLst>
              </p:nvPr>
            </p:nvSpPr>
            <p:spPr>
              <a:xfrm>
                <a:off x="1621693" y="1586044"/>
                <a:ext cx="3100265" cy="495036"/>
              </a:xfrm>
              <a:custGeom>
                <a:avLst/>
                <a:gdLst>
                  <a:gd name="connsiteX0" fmla="*/ 95250 w 3095381"/>
                  <a:gd name="connsiteY0" fmla="*/ 0 h 638175"/>
                  <a:gd name="connsiteX1" fmla="*/ 171694 w 3095381"/>
                  <a:gd name="connsiteY1" fmla="*/ 68799 h 638175"/>
                  <a:gd name="connsiteX2" fmla="*/ 248138 w 3095381"/>
                  <a:gd name="connsiteY2" fmla="*/ 0 h 638175"/>
                  <a:gd name="connsiteX3" fmla="*/ 324582 w 3095381"/>
                  <a:gd name="connsiteY3" fmla="*/ 68799 h 638175"/>
                  <a:gd name="connsiteX4" fmla="*/ 401026 w 3095381"/>
                  <a:gd name="connsiteY4" fmla="*/ 0 h 638175"/>
                  <a:gd name="connsiteX5" fmla="*/ 477470 w 3095381"/>
                  <a:gd name="connsiteY5" fmla="*/ 68799 h 638175"/>
                  <a:gd name="connsiteX6" fmla="*/ 553914 w 3095381"/>
                  <a:gd name="connsiteY6" fmla="*/ 0 h 638175"/>
                  <a:gd name="connsiteX7" fmla="*/ 630358 w 3095381"/>
                  <a:gd name="connsiteY7" fmla="*/ 68799 h 638175"/>
                  <a:gd name="connsiteX8" fmla="*/ 706802 w 3095381"/>
                  <a:gd name="connsiteY8" fmla="*/ 0 h 638175"/>
                  <a:gd name="connsiteX9" fmla="*/ 783246 w 3095381"/>
                  <a:gd name="connsiteY9" fmla="*/ 68799 h 638175"/>
                  <a:gd name="connsiteX10" fmla="*/ 859690 w 3095381"/>
                  <a:gd name="connsiteY10" fmla="*/ 0 h 638175"/>
                  <a:gd name="connsiteX11" fmla="*/ 936134 w 3095381"/>
                  <a:gd name="connsiteY11" fmla="*/ 68799 h 638175"/>
                  <a:gd name="connsiteX12" fmla="*/ 1012578 w 3095381"/>
                  <a:gd name="connsiteY12" fmla="*/ 0 h 638175"/>
                  <a:gd name="connsiteX13" fmla="*/ 1089022 w 3095381"/>
                  <a:gd name="connsiteY13" fmla="*/ 68799 h 638175"/>
                  <a:gd name="connsiteX14" fmla="*/ 1165466 w 3095381"/>
                  <a:gd name="connsiteY14" fmla="*/ 0 h 638175"/>
                  <a:gd name="connsiteX15" fmla="*/ 1241910 w 3095381"/>
                  <a:gd name="connsiteY15" fmla="*/ 68799 h 638175"/>
                  <a:gd name="connsiteX16" fmla="*/ 1318354 w 3095381"/>
                  <a:gd name="connsiteY16" fmla="*/ 0 h 638175"/>
                  <a:gd name="connsiteX17" fmla="*/ 1394798 w 3095381"/>
                  <a:gd name="connsiteY17" fmla="*/ 68799 h 638175"/>
                  <a:gd name="connsiteX18" fmla="*/ 1471242 w 3095381"/>
                  <a:gd name="connsiteY18" fmla="*/ 0 h 638175"/>
                  <a:gd name="connsiteX19" fmla="*/ 1547686 w 3095381"/>
                  <a:gd name="connsiteY19" fmla="*/ 68799 h 638175"/>
                  <a:gd name="connsiteX20" fmla="*/ 1624130 w 3095381"/>
                  <a:gd name="connsiteY20" fmla="*/ 0 h 638175"/>
                  <a:gd name="connsiteX21" fmla="*/ 1700574 w 3095381"/>
                  <a:gd name="connsiteY21" fmla="*/ 68799 h 638175"/>
                  <a:gd name="connsiteX22" fmla="*/ 1777018 w 3095381"/>
                  <a:gd name="connsiteY22" fmla="*/ 0 h 638175"/>
                  <a:gd name="connsiteX23" fmla="*/ 1853462 w 3095381"/>
                  <a:gd name="connsiteY23" fmla="*/ 68799 h 638175"/>
                  <a:gd name="connsiteX24" fmla="*/ 1929906 w 3095381"/>
                  <a:gd name="connsiteY24" fmla="*/ 0 h 638175"/>
                  <a:gd name="connsiteX25" fmla="*/ 2006350 w 3095381"/>
                  <a:gd name="connsiteY25" fmla="*/ 68799 h 638175"/>
                  <a:gd name="connsiteX26" fmla="*/ 2082794 w 3095381"/>
                  <a:gd name="connsiteY26" fmla="*/ 0 h 638175"/>
                  <a:gd name="connsiteX27" fmla="*/ 2159238 w 3095381"/>
                  <a:gd name="connsiteY27" fmla="*/ 68799 h 638175"/>
                  <a:gd name="connsiteX28" fmla="*/ 2235682 w 3095381"/>
                  <a:gd name="connsiteY28" fmla="*/ 0 h 638175"/>
                  <a:gd name="connsiteX29" fmla="*/ 2312126 w 3095381"/>
                  <a:gd name="connsiteY29" fmla="*/ 68799 h 638175"/>
                  <a:gd name="connsiteX30" fmla="*/ 2388570 w 3095381"/>
                  <a:gd name="connsiteY30" fmla="*/ 0 h 638175"/>
                  <a:gd name="connsiteX31" fmla="*/ 2465014 w 3095381"/>
                  <a:gd name="connsiteY31" fmla="*/ 68799 h 638175"/>
                  <a:gd name="connsiteX32" fmla="*/ 2541458 w 3095381"/>
                  <a:gd name="connsiteY32" fmla="*/ 0 h 638175"/>
                  <a:gd name="connsiteX33" fmla="*/ 2617902 w 3095381"/>
                  <a:gd name="connsiteY33" fmla="*/ 68799 h 638175"/>
                  <a:gd name="connsiteX34" fmla="*/ 2694346 w 3095381"/>
                  <a:gd name="connsiteY34" fmla="*/ 0 h 638175"/>
                  <a:gd name="connsiteX35" fmla="*/ 2770790 w 3095381"/>
                  <a:gd name="connsiteY35" fmla="*/ 68799 h 638175"/>
                  <a:gd name="connsiteX36" fmla="*/ 2847234 w 3095381"/>
                  <a:gd name="connsiteY36" fmla="*/ 0 h 638175"/>
                  <a:gd name="connsiteX37" fmla="*/ 2923678 w 3095381"/>
                  <a:gd name="connsiteY37" fmla="*/ 68799 h 638175"/>
                  <a:gd name="connsiteX38" fmla="*/ 3000122 w 3095381"/>
                  <a:gd name="connsiteY38" fmla="*/ 0 h 638175"/>
                  <a:gd name="connsiteX39" fmla="*/ 3095372 w 3095381"/>
                  <a:gd name="connsiteY39" fmla="*/ 85725 h 638175"/>
                  <a:gd name="connsiteX40" fmla="*/ 3095372 w 3095381"/>
                  <a:gd name="connsiteY40" fmla="*/ 552450 h 638175"/>
                  <a:gd name="connsiteX41" fmla="*/ 3095381 w 3095381"/>
                  <a:gd name="connsiteY41" fmla="*/ 552450 h 638175"/>
                  <a:gd name="connsiteX42" fmla="*/ 3000131 w 3095381"/>
                  <a:gd name="connsiteY42" fmla="*/ 638175 h 638175"/>
                  <a:gd name="connsiteX43" fmla="*/ 2923683 w 3095381"/>
                  <a:gd name="connsiteY43" fmla="*/ 569372 h 638175"/>
                  <a:gd name="connsiteX44" fmla="*/ 2847234 w 3095381"/>
                  <a:gd name="connsiteY44" fmla="*/ 638175 h 638175"/>
                  <a:gd name="connsiteX45" fmla="*/ 2770790 w 3095381"/>
                  <a:gd name="connsiteY45" fmla="*/ 569376 h 638175"/>
                  <a:gd name="connsiteX46" fmla="*/ 2694346 w 3095381"/>
                  <a:gd name="connsiteY46" fmla="*/ 638175 h 638175"/>
                  <a:gd name="connsiteX47" fmla="*/ 2617902 w 3095381"/>
                  <a:gd name="connsiteY47" fmla="*/ 569376 h 638175"/>
                  <a:gd name="connsiteX48" fmla="*/ 2541458 w 3095381"/>
                  <a:gd name="connsiteY48" fmla="*/ 638175 h 638175"/>
                  <a:gd name="connsiteX49" fmla="*/ 2465014 w 3095381"/>
                  <a:gd name="connsiteY49" fmla="*/ 569376 h 638175"/>
                  <a:gd name="connsiteX50" fmla="*/ 2388570 w 3095381"/>
                  <a:gd name="connsiteY50" fmla="*/ 638175 h 638175"/>
                  <a:gd name="connsiteX51" fmla="*/ 2312126 w 3095381"/>
                  <a:gd name="connsiteY51" fmla="*/ 569376 h 638175"/>
                  <a:gd name="connsiteX52" fmla="*/ 2235682 w 3095381"/>
                  <a:gd name="connsiteY52" fmla="*/ 638175 h 638175"/>
                  <a:gd name="connsiteX53" fmla="*/ 2159238 w 3095381"/>
                  <a:gd name="connsiteY53" fmla="*/ 569376 h 638175"/>
                  <a:gd name="connsiteX54" fmla="*/ 2082794 w 3095381"/>
                  <a:gd name="connsiteY54" fmla="*/ 638175 h 638175"/>
                  <a:gd name="connsiteX55" fmla="*/ 2006350 w 3095381"/>
                  <a:gd name="connsiteY55" fmla="*/ 569376 h 638175"/>
                  <a:gd name="connsiteX56" fmla="*/ 1929906 w 3095381"/>
                  <a:gd name="connsiteY56" fmla="*/ 638175 h 638175"/>
                  <a:gd name="connsiteX57" fmla="*/ 1853462 w 3095381"/>
                  <a:gd name="connsiteY57" fmla="*/ 569376 h 638175"/>
                  <a:gd name="connsiteX58" fmla="*/ 1777018 w 3095381"/>
                  <a:gd name="connsiteY58" fmla="*/ 638175 h 638175"/>
                  <a:gd name="connsiteX59" fmla="*/ 1700574 w 3095381"/>
                  <a:gd name="connsiteY59" fmla="*/ 569376 h 638175"/>
                  <a:gd name="connsiteX60" fmla="*/ 1624130 w 3095381"/>
                  <a:gd name="connsiteY60" fmla="*/ 638175 h 638175"/>
                  <a:gd name="connsiteX61" fmla="*/ 1547686 w 3095381"/>
                  <a:gd name="connsiteY61" fmla="*/ 569376 h 638175"/>
                  <a:gd name="connsiteX62" fmla="*/ 1471242 w 3095381"/>
                  <a:gd name="connsiteY62" fmla="*/ 638175 h 638175"/>
                  <a:gd name="connsiteX63" fmla="*/ 1394798 w 3095381"/>
                  <a:gd name="connsiteY63" fmla="*/ 569376 h 638175"/>
                  <a:gd name="connsiteX64" fmla="*/ 1318354 w 3095381"/>
                  <a:gd name="connsiteY64" fmla="*/ 638175 h 638175"/>
                  <a:gd name="connsiteX65" fmla="*/ 1241910 w 3095381"/>
                  <a:gd name="connsiteY65" fmla="*/ 569376 h 638175"/>
                  <a:gd name="connsiteX66" fmla="*/ 1165466 w 3095381"/>
                  <a:gd name="connsiteY66" fmla="*/ 638175 h 638175"/>
                  <a:gd name="connsiteX67" fmla="*/ 1089022 w 3095381"/>
                  <a:gd name="connsiteY67" fmla="*/ 569376 h 638175"/>
                  <a:gd name="connsiteX68" fmla="*/ 1012578 w 3095381"/>
                  <a:gd name="connsiteY68" fmla="*/ 638175 h 638175"/>
                  <a:gd name="connsiteX69" fmla="*/ 936134 w 3095381"/>
                  <a:gd name="connsiteY69" fmla="*/ 569376 h 638175"/>
                  <a:gd name="connsiteX70" fmla="*/ 859690 w 3095381"/>
                  <a:gd name="connsiteY70" fmla="*/ 638175 h 638175"/>
                  <a:gd name="connsiteX71" fmla="*/ 783246 w 3095381"/>
                  <a:gd name="connsiteY71" fmla="*/ 569376 h 638175"/>
                  <a:gd name="connsiteX72" fmla="*/ 706802 w 3095381"/>
                  <a:gd name="connsiteY72" fmla="*/ 638175 h 638175"/>
                  <a:gd name="connsiteX73" fmla="*/ 630358 w 3095381"/>
                  <a:gd name="connsiteY73" fmla="*/ 569376 h 638175"/>
                  <a:gd name="connsiteX74" fmla="*/ 553914 w 3095381"/>
                  <a:gd name="connsiteY74" fmla="*/ 638175 h 638175"/>
                  <a:gd name="connsiteX75" fmla="*/ 477470 w 3095381"/>
                  <a:gd name="connsiteY75" fmla="*/ 569376 h 638175"/>
                  <a:gd name="connsiteX76" fmla="*/ 401026 w 3095381"/>
                  <a:gd name="connsiteY76" fmla="*/ 638175 h 638175"/>
                  <a:gd name="connsiteX77" fmla="*/ 324582 w 3095381"/>
                  <a:gd name="connsiteY77" fmla="*/ 569376 h 638175"/>
                  <a:gd name="connsiteX78" fmla="*/ 248138 w 3095381"/>
                  <a:gd name="connsiteY78" fmla="*/ 638175 h 638175"/>
                  <a:gd name="connsiteX79" fmla="*/ 171694 w 3095381"/>
                  <a:gd name="connsiteY79" fmla="*/ 569376 h 638175"/>
                  <a:gd name="connsiteX80" fmla="*/ 95250 w 3095381"/>
                  <a:gd name="connsiteY80" fmla="*/ 638175 h 638175"/>
                  <a:gd name="connsiteX81" fmla="*/ 0 w 3095381"/>
                  <a:gd name="connsiteY81" fmla="*/ 552450 h 638175"/>
                  <a:gd name="connsiteX82" fmla="*/ 0 w 3095381"/>
                  <a:gd name="connsiteY82" fmla="*/ 8572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095381" h="638175">
                    <a:moveTo>
                      <a:pt x="95250" y="0"/>
                    </a:moveTo>
                    <a:lnTo>
                      <a:pt x="171694" y="68799"/>
                    </a:lnTo>
                    <a:lnTo>
                      <a:pt x="248138" y="0"/>
                    </a:lnTo>
                    <a:lnTo>
                      <a:pt x="324582" y="68799"/>
                    </a:lnTo>
                    <a:lnTo>
                      <a:pt x="401026" y="0"/>
                    </a:lnTo>
                    <a:lnTo>
                      <a:pt x="477470" y="68799"/>
                    </a:lnTo>
                    <a:lnTo>
                      <a:pt x="553914" y="0"/>
                    </a:lnTo>
                    <a:lnTo>
                      <a:pt x="630358" y="68799"/>
                    </a:lnTo>
                    <a:lnTo>
                      <a:pt x="706802" y="0"/>
                    </a:lnTo>
                    <a:lnTo>
                      <a:pt x="783246" y="68799"/>
                    </a:lnTo>
                    <a:lnTo>
                      <a:pt x="859690" y="0"/>
                    </a:lnTo>
                    <a:lnTo>
                      <a:pt x="936134" y="68799"/>
                    </a:lnTo>
                    <a:lnTo>
                      <a:pt x="1012578" y="0"/>
                    </a:lnTo>
                    <a:lnTo>
                      <a:pt x="1089022" y="68799"/>
                    </a:lnTo>
                    <a:lnTo>
                      <a:pt x="1165466" y="0"/>
                    </a:lnTo>
                    <a:lnTo>
                      <a:pt x="1241910" y="68799"/>
                    </a:lnTo>
                    <a:lnTo>
                      <a:pt x="1318354" y="0"/>
                    </a:lnTo>
                    <a:lnTo>
                      <a:pt x="1394798" y="68799"/>
                    </a:lnTo>
                    <a:lnTo>
                      <a:pt x="1471242" y="0"/>
                    </a:lnTo>
                    <a:lnTo>
                      <a:pt x="1547686" y="68799"/>
                    </a:lnTo>
                    <a:lnTo>
                      <a:pt x="1624130" y="0"/>
                    </a:lnTo>
                    <a:lnTo>
                      <a:pt x="1700574" y="68799"/>
                    </a:lnTo>
                    <a:lnTo>
                      <a:pt x="1777018" y="0"/>
                    </a:lnTo>
                    <a:lnTo>
                      <a:pt x="1853462" y="68799"/>
                    </a:lnTo>
                    <a:lnTo>
                      <a:pt x="1929906" y="0"/>
                    </a:lnTo>
                    <a:lnTo>
                      <a:pt x="2006350" y="68799"/>
                    </a:lnTo>
                    <a:lnTo>
                      <a:pt x="2082794" y="0"/>
                    </a:lnTo>
                    <a:lnTo>
                      <a:pt x="2159238" y="68799"/>
                    </a:lnTo>
                    <a:lnTo>
                      <a:pt x="2235682" y="0"/>
                    </a:lnTo>
                    <a:lnTo>
                      <a:pt x="2312126" y="68799"/>
                    </a:lnTo>
                    <a:lnTo>
                      <a:pt x="2388570" y="0"/>
                    </a:lnTo>
                    <a:lnTo>
                      <a:pt x="2465014" y="68799"/>
                    </a:lnTo>
                    <a:lnTo>
                      <a:pt x="2541458" y="0"/>
                    </a:lnTo>
                    <a:lnTo>
                      <a:pt x="2617902" y="68799"/>
                    </a:lnTo>
                    <a:lnTo>
                      <a:pt x="2694346" y="0"/>
                    </a:lnTo>
                    <a:lnTo>
                      <a:pt x="2770790" y="68799"/>
                    </a:lnTo>
                    <a:lnTo>
                      <a:pt x="2847234" y="0"/>
                    </a:lnTo>
                    <a:lnTo>
                      <a:pt x="2923678" y="68799"/>
                    </a:lnTo>
                    <a:lnTo>
                      <a:pt x="3000122" y="0"/>
                    </a:lnTo>
                    <a:lnTo>
                      <a:pt x="3095372" y="85725"/>
                    </a:lnTo>
                    <a:lnTo>
                      <a:pt x="3095372" y="552450"/>
                    </a:lnTo>
                    <a:lnTo>
                      <a:pt x="3095381" y="552450"/>
                    </a:lnTo>
                    <a:lnTo>
                      <a:pt x="3000131" y="638175"/>
                    </a:lnTo>
                    <a:lnTo>
                      <a:pt x="2923683" y="569372"/>
                    </a:lnTo>
                    <a:lnTo>
                      <a:pt x="2847234" y="638175"/>
                    </a:lnTo>
                    <a:lnTo>
                      <a:pt x="2770790" y="569376"/>
                    </a:lnTo>
                    <a:lnTo>
                      <a:pt x="2694346" y="638175"/>
                    </a:lnTo>
                    <a:lnTo>
                      <a:pt x="2617902" y="569376"/>
                    </a:lnTo>
                    <a:lnTo>
                      <a:pt x="2541458" y="638175"/>
                    </a:lnTo>
                    <a:lnTo>
                      <a:pt x="2465014" y="569376"/>
                    </a:lnTo>
                    <a:lnTo>
                      <a:pt x="2388570" y="638175"/>
                    </a:lnTo>
                    <a:lnTo>
                      <a:pt x="2312126" y="569376"/>
                    </a:lnTo>
                    <a:lnTo>
                      <a:pt x="2235682" y="638175"/>
                    </a:lnTo>
                    <a:lnTo>
                      <a:pt x="2159238" y="569376"/>
                    </a:lnTo>
                    <a:lnTo>
                      <a:pt x="2082794" y="638175"/>
                    </a:lnTo>
                    <a:lnTo>
                      <a:pt x="2006350" y="569376"/>
                    </a:lnTo>
                    <a:lnTo>
                      <a:pt x="1929906" y="638175"/>
                    </a:lnTo>
                    <a:lnTo>
                      <a:pt x="1853462" y="569376"/>
                    </a:lnTo>
                    <a:lnTo>
                      <a:pt x="1777018" y="638175"/>
                    </a:lnTo>
                    <a:lnTo>
                      <a:pt x="1700574" y="569376"/>
                    </a:lnTo>
                    <a:lnTo>
                      <a:pt x="1624130" y="638175"/>
                    </a:lnTo>
                    <a:lnTo>
                      <a:pt x="1547686" y="569376"/>
                    </a:lnTo>
                    <a:lnTo>
                      <a:pt x="1471242" y="638175"/>
                    </a:lnTo>
                    <a:lnTo>
                      <a:pt x="1394798" y="569376"/>
                    </a:lnTo>
                    <a:lnTo>
                      <a:pt x="1318354" y="638175"/>
                    </a:lnTo>
                    <a:lnTo>
                      <a:pt x="1241910" y="569376"/>
                    </a:lnTo>
                    <a:lnTo>
                      <a:pt x="1165466" y="638175"/>
                    </a:lnTo>
                    <a:lnTo>
                      <a:pt x="1089022" y="569376"/>
                    </a:lnTo>
                    <a:lnTo>
                      <a:pt x="1012578" y="638175"/>
                    </a:lnTo>
                    <a:lnTo>
                      <a:pt x="936134" y="569376"/>
                    </a:lnTo>
                    <a:lnTo>
                      <a:pt x="859690" y="638175"/>
                    </a:lnTo>
                    <a:lnTo>
                      <a:pt x="783246" y="569376"/>
                    </a:lnTo>
                    <a:lnTo>
                      <a:pt x="706802" y="638175"/>
                    </a:lnTo>
                    <a:lnTo>
                      <a:pt x="630358" y="569376"/>
                    </a:lnTo>
                    <a:lnTo>
                      <a:pt x="553914" y="638175"/>
                    </a:lnTo>
                    <a:lnTo>
                      <a:pt x="477470" y="569376"/>
                    </a:lnTo>
                    <a:lnTo>
                      <a:pt x="401026" y="638175"/>
                    </a:lnTo>
                    <a:lnTo>
                      <a:pt x="324582" y="569376"/>
                    </a:lnTo>
                    <a:lnTo>
                      <a:pt x="248138" y="638175"/>
                    </a:lnTo>
                    <a:lnTo>
                      <a:pt x="171694" y="569376"/>
                    </a:lnTo>
                    <a:lnTo>
                      <a:pt x="95250" y="638175"/>
                    </a:lnTo>
                    <a:lnTo>
                      <a:pt x="0" y="552450"/>
                    </a:lnTo>
                    <a:lnTo>
                      <a:pt x="0" y="85725"/>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ctr">
                  <a:lnSpc>
                    <a:spcPct val="100000"/>
                  </a:lnSpc>
                  <a:spcBef>
                    <a:spcPts val="0"/>
                  </a:spcBef>
                  <a:spcAft>
                    <a:spcPts val="0"/>
                  </a:spcAft>
                  <a:buSzPct val="100000"/>
                </a:pPr>
                <a:r>
                  <a:rPr lang="zh-CN" altLang="en-US" sz="1350" b="1">
                    <a:solidFill>
                      <a:schemeClr val="tx1">
                        <a:lumMod val="75000"/>
                        <a:lumOff val="25000"/>
                      </a:schemeClr>
                    </a:solidFill>
                    <a:latin typeface="微软雅黑" panose="020B0503020204020204" charset="-122"/>
                    <a:ea typeface="微软雅黑" panose="020B0503020204020204" charset="-122"/>
                  </a:rPr>
                  <a:t>高压容器的使用</a:t>
                </a:r>
              </a:p>
            </p:txBody>
          </p:sp>
          <p:sp>
            <p:nvSpPr>
              <p:cNvPr id="69" name="文本框 68"/>
              <p:cNvSpPr txBox="1"/>
              <p:nvPr>
                <p:custDataLst>
                  <p:tags r:id="rId12"/>
                </p:custDataLst>
              </p:nvPr>
            </p:nvSpPr>
            <p:spPr>
              <a:xfrm>
                <a:off x="636954" y="1602730"/>
                <a:ext cx="446454" cy="461665"/>
              </a:xfrm>
              <a:prstGeom prst="rect">
                <a:avLst/>
              </a:prstGeom>
              <a:noFill/>
            </p:spPr>
            <p:txBody>
              <a:bodyPr wrap="square" rtlCol="0" anchor="ctr">
                <a:normAutofit/>
              </a:bodyPr>
              <a:lstStyle/>
              <a:p>
                <a:pPr algn="ctr"/>
                <a:r>
                  <a:rPr lang="en-US" altLang="zh-CN" b="1" dirty="0">
                    <a:solidFill>
                      <a:schemeClr val="tx1">
                        <a:lumMod val="75000"/>
                        <a:lumOff val="25000"/>
                      </a:schemeClr>
                    </a:solidFill>
                    <a:latin typeface="微软雅黑" panose="020B0503020204020204" charset="-122"/>
                    <a:ea typeface="微软雅黑" panose="020B0503020204020204" charset="-122"/>
                  </a:rPr>
                  <a:t>A</a:t>
                </a:r>
              </a:p>
            </p:txBody>
          </p:sp>
        </p:grpSp>
        <p:grpSp>
          <p:nvGrpSpPr>
            <p:cNvPr id="71" name="组合 70"/>
            <p:cNvGrpSpPr/>
            <p:nvPr>
              <p:custDataLst>
                <p:tags r:id="rId2"/>
              </p:custDataLst>
            </p:nvPr>
          </p:nvGrpSpPr>
          <p:grpSpPr>
            <a:xfrm>
              <a:off x="8135" y="4137"/>
              <a:ext cx="5390" cy="698"/>
              <a:chOff x="636954" y="1538287"/>
              <a:chExt cx="4563696" cy="590550"/>
            </a:xfrm>
            <a:effectLst/>
          </p:grpSpPr>
          <p:sp>
            <p:nvSpPr>
              <p:cNvPr id="72" name="任意多边形 71"/>
              <p:cNvSpPr/>
              <p:nvPr>
                <p:custDataLst>
                  <p:tags r:id="rId7"/>
                </p:custDataLst>
              </p:nvPr>
            </p:nvSpPr>
            <p:spPr>
              <a:xfrm>
                <a:off x="1143000" y="1538287"/>
                <a:ext cx="4057650" cy="590550"/>
              </a:xfrm>
              <a:custGeom>
                <a:avLst/>
                <a:gdLst>
                  <a:gd name="connsiteX0" fmla="*/ 3752240 w 4057650"/>
                  <a:gd name="connsiteY0" fmla="*/ 219075 h 590550"/>
                  <a:gd name="connsiteX1" fmla="*/ 3676040 w 4057650"/>
                  <a:gd name="connsiteY1" fmla="*/ 295275 h 590550"/>
                  <a:gd name="connsiteX2" fmla="*/ 3752240 w 4057650"/>
                  <a:gd name="connsiteY2" fmla="*/ 371475 h 590550"/>
                  <a:gd name="connsiteX3" fmla="*/ 3828440 w 4057650"/>
                  <a:gd name="connsiteY3" fmla="*/ 295275 h 590550"/>
                  <a:gd name="connsiteX4" fmla="*/ 3752240 w 4057650"/>
                  <a:gd name="connsiteY4" fmla="*/ 219075 h 590550"/>
                  <a:gd name="connsiteX5" fmla="*/ 305411 w 4057650"/>
                  <a:gd name="connsiteY5" fmla="*/ 219075 h 590550"/>
                  <a:gd name="connsiteX6" fmla="*/ 229211 w 4057650"/>
                  <a:gd name="connsiteY6" fmla="*/ 295275 h 590550"/>
                  <a:gd name="connsiteX7" fmla="*/ 305411 w 4057650"/>
                  <a:gd name="connsiteY7" fmla="*/ 371475 h 590550"/>
                  <a:gd name="connsiteX8" fmla="*/ 381611 w 4057650"/>
                  <a:gd name="connsiteY8" fmla="*/ 295275 h 590550"/>
                  <a:gd name="connsiteX9" fmla="*/ 305411 w 4057650"/>
                  <a:gd name="connsiteY9" fmla="*/ 219075 h 590550"/>
                  <a:gd name="connsiteX10" fmla="*/ 295275 w 4057650"/>
                  <a:gd name="connsiteY10" fmla="*/ 0 h 590550"/>
                  <a:gd name="connsiteX11" fmla="*/ 3762375 w 4057650"/>
                  <a:gd name="connsiteY11" fmla="*/ 0 h 590550"/>
                  <a:gd name="connsiteX12" fmla="*/ 4057650 w 4057650"/>
                  <a:gd name="connsiteY12" fmla="*/ 295275 h 590550"/>
                  <a:gd name="connsiteX13" fmla="*/ 3762375 w 4057650"/>
                  <a:gd name="connsiteY13" fmla="*/ 590550 h 590550"/>
                  <a:gd name="connsiteX14" fmla="*/ 295275 w 4057650"/>
                  <a:gd name="connsiteY14" fmla="*/ 590550 h 590550"/>
                  <a:gd name="connsiteX15" fmla="*/ 0 w 4057650"/>
                  <a:gd name="connsiteY15" fmla="*/ 295275 h 590550"/>
                  <a:gd name="connsiteX16" fmla="*/ 295275 w 4057650"/>
                  <a:gd name="connsiteY16"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7650" h="590550">
                    <a:moveTo>
                      <a:pt x="3752240" y="219075"/>
                    </a:moveTo>
                    <a:cubicBezTo>
                      <a:pt x="3710156" y="219075"/>
                      <a:pt x="3676040" y="253191"/>
                      <a:pt x="3676040" y="295275"/>
                    </a:cubicBezTo>
                    <a:cubicBezTo>
                      <a:pt x="3676040" y="337359"/>
                      <a:pt x="3710156" y="371475"/>
                      <a:pt x="3752240" y="371475"/>
                    </a:cubicBezTo>
                    <a:cubicBezTo>
                      <a:pt x="3794324" y="371475"/>
                      <a:pt x="3828440" y="337359"/>
                      <a:pt x="3828440" y="295275"/>
                    </a:cubicBezTo>
                    <a:cubicBezTo>
                      <a:pt x="3828440" y="253191"/>
                      <a:pt x="3794324" y="219075"/>
                      <a:pt x="3752240" y="219075"/>
                    </a:cubicBezTo>
                    <a:close/>
                    <a:moveTo>
                      <a:pt x="305411" y="219075"/>
                    </a:moveTo>
                    <a:cubicBezTo>
                      <a:pt x="263327" y="219075"/>
                      <a:pt x="229211" y="253191"/>
                      <a:pt x="229211" y="295275"/>
                    </a:cubicBezTo>
                    <a:cubicBezTo>
                      <a:pt x="229211" y="337359"/>
                      <a:pt x="263327" y="371475"/>
                      <a:pt x="305411" y="371475"/>
                    </a:cubicBezTo>
                    <a:cubicBezTo>
                      <a:pt x="347495" y="371475"/>
                      <a:pt x="381611" y="337359"/>
                      <a:pt x="381611" y="295275"/>
                    </a:cubicBezTo>
                    <a:cubicBezTo>
                      <a:pt x="381611" y="253191"/>
                      <a:pt x="347495" y="219075"/>
                      <a:pt x="305411" y="219075"/>
                    </a:cubicBezTo>
                    <a:close/>
                    <a:moveTo>
                      <a:pt x="295275" y="0"/>
                    </a:moveTo>
                    <a:lnTo>
                      <a:pt x="3762375" y="0"/>
                    </a:lnTo>
                    <a:cubicBezTo>
                      <a:pt x="3925451" y="0"/>
                      <a:pt x="4057650" y="132199"/>
                      <a:pt x="4057650" y="295275"/>
                    </a:cubicBezTo>
                    <a:cubicBezTo>
                      <a:pt x="4057650" y="458351"/>
                      <a:pt x="3925451" y="590550"/>
                      <a:pt x="3762375" y="590550"/>
                    </a:cubicBezTo>
                    <a:lnTo>
                      <a:pt x="295275" y="590550"/>
                    </a:lnTo>
                    <a:cubicBezTo>
                      <a:pt x="132199" y="590550"/>
                      <a:pt x="0" y="458351"/>
                      <a:pt x="0" y="295275"/>
                    </a:cubicBezTo>
                    <a:cubicBezTo>
                      <a:pt x="0" y="132199"/>
                      <a:pt x="132199" y="0"/>
                      <a:pt x="295275" y="0"/>
                    </a:cubicBez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350" b="1">
                  <a:solidFill>
                    <a:schemeClr val="tx1">
                      <a:lumMod val="75000"/>
                      <a:lumOff val="25000"/>
                    </a:schemeClr>
                  </a:solidFill>
                  <a:latin typeface="微软雅黑" panose="020B0503020204020204" charset="-122"/>
                  <a:ea typeface="微软雅黑" panose="020B0503020204020204" charset="-122"/>
                </a:endParaRPr>
              </a:p>
            </p:txBody>
          </p:sp>
          <p:sp>
            <p:nvSpPr>
              <p:cNvPr id="73" name="任意多边形 72"/>
              <p:cNvSpPr/>
              <p:nvPr>
                <p:custDataLst>
                  <p:tags r:id="rId8"/>
                </p:custDataLst>
              </p:nvPr>
            </p:nvSpPr>
            <p:spPr>
              <a:xfrm>
                <a:off x="1621693" y="1586044"/>
                <a:ext cx="3100265" cy="495036"/>
              </a:xfrm>
              <a:custGeom>
                <a:avLst/>
                <a:gdLst>
                  <a:gd name="connsiteX0" fmla="*/ 95250 w 3095381"/>
                  <a:gd name="connsiteY0" fmla="*/ 0 h 638175"/>
                  <a:gd name="connsiteX1" fmla="*/ 171694 w 3095381"/>
                  <a:gd name="connsiteY1" fmla="*/ 68799 h 638175"/>
                  <a:gd name="connsiteX2" fmla="*/ 248138 w 3095381"/>
                  <a:gd name="connsiteY2" fmla="*/ 0 h 638175"/>
                  <a:gd name="connsiteX3" fmla="*/ 324582 w 3095381"/>
                  <a:gd name="connsiteY3" fmla="*/ 68799 h 638175"/>
                  <a:gd name="connsiteX4" fmla="*/ 401026 w 3095381"/>
                  <a:gd name="connsiteY4" fmla="*/ 0 h 638175"/>
                  <a:gd name="connsiteX5" fmla="*/ 477470 w 3095381"/>
                  <a:gd name="connsiteY5" fmla="*/ 68799 h 638175"/>
                  <a:gd name="connsiteX6" fmla="*/ 553914 w 3095381"/>
                  <a:gd name="connsiteY6" fmla="*/ 0 h 638175"/>
                  <a:gd name="connsiteX7" fmla="*/ 630358 w 3095381"/>
                  <a:gd name="connsiteY7" fmla="*/ 68799 h 638175"/>
                  <a:gd name="connsiteX8" fmla="*/ 706802 w 3095381"/>
                  <a:gd name="connsiteY8" fmla="*/ 0 h 638175"/>
                  <a:gd name="connsiteX9" fmla="*/ 783246 w 3095381"/>
                  <a:gd name="connsiteY9" fmla="*/ 68799 h 638175"/>
                  <a:gd name="connsiteX10" fmla="*/ 859690 w 3095381"/>
                  <a:gd name="connsiteY10" fmla="*/ 0 h 638175"/>
                  <a:gd name="connsiteX11" fmla="*/ 936134 w 3095381"/>
                  <a:gd name="connsiteY11" fmla="*/ 68799 h 638175"/>
                  <a:gd name="connsiteX12" fmla="*/ 1012578 w 3095381"/>
                  <a:gd name="connsiteY12" fmla="*/ 0 h 638175"/>
                  <a:gd name="connsiteX13" fmla="*/ 1089022 w 3095381"/>
                  <a:gd name="connsiteY13" fmla="*/ 68799 h 638175"/>
                  <a:gd name="connsiteX14" fmla="*/ 1165466 w 3095381"/>
                  <a:gd name="connsiteY14" fmla="*/ 0 h 638175"/>
                  <a:gd name="connsiteX15" fmla="*/ 1241910 w 3095381"/>
                  <a:gd name="connsiteY15" fmla="*/ 68799 h 638175"/>
                  <a:gd name="connsiteX16" fmla="*/ 1318354 w 3095381"/>
                  <a:gd name="connsiteY16" fmla="*/ 0 h 638175"/>
                  <a:gd name="connsiteX17" fmla="*/ 1394798 w 3095381"/>
                  <a:gd name="connsiteY17" fmla="*/ 68799 h 638175"/>
                  <a:gd name="connsiteX18" fmla="*/ 1471242 w 3095381"/>
                  <a:gd name="connsiteY18" fmla="*/ 0 h 638175"/>
                  <a:gd name="connsiteX19" fmla="*/ 1547686 w 3095381"/>
                  <a:gd name="connsiteY19" fmla="*/ 68799 h 638175"/>
                  <a:gd name="connsiteX20" fmla="*/ 1624130 w 3095381"/>
                  <a:gd name="connsiteY20" fmla="*/ 0 h 638175"/>
                  <a:gd name="connsiteX21" fmla="*/ 1700574 w 3095381"/>
                  <a:gd name="connsiteY21" fmla="*/ 68799 h 638175"/>
                  <a:gd name="connsiteX22" fmla="*/ 1777018 w 3095381"/>
                  <a:gd name="connsiteY22" fmla="*/ 0 h 638175"/>
                  <a:gd name="connsiteX23" fmla="*/ 1853462 w 3095381"/>
                  <a:gd name="connsiteY23" fmla="*/ 68799 h 638175"/>
                  <a:gd name="connsiteX24" fmla="*/ 1929906 w 3095381"/>
                  <a:gd name="connsiteY24" fmla="*/ 0 h 638175"/>
                  <a:gd name="connsiteX25" fmla="*/ 2006350 w 3095381"/>
                  <a:gd name="connsiteY25" fmla="*/ 68799 h 638175"/>
                  <a:gd name="connsiteX26" fmla="*/ 2082794 w 3095381"/>
                  <a:gd name="connsiteY26" fmla="*/ 0 h 638175"/>
                  <a:gd name="connsiteX27" fmla="*/ 2159238 w 3095381"/>
                  <a:gd name="connsiteY27" fmla="*/ 68799 h 638175"/>
                  <a:gd name="connsiteX28" fmla="*/ 2235682 w 3095381"/>
                  <a:gd name="connsiteY28" fmla="*/ 0 h 638175"/>
                  <a:gd name="connsiteX29" fmla="*/ 2312126 w 3095381"/>
                  <a:gd name="connsiteY29" fmla="*/ 68799 h 638175"/>
                  <a:gd name="connsiteX30" fmla="*/ 2388570 w 3095381"/>
                  <a:gd name="connsiteY30" fmla="*/ 0 h 638175"/>
                  <a:gd name="connsiteX31" fmla="*/ 2465014 w 3095381"/>
                  <a:gd name="connsiteY31" fmla="*/ 68799 h 638175"/>
                  <a:gd name="connsiteX32" fmla="*/ 2541458 w 3095381"/>
                  <a:gd name="connsiteY32" fmla="*/ 0 h 638175"/>
                  <a:gd name="connsiteX33" fmla="*/ 2617902 w 3095381"/>
                  <a:gd name="connsiteY33" fmla="*/ 68799 h 638175"/>
                  <a:gd name="connsiteX34" fmla="*/ 2694346 w 3095381"/>
                  <a:gd name="connsiteY34" fmla="*/ 0 h 638175"/>
                  <a:gd name="connsiteX35" fmla="*/ 2770790 w 3095381"/>
                  <a:gd name="connsiteY35" fmla="*/ 68799 h 638175"/>
                  <a:gd name="connsiteX36" fmla="*/ 2847234 w 3095381"/>
                  <a:gd name="connsiteY36" fmla="*/ 0 h 638175"/>
                  <a:gd name="connsiteX37" fmla="*/ 2923678 w 3095381"/>
                  <a:gd name="connsiteY37" fmla="*/ 68799 h 638175"/>
                  <a:gd name="connsiteX38" fmla="*/ 3000122 w 3095381"/>
                  <a:gd name="connsiteY38" fmla="*/ 0 h 638175"/>
                  <a:gd name="connsiteX39" fmla="*/ 3095372 w 3095381"/>
                  <a:gd name="connsiteY39" fmla="*/ 85725 h 638175"/>
                  <a:gd name="connsiteX40" fmla="*/ 3095372 w 3095381"/>
                  <a:gd name="connsiteY40" fmla="*/ 552450 h 638175"/>
                  <a:gd name="connsiteX41" fmla="*/ 3095381 w 3095381"/>
                  <a:gd name="connsiteY41" fmla="*/ 552450 h 638175"/>
                  <a:gd name="connsiteX42" fmla="*/ 3000131 w 3095381"/>
                  <a:gd name="connsiteY42" fmla="*/ 638175 h 638175"/>
                  <a:gd name="connsiteX43" fmla="*/ 2923683 w 3095381"/>
                  <a:gd name="connsiteY43" fmla="*/ 569372 h 638175"/>
                  <a:gd name="connsiteX44" fmla="*/ 2847234 w 3095381"/>
                  <a:gd name="connsiteY44" fmla="*/ 638175 h 638175"/>
                  <a:gd name="connsiteX45" fmla="*/ 2770790 w 3095381"/>
                  <a:gd name="connsiteY45" fmla="*/ 569376 h 638175"/>
                  <a:gd name="connsiteX46" fmla="*/ 2694346 w 3095381"/>
                  <a:gd name="connsiteY46" fmla="*/ 638175 h 638175"/>
                  <a:gd name="connsiteX47" fmla="*/ 2617902 w 3095381"/>
                  <a:gd name="connsiteY47" fmla="*/ 569376 h 638175"/>
                  <a:gd name="connsiteX48" fmla="*/ 2541458 w 3095381"/>
                  <a:gd name="connsiteY48" fmla="*/ 638175 h 638175"/>
                  <a:gd name="connsiteX49" fmla="*/ 2465014 w 3095381"/>
                  <a:gd name="connsiteY49" fmla="*/ 569376 h 638175"/>
                  <a:gd name="connsiteX50" fmla="*/ 2388570 w 3095381"/>
                  <a:gd name="connsiteY50" fmla="*/ 638175 h 638175"/>
                  <a:gd name="connsiteX51" fmla="*/ 2312126 w 3095381"/>
                  <a:gd name="connsiteY51" fmla="*/ 569376 h 638175"/>
                  <a:gd name="connsiteX52" fmla="*/ 2235682 w 3095381"/>
                  <a:gd name="connsiteY52" fmla="*/ 638175 h 638175"/>
                  <a:gd name="connsiteX53" fmla="*/ 2159238 w 3095381"/>
                  <a:gd name="connsiteY53" fmla="*/ 569376 h 638175"/>
                  <a:gd name="connsiteX54" fmla="*/ 2082794 w 3095381"/>
                  <a:gd name="connsiteY54" fmla="*/ 638175 h 638175"/>
                  <a:gd name="connsiteX55" fmla="*/ 2006350 w 3095381"/>
                  <a:gd name="connsiteY55" fmla="*/ 569376 h 638175"/>
                  <a:gd name="connsiteX56" fmla="*/ 1929906 w 3095381"/>
                  <a:gd name="connsiteY56" fmla="*/ 638175 h 638175"/>
                  <a:gd name="connsiteX57" fmla="*/ 1853462 w 3095381"/>
                  <a:gd name="connsiteY57" fmla="*/ 569376 h 638175"/>
                  <a:gd name="connsiteX58" fmla="*/ 1777018 w 3095381"/>
                  <a:gd name="connsiteY58" fmla="*/ 638175 h 638175"/>
                  <a:gd name="connsiteX59" fmla="*/ 1700574 w 3095381"/>
                  <a:gd name="connsiteY59" fmla="*/ 569376 h 638175"/>
                  <a:gd name="connsiteX60" fmla="*/ 1624130 w 3095381"/>
                  <a:gd name="connsiteY60" fmla="*/ 638175 h 638175"/>
                  <a:gd name="connsiteX61" fmla="*/ 1547686 w 3095381"/>
                  <a:gd name="connsiteY61" fmla="*/ 569376 h 638175"/>
                  <a:gd name="connsiteX62" fmla="*/ 1471242 w 3095381"/>
                  <a:gd name="connsiteY62" fmla="*/ 638175 h 638175"/>
                  <a:gd name="connsiteX63" fmla="*/ 1394798 w 3095381"/>
                  <a:gd name="connsiteY63" fmla="*/ 569376 h 638175"/>
                  <a:gd name="connsiteX64" fmla="*/ 1318354 w 3095381"/>
                  <a:gd name="connsiteY64" fmla="*/ 638175 h 638175"/>
                  <a:gd name="connsiteX65" fmla="*/ 1241910 w 3095381"/>
                  <a:gd name="connsiteY65" fmla="*/ 569376 h 638175"/>
                  <a:gd name="connsiteX66" fmla="*/ 1165466 w 3095381"/>
                  <a:gd name="connsiteY66" fmla="*/ 638175 h 638175"/>
                  <a:gd name="connsiteX67" fmla="*/ 1089022 w 3095381"/>
                  <a:gd name="connsiteY67" fmla="*/ 569376 h 638175"/>
                  <a:gd name="connsiteX68" fmla="*/ 1012578 w 3095381"/>
                  <a:gd name="connsiteY68" fmla="*/ 638175 h 638175"/>
                  <a:gd name="connsiteX69" fmla="*/ 936134 w 3095381"/>
                  <a:gd name="connsiteY69" fmla="*/ 569376 h 638175"/>
                  <a:gd name="connsiteX70" fmla="*/ 859690 w 3095381"/>
                  <a:gd name="connsiteY70" fmla="*/ 638175 h 638175"/>
                  <a:gd name="connsiteX71" fmla="*/ 783246 w 3095381"/>
                  <a:gd name="connsiteY71" fmla="*/ 569376 h 638175"/>
                  <a:gd name="connsiteX72" fmla="*/ 706802 w 3095381"/>
                  <a:gd name="connsiteY72" fmla="*/ 638175 h 638175"/>
                  <a:gd name="connsiteX73" fmla="*/ 630358 w 3095381"/>
                  <a:gd name="connsiteY73" fmla="*/ 569376 h 638175"/>
                  <a:gd name="connsiteX74" fmla="*/ 553914 w 3095381"/>
                  <a:gd name="connsiteY74" fmla="*/ 638175 h 638175"/>
                  <a:gd name="connsiteX75" fmla="*/ 477470 w 3095381"/>
                  <a:gd name="connsiteY75" fmla="*/ 569376 h 638175"/>
                  <a:gd name="connsiteX76" fmla="*/ 401026 w 3095381"/>
                  <a:gd name="connsiteY76" fmla="*/ 638175 h 638175"/>
                  <a:gd name="connsiteX77" fmla="*/ 324582 w 3095381"/>
                  <a:gd name="connsiteY77" fmla="*/ 569376 h 638175"/>
                  <a:gd name="connsiteX78" fmla="*/ 248138 w 3095381"/>
                  <a:gd name="connsiteY78" fmla="*/ 638175 h 638175"/>
                  <a:gd name="connsiteX79" fmla="*/ 171694 w 3095381"/>
                  <a:gd name="connsiteY79" fmla="*/ 569376 h 638175"/>
                  <a:gd name="connsiteX80" fmla="*/ 95250 w 3095381"/>
                  <a:gd name="connsiteY80" fmla="*/ 638175 h 638175"/>
                  <a:gd name="connsiteX81" fmla="*/ 0 w 3095381"/>
                  <a:gd name="connsiteY81" fmla="*/ 552450 h 638175"/>
                  <a:gd name="connsiteX82" fmla="*/ 0 w 3095381"/>
                  <a:gd name="connsiteY82" fmla="*/ 8572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095381" h="638175">
                    <a:moveTo>
                      <a:pt x="95250" y="0"/>
                    </a:moveTo>
                    <a:lnTo>
                      <a:pt x="171694" y="68799"/>
                    </a:lnTo>
                    <a:lnTo>
                      <a:pt x="248138" y="0"/>
                    </a:lnTo>
                    <a:lnTo>
                      <a:pt x="324582" y="68799"/>
                    </a:lnTo>
                    <a:lnTo>
                      <a:pt x="401026" y="0"/>
                    </a:lnTo>
                    <a:lnTo>
                      <a:pt x="477470" y="68799"/>
                    </a:lnTo>
                    <a:lnTo>
                      <a:pt x="553914" y="0"/>
                    </a:lnTo>
                    <a:lnTo>
                      <a:pt x="630358" y="68799"/>
                    </a:lnTo>
                    <a:lnTo>
                      <a:pt x="706802" y="0"/>
                    </a:lnTo>
                    <a:lnTo>
                      <a:pt x="783246" y="68799"/>
                    </a:lnTo>
                    <a:lnTo>
                      <a:pt x="859690" y="0"/>
                    </a:lnTo>
                    <a:lnTo>
                      <a:pt x="936134" y="68799"/>
                    </a:lnTo>
                    <a:lnTo>
                      <a:pt x="1012578" y="0"/>
                    </a:lnTo>
                    <a:lnTo>
                      <a:pt x="1089022" y="68799"/>
                    </a:lnTo>
                    <a:lnTo>
                      <a:pt x="1165466" y="0"/>
                    </a:lnTo>
                    <a:lnTo>
                      <a:pt x="1241910" y="68799"/>
                    </a:lnTo>
                    <a:lnTo>
                      <a:pt x="1318354" y="0"/>
                    </a:lnTo>
                    <a:lnTo>
                      <a:pt x="1394798" y="68799"/>
                    </a:lnTo>
                    <a:lnTo>
                      <a:pt x="1471242" y="0"/>
                    </a:lnTo>
                    <a:lnTo>
                      <a:pt x="1547686" y="68799"/>
                    </a:lnTo>
                    <a:lnTo>
                      <a:pt x="1624130" y="0"/>
                    </a:lnTo>
                    <a:lnTo>
                      <a:pt x="1700574" y="68799"/>
                    </a:lnTo>
                    <a:lnTo>
                      <a:pt x="1777018" y="0"/>
                    </a:lnTo>
                    <a:lnTo>
                      <a:pt x="1853462" y="68799"/>
                    </a:lnTo>
                    <a:lnTo>
                      <a:pt x="1929906" y="0"/>
                    </a:lnTo>
                    <a:lnTo>
                      <a:pt x="2006350" y="68799"/>
                    </a:lnTo>
                    <a:lnTo>
                      <a:pt x="2082794" y="0"/>
                    </a:lnTo>
                    <a:lnTo>
                      <a:pt x="2159238" y="68799"/>
                    </a:lnTo>
                    <a:lnTo>
                      <a:pt x="2235682" y="0"/>
                    </a:lnTo>
                    <a:lnTo>
                      <a:pt x="2312126" y="68799"/>
                    </a:lnTo>
                    <a:lnTo>
                      <a:pt x="2388570" y="0"/>
                    </a:lnTo>
                    <a:lnTo>
                      <a:pt x="2465014" y="68799"/>
                    </a:lnTo>
                    <a:lnTo>
                      <a:pt x="2541458" y="0"/>
                    </a:lnTo>
                    <a:lnTo>
                      <a:pt x="2617902" y="68799"/>
                    </a:lnTo>
                    <a:lnTo>
                      <a:pt x="2694346" y="0"/>
                    </a:lnTo>
                    <a:lnTo>
                      <a:pt x="2770790" y="68799"/>
                    </a:lnTo>
                    <a:lnTo>
                      <a:pt x="2847234" y="0"/>
                    </a:lnTo>
                    <a:lnTo>
                      <a:pt x="2923678" y="68799"/>
                    </a:lnTo>
                    <a:lnTo>
                      <a:pt x="3000122" y="0"/>
                    </a:lnTo>
                    <a:lnTo>
                      <a:pt x="3095372" y="85725"/>
                    </a:lnTo>
                    <a:lnTo>
                      <a:pt x="3095372" y="552450"/>
                    </a:lnTo>
                    <a:lnTo>
                      <a:pt x="3095381" y="552450"/>
                    </a:lnTo>
                    <a:lnTo>
                      <a:pt x="3000131" y="638175"/>
                    </a:lnTo>
                    <a:lnTo>
                      <a:pt x="2923683" y="569372"/>
                    </a:lnTo>
                    <a:lnTo>
                      <a:pt x="2847234" y="638175"/>
                    </a:lnTo>
                    <a:lnTo>
                      <a:pt x="2770790" y="569376"/>
                    </a:lnTo>
                    <a:lnTo>
                      <a:pt x="2694346" y="638175"/>
                    </a:lnTo>
                    <a:lnTo>
                      <a:pt x="2617902" y="569376"/>
                    </a:lnTo>
                    <a:lnTo>
                      <a:pt x="2541458" y="638175"/>
                    </a:lnTo>
                    <a:lnTo>
                      <a:pt x="2465014" y="569376"/>
                    </a:lnTo>
                    <a:lnTo>
                      <a:pt x="2388570" y="638175"/>
                    </a:lnTo>
                    <a:lnTo>
                      <a:pt x="2312126" y="569376"/>
                    </a:lnTo>
                    <a:lnTo>
                      <a:pt x="2235682" y="638175"/>
                    </a:lnTo>
                    <a:lnTo>
                      <a:pt x="2159238" y="569376"/>
                    </a:lnTo>
                    <a:lnTo>
                      <a:pt x="2082794" y="638175"/>
                    </a:lnTo>
                    <a:lnTo>
                      <a:pt x="2006350" y="569376"/>
                    </a:lnTo>
                    <a:lnTo>
                      <a:pt x="1929906" y="638175"/>
                    </a:lnTo>
                    <a:lnTo>
                      <a:pt x="1853462" y="569376"/>
                    </a:lnTo>
                    <a:lnTo>
                      <a:pt x="1777018" y="638175"/>
                    </a:lnTo>
                    <a:lnTo>
                      <a:pt x="1700574" y="569376"/>
                    </a:lnTo>
                    <a:lnTo>
                      <a:pt x="1624130" y="638175"/>
                    </a:lnTo>
                    <a:lnTo>
                      <a:pt x="1547686" y="569376"/>
                    </a:lnTo>
                    <a:lnTo>
                      <a:pt x="1471242" y="638175"/>
                    </a:lnTo>
                    <a:lnTo>
                      <a:pt x="1394798" y="569376"/>
                    </a:lnTo>
                    <a:lnTo>
                      <a:pt x="1318354" y="638175"/>
                    </a:lnTo>
                    <a:lnTo>
                      <a:pt x="1241910" y="569376"/>
                    </a:lnTo>
                    <a:lnTo>
                      <a:pt x="1165466" y="638175"/>
                    </a:lnTo>
                    <a:lnTo>
                      <a:pt x="1089022" y="569376"/>
                    </a:lnTo>
                    <a:lnTo>
                      <a:pt x="1012578" y="638175"/>
                    </a:lnTo>
                    <a:lnTo>
                      <a:pt x="936134" y="569376"/>
                    </a:lnTo>
                    <a:lnTo>
                      <a:pt x="859690" y="638175"/>
                    </a:lnTo>
                    <a:lnTo>
                      <a:pt x="783246" y="569376"/>
                    </a:lnTo>
                    <a:lnTo>
                      <a:pt x="706802" y="638175"/>
                    </a:lnTo>
                    <a:lnTo>
                      <a:pt x="630358" y="569376"/>
                    </a:lnTo>
                    <a:lnTo>
                      <a:pt x="553914" y="638175"/>
                    </a:lnTo>
                    <a:lnTo>
                      <a:pt x="477470" y="569376"/>
                    </a:lnTo>
                    <a:lnTo>
                      <a:pt x="401026" y="638175"/>
                    </a:lnTo>
                    <a:lnTo>
                      <a:pt x="324582" y="569376"/>
                    </a:lnTo>
                    <a:lnTo>
                      <a:pt x="248138" y="638175"/>
                    </a:lnTo>
                    <a:lnTo>
                      <a:pt x="171694" y="569376"/>
                    </a:lnTo>
                    <a:lnTo>
                      <a:pt x="95250" y="638175"/>
                    </a:lnTo>
                    <a:lnTo>
                      <a:pt x="0" y="552450"/>
                    </a:lnTo>
                    <a:lnTo>
                      <a:pt x="0" y="85725"/>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ctr">
                  <a:lnSpc>
                    <a:spcPct val="100000"/>
                  </a:lnSpc>
                  <a:spcBef>
                    <a:spcPts val="0"/>
                  </a:spcBef>
                  <a:spcAft>
                    <a:spcPts val="0"/>
                  </a:spcAft>
                  <a:buSzPct val="100000"/>
                </a:pPr>
                <a:r>
                  <a:rPr lang="zh-CN" altLang="en-US" sz="1350" b="1">
                    <a:solidFill>
                      <a:schemeClr val="tx1">
                        <a:lumMod val="75000"/>
                        <a:lumOff val="25000"/>
                      </a:schemeClr>
                    </a:solidFill>
                    <a:latin typeface="微软雅黑" panose="020B0503020204020204" charset="-122"/>
                    <a:ea typeface="微软雅黑" panose="020B0503020204020204" charset="-122"/>
                  </a:rPr>
                  <a:t>电器的使用</a:t>
                </a:r>
              </a:p>
            </p:txBody>
          </p:sp>
          <p:sp>
            <p:nvSpPr>
              <p:cNvPr id="74" name="文本框 73"/>
              <p:cNvSpPr txBox="1"/>
              <p:nvPr>
                <p:custDataLst>
                  <p:tags r:id="rId9"/>
                </p:custDataLst>
              </p:nvPr>
            </p:nvSpPr>
            <p:spPr>
              <a:xfrm>
                <a:off x="636954" y="1602730"/>
                <a:ext cx="446454" cy="461665"/>
              </a:xfrm>
              <a:prstGeom prst="rect">
                <a:avLst/>
              </a:prstGeom>
              <a:noFill/>
            </p:spPr>
            <p:txBody>
              <a:bodyPr wrap="square" rtlCol="0" anchor="ctr">
                <a:normAutofit/>
              </a:bodyPr>
              <a:lstStyle/>
              <a:p>
                <a:pPr algn="ctr"/>
                <a:r>
                  <a:rPr lang="en-US" altLang="zh-CN" b="1" dirty="0">
                    <a:solidFill>
                      <a:schemeClr val="tx1">
                        <a:lumMod val="75000"/>
                        <a:lumOff val="25000"/>
                      </a:schemeClr>
                    </a:solidFill>
                    <a:latin typeface="微软雅黑" panose="020B0503020204020204" charset="-122"/>
                    <a:ea typeface="微软雅黑" panose="020B0503020204020204" charset="-122"/>
                  </a:rPr>
                  <a:t>B</a:t>
                </a:r>
              </a:p>
            </p:txBody>
          </p:sp>
        </p:grpSp>
        <p:grpSp>
          <p:nvGrpSpPr>
            <p:cNvPr id="75" name="组合 74"/>
            <p:cNvGrpSpPr/>
            <p:nvPr>
              <p:custDataLst>
                <p:tags r:id="rId3"/>
              </p:custDataLst>
            </p:nvPr>
          </p:nvGrpSpPr>
          <p:grpSpPr>
            <a:xfrm>
              <a:off x="8135" y="5046"/>
              <a:ext cx="5390" cy="698"/>
              <a:chOff x="636954" y="1538287"/>
              <a:chExt cx="4563696" cy="590550"/>
            </a:xfrm>
            <a:effectLst/>
          </p:grpSpPr>
          <p:sp>
            <p:nvSpPr>
              <p:cNvPr id="76" name="任意多边形 75"/>
              <p:cNvSpPr/>
              <p:nvPr>
                <p:custDataLst>
                  <p:tags r:id="rId4"/>
                </p:custDataLst>
              </p:nvPr>
            </p:nvSpPr>
            <p:spPr>
              <a:xfrm>
                <a:off x="1143000" y="1538287"/>
                <a:ext cx="4057650" cy="590550"/>
              </a:xfrm>
              <a:custGeom>
                <a:avLst/>
                <a:gdLst>
                  <a:gd name="connsiteX0" fmla="*/ 3752240 w 4057650"/>
                  <a:gd name="connsiteY0" fmla="*/ 219075 h 590550"/>
                  <a:gd name="connsiteX1" fmla="*/ 3676040 w 4057650"/>
                  <a:gd name="connsiteY1" fmla="*/ 295275 h 590550"/>
                  <a:gd name="connsiteX2" fmla="*/ 3752240 w 4057650"/>
                  <a:gd name="connsiteY2" fmla="*/ 371475 h 590550"/>
                  <a:gd name="connsiteX3" fmla="*/ 3828440 w 4057650"/>
                  <a:gd name="connsiteY3" fmla="*/ 295275 h 590550"/>
                  <a:gd name="connsiteX4" fmla="*/ 3752240 w 4057650"/>
                  <a:gd name="connsiteY4" fmla="*/ 219075 h 590550"/>
                  <a:gd name="connsiteX5" fmla="*/ 305411 w 4057650"/>
                  <a:gd name="connsiteY5" fmla="*/ 219075 h 590550"/>
                  <a:gd name="connsiteX6" fmla="*/ 229211 w 4057650"/>
                  <a:gd name="connsiteY6" fmla="*/ 295275 h 590550"/>
                  <a:gd name="connsiteX7" fmla="*/ 305411 w 4057650"/>
                  <a:gd name="connsiteY7" fmla="*/ 371475 h 590550"/>
                  <a:gd name="connsiteX8" fmla="*/ 381611 w 4057650"/>
                  <a:gd name="connsiteY8" fmla="*/ 295275 h 590550"/>
                  <a:gd name="connsiteX9" fmla="*/ 305411 w 4057650"/>
                  <a:gd name="connsiteY9" fmla="*/ 219075 h 590550"/>
                  <a:gd name="connsiteX10" fmla="*/ 295275 w 4057650"/>
                  <a:gd name="connsiteY10" fmla="*/ 0 h 590550"/>
                  <a:gd name="connsiteX11" fmla="*/ 3762375 w 4057650"/>
                  <a:gd name="connsiteY11" fmla="*/ 0 h 590550"/>
                  <a:gd name="connsiteX12" fmla="*/ 4057650 w 4057650"/>
                  <a:gd name="connsiteY12" fmla="*/ 295275 h 590550"/>
                  <a:gd name="connsiteX13" fmla="*/ 3762375 w 4057650"/>
                  <a:gd name="connsiteY13" fmla="*/ 590550 h 590550"/>
                  <a:gd name="connsiteX14" fmla="*/ 295275 w 4057650"/>
                  <a:gd name="connsiteY14" fmla="*/ 590550 h 590550"/>
                  <a:gd name="connsiteX15" fmla="*/ 0 w 4057650"/>
                  <a:gd name="connsiteY15" fmla="*/ 295275 h 590550"/>
                  <a:gd name="connsiteX16" fmla="*/ 295275 w 4057650"/>
                  <a:gd name="connsiteY16"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7650" h="590550">
                    <a:moveTo>
                      <a:pt x="3752240" y="219075"/>
                    </a:moveTo>
                    <a:cubicBezTo>
                      <a:pt x="3710156" y="219075"/>
                      <a:pt x="3676040" y="253191"/>
                      <a:pt x="3676040" y="295275"/>
                    </a:cubicBezTo>
                    <a:cubicBezTo>
                      <a:pt x="3676040" y="337359"/>
                      <a:pt x="3710156" y="371475"/>
                      <a:pt x="3752240" y="371475"/>
                    </a:cubicBezTo>
                    <a:cubicBezTo>
                      <a:pt x="3794324" y="371475"/>
                      <a:pt x="3828440" y="337359"/>
                      <a:pt x="3828440" y="295275"/>
                    </a:cubicBezTo>
                    <a:cubicBezTo>
                      <a:pt x="3828440" y="253191"/>
                      <a:pt x="3794324" y="219075"/>
                      <a:pt x="3752240" y="219075"/>
                    </a:cubicBezTo>
                    <a:close/>
                    <a:moveTo>
                      <a:pt x="305411" y="219075"/>
                    </a:moveTo>
                    <a:cubicBezTo>
                      <a:pt x="263327" y="219075"/>
                      <a:pt x="229211" y="253191"/>
                      <a:pt x="229211" y="295275"/>
                    </a:cubicBezTo>
                    <a:cubicBezTo>
                      <a:pt x="229211" y="337359"/>
                      <a:pt x="263327" y="371475"/>
                      <a:pt x="305411" y="371475"/>
                    </a:cubicBezTo>
                    <a:cubicBezTo>
                      <a:pt x="347495" y="371475"/>
                      <a:pt x="381611" y="337359"/>
                      <a:pt x="381611" y="295275"/>
                    </a:cubicBezTo>
                    <a:cubicBezTo>
                      <a:pt x="381611" y="253191"/>
                      <a:pt x="347495" y="219075"/>
                      <a:pt x="305411" y="219075"/>
                    </a:cubicBezTo>
                    <a:close/>
                    <a:moveTo>
                      <a:pt x="295275" y="0"/>
                    </a:moveTo>
                    <a:lnTo>
                      <a:pt x="3762375" y="0"/>
                    </a:lnTo>
                    <a:cubicBezTo>
                      <a:pt x="3925451" y="0"/>
                      <a:pt x="4057650" y="132199"/>
                      <a:pt x="4057650" y="295275"/>
                    </a:cubicBezTo>
                    <a:cubicBezTo>
                      <a:pt x="4057650" y="458351"/>
                      <a:pt x="3925451" y="590550"/>
                      <a:pt x="3762375" y="590550"/>
                    </a:cubicBezTo>
                    <a:lnTo>
                      <a:pt x="295275" y="590550"/>
                    </a:lnTo>
                    <a:cubicBezTo>
                      <a:pt x="132199" y="590550"/>
                      <a:pt x="0" y="458351"/>
                      <a:pt x="0" y="295275"/>
                    </a:cubicBezTo>
                    <a:cubicBezTo>
                      <a:pt x="0" y="132199"/>
                      <a:pt x="132199" y="0"/>
                      <a:pt x="295275" y="0"/>
                    </a:cubicBez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350" b="1">
                  <a:solidFill>
                    <a:schemeClr val="tx1">
                      <a:lumMod val="75000"/>
                      <a:lumOff val="25000"/>
                    </a:schemeClr>
                  </a:solidFill>
                  <a:latin typeface="微软雅黑" panose="020B0503020204020204" charset="-122"/>
                  <a:ea typeface="微软雅黑" panose="020B0503020204020204" charset="-122"/>
                </a:endParaRPr>
              </a:p>
            </p:txBody>
          </p:sp>
          <p:sp>
            <p:nvSpPr>
              <p:cNvPr id="77" name="任意多边形 76"/>
              <p:cNvSpPr/>
              <p:nvPr>
                <p:custDataLst>
                  <p:tags r:id="rId5"/>
                </p:custDataLst>
              </p:nvPr>
            </p:nvSpPr>
            <p:spPr>
              <a:xfrm>
                <a:off x="1621693" y="1586044"/>
                <a:ext cx="3100265" cy="495036"/>
              </a:xfrm>
              <a:custGeom>
                <a:avLst/>
                <a:gdLst>
                  <a:gd name="connsiteX0" fmla="*/ 95250 w 3095381"/>
                  <a:gd name="connsiteY0" fmla="*/ 0 h 638175"/>
                  <a:gd name="connsiteX1" fmla="*/ 171694 w 3095381"/>
                  <a:gd name="connsiteY1" fmla="*/ 68799 h 638175"/>
                  <a:gd name="connsiteX2" fmla="*/ 248138 w 3095381"/>
                  <a:gd name="connsiteY2" fmla="*/ 0 h 638175"/>
                  <a:gd name="connsiteX3" fmla="*/ 324582 w 3095381"/>
                  <a:gd name="connsiteY3" fmla="*/ 68799 h 638175"/>
                  <a:gd name="connsiteX4" fmla="*/ 401026 w 3095381"/>
                  <a:gd name="connsiteY4" fmla="*/ 0 h 638175"/>
                  <a:gd name="connsiteX5" fmla="*/ 477470 w 3095381"/>
                  <a:gd name="connsiteY5" fmla="*/ 68799 h 638175"/>
                  <a:gd name="connsiteX6" fmla="*/ 553914 w 3095381"/>
                  <a:gd name="connsiteY6" fmla="*/ 0 h 638175"/>
                  <a:gd name="connsiteX7" fmla="*/ 630358 w 3095381"/>
                  <a:gd name="connsiteY7" fmla="*/ 68799 h 638175"/>
                  <a:gd name="connsiteX8" fmla="*/ 706802 w 3095381"/>
                  <a:gd name="connsiteY8" fmla="*/ 0 h 638175"/>
                  <a:gd name="connsiteX9" fmla="*/ 783246 w 3095381"/>
                  <a:gd name="connsiteY9" fmla="*/ 68799 h 638175"/>
                  <a:gd name="connsiteX10" fmla="*/ 859690 w 3095381"/>
                  <a:gd name="connsiteY10" fmla="*/ 0 h 638175"/>
                  <a:gd name="connsiteX11" fmla="*/ 936134 w 3095381"/>
                  <a:gd name="connsiteY11" fmla="*/ 68799 h 638175"/>
                  <a:gd name="connsiteX12" fmla="*/ 1012578 w 3095381"/>
                  <a:gd name="connsiteY12" fmla="*/ 0 h 638175"/>
                  <a:gd name="connsiteX13" fmla="*/ 1089022 w 3095381"/>
                  <a:gd name="connsiteY13" fmla="*/ 68799 h 638175"/>
                  <a:gd name="connsiteX14" fmla="*/ 1165466 w 3095381"/>
                  <a:gd name="connsiteY14" fmla="*/ 0 h 638175"/>
                  <a:gd name="connsiteX15" fmla="*/ 1241910 w 3095381"/>
                  <a:gd name="connsiteY15" fmla="*/ 68799 h 638175"/>
                  <a:gd name="connsiteX16" fmla="*/ 1318354 w 3095381"/>
                  <a:gd name="connsiteY16" fmla="*/ 0 h 638175"/>
                  <a:gd name="connsiteX17" fmla="*/ 1394798 w 3095381"/>
                  <a:gd name="connsiteY17" fmla="*/ 68799 h 638175"/>
                  <a:gd name="connsiteX18" fmla="*/ 1471242 w 3095381"/>
                  <a:gd name="connsiteY18" fmla="*/ 0 h 638175"/>
                  <a:gd name="connsiteX19" fmla="*/ 1547686 w 3095381"/>
                  <a:gd name="connsiteY19" fmla="*/ 68799 h 638175"/>
                  <a:gd name="connsiteX20" fmla="*/ 1624130 w 3095381"/>
                  <a:gd name="connsiteY20" fmla="*/ 0 h 638175"/>
                  <a:gd name="connsiteX21" fmla="*/ 1700574 w 3095381"/>
                  <a:gd name="connsiteY21" fmla="*/ 68799 h 638175"/>
                  <a:gd name="connsiteX22" fmla="*/ 1777018 w 3095381"/>
                  <a:gd name="connsiteY22" fmla="*/ 0 h 638175"/>
                  <a:gd name="connsiteX23" fmla="*/ 1853462 w 3095381"/>
                  <a:gd name="connsiteY23" fmla="*/ 68799 h 638175"/>
                  <a:gd name="connsiteX24" fmla="*/ 1929906 w 3095381"/>
                  <a:gd name="connsiteY24" fmla="*/ 0 h 638175"/>
                  <a:gd name="connsiteX25" fmla="*/ 2006350 w 3095381"/>
                  <a:gd name="connsiteY25" fmla="*/ 68799 h 638175"/>
                  <a:gd name="connsiteX26" fmla="*/ 2082794 w 3095381"/>
                  <a:gd name="connsiteY26" fmla="*/ 0 h 638175"/>
                  <a:gd name="connsiteX27" fmla="*/ 2159238 w 3095381"/>
                  <a:gd name="connsiteY27" fmla="*/ 68799 h 638175"/>
                  <a:gd name="connsiteX28" fmla="*/ 2235682 w 3095381"/>
                  <a:gd name="connsiteY28" fmla="*/ 0 h 638175"/>
                  <a:gd name="connsiteX29" fmla="*/ 2312126 w 3095381"/>
                  <a:gd name="connsiteY29" fmla="*/ 68799 h 638175"/>
                  <a:gd name="connsiteX30" fmla="*/ 2388570 w 3095381"/>
                  <a:gd name="connsiteY30" fmla="*/ 0 h 638175"/>
                  <a:gd name="connsiteX31" fmla="*/ 2465014 w 3095381"/>
                  <a:gd name="connsiteY31" fmla="*/ 68799 h 638175"/>
                  <a:gd name="connsiteX32" fmla="*/ 2541458 w 3095381"/>
                  <a:gd name="connsiteY32" fmla="*/ 0 h 638175"/>
                  <a:gd name="connsiteX33" fmla="*/ 2617902 w 3095381"/>
                  <a:gd name="connsiteY33" fmla="*/ 68799 h 638175"/>
                  <a:gd name="connsiteX34" fmla="*/ 2694346 w 3095381"/>
                  <a:gd name="connsiteY34" fmla="*/ 0 h 638175"/>
                  <a:gd name="connsiteX35" fmla="*/ 2770790 w 3095381"/>
                  <a:gd name="connsiteY35" fmla="*/ 68799 h 638175"/>
                  <a:gd name="connsiteX36" fmla="*/ 2847234 w 3095381"/>
                  <a:gd name="connsiteY36" fmla="*/ 0 h 638175"/>
                  <a:gd name="connsiteX37" fmla="*/ 2923678 w 3095381"/>
                  <a:gd name="connsiteY37" fmla="*/ 68799 h 638175"/>
                  <a:gd name="connsiteX38" fmla="*/ 3000122 w 3095381"/>
                  <a:gd name="connsiteY38" fmla="*/ 0 h 638175"/>
                  <a:gd name="connsiteX39" fmla="*/ 3095372 w 3095381"/>
                  <a:gd name="connsiteY39" fmla="*/ 85725 h 638175"/>
                  <a:gd name="connsiteX40" fmla="*/ 3095372 w 3095381"/>
                  <a:gd name="connsiteY40" fmla="*/ 552450 h 638175"/>
                  <a:gd name="connsiteX41" fmla="*/ 3095381 w 3095381"/>
                  <a:gd name="connsiteY41" fmla="*/ 552450 h 638175"/>
                  <a:gd name="connsiteX42" fmla="*/ 3000131 w 3095381"/>
                  <a:gd name="connsiteY42" fmla="*/ 638175 h 638175"/>
                  <a:gd name="connsiteX43" fmla="*/ 2923683 w 3095381"/>
                  <a:gd name="connsiteY43" fmla="*/ 569372 h 638175"/>
                  <a:gd name="connsiteX44" fmla="*/ 2847234 w 3095381"/>
                  <a:gd name="connsiteY44" fmla="*/ 638175 h 638175"/>
                  <a:gd name="connsiteX45" fmla="*/ 2770790 w 3095381"/>
                  <a:gd name="connsiteY45" fmla="*/ 569376 h 638175"/>
                  <a:gd name="connsiteX46" fmla="*/ 2694346 w 3095381"/>
                  <a:gd name="connsiteY46" fmla="*/ 638175 h 638175"/>
                  <a:gd name="connsiteX47" fmla="*/ 2617902 w 3095381"/>
                  <a:gd name="connsiteY47" fmla="*/ 569376 h 638175"/>
                  <a:gd name="connsiteX48" fmla="*/ 2541458 w 3095381"/>
                  <a:gd name="connsiteY48" fmla="*/ 638175 h 638175"/>
                  <a:gd name="connsiteX49" fmla="*/ 2465014 w 3095381"/>
                  <a:gd name="connsiteY49" fmla="*/ 569376 h 638175"/>
                  <a:gd name="connsiteX50" fmla="*/ 2388570 w 3095381"/>
                  <a:gd name="connsiteY50" fmla="*/ 638175 h 638175"/>
                  <a:gd name="connsiteX51" fmla="*/ 2312126 w 3095381"/>
                  <a:gd name="connsiteY51" fmla="*/ 569376 h 638175"/>
                  <a:gd name="connsiteX52" fmla="*/ 2235682 w 3095381"/>
                  <a:gd name="connsiteY52" fmla="*/ 638175 h 638175"/>
                  <a:gd name="connsiteX53" fmla="*/ 2159238 w 3095381"/>
                  <a:gd name="connsiteY53" fmla="*/ 569376 h 638175"/>
                  <a:gd name="connsiteX54" fmla="*/ 2082794 w 3095381"/>
                  <a:gd name="connsiteY54" fmla="*/ 638175 h 638175"/>
                  <a:gd name="connsiteX55" fmla="*/ 2006350 w 3095381"/>
                  <a:gd name="connsiteY55" fmla="*/ 569376 h 638175"/>
                  <a:gd name="connsiteX56" fmla="*/ 1929906 w 3095381"/>
                  <a:gd name="connsiteY56" fmla="*/ 638175 h 638175"/>
                  <a:gd name="connsiteX57" fmla="*/ 1853462 w 3095381"/>
                  <a:gd name="connsiteY57" fmla="*/ 569376 h 638175"/>
                  <a:gd name="connsiteX58" fmla="*/ 1777018 w 3095381"/>
                  <a:gd name="connsiteY58" fmla="*/ 638175 h 638175"/>
                  <a:gd name="connsiteX59" fmla="*/ 1700574 w 3095381"/>
                  <a:gd name="connsiteY59" fmla="*/ 569376 h 638175"/>
                  <a:gd name="connsiteX60" fmla="*/ 1624130 w 3095381"/>
                  <a:gd name="connsiteY60" fmla="*/ 638175 h 638175"/>
                  <a:gd name="connsiteX61" fmla="*/ 1547686 w 3095381"/>
                  <a:gd name="connsiteY61" fmla="*/ 569376 h 638175"/>
                  <a:gd name="connsiteX62" fmla="*/ 1471242 w 3095381"/>
                  <a:gd name="connsiteY62" fmla="*/ 638175 h 638175"/>
                  <a:gd name="connsiteX63" fmla="*/ 1394798 w 3095381"/>
                  <a:gd name="connsiteY63" fmla="*/ 569376 h 638175"/>
                  <a:gd name="connsiteX64" fmla="*/ 1318354 w 3095381"/>
                  <a:gd name="connsiteY64" fmla="*/ 638175 h 638175"/>
                  <a:gd name="connsiteX65" fmla="*/ 1241910 w 3095381"/>
                  <a:gd name="connsiteY65" fmla="*/ 569376 h 638175"/>
                  <a:gd name="connsiteX66" fmla="*/ 1165466 w 3095381"/>
                  <a:gd name="connsiteY66" fmla="*/ 638175 h 638175"/>
                  <a:gd name="connsiteX67" fmla="*/ 1089022 w 3095381"/>
                  <a:gd name="connsiteY67" fmla="*/ 569376 h 638175"/>
                  <a:gd name="connsiteX68" fmla="*/ 1012578 w 3095381"/>
                  <a:gd name="connsiteY68" fmla="*/ 638175 h 638175"/>
                  <a:gd name="connsiteX69" fmla="*/ 936134 w 3095381"/>
                  <a:gd name="connsiteY69" fmla="*/ 569376 h 638175"/>
                  <a:gd name="connsiteX70" fmla="*/ 859690 w 3095381"/>
                  <a:gd name="connsiteY70" fmla="*/ 638175 h 638175"/>
                  <a:gd name="connsiteX71" fmla="*/ 783246 w 3095381"/>
                  <a:gd name="connsiteY71" fmla="*/ 569376 h 638175"/>
                  <a:gd name="connsiteX72" fmla="*/ 706802 w 3095381"/>
                  <a:gd name="connsiteY72" fmla="*/ 638175 h 638175"/>
                  <a:gd name="connsiteX73" fmla="*/ 630358 w 3095381"/>
                  <a:gd name="connsiteY73" fmla="*/ 569376 h 638175"/>
                  <a:gd name="connsiteX74" fmla="*/ 553914 w 3095381"/>
                  <a:gd name="connsiteY74" fmla="*/ 638175 h 638175"/>
                  <a:gd name="connsiteX75" fmla="*/ 477470 w 3095381"/>
                  <a:gd name="connsiteY75" fmla="*/ 569376 h 638175"/>
                  <a:gd name="connsiteX76" fmla="*/ 401026 w 3095381"/>
                  <a:gd name="connsiteY76" fmla="*/ 638175 h 638175"/>
                  <a:gd name="connsiteX77" fmla="*/ 324582 w 3095381"/>
                  <a:gd name="connsiteY77" fmla="*/ 569376 h 638175"/>
                  <a:gd name="connsiteX78" fmla="*/ 248138 w 3095381"/>
                  <a:gd name="connsiteY78" fmla="*/ 638175 h 638175"/>
                  <a:gd name="connsiteX79" fmla="*/ 171694 w 3095381"/>
                  <a:gd name="connsiteY79" fmla="*/ 569376 h 638175"/>
                  <a:gd name="connsiteX80" fmla="*/ 95250 w 3095381"/>
                  <a:gd name="connsiteY80" fmla="*/ 638175 h 638175"/>
                  <a:gd name="connsiteX81" fmla="*/ 0 w 3095381"/>
                  <a:gd name="connsiteY81" fmla="*/ 552450 h 638175"/>
                  <a:gd name="connsiteX82" fmla="*/ 0 w 3095381"/>
                  <a:gd name="connsiteY82" fmla="*/ 8572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095381" h="638175">
                    <a:moveTo>
                      <a:pt x="95250" y="0"/>
                    </a:moveTo>
                    <a:lnTo>
                      <a:pt x="171694" y="68799"/>
                    </a:lnTo>
                    <a:lnTo>
                      <a:pt x="248138" y="0"/>
                    </a:lnTo>
                    <a:lnTo>
                      <a:pt x="324582" y="68799"/>
                    </a:lnTo>
                    <a:lnTo>
                      <a:pt x="401026" y="0"/>
                    </a:lnTo>
                    <a:lnTo>
                      <a:pt x="477470" y="68799"/>
                    </a:lnTo>
                    <a:lnTo>
                      <a:pt x="553914" y="0"/>
                    </a:lnTo>
                    <a:lnTo>
                      <a:pt x="630358" y="68799"/>
                    </a:lnTo>
                    <a:lnTo>
                      <a:pt x="706802" y="0"/>
                    </a:lnTo>
                    <a:lnTo>
                      <a:pt x="783246" y="68799"/>
                    </a:lnTo>
                    <a:lnTo>
                      <a:pt x="859690" y="0"/>
                    </a:lnTo>
                    <a:lnTo>
                      <a:pt x="936134" y="68799"/>
                    </a:lnTo>
                    <a:lnTo>
                      <a:pt x="1012578" y="0"/>
                    </a:lnTo>
                    <a:lnTo>
                      <a:pt x="1089022" y="68799"/>
                    </a:lnTo>
                    <a:lnTo>
                      <a:pt x="1165466" y="0"/>
                    </a:lnTo>
                    <a:lnTo>
                      <a:pt x="1241910" y="68799"/>
                    </a:lnTo>
                    <a:lnTo>
                      <a:pt x="1318354" y="0"/>
                    </a:lnTo>
                    <a:lnTo>
                      <a:pt x="1394798" y="68799"/>
                    </a:lnTo>
                    <a:lnTo>
                      <a:pt x="1471242" y="0"/>
                    </a:lnTo>
                    <a:lnTo>
                      <a:pt x="1547686" y="68799"/>
                    </a:lnTo>
                    <a:lnTo>
                      <a:pt x="1624130" y="0"/>
                    </a:lnTo>
                    <a:lnTo>
                      <a:pt x="1700574" y="68799"/>
                    </a:lnTo>
                    <a:lnTo>
                      <a:pt x="1777018" y="0"/>
                    </a:lnTo>
                    <a:lnTo>
                      <a:pt x="1853462" y="68799"/>
                    </a:lnTo>
                    <a:lnTo>
                      <a:pt x="1929906" y="0"/>
                    </a:lnTo>
                    <a:lnTo>
                      <a:pt x="2006350" y="68799"/>
                    </a:lnTo>
                    <a:lnTo>
                      <a:pt x="2082794" y="0"/>
                    </a:lnTo>
                    <a:lnTo>
                      <a:pt x="2159238" y="68799"/>
                    </a:lnTo>
                    <a:lnTo>
                      <a:pt x="2235682" y="0"/>
                    </a:lnTo>
                    <a:lnTo>
                      <a:pt x="2312126" y="68799"/>
                    </a:lnTo>
                    <a:lnTo>
                      <a:pt x="2388570" y="0"/>
                    </a:lnTo>
                    <a:lnTo>
                      <a:pt x="2465014" y="68799"/>
                    </a:lnTo>
                    <a:lnTo>
                      <a:pt x="2541458" y="0"/>
                    </a:lnTo>
                    <a:lnTo>
                      <a:pt x="2617902" y="68799"/>
                    </a:lnTo>
                    <a:lnTo>
                      <a:pt x="2694346" y="0"/>
                    </a:lnTo>
                    <a:lnTo>
                      <a:pt x="2770790" y="68799"/>
                    </a:lnTo>
                    <a:lnTo>
                      <a:pt x="2847234" y="0"/>
                    </a:lnTo>
                    <a:lnTo>
                      <a:pt x="2923678" y="68799"/>
                    </a:lnTo>
                    <a:lnTo>
                      <a:pt x="3000122" y="0"/>
                    </a:lnTo>
                    <a:lnTo>
                      <a:pt x="3095372" y="85725"/>
                    </a:lnTo>
                    <a:lnTo>
                      <a:pt x="3095372" y="552450"/>
                    </a:lnTo>
                    <a:lnTo>
                      <a:pt x="3095381" y="552450"/>
                    </a:lnTo>
                    <a:lnTo>
                      <a:pt x="3000131" y="638175"/>
                    </a:lnTo>
                    <a:lnTo>
                      <a:pt x="2923683" y="569372"/>
                    </a:lnTo>
                    <a:lnTo>
                      <a:pt x="2847234" y="638175"/>
                    </a:lnTo>
                    <a:lnTo>
                      <a:pt x="2770790" y="569376"/>
                    </a:lnTo>
                    <a:lnTo>
                      <a:pt x="2694346" y="638175"/>
                    </a:lnTo>
                    <a:lnTo>
                      <a:pt x="2617902" y="569376"/>
                    </a:lnTo>
                    <a:lnTo>
                      <a:pt x="2541458" y="638175"/>
                    </a:lnTo>
                    <a:lnTo>
                      <a:pt x="2465014" y="569376"/>
                    </a:lnTo>
                    <a:lnTo>
                      <a:pt x="2388570" y="638175"/>
                    </a:lnTo>
                    <a:lnTo>
                      <a:pt x="2312126" y="569376"/>
                    </a:lnTo>
                    <a:lnTo>
                      <a:pt x="2235682" y="638175"/>
                    </a:lnTo>
                    <a:lnTo>
                      <a:pt x="2159238" y="569376"/>
                    </a:lnTo>
                    <a:lnTo>
                      <a:pt x="2082794" y="638175"/>
                    </a:lnTo>
                    <a:lnTo>
                      <a:pt x="2006350" y="569376"/>
                    </a:lnTo>
                    <a:lnTo>
                      <a:pt x="1929906" y="638175"/>
                    </a:lnTo>
                    <a:lnTo>
                      <a:pt x="1853462" y="569376"/>
                    </a:lnTo>
                    <a:lnTo>
                      <a:pt x="1777018" y="638175"/>
                    </a:lnTo>
                    <a:lnTo>
                      <a:pt x="1700574" y="569376"/>
                    </a:lnTo>
                    <a:lnTo>
                      <a:pt x="1624130" y="638175"/>
                    </a:lnTo>
                    <a:lnTo>
                      <a:pt x="1547686" y="569376"/>
                    </a:lnTo>
                    <a:lnTo>
                      <a:pt x="1471242" y="638175"/>
                    </a:lnTo>
                    <a:lnTo>
                      <a:pt x="1394798" y="569376"/>
                    </a:lnTo>
                    <a:lnTo>
                      <a:pt x="1318354" y="638175"/>
                    </a:lnTo>
                    <a:lnTo>
                      <a:pt x="1241910" y="569376"/>
                    </a:lnTo>
                    <a:lnTo>
                      <a:pt x="1165466" y="638175"/>
                    </a:lnTo>
                    <a:lnTo>
                      <a:pt x="1089022" y="569376"/>
                    </a:lnTo>
                    <a:lnTo>
                      <a:pt x="1012578" y="638175"/>
                    </a:lnTo>
                    <a:lnTo>
                      <a:pt x="936134" y="569376"/>
                    </a:lnTo>
                    <a:lnTo>
                      <a:pt x="859690" y="638175"/>
                    </a:lnTo>
                    <a:lnTo>
                      <a:pt x="783246" y="569376"/>
                    </a:lnTo>
                    <a:lnTo>
                      <a:pt x="706802" y="638175"/>
                    </a:lnTo>
                    <a:lnTo>
                      <a:pt x="630358" y="569376"/>
                    </a:lnTo>
                    <a:lnTo>
                      <a:pt x="553914" y="638175"/>
                    </a:lnTo>
                    <a:lnTo>
                      <a:pt x="477470" y="569376"/>
                    </a:lnTo>
                    <a:lnTo>
                      <a:pt x="401026" y="638175"/>
                    </a:lnTo>
                    <a:lnTo>
                      <a:pt x="324582" y="569376"/>
                    </a:lnTo>
                    <a:lnTo>
                      <a:pt x="248138" y="638175"/>
                    </a:lnTo>
                    <a:lnTo>
                      <a:pt x="171694" y="569376"/>
                    </a:lnTo>
                    <a:lnTo>
                      <a:pt x="95250" y="638175"/>
                    </a:lnTo>
                    <a:lnTo>
                      <a:pt x="0" y="552450"/>
                    </a:lnTo>
                    <a:lnTo>
                      <a:pt x="0" y="85725"/>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ctr">
                  <a:lnSpc>
                    <a:spcPct val="100000"/>
                  </a:lnSpc>
                  <a:spcBef>
                    <a:spcPts val="0"/>
                  </a:spcBef>
                  <a:spcAft>
                    <a:spcPts val="0"/>
                  </a:spcAft>
                  <a:buSzPct val="100000"/>
                </a:pPr>
                <a:r>
                  <a:rPr lang="zh-CN" altLang="en-US" sz="1350" b="1">
                    <a:solidFill>
                      <a:schemeClr val="tx1">
                        <a:lumMod val="75000"/>
                        <a:lumOff val="25000"/>
                      </a:schemeClr>
                    </a:solidFill>
                    <a:latin typeface="微软雅黑" panose="020B0503020204020204" charset="-122"/>
                    <a:ea typeface="微软雅黑" panose="020B0503020204020204" charset="-122"/>
                  </a:rPr>
                  <a:t>烧伤和冻伤</a:t>
                </a:r>
              </a:p>
            </p:txBody>
          </p:sp>
          <p:sp>
            <p:nvSpPr>
              <p:cNvPr id="78" name="文本框 77"/>
              <p:cNvSpPr txBox="1"/>
              <p:nvPr>
                <p:custDataLst>
                  <p:tags r:id="rId6"/>
                </p:custDataLst>
              </p:nvPr>
            </p:nvSpPr>
            <p:spPr>
              <a:xfrm>
                <a:off x="636954" y="1602730"/>
                <a:ext cx="446454" cy="461665"/>
              </a:xfrm>
              <a:prstGeom prst="rect">
                <a:avLst/>
              </a:prstGeom>
              <a:noFill/>
            </p:spPr>
            <p:txBody>
              <a:bodyPr wrap="square" rtlCol="0" anchor="ctr">
                <a:normAutofit/>
              </a:bodyPr>
              <a:lstStyle/>
              <a:p>
                <a:pPr algn="ctr"/>
                <a:r>
                  <a:rPr lang="en-US" altLang="zh-CN" b="1" dirty="0">
                    <a:solidFill>
                      <a:schemeClr val="tx1">
                        <a:lumMod val="75000"/>
                        <a:lumOff val="25000"/>
                      </a:schemeClr>
                    </a:solidFill>
                    <a:latin typeface="微软雅黑" panose="020B0503020204020204" charset="-122"/>
                    <a:ea typeface="微软雅黑" panose="020B0503020204020204" charset="-122"/>
                  </a:rPr>
                  <a:t>C</a:t>
                </a:r>
              </a:p>
            </p:txBody>
          </p:sp>
        </p:grpSp>
      </p:grpSp>
      <p:grpSp>
        <p:nvGrpSpPr>
          <p:cNvPr id="3" name="组合 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4903470" y="1181100"/>
            <a:ext cx="3980180" cy="3183890"/>
            <a:chOff x="3351212" y="1473201"/>
            <a:chExt cx="5489576" cy="4391026"/>
          </a:xfrm>
        </p:grpSpPr>
        <p:sp>
          <p:nvSpPr>
            <p:cNvPr id="5" name="iṥļíḍê"/>
            <p:cNvSpPr/>
            <p:nvPr/>
          </p:nvSpPr>
          <p:spPr bwMode="auto">
            <a:xfrm>
              <a:off x="6081712" y="3678239"/>
              <a:ext cx="920750" cy="962025"/>
            </a:xfrm>
            <a:custGeom>
              <a:avLst/>
              <a:gdLst>
                <a:gd name="T0" fmla="*/ 37 w 513"/>
                <a:gd name="T1" fmla="*/ 330 h 537"/>
                <a:gd name="T2" fmla="*/ 70 w 513"/>
                <a:gd name="T3" fmla="*/ 494 h 537"/>
                <a:gd name="T4" fmla="*/ 237 w 513"/>
                <a:gd name="T5" fmla="*/ 489 h 537"/>
                <a:gd name="T6" fmla="*/ 481 w 513"/>
                <a:gd name="T7" fmla="*/ 182 h 537"/>
                <a:gd name="T8" fmla="*/ 281 w 513"/>
                <a:gd name="T9" fmla="*/ 23 h 537"/>
                <a:gd name="T10" fmla="*/ 37 w 513"/>
                <a:gd name="T11" fmla="*/ 330 h 537"/>
              </a:gdLst>
              <a:ahLst/>
              <a:cxnLst>
                <a:cxn ang="0">
                  <a:pos x="T0" y="T1"/>
                </a:cxn>
                <a:cxn ang="0">
                  <a:pos x="T2" y="T3"/>
                </a:cxn>
                <a:cxn ang="0">
                  <a:pos x="T4" y="T5"/>
                </a:cxn>
                <a:cxn ang="0">
                  <a:pos x="T6" y="T7"/>
                </a:cxn>
                <a:cxn ang="0">
                  <a:pos x="T8" y="T9"/>
                </a:cxn>
                <a:cxn ang="0">
                  <a:pos x="T10" y="T11"/>
                </a:cxn>
              </a:cxnLst>
              <a:rect l="0" t="0" r="r" b="b"/>
              <a:pathLst>
                <a:path w="513" h="537">
                  <a:moveTo>
                    <a:pt x="37" y="330"/>
                  </a:moveTo>
                  <a:cubicBezTo>
                    <a:pt x="0" y="376"/>
                    <a:pt x="15" y="450"/>
                    <a:pt x="70" y="494"/>
                  </a:cubicBezTo>
                  <a:cubicBezTo>
                    <a:pt x="125" y="537"/>
                    <a:pt x="200" y="535"/>
                    <a:pt x="237" y="489"/>
                  </a:cubicBezTo>
                  <a:cubicBezTo>
                    <a:pt x="481" y="182"/>
                    <a:pt x="481" y="182"/>
                    <a:pt x="481" y="182"/>
                  </a:cubicBezTo>
                  <a:cubicBezTo>
                    <a:pt x="513" y="158"/>
                    <a:pt x="296" y="0"/>
                    <a:pt x="281" y="23"/>
                  </a:cubicBezTo>
                  <a:lnTo>
                    <a:pt x="37" y="330"/>
                  </a:ln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 name="iṩļïdê"/>
            <p:cNvSpPr/>
            <p:nvPr/>
          </p:nvSpPr>
          <p:spPr bwMode="auto">
            <a:xfrm>
              <a:off x="5143500" y="4164014"/>
              <a:ext cx="1493838" cy="1682750"/>
            </a:xfrm>
            <a:custGeom>
              <a:avLst/>
              <a:gdLst>
                <a:gd name="T0" fmla="*/ 512 w 833"/>
                <a:gd name="T1" fmla="*/ 14 h 938"/>
                <a:gd name="T2" fmla="*/ 513 w 833"/>
                <a:gd name="T3" fmla="*/ 13 h 938"/>
                <a:gd name="T4" fmla="*/ 545 w 833"/>
                <a:gd name="T5" fmla="*/ 7 h 938"/>
                <a:gd name="T6" fmla="*/ 823 w 833"/>
                <a:gd name="T7" fmla="*/ 228 h 938"/>
                <a:gd name="T8" fmla="*/ 824 w 833"/>
                <a:gd name="T9" fmla="*/ 260 h 938"/>
                <a:gd name="T10" fmla="*/ 774 w 833"/>
                <a:gd name="T11" fmla="*/ 324 h 938"/>
                <a:gd name="T12" fmla="*/ 773 w 833"/>
                <a:gd name="T13" fmla="*/ 324 h 938"/>
                <a:gd name="T14" fmla="*/ 410 w 833"/>
                <a:gd name="T15" fmla="*/ 782 h 938"/>
                <a:gd name="T16" fmla="*/ 86 w 833"/>
                <a:gd name="T17" fmla="*/ 869 h 938"/>
                <a:gd name="T18" fmla="*/ 98 w 833"/>
                <a:gd name="T19" fmla="*/ 535 h 938"/>
                <a:gd name="T20" fmla="*/ 512 w 833"/>
                <a:gd name="T21" fmla="*/ 14 h 938"/>
                <a:gd name="T22" fmla="*/ 512 w 833"/>
                <a:gd name="T23" fmla="*/ 14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3" h="938">
                  <a:moveTo>
                    <a:pt x="512" y="14"/>
                  </a:moveTo>
                  <a:cubicBezTo>
                    <a:pt x="513" y="13"/>
                    <a:pt x="513" y="13"/>
                    <a:pt x="513" y="13"/>
                  </a:cubicBezTo>
                  <a:cubicBezTo>
                    <a:pt x="521" y="2"/>
                    <a:pt x="536" y="0"/>
                    <a:pt x="545" y="7"/>
                  </a:cubicBezTo>
                  <a:cubicBezTo>
                    <a:pt x="823" y="228"/>
                    <a:pt x="823" y="228"/>
                    <a:pt x="823" y="228"/>
                  </a:cubicBezTo>
                  <a:cubicBezTo>
                    <a:pt x="832" y="235"/>
                    <a:pt x="833" y="250"/>
                    <a:pt x="824" y="260"/>
                  </a:cubicBezTo>
                  <a:cubicBezTo>
                    <a:pt x="774" y="324"/>
                    <a:pt x="774" y="324"/>
                    <a:pt x="774" y="324"/>
                  </a:cubicBezTo>
                  <a:cubicBezTo>
                    <a:pt x="773" y="324"/>
                    <a:pt x="773" y="324"/>
                    <a:pt x="773" y="324"/>
                  </a:cubicBezTo>
                  <a:cubicBezTo>
                    <a:pt x="410" y="782"/>
                    <a:pt x="410" y="782"/>
                    <a:pt x="410" y="782"/>
                  </a:cubicBezTo>
                  <a:cubicBezTo>
                    <a:pt x="317" y="899"/>
                    <a:pt x="172" y="938"/>
                    <a:pt x="86" y="869"/>
                  </a:cubicBezTo>
                  <a:cubicBezTo>
                    <a:pt x="0" y="801"/>
                    <a:pt x="6" y="651"/>
                    <a:pt x="98" y="535"/>
                  </a:cubicBezTo>
                  <a:cubicBezTo>
                    <a:pt x="512" y="14"/>
                    <a:pt x="512" y="14"/>
                    <a:pt x="512" y="14"/>
                  </a:cubicBezTo>
                  <a:cubicBezTo>
                    <a:pt x="512" y="14"/>
                    <a:pt x="512" y="14"/>
                    <a:pt x="512" y="14"/>
                  </a:cubicBezTo>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 name="íşlïḋê"/>
            <p:cNvSpPr/>
            <p:nvPr/>
          </p:nvSpPr>
          <p:spPr bwMode="auto">
            <a:xfrm>
              <a:off x="6008687" y="1641476"/>
              <a:ext cx="2832101" cy="2830513"/>
            </a:xfrm>
            <a:custGeom>
              <a:avLst/>
              <a:gdLst>
                <a:gd name="T0" fmla="*/ 241 w 1579"/>
                <a:gd name="T1" fmla="*/ 353 h 1578"/>
                <a:gd name="T2" fmla="*/ 354 w 1579"/>
                <a:gd name="T3" fmla="*/ 1337 h 1578"/>
                <a:gd name="T4" fmla="*/ 1338 w 1579"/>
                <a:gd name="T5" fmla="*/ 1224 h 1578"/>
                <a:gd name="T6" fmla="*/ 1225 w 1579"/>
                <a:gd name="T7" fmla="*/ 240 h 1578"/>
                <a:gd name="T8" fmla="*/ 241 w 1579"/>
                <a:gd name="T9" fmla="*/ 353 h 1578"/>
                <a:gd name="T10" fmla="*/ 299 w 1579"/>
                <a:gd name="T11" fmla="*/ 627 h 1578"/>
                <a:gd name="T12" fmla="*/ 385 w 1579"/>
                <a:gd name="T13" fmla="*/ 468 h 1578"/>
                <a:gd name="T14" fmla="*/ 1111 w 1579"/>
                <a:gd name="T15" fmla="*/ 384 h 1578"/>
                <a:gd name="T16" fmla="*/ 1302 w 1579"/>
                <a:gd name="T17" fmla="*/ 723 h 1578"/>
                <a:gd name="T18" fmla="*/ 1194 w 1579"/>
                <a:gd name="T19" fmla="*/ 1110 h 1578"/>
                <a:gd name="T20" fmla="*/ 468 w 1579"/>
                <a:gd name="T21" fmla="*/ 1193 h 1578"/>
                <a:gd name="T22" fmla="*/ 299 w 1579"/>
                <a:gd name="T23" fmla="*/ 627 h 1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9" h="1578">
                  <a:moveTo>
                    <a:pt x="241" y="353"/>
                  </a:moveTo>
                  <a:cubicBezTo>
                    <a:pt x="0" y="656"/>
                    <a:pt x="51" y="1097"/>
                    <a:pt x="354" y="1337"/>
                  </a:cubicBezTo>
                  <a:cubicBezTo>
                    <a:pt x="657" y="1578"/>
                    <a:pt x="1097" y="1527"/>
                    <a:pt x="1338" y="1224"/>
                  </a:cubicBezTo>
                  <a:cubicBezTo>
                    <a:pt x="1579" y="922"/>
                    <a:pt x="1528" y="481"/>
                    <a:pt x="1225" y="240"/>
                  </a:cubicBezTo>
                  <a:cubicBezTo>
                    <a:pt x="922" y="0"/>
                    <a:pt x="482" y="50"/>
                    <a:pt x="241" y="353"/>
                  </a:cubicBezTo>
                  <a:moveTo>
                    <a:pt x="299" y="627"/>
                  </a:moveTo>
                  <a:cubicBezTo>
                    <a:pt x="318" y="570"/>
                    <a:pt x="346" y="517"/>
                    <a:pt x="385" y="468"/>
                  </a:cubicBezTo>
                  <a:cubicBezTo>
                    <a:pt x="563" y="244"/>
                    <a:pt x="887" y="207"/>
                    <a:pt x="1111" y="384"/>
                  </a:cubicBezTo>
                  <a:cubicBezTo>
                    <a:pt x="1220" y="472"/>
                    <a:pt x="1285" y="594"/>
                    <a:pt x="1302" y="723"/>
                  </a:cubicBezTo>
                  <a:cubicBezTo>
                    <a:pt x="1319" y="856"/>
                    <a:pt x="1284" y="996"/>
                    <a:pt x="1194" y="1110"/>
                  </a:cubicBezTo>
                  <a:cubicBezTo>
                    <a:pt x="1017" y="1333"/>
                    <a:pt x="692" y="1371"/>
                    <a:pt x="468" y="1193"/>
                  </a:cubicBezTo>
                  <a:cubicBezTo>
                    <a:pt x="294" y="1055"/>
                    <a:pt x="233" y="826"/>
                    <a:pt x="299" y="627"/>
                  </a:cubicBezTo>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 name="îŝľiḋê"/>
            <p:cNvSpPr/>
            <p:nvPr/>
          </p:nvSpPr>
          <p:spPr bwMode="auto">
            <a:xfrm>
              <a:off x="6375400" y="2008189"/>
              <a:ext cx="2097088" cy="2095500"/>
            </a:xfrm>
            <a:custGeom>
              <a:avLst/>
              <a:gdLst>
                <a:gd name="T0" fmla="*/ 399 w 1169"/>
                <a:gd name="T1" fmla="*/ 103 h 1169"/>
                <a:gd name="T2" fmla="*/ 102 w 1169"/>
                <a:gd name="T3" fmla="*/ 770 h 1169"/>
                <a:gd name="T4" fmla="*/ 770 w 1169"/>
                <a:gd name="T5" fmla="*/ 1067 h 1169"/>
                <a:gd name="T6" fmla="*/ 1067 w 1169"/>
                <a:gd name="T7" fmla="*/ 400 h 1169"/>
                <a:gd name="T8" fmla="*/ 399 w 1169"/>
                <a:gd name="T9" fmla="*/ 103 h 1169"/>
              </a:gdLst>
              <a:ahLst/>
              <a:cxnLst>
                <a:cxn ang="0">
                  <a:pos x="T0" y="T1"/>
                </a:cxn>
                <a:cxn ang="0">
                  <a:pos x="T2" y="T3"/>
                </a:cxn>
                <a:cxn ang="0">
                  <a:pos x="T4" y="T5"/>
                </a:cxn>
                <a:cxn ang="0">
                  <a:pos x="T6" y="T7"/>
                </a:cxn>
                <a:cxn ang="0">
                  <a:pos x="T8" y="T9"/>
                </a:cxn>
              </a:cxnLst>
              <a:rect l="0" t="0" r="r" b="b"/>
              <a:pathLst>
                <a:path w="1169" h="1169">
                  <a:moveTo>
                    <a:pt x="399" y="103"/>
                  </a:moveTo>
                  <a:cubicBezTo>
                    <a:pt x="133" y="205"/>
                    <a:pt x="0" y="504"/>
                    <a:pt x="102" y="770"/>
                  </a:cubicBezTo>
                  <a:cubicBezTo>
                    <a:pt x="205" y="1036"/>
                    <a:pt x="504" y="1169"/>
                    <a:pt x="770" y="1067"/>
                  </a:cubicBezTo>
                  <a:cubicBezTo>
                    <a:pt x="1036" y="965"/>
                    <a:pt x="1169" y="666"/>
                    <a:pt x="1067" y="400"/>
                  </a:cubicBezTo>
                  <a:cubicBezTo>
                    <a:pt x="964" y="133"/>
                    <a:pt x="666" y="0"/>
                    <a:pt x="399" y="10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 name="iŝlîdè"/>
            <p:cNvSpPr/>
            <p:nvPr/>
          </p:nvSpPr>
          <p:spPr bwMode="auto">
            <a:xfrm>
              <a:off x="6977063" y="2157414"/>
              <a:ext cx="1311275" cy="563563"/>
            </a:xfrm>
            <a:custGeom>
              <a:avLst/>
              <a:gdLst>
                <a:gd name="T0" fmla="*/ 710 w 731"/>
                <a:gd name="T1" fmla="*/ 267 h 314"/>
                <a:gd name="T2" fmla="*/ 731 w 731"/>
                <a:gd name="T3" fmla="*/ 314 h 314"/>
                <a:gd name="T4" fmla="*/ 710 w 731"/>
                <a:gd name="T5" fmla="*/ 267 h 314"/>
                <a:gd name="T6" fmla="*/ 69 w 731"/>
                <a:gd name="T7" fmla="*/ 17 h 314"/>
                <a:gd name="T8" fmla="*/ 0 w 731"/>
                <a:gd name="T9" fmla="*/ 48 h 314"/>
                <a:gd name="T10" fmla="*/ 64 w 731"/>
                <a:gd name="T11" fmla="*/ 19 h 314"/>
                <a:gd name="T12" fmla="*/ 69 w 731"/>
                <a:gd name="T13" fmla="*/ 17 h 314"/>
                <a:gd name="T14" fmla="*/ 378 w 731"/>
                <a:gd name="T15" fmla="*/ 0 h 314"/>
                <a:gd name="T16" fmla="*/ 490 w 731"/>
                <a:gd name="T17" fmla="*/ 44 h 314"/>
                <a:gd name="T18" fmla="*/ 378 w 731"/>
                <a:gd name="T19"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1" h="314">
                  <a:moveTo>
                    <a:pt x="710" y="267"/>
                  </a:moveTo>
                  <a:cubicBezTo>
                    <a:pt x="718" y="282"/>
                    <a:pt x="725" y="298"/>
                    <a:pt x="731" y="314"/>
                  </a:cubicBezTo>
                  <a:cubicBezTo>
                    <a:pt x="725" y="298"/>
                    <a:pt x="718" y="282"/>
                    <a:pt x="710" y="267"/>
                  </a:cubicBezTo>
                  <a:moveTo>
                    <a:pt x="69" y="17"/>
                  </a:moveTo>
                  <a:cubicBezTo>
                    <a:pt x="46" y="26"/>
                    <a:pt x="23" y="36"/>
                    <a:pt x="0" y="48"/>
                  </a:cubicBezTo>
                  <a:cubicBezTo>
                    <a:pt x="21" y="37"/>
                    <a:pt x="42" y="27"/>
                    <a:pt x="64" y="19"/>
                  </a:cubicBezTo>
                  <a:cubicBezTo>
                    <a:pt x="66" y="18"/>
                    <a:pt x="68" y="17"/>
                    <a:pt x="69" y="17"/>
                  </a:cubicBezTo>
                  <a:moveTo>
                    <a:pt x="378" y="0"/>
                  </a:moveTo>
                  <a:cubicBezTo>
                    <a:pt x="417" y="10"/>
                    <a:pt x="455" y="25"/>
                    <a:pt x="490" y="44"/>
                  </a:cubicBezTo>
                  <a:cubicBezTo>
                    <a:pt x="454" y="25"/>
                    <a:pt x="416" y="10"/>
                    <a:pt x="378" y="0"/>
                  </a:cubicBezTo>
                </a:path>
              </a:pathLst>
            </a:custGeom>
            <a:solidFill>
              <a:srgbClr val="E7EC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 name="ïšľîďe"/>
            <p:cNvSpPr/>
            <p:nvPr/>
          </p:nvSpPr>
          <p:spPr bwMode="auto">
            <a:xfrm>
              <a:off x="6732588" y="2124076"/>
              <a:ext cx="1614488" cy="809625"/>
            </a:xfrm>
            <a:custGeom>
              <a:avLst/>
              <a:gdLst>
                <a:gd name="T0" fmla="*/ 388 w 900"/>
                <a:gd name="T1" fmla="*/ 0 h 451"/>
                <a:gd name="T2" fmla="*/ 0 w 900"/>
                <a:gd name="T3" fmla="*/ 176 h 451"/>
                <a:gd name="T4" fmla="*/ 136 w 900"/>
                <a:gd name="T5" fmla="*/ 67 h 451"/>
                <a:gd name="T6" fmla="*/ 205 w 900"/>
                <a:gd name="T7" fmla="*/ 36 h 451"/>
                <a:gd name="T8" fmla="*/ 385 w 900"/>
                <a:gd name="T9" fmla="*/ 3 h 451"/>
                <a:gd name="T10" fmla="*/ 514 w 900"/>
                <a:gd name="T11" fmla="*/ 19 h 451"/>
                <a:gd name="T12" fmla="*/ 626 w 900"/>
                <a:gd name="T13" fmla="*/ 63 h 451"/>
                <a:gd name="T14" fmla="*/ 846 w 900"/>
                <a:gd name="T15" fmla="*/ 286 h 451"/>
                <a:gd name="T16" fmla="*/ 867 w 900"/>
                <a:gd name="T17" fmla="*/ 333 h 451"/>
                <a:gd name="T18" fmla="*/ 868 w 900"/>
                <a:gd name="T19" fmla="*/ 335 h 451"/>
                <a:gd name="T20" fmla="*/ 897 w 900"/>
                <a:gd name="T21" fmla="*/ 449 h 451"/>
                <a:gd name="T22" fmla="*/ 900 w 900"/>
                <a:gd name="T23" fmla="*/ 451 h 451"/>
                <a:gd name="T24" fmla="*/ 709 w 900"/>
                <a:gd name="T25" fmla="*/ 112 h 451"/>
                <a:gd name="T26" fmla="*/ 388 w 900"/>
                <a:gd name="T27"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0" h="451">
                  <a:moveTo>
                    <a:pt x="388" y="0"/>
                  </a:moveTo>
                  <a:cubicBezTo>
                    <a:pt x="244" y="0"/>
                    <a:pt x="102" y="60"/>
                    <a:pt x="0" y="176"/>
                  </a:cubicBezTo>
                  <a:cubicBezTo>
                    <a:pt x="38" y="133"/>
                    <a:pt x="84" y="96"/>
                    <a:pt x="136" y="67"/>
                  </a:cubicBezTo>
                  <a:cubicBezTo>
                    <a:pt x="159" y="55"/>
                    <a:pt x="182" y="45"/>
                    <a:pt x="205" y="36"/>
                  </a:cubicBezTo>
                  <a:cubicBezTo>
                    <a:pt x="265" y="14"/>
                    <a:pt x="326" y="3"/>
                    <a:pt x="385" y="3"/>
                  </a:cubicBezTo>
                  <a:cubicBezTo>
                    <a:pt x="429" y="3"/>
                    <a:pt x="472" y="9"/>
                    <a:pt x="514" y="19"/>
                  </a:cubicBezTo>
                  <a:cubicBezTo>
                    <a:pt x="552" y="29"/>
                    <a:pt x="590" y="44"/>
                    <a:pt x="626" y="63"/>
                  </a:cubicBezTo>
                  <a:cubicBezTo>
                    <a:pt x="719" y="111"/>
                    <a:pt x="797" y="188"/>
                    <a:pt x="846" y="286"/>
                  </a:cubicBezTo>
                  <a:cubicBezTo>
                    <a:pt x="854" y="301"/>
                    <a:pt x="861" y="317"/>
                    <a:pt x="867" y="333"/>
                  </a:cubicBezTo>
                  <a:cubicBezTo>
                    <a:pt x="867" y="334"/>
                    <a:pt x="867" y="334"/>
                    <a:pt x="868" y="335"/>
                  </a:cubicBezTo>
                  <a:cubicBezTo>
                    <a:pt x="882" y="372"/>
                    <a:pt x="892" y="411"/>
                    <a:pt x="897" y="449"/>
                  </a:cubicBezTo>
                  <a:cubicBezTo>
                    <a:pt x="899" y="450"/>
                    <a:pt x="900" y="451"/>
                    <a:pt x="900" y="451"/>
                  </a:cubicBezTo>
                  <a:cubicBezTo>
                    <a:pt x="884" y="322"/>
                    <a:pt x="819" y="200"/>
                    <a:pt x="709" y="112"/>
                  </a:cubicBezTo>
                  <a:cubicBezTo>
                    <a:pt x="614" y="37"/>
                    <a:pt x="501" y="0"/>
                    <a:pt x="388" y="0"/>
                  </a:cubicBezTo>
                </a:path>
              </a:pathLst>
            </a:custGeom>
            <a:solidFill>
              <a:srgbClr val="AAB0B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 name="îśḻïde"/>
            <p:cNvSpPr/>
            <p:nvPr/>
          </p:nvSpPr>
          <p:spPr bwMode="auto">
            <a:xfrm>
              <a:off x="6548438" y="2608264"/>
              <a:ext cx="66675" cy="147638"/>
            </a:xfrm>
            <a:custGeom>
              <a:avLst/>
              <a:gdLst>
                <a:gd name="T0" fmla="*/ 37 w 37"/>
                <a:gd name="T1" fmla="*/ 0 h 82"/>
                <a:gd name="T2" fmla="*/ 1 w 37"/>
                <a:gd name="T3" fmla="*/ 80 h 82"/>
                <a:gd name="T4" fmla="*/ 0 w 37"/>
                <a:gd name="T5" fmla="*/ 82 h 82"/>
                <a:gd name="T6" fmla="*/ 37 w 37"/>
                <a:gd name="T7" fmla="*/ 0 h 82"/>
              </a:gdLst>
              <a:ahLst/>
              <a:cxnLst>
                <a:cxn ang="0">
                  <a:pos x="T0" y="T1"/>
                </a:cxn>
                <a:cxn ang="0">
                  <a:pos x="T2" y="T3"/>
                </a:cxn>
                <a:cxn ang="0">
                  <a:pos x="T4" y="T5"/>
                </a:cxn>
                <a:cxn ang="0">
                  <a:pos x="T6" y="T7"/>
                </a:cxn>
              </a:cxnLst>
              <a:rect l="0" t="0" r="r" b="b"/>
              <a:pathLst>
                <a:path w="37" h="82">
                  <a:moveTo>
                    <a:pt x="37" y="0"/>
                  </a:moveTo>
                  <a:cubicBezTo>
                    <a:pt x="22" y="26"/>
                    <a:pt x="10" y="53"/>
                    <a:pt x="1" y="80"/>
                  </a:cubicBezTo>
                  <a:cubicBezTo>
                    <a:pt x="1" y="81"/>
                    <a:pt x="0" y="81"/>
                    <a:pt x="0" y="82"/>
                  </a:cubicBezTo>
                  <a:cubicBezTo>
                    <a:pt x="10" y="53"/>
                    <a:pt x="22" y="26"/>
                    <a:pt x="37" y="0"/>
                  </a:cubicBezTo>
                </a:path>
              </a:pathLst>
            </a:custGeom>
            <a:solidFill>
              <a:srgbClr val="E7EC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 name="iṧ1íďe"/>
            <p:cNvSpPr/>
            <p:nvPr/>
          </p:nvSpPr>
          <p:spPr bwMode="auto">
            <a:xfrm>
              <a:off x="6550025" y="2562226"/>
              <a:ext cx="92075" cy="188913"/>
            </a:xfrm>
            <a:custGeom>
              <a:avLst/>
              <a:gdLst>
                <a:gd name="T0" fmla="*/ 51 w 51"/>
                <a:gd name="T1" fmla="*/ 0 h 106"/>
                <a:gd name="T2" fmla="*/ 0 w 51"/>
                <a:gd name="T3" fmla="*/ 106 h 106"/>
                <a:gd name="T4" fmla="*/ 36 w 51"/>
                <a:gd name="T5" fmla="*/ 26 h 106"/>
                <a:gd name="T6" fmla="*/ 51 w 51"/>
                <a:gd name="T7" fmla="*/ 0 h 106"/>
              </a:gdLst>
              <a:ahLst/>
              <a:cxnLst>
                <a:cxn ang="0">
                  <a:pos x="T0" y="T1"/>
                </a:cxn>
                <a:cxn ang="0">
                  <a:pos x="T2" y="T3"/>
                </a:cxn>
                <a:cxn ang="0">
                  <a:pos x="T4" y="T5"/>
                </a:cxn>
                <a:cxn ang="0">
                  <a:pos x="T6" y="T7"/>
                </a:cxn>
              </a:cxnLst>
              <a:rect l="0" t="0" r="r" b="b"/>
              <a:pathLst>
                <a:path w="51" h="106">
                  <a:moveTo>
                    <a:pt x="51" y="0"/>
                  </a:moveTo>
                  <a:cubicBezTo>
                    <a:pt x="29" y="34"/>
                    <a:pt x="11" y="70"/>
                    <a:pt x="0" y="106"/>
                  </a:cubicBezTo>
                  <a:cubicBezTo>
                    <a:pt x="9" y="79"/>
                    <a:pt x="21" y="52"/>
                    <a:pt x="36" y="26"/>
                  </a:cubicBezTo>
                  <a:cubicBezTo>
                    <a:pt x="40" y="17"/>
                    <a:pt x="45" y="8"/>
                    <a:pt x="51" y="0"/>
                  </a:cubicBezTo>
                </a:path>
              </a:pathLst>
            </a:custGeom>
            <a:solidFill>
              <a:srgbClr val="AAB0B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i$1idè"/>
            <p:cNvSpPr/>
            <p:nvPr/>
          </p:nvSpPr>
          <p:spPr bwMode="auto">
            <a:xfrm>
              <a:off x="6548438" y="2128839"/>
              <a:ext cx="1792288" cy="800100"/>
            </a:xfrm>
            <a:custGeom>
              <a:avLst/>
              <a:gdLst>
                <a:gd name="T0" fmla="*/ 308 w 1000"/>
                <a:gd name="T1" fmla="*/ 33 h 446"/>
                <a:gd name="T2" fmla="*/ 239 w 1000"/>
                <a:gd name="T3" fmla="*/ 64 h 446"/>
                <a:gd name="T4" fmla="*/ 87 w 1000"/>
                <a:gd name="T5" fmla="*/ 193 h 446"/>
                <a:gd name="T6" fmla="*/ 37 w 1000"/>
                <a:gd name="T7" fmla="*/ 267 h 446"/>
                <a:gd name="T8" fmla="*/ 0 w 1000"/>
                <a:gd name="T9" fmla="*/ 349 h 446"/>
                <a:gd name="T10" fmla="*/ 169 w 1000"/>
                <a:gd name="T11" fmla="*/ 309 h 446"/>
                <a:gd name="T12" fmla="*/ 182 w 1000"/>
                <a:gd name="T13" fmla="*/ 251 h 446"/>
                <a:gd name="T14" fmla="*/ 190 w 1000"/>
                <a:gd name="T15" fmla="*/ 227 h 446"/>
                <a:gd name="T16" fmla="*/ 203 w 1000"/>
                <a:gd name="T17" fmla="*/ 204 h 446"/>
                <a:gd name="T18" fmla="*/ 218 w 1000"/>
                <a:gd name="T19" fmla="*/ 183 h 446"/>
                <a:gd name="T20" fmla="*/ 235 w 1000"/>
                <a:gd name="T21" fmla="*/ 163 h 446"/>
                <a:gd name="T22" fmla="*/ 282 w 1000"/>
                <a:gd name="T23" fmla="*/ 127 h 446"/>
                <a:gd name="T24" fmla="*/ 334 w 1000"/>
                <a:gd name="T25" fmla="*/ 100 h 446"/>
                <a:gd name="T26" fmla="*/ 389 w 1000"/>
                <a:gd name="T27" fmla="*/ 82 h 446"/>
                <a:gd name="T28" fmla="*/ 449 w 1000"/>
                <a:gd name="T29" fmla="*/ 76 h 446"/>
                <a:gd name="T30" fmla="*/ 455 w 1000"/>
                <a:gd name="T31" fmla="*/ 76 h 446"/>
                <a:gd name="T32" fmla="*/ 460 w 1000"/>
                <a:gd name="T33" fmla="*/ 77 h 446"/>
                <a:gd name="T34" fmla="*/ 466 w 1000"/>
                <a:gd name="T35" fmla="*/ 77 h 446"/>
                <a:gd name="T36" fmla="*/ 472 w 1000"/>
                <a:gd name="T37" fmla="*/ 79 h 446"/>
                <a:gd name="T38" fmla="*/ 522 w 1000"/>
                <a:gd name="T39" fmla="*/ 85 h 446"/>
                <a:gd name="T40" fmla="*/ 570 w 1000"/>
                <a:gd name="T41" fmla="*/ 98 h 446"/>
                <a:gd name="T42" fmla="*/ 616 w 1000"/>
                <a:gd name="T43" fmla="*/ 114 h 446"/>
                <a:gd name="T44" fmla="*/ 661 w 1000"/>
                <a:gd name="T45" fmla="*/ 133 h 446"/>
                <a:gd name="T46" fmla="*/ 697 w 1000"/>
                <a:gd name="T47" fmla="*/ 158 h 446"/>
                <a:gd name="T48" fmla="*/ 732 w 1000"/>
                <a:gd name="T49" fmla="*/ 186 h 446"/>
                <a:gd name="T50" fmla="*/ 760 w 1000"/>
                <a:gd name="T51" fmla="*/ 219 h 446"/>
                <a:gd name="T52" fmla="*/ 775 w 1000"/>
                <a:gd name="T53" fmla="*/ 258 h 446"/>
                <a:gd name="T54" fmla="*/ 774 w 1000"/>
                <a:gd name="T55" fmla="*/ 274 h 446"/>
                <a:gd name="T56" fmla="*/ 770 w 1000"/>
                <a:gd name="T57" fmla="*/ 289 h 446"/>
                <a:gd name="T58" fmla="*/ 762 w 1000"/>
                <a:gd name="T59" fmla="*/ 302 h 446"/>
                <a:gd name="T60" fmla="*/ 750 w 1000"/>
                <a:gd name="T61" fmla="*/ 313 h 446"/>
                <a:gd name="T62" fmla="*/ 747 w 1000"/>
                <a:gd name="T63" fmla="*/ 332 h 446"/>
                <a:gd name="T64" fmla="*/ 1000 w 1000"/>
                <a:gd name="T65" fmla="*/ 446 h 446"/>
                <a:gd name="T66" fmla="*/ 970 w 1000"/>
                <a:gd name="T67" fmla="*/ 330 h 446"/>
                <a:gd name="T68" fmla="*/ 729 w 1000"/>
                <a:gd name="T69" fmla="*/ 60 h 446"/>
                <a:gd name="T70" fmla="*/ 488 w 1000"/>
                <a:gd name="T71"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0" h="446">
                  <a:moveTo>
                    <a:pt x="488" y="0"/>
                  </a:moveTo>
                  <a:cubicBezTo>
                    <a:pt x="429" y="0"/>
                    <a:pt x="368" y="11"/>
                    <a:pt x="308" y="33"/>
                  </a:cubicBezTo>
                  <a:cubicBezTo>
                    <a:pt x="307" y="33"/>
                    <a:pt x="305" y="34"/>
                    <a:pt x="303" y="35"/>
                  </a:cubicBezTo>
                  <a:cubicBezTo>
                    <a:pt x="281" y="43"/>
                    <a:pt x="260" y="53"/>
                    <a:pt x="239" y="64"/>
                  </a:cubicBezTo>
                  <a:cubicBezTo>
                    <a:pt x="187" y="93"/>
                    <a:pt x="141" y="130"/>
                    <a:pt x="103" y="173"/>
                  </a:cubicBezTo>
                  <a:cubicBezTo>
                    <a:pt x="98" y="179"/>
                    <a:pt x="92" y="186"/>
                    <a:pt x="87" y="193"/>
                  </a:cubicBezTo>
                  <a:cubicBezTo>
                    <a:pt x="74" y="208"/>
                    <a:pt x="62" y="225"/>
                    <a:pt x="52" y="241"/>
                  </a:cubicBezTo>
                  <a:cubicBezTo>
                    <a:pt x="46" y="249"/>
                    <a:pt x="41" y="258"/>
                    <a:pt x="37" y="267"/>
                  </a:cubicBezTo>
                  <a:cubicBezTo>
                    <a:pt x="22" y="293"/>
                    <a:pt x="10" y="320"/>
                    <a:pt x="0" y="349"/>
                  </a:cubicBezTo>
                  <a:cubicBezTo>
                    <a:pt x="0" y="349"/>
                    <a:pt x="0" y="349"/>
                    <a:pt x="0" y="349"/>
                  </a:cubicBezTo>
                  <a:cubicBezTo>
                    <a:pt x="3" y="349"/>
                    <a:pt x="3" y="349"/>
                    <a:pt x="3" y="349"/>
                  </a:cubicBezTo>
                  <a:cubicBezTo>
                    <a:pt x="60" y="332"/>
                    <a:pt x="116" y="319"/>
                    <a:pt x="169" y="309"/>
                  </a:cubicBezTo>
                  <a:cubicBezTo>
                    <a:pt x="174" y="281"/>
                    <a:pt x="174" y="281"/>
                    <a:pt x="174" y="281"/>
                  </a:cubicBezTo>
                  <a:cubicBezTo>
                    <a:pt x="182" y="251"/>
                    <a:pt x="182" y="251"/>
                    <a:pt x="182" y="251"/>
                  </a:cubicBezTo>
                  <a:cubicBezTo>
                    <a:pt x="186" y="239"/>
                    <a:pt x="186" y="239"/>
                    <a:pt x="186" y="239"/>
                  </a:cubicBezTo>
                  <a:cubicBezTo>
                    <a:pt x="190" y="227"/>
                    <a:pt x="190" y="227"/>
                    <a:pt x="190" y="227"/>
                  </a:cubicBezTo>
                  <a:cubicBezTo>
                    <a:pt x="196" y="215"/>
                    <a:pt x="196" y="215"/>
                    <a:pt x="196" y="215"/>
                  </a:cubicBezTo>
                  <a:cubicBezTo>
                    <a:pt x="203" y="204"/>
                    <a:pt x="203" y="204"/>
                    <a:pt x="203" y="204"/>
                  </a:cubicBezTo>
                  <a:cubicBezTo>
                    <a:pt x="210" y="194"/>
                    <a:pt x="210" y="194"/>
                    <a:pt x="210" y="194"/>
                  </a:cubicBezTo>
                  <a:cubicBezTo>
                    <a:pt x="218" y="183"/>
                    <a:pt x="218" y="183"/>
                    <a:pt x="218" y="183"/>
                  </a:cubicBezTo>
                  <a:cubicBezTo>
                    <a:pt x="226" y="173"/>
                    <a:pt x="226" y="173"/>
                    <a:pt x="226" y="173"/>
                  </a:cubicBezTo>
                  <a:cubicBezTo>
                    <a:pt x="235" y="163"/>
                    <a:pt x="235" y="163"/>
                    <a:pt x="235" y="163"/>
                  </a:cubicBezTo>
                  <a:cubicBezTo>
                    <a:pt x="258" y="144"/>
                    <a:pt x="258" y="144"/>
                    <a:pt x="258" y="144"/>
                  </a:cubicBezTo>
                  <a:cubicBezTo>
                    <a:pt x="282" y="127"/>
                    <a:pt x="282" y="127"/>
                    <a:pt x="282" y="127"/>
                  </a:cubicBezTo>
                  <a:cubicBezTo>
                    <a:pt x="308" y="112"/>
                    <a:pt x="308" y="112"/>
                    <a:pt x="308" y="112"/>
                  </a:cubicBezTo>
                  <a:cubicBezTo>
                    <a:pt x="334" y="100"/>
                    <a:pt x="334" y="100"/>
                    <a:pt x="334" y="100"/>
                  </a:cubicBezTo>
                  <a:cubicBezTo>
                    <a:pt x="361" y="90"/>
                    <a:pt x="361" y="90"/>
                    <a:pt x="361" y="90"/>
                  </a:cubicBezTo>
                  <a:cubicBezTo>
                    <a:pt x="389" y="82"/>
                    <a:pt x="389" y="82"/>
                    <a:pt x="389" y="82"/>
                  </a:cubicBezTo>
                  <a:cubicBezTo>
                    <a:pt x="419" y="78"/>
                    <a:pt x="419" y="78"/>
                    <a:pt x="419" y="78"/>
                  </a:cubicBezTo>
                  <a:cubicBezTo>
                    <a:pt x="449" y="76"/>
                    <a:pt x="449" y="76"/>
                    <a:pt x="449" y="76"/>
                  </a:cubicBezTo>
                  <a:cubicBezTo>
                    <a:pt x="452" y="76"/>
                    <a:pt x="452" y="76"/>
                    <a:pt x="452" y="76"/>
                  </a:cubicBezTo>
                  <a:cubicBezTo>
                    <a:pt x="455" y="76"/>
                    <a:pt x="455" y="76"/>
                    <a:pt x="455" y="76"/>
                  </a:cubicBezTo>
                  <a:cubicBezTo>
                    <a:pt x="457" y="77"/>
                    <a:pt x="457" y="77"/>
                    <a:pt x="457" y="77"/>
                  </a:cubicBezTo>
                  <a:cubicBezTo>
                    <a:pt x="460" y="77"/>
                    <a:pt x="460" y="77"/>
                    <a:pt x="460" y="77"/>
                  </a:cubicBezTo>
                  <a:cubicBezTo>
                    <a:pt x="463" y="77"/>
                    <a:pt x="463" y="77"/>
                    <a:pt x="463" y="77"/>
                  </a:cubicBezTo>
                  <a:cubicBezTo>
                    <a:pt x="466" y="77"/>
                    <a:pt x="466" y="77"/>
                    <a:pt x="466" y="77"/>
                  </a:cubicBezTo>
                  <a:cubicBezTo>
                    <a:pt x="469" y="78"/>
                    <a:pt x="469" y="78"/>
                    <a:pt x="469" y="78"/>
                  </a:cubicBezTo>
                  <a:cubicBezTo>
                    <a:pt x="472" y="79"/>
                    <a:pt x="472" y="79"/>
                    <a:pt x="472" y="79"/>
                  </a:cubicBezTo>
                  <a:cubicBezTo>
                    <a:pt x="497" y="81"/>
                    <a:pt x="497" y="81"/>
                    <a:pt x="497" y="81"/>
                  </a:cubicBezTo>
                  <a:cubicBezTo>
                    <a:pt x="522" y="85"/>
                    <a:pt x="522" y="85"/>
                    <a:pt x="522" y="85"/>
                  </a:cubicBezTo>
                  <a:cubicBezTo>
                    <a:pt x="546" y="91"/>
                    <a:pt x="546" y="91"/>
                    <a:pt x="546" y="91"/>
                  </a:cubicBezTo>
                  <a:cubicBezTo>
                    <a:pt x="570" y="98"/>
                    <a:pt x="570" y="98"/>
                    <a:pt x="570" y="98"/>
                  </a:cubicBezTo>
                  <a:cubicBezTo>
                    <a:pt x="593" y="106"/>
                    <a:pt x="593" y="106"/>
                    <a:pt x="593" y="106"/>
                  </a:cubicBezTo>
                  <a:cubicBezTo>
                    <a:pt x="616" y="114"/>
                    <a:pt x="616" y="114"/>
                    <a:pt x="616" y="114"/>
                  </a:cubicBezTo>
                  <a:cubicBezTo>
                    <a:pt x="639" y="123"/>
                    <a:pt x="639" y="123"/>
                    <a:pt x="639" y="123"/>
                  </a:cubicBezTo>
                  <a:cubicBezTo>
                    <a:pt x="661" y="133"/>
                    <a:pt x="661" y="133"/>
                    <a:pt x="661" y="133"/>
                  </a:cubicBezTo>
                  <a:cubicBezTo>
                    <a:pt x="679" y="145"/>
                    <a:pt x="679" y="145"/>
                    <a:pt x="679" y="145"/>
                  </a:cubicBezTo>
                  <a:cubicBezTo>
                    <a:pt x="697" y="158"/>
                    <a:pt x="697" y="158"/>
                    <a:pt x="697" y="158"/>
                  </a:cubicBezTo>
                  <a:cubicBezTo>
                    <a:pt x="715" y="171"/>
                    <a:pt x="715" y="171"/>
                    <a:pt x="715" y="171"/>
                  </a:cubicBezTo>
                  <a:cubicBezTo>
                    <a:pt x="732" y="186"/>
                    <a:pt x="732" y="186"/>
                    <a:pt x="732" y="186"/>
                  </a:cubicBezTo>
                  <a:cubicBezTo>
                    <a:pt x="747" y="201"/>
                    <a:pt x="747" y="201"/>
                    <a:pt x="747" y="201"/>
                  </a:cubicBezTo>
                  <a:cubicBezTo>
                    <a:pt x="760" y="219"/>
                    <a:pt x="760" y="219"/>
                    <a:pt x="760" y="219"/>
                  </a:cubicBezTo>
                  <a:cubicBezTo>
                    <a:pt x="770" y="238"/>
                    <a:pt x="770" y="238"/>
                    <a:pt x="770" y="238"/>
                  </a:cubicBezTo>
                  <a:cubicBezTo>
                    <a:pt x="775" y="258"/>
                    <a:pt x="775" y="258"/>
                    <a:pt x="775" y="258"/>
                  </a:cubicBezTo>
                  <a:cubicBezTo>
                    <a:pt x="775" y="266"/>
                    <a:pt x="775" y="266"/>
                    <a:pt x="775" y="266"/>
                  </a:cubicBezTo>
                  <a:cubicBezTo>
                    <a:pt x="774" y="274"/>
                    <a:pt x="774" y="274"/>
                    <a:pt x="774" y="274"/>
                  </a:cubicBezTo>
                  <a:cubicBezTo>
                    <a:pt x="773" y="282"/>
                    <a:pt x="773" y="282"/>
                    <a:pt x="773" y="282"/>
                  </a:cubicBezTo>
                  <a:cubicBezTo>
                    <a:pt x="770" y="289"/>
                    <a:pt x="770" y="289"/>
                    <a:pt x="770" y="289"/>
                  </a:cubicBezTo>
                  <a:cubicBezTo>
                    <a:pt x="766" y="295"/>
                    <a:pt x="766" y="295"/>
                    <a:pt x="766" y="295"/>
                  </a:cubicBezTo>
                  <a:cubicBezTo>
                    <a:pt x="762" y="302"/>
                    <a:pt x="762" y="302"/>
                    <a:pt x="762" y="302"/>
                  </a:cubicBezTo>
                  <a:cubicBezTo>
                    <a:pt x="756" y="308"/>
                    <a:pt x="756" y="308"/>
                    <a:pt x="756" y="308"/>
                  </a:cubicBezTo>
                  <a:cubicBezTo>
                    <a:pt x="750" y="313"/>
                    <a:pt x="750" y="313"/>
                    <a:pt x="750" y="313"/>
                  </a:cubicBezTo>
                  <a:cubicBezTo>
                    <a:pt x="748" y="322"/>
                    <a:pt x="748" y="322"/>
                    <a:pt x="748" y="322"/>
                  </a:cubicBezTo>
                  <a:cubicBezTo>
                    <a:pt x="747" y="332"/>
                    <a:pt x="747" y="332"/>
                    <a:pt x="747" y="332"/>
                  </a:cubicBezTo>
                  <a:cubicBezTo>
                    <a:pt x="747" y="333"/>
                    <a:pt x="747" y="333"/>
                    <a:pt x="747" y="333"/>
                  </a:cubicBezTo>
                  <a:cubicBezTo>
                    <a:pt x="895" y="376"/>
                    <a:pt x="983" y="434"/>
                    <a:pt x="1000" y="446"/>
                  </a:cubicBezTo>
                  <a:cubicBezTo>
                    <a:pt x="995" y="408"/>
                    <a:pt x="985" y="369"/>
                    <a:pt x="971" y="332"/>
                  </a:cubicBezTo>
                  <a:cubicBezTo>
                    <a:pt x="970" y="331"/>
                    <a:pt x="970" y="331"/>
                    <a:pt x="970" y="330"/>
                  </a:cubicBezTo>
                  <a:cubicBezTo>
                    <a:pt x="964" y="314"/>
                    <a:pt x="957" y="298"/>
                    <a:pt x="949" y="283"/>
                  </a:cubicBezTo>
                  <a:cubicBezTo>
                    <a:pt x="900" y="185"/>
                    <a:pt x="822" y="108"/>
                    <a:pt x="729" y="60"/>
                  </a:cubicBezTo>
                  <a:cubicBezTo>
                    <a:pt x="694" y="41"/>
                    <a:pt x="656" y="26"/>
                    <a:pt x="617" y="16"/>
                  </a:cubicBezTo>
                  <a:cubicBezTo>
                    <a:pt x="575" y="6"/>
                    <a:pt x="532" y="0"/>
                    <a:pt x="488" y="0"/>
                  </a:cubicBezTo>
                </a:path>
              </a:pathLst>
            </a:custGeom>
            <a:solidFill>
              <a:srgbClr val="E7ECE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 name="išlîḋé"/>
            <p:cNvSpPr/>
            <p:nvPr/>
          </p:nvSpPr>
          <p:spPr bwMode="auto">
            <a:xfrm>
              <a:off x="4022725" y="3170239"/>
              <a:ext cx="2955926" cy="2693988"/>
            </a:xfrm>
            <a:custGeom>
              <a:avLst/>
              <a:gdLst>
                <a:gd name="T0" fmla="*/ 1390 w 1648"/>
                <a:gd name="T1" fmla="*/ 1502 h 1502"/>
                <a:gd name="T2" fmla="*/ 259 w 1648"/>
                <a:gd name="T3" fmla="*/ 1502 h 1502"/>
                <a:gd name="T4" fmla="*/ 138 w 1648"/>
                <a:gd name="T5" fmla="*/ 1273 h 1502"/>
                <a:gd name="T6" fmla="*/ 187 w 1648"/>
                <a:gd name="T7" fmla="*/ 1171 h 1502"/>
                <a:gd name="T8" fmla="*/ 202 w 1648"/>
                <a:gd name="T9" fmla="*/ 1142 h 1502"/>
                <a:gd name="T10" fmla="*/ 225 w 1648"/>
                <a:gd name="T11" fmla="*/ 1093 h 1502"/>
                <a:gd name="T12" fmla="*/ 228 w 1648"/>
                <a:gd name="T13" fmla="*/ 1089 h 1502"/>
                <a:gd name="T14" fmla="*/ 240 w 1648"/>
                <a:gd name="T15" fmla="*/ 1063 h 1502"/>
                <a:gd name="T16" fmla="*/ 258 w 1648"/>
                <a:gd name="T17" fmla="*/ 1026 h 1502"/>
                <a:gd name="T18" fmla="*/ 263 w 1648"/>
                <a:gd name="T19" fmla="*/ 1014 h 1502"/>
                <a:gd name="T20" fmla="*/ 278 w 1648"/>
                <a:gd name="T21" fmla="*/ 985 h 1502"/>
                <a:gd name="T22" fmla="*/ 296 w 1648"/>
                <a:gd name="T23" fmla="*/ 947 h 1502"/>
                <a:gd name="T24" fmla="*/ 301 w 1648"/>
                <a:gd name="T25" fmla="*/ 936 h 1502"/>
                <a:gd name="T26" fmla="*/ 316 w 1648"/>
                <a:gd name="T27" fmla="*/ 907 h 1502"/>
                <a:gd name="T28" fmla="*/ 326 w 1648"/>
                <a:gd name="T29" fmla="*/ 884 h 1502"/>
                <a:gd name="T30" fmla="*/ 339 w 1648"/>
                <a:gd name="T31" fmla="*/ 857 h 1502"/>
                <a:gd name="T32" fmla="*/ 353 w 1648"/>
                <a:gd name="T33" fmla="*/ 828 h 1502"/>
                <a:gd name="T34" fmla="*/ 359 w 1648"/>
                <a:gd name="T35" fmla="*/ 816 h 1502"/>
                <a:gd name="T36" fmla="*/ 377 w 1648"/>
                <a:gd name="T37" fmla="*/ 779 h 1502"/>
                <a:gd name="T38" fmla="*/ 390 w 1648"/>
                <a:gd name="T39" fmla="*/ 753 h 1502"/>
                <a:gd name="T40" fmla="*/ 391 w 1648"/>
                <a:gd name="T41" fmla="*/ 750 h 1502"/>
                <a:gd name="T42" fmla="*/ 415 w 1648"/>
                <a:gd name="T43" fmla="*/ 700 h 1502"/>
                <a:gd name="T44" fmla="*/ 420 w 1648"/>
                <a:gd name="T45" fmla="*/ 690 h 1502"/>
                <a:gd name="T46" fmla="*/ 429 w 1648"/>
                <a:gd name="T47" fmla="*/ 671 h 1502"/>
                <a:gd name="T48" fmla="*/ 451 w 1648"/>
                <a:gd name="T49" fmla="*/ 627 h 1502"/>
                <a:gd name="T50" fmla="*/ 453 w 1648"/>
                <a:gd name="T51" fmla="*/ 622 h 1502"/>
                <a:gd name="T52" fmla="*/ 467 w 1648"/>
                <a:gd name="T53" fmla="*/ 593 h 1502"/>
                <a:gd name="T54" fmla="*/ 566 w 1648"/>
                <a:gd name="T55" fmla="*/ 388 h 1502"/>
                <a:gd name="T56" fmla="*/ 593 w 1648"/>
                <a:gd name="T57" fmla="*/ 256 h 1502"/>
                <a:gd name="T58" fmla="*/ 593 w 1648"/>
                <a:gd name="T59" fmla="*/ 0 h 1502"/>
                <a:gd name="T60" fmla="*/ 1056 w 1648"/>
                <a:gd name="T61" fmla="*/ 0 h 1502"/>
                <a:gd name="T62" fmla="*/ 1056 w 1648"/>
                <a:gd name="T63" fmla="*/ 256 h 1502"/>
                <a:gd name="T64" fmla="*/ 1082 w 1648"/>
                <a:gd name="T65" fmla="*/ 388 h 1502"/>
                <a:gd name="T66" fmla="*/ 1510 w 1648"/>
                <a:gd name="T67" fmla="*/ 1273 h 1502"/>
                <a:gd name="T68" fmla="*/ 1390 w 1648"/>
                <a:gd name="T69" fmla="*/ 1502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8" h="1502">
                  <a:moveTo>
                    <a:pt x="1390" y="1502"/>
                  </a:moveTo>
                  <a:cubicBezTo>
                    <a:pt x="259" y="1502"/>
                    <a:pt x="259" y="1502"/>
                    <a:pt x="259" y="1502"/>
                  </a:cubicBezTo>
                  <a:cubicBezTo>
                    <a:pt x="0" y="1496"/>
                    <a:pt x="138" y="1273"/>
                    <a:pt x="138" y="1273"/>
                  </a:cubicBezTo>
                  <a:cubicBezTo>
                    <a:pt x="187" y="1171"/>
                    <a:pt x="187" y="1171"/>
                    <a:pt x="187" y="1171"/>
                  </a:cubicBezTo>
                  <a:cubicBezTo>
                    <a:pt x="202" y="1142"/>
                    <a:pt x="202" y="1142"/>
                    <a:pt x="202" y="1142"/>
                  </a:cubicBezTo>
                  <a:cubicBezTo>
                    <a:pt x="225" y="1093"/>
                    <a:pt x="225" y="1093"/>
                    <a:pt x="225" y="1093"/>
                  </a:cubicBezTo>
                  <a:cubicBezTo>
                    <a:pt x="228" y="1089"/>
                    <a:pt x="228" y="1089"/>
                    <a:pt x="228" y="1089"/>
                  </a:cubicBezTo>
                  <a:cubicBezTo>
                    <a:pt x="240" y="1063"/>
                    <a:pt x="240" y="1063"/>
                    <a:pt x="240" y="1063"/>
                  </a:cubicBezTo>
                  <a:cubicBezTo>
                    <a:pt x="258" y="1026"/>
                    <a:pt x="258" y="1026"/>
                    <a:pt x="258" y="1026"/>
                  </a:cubicBezTo>
                  <a:cubicBezTo>
                    <a:pt x="263" y="1014"/>
                    <a:pt x="263" y="1014"/>
                    <a:pt x="263" y="1014"/>
                  </a:cubicBezTo>
                  <a:cubicBezTo>
                    <a:pt x="278" y="985"/>
                    <a:pt x="278" y="985"/>
                    <a:pt x="278" y="985"/>
                  </a:cubicBezTo>
                  <a:cubicBezTo>
                    <a:pt x="296" y="947"/>
                    <a:pt x="296" y="947"/>
                    <a:pt x="296" y="947"/>
                  </a:cubicBezTo>
                  <a:cubicBezTo>
                    <a:pt x="301" y="936"/>
                    <a:pt x="301" y="936"/>
                    <a:pt x="301" y="936"/>
                  </a:cubicBezTo>
                  <a:cubicBezTo>
                    <a:pt x="316" y="907"/>
                    <a:pt x="316" y="907"/>
                    <a:pt x="316" y="907"/>
                  </a:cubicBezTo>
                  <a:cubicBezTo>
                    <a:pt x="326" y="884"/>
                    <a:pt x="326" y="884"/>
                    <a:pt x="326" y="884"/>
                  </a:cubicBezTo>
                  <a:cubicBezTo>
                    <a:pt x="339" y="857"/>
                    <a:pt x="339" y="857"/>
                    <a:pt x="339" y="857"/>
                  </a:cubicBezTo>
                  <a:cubicBezTo>
                    <a:pt x="353" y="828"/>
                    <a:pt x="353" y="828"/>
                    <a:pt x="353" y="828"/>
                  </a:cubicBezTo>
                  <a:cubicBezTo>
                    <a:pt x="359" y="816"/>
                    <a:pt x="359" y="816"/>
                    <a:pt x="359" y="816"/>
                  </a:cubicBezTo>
                  <a:cubicBezTo>
                    <a:pt x="377" y="779"/>
                    <a:pt x="377" y="779"/>
                    <a:pt x="377" y="779"/>
                  </a:cubicBezTo>
                  <a:cubicBezTo>
                    <a:pt x="390" y="753"/>
                    <a:pt x="390" y="753"/>
                    <a:pt x="390" y="753"/>
                  </a:cubicBezTo>
                  <a:cubicBezTo>
                    <a:pt x="391" y="750"/>
                    <a:pt x="391" y="750"/>
                    <a:pt x="391" y="750"/>
                  </a:cubicBezTo>
                  <a:cubicBezTo>
                    <a:pt x="415" y="700"/>
                    <a:pt x="415" y="700"/>
                    <a:pt x="415" y="700"/>
                  </a:cubicBezTo>
                  <a:cubicBezTo>
                    <a:pt x="420" y="690"/>
                    <a:pt x="420" y="690"/>
                    <a:pt x="420" y="690"/>
                  </a:cubicBezTo>
                  <a:cubicBezTo>
                    <a:pt x="429" y="671"/>
                    <a:pt x="429" y="671"/>
                    <a:pt x="429" y="671"/>
                  </a:cubicBezTo>
                  <a:cubicBezTo>
                    <a:pt x="451" y="627"/>
                    <a:pt x="451" y="627"/>
                    <a:pt x="451" y="627"/>
                  </a:cubicBezTo>
                  <a:cubicBezTo>
                    <a:pt x="453" y="622"/>
                    <a:pt x="453" y="622"/>
                    <a:pt x="453" y="622"/>
                  </a:cubicBezTo>
                  <a:cubicBezTo>
                    <a:pt x="467" y="593"/>
                    <a:pt x="467" y="593"/>
                    <a:pt x="467" y="593"/>
                  </a:cubicBezTo>
                  <a:cubicBezTo>
                    <a:pt x="566" y="388"/>
                    <a:pt x="566" y="388"/>
                    <a:pt x="566" y="388"/>
                  </a:cubicBezTo>
                  <a:cubicBezTo>
                    <a:pt x="591" y="321"/>
                    <a:pt x="593" y="256"/>
                    <a:pt x="593" y="256"/>
                  </a:cubicBezTo>
                  <a:cubicBezTo>
                    <a:pt x="593" y="0"/>
                    <a:pt x="593" y="0"/>
                    <a:pt x="593" y="0"/>
                  </a:cubicBezTo>
                  <a:cubicBezTo>
                    <a:pt x="1056" y="0"/>
                    <a:pt x="1056" y="0"/>
                    <a:pt x="1056" y="0"/>
                  </a:cubicBezTo>
                  <a:cubicBezTo>
                    <a:pt x="1056" y="256"/>
                    <a:pt x="1056" y="256"/>
                    <a:pt x="1056" y="256"/>
                  </a:cubicBezTo>
                  <a:cubicBezTo>
                    <a:pt x="1056" y="256"/>
                    <a:pt x="1058" y="321"/>
                    <a:pt x="1082" y="388"/>
                  </a:cubicBezTo>
                  <a:cubicBezTo>
                    <a:pt x="1510" y="1273"/>
                    <a:pt x="1510" y="1273"/>
                    <a:pt x="1510" y="1273"/>
                  </a:cubicBezTo>
                  <a:cubicBezTo>
                    <a:pt x="1510" y="1273"/>
                    <a:pt x="1648" y="1496"/>
                    <a:pt x="1390" y="1502"/>
                  </a:cubicBezTo>
                </a:path>
              </a:pathLst>
            </a:custGeom>
            <a:solidFill>
              <a:srgbClr val="DDE5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îṥľiďe"/>
            <p:cNvSpPr/>
            <p:nvPr/>
          </p:nvSpPr>
          <p:spPr bwMode="auto">
            <a:xfrm>
              <a:off x="4930775" y="2978151"/>
              <a:ext cx="1143000" cy="198438"/>
            </a:xfrm>
            <a:custGeom>
              <a:avLst/>
              <a:gdLst>
                <a:gd name="T0" fmla="*/ 637 w 637"/>
                <a:gd name="T1" fmla="*/ 56 h 111"/>
                <a:gd name="T2" fmla="*/ 581 w 637"/>
                <a:gd name="T3" fmla="*/ 111 h 111"/>
                <a:gd name="T4" fmla="*/ 55 w 637"/>
                <a:gd name="T5" fmla="*/ 111 h 111"/>
                <a:gd name="T6" fmla="*/ 0 w 637"/>
                <a:gd name="T7" fmla="*/ 56 h 111"/>
                <a:gd name="T8" fmla="*/ 55 w 637"/>
                <a:gd name="T9" fmla="*/ 0 h 111"/>
                <a:gd name="T10" fmla="*/ 581 w 637"/>
                <a:gd name="T11" fmla="*/ 0 h 111"/>
                <a:gd name="T12" fmla="*/ 637 w 637"/>
                <a:gd name="T13" fmla="*/ 56 h 111"/>
              </a:gdLst>
              <a:ahLst/>
              <a:cxnLst>
                <a:cxn ang="0">
                  <a:pos x="T0" y="T1"/>
                </a:cxn>
                <a:cxn ang="0">
                  <a:pos x="T2" y="T3"/>
                </a:cxn>
                <a:cxn ang="0">
                  <a:pos x="T4" y="T5"/>
                </a:cxn>
                <a:cxn ang="0">
                  <a:pos x="T6" y="T7"/>
                </a:cxn>
                <a:cxn ang="0">
                  <a:pos x="T8" y="T9"/>
                </a:cxn>
                <a:cxn ang="0">
                  <a:pos x="T10" y="T11"/>
                </a:cxn>
                <a:cxn ang="0">
                  <a:pos x="T12" y="T13"/>
                </a:cxn>
              </a:cxnLst>
              <a:rect l="0" t="0" r="r" b="b"/>
              <a:pathLst>
                <a:path w="637" h="111">
                  <a:moveTo>
                    <a:pt x="637" y="56"/>
                  </a:moveTo>
                  <a:cubicBezTo>
                    <a:pt x="637" y="86"/>
                    <a:pt x="612" y="111"/>
                    <a:pt x="581" y="111"/>
                  </a:cubicBezTo>
                  <a:cubicBezTo>
                    <a:pt x="55" y="111"/>
                    <a:pt x="55" y="111"/>
                    <a:pt x="55" y="111"/>
                  </a:cubicBezTo>
                  <a:cubicBezTo>
                    <a:pt x="25" y="111"/>
                    <a:pt x="0" y="86"/>
                    <a:pt x="0" y="56"/>
                  </a:cubicBezTo>
                  <a:cubicBezTo>
                    <a:pt x="0" y="25"/>
                    <a:pt x="25" y="0"/>
                    <a:pt x="55" y="0"/>
                  </a:cubicBezTo>
                  <a:cubicBezTo>
                    <a:pt x="581" y="0"/>
                    <a:pt x="581" y="0"/>
                    <a:pt x="581" y="0"/>
                  </a:cubicBezTo>
                  <a:cubicBezTo>
                    <a:pt x="612" y="0"/>
                    <a:pt x="637" y="25"/>
                    <a:pt x="637" y="56"/>
                  </a:cubicBezTo>
                  <a:close/>
                </a:path>
              </a:pathLst>
            </a:custGeom>
            <a:solidFill>
              <a:srgbClr val="DDE5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íš1ïdê"/>
            <p:cNvSpPr/>
            <p:nvPr/>
          </p:nvSpPr>
          <p:spPr bwMode="auto">
            <a:xfrm>
              <a:off x="4322762" y="3927476"/>
              <a:ext cx="2355850" cy="1755775"/>
            </a:xfrm>
            <a:custGeom>
              <a:avLst/>
              <a:gdLst>
                <a:gd name="T0" fmla="*/ 1204 w 1314"/>
                <a:gd name="T1" fmla="*/ 796 h 979"/>
                <a:gd name="T2" fmla="*/ 863 w 1314"/>
                <a:gd name="T3" fmla="*/ 90 h 979"/>
                <a:gd name="T4" fmla="*/ 831 w 1314"/>
                <a:gd name="T5" fmla="*/ 0 h 979"/>
                <a:gd name="T6" fmla="*/ 452 w 1314"/>
                <a:gd name="T7" fmla="*/ 90 h 979"/>
                <a:gd name="T8" fmla="*/ 111 w 1314"/>
                <a:gd name="T9" fmla="*/ 796 h 979"/>
                <a:gd name="T10" fmla="*/ 206 w 1314"/>
                <a:gd name="T11" fmla="*/ 979 h 979"/>
                <a:gd name="T12" fmla="*/ 657 w 1314"/>
                <a:gd name="T13" fmla="*/ 979 h 979"/>
                <a:gd name="T14" fmla="*/ 658 w 1314"/>
                <a:gd name="T15" fmla="*/ 979 h 979"/>
                <a:gd name="T16" fmla="*/ 1108 w 1314"/>
                <a:gd name="T17" fmla="*/ 979 h 979"/>
                <a:gd name="T18" fmla="*/ 1204 w 1314"/>
                <a:gd name="T19" fmla="*/ 796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4" h="979">
                  <a:moveTo>
                    <a:pt x="1204" y="796"/>
                  </a:moveTo>
                  <a:cubicBezTo>
                    <a:pt x="863" y="90"/>
                    <a:pt x="863" y="90"/>
                    <a:pt x="863" y="90"/>
                  </a:cubicBezTo>
                  <a:cubicBezTo>
                    <a:pt x="843" y="37"/>
                    <a:pt x="831" y="0"/>
                    <a:pt x="831" y="0"/>
                  </a:cubicBezTo>
                  <a:cubicBezTo>
                    <a:pt x="831" y="0"/>
                    <a:pt x="471" y="37"/>
                    <a:pt x="452" y="90"/>
                  </a:cubicBezTo>
                  <a:cubicBezTo>
                    <a:pt x="111" y="796"/>
                    <a:pt x="111" y="796"/>
                    <a:pt x="111" y="796"/>
                  </a:cubicBezTo>
                  <a:cubicBezTo>
                    <a:pt x="111" y="796"/>
                    <a:pt x="0" y="973"/>
                    <a:pt x="206" y="979"/>
                  </a:cubicBezTo>
                  <a:cubicBezTo>
                    <a:pt x="657" y="979"/>
                    <a:pt x="657" y="979"/>
                    <a:pt x="657" y="979"/>
                  </a:cubicBezTo>
                  <a:cubicBezTo>
                    <a:pt x="658" y="979"/>
                    <a:pt x="658" y="979"/>
                    <a:pt x="658" y="979"/>
                  </a:cubicBezTo>
                  <a:cubicBezTo>
                    <a:pt x="1108" y="979"/>
                    <a:pt x="1108" y="979"/>
                    <a:pt x="1108" y="979"/>
                  </a:cubicBezTo>
                  <a:cubicBezTo>
                    <a:pt x="1314" y="973"/>
                    <a:pt x="1204" y="796"/>
                    <a:pt x="1204" y="796"/>
                  </a:cubicBezTo>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ïšļídè"/>
            <p:cNvSpPr/>
            <p:nvPr/>
          </p:nvSpPr>
          <p:spPr bwMode="auto">
            <a:xfrm>
              <a:off x="6310313" y="5249864"/>
              <a:ext cx="374650" cy="433388"/>
            </a:xfrm>
            <a:custGeom>
              <a:avLst/>
              <a:gdLst>
                <a:gd name="T0" fmla="*/ 69 w 209"/>
                <a:gd name="T1" fmla="*/ 0 h 241"/>
                <a:gd name="T2" fmla="*/ 68 w 209"/>
                <a:gd name="T3" fmla="*/ 0 h 241"/>
                <a:gd name="T4" fmla="*/ 96 w 209"/>
                <a:gd name="T5" fmla="*/ 58 h 241"/>
                <a:gd name="T6" fmla="*/ 0 w 209"/>
                <a:gd name="T7" fmla="*/ 241 h 241"/>
                <a:gd name="T8" fmla="*/ 3 w 209"/>
                <a:gd name="T9" fmla="*/ 241 h 241"/>
                <a:gd name="T10" fmla="*/ 99 w 209"/>
                <a:gd name="T11" fmla="*/ 61 h 241"/>
                <a:gd name="T12" fmla="*/ 69 w 209"/>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09" h="241">
                  <a:moveTo>
                    <a:pt x="69" y="0"/>
                  </a:moveTo>
                  <a:cubicBezTo>
                    <a:pt x="69" y="0"/>
                    <a:pt x="68" y="0"/>
                    <a:pt x="68" y="0"/>
                  </a:cubicBezTo>
                  <a:cubicBezTo>
                    <a:pt x="96" y="58"/>
                    <a:pt x="96" y="58"/>
                    <a:pt x="96" y="58"/>
                  </a:cubicBezTo>
                  <a:cubicBezTo>
                    <a:pt x="96" y="58"/>
                    <a:pt x="206" y="235"/>
                    <a:pt x="0" y="241"/>
                  </a:cubicBezTo>
                  <a:cubicBezTo>
                    <a:pt x="3" y="241"/>
                    <a:pt x="3" y="241"/>
                    <a:pt x="3" y="241"/>
                  </a:cubicBezTo>
                  <a:cubicBezTo>
                    <a:pt x="209" y="235"/>
                    <a:pt x="99" y="61"/>
                    <a:pt x="99" y="61"/>
                  </a:cubicBezTo>
                  <a:cubicBezTo>
                    <a:pt x="69" y="0"/>
                    <a:pt x="69" y="0"/>
                    <a:pt x="69" y="0"/>
                  </a:cubicBezTo>
                </a:path>
              </a:pathLst>
            </a:custGeom>
            <a:solidFill>
              <a:srgbClr val="DDE5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ïṧḷiḑê"/>
            <p:cNvSpPr/>
            <p:nvPr/>
          </p:nvSpPr>
          <p:spPr bwMode="auto">
            <a:xfrm>
              <a:off x="4541837" y="5249864"/>
              <a:ext cx="2136775" cy="433388"/>
            </a:xfrm>
            <a:custGeom>
              <a:avLst/>
              <a:gdLst>
                <a:gd name="T0" fmla="*/ 1054 w 1192"/>
                <a:gd name="T1" fmla="*/ 0 h 241"/>
                <a:gd name="T2" fmla="*/ 480 w 1192"/>
                <a:gd name="T3" fmla="*/ 187 h 241"/>
                <a:gd name="T4" fmla="*/ 263 w 1192"/>
                <a:gd name="T5" fmla="*/ 201 h 241"/>
                <a:gd name="T6" fmla="*/ 31 w 1192"/>
                <a:gd name="T7" fmla="*/ 184 h 241"/>
                <a:gd name="T8" fmla="*/ 0 w 1192"/>
                <a:gd name="T9" fmla="*/ 220 h 241"/>
                <a:gd name="T10" fmla="*/ 89 w 1192"/>
                <a:gd name="T11" fmla="*/ 241 h 241"/>
                <a:gd name="T12" fmla="*/ 538 w 1192"/>
                <a:gd name="T13" fmla="*/ 241 h 241"/>
                <a:gd name="T14" fmla="*/ 539 w 1192"/>
                <a:gd name="T15" fmla="*/ 241 h 241"/>
                <a:gd name="T16" fmla="*/ 986 w 1192"/>
                <a:gd name="T17" fmla="*/ 241 h 241"/>
                <a:gd name="T18" fmla="*/ 1082 w 1192"/>
                <a:gd name="T19" fmla="*/ 58 h 241"/>
                <a:gd name="T20" fmla="*/ 1054 w 1192"/>
                <a:gd name="T21"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2" h="241">
                  <a:moveTo>
                    <a:pt x="1054" y="0"/>
                  </a:moveTo>
                  <a:cubicBezTo>
                    <a:pt x="899" y="91"/>
                    <a:pt x="700" y="159"/>
                    <a:pt x="480" y="187"/>
                  </a:cubicBezTo>
                  <a:cubicBezTo>
                    <a:pt x="406" y="196"/>
                    <a:pt x="334" y="201"/>
                    <a:pt x="263" y="201"/>
                  </a:cubicBezTo>
                  <a:cubicBezTo>
                    <a:pt x="183" y="201"/>
                    <a:pt x="105" y="195"/>
                    <a:pt x="31" y="184"/>
                  </a:cubicBezTo>
                  <a:cubicBezTo>
                    <a:pt x="22" y="196"/>
                    <a:pt x="11" y="209"/>
                    <a:pt x="0" y="220"/>
                  </a:cubicBezTo>
                  <a:cubicBezTo>
                    <a:pt x="20" y="232"/>
                    <a:pt x="48" y="240"/>
                    <a:pt x="89" y="241"/>
                  </a:cubicBezTo>
                  <a:cubicBezTo>
                    <a:pt x="538" y="241"/>
                    <a:pt x="538" y="241"/>
                    <a:pt x="538" y="241"/>
                  </a:cubicBezTo>
                  <a:cubicBezTo>
                    <a:pt x="539" y="241"/>
                    <a:pt x="539" y="241"/>
                    <a:pt x="539" y="241"/>
                  </a:cubicBezTo>
                  <a:cubicBezTo>
                    <a:pt x="986" y="241"/>
                    <a:pt x="986" y="241"/>
                    <a:pt x="986" y="241"/>
                  </a:cubicBezTo>
                  <a:cubicBezTo>
                    <a:pt x="1192" y="235"/>
                    <a:pt x="1082" y="58"/>
                    <a:pt x="1082" y="58"/>
                  </a:cubicBezTo>
                  <a:cubicBezTo>
                    <a:pt x="1054" y="0"/>
                    <a:pt x="1054" y="0"/>
                    <a:pt x="1054" y="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íŝḻïḍe"/>
            <p:cNvSpPr/>
            <p:nvPr/>
          </p:nvSpPr>
          <p:spPr bwMode="auto">
            <a:xfrm>
              <a:off x="5802312" y="4525964"/>
              <a:ext cx="460375" cy="746125"/>
            </a:xfrm>
            <a:custGeom>
              <a:avLst/>
              <a:gdLst>
                <a:gd name="T0" fmla="*/ 49 w 257"/>
                <a:gd name="T1" fmla="*/ 0 h 416"/>
                <a:gd name="T2" fmla="*/ 29 w 257"/>
                <a:gd name="T3" fmla="*/ 4 h 416"/>
                <a:gd name="T4" fmla="*/ 8 w 257"/>
                <a:gd name="T5" fmla="*/ 52 h 416"/>
                <a:gd name="T6" fmla="*/ 177 w 257"/>
                <a:gd name="T7" fmla="*/ 398 h 416"/>
                <a:gd name="T8" fmla="*/ 208 w 257"/>
                <a:gd name="T9" fmla="*/ 416 h 416"/>
                <a:gd name="T10" fmla="*/ 228 w 257"/>
                <a:gd name="T11" fmla="*/ 411 h 416"/>
                <a:gd name="T12" fmla="*/ 249 w 257"/>
                <a:gd name="T13" fmla="*/ 363 h 416"/>
                <a:gd name="T14" fmla="*/ 80 w 257"/>
                <a:gd name="T15" fmla="*/ 17 h 416"/>
                <a:gd name="T16" fmla="*/ 49 w 257"/>
                <a:gd name="T17"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416">
                  <a:moveTo>
                    <a:pt x="49" y="0"/>
                  </a:moveTo>
                  <a:cubicBezTo>
                    <a:pt x="43" y="0"/>
                    <a:pt x="36" y="1"/>
                    <a:pt x="29" y="4"/>
                  </a:cubicBezTo>
                  <a:cubicBezTo>
                    <a:pt x="10" y="14"/>
                    <a:pt x="0" y="35"/>
                    <a:pt x="8" y="52"/>
                  </a:cubicBezTo>
                  <a:cubicBezTo>
                    <a:pt x="177" y="398"/>
                    <a:pt x="177" y="398"/>
                    <a:pt x="177" y="398"/>
                  </a:cubicBezTo>
                  <a:cubicBezTo>
                    <a:pt x="183" y="409"/>
                    <a:pt x="195" y="416"/>
                    <a:pt x="208" y="416"/>
                  </a:cubicBezTo>
                  <a:cubicBezTo>
                    <a:pt x="215" y="416"/>
                    <a:pt x="221" y="414"/>
                    <a:pt x="228" y="411"/>
                  </a:cubicBezTo>
                  <a:cubicBezTo>
                    <a:pt x="248" y="401"/>
                    <a:pt x="257" y="380"/>
                    <a:pt x="249" y="363"/>
                  </a:cubicBezTo>
                  <a:cubicBezTo>
                    <a:pt x="80" y="17"/>
                    <a:pt x="80" y="17"/>
                    <a:pt x="80" y="17"/>
                  </a:cubicBezTo>
                  <a:cubicBezTo>
                    <a:pt x="74" y="6"/>
                    <a:pt x="62" y="0"/>
                    <a:pt x="49" y="0"/>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ïş1ídé"/>
            <p:cNvSpPr/>
            <p:nvPr/>
          </p:nvSpPr>
          <p:spPr bwMode="auto">
            <a:xfrm>
              <a:off x="5162550" y="4176714"/>
              <a:ext cx="1524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ïšḷïďe"/>
            <p:cNvSpPr/>
            <p:nvPr/>
          </p:nvSpPr>
          <p:spPr bwMode="auto">
            <a:xfrm>
              <a:off x="5064125" y="4398964"/>
              <a:ext cx="349250" cy="349250"/>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 name="iS1iḋe"/>
            <p:cNvSpPr/>
            <p:nvPr/>
          </p:nvSpPr>
          <p:spPr bwMode="auto">
            <a:xfrm>
              <a:off x="3400425" y="4525964"/>
              <a:ext cx="1325563" cy="1323975"/>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 name="ïṧḻïḓè"/>
            <p:cNvSpPr/>
            <p:nvPr/>
          </p:nvSpPr>
          <p:spPr bwMode="auto">
            <a:xfrm>
              <a:off x="4410075" y="4513264"/>
              <a:ext cx="488950" cy="487363"/>
            </a:xfrm>
            <a:custGeom>
              <a:avLst/>
              <a:gdLst>
                <a:gd name="T0" fmla="*/ 107 w 308"/>
                <a:gd name="T1" fmla="*/ 307 h 307"/>
                <a:gd name="T2" fmla="*/ 0 w 308"/>
                <a:gd name="T3" fmla="*/ 201 h 307"/>
                <a:gd name="T4" fmla="*/ 201 w 308"/>
                <a:gd name="T5" fmla="*/ 0 h 307"/>
                <a:gd name="T6" fmla="*/ 308 w 308"/>
                <a:gd name="T7" fmla="*/ 106 h 307"/>
                <a:gd name="T8" fmla="*/ 107 w 308"/>
                <a:gd name="T9" fmla="*/ 307 h 307"/>
              </a:gdLst>
              <a:ahLst/>
              <a:cxnLst>
                <a:cxn ang="0">
                  <a:pos x="T0" y="T1"/>
                </a:cxn>
                <a:cxn ang="0">
                  <a:pos x="T2" y="T3"/>
                </a:cxn>
                <a:cxn ang="0">
                  <a:pos x="T4" y="T5"/>
                </a:cxn>
                <a:cxn ang="0">
                  <a:pos x="T6" y="T7"/>
                </a:cxn>
                <a:cxn ang="0">
                  <a:pos x="T8" y="T9"/>
                </a:cxn>
              </a:cxnLst>
              <a:rect l="0" t="0" r="r" b="b"/>
              <a:pathLst>
                <a:path w="308" h="307">
                  <a:moveTo>
                    <a:pt x="107" y="307"/>
                  </a:moveTo>
                  <a:lnTo>
                    <a:pt x="0" y="201"/>
                  </a:lnTo>
                  <a:lnTo>
                    <a:pt x="201" y="0"/>
                  </a:lnTo>
                  <a:lnTo>
                    <a:pt x="308" y="106"/>
                  </a:lnTo>
                  <a:lnTo>
                    <a:pt x="107" y="30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 name="ïṣḻíďè"/>
            <p:cNvSpPr/>
            <p:nvPr/>
          </p:nvSpPr>
          <p:spPr bwMode="auto">
            <a:xfrm>
              <a:off x="4676775" y="4443414"/>
              <a:ext cx="292100" cy="292100"/>
            </a:xfrm>
            <a:custGeom>
              <a:avLst/>
              <a:gdLst>
                <a:gd name="T0" fmla="*/ 116 w 163"/>
                <a:gd name="T1" fmla="*/ 156 h 163"/>
                <a:gd name="T2" fmla="*/ 7 w 163"/>
                <a:gd name="T3" fmla="*/ 47 h 163"/>
                <a:gd name="T4" fmla="*/ 7 w 163"/>
                <a:gd name="T5" fmla="*/ 21 h 163"/>
                <a:gd name="T6" fmla="*/ 20 w 163"/>
                <a:gd name="T7" fmla="*/ 7 h 163"/>
                <a:gd name="T8" fmla="*/ 47 w 163"/>
                <a:gd name="T9" fmla="*/ 7 h 163"/>
                <a:gd name="T10" fmla="*/ 155 w 163"/>
                <a:gd name="T11" fmla="*/ 116 h 163"/>
                <a:gd name="T12" fmla="*/ 155 w 163"/>
                <a:gd name="T13" fmla="*/ 142 h 163"/>
                <a:gd name="T14" fmla="*/ 142 w 163"/>
                <a:gd name="T15" fmla="*/ 156 h 163"/>
                <a:gd name="T16" fmla="*/ 116 w 163"/>
                <a:gd name="T17" fmla="*/ 15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163">
                  <a:moveTo>
                    <a:pt x="116" y="156"/>
                  </a:moveTo>
                  <a:cubicBezTo>
                    <a:pt x="7" y="47"/>
                    <a:pt x="7" y="47"/>
                    <a:pt x="7" y="47"/>
                  </a:cubicBezTo>
                  <a:cubicBezTo>
                    <a:pt x="0" y="40"/>
                    <a:pt x="0" y="28"/>
                    <a:pt x="7" y="21"/>
                  </a:cubicBezTo>
                  <a:cubicBezTo>
                    <a:pt x="20" y="7"/>
                    <a:pt x="20" y="7"/>
                    <a:pt x="20" y="7"/>
                  </a:cubicBezTo>
                  <a:cubicBezTo>
                    <a:pt x="28" y="0"/>
                    <a:pt x="39" y="0"/>
                    <a:pt x="47" y="7"/>
                  </a:cubicBezTo>
                  <a:cubicBezTo>
                    <a:pt x="155" y="116"/>
                    <a:pt x="155" y="116"/>
                    <a:pt x="155" y="116"/>
                  </a:cubicBezTo>
                  <a:cubicBezTo>
                    <a:pt x="163" y="123"/>
                    <a:pt x="163" y="135"/>
                    <a:pt x="155" y="142"/>
                  </a:cubicBezTo>
                  <a:cubicBezTo>
                    <a:pt x="142" y="156"/>
                    <a:pt x="142" y="156"/>
                    <a:pt x="142" y="156"/>
                  </a:cubicBezTo>
                  <a:cubicBezTo>
                    <a:pt x="135" y="163"/>
                    <a:pt x="123" y="163"/>
                    <a:pt x="116" y="1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 name="íṩľiďe"/>
            <p:cNvSpPr/>
            <p:nvPr/>
          </p:nvSpPr>
          <p:spPr bwMode="auto">
            <a:xfrm>
              <a:off x="3860800" y="3741739"/>
              <a:ext cx="390525" cy="1116013"/>
            </a:xfrm>
            <a:custGeom>
              <a:avLst/>
              <a:gdLst>
                <a:gd name="T0" fmla="*/ 183 w 218"/>
                <a:gd name="T1" fmla="*/ 622 h 622"/>
                <a:gd name="T2" fmla="*/ 35 w 218"/>
                <a:gd name="T3" fmla="*/ 622 h 622"/>
                <a:gd name="T4" fmla="*/ 0 w 218"/>
                <a:gd name="T5" fmla="*/ 587 h 622"/>
                <a:gd name="T6" fmla="*/ 0 w 218"/>
                <a:gd name="T7" fmla="*/ 34 h 622"/>
                <a:gd name="T8" fmla="*/ 35 w 218"/>
                <a:gd name="T9" fmla="*/ 0 h 622"/>
                <a:gd name="T10" fmla="*/ 183 w 218"/>
                <a:gd name="T11" fmla="*/ 0 h 622"/>
                <a:gd name="T12" fmla="*/ 218 w 218"/>
                <a:gd name="T13" fmla="*/ 34 h 622"/>
                <a:gd name="T14" fmla="*/ 218 w 218"/>
                <a:gd name="T15" fmla="*/ 587 h 622"/>
                <a:gd name="T16" fmla="*/ 183 w 218"/>
                <a:gd name="T17" fmla="*/ 622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622">
                  <a:moveTo>
                    <a:pt x="183" y="622"/>
                  </a:moveTo>
                  <a:cubicBezTo>
                    <a:pt x="35" y="622"/>
                    <a:pt x="35" y="622"/>
                    <a:pt x="35" y="622"/>
                  </a:cubicBezTo>
                  <a:cubicBezTo>
                    <a:pt x="16" y="622"/>
                    <a:pt x="0" y="606"/>
                    <a:pt x="0" y="587"/>
                  </a:cubicBezTo>
                  <a:cubicBezTo>
                    <a:pt x="0" y="34"/>
                    <a:pt x="0" y="34"/>
                    <a:pt x="0" y="34"/>
                  </a:cubicBezTo>
                  <a:cubicBezTo>
                    <a:pt x="0" y="15"/>
                    <a:pt x="16" y="0"/>
                    <a:pt x="35" y="0"/>
                  </a:cubicBezTo>
                  <a:cubicBezTo>
                    <a:pt x="183" y="0"/>
                    <a:pt x="183" y="0"/>
                    <a:pt x="183" y="0"/>
                  </a:cubicBezTo>
                  <a:cubicBezTo>
                    <a:pt x="202" y="0"/>
                    <a:pt x="218" y="15"/>
                    <a:pt x="218" y="34"/>
                  </a:cubicBezTo>
                  <a:cubicBezTo>
                    <a:pt x="218" y="587"/>
                    <a:pt x="218" y="587"/>
                    <a:pt x="218" y="587"/>
                  </a:cubicBezTo>
                  <a:cubicBezTo>
                    <a:pt x="218" y="606"/>
                    <a:pt x="202" y="622"/>
                    <a:pt x="183" y="622"/>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 name="ïṥḷiḍe"/>
            <p:cNvSpPr/>
            <p:nvPr/>
          </p:nvSpPr>
          <p:spPr bwMode="auto">
            <a:xfrm>
              <a:off x="3813175" y="3733801"/>
              <a:ext cx="482600" cy="100013"/>
            </a:xfrm>
            <a:custGeom>
              <a:avLst/>
              <a:gdLst>
                <a:gd name="T0" fmla="*/ 244 w 269"/>
                <a:gd name="T1" fmla="*/ 56 h 56"/>
                <a:gd name="T2" fmla="*/ 26 w 269"/>
                <a:gd name="T3" fmla="*/ 56 h 56"/>
                <a:gd name="T4" fmla="*/ 0 w 269"/>
                <a:gd name="T5" fmla="*/ 31 h 56"/>
                <a:gd name="T6" fmla="*/ 0 w 269"/>
                <a:gd name="T7" fmla="*/ 25 h 56"/>
                <a:gd name="T8" fmla="*/ 26 w 269"/>
                <a:gd name="T9" fmla="*/ 0 h 56"/>
                <a:gd name="T10" fmla="*/ 244 w 269"/>
                <a:gd name="T11" fmla="*/ 0 h 56"/>
                <a:gd name="T12" fmla="*/ 269 w 269"/>
                <a:gd name="T13" fmla="*/ 25 h 56"/>
                <a:gd name="T14" fmla="*/ 269 w 269"/>
                <a:gd name="T15" fmla="*/ 31 h 56"/>
                <a:gd name="T16" fmla="*/ 244 w 269"/>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56">
                  <a:moveTo>
                    <a:pt x="244" y="56"/>
                  </a:moveTo>
                  <a:cubicBezTo>
                    <a:pt x="26" y="56"/>
                    <a:pt x="26" y="56"/>
                    <a:pt x="26" y="56"/>
                  </a:cubicBezTo>
                  <a:cubicBezTo>
                    <a:pt x="11" y="56"/>
                    <a:pt x="0" y="45"/>
                    <a:pt x="0" y="31"/>
                  </a:cubicBezTo>
                  <a:cubicBezTo>
                    <a:pt x="0" y="25"/>
                    <a:pt x="0" y="25"/>
                    <a:pt x="0" y="25"/>
                  </a:cubicBezTo>
                  <a:cubicBezTo>
                    <a:pt x="0" y="11"/>
                    <a:pt x="11" y="0"/>
                    <a:pt x="26" y="0"/>
                  </a:cubicBezTo>
                  <a:cubicBezTo>
                    <a:pt x="244" y="0"/>
                    <a:pt x="244" y="0"/>
                    <a:pt x="244" y="0"/>
                  </a:cubicBezTo>
                  <a:cubicBezTo>
                    <a:pt x="258" y="0"/>
                    <a:pt x="269" y="11"/>
                    <a:pt x="269" y="25"/>
                  </a:cubicBezTo>
                  <a:cubicBezTo>
                    <a:pt x="269" y="31"/>
                    <a:pt x="269" y="31"/>
                    <a:pt x="269" y="31"/>
                  </a:cubicBezTo>
                  <a:cubicBezTo>
                    <a:pt x="269" y="45"/>
                    <a:pt x="258" y="56"/>
                    <a:pt x="244" y="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 name="îSḻîďé"/>
            <p:cNvSpPr/>
            <p:nvPr/>
          </p:nvSpPr>
          <p:spPr bwMode="auto">
            <a:xfrm>
              <a:off x="4641850" y="5114926"/>
              <a:ext cx="274638" cy="76200"/>
            </a:xfrm>
            <a:custGeom>
              <a:avLst/>
              <a:gdLst>
                <a:gd name="T0" fmla="*/ 141 w 153"/>
                <a:gd name="T1" fmla="*/ 43 h 43"/>
                <a:gd name="T2" fmla="*/ 12 w 153"/>
                <a:gd name="T3" fmla="*/ 43 h 43"/>
                <a:gd name="T4" fmla="*/ 0 w 153"/>
                <a:gd name="T5" fmla="*/ 32 h 43"/>
                <a:gd name="T6" fmla="*/ 0 w 153"/>
                <a:gd name="T7" fmla="*/ 11 h 43"/>
                <a:gd name="T8" fmla="*/ 12 w 153"/>
                <a:gd name="T9" fmla="*/ 0 h 43"/>
                <a:gd name="T10" fmla="*/ 141 w 153"/>
                <a:gd name="T11" fmla="*/ 0 h 43"/>
                <a:gd name="T12" fmla="*/ 153 w 153"/>
                <a:gd name="T13" fmla="*/ 11 h 43"/>
                <a:gd name="T14" fmla="*/ 153 w 153"/>
                <a:gd name="T15" fmla="*/ 32 h 43"/>
                <a:gd name="T16" fmla="*/ 141 w 153"/>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43">
                  <a:moveTo>
                    <a:pt x="141" y="43"/>
                  </a:moveTo>
                  <a:cubicBezTo>
                    <a:pt x="12" y="43"/>
                    <a:pt x="12" y="43"/>
                    <a:pt x="12" y="43"/>
                  </a:cubicBezTo>
                  <a:cubicBezTo>
                    <a:pt x="6" y="43"/>
                    <a:pt x="0" y="38"/>
                    <a:pt x="0" y="32"/>
                  </a:cubicBezTo>
                  <a:cubicBezTo>
                    <a:pt x="0" y="11"/>
                    <a:pt x="0" y="11"/>
                    <a:pt x="0" y="11"/>
                  </a:cubicBezTo>
                  <a:cubicBezTo>
                    <a:pt x="0" y="5"/>
                    <a:pt x="6" y="0"/>
                    <a:pt x="12" y="0"/>
                  </a:cubicBezTo>
                  <a:cubicBezTo>
                    <a:pt x="141" y="0"/>
                    <a:pt x="141" y="0"/>
                    <a:pt x="141" y="0"/>
                  </a:cubicBezTo>
                  <a:cubicBezTo>
                    <a:pt x="148" y="0"/>
                    <a:pt x="153" y="5"/>
                    <a:pt x="153" y="11"/>
                  </a:cubicBezTo>
                  <a:cubicBezTo>
                    <a:pt x="153" y="32"/>
                    <a:pt x="153" y="32"/>
                    <a:pt x="153" y="32"/>
                  </a:cubicBezTo>
                  <a:cubicBezTo>
                    <a:pt x="153" y="38"/>
                    <a:pt x="148" y="43"/>
                    <a:pt x="141" y="4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 name="ïśļîdé"/>
            <p:cNvSpPr/>
            <p:nvPr/>
          </p:nvSpPr>
          <p:spPr bwMode="auto">
            <a:xfrm>
              <a:off x="4830762" y="4973639"/>
              <a:ext cx="85725" cy="185738"/>
            </a:xfrm>
            <a:custGeom>
              <a:avLst/>
              <a:gdLst>
                <a:gd name="T0" fmla="*/ 27 w 48"/>
                <a:gd name="T1" fmla="*/ 103 h 103"/>
                <a:gd name="T2" fmla="*/ 20 w 48"/>
                <a:gd name="T3" fmla="*/ 103 h 103"/>
                <a:gd name="T4" fmla="*/ 0 w 48"/>
                <a:gd name="T5" fmla="*/ 83 h 103"/>
                <a:gd name="T6" fmla="*/ 0 w 48"/>
                <a:gd name="T7" fmla="*/ 21 h 103"/>
                <a:gd name="T8" fmla="*/ 20 w 48"/>
                <a:gd name="T9" fmla="*/ 0 h 103"/>
                <a:gd name="T10" fmla="*/ 27 w 48"/>
                <a:gd name="T11" fmla="*/ 0 h 103"/>
                <a:gd name="T12" fmla="*/ 48 w 48"/>
                <a:gd name="T13" fmla="*/ 21 h 103"/>
                <a:gd name="T14" fmla="*/ 48 w 48"/>
                <a:gd name="T15" fmla="*/ 83 h 103"/>
                <a:gd name="T16" fmla="*/ 27 w 48"/>
                <a:gd name="T17"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03">
                  <a:moveTo>
                    <a:pt x="27" y="103"/>
                  </a:moveTo>
                  <a:cubicBezTo>
                    <a:pt x="20" y="103"/>
                    <a:pt x="20" y="103"/>
                    <a:pt x="20" y="103"/>
                  </a:cubicBezTo>
                  <a:cubicBezTo>
                    <a:pt x="9" y="103"/>
                    <a:pt x="0" y="94"/>
                    <a:pt x="0" y="83"/>
                  </a:cubicBezTo>
                  <a:cubicBezTo>
                    <a:pt x="0" y="21"/>
                    <a:pt x="0" y="21"/>
                    <a:pt x="0" y="21"/>
                  </a:cubicBezTo>
                  <a:cubicBezTo>
                    <a:pt x="0" y="9"/>
                    <a:pt x="9" y="0"/>
                    <a:pt x="20" y="0"/>
                  </a:cubicBezTo>
                  <a:cubicBezTo>
                    <a:pt x="27" y="0"/>
                    <a:pt x="27" y="0"/>
                    <a:pt x="27" y="0"/>
                  </a:cubicBezTo>
                  <a:cubicBezTo>
                    <a:pt x="39" y="0"/>
                    <a:pt x="48" y="9"/>
                    <a:pt x="48" y="21"/>
                  </a:cubicBezTo>
                  <a:cubicBezTo>
                    <a:pt x="48" y="83"/>
                    <a:pt x="48" y="83"/>
                    <a:pt x="48" y="83"/>
                  </a:cubicBezTo>
                  <a:cubicBezTo>
                    <a:pt x="48" y="94"/>
                    <a:pt x="39" y="103"/>
                    <a:pt x="27" y="10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islîḍé"/>
            <p:cNvSpPr/>
            <p:nvPr/>
          </p:nvSpPr>
          <p:spPr bwMode="auto">
            <a:xfrm>
              <a:off x="3517900" y="5202239"/>
              <a:ext cx="1095375" cy="547688"/>
            </a:xfrm>
            <a:custGeom>
              <a:avLst/>
              <a:gdLst>
                <a:gd name="T0" fmla="*/ 0 w 611"/>
                <a:gd name="T1" fmla="*/ 0 h 305"/>
                <a:gd name="T2" fmla="*/ 0 w 611"/>
                <a:gd name="T3" fmla="*/ 3 h 305"/>
                <a:gd name="T4" fmla="*/ 306 w 611"/>
                <a:gd name="T5" fmla="*/ 305 h 305"/>
                <a:gd name="T6" fmla="*/ 611 w 611"/>
                <a:gd name="T7" fmla="*/ 3 h 305"/>
                <a:gd name="T8" fmla="*/ 611 w 611"/>
                <a:gd name="T9" fmla="*/ 0 h 305"/>
                <a:gd name="T10" fmla="*/ 0 w 611"/>
                <a:gd name="T11" fmla="*/ 0 h 305"/>
              </a:gdLst>
              <a:ahLst/>
              <a:cxnLst>
                <a:cxn ang="0">
                  <a:pos x="T0" y="T1"/>
                </a:cxn>
                <a:cxn ang="0">
                  <a:pos x="T2" y="T3"/>
                </a:cxn>
                <a:cxn ang="0">
                  <a:pos x="T4" y="T5"/>
                </a:cxn>
                <a:cxn ang="0">
                  <a:pos x="T6" y="T7"/>
                </a:cxn>
                <a:cxn ang="0">
                  <a:pos x="T8" y="T9"/>
                </a:cxn>
                <a:cxn ang="0">
                  <a:pos x="T10" y="T11"/>
                </a:cxn>
              </a:cxnLst>
              <a:rect l="0" t="0" r="r" b="b"/>
              <a:pathLst>
                <a:path w="611" h="305">
                  <a:moveTo>
                    <a:pt x="0" y="0"/>
                  </a:moveTo>
                  <a:cubicBezTo>
                    <a:pt x="0" y="0"/>
                    <a:pt x="0" y="2"/>
                    <a:pt x="0" y="3"/>
                  </a:cubicBezTo>
                  <a:cubicBezTo>
                    <a:pt x="0" y="170"/>
                    <a:pt x="137" y="305"/>
                    <a:pt x="306" y="305"/>
                  </a:cubicBezTo>
                  <a:cubicBezTo>
                    <a:pt x="474" y="305"/>
                    <a:pt x="611" y="169"/>
                    <a:pt x="611" y="3"/>
                  </a:cubicBezTo>
                  <a:cubicBezTo>
                    <a:pt x="611" y="2"/>
                    <a:pt x="611" y="0"/>
                    <a:pt x="611" y="0"/>
                  </a:cubicBezTo>
                  <a:cubicBezTo>
                    <a:pt x="0" y="0"/>
                    <a:pt x="0" y="0"/>
                    <a:pt x="0" y="0"/>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îṩḻîḑè"/>
            <p:cNvSpPr/>
            <p:nvPr/>
          </p:nvSpPr>
          <p:spPr bwMode="auto">
            <a:xfrm>
              <a:off x="3898900" y="4308476"/>
              <a:ext cx="165100" cy="25400"/>
            </a:xfrm>
            <a:custGeom>
              <a:avLst/>
              <a:gdLst>
                <a:gd name="T0" fmla="*/ 46 w 92"/>
                <a:gd name="T1" fmla="*/ 14 h 14"/>
                <a:gd name="T2" fmla="*/ 83 w 92"/>
                <a:gd name="T3" fmla="*/ 14 h 14"/>
                <a:gd name="T4" fmla="*/ 92 w 92"/>
                <a:gd name="T5" fmla="*/ 7 h 14"/>
                <a:gd name="T6" fmla="*/ 84 w 92"/>
                <a:gd name="T7" fmla="*/ 0 h 14"/>
                <a:gd name="T8" fmla="*/ 8 w 92"/>
                <a:gd name="T9" fmla="*/ 0 h 14"/>
                <a:gd name="T10" fmla="*/ 0 w 92"/>
                <a:gd name="T11" fmla="*/ 7 h 14"/>
                <a:gd name="T12" fmla="*/ 8 w 92"/>
                <a:gd name="T13" fmla="*/ 14 h 14"/>
                <a:gd name="T14" fmla="*/ 46 w 92"/>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4">
                  <a:moveTo>
                    <a:pt x="46" y="14"/>
                  </a:moveTo>
                  <a:cubicBezTo>
                    <a:pt x="58" y="14"/>
                    <a:pt x="71" y="14"/>
                    <a:pt x="83" y="14"/>
                  </a:cubicBezTo>
                  <a:cubicBezTo>
                    <a:pt x="88" y="14"/>
                    <a:pt x="92" y="12"/>
                    <a:pt x="92" y="7"/>
                  </a:cubicBezTo>
                  <a:cubicBezTo>
                    <a:pt x="92" y="1"/>
                    <a:pt x="88" y="0"/>
                    <a:pt x="84" y="0"/>
                  </a:cubicBezTo>
                  <a:cubicBezTo>
                    <a:pt x="58" y="0"/>
                    <a:pt x="33" y="0"/>
                    <a:pt x="8" y="0"/>
                  </a:cubicBezTo>
                  <a:cubicBezTo>
                    <a:pt x="3" y="0"/>
                    <a:pt x="0" y="2"/>
                    <a:pt x="0" y="7"/>
                  </a:cubicBezTo>
                  <a:cubicBezTo>
                    <a:pt x="0" y="12"/>
                    <a:pt x="4" y="14"/>
                    <a:pt x="8" y="14"/>
                  </a:cubicBezTo>
                  <a:cubicBezTo>
                    <a:pt x="21" y="14"/>
                    <a:pt x="33" y="14"/>
                    <a:pt x="46" y="14"/>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îs1ïdé"/>
            <p:cNvSpPr/>
            <p:nvPr/>
          </p:nvSpPr>
          <p:spPr bwMode="auto">
            <a:xfrm>
              <a:off x="3898900" y="4208464"/>
              <a:ext cx="165100" cy="23813"/>
            </a:xfrm>
            <a:custGeom>
              <a:avLst/>
              <a:gdLst>
                <a:gd name="T0" fmla="*/ 46 w 92"/>
                <a:gd name="T1" fmla="*/ 13 h 13"/>
                <a:gd name="T2" fmla="*/ 83 w 92"/>
                <a:gd name="T3" fmla="*/ 13 h 13"/>
                <a:gd name="T4" fmla="*/ 92 w 92"/>
                <a:gd name="T5" fmla="*/ 6 h 13"/>
                <a:gd name="T6" fmla="*/ 83 w 92"/>
                <a:gd name="T7" fmla="*/ 0 h 13"/>
                <a:gd name="T8" fmla="*/ 9 w 92"/>
                <a:gd name="T9" fmla="*/ 0 h 13"/>
                <a:gd name="T10" fmla="*/ 0 w 92"/>
                <a:gd name="T11" fmla="*/ 7 h 13"/>
                <a:gd name="T12" fmla="*/ 9 w 92"/>
                <a:gd name="T13" fmla="*/ 13 h 13"/>
                <a:gd name="T14" fmla="*/ 46 w 92"/>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3">
                  <a:moveTo>
                    <a:pt x="46" y="13"/>
                  </a:moveTo>
                  <a:cubicBezTo>
                    <a:pt x="59" y="13"/>
                    <a:pt x="71" y="13"/>
                    <a:pt x="83" y="13"/>
                  </a:cubicBezTo>
                  <a:cubicBezTo>
                    <a:pt x="88" y="13"/>
                    <a:pt x="92" y="13"/>
                    <a:pt x="92" y="6"/>
                  </a:cubicBezTo>
                  <a:cubicBezTo>
                    <a:pt x="92" y="1"/>
                    <a:pt x="88" y="0"/>
                    <a:pt x="83" y="0"/>
                  </a:cubicBezTo>
                  <a:cubicBezTo>
                    <a:pt x="59" y="0"/>
                    <a:pt x="34" y="0"/>
                    <a:pt x="9" y="0"/>
                  </a:cubicBezTo>
                  <a:cubicBezTo>
                    <a:pt x="4" y="0"/>
                    <a:pt x="0" y="1"/>
                    <a:pt x="0" y="7"/>
                  </a:cubicBezTo>
                  <a:cubicBezTo>
                    <a:pt x="0" y="13"/>
                    <a:pt x="4" y="13"/>
                    <a:pt x="9" y="13"/>
                  </a:cubicBezTo>
                  <a:cubicBezTo>
                    <a:pt x="21" y="13"/>
                    <a:pt x="34" y="13"/>
                    <a:pt x="46" y="13"/>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 name="íṧlîdé"/>
            <p:cNvSpPr/>
            <p:nvPr/>
          </p:nvSpPr>
          <p:spPr bwMode="auto">
            <a:xfrm>
              <a:off x="3898900" y="4410076"/>
              <a:ext cx="165100" cy="22225"/>
            </a:xfrm>
            <a:custGeom>
              <a:avLst/>
              <a:gdLst>
                <a:gd name="T0" fmla="*/ 46 w 92"/>
                <a:gd name="T1" fmla="*/ 13 h 13"/>
                <a:gd name="T2" fmla="*/ 83 w 92"/>
                <a:gd name="T3" fmla="*/ 13 h 13"/>
                <a:gd name="T4" fmla="*/ 92 w 92"/>
                <a:gd name="T5" fmla="*/ 7 h 13"/>
                <a:gd name="T6" fmla="*/ 83 w 92"/>
                <a:gd name="T7" fmla="*/ 0 h 13"/>
                <a:gd name="T8" fmla="*/ 9 w 92"/>
                <a:gd name="T9" fmla="*/ 0 h 13"/>
                <a:gd name="T10" fmla="*/ 0 w 92"/>
                <a:gd name="T11" fmla="*/ 7 h 13"/>
                <a:gd name="T12" fmla="*/ 9 w 92"/>
                <a:gd name="T13" fmla="*/ 13 h 13"/>
                <a:gd name="T14" fmla="*/ 46 w 92"/>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3">
                  <a:moveTo>
                    <a:pt x="46" y="13"/>
                  </a:moveTo>
                  <a:cubicBezTo>
                    <a:pt x="59" y="13"/>
                    <a:pt x="71" y="13"/>
                    <a:pt x="83" y="13"/>
                  </a:cubicBezTo>
                  <a:cubicBezTo>
                    <a:pt x="88" y="13"/>
                    <a:pt x="92" y="13"/>
                    <a:pt x="92" y="7"/>
                  </a:cubicBezTo>
                  <a:cubicBezTo>
                    <a:pt x="92" y="1"/>
                    <a:pt x="88" y="0"/>
                    <a:pt x="83" y="0"/>
                  </a:cubicBezTo>
                  <a:cubicBezTo>
                    <a:pt x="59" y="0"/>
                    <a:pt x="34" y="0"/>
                    <a:pt x="9" y="0"/>
                  </a:cubicBezTo>
                  <a:cubicBezTo>
                    <a:pt x="4" y="0"/>
                    <a:pt x="0" y="1"/>
                    <a:pt x="0" y="7"/>
                  </a:cubicBezTo>
                  <a:cubicBezTo>
                    <a:pt x="0" y="13"/>
                    <a:pt x="4" y="13"/>
                    <a:pt x="9" y="13"/>
                  </a:cubicBezTo>
                  <a:cubicBezTo>
                    <a:pt x="21" y="13"/>
                    <a:pt x="34" y="13"/>
                    <a:pt x="46" y="13"/>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ísḷíḍé"/>
            <p:cNvSpPr/>
            <p:nvPr/>
          </p:nvSpPr>
          <p:spPr bwMode="auto">
            <a:xfrm>
              <a:off x="3898900" y="4359276"/>
              <a:ext cx="95250" cy="25400"/>
            </a:xfrm>
            <a:custGeom>
              <a:avLst/>
              <a:gdLst>
                <a:gd name="T0" fmla="*/ 26 w 53"/>
                <a:gd name="T1" fmla="*/ 14 h 14"/>
                <a:gd name="T2" fmla="*/ 45 w 53"/>
                <a:gd name="T3" fmla="*/ 13 h 14"/>
                <a:gd name="T4" fmla="*/ 52 w 53"/>
                <a:gd name="T5" fmla="*/ 7 h 14"/>
                <a:gd name="T6" fmla="*/ 45 w 53"/>
                <a:gd name="T7" fmla="*/ 0 h 14"/>
                <a:gd name="T8" fmla="*/ 7 w 53"/>
                <a:gd name="T9" fmla="*/ 0 h 14"/>
                <a:gd name="T10" fmla="*/ 0 w 53"/>
                <a:gd name="T11" fmla="*/ 7 h 14"/>
                <a:gd name="T12" fmla="*/ 7 w 53"/>
                <a:gd name="T13" fmla="*/ 14 h 14"/>
                <a:gd name="T14" fmla="*/ 26 w 53"/>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4">
                  <a:moveTo>
                    <a:pt x="26" y="14"/>
                  </a:moveTo>
                  <a:cubicBezTo>
                    <a:pt x="32" y="14"/>
                    <a:pt x="39" y="14"/>
                    <a:pt x="45" y="13"/>
                  </a:cubicBezTo>
                  <a:cubicBezTo>
                    <a:pt x="49" y="13"/>
                    <a:pt x="52" y="12"/>
                    <a:pt x="52" y="7"/>
                  </a:cubicBezTo>
                  <a:cubicBezTo>
                    <a:pt x="53" y="2"/>
                    <a:pt x="49" y="0"/>
                    <a:pt x="45" y="0"/>
                  </a:cubicBezTo>
                  <a:cubicBezTo>
                    <a:pt x="32" y="0"/>
                    <a:pt x="20" y="0"/>
                    <a:pt x="7" y="0"/>
                  </a:cubicBezTo>
                  <a:cubicBezTo>
                    <a:pt x="3" y="0"/>
                    <a:pt x="0" y="2"/>
                    <a:pt x="0" y="7"/>
                  </a:cubicBezTo>
                  <a:cubicBezTo>
                    <a:pt x="0" y="12"/>
                    <a:pt x="3" y="13"/>
                    <a:pt x="7" y="14"/>
                  </a:cubicBezTo>
                  <a:cubicBezTo>
                    <a:pt x="14" y="14"/>
                    <a:pt x="20" y="14"/>
                    <a:pt x="26" y="14"/>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îṥlïďê"/>
            <p:cNvSpPr/>
            <p:nvPr/>
          </p:nvSpPr>
          <p:spPr bwMode="auto">
            <a:xfrm>
              <a:off x="3898900" y="4259264"/>
              <a:ext cx="95250" cy="23813"/>
            </a:xfrm>
            <a:custGeom>
              <a:avLst/>
              <a:gdLst>
                <a:gd name="T0" fmla="*/ 26 w 53"/>
                <a:gd name="T1" fmla="*/ 14 h 14"/>
                <a:gd name="T2" fmla="*/ 45 w 53"/>
                <a:gd name="T3" fmla="*/ 14 h 14"/>
                <a:gd name="T4" fmla="*/ 52 w 53"/>
                <a:gd name="T5" fmla="*/ 7 h 14"/>
                <a:gd name="T6" fmla="*/ 45 w 53"/>
                <a:gd name="T7" fmla="*/ 0 h 14"/>
                <a:gd name="T8" fmla="*/ 7 w 53"/>
                <a:gd name="T9" fmla="*/ 0 h 14"/>
                <a:gd name="T10" fmla="*/ 0 w 53"/>
                <a:gd name="T11" fmla="*/ 7 h 14"/>
                <a:gd name="T12" fmla="*/ 7 w 53"/>
                <a:gd name="T13" fmla="*/ 14 h 14"/>
                <a:gd name="T14" fmla="*/ 26 w 53"/>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4">
                  <a:moveTo>
                    <a:pt x="26" y="14"/>
                  </a:moveTo>
                  <a:cubicBezTo>
                    <a:pt x="32" y="14"/>
                    <a:pt x="39" y="14"/>
                    <a:pt x="45" y="14"/>
                  </a:cubicBezTo>
                  <a:cubicBezTo>
                    <a:pt x="49" y="14"/>
                    <a:pt x="52" y="12"/>
                    <a:pt x="52" y="7"/>
                  </a:cubicBezTo>
                  <a:cubicBezTo>
                    <a:pt x="53" y="2"/>
                    <a:pt x="49" y="0"/>
                    <a:pt x="45" y="0"/>
                  </a:cubicBezTo>
                  <a:cubicBezTo>
                    <a:pt x="32" y="0"/>
                    <a:pt x="20" y="0"/>
                    <a:pt x="7" y="0"/>
                  </a:cubicBezTo>
                  <a:cubicBezTo>
                    <a:pt x="2" y="0"/>
                    <a:pt x="0" y="2"/>
                    <a:pt x="0" y="7"/>
                  </a:cubicBezTo>
                  <a:cubicBezTo>
                    <a:pt x="0" y="12"/>
                    <a:pt x="3" y="13"/>
                    <a:pt x="7" y="14"/>
                  </a:cubicBezTo>
                  <a:cubicBezTo>
                    <a:pt x="13" y="14"/>
                    <a:pt x="20" y="14"/>
                    <a:pt x="26" y="14"/>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 name="ïśliḋe"/>
            <p:cNvSpPr/>
            <p:nvPr/>
          </p:nvSpPr>
          <p:spPr bwMode="auto">
            <a:xfrm>
              <a:off x="3898900" y="4459289"/>
              <a:ext cx="95250" cy="25400"/>
            </a:xfrm>
            <a:custGeom>
              <a:avLst/>
              <a:gdLst>
                <a:gd name="T0" fmla="*/ 26 w 53"/>
                <a:gd name="T1" fmla="*/ 14 h 14"/>
                <a:gd name="T2" fmla="*/ 45 w 53"/>
                <a:gd name="T3" fmla="*/ 14 h 14"/>
                <a:gd name="T4" fmla="*/ 52 w 53"/>
                <a:gd name="T5" fmla="*/ 7 h 14"/>
                <a:gd name="T6" fmla="*/ 45 w 53"/>
                <a:gd name="T7" fmla="*/ 0 h 14"/>
                <a:gd name="T8" fmla="*/ 7 w 53"/>
                <a:gd name="T9" fmla="*/ 0 h 14"/>
                <a:gd name="T10" fmla="*/ 0 w 53"/>
                <a:gd name="T11" fmla="*/ 7 h 14"/>
                <a:gd name="T12" fmla="*/ 7 w 53"/>
                <a:gd name="T13" fmla="*/ 14 h 14"/>
                <a:gd name="T14" fmla="*/ 26 w 53"/>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4">
                  <a:moveTo>
                    <a:pt x="26" y="14"/>
                  </a:moveTo>
                  <a:cubicBezTo>
                    <a:pt x="32" y="14"/>
                    <a:pt x="39" y="14"/>
                    <a:pt x="45" y="14"/>
                  </a:cubicBezTo>
                  <a:cubicBezTo>
                    <a:pt x="49" y="14"/>
                    <a:pt x="52" y="12"/>
                    <a:pt x="52" y="7"/>
                  </a:cubicBezTo>
                  <a:cubicBezTo>
                    <a:pt x="53" y="2"/>
                    <a:pt x="49" y="0"/>
                    <a:pt x="45" y="0"/>
                  </a:cubicBezTo>
                  <a:cubicBezTo>
                    <a:pt x="33" y="0"/>
                    <a:pt x="20" y="0"/>
                    <a:pt x="7" y="0"/>
                  </a:cubicBezTo>
                  <a:cubicBezTo>
                    <a:pt x="2" y="0"/>
                    <a:pt x="0" y="3"/>
                    <a:pt x="0" y="7"/>
                  </a:cubicBezTo>
                  <a:cubicBezTo>
                    <a:pt x="0" y="12"/>
                    <a:pt x="3" y="14"/>
                    <a:pt x="7" y="14"/>
                  </a:cubicBezTo>
                  <a:cubicBezTo>
                    <a:pt x="13" y="14"/>
                    <a:pt x="20" y="14"/>
                    <a:pt x="26" y="14"/>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isľîdé"/>
            <p:cNvSpPr/>
            <p:nvPr/>
          </p:nvSpPr>
          <p:spPr bwMode="auto">
            <a:xfrm>
              <a:off x="3898900" y="4006851"/>
              <a:ext cx="165100" cy="25400"/>
            </a:xfrm>
            <a:custGeom>
              <a:avLst/>
              <a:gdLst>
                <a:gd name="T0" fmla="*/ 46 w 92"/>
                <a:gd name="T1" fmla="*/ 14 h 14"/>
                <a:gd name="T2" fmla="*/ 83 w 92"/>
                <a:gd name="T3" fmla="*/ 14 h 14"/>
                <a:gd name="T4" fmla="*/ 92 w 92"/>
                <a:gd name="T5" fmla="*/ 6 h 14"/>
                <a:gd name="T6" fmla="*/ 84 w 92"/>
                <a:gd name="T7" fmla="*/ 0 h 14"/>
                <a:gd name="T8" fmla="*/ 8 w 92"/>
                <a:gd name="T9" fmla="*/ 0 h 14"/>
                <a:gd name="T10" fmla="*/ 0 w 92"/>
                <a:gd name="T11" fmla="*/ 7 h 14"/>
                <a:gd name="T12" fmla="*/ 8 w 92"/>
                <a:gd name="T13" fmla="*/ 14 h 14"/>
                <a:gd name="T14" fmla="*/ 46 w 92"/>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4">
                  <a:moveTo>
                    <a:pt x="46" y="14"/>
                  </a:moveTo>
                  <a:cubicBezTo>
                    <a:pt x="58" y="14"/>
                    <a:pt x="71" y="14"/>
                    <a:pt x="83" y="14"/>
                  </a:cubicBezTo>
                  <a:cubicBezTo>
                    <a:pt x="88" y="14"/>
                    <a:pt x="92" y="12"/>
                    <a:pt x="92" y="6"/>
                  </a:cubicBezTo>
                  <a:cubicBezTo>
                    <a:pt x="92" y="1"/>
                    <a:pt x="88" y="0"/>
                    <a:pt x="84" y="0"/>
                  </a:cubicBezTo>
                  <a:cubicBezTo>
                    <a:pt x="58" y="0"/>
                    <a:pt x="33" y="0"/>
                    <a:pt x="8" y="0"/>
                  </a:cubicBezTo>
                  <a:cubicBezTo>
                    <a:pt x="3" y="0"/>
                    <a:pt x="0" y="2"/>
                    <a:pt x="0" y="7"/>
                  </a:cubicBezTo>
                  <a:cubicBezTo>
                    <a:pt x="0" y="12"/>
                    <a:pt x="4" y="14"/>
                    <a:pt x="8" y="14"/>
                  </a:cubicBezTo>
                  <a:cubicBezTo>
                    <a:pt x="21" y="14"/>
                    <a:pt x="33" y="14"/>
                    <a:pt x="46" y="14"/>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íSlïḍè"/>
            <p:cNvSpPr/>
            <p:nvPr/>
          </p:nvSpPr>
          <p:spPr bwMode="auto">
            <a:xfrm>
              <a:off x="3898900" y="3906839"/>
              <a:ext cx="165100" cy="23813"/>
            </a:xfrm>
            <a:custGeom>
              <a:avLst/>
              <a:gdLst>
                <a:gd name="T0" fmla="*/ 46 w 92"/>
                <a:gd name="T1" fmla="*/ 13 h 13"/>
                <a:gd name="T2" fmla="*/ 83 w 92"/>
                <a:gd name="T3" fmla="*/ 13 h 13"/>
                <a:gd name="T4" fmla="*/ 92 w 92"/>
                <a:gd name="T5" fmla="*/ 6 h 13"/>
                <a:gd name="T6" fmla="*/ 83 w 92"/>
                <a:gd name="T7" fmla="*/ 0 h 13"/>
                <a:gd name="T8" fmla="*/ 9 w 92"/>
                <a:gd name="T9" fmla="*/ 0 h 13"/>
                <a:gd name="T10" fmla="*/ 0 w 92"/>
                <a:gd name="T11" fmla="*/ 7 h 13"/>
                <a:gd name="T12" fmla="*/ 9 w 92"/>
                <a:gd name="T13" fmla="*/ 13 h 13"/>
                <a:gd name="T14" fmla="*/ 46 w 92"/>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3">
                  <a:moveTo>
                    <a:pt x="46" y="13"/>
                  </a:moveTo>
                  <a:cubicBezTo>
                    <a:pt x="59" y="13"/>
                    <a:pt x="71" y="13"/>
                    <a:pt x="83" y="13"/>
                  </a:cubicBezTo>
                  <a:cubicBezTo>
                    <a:pt x="88" y="13"/>
                    <a:pt x="92" y="12"/>
                    <a:pt x="92" y="6"/>
                  </a:cubicBezTo>
                  <a:cubicBezTo>
                    <a:pt x="92" y="1"/>
                    <a:pt x="88" y="0"/>
                    <a:pt x="83" y="0"/>
                  </a:cubicBezTo>
                  <a:cubicBezTo>
                    <a:pt x="59" y="0"/>
                    <a:pt x="34" y="0"/>
                    <a:pt x="9" y="0"/>
                  </a:cubicBezTo>
                  <a:cubicBezTo>
                    <a:pt x="4" y="0"/>
                    <a:pt x="0" y="1"/>
                    <a:pt x="0" y="7"/>
                  </a:cubicBezTo>
                  <a:cubicBezTo>
                    <a:pt x="0" y="13"/>
                    <a:pt x="4" y="13"/>
                    <a:pt x="9" y="13"/>
                  </a:cubicBezTo>
                  <a:cubicBezTo>
                    <a:pt x="21" y="13"/>
                    <a:pt x="34" y="13"/>
                    <a:pt x="46" y="13"/>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 name="íṥ1îde"/>
            <p:cNvSpPr/>
            <p:nvPr/>
          </p:nvSpPr>
          <p:spPr bwMode="auto">
            <a:xfrm>
              <a:off x="3898900" y="4108451"/>
              <a:ext cx="165100" cy="22225"/>
            </a:xfrm>
            <a:custGeom>
              <a:avLst/>
              <a:gdLst>
                <a:gd name="T0" fmla="*/ 46 w 92"/>
                <a:gd name="T1" fmla="*/ 13 h 13"/>
                <a:gd name="T2" fmla="*/ 83 w 92"/>
                <a:gd name="T3" fmla="*/ 13 h 13"/>
                <a:gd name="T4" fmla="*/ 92 w 92"/>
                <a:gd name="T5" fmla="*/ 6 h 13"/>
                <a:gd name="T6" fmla="*/ 83 w 92"/>
                <a:gd name="T7" fmla="*/ 0 h 13"/>
                <a:gd name="T8" fmla="*/ 9 w 92"/>
                <a:gd name="T9" fmla="*/ 0 h 13"/>
                <a:gd name="T10" fmla="*/ 0 w 92"/>
                <a:gd name="T11" fmla="*/ 7 h 13"/>
                <a:gd name="T12" fmla="*/ 9 w 92"/>
                <a:gd name="T13" fmla="*/ 13 h 13"/>
                <a:gd name="T14" fmla="*/ 46 w 92"/>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3">
                  <a:moveTo>
                    <a:pt x="46" y="13"/>
                  </a:moveTo>
                  <a:cubicBezTo>
                    <a:pt x="59" y="13"/>
                    <a:pt x="71" y="13"/>
                    <a:pt x="83" y="13"/>
                  </a:cubicBezTo>
                  <a:cubicBezTo>
                    <a:pt x="88" y="13"/>
                    <a:pt x="92" y="13"/>
                    <a:pt x="92" y="6"/>
                  </a:cubicBezTo>
                  <a:cubicBezTo>
                    <a:pt x="92" y="1"/>
                    <a:pt x="88" y="0"/>
                    <a:pt x="83" y="0"/>
                  </a:cubicBezTo>
                  <a:cubicBezTo>
                    <a:pt x="59" y="0"/>
                    <a:pt x="34" y="0"/>
                    <a:pt x="9" y="0"/>
                  </a:cubicBezTo>
                  <a:cubicBezTo>
                    <a:pt x="4" y="0"/>
                    <a:pt x="0" y="1"/>
                    <a:pt x="0" y="7"/>
                  </a:cubicBezTo>
                  <a:cubicBezTo>
                    <a:pt x="0" y="13"/>
                    <a:pt x="4" y="13"/>
                    <a:pt x="9" y="13"/>
                  </a:cubicBezTo>
                  <a:cubicBezTo>
                    <a:pt x="21" y="13"/>
                    <a:pt x="34" y="13"/>
                    <a:pt x="46" y="13"/>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 name="ïśḻíḓe"/>
            <p:cNvSpPr/>
            <p:nvPr/>
          </p:nvSpPr>
          <p:spPr bwMode="auto">
            <a:xfrm>
              <a:off x="3898900" y="4057651"/>
              <a:ext cx="95250" cy="23813"/>
            </a:xfrm>
            <a:custGeom>
              <a:avLst/>
              <a:gdLst>
                <a:gd name="T0" fmla="*/ 26 w 53"/>
                <a:gd name="T1" fmla="*/ 13 h 13"/>
                <a:gd name="T2" fmla="*/ 45 w 53"/>
                <a:gd name="T3" fmla="*/ 13 h 13"/>
                <a:gd name="T4" fmla="*/ 52 w 53"/>
                <a:gd name="T5" fmla="*/ 7 h 13"/>
                <a:gd name="T6" fmla="*/ 45 w 53"/>
                <a:gd name="T7" fmla="*/ 0 h 13"/>
                <a:gd name="T8" fmla="*/ 7 w 53"/>
                <a:gd name="T9" fmla="*/ 0 h 13"/>
                <a:gd name="T10" fmla="*/ 0 w 53"/>
                <a:gd name="T11" fmla="*/ 7 h 13"/>
                <a:gd name="T12" fmla="*/ 7 w 53"/>
                <a:gd name="T13" fmla="*/ 13 h 13"/>
                <a:gd name="T14" fmla="*/ 26 w 53"/>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
                  <a:moveTo>
                    <a:pt x="26" y="13"/>
                  </a:moveTo>
                  <a:cubicBezTo>
                    <a:pt x="32" y="13"/>
                    <a:pt x="39" y="13"/>
                    <a:pt x="45" y="13"/>
                  </a:cubicBezTo>
                  <a:cubicBezTo>
                    <a:pt x="49" y="13"/>
                    <a:pt x="52" y="12"/>
                    <a:pt x="52" y="7"/>
                  </a:cubicBezTo>
                  <a:cubicBezTo>
                    <a:pt x="53" y="2"/>
                    <a:pt x="49" y="0"/>
                    <a:pt x="45" y="0"/>
                  </a:cubicBezTo>
                  <a:cubicBezTo>
                    <a:pt x="32" y="0"/>
                    <a:pt x="20" y="0"/>
                    <a:pt x="7" y="0"/>
                  </a:cubicBezTo>
                  <a:cubicBezTo>
                    <a:pt x="3" y="0"/>
                    <a:pt x="0" y="2"/>
                    <a:pt x="0" y="7"/>
                  </a:cubicBezTo>
                  <a:cubicBezTo>
                    <a:pt x="0" y="12"/>
                    <a:pt x="3" y="13"/>
                    <a:pt x="7" y="13"/>
                  </a:cubicBezTo>
                  <a:cubicBezTo>
                    <a:pt x="14" y="13"/>
                    <a:pt x="20" y="13"/>
                    <a:pt x="26" y="13"/>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 name="iṧliďê"/>
            <p:cNvSpPr/>
            <p:nvPr/>
          </p:nvSpPr>
          <p:spPr bwMode="auto">
            <a:xfrm>
              <a:off x="3898900" y="3957639"/>
              <a:ext cx="95250" cy="22225"/>
            </a:xfrm>
            <a:custGeom>
              <a:avLst/>
              <a:gdLst>
                <a:gd name="T0" fmla="*/ 26 w 53"/>
                <a:gd name="T1" fmla="*/ 13 h 13"/>
                <a:gd name="T2" fmla="*/ 45 w 53"/>
                <a:gd name="T3" fmla="*/ 13 h 13"/>
                <a:gd name="T4" fmla="*/ 52 w 53"/>
                <a:gd name="T5" fmla="*/ 7 h 13"/>
                <a:gd name="T6" fmla="*/ 45 w 53"/>
                <a:gd name="T7" fmla="*/ 0 h 13"/>
                <a:gd name="T8" fmla="*/ 7 w 53"/>
                <a:gd name="T9" fmla="*/ 0 h 13"/>
                <a:gd name="T10" fmla="*/ 0 w 53"/>
                <a:gd name="T11" fmla="*/ 7 h 13"/>
                <a:gd name="T12" fmla="*/ 7 w 53"/>
                <a:gd name="T13" fmla="*/ 13 h 13"/>
                <a:gd name="T14" fmla="*/ 26 w 53"/>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
                  <a:moveTo>
                    <a:pt x="26" y="13"/>
                  </a:moveTo>
                  <a:cubicBezTo>
                    <a:pt x="32" y="13"/>
                    <a:pt x="39" y="13"/>
                    <a:pt x="45" y="13"/>
                  </a:cubicBezTo>
                  <a:cubicBezTo>
                    <a:pt x="49" y="13"/>
                    <a:pt x="52" y="12"/>
                    <a:pt x="52" y="7"/>
                  </a:cubicBezTo>
                  <a:cubicBezTo>
                    <a:pt x="53" y="2"/>
                    <a:pt x="49" y="0"/>
                    <a:pt x="45" y="0"/>
                  </a:cubicBezTo>
                  <a:cubicBezTo>
                    <a:pt x="32" y="0"/>
                    <a:pt x="20" y="0"/>
                    <a:pt x="7" y="0"/>
                  </a:cubicBezTo>
                  <a:cubicBezTo>
                    <a:pt x="2" y="0"/>
                    <a:pt x="0" y="2"/>
                    <a:pt x="0" y="7"/>
                  </a:cubicBezTo>
                  <a:cubicBezTo>
                    <a:pt x="0" y="11"/>
                    <a:pt x="3" y="13"/>
                    <a:pt x="7" y="13"/>
                  </a:cubicBezTo>
                  <a:cubicBezTo>
                    <a:pt x="13" y="13"/>
                    <a:pt x="20" y="13"/>
                    <a:pt x="26" y="13"/>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 name="ísļiḍê"/>
            <p:cNvSpPr/>
            <p:nvPr/>
          </p:nvSpPr>
          <p:spPr bwMode="auto">
            <a:xfrm>
              <a:off x="3898900" y="4157664"/>
              <a:ext cx="95250" cy="25400"/>
            </a:xfrm>
            <a:custGeom>
              <a:avLst/>
              <a:gdLst>
                <a:gd name="T0" fmla="*/ 26 w 53"/>
                <a:gd name="T1" fmla="*/ 13 h 14"/>
                <a:gd name="T2" fmla="*/ 45 w 53"/>
                <a:gd name="T3" fmla="*/ 13 h 14"/>
                <a:gd name="T4" fmla="*/ 52 w 53"/>
                <a:gd name="T5" fmla="*/ 7 h 14"/>
                <a:gd name="T6" fmla="*/ 45 w 53"/>
                <a:gd name="T7" fmla="*/ 0 h 14"/>
                <a:gd name="T8" fmla="*/ 7 w 53"/>
                <a:gd name="T9" fmla="*/ 0 h 14"/>
                <a:gd name="T10" fmla="*/ 0 w 53"/>
                <a:gd name="T11" fmla="*/ 7 h 14"/>
                <a:gd name="T12" fmla="*/ 7 w 53"/>
                <a:gd name="T13" fmla="*/ 13 h 14"/>
                <a:gd name="T14" fmla="*/ 26 w 53"/>
                <a:gd name="T15" fmla="*/ 13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4">
                  <a:moveTo>
                    <a:pt x="26" y="13"/>
                  </a:moveTo>
                  <a:cubicBezTo>
                    <a:pt x="32" y="13"/>
                    <a:pt x="39" y="14"/>
                    <a:pt x="45" y="13"/>
                  </a:cubicBezTo>
                  <a:cubicBezTo>
                    <a:pt x="49" y="13"/>
                    <a:pt x="52" y="12"/>
                    <a:pt x="52" y="7"/>
                  </a:cubicBezTo>
                  <a:cubicBezTo>
                    <a:pt x="53" y="2"/>
                    <a:pt x="49" y="0"/>
                    <a:pt x="45" y="0"/>
                  </a:cubicBezTo>
                  <a:cubicBezTo>
                    <a:pt x="33" y="0"/>
                    <a:pt x="20" y="0"/>
                    <a:pt x="7" y="0"/>
                  </a:cubicBezTo>
                  <a:cubicBezTo>
                    <a:pt x="2" y="0"/>
                    <a:pt x="0" y="3"/>
                    <a:pt x="0" y="7"/>
                  </a:cubicBezTo>
                  <a:cubicBezTo>
                    <a:pt x="0" y="12"/>
                    <a:pt x="3" y="13"/>
                    <a:pt x="7" y="13"/>
                  </a:cubicBezTo>
                  <a:cubicBezTo>
                    <a:pt x="13" y="13"/>
                    <a:pt x="20" y="13"/>
                    <a:pt x="26" y="13"/>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iş1ïďè"/>
            <p:cNvSpPr/>
            <p:nvPr/>
          </p:nvSpPr>
          <p:spPr bwMode="auto">
            <a:xfrm>
              <a:off x="3575050" y="2817814"/>
              <a:ext cx="476250" cy="476250"/>
            </a:xfrm>
            <a:custGeom>
              <a:avLst/>
              <a:gdLst>
                <a:gd name="T0" fmla="*/ 133 w 266"/>
                <a:gd name="T1" fmla="*/ 0 h 265"/>
                <a:gd name="T2" fmla="*/ 0 w 266"/>
                <a:gd name="T3" fmla="*/ 133 h 265"/>
                <a:gd name="T4" fmla="*/ 133 w 266"/>
                <a:gd name="T5" fmla="*/ 265 h 265"/>
                <a:gd name="T6" fmla="*/ 266 w 266"/>
                <a:gd name="T7" fmla="*/ 133 h 265"/>
                <a:gd name="T8" fmla="*/ 133 w 266"/>
                <a:gd name="T9" fmla="*/ 0 h 265"/>
                <a:gd name="T10" fmla="*/ 133 w 266"/>
                <a:gd name="T11" fmla="*/ 257 h 265"/>
                <a:gd name="T12" fmla="*/ 70 w 266"/>
                <a:gd name="T13" fmla="*/ 240 h 265"/>
                <a:gd name="T14" fmla="*/ 67 w 266"/>
                <a:gd name="T15" fmla="*/ 238 h 265"/>
                <a:gd name="T16" fmla="*/ 42 w 266"/>
                <a:gd name="T17" fmla="*/ 217 h 265"/>
                <a:gd name="T18" fmla="*/ 40 w 266"/>
                <a:gd name="T19" fmla="*/ 215 h 265"/>
                <a:gd name="T20" fmla="*/ 35 w 266"/>
                <a:gd name="T21" fmla="*/ 209 h 265"/>
                <a:gd name="T22" fmla="*/ 32 w 266"/>
                <a:gd name="T23" fmla="*/ 204 h 265"/>
                <a:gd name="T24" fmla="*/ 29 w 266"/>
                <a:gd name="T25" fmla="*/ 201 h 265"/>
                <a:gd name="T26" fmla="*/ 24 w 266"/>
                <a:gd name="T27" fmla="*/ 193 h 265"/>
                <a:gd name="T28" fmla="*/ 21 w 266"/>
                <a:gd name="T29" fmla="*/ 187 h 265"/>
                <a:gd name="T30" fmla="*/ 9 w 266"/>
                <a:gd name="T31" fmla="*/ 133 h 265"/>
                <a:gd name="T32" fmla="*/ 21 w 266"/>
                <a:gd name="T33" fmla="*/ 79 h 265"/>
                <a:gd name="T34" fmla="*/ 24 w 266"/>
                <a:gd name="T35" fmla="*/ 73 h 265"/>
                <a:gd name="T36" fmla="*/ 29 w 266"/>
                <a:gd name="T37" fmla="*/ 65 h 265"/>
                <a:gd name="T38" fmla="*/ 32 w 266"/>
                <a:gd name="T39" fmla="*/ 61 h 265"/>
                <a:gd name="T40" fmla="*/ 35 w 266"/>
                <a:gd name="T41" fmla="*/ 57 h 265"/>
                <a:gd name="T42" fmla="*/ 40 w 266"/>
                <a:gd name="T43" fmla="*/ 51 h 265"/>
                <a:gd name="T44" fmla="*/ 42 w 266"/>
                <a:gd name="T45" fmla="*/ 49 h 265"/>
                <a:gd name="T46" fmla="*/ 67 w 266"/>
                <a:gd name="T47" fmla="*/ 28 h 265"/>
                <a:gd name="T48" fmla="*/ 70 w 266"/>
                <a:gd name="T49" fmla="*/ 26 h 265"/>
                <a:gd name="T50" fmla="*/ 133 w 266"/>
                <a:gd name="T51" fmla="*/ 9 h 265"/>
                <a:gd name="T52" fmla="*/ 247 w 266"/>
                <a:gd name="T53" fmla="*/ 84 h 265"/>
                <a:gd name="T54" fmla="*/ 248 w 266"/>
                <a:gd name="T55" fmla="*/ 86 h 265"/>
                <a:gd name="T56" fmla="*/ 252 w 266"/>
                <a:gd name="T57" fmla="*/ 98 h 265"/>
                <a:gd name="T58" fmla="*/ 257 w 266"/>
                <a:gd name="T59" fmla="*/ 133 h 265"/>
                <a:gd name="T60" fmla="*/ 252 w 266"/>
                <a:gd name="T61" fmla="*/ 167 h 265"/>
                <a:gd name="T62" fmla="*/ 248 w 266"/>
                <a:gd name="T63" fmla="*/ 180 h 265"/>
                <a:gd name="T64" fmla="*/ 247 w 266"/>
                <a:gd name="T65" fmla="*/ 182 h 265"/>
                <a:gd name="T66" fmla="*/ 133 w 266"/>
                <a:gd name="T67" fmla="*/ 25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6" h="265">
                  <a:moveTo>
                    <a:pt x="133" y="0"/>
                  </a:moveTo>
                  <a:cubicBezTo>
                    <a:pt x="60" y="0"/>
                    <a:pt x="0" y="60"/>
                    <a:pt x="0" y="133"/>
                  </a:cubicBezTo>
                  <a:cubicBezTo>
                    <a:pt x="0" y="206"/>
                    <a:pt x="60" y="265"/>
                    <a:pt x="133" y="265"/>
                  </a:cubicBezTo>
                  <a:cubicBezTo>
                    <a:pt x="206" y="265"/>
                    <a:pt x="266" y="206"/>
                    <a:pt x="266" y="133"/>
                  </a:cubicBezTo>
                  <a:cubicBezTo>
                    <a:pt x="266" y="60"/>
                    <a:pt x="206" y="0"/>
                    <a:pt x="133" y="0"/>
                  </a:cubicBezTo>
                  <a:close/>
                  <a:moveTo>
                    <a:pt x="133" y="257"/>
                  </a:moveTo>
                  <a:cubicBezTo>
                    <a:pt x="110" y="257"/>
                    <a:pt x="88" y="251"/>
                    <a:pt x="70" y="240"/>
                  </a:cubicBezTo>
                  <a:cubicBezTo>
                    <a:pt x="69" y="239"/>
                    <a:pt x="68" y="239"/>
                    <a:pt x="67" y="238"/>
                  </a:cubicBezTo>
                  <a:cubicBezTo>
                    <a:pt x="58" y="232"/>
                    <a:pt x="49" y="225"/>
                    <a:pt x="42" y="217"/>
                  </a:cubicBezTo>
                  <a:cubicBezTo>
                    <a:pt x="41" y="216"/>
                    <a:pt x="41" y="216"/>
                    <a:pt x="40" y="215"/>
                  </a:cubicBezTo>
                  <a:cubicBezTo>
                    <a:pt x="38" y="213"/>
                    <a:pt x="37" y="211"/>
                    <a:pt x="35" y="209"/>
                  </a:cubicBezTo>
                  <a:cubicBezTo>
                    <a:pt x="34" y="207"/>
                    <a:pt x="33" y="206"/>
                    <a:pt x="32" y="204"/>
                  </a:cubicBezTo>
                  <a:cubicBezTo>
                    <a:pt x="31" y="203"/>
                    <a:pt x="30" y="202"/>
                    <a:pt x="29" y="201"/>
                  </a:cubicBezTo>
                  <a:cubicBezTo>
                    <a:pt x="27" y="198"/>
                    <a:pt x="26" y="195"/>
                    <a:pt x="24" y="193"/>
                  </a:cubicBezTo>
                  <a:cubicBezTo>
                    <a:pt x="23" y="191"/>
                    <a:pt x="22" y="189"/>
                    <a:pt x="21" y="187"/>
                  </a:cubicBezTo>
                  <a:cubicBezTo>
                    <a:pt x="13" y="170"/>
                    <a:pt x="9" y="152"/>
                    <a:pt x="9" y="133"/>
                  </a:cubicBezTo>
                  <a:cubicBezTo>
                    <a:pt x="9" y="113"/>
                    <a:pt x="13" y="95"/>
                    <a:pt x="21" y="79"/>
                  </a:cubicBezTo>
                  <a:cubicBezTo>
                    <a:pt x="22" y="77"/>
                    <a:pt x="23" y="75"/>
                    <a:pt x="24" y="73"/>
                  </a:cubicBezTo>
                  <a:cubicBezTo>
                    <a:pt x="26" y="70"/>
                    <a:pt x="27" y="67"/>
                    <a:pt x="29" y="65"/>
                  </a:cubicBezTo>
                  <a:cubicBezTo>
                    <a:pt x="30" y="64"/>
                    <a:pt x="31" y="62"/>
                    <a:pt x="32" y="61"/>
                  </a:cubicBezTo>
                  <a:cubicBezTo>
                    <a:pt x="33" y="60"/>
                    <a:pt x="34" y="58"/>
                    <a:pt x="35" y="57"/>
                  </a:cubicBezTo>
                  <a:cubicBezTo>
                    <a:pt x="37" y="54"/>
                    <a:pt x="38" y="52"/>
                    <a:pt x="40" y="51"/>
                  </a:cubicBezTo>
                  <a:cubicBezTo>
                    <a:pt x="41" y="50"/>
                    <a:pt x="41" y="49"/>
                    <a:pt x="42" y="49"/>
                  </a:cubicBezTo>
                  <a:cubicBezTo>
                    <a:pt x="49" y="41"/>
                    <a:pt x="58" y="34"/>
                    <a:pt x="67" y="28"/>
                  </a:cubicBezTo>
                  <a:cubicBezTo>
                    <a:pt x="68" y="27"/>
                    <a:pt x="69" y="26"/>
                    <a:pt x="70" y="26"/>
                  </a:cubicBezTo>
                  <a:cubicBezTo>
                    <a:pt x="88" y="15"/>
                    <a:pt x="110" y="9"/>
                    <a:pt x="133" y="9"/>
                  </a:cubicBezTo>
                  <a:cubicBezTo>
                    <a:pt x="184" y="9"/>
                    <a:pt x="228" y="40"/>
                    <a:pt x="247" y="84"/>
                  </a:cubicBezTo>
                  <a:cubicBezTo>
                    <a:pt x="247" y="85"/>
                    <a:pt x="248" y="85"/>
                    <a:pt x="248" y="86"/>
                  </a:cubicBezTo>
                  <a:cubicBezTo>
                    <a:pt x="249" y="90"/>
                    <a:pt x="251" y="94"/>
                    <a:pt x="252" y="98"/>
                  </a:cubicBezTo>
                  <a:cubicBezTo>
                    <a:pt x="255" y="109"/>
                    <a:pt x="257" y="121"/>
                    <a:pt x="257" y="133"/>
                  </a:cubicBezTo>
                  <a:cubicBezTo>
                    <a:pt x="257" y="145"/>
                    <a:pt x="255" y="156"/>
                    <a:pt x="252" y="167"/>
                  </a:cubicBezTo>
                  <a:cubicBezTo>
                    <a:pt x="251" y="172"/>
                    <a:pt x="249" y="176"/>
                    <a:pt x="248" y="180"/>
                  </a:cubicBezTo>
                  <a:cubicBezTo>
                    <a:pt x="248" y="180"/>
                    <a:pt x="247" y="181"/>
                    <a:pt x="247" y="182"/>
                  </a:cubicBezTo>
                  <a:cubicBezTo>
                    <a:pt x="228" y="226"/>
                    <a:pt x="184" y="257"/>
                    <a:pt x="133" y="2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íṧlïḍè"/>
            <p:cNvSpPr/>
            <p:nvPr/>
          </p:nvSpPr>
          <p:spPr bwMode="auto">
            <a:xfrm>
              <a:off x="4295775" y="2128839"/>
              <a:ext cx="369888" cy="369888"/>
            </a:xfrm>
            <a:custGeom>
              <a:avLst/>
              <a:gdLst>
                <a:gd name="T0" fmla="*/ 103 w 206"/>
                <a:gd name="T1" fmla="*/ 0 h 206"/>
                <a:gd name="T2" fmla="*/ 0 w 206"/>
                <a:gd name="T3" fmla="*/ 103 h 206"/>
                <a:gd name="T4" fmla="*/ 103 w 206"/>
                <a:gd name="T5" fmla="*/ 206 h 206"/>
                <a:gd name="T6" fmla="*/ 206 w 206"/>
                <a:gd name="T7" fmla="*/ 103 h 206"/>
                <a:gd name="T8" fmla="*/ 103 w 206"/>
                <a:gd name="T9" fmla="*/ 0 h 206"/>
                <a:gd name="T10" fmla="*/ 103 w 206"/>
                <a:gd name="T11" fmla="*/ 199 h 206"/>
                <a:gd name="T12" fmla="*/ 54 w 206"/>
                <a:gd name="T13" fmla="*/ 186 h 206"/>
                <a:gd name="T14" fmla="*/ 52 w 206"/>
                <a:gd name="T15" fmla="*/ 185 h 206"/>
                <a:gd name="T16" fmla="*/ 32 w 206"/>
                <a:gd name="T17" fmla="*/ 168 h 206"/>
                <a:gd name="T18" fmla="*/ 31 w 206"/>
                <a:gd name="T19" fmla="*/ 167 h 206"/>
                <a:gd name="T20" fmla="*/ 27 w 206"/>
                <a:gd name="T21" fmla="*/ 162 h 206"/>
                <a:gd name="T22" fmla="*/ 25 w 206"/>
                <a:gd name="T23" fmla="*/ 158 h 206"/>
                <a:gd name="T24" fmla="*/ 23 w 206"/>
                <a:gd name="T25" fmla="*/ 156 h 206"/>
                <a:gd name="T26" fmla="*/ 19 w 206"/>
                <a:gd name="T27" fmla="*/ 149 h 206"/>
                <a:gd name="T28" fmla="*/ 17 w 206"/>
                <a:gd name="T29" fmla="*/ 145 h 206"/>
                <a:gd name="T30" fmla="*/ 7 w 206"/>
                <a:gd name="T31" fmla="*/ 103 h 206"/>
                <a:gd name="T32" fmla="*/ 17 w 206"/>
                <a:gd name="T33" fmla="*/ 61 h 206"/>
                <a:gd name="T34" fmla="*/ 19 w 206"/>
                <a:gd name="T35" fmla="*/ 57 h 206"/>
                <a:gd name="T36" fmla="*/ 23 w 206"/>
                <a:gd name="T37" fmla="*/ 50 h 206"/>
                <a:gd name="T38" fmla="*/ 25 w 206"/>
                <a:gd name="T39" fmla="*/ 48 h 206"/>
                <a:gd name="T40" fmla="*/ 27 w 206"/>
                <a:gd name="T41" fmla="*/ 44 h 206"/>
                <a:gd name="T42" fmla="*/ 31 w 206"/>
                <a:gd name="T43" fmla="*/ 39 h 206"/>
                <a:gd name="T44" fmla="*/ 32 w 206"/>
                <a:gd name="T45" fmla="*/ 38 h 206"/>
                <a:gd name="T46" fmla="*/ 52 w 206"/>
                <a:gd name="T47" fmla="*/ 22 h 206"/>
                <a:gd name="T48" fmla="*/ 54 w 206"/>
                <a:gd name="T49" fmla="*/ 20 h 206"/>
                <a:gd name="T50" fmla="*/ 103 w 206"/>
                <a:gd name="T51" fmla="*/ 7 h 206"/>
                <a:gd name="T52" fmla="*/ 192 w 206"/>
                <a:gd name="T53" fmla="*/ 65 h 206"/>
                <a:gd name="T54" fmla="*/ 192 w 206"/>
                <a:gd name="T55" fmla="*/ 67 h 206"/>
                <a:gd name="T56" fmla="*/ 196 w 206"/>
                <a:gd name="T57" fmla="*/ 76 h 206"/>
                <a:gd name="T58" fmla="*/ 199 w 206"/>
                <a:gd name="T59" fmla="*/ 103 h 206"/>
                <a:gd name="T60" fmla="*/ 196 w 206"/>
                <a:gd name="T61" fmla="*/ 130 h 206"/>
                <a:gd name="T62" fmla="*/ 192 w 206"/>
                <a:gd name="T63" fmla="*/ 140 h 206"/>
                <a:gd name="T64" fmla="*/ 192 w 206"/>
                <a:gd name="T65" fmla="*/ 141 h 206"/>
                <a:gd name="T66" fmla="*/ 103 w 206"/>
                <a:gd name="T67" fmla="*/ 19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6" h="206">
                  <a:moveTo>
                    <a:pt x="103" y="0"/>
                  </a:moveTo>
                  <a:cubicBezTo>
                    <a:pt x="47" y="0"/>
                    <a:pt x="0" y="46"/>
                    <a:pt x="0" y="103"/>
                  </a:cubicBezTo>
                  <a:cubicBezTo>
                    <a:pt x="0" y="160"/>
                    <a:pt x="47" y="206"/>
                    <a:pt x="103" y="206"/>
                  </a:cubicBezTo>
                  <a:cubicBezTo>
                    <a:pt x="160" y="206"/>
                    <a:pt x="206" y="160"/>
                    <a:pt x="206" y="103"/>
                  </a:cubicBezTo>
                  <a:cubicBezTo>
                    <a:pt x="206" y="46"/>
                    <a:pt x="160" y="0"/>
                    <a:pt x="103" y="0"/>
                  </a:cubicBezTo>
                  <a:close/>
                  <a:moveTo>
                    <a:pt x="103" y="199"/>
                  </a:moveTo>
                  <a:cubicBezTo>
                    <a:pt x="85" y="199"/>
                    <a:pt x="69" y="194"/>
                    <a:pt x="54" y="186"/>
                  </a:cubicBezTo>
                  <a:cubicBezTo>
                    <a:pt x="54" y="185"/>
                    <a:pt x="53" y="185"/>
                    <a:pt x="52" y="185"/>
                  </a:cubicBezTo>
                  <a:cubicBezTo>
                    <a:pt x="45" y="180"/>
                    <a:pt x="38" y="174"/>
                    <a:pt x="32" y="168"/>
                  </a:cubicBezTo>
                  <a:cubicBezTo>
                    <a:pt x="32" y="168"/>
                    <a:pt x="32" y="167"/>
                    <a:pt x="31" y="167"/>
                  </a:cubicBezTo>
                  <a:cubicBezTo>
                    <a:pt x="30" y="165"/>
                    <a:pt x="29" y="164"/>
                    <a:pt x="27" y="162"/>
                  </a:cubicBezTo>
                  <a:cubicBezTo>
                    <a:pt x="26" y="161"/>
                    <a:pt x="25" y="160"/>
                    <a:pt x="25" y="158"/>
                  </a:cubicBezTo>
                  <a:cubicBezTo>
                    <a:pt x="24" y="158"/>
                    <a:pt x="23" y="157"/>
                    <a:pt x="23" y="156"/>
                  </a:cubicBezTo>
                  <a:cubicBezTo>
                    <a:pt x="21" y="154"/>
                    <a:pt x="20" y="152"/>
                    <a:pt x="19" y="149"/>
                  </a:cubicBezTo>
                  <a:cubicBezTo>
                    <a:pt x="18" y="148"/>
                    <a:pt x="17" y="146"/>
                    <a:pt x="17" y="145"/>
                  </a:cubicBezTo>
                  <a:cubicBezTo>
                    <a:pt x="10" y="132"/>
                    <a:pt x="7" y="118"/>
                    <a:pt x="7" y="103"/>
                  </a:cubicBezTo>
                  <a:cubicBezTo>
                    <a:pt x="7" y="88"/>
                    <a:pt x="10" y="74"/>
                    <a:pt x="17" y="61"/>
                  </a:cubicBezTo>
                  <a:cubicBezTo>
                    <a:pt x="17" y="60"/>
                    <a:pt x="18" y="58"/>
                    <a:pt x="19" y="57"/>
                  </a:cubicBezTo>
                  <a:cubicBezTo>
                    <a:pt x="20" y="55"/>
                    <a:pt x="21" y="52"/>
                    <a:pt x="23" y="50"/>
                  </a:cubicBezTo>
                  <a:cubicBezTo>
                    <a:pt x="23" y="49"/>
                    <a:pt x="24" y="49"/>
                    <a:pt x="25" y="48"/>
                  </a:cubicBezTo>
                  <a:cubicBezTo>
                    <a:pt x="25" y="46"/>
                    <a:pt x="26" y="45"/>
                    <a:pt x="27" y="44"/>
                  </a:cubicBezTo>
                  <a:cubicBezTo>
                    <a:pt x="29" y="42"/>
                    <a:pt x="30" y="41"/>
                    <a:pt x="31" y="39"/>
                  </a:cubicBezTo>
                  <a:cubicBezTo>
                    <a:pt x="32" y="39"/>
                    <a:pt x="32" y="39"/>
                    <a:pt x="32" y="38"/>
                  </a:cubicBezTo>
                  <a:cubicBezTo>
                    <a:pt x="38" y="32"/>
                    <a:pt x="45" y="26"/>
                    <a:pt x="52" y="22"/>
                  </a:cubicBezTo>
                  <a:cubicBezTo>
                    <a:pt x="53" y="21"/>
                    <a:pt x="54" y="21"/>
                    <a:pt x="54" y="20"/>
                  </a:cubicBezTo>
                  <a:cubicBezTo>
                    <a:pt x="69" y="12"/>
                    <a:pt x="85" y="7"/>
                    <a:pt x="103" y="7"/>
                  </a:cubicBezTo>
                  <a:cubicBezTo>
                    <a:pt x="143" y="7"/>
                    <a:pt x="177" y="31"/>
                    <a:pt x="192" y="65"/>
                  </a:cubicBezTo>
                  <a:cubicBezTo>
                    <a:pt x="192" y="66"/>
                    <a:pt x="192" y="66"/>
                    <a:pt x="192" y="67"/>
                  </a:cubicBezTo>
                  <a:cubicBezTo>
                    <a:pt x="193" y="70"/>
                    <a:pt x="195" y="73"/>
                    <a:pt x="196" y="76"/>
                  </a:cubicBezTo>
                  <a:cubicBezTo>
                    <a:pt x="198" y="85"/>
                    <a:pt x="199" y="94"/>
                    <a:pt x="199" y="103"/>
                  </a:cubicBezTo>
                  <a:cubicBezTo>
                    <a:pt x="199" y="112"/>
                    <a:pt x="198" y="121"/>
                    <a:pt x="196" y="130"/>
                  </a:cubicBezTo>
                  <a:cubicBezTo>
                    <a:pt x="195" y="133"/>
                    <a:pt x="193" y="136"/>
                    <a:pt x="192" y="140"/>
                  </a:cubicBezTo>
                  <a:cubicBezTo>
                    <a:pt x="192" y="140"/>
                    <a:pt x="192" y="140"/>
                    <a:pt x="192" y="141"/>
                  </a:cubicBezTo>
                  <a:cubicBezTo>
                    <a:pt x="177" y="175"/>
                    <a:pt x="143" y="199"/>
                    <a:pt x="103" y="199"/>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ïṡliḍe"/>
            <p:cNvSpPr/>
            <p:nvPr/>
          </p:nvSpPr>
          <p:spPr bwMode="auto">
            <a:xfrm>
              <a:off x="5180012" y="2384426"/>
              <a:ext cx="368300" cy="366713"/>
            </a:xfrm>
            <a:prstGeom prst="ellipse">
              <a:avLst/>
            </a:pr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 name="išlíḍè"/>
            <p:cNvSpPr/>
            <p:nvPr/>
          </p:nvSpPr>
          <p:spPr bwMode="auto">
            <a:xfrm>
              <a:off x="5291137" y="1473201"/>
              <a:ext cx="369888" cy="369888"/>
            </a:xfrm>
            <a:custGeom>
              <a:avLst/>
              <a:gdLst>
                <a:gd name="T0" fmla="*/ 103 w 206"/>
                <a:gd name="T1" fmla="*/ 0 h 206"/>
                <a:gd name="T2" fmla="*/ 0 w 206"/>
                <a:gd name="T3" fmla="*/ 103 h 206"/>
                <a:gd name="T4" fmla="*/ 103 w 206"/>
                <a:gd name="T5" fmla="*/ 206 h 206"/>
                <a:gd name="T6" fmla="*/ 206 w 206"/>
                <a:gd name="T7" fmla="*/ 103 h 206"/>
                <a:gd name="T8" fmla="*/ 103 w 206"/>
                <a:gd name="T9" fmla="*/ 0 h 206"/>
                <a:gd name="T10" fmla="*/ 103 w 206"/>
                <a:gd name="T11" fmla="*/ 199 h 206"/>
                <a:gd name="T12" fmla="*/ 54 w 206"/>
                <a:gd name="T13" fmla="*/ 186 h 206"/>
                <a:gd name="T14" fmla="*/ 52 w 206"/>
                <a:gd name="T15" fmla="*/ 185 h 206"/>
                <a:gd name="T16" fmla="*/ 32 w 206"/>
                <a:gd name="T17" fmla="*/ 168 h 206"/>
                <a:gd name="T18" fmla="*/ 31 w 206"/>
                <a:gd name="T19" fmla="*/ 167 h 206"/>
                <a:gd name="T20" fmla="*/ 27 w 206"/>
                <a:gd name="T21" fmla="*/ 162 h 206"/>
                <a:gd name="T22" fmla="*/ 24 w 206"/>
                <a:gd name="T23" fmla="*/ 159 h 206"/>
                <a:gd name="T24" fmla="*/ 23 w 206"/>
                <a:gd name="T25" fmla="*/ 156 h 206"/>
                <a:gd name="T26" fmla="*/ 19 w 206"/>
                <a:gd name="T27" fmla="*/ 150 h 206"/>
                <a:gd name="T28" fmla="*/ 16 w 206"/>
                <a:gd name="T29" fmla="*/ 145 h 206"/>
                <a:gd name="T30" fmla="*/ 7 w 206"/>
                <a:gd name="T31" fmla="*/ 103 h 206"/>
                <a:gd name="T32" fmla="*/ 16 w 206"/>
                <a:gd name="T33" fmla="*/ 62 h 206"/>
                <a:gd name="T34" fmla="*/ 19 w 206"/>
                <a:gd name="T35" fmla="*/ 57 h 206"/>
                <a:gd name="T36" fmla="*/ 23 w 206"/>
                <a:gd name="T37" fmla="*/ 51 h 206"/>
                <a:gd name="T38" fmla="*/ 24 w 206"/>
                <a:gd name="T39" fmla="*/ 48 h 206"/>
                <a:gd name="T40" fmla="*/ 27 w 206"/>
                <a:gd name="T41" fmla="*/ 44 h 206"/>
                <a:gd name="T42" fmla="*/ 31 w 206"/>
                <a:gd name="T43" fmla="*/ 39 h 206"/>
                <a:gd name="T44" fmla="*/ 32 w 206"/>
                <a:gd name="T45" fmla="*/ 38 h 206"/>
                <a:gd name="T46" fmla="*/ 52 w 206"/>
                <a:gd name="T47" fmla="*/ 22 h 206"/>
                <a:gd name="T48" fmla="*/ 54 w 206"/>
                <a:gd name="T49" fmla="*/ 20 h 206"/>
                <a:gd name="T50" fmla="*/ 103 w 206"/>
                <a:gd name="T51" fmla="*/ 7 h 206"/>
                <a:gd name="T52" fmla="*/ 191 w 206"/>
                <a:gd name="T53" fmla="*/ 65 h 206"/>
                <a:gd name="T54" fmla="*/ 192 w 206"/>
                <a:gd name="T55" fmla="*/ 67 h 206"/>
                <a:gd name="T56" fmla="*/ 195 w 206"/>
                <a:gd name="T57" fmla="*/ 76 h 206"/>
                <a:gd name="T58" fmla="*/ 199 w 206"/>
                <a:gd name="T59" fmla="*/ 103 h 206"/>
                <a:gd name="T60" fmla="*/ 195 w 206"/>
                <a:gd name="T61" fmla="*/ 130 h 206"/>
                <a:gd name="T62" fmla="*/ 192 w 206"/>
                <a:gd name="T63" fmla="*/ 140 h 206"/>
                <a:gd name="T64" fmla="*/ 191 w 206"/>
                <a:gd name="T65" fmla="*/ 141 h 206"/>
                <a:gd name="T66" fmla="*/ 103 w 206"/>
                <a:gd name="T67" fmla="*/ 19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6" h="206">
                  <a:moveTo>
                    <a:pt x="103" y="0"/>
                  </a:moveTo>
                  <a:cubicBezTo>
                    <a:pt x="46" y="0"/>
                    <a:pt x="0" y="47"/>
                    <a:pt x="0" y="103"/>
                  </a:cubicBezTo>
                  <a:cubicBezTo>
                    <a:pt x="0" y="160"/>
                    <a:pt x="46" y="206"/>
                    <a:pt x="103" y="206"/>
                  </a:cubicBezTo>
                  <a:cubicBezTo>
                    <a:pt x="160" y="206"/>
                    <a:pt x="206" y="160"/>
                    <a:pt x="206" y="103"/>
                  </a:cubicBezTo>
                  <a:cubicBezTo>
                    <a:pt x="206" y="47"/>
                    <a:pt x="160" y="0"/>
                    <a:pt x="103" y="0"/>
                  </a:cubicBezTo>
                  <a:close/>
                  <a:moveTo>
                    <a:pt x="103" y="199"/>
                  </a:moveTo>
                  <a:cubicBezTo>
                    <a:pt x="85" y="199"/>
                    <a:pt x="69" y="194"/>
                    <a:pt x="54" y="186"/>
                  </a:cubicBezTo>
                  <a:cubicBezTo>
                    <a:pt x="54" y="186"/>
                    <a:pt x="53" y="185"/>
                    <a:pt x="52" y="185"/>
                  </a:cubicBezTo>
                  <a:cubicBezTo>
                    <a:pt x="45" y="180"/>
                    <a:pt x="38" y="175"/>
                    <a:pt x="32" y="168"/>
                  </a:cubicBezTo>
                  <a:cubicBezTo>
                    <a:pt x="32" y="168"/>
                    <a:pt x="31" y="167"/>
                    <a:pt x="31" y="167"/>
                  </a:cubicBezTo>
                  <a:cubicBezTo>
                    <a:pt x="30" y="165"/>
                    <a:pt x="28" y="164"/>
                    <a:pt x="27" y="162"/>
                  </a:cubicBezTo>
                  <a:cubicBezTo>
                    <a:pt x="26" y="161"/>
                    <a:pt x="25" y="160"/>
                    <a:pt x="24" y="159"/>
                  </a:cubicBezTo>
                  <a:cubicBezTo>
                    <a:pt x="24" y="158"/>
                    <a:pt x="23" y="157"/>
                    <a:pt x="23" y="156"/>
                  </a:cubicBezTo>
                  <a:cubicBezTo>
                    <a:pt x="21" y="154"/>
                    <a:pt x="20" y="152"/>
                    <a:pt x="19" y="150"/>
                  </a:cubicBezTo>
                  <a:cubicBezTo>
                    <a:pt x="18" y="148"/>
                    <a:pt x="17" y="146"/>
                    <a:pt x="16" y="145"/>
                  </a:cubicBezTo>
                  <a:cubicBezTo>
                    <a:pt x="10" y="132"/>
                    <a:pt x="7" y="118"/>
                    <a:pt x="7" y="103"/>
                  </a:cubicBezTo>
                  <a:cubicBezTo>
                    <a:pt x="7" y="88"/>
                    <a:pt x="10" y="74"/>
                    <a:pt x="16" y="62"/>
                  </a:cubicBezTo>
                  <a:cubicBezTo>
                    <a:pt x="17" y="60"/>
                    <a:pt x="18" y="58"/>
                    <a:pt x="19" y="57"/>
                  </a:cubicBezTo>
                  <a:cubicBezTo>
                    <a:pt x="20" y="55"/>
                    <a:pt x="21" y="53"/>
                    <a:pt x="23" y="51"/>
                  </a:cubicBezTo>
                  <a:cubicBezTo>
                    <a:pt x="23" y="50"/>
                    <a:pt x="24" y="49"/>
                    <a:pt x="24" y="48"/>
                  </a:cubicBezTo>
                  <a:cubicBezTo>
                    <a:pt x="25" y="47"/>
                    <a:pt x="26" y="45"/>
                    <a:pt x="27" y="44"/>
                  </a:cubicBezTo>
                  <a:cubicBezTo>
                    <a:pt x="28" y="43"/>
                    <a:pt x="30" y="41"/>
                    <a:pt x="31" y="39"/>
                  </a:cubicBezTo>
                  <a:cubicBezTo>
                    <a:pt x="31" y="39"/>
                    <a:pt x="32" y="39"/>
                    <a:pt x="32" y="38"/>
                  </a:cubicBezTo>
                  <a:cubicBezTo>
                    <a:pt x="38" y="32"/>
                    <a:pt x="45" y="26"/>
                    <a:pt x="52" y="22"/>
                  </a:cubicBezTo>
                  <a:cubicBezTo>
                    <a:pt x="53" y="21"/>
                    <a:pt x="54" y="21"/>
                    <a:pt x="54" y="20"/>
                  </a:cubicBezTo>
                  <a:cubicBezTo>
                    <a:pt x="69" y="12"/>
                    <a:pt x="85" y="7"/>
                    <a:pt x="103" y="7"/>
                  </a:cubicBezTo>
                  <a:cubicBezTo>
                    <a:pt x="143" y="7"/>
                    <a:pt x="177" y="31"/>
                    <a:pt x="191" y="65"/>
                  </a:cubicBezTo>
                  <a:cubicBezTo>
                    <a:pt x="192" y="66"/>
                    <a:pt x="192" y="66"/>
                    <a:pt x="192" y="67"/>
                  </a:cubicBezTo>
                  <a:cubicBezTo>
                    <a:pt x="193" y="70"/>
                    <a:pt x="194" y="73"/>
                    <a:pt x="195" y="76"/>
                  </a:cubicBezTo>
                  <a:cubicBezTo>
                    <a:pt x="198" y="85"/>
                    <a:pt x="199" y="94"/>
                    <a:pt x="199" y="103"/>
                  </a:cubicBezTo>
                  <a:cubicBezTo>
                    <a:pt x="199" y="112"/>
                    <a:pt x="198" y="121"/>
                    <a:pt x="195" y="130"/>
                  </a:cubicBezTo>
                  <a:cubicBezTo>
                    <a:pt x="194" y="133"/>
                    <a:pt x="193" y="137"/>
                    <a:pt x="192" y="140"/>
                  </a:cubicBezTo>
                  <a:cubicBezTo>
                    <a:pt x="192" y="140"/>
                    <a:pt x="192" y="141"/>
                    <a:pt x="191" y="141"/>
                  </a:cubicBezTo>
                  <a:cubicBezTo>
                    <a:pt x="177" y="175"/>
                    <a:pt x="143" y="199"/>
                    <a:pt x="103" y="1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 name="í$líḍe"/>
            <p:cNvSpPr/>
            <p:nvPr/>
          </p:nvSpPr>
          <p:spPr bwMode="auto">
            <a:xfrm>
              <a:off x="6034087" y="3659189"/>
              <a:ext cx="223838" cy="223838"/>
            </a:xfrm>
            <a:custGeom>
              <a:avLst/>
              <a:gdLst>
                <a:gd name="T0" fmla="*/ 62 w 125"/>
                <a:gd name="T1" fmla="*/ 0 h 125"/>
                <a:gd name="T2" fmla="*/ 0 w 125"/>
                <a:gd name="T3" fmla="*/ 63 h 125"/>
                <a:gd name="T4" fmla="*/ 62 w 125"/>
                <a:gd name="T5" fmla="*/ 125 h 125"/>
                <a:gd name="T6" fmla="*/ 125 w 125"/>
                <a:gd name="T7" fmla="*/ 63 h 125"/>
                <a:gd name="T8" fmla="*/ 62 w 125"/>
                <a:gd name="T9" fmla="*/ 0 h 125"/>
                <a:gd name="T10" fmla="*/ 62 w 125"/>
                <a:gd name="T11" fmla="*/ 121 h 125"/>
                <a:gd name="T12" fmla="*/ 32 w 125"/>
                <a:gd name="T13" fmla="*/ 113 h 125"/>
                <a:gd name="T14" fmla="*/ 31 w 125"/>
                <a:gd name="T15" fmla="*/ 112 h 125"/>
                <a:gd name="T16" fmla="*/ 19 w 125"/>
                <a:gd name="T17" fmla="*/ 102 h 125"/>
                <a:gd name="T18" fmla="*/ 18 w 125"/>
                <a:gd name="T19" fmla="*/ 102 h 125"/>
                <a:gd name="T20" fmla="*/ 16 w 125"/>
                <a:gd name="T21" fmla="*/ 99 h 125"/>
                <a:gd name="T22" fmla="*/ 14 w 125"/>
                <a:gd name="T23" fmla="*/ 97 h 125"/>
                <a:gd name="T24" fmla="*/ 13 w 125"/>
                <a:gd name="T25" fmla="*/ 95 h 125"/>
                <a:gd name="T26" fmla="*/ 11 w 125"/>
                <a:gd name="T27" fmla="*/ 91 h 125"/>
                <a:gd name="T28" fmla="*/ 9 w 125"/>
                <a:gd name="T29" fmla="*/ 88 h 125"/>
                <a:gd name="T30" fmla="*/ 4 w 125"/>
                <a:gd name="T31" fmla="*/ 63 h 125"/>
                <a:gd name="T32" fmla="*/ 9 w 125"/>
                <a:gd name="T33" fmla="*/ 38 h 125"/>
                <a:gd name="T34" fmla="*/ 11 w 125"/>
                <a:gd name="T35" fmla="*/ 35 h 125"/>
                <a:gd name="T36" fmla="*/ 13 w 125"/>
                <a:gd name="T37" fmla="*/ 31 h 125"/>
                <a:gd name="T38" fmla="*/ 14 w 125"/>
                <a:gd name="T39" fmla="*/ 29 h 125"/>
                <a:gd name="T40" fmla="*/ 16 w 125"/>
                <a:gd name="T41" fmla="*/ 27 h 125"/>
                <a:gd name="T42" fmla="*/ 18 w 125"/>
                <a:gd name="T43" fmla="*/ 24 h 125"/>
                <a:gd name="T44" fmla="*/ 19 w 125"/>
                <a:gd name="T45" fmla="*/ 23 h 125"/>
                <a:gd name="T46" fmla="*/ 31 w 125"/>
                <a:gd name="T47" fmla="*/ 13 h 125"/>
                <a:gd name="T48" fmla="*/ 32 w 125"/>
                <a:gd name="T49" fmla="*/ 13 h 125"/>
                <a:gd name="T50" fmla="*/ 62 w 125"/>
                <a:gd name="T51" fmla="*/ 4 h 125"/>
                <a:gd name="T52" fmla="*/ 116 w 125"/>
                <a:gd name="T53" fmla="*/ 40 h 125"/>
                <a:gd name="T54" fmla="*/ 116 w 125"/>
                <a:gd name="T55" fmla="*/ 41 h 125"/>
                <a:gd name="T56" fmla="*/ 118 w 125"/>
                <a:gd name="T57" fmla="*/ 47 h 125"/>
                <a:gd name="T58" fmla="*/ 121 w 125"/>
                <a:gd name="T59" fmla="*/ 63 h 125"/>
                <a:gd name="T60" fmla="*/ 118 w 125"/>
                <a:gd name="T61" fmla="*/ 79 h 125"/>
                <a:gd name="T62" fmla="*/ 116 w 125"/>
                <a:gd name="T63" fmla="*/ 85 h 125"/>
                <a:gd name="T64" fmla="*/ 116 w 125"/>
                <a:gd name="T65" fmla="*/ 86 h 125"/>
                <a:gd name="T66" fmla="*/ 62 w 125"/>
                <a:gd name="T67" fmla="*/ 12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25">
                  <a:moveTo>
                    <a:pt x="62" y="0"/>
                  </a:moveTo>
                  <a:cubicBezTo>
                    <a:pt x="28" y="0"/>
                    <a:pt x="0" y="28"/>
                    <a:pt x="0" y="63"/>
                  </a:cubicBezTo>
                  <a:cubicBezTo>
                    <a:pt x="0" y="97"/>
                    <a:pt x="28" y="125"/>
                    <a:pt x="62" y="125"/>
                  </a:cubicBezTo>
                  <a:cubicBezTo>
                    <a:pt x="97" y="125"/>
                    <a:pt x="125" y="97"/>
                    <a:pt x="125" y="63"/>
                  </a:cubicBezTo>
                  <a:cubicBezTo>
                    <a:pt x="125" y="28"/>
                    <a:pt x="97" y="0"/>
                    <a:pt x="62" y="0"/>
                  </a:cubicBezTo>
                  <a:close/>
                  <a:moveTo>
                    <a:pt x="62" y="121"/>
                  </a:moveTo>
                  <a:cubicBezTo>
                    <a:pt x="51" y="121"/>
                    <a:pt x="41" y="118"/>
                    <a:pt x="32" y="113"/>
                  </a:cubicBezTo>
                  <a:cubicBezTo>
                    <a:pt x="32" y="113"/>
                    <a:pt x="32" y="113"/>
                    <a:pt x="31" y="112"/>
                  </a:cubicBezTo>
                  <a:cubicBezTo>
                    <a:pt x="27" y="110"/>
                    <a:pt x="23" y="106"/>
                    <a:pt x="19" y="102"/>
                  </a:cubicBezTo>
                  <a:cubicBezTo>
                    <a:pt x="18" y="102"/>
                    <a:pt x="18" y="102"/>
                    <a:pt x="18" y="102"/>
                  </a:cubicBezTo>
                  <a:cubicBezTo>
                    <a:pt x="18" y="101"/>
                    <a:pt x="17" y="100"/>
                    <a:pt x="16" y="99"/>
                  </a:cubicBezTo>
                  <a:cubicBezTo>
                    <a:pt x="15" y="98"/>
                    <a:pt x="15" y="97"/>
                    <a:pt x="14" y="97"/>
                  </a:cubicBezTo>
                  <a:cubicBezTo>
                    <a:pt x="14" y="96"/>
                    <a:pt x="14" y="95"/>
                    <a:pt x="13" y="95"/>
                  </a:cubicBezTo>
                  <a:cubicBezTo>
                    <a:pt x="12" y="94"/>
                    <a:pt x="12" y="92"/>
                    <a:pt x="11" y="91"/>
                  </a:cubicBezTo>
                  <a:cubicBezTo>
                    <a:pt x="10" y="90"/>
                    <a:pt x="10" y="89"/>
                    <a:pt x="9" y="88"/>
                  </a:cubicBezTo>
                  <a:cubicBezTo>
                    <a:pt x="6" y="81"/>
                    <a:pt x="4" y="72"/>
                    <a:pt x="4" y="63"/>
                  </a:cubicBezTo>
                  <a:cubicBezTo>
                    <a:pt x="4" y="54"/>
                    <a:pt x="6" y="45"/>
                    <a:pt x="9" y="38"/>
                  </a:cubicBezTo>
                  <a:cubicBezTo>
                    <a:pt x="10" y="37"/>
                    <a:pt x="10" y="36"/>
                    <a:pt x="11" y="35"/>
                  </a:cubicBezTo>
                  <a:cubicBezTo>
                    <a:pt x="12" y="33"/>
                    <a:pt x="12" y="32"/>
                    <a:pt x="13" y="31"/>
                  </a:cubicBezTo>
                  <a:cubicBezTo>
                    <a:pt x="14" y="30"/>
                    <a:pt x="14" y="30"/>
                    <a:pt x="14" y="29"/>
                  </a:cubicBezTo>
                  <a:cubicBezTo>
                    <a:pt x="15" y="29"/>
                    <a:pt x="15" y="28"/>
                    <a:pt x="16" y="27"/>
                  </a:cubicBezTo>
                  <a:cubicBezTo>
                    <a:pt x="17" y="26"/>
                    <a:pt x="18" y="25"/>
                    <a:pt x="18" y="24"/>
                  </a:cubicBezTo>
                  <a:cubicBezTo>
                    <a:pt x="19" y="23"/>
                    <a:pt x="19" y="23"/>
                    <a:pt x="19" y="23"/>
                  </a:cubicBezTo>
                  <a:cubicBezTo>
                    <a:pt x="23" y="20"/>
                    <a:pt x="27" y="16"/>
                    <a:pt x="31" y="13"/>
                  </a:cubicBezTo>
                  <a:cubicBezTo>
                    <a:pt x="32" y="13"/>
                    <a:pt x="32" y="13"/>
                    <a:pt x="32" y="13"/>
                  </a:cubicBezTo>
                  <a:cubicBezTo>
                    <a:pt x="41" y="7"/>
                    <a:pt x="51" y="4"/>
                    <a:pt x="62" y="4"/>
                  </a:cubicBezTo>
                  <a:cubicBezTo>
                    <a:pt x="86" y="4"/>
                    <a:pt x="107" y="19"/>
                    <a:pt x="116" y="40"/>
                  </a:cubicBezTo>
                  <a:cubicBezTo>
                    <a:pt x="116" y="41"/>
                    <a:pt x="116" y="41"/>
                    <a:pt x="116" y="41"/>
                  </a:cubicBezTo>
                  <a:cubicBezTo>
                    <a:pt x="117" y="43"/>
                    <a:pt x="118" y="45"/>
                    <a:pt x="118" y="47"/>
                  </a:cubicBezTo>
                  <a:cubicBezTo>
                    <a:pt x="120" y="52"/>
                    <a:pt x="121" y="57"/>
                    <a:pt x="121" y="63"/>
                  </a:cubicBezTo>
                  <a:cubicBezTo>
                    <a:pt x="121" y="69"/>
                    <a:pt x="120" y="74"/>
                    <a:pt x="118" y="79"/>
                  </a:cubicBezTo>
                  <a:cubicBezTo>
                    <a:pt x="118" y="81"/>
                    <a:pt x="117" y="83"/>
                    <a:pt x="116" y="85"/>
                  </a:cubicBezTo>
                  <a:cubicBezTo>
                    <a:pt x="116" y="86"/>
                    <a:pt x="116" y="86"/>
                    <a:pt x="116" y="86"/>
                  </a:cubicBezTo>
                  <a:cubicBezTo>
                    <a:pt x="107" y="107"/>
                    <a:pt x="86" y="121"/>
                    <a:pt x="62" y="1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ïS1iḍe"/>
            <p:cNvSpPr/>
            <p:nvPr/>
          </p:nvSpPr>
          <p:spPr bwMode="auto">
            <a:xfrm>
              <a:off x="4602162" y="2735264"/>
              <a:ext cx="223838" cy="225425"/>
            </a:xfrm>
            <a:custGeom>
              <a:avLst/>
              <a:gdLst>
                <a:gd name="T0" fmla="*/ 62 w 125"/>
                <a:gd name="T1" fmla="*/ 0 h 125"/>
                <a:gd name="T2" fmla="*/ 0 w 125"/>
                <a:gd name="T3" fmla="*/ 63 h 125"/>
                <a:gd name="T4" fmla="*/ 62 w 125"/>
                <a:gd name="T5" fmla="*/ 125 h 125"/>
                <a:gd name="T6" fmla="*/ 125 w 125"/>
                <a:gd name="T7" fmla="*/ 63 h 125"/>
                <a:gd name="T8" fmla="*/ 62 w 125"/>
                <a:gd name="T9" fmla="*/ 0 h 125"/>
                <a:gd name="T10" fmla="*/ 62 w 125"/>
                <a:gd name="T11" fmla="*/ 121 h 125"/>
                <a:gd name="T12" fmla="*/ 33 w 125"/>
                <a:gd name="T13" fmla="*/ 113 h 125"/>
                <a:gd name="T14" fmla="*/ 31 w 125"/>
                <a:gd name="T15" fmla="*/ 112 h 125"/>
                <a:gd name="T16" fmla="*/ 19 w 125"/>
                <a:gd name="T17" fmla="*/ 102 h 125"/>
                <a:gd name="T18" fmla="*/ 18 w 125"/>
                <a:gd name="T19" fmla="*/ 102 h 125"/>
                <a:gd name="T20" fmla="*/ 16 w 125"/>
                <a:gd name="T21" fmla="*/ 99 h 125"/>
                <a:gd name="T22" fmla="*/ 14 w 125"/>
                <a:gd name="T23" fmla="*/ 97 h 125"/>
                <a:gd name="T24" fmla="*/ 13 w 125"/>
                <a:gd name="T25" fmla="*/ 95 h 125"/>
                <a:gd name="T26" fmla="*/ 11 w 125"/>
                <a:gd name="T27" fmla="*/ 91 h 125"/>
                <a:gd name="T28" fmla="*/ 10 w 125"/>
                <a:gd name="T29" fmla="*/ 88 h 125"/>
                <a:gd name="T30" fmla="*/ 4 w 125"/>
                <a:gd name="T31" fmla="*/ 63 h 125"/>
                <a:gd name="T32" fmla="*/ 10 w 125"/>
                <a:gd name="T33" fmla="*/ 38 h 125"/>
                <a:gd name="T34" fmla="*/ 11 w 125"/>
                <a:gd name="T35" fmla="*/ 35 h 125"/>
                <a:gd name="T36" fmla="*/ 13 w 125"/>
                <a:gd name="T37" fmla="*/ 31 h 125"/>
                <a:gd name="T38" fmla="*/ 14 w 125"/>
                <a:gd name="T39" fmla="*/ 29 h 125"/>
                <a:gd name="T40" fmla="*/ 16 w 125"/>
                <a:gd name="T41" fmla="*/ 27 h 125"/>
                <a:gd name="T42" fmla="*/ 18 w 125"/>
                <a:gd name="T43" fmla="*/ 24 h 125"/>
                <a:gd name="T44" fmla="*/ 19 w 125"/>
                <a:gd name="T45" fmla="*/ 23 h 125"/>
                <a:gd name="T46" fmla="*/ 31 w 125"/>
                <a:gd name="T47" fmla="*/ 13 h 125"/>
                <a:gd name="T48" fmla="*/ 33 w 125"/>
                <a:gd name="T49" fmla="*/ 13 h 125"/>
                <a:gd name="T50" fmla="*/ 62 w 125"/>
                <a:gd name="T51" fmla="*/ 4 h 125"/>
                <a:gd name="T52" fmla="*/ 116 w 125"/>
                <a:gd name="T53" fmla="*/ 40 h 125"/>
                <a:gd name="T54" fmla="*/ 116 w 125"/>
                <a:gd name="T55" fmla="*/ 41 h 125"/>
                <a:gd name="T56" fmla="*/ 118 w 125"/>
                <a:gd name="T57" fmla="*/ 47 h 125"/>
                <a:gd name="T58" fmla="*/ 121 w 125"/>
                <a:gd name="T59" fmla="*/ 63 h 125"/>
                <a:gd name="T60" fmla="*/ 118 w 125"/>
                <a:gd name="T61" fmla="*/ 79 h 125"/>
                <a:gd name="T62" fmla="*/ 116 w 125"/>
                <a:gd name="T63" fmla="*/ 85 h 125"/>
                <a:gd name="T64" fmla="*/ 116 w 125"/>
                <a:gd name="T65" fmla="*/ 86 h 125"/>
                <a:gd name="T66" fmla="*/ 62 w 125"/>
                <a:gd name="T67" fmla="*/ 12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25">
                  <a:moveTo>
                    <a:pt x="62" y="0"/>
                  </a:moveTo>
                  <a:cubicBezTo>
                    <a:pt x="28" y="0"/>
                    <a:pt x="0" y="28"/>
                    <a:pt x="0" y="63"/>
                  </a:cubicBezTo>
                  <a:cubicBezTo>
                    <a:pt x="0" y="97"/>
                    <a:pt x="28" y="125"/>
                    <a:pt x="62" y="125"/>
                  </a:cubicBezTo>
                  <a:cubicBezTo>
                    <a:pt x="97" y="125"/>
                    <a:pt x="125" y="97"/>
                    <a:pt x="125" y="63"/>
                  </a:cubicBezTo>
                  <a:cubicBezTo>
                    <a:pt x="125" y="28"/>
                    <a:pt x="97" y="0"/>
                    <a:pt x="62" y="0"/>
                  </a:cubicBezTo>
                  <a:close/>
                  <a:moveTo>
                    <a:pt x="62" y="121"/>
                  </a:moveTo>
                  <a:cubicBezTo>
                    <a:pt x="51" y="121"/>
                    <a:pt x="41" y="118"/>
                    <a:pt x="33" y="113"/>
                  </a:cubicBezTo>
                  <a:cubicBezTo>
                    <a:pt x="32" y="113"/>
                    <a:pt x="32" y="113"/>
                    <a:pt x="31" y="112"/>
                  </a:cubicBezTo>
                  <a:cubicBezTo>
                    <a:pt x="27" y="110"/>
                    <a:pt x="23" y="106"/>
                    <a:pt x="19" y="102"/>
                  </a:cubicBezTo>
                  <a:cubicBezTo>
                    <a:pt x="18" y="102"/>
                    <a:pt x="18" y="102"/>
                    <a:pt x="18" y="102"/>
                  </a:cubicBezTo>
                  <a:cubicBezTo>
                    <a:pt x="18" y="101"/>
                    <a:pt x="17" y="100"/>
                    <a:pt x="16" y="99"/>
                  </a:cubicBezTo>
                  <a:cubicBezTo>
                    <a:pt x="16" y="98"/>
                    <a:pt x="15" y="97"/>
                    <a:pt x="14" y="97"/>
                  </a:cubicBezTo>
                  <a:cubicBezTo>
                    <a:pt x="14" y="96"/>
                    <a:pt x="14" y="95"/>
                    <a:pt x="13" y="95"/>
                  </a:cubicBezTo>
                  <a:cubicBezTo>
                    <a:pt x="13" y="94"/>
                    <a:pt x="12" y="92"/>
                    <a:pt x="11" y="91"/>
                  </a:cubicBezTo>
                  <a:cubicBezTo>
                    <a:pt x="11" y="90"/>
                    <a:pt x="10" y="89"/>
                    <a:pt x="10" y="88"/>
                  </a:cubicBezTo>
                  <a:cubicBezTo>
                    <a:pt x="6" y="81"/>
                    <a:pt x="4" y="72"/>
                    <a:pt x="4" y="63"/>
                  </a:cubicBezTo>
                  <a:cubicBezTo>
                    <a:pt x="4" y="54"/>
                    <a:pt x="6" y="45"/>
                    <a:pt x="10" y="38"/>
                  </a:cubicBezTo>
                  <a:cubicBezTo>
                    <a:pt x="10" y="37"/>
                    <a:pt x="11" y="36"/>
                    <a:pt x="11" y="35"/>
                  </a:cubicBezTo>
                  <a:cubicBezTo>
                    <a:pt x="12" y="33"/>
                    <a:pt x="13" y="32"/>
                    <a:pt x="13" y="31"/>
                  </a:cubicBezTo>
                  <a:cubicBezTo>
                    <a:pt x="14" y="30"/>
                    <a:pt x="14" y="30"/>
                    <a:pt x="14" y="29"/>
                  </a:cubicBezTo>
                  <a:cubicBezTo>
                    <a:pt x="15" y="29"/>
                    <a:pt x="16" y="28"/>
                    <a:pt x="16" y="27"/>
                  </a:cubicBezTo>
                  <a:cubicBezTo>
                    <a:pt x="17" y="26"/>
                    <a:pt x="18" y="25"/>
                    <a:pt x="18" y="24"/>
                  </a:cubicBezTo>
                  <a:cubicBezTo>
                    <a:pt x="19" y="23"/>
                    <a:pt x="19" y="23"/>
                    <a:pt x="19" y="23"/>
                  </a:cubicBezTo>
                  <a:cubicBezTo>
                    <a:pt x="23" y="20"/>
                    <a:pt x="27" y="16"/>
                    <a:pt x="31" y="13"/>
                  </a:cubicBezTo>
                  <a:cubicBezTo>
                    <a:pt x="32" y="13"/>
                    <a:pt x="32" y="13"/>
                    <a:pt x="33" y="13"/>
                  </a:cubicBezTo>
                  <a:cubicBezTo>
                    <a:pt x="41" y="7"/>
                    <a:pt x="51" y="4"/>
                    <a:pt x="62" y="4"/>
                  </a:cubicBezTo>
                  <a:cubicBezTo>
                    <a:pt x="86" y="4"/>
                    <a:pt x="107" y="19"/>
                    <a:pt x="116" y="40"/>
                  </a:cubicBezTo>
                  <a:cubicBezTo>
                    <a:pt x="116" y="41"/>
                    <a:pt x="116" y="41"/>
                    <a:pt x="116" y="41"/>
                  </a:cubicBezTo>
                  <a:cubicBezTo>
                    <a:pt x="117" y="43"/>
                    <a:pt x="118" y="45"/>
                    <a:pt x="118" y="47"/>
                  </a:cubicBezTo>
                  <a:cubicBezTo>
                    <a:pt x="120" y="52"/>
                    <a:pt x="121" y="57"/>
                    <a:pt x="121" y="63"/>
                  </a:cubicBezTo>
                  <a:cubicBezTo>
                    <a:pt x="121" y="69"/>
                    <a:pt x="120" y="74"/>
                    <a:pt x="118" y="79"/>
                  </a:cubicBezTo>
                  <a:cubicBezTo>
                    <a:pt x="118" y="81"/>
                    <a:pt x="117" y="83"/>
                    <a:pt x="116" y="85"/>
                  </a:cubicBezTo>
                  <a:cubicBezTo>
                    <a:pt x="116" y="86"/>
                    <a:pt x="116" y="86"/>
                    <a:pt x="116" y="86"/>
                  </a:cubicBezTo>
                  <a:cubicBezTo>
                    <a:pt x="107" y="107"/>
                    <a:pt x="86" y="121"/>
                    <a:pt x="62" y="1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 name="iṧľîďê"/>
            <p:cNvSpPr/>
            <p:nvPr/>
          </p:nvSpPr>
          <p:spPr bwMode="auto">
            <a:xfrm>
              <a:off x="5902325" y="2386014"/>
              <a:ext cx="223838" cy="223838"/>
            </a:xfrm>
            <a:custGeom>
              <a:avLst/>
              <a:gdLst>
                <a:gd name="T0" fmla="*/ 62 w 125"/>
                <a:gd name="T1" fmla="*/ 0 h 125"/>
                <a:gd name="T2" fmla="*/ 0 w 125"/>
                <a:gd name="T3" fmla="*/ 63 h 125"/>
                <a:gd name="T4" fmla="*/ 62 w 125"/>
                <a:gd name="T5" fmla="*/ 125 h 125"/>
                <a:gd name="T6" fmla="*/ 125 w 125"/>
                <a:gd name="T7" fmla="*/ 63 h 125"/>
                <a:gd name="T8" fmla="*/ 62 w 125"/>
                <a:gd name="T9" fmla="*/ 0 h 125"/>
                <a:gd name="T10" fmla="*/ 62 w 125"/>
                <a:gd name="T11" fmla="*/ 121 h 125"/>
                <a:gd name="T12" fmla="*/ 33 w 125"/>
                <a:gd name="T13" fmla="*/ 113 h 125"/>
                <a:gd name="T14" fmla="*/ 31 w 125"/>
                <a:gd name="T15" fmla="*/ 112 h 125"/>
                <a:gd name="T16" fmla="*/ 19 w 125"/>
                <a:gd name="T17" fmla="*/ 102 h 125"/>
                <a:gd name="T18" fmla="*/ 19 w 125"/>
                <a:gd name="T19" fmla="*/ 101 h 125"/>
                <a:gd name="T20" fmla="*/ 16 w 125"/>
                <a:gd name="T21" fmla="*/ 99 h 125"/>
                <a:gd name="T22" fmla="*/ 15 w 125"/>
                <a:gd name="T23" fmla="*/ 96 h 125"/>
                <a:gd name="T24" fmla="*/ 13 w 125"/>
                <a:gd name="T25" fmla="*/ 95 h 125"/>
                <a:gd name="T26" fmla="*/ 11 w 125"/>
                <a:gd name="T27" fmla="*/ 91 h 125"/>
                <a:gd name="T28" fmla="*/ 10 w 125"/>
                <a:gd name="T29" fmla="*/ 88 h 125"/>
                <a:gd name="T30" fmla="*/ 4 w 125"/>
                <a:gd name="T31" fmla="*/ 63 h 125"/>
                <a:gd name="T32" fmla="*/ 10 w 125"/>
                <a:gd name="T33" fmla="*/ 37 h 125"/>
                <a:gd name="T34" fmla="*/ 11 w 125"/>
                <a:gd name="T35" fmla="*/ 35 h 125"/>
                <a:gd name="T36" fmla="*/ 13 w 125"/>
                <a:gd name="T37" fmla="*/ 31 h 125"/>
                <a:gd name="T38" fmla="*/ 15 w 125"/>
                <a:gd name="T39" fmla="*/ 29 h 125"/>
                <a:gd name="T40" fmla="*/ 16 w 125"/>
                <a:gd name="T41" fmla="*/ 27 h 125"/>
                <a:gd name="T42" fmla="*/ 19 w 125"/>
                <a:gd name="T43" fmla="*/ 24 h 125"/>
                <a:gd name="T44" fmla="*/ 19 w 125"/>
                <a:gd name="T45" fmla="*/ 23 h 125"/>
                <a:gd name="T46" fmla="*/ 31 w 125"/>
                <a:gd name="T47" fmla="*/ 13 h 125"/>
                <a:gd name="T48" fmla="*/ 33 w 125"/>
                <a:gd name="T49" fmla="*/ 12 h 125"/>
                <a:gd name="T50" fmla="*/ 62 w 125"/>
                <a:gd name="T51" fmla="*/ 4 h 125"/>
                <a:gd name="T52" fmla="*/ 116 w 125"/>
                <a:gd name="T53" fmla="*/ 40 h 125"/>
                <a:gd name="T54" fmla="*/ 116 w 125"/>
                <a:gd name="T55" fmla="*/ 41 h 125"/>
                <a:gd name="T56" fmla="*/ 118 w 125"/>
                <a:gd name="T57" fmla="*/ 46 h 125"/>
                <a:gd name="T58" fmla="*/ 121 w 125"/>
                <a:gd name="T59" fmla="*/ 63 h 125"/>
                <a:gd name="T60" fmla="*/ 118 w 125"/>
                <a:gd name="T61" fmla="*/ 79 h 125"/>
                <a:gd name="T62" fmla="*/ 116 w 125"/>
                <a:gd name="T63" fmla="*/ 85 h 125"/>
                <a:gd name="T64" fmla="*/ 116 w 125"/>
                <a:gd name="T65" fmla="*/ 86 h 125"/>
                <a:gd name="T66" fmla="*/ 62 w 125"/>
                <a:gd name="T67" fmla="*/ 12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25">
                  <a:moveTo>
                    <a:pt x="62" y="0"/>
                  </a:moveTo>
                  <a:cubicBezTo>
                    <a:pt x="28" y="0"/>
                    <a:pt x="0" y="28"/>
                    <a:pt x="0" y="63"/>
                  </a:cubicBezTo>
                  <a:cubicBezTo>
                    <a:pt x="0" y="97"/>
                    <a:pt x="28" y="125"/>
                    <a:pt x="62" y="125"/>
                  </a:cubicBezTo>
                  <a:cubicBezTo>
                    <a:pt x="97" y="125"/>
                    <a:pt x="125" y="97"/>
                    <a:pt x="125" y="63"/>
                  </a:cubicBezTo>
                  <a:cubicBezTo>
                    <a:pt x="125" y="28"/>
                    <a:pt x="97" y="0"/>
                    <a:pt x="62" y="0"/>
                  </a:cubicBezTo>
                  <a:close/>
                  <a:moveTo>
                    <a:pt x="62" y="121"/>
                  </a:moveTo>
                  <a:cubicBezTo>
                    <a:pt x="52" y="121"/>
                    <a:pt x="41" y="118"/>
                    <a:pt x="33" y="113"/>
                  </a:cubicBezTo>
                  <a:cubicBezTo>
                    <a:pt x="32" y="113"/>
                    <a:pt x="32" y="113"/>
                    <a:pt x="31" y="112"/>
                  </a:cubicBezTo>
                  <a:cubicBezTo>
                    <a:pt x="27" y="110"/>
                    <a:pt x="23" y="106"/>
                    <a:pt x="19" y="102"/>
                  </a:cubicBezTo>
                  <a:cubicBezTo>
                    <a:pt x="19" y="101"/>
                    <a:pt x="19" y="101"/>
                    <a:pt x="19" y="101"/>
                  </a:cubicBezTo>
                  <a:cubicBezTo>
                    <a:pt x="18" y="101"/>
                    <a:pt x="17" y="100"/>
                    <a:pt x="16" y="99"/>
                  </a:cubicBezTo>
                  <a:cubicBezTo>
                    <a:pt x="16" y="98"/>
                    <a:pt x="15" y="97"/>
                    <a:pt x="15" y="96"/>
                  </a:cubicBezTo>
                  <a:cubicBezTo>
                    <a:pt x="14" y="96"/>
                    <a:pt x="14" y="95"/>
                    <a:pt x="13" y="95"/>
                  </a:cubicBezTo>
                  <a:cubicBezTo>
                    <a:pt x="13" y="94"/>
                    <a:pt x="12" y="92"/>
                    <a:pt x="11" y="91"/>
                  </a:cubicBezTo>
                  <a:cubicBezTo>
                    <a:pt x="11" y="90"/>
                    <a:pt x="10" y="89"/>
                    <a:pt x="10" y="88"/>
                  </a:cubicBezTo>
                  <a:cubicBezTo>
                    <a:pt x="6" y="80"/>
                    <a:pt x="4" y="72"/>
                    <a:pt x="4" y="63"/>
                  </a:cubicBezTo>
                  <a:cubicBezTo>
                    <a:pt x="4" y="54"/>
                    <a:pt x="6" y="45"/>
                    <a:pt x="10" y="37"/>
                  </a:cubicBezTo>
                  <a:cubicBezTo>
                    <a:pt x="10" y="36"/>
                    <a:pt x="11" y="35"/>
                    <a:pt x="11" y="35"/>
                  </a:cubicBezTo>
                  <a:cubicBezTo>
                    <a:pt x="12" y="33"/>
                    <a:pt x="13" y="32"/>
                    <a:pt x="13" y="31"/>
                  </a:cubicBezTo>
                  <a:cubicBezTo>
                    <a:pt x="14" y="30"/>
                    <a:pt x="14" y="30"/>
                    <a:pt x="15" y="29"/>
                  </a:cubicBezTo>
                  <a:cubicBezTo>
                    <a:pt x="15" y="28"/>
                    <a:pt x="16" y="28"/>
                    <a:pt x="16" y="27"/>
                  </a:cubicBezTo>
                  <a:cubicBezTo>
                    <a:pt x="17" y="26"/>
                    <a:pt x="18" y="25"/>
                    <a:pt x="19" y="24"/>
                  </a:cubicBezTo>
                  <a:cubicBezTo>
                    <a:pt x="19" y="23"/>
                    <a:pt x="19" y="23"/>
                    <a:pt x="19" y="23"/>
                  </a:cubicBezTo>
                  <a:cubicBezTo>
                    <a:pt x="23" y="19"/>
                    <a:pt x="27" y="16"/>
                    <a:pt x="31" y="13"/>
                  </a:cubicBezTo>
                  <a:cubicBezTo>
                    <a:pt x="32" y="13"/>
                    <a:pt x="32" y="13"/>
                    <a:pt x="33" y="12"/>
                  </a:cubicBezTo>
                  <a:cubicBezTo>
                    <a:pt x="41" y="7"/>
                    <a:pt x="52" y="4"/>
                    <a:pt x="62" y="4"/>
                  </a:cubicBezTo>
                  <a:cubicBezTo>
                    <a:pt x="86" y="4"/>
                    <a:pt x="107" y="19"/>
                    <a:pt x="116" y="40"/>
                  </a:cubicBezTo>
                  <a:cubicBezTo>
                    <a:pt x="116" y="41"/>
                    <a:pt x="116" y="41"/>
                    <a:pt x="116" y="41"/>
                  </a:cubicBezTo>
                  <a:cubicBezTo>
                    <a:pt x="117" y="43"/>
                    <a:pt x="118" y="44"/>
                    <a:pt x="118" y="46"/>
                  </a:cubicBezTo>
                  <a:cubicBezTo>
                    <a:pt x="120" y="52"/>
                    <a:pt x="121" y="57"/>
                    <a:pt x="121" y="63"/>
                  </a:cubicBezTo>
                  <a:cubicBezTo>
                    <a:pt x="121" y="68"/>
                    <a:pt x="120" y="74"/>
                    <a:pt x="118" y="79"/>
                  </a:cubicBezTo>
                  <a:cubicBezTo>
                    <a:pt x="118" y="81"/>
                    <a:pt x="117" y="83"/>
                    <a:pt x="116" y="85"/>
                  </a:cubicBezTo>
                  <a:cubicBezTo>
                    <a:pt x="116" y="86"/>
                    <a:pt x="116" y="86"/>
                    <a:pt x="116" y="86"/>
                  </a:cubicBezTo>
                  <a:cubicBezTo>
                    <a:pt x="107" y="107"/>
                    <a:pt x="86" y="121"/>
                    <a:pt x="62" y="121"/>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 name="ïsľïḍé"/>
            <p:cNvSpPr/>
            <p:nvPr/>
          </p:nvSpPr>
          <p:spPr bwMode="auto">
            <a:xfrm>
              <a:off x="4638675" y="3481389"/>
              <a:ext cx="369888" cy="368300"/>
            </a:xfrm>
            <a:custGeom>
              <a:avLst/>
              <a:gdLst>
                <a:gd name="T0" fmla="*/ 103 w 206"/>
                <a:gd name="T1" fmla="*/ 0 h 205"/>
                <a:gd name="T2" fmla="*/ 0 w 206"/>
                <a:gd name="T3" fmla="*/ 103 h 205"/>
                <a:gd name="T4" fmla="*/ 103 w 206"/>
                <a:gd name="T5" fmla="*/ 205 h 205"/>
                <a:gd name="T6" fmla="*/ 206 w 206"/>
                <a:gd name="T7" fmla="*/ 103 h 205"/>
                <a:gd name="T8" fmla="*/ 103 w 206"/>
                <a:gd name="T9" fmla="*/ 0 h 205"/>
                <a:gd name="T10" fmla="*/ 103 w 206"/>
                <a:gd name="T11" fmla="*/ 199 h 205"/>
                <a:gd name="T12" fmla="*/ 54 w 206"/>
                <a:gd name="T13" fmla="*/ 185 h 205"/>
                <a:gd name="T14" fmla="*/ 52 w 206"/>
                <a:gd name="T15" fmla="*/ 184 h 205"/>
                <a:gd name="T16" fmla="*/ 32 w 206"/>
                <a:gd name="T17" fmla="*/ 168 h 205"/>
                <a:gd name="T18" fmla="*/ 31 w 206"/>
                <a:gd name="T19" fmla="*/ 166 h 205"/>
                <a:gd name="T20" fmla="*/ 27 w 206"/>
                <a:gd name="T21" fmla="*/ 162 h 205"/>
                <a:gd name="T22" fmla="*/ 25 w 206"/>
                <a:gd name="T23" fmla="*/ 158 h 205"/>
                <a:gd name="T24" fmla="*/ 23 w 206"/>
                <a:gd name="T25" fmla="*/ 155 h 205"/>
                <a:gd name="T26" fmla="*/ 19 w 206"/>
                <a:gd name="T27" fmla="*/ 149 h 205"/>
                <a:gd name="T28" fmla="*/ 17 w 206"/>
                <a:gd name="T29" fmla="*/ 144 h 205"/>
                <a:gd name="T30" fmla="*/ 7 w 206"/>
                <a:gd name="T31" fmla="*/ 103 h 205"/>
                <a:gd name="T32" fmla="*/ 17 w 206"/>
                <a:gd name="T33" fmla="*/ 61 h 205"/>
                <a:gd name="T34" fmla="*/ 19 w 206"/>
                <a:gd name="T35" fmla="*/ 56 h 205"/>
                <a:gd name="T36" fmla="*/ 23 w 206"/>
                <a:gd name="T37" fmla="*/ 50 h 205"/>
                <a:gd name="T38" fmla="*/ 25 w 206"/>
                <a:gd name="T39" fmla="*/ 47 h 205"/>
                <a:gd name="T40" fmla="*/ 27 w 206"/>
                <a:gd name="T41" fmla="*/ 43 h 205"/>
                <a:gd name="T42" fmla="*/ 31 w 206"/>
                <a:gd name="T43" fmla="*/ 39 h 205"/>
                <a:gd name="T44" fmla="*/ 32 w 206"/>
                <a:gd name="T45" fmla="*/ 38 h 205"/>
                <a:gd name="T46" fmla="*/ 52 w 206"/>
                <a:gd name="T47" fmla="*/ 21 h 205"/>
                <a:gd name="T48" fmla="*/ 54 w 206"/>
                <a:gd name="T49" fmla="*/ 20 h 205"/>
                <a:gd name="T50" fmla="*/ 103 w 206"/>
                <a:gd name="T51" fmla="*/ 6 h 205"/>
                <a:gd name="T52" fmla="*/ 192 w 206"/>
                <a:gd name="T53" fmla="*/ 65 h 205"/>
                <a:gd name="T54" fmla="*/ 192 w 206"/>
                <a:gd name="T55" fmla="*/ 66 h 205"/>
                <a:gd name="T56" fmla="*/ 196 w 206"/>
                <a:gd name="T57" fmla="*/ 76 h 205"/>
                <a:gd name="T58" fmla="*/ 199 w 206"/>
                <a:gd name="T59" fmla="*/ 103 h 205"/>
                <a:gd name="T60" fmla="*/ 196 w 206"/>
                <a:gd name="T61" fmla="*/ 129 h 205"/>
                <a:gd name="T62" fmla="*/ 192 w 206"/>
                <a:gd name="T63" fmla="*/ 139 h 205"/>
                <a:gd name="T64" fmla="*/ 192 w 206"/>
                <a:gd name="T65" fmla="*/ 140 h 205"/>
                <a:gd name="T66" fmla="*/ 103 w 206"/>
                <a:gd name="T67" fmla="*/ 19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6" h="205">
                  <a:moveTo>
                    <a:pt x="103" y="0"/>
                  </a:moveTo>
                  <a:cubicBezTo>
                    <a:pt x="47" y="0"/>
                    <a:pt x="0" y="46"/>
                    <a:pt x="0" y="103"/>
                  </a:cubicBezTo>
                  <a:cubicBezTo>
                    <a:pt x="0" y="159"/>
                    <a:pt x="47" y="205"/>
                    <a:pt x="103" y="205"/>
                  </a:cubicBezTo>
                  <a:cubicBezTo>
                    <a:pt x="160" y="205"/>
                    <a:pt x="206" y="159"/>
                    <a:pt x="206" y="103"/>
                  </a:cubicBezTo>
                  <a:cubicBezTo>
                    <a:pt x="206" y="46"/>
                    <a:pt x="160" y="0"/>
                    <a:pt x="103" y="0"/>
                  </a:cubicBezTo>
                  <a:close/>
                  <a:moveTo>
                    <a:pt x="103" y="199"/>
                  </a:moveTo>
                  <a:cubicBezTo>
                    <a:pt x="85" y="199"/>
                    <a:pt x="69" y="194"/>
                    <a:pt x="54" y="185"/>
                  </a:cubicBezTo>
                  <a:cubicBezTo>
                    <a:pt x="54" y="185"/>
                    <a:pt x="53" y="185"/>
                    <a:pt x="52" y="184"/>
                  </a:cubicBezTo>
                  <a:cubicBezTo>
                    <a:pt x="45" y="179"/>
                    <a:pt x="38" y="174"/>
                    <a:pt x="32" y="168"/>
                  </a:cubicBezTo>
                  <a:cubicBezTo>
                    <a:pt x="32" y="167"/>
                    <a:pt x="32" y="167"/>
                    <a:pt x="31" y="166"/>
                  </a:cubicBezTo>
                  <a:cubicBezTo>
                    <a:pt x="30" y="165"/>
                    <a:pt x="29" y="163"/>
                    <a:pt x="27" y="162"/>
                  </a:cubicBezTo>
                  <a:cubicBezTo>
                    <a:pt x="26" y="160"/>
                    <a:pt x="25" y="159"/>
                    <a:pt x="25" y="158"/>
                  </a:cubicBezTo>
                  <a:cubicBezTo>
                    <a:pt x="24" y="157"/>
                    <a:pt x="23" y="156"/>
                    <a:pt x="23" y="155"/>
                  </a:cubicBezTo>
                  <a:cubicBezTo>
                    <a:pt x="21" y="153"/>
                    <a:pt x="20" y="151"/>
                    <a:pt x="19" y="149"/>
                  </a:cubicBezTo>
                  <a:cubicBezTo>
                    <a:pt x="18" y="147"/>
                    <a:pt x="17" y="146"/>
                    <a:pt x="17" y="144"/>
                  </a:cubicBezTo>
                  <a:cubicBezTo>
                    <a:pt x="10" y="132"/>
                    <a:pt x="7" y="117"/>
                    <a:pt x="7" y="103"/>
                  </a:cubicBezTo>
                  <a:cubicBezTo>
                    <a:pt x="7" y="88"/>
                    <a:pt x="10" y="73"/>
                    <a:pt x="17" y="61"/>
                  </a:cubicBezTo>
                  <a:cubicBezTo>
                    <a:pt x="17" y="59"/>
                    <a:pt x="18" y="58"/>
                    <a:pt x="19" y="56"/>
                  </a:cubicBezTo>
                  <a:cubicBezTo>
                    <a:pt x="20" y="54"/>
                    <a:pt x="21" y="52"/>
                    <a:pt x="23" y="50"/>
                  </a:cubicBezTo>
                  <a:cubicBezTo>
                    <a:pt x="23" y="49"/>
                    <a:pt x="24" y="48"/>
                    <a:pt x="25" y="47"/>
                  </a:cubicBezTo>
                  <a:cubicBezTo>
                    <a:pt x="25" y="46"/>
                    <a:pt x="26" y="45"/>
                    <a:pt x="27" y="43"/>
                  </a:cubicBezTo>
                  <a:cubicBezTo>
                    <a:pt x="29" y="42"/>
                    <a:pt x="30" y="40"/>
                    <a:pt x="31" y="39"/>
                  </a:cubicBezTo>
                  <a:cubicBezTo>
                    <a:pt x="32" y="38"/>
                    <a:pt x="32" y="38"/>
                    <a:pt x="32" y="38"/>
                  </a:cubicBezTo>
                  <a:cubicBezTo>
                    <a:pt x="38" y="31"/>
                    <a:pt x="45" y="26"/>
                    <a:pt x="52" y="21"/>
                  </a:cubicBezTo>
                  <a:cubicBezTo>
                    <a:pt x="53" y="21"/>
                    <a:pt x="54" y="20"/>
                    <a:pt x="54" y="20"/>
                  </a:cubicBezTo>
                  <a:cubicBezTo>
                    <a:pt x="69" y="11"/>
                    <a:pt x="85" y="6"/>
                    <a:pt x="103" y="6"/>
                  </a:cubicBezTo>
                  <a:cubicBezTo>
                    <a:pt x="143" y="6"/>
                    <a:pt x="177" y="30"/>
                    <a:pt x="192" y="65"/>
                  </a:cubicBezTo>
                  <a:cubicBezTo>
                    <a:pt x="192" y="65"/>
                    <a:pt x="192" y="66"/>
                    <a:pt x="192" y="66"/>
                  </a:cubicBezTo>
                  <a:cubicBezTo>
                    <a:pt x="193" y="69"/>
                    <a:pt x="195" y="72"/>
                    <a:pt x="196" y="76"/>
                  </a:cubicBezTo>
                  <a:cubicBezTo>
                    <a:pt x="198" y="84"/>
                    <a:pt x="199" y="93"/>
                    <a:pt x="199" y="103"/>
                  </a:cubicBezTo>
                  <a:cubicBezTo>
                    <a:pt x="199" y="112"/>
                    <a:pt x="198" y="121"/>
                    <a:pt x="196" y="129"/>
                  </a:cubicBezTo>
                  <a:cubicBezTo>
                    <a:pt x="195" y="133"/>
                    <a:pt x="193" y="136"/>
                    <a:pt x="192" y="139"/>
                  </a:cubicBezTo>
                  <a:cubicBezTo>
                    <a:pt x="192" y="140"/>
                    <a:pt x="192" y="140"/>
                    <a:pt x="192" y="140"/>
                  </a:cubicBezTo>
                  <a:cubicBezTo>
                    <a:pt x="177" y="175"/>
                    <a:pt x="143" y="199"/>
                    <a:pt x="103" y="199"/>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 name="îṩḷídé"/>
            <p:cNvSpPr/>
            <p:nvPr/>
          </p:nvSpPr>
          <p:spPr bwMode="auto">
            <a:xfrm>
              <a:off x="4805362" y="1779589"/>
              <a:ext cx="41275" cy="55563"/>
            </a:xfrm>
            <a:custGeom>
              <a:avLst/>
              <a:gdLst>
                <a:gd name="T0" fmla="*/ 21 w 23"/>
                <a:gd name="T1" fmla="*/ 29 h 31"/>
                <a:gd name="T2" fmla="*/ 21 w 23"/>
                <a:gd name="T3" fmla="*/ 29 h 31"/>
                <a:gd name="T4" fmla="*/ 16 w 23"/>
                <a:gd name="T5" fmla="*/ 28 h 31"/>
                <a:gd name="T6" fmla="*/ 1 w 23"/>
                <a:gd name="T7" fmla="*/ 6 h 31"/>
                <a:gd name="T8" fmla="*/ 2 w 23"/>
                <a:gd name="T9" fmla="*/ 1 h 31"/>
                <a:gd name="T10" fmla="*/ 7 w 23"/>
                <a:gd name="T11" fmla="*/ 2 h 31"/>
                <a:gd name="T12" fmla="*/ 22 w 23"/>
                <a:gd name="T13" fmla="*/ 24 h 31"/>
                <a:gd name="T14" fmla="*/ 21 w 23"/>
                <a:gd name="T15" fmla="*/ 29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1">
                  <a:moveTo>
                    <a:pt x="21" y="29"/>
                  </a:moveTo>
                  <a:cubicBezTo>
                    <a:pt x="21" y="29"/>
                    <a:pt x="21" y="29"/>
                    <a:pt x="21" y="29"/>
                  </a:cubicBezTo>
                  <a:cubicBezTo>
                    <a:pt x="20" y="31"/>
                    <a:pt x="17" y="30"/>
                    <a:pt x="16" y="28"/>
                  </a:cubicBezTo>
                  <a:cubicBezTo>
                    <a:pt x="1" y="6"/>
                    <a:pt x="1" y="6"/>
                    <a:pt x="1" y="6"/>
                  </a:cubicBezTo>
                  <a:cubicBezTo>
                    <a:pt x="0" y="4"/>
                    <a:pt x="0" y="2"/>
                    <a:pt x="2" y="1"/>
                  </a:cubicBezTo>
                  <a:cubicBezTo>
                    <a:pt x="3" y="0"/>
                    <a:pt x="6" y="0"/>
                    <a:pt x="7" y="2"/>
                  </a:cubicBezTo>
                  <a:cubicBezTo>
                    <a:pt x="22" y="24"/>
                    <a:pt x="22" y="24"/>
                    <a:pt x="22" y="24"/>
                  </a:cubicBezTo>
                  <a:cubicBezTo>
                    <a:pt x="23" y="26"/>
                    <a:pt x="23" y="28"/>
                    <a:pt x="21" y="29"/>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 name="îŝļïḑé"/>
            <p:cNvSpPr/>
            <p:nvPr/>
          </p:nvSpPr>
          <p:spPr bwMode="auto">
            <a:xfrm>
              <a:off x="4903787" y="1897064"/>
              <a:ext cx="42863" cy="55563"/>
            </a:xfrm>
            <a:custGeom>
              <a:avLst/>
              <a:gdLst>
                <a:gd name="T0" fmla="*/ 22 w 24"/>
                <a:gd name="T1" fmla="*/ 29 h 31"/>
                <a:gd name="T2" fmla="*/ 22 w 24"/>
                <a:gd name="T3" fmla="*/ 29 h 31"/>
                <a:gd name="T4" fmla="*/ 17 w 24"/>
                <a:gd name="T5" fmla="*/ 28 h 31"/>
                <a:gd name="T6" fmla="*/ 1 w 24"/>
                <a:gd name="T7" fmla="*/ 6 h 31"/>
                <a:gd name="T8" fmla="*/ 2 w 24"/>
                <a:gd name="T9" fmla="*/ 1 h 31"/>
                <a:gd name="T10" fmla="*/ 8 w 24"/>
                <a:gd name="T11" fmla="*/ 2 h 31"/>
                <a:gd name="T12" fmla="*/ 23 w 24"/>
                <a:gd name="T13" fmla="*/ 24 h 31"/>
                <a:gd name="T14" fmla="*/ 22 w 24"/>
                <a:gd name="T15" fmla="*/ 29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2" y="29"/>
                  </a:moveTo>
                  <a:cubicBezTo>
                    <a:pt x="22" y="29"/>
                    <a:pt x="22" y="29"/>
                    <a:pt x="22" y="29"/>
                  </a:cubicBezTo>
                  <a:cubicBezTo>
                    <a:pt x="20" y="31"/>
                    <a:pt x="18" y="30"/>
                    <a:pt x="17" y="28"/>
                  </a:cubicBezTo>
                  <a:cubicBezTo>
                    <a:pt x="1" y="6"/>
                    <a:pt x="1" y="6"/>
                    <a:pt x="1" y="6"/>
                  </a:cubicBezTo>
                  <a:cubicBezTo>
                    <a:pt x="0" y="4"/>
                    <a:pt x="1" y="2"/>
                    <a:pt x="2" y="1"/>
                  </a:cubicBezTo>
                  <a:cubicBezTo>
                    <a:pt x="4" y="0"/>
                    <a:pt x="6" y="0"/>
                    <a:pt x="8" y="2"/>
                  </a:cubicBezTo>
                  <a:cubicBezTo>
                    <a:pt x="23" y="24"/>
                    <a:pt x="23" y="24"/>
                    <a:pt x="23" y="24"/>
                  </a:cubicBezTo>
                  <a:cubicBezTo>
                    <a:pt x="24" y="26"/>
                    <a:pt x="24" y="28"/>
                    <a:pt x="22" y="29"/>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işlïdè"/>
            <p:cNvSpPr/>
            <p:nvPr/>
          </p:nvSpPr>
          <p:spPr bwMode="auto">
            <a:xfrm>
              <a:off x="4903787" y="1779589"/>
              <a:ext cx="42863" cy="55563"/>
            </a:xfrm>
            <a:custGeom>
              <a:avLst/>
              <a:gdLst>
                <a:gd name="T0" fmla="*/ 2 w 24"/>
                <a:gd name="T1" fmla="*/ 29 h 31"/>
                <a:gd name="T2" fmla="*/ 2 w 24"/>
                <a:gd name="T3" fmla="*/ 29 h 31"/>
                <a:gd name="T4" fmla="*/ 8 w 24"/>
                <a:gd name="T5" fmla="*/ 28 h 31"/>
                <a:gd name="T6" fmla="*/ 23 w 24"/>
                <a:gd name="T7" fmla="*/ 6 h 31"/>
                <a:gd name="T8" fmla="*/ 22 w 24"/>
                <a:gd name="T9" fmla="*/ 1 h 31"/>
                <a:gd name="T10" fmla="*/ 17 w 24"/>
                <a:gd name="T11" fmla="*/ 2 h 31"/>
                <a:gd name="T12" fmla="*/ 1 w 24"/>
                <a:gd name="T13" fmla="*/ 24 h 31"/>
                <a:gd name="T14" fmla="*/ 2 w 24"/>
                <a:gd name="T15" fmla="*/ 29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 y="29"/>
                  </a:moveTo>
                  <a:cubicBezTo>
                    <a:pt x="2" y="29"/>
                    <a:pt x="2" y="29"/>
                    <a:pt x="2" y="29"/>
                  </a:cubicBezTo>
                  <a:cubicBezTo>
                    <a:pt x="4" y="31"/>
                    <a:pt x="6" y="30"/>
                    <a:pt x="8" y="28"/>
                  </a:cubicBezTo>
                  <a:cubicBezTo>
                    <a:pt x="23" y="6"/>
                    <a:pt x="23" y="6"/>
                    <a:pt x="23" y="6"/>
                  </a:cubicBezTo>
                  <a:cubicBezTo>
                    <a:pt x="24" y="4"/>
                    <a:pt x="24" y="2"/>
                    <a:pt x="22" y="1"/>
                  </a:cubicBezTo>
                  <a:cubicBezTo>
                    <a:pt x="20" y="0"/>
                    <a:pt x="18" y="0"/>
                    <a:pt x="17" y="2"/>
                  </a:cubicBezTo>
                  <a:cubicBezTo>
                    <a:pt x="1" y="24"/>
                    <a:pt x="1" y="24"/>
                    <a:pt x="1" y="24"/>
                  </a:cubicBezTo>
                  <a:cubicBezTo>
                    <a:pt x="0" y="26"/>
                    <a:pt x="1" y="28"/>
                    <a:pt x="2" y="29"/>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iṧḻiďé"/>
            <p:cNvSpPr/>
            <p:nvPr/>
          </p:nvSpPr>
          <p:spPr bwMode="auto">
            <a:xfrm>
              <a:off x="4805362" y="1897064"/>
              <a:ext cx="41275" cy="55563"/>
            </a:xfrm>
            <a:custGeom>
              <a:avLst/>
              <a:gdLst>
                <a:gd name="T0" fmla="*/ 2 w 23"/>
                <a:gd name="T1" fmla="*/ 29 h 31"/>
                <a:gd name="T2" fmla="*/ 2 w 23"/>
                <a:gd name="T3" fmla="*/ 29 h 31"/>
                <a:gd name="T4" fmla="*/ 7 w 23"/>
                <a:gd name="T5" fmla="*/ 28 h 31"/>
                <a:gd name="T6" fmla="*/ 22 w 23"/>
                <a:gd name="T7" fmla="*/ 6 h 31"/>
                <a:gd name="T8" fmla="*/ 21 w 23"/>
                <a:gd name="T9" fmla="*/ 1 h 31"/>
                <a:gd name="T10" fmla="*/ 16 w 23"/>
                <a:gd name="T11" fmla="*/ 2 h 31"/>
                <a:gd name="T12" fmla="*/ 1 w 23"/>
                <a:gd name="T13" fmla="*/ 24 h 31"/>
                <a:gd name="T14" fmla="*/ 2 w 23"/>
                <a:gd name="T15" fmla="*/ 29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1">
                  <a:moveTo>
                    <a:pt x="2" y="29"/>
                  </a:moveTo>
                  <a:cubicBezTo>
                    <a:pt x="2" y="29"/>
                    <a:pt x="2" y="29"/>
                    <a:pt x="2" y="29"/>
                  </a:cubicBezTo>
                  <a:cubicBezTo>
                    <a:pt x="3" y="31"/>
                    <a:pt x="6" y="30"/>
                    <a:pt x="7" y="28"/>
                  </a:cubicBezTo>
                  <a:cubicBezTo>
                    <a:pt x="22" y="6"/>
                    <a:pt x="22" y="6"/>
                    <a:pt x="22" y="6"/>
                  </a:cubicBezTo>
                  <a:cubicBezTo>
                    <a:pt x="23" y="4"/>
                    <a:pt x="23" y="2"/>
                    <a:pt x="21" y="1"/>
                  </a:cubicBezTo>
                  <a:cubicBezTo>
                    <a:pt x="20" y="0"/>
                    <a:pt x="17" y="0"/>
                    <a:pt x="16" y="2"/>
                  </a:cubicBezTo>
                  <a:cubicBezTo>
                    <a:pt x="1" y="24"/>
                    <a:pt x="1" y="24"/>
                    <a:pt x="1" y="24"/>
                  </a:cubicBezTo>
                  <a:cubicBezTo>
                    <a:pt x="0" y="26"/>
                    <a:pt x="0" y="28"/>
                    <a:pt x="2" y="29"/>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 name="îṣḻíḑè"/>
            <p:cNvSpPr/>
            <p:nvPr/>
          </p:nvSpPr>
          <p:spPr bwMode="auto">
            <a:xfrm>
              <a:off x="5868987" y="2689226"/>
              <a:ext cx="42863" cy="55563"/>
            </a:xfrm>
            <a:custGeom>
              <a:avLst/>
              <a:gdLst>
                <a:gd name="T0" fmla="*/ 22 w 24"/>
                <a:gd name="T1" fmla="*/ 30 h 31"/>
                <a:gd name="T2" fmla="*/ 22 w 24"/>
                <a:gd name="T3" fmla="*/ 30 h 31"/>
                <a:gd name="T4" fmla="*/ 17 w 24"/>
                <a:gd name="T5" fmla="*/ 29 h 31"/>
                <a:gd name="T6" fmla="*/ 1 w 24"/>
                <a:gd name="T7" fmla="*/ 6 h 31"/>
                <a:gd name="T8" fmla="*/ 2 w 24"/>
                <a:gd name="T9" fmla="*/ 1 h 31"/>
                <a:gd name="T10" fmla="*/ 7 w 24"/>
                <a:gd name="T11" fmla="*/ 2 h 31"/>
                <a:gd name="T12" fmla="*/ 23 w 24"/>
                <a:gd name="T13" fmla="*/ 25 h 31"/>
                <a:gd name="T14" fmla="*/ 22 w 24"/>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2" y="30"/>
                  </a:moveTo>
                  <a:cubicBezTo>
                    <a:pt x="22" y="30"/>
                    <a:pt x="22" y="30"/>
                    <a:pt x="22" y="30"/>
                  </a:cubicBezTo>
                  <a:cubicBezTo>
                    <a:pt x="20" y="31"/>
                    <a:pt x="18" y="31"/>
                    <a:pt x="17" y="29"/>
                  </a:cubicBezTo>
                  <a:cubicBezTo>
                    <a:pt x="1" y="6"/>
                    <a:pt x="1" y="6"/>
                    <a:pt x="1" y="6"/>
                  </a:cubicBezTo>
                  <a:cubicBezTo>
                    <a:pt x="0" y="5"/>
                    <a:pt x="1" y="2"/>
                    <a:pt x="2" y="1"/>
                  </a:cubicBezTo>
                  <a:cubicBezTo>
                    <a:pt x="4" y="0"/>
                    <a:pt x="6" y="0"/>
                    <a:pt x="7" y="2"/>
                  </a:cubicBezTo>
                  <a:cubicBezTo>
                    <a:pt x="23" y="25"/>
                    <a:pt x="23" y="25"/>
                    <a:pt x="23" y="25"/>
                  </a:cubicBezTo>
                  <a:cubicBezTo>
                    <a:pt x="24" y="26"/>
                    <a:pt x="24" y="29"/>
                    <a:pt x="22"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ïṩḻîḓe"/>
            <p:cNvSpPr/>
            <p:nvPr/>
          </p:nvSpPr>
          <p:spPr bwMode="auto">
            <a:xfrm>
              <a:off x="5969000" y="2805114"/>
              <a:ext cx="42863" cy="55563"/>
            </a:xfrm>
            <a:custGeom>
              <a:avLst/>
              <a:gdLst>
                <a:gd name="T0" fmla="*/ 21 w 24"/>
                <a:gd name="T1" fmla="*/ 30 h 31"/>
                <a:gd name="T2" fmla="*/ 21 w 24"/>
                <a:gd name="T3" fmla="*/ 30 h 31"/>
                <a:gd name="T4" fmla="*/ 16 w 24"/>
                <a:gd name="T5" fmla="*/ 29 h 31"/>
                <a:gd name="T6" fmla="*/ 1 w 24"/>
                <a:gd name="T7" fmla="*/ 6 h 31"/>
                <a:gd name="T8" fmla="*/ 2 w 24"/>
                <a:gd name="T9" fmla="*/ 1 h 31"/>
                <a:gd name="T10" fmla="*/ 7 w 24"/>
                <a:gd name="T11" fmla="*/ 2 h 31"/>
                <a:gd name="T12" fmla="*/ 22 w 24"/>
                <a:gd name="T13" fmla="*/ 25 h 31"/>
                <a:gd name="T14" fmla="*/ 21 w 24"/>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1" y="30"/>
                  </a:moveTo>
                  <a:cubicBezTo>
                    <a:pt x="21" y="30"/>
                    <a:pt x="21" y="30"/>
                    <a:pt x="21" y="30"/>
                  </a:cubicBezTo>
                  <a:cubicBezTo>
                    <a:pt x="20" y="31"/>
                    <a:pt x="17" y="30"/>
                    <a:pt x="16" y="29"/>
                  </a:cubicBezTo>
                  <a:cubicBezTo>
                    <a:pt x="1" y="6"/>
                    <a:pt x="1" y="6"/>
                    <a:pt x="1" y="6"/>
                  </a:cubicBezTo>
                  <a:cubicBezTo>
                    <a:pt x="0" y="5"/>
                    <a:pt x="0" y="2"/>
                    <a:pt x="2" y="1"/>
                  </a:cubicBezTo>
                  <a:cubicBezTo>
                    <a:pt x="4" y="0"/>
                    <a:pt x="6" y="0"/>
                    <a:pt x="7" y="2"/>
                  </a:cubicBezTo>
                  <a:cubicBezTo>
                    <a:pt x="22" y="25"/>
                    <a:pt x="22" y="25"/>
                    <a:pt x="22" y="25"/>
                  </a:cubicBezTo>
                  <a:cubicBezTo>
                    <a:pt x="24" y="26"/>
                    <a:pt x="23" y="29"/>
                    <a:pt x="21"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 name="íṡḻîḍé"/>
            <p:cNvSpPr/>
            <p:nvPr/>
          </p:nvSpPr>
          <p:spPr bwMode="auto">
            <a:xfrm>
              <a:off x="5969000" y="2689226"/>
              <a:ext cx="42863" cy="55563"/>
            </a:xfrm>
            <a:custGeom>
              <a:avLst/>
              <a:gdLst>
                <a:gd name="T0" fmla="*/ 2 w 24"/>
                <a:gd name="T1" fmla="*/ 30 h 31"/>
                <a:gd name="T2" fmla="*/ 2 w 24"/>
                <a:gd name="T3" fmla="*/ 30 h 31"/>
                <a:gd name="T4" fmla="*/ 7 w 24"/>
                <a:gd name="T5" fmla="*/ 29 h 31"/>
                <a:gd name="T6" fmla="*/ 22 w 24"/>
                <a:gd name="T7" fmla="*/ 6 h 31"/>
                <a:gd name="T8" fmla="*/ 21 w 24"/>
                <a:gd name="T9" fmla="*/ 1 h 31"/>
                <a:gd name="T10" fmla="*/ 16 w 24"/>
                <a:gd name="T11" fmla="*/ 2 h 31"/>
                <a:gd name="T12" fmla="*/ 1 w 24"/>
                <a:gd name="T13" fmla="*/ 25 h 31"/>
                <a:gd name="T14" fmla="*/ 2 w 24"/>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 y="30"/>
                  </a:moveTo>
                  <a:cubicBezTo>
                    <a:pt x="2" y="30"/>
                    <a:pt x="2" y="30"/>
                    <a:pt x="2" y="30"/>
                  </a:cubicBezTo>
                  <a:cubicBezTo>
                    <a:pt x="4" y="31"/>
                    <a:pt x="6" y="31"/>
                    <a:pt x="7" y="29"/>
                  </a:cubicBezTo>
                  <a:cubicBezTo>
                    <a:pt x="22" y="6"/>
                    <a:pt x="22" y="6"/>
                    <a:pt x="22" y="6"/>
                  </a:cubicBezTo>
                  <a:cubicBezTo>
                    <a:pt x="24" y="5"/>
                    <a:pt x="23" y="2"/>
                    <a:pt x="21" y="1"/>
                  </a:cubicBezTo>
                  <a:cubicBezTo>
                    <a:pt x="20" y="0"/>
                    <a:pt x="17" y="0"/>
                    <a:pt x="16" y="2"/>
                  </a:cubicBezTo>
                  <a:cubicBezTo>
                    <a:pt x="1" y="25"/>
                    <a:pt x="1" y="25"/>
                    <a:pt x="1" y="25"/>
                  </a:cubicBezTo>
                  <a:cubicBezTo>
                    <a:pt x="0" y="26"/>
                    <a:pt x="0" y="29"/>
                    <a:pt x="2"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 name="îṡlîḋe"/>
            <p:cNvSpPr/>
            <p:nvPr/>
          </p:nvSpPr>
          <p:spPr bwMode="auto">
            <a:xfrm>
              <a:off x="5868987" y="2805114"/>
              <a:ext cx="42863" cy="55563"/>
            </a:xfrm>
            <a:custGeom>
              <a:avLst/>
              <a:gdLst>
                <a:gd name="T0" fmla="*/ 2 w 24"/>
                <a:gd name="T1" fmla="*/ 30 h 31"/>
                <a:gd name="T2" fmla="*/ 2 w 24"/>
                <a:gd name="T3" fmla="*/ 30 h 31"/>
                <a:gd name="T4" fmla="*/ 7 w 24"/>
                <a:gd name="T5" fmla="*/ 29 h 31"/>
                <a:gd name="T6" fmla="*/ 23 w 24"/>
                <a:gd name="T7" fmla="*/ 6 h 31"/>
                <a:gd name="T8" fmla="*/ 22 w 24"/>
                <a:gd name="T9" fmla="*/ 1 h 31"/>
                <a:gd name="T10" fmla="*/ 17 w 24"/>
                <a:gd name="T11" fmla="*/ 2 h 31"/>
                <a:gd name="T12" fmla="*/ 1 w 24"/>
                <a:gd name="T13" fmla="*/ 25 h 31"/>
                <a:gd name="T14" fmla="*/ 2 w 24"/>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 y="30"/>
                  </a:moveTo>
                  <a:cubicBezTo>
                    <a:pt x="2" y="30"/>
                    <a:pt x="2" y="30"/>
                    <a:pt x="2" y="30"/>
                  </a:cubicBezTo>
                  <a:cubicBezTo>
                    <a:pt x="4" y="31"/>
                    <a:pt x="6" y="30"/>
                    <a:pt x="7" y="29"/>
                  </a:cubicBezTo>
                  <a:cubicBezTo>
                    <a:pt x="23" y="6"/>
                    <a:pt x="23" y="6"/>
                    <a:pt x="23" y="6"/>
                  </a:cubicBezTo>
                  <a:cubicBezTo>
                    <a:pt x="24" y="5"/>
                    <a:pt x="24" y="2"/>
                    <a:pt x="22" y="1"/>
                  </a:cubicBezTo>
                  <a:cubicBezTo>
                    <a:pt x="20" y="0"/>
                    <a:pt x="18" y="0"/>
                    <a:pt x="17" y="2"/>
                  </a:cubicBezTo>
                  <a:cubicBezTo>
                    <a:pt x="1" y="25"/>
                    <a:pt x="1" y="25"/>
                    <a:pt x="1" y="25"/>
                  </a:cubicBezTo>
                  <a:cubicBezTo>
                    <a:pt x="0" y="26"/>
                    <a:pt x="1" y="29"/>
                    <a:pt x="2"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 name="îṧḻïḓé"/>
            <p:cNvSpPr/>
            <p:nvPr/>
          </p:nvSpPr>
          <p:spPr bwMode="auto">
            <a:xfrm>
              <a:off x="4308475" y="3240089"/>
              <a:ext cx="41275" cy="55563"/>
            </a:xfrm>
            <a:custGeom>
              <a:avLst/>
              <a:gdLst>
                <a:gd name="T0" fmla="*/ 21 w 23"/>
                <a:gd name="T1" fmla="*/ 30 h 31"/>
                <a:gd name="T2" fmla="*/ 21 w 23"/>
                <a:gd name="T3" fmla="*/ 30 h 31"/>
                <a:gd name="T4" fmla="*/ 16 w 23"/>
                <a:gd name="T5" fmla="*/ 29 h 31"/>
                <a:gd name="T6" fmla="*/ 1 w 23"/>
                <a:gd name="T7" fmla="*/ 7 h 31"/>
                <a:gd name="T8" fmla="*/ 2 w 23"/>
                <a:gd name="T9" fmla="*/ 2 h 31"/>
                <a:gd name="T10" fmla="*/ 7 w 23"/>
                <a:gd name="T11" fmla="*/ 3 h 31"/>
                <a:gd name="T12" fmla="*/ 22 w 23"/>
                <a:gd name="T13" fmla="*/ 25 h 31"/>
                <a:gd name="T14" fmla="*/ 21 w 23"/>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1">
                  <a:moveTo>
                    <a:pt x="21" y="30"/>
                  </a:moveTo>
                  <a:cubicBezTo>
                    <a:pt x="21" y="30"/>
                    <a:pt x="21" y="30"/>
                    <a:pt x="21" y="30"/>
                  </a:cubicBezTo>
                  <a:cubicBezTo>
                    <a:pt x="20" y="31"/>
                    <a:pt x="17" y="31"/>
                    <a:pt x="16" y="29"/>
                  </a:cubicBezTo>
                  <a:cubicBezTo>
                    <a:pt x="1" y="7"/>
                    <a:pt x="1" y="7"/>
                    <a:pt x="1" y="7"/>
                  </a:cubicBezTo>
                  <a:cubicBezTo>
                    <a:pt x="0" y="5"/>
                    <a:pt x="0" y="3"/>
                    <a:pt x="2" y="2"/>
                  </a:cubicBezTo>
                  <a:cubicBezTo>
                    <a:pt x="3" y="0"/>
                    <a:pt x="6" y="1"/>
                    <a:pt x="7" y="3"/>
                  </a:cubicBezTo>
                  <a:cubicBezTo>
                    <a:pt x="22" y="25"/>
                    <a:pt x="22" y="25"/>
                    <a:pt x="22" y="25"/>
                  </a:cubicBezTo>
                  <a:cubicBezTo>
                    <a:pt x="23" y="27"/>
                    <a:pt x="23" y="29"/>
                    <a:pt x="21"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 name="îṩļiḓé"/>
            <p:cNvSpPr/>
            <p:nvPr/>
          </p:nvSpPr>
          <p:spPr bwMode="auto">
            <a:xfrm>
              <a:off x="4406900" y="3355976"/>
              <a:ext cx="42863" cy="55563"/>
            </a:xfrm>
            <a:custGeom>
              <a:avLst/>
              <a:gdLst>
                <a:gd name="T0" fmla="*/ 22 w 24"/>
                <a:gd name="T1" fmla="*/ 30 h 31"/>
                <a:gd name="T2" fmla="*/ 22 w 24"/>
                <a:gd name="T3" fmla="*/ 30 h 31"/>
                <a:gd name="T4" fmla="*/ 17 w 24"/>
                <a:gd name="T5" fmla="*/ 29 h 31"/>
                <a:gd name="T6" fmla="*/ 1 w 24"/>
                <a:gd name="T7" fmla="*/ 7 h 31"/>
                <a:gd name="T8" fmla="*/ 2 w 24"/>
                <a:gd name="T9" fmla="*/ 2 h 31"/>
                <a:gd name="T10" fmla="*/ 7 w 24"/>
                <a:gd name="T11" fmla="*/ 3 h 31"/>
                <a:gd name="T12" fmla="*/ 23 w 24"/>
                <a:gd name="T13" fmla="*/ 25 h 31"/>
                <a:gd name="T14" fmla="*/ 22 w 24"/>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2" y="30"/>
                  </a:moveTo>
                  <a:cubicBezTo>
                    <a:pt x="22" y="30"/>
                    <a:pt x="22" y="30"/>
                    <a:pt x="22" y="30"/>
                  </a:cubicBezTo>
                  <a:cubicBezTo>
                    <a:pt x="20" y="31"/>
                    <a:pt x="18" y="31"/>
                    <a:pt x="17" y="29"/>
                  </a:cubicBezTo>
                  <a:cubicBezTo>
                    <a:pt x="1" y="7"/>
                    <a:pt x="1" y="7"/>
                    <a:pt x="1" y="7"/>
                  </a:cubicBezTo>
                  <a:cubicBezTo>
                    <a:pt x="0" y="5"/>
                    <a:pt x="1" y="3"/>
                    <a:pt x="2" y="2"/>
                  </a:cubicBezTo>
                  <a:cubicBezTo>
                    <a:pt x="4" y="0"/>
                    <a:pt x="6" y="1"/>
                    <a:pt x="7" y="3"/>
                  </a:cubicBezTo>
                  <a:cubicBezTo>
                    <a:pt x="23" y="25"/>
                    <a:pt x="23" y="25"/>
                    <a:pt x="23" y="25"/>
                  </a:cubicBezTo>
                  <a:cubicBezTo>
                    <a:pt x="24" y="27"/>
                    <a:pt x="24" y="29"/>
                    <a:pt x="22"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 name="îṡ1íďe"/>
            <p:cNvSpPr/>
            <p:nvPr/>
          </p:nvSpPr>
          <p:spPr bwMode="auto">
            <a:xfrm>
              <a:off x="4406900" y="3240089"/>
              <a:ext cx="42863" cy="55563"/>
            </a:xfrm>
            <a:custGeom>
              <a:avLst/>
              <a:gdLst>
                <a:gd name="T0" fmla="*/ 2 w 24"/>
                <a:gd name="T1" fmla="*/ 30 h 31"/>
                <a:gd name="T2" fmla="*/ 2 w 24"/>
                <a:gd name="T3" fmla="*/ 30 h 31"/>
                <a:gd name="T4" fmla="*/ 7 w 24"/>
                <a:gd name="T5" fmla="*/ 29 h 31"/>
                <a:gd name="T6" fmla="*/ 23 w 24"/>
                <a:gd name="T7" fmla="*/ 7 h 31"/>
                <a:gd name="T8" fmla="*/ 22 w 24"/>
                <a:gd name="T9" fmla="*/ 2 h 31"/>
                <a:gd name="T10" fmla="*/ 17 w 24"/>
                <a:gd name="T11" fmla="*/ 3 h 31"/>
                <a:gd name="T12" fmla="*/ 1 w 24"/>
                <a:gd name="T13" fmla="*/ 25 h 31"/>
                <a:gd name="T14" fmla="*/ 2 w 24"/>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 y="30"/>
                  </a:moveTo>
                  <a:cubicBezTo>
                    <a:pt x="2" y="30"/>
                    <a:pt x="2" y="30"/>
                    <a:pt x="2" y="30"/>
                  </a:cubicBezTo>
                  <a:cubicBezTo>
                    <a:pt x="4" y="31"/>
                    <a:pt x="6" y="31"/>
                    <a:pt x="7" y="29"/>
                  </a:cubicBezTo>
                  <a:cubicBezTo>
                    <a:pt x="23" y="7"/>
                    <a:pt x="23" y="7"/>
                    <a:pt x="23" y="7"/>
                  </a:cubicBezTo>
                  <a:cubicBezTo>
                    <a:pt x="24" y="5"/>
                    <a:pt x="24" y="3"/>
                    <a:pt x="22" y="2"/>
                  </a:cubicBezTo>
                  <a:cubicBezTo>
                    <a:pt x="20" y="0"/>
                    <a:pt x="18" y="1"/>
                    <a:pt x="17" y="3"/>
                  </a:cubicBezTo>
                  <a:cubicBezTo>
                    <a:pt x="1" y="25"/>
                    <a:pt x="1" y="25"/>
                    <a:pt x="1" y="25"/>
                  </a:cubicBezTo>
                  <a:cubicBezTo>
                    <a:pt x="0" y="27"/>
                    <a:pt x="1" y="29"/>
                    <a:pt x="2"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 name="ïṥ1íḑê"/>
            <p:cNvSpPr/>
            <p:nvPr/>
          </p:nvSpPr>
          <p:spPr bwMode="auto">
            <a:xfrm>
              <a:off x="4308475" y="3355976"/>
              <a:ext cx="41275" cy="55563"/>
            </a:xfrm>
            <a:custGeom>
              <a:avLst/>
              <a:gdLst>
                <a:gd name="T0" fmla="*/ 2 w 23"/>
                <a:gd name="T1" fmla="*/ 30 h 31"/>
                <a:gd name="T2" fmla="*/ 2 w 23"/>
                <a:gd name="T3" fmla="*/ 30 h 31"/>
                <a:gd name="T4" fmla="*/ 7 w 23"/>
                <a:gd name="T5" fmla="*/ 29 h 31"/>
                <a:gd name="T6" fmla="*/ 22 w 23"/>
                <a:gd name="T7" fmla="*/ 7 h 31"/>
                <a:gd name="T8" fmla="*/ 21 w 23"/>
                <a:gd name="T9" fmla="*/ 2 h 31"/>
                <a:gd name="T10" fmla="*/ 16 w 23"/>
                <a:gd name="T11" fmla="*/ 3 h 31"/>
                <a:gd name="T12" fmla="*/ 1 w 23"/>
                <a:gd name="T13" fmla="*/ 25 h 31"/>
                <a:gd name="T14" fmla="*/ 2 w 23"/>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1">
                  <a:moveTo>
                    <a:pt x="2" y="30"/>
                  </a:moveTo>
                  <a:cubicBezTo>
                    <a:pt x="2" y="30"/>
                    <a:pt x="2" y="30"/>
                    <a:pt x="2" y="30"/>
                  </a:cubicBezTo>
                  <a:cubicBezTo>
                    <a:pt x="3" y="31"/>
                    <a:pt x="6" y="31"/>
                    <a:pt x="7" y="29"/>
                  </a:cubicBezTo>
                  <a:cubicBezTo>
                    <a:pt x="22" y="7"/>
                    <a:pt x="22" y="7"/>
                    <a:pt x="22" y="7"/>
                  </a:cubicBezTo>
                  <a:cubicBezTo>
                    <a:pt x="23" y="5"/>
                    <a:pt x="23" y="3"/>
                    <a:pt x="21" y="2"/>
                  </a:cubicBezTo>
                  <a:cubicBezTo>
                    <a:pt x="20" y="0"/>
                    <a:pt x="17" y="1"/>
                    <a:pt x="16" y="3"/>
                  </a:cubicBezTo>
                  <a:cubicBezTo>
                    <a:pt x="1" y="25"/>
                    <a:pt x="1" y="25"/>
                    <a:pt x="1" y="25"/>
                  </a:cubicBezTo>
                  <a:cubicBezTo>
                    <a:pt x="0" y="27"/>
                    <a:pt x="0" y="29"/>
                    <a:pt x="2"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 name="íŝľíḑè"/>
            <p:cNvSpPr/>
            <p:nvPr/>
          </p:nvSpPr>
          <p:spPr bwMode="auto">
            <a:xfrm>
              <a:off x="3351212" y="3646489"/>
              <a:ext cx="42863" cy="55563"/>
            </a:xfrm>
            <a:custGeom>
              <a:avLst/>
              <a:gdLst>
                <a:gd name="T0" fmla="*/ 22 w 24"/>
                <a:gd name="T1" fmla="*/ 30 h 31"/>
                <a:gd name="T2" fmla="*/ 22 w 24"/>
                <a:gd name="T3" fmla="*/ 30 h 31"/>
                <a:gd name="T4" fmla="*/ 17 w 24"/>
                <a:gd name="T5" fmla="*/ 29 h 31"/>
                <a:gd name="T6" fmla="*/ 1 w 24"/>
                <a:gd name="T7" fmla="*/ 6 h 31"/>
                <a:gd name="T8" fmla="*/ 2 w 24"/>
                <a:gd name="T9" fmla="*/ 1 h 31"/>
                <a:gd name="T10" fmla="*/ 7 w 24"/>
                <a:gd name="T11" fmla="*/ 2 h 31"/>
                <a:gd name="T12" fmla="*/ 23 w 24"/>
                <a:gd name="T13" fmla="*/ 25 h 31"/>
                <a:gd name="T14" fmla="*/ 22 w 24"/>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2" y="30"/>
                  </a:moveTo>
                  <a:cubicBezTo>
                    <a:pt x="22" y="30"/>
                    <a:pt x="22" y="30"/>
                    <a:pt x="22" y="30"/>
                  </a:cubicBezTo>
                  <a:cubicBezTo>
                    <a:pt x="20" y="31"/>
                    <a:pt x="18" y="31"/>
                    <a:pt x="17" y="29"/>
                  </a:cubicBezTo>
                  <a:cubicBezTo>
                    <a:pt x="1" y="6"/>
                    <a:pt x="1" y="6"/>
                    <a:pt x="1" y="6"/>
                  </a:cubicBezTo>
                  <a:cubicBezTo>
                    <a:pt x="0" y="5"/>
                    <a:pt x="1" y="2"/>
                    <a:pt x="2" y="1"/>
                  </a:cubicBezTo>
                  <a:cubicBezTo>
                    <a:pt x="4" y="0"/>
                    <a:pt x="6" y="0"/>
                    <a:pt x="7" y="2"/>
                  </a:cubicBezTo>
                  <a:cubicBezTo>
                    <a:pt x="23" y="25"/>
                    <a:pt x="23" y="25"/>
                    <a:pt x="23" y="25"/>
                  </a:cubicBezTo>
                  <a:cubicBezTo>
                    <a:pt x="24" y="26"/>
                    <a:pt x="23" y="29"/>
                    <a:pt x="22"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 name="íSlïḑê"/>
            <p:cNvSpPr/>
            <p:nvPr/>
          </p:nvSpPr>
          <p:spPr bwMode="auto">
            <a:xfrm>
              <a:off x="3451225" y="3763964"/>
              <a:ext cx="42863" cy="55563"/>
            </a:xfrm>
            <a:custGeom>
              <a:avLst/>
              <a:gdLst>
                <a:gd name="T0" fmla="*/ 21 w 24"/>
                <a:gd name="T1" fmla="*/ 30 h 31"/>
                <a:gd name="T2" fmla="*/ 21 w 24"/>
                <a:gd name="T3" fmla="*/ 30 h 31"/>
                <a:gd name="T4" fmla="*/ 16 w 24"/>
                <a:gd name="T5" fmla="*/ 29 h 31"/>
                <a:gd name="T6" fmla="*/ 1 w 24"/>
                <a:gd name="T7" fmla="*/ 6 h 31"/>
                <a:gd name="T8" fmla="*/ 2 w 24"/>
                <a:gd name="T9" fmla="*/ 1 h 31"/>
                <a:gd name="T10" fmla="*/ 7 w 24"/>
                <a:gd name="T11" fmla="*/ 2 h 31"/>
                <a:gd name="T12" fmla="*/ 22 w 24"/>
                <a:gd name="T13" fmla="*/ 25 h 31"/>
                <a:gd name="T14" fmla="*/ 21 w 24"/>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1" y="30"/>
                  </a:moveTo>
                  <a:cubicBezTo>
                    <a:pt x="21" y="30"/>
                    <a:pt x="21" y="30"/>
                    <a:pt x="21" y="30"/>
                  </a:cubicBezTo>
                  <a:cubicBezTo>
                    <a:pt x="20" y="31"/>
                    <a:pt x="17" y="30"/>
                    <a:pt x="16" y="29"/>
                  </a:cubicBezTo>
                  <a:cubicBezTo>
                    <a:pt x="1" y="6"/>
                    <a:pt x="1" y="6"/>
                    <a:pt x="1" y="6"/>
                  </a:cubicBezTo>
                  <a:cubicBezTo>
                    <a:pt x="0" y="5"/>
                    <a:pt x="0" y="2"/>
                    <a:pt x="2" y="1"/>
                  </a:cubicBezTo>
                  <a:cubicBezTo>
                    <a:pt x="4" y="0"/>
                    <a:pt x="6" y="0"/>
                    <a:pt x="7" y="2"/>
                  </a:cubicBezTo>
                  <a:cubicBezTo>
                    <a:pt x="22" y="25"/>
                    <a:pt x="22" y="25"/>
                    <a:pt x="22" y="25"/>
                  </a:cubicBezTo>
                  <a:cubicBezTo>
                    <a:pt x="24" y="26"/>
                    <a:pt x="23" y="29"/>
                    <a:pt x="21"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 name="íşḷidè"/>
            <p:cNvSpPr/>
            <p:nvPr/>
          </p:nvSpPr>
          <p:spPr bwMode="auto">
            <a:xfrm>
              <a:off x="3451225" y="3646489"/>
              <a:ext cx="42863" cy="55563"/>
            </a:xfrm>
            <a:custGeom>
              <a:avLst/>
              <a:gdLst>
                <a:gd name="T0" fmla="*/ 2 w 24"/>
                <a:gd name="T1" fmla="*/ 30 h 31"/>
                <a:gd name="T2" fmla="*/ 2 w 24"/>
                <a:gd name="T3" fmla="*/ 30 h 31"/>
                <a:gd name="T4" fmla="*/ 7 w 24"/>
                <a:gd name="T5" fmla="*/ 29 h 31"/>
                <a:gd name="T6" fmla="*/ 22 w 24"/>
                <a:gd name="T7" fmla="*/ 6 h 31"/>
                <a:gd name="T8" fmla="*/ 21 w 24"/>
                <a:gd name="T9" fmla="*/ 1 h 31"/>
                <a:gd name="T10" fmla="*/ 16 w 24"/>
                <a:gd name="T11" fmla="*/ 2 h 31"/>
                <a:gd name="T12" fmla="*/ 1 w 24"/>
                <a:gd name="T13" fmla="*/ 25 h 31"/>
                <a:gd name="T14" fmla="*/ 2 w 24"/>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 y="30"/>
                  </a:moveTo>
                  <a:cubicBezTo>
                    <a:pt x="2" y="30"/>
                    <a:pt x="2" y="30"/>
                    <a:pt x="2" y="30"/>
                  </a:cubicBezTo>
                  <a:cubicBezTo>
                    <a:pt x="4" y="31"/>
                    <a:pt x="6" y="31"/>
                    <a:pt x="7" y="29"/>
                  </a:cubicBezTo>
                  <a:cubicBezTo>
                    <a:pt x="22" y="6"/>
                    <a:pt x="22" y="6"/>
                    <a:pt x="22" y="6"/>
                  </a:cubicBezTo>
                  <a:cubicBezTo>
                    <a:pt x="24" y="5"/>
                    <a:pt x="23" y="2"/>
                    <a:pt x="21" y="1"/>
                  </a:cubicBezTo>
                  <a:cubicBezTo>
                    <a:pt x="20" y="0"/>
                    <a:pt x="17" y="0"/>
                    <a:pt x="16" y="2"/>
                  </a:cubicBezTo>
                  <a:cubicBezTo>
                    <a:pt x="1" y="25"/>
                    <a:pt x="1" y="25"/>
                    <a:pt x="1" y="25"/>
                  </a:cubicBezTo>
                  <a:cubicBezTo>
                    <a:pt x="0" y="26"/>
                    <a:pt x="0" y="29"/>
                    <a:pt x="2"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 name="î$ļíḓe"/>
            <p:cNvSpPr/>
            <p:nvPr/>
          </p:nvSpPr>
          <p:spPr bwMode="auto">
            <a:xfrm>
              <a:off x="3351212" y="3763964"/>
              <a:ext cx="42863" cy="55563"/>
            </a:xfrm>
            <a:custGeom>
              <a:avLst/>
              <a:gdLst>
                <a:gd name="T0" fmla="*/ 2 w 24"/>
                <a:gd name="T1" fmla="*/ 30 h 31"/>
                <a:gd name="T2" fmla="*/ 2 w 24"/>
                <a:gd name="T3" fmla="*/ 30 h 31"/>
                <a:gd name="T4" fmla="*/ 7 w 24"/>
                <a:gd name="T5" fmla="*/ 29 h 31"/>
                <a:gd name="T6" fmla="*/ 23 w 24"/>
                <a:gd name="T7" fmla="*/ 6 h 31"/>
                <a:gd name="T8" fmla="*/ 22 w 24"/>
                <a:gd name="T9" fmla="*/ 1 h 31"/>
                <a:gd name="T10" fmla="*/ 17 w 24"/>
                <a:gd name="T11" fmla="*/ 2 h 31"/>
                <a:gd name="T12" fmla="*/ 1 w 24"/>
                <a:gd name="T13" fmla="*/ 25 h 31"/>
                <a:gd name="T14" fmla="*/ 2 w 24"/>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1">
                  <a:moveTo>
                    <a:pt x="2" y="30"/>
                  </a:moveTo>
                  <a:cubicBezTo>
                    <a:pt x="2" y="30"/>
                    <a:pt x="2" y="30"/>
                    <a:pt x="2" y="30"/>
                  </a:cubicBezTo>
                  <a:cubicBezTo>
                    <a:pt x="4" y="31"/>
                    <a:pt x="6" y="30"/>
                    <a:pt x="7" y="29"/>
                  </a:cubicBezTo>
                  <a:cubicBezTo>
                    <a:pt x="23" y="6"/>
                    <a:pt x="23" y="6"/>
                    <a:pt x="23" y="6"/>
                  </a:cubicBezTo>
                  <a:cubicBezTo>
                    <a:pt x="24" y="5"/>
                    <a:pt x="23" y="2"/>
                    <a:pt x="22" y="1"/>
                  </a:cubicBezTo>
                  <a:cubicBezTo>
                    <a:pt x="20" y="0"/>
                    <a:pt x="18" y="0"/>
                    <a:pt x="17" y="2"/>
                  </a:cubicBezTo>
                  <a:cubicBezTo>
                    <a:pt x="1" y="25"/>
                    <a:pt x="1" y="25"/>
                    <a:pt x="1" y="25"/>
                  </a:cubicBezTo>
                  <a:cubicBezTo>
                    <a:pt x="0" y="26"/>
                    <a:pt x="1" y="29"/>
                    <a:pt x="2" y="30"/>
                  </a:cubicBezTo>
                  <a:close/>
                </a:path>
              </a:pathLst>
            </a:cu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 name="î$ļiďé"/>
            <p:cNvSpPr/>
            <p:nvPr/>
          </p:nvSpPr>
          <p:spPr bwMode="auto">
            <a:xfrm>
              <a:off x="3516312" y="4733926"/>
              <a:ext cx="344488" cy="468313"/>
            </a:xfrm>
            <a:custGeom>
              <a:avLst/>
              <a:gdLst>
                <a:gd name="T0" fmla="*/ 192 w 192"/>
                <a:gd name="T1" fmla="*/ 0 h 261"/>
                <a:gd name="T2" fmla="*/ 3 w 192"/>
                <a:gd name="T3" fmla="*/ 209 h 261"/>
                <a:gd name="T4" fmla="*/ 2 w 192"/>
                <a:gd name="T5" fmla="*/ 261 h 261"/>
                <a:gd name="T6" fmla="*/ 66 w 192"/>
                <a:gd name="T7" fmla="*/ 261 h 261"/>
                <a:gd name="T8" fmla="*/ 105 w 192"/>
                <a:gd name="T9" fmla="*/ 92 h 261"/>
                <a:gd name="T10" fmla="*/ 192 w 192"/>
                <a:gd name="T11" fmla="*/ 3 h 261"/>
                <a:gd name="T12" fmla="*/ 192 w 192"/>
                <a:gd name="T13" fmla="*/ 0 h 261"/>
              </a:gdLst>
              <a:ahLst/>
              <a:cxnLst>
                <a:cxn ang="0">
                  <a:pos x="T0" y="T1"/>
                </a:cxn>
                <a:cxn ang="0">
                  <a:pos x="T2" y="T3"/>
                </a:cxn>
                <a:cxn ang="0">
                  <a:pos x="T4" y="T5"/>
                </a:cxn>
                <a:cxn ang="0">
                  <a:pos x="T6" y="T7"/>
                </a:cxn>
                <a:cxn ang="0">
                  <a:pos x="T8" y="T9"/>
                </a:cxn>
                <a:cxn ang="0">
                  <a:pos x="T10" y="T11"/>
                </a:cxn>
                <a:cxn ang="0">
                  <a:pos x="T12" y="T13"/>
                </a:cxn>
              </a:cxnLst>
              <a:rect l="0" t="0" r="r" b="b"/>
              <a:pathLst>
                <a:path w="192" h="261">
                  <a:moveTo>
                    <a:pt x="192" y="0"/>
                  </a:moveTo>
                  <a:cubicBezTo>
                    <a:pt x="143" y="12"/>
                    <a:pt x="25" y="56"/>
                    <a:pt x="3" y="209"/>
                  </a:cubicBezTo>
                  <a:cubicBezTo>
                    <a:pt x="3" y="209"/>
                    <a:pt x="0" y="230"/>
                    <a:pt x="2" y="261"/>
                  </a:cubicBezTo>
                  <a:cubicBezTo>
                    <a:pt x="66" y="261"/>
                    <a:pt x="66" y="261"/>
                    <a:pt x="66" y="261"/>
                  </a:cubicBezTo>
                  <a:cubicBezTo>
                    <a:pt x="64" y="203"/>
                    <a:pt x="77" y="144"/>
                    <a:pt x="105" y="92"/>
                  </a:cubicBezTo>
                  <a:cubicBezTo>
                    <a:pt x="125" y="54"/>
                    <a:pt x="153" y="18"/>
                    <a:pt x="192" y="3"/>
                  </a:cubicBezTo>
                  <a:cubicBezTo>
                    <a:pt x="192" y="0"/>
                    <a:pt x="192" y="0"/>
                    <a:pt x="192" y="0"/>
                  </a:cubicBezTo>
                </a:path>
              </a:pathLst>
            </a:custGeom>
            <a:solidFill>
              <a:srgbClr val="F2F4F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9" name="ïṡliḑê"/>
            <p:cNvSpPr/>
            <p:nvPr/>
          </p:nvSpPr>
          <p:spPr bwMode="auto">
            <a:xfrm>
              <a:off x="3860800" y="4729164"/>
              <a:ext cx="36513" cy="9525"/>
            </a:xfrm>
            <a:custGeom>
              <a:avLst/>
              <a:gdLst>
                <a:gd name="T0" fmla="*/ 21 w 21"/>
                <a:gd name="T1" fmla="*/ 0 h 6"/>
                <a:gd name="T2" fmla="*/ 0 w 21"/>
                <a:gd name="T3" fmla="*/ 3 h 6"/>
                <a:gd name="T4" fmla="*/ 0 w 21"/>
                <a:gd name="T5" fmla="*/ 6 h 6"/>
                <a:gd name="T6" fmla="*/ 21 w 21"/>
                <a:gd name="T7" fmla="*/ 0 h 6"/>
              </a:gdLst>
              <a:ahLst/>
              <a:cxnLst>
                <a:cxn ang="0">
                  <a:pos x="T0" y="T1"/>
                </a:cxn>
                <a:cxn ang="0">
                  <a:pos x="T2" y="T3"/>
                </a:cxn>
                <a:cxn ang="0">
                  <a:pos x="T4" y="T5"/>
                </a:cxn>
                <a:cxn ang="0">
                  <a:pos x="T6" y="T7"/>
                </a:cxn>
              </a:cxnLst>
              <a:rect l="0" t="0" r="r" b="b"/>
              <a:pathLst>
                <a:path w="21" h="6">
                  <a:moveTo>
                    <a:pt x="21" y="0"/>
                  </a:moveTo>
                  <a:cubicBezTo>
                    <a:pt x="21" y="0"/>
                    <a:pt x="13" y="0"/>
                    <a:pt x="0" y="3"/>
                  </a:cubicBezTo>
                  <a:cubicBezTo>
                    <a:pt x="0" y="6"/>
                    <a:pt x="0" y="6"/>
                    <a:pt x="0" y="6"/>
                  </a:cubicBezTo>
                  <a:cubicBezTo>
                    <a:pt x="6" y="3"/>
                    <a:pt x="13" y="1"/>
                    <a:pt x="21" y="0"/>
                  </a:cubicBezTo>
                </a:path>
              </a:pathLst>
            </a:custGeom>
            <a:solidFill>
              <a:srgbClr val="F2F4F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0" name="i$ḻiďé"/>
            <p:cNvSpPr/>
            <p:nvPr/>
          </p:nvSpPr>
          <p:spPr bwMode="auto">
            <a:xfrm>
              <a:off x="3519487" y="5202239"/>
              <a:ext cx="273050" cy="414338"/>
            </a:xfrm>
            <a:custGeom>
              <a:avLst/>
              <a:gdLst>
                <a:gd name="T0" fmla="*/ 64 w 152"/>
                <a:gd name="T1" fmla="*/ 0 h 231"/>
                <a:gd name="T2" fmla="*/ 0 w 152"/>
                <a:gd name="T3" fmla="*/ 0 h 231"/>
                <a:gd name="T4" fmla="*/ 152 w 152"/>
                <a:gd name="T5" fmla="*/ 231 h 231"/>
                <a:gd name="T6" fmla="*/ 77 w 152"/>
                <a:gd name="T7" fmla="*/ 91 h 231"/>
                <a:gd name="T8" fmla="*/ 64 w 152"/>
                <a:gd name="T9" fmla="*/ 0 h 231"/>
              </a:gdLst>
              <a:ahLst/>
              <a:cxnLst>
                <a:cxn ang="0">
                  <a:pos x="T0" y="T1"/>
                </a:cxn>
                <a:cxn ang="0">
                  <a:pos x="T2" y="T3"/>
                </a:cxn>
                <a:cxn ang="0">
                  <a:pos x="T4" y="T5"/>
                </a:cxn>
                <a:cxn ang="0">
                  <a:pos x="T6" y="T7"/>
                </a:cxn>
                <a:cxn ang="0">
                  <a:pos x="T8" y="T9"/>
                </a:cxn>
              </a:cxnLst>
              <a:rect l="0" t="0" r="r" b="b"/>
              <a:pathLst>
                <a:path w="152" h="231">
                  <a:moveTo>
                    <a:pt x="64" y="0"/>
                  </a:moveTo>
                  <a:cubicBezTo>
                    <a:pt x="0" y="0"/>
                    <a:pt x="0" y="0"/>
                    <a:pt x="0" y="0"/>
                  </a:cubicBezTo>
                  <a:cubicBezTo>
                    <a:pt x="6" y="58"/>
                    <a:pt x="34" y="156"/>
                    <a:pt x="152" y="231"/>
                  </a:cubicBezTo>
                  <a:cubicBezTo>
                    <a:pt x="152" y="231"/>
                    <a:pt x="104" y="186"/>
                    <a:pt x="77" y="91"/>
                  </a:cubicBezTo>
                  <a:cubicBezTo>
                    <a:pt x="69" y="61"/>
                    <a:pt x="64" y="30"/>
                    <a:pt x="64" y="0"/>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išḷídê"/>
            <p:cNvSpPr/>
            <p:nvPr/>
          </p:nvSpPr>
          <p:spPr bwMode="auto">
            <a:xfrm>
              <a:off x="6326188" y="1670051"/>
              <a:ext cx="222250" cy="223838"/>
            </a:xfrm>
            <a:prstGeom prst="ellipse">
              <a:avLst/>
            </a:prstGeom>
            <a:solidFill>
              <a:srgbClr val="454D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2" name="íṣľïḓè"/>
            <p:cNvSpPr/>
            <p:nvPr/>
          </p:nvSpPr>
          <p:spPr bwMode="auto">
            <a:xfrm>
              <a:off x="3597275" y="2243139"/>
              <a:ext cx="222250" cy="223838"/>
            </a:xfrm>
            <a:prstGeom prst="ellipse">
              <a:avLst/>
            </a:pr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3" name="iSḻíḓè"/>
            <p:cNvSpPr/>
            <p:nvPr/>
          </p:nvSpPr>
          <p:spPr bwMode="auto">
            <a:xfrm>
              <a:off x="6845300" y="2644776"/>
              <a:ext cx="1139825" cy="1189038"/>
            </a:xfrm>
            <a:custGeom>
              <a:avLst/>
              <a:gdLst>
                <a:gd name="T0" fmla="*/ 2 w 635"/>
                <a:gd name="T1" fmla="*/ 26 h 663"/>
                <a:gd name="T2" fmla="*/ 5 w 635"/>
                <a:gd name="T3" fmla="*/ 126 h 663"/>
                <a:gd name="T4" fmla="*/ 26 w 635"/>
                <a:gd name="T5" fmla="*/ 222 h 663"/>
                <a:gd name="T6" fmla="*/ 64 w 635"/>
                <a:gd name="T7" fmla="*/ 297 h 663"/>
                <a:gd name="T8" fmla="*/ 110 w 635"/>
                <a:gd name="T9" fmla="*/ 368 h 663"/>
                <a:gd name="T10" fmla="*/ 149 w 635"/>
                <a:gd name="T11" fmla="*/ 415 h 663"/>
                <a:gd name="T12" fmla="*/ 154 w 635"/>
                <a:gd name="T13" fmla="*/ 426 h 663"/>
                <a:gd name="T14" fmla="*/ 159 w 635"/>
                <a:gd name="T15" fmla="*/ 436 h 663"/>
                <a:gd name="T16" fmla="*/ 153 w 635"/>
                <a:gd name="T17" fmla="*/ 440 h 663"/>
                <a:gd name="T18" fmla="*/ 142 w 635"/>
                <a:gd name="T19" fmla="*/ 440 h 663"/>
                <a:gd name="T20" fmla="*/ 131 w 635"/>
                <a:gd name="T21" fmla="*/ 438 h 663"/>
                <a:gd name="T22" fmla="*/ 117 w 635"/>
                <a:gd name="T23" fmla="*/ 456 h 663"/>
                <a:gd name="T24" fmla="*/ 112 w 635"/>
                <a:gd name="T25" fmla="*/ 480 h 663"/>
                <a:gd name="T26" fmla="*/ 108 w 635"/>
                <a:gd name="T27" fmla="*/ 498 h 663"/>
                <a:gd name="T28" fmla="*/ 106 w 635"/>
                <a:gd name="T29" fmla="*/ 505 h 663"/>
                <a:gd name="T30" fmla="*/ 106 w 635"/>
                <a:gd name="T31" fmla="*/ 512 h 663"/>
                <a:gd name="T32" fmla="*/ 190 w 635"/>
                <a:gd name="T33" fmla="*/ 524 h 663"/>
                <a:gd name="T34" fmla="*/ 309 w 635"/>
                <a:gd name="T35" fmla="*/ 549 h 663"/>
                <a:gd name="T36" fmla="*/ 422 w 635"/>
                <a:gd name="T37" fmla="*/ 592 h 663"/>
                <a:gd name="T38" fmla="*/ 462 w 635"/>
                <a:gd name="T39" fmla="*/ 614 h 663"/>
                <a:gd name="T40" fmla="*/ 501 w 635"/>
                <a:gd name="T41" fmla="*/ 641 h 663"/>
                <a:gd name="T42" fmla="*/ 541 w 635"/>
                <a:gd name="T43" fmla="*/ 662 h 663"/>
                <a:gd name="T44" fmla="*/ 537 w 635"/>
                <a:gd name="T45" fmla="*/ 635 h 663"/>
                <a:gd name="T46" fmla="*/ 524 w 635"/>
                <a:gd name="T47" fmla="*/ 611 h 663"/>
                <a:gd name="T48" fmla="*/ 506 w 635"/>
                <a:gd name="T49" fmla="*/ 587 h 663"/>
                <a:gd name="T50" fmla="*/ 479 w 635"/>
                <a:gd name="T51" fmla="*/ 557 h 663"/>
                <a:gd name="T52" fmla="*/ 450 w 635"/>
                <a:gd name="T53" fmla="*/ 531 h 663"/>
                <a:gd name="T54" fmla="*/ 440 w 635"/>
                <a:gd name="T55" fmla="*/ 508 h 663"/>
                <a:gd name="T56" fmla="*/ 443 w 635"/>
                <a:gd name="T57" fmla="*/ 484 h 663"/>
                <a:gd name="T58" fmla="*/ 449 w 635"/>
                <a:gd name="T59" fmla="*/ 463 h 663"/>
                <a:gd name="T60" fmla="*/ 495 w 635"/>
                <a:gd name="T61" fmla="*/ 473 h 663"/>
                <a:gd name="T62" fmla="*/ 542 w 635"/>
                <a:gd name="T63" fmla="*/ 473 h 663"/>
                <a:gd name="T64" fmla="*/ 572 w 635"/>
                <a:gd name="T65" fmla="*/ 455 h 663"/>
                <a:gd name="T66" fmla="*/ 578 w 635"/>
                <a:gd name="T67" fmla="*/ 446 h 663"/>
                <a:gd name="T68" fmla="*/ 582 w 635"/>
                <a:gd name="T69" fmla="*/ 438 h 663"/>
                <a:gd name="T70" fmla="*/ 578 w 635"/>
                <a:gd name="T71" fmla="*/ 417 h 663"/>
                <a:gd name="T72" fmla="*/ 568 w 635"/>
                <a:gd name="T73" fmla="*/ 393 h 663"/>
                <a:gd name="T74" fmla="*/ 575 w 635"/>
                <a:gd name="T75" fmla="*/ 369 h 663"/>
                <a:gd name="T76" fmla="*/ 586 w 635"/>
                <a:gd name="T77" fmla="*/ 362 h 663"/>
                <a:gd name="T78" fmla="*/ 595 w 635"/>
                <a:gd name="T79" fmla="*/ 354 h 663"/>
                <a:gd name="T80" fmla="*/ 593 w 635"/>
                <a:gd name="T81" fmla="*/ 343 h 663"/>
                <a:gd name="T82" fmla="*/ 586 w 635"/>
                <a:gd name="T83" fmla="*/ 336 h 663"/>
                <a:gd name="T84" fmla="*/ 579 w 635"/>
                <a:gd name="T85" fmla="*/ 330 h 663"/>
                <a:gd name="T86" fmla="*/ 584 w 635"/>
                <a:gd name="T87" fmla="*/ 323 h 663"/>
                <a:gd name="T88" fmla="*/ 597 w 635"/>
                <a:gd name="T89" fmla="*/ 315 h 663"/>
                <a:gd name="T90" fmla="*/ 600 w 635"/>
                <a:gd name="T91" fmla="*/ 301 h 663"/>
                <a:gd name="T92" fmla="*/ 592 w 635"/>
                <a:gd name="T93" fmla="*/ 290 h 663"/>
                <a:gd name="T94" fmla="*/ 586 w 635"/>
                <a:gd name="T95" fmla="*/ 280 h 663"/>
                <a:gd name="T96" fmla="*/ 593 w 635"/>
                <a:gd name="T97" fmla="*/ 269 h 663"/>
                <a:gd name="T98" fmla="*/ 613 w 635"/>
                <a:gd name="T99" fmla="*/ 266 h 663"/>
                <a:gd name="T100" fmla="*/ 631 w 635"/>
                <a:gd name="T101" fmla="*/ 258 h 663"/>
                <a:gd name="T102" fmla="*/ 628 w 635"/>
                <a:gd name="T103" fmla="*/ 231 h 663"/>
                <a:gd name="T104" fmla="*/ 604 w 635"/>
                <a:gd name="T105" fmla="*/ 194 h 663"/>
                <a:gd name="T106" fmla="*/ 576 w 635"/>
                <a:gd name="T107" fmla="*/ 157 h 663"/>
                <a:gd name="T108" fmla="*/ 569 w 635"/>
                <a:gd name="T109" fmla="*/ 140 h 663"/>
                <a:gd name="T110" fmla="*/ 578 w 635"/>
                <a:gd name="T111" fmla="*/ 133 h 663"/>
                <a:gd name="T112" fmla="*/ 585 w 635"/>
                <a:gd name="T113" fmla="*/ 124 h 663"/>
                <a:gd name="T114" fmla="*/ 584 w 635"/>
                <a:gd name="T115" fmla="*/ 116 h 663"/>
                <a:gd name="T116" fmla="*/ 580 w 635"/>
                <a:gd name="T117" fmla="*/ 109 h 663"/>
                <a:gd name="T118" fmla="*/ 579 w 635"/>
                <a:gd name="T119" fmla="*/ 94 h 663"/>
                <a:gd name="T120" fmla="*/ 579 w 635"/>
                <a:gd name="T121" fmla="*/ 65 h 663"/>
                <a:gd name="T122" fmla="*/ 246 w 635"/>
                <a:gd name="T123" fmla="*/ 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5" h="663">
                  <a:moveTo>
                    <a:pt x="246" y="0"/>
                  </a:moveTo>
                  <a:cubicBezTo>
                    <a:pt x="171" y="0"/>
                    <a:pt x="90" y="6"/>
                    <a:pt x="3" y="22"/>
                  </a:cubicBezTo>
                  <a:cubicBezTo>
                    <a:pt x="2" y="26"/>
                    <a:pt x="2" y="26"/>
                    <a:pt x="2" y="26"/>
                  </a:cubicBezTo>
                  <a:cubicBezTo>
                    <a:pt x="0" y="59"/>
                    <a:pt x="0" y="59"/>
                    <a:pt x="0" y="59"/>
                  </a:cubicBezTo>
                  <a:cubicBezTo>
                    <a:pt x="1" y="93"/>
                    <a:pt x="1" y="93"/>
                    <a:pt x="1" y="93"/>
                  </a:cubicBezTo>
                  <a:cubicBezTo>
                    <a:pt x="5" y="126"/>
                    <a:pt x="5" y="126"/>
                    <a:pt x="5" y="126"/>
                  </a:cubicBezTo>
                  <a:cubicBezTo>
                    <a:pt x="10" y="160"/>
                    <a:pt x="10" y="160"/>
                    <a:pt x="10" y="160"/>
                  </a:cubicBezTo>
                  <a:cubicBezTo>
                    <a:pt x="17" y="192"/>
                    <a:pt x="17" y="192"/>
                    <a:pt x="17" y="192"/>
                  </a:cubicBezTo>
                  <a:cubicBezTo>
                    <a:pt x="26" y="222"/>
                    <a:pt x="26" y="222"/>
                    <a:pt x="26" y="222"/>
                  </a:cubicBezTo>
                  <a:cubicBezTo>
                    <a:pt x="38" y="247"/>
                    <a:pt x="38" y="247"/>
                    <a:pt x="38" y="247"/>
                  </a:cubicBezTo>
                  <a:cubicBezTo>
                    <a:pt x="51" y="272"/>
                    <a:pt x="51" y="272"/>
                    <a:pt x="51" y="272"/>
                  </a:cubicBezTo>
                  <a:cubicBezTo>
                    <a:pt x="64" y="297"/>
                    <a:pt x="64" y="297"/>
                    <a:pt x="64" y="297"/>
                  </a:cubicBezTo>
                  <a:cubicBezTo>
                    <a:pt x="78" y="321"/>
                    <a:pt x="78" y="321"/>
                    <a:pt x="78" y="321"/>
                  </a:cubicBezTo>
                  <a:cubicBezTo>
                    <a:pt x="93" y="345"/>
                    <a:pt x="93" y="345"/>
                    <a:pt x="93" y="345"/>
                  </a:cubicBezTo>
                  <a:cubicBezTo>
                    <a:pt x="110" y="368"/>
                    <a:pt x="110" y="368"/>
                    <a:pt x="110" y="368"/>
                  </a:cubicBezTo>
                  <a:cubicBezTo>
                    <a:pt x="128" y="390"/>
                    <a:pt x="128" y="390"/>
                    <a:pt x="128" y="390"/>
                  </a:cubicBezTo>
                  <a:cubicBezTo>
                    <a:pt x="147" y="412"/>
                    <a:pt x="147" y="412"/>
                    <a:pt x="147" y="412"/>
                  </a:cubicBezTo>
                  <a:cubicBezTo>
                    <a:pt x="149" y="415"/>
                    <a:pt x="149" y="415"/>
                    <a:pt x="149" y="415"/>
                  </a:cubicBezTo>
                  <a:cubicBezTo>
                    <a:pt x="150" y="419"/>
                    <a:pt x="150" y="419"/>
                    <a:pt x="150" y="419"/>
                  </a:cubicBezTo>
                  <a:cubicBezTo>
                    <a:pt x="152" y="422"/>
                    <a:pt x="152" y="422"/>
                    <a:pt x="152" y="422"/>
                  </a:cubicBezTo>
                  <a:cubicBezTo>
                    <a:pt x="154" y="426"/>
                    <a:pt x="154" y="426"/>
                    <a:pt x="154" y="426"/>
                  </a:cubicBezTo>
                  <a:cubicBezTo>
                    <a:pt x="155" y="429"/>
                    <a:pt x="155" y="429"/>
                    <a:pt x="155" y="429"/>
                  </a:cubicBezTo>
                  <a:cubicBezTo>
                    <a:pt x="157" y="433"/>
                    <a:pt x="157" y="433"/>
                    <a:pt x="157" y="433"/>
                  </a:cubicBezTo>
                  <a:cubicBezTo>
                    <a:pt x="159" y="436"/>
                    <a:pt x="159" y="436"/>
                    <a:pt x="159" y="436"/>
                  </a:cubicBezTo>
                  <a:cubicBezTo>
                    <a:pt x="160" y="440"/>
                    <a:pt x="160" y="440"/>
                    <a:pt x="160" y="440"/>
                  </a:cubicBezTo>
                  <a:cubicBezTo>
                    <a:pt x="157" y="440"/>
                    <a:pt x="157" y="440"/>
                    <a:pt x="157" y="440"/>
                  </a:cubicBezTo>
                  <a:cubicBezTo>
                    <a:pt x="153" y="440"/>
                    <a:pt x="153" y="440"/>
                    <a:pt x="153" y="440"/>
                  </a:cubicBezTo>
                  <a:cubicBezTo>
                    <a:pt x="150" y="440"/>
                    <a:pt x="150" y="440"/>
                    <a:pt x="150" y="440"/>
                  </a:cubicBezTo>
                  <a:cubicBezTo>
                    <a:pt x="146" y="440"/>
                    <a:pt x="146" y="440"/>
                    <a:pt x="146" y="440"/>
                  </a:cubicBezTo>
                  <a:cubicBezTo>
                    <a:pt x="142" y="440"/>
                    <a:pt x="142" y="440"/>
                    <a:pt x="142" y="440"/>
                  </a:cubicBezTo>
                  <a:cubicBezTo>
                    <a:pt x="139" y="440"/>
                    <a:pt x="139" y="440"/>
                    <a:pt x="139" y="440"/>
                  </a:cubicBezTo>
                  <a:cubicBezTo>
                    <a:pt x="135" y="439"/>
                    <a:pt x="135" y="439"/>
                    <a:pt x="135" y="439"/>
                  </a:cubicBezTo>
                  <a:cubicBezTo>
                    <a:pt x="131" y="438"/>
                    <a:pt x="131" y="438"/>
                    <a:pt x="131" y="438"/>
                  </a:cubicBezTo>
                  <a:cubicBezTo>
                    <a:pt x="125" y="443"/>
                    <a:pt x="125" y="443"/>
                    <a:pt x="125" y="443"/>
                  </a:cubicBezTo>
                  <a:cubicBezTo>
                    <a:pt x="120" y="449"/>
                    <a:pt x="120" y="449"/>
                    <a:pt x="120" y="449"/>
                  </a:cubicBezTo>
                  <a:cubicBezTo>
                    <a:pt x="117" y="456"/>
                    <a:pt x="117" y="456"/>
                    <a:pt x="117" y="456"/>
                  </a:cubicBezTo>
                  <a:cubicBezTo>
                    <a:pt x="115" y="464"/>
                    <a:pt x="115" y="464"/>
                    <a:pt x="115" y="464"/>
                  </a:cubicBezTo>
                  <a:cubicBezTo>
                    <a:pt x="113" y="472"/>
                    <a:pt x="113" y="472"/>
                    <a:pt x="113" y="472"/>
                  </a:cubicBezTo>
                  <a:cubicBezTo>
                    <a:pt x="112" y="480"/>
                    <a:pt x="112" y="480"/>
                    <a:pt x="112" y="480"/>
                  </a:cubicBezTo>
                  <a:cubicBezTo>
                    <a:pt x="110" y="488"/>
                    <a:pt x="110" y="488"/>
                    <a:pt x="110" y="488"/>
                  </a:cubicBezTo>
                  <a:cubicBezTo>
                    <a:pt x="108" y="495"/>
                    <a:pt x="108" y="495"/>
                    <a:pt x="108" y="495"/>
                  </a:cubicBezTo>
                  <a:cubicBezTo>
                    <a:pt x="108" y="498"/>
                    <a:pt x="108" y="498"/>
                    <a:pt x="108" y="498"/>
                  </a:cubicBezTo>
                  <a:cubicBezTo>
                    <a:pt x="107" y="500"/>
                    <a:pt x="107" y="500"/>
                    <a:pt x="107" y="500"/>
                  </a:cubicBezTo>
                  <a:cubicBezTo>
                    <a:pt x="107" y="503"/>
                    <a:pt x="107" y="503"/>
                    <a:pt x="107" y="503"/>
                  </a:cubicBezTo>
                  <a:cubicBezTo>
                    <a:pt x="106" y="505"/>
                    <a:pt x="106" y="505"/>
                    <a:pt x="106" y="505"/>
                  </a:cubicBezTo>
                  <a:cubicBezTo>
                    <a:pt x="106" y="507"/>
                    <a:pt x="106" y="507"/>
                    <a:pt x="106" y="507"/>
                  </a:cubicBezTo>
                  <a:cubicBezTo>
                    <a:pt x="106" y="510"/>
                    <a:pt x="106" y="510"/>
                    <a:pt x="106" y="510"/>
                  </a:cubicBezTo>
                  <a:cubicBezTo>
                    <a:pt x="106" y="512"/>
                    <a:pt x="106" y="512"/>
                    <a:pt x="106" y="512"/>
                  </a:cubicBezTo>
                  <a:cubicBezTo>
                    <a:pt x="107" y="514"/>
                    <a:pt x="107" y="514"/>
                    <a:pt x="107" y="514"/>
                  </a:cubicBezTo>
                  <a:cubicBezTo>
                    <a:pt x="149" y="518"/>
                    <a:pt x="149" y="518"/>
                    <a:pt x="149" y="518"/>
                  </a:cubicBezTo>
                  <a:cubicBezTo>
                    <a:pt x="190" y="524"/>
                    <a:pt x="190" y="524"/>
                    <a:pt x="190" y="524"/>
                  </a:cubicBezTo>
                  <a:cubicBezTo>
                    <a:pt x="230" y="531"/>
                    <a:pt x="230" y="531"/>
                    <a:pt x="230" y="531"/>
                  </a:cubicBezTo>
                  <a:cubicBezTo>
                    <a:pt x="269" y="539"/>
                    <a:pt x="269" y="539"/>
                    <a:pt x="269" y="539"/>
                  </a:cubicBezTo>
                  <a:cubicBezTo>
                    <a:pt x="309" y="549"/>
                    <a:pt x="309" y="549"/>
                    <a:pt x="309" y="549"/>
                  </a:cubicBezTo>
                  <a:cubicBezTo>
                    <a:pt x="347" y="562"/>
                    <a:pt x="347" y="562"/>
                    <a:pt x="347" y="562"/>
                  </a:cubicBezTo>
                  <a:cubicBezTo>
                    <a:pt x="385" y="576"/>
                    <a:pt x="385" y="576"/>
                    <a:pt x="385" y="576"/>
                  </a:cubicBezTo>
                  <a:cubicBezTo>
                    <a:pt x="422" y="592"/>
                    <a:pt x="422" y="592"/>
                    <a:pt x="422" y="592"/>
                  </a:cubicBezTo>
                  <a:cubicBezTo>
                    <a:pt x="436" y="599"/>
                    <a:pt x="436" y="599"/>
                    <a:pt x="436" y="599"/>
                  </a:cubicBezTo>
                  <a:cubicBezTo>
                    <a:pt x="449" y="607"/>
                    <a:pt x="449" y="607"/>
                    <a:pt x="449" y="607"/>
                  </a:cubicBezTo>
                  <a:cubicBezTo>
                    <a:pt x="462" y="614"/>
                    <a:pt x="462" y="614"/>
                    <a:pt x="462" y="614"/>
                  </a:cubicBezTo>
                  <a:cubicBezTo>
                    <a:pt x="476" y="623"/>
                    <a:pt x="476" y="623"/>
                    <a:pt x="476" y="623"/>
                  </a:cubicBezTo>
                  <a:cubicBezTo>
                    <a:pt x="489" y="631"/>
                    <a:pt x="489" y="631"/>
                    <a:pt x="489" y="631"/>
                  </a:cubicBezTo>
                  <a:cubicBezTo>
                    <a:pt x="501" y="641"/>
                    <a:pt x="501" y="641"/>
                    <a:pt x="501" y="641"/>
                  </a:cubicBezTo>
                  <a:cubicBezTo>
                    <a:pt x="514" y="652"/>
                    <a:pt x="514" y="652"/>
                    <a:pt x="514" y="652"/>
                  </a:cubicBezTo>
                  <a:cubicBezTo>
                    <a:pt x="525" y="663"/>
                    <a:pt x="525" y="663"/>
                    <a:pt x="525" y="663"/>
                  </a:cubicBezTo>
                  <a:cubicBezTo>
                    <a:pt x="541" y="662"/>
                    <a:pt x="541" y="662"/>
                    <a:pt x="541" y="662"/>
                  </a:cubicBezTo>
                  <a:cubicBezTo>
                    <a:pt x="541" y="652"/>
                    <a:pt x="541" y="652"/>
                    <a:pt x="541" y="652"/>
                  </a:cubicBezTo>
                  <a:cubicBezTo>
                    <a:pt x="540" y="643"/>
                    <a:pt x="540" y="643"/>
                    <a:pt x="540" y="643"/>
                  </a:cubicBezTo>
                  <a:cubicBezTo>
                    <a:pt x="537" y="635"/>
                    <a:pt x="537" y="635"/>
                    <a:pt x="537" y="635"/>
                  </a:cubicBezTo>
                  <a:cubicBezTo>
                    <a:pt x="533" y="627"/>
                    <a:pt x="533" y="627"/>
                    <a:pt x="533" y="627"/>
                  </a:cubicBezTo>
                  <a:cubicBezTo>
                    <a:pt x="529" y="619"/>
                    <a:pt x="529" y="619"/>
                    <a:pt x="529" y="619"/>
                  </a:cubicBezTo>
                  <a:cubicBezTo>
                    <a:pt x="524" y="611"/>
                    <a:pt x="524" y="611"/>
                    <a:pt x="524" y="611"/>
                  </a:cubicBezTo>
                  <a:cubicBezTo>
                    <a:pt x="519" y="604"/>
                    <a:pt x="519" y="604"/>
                    <a:pt x="519" y="604"/>
                  </a:cubicBezTo>
                  <a:cubicBezTo>
                    <a:pt x="514" y="597"/>
                    <a:pt x="514" y="597"/>
                    <a:pt x="514" y="597"/>
                  </a:cubicBezTo>
                  <a:cubicBezTo>
                    <a:pt x="506" y="587"/>
                    <a:pt x="506" y="587"/>
                    <a:pt x="506" y="587"/>
                  </a:cubicBezTo>
                  <a:cubicBezTo>
                    <a:pt x="498" y="577"/>
                    <a:pt x="498" y="577"/>
                    <a:pt x="498" y="577"/>
                  </a:cubicBezTo>
                  <a:cubicBezTo>
                    <a:pt x="489" y="567"/>
                    <a:pt x="489" y="567"/>
                    <a:pt x="489" y="567"/>
                  </a:cubicBezTo>
                  <a:cubicBezTo>
                    <a:pt x="479" y="557"/>
                    <a:pt x="479" y="557"/>
                    <a:pt x="479" y="557"/>
                  </a:cubicBezTo>
                  <a:cubicBezTo>
                    <a:pt x="470" y="548"/>
                    <a:pt x="470" y="548"/>
                    <a:pt x="470" y="548"/>
                  </a:cubicBezTo>
                  <a:cubicBezTo>
                    <a:pt x="460" y="539"/>
                    <a:pt x="460" y="539"/>
                    <a:pt x="460" y="539"/>
                  </a:cubicBezTo>
                  <a:cubicBezTo>
                    <a:pt x="450" y="531"/>
                    <a:pt x="450" y="531"/>
                    <a:pt x="450" y="531"/>
                  </a:cubicBezTo>
                  <a:cubicBezTo>
                    <a:pt x="439" y="523"/>
                    <a:pt x="439" y="523"/>
                    <a:pt x="439" y="523"/>
                  </a:cubicBezTo>
                  <a:cubicBezTo>
                    <a:pt x="440" y="516"/>
                    <a:pt x="440" y="516"/>
                    <a:pt x="440" y="516"/>
                  </a:cubicBezTo>
                  <a:cubicBezTo>
                    <a:pt x="440" y="508"/>
                    <a:pt x="440" y="508"/>
                    <a:pt x="440" y="508"/>
                  </a:cubicBezTo>
                  <a:cubicBezTo>
                    <a:pt x="441" y="500"/>
                    <a:pt x="441" y="500"/>
                    <a:pt x="441" y="500"/>
                  </a:cubicBezTo>
                  <a:cubicBezTo>
                    <a:pt x="442" y="492"/>
                    <a:pt x="442" y="492"/>
                    <a:pt x="442" y="492"/>
                  </a:cubicBezTo>
                  <a:cubicBezTo>
                    <a:pt x="443" y="484"/>
                    <a:pt x="443" y="484"/>
                    <a:pt x="443" y="484"/>
                  </a:cubicBezTo>
                  <a:cubicBezTo>
                    <a:pt x="444" y="477"/>
                    <a:pt x="444" y="477"/>
                    <a:pt x="444" y="477"/>
                  </a:cubicBezTo>
                  <a:cubicBezTo>
                    <a:pt x="446" y="469"/>
                    <a:pt x="446" y="469"/>
                    <a:pt x="446" y="469"/>
                  </a:cubicBezTo>
                  <a:cubicBezTo>
                    <a:pt x="449" y="463"/>
                    <a:pt x="449" y="463"/>
                    <a:pt x="449" y="463"/>
                  </a:cubicBezTo>
                  <a:cubicBezTo>
                    <a:pt x="464" y="465"/>
                    <a:pt x="464" y="465"/>
                    <a:pt x="464" y="465"/>
                  </a:cubicBezTo>
                  <a:cubicBezTo>
                    <a:pt x="479" y="469"/>
                    <a:pt x="479" y="469"/>
                    <a:pt x="479" y="469"/>
                  </a:cubicBezTo>
                  <a:cubicBezTo>
                    <a:pt x="495" y="473"/>
                    <a:pt x="495" y="473"/>
                    <a:pt x="495" y="473"/>
                  </a:cubicBezTo>
                  <a:cubicBezTo>
                    <a:pt x="511" y="475"/>
                    <a:pt x="511" y="475"/>
                    <a:pt x="511" y="475"/>
                  </a:cubicBezTo>
                  <a:cubicBezTo>
                    <a:pt x="527" y="475"/>
                    <a:pt x="527" y="475"/>
                    <a:pt x="527" y="475"/>
                  </a:cubicBezTo>
                  <a:cubicBezTo>
                    <a:pt x="542" y="473"/>
                    <a:pt x="542" y="473"/>
                    <a:pt x="542" y="473"/>
                  </a:cubicBezTo>
                  <a:cubicBezTo>
                    <a:pt x="556" y="467"/>
                    <a:pt x="556" y="467"/>
                    <a:pt x="556" y="467"/>
                  </a:cubicBezTo>
                  <a:cubicBezTo>
                    <a:pt x="569" y="458"/>
                    <a:pt x="569" y="458"/>
                    <a:pt x="569" y="458"/>
                  </a:cubicBezTo>
                  <a:cubicBezTo>
                    <a:pt x="572" y="455"/>
                    <a:pt x="572" y="455"/>
                    <a:pt x="572" y="455"/>
                  </a:cubicBezTo>
                  <a:cubicBezTo>
                    <a:pt x="574" y="452"/>
                    <a:pt x="574" y="452"/>
                    <a:pt x="574" y="452"/>
                  </a:cubicBezTo>
                  <a:cubicBezTo>
                    <a:pt x="576" y="449"/>
                    <a:pt x="576" y="449"/>
                    <a:pt x="576" y="449"/>
                  </a:cubicBezTo>
                  <a:cubicBezTo>
                    <a:pt x="578" y="446"/>
                    <a:pt x="578" y="446"/>
                    <a:pt x="578" y="446"/>
                  </a:cubicBezTo>
                  <a:cubicBezTo>
                    <a:pt x="580" y="444"/>
                    <a:pt x="580" y="444"/>
                    <a:pt x="580" y="444"/>
                  </a:cubicBezTo>
                  <a:cubicBezTo>
                    <a:pt x="581" y="441"/>
                    <a:pt x="581" y="441"/>
                    <a:pt x="581" y="441"/>
                  </a:cubicBezTo>
                  <a:cubicBezTo>
                    <a:pt x="582" y="438"/>
                    <a:pt x="582" y="438"/>
                    <a:pt x="582" y="438"/>
                  </a:cubicBezTo>
                  <a:cubicBezTo>
                    <a:pt x="583" y="435"/>
                    <a:pt x="583" y="435"/>
                    <a:pt x="583" y="435"/>
                  </a:cubicBezTo>
                  <a:cubicBezTo>
                    <a:pt x="581" y="426"/>
                    <a:pt x="581" y="426"/>
                    <a:pt x="581" y="426"/>
                  </a:cubicBezTo>
                  <a:cubicBezTo>
                    <a:pt x="578" y="417"/>
                    <a:pt x="578" y="417"/>
                    <a:pt x="578" y="417"/>
                  </a:cubicBezTo>
                  <a:cubicBezTo>
                    <a:pt x="575" y="409"/>
                    <a:pt x="575" y="409"/>
                    <a:pt x="575" y="409"/>
                  </a:cubicBezTo>
                  <a:cubicBezTo>
                    <a:pt x="570" y="401"/>
                    <a:pt x="570" y="401"/>
                    <a:pt x="570" y="401"/>
                  </a:cubicBezTo>
                  <a:cubicBezTo>
                    <a:pt x="568" y="393"/>
                    <a:pt x="568" y="393"/>
                    <a:pt x="568" y="393"/>
                  </a:cubicBezTo>
                  <a:cubicBezTo>
                    <a:pt x="568" y="385"/>
                    <a:pt x="568" y="385"/>
                    <a:pt x="568" y="385"/>
                  </a:cubicBezTo>
                  <a:cubicBezTo>
                    <a:pt x="570" y="377"/>
                    <a:pt x="570" y="377"/>
                    <a:pt x="570" y="377"/>
                  </a:cubicBezTo>
                  <a:cubicBezTo>
                    <a:pt x="575" y="369"/>
                    <a:pt x="575" y="369"/>
                    <a:pt x="575" y="369"/>
                  </a:cubicBezTo>
                  <a:cubicBezTo>
                    <a:pt x="579" y="367"/>
                    <a:pt x="579" y="367"/>
                    <a:pt x="579" y="367"/>
                  </a:cubicBezTo>
                  <a:cubicBezTo>
                    <a:pt x="582" y="365"/>
                    <a:pt x="582" y="365"/>
                    <a:pt x="582" y="365"/>
                  </a:cubicBezTo>
                  <a:cubicBezTo>
                    <a:pt x="586" y="362"/>
                    <a:pt x="586" y="362"/>
                    <a:pt x="586" y="362"/>
                  </a:cubicBezTo>
                  <a:cubicBezTo>
                    <a:pt x="589" y="360"/>
                    <a:pt x="589" y="360"/>
                    <a:pt x="589" y="360"/>
                  </a:cubicBezTo>
                  <a:cubicBezTo>
                    <a:pt x="592" y="357"/>
                    <a:pt x="592" y="357"/>
                    <a:pt x="592" y="357"/>
                  </a:cubicBezTo>
                  <a:cubicBezTo>
                    <a:pt x="595" y="354"/>
                    <a:pt x="595" y="354"/>
                    <a:pt x="595" y="354"/>
                  </a:cubicBezTo>
                  <a:cubicBezTo>
                    <a:pt x="595" y="350"/>
                    <a:pt x="595" y="350"/>
                    <a:pt x="595" y="350"/>
                  </a:cubicBezTo>
                  <a:cubicBezTo>
                    <a:pt x="595" y="346"/>
                    <a:pt x="595" y="346"/>
                    <a:pt x="595" y="346"/>
                  </a:cubicBezTo>
                  <a:cubicBezTo>
                    <a:pt x="593" y="343"/>
                    <a:pt x="593" y="343"/>
                    <a:pt x="593" y="343"/>
                  </a:cubicBezTo>
                  <a:cubicBezTo>
                    <a:pt x="590" y="341"/>
                    <a:pt x="590" y="341"/>
                    <a:pt x="590" y="341"/>
                  </a:cubicBezTo>
                  <a:cubicBezTo>
                    <a:pt x="588" y="338"/>
                    <a:pt x="588" y="338"/>
                    <a:pt x="588" y="338"/>
                  </a:cubicBezTo>
                  <a:cubicBezTo>
                    <a:pt x="586" y="336"/>
                    <a:pt x="586" y="336"/>
                    <a:pt x="586" y="336"/>
                  </a:cubicBezTo>
                  <a:cubicBezTo>
                    <a:pt x="584" y="334"/>
                    <a:pt x="584" y="334"/>
                    <a:pt x="584" y="334"/>
                  </a:cubicBezTo>
                  <a:cubicBezTo>
                    <a:pt x="582" y="332"/>
                    <a:pt x="582" y="332"/>
                    <a:pt x="582" y="332"/>
                  </a:cubicBezTo>
                  <a:cubicBezTo>
                    <a:pt x="579" y="330"/>
                    <a:pt x="579" y="330"/>
                    <a:pt x="579" y="330"/>
                  </a:cubicBezTo>
                  <a:cubicBezTo>
                    <a:pt x="576" y="328"/>
                    <a:pt x="576" y="328"/>
                    <a:pt x="576" y="328"/>
                  </a:cubicBezTo>
                  <a:cubicBezTo>
                    <a:pt x="580" y="326"/>
                    <a:pt x="580" y="326"/>
                    <a:pt x="580" y="326"/>
                  </a:cubicBezTo>
                  <a:cubicBezTo>
                    <a:pt x="584" y="323"/>
                    <a:pt x="584" y="323"/>
                    <a:pt x="584" y="323"/>
                  </a:cubicBezTo>
                  <a:cubicBezTo>
                    <a:pt x="589" y="321"/>
                    <a:pt x="589" y="321"/>
                    <a:pt x="589" y="321"/>
                  </a:cubicBezTo>
                  <a:cubicBezTo>
                    <a:pt x="594" y="318"/>
                    <a:pt x="594" y="318"/>
                    <a:pt x="594" y="318"/>
                  </a:cubicBezTo>
                  <a:cubicBezTo>
                    <a:pt x="597" y="315"/>
                    <a:pt x="597" y="315"/>
                    <a:pt x="597" y="315"/>
                  </a:cubicBezTo>
                  <a:cubicBezTo>
                    <a:pt x="600" y="311"/>
                    <a:pt x="600" y="311"/>
                    <a:pt x="600" y="311"/>
                  </a:cubicBezTo>
                  <a:cubicBezTo>
                    <a:pt x="601" y="307"/>
                    <a:pt x="601" y="307"/>
                    <a:pt x="601" y="307"/>
                  </a:cubicBezTo>
                  <a:cubicBezTo>
                    <a:pt x="600" y="301"/>
                    <a:pt x="600" y="301"/>
                    <a:pt x="600" y="301"/>
                  </a:cubicBezTo>
                  <a:cubicBezTo>
                    <a:pt x="598" y="297"/>
                    <a:pt x="598" y="297"/>
                    <a:pt x="598" y="297"/>
                  </a:cubicBezTo>
                  <a:cubicBezTo>
                    <a:pt x="595" y="294"/>
                    <a:pt x="595" y="294"/>
                    <a:pt x="595" y="294"/>
                  </a:cubicBezTo>
                  <a:cubicBezTo>
                    <a:pt x="592" y="290"/>
                    <a:pt x="592" y="290"/>
                    <a:pt x="592" y="290"/>
                  </a:cubicBezTo>
                  <a:cubicBezTo>
                    <a:pt x="589" y="287"/>
                    <a:pt x="589" y="287"/>
                    <a:pt x="589" y="287"/>
                  </a:cubicBezTo>
                  <a:cubicBezTo>
                    <a:pt x="587" y="283"/>
                    <a:pt x="587" y="283"/>
                    <a:pt x="587" y="283"/>
                  </a:cubicBezTo>
                  <a:cubicBezTo>
                    <a:pt x="586" y="280"/>
                    <a:pt x="586" y="280"/>
                    <a:pt x="586" y="280"/>
                  </a:cubicBezTo>
                  <a:cubicBezTo>
                    <a:pt x="585" y="276"/>
                    <a:pt x="585" y="276"/>
                    <a:pt x="585" y="276"/>
                  </a:cubicBezTo>
                  <a:cubicBezTo>
                    <a:pt x="587" y="271"/>
                    <a:pt x="587" y="271"/>
                    <a:pt x="587" y="271"/>
                  </a:cubicBezTo>
                  <a:cubicBezTo>
                    <a:pt x="593" y="269"/>
                    <a:pt x="593" y="269"/>
                    <a:pt x="593" y="269"/>
                  </a:cubicBezTo>
                  <a:cubicBezTo>
                    <a:pt x="600" y="268"/>
                    <a:pt x="600" y="268"/>
                    <a:pt x="600" y="268"/>
                  </a:cubicBezTo>
                  <a:cubicBezTo>
                    <a:pt x="607" y="267"/>
                    <a:pt x="607" y="267"/>
                    <a:pt x="607" y="267"/>
                  </a:cubicBezTo>
                  <a:cubicBezTo>
                    <a:pt x="613" y="266"/>
                    <a:pt x="613" y="266"/>
                    <a:pt x="613" y="266"/>
                  </a:cubicBezTo>
                  <a:cubicBezTo>
                    <a:pt x="620" y="264"/>
                    <a:pt x="620" y="264"/>
                    <a:pt x="620" y="264"/>
                  </a:cubicBezTo>
                  <a:cubicBezTo>
                    <a:pt x="626" y="261"/>
                    <a:pt x="626" y="261"/>
                    <a:pt x="626" y="261"/>
                  </a:cubicBezTo>
                  <a:cubicBezTo>
                    <a:pt x="631" y="258"/>
                    <a:pt x="631" y="258"/>
                    <a:pt x="631" y="258"/>
                  </a:cubicBezTo>
                  <a:cubicBezTo>
                    <a:pt x="635" y="253"/>
                    <a:pt x="635" y="253"/>
                    <a:pt x="635" y="253"/>
                  </a:cubicBezTo>
                  <a:cubicBezTo>
                    <a:pt x="635" y="244"/>
                    <a:pt x="635" y="244"/>
                    <a:pt x="635" y="244"/>
                  </a:cubicBezTo>
                  <a:cubicBezTo>
                    <a:pt x="628" y="231"/>
                    <a:pt x="628" y="231"/>
                    <a:pt x="628" y="231"/>
                  </a:cubicBezTo>
                  <a:cubicBezTo>
                    <a:pt x="620" y="218"/>
                    <a:pt x="620" y="218"/>
                    <a:pt x="620" y="218"/>
                  </a:cubicBezTo>
                  <a:cubicBezTo>
                    <a:pt x="613" y="206"/>
                    <a:pt x="613" y="206"/>
                    <a:pt x="613" y="206"/>
                  </a:cubicBezTo>
                  <a:cubicBezTo>
                    <a:pt x="604" y="194"/>
                    <a:pt x="604" y="194"/>
                    <a:pt x="604" y="194"/>
                  </a:cubicBezTo>
                  <a:cubicBezTo>
                    <a:pt x="596" y="181"/>
                    <a:pt x="596" y="181"/>
                    <a:pt x="596" y="181"/>
                  </a:cubicBezTo>
                  <a:cubicBezTo>
                    <a:pt x="586" y="169"/>
                    <a:pt x="586" y="169"/>
                    <a:pt x="586" y="169"/>
                  </a:cubicBezTo>
                  <a:cubicBezTo>
                    <a:pt x="576" y="157"/>
                    <a:pt x="576" y="157"/>
                    <a:pt x="576" y="157"/>
                  </a:cubicBezTo>
                  <a:cubicBezTo>
                    <a:pt x="565" y="147"/>
                    <a:pt x="565" y="147"/>
                    <a:pt x="565" y="147"/>
                  </a:cubicBezTo>
                  <a:cubicBezTo>
                    <a:pt x="567" y="143"/>
                    <a:pt x="567" y="143"/>
                    <a:pt x="567" y="143"/>
                  </a:cubicBezTo>
                  <a:cubicBezTo>
                    <a:pt x="569" y="140"/>
                    <a:pt x="569" y="140"/>
                    <a:pt x="569" y="140"/>
                  </a:cubicBezTo>
                  <a:cubicBezTo>
                    <a:pt x="572" y="138"/>
                    <a:pt x="572" y="138"/>
                    <a:pt x="572" y="138"/>
                  </a:cubicBezTo>
                  <a:cubicBezTo>
                    <a:pt x="575" y="135"/>
                    <a:pt x="575" y="135"/>
                    <a:pt x="575" y="135"/>
                  </a:cubicBezTo>
                  <a:cubicBezTo>
                    <a:pt x="578" y="133"/>
                    <a:pt x="578" y="133"/>
                    <a:pt x="578" y="133"/>
                  </a:cubicBezTo>
                  <a:cubicBezTo>
                    <a:pt x="581" y="131"/>
                    <a:pt x="581" y="131"/>
                    <a:pt x="581" y="131"/>
                  </a:cubicBezTo>
                  <a:cubicBezTo>
                    <a:pt x="583" y="128"/>
                    <a:pt x="583" y="128"/>
                    <a:pt x="583" y="128"/>
                  </a:cubicBezTo>
                  <a:cubicBezTo>
                    <a:pt x="585" y="124"/>
                    <a:pt x="585" y="124"/>
                    <a:pt x="585" y="124"/>
                  </a:cubicBezTo>
                  <a:cubicBezTo>
                    <a:pt x="585" y="121"/>
                    <a:pt x="585" y="121"/>
                    <a:pt x="585" y="121"/>
                  </a:cubicBezTo>
                  <a:cubicBezTo>
                    <a:pt x="585" y="118"/>
                    <a:pt x="585" y="118"/>
                    <a:pt x="585" y="118"/>
                  </a:cubicBezTo>
                  <a:cubicBezTo>
                    <a:pt x="584" y="116"/>
                    <a:pt x="584" y="116"/>
                    <a:pt x="584" y="116"/>
                  </a:cubicBezTo>
                  <a:cubicBezTo>
                    <a:pt x="583" y="114"/>
                    <a:pt x="583" y="114"/>
                    <a:pt x="583" y="114"/>
                  </a:cubicBezTo>
                  <a:cubicBezTo>
                    <a:pt x="582" y="111"/>
                    <a:pt x="582" y="111"/>
                    <a:pt x="582" y="111"/>
                  </a:cubicBezTo>
                  <a:cubicBezTo>
                    <a:pt x="580" y="109"/>
                    <a:pt x="580" y="109"/>
                    <a:pt x="580" y="109"/>
                  </a:cubicBezTo>
                  <a:cubicBezTo>
                    <a:pt x="579" y="106"/>
                    <a:pt x="579" y="106"/>
                    <a:pt x="579" y="106"/>
                  </a:cubicBezTo>
                  <a:cubicBezTo>
                    <a:pt x="578" y="104"/>
                    <a:pt x="578" y="104"/>
                    <a:pt x="578" y="104"/>
                  </a:cubicBezTo>
                  <a:cubicBezTo>
                    <a:pt x="579" y="94"/>
                    <a:pt x="579" y="94"/>
                    <a:pt x="579" y="94"/>
                  </a:cubicBezTo>
                  <a:cubicBezTo>
                    <a:pt x="578" y="84"/>
                    <a:pt x="578" y="84"/>
                    <a:pt x="578" y="84"/>
                  </a:cubicBezTo>
                  <a:cubicBezTo>
                    <a:pt x="579" y="74"/>
                    <a:pt x="579" y="74"/>
                    <a:pt x="579" y="74"/>
                  </a:cubicBezTo>
                  <a:cubicBezTo>
                    <a:pt x="579" y="65"/>
                    <a:pt x="579" y="65"/>
                    <a:pt x="579" y="65"/>
                  </a:cubicBezTo>
                  <a:cubicBezTo>
                    <a:pt x="580" y="55"/>
                    <a:pt x="580" y="55"/>
                    <a:pt x="580" y="55"/>
                  </a:cubicBezTo>
                  <a:cubicBezTo>
                    <a:pt x="581" y="46"/>
                    <a:pt x="581" y="46"/>
                    <a:pt x="581" y="46"/>
                  </a:cubicBezTo>
                  <a:cubicBezTo>
                    <a:pt x="490" y="20"/>
                    <a:pt x="378" y="0"/>
                    <a:pt x="246" y="0"/>
                  </a:cubicBezTo>
                </a:path>
              </a:pathLst>
            </a:custGeom>
            <a:solidFill>
              <a:srgbClr val="EE966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4" name="ï$lîďe"/>
            <p:cNvSpPr/>
            <p:nvPr/>
          </p:nvSpPr>
          <p:spPr bwMode="auto">
            <a:xfrm>
              <a:off x="6851650" y="2265364"/>
              <a:ext cx="1085850" cy="461963"/>
            </a:xfrm>
            <a:custGeom>
              <a:avLst/>
              <a:gdLst>
                <a:gd name="T0" fmla="*/ 280 w 606"/>
                <a:gd name="T1" fmla="*/ 0 h 257"/>
                <a:gd name="T2" fmla="*/ 250 w 606"/>
                <a:gd name="T3" fmla="*/ 2 h 257"/>
                <a:gd name="T4" fmla="*/ 220 w 606"/>
                <a:gd name="T5" fmla="*/ 6 h 257"/>
                <a:gd name="T6" fmla="*/ 192 w 606"/>
                <a:gd name="T7" fmla="*/ 14 h 257"/>
                <a:gd name="T8" fmla="*/ 165 w 606"/>
                <a:gd name="T9" fmla="*/ 24 h 257"/>
                <a:gd name="T10" fmla="*/ 139 w 606"/>
                <a:gd name="T11" fmla="*/ 36 h 257"/>
                <a:gd name="T12" fmla="*/ 113 w 606"/>
                <a:gd name="T13" fmla="*/ 51 h 257"/>
                <a:gd name="T14" fmla="*/ 89 w 606"/>
                <a:gd name="T15" fmla="*/ 68 h 257"/>
                <a:gd name="T16" fmla="*/ 66 w 606"/>
                <a:gd name="T17" fmla="*/ 87 h 257"/>
                <a:gd name="T18" fmla="*/ 57 w 606"/>
                <a:gd name="T19" fmla="*/ 97 h 257"/>
                <a:gd name="T20" fmla="*/ 49 w 606"/>
                <a:gd name="T21" fmla="*/ 107 h 257"/>
                <a:gd name="T22" fmla="*/ 41 w 606"/>
                <a:gd name="T23" fmla="*/ 118 h 257"/>
                <a:gd name="T24" fmla="*/ 34 w 606"/>
                <a:gd name="T25" fmla="*/ 128 h 257"/>
                <a:gd name="T26" fmla="*/ 27 w 606"/>
                <a:gd name="T27" fmla="*/ 139 h 257"/>
                <a:gd name="T28" fmla="*/ 21 w 606"/>
                <a:gd name="T29" fmla="*/ 151 h 257"/>
                <a:gd name="T30" fmla="*/ 17 w 606"/>
                <a:gd name="T31" fmla="*/ 163 h 257"/>
                <a:gd name="T32" fmla="*/ 13 w 606"/>
                <a:gd name="T33" fmla="*/ 175 h 257"/>
                <a:gd name="T34" fmla="*/ 5 w 606"/>
                <a:gd name="T35" fmla="*/ 205 h 257"/>
                <a:gd name="T36" fmla="*/ 0 w 606"/>
                <a:gd name="T37" fmla="*/ 233 h 257"/>
                <a:gd name="T38" fmla="*/ 243 w 606"/>
                <a:gd name="T39" fmla="*/ 211 h 257"/>
                <a:gd name="T40" fmla="*/ 578 w 606"/>
                <a:gd name="T41" fmla="*/ 257 h 257"/>
                <a:gd name="T42" fmla="*/ 578 w 606"/>
                <a:gd name="T43" fmla="*/ 256 h 257"/>
                <a:gd name="T44" fmla="*/ 579 w 606"/>
                <a:gd name="T45" fmla="*/ 246 h 257"/>
                <a:gd name="T46" fmla="*/ 581 w 606"/>
                <a:gd name="T47" fmla="*/ 237 h 257"/>
                <a:gd name="T48" fmla="*/ 587 w 606"/>
                <a:gd name="T49" fmla="*/ 232 h 257"/>
                <a:gd name="T50" fmla="*/ 593 w 606"/>
                <a:gd name="T51" fmla="*/ 226 h 257"/>
                <a:gd name="T52" fmla="*/ 597 w 606"/>
                <a:gd name="T53" fmla="*/ 219 h 257"/>
                <a:gd name="T54" fmla="*/ 601 w 606"/>
                <a:gd name="T55" fmla="*/ 213 h 257"/>
                <a:gd name="T56" fmla="*/ 604 w 606"/>
                <a:gd name="T57" fmla="*/ 206 h 257"/>
                <a:gd name="T58" fmla="*/ 605 w 606"/>
                <a:gd name="T59" fmla="*/ 198 h 257"/>
                <a:gd name="T60" fmla="*/ 606 w 606"/>
                <a:gd name="T61" fmla="*/ 190 h 257"/>
                <a:gd name="T62" fmla="*/ 606 w 606"/>
                <a:gd name="T63" fmla="*/ 182 h 257"/>
                <a:gd name="T64" fmla="*/ 601 w 606"/>
                <a:gd name="T65" fmla="*/ 162 h 257"/>
                <a:gd name="T66" fmla="*/ 591 w 606"/>
                <a:gd name="T67" fmla="*/ 143 h 257"/>
                <a:gd name="T68" fmla="*/ 578 w 606"/>
                <a:gd name="T69" fmla="*/ 125 h 257"/>
                <a:gd name="T70" fmla="*/ 563 w 606"/>
                <a:gd name="T71" fmla="*/ 110 h 257"/>
                <a:gd name="T72" fmla="*/ 546 w 606"/>
                <a:gd name="T73" fmla="*/ 95 h 257"/>
                <a:gd name="T74" fmla="*/ 528 w 606"/>
                <a:gd name="T75" fmla="*/ 82 h 257"/>
                <a:gd name="T76" fmla="*/ 510 w 606"/>
                <a:gd name="T77" fmla="*/ 69 h 257"/>
                <a:gd name="T78" fmla="*/ 492 w 606"/>
                <a:gd name="T79" fmla="*/ 57 h 257"/>
                <a:gd name="T80" fmla="*/ 470 w 606"/>
                <a:gd name="T81" fmla="*/ 47 h 257"/>
                <a:gd name="T82" fmla="*/ 447 w 606"/>
                <a:gd name="T83" fmla="*/ 38 h 257"/>
                <a:gd name="T84" fmla="*/ 424 w 606"/>
                <a:gd name="T85" fmla="*/ 30 h 257"/>
                <a:gd name="T86" fmla="*/ 401 w 606"/>
                <a:gd name="T87" fmla="*/ 22 h 257"/>
                <a:gd name="T88" fmla="*/ 377 w 606"/>
                <a:gd name="T89" fmla="*/ 15 h 257"/>
                <a:gd name="T90" fmla="*/ 353 w 606"/>
                <a:gd name="T91" fmla="*/ 9 h 257"/>
                <a:gd name="T92" fmla="*/ 328 w 606"/>
                <a:gd name="T93" fmla="*/ 5 h 257"/>
                <a:gd name="T94" fmla="*/ 303 w 606"/>
                <a:gd name="T95" fmla="*/ 3 h 257"/>
                <a:gd name="T96" fmla="*/ 300 w 606"/>
                <a:gd name="T97" fmla="*/ 2 h 257"/>
                <a:gd name="T98" fmla="*/ 297 w 606"/>
                <a:gd name="T99" fmla="*/ 1 h 257"/>
                <a:gd name="T100" fmla="*/ 294 w 606"/>
                <a:gd name="T101" fmla="*/ 1 h 257"/>
                <a:gd name="T102" fmla="*/ 291 w 606"/>
                <a:gd name="T103" fmla="*/ 1 h 257"/>
                <a:gd name="T104" fmla="*/ 288 w 606"/>
                <a:gd name="T105" fmla="*/ 1 h 257"/>
                <a:gd name="T106" fmla="*/ 286 w 606"/>
                <a:gd name="T107" fmla="*/ 0 h 257"/>
                <a:gd name="T108" fmla="*/ 283 w 606"/>
                <a:gd name="T109" fmla="*/ 0 h 257"/>
                <a:gd name="T110" fmla="*/ 280 w 606"/>
                <a:gd name="T111"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06" h="257">
                  <a:moveTo>
                    <a:pt x="280" y="0"/>
                  </a:moveTo>
                  <a:cubicBezTo>
                    <a:pt x="250" y="2"/>
                    <a:pt x="250" y="2"/>
                    <a:pt x="250" y="2"/>
                  </a:cubicBezTo>
                  <a:cubicBezTo>
                    <a:pt x="220" y="6"/>
                    <a:pt x="220" y="6"/>
                    <a:pt x="220" y="6"/>
                  </a:cubicBezTo>
                  <a:cubicBezTo>
                    <a:pt x="192" y="14"/>
                    <a:pt x="192" y="14"/>
                    <a:pt x="192" y="14"/>
                  </a:cubicBezTo>
                  <a:cubicBezTo>
                    <a:pt x="165" y="24"/>
                    <a:pt x="165" y="24"/>
                    <a:pt x="165" y="24"/>
                  </a:cubicBezTo>
                  <a:cubicBezTo>
                    <a:pt x="139" y="36"/>
                    <a:pt x="139" y="36"/>
                    <a:pt x="139" y="36"/>
                  </a:cubicBezTo>
                  <a:cubicBezTo>
                    <a:pt x="113" y="51"/>
                    <a:pt x="113" y="51"/>
                    <a:pt x="113" y="51"/>
                  </a:cubicBezTo>
                  <a:cubicBezTo>
                    <a:pt x="89" y="68"/>
                    <a:pt x="89" y="68"/>
                    <a:pt x="89" y="68"/>
                  </a:cubicBezTo>
                  <a:cubicBezTo>
                    <a:pt x="66" y="87"/>
                    <a:pt x="66" y="87"/>
                    <a:pt x="66" y="87"/>
                  </a:cubicBezTo>
                  <a:cubicBezTo>
                    <a:pt x="57" y="97"/>
                    <a:pt x="57" y="97"/>
                    <a:pt x="57" y="97"/>
                  </a:cubicBezTo>
                  <a:cubicBezTo>
                    <a:pt x="49" y="107"/>
                    <a:pt x="49" y="107"/>
                    <a:pt x="49" y="107"/>
                  </a:cubicBezTo>
                  <a:cubicBezTo>
                    <a:pt x="41" y="118"/>
                    <a:pt x="41" y="118"/>
                    <a:pt x="41" y="118"/>
                  </a:cubicBezTo>
                  <a:cubicBezTo>
                    <a:pt x="34" y="128"/>
                    <a:pt x="34" y="128"/>
                    <a:pt x="34" y="128"/>
                  </a:cubicBezTo>
                  <a:cubicBezTo>
                    <a:pt x="27" y="139"/>
                    <a:pt x="27" y="139"/>
                    <a:pt x="27" y="139"/>
                  </a:cubicBezTo>
                  <a:cubicBezTo>
                    <a:pt x="21" y="151"/>
                    <a:pt x="21" y="151"/>
                    <a:pt x="21" y="151"/>
                  </a:cubicBezTo>
                  <a:cubicBezTo>
                    <a:pt x="17" y="163"/>
                    <a:pt x="17" y="163"/>
                    <a:pt x="17" y="163"/>
                  </a:cubicBezTo>
                  <a:cubicBezTo>
                    <a:pt x="13" y="175"/>
                    <a:pt x="13" y="175"/>
                    <a:pt x="13" y="175"/>
                  </a:cubicBezTo>
                  <a:cubicBezTo>
                    <a:pt x="5" y="205"/>
                    <a:pt x="5" y="205"/>
                    <a:pt x="5" y="205"/>
                  </a:cubicBezTo>
                  <a:cubicBezTo>
                    <a:pt x="0" y="233"/>
                    <a:pt x="0" y="233"/>
                    <a:pt x="0" y="233"/>
                  </a:cubicBezTo>
                  <a:cubicBezTo>
                    <a:pt x="87" y="217"/>
                    <a:pt x="168" y="211"/>
                    <a:pt x="243" y="211"/>
                  </a:cubicBezTo>
                  <a:cubicBezTo>
                    <a:pt x="375" y="211"/>
                    <a:pt x="487" y="231"/>
                    <a:pt x="578" y="257"/>
                  </a:cubicBezTo>
                  <a:cubicBezTo>
                    <a:pt x="578" y="256"/>
                    <a:pt x="578" y="256"/>
                    <a:pt x="578" y="256"/>
                  </a:cubicBezTo>
                  <a:cubicBezTo>
                    <a:pt x="579" y="246"/>
                    <a:pt x="579" y="246"/>
                    <a:pt x="579" y="246"/>
                  </a:cubicBezTo>
                  <a:cubicBezTo>
                    <a:pt x="581" y="237"/>
                    <a:pt x="581" y="237"/>
                    <a:pt x="581" y="237"/>
                  </a:cubicBezTo>
                  <a:cubicBezTo>
                    <a:pt x="587" y="232"/>
                    <a:pt x="587" y="232"/>
                    <a:pt x="587" y="232"/>
                  </a:cubicBezTo>
                  <a:cubicBezTo>
                    <a:pt x="593" y="226"/>
                    <a:pt x="593" y="226"/>
                    <a:pt x="593" y="226"/>
                  </a:cubicBezTo>
                  <a:cubicBezTo>
                    <a:pt x="597" y="219"/>
                    <a:pt x="597" y="219"/>
                    <a:pt x="597" y="219"/>
                  </a:cubicBezTo>
                  <a:cubicBezTo>
                    <a:pt x="601" y="213"/>
                    <a:pt x="601" y="213"/>
                    <a:pt x="601" y="213"/>
                  </a:cubicBezTo>
                  <a:cubicBezTo>
                    <a:pt x="604" y="206"/>
                    <a:pt x="604" y="206"/>
                    <a:pt x="604" y="206"/>
                  </a:cubicBezTo>
                  <a:cubicBezTo>
                    <a:pt x="605" y="198"/>
                    <a:pt x="605" y="198"/>
                    <a:pt x="605" y="198"/>
                  </a:cubicBezTo>
                  <a:cubicBezTo>
                    <a:pt x="606" y="190"/>
                    <a:pt x="606" y="190"/>
                    <a:pt x="606" y="190"/>
                  </a:cubicBezTo>
                  <a:cubicBezTo>
                    <a:pt x="606" y="182"/>
                    <a:pt x="606" y="182"/>
                    <a:pt x="606" y="182"/>
                  </a:cubicBezTo>
                  <a:cubicBezTo>
                    <a:pt x="601" y="162"/>
                    <a:pt x="601" y="162"/>
                    <a:pt x="601" y="162"/>
                  </a:cubicBezTo>
                  <a:cubicBezTo>
                    <a:pt x="591" y="143"/>
                    <a:pt x="591" y="143"/>
                    <a:pt x="591" y="143"/>
                  </a:cubicBezTo>
                  <a:cubicBezTo>
                    <a:pt x="578" y="125"/>
                    <a:pt x="578" y="125"/>
                    <a:pt x="578" y="125"/>
                  </a:cubicBezTo>
                  <a:cubicBezTo>
                    <a:pt x="563" y="110"/>
                    <a:pt x="563" y="110"/>
                    <a:pt x="563" y="110"/>
                  </a:cubicBezTo>
                  <a:cubicBezTo>
                    <a:pt x="546" y="95"/>
                    <a:pt x="546" y="95"/>
                    <a:pt x="546" y="95"/>
                  </a:cubicBezTo>
                  <a:cubicBezTo>
                    <a:pt x="528" y="82"/>
                    <a:pt x="528" y="82"/>
                    <a:pt x="528" y="82"/>
                  </a:cubicBezTo>
                  <a:cubicBezTo>
                    <a:pt x="510" y="69"/>
                    <a:pt x="510" y="69"/>
                    <a:pt x="510" y="69"/>
                  </a:cubicBezTo>
                  <a:cubicBezTo>
                    <a:pt x="492" y="57"/>
                    <a:pt x="492" y="57"/>
                    <a:pt x="492" y="57"/>
                  </a:cubicBezTo>
                  <a:cubicBezTo>
                    <a:pt x="470" y="47"/>
                    <a:pt x="470" y="47"/>
                    <a:pt x="470" y="47"/>
                  </a:cubicBezTo>
                  <a:cubicBezTo>
                    <a:pt x="447" y="38"/>
                    <a:pt x="447" y="38"/>
                    <a:pt x="447" y="38"/>
                  </a:cubicBezTo>
                  <a:cubicBezTo>
                    <a:pt x="424" y="30"/>
                    <a:pt x="424" y="30"/>
                    <a:pt x="424" y="30"/>
                  </a:cubicBezTo>
                  <a:cubicBezTo>
                    <a:pt x="401" y="22"/>
                    <a:pt x="401" y="22"/>
                    <a:pt x="401" y="22"/>
                  </a:cubicBezTo>
                  <a:cubicBezTo>
                    <a:pt x="377" y="15"/>
                    <a:pt x="377" y="15"/>
                    <a:pt x="377" y="15"/>
                  </a:cubicBezTo>
                  <a:cubicBezTo>
                    <a:pt x="353" y="9"/>
                    <a:pt x="353" y="9"/>
                    <a:pt x="353" y="9"/>
                  </a:cubicBezTo>
                  <a:cubicBezTo>
                    <a:pt x="328" y="5"/>
                    <a:pt x="328" y="5"/>
                    <a:pt x="328" y="5"/>
                  </a:cubicBezTo>
                  <a:cubicBezTo>
                    <a:pt x="303" y="3"/>
                    <a:pt x="303" y="3"/>
                    <a:pt x="303" y="3"/>
                  </a:cubicBezTo>
                  <a:cubicBezTo>
                    <a:pt x="300" y="2"/>
                    <a:pt x="300" y="2"/>
                    <a:pt x="300" y="2"/>
                  </a:cubicBezTo>
                  <a:cubicBezTo>
                    <a:pt x="297" y="1"/>
                    <a:pt x="297" y="1"/>
                    <a:pt x="297" y="1"/>
                  </a:cubicBezTo>
                  <a:cubicBezTo>
                    <a:pt x="294" y="1"/>
                    <a:pt x="294" y="1"/>
                    <a:pt x="294" y="1"/>
                  </a:cubicBezTo>
                  <a:cubicBezTo>
                    <a:pt x="291" y="1"/>
                    <a:pt x="291" y="1"/>
                    <a:pt x="291" y="1"/>
                  </a:cubicBezTo>
                  <a:cubicBezTo>
                    <a:pt x="288" y="1"/>
                    <a:pt x="288" y="1"/>
                    <a:pt x="288" y="1"/>
                  </a:cubicBezTo>
                  <a:cubicBezTo>
                    <a:pt x="286" y="0"/>
                    <a:pt x="286" y="0"/>
                    <a:pt x="286" y="0"/>
                  </a:cubicBezTo>
                  <a:cubicBezTo>
                    <a:pt x="283" y="0"/>
                    <a:pt x="283" y="0"/>
                    <a:pt x="283" y="0"/>
                  </a:cubicBezTo>
                  <a:cubicBezTo>
                    <a:pt x="280" y="0"/>
                    <a:pt x="280" y="0"/>
                    <a:pt x="280" y="0"/>
                  </a:cubicBezTo>
                </a:path>
              </a:pathLst>
            </a:custGeom>
            <a:solidFill>
              <a:srgbClr val="EC946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5" name="îSľîdê"/>
            <p:cNvSpPr/>
            <p:nvPr/>
          </p:nvSpPr>
          <p:spPr bwMode="auto">
            <a:xfrm>
              <a:off x="6934200" y="2386014"/>
              <a:ext cx="877888" cy="630238"/>
            </a:xfrm>
            <a:custGeom>
              <a:avLst/>
              <a:gdLst>
                <a:gd name="T0" fmla="*/ 150 w 553"/>
                <a:gd name="T1" fmla="*/ 14 h 397"/>
                <a:gd name="T2" fmla="*/ 110 w 553"/>
                <a:gd name="T3" fmla="*/ 28 h 397"/>
                <a:gd name="T4" fmla="*/ 74 w 553"/>
                <a:gd name="T5" fmla="*/ 53 h 397"/>
                <a:gd name="T6" fmla="*/ 44 w 553"/>
                <a:gd name="T7" fmla="*/ 86 h 397"/>
                <a:gd name="T8" fmla="*/ 22 w 553"/>
                <a:gd name="T9" fmla="*/ 124 h 397"/>
                <a:gd name="T10" fmla="*/ 7 w 553"/>
                <a:gd name="T11" fmla="*/ 168 h 397"/>
                <a:gd name="T12" fmla="*/ 0 w 553"/>
                <a:gd name="T13" fmla="*/ 215 h 397"/>
                <a:gd name="T14" fmla="*/ 7 w 553"/>
                <a:gd name="T15" fmla="*/ 261 h 397"/>
                <a:gd name="T16" fmla="*/ 26 w 553"/>
                <a:gd name="T17" fmla="*/ 302 h 397"/>
                <a:gd name="T18" fmla="*/ 53 w 553"/>
                <a:gd name="T19" fmla="*/ 336 h 397"/>
                <a:gd name="T20" fmla="*/ 87 w 553"/>
                <a:gd name="T21" fmla="*/ 364 h 397"/>
                <a:gd name="T22" fmla="*/ 126 w 553"/>
                <a:gd name="T23" fmla="*/ 381 h 397"/>
                <a:gd name="T24" fmla="*/ 178 w 553"/>
                <a:gd name="T25" fmla="*/ 391 h 397"/>
                <a:gd name="T26" fmla="*/ 243 w 553"/>
                <a:gd name="T27" fmla="*/ 397 h 397"/>
                <a:gd name="T28" fmla="*/ 308 w 553"/>
                <a:gd name="T29" fmla="*/ 392 h 397"/>
                <a:gd name="T30" fmla="*/ 371 w 553"/>
                <a:gd name="T31" fmla="*/ 380 h 397"/>
                <a:gd name="T32" fmla="*/ 424 w 553"/>
                <a:gd name="T33" fmla="*/ 363 h 397"/>
                <a:gd name="T34" fmla="*/ 469 w 553"/>
                <a:gd name="T35" fmla="*/ 340 h 397"/>
                <a:gd name="T36" fmla="*/ 507 w 553"/>
                <a:gd name="T37" fmla="*/ 308 h 397"/>
                <a:gd name="T38" fmla="*/ 534 w 553"/>
                <a:gd name="T39" fmla="*/ 268 h 397"/>
                <a:gd name="T40" fmla="*/ 549 w 553"/>
                <a:gd name="T41" fmla="*/ 225 h 397"/>
                <a:gd name="T42" fmla="*/ 553 w 553"/>
                <a:gd name="T43" fmla="*/ 184 h 397"/>
                <a:gd name="T44" fmla="*/ 548 w 553"/>
                <a:gd name="T45" fmla="*/ 142 h 397"/>
                <a:gd name="T46" fmla="*/ 532 w 553"/>
                <a:gd name="T47" fmla="*/ 105 h 397"/>
                <a:gd name="T48" fmla="*/ 507 w 553"/>
                <a:gd name="T49" fmla="*/ 77 h 397"/>
                <a:gd name="T50" fmla="*/ 481 w 553"/>
                <a:gd name="T51" fmla="*/ 59 h 397"/>
                <a:gd name="T52" fmla="*/ 452 w 553"/>
                <a:gd name="T53" fmla="*/ 45 h 397"/>
                <a:gd name="T54" fmla="*/ 421 w 553"/>
                <a:gd name="T55" fmla="*/ 34 h 397"/>
                <a:gd name="T56" fmla="*/ 388 w 553"/>
                <a:gd name="T57" fmla="*/ 20 h 397"/>
                <a:gd name="T58" fmla="*/ 352 w 553"/>
                <a:gd name="T59" fmla="*/ 11 h 397"/>
                <a:gd name="T60" fmla="*/ 315 w 553"/>
                <a:gd name="T61" fmla="*/ 5 h 397"/>
                <a:gd name="T62" fmla="*/ 276 w 553"/>
                <a:gd name="T63" fmla="*/ 1 h 397"/>
                <a:gd name="T64" fmla="*/ 247 w 553"/>
                <a:gd name="T65" fmla="*/ 1 h 397"/>
                <a:gd name="T66" fmla="*/ 225 w 553"/>
                <a:gd name="T67" fmla="*/ 2 h 397"/>
                <a:gd name="T68" fmla="*/ 203 w 553"/>
                <a:gd name="T69" fmla="*/ 3 h 397"/>
                <a:gd name="T70" fmla="*/ 182 w 553"/>
                <a:gd name="T71" fmla="*/ 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3" h="397">
                  <a:moveTo>
                    <a:pt x="170" y="10"/>
                  </a:moveTo>
                  <a:lnTo>
                    <a:pt x="150" y="14"/>
                  </a:lnTo>
                  <a:lnTo>
                    <a:pt x="130" y="19"/>
                  </a:lnTo>
                  <a:lnTo>
                    <a:pt x="110" y="28"/>
                  </a:lnTo>
                  <a:lnTo>
                    <a:pt x="91" y="40"/>
                  </a:lnTo>
                  <a:lnTo>
                    <a:pt x="74" y="53"/>
                  </a:lnTo>
                  <a:lnTo>
                    <a:pt x="58" y="68"/>
                  </a:lnTo>
                  <a:lnTo>
                    <a:pt x="44" y="86"/>
                  </a:lnTo>
                  <a:lnTo>
                    <a:pt x="32" y="105"/>
                  </a:lnTo>
                  <a:lnTo>
                    <a:pt x="22" y="124"/>
                  </a:lnTo>
                  <a:lnTo>
                    <a:pt x="14" y="147"/>
                  </a:lnTo>
                  <a:lnTo>
                    <a:pt x="7" y="168"/>
                  </a:lnTo>
                  <a:lnTo>
                    <a:pt x="2" y="192"/>
                  </a:lnTo>
                  <a:lnTo>
                    <a:pt x="0" y="215"/>
                  </a:lnTo>
                  <a:lnTo>
                    <a:pt x="1" y="238"/>
                  </a:lnTo>
                  <a:lnTo>
                    <a:pt x="7" y="261"/>
                  </a:lnTo>
                  <a:lnTo>
                    <a:pt x="17" y="284"/>
                  </a:lnTo>
                  <a:lnTo>
                    <a:pt x="26" y="302"/>
                  </a:lnTo>
                  <a:lnTo>
                    <a:pt x="38" y="320"/>
                  </a:lnTo>
                  <a:lnTo>
                    <a:pt x="53" y="336"/>
                  </a:lnTo>
                  <a:lnTo>
                    <a:pt x="69" y="351"/>
                  </a:lnTo>
                  <a:lnTo>
                    <a:pt x="87" y="364"/>
                  </a:lnTo>
                  <a:lnTo>
                    <a:pt x="106" y="374"/>
                  </a:lnTo>
                  <a:lnTo>
                    <a:pt x="126" y="381"/>
                  </a:lnTo>
                  <a:lnTo>
                    <a:pt x="147" y="385"/>
                  </a:lnTo>
                  <a:lnTo>
                    <a:pt x="178" y="391"/>
                  </a:lnTo>
                  <a:lnTo>
                    <a:pt x="210" y="395"/>
                  </a:lnTo>
                  <a:lnTo>
                    <a:pt x="243" y="397"/>
                  </a:lnTo>
                  <a:lnTo>
                    <a:pt x="275" y="395"/>
                  </a:lnTo>
                  <a:lnTo>
                    <a:pt x="308" y="392"/>
                  </a:lnTo>
                  <a:lnTo>
                    <a:pt x="341" y="388"/>
                  </a:lnTo>
                  <a:lnTo>
                    <a:pt x="371" y="380"/>
                  </a:lnTo>
                  <a:lnTo>
                    <a:pt x="401" y="371"/>
                  </a:lnTo>
                  <a:lnTo>
                    <a:pt x="424" y="363"/>
                  </a:lnTo>
                  <a:lnTo>
                    <a:pt x="447" y="353"/>
                  </a:lnTo>
                  <a:lnTo>
                    <a:pt x="469" y="340"/>
                  </a:lnTo>
                  <a:lnTo>
                    <a:pt x="489" y="325"/>
                  </a:lnTo>
                  <a:lnTo>
                    <a:pt x="507" y="308"/>
                  </a:lnTo>
                  <a:lnTo>
                    <a:pt x="522" y="289"/>
                  </a:lnTo>
                  <a:lnTo>
                    <a:pt x="534" y="268"/>
                  </a:lnTo>
                  <a:lnTo>
                    <a:pt x="543" y="244"/>
                  </a:lnTo>
                  <a:lnTo>
                    <a:pt x="549" y="225"/>
                  </a:lnTo>
                  <a:lnTo>
                    <a:pt x="552" y="205"/>
                  </a:lnTo>
                  <a:lnTo>
                    <a:pt x="553" y="184"/>
                  </a:lnTo>
                  <a:lnTo>
                    <a:pt x="552" y="163"/>
                  </a:lnTo>
                  <a:lnTo>
                    <a:pt x="548" y="142"/>
                  </a:lnTo>
                  <a:lnTo>
                    <a:pt x="541" y="123"/>
                  </a:lnTo>
                  <a:lnTo>
                    <a:pt x="532" y="105"/>
                  </a:lnTo>
                  <a:lnTo>
                    <a:pt x="518" y="89"/>
                  </a:lnTo>
                  <a:lnTo>
                    <a:pt x="507" y="77"/>
                  </a:lnTo>
                  <a:lnTo>
                    <a:pt x="494" y="67"/>
                  </a:lnTo>
                  <a:lnTo>
                    <a:pt x="481" y="59"/>
                  </a:lnTo>
                  <a:lnTo>
                    <a:pt x="466" y="51"/>
                  </a:lnTo>
                  <a:lnTo>
                    <a:pt x="452" y="45"/>
                  </a:lnTo>
                  <a:lnTo>
                    <a:pt x="436" y="40"/>
                  </a:lnTo>
                  <a:lnTo>
                    <a:pt x="421" y="34"/>
                  </a:lnTo>
                  <a:lnTo>
                    <a:pt x="406" y="27"/>
                  </a:lnTo>
                  <a:lnTo>
                    <a:pt x="388" y="20"/>
                  </a:lnTo>
                  <a:lnTo>
                    <a:pt x="370" y="15"/>
                  </a:lnTo>
                  <a:lnTo>
                    <a:pt x="352" y="11"/>
                  </a:lnTo>
                  <a:lnTo>
                    <a:pt x="333" y="7"/>
                  </a:lnTo>
                  <a:lnTo>
                    <a:pt x="315" y="5"/>
                  </a:lnTo>
                  <a:lnTo>
                    <a:pt x="296" y="3"/>
                  </a:lnTo>
                  <a:lnTo>
                    <a:pt x="276" y="1"/>
                  </a:lnTo>
                  <a:lnTo>
                    <a:pt x="257" y="0"/>
                  </a:lnTo>
                  <a:lnTo>
                    <a:pt x="247" y="1"/>
                  </a:lnTo>
                  <a:lnTo>
                    <a:pt x="236" y="2"/>
                  </a:lnTo>
                  <a:lnTo>
                    <a:pt x="225" y="2"/>
                  </a:lnTo>
                  <a:lnTo>
                    <a:pt x="213" y="3"/>
                  </a:lnTo>
                  <a:lnTo>
                    <a:pt x="203" y="3"/>
                  </a:lnTo>
                  <a:lnTo>
                    <a:pt x="192" y="5"/>
                  </a:lnTo>
                  <a:lnTo>
                    <a:pt x="182" y="7"/>
                  </a:lnTo>
                  <a:lnTo>
                    <a:pt x="170" y="10"/>
                  </a:lnTo>
                  <a:close/>
                </a:path>
              </a:pathLst>
            </a:custGeom>
            <a:solidFill>
              <a:srgbClr val="D670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6" name="íṩľïḋê"/>
            <p:cNvSpPr/>
            <p:nvPr/>
          </p:nvSpPr>
          <p:spPr bwMode="auto">
            <a:xfrm>
              <a:off x="7081838" y="2487614"/>
              <a:ext cx="357188" cy="355600"/>
            </a:xfrm>
            <a:custGeom>
              <a:avLst/>
              <a:gdLst>
                <a:gd name="T0" fmla="*/ 177 w 199"/>
                <a:gd name="T1" fmla="*/ 77 h 198"/>
                <a:gd name="T2" fmla="*/ 166 w 199"/>
                <a:gd name="T3" fmla="*/ 53 h 198"/>
                <a:gd name="T4" fmla="*/ 176 w 199"/>
                <a:gd name="T5" fmla="*/ 33 h 198"/>
                <a:gd name="T6" fmla="*/ 148 w 199"/>
                <a:gd name="T7" fmla="*/ 16 h 198"/>
                <a:gd name="T8" fmla="*/ 114 w 199"/>
                <a:gd name="T9" fmla="*/ 19 h 198"/>
                <a:gd name="T10" fmla="*/ 113 w 199"/>
                <a:gd name="T11" fmla="*/ 4 h 198"/>
                <a:gd name="T12" fmla="*/ 82 w 199"/>
                <a:gd name="T13" fmla="*/ 1 h 198"/>
                <a:gd name="T14" fmla="*/ 78 w 199"/>
                <a:gd name="T15" fmla="*/ 21 h 198"/>
                <a:gd name="T16" fmla="*/ 54 w 199"/>
                <a:gd name="T17" fmla="*/ 32 h 198"/>
                <a:gd name="T18" fmla="*/ 35 w 199"/>
                <a:gd name="T19" fmla="*/ 22 h 198"/>
                <a:gd name="T20" fmla="*/ 18 w 199"/>
                <a:gd name="T21" fmla="*/ 50 h 198"/>
                <a:gd name="T22" fmla="*/ 21 w 199"/>
                <a:gd name="T23" fmla="*/ 85 h 198"/>
                <a:gd name="T24" fmla="*/ 6 w 199"/>
                <a:gd name="T25" fmla="*/ 86 h 198"/>
                <a:gd name="T26" fmla="*/ 2 w 199"/>
                <a:gd name="T27" fmla="*/ 116 h 198"/>
                <a:gd name="T28" fmla="*/ 22 w 199"/>
                <a:gd name="T29" fmla="*/ 121 h 198"/>
                <a:gd name="T30" fmla="*/ 33 w 199"/>
                <a:gd name="T31" fmla="*/ 144 h 198"/>
                <a:gd name="T32" fmla="*/ 23 w 199"/>
                <a:gd name="T33" fmla="*/ 163 h 198"/>
                <a:gd name="T34" fmla="*/ 51 w 199"/>
                <a:gd name="T35" fmla="*/ 180 h 198"/>
                <a:gd name="T36" fmla="*/ 85 w 199"/>
                <a:gd name="T37" fmla="*/ 178 h 198"/>
                <a:gd name="T38" fmla="*/ 86 w 199"/>
                <a:gd name="T39" fmla="*/ 192 h 198"/>
                <a:gd name="T40" fmla="*/ 118 w 199"/>
                <a:gd name="T41" fmla="*/ 197 h 198"/>
                <a:gd name="T42" fmla="*/ 121 w 199"/>
                <a:gd name="T43" fmla="*/ 176 h 198"/>
                <a:gd name="T44" fmla="*/ 145 w 199"/>
                <a:gd name="T45" fmla="*/ 165 h 198"/>
                <a:gd name="T46" fmla="*/ 165 w 199"/>
                <a:gd name="T47" fmla="*/ 175 h 198"/>
                <a:gd name="T48" fmla="*/ 182 w 199"/>
                <a:gd name="T49" fmla="*/ 147 h 198"/>
                <a:gd name="T50" fmla="*/ 179 w 199"/>
                <a:gd name="T51" fmla="*/ 113 h 198"/>
                <a:gd name="T52" fmla="*/ 194 w 199"/>
                <a:gd name="T53" fmla="*/ 112 h 198"/>
                <a:gd name="T54" fmla="*/ 197 w 199"/>
                <a:gd name="T55" fmla="*/ 81 h 198"/>
                <a:gd name="T56" fmla="*/ 86 w 199"/>
                <a:gd name="T57" fmla="*/ 133 h 198"/>
                <a:gd name="T58" fmla="*/ 82 w 199"/>
                <a:gd name="T59" fmla="*/ 131 h 198"/>
                <a:gd name="T60" fmla="*/ 79 w 199"/>
                <a:gd name="T61" fmla="*/ 129 h 198"/>
                <a:gd name="T62" fmla="*/ 74 w 199"/>
                <a:gd name="T63" fmla="*/ 126 h 198"/>
                <a:gd name="T64" fmla="*/ 70 w 199"/>
                <a:gd name="T65" fmla="*/ 120 h 198"/>
                <a:gd name="T66" fmla="*/ 63 w 199"/>
                <a:gd name="T67" fmla="*/ 100 h 198"/>
                <a:gd name="T68" fmla="*/ 75 w 199"/>
                <a:gd name="T69" fmla="*/ 70 h 198"/>
                <a:gd name="T70" fmla="*/ 77 w 199"/>
                <a:gd name="T71" fmla="*/ 69 h 198"/>
                <a:gd name="T72" fmla="*/ 84 w 199"/>
                <a:gd name="T73" fmla="*/ 65 h 198"/>
                <a:gd name="T74" fmla="*/ 115 w 199"/>
                <a:gd name="T75" fmla="*/ 65 h 198"/>
                <a:gd name="T76" fmla="*/ 119 w 199"/>
                <a:gd name="T77" fmla="*/ 67 h 198"/>
                <a:gd name="T78" fmla="*/ 121 w 199"/>
                <a:gd name="T79" fmla="*/ 68 h 198"/>
                <a:gd name="T80" fmla="*/ 125 w 199"/>
                <a:gd name="T81" fmla="*/ 71 h 198"/>
                <a:gd name="T82" fmla="*/ 129 w 199"/>
                <a:gd name="T83" fmla="*/ 75 h 198"/>
                <a:gd name="T84" fmla="*/ 131 w 199"/>
                <a:gd name="T85" fmla="*/ 78 h 198"/>
                <a:gd name="T86" fmla="*/ 137 w 199"/>
                <a:gd name="T87" fmla="*/ 97 h 198"/>
                <a:gd name="T88" fmla="*/ 136 w 199"/>
                <a:gd name="T89" fmla="*/ 108 h 198"/>
                <a:gd name="T90" fmla="*/ 134 w 199"/>
                <a:gd name="T91" fmla="*/ 112 h 198"/>
                <a:gd name="T92" fmla="*/ 133 w 199"/>
                <a:gd name="T93" fmla="*/ 115 h 198"/>
                <a:gd name="T94" fmla="*/ 131 w 199"/>
                <a:gd name="T95" fmla="*/ 118 h 198"/>
                <a:gd name="T96" fmla="*/ 130 w 199"/>
                <a:gd name="T97" fmla="*/ 120 h 198"/>
                <a:gd name="T98" fmla="*/ 129 w 199"/>
                <a:gd name="T99" fmla="*/ 122 h 198"/>
                <a:gd name="T100" fmla="*/ 127 w 199"/>
                <a:gd name="T101" fmla="*/ 124 h 198"/>
                <a:gd name="T102" fmla="*/ 124 w 199"/>
                <a:gd name="T103" fmla="*/ 127 h 198"/>
                <a:gd name="T104" fmla="*/ 121 w 199"/>
                <a:gd name="T105" fmla="*/ 129 h 198"/>
                <a:gd name="T106" fmla="*/ 118 w 199"/>
                <a:gd name="T107" fmla="*/ 131 h 198"/>
                <a:gd name="T108" fmla="*/ 88 w 199"/>
                <a:gd name="T109" fmla="*/ 134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9" h="198">
                  <a:moveTo>
                    <a:pt x="192" y="76"/>
                  </a:moveTo>
                  <a:cubicBezTo>
                    <a:pt x="177" y="77"/>
                    <a:pt x="177" y="77"/>
                    <a:pt x="177" y="77"/>
                  </a:cubicBezTo>
                  <a:cubicBezTo>
                    <a:pt x="175" y="68"/>
                    <a:pt x="171" y="60"/>
                    <a:pt x="166" y="54"/>
                  </a:cubicBezTo>
                  <a:cubicBezTo>
                    <a:pt x="166" y="53"/>
                    <a:pt x="166" y="53"/>
                    <a:pt x="166" y="53"/>
                  </a:cubicBezTo>
                  <a:cubicBezTo>
                    <a:pt x="176" y="42"/>
                    <a:pt x="176" y="42"/>
                    <a:pt x="176" y="42"/>
                  </a:cubicBezTo>
                  <a:cubicBezTo>
                    <a:pt x="179" y="40"/>
                    <a:pt x="178" y="36"/>
                    <a:pt x="176" y="33"/>
                  </a:cubicBezTo>
                  <a:cubicBezTo>
                    <a:pt x="157" y="16"/>
                    <a:pt x="157" y="16"/>
                    <a:pt x="157" y="16"/>
                  </a:cubicBezTo>
                  <a:cubicBezTo>
                    <a:pt x="154" y="14"/>
                    <a:pt x="151" y="14"/>
                    <a:pt x="148" y="16"/>
                  </a:cubicBezTo>
                  <a:cubicBezTo>
                    <a:pt x="138" y="27"/>
                    <a:pt x="138" y="27"/>
                    <a:pt x="138" y="27"/>
                  </a:cubicBezTo>
                  <a:cubicBezTo>
                    <a:pt x="130" y="23"/>
                    <a:pt x="123" y="21"/>
                    <a:pt x="114" y="19"/>
                  </a:cubicBezTo>
                  <a:cubicBezTo>
                    <a:pt x="114" y="19"/>
                    <a:pt x="114" y="19"/>
                    <a:pt x="114" y="19"/>
                  </a:cubicBezTo>
                  <a:cubicBezTo>
                    <a:pt x="113" y="4"/>
                    <a:pt x="113" y="4"/>
                    <a:pt x="113" y="4"/>
                  </a:cubicBezTo>
                  <a:cubicBezTo>
                    <a:pt x="113" y="1"/>
                    <a:pt x="111" y="0"/>
                    <a:pt x="108" y="0"/>
                  </a:cubicBezTo>
                  <a:cubicBezTo>
                    <a:pt x="82" y="1"/>
                    <a:pt x="82" y="1"/>
                    <a:pt x="82" y="1"/>
                  </a:cubicBezTo>
                  <a:cubicBezTo>
                    <a:pt x="79" y="1"/>
                    <a:pt x="77" y="3"/>
                    <a:pt x="77" y="6"/>
                  </a:cubicBezTo>
                  <a:cubicBezTo>
                    <a:pt x="78" y="21"/>
                    <a:pt x="78" y="21"/>
                    <a:pt x="78" y="21"/>
                  </a:cubicBezTo>
                  <a:cubicBezTo>
                    <a:pt x="69" y="23"/>
                    <a:pt x="62" y="27"/>
                    <a:pt x="55" y="32"/>
                  </a:cubicBezTo>
                  <a:cubicBezTo>
                    <a:pt x="54" y="32"/>
                    <a:pt x="54" y="32"/>
                    <a:pt x="54" y="32"/>
                  </a:cubicBezTo>
                  <a:cubicBezTo>
                    <a:pt x="43" y="22"/>
                    <a:pt x="43" y="22"/>
                    <a:pt x="43" y="22"/>
                  </a:cubicBezTo>
                  <a:cubicBezTo>
                    <a:pt x="41" y="19"/>
                    <a:pt x="37" y="20"/>
                    <a:pt x="35" y="22"/>
                  </a:cubicBezTo>
                  <a:cubicBezTo>
                    <a:pt x="17" y="41"/>
                    <a:pt x="17" y="41"/>
                    <a:pt x="17" y="41"/>
                  </a:cubicBezTo>
                  <a:cubicBezTo>
                    <a:pt x="15" y="44"/>
                    <a:pt x="15" y="47"/>
                    <a:pt x="18" y="50"/>
                  </a:cubicBezTo>
                  <a:cubicBezTo>
                    <a:pt x="29" y="60"/>
                    <a:pt x="29" y="60"/>
                    <a:pt x="29" y="60"/>
                  </a:cubicBezTo>
                  <a:cubicBezTo>
                    <a:pt x="25" y="68"/>
                    <a:pt x="22" y="76"/>
                    <a:pt x="21" y="85"/>
                  </a:cubicBezTo>
                  <a:cubicBezTo>
                    <a:pt x="20" y="85"/>
                    <a:pt x="20" y="85"/>
                    <a:pt x="20" y="85"/>
                  </a:cubicBezTo>
                  <a:cubicBezTo>
                    <a:pt x="6" y="86"/>
                    <a:pt x="6" y="86"/>
                    <a:pt x="6" y="86"/>
                  </a:cubicBezTo>
                  <a:cubicBezTo>
                    <a:pt x="2" y="86"/>
                    <a:pt x="0" y="87"/>
                    <a:pt x="0" y="90"/>
                  </a:cubicBezTo>
                  <a:cubicBezTo>
                    <a:pt x="2" y="116"/>
                    <a:pt x="2" y="116"/>
                    <a:pt x="2" y="116"/>
                  </a:cubicBezTo>
                  <a:cubicBezTo>
                    <a:pt x="2" y="119"/>
                    <a:pt x="4" y="121"/>
                    <a:pt x="7" y="121"/>
                  </a:cubicBezTo>
                  <a:cubicBezTo>
                    <a:pt x="22" y="121"/>
                    <a:pt x="22" y="121"/>
                    <a:pt x="22" y="121"/>
                  </a:cubicBezTo>
                  <a:cubicBezTo>
                    <a:pt x="25" y="129"/>
                    <a:pt x="28" y="137"/>
                    <a:pt x="33" y="144"/>
                  </a:cubicBezTo>
                  <a:cubicBezTo>
                    <a:pt x="33" y="144"/>
                    <a:pt x="33" y="144"/>
                    <a:pt x="33" y="144"/>
                  </a:cubicBezTo>
                  <a:cubicBezTo>
                    <a:pt x="23" y="155"/>
                    <a:pt x="23" y="155"/>
                    <a:pt x="23" y="155"/>
                  </a:cubicBezTo>
                  <a:cubicBezTo>
                    <a:pt x="21" y="157"/>
                    <a:pt x="21" y="161"/>
                    <a:pt x="23" y="163"/>
                  </a:cubicBezTo>
                  <a:cubicBezTo>
                    <a:pt x="43" y="181"/>
                    <a:pt x="43" y="181"/>
                    <a:pt x="43" y="181"/>
                  </a:cubicBezTo>
                  <a:cubicBezTo>
                    <a:pt x="45" y="183"/>
                    <a:pt x="49" y="183"/>
                    <a:pt x="51" y="180"/>
                  </a:cubicBezTo>
                  <a:cubicBezTo>
                    <a:pt x="61" y="169"/>
                    <a:pt x="61" y="169"/>
                    <a:pt x="61" y="169"/>
                  </a:cubicBezTo>
                  <a:cubicBezTo>
                    <a:pt x="69" y="173"/>
                    <a:pt x="76" y="176"/>
                    <a:pt x="85" y="178"/>
                  </a:cubicBezTo>
                  <a:cubicBezTo>
                    <a:pt x="85" y="178"/>
                    <a:pt x="85" y="178"/>
                    <a:pt x="85" y="178"/>
                  </a:cubicBezTo>
                  <a:cubicBezTo>
                    <a:pt x="86" y="192"/>
                    <a:pt x="86" y="192"/>
                    <a:pt x="86" y="192"/>
                  </a:cubicBezTo>
                  <a:cubicBezTo>
                    <a:pt x="86" y="196"/>
                    <a:pt x="88" y="198"/>
                    <a:pt x="92" y="198"/>
                  </a:cubicBezTo>
                  <a:cubicBezTo>
                    <a:pt x="118" y="197"/>
                    <a:pt x="118" y="197"/>
                    <a:pt x="118" y="197"/>
                  </a:cubicBezTo>
                  <a:cubicBezTo>
                    <a:pt x="121" y="196"/>
                    <a:pt x="122" y="194"/>
                    <a:pt x="122" y="191"/>
                  </a:cubicBezTo>
                  <a:cubicBezTo>
                    <a:pt x="121" y="176"/>
                    <a:pt x="121" y="176"/>
                    <a:pt x="121" y="176"/>
                  </a:cubicBezTo>
                  <a:cubicBezTo>
                    <a:pt x="130" y="173"/>
                    <a:pt x="138" y="170"/>
                    <a:pt x="145" y="165"/>
                  </a:cubicBezTo>
                  <a:cubicBezTo>
                    <a:pt x="145" y="165"/>
                    <a:pt x="145" y="165"/>
                    <a:pt x="145" y="165"/>
                  </a:cubicBezTo>
                  <a:cubicBezTo>
                    <a:pt x="156" y="175"/>
                    <a:pt x="156" y="175"/>
                    <a:pt x="156" y="175"/>
                  </a:cubicBezTo>
                  <a:cubicBezTo>
                    <a:pt x="159" y="177"/>
                    <a:pt x="162" y="177"/>
                    <a:pt x="165" y="175"/>
                  </a:cubicBezTo>
                  <a:cubicBezTo>
                    <a:pt x="182" y="155"/>
                    <a:pt x="182" y="155"/>
                    <a:pt x="182" y="155"/>
                  </a:cubicBezTo>
                  <a:cubicBezTo>
                    <a:pt x="184" y="153"/>
                    <a:pt x="184" y="149"/>
                    <a:pt x="182" y="147"/>
                  </a:cubicBezTo>
                  <a:cubicBezTo>
                    <a:pt x="171" y="137"/>
                    <a:pt x="171" y="137"/>
                    <a:pt x="171" y="137"/>
                  </a:cubicBezTo>
                  <a:cubicBezTo>
                    <a:pt x="175" y="129"/>
                    <a:pt x="178" y="122"/>
                    <a:pt x="179" y="113"/>
                  </a:cubicBezTo>
                  <a:cubicBezTo>
                    <a:pt x="179" y="113"/>
                    <a:pt x="179" y="113"/>
                    <a:pt x="179" y="113"/>
                  </a:cubicBezTo>
                  <a:cubicBezTo>
                    <a:pt x="194" y="112"/>
                    <a:pt x="194" y="112"/>
                    <a:pt x="194" y="112"/>
                  </a:cubicBezTo>
                  <a:cubicBezTo>
                    <a:pt x="197" y="112"/>
                    <a:pt x="199" y="110"/>
                    <a:pt x="199" y="106"/>
                  </a:cubicBezTo>
                  <a:cubicBezTo>
                    <a:pt x="197" y="81"/>
                    <a:pt x="197" y="81"/>
                    <a:pt x="197" y="81"/>
                  </a:cubicBezTo>
                  <a:cubicBezTo>
                    <a:pt x="197" y="77"/>
                    <a:pt x="195" y="76"/>
                    <a:pt x="192" y="76"/>
                  </a:cubicBezTo>
                  <a:close/>
                  <a:moveTo>
                    <a:pt x="86" y="133"/>
                  </a:moveTo>
                  <a:cubicBezTo>
                    <a:pt x="86" y="133"/>
                    <a:pt x="86" y="133"/>
                    <a:pt x="85" y="133"/>
                  </a:cubicBezTo>
                  <a:cubicBezTo>
                    <a:pt x="84" y="132"/>
                    <a:pt x="83" y="132"/>
                    <a:pt x="82" y="131"/>
                  </a:cubicBezTo>
                  <a:cubicBezTo>
                    <a:pt x="82" y="131"/>
                    <a:pt x="81" y="131"/>
                    <a:pt x="81" y="130"/>
                  </a:cubicBezTo>
                  <a:cubicBezTo>
                    <a:pt x="80" y="130"/>
                    <a:pt x="80" y="130"/>
                    <a:pt x="79" y="129"/>
                  </a:cubicBezTo>
                  <a:cubicBezTo>
                    <a:pt x="78" y="129"/>
                    <a:pt x="78" y="129"/>
                    <a:pt x="78" y="129"/>
                  </a:cubicBezTo>
                  <a:cubicBezTo>
                    <a:pt x="77" y="128"/>
                    <a:pt x="76" y="127"/>
                    <a:pt x="74" y="126"/>
                  </a:cubicBezTo>
                  <a:cubicBezTo>
                    <a:pt x="73" y="124"/>
                    <a:pt x="72" y="123"/>
                    <a:pt x="71" y="122"/>
                  </a:cubicBezTo>
                  <a:cubicBezTo>
                    <a:pt x="70" y="121"/>
                    <a:pt x="70" y="121"/>
                    <a:pt x="70" y="120"/>
                  </a:cubicBezTo>
                  <a:cubicBezTo>
                    <a:pt x="68" y="118"/>
                    <a:pt x="67" y="117"/>
                    <a:pt x="66" y="115"/>
                  </a:cubicBezTo>
                  <a:cubicBezTo>
                    <a:pt x="64" y="110"/>
                    <a:pt x="63" y="106"/>
                    <a:pt x="63" y="100"/>
                  </a:cubicBezTo>
                  <a:cubicBezTo>
                    <a:pt x="62" y="89"/>
                    <a:pt x="66" y="79"/>
                    <a:pt x="73" y="72"/>
                  </a:cubicBezTo>
                  <a:cubicBezTo>
                    <a:pt x="74" y="72"/>
                    <a:pt x="75" y="71"/>
                    <a:pt x="75" y="70"/>
                  </a:cubicBezTo>
                  <a:cubicBezTo>
                    <a:pt x="76" y="70"/>
                    <a:pt x="76" y="70"/>
                    <a:pt x="76" y="70"/>
                  </a:cubicBezTo>
                  <a:cubicBezTo>
                    <a:pt x="77" y="69"/>
                    <a:pt x="77" y="69"/>
                    <a:pt x="77" y="69"/>
                  </a:cubicBezTo>
                  <a:cubicBezTo>
                    <a:pt x="79" y="68"/>
                    <a:pt x="80" y="67"/>
                    <a:pt x="82" y="66"/>
                  </a:cubicBezTo>
                  <a:cubicBezTo>
                    <a:pt x="83" y="65"/>
                    <a:pt x="83" y="65"/>
                    <a:pt x="84" y="65"/>
                  </a:cubicBezTo>
                  <a:cubicBezTo>
                    <a:pt x="88" y="63"/>
                    <a:pt x="93" y="62"/>
                    <a:pt x="98" y="61"/>
                  </a:cubicBezTo>
                  <a:cubicBezTo>
                    <a:pt x="104" y="61"/>
                    <a:pt x="110" y="62"/>
                    <a:pt x="115" y="65"/>
                  </a:cubicBezTo>
                  <a:cubicBezTo>
                    <a:pt x="116" y="65"/>
                    <a:pt x="116" y="65"/>
                    <a:pt x="117" y="65"/>
                  </a:cubicBezTo>
                  <a:cubicBezTo>
                    <a:pt x="118" y="66"/>
                    <a:pt x="118" y="66"/>
                    <a:pt x="119" y="67"/>
                  </a:cubicBezTo>
                  <a:cubicBezTo>
                    <a:pt x="120" y="67"/>
                    <a:pt x="120" y="67"/>
                    <a:pt x="121" y="68"/>
                  </a:cubicBezTo>
                  <a:cubicBezTo>
                    <a:pt x="121" y="68"/>
                    <a:pt x="121" y="68"/>
                    <a:pt x="121" y="68"/>
                  </a:cubicBezTo>
                  <a:cubicBezTo>
                    <a:pt x="122" y="68"/>
                    <a:pt x="122" y="69"/>
                    <a:pt x="123" y="69"/>
                  </a:cubicBezTo>
                  <a:cubicBezTo>
                    <a:pt x="123" y="70"/>
                    <a:pt x="124" y="70"/>
                    <a:pt x="125" y="71"/>
                  </a:cubicBezTo>
                  <a:cubicBezTo>
                    <a:pt x="125" y="71"/>
                    <a:pt x="126" y="72"/>
                    <a:pt x="126" y="72"/>
                  </a:cubicBezTo>
                  <a:cubicBezTo>
                    <a:pt x="127" y="73"/>
                    <a:pt x="128" y="74"/>
                    <a:pt x="129" y="75"/>
                  </a:cubicBezTo>
                  <a:cubicBezTo>
                    <a:pt x="129" y="76"/>
                    <a:pt x="130" y="76"/>
                    <a:pt x="130" y="77"/>
                  </a:cubicBezTo>
                  <a:cubicBezTo>
                    <a:pt x="131" y="77"/>
                    <a:pt x="131" y="78"/>
                    <a:pt x="131" y="78"/>
                  </a:cubicBezTo>
                  <a:cubicBezTo>
                    <a:pt x="132" y="79"/>
                    <a:pt x="132" y="80"/>
                    <a:pt x="133" y="81"/>
                  </a:cubicBezTo>
                  <a:cubicBezTo>
                    <a:pt x="135" y="85"/>
                    <a:pt x="137" y="91"/>
                    <a:pt x="137" y="97"/>
                  </a:cubicBezTo>
                  <a:cubicBezTo>
                    <a:pt x="137" y="100"/>
                    <a:pt x="137" y="103"/>
                    <a:pt x="136" y="106"/>
                  </a:cubicBezTo>
                  <a:cubicBezTo>
                    <a:pt x="136" y="107"/>
                    <a:pt x="136" y="107"/>
                    <a:pt x="136" y="108"/>
                  </a:cubicBezTo>
                  <a:cubicBezTo>
                    <a:pt x="136" y="109"/>
                    <a:pt x="135" y="110"/>
                    <a:pt x="135" y="110"/>
                  </a:cubicBezTo>
                  <a:cubicBezTo>
                    <a:pt x="135" y="111"/>
                    <a:pt x="135" y="112"/>
                    <a:pt x="134" y="112"/>
                  </a:cubicBezTo>
                  <a:cubicBezTo>
                    <a:pt x="134" y="113"/>
                    <a:pt x="134" y="113"/>
                    <a:pt x="134" y="113"/>
                  </a:cubicBezTo>
                  <a:cubicBezTo>
                    <a:pt x="134" y="114"/>
                    <a:pt x="133" y="115"/>
                    <a:pt x="133" y="115"/>
                  </a:cubicBezTo>
                  <a:cubicBezTo>
                    <a:pt x="133" y="116"/>
                    <a:pt x="132" y="116"/>
                    <a:pt x="132" y="117"/>
                  </a:cubicBezTo>
                  <a:cubicBezTo>
                    <a:pt x="132" y="117"/>
                    <a:pt x="132" y="118"/>
                    <a:pt x="131" y="118"/>
                  </a:cubicBezTo>
                  <a:cubicBezTo>
                    <a:pt x="131" y="119"/>
                    <a:pt x="131" y="119"/>
                    <a:pt x="131" y="119"/>
                  </a:cubicBezTo>
                  <a:cubicBezTo>
                    <a:pt x="130" y="120"/>
                    <a:pt x="130" y="120"/>
                    <a:pt x="130" y="120"/>
                  </a:cubicBezTo>
                  <a:cubicBezTo>
                    <a:pt x="130" y="121"/>
                    <a:pt x="130" y="121"/>
                    <a:pt x="129" y="121"/>
                  </a:cubicBezTo>
                  <a:cubicBezTo>
                    <a:pt x="129" y="122"/>
                    <a:pt x="129" y="122"/>
                    <a:pt x="129" y="122"/>
                  </a:cubicBezTo>
                  <a:cubicBezTo>
                    <a:pt x="128" y="123"/>
                    <a:pt x="128" y="123"/>
                    <a:pt x="127" y="124"/>
                  </a:cubicBezTo>
                  <a:cubicBezTo>
                    <a:pt x="127" y="124"/>
                    <a:pt x="127" y="124"/>
                    <a:pt x="127" y="124"/>
                  </a:cubicBezTo>
                  <a:cubicBezTo>
                    <a:pt x="126" y="125"/>
                    <a:pt x="125" y="126"/>
                    <a:pt x="124" y="127"/>
                  </a:cubicBezTo>
                  <a:cubicBezTo>
                    <a:pt x="124" y="127"/>
                    <a:pt x="124" y="127"/>
                    <a:pt x="124" y="127"/>
                  </a:cubicBezTo>
                  <a:cubicBezTo>
                    <a:pt x="123" y="128"/>
                    <a:pt x="123" y="128"/>
                    <a:pt x="122" y="128"/>
                  </a:cubicBezTo>
                  <a:cubicBezTo>
                    <a:pt x="122" y="129"/>
                    <a:pt x="121" y="129"/>
                    <a:pt x="121" y="129"/>
                  </a:cubicBezTo>
                  <a:cubicBezTo>
                    <a:pt x="120" y="130"/>
                    <a:pt x="120" y="130"/>
                    <a:pt x="120" y="130"/>
                  </a:cubicBezTo>
                  <a:cubicBezTo>
                    <a:pt x="119" y="130"/>
                    <a:pt x="119" y="130"/>
                    <a:pt x="118" y="131"/>
                  </a:cubicBezTo>
                  <a:cubicBezTo>
                    <a:pt x="113" y="134"/>
                    <a:pt x="108" y="135"/>
                    <a:pt x="102" y="136"/>
                  </a:cubicBezTo>
                  <a:cubicBezTo>
                    <a:pt x="97" y="136"/>
                    <a:pt x="92" y="135"/>
                    <a:pt x="88" y="134"/>
                  </a:cubicBezTo>
                  <a:cubicBezTo>
                    <a:pt x="87" y="134"/>
                    <a:pt x="87" y="133"/>
                    <a:pt x="86" y="133"/>
                  </a:cubicBezTo>
                  <a:close/>
                </a:path>
              </a:pathLst>
            </a:custGeom>
            <a:solidFill>
              <a:srgbClr val="2E36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实验室其他常见危害</a:t>
            </a:r>
          </a:p>
        </p:txBody>
      </p:sp>
      <p:sp>
        <p:nvSpPr>
          <p:cNvPr id="3" name="文本框 2"/>
          <p:cNvSpPr txBox="1"/>
          <p:nvPr/>
        </p:nvSpPr>
        <p:spPr>
          <a:xfrm>
            <a:off x="806450" y="839470"/>
            <a:ext cx="3702050" cy="368300"/>
          </a:xfrm>
          <a:prstGeom prst="rect">
            <a:avLst/>
          </a:prstGeom>
          <a:noFill/>
        </p:spPr>
        <p:txBody>
          <a:bodyPr wrap="square" rtlCol="0" anchor="t">
            <a:spAutoFit/>
          </a:bodyPr>
          <a:lstStyle/>
          <a:p>
            <a:r>
              <a:rPr lang="zh-CN" altLang="en-US"/>
              <a:t>使用高压容器的安全防护</a:t>
            </a:r>
          </a:p>
        </p:txBody>
      </p:sp>
      <p:sp>
        <p:nvSpPr>
          <p:cNvPr id="4" name="文本框 3"/>
          <p:cNvSpPr txBox="1"/>
          <p:nvPr/>
        </p:nvSpPr>
        <p:spPr>
          <a:xfrm>
            <a:off x="1029335" y="1214755"/>
            <a:ext cx="7397115" cy="829945"/>
          </a:xfrm>
          <a:prstGeom prst="rect">
            <a:avLst/>
          </a:prstGeom>
          <a:noFill/>
        </p:spPr>
        <p:txBody>
          <a:bodyPr wrap="square" rtlCol="0" anchor="t">
            <a:spAutoFit/>
          </a:bodyPr>
          <a:lstStyle/>
          <a:p>
            <a:pPr>
              <a:lnSpc>
                <a:spcPct val="150000"/>
              </a:lnSpc>
            </a:pPr>
            <a:r>
              <a:rPr lang="zh-CN" altLang="en-US" sz="1600"/>
              <a:t>化学实验常用到高压储气钢瓶和一般受压的玻璃仪器，使用不当，会导致爆炸，需掌握有关常识和操作规程</a:t>
            </a:r>
          </a:p>
        </p:txBody>
      </p:sp>
      <p:sp>
        <p:nvSpPr>
          <p:cNvPr id="5" name="文本框 4"/>
          <p:cNvSpPr txBox="1"/>
          <p:nvPr/>
        </p:nvSpPr>
        <p:spPr>
          <a:xfrm>
            <a:off x="806450" y="2111375"/>
            <a:ext cx="4812030" cy="306705"/>
          </a:xfrm>
          <a:prstGeom prst="rect">
            <a:avLst/>
          </a:prstGeom>
          <a:noFill/>
        </p:spPr>
        <p:txBody>
          <a:bodyPr wrap="square" rtlCol="0" anchor="t">
            <a:spAutoFit/>
          </a:bodyPr>
          <a:lstStyle/>
          <a:p>
            <a:r>
              <a:rPr lang="zh-CN" altLang="en-US" sz="1400" b="1">
                <a:solidFill>
                  <a:srgbClr val="ED7D31"/>
                </a:solidFill>
                <a:latin typeface="微软雅黑" panose="020B0503020204020204" charset="-122"/>
                <a:ea typeface="微软雅黑" panose="020B0503020204020204" charset="-122"/>
              </a:rPr>
              <a:t>气体钢瓶的识别（颜色相同的要看气体名称）</a:t>
            </a:r>
          </a:p>
        </p:txBody>
      </p:sp>
      <p:sp>
        <p:nvSpPr>
          <p:cNvPr id="8" name="Rectangle: Rounded Corners 4"/>
          <p:cNvSpPr/>
          <p:nvPr>
            <p:custDataLst>
              <p:tags r:id="rId2"/>
            </p:custDataLst>
          </p:nvPr>
        </p:nvSpPr>
        <p:spPr>
          <a:xfrm>
            <a:off x="2056130" y="3221990"/>
            <a:ext cx="2343150" cy="413385"/>
          </a:xfrm>
          <a:prstGeom prst="roundRect">
            <a:avLst>
              <a:gd name="adj" fmla="val 50000"/>
            </a:avLst>
          </a:prstGeom>
          <a:solidFill>
            <a:schemeClr val="bg1"/>
          </a:solidFill>
          <a:ln>
            <a:noFill/>
          </a:ln>
          <a:effectLst>
            <a:outerShdw blurRad="1905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p:txBody>
      </p:sp>
      <p:sp>
        <p:nvSpPr>
          <p:cNvPr id="9" name="Rectangle: Rounded Corners 53"/>
          <p:cNvSpPr/>
          <p:nvPr>
            <p:custDataLst>
              <p:tags r:id="rId3"/>
            </p:custDataLst>
          </p:nvPr>
        </p:nvSpPr>
        <p:spPr>
          <a:xfrm>
            <a:off x="1373505" y="3221990"/>
            <a:ext cx="534035" cy="413385"/>
          </a:xfrm>
          <a:prstGeom prst="roundRect">
            <a:avLst>
              <a:gd name="adj" fmla="val 50000"/>
            </a:avLst>
          </a:prstGeom>
          <a:solidFill>
            <a:schemeClr val="accent4">
              <a:lumMod val="50000"/>
            </a:schemeClr>
          </a:solidFill>
          <a:ln>
            <a:noFill/>
          </a:ln>
          <a:effectLst>
            <a:outerShdw blurRad="1905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p:txBody>
      </p:sp>
      <p:sp>
        <p:nvSpPr>
          <p:cNvPr id="11" name="Rectangle: Rounded Corners 4"/>
          <p:cNvSpPr/>
          <p:nvPr>
            <p:custDataLst>
              <p:tags r:id="rId4"/>
            </p:custDataLst>
          </p:nvPr>
        </p:nvSpPr>
        <p:spPr>
          <a:xfrm>
            <a:off x="2056130" y="3840480"/>
            <a:ext cx="2343150" cy="413385"/>
          </a:xfrm>
          <a:prstGeom prst="roundRect">
            <a:avLst>
              <a:gd name="adj" fmla="val 50000"/>
            </a:avLst>
          </a:prstGeom>
          <a:solidFill>
            <a:schemeClr val="bg1"/>
          </a:solidFill>
          <a:ln>
            <a:noFill/>
          </a:ln>
          <a:effectLst>
            <a:outerShdw blurRad="1905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p:txBody>
      </p:sp>
      <p:sp>
        <p:nvSpPr>
          <p:cNvPr id="12" name="Rectangle: Rounded Corners 53"/>
          <p:cNvSpPr/>
          <p:nvPr>
            <p:custDataLst>
              <p:tags r:id="rId5"/>
            </p:custDataLst>
          </p:nvPr>
        </p:nvSpPr>
        <p:spPr>
          <a:xfrm>
            <a:off x="1373505" y="3840480"/>
            <a:ext cx="534035" cy="413385"/>
          </a:xfrm>
          <a:prstGeom prst="roundRect">
            <a:avLst>
              <a:gd name="adj" fmla="val 50000"/>
            </a:avLst>
          </a:prstGeom>
          <a:solidFill>
            <a:schemeClr val="accent6">
              <a:lumMod val="75000"/>
            </a:schemeClr>
          </a:solidFill>
          <a:ln>
            <a:noFill/>
          </a:ln>
          <a:effectLst>
            <a:outerShdw blurRad="1905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p:txBody>
      </p:sp>
      <p:sp>
        <p:nvSpPr>
          <p:cNvPr id="14" name="Rectangle: Rounded Corners 4"/>
          <p:cNvSpPr/>
          <p:nvPr>
            <p:custDataLst>
              <p:tags r:id="rId6"/>
            </p:custDataLst>
          </p:nvPr>
        </p:nvSpPr>
        <p:spPr>
          <a:xfrm>
            <a:off x="2056130" y="4459605"/>
            <a:ext cx="2343150" cy="413385"/>
          </a:xfrm>
          <a:prstGeom prst="roundRect">
            <a:avLst>
              <a:gd name="adj" fmla="val 50000"/>
            </a:avLst>
          </a:prstGeom>
          <a:solidFill>
            <a:schemeClr val="bg1"/>
          </a:solidFill>
          <a:ln>
            <a:noFill/>
          </a:ln>
          <a:effectLst>
            <a:outerShdw blurRad="1905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p:txBody>
      </p:sp>
      <p:sp>
        <p:nvSpPr>
          <p:cNvPr id="15" name="Rectangle: Rounded Corners 53"/>
          <p:cNvSpPr/>
          <p:nvPr>
            <p:custDataLst>
              <p:tags r:id="rId7"/>
            </p:custDataLst>
          </p:nvPr>
        </p:nvSpPr>
        <p:spPr>
          <a:xfrm>
            <a:off x="1373505" y="4459605"/>
            <a:ext cx="534035" cy="413385"/>
          </a:xfrm>
          <a:prstGeom prst="roundRect">
            <a:avLst>
              <a:gd name="adj" fmla="val 50000"/>
            </a:avLst>
          </a:prstGeom>
          <a:solidFill>
            <a:schemeClr val="tx1"/>
          </a:solidFill>
          <a:ln>
            <a:noFill/>
          </a:ln>
          <a:effectLst>
            <a:outerShdw blurRad="1905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p:txBody>
      </p:sp>
      <p:sp>
        <p:nvSpPr>
          <p:cNvPr id="17" name="Rectangle: Rounded Corners 4"/>
          <p:cNvSpPr/>
          <p:nvPr>
            <p:custDataLst>
              <p:tags r:id="rId8"/>
            </p:custDataLst>
          </p:nvPr>
        </p:nvSpPr>
        <p:spPr>
          <a:xfrm>
            <a:off x="5605780" y="3221990"/>
            <a:ext cx="2343150" cy="413385"/>
          </a:xfrm>
          <a:prstGeom prst="roundRect">
            <a:avLst>
              <a:gd name="adj" fmla="val 50000"/>
            </a:avLst>
          </a:prstGeom>
          <a:solidFill>
            <a:schemeClr val="bg1"/>
          </a:solidFill>
          <a:ln>
            <a:noFill/>
          </a:ln>
          <a:effectLst>
            <a:outerShdw blurRad="1905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p:txBody>
      </p:sp>
      <p:sp>
        <p:nvSpPr>
          <p:cNvPr id="18" name="Rectangle: Rounded Corners 53"/>
          <p:cNvSpPr/>
          <p:nvPr>
            <p:custDataLst>
              <p:tags r:id="rId9"/>
            </p:custDataLst>
          </p:nvPr>
        </p:nvSpPr>
        <p:spPr>
          <a:xfrm>
            <a:off x="4918075" y="3221990"/>
            <a:ext cx="534035" cy="413385"/>
          </a:xfrm>
          <a:prstGeom prst="roundRect">
            <a:avLst>
              <a:gd name="adj" fmla="val 50000"/>
            </a:avLst>
          </a:prstGeom>
          <a:solidFill>
            <a:schemeClr val="accent4"/>
          </a:solidFill>
          <a:ln>
            <a:noFill/>
          </a:ln>
          <a:effectLst>
            <a:outerShdw blurRad="1905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p:txBody>
      </p:sp>
      <p:sp>
        <p:nvSpPr>
          <p:cNvPr id="20" name="Rectangle: Rounded Corners 4"/>
          <p:cNvSpPr/>
          <p:nvPr>
            <p:custDataLst>
              <p:tags r:id="rId10"/>
            </p:custDataLst>
          </p:nvPr>
        </p:nvSpPr>
        <p:spPr>
          <a:xfrm>
            <a:off x="5605780" y="3840480"/>
            <a:ext cx="2343150" cy="413385"/>
          </a:xfrm>
          <a:prstGeom prst="roundRect">
            <a:avLst>
              <a:gd name="adj" fmla="val 50000"/>
            </a:avLst>
          </a:prstGeom>
          <a:solidFill>
            <a:schemeClr val="bg1"/>
          </a:solidFill>
          <a:ln>
            <a:noFill/>
          </a:ln>
          <a:effectLst>
            <a:outerShdw blurRad="1905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p:txBody>
      </p:sp>
      <p:sp>
        <p:nvSpPr>
          <p:cNvPr id="21" name="Rectangle: Rounded Corners 53"/>
          <p:cNvSpPr/>
          <p:nvPr>
            <p:custDataLst>
              <p:tags r:id="rId11"/>
            </p:custDataLst>
          </p:nvPr>
        </p:nvSpPr>
        <p:spPr>
          <a:xfrm>
            <a:off x="4918075" y="3840480"/>
            <a:ext cx="534035" cy="413385"/>
          </a:xfrm>
          <a:prstGeom prst="roundRect">
            <a:avLst>
              <a:gd name="adj" fmla="val 50000"/>
            </a:avLst>
          </a:prstGeom>
          <a:solidFill>
            <a:schemeClr val="bg1">
              <a:lumMod val="75000"/>
            </a:schemeClr>
          </a:solidFill>
          <a:ln>
            <a:noFill/>
          </a:ln>
          <a:effectLst>
            <a:outerShdw blurRad="1905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p:txBody>
      </p:sp>
      <p:sp>
        <p:nvSpPr>
          <p:cNvPr id="23" name="Rectangle: Rounded Corners 4"/>
          <p:cNvSpPr/>
          <p:nvPr>
            <p:custDataLst>
              <p:tags r:id="rId12"/>
            </p:custDataLst>
          </p:nvPr>
        </p:nvSpPr>
        <p:spPr>
          <a:xfrm>
            <a:off x="5605780" y="4459605"/>
            <a:ext cx="2343150" cy="413385"/>
          </a:xfrm>
          <a:prstGeom prst="roundRect">
            <a:avLst>
              <a:gd name="adj" fmla="val 50000"/>
            </a:avLst>
          </a:prstGeom>
          <a:solidFill>
            <a:schemeClr val="bg1"/>
          </a:solidFill>
          <a:ln>
            <a:noFill/>
          </a:ln>
          <a:effectLst>
            <a:outerShdw blurRad="1905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p:txBody>
      </p:sp>
      <p:sp>
        <p:nvSpPr>
          <p:cNvPr id="24" name="Rectangle: Rounded Corners 53"/>
          <p:cNvSpPr/>
          <p:nvPr>
            <p:custDataLst>
              <p:tags r:id="rId13"/>
            </p:custDataLst>
          </p:nvPr>
        </p:nvSpPr>
        <p:spPr>
          <a:xfrm>
            <a:off x="4918075" y="4459605"/>
            <a:ext cx="534035" cy="413385"/>
          </a:xfrm>
          <a:prstGeom prst="roundRect">
            <a:avLst>
              <a:gd name="adj" fmla="val 50000"/>
            </a:avLst>
          </a:prstGeom>
          <a:solidFill>
            <a:schemeClr val="tx1"/>
          </a:solidFill>
          <a:ln>
            <a:noFill/>
          </a:ln>
          <a:effectLst>
            <a:outerShdw blurRad="1905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p:txBody>
      </p:sp>
      <p:sp>
        <p:nvSpPr>
          <p:cNvPr id="27" name="Rectangle: Rounded Corners 4"/>
          <p:cNvSpPr/>
          <p:nvPr>
            <p:custDataLst>
              <p:tags r:id="rId14"/>
            </p:custDataLst>
          </p:nvPr>
        </p:nvSpPr>
        <p:spPr>
          <a:xfrm>
            <a:off x="2056130" y="2603500"/>
            <a:ext cx="2343150" cy="413385"/>
          </a:xfrm>
          <a:prstGeom prst="roundRect">
            <a:avLst>
              <a:gd name="adj" fmla="val 50000"/>
            </a:avLst>
          </a:prstGeom>
          <a:solidFill>
            <a:schemeClr val="bg1"/>
          </a:solidFill>
          <a:ln>
            <a:noFill/>
          </a:ln>
          <a:effectLst>
            <a:outerShdw blurRad="1905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p:txBody>
      </p:sp>
      <p:sp>
        <p:nvSpPr>
          <p:cNvPr id="28" name="Rectangle: Rounded Corners 53"/>
          <p:cNvSpPr/>
          <p:nvPr>
            <p:custDataLst>
              <p:tags r:id="rId15"/>
            </p:custDataLst>
          </p:nvPr>
        </p:nvSpPr>
        <p:spPr>
          <a:xfrm>
            <a:off x="1373505" y="2603500"/>
            <a:ext cx="534035" cy="413385"/>
          </a:xfrm>
          <a:prstGeom prst="roundRect">
            <a:avLst>
              <a:gd name="adj" fmla="val 50000"/>
            </a:avLst>
          </a:prstGeom>
          <a:solidFill>
            <a:schemeClr val="accent1"/>
          </a:solidFill>
          <a:ln>
            <a:noFill/>
          </a:ln>
          <a:effectLst>
            <a:outerShdw blurRad="1905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p:txBody>
      </p:sp>
      <p:sp>
        <p:nvSpPr>
          <p:cNvPr id="30" name="Rectangle: Rounded Corners 4"/>
          <p:cNvSpPr/>
          <p:nvPr>
            <p:custDataLst>
              <p:tags r:id="rId16"/>
            </p:custDataLst>
          </p:nvPr>
        </p:nvSpPr>
        <p:spPr>
          <a:xfrm>
            <a:off x="5605780" y="2603500"/>
            <a:ext cx="2343150" cy="413385"/>
          </a:xfrm>
          <a:prstGeom prst="roundRect">
            <a:avLst>
              <a:gd name="adj" fmla="val 50000"/>
            </a:avLst>
          </a:prstGeom>
          <a:solidFill>
            <a:schemeClr val="bg1"/>
          </a:solidFill>
          <a:ln>
            <a:noFill/>
          </a:ln>
          <a:effectLst>
            <a:outerShdw blurRad="1905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p:txBody>
      </p:sp>
      <p:sp>
        <p:nvSpPr>
          <p:cNvPr id="31" name="Rectangle: Rounded Corners 53"/>
          <p:cNvSpPr/>
          <p:nvPr>
            <p:custDataLst>
              <p:tags r:id="rId17"/>
            </p:custDataLst>
          </p:nvPr>
        </p:nvSpPr>
        <p:spPr>
          <a:xfrm>
            <a:off x="4918075" y="2603500"/>
            <a:ext cx="534035" cy="413385"/>
          </a:xfrm>
          <a:prstGeom prst="roundRect">
            <a:avLst>
              <a:gd name="adj" fmla="val 50000"/>
            </a:avLst>
          </a:prstGeom>
          <a:solidFill>
            <a:schemeClr val="tx1"/>
          </a:solidFill>
          <a:ln>
            <a:noFill/>
          </a:ln>
          <a:effectLst>
            <a:outerShdw blurRad="1905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p:txBody>
      </p:sp>
      <p:sp>
        <p:nvSpPr>
          <p:cNvPr id="38" name="文本框 37"/>
          <p:cNvSpPr txBox="1"/>
          <p:nvPr>
            <p:custDataLst>
              <p:tags r:id="rId18"/>
            </p:custDataLst>
          </p:nvPr>
        </p:nvSpPr>
        <p:spPr>
          <a:xfrm>
            <a:off x="2263140" y="2693035"/>
            <a:ext cx="1928495" cy="233680"/>
          </a:xfrm>
          <a:prstGeom prst="rect">
            <a:avLst/>
          </a:prstGeom>
          <a:noFill/>
        </p:spPr>
        <p:txBody>
          <a:bodyPr wrap="square" rtlCol="0"/>
          <a:lstStyle/>
          <a:p>
            <a:pPr marL="0" marR="0" lvl="0" indent="0" algn="ctr" defTabSz="914400" rtl="0" eaLnBrk="1" fontAlgn="auto" latinLnBrk="0" hangingPunct="1">
              <a:lnSpc>
                <a:spcPct val="100000"/>
              </a:lnSpc>
              <a:spcBef>
                <a:spcPts val="0"/>
              </a:spcBef>
              <a:spcAft>
                <a:spcPts val="0"/>
              </a:spcAft>
              <a:buSzPct val="100000"/>
              <a:buFontTx/>
              <a:buNone/>
              <a:defRPr/>
            </a:pPr>
            <a:r>
              <a:rPr kumimoji="0" lang="zh-CN" altLang="en-US" sz="1350" b="1" i="0" kern="1200" cap="none" spc="150" normalizeH="0" noProof="0">
                <a:ln>
                  <a:noFill/>
                </a:ln>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rPr>
              <a:t>氧气瓶--天蓝色</a:t>
            </a:r>
          </a:p>
        </p:txBody>
      </p:sp>
      <p:sp>
        <p:nvSpPr>
          <p:cNvPr id="39" name="文本框 38"/>
          <p:cNvSpPr txBox="1"/>
          <p:nvPr>
            <p:custDataLst>
              <p:tags r:id="rId19"/>
            </p:custDataLst>
          </p:nvPr>
        </p:nvSpPr>
        <p:spPr>
          <a:xfrm>
            <a:off x="2263140" y="3311525"/>
            <a:ext cx="1928495" cy="233680"/>
          </a:xfrm>
          <a:prstGeom prst="rect">
            <a:avLst/>
          </a:prstGeom>
          <a:noFill/>
        </p:spPr>
        <p:txBody>
          <a:bodyPr wrap="square" rtlCol="0"/>
          <a:lstStyle/>
          <a:p>
            <a:pPr marL="0" marR="0" lvl="0" indent="0" algn="ctr" defTabSz="914400" rtl="0" eaLnBrk="1" fontAlgn="auto" latinLnBrk="0" hangingPunct="1">
              <a:lnSpc>
                <a:spcPct val="100000"/>
              </a:lnSpc>
              <a:spcBef>
                <a:spcPts val="0"/>
              </a:spcBef>
              <a:spcAft>
                <a:spcPts val="0"/>
              </a:spcAft>
              <a:buSzPct val="100000"/>
              <a:buFontTx/>
              <a:buNone/>
              <a:defRPr/>
            </a:pPr>
            <a:r>
              <a:rPr kumimoji="0" lang="zh-CN" altLang="en-US" sz="1350" b="1" i="0" kern="1200" cap="none" spc="150" normalizeH="0" noProof="0">
                <a:ln>
                  <a:noFill/>
                </a:ln>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rPr>
              <a:t>氦气瓶--棕色</a:t>
            </a:r>
          </a:p>
        </p:txBody>
      </p:sp>
      <p:sp>
        <p:nvSpPr>
          <p:cNvPr id="40" name="文本框 39"/>
          <p:cNvSpPr txBox="1"/>
          <p:nvPr>
            <p:custDataLst>
              <p:tags r:id="rId20"/>
            </p:custDataLst>
          </p:nvPr>
        </p:nvSpPr>
        <p:spPr>
          <a:xfrm>
            <a:off x="2263140" y="3930015"/>
            <a:ext cx="1928495" cy="233680"/>
          </a:xfrm>
          <a:prstGeom prst="rect">
            <a:avLst/>
          </a:prstGeom>
          <a:noFill/>
        </p:spPr>
        <p:txBody>
          <a:bodyPr wrap="square" rtlCol="0"/>
          <a:lstStyle>
            <a:defPPr>
              <a:defRPr lang="zh-CN"/>
            </a:defPPr>
            <a:lvl1pPr algn="ctr">
              <a:defRPr sz="2000"/>
            </a:lvl1pPr>
          </a:lstStyle>
          <a:p>
            <a:pPr marL="0" marR="0" lvl="0" indent="0" algn="ctr" defTabSz="914400" rtl="0" eaLnBrk="1" fontAlgn="auto" latinLnBrk="0" hangingPunct="1">
              <a:lnSpc>
                <a:spcPct val="100000"/>
              </a:lnSpc>
              <a:spcBef>
                <a:spcPts val="0"/>
              </a:spcBef>
              <a:spcAft>
                <a:spcPts val="0"/>
              </a:spcAft>
              <a:buSzPct val="100000"/>
              <a:buFontTx/>
              <a:buNone/>
              <a:defRPr/>
            </a:pPr>
            <a:r>
              <a:rPr kumimoji="0" lang="zh-CN" altLang="en-US" sz="1350" b="1" i="0" kern="1200" cap="none" spc="150" normalizeH="0" noProof="0">
                <a:ln>
                  <a:noFill/>
                </a:ln>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rPr>
              <a:t>氢气瓶--深绿色</a:t>
            </a:r>
          </a:p>
        </p:txBody>
      </p:sp>
      <p:sp>
        <p:nvSpPr>
          <p:cNvPr id="41" name="文本框 40"/>
          <p:cNvSpPr txBox="1"/>
          <p:nvPr>
            <p:custDataLst>
              <p:tags r:id="rId21"/>
            </p:custDataLst>
          </p:nvPr>
        </p:nvSpPr>
        <p:spPr>
          <a:xfrm>
            <a:off x="2263775" y="4549140"/>
            <a:ext cx="1928495" cy="233680"/>
          </a:xfrm>
          <a:prstGeom prst="rect">
            <a:avLst/>
          </a:prstGeom>
          <a:noFill/>
        </p:spPr>
        <p:txBody>
          <a:bodyPr wrap="square" rtlCol="0"/>
          <a:lstStyle/>
          <a:p>
            <a:pPr marL="0" marR="0" lvl="0" indent="0" algn="ctr" defTabSz="914400" rtl="0" eaLnBrk="1" fontAlgn="auto" latinLnBrk="0" hangingPunct="1">
              <a:lnSpc>
                <a:spcPct val="100000"/>
              </a:lnSpc>
              <a:spcBef>
                <a:spcPts val="0"/>
              </a:spcBef>
              <a:spcAft>
                <a:spcPts val="0"/>
              </a:spcAft>
              <a:buSzPct val="100000"/>
              <a:buFontTx/>
              <a:buNone/>
              <a:defRPr/>
            </a:pPr>
            <a:r>
              <a:rPr kumimoji="0" lang="zh-CN" altLang="en-US" sz="1350" b="1" i="0" kern="1200" cap="none" spc="150" normalizeH="0" noProof="0">
                <a:ln>
                  <a:noFill/>
                </a:ln>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rPr>
              <a:t>压缩空气--黑色</a:t>
            </a:r>
          </a:p>
        </p:txBody>
      </p:sp>
      <p:sp>
        <p:nvSpPr>
          <p:cNvPr id="44" name="文本框 43"/>
          <p:cNvSpPr txBox="1"/>
          <p:nvPr>
            <p:custDataLst>
              <p:tags r:id="rId22"/>
            </p:custDataLst>
          </p:nvPr>
        </p:nvSpPr>
        <p:spPr>
          <a:xfrm>
            <a:off x="5813425" y="2693035"/>
            <a:ext cx="1928495" cy="233680"/>
          </a:xfrm>
          <a:prstGeom prst="rect">
            <a:avLst/>
          </a:prstGeom>
          <a:noFill/>
        </p:spPr>
        <p:txBody>
          <a:bodyPr wrap="square" rtlCol="0"/>
          <a:lstStyle/>
          <a:p>
            <a:pPr marL="0" marR="0" lvl="0" indent="0" algn="ctr" defTabSz="914400" rtl="0" eaLnBrk="1" fontAlgn="auto" latinLnBrk="0" hangingPunct="1">
              <a:lnSpc>
                <a:spcPct val="100000"/>
              </a:lnSpc>
              <a:spcBef>
                <a:spcPts val="0"/>
              </a:spcBef>
              <a:spcAft>
                <a:spcPts val="0"/>
              </a:spcAft>
              <a:buSzPct val="100000"/>
              <a:buFontTx/>
              <a:buNone/>
              <a:defRPr/>
            </a:pPr>
            <a:r>
              <a:rPr kumimoji="0" lang="zh-CN" altLang="en-US" sz="1350" b="1" i="0" kern="1200" cap="none" spc="150" normalizeH="0" noProof="0">
                <a:ln>
                  <a:noFill/>
                </a:ln>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rPr>
              <a:t>氮气瓶--黑色</a:t>
            </a:r>
          </a:p>
        </p:txBody>
      </p:sp>
      <p:sp>
        <p:nvSpPr>
          <p:cNvPr id="45" name="文本框 44"/>
          <p:cNvSpPr txBox="1"/>
          <p:nvPr>
            <p:custDataLst>
              <p:tags r:id="rId23"/>
            </p:custDataLst>
          </p:nvPr>
        </p:nvSpPr>
        <p:spPr>
          <a:xfrm>
            <a:off x="5813425" y="3311525"/>
            <a:ext cx="1928495" cy="233680"/>
          </a:xfrm>
          <a:prstGeom prst="rect">
            <a:avLst/>
          </a:prstGeom>
          <a:noFill/>
        </p:spPr>
        <p:txBody>
          <a:bodyPr wrap="square" rtlCol="0"/>
          <a:lstStyle/>
          <a:p>
            <a:pPr marL="0" marR="0" lvl="0" indent="0" algn="ctr" defTabSz="914400" rtl="0" eaLnBrk="1" fontAlgn="auto" latinLnBrk="0" hangingPunct="1">
              <a:lnSpc>
                <a:spcPct val="100000"/>
              </a:lnSpc>
              <a:spcBef>
                <a:spcPts val="0"/>
              </a:spcBef>
              <a:spcAft>
                <a:spcPts val="0"/>
              </a:spcAft>
              <a:buSzPct val="100000"/>
              <a:buFontTx/>
              <a:buNone/>
              <a:defRPr/>
            </a:pPr>
            <a:r>
              <a:rPr kumimoji="0" lang="zh-CN" altLang="en-US" sz="1350" b="1" i="0" kern="1200" cap="none" spc="150" normalizeH="0" noProof="0">
                <a:ln>
                  <a:noFill/>
                </a:ln>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rPr>
              <a:t>氨气瓶--黄色</a:t>
            </a:r>
          </a:p>
        </p:txBody>
      </p:sp>
      <p:sp>
        <p:nvSpPr>
          <p:cNvPr id="46" name="文本框 45"/>
          <p:cNvSpPr txBox="1"/>
          <p:nvPr>
            <p:custDataLst>
              <p:tags r:id="rId24"/>
            </p:custDataLst>
          </p:nvPr>
        </p:nvSpPr>
        <p:spPr>
          <a:xfrm>
            <a:off x="5813425" y="3930015"/>
            <a:ext cx="1928495" cy="233680"/>
          </a:xfrm>
          <a:prstGeom prst="rect">
            <a:avLst/>
          </a:prstGeom>
          <a:noFill/>
        </p:spPr>
        <p:txBody>
          <a:bodyPr wrap="square" rtlCol="0"/>
          <a:lstStyle/>
          <a:p>
            <a:pPr marL="0" marR="0" lvl="0" indent="0" algn="ctr" defTabSz="914400" rtl="0" eaLnBrk="1" fontAlgn="auto" latinLnBrk="0" hangingPunct="1">
              <a:lnSpc>
                <a:spcPct val="100000"/>
              </a:lnSpc>
              <a:spcBef>
                <a:spcPts val="0"/>
              </a:spcBef>
              <a:spcAft>
                <a:spcPts val="0"/>
              </a:spcAft>
              <a:buSzPct val="100000"/>
              <a:buFontTx/>
              <a:buNone/>
              <a:defRPr/>
            </a:pPr>
            <a:r>
              <a:rPr kumimoji="0" lang="zh-CN" altLang="en-US" sz="1350" b="1" i="0" kern="1200" cap="none" spc="150" normalizeH="0" noProof="0">
                <a:ln>
                  <a:noFill/>
                </a:ln>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rPr>
              <a:t>纯氩气瓶--灰色</a:t>
            </a:r>
          </a:p>
        </p:txBody>
      </p:sp>
      <p:sp>
        <p:nvSpPr>
          <p:cNvPr id="47" name="文本框 46"/>
          <p:cNvSpPr txBox="1"/>
          <p:nvPr>
            <p:custDataLst>
              <p:tags r:id="rId25"/>
            </p:custDataLst>
          </p:nvPr>
        </p:nvSpPr>
        <p:spPr>
          <a:xfrm>
            <a:off x="5813425" y="4549140"/>
            <a:ext cx="1928495" cy="233680"/>
          </a:xfrm>
          <a:prstGeom prst="rect">
            <a:avLst/>
          </a:prstGeom>
          <a:noFill/>
        </p:spPr>
        <p:txBody>
          <a:bodyPr wrap="square" rtlCol="0"/>
          <a:lstStyle/>
          <a:p>
            <a:pPr marL="0" marR="0" lvl="0" indent="0" algn="ctr" defTabSz="914400" rtl="0" eaLnBrk="1" fontAlgn="auto" latinLnBrk="0" hangingPunct="1">
              <a:lnSpc>
                <a:spcPct val="100000"/>
              </a:lnSpc>
              <a:spcBef>
                <a:spcPts val="0"/>
              </a:spcBef>
              <a:spcAft>
                <a:spcPts val="0"/>
              </a:spcAft>
              <a:buSzPct val="100000"/>
              <a:buFontTx/>
              <a:buNone/>
              <a:defRPr/>
            </a:pPr>
            <a:r>
              <a:rPr kumimoji="0" lang="zh-CN" altLang="en-US" sz="1350" b="1" i="0" kern="1200" cap="none" spc="150" normalizeH="0" noProof="0">
                <a:ln>
                  <a:noFill/>
                </a:ln>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rPr>
              <a:t>二氧化碳气瓶--黑色</a:t>
            </a:r>
          </a:p>
        </p:txBody>
      </p:sp>
      <p:sp>
        <p:nvSpPr>
          <p:cNvPr id="48" name="spray_142275"/>
          <p:cNvSpPr>
            <a:spLocks noChangeAspect="1"/>
          </p:cNvSpPr>
          <p:nvPr>
            <p:custDataLst>
              <p:tags r:id="rId26"/>
            </p:custDataLst>
          </p:nvPr>
        </p:nvSpPr>
        <p:spPr bwMode="auto">
          <a:xfrm>
            <a:off x="1552575" y="2682240"/>
            <a:ext cx="225425" cy="245110"/>
          </a:xfrm>
          <a:custGeom>
            <a:avLst/>
            <a:gdLst>
              <a:gd name="T0" fmla="*/ 5574 w 5574"/>
              <a:gd name="T1" fmla="*/ 392 h 6463"/>
              <a:gd name="T2" fmla="*/ 5493 w 5574"/>
              <a:gd name="T3" fmla="*/ 0 h 6463"/>
              <a:gd name="T4" fmla="*/ 2200 w 5574"/>
              <a:gd name="T5" fmla="*/ 681 h 6463"/>
              <a:gd name="T6" fmla="*/ 2200 w 5574"/>
              <a:gd name="T7" fmla="*/ 263 h 6463"/>
              <a:gd name="T8" fmla="*/ 867 w 5574"/>
              <a:gd name="T9" fmla="*/ 263 h 6463"/>
              <a:gd name="T10" fmla="*/ 867 w 5574"/>
              <a:gd name="T11" fmla="*/ 1264 h 6463"/>
              <a:gd name="T12" fmla="*/ 280 w 5574"/>
              <a:gd name="T13" fmla="*/ 1761 h 6463"/>
              <a:gd name="T14" fmla="*/ 0 w 5574"/>
              <a:gd name="T15" fmla="*/ 2645 h 6463"/>
              <a:gd name="T16" fmla="*/ 0 w 5574"/>
              <a:gd name="T17" fmla="*/ 6463 h 6463"/>
              <a:gd name="T18" fmla="*/ 3067 w 5574"/>
              <a:gd name="T19" fmla="*/ 6463 h 6463"/>
              <a:gd name="T20" fmla="*/ 3067 w 5574"/>
              <a:gd name="T21" fmla="*/ 2645 h 6463"/>
              <a:gd name="T22" fmla="*/ 2787 w 5574"/>
              <a:gd name="T23" fmla="*/ 1761 h 6463"/>
              <a:gd name="T24" fmla="*/ 2200 w 5574"/>
              <a:gd name="T25" fmla="*/ 1264 h 6463"/>
              <a:gd name="T26" fmla="*/ 2200 w 5574"/>
              <a:gd name="T27" fmla="*/ 1178 h 6463"/>
              <a:gd name="T28" fmla="*/ 5493 w 5574"/>
              <a:gd name="T29" fmla="*/ 1858 h 6463"/>
              <a:gd name="T30" fmla="*/ 5574 w 5574"/>
              <a:gd name="T31" fmla="*/ 1467 h 6463"/>
              <a:gd name="T32" fmla="*/ 2975 w 5574"/>
              <a:gd name="T33" fmla="*/ 929 h 6463"/>
              <a:gd name="T34" fmla="*/ 5574 w 5574"/>
              <a:gd name="T35" fmla="*/ 392 h 6463"/>
              <a:gd name="T36" fmla="*/ 400 w 5574"/>
              <a:gd name="T37" fmla="*/ 6063 h 6463"/>
              <a:gd name="T38" fmla="*/ 400 w 5574"/>
              <a:gd name="T39" fmla="*/ 2845 h 6463"/>
              <a:gd name="T40" fmla="*/ 2667 w 5574"/>
              <a:gd name="T41" fmla="*/ 2845 h 6463"/>
              <a:gd name="T42" fmla="*/ 2667 w 5574"/>
              <a:gd name="T43" fmla="*/ 6063 h 6463"/>
              <a:gd name="T44" fmla="*/ 400 w 5574"/>
              <a:gd name="T45" fmla="*/ 6063 h 6463"/>
              <a:gd name="T46" fmla="*/ 2649 w 5574"/>
              <a:gd name="T47" fmla="*/ 2445 h 6463"/>
              <a:gd name="T48" fmla="*/ 418 w 5574"/>
              <a:gd name="T49" fmla="*/ 2445 h 6463"/>
              <a:gd name="T50" fmla="*/ 1105 w 5574"/>
              <a:gd name="T51" fmla="*/ 1596 h 6463"/>
              <a:gd name="T52" fmla="*/ 1963 w 5574"/>
              <a:gd name="T53" fmla="*/ 1596 h 6463"/>
              <a:gd name="T54" fmla="*/ 2649 w 5574"/>
              <a:gd name="T55" fmla="*/ 2445 h 6463"/>
              <a:gd name="T56" fmla="*/ 1800 w 5574"/>
              <a:gd name="T57" fmla="*/ 1196 h 6463"/>
              <a:gd name="T58" fmla="*/ 1267 w 5574"/>
              <a:gd name="T59" fmla="*/ 1196 h 6463"/>
              <a:gd name="T60" fmla="*/ 1267 w 5574"/>
              <a:gd name="T61" fmla="*/ 663 h 6463"/>
              <a:gd name="T62" fmla="*/ 1800 w 5574"/>
              <a:gd name="T63" fmla="*/ 663 h 6463"/>
              <a:gd name="T64" fmla="*/ 1800 w 5574"/>
              <a:gd name="T65" fmla="*/ 764 h 6463"/>
              <a:gd name="T66" fmla="*/ 1800 w 5574"/>
              <a:gd name="T67" fmla="*/ 1095 h 6463"/>
              <a:gd name="T68" fmla="*/ 1800 w 5574"/>
              <a:gd name="T69" fmla="*/ 1196 h 6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74" h="6463">
                <a:moveTo>
                  <a:pt x="5574" y="392"/>
                </a:moveTo>
                <a:lnTo>
                  <a:pt x="5493" y="0"/>
                </a:lnTo>
                <a:lnTo>
                  <a:pt x="2200" y="681"/>
                </a:lnTo>
                <a:lnTo>
                  <a:pt x="2200" y="263"/>
                </a:lnTo>
                <a:lnTo>
                  <a:pt x="867" y="263"/>
                </a:lnTo>
                <a:lnTo>
                  <a:pt x="867" y="1264"/>
                </a:lnTo>
                <a:cubicBezTo>
                  <a:pt x="633" y="1377"/>
                  <a:pt x="432" y="1547"/>
                  <a:pt x="280" y="1761"/>
                </a:cubicBezTo>
                <a:cubicBezTo>
                  <a:pt x="97" y="2021"/>
                  <a:pt x="0" y="2327"/>
                  <a:pt x="0" y="2645"/>
                </a:cubicBezTo>
                <a:lnTo>
                  <a:pt x="0" y="6463"/>
                </a:lnTo>
                <a:lnTo>
                  <a:pt x="3067" y="6463"/>
                </a:lnTo>
                <a:lnTo>
                  <a:pt x="3067" y="2645"/>
                </a:lnTo>
                <a:cubicBezTo>
                  <a:pt x="3067" y="2327"/>
                  <a:pt x="2970" y="2021"/>
                  <a:pt x="2787" y="1761"/>
                </a:cubicBezTo>
                <a:cubicBezTo>
                  <a:pt x="2635" y="1547"/>
                  <a:pt x="2434" y="1377"/>
                  <a:pt x="2200" y="1264"/>
                </a:cubicBezTo>
                <a:lnTo>
                  <a:pt x="2200" y="1178"/>
                </a:lnTo>
                <a:lnTo>
                  <a:pt x="5493" y="1858"/>
                </a:lnTo>
                <a:lnTo>
                  <a:pt x="5574" y="1467"/>
                </a:lnTo>
                <a:lnTo>
                  <a:pt x="2975" y="929"/>
                </a:lnTo>
                <a:lnTo>
                  <a:pt x="5574" y="392"/>
                </a:lnTo>
                <a:close/>
                <a:moveTo>
                  <a:pt x="400" y="6063"/>
                </a:moveTo>
                <a:lnTo>
                  <a:pt x="400" y="2845"/>
                </a:lnTo>
                <a:lnTo>
                  <a:pt x="2667" y="2845"/>
                </a:lnTo>
                <a:lnTo>
                  <a:pt x="2667" y="6063"/>
                </a:lnTo>
                <a:lnTo>
                  <a:pt x="400" y="6063"/>
                </a:lnTo>
                <a:close/>
                <a:moveTo>
                  <a:pt x="2649" y="2445"/>
                </a:moveTo>
                <a:lnTo>
                  <a:pt x="418" y="2445"/>
                </a:lnTo>
                <a:cubicBezTo>
                  <a:pt x="487" y="2068"/>
                  <a:pt x="744" y="1743"/>
                  <a:pt x="1105" y="1596"/>
                </a:cubicBezTo>
                <a:lnTo>
                  <a:pt x="1963" y="1596"/>
                </a:lnTo>
                <a:cubicBezTo>
                  <a:pt x="2323" y="1743"/>
                  <a:pt x="2581" y="2068"/>
                  <a:pt x="2649" y="2445"/>
                </a:cubicBezTo>
                <a:close/>
                <a:moveTo>
                  <a:pt x="1800" y="1196"/>
                </a:moveTo>
                <a:lnTo>
                  <a:pt x="1267" y="1196"/>
                </a:lnTo>
                <a:lnTo>
                  <a:pt x="1267" y="663"/>
                </a:lnTo>
                <a:lnTo>
                  <a:pt x="1800" y="663"/>
                </a:lnTo>
                <a:lnTo>
                  <a:pt x="1800" y="764"/>
                </a:lnTo>
                <a:lnTo>
                  <a:pt x="1800" y="1095"/>
                </a:lnTo>
                <a:lnTo>
                  <a:pt x="1800" y="1196"/>
                </a:lnTo>
                <a:close/>
              </a:path>
            </a:pathLst>
          </a:custGeom>
          <a:solidFill>
            <a:schemeClr val="bg1"/>
          </a:solidFill>
          <a:ln>
            <a:noFill/>
          </a:ln>
        </p:spPr>
      </p:sp>
      <p:sp>
        <p:nvSpPr>
          <p:cNvPr id="53" name="palette_152686"/>
          <p:cNvSpPr>
            <a:spLocks noChangeAspect="1"/>
          </p:cNvSpPr>
          <p:nvPr>
            <p:custDataLst>
              <p:tags r:id="rId27"/>
            </p:custDataLst>
          </p:nvPr>
        </p:nvSpPr>
        <p:spPr bwMode="auto">
          <a:xfrm>
            <a:off x="1499870" y="3920490"/>
            <a:ext cx="260985" cy="244475"/>
          </a:xfrm>
          <a:custGeom>
            <a:avLst/>
            <a:gdLst>
              <a:gd name="connsiteX0" fmla="*/ 518825 w 596097"/>
              <a:gd name="connsiteY0" fmla="*/ 144659 h 595503"/>
              <a:gd name="connsiteX1" fmla="*/ 532619 w 596097"/>
              <a:gd name="connsiteY1" fmla="*/ 150584 h 595503"/>
              <a:gd name="connsiteX2" fmla="*/ 532619 w 596097"/>
              <a:gd name="connsiteY2" fmla="*/ 178442 h 595503"/>
              <a:gd name="connsiteX3" fmla="*/ 366051 w 596097"/>
              <a:gd name="connsiteY3" fmla="*/ 345172 h 595503"/>
              <a:gd name="connsiteX4" fmla="*/ 351893 w 596097"/>
              <a:gd name="connsiteY4" fmla="*/ 350993 h 595503"/>
              <a:gd name="connsiteX5" fmla="*/ 337735 w 596097"/>
              <a:gd name="connsiteY5" fmla="*/ 345172 h 595503"/>
              <a:gd name="connsiteX6" fmla="*/ 337735 w 596097"/>
              <a:gd name="connsiteY6" fmla="*/ 317314 h 595503"/>
              <a:gd name="connsiteX7" fmla="*/ 504719 w 596097"/>
              <a:gd name="connsiteY7" fmla="*/ 150584 h 595503"/>
              <a:gd name="connsiteX8" fmla="*/ 518825 w 596097"/>
              <a:gd name="connsiteY8" fmla="*/ 144659 h 595503"/>
              <a:gd name="connsiteX9" fmla="*/ 475133 w 596097"/>
              <a:gd name="connsiteY9" fmla="*/ 100980 h 595503"/>
              <a:gd name="connsiteX10" fmla="*/ 489291 w 596097"/>
              <a:gd name="connsiteY10" fmla="*/ 106907 h 595503"/>
              <a:gd name="connsiteX11" fmla="*/ 489291 w 596097"/>
              <a:gd name="connsiteY11" fmla="*/ 135190 h 595503"/>
              <a:gd name="connsiteX12" fmla="*/ 322307 w 596097"/>
              <a:gd name="connsiteY12" fmla="*/ 301977 h 595503"/>
              <a:gd name="connsiteX13" fmla="*/ 308149 w 596097"/>
              <a:gd name="connsiteY13" fmla="*/ 307384 h 595503"/>
              <a:gd name="connsiteX14" fmla="*/ 293991 w 596097"/>
              <a:gd name="connsiteY14" fmla="*/ 301977 h 595503"/>
              <a:gd name="connsiteX15" fmla="*/ 293991 w 596097"/>
              <a:gd name="connsiteY15" fmla="*/ 273694 h 595503"/>
              <a:gd name="connsiteX16" fmla="*/ 460975 w 596097"/>
              <a:gd name="connsiteY16" fmla="*/ 106907 h 595503"/>
              <a:gd name="connsiteX17" fmla="*/ 475133 w 596097"/>
              <a:gd name="connsiteY17" fmla="*/ 100980 h 595503"/>
              <a:gd name="connsiteX18" fmla="*/ 431383 w 596097"/>
              <a:gd name="connsiteY18" fmla="*/ 57370 h 595503"/>
              <a:gd name="connsiteX19" fmla="*/ 445541 w 596097"/>
              <a:gd name="connsiteY19" fmla="*/ 63295 h 595503"/>
              <a:gd name="connsiteX20" fmla="*/ 445541 w 596097"/>
              <a:gd name="connsiteY20" fmla="*/ 91570 h 595503"/>
              <a:gd name="connsiteX21" fmla="*/ 278557 w 596097"/>
              <a:gd name="connsiteY21" fmla="*/ 258307 h 595503"/>
              <a:gd name="connsiteX22" fmla="*/ 264399 w 596097"/>
              <a:gd name="connsiteY22" fmla="*/ 264128 h 595503"/>
              <a:gd name="connsiteX23" fmla="*/ 250657 w 596097"/>
              <a:gd name="connsiteY23" fmla="*/ 258307 h 595503"/>
              <a:gd name="connsiteX24" fmla="*/ 250657 w 596097"/>
              <a:gd name="connsiteY24" fmla="*/ 230032 h 595503"/>
              <a:gd name="connsiteX25" fmla="*/ 417225 w 596097"/>
              <a:gd name="connsiteY25" fmla="*/ 63295 h 595503"/>
              <a:gd name="connsiteX26" fmla="*/ 431383 w 596097"/>
              <a:gd name="connsiteY26" fmla="*/ 57370 h 595503"/>
              <a:gd name="connsiteX27" fmla="*/ 373992 w 596097"/>
              <a:gd name="connsiteY27" fmla="*/ 0 h 595503"/>
              <a:gd name="connsiteX28" fmla="*/ 388098 w 596097"/>
              <a:gd name="connsiteY28" fmla="*/ 5925 h 595503"/>
              <a:gd name="connsiteX29" fmla="*/ 388098 w 596097"/>
              <a:gd name="connsiteY29" fmla="*/ 34198 h 595503"/>
              <a:gd name="connsiteX30" fmla="*/ 214870 w 596097"/>
              <a:gd name="connsiteY30" fmla="*/ 207163 h 595503"/>
              <a:gd name="connsiteX31" fmla="*/ 107435 w 596097"/>
              <a:gd name="connsiteY31" fmla="*/ 450395 h 595503"/>
              <a:gd name="connsiteX32" fmla="*/ 144912 w 596097"/>
              <a:gd name="connsiteY32" fmla="*/ 488231 h 595503"/>
              <a:gd name="connsiteX33" fmla="*/ 388931 w 596097"/>
              <a:gd name="connsiteY33" fmla="*/ 380960 h 595503"/>
              <a:gd name="connsiteX34" fmla="*/ 562159 w 596097"/>
              <a:gd name="connsiteY34" fmla="*/ 207995 h 595503"/>
              <a:gd name="connsiteX35" fmla="*/ 590476 w 596097"/>
              <a:gd name="connsiteY35" fmla="*/ 207995 h 595503"/>
              <a:gd name="connsiteX36" fmla="*/ 590476 w 596097"/>
              <a:gd name="connsiteY36" fmla="*/ 235852 h 595503"/>
              <a:gd name="connsiteX37" fmla="*/ 411834 w 596097"/>
              <a:gd name="connsiteY37" fmla="*/ 414222 h 595503"/>
              <a:gd name="connsiteX38" fmla="*/ 0 w 596097"/>
              <a:gd name="connsiteY38" fmla="*/ 595503 h 595503"/>
              <a:gd name="connsiteX39" fmla="*/ 181140 w 596097"/>
              <a:gd name="connsiteY39" fmla="*/ 184295 h 595503"/>
              <a:gd name="connsiteX40" fmla="*/ 360198 w 596097"/>
              <a:gd name="connsiteY40" fmla="*/ 5925 h 595503"/>
              <a:gd name="connsiteX41" fmla="*/ 373992 w 596097"/>
              <a:gd name="connsiteY41" fmla="*/ 0 h 59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96097" h="595503">
                <a:moveTo>
                  <a:pt x="518825" y="144659"/>
                </a:moveTo>
                <a:cubicBezTo>
                  <a:pt x="523875" y="144659"/>
                  <a:pt x="528872" y="146634"/>
                  <a:pt x="532619" y="150584"/>
                </a:cubicBezTo>
                <a:cubicBezTo>
                  <a:pt x="540531" y="158068"/>
                  <a:pt x="540531" y="170957"/>
                  <a:pt x="532619" y="178442"/>
                </a:cubicBezTo>
                <a:lnTo>
                  <a:pt x="366051" y="345172"/>
                </a:lnTo>
                <a:cubicBezTo>
                  <a:pt x="361887" y="348914"/>
                  <a:pt x="356890" y="350993"/>
                  <a:pt x="351893" y="350993"/>
                </a:cubicBezTo>
                <a:cubicBezTo>
                  <a:pt x="346480" y="350993"/>
                  <a:pt x="341483" y="348914"/>
                  <a:pt x="337735" y="345172"/>
                </a:cubicBezTo>
                <a:cubicBezTo>
                  <a:pt x="329823" y="337272"/>
                  <a:pt x="329823" y="324798"/>
                  <a:pt x="337735" y="317314"/>
                </a:cubicBezTo>
                <a:lnTo>
                  <a:pt x="504719" y="150584"/>
                </a:lnTo>
                <a:cubicBezTo>
                  <a:pt x="508675" y="146634"/>
                  <a:pt x="513776" y="144659"/>
                  <a:pt x="518825" y="144659"/>
                </a:cubicBezTo>
                <a:close/>
                <a:moveTo>
                  <a:pt x="475133" y="100980"/>
                </a:moveTo>
                <a:cubicBezTo>
                  <a:pt x="480234" y="100980"/>
                  <a:pt x="485335" y="102956"/>
                  <a:pt x="489291" y="106907"/>
                </a:cubicBezTo>
                <a:cubicBezTo>
                  <a:pt x="497203" y="114809"/>
                  <a:pt x="497203" y="127287"/>
                  <a:pt x="489291" y="135190"/>
                </a:cubicBezTo>
                <a:lnTo>
                  <a:pt x="322307" y="301977"/>
                </a:lnTo>
                <a:cubicBezTo>
                  <a:pt x="318559" y="305720"/>
                  <a:pt x="313146" y="307384"/>
                  <a:pt x="308149" y="307384"/>
                </a:cubicBezTo>
                <a:cubicBezTo>
                  <a:pt x="303152" y="307384"/>
                  <a:pt x="298155" y="305720"/>
                  <a:pt x="293991" y="301977"/>
                </a:cubicBezTo>
                <a:cubicBezTo>
                  <a:pt x="286495" y="294074"/>
                  <a:pt x="286495" y="281181"/>
                  <a:pt x="293991" y="273694"/>
                </a:cubicBezTo>
                <a:lnTo>
                  <a:pt x="460975" y="106907"/>
                </a:lnTo>
                <a:cubicBezTo>
                  <a:pt x="464931" y="102956"/>
                  <a:pt x="470032" y="100980"/>
                  <a:pt x="475133" y="100980"/>
                </a:cubicBezTo>
                <a:close/>
                <a:moveTo>
                  <a:pt x="431383" y="57370"/>
                </a:moveTo>
                <a:cubicBezTo>
                  <a:pt x="436484" y="57370"/>
                  <a:pt x="441585" y="59345"/>
                  <a:pt x="445541" y="63295"/>
                </a:cubicBezTo>
                <a:cubicBezTo>
                  <a:pt x="453453" y="71196"/>
                  <a:pt x="453453" y="83670"/>
                  <a:pt x="445541" y="91570"/>
                </a:cubicBezTo>
                <a:lnTo>
                  <a:pt x="278557" y="258307"/>
                </a:lnTo>
                <a:cubicBezTo>
                  <a:pt x="274809" y="262049"/>
                  <a:pt x="269812" y="264128"/>
                  <a:pt x="264399" y="264128"/>
                </a:cubicBezTo>
                <a:cubicBezTo>
                  <a:pt x="259402" y="264128"/>
                  <a:pt x="254405" y="262049"/>
                  <a:pt x="250657" y="258307"/>
                </a:cubicBezTo>
                <a:cubicBezTo>
                  <a:pt x="242745" y="250407"/>
                  <a:pt x="242745" y="237932"/>
                  <a:pt x="250657" y="230032"/>
                </a:cubicBezTo>
                <a:lnTo>
                  <a:pt x="417225" y="63295"/>
                </a:lnTo>
                <a:cubicBezTo>
                  <a:pt x="421181" y="59345"/>
                  <a:pt x="426282" y="57370"/>
                  <a:pt x="431383" y="57370"/>
                </a:cubicBezTo>
                <a:close/>
                <a:moveTo>
                  <a:pt x="373992" y="0"/>
                </a:moveTo>
                <a:cubicBezTo>
                  <a:pt x="379041" y="0"/>
                  <a:pt x="384142" y="1975"/>
                  <a:pt x="388098" y="5925"/>
                </a:cubicBezTo>
                <a:cubicBezTo>
                  <a:pt x="396010" y="13825"/>
                  <a:pt x="396010" y="26298"/>
                  <a:pt x="388098" y="34198"/>
                </a:cubicBezTo>
                <a:lnTo>
                  <a:pt x="214870" y="207163"/>
                </a:lnTo>
                <a:lnTo>
                  <a:pt x="107435" y="450395"/>
                </a:lnTo>
                <a:lnTo>
                  <a:pt x="144912" y="488231"/>
                </a:lnTo>
                <a:lnTo>
                  <a:pt x="388931" y="380960"/>
                </a:lnTo>
                <a:lnTo>
                  <a:pt x="562159" y="207995"/>
                </a:lnTo>
                <a:cubicBezTo>
                  <a:pt x="570071" y="200095"/>
                  <a:pt x="582564" y="200095"/>
                  <a:pt x="590476" y="207995"/>
                </a:cubicBezTo>
                <a:cubicBezTo>
                  <a:pt x="597971" y="215479"/>
                  <a:pt x="597971" y="228368"/>
                  <a:pt x="590476" y="235852"/>
                </a:cubicBezTo>
                <a:lnTo>
                  <a:pt x="411834" y="414222"/>
                </a:lnTo>
                <a:lnTo>
                  <a:pt x="0" y="595503"/>
                </a:lnTo>
                <a:lnTo>
                  <a:pt x="181140" y="184295"/>
                </a:lnTo>
                <a:lnTo>
                  <a:pt x="360198" y="5925"/>
                </a:lnTo>
                <a:cubicBezTo>
                  <a:pt x="363946" y="1975"/>
                  <a:pt x="368943" y="0"/>
                  <a:pt x="373992" y="0"/>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p:txBody>
      </p:sp>
      <p:sp>
        <p:nvSpPr>
          <p:cNvPr id="54" name="palette_152686"/>
          <p:cNvSpPr>
            <a:spLocks noChangeAspect="1"/>
          </p:cNvSpPr>
          <p:nvPr>
            <p:custDataLst>
              <p:tags r:id="rId28"/>
            </p:custDataLst>
          </p:nvPr>
        </p:nvSpPr>
        <p:spPr bwMode="auto">
          <a:xfrm>
            <a:off x="1499870" y="4549140"/>
            <a:ext cx="260985" cy="244475"/>
          </a:xfrm>
          <a:custGeom>
            <a:avLst/>
            <a:gdLst>
              <a:gd name="connsiteX0" fmla="*/ 414501 w 604110"/>
              <a:gd name="connsiteY0" fmla="*/ 148187 h 603052"/>
              <a:gd name="connsiteX1" fmla="*/ 455711 w 604110"/>
              <a:gd name="connsiteY1" fmla="*/ 189292 h 603052"/>
              <a:gd name="connsiteX2" fmla="*/ 414501 w 604110"/>
              <a:gd name="connsiteY2" fmla="*/ 230397 h 603052"/>
              <a:gd name="connsiteX3" fmla="*/ 373291 w 604110"/>
              <a:gd name="connsiteY3" fmla="*/ 189292 h 603052"/>
              <a:gd name="connsiteX4" fmla="*/ 414501 w 604110"/>
              <a:gd name="connsiteY4" fmla="*/ 148187 h 603052"/>
              <a:gd name="connsiteX5" fmla="*/ 189609 w 604110"/>
              <a:gd name="connsiteY5" fmla="*/ 148187 h 603052"/>
              <a:gd name="connsiteX6" fmla="*/ 230819 w 604110"/>
              <a:gd name="connsiteY6" fmla="*/ 189292 h 603052"/>
              <a:gd name="connsiteX7" fmla="*/ 189609 w 604110"/>
              <a:gd name="connsiteY7" fmla="*/ 230397 h 603052"/>
              <a:gd name="connsiteX8" fmla="*/ 148399 w 604110"/>
              <a:gd name="connsiteY8" fmla="*/ 189292 h 603052"/>
              <a:gd name="connsiteX9" fmla="*/ 189609 w 604110"/>
              <a:gd name="connsiteY9" fmla="*/ 148187 h 603052"/>
              <a:gd name="connsiteX10" fmla="*/ 302055 w 604110"/>
              <a:gd name="connsiteY10" fmla="*/ 101685 h 603052"/>
              <a:gd name="connsiteX11" fmla="*/ 343230 w 604110"/>
              <a:gd name="connsiteY11" fmla="*/ 142825 h 603052"/>
              <a:gd name="connsiteX12" fmla="*/ 302055 w 604110"/>
              <a:gd name="connsiteY12" fmla="*/ 183965 h 603052"/>
              <a:gd name="connsiteX13" fmla="*/ 260880 w 604110"/>
              <a:gd name="connsiteY13" fmla="*/ 142825 h 603052"/>
              <a:gd name="connsiteX14" fmla="*/ 302055 w 604110"/>
              <a:gd name="connsiteY14" fmla="*/ 101685 h 603052"/>
              <a:gd name="connsiteX15" fmla="*/ 302055 w 604110"/>
              <a:gd name="connsiteY15" fmla="*/ 54823 h 603052"/>
              <a:gd name="connsiteX16" fmla="*/ 54919 w 604110"/>
              <a:gd name="connsiteY16" fmla="*/ 301526 h 603052"/>
              <a:gd name="connsiteX17" fmla="*/ 302055 w 604110"/>
              <a:gd name="connsiteY17" fmla="*/ 548229 h 603052"/>
              <a:gd name="connsiteX18" fmla="*/ 329515 w 604110"/>
              <a:gd name="connsiteY18" fmla="*/ 520818 h 603052"/>
              <a:gd name="connsiteX19" fmla="*/ 302055 w 604110"/>
              <a:gd name="connsiteY19" fmla="*/ 493406 h 603052"/>
              <a:gd name="connsiteX20" fmla="*/ 219676 w 604110"/>
              <a:gd name="connsiteY20" fmla="*/ 411172 h 603052"/>
              <a:gd name="connsiteX21" fmla="*/ 302055 w 604110"/>
              <a:gd name="connsiteY21" fmla="*/ 328937 h 603052"/>
              <a:gd name="connsiteX22" fmla="*/ 547681 w 604110"/>
              <a:gd name="connsiteY22" fmla="*/ 328937 h 603052"/>
              <a:gd name="connsiteX23" fmla="*/ 549191 w 604110"/>
              <a:gd name="connsiteY23" fmla="*/ 301526 h 603052"/>
              <a:gd name="connsiteX24" fmla="*/ 302055 w 604110"/>
              <a:gd name="connsiteY24" fmla="*/ 54823 h 603052"/>
              <a:gd name="connsiteX25" fmla="*/ 302055 w 604110"/>
              <a:gd name="connsiteY25" fmla="*/ 0 h 603052"/>
              <a:gd name="connsiteX26" fmla="*/ 604110 w 604110"/>
              <a:gd name="connsiteY26" fmla="*/ 301526 h 603052"/>
              <a:gd name="connsiteX27" fmla="*/ 598069 w 604110"/>
              <a:gd name="connsiteY27" fmla="*/ 361831 h 603052"/>
              <a:gd name="connsiteX28" fmla="*/ 571159 w 604110"/>
              <a:gd name="connsiteY28" fmla="*/ 383760 h 603052"/>
              <a:gd name="connsiteX29" fmla="*/ 302055 w 604110"/>
              <a:gd name="connsiteY29" fmla="*/ 383760 h 603052"/>
              <a:gd name="connsiteX30" fmla="*/ 274596 w 604110"/>
              <a:gd name="connsiteY30" fmla="*/ 411172 h 603052"/>
              <a:gd name="connsiteX31" fmla="*/ 302055 w 604110"/>
              <a:gd name="connsiteY31" fmla="*/ 438583 h 603052"/>
              <a:gd name="connsiteX32" fmla="*/ 384434 w 604110"/>
              <a:gd name="connsiteY32" fmla="*/ 520818 h 603052"/>
              <a:gd name="connsiteX33" fmla="*/ 302055 w 604110"/>
              <a:gd name="connsiteY33" fmla="*/ 603052 h 603052"/>
              <a:gd name="connsiteX34" fmla="*/ 0 w 604110"/>
              <a:gd name="connsiteY34" fmla="*/ 301526 h 603052"/>
              <a:gd name="connsiteX35" fmla="*/ 302055 w 604110"/>
              <a:gd name="connsiteY35"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4110" h="603052">
                <a:moveTo>
                  <a:pt x="414501" y="148187"/>
                </a:moveTo>
                <a:cubicBezTo>
                  <a:pt x="437261" y="148187"/>
                  <a:pt x="455711" y="166590"/>
                  <a:pt x="455711" y="189292"/>
                </a:cubicBezTo>
                <a:cubicBezTo>
                  <a:pt x="455711" y="211994"/>
                  <a:pt x="437261" y="230397"/>
                  <a:pt x="414501" y="230397"/>
                </a:cubicBezTo>
                <a:cubicBezTo>
                  <a:pt x="391741" y="230397"/>
                  <a:pt x="373291" y="211994"/>
                  <a:pt x="373291" y="189292"/>
                </a:cubicBezTo>
                <a:cubicBezTo>
                  <a:pt x="373291" y="166590"/>
                  <a:pt x="391741" y="148187"/>
                  <a:pt x="414501" y="148187"/>
                </a:cubicBezTo>
                <a:close/>
                <a:moveTo>
                  <a:pt x="189609" y="148187"/>
                </a:moveTo>
                <a:cubicBezTo>
                  <a:pt x="212369" y="148187"/>
                  <a:pt x="230819" y="166590"/>
                  <a:pt x="230819" y="189292"/>
                </a:cubicBezTo>
                <a:cubicBezTo>
                  <a:pt x="230819" y="211994"/>
                  <a:pt x="212369" y="230397"/>
                  <a:pt x="189609" y="230397"/>
                </a:cubicBezTo>
                <a:cubicBezTo>
                  <a:pt x="166849" y="230397"/>
                  <a:pt x="148399" y="211994"/>
                  <a:pt x="148399" y="189292"/>
                </a:cubicBezTo>
                <a:cubicBezTo>
                  <a:pt x="148399" y="166590"/>
                  <a:pt x="166849" y="148187"/>
                  <a:pt x="189609" y="148187"/>
                </a:cubicBezTo>
                <a:close/>
                <a:moveTo>
                  <a:pt x="302055" y="101685"/>
                </a:moveTo>
                <a:cubicBezTo>
                  <a:pt x="324795" y="101685"/>
                  <a:pt x="343230" y="120104"/>
                  <a:pt x="343230" y="142825"/>
                </a:cubicBezTo>
                <a:cubicBezTo>
                  <a:pt x="343230" y="165546"/>
                  <a:pt x="324795" y="183965"/>
                  <a:pt x="302055" y="183965"/>
                </a:cubicBezTo>
                <a:cubicBezTo>
                  <a:pt x="279315" y="183965"/>
                  <a:pt x="260880" y="165546"/>
                  <a:pt x="260880" y="142825"/>
                </a:cubicBezTo>
                <a:cubicBezTo>
                  <a:pt x="260880" y="120104"/>
                  <a:pt x="279315" y="101685"/>
                  <a:pt x="302055" y="101685"/>
                </a:cubicBezTo>
                <a:close/>
                <a:moveTo>
                  <a:pt x="302055" y="54823"/>
                </a:moveTo>
                <a:cubicBezTo>
                  <a:pt x="165718" y="54823"/>
                  <a:pt x="54919" y="165428"/>
                  <a:pt x="54919" y="301526"/>
                </a:cubicBezTo>
                <a:cubicBezTo>
                  <a:pt x="54919" y="437624"/>
                  <a:pt x="165718" y="548229"/>
                  <a:pt x="302055" y="548229"/>
                </a:cubicBezTo>
                <a:cubicBezTo>
                  <a:pt x="317158" y="548229"/>
                  <a:pt x="329515" y="535894"/>
                  <a:pt x="329515" y="520818"/>
                </a:cubicBezTo>
                <a:cubicBezTo>
                  <a:pt x="329515" y="505741"/>
                  <a:pt x="317158" y="493406"/>
                  <a:pt x="302055" y="493406"/>
                </a:cubicBezTo>
                <a:cubicBezTo>
                  <a:pt x="256610" y="493406"/>
                  <a:pt x="219676" y="456538"/>
                  <a:pt x="219676" y="411172"/>
                </a:cubicBezTo>
                <a:cubicBezTo>
                  <a:pt x="219676" y="365806"/>
                  <a:pt x="256610" y="328937"/>
                  <a:pt x="302055" y="328937"/>
                </a:cubicBezTo>
                <a:lnTo>
                  <a:pt x="547681" y="328937"/>
                </a:lnTo>
                <a:cubicBezTo>
                  <a:pt x="548642" y="319892"/>
                  <a:pt x="549191" y="310709"/>
                  <a:pt x="549191" y="301526"/>
                </a:cubicBezTo>
                <a:cubicBezTo>
                  <a:pt x="549191" y="165428"/>
                  <a:pt x="438392" y="54823"/>
                  <a:pt x="302055" y="54823"/>
                </a:cubicBezTo>
                <a:close/>
                <a:moveTo>
                  <a:pt x="302055" y="0"/>
                </a:moveTo>
                <a:cubicBezTo>
                  <a:pt x="468597" y="0"/>
                  <a:pt x="604110" y="135276"/>
                  <a:pt x="604110" y="301526"/>
                </a:cubicBezTo>
                <a:cubicBezTo>
                  <a:pt x="604110" y="321810"/>
                  <a:pt x="602051" y="342095"/>
                  <a:pt x="598069" y="361831"/>
                </a:cubicBezTo>
                <a:cubicBezTo>
                  <a:pt x="595460" y="374578"/>
                  <a:pt x="584202" y="383760"/>
                  <a:pt x="571159" y="383760"/>
                </a:cubicBezTo>
                <a:lnTo>
                  <a:pt x="302055" y="383760"/>
                </a:lnTo>
                <a:cubicBezTo>
                  <a:pt x="286952" y="383760"/>
                  <a:pt x="274596" y="396096"/>
                  <a:pt x="274596" y="411172"/>
                </a:cubicBezTo>
                <a:cubicBezTo>
                  <a:pt x="274596" y="426248"/>
                  <a:pt x="286952" y="438583"/>
                  <a:pt x="302055" y="438583"/>
                </a:cubicBezTo>
                <a:cubicBezTo>
                  <a:pt x="347501" y="438583"/>
                  <a:pt x="384434" y="475452"/>
                  <a:pt x="384434" y="520818"/>
                </a:cubicBezTo>
                <a:cubicBezTo>
                  <a:pt x="384434" y="566184"/>
                  <a:pt x="347501" y="603052"/>
                  <a:pt x="302055" y="603052"/>
                </a:cubicBezTo>
                <a:cubicBezTo>
                  <a:pt x="135513" y="603052"/>
                  <a:pt x="0" y="467776"/>
                  <a:pt x="0" y="301526"/>
                </a:cubicBezTo>
                <a:cubicBezTo>
                  <a:pt x="0" y="135276"/>
                  <a:pt x="135513" y="0"/>
                  <a:pt x="302055" y="0"/>
                </a:cubicBezTo>
                <a:close/>
              </a:path>
            </a:pathLst>
          </a:custGeom>
          <a:solidFill>
            <a:schemeClr val="bg1"/>
          </a:solidFill>
          <a:ln>
            <a:noFill/>
          </a:ln>
        </p:spPr>
      </p:sp>
      <p:sp>
        <p:nvSpPr>
          <p:cNvPr id="56" name="spray-gun_272337"/>
          <p:cNvSpPr>
            <a:spLocks noChangeAspect="1"/>
          </p:cNvSpPr>
          <p:nvPr>
            <p:custDataLst>
              <p:tags r:id="rId29"/>
            </p:custDataLst>
          </p:nvPr>
        </p:nvSpPr>
        <p:spPr bwMode="auto">
          <a:xfrm>
            <a:off x="5057140" y="2668905"/>
            <a:ext cx="256540" cy="245110"/>
          </a:xfrm>
          <a:custGeom>
            <a:avLst/>
            <a:gdLst>
              <a:gd name="T0" fmla="*/ 6386 w 6696"/>
              <a:gd name="T1" fmla="*/ 4486 h 6827"/>
              <a:gd name="T2" fmla="*/ 5974 w 6696"/>
              <a:gd name="T3" fmla="*/ 2829 h 6827"/>
              <a:gd name="T4" fmla="*/ 4517 w 6696"/>
              <a:gd name="T5" fmla="*/ 3182 h 6827"/>
              <a:gd name="T6" fmla="*/ 3853 w 6696"/>
              <a:gd name="T7" fmla="*/ 2829 h 6827"/>
              <a:gd name="T8" fmla="*/ 3169 w 6696"/>
              <a:gd name="T9" fmla="*/ 2449 h 6827"/>
              <a:gd name="T10" fmla="*/ 4131 w 6696"/>
              <a:gd name="T11" fmla="*/ 526 h 6827"/>
              <a:gd name="T12" fmla="*/ 3644 w 6696"/>
              <a:gd name="T13" fmla="*/ 0 h 6827"/>
              <a:gd name="T14" fmla="*/ 1318 w 6696"/>
              <a:gd name="T15" fmla="*/ 157 h 6827"/>
              <a:gd name="T16" fmla="*/ 1642 w 6696"/>
              <a:gd name="T17" fmla="*/ 1953 h 6827"/>
              <a:gd name="T18" fmla="*/ 2152 w 6696"/>
              <a:gd name="T19" fmla="*/ 2829 h 6827"/>
              <a:gd name="T20" fmla="*/ 1203 w 6696"/>
              <a:gd name="T21" fmla="*/ 3251 h 6827"/>
              <a:gd name="T22" fmla="*/ 225 w 6696"/>
              <a:gd name="T23" fmla="*/ 3513 h 6827"/>
              <a:gd name="T24" fmla="*/ 225 w 6696"/>
              <a:gd name="T25" fmla="*/ 3962 h 6827"/>
              <a:gd name="T26" fmla="*/ 1203 w 6696"/>
              <a:gd name="T27" fmla="*/ 4224 h 6827"/>
              <a:gd name="T28" fmla="*/ 2433 w 6696"/>
              <a:gd name="T29" fmla="*/ 4646 h 6827"/>
              <a:gd name="T30" fmla="*/ 1974 w 6696"/>
              <a:gd name="T31" fmla="*/ 5574 h 6827"/>
              <a:gd name="T32" fmla="*/ 2343 w 6696"/>
              <a:gd name="T33" fmla="*/ 5830 h 6827"/>
              <a:gd name="T34" fmla="*/ 2877 w 6696"/>
              <a:gd name="T35" fmla="*/ 4992 h 6827"/>
              <a:gd name="T36" fmla="*/ 3853 w 6696"/>
              <a:gd name="T37" fmla="*/ 4646 h 6827"/>
              <a:gd name="T38" fmla="*/ 4512 w 6696"/>
              <a:gd name="T39" fmla="*/ 4292 h 6827"/>
              <a:gd name="T40" fmla="*/ 4207 w 6696"/>
              <a:gd name="T41" fmla="*/ 6350 h 6827"/>
              <a:gd name="T42" fmla="*/ 4615 w 6696"/>
              <a:gd name="T43" fmla="*/ 6827 h 6827"/>
              <a:gd name="T44" fmla="*/ 6583 w 6696"/>
              <a:gd name="T45" fmla="*/ 6682 h 6827"/>
              <a:gd name="T46" fmla="*/ 1637 w 6696"/>
              <a:gd name="T47" fmla="*/ 491 h 6827"/>
              <a:gd name="T48" fmla="*/ 1677 w 6696"/>
              <a:gd name="T49" fmla="*/ 448 h 6827"/>
              <a:gd name="T50" fmla="*/ 3673 w 6696"/>
              <a:gd name="T51" fmla="*/ 461 h 6827"/>
              <a:gd name="T52" fmla="*/ 2761 w 6696"/>
              <a:gd name="T53" fmla="*/ 2129 h 6827"/>
              <a:gd name="T54" fmla="*/ 2557 w 6696"/>
              <a:gd name="T55" fmla="*/ 2129 h 6827"/>
              <a:gd name="T56" fmla="*/ 2721 w 6696"/>
              <a:gd name="T57" fmla="*/ 2586 h 6827"/>
              <a:gd name="T58" fmla="*/ 2600 w 6696"/>
              <a:gd name="T59" fmla="*/ 2829 h 6827"/>
              <a:gd name="T60" fmla="*/ 2721 w 6696"/>
              <a:gd name="T61" fmla="*/ 2586 h 6827"/>
              <a:gd name="T62" fmla="*/ 3826 w 6696"/>
              <a:gd name="T63" fmla="*/ 4068 h 6827"/>
              <a:gd name="T64" fmla="*/ 1652 w 6696"/>
              <a:gd name="T65" fmla="*/ 4197 h 6827"/>
              <a:gd name="T66" fmla="*/ 3826 w 6696"/>
              <a:gd name="T67" fmla="*/ 3277 h 6827"/>
              <a:gd name="T68" fmla="*/ 4512 w 6696"/>
              <a:gd name="T69" fmla="*/ 3844 h 6827"/>
              <a:gd name="T70" fmla="*/ 4275 w 6696"/>
              <a:gd name="T71" fmla="*/ 3631 h 6827"/>
              <a:gd name="T72" fmla="*/ 4512 w 6696"/>
              <a:gd name="T73" fmla="*/ 3844 h 6827"/>
              <a:gd name="T74" fmla="*/ 4958 w 6696"/>
              <a:gd name="T75" fmla="*/ 4456 h 6827"/>
              <a:gd name="T76" fmla="*/ 5938 w 6696"/>
              <a:gd name="T77" fmla="*/ 3277 h 6827"/>
              <a:gd name="T78" fmla="*/ 6228 w 6696"/>
              <a:gd name="T79" fmla="*/ 637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696" h="6827">
                <a:moveTo>
                  <a:pt x="6677" y="6350"/>
                </a:moveTo>
                <a:lnTo>
                  <a:pt x="6386" y="4486"/>
                </a:lnTo>
                <a:lnTo>
                  <a:pt x="6386" y="3241"/>
                </a:lnTo>
                <a:cubicBezTo>
                  <a:pt x="6386" y="3014"/>
                  <a:pt x="6201" y="2829"/>
                  <a:pt x="5974" y="2829"/>
                </a:cubicBezTo>
                <a:lnTo>
                  <a:pt x="4925" y="2829"/>
                </a:lnTo>
                <a:cubicBezTo>
                  <a:pt x="4717" y="2829"/>
                  <a:pt x="4545" y="2983"/>
                  <a:pt x="4517" y="3182"/>
                </a:cubicBezTo>
                <a:lnTo>
                  <a:pt x="4269" y="3182"/>
                </a:lnTo>
                <a:cubicBezTo>
                  <a:pt x="4236" y="2982"/>
                  <a:pt x="4062" y="2829"/>
                  <a:pt x="3853" y="2829"/>
                </a:cubicBezTo>
                <a:lnTo>
                  <a:pt x="3169" y="2829"/>
                </a:lnTo>
                <a:lnTo>
                  <a:pt x="3169" y="2449"/>
                </a:lnTo>
                <a:cubicBezTo>
                  <a:pt x="3358" y="2342"/>
                  <a:pt x="3532" y="2174"/>
                  <a:pt x="3679" y="1953"/>
                </a:cubicBezTo>
                <a:cubicBezTo>
                  <a:pt x="3928" y="1580"/>
                  <a:pt x="4088" y="1073"/>
                  <a:pt x="4131" y="526"/>
                </a:cubicBezTo>
                <a:cubicBezTo>
                  <a:pt x="4141" y="391"/>
                  <a:pt x="4095" y="257"/>
                  <a:pt x="4003" y="157"/>
                </a:cubicBezTo>
                <a:cubicBezTo>
                  <a:pt x="3911" y="57"/>
                  <a:pt x="3780" y="0"/>
                  <a:pt x="3644" y="0"/>
                </a:cubicBezTo>
                <a:lnTo>
                  <a:pt x="1677" y="0"/>
                </a:lnTo>
                <a:cubicBezTo>
                  <a:pt x="1541" y="0"/>
                  <a:pt x="1410" y="57"/>
                  <a:pt x="1318" y="157"/>
                </a:cubicBezTo>
                <a:cubicBezTo>
                  <a:pt x="1226" y="256"/>
                  <a:pt x="1180" y="391"/>
                  <a:pt x="1190" y="526"/>
                </a:cubicBezTo>
                <a:cubicBezTo>
                  <a:pt x="1233" y="1073"/>
                  <a:pt x="1393" y="1580"/>
                  <a:pt x="1642" y="1953"/>
                </a:cubicBezTo>
                <a:cubicBezTo>
                  <a:pt x="1789" y="2174"/>
                  <a:pt x="1963" y="2342"/>
                  <a:pt x="2152" y="2449"/>
                </a:cubicBezTo>
                <a:lnTo>
                  <a:pt x="2152" y="2829"/>
                </a:lnTo>
                <a:lnTo>
                  <a:pt x="1625" y="2829"/>
                </a:lnTo>
                <a:cubicBezTo>
                  <a:pt x="1393" y="2829"/>
                  <a:pt x="1203" y="3018"/>
                  <a:pt x="1203" y="3251"/>
                </a:cubicBezTo>
                <a:lnTo>
                  <a:pt x="1203" y="3513"/>
                </a:lnTo>
                <a:lnTo>
                  <a:pt x="225" y="3513"/>
                </a:lnTo>
                <a:cubicBezTo>
                  <a:pt x="101" y="3513"/>
                  <a:pt x="0" y="3614"/>
                  <a:pt x="0" y="3737"/>
                </a:cubicBezTo>
                <a:cubicBezTo>
                  <a:pt x="0" y="3861"/>
                  <a:pt x="101" y="3962"/>
                  <a:pt x="225" y="3962"/>
                </a:cubicBezTo>
                <a:lnTo>
                  <a:pt x="1203" y="3962"/>
                </a:lnTo>
                <a:lnTo>
                  <a:pt x="1203" y="4224"/>
                </a:lnTo>
                <a:cubicBezTo>
                  <a:pt x="1203" y="4457"/>
                  <a:pt x="1393" y="4646"/>
                  <a:pt x="1625" y="4646"/>
                </a:cubicBezTo>
                <a:lnTo>
                  <a:pt x="2433" y="4646"/>
                </a:lnTo>
                <a:lnTo>
                  <a:pt x="2429" y="4918"/>
                </a:lnTo>
                <a:lnTo>
                  <a:pt x="1974" y="5574"/>
                </a:lnTo>
                <a:cubicBezTo>
                  <a:pt x="1904" y="5676"/>
                  <a:pt x="1929" y="5815"/>
                  <a:pt x="2031" y="5886"/>
                </a:cubicBezTo>
                <a:cubicBezTo>
                  <a:pt x="2132" y="5957"/>
                  <a:pt x="2272" y="5931"/>
                  <a:pt x="2343" y="5830"/>
                </a:cubicBezTo>
                <a:lnTo>
                  <a:pt x="2837" y="5117"/>
                </a:lnTo>
                <a:cubicBezTo>
                  <a:pt x="2862" y="5080"/>
                  <a:pt x="2876" y="5037"/>
                  <a:pt x="2877" y="4992"/>
                </a:cubicBezTo>
                <a:lnTo>
                  <a:pt x="2882" y="4646"/>
                </a:lnTo>
                <a:lnTo>
                  <a:pt x="3853" y="4646"/>
                </a:lnTo>
                <a:cubicBezTo>
                  <a:pt x="4062" y="4646"/>
                  <a:pt x="4236" y="4492"/>
                  <a:pt x="4269" y="4292"/>
                </a:cubicBezTo>
                <a:lnTo>
                  <a:pt x="4512" y="4292"/>
                </a:lnTo>
                <a:lnTo>
                  <a:pt x="4512" y="4404"/>
                </a:lnTo>
                <a:lnTo>
                  <a:pt x="4207" y="6350"/>
                </a:lnTo>
                <a:cubicBezTo>
                  <a:pt x="4188" y="6469"/>
                  <a:pt x="4223" y="6590"/>
                  <a:pt x="4301" y="6682"/>
                </a:cubicBezTo>
                <a:cubicBezTo>
                  <a:pt x="4380" y="6774"/>
                  <a:pt x="4494" y="6827"/>
                  <a:pt x="4615" y="6827"/>
                </a:cubicBezTo>
                <a:lnTo>
                  <a:pt x="6270" y="6827"/>
                </a:lnTo>
                <a:cubicBezTo>
                  <a:pt x="6390" y="6827"/>
                  <a:pt x="6505" y="6774"/>
                  <a:pt x="6583" y="6682"/>
                </a:cubicBezTo>
                <a:cubicBezTo>
                  <a:pt x="6662" y="6591"/>
                  <a:pt x="6696" y="6470"/>
                  <a:pt x="6677" y="6350"/>
                </a:cubicBezTo>
                <a:close/>
                <a:moveTo>
                  <a:pt x="1637" y="491"/>
                </a:moveTo>
                <a:cubicBezTo>
                  <a:pt x="1636" y="480"/>
                  <a:pt x="1640" y="469"/>
                  <a:pt x="1648" y="461"/>
                </a:cubicBezTo>
                <a:cubicBezTo>
                  <a:pt x="1655" y="453"/>
                  <a:pt x="1666" y="448"/>
                  <a:pt x="1677" y="448"/>
                </a:cubicBezTo>
                <a:lnTo>
                  <a:pt x="3644" y="448"/>
                </a:lnTo>
                <a:cubicBezTo>
                  <a:pt x="3655" y="448"/>
                  <a:pt x="3666" y="453"/>
                  <a:pt x="3673" y="461"/>
                </a:cubicBezTo>
                <a:cubicBezTo>
                  <a:pt x="3681" y="469"/>
                  <a:pt x="3685" y="480"/>
                  <a:pt x="3684" y="491"/>
                </a:cubicBezTo>
                <a:cubicBezTo>
                  <a:pt x="3636" y="1108"/>
                  <a:pt x="3340" y="2020"/>
                  <a:pt x="2761" y="2129"/>
                </a:cubicBezTo>
                <a:cubicBezTo>
                  <a:pt x="2694" y="2142"/>
                  <a:pt x="2627" y="2142"/>
                  <a:pt x="2560" y="2129"/>
                </a:cubicBezTo>
                <a:cubicBezTo>
                  <a:pt x="2559" y="2129"/>
                  <a:pt x="2558" y="2129"/>
                  <a:pt x="2557" y="2129"/>
                </a:cubicBezTo>
                <a:cubicBezTo>
                  <a:pt x="2066" y="2032"/>
                  <a:pt x="1699" y="1288"/>
                  <a:pt x="1637" y="491"/>
                </a:cubicBezTo>
                <a:close/>
                <a:moveTo>
                  <a:pt x="2721" y="2586"/>
                </a:moveTo>
                <a:lnTo>
                  <a:pt x="2721" y="2829"/>
                </a:lnTo>
                <a:lnTo>
                  <a:pt x="2600" y="2829"/>
                </a:lnTo>
                <a:lnTo>
                  <a:pt x="2600" y="2586"/>
                </a:lnTo>
                <a:cubicBezTo>
                  <a:pt x="2637" y="2588"/>
                  <a:pt x="2680" y="2588"/>
                  <a:pt x="2721" y="2586"/>
                </a:cubicBezTo>
                <a:close/>
                <a:moveTo>
                  <a:pt x="3826" y="3407"/>
                </a:moveTo>
                <a:lnTo>
                  <a:pt x="3826" y="4068"/>
                </a:lnTo>
                <a:lnTo>
                  <a:pt x="3826" y="4197"/>
                </a:lnTo>
                <a:lnTo>
                  <a:pt x="1652" y="4197"/>
                </a:lnTo>
                <a:lnTo>
                  <a:pt x="1652" y="3277"/>
                </a:lnTo>
                <a:lnTo>
                  <a:pt x="3826" y="3277"/>
                </a:lnTo>
                <a:lnTo>
                  <a:pt x="3826" y="3407"/>
                </a:lnTo>
                <a:close/>
                <a:moveTo>
                  <a:pt x="4512" y="3844"/>
                </a:moveTo>
                <a:lnTo>
                  <a:pt x="4275" y="3844"/>
                </a:lnTo>
                <a:lnTo>
                  <a:pt x="4275" y="3631"/>
                </a:lnTo>
                <a:lnTo>
                  <a:pt x="4512" y="3631"/>
                </a:lnTo>
                <a:lnTo>
                  <a:pt x="4512" y="3844"/>
                </a:lnTo>
                <a:close/>
                <a:moveTo>
                  <a:pt x="4656" y="6378"/>
                </a:moveTo>
                <a:lnTo>
                  <a:pt x="4958" y="4456"/>
                </a:lnTo>
                <a:cubicBezTo>
                  <a:pt x="4962" y="4432"/>
                  <a:pt x="4961" y="4517"/>
                  <a:pt x="4961" y="3277"/>
                </a:cubicBezTo>
                <a:lnTo>
                  <a:pt x="5938" y="3277"/>
                </a:lnTo>
                <a:cubicBezTo>
                  <a:pt x="5938" y="4604"/>
                  <a:pt x="5937" y="4513"/>
                  <a:pt x="5940" y="4538"/>
                </a:cubicBezTo>
                <a:lnTo>
                  <a:pt x="6228" y="6378"/>
                </a:lnTo>
                <a:lnTo>
                  <a:pt x="4656" y="6378"/>
                </a:lnTo>
                <a:close/>
              </a:path>
            </a:pathLst>
          </a:custGeom>
          <a:solidFill>
            <a:schemeClr val="bg1"/>
          </a:solidFill>
          <a:ln>
            <a:noFill/>
          </a:ln>
        </p:spPr>
      </p:sp>
      <p:sp>
        <p:nvSpPr>
          <p:cNvPr id="58" name="folded-paper_15054"/>
          <p:cNvSpPr>
            <a:spLocks noChangeAspect="1"/>
          </p:cNvSpPr>
          <p:nvPr>
            <p:custDataLst>
              <p:tags r:id="rId30"/>
            </p:custDataLst>
          </p:nvPr>
        </p:nvSpPr>
        <p:spPr bwMode="auto">
          <a:xfrm>
            <a:off x="5052060" y="3300730"/>
            <a:ext cx="260985" cy="236220"/>
          </a:xfrm>
          <a:custGeom>
            <a:avLst/>
            <a:gdLst>
              <a:gd name="T0" fmla="*/ 732 w 747"/>
              <a:gd name="T1" fmla="*/ 5 h 721"/>
              <a:gd name="T2" fmla="*/ 704 w 747"/>
              <a:gd name="T3" fmla="*/ 7 h 721"/>
              <a:gd name="T4" fmla="*/ 489 w 747"/>
              <a:gd name="T5" fmla="*/ 161 h 721"/>
              <a:gd name="T6" fmla="*/ 273 w 747"/>
              <a:gd name="T7" fmla="*/ 7 h 721"/>
              <a:gd name="T8" fmla="*/ 272 w 747"/>
              <a:gd name="T9" fmla="*/ 6 h 721"/>
              <a:gd name="T10" fmla="*/ 270 w 747"/>
              <a:gd name="T11" fmla="*/ 5 h 721"/>
              <a:gd name="T12" fmla="*/ 268 w 747"/>
              <a:gd name="T13" fmla="*/ 4 h 721"/>
              <a:gd name="T14" fmla="*/ 265 w 747"/>
              <a:gd name="T15" fmla="*/ 3 h 721"/>
              <a:gd name="T16" fmla="*/ 261 w 747"/>
              <a:gd name="T17" fmla="*/ 2 h 721"/>
              <a:gd name="T18" fmla="*/ 258 w 747"/>
              <a:gd name="T19" fmla="*/ 2 h 721"/>
              <a:gd name="T20" fmla="*/ 254 w 747"/>
              <a:gd name="T21" fmla="*/ 2 h 721"/>
              <a:gd name="T22" fmla="*/ 251 w 747"/>
              <a:gd name="T23" fmla="*/ 3 h 721"/>
              <a:gd name="T24" fmla="*/ 247 w 747"/>
              <a:gd name="T25" fmla="*/ 4 h 721"/>
              <a:gd name="T26" fmla="*/ 246 w 747"/>
              <a:gd name="T27" fmla="*/ 5 h 721"/>
              <a:gd name="T28" fmla="*/ 244 w 747"/>
              <a:gd name="T29" fmla="*/ 6 h 721"/>
              <a:gd name="T30" fmla="*/ 242 w 747"/>
              <a:gd name="T31" fmla="*/ 7 h 721"/>
              <a:gd name="T32" fmla="*/ 11 w 747"/>
              <a:gd name="T33" fmla="*/ 172 h 721"/>
              <a:gd name="T34" fmla="*/ 0 w 747"/>
              <a:gd name="T35" fmla="*/ 194 h 721"/>
              <a:gd name="T36" fmla="*/ 0 w 747"/>
              <a:gd name="T37" fmla="*/ 694 h 721"/>
              <a:gd name="T38" fmla="*/ 14 w 747"/>
              <a:gd name="T39" fmla="*/ 718 h 721"/>
              <a:gd name="T40" fmla="*/ 27 w 747"/>
              <a:gd name="T41" fmla="*/ 721 h 721"/>
              <a:gd name="T42" fmla="*/ 42 w 747"/>
              <a:gd name="T43" fmla="*/ 716 h 721"/>
              <a:gd name="T44" fmla="*/ 258 w 747"/>
              <a:gd name="T45" fmla="*/ 561 h 721"/>
              <a:gd name="T46" fmla="*/ 473 w 747"/>
              <a:gd name="T47" fmla="*/ 716 h 721"/>
              <a:gd name="T48" fmla="*/ 475 w 747"/>
              <a:gd name="T49" fmla="*/ 717 h 721"/>
              <a:gd name="T50" fmla="*/ 477 w 747"/>
              <a:gd name="T51" fmla="*/ 718 h 721"/>
              <a:gd name="T52" fmla="*/ 479 w 747"/>
              <a:gd name="T53" fmla="*/ 719 h 721"/>
              <a:gd name="T54" fmla="*/ 482 w 747"/>
              <a:gd name="T55" fmla="*/ 720 h 721"/>
              <a:gd name="T56" fmla="*/ 489 w 747"/>
              <a:gd name="T57" fmla="*/ 721 h 721"/>
              <a:gd name="T58" fmla="*/ 496 w 747"/>
              <a:gd name="T59" fmla="*/ 720 h 721"/>
              <a:gd name="T60" fmla="*/ 498 w 747"/>
              <a:gd name="T61" fmla="*/ 719 h 721"/>
              <a:gd name="T62" fmla="*/ 501 w 747"/>
              <a:gd name="T63" fmla="*/ 718 h 721"/>
              <a:gd name="T64" fmla="*/ 503 w 747"/>
              <a:gd name="T65" fmla="*/ 717 h 721"/>
              <a:gd name="T66" fmla="*/ 504 w 747"/>
              <a:gd name="T67" fmla="*/ 716 h 721"/>
              <a:gd name="T68" fmla="*/ 736 w 747"/>
              <a:gd name="T69" fmla="*/ 550 h 721"/>
              <a:gd name="T70" fmla="*/ 747 w 747"/>
              <a:gd name="T71" fmla="*/ 528 h 721"/>
              <a:gd name="T72" fmla="*/ 747 w 747"/>
              <a:gd name="T73" fmla="*/ 29 h 721"/>
              <a:gd name="T74" fmla="*/ 732 w 747"/>
              <a:gd name="T75" fmla="*/ 5 h 721"/>
              <a:gd name="T76" fmla="*/ 53 w 747"/>
              <a:gd name="T77" fmla="*/ 208 h 721"/>
              <a:gd name="T78" fmla="*/ 231 w 747"/>
              <a:gd name="T79" fmla="*/ 80 h 721"/>
              <a:gd name="T80" fmla="*/ 231 w 747"/>
              <a:gd name="T81" fmla="*/ 515 h 721"/>
              <a:gd name="T82" fmla="*/ 53 w 747"/>
              <a:gd name="T83" fmla="*/ 642 h 721"/>
              <a:gd name="T84" fmla="*/ 53 w 747"/>
              <a:gd name="T85" fmla="*/ 208 h 721"/>
              <a:gd name="T86" fmla="*/ 284 w 747"/>
              <a:gd name="T87" fmla="*/ 80 h 721"/>
              <a:gd name="T88" fmla="*/ 462 w 747"/>
              <a:gd name="T89" fmla="*/ 208 h 721"/>
              <a:gd name="T90" fmla="*/ 462 w 747"/>
              <a:gd name="T91" fmla="*/ 642 h 721"/>
              <a:gd name="T92" fmla="*/ 284 w 747"/>
              <a:gd name="T93" fmla="*/ 515 h 721"/>
              <a:gd name="T94" fmla="*/ 284 w 747"/>
              <a:gd name="T95" fmla="*/ 80 h 721"/>
              <a:gd name="T96" fmla="*/ 693 w 747"/>
              <a:gd name="T97" fmla="*/ 515 h 721"/>
              <a:gd name="T98" fmla="*/ 516 w 747"/>
              <a:gd name="T99" fmla="*/ 642 h 721"/>
              <a:gd name="T100" fmla="*/ 516 w 747"/>
              <a:gd name="T101" fmla="*/ 208 h 721"/>
              <a:gd name="T102" fmla="*/ 693 w 747"/>
              <a:gd name="T103" fmla="*/ 80 h 721"/>
              <a:gd name="T104" fmla="*/ 693 w 747"/>
              <a:gd name="T105" fmla="*/ 515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47" h="721">
                <a:moveTo>
                  <a:pt x="732" y="5"/>
                </a:moveTo>
                <a:cubicBezTo>
                  <a:pt x="723" y="0"/>
                  <a:pt x="713" y="1"/>
                  <a:pt x="704" y="7"/>
                </a:cubicBezTo>
                <a:lnTo>
                  <a:pt x="489" y="161"/>
                </a:lnTo>
                <a:lnTo>
                  <a:pt x="273" y="7"/>
                </a:lnTo>
                <a:cubicBezTo>
                  <a:pt x="273" y="6"/>
                  <a:pt x="272" y="6"/>
                  <a:pt x="272" y="6"/>
                </a:cubicBezTo>
                <a:cubicBezTo>
                  <a:pt x="271" y="6"/>
                  <a:pt x="271" y="5"/>
                  <a:pt x="270" y="5"/>
                </a:cubicBezTo>
                <a:cubicBezTo>
                  <a:pt x="269" y="5"/>
                  <a:pt x="269" y="4"/>
                  <a:pt x="268" y="4"/>
                </a:cubicBezTo>
                <a:cubicBezTo>
                  <a:pt x="267" y="4"/>
                  <a:pt x="266" y="3"/>
                  <a:pt x="265" y="3"/>
                </a:cubicBezTo>
                <a:cubicBezTo>
                  <a:pt x="264" y="3"/>
                  <a:pt x="263" y="2"/>
                  <a:pt x="261" y="2"/>
                </a:cubicBezTo>
                <a:cubicBezTo>
                  <a:pt x="260" y="2"/>
                  <a:pt x="259" y="2"/>
                  <a:pt x="258" y="2"/>
                </a:cubicBezTo>
                <a:cubicBezTo>
                  <a:pt x="257" y="2"/>
                  <a:pt x="255" y="2"/>
                  <a:pt x="254" y="2"/>
                </a:cubicBezTo>
                <a:cubicBezTo>
                  <a:pt x="253" y="2"/>
                  <a:pt x="252" y="3"/>
                  <a:pt x="251" y="3"/>
                </a:cubicBezTo>
                <a:cubicBezTo>
                  <a:pt x="249" y="3"/>
                  <a:pt x="248" y="4"/>
                  <a:pt x="247" y="4"/>
                </a:cubicBezTo>
                <a:cubicBezTo>
                  <a:pt x="247" y="4"/>
                  <a:pt x="246" y="5"/>
                  <a:pt x="246" y="5"/>
                </a:cubicBezTo>
                <a:cubicBezTo>
                  <a:pt x="245" y="5"/>
                  <a:pt x="245" y="6"/>
                  <a:pt x="244" y="6"/>
                </a:cubicBezTo>
                <a:cubicBezTo>
                  <a:pt x="243" y="6"/>
                  <a:pt x="243" y="6"/>
                  <a:pt x="242" y="7"/>
                </a:cubicBezTo>
                <a:lnTo>
                  <a:pt x="11" y="172"/>
                </a:lnTo>
                <a:cubicBezTo>
                  <a:pt x="4" y="177"/>
                  <a:pt x="0" y="186"/>
                  <a:pt x="0" y="194"/>
                </a:cubicBezTo>
                <a:lnTo>
                  <a:pt x="0" y="694"/>
                </a:lnTo>
                <a:cubicBezTo>
                  <a:pt x="0" y="704"/>
                  <a:pt x="6" y="713"/>
                  <a:pt x="14" y="718"/>
                </a:cubicBezTo>
                <a:cubicBezTo>
                  <a:pt x="18" y="720"/>
                  <a:pt x="23" y="721"/>
                  <a:pt x="27" y="721"/>
                </a:cubicBezTo>
                <a:cubicBezTo>
                  <a:pt x="32" y="721"/>
                  <a:pt x="38" y="719"/>
                  <a:pt x="42" y="716"/>
                </a:cubicBezTo>
                <a:lnTo>
                  <a:pt x="258" y="561"/>
                </a:lnTo>
                <a:lnTo>
                  <a:pt x="473" y="716"/>
                </a:lnTo>
                <a:cubicBezTo>
                  <a:pt x="474" y="716"/>
                  <a:pt x="474" y="716"/>
                  <a:pt x="475" y="717"/>
                </a:cubicBezTo>
                <a:cubicBezTo>
                  <a:pt x="476" y="717"/>
                  <a:pt x="476" y="717"/>
                  <a:pt x="477" y="718"/>
                </a:cubicBezTo>
                <a:cubicBezTo>
                  <a:pt x="478" y="718"/>
                  <a:pt x="479" y="719"/>
                  <a:pt x="479" y="719"/>
                </a:cubicBezTo>
                <a:cubicBezTo>
                  <a:pt x="480" y="719"/>
                  <a:pt x="481" y="719"/>
                  <a:pt x="482" y="720"/>
                </a:cubicBezTo>
                <a:cubicBezTo>
                  <a:pt x="484" y="720"/>
                  <a:pt x="486" y="721"/>
                  <a:pt x="489" y="721"/>
                </a:cubicBezTo>
                <a:cubicBezTo>
                  <a:pt x="491" y="721"/>
                  <a:pt x="494" y="720"/>
                  <a:pt x="496" y="720"/>
                </a:cubicBezTo>
                <a:cubicBezTo>
                  <a:pt x="497" y="719"/>
                  <a:pt x="498" y="719"/>
                  <a:pt x="498" y="719"/>
                </a:cubicBezTo>
                <a:cubicBezTo>
                  <a:pt x="499" y="719"/>
                  <a:pt x="500" y="718"/>
                  <a:pt x="501" y="718"/>
                </a:cubicBezTo>
                <a:cubicBezTo>
                  <a:pt x="502" y="718"/>
                  <a:pt x="502" y="717"/>
                  <a:pt x="503" y="717"/>
                </a:cubicBezTo>
                <a:cubicBezTo>
                  <a:pt x="503" y="716"/>
                  <a:pt x="504" y="716"/>
                  <a:pt x="504" y="716"/>
                </a:cubicBezTo>
                <a:lnTo>
                  <a:pt x="736" y="550"/>
                </a:lnTo>
                <a:cubicBezTo>
                  <a:pt x="742" y="545"/>
                  <a:pt x="747" y="537"/>
                  <a:pt x="747" y="528"/>
                </a:cubicBezTo>
                <a:lnTo>
                  <a:pt x="747" y="29"/>
                </a:lnTo>
                <a:cubicBezTo>
                  <a:pt x="747" y="19"/>
                  <a:pt x="741" y="9"/>
                  <a:pt x="732" y="5"/>
                </a:cubicBezTo>
                <a:close/>
                <a:moveTo>
                  <a:pt x="53" y="208"/>
                </a:moveTo>
                <a:lnTo>
                  <a:pt x="231" y="80"/>
                </a:lnTo>
                <a:lnTo>
                  <a:pt x="231" y="515"/>
                </a:lnTo>
                <a:lnTo>
                  <a:pt x="53" y="642"/>
                </a:lnTo>
                <a:lnTo>
                  <a:pt x="53" y="208"/>
                </a:lnTo>
                <a:close/>
                <a:moveTo>
                  <a:pt x="284" y="80"/>
                </a:moveTo>
                <a:lnTo>
                  <a:pt x="462" y="208"/>
                </a:lnTo>
                <a:lnTo>
                  <a:pt x="462" y="642"/>
                </a:lnTo>
                <a:lnTo>
                  <a:pt x="284" y="515"/>
                </a:lnTo>
                <a:lnTo>
                  <a:pt x="284" y="80"/>
                </a:lnTo>
                <a:close/>
                <a:moveTo>
                  <a:pt x="693" y="515"/>
                </a:moveTo>
                <a:lnTo>
                  <a:pt x="516" y="642"/>
                </a:lnTo>
                <a:lnTo>
                  <a:pt x="516" y="208"/>
                </a:lnTo>
                <a:lnTo>
                  <a:pt x="693" y="80"/>
                </a:lnTo>
                <a:lnTo>
                  <a:pt x="693" y="515"/>
                </a:lnTo>
                <a:close/>
              </a:path>
            </a:pathLst>
          </a:custGeom>
          <a:solidFill>
            <a:schemeClr val="bg1"/>
          </a:solidFill>
          <a:ln>
            <a:noFill/>
          </a:ln>
        </p:spPr>
      </p:sp>
      <p:sp>
        <p:nvSpPr>
          <p:cNvPr id="59" name="clip-doodle_16258"/>
          <p:cNvSpPr>
            <a:spLocks noChangeAspect="1"/>
          </p:cNvSpPr>
          <p:nvPr>
            <p:custDataLst>
              <p:tags r:id="rId31"/>
            </p:custDataLst>
          </p:nvPr>
        </p:nvSpPr>
        <p:spPr bwMode="auto">
          <a:xfrm>
            <a:off x="5057140" y="3917950"/>
            <a:ext cx="241300" cy="245110"/>
          </a:xfrm>
          <a:custGeom>
            <a:avLst/>
            <a:gdLst>
              <a:gd name="T0" fmla="*/ 2469 w 4138"/>
              <a:gd name="T1" fmla="*/ 4112 h 4483"/>
              <a:gd name="T2" fmla="*/ 3838 w 4138"/>
              <a:gd name="T3" fmla="*/ 3908 h 4483"/>
              <a:gd name="T4" fmla="*/ 2964 w 4138"/>
              <a:gd name="T5" fmla="*/ 2048 h 4483"/>
              <a:gd name="T6" fmla="*/ 1167 w 4138"/>
              <a:gd name="T7" fmla="*/ 1258 h 4483"/>
              <a:gd name="T8" fmla="*/ 1596 w 4138"/>
              <a:gd name="T9" fmla="*/ 2749 h 4483"/>
              <a:gd name="T10" fmla="*/ 2480 w 4138"/>
              <a:gd name="T11" fmla="*/ 3432 h 4483"/>
              <a:gd name="T12" fmla="*/ 3035 w 4138"/>
              <a:gd name="T13" fmla="*/ 3619 h 4483"/>
              <a:gd name="T14" fmla="*/ 3343 w 4138"/>
              <a:gd name="T15" fmla="*/ 3284 h 4483"/>
              <a:gd name="T16" fmla="*/ 2911 w 4138"/>
              <a:gd name="T17" fmla="*/ 2684 h 4483"/>
              <a:gd name="T18" fmla="*/ 2728 w 4138"/>
              <a:gd name="T19" fmla="*/ 2997 h 4483"/>
              <a:gd name="T20" fmla="*/ 2939 w 4138"/>
              <a:gd name="T21" fmla="*/ 3270 h 4483"/>
              <a:gd name="T22" fmla="*/ 2610 w 4138"/>
              <a:gd name="T23" fmla="*/ 3076 h 4483"/>
              <a:gd name="T24" fmla="*/ 1766 w 4138"/>
              <a:gd name="T25" fmla="*/ 2421 h 4483"/>
              <a:gd name="T26" fmla="*/ 1246 w 4138"/>
              <a:gd name="T27" fmla="*/ 1757 h 4483"/>
              <a:gd name="T28" fmla="*/ 2165 w 4138"/>
              <a:gd name="T29" fmla="*/ 1876 h 4483"/>
              <a:gd name="T30" fmla="*/ 3483 w 4138"/>
              <a:gd name="T31" fmla="*/ 3221 h 4483"/>
              <a:gd name="T32" fmla="*/ 3118 w 4138"/>
              <a:gd name="T33" fmla="*/ 3947 h 4483"/>
              <a:gd name="T34" fmla="*/ 2521 w 4138"/>
              <a:gd name="T35" fmla="*/ 3733 h 4483"/>
              <a:gd name="T36" fmla="*/ 1279 w 4138"/>
              <a:gd name="T37" fmla="*/ 2793 h 4483"/>
              <a:gd name="T38" fmla="*/ 681 w 4138"/>
              <a:gd name="T39" fmla="*/ 1489 h 4483"/>
              <a:gd name="T40" fmla="*/ 2797 w 4138"/>
              <a:gd name="T41" fmla="*/ 1355 h 4483"/>
              <a:gd name="T42" fmla="*/ 2980 w 4138"/>
              <a:gd name="T43" fmla="*/ 1042 h 4483"/>
              <a:gd name="T44" fmla="*/ 351 w 4138"/>
              <a:gd name="T45" fmla="*/ 1305 h 4483"/>
              <a:gd name="T46" fmla="*/ 2469 w 4138"/>
              <a:gd name="T47" fmla="*/ 4112 h 4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38" h="4483">
                <a:moveTo>
                  <a:pt x="2469" y="4112"/>
                </a:moveTo>
                <a:cubicBezTo>
                  <a:pt x="2899" y="4322"/>
                  <a:pt x="3608" y="4483"/>
                  <a:pt x="3838" y="3908"/>
                </a:cubicBezTo>
                <a:cubicBezTo>
                  <a:pt x="4138" y="3158"/>
                  <a:pt x="3501" y="2471"/>
                  <a:pt x="2964" y="2048"/>
                </a:cubicBezTo>
                <a:cubicBezTo>
                  <a:pt x="2541" y="1715"/>
                  <a:pt x="1759" y="830"/>
                  <a:pt x="1167" y="1258"/>
                </a:cubicBezTo>
                <a:cubicBezTo>
                  <a:pt x="492" y="1745"/>
                  <a:pt x="1180" y="2407"/>
                  <a:pt x="1596" y="2749"/>
                </a:cubicBezTo>
                <a:cubicBezTo>
                  <a:pt x="1884" y="2985"/>
                  <a:pt x="2191" y="3197"/>
                  <a:pt x="2480" y="3432"/>
                </a:cubicBezTo>
                <a:cubicBezTo>
                  <a:pt x="2648" y="3570"/>
                  <a:pt x="2820" y="3656"/>
                  <a:pt x="3035" y="3619"/>
                </a:cubicBezTo>
                <a:cubicBezTo>
                  <a:pt x="3187" y="3594"/>
                  <a:pt x="3343" y="3444"/>
                  <a:pt x="3343" y="3284"/>
                </a:cubicBezTo>
                <a:cubicBezTo>
                  <a:pt x="3341" y="3009"/>
                  <a:pt x="3112" y="2836"/>
                  <a:pt x="2911" y="2684"/>
                </a:cubicBezTo>
                <a:cubicBezTo>
                  <a:pt x="2724" y="2543"/>
                  <a:pt x="2543" y="2858"/>
                  <a:pt x="2728" y="2997"/>
                </a:cubicBezTo>
                <a:cubicBezTo>
                  <a:pt x="2735" y="3003"/>
                  <a:pt x="3070" y="3229"/>
                  <a:pt x="2939" y="3270"/>
                </a:cubicBezTo>
                <a:cubicBezTo>
                  <a:pt x="2848" y="3298"/>
                  <a:pt x="2674" y="3126"/>
                  <a:pt x="2610" y="3076"/>
                </a:cubicBezTo>
                <a:cubicBezTo>
                  <a:pt x="2330" y="2856"/>
                  <a:pt x="2041" y="2647"/>
                  <a:pt x="1766" y="2421"/>
                </a:cubicBezTo>
                <a:cubicBezTo>
                  <a:pt x="1603" y="2288"/>
                  <a:pt x="1209" y="2005"/>
                  <a:pt x="1246" y="1757"/>
                </a:cubicBezTo>
                <a:cubicBezTo>
                  <a:pt x="1329" y="1199"/>
                  <a:pt x="1978" y="1725"/>
                  <a:pt x="2165" y="1876"/>
                </a:cubicBezTo>
                <a:cubicBezTo>
                  <a:pt x="2650" y="2266"/>
                  <a:pt x="3254" y="2614"/>
                  <a:pt x="3483" y="3221"/>
                </a:cubicBezTo>
                <a:cubicBezTo>
                  <a:pt x="3614" y="3568"/>
                  <a:pt x="3556" y="3956"/>
                  <a:pt x="3118" y="3947"/>
                </a:cubicBezTo>
                <a:cubicBezTo>
                  <a:pt x="2913" y="3943"/>
                  <a:pt x="2697" y="3824"/>
                  <a:pt x="2521" y="3733"/>
                </a:cubicBezTo>
                <a:cubicBezTo>
                  <a:pt x="2059" y="3494"/>
                  <a:pt x="1644" y="3162"/>
                  <a:pt x="1279" y="2793"/>
                </a:cubicBezTo>
                <a:cubicBezTo>
                  <a:pt x="932" y="2442"/>
                  <a:pt x="590" y="2007"/>
                  <a:pt x="681" y="1489"/>
                </a:cubicBezTo>
                <a:cubicBezTo>
                  <a:pt x="879" y="352"/>
                  <a:pt x="2183" y="976"/>
                  <a:pt x="2797" y="1355"/>
                </a:cubicBezTo>
                <a:cubicBezTo>
                  <a:pt x="2997" y="1478"/>
                  <a:pt x="3179" y="1164"/>
                  <a:pt x="2980" y="1042"/>
                </a:cubicBezTo>
                <a:cubicBezTo>
                  <a:pt x="2150" y="529"/>
                  <a:pt x="724" y="0"/>
                  <a:pt x="351" y="1305"/>
                </a:cubicBezTo>
                <a:cubicBezTo>
                  <a:pt x="0" y="2531"/>
                  <a:pt x="1530" y="3651"/>
                  <a:pt x="2469" y="4112"/>
                </a:cubicBezTo>
                <a:close/>
              </a:path>
            </a:pathLst>
          </a:custGeom>
          <a:solidFill>
            <a:schemeClr val="bg1"/>
          </a:solidFill>
          <a:ln>
            <a:noFill/>
          </a:ln>
        </p:spPr>
      </p:sp>
      <p:sp>
        <p:nvSpPr>
          <p:cNvPr id="60" name="big-pinterest-logo_80811"/>
          <p:cNvSpPr>
            <a:spLocks noChangeAspect="1"/>
          </p:cNvSpPr>
          <p:nvPr>
            <p:custDataLst>
              <p:tags r:id="rId32"/>
            </p:custDataLst>
          </p:nvPr>
        </p:nvSpPr>
        <p:spPr bwMode="auto">
          <a:xfrm>
            <a:off x="1545590" y="3300730"/>
            <a:ext cx="187960" cy="245110"/>
          </a:xfrm>
          <a:custGeom>
            <a:avLst/>
            <a:gdLst>
              <a:gd name="T0" fmla="*/ 3073 w 3141"/>
              <a:gd name="T1" fmla="*/ 1191 h 4356"/>
              <a:gd name="T2" fmla="*/ 2562 w 3141"/>
              <a:gd name="T3" fmla="*/ 327 h 4356"/>
              <a:gd name="T4" fmla="*/ 1533 w 3141"/>
              <a:gd name="T5" fmla="*/ 0 h 4356"/>
              <a:gd name="T6" fmla="*/ 0 w 3141"/>
              <a:gd name="T7" fmla="*/ 1457 h 4356"/>
              <a:gd name="T8" fmla="*/ 345 w 3141"/>
              <a:gd name="T9" fmla="*/ 2378 h 4356"/>
              <a:gd name="T10" fmla="*/ 646 w 3141"/>
              <a:gd name="T11" fmla="*/ 2401 h 4356"/>
              <a:gd name="T12" fmla="*/ 669 w 3141"/>
              <a:gd name="T13" fmla="*/ 2100 h 4356"/>
              <a:gd name="T14" fmla="*/ 426 w 3141"/>
              <a:gd name="T15" fmla="*/ 1457 h 4356"/>
              <a:gd name="T16" fmla="*/ 1533 w 3141"/>
              <a:gd name="T17" fmla="*/ 427 h 4356"/>
              <a:gd name="T18" fmla="*/ 2653 w 3141"/>
              <a:gd name="T19" fmla="*/ 1267 h 4356"/>
              <a:gd name="T20" fmla="*/ 2045 w 3141"/>
              <a:gd name="T21" fmla="*/ 2381 h 4356"/>
              <a:gd name="T22" fmla="*/ 1646 w 3141"/>
              <a:gd name="T23" fmla="*/ 2089 h 4356"/>
              <a:gd name="T24" fmla="*/ 1780 w 3141"/>
              <a:gd name="T25" fmla="*/ 1354 h 4356"/>
              <a:gd name="T26" fmla="*/ 1606 w 3141"/>
              <a:gd name="T27" fmla="*/ 811 h 4356"/>
              <a:gd name="T28" fmla="*/ 1281 w 3141"/>
              <a:gd name="T29" fmla="*/ 829 h 4356"/>
              <a:gd name="T30" fmla="*/ 1193 w 3141"/>
              <a:gd name="T31" fmla="*/ 2058 h 4356"/>
              <a:gd name="T32" fmla="*/ 1208 w 3141"/>
              <a:gd name="T33" fmla="*/ 2108 h 4356"/>
              <a:gd name="T34" fmla="*/ 818 w 3141"/>
              <a:gd name="T35" fmla="*/ 4101 h 4356"/>
              <a:gd name="T36" fmla="*/ 985 w 3141"/>
              <a:gd name="T37" fmla="*/ 4352 h 4356"/>
              <a:gd name="T38" fmla="*/ 1027 w 3141"/>
              <a:gd name="T39" fmla="*/ 4356 h 4356"/>
              <a:gd name="T40" fmla="*/ 1236 w 3141"/>
              <a:gd name="T41" fmla="*/ 4184 h 4356"/>
              <a:gd name="T42" fmla="*/ 1533 w 3141"/>
              <a:gd name="T43" fmla="*/ 2672 h 4356"/>
              <a:gd name="T44" fmla="*/ 2133 w 3141"/>
              <a:gd name="T45" fmla="*/ 2799 h 4356"/>
              <a:gd name="T46" fmla="*/ 2869 w 3141"/>
              <a:gd name="T47" fmla="*/ 2254 h 4356"/>
              <a:gd name="T48" fmla="*/ 3073 w 3141"/>
              <a:gd name="T49" fmla="*/ 1191 h 4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41" h="4356">
                <a:moveTo>
                  <a:pt x="3073" y="1191"/>
                </a:moveTo>
                <a:cubicBezTo>
                  <a:pt x="3009" y="837"/>
                  <a:pt x="2832" y="538"/>
                  <a:pt x="2562" y="327"/>
                </a:cubicBezTo>
                <a:cubicBezTo>
                  <a:pt x="2289" y="113"/>
                  <a:pt x="1934" y="0"/>
                  <a:pt x="1533" y="0"/>
                </a:cubicBezTo>
                <a:cubicBezTo>
                  <a:pt x="688" y="0"/>
                  <a:pt x="0" y="653"/>
                  <a:pt x="0" y="1457"/>
                </a:cubicBezTo>
                <a:cubicBezTo>
                  <a:pt x="0" y="1792"/>
                  <a:pt x="122" y="2119"/>
                  <a:pt x="345" y="2378"/>
                </a:cubicBezTo>
                <a:cubicBezTo>
                  <a:pt x="422" y="2467"/>
                  <a:pt x="557" y="2478"/>
                  <a:pt x="646" y="2401"/>
                </a:cubicBezTo>
                <a:cubicBezTo>
                  <a:pt x="735" y="2324"/>
                  <a:pt x="746" y="2189"/>
                  <a:pt x="669" y="2100"/>
                </a:cubicBezTo>
                <a:cubicBezTo>
                  <a:pt x="510" y="1916"/>
                  <a:pt x="426" y="1693"/>
                  <a:pt x="426" y="1457"/>
                </a:cubicBezTo>
                <a:cubicBezTo>
                  <a:pt x="426" y="889"/>
                  <a:pt x="923" y="427"/>
                  <a:pt x="1533" y="427"/>
                </a:cubicBezTo>
                <a:cubicBezTo>
                  <a:pt x="2139" y="427"/>
                  <a:pt x="2557" y="741"/>
                  <a:pt x="2653" y="1267"/>
                </a:cubicBezTo>
                <a:cubicBezTo>
                  <a:pt x="2761" y="1855"/>
                  <a:pt x="2371" y="2312"/>
                  <a:pt x="2045" y="2381"/>
                </a:cubicBezTo>
                <a:cubicBezTo>
                  <a:pt x="1849" y="2423"/>
                  <a:pt x="1715" y="2324"/>
                  <a:pt x="1646" y="2089"/>
                </a:cubicBezTo>
                <a:cubicBezTo>
                  <a:pt x="1709" y="1757"/>
                  <a:pt x="1760" y="1481"/>
                  <a:pt x="1780" y="1354"/>
                </a:cubicBezTo>
                <a:cubicBezTo>
                  <a:pt x="1820" y="1103"/>
                  <a:pt x="1755" y="900"/>
                  <a:pt x="1606" y="811"/>
                </a:cubicBezTo>
                <a:cubicBezTo>
                  <a:pt x="1503" y="749"/>
                  <a:pt x="1379" y="756"/>
                  <a:pt x="1281" y="829"/>
                </a:cubicBezTo>
                <a:cubicBezTo>
                  <a:pt x="1063" y="992"/>
                  <a:pt x="1031" y="1440"/>
                  <a:pt x="1193" y="2058"/>
                </a:cubicBezTo>
                <a:cubicBezTo>
                  <a:pt x="1198" y="2074"/>
                  <a:pt x="1203" y="2092"/>
                  <a:pt x="1208" y="2108"/>
                </a:cubicBezTo>
                <a:cubicBezTo>
                  <a:pt x="1047" y="2949"/>
                  <a:pt x="821" y="4084"/>
                  <a:pt x="818" y="4101"/>
                </a:cubicBezTo>
                <a:cubicBezTo>
                  <a:pt x="795" y="4216"/>
                  <a:pt x="870" y="4329"/>
                  <a:pt x="985" y="4352"/>
                </a:cubicBezTo>
                <a:cubicBezTo>
                  <a:pt x="999" y="4354"/>
                  <a:pt x="1013" y="4356"/>
                  <a:pt x="1027" y="4356"/>
                </a:cubicBezTo>
                <a:cubicBezTo>
                  <a:pt x="1127" y="4356"/>
                  <a:pt x="1216" y="4286"/>
                  <a:pt x="1236" y="4184"/>
                </a:cubicBezTo>
                <a:cubicBezTo>
                  <a:pt x="1247" y="4130"/>
                  <a:pt x="1394" y="3391"/>
                  <a:pt x="1533" y="2672"/>
                </a:cubicBezTo>
                <a:cubicBezTo>
                  <a:pt x="1696" y="2800"/>
                  <a:pt x="1904" y="2847"/>
                  <a:pt x="2133" y="2799"/>
                </a:cubicBezTo>
                <a:cubicBezTo>
                  <a:pt x="2413" y="2739"/>
                  <a:pt x="2688" y="2535"/>
                  <a:pt x="2869" y="2254"/>
                </a:cubicBezTo>
                <a:cubicBezTo>
                  <a:pt x="3069" y="1942"/>
                  <a:pt x="3141" y="1565"/>
                  <a:pt x="3073" y="1191"/>
                </a:cubicBezTo>
                <a:close/>
              </a:path>
            </a:pathLst>
          </a:custGeom>
          <a:solidFill>
            <a:schemeClr val="bg1"/>
          </a:solidFill>
          <a:ln>
            <a:noFill/>
          </a:ln>
        </p:spPr>
      </p:sp>
      <p:sp>
        <p:nvSpPr>
          <p:cNvPr id="61" name="eraser-erasing_15960"/>
          <p:cNvSpPr>
            <a:spLocks noChangeAspect="1"/>
          </p:cNvSpPr>
          <p:nvPr>
            <p:custDataLst>
              <p:tags r:id="rId33"/>
            </p:custDataLst>
          </p:nvPr>
        </p:nvSpPr>
        <p:spPr bwMode="auto">
          <a:xfrm>
            <a:off x="5057140" y="4538345"/>
            <a:ext cx="260350" cy="245110"/>
          </a:xfrm>
          <a:custGeom>
            <a:avLst/>
            <a:gdLst>
              <a:gd name="T0" fmla="*/ 637 w 646"/>
              <a:gd name="T1" fmla="*/ 261 h 649"/>
              <a:gd name="T2" fmla="*/ 385 w 646"/>
              <a:gd name="T3" fmla="*/ 9 h 649"/>
              <a:gd name="T4" fmla="*/ 352 w 646"/>
              <a:gd name="T5" fmla="*/ 11 h 649"/>
              <a:gd name="T6" fmla="*/ 11 w 646"/>
              <a:gd name="T7" fmla="*/ 352 h 649"/>
              <a:gd name="T8" fmla="*/ 9 w 646"/>
              <a:gd name="T9" fmla="*/ 385 h 649"/>
              <a:gd name="T10" fmla="*/ 261 w 646"/>
              <a:gd name="T11" fmla="*/ 637 h 649"/>
              <a:gd name="T12" fmla="*/ 271 w 646"/>
              <a:gd name="T13" fmla="*/ 642 h 649"/>
              <a:gd name="T14" fmla="*/ 288 w 646"/>
              <a:gd name="T15" fmla="*/ 649 h 649"/>
              <a:gd name="T16" fmla="*/ 592 w 646"/>
              <a:gd name="T17" fmla="*/ 649 h 649"/>
              <a:gd name="T18" fmla="*/ 617 w 646"/>
              <a:gd name="T19" fmla="*/ 624 h 649"/>
              <a:gd name="T20" fmla="*/ 592 w 646"/>
              <a:gd name="T21" fmla="*/ 599 h 649"/>
              <a:gd name="T22" fmla="*/ 331 w 646"/>
              <a:gd name="T23" fmla="*/ 599 h 649"/>
              <a:gd name="T24" fmla="*/ 635 w 646"/>
              <a:gd name="T25" fmla="*/ 294 h 649"/>
              <a:gd name="T26" fmla="*/ 637 w 646"/>
              <a:gd name="T27" fmla="*/ 261 h 649"/>
              <a:gd name="T28" fmla="*/ 396 w 646"/>
              <a:gd name="T29" fmla="*/ 470 h 649"/>
              <a:gd name="T30" fmla="*/ 176 w 646"/>
              <a:gd name="T31" fmla="*/ 250 h 649"/>
              <a:gd name="T32" fmla="*/ 140 w 646"/>
              <a:gd name="T33" fmla="*/ 285 h 649"/>
              <a:gd name="T34" fmla="*/ 361 w 646"/>
              <a:gd name="T35" fmla="*/ 506 h 649"/>
              <a:gd name="T36" fmla="*/ 280 w 646"/>
              <a:gd name="T37" fmla="*/ 586 h 649"/>
              <a:gd name="T38" fmla="*/ 60 w 646"/>
              <a:gd name="T39" fmla="*/ 366 h 649"/>
              <a:gd name="T40" fmla="*/ 365 w 646"/>
              <a:gd name="T41" fmla="*/ 60 h 649"/>
              <a:gd name="T42" fmla="*/ 586 w 646"/>
              <a:gd name="T43" fmla="*/ 281 h 649"/>
              <a:gd name="T44" fmla="*/ 396 w 646"/>
              <a:gd name="T45" fmla="*/ 47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6" h="649">
                <a:moveTo>
                  <a:pt x="637" y="261"/>
                </a:moveTo>
                <a:lnTo>
                  <a:pt x="385" y="9"/>
                </a:lnTo>
                <a:cubicBezTo>
                  <a:pt x="376" y="0"/>
                  <a:pt x="361" y="1"/>
                  <a:pt x="352" y="11"/>
                </a:cubicBezTo>
                <a:lnTo>
                  <a:pt x="11" y="352"/>
                </a:lnTo>
                <a:cubicBezTo>
                  <a:pt x="1" y="362"/>
                  <a:pt x="0" y="377"/>
                  <a:pt x="9" y="385"/>
                </a:cubicBezTo>
                <a:lnTo>
                  <a:pt x="261" y="637"/>
                </a:lnTo>
                <a:cubicBezTo>
                  <a:pt x="264" y="640"/>
                  <a:pt x="267" y="642"/>
                  <a:pt x="271" y="642"/>
                </a:cubicBezTo>
                <a:cubicBezTo>
                  <a:pt x="276" y="646"/>
                  <a:pt x="281" y="649"/>
                  <a:pt x="288" y="649"/>
                </a:cubicBezTo>
                <a:lnTo>
                  <a:pt x="592" y="649"/>
                </a:lnTo>
                <a:cubicBezTo>
                  <a:pt x="606" y="649"/>
                  <a:pt x="617" y="638"/>
                  <a:pt x="617" y="624"/>
                </a:cubicBezTo>
                <a:cubicBezTo>
                  <a:pt x="617" y="610"/>
                  <a:pt x="606" y="599"/>
                  <a:pt x="592" y="599"/>
                </a:cubicBezTo>
                <a:lnTo>
                  <a:pt x="331" y="599"/>
                </a:lnTo>
                <a:lnTo>
                  <a:pt x="635" y="294"/>
                </a:lnTo>
                <a:cubicBezTo>
                  <a:pt x="645" y="285"/>
                  <a:pt x="646" y="270"/>
                  <a:pt x="637" y="261"/>
                </a:cubicBezTo>
                <a:close/>
                <a:moveTo>
                  <a:pt x="396" y="470"/>
                </a:moveTo>
                <a:lnTo>
                  <a:pt x="176" y="250"/>
                </a:lnTo>
                <a:lnTo>
                  <a:pt x="140" y="285"/>
                </a:lnTo>
                <a:lnTo>
                  <a:pt x="361" y="506"/>
                </a:lnTo>
                <a:lnTo>
                  <a:pt x="280" y="586"/>
                </a:lnTo>
                <a:lnTo>
                  <a:pt x="60" y="366"/>
                </a:lnTo>
                <a:lnTo>
                  <a:pt x="365" y="60"/>
                </a:lnTo>
                <a:lnTo>
                  <a:pt x="586" y="281"/>
                </a:lnTo>
                <a:lnTo>
                  <a:pt x="396" y="470"/>
                </a:lnTo>
                <a:close/>
              </a:path>
            </a:pathLst>
          </a:custGeom>
          <a:solidFill>
            <a:schemeClr val="bg1"/>
          </a:solidFill>
          <a:ln>
            <a:noFill/>
          </a:ln>
        </p:spPr>
      </p:sp>
    </p:spTree>
    <p:custDataLst>
      <p:tags r:id="rId1"/>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39775" y="1022350"/>
            <a:ext cx="2540000" cy="368300"/>
          </a:xfrm>
          <a:prstGeom prst="rect">
            <a:avLst/>
          </a:prstGeom>
          <a:noFill/>
        </p:spPr>
        <p:txBody>
          <a:bodyPr wrap="square" rtlCol="0" anchor="t">
            <a:spAutoFit/>
          </a:bodyPr>
          <a:lstStyle/>
          <a:p>
            <a:r>
              <a:rPr lang="zh-CN" altLang="en-US">
                <a:latin typeface="微软雅黑" panose="020B0503020204020204" charset="-122"/>
                <a:ea typeface="微软雅黑" panose="020B0503020204020204" charset="-122"/>
              </a:rPr>
              <a:t>高压气瓶的安全使用</a:t>
            </a:r>
          </a:p>
        </p:txBody>
      </p:sp>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实验室其他常见危害</a:t>
            </a:r>
          </a:p>
        </p:txBody>
      </p:sp>
      <p:sp>
        <p:nvSpPr>
          <p:cNvPr id="9" name="矩形 8"/>
          <p:cNvSpPr/>
          <p:nvPr>
            <p:custDataLst>
              <p:tags r:id="rId2"/>
            </p:custDataLst>
          </p:nvPr>
        </p:nvSpPr>
        <p:spPr>
          <a:xfrm>
            <a:off x="1045845" y="1644015"/>
            <a:ext cx="7205345" cy="486410"/>
          </a:xfrm>
          <a:prstGeom prst="rect">
            <a:avLst/>
          </a:prstGeom>
          <a:solidFill>
            <a:srgbClr val="FFFFFF"/>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350">
              <a:latin typeface="微软雅黑" panose="020B0503020204020204" charset="-122"/>
              <a:ea typeface="微软雅黑" panose="020B0503020204020204" charset="-122"/>
            </a:endParaRPr>
          </a:p>
        </p:txBody>
      </p:sp>
      <p:sp>
        <p:nvSpPr>
          <p:cNvPr id="12" name="矩形 11"/>
          <p:cNvSpPr/>
          <p:nvPr>
            <p:custDataLst>
              <p:tags r:id="rId3"/>
            </p:custDataLst>
          </p:nvPr>
        </p:nvSpPr>
        <p:spPr>
          <a:xfrm>
            <a:off x="2056765" y="1644015"/>
            <a:ext cx="6194425" cy="486410"/>
          </a:xfrm>
          <a:prstGeom prst="rect">
            <a:avLst/>
          </a:prstGeom>
          <a:solidFill>
            <a:srgbClr val="FFFFFF"/>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l">
              <a:lnSpc>
                <a:spcPct val="100000"/>
              </a:lnSpc>
              <a:spcBef>
                <a:spcPts val="0"/>
              </a:spcBef>
              <a:spcAft>
                <a:spcPts val="0"/>
              </a:spcAft>
              <a:buSzPct val="100000"/>
            </a:pPr>
            <a:r>
              <a:rPr lang="zh-CN" altLang="en-US" sz="1350">
                <a:solidFill>
                  <a:schemeClr val="tx1"/>
                </a:solidFill>
                <a:latin typeface="微软雅黑" panose="020B0503020204020204" charset="-122"/>
                <a:ea typeface="微软雅黑" panose="020B0503020204020204" charset="-122"/>
              </a:rPr>
              <a:t>气瓶应专瓶专用，不能随意改装；</a:t>
            </a:r>
          </a:p>
        </p:txBody>
      </p:sp>
      <p:sp>
        <p:nvSpPr>
          <p:cNvPr id="13" name="矩形 12"/>
          <p:cNvSpPr/>
          <p:nvPr>
            <p:custDataLst>
              <p:tags r:id="rId4"/>
            </p:custDataLst>
          </p:nvPr>
        </p:nvSpPr>
        <p:spPr>
          <a:xfrm>
            <a:off x="1327150" y="1644015"/>
            <a:ext cx="729615" cy="486410"/>
          </a:xfrm>
          <a:prstGeom prst="rect">
            <a:avLst/>
          </a:prstGeom>
          <a:solidFill>
            <a:srgbClr val="FFC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b="1" dirty="0">
                <a:solidFill>
                  <a:schemeClr val="bg1"/>
                </a:solidFill>
                <a:latin typeface="微软雅黑" panose="020B0503020204020204" charset="-122"/>
                <a:ea typeface="微软雅黑" panose="020B0503020204020204" charset="-122"/>
              </a:rPr>
              <a:t>A</a:t>
            </a:r>
          </a:p>
        </p:txBody>
      </p:sp>
      <p:sp>
        <p:nvSpPr>
          <p:cNvPr id="16" name="矩形 15"/>
          <p:cNvSpPr/>
          <p:nvPr>
            <p:custDataLst>
              <p:tags r:id="rId5"/>
            </p:custDataLst>
          </p:nvPr>
        </p:nvSpPr>
        <p:spPr>
          <a:xfrm>
            <a:off x="1045845" y="2447290"/>
            <a:ext cx="7205345" cy="486410"/>
          </a:xfrm>
          <a:prstGeom prst="rect">
            <a:avLst/>
          </a:prstGeom>
          <a:solidFill>
            <a:srgbClr val="FFFFFF"/>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350">
              <a:latin typeface="微软雅黑" panose="020B0503020204020204" charset="-122"/>
              <a:ea typeface="微软雅黑" panose="020B0503020204020204" charset="-122"/>
            </a:endParaRPr>
          </a:p>
        </p:txBody>
      </p:sp>
      <p:sp>
        <p:nvSpPr>
          <p:cNvPr id="17" name="矩形 16"/>
          <p:cNvSpPr/>
          <p:nvPr>
            <p:custDataLst>
              <p:tags r:id="rId6"/>
            </p:custDataLst>
          </p:nvPr>
        </p:nvSpPr>
        <p:spPr>
          <a:xfrm>
            <a:off x="2056765" y="2447290"/>
            <a:ext cx="6194425" cy="486410"/>
          </a:xfrm>
          <a:prstGeom prst="rect">
            <a:avLst/>
          </a:prstGeom>
          <a:solidFill>
            <a:srgbClr val="FFFFFF"/>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l">
              <a:lnSpc>
                <a:spcPct val="120000"/>
              </a:lnSpc>
              <a:spcBef>
                <a:spcPts val="0"/>
              </a:spcBef>
              <a:spcAft>
                <a:spcPts val="0"/>
              </a:spcAft>
              <a:buSzPct val="100000"/>
            </a:pPr>
            <a:r>
              <a:rPr lang="zh-CN" altLang="en-US" sz="1350">
                <a:solidFill>
                  <a:schemeClr val="tx1"/>
                </a:solidFill>
                <a:latin typeface="微软雅黑" panose="020B0503020204020204" charset="-122"/>
                <a:ea typeface="微软雅黑" panose="020B0503020204020204" charset="-122"/>
                <a:cs typeface="微软雅黑" panose="020B0503020204020204" charset="-122"/>
              </a:rPr>
              <a:t>气瓶应存放在阴凉、干燥、远离热源的地方，易燃气体气瓶与明火距离不小于 5 米；氢气瓶最好隔离；</a:t>
            </a:r>
          </a:p>
        </p:txBody>
      </p:sp>
      <p:sp>
        <p:nvSpPr>
          <p:cNvPr id="18" name="矩形 17"/>
          <p:cNvSpPr/>
          <p:nvPr>
            <p:custDataLst>
              <p:tags r:id="rId7"/>
            </p:custDataLst>
          </p:nvPr>
        </p:nvSpPr>
        <p:spPr>
          <a:xfrm>
            <a:off x="1327150" y="2447290"/>
            <a:ext cx="729615" cy="486410"/>
          </a:xfrm>
          <a:prstGeom prst="rect">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b="1" dirty="0">
                <a:solidFill>
                  <a:schemeClr val="bg1"/>
                </a:solidFill>
                <a:latin typeface="微软雅黑" panose="020B0503020204020204" charset="-122"/>
                <a:ea typeface="微软雅黑" panose="020B0503020204020204" charset="-122"/>
              </a:rPr>
              <a:t>B</a:t>
            </a:r>
          </a:p>
        </p:txBody>
      </p:sp>
      <p:sp>
        <p:nvSpPr>
          <p:cNvPr id="20" name="矩形 19"/>
          <p:cNvSpPr/>
          <p:nvPr>
            <p:custDataLst>
              <p:tags r:id="rId8"/>
            </p:custDataLst>
          </p:nvPr>
        </p:nvSpPr>
        <p:spPr>
          <a:xfrm>
            <a:off x="1045845" y="3249295"/>
            <a:ext cx="7205345" cy="486410"/>
          </a:xfrm>
          <a:prstGeom prst="rect">
            <a:avLst/>
          </a:prstGeom>
          <a:solidFill>
            <a:srgbClr val="FFFFFF"/>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350">
              <a:latin typeface="微软雅黑" panose="020B0503020204020204" charset="-122"/>
              <a:ea typeface="微软雅黑" panose="020B0503020204020204" charset="-122"/>
            </a:endParaRPr>
          </a:p>
        </p:txBody>
      </p:sp>
      <p:sp>
        <p:nvSpPr>
          <p:cNvPr id="21" name="矩形 20"/>
          <p:cNvSpPr/>
          <p:nvPr>
            <p:custDataLst>
              <p:tags r:id="rId9"/>
            </p:custDataLst>
          </p:nvPr>
        </p:nvSpPr>
        <p:spPr>
          <a:xfrm>
            <a:off x="2056765" y="3249295"/>
            <a:ext cx="6194425" cy="486410"/>
          </a:xfrm>
          <a:prstGeom prst="rect">
            <a:avLst/>
          </a:prstGeom>
          <a:solidFill>
            <a:srgbClr val="FFFFFF"/>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l">
              <a:lnSpc>
                <a:spcPct val="100000"/>
              </a:lnSpc>
              <a:spcBef>
                <a:spcPts val="0"/>
              </a:spcBef>
              <a:spcAft>
                <a:spcPts val="0"/>
              </a:spcAft>
              <a:buSzPct val="100000"/>
            </a:pPr>
            <a:r>
              <a:rPr lang="zh-CN" altLang="en-US" sz="1350">
                <a:solidFill>
                  <a:schemeClr val="tx1"/>
                </a:solidFill>
                <a:latin typeface="微软雅黑" panose="020B0503020204020204" charset="-122"/>
                <a:ea typeface="微软雅黑" panose="020B0503020204020204" charset="-122"/>
              </a:rPr>
              <a:t>钢瓶要注意固定、放置要牢靠，防止倾倒；</a:t>
            </a:r>
          </a:p>
        </p:txBody>
      </p:sp>
      <p:sp>
        <p:nvSpPr>
          <p:cNvPr id="22" name="矩形 21"/>
          <p:cNvSpPr/>
          <p:nvPr>
            <p:custDataLst>
              <p:tags r:id="rId10"/>
            </p:custDataLst>
          </p:nvPr>
        </p:nvSpPr>
        <p:spPr>
          <a:xfrm>
            <a:off x="1327150" y="3249295"/>
            <a:ext cx="729615" cy="486410"/>
          </a:xfrm>
          <a:prstGeom prst="rect">
            <a:avLst/>
          </a:prstGeom>
          <a:solidFill>
            <a:srgbClr val="ED7D31"/>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b="1" dirty="0">
                <a:solidFill>
                  <a:schemeClr val="bg1"/>
                </a:solidFill>
                <a:latin typeface="微软雅黑" panose="020B0503020204020204" charset="-122"/>
                <a:ea typeface="微软雅黑" panose="020B0503020204020204" charset="-122"/>
              </a:rPr>
              <a:t>C</a:t>
            </a:r>
          </a:p>
        </p:txBody>
      </p:sp>
      <p:sp>
        <p:nvSpPr>
          <p:cNvPr id="24" name="矩形 23"/>
          <p:cNvSpPr/>
          <p:nvPr>
            <p:custDataLst>
              <p:tags r:id="rId11"/>
            </p:custDataLst>
          </p:nvPr>
        </p:nvSpPr>
        <p:spPr>
          <a:xfrm>
            <a:off x="1045845" y="4053205"/>
            <a:ext cx="7205345" cy="486410"/>
          </a:xfrm>
          <a:prstGeom prst="rect">
            <a:avLst/>
          </a:prstGeom>
          <a:solidFill>
            <a:srgbClr val="FFFFFF"/>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350">
              <a:latin typeface="微软雅黑" panose="020B0503020204020204" charset="-122"/>
              <a:ea typeface="微软雅黑" panose="020B0503020204020204" charset="-122"/>
            </a:endParaRPr>
          </a:p>
        </p:txBody>
      </p:sp>
      <p:sp>
        <p:nvSpPr>
          <p:cNvPr id="25" name="矩形 24"/>
          <p:cNvSpPr/>
          <p:nvPr>
            <p:custDataLst>
              <p:tags r:id="rId12"/>
            </p:custDataLst>
          </p:nvPr>
        </p:nvSpPr>
        <p:spPr>
          <a:xfrm>
            <a:off x="2056765" y="4053205"/>
            <a:ext cx="6194425" cy="486410"/>
          </a:xfrm>
          <a:prstGeom prst="rect">
            <a:avLst/>
          </a:prstGeom>
          <a:solidFill>
            <a:srgbClr val="FFFFFF"/>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l">
              <a:lnSpc>
                <a:spcPct val="100000"/>
              </a:lnSpc>
              <a:spcBef>
                <a:spcPts val="0"/>
              </a:spcBef>
              <a:spcAft>
                <a:spcPts val="0"/>
              </a:spcAft>
              <a:buSzPct val="100000"/>
            </a:pPr>
            <a:r>
              <a:rPr lang="zh-CN" altLang="en-US" sz="1350">
                <a:solidFill>
                  <a:schemeClr val="tx1"/>
                </a:solidFill>
                <a:latin typeface="微软雅黑" panose="020B0503020204020204" charset="-122"/>
                <a:ea typeface="微软雅黑" panose="020B0503020204020204" charset="-122"/>
              </a:rPr>
              <a:t>气瓶搬运要轻要稳；</a:t>
            </a:r>
          </a:p>
        </p:txBody>
      </p:sp>
      <p:sp>
        <p:nvSpPr>
          <p:cNvPr id="26" name="矩形 25"/>
          <p:cNvSpPr/>
          <p:nvPr>
            <p:custDataLst>
              <p:tags r:id="rId13"/>
            </p:custDataLst>
          </p:nvPr>
        </p:nvSpPr>
        <p:spPr>
          <a:xfrm>
            <a:off x="1327150" y="4053205"/>
            <a:ext cx="729615" cy="486410"/>
          </a:xfrm>
          <a:prstGeom prst="rect">
            <a:avLst/>
          </a:prstGeom>
          <a:solidFill>
            <a:schemeClr val="accent4"/>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b="1" dirty="0">
                <a:solidFill>
                  <a:schemeClr val="bg1"/>
                </a:solidFill>
                <a:latin typeface="微软雅黑" panose="020B0503020204020204" charset="-122"/>
                <a:ea typeface="微软雅黑" panose="020B0503020204020204" charset="-122"/>
              </a:rPr>
              <a:t>D</a:t>
            </a:r>
          </a:p>
        </p:txBody>
      </p:sp>
    </p:spTree>
    <p:custDataLst>
      <p:tags r:id="rId1"/>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39775" y="1022350"/>
            <a:ext cx="2540000" cy="368300"/>
          </a:xfrm>
          <a:prstGeom prst="rect">
            <a:avLst/>
          </a:prstGeom>
          <a:noFill/>
        </p:spPr>
        <p:txBody>
          <a:bodyPr wrap="square" rtlCol="0" anchor="t">
            <a:spAutoFit/>
          </a:bodyPr>
          <a:lstStyle/>
          <a:p>
            <a:r>
              <a:rPr lang="zh-CN" altLang="en-US">
                <a:latin typeface="微软雅黑" panose="020B0503020204020204" charset="-122"/>
                <a:ea typeface="微软雅黑" panose="020B0503020204020204" charset="-122"/>
              </a:rPr>
              <a:t>高压气瓶的安全使用</a:t>
            </a:r>
          </a:p>
        </p:txBody>
      </p:sp>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实验室其他常见危害</a:t>
            </a:r>
          </a:p>
        </p:txBody>
      </p:sp>
      <p:sp>
        <p:nvSpPr>
          <p:cNvPr id="9" name="矩形 8"/>
          <p:cNvSpPr/>
          <p:nvPr>
            <p:custDataLst>
              <p:tags r:id="rId2"/>
            </p:custDataLst>
          </p:nvPr>
        </p:nvSpPr>
        <p:spPr>
          <a:xfrm>
            <a:off x="1045845" y="1644015"/>
            <a:ext cx="7205345" cy="486410"/>
          </a:xfrm>
          <a:prstGeom prst="rect">
            <a:avLst/>
          </a:prstGeom>
          <a:solidFill>
            <a:srgbClr val="FFFFFF"/>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350">
              <a:latin typeface="微软雅黑" panose="020B0503020204020204" charset="-122"/>
              <a:ea typeface="微软雅黑" panose="020B0503020204020204" charset="-122"/>
            </a:endParaRPr>
          </a:p>
        </p:txBody>
      </p:sp>
      <p:sp>
        <p:nvSpPr>
          <p:cNvPr id="12" name="矩形 11"/>
          <p:cNvSpPr/>
          <p:nvPr>
            <p:custDataLst>
              <p:tags r:id="rId3"/>
            </p:custDataLst>
          </p:nvPr>
        </p:nvSpPr>
        <p:spPr>
          <a:xfrm>
            <a:off x="2056765" y="1644015"/>
            <a:ext cx="6194425" cy="486410"/>
          </a:xfrm>
          <a:prstGeom prst="rect">
            <a:avLst/>
          </a:prstGeom>
          <a:solidFill>
            <a:srgbClr val="FFFFFF"/>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l">
              <a:lnSpc>
                <a:spcPct val="100000"/>
              </a:lnSpc>
              <a:spcBef>
                <a:spcPts val="0"/>
              </a:spcBef>
              <a:spcAft>
                <a:spcPts val="0"/>
              </a:spcAft>
              <a:buSzPct val="100000"/>
            </a:pPr>
            <a:r>
              <a:rPr lang="zh-CN" altLang="en-US" sz="1350">
                <a:solidFill>
                  <a:schemeClr val="tx1"/>
                </a:solidFill>
                <a:latin typeface="微软雅黑" panose="020B0503020204020204" charset="-122"/>
                <a:ea typeface="微软雅黑" panose="020B0503020204020204" charset="-122"/>
              </a:rPr>
              <a:t>各种气压表一般不得混用；</a:t>
            </a:r>
          </a:p>
        </p:txBody>
      </p:sp>
      <p:sp>
        <p:nvSpPr>
          <p:cNvPr id="13" name="矩形 12"/>
          <p:cNvSpPr/>
          <p:nvPr>
            <p:custDataLst>
              <p:tags r:id="rId4"/>
            </p:custDataLst>
          </p:nvPr>
        </p:nvSpPr>
        <p:spPr>
          <a:xfrm>
            <a:off x="1327150" y="1644015"/>
            <a:ext cx="729615" cy="486410"/>
          </a:xfrm>
          <a:prstGeom prst="rect">
            <a:avLst/>
          </a:prstGeom>
          <a:solidFill>
            <a:srgbClr val="FFC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b="1" dirty="0">
                <a:solidFill>
                  <a:schemeClr val="bg1"/>
                </a:solidFill>
                <a:latin typeface="微软雅黑" panose="020B0503020204020204" charset="-122"/>
                <a:ea typeface="微软雅黑" panose="020B0503020204020204" charset="-122"/>
              </a:rPr>
              <a:t>E</a:t>
            </a:r>
          </a:p>
        </p:txBody>
      </p:sp>
      <p:sp>
        <p:nvSpPr>
          <p:cNvPr id="16" name="矩形 15"/>
          <p:cNvSpPr/>
          <p:nvPr>
            <p:custDataLst>
              <p:tags r:id="rId5"/>
            </p:custDataLst>
          </p:nvPr>
        </p:nvSpPr>
        <p:spPr>
          <a:xfrm>
            <a:off x="1045845" y="2447290"/>
            <a:ext cx="7205345" cy="486410"/>
          </a:xfrm>
          <a:prstGeom prst="rect">
            <a:avLst/>
          </a:prstGeom>
          <a:solidFill>
            <a:srgbClr val="FFFFFF"/>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350">
              <a:latin typeface="微软雅黑" panose="020B0503020204020204" charset="-122"/>
              <a:ea typeface="微软雅黑" panose="020B0503020204020204" charset="-122"/>
            </a:endParaRPr>
          </a:p>
        </p:txBody>
      </p:sp>
      <p:sp>
        <p:nvSpPr>
          <p:cNvPr id="17" name="矩形 16"/>
          <p:cNvSpPr/>
          <p:nvPr>
            <p:custDataLst>
              <p:tags r:id="rId6"/>
            </p:custDataLst>
          </p:nvPr>
        </p:nvSpPr>
        <p:spPr>
          <a:xfrm>
            <a:off x="2056765" y="2447290"/>
            <a:ext cx="6194425" cy="486410"/>
          </a:xfrm>
          <a:prstGeom prst="rect">
            <a:avLst/>
          </a:prstGeom>
          <a:solidFill>
            <a:srgbClr val="FFFFFF"/>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l">
              <a:lnSpc>
                <a:spcPct val="100000"/>
              </a:lnSpc>
              <a:spcBef>
                <a:spcPts val="0"/>
              </a:spcBef>
              <a:spcAft>
                <a:spcPts val="0"/>
              </a:spcAft>
              <a:buSzPct val="100000"/>
            </a:pPr>
            <a:r>
              <a:rPr lang="zh-CN" altLang="en-US" sz="1350">
                <a:solidFill>
                  <a:schemeClr val="tx1"/>
                </a:solidFill>
                <a:latin typeface="微软雅黑" panose="020B0503020204020204" charset="-122"/>
                <a:ea typeface="微软雅黑" panose="020B0503020204020204" charset="-122"/>
                <a:cs typeface="微软雅黑" panose="020B0503020204020204" charset="-122"/>
              </a:rPr>
              <a:t>氧气瓶严禁油污，注意手、扳手或衣服上的油污；</a:t>
            </a:r>
          </a:p>
        </p:txBody>
      </p:sp>
      <p:sp>
        <p:nvSpPr>
          <p:cNvPr id="18" name="矩形 17"/>
          <p:cNvSpPr/>
          <p:nvPr>
            <p:custDataLst>
              <p:tags r:id="rId7"/>
            </p:custDataLst>
          </p:nvPr>
        </p:nvSpPr>
        <p:spPr>
          <a:xfrm>
            <a:off x="1327150" y="2447290"/>
            <a:ext cx="729615" cy="486410"/>
          </a:xfrm>
          <a:prstGeom prst="rect">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b="1" dirty="0">
                <a:solidFill>
                  <a:schemeClr val="bg1"/>
                </a:solidFill>
                <a:latin typeface="微软雅黑" panose="020B0503020204020204" charset="-122"/>
                <a:ea typeface="微软雅黑" panose="020B0503020204020204" charset="-122"/>
              </a:rPr>
              <a:t>F</a:t>
            </a:r>
          </a:p>
        </p:txBody>
      </p:sp>
      <p:sp>
        <p:nvSpPr>
          <p:cNvPr id="20" name="矩形 19"/>
          <p:cNvSpPr/>
          <p:nvPr>
            <p:custDataLst>
              <p:tags r:id="rId8"/>
            </p:custDataLst>
          </p:nvPr>
        </p:nvSpPr>
        <p:spPr>
          <a:xfrm>
            <a:off x="1045845" y="3249295"/>
            <a:ext cx="7205345" cy="486410"/>
          </a:xfrm>
          <a:prstGeom prst="rect">
            <a:avLst/>
          </a:prstGeom>
          <a:solidFill>
            <a:srgbClr val="FFFFFF"/>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350">
              <a:latin typeface="微软雅黑" panose="020B0503020204020204" charset="-122"/>
              <a:ea typeface="微软雅黑" panose="020B0503020204020204" charset="-122"/>
            </a:endParaRPr>
          </a:p>
        </p:txBody>
      </p:sp>
      <p:sp>
        <p:nvSpPr>
          <p:cNvPr id="21" name="矩形 20"/>
          <p:cNvSpPr/>
          <p:nvPr>
            <p:custDataLst>
              <p:tags r:id="rId9"/>
            </p:custDataLst>
          </p:nvPr>
        </p:nvSpPr>
        <p:spPr>
          <a:xfrm>
            <a:off x="2056765" y="3249295"/>
            <a:ext cx="6194425" cy="486410"/>
          </a:xfrm>
          <a:prstGeom prst="rect">
            <a:avLst/>
          </a:prstGeom>
          <a:solidFill>
            <a:srgbClr val="FFFFFF"/>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l">
              <a:lnSpc>
                <a:spcPct val="100000"/>
              </a:lnSpc>
              <a:spcBef>
                <a:spcPts val="0"/>
              </a:spcBef>
              <a:spcAft>
                <a:spcPts val="0"/>
              </a:spcAft>
              <a:buSzPct val="100000"/>
            </a:pPr>
            <a:r>
              <a:rPr lang="zh-CN" altLang="en-US" sz="1350">
                <a:solidFill>
                  <a:schemeClr val="tx1"/>
                </a:solidFill>
                <a:latin typeface="微软雅黑" panose="020B0503020204020204" charset="-122"/>
                <a:ea typeface="微软雅黑" panose="020B0503020204020204" charset="-122"/>
              </a:rPr>
              <a:t>气瓶内气体不可用尽，以防倒灌；</a:t>
            </a:r>
          </a:p>
        </p:txBody>
      </p:sp>
      <p:sp>
        <p:nvSpPr>
          <p:cNvPr id="22" name="矩形 21"/>
          <p:cNvSpPr/>
          <p:nvPr>
            <p:custDataLst>
              <p:tags r:id="rId10"/>
            </p:custDataLst>
          </p:nvPr>
        </p:nvSpPr>
        <p:spPr>
          <a:xfrm>
            <a:off x="1327150" y="3249295"/>
            <a:ext cx="729615" cy="486410"/>
          </a:xfrm>
          <a:prstGeom prst="rect">
            <a:avLst/>
          </a:prstGeom>
          <a:solidFill>
            <a:srgbClr val="ED7D31"/>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b="1" dirty="0">
                <a:solidFill>
                  <a:schemeClr val="bg1"/>
                </a:solidFill>
                <a:latin typeface="微软雅黑" panose="020B0503020204020204" charset="-122"/>
                <a:ea typeface="微软雅黑" panose="020B0503020204020204" charset="-122"/>
              </a:rPr>
              <a:t>G</a:t>
            </a:r>
          </a:p>
        </p:txBody>
      </p:sp>
      <p:sp>
        <p:nvSpPr>
          <p:cNvPr id="24" name="矩形 23"/>
          <p:cNvSpPr/>
          <p:nvPr>
            <p:custDataLst>
              <p:tags r:id="rId11"/>
            </p:custDataLst>
          </p:nvPr>
        </p:nvSpPr>
        <p:spPr>
          <a:xfrm>
            <a:off x="1045845" y="4053205"/>
            <a:ext cx="7205345" cy="486410"/>
          </a:xfrm>
          <a:prstGeom prst="rect">
            <a:avLst/>
          </a:prstGeom>
          <a:solidFill>
            <a:srgbClr val="FFFFFF"/>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350">
              <a:latin typeface="微软雅黑" panose="020B0503020204020204" charset="-122"/>
              <a:ea typeface="微软雅黑" panose="020B0503020204020204" charset="-122"/>
            </a:endParaRPr>
          </a:p>
        </p:txBody>
      </p:sp>
      <p:sp>
        <p:nvSpPr>
          <p:cNvPr id="25" name="矩形 24"/>
          <p:cNvSpPr/>
          <p:nvPr>
            <p:custDataLst>
              <p:tags r:id="rId12"/>
            </p:custDataLst>
          </p:nvPr>
        </p:nvSpPr>
        <p:spPr>
          <a:xfrm>
            <a:off x="2056765" y="4053205"/>
            <a:ext cx="6194425" cy="486410"/>
          </a:xfrm>
          <a:prstGeom prst="rect">
            <a:avLst/>
          </a:prstGeom>
          <a:solidFill>
            <a:srgbClr val="FFFFFF"/>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lvl="0" indent="0" algn="l">
              <a:lnSpc>
                <a:spcPct val="100000"/>
              </a:lnSpc>
              <a:spcBef>
                <a:spcPts val="0"/>
              </a:spcBef>
              <a:spcAft>
                <a:spcPts val="0"/>
              </a:spcAft>
              <a:buSzPct val="100000"/>
            </a:pPr>
            <a:r>
              <a:rPr lang="zh-CN" altLang="en-US" sz="1350">
                <a:solidFill>
                  <a:schemeClr val="tx1"/>
                </a:solidFill>
                <a:latin typeface="微软雅黑" panose="020B0503020204020204" charset="-122"/>
                <a:ea typeface="微软雅黑" panose="020B0503020204020204" charset="-122"/>
              </a:rPr>
              <a:t>开启气门时应站在气压表的一侧，不准将头或身体对准气瓶总阀，以防万一阀门或气压表冲出伤人。</a:t>
            </a:r>
          </a:p>
        </p:txBody>
      </p:sp>
      <p:sp>
        <p:nvSpPr>
          <p:cNvPr id="26" name="矩形 25"/>
          <p:cNvSpPr/>
          <p:nvPr>
            <p:custDataLst>
              <p:tags r:id="rId13"/>
            </p:custDataLst>
          </p:nvPr>
        </p:nvSpPr>
        <p:spPr>
          <a:xfrm>
            <a:off x="1327150" y="4053205"/>
            <a:ext cx="729615" cy="486410"/>
          </a:xfrm>
          <a:prstGeom prst="rect">
            <a:avLst/>
          </a:prstGeom>
          <a:solidFill>
            <a:schemeClr val="accent4"/>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b="1" dirty="0">
                <a:solidFill>
                  <a:schemeClr val="bg1"/>
                </a:solidFill>
                <a:latin typeface="微软雅黑" panose="020B0503020204020204" charset="-122"/>
                <a:ea typeface="微软雅黑" panose="020B0503020204020204" charset="-122"/>
              </a:rPr>
              <a:t>H</a:t>
            </a:r>
          </a:p>
        </p:txBody>
      </p:sp>
    </p:spTree>
    <p:custDataLst>
      <p:tags r:id="rId1"/>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39775" y="1003300"/>
            <a:ext cx="4996815" cy="368300"/>
          </a:xfrm>
          <a:prstGeom prst="rect">
            <a:avLst/>
          </a:prstGeom>
          <a:noFill/>
        </p:spPr>
        <p:txBody>
          <a:bodyPr wrap="square" rtlCol="0" anchor="t">
            <a:spAutoFit/>
          </a:bodyPr>
          <a:lstStyle/>
          <a:p>
            <a:r>
              <a:rPr lang="zh-CN" altLang="en-US">
                <a:latin typeface="微软雅黑" panose="020B0503020204020204" charset="-122"/>
                <a:ea typeface="微软雅黑" panose="020B0503020204020204" charset="-122"/>
              </a:rPr>
              <a:t>压缩气体钢瓶必须竖直存放并被保护以防止倾倒</a:t>
            </a:r>
          </a:p>
        </p:txBody>
      </p:sp>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实验室其他常见危害</a:t>
            </a:r>
          </a:p>
        </p:txBody>
      </p:sp>
      <p:grpSp>
        <p:nvGrpSpPr>
          <p:cNvPr id="9" name="组合 8"/>
          <p:cNvGrpSpPr/>
          <p:nvPr/>
        </p:nvGrpSpPr>
        <p:grpSpPr>
          <a:xfrm>
            <a:off x="1757045" y="1715770"/>
            <a:ext cx="5467350" cy="2790825"/>
            <a:chOff x="2587" y="2732"/>
            <a:chExt cx="8610" cy="4395"/>
          </a:xfrm>
        </p:grpSpPr>
        <p:pic>
          <p:nvPicPr>
            <p:cNvPr id="5" name="图片 4"/>
            <p:cNvPicPr>
              <a:picLocks noChangeAspect="1"/>
            </p:cNvPicPr>
            <p:nvPr/>
          </p:nvPicPr>
          <p:blipFill>
            <a:blip r:embed="rId3"/>
            <a:stretch>
              <a:fillRect/>
            </a:stretch>
          </p:blipFill>
          <p:spPr>
            <a:xfrm>
              <a:off x="2587" y="2732"/>
              <a:ext cx="3930" cy="3853"/>
            </a:xfrm>
            <a:prstGeom prst="rect">
              <a:avLst/>
            </a:prstGeom>
          </p:spPr>
        </p:pic>
        <p:pic>
          <p:nvPicPr>
            <p:cNvPr id="6" name="图片 5"/>
            <p:cNvPicPr>
              <a:picLocks noChangeAspect="1"/>
            </p:cNvPicPr>
            <p:nvPr/>
          </p:nvPicPr>
          <p:blipFill>
            <a:blip r:embed="rId4"/>
            <a:stretch>
              <a:fillRect/>
            </a:stretch>
          </p:blipFill>
          <p:spPr>
            <a:xfrm>
              <a:off x="7267" y="2732"/>
              <a:ext cx="3930" cy="3852"/>
            </a:xfrm>
            <a:prstGeom prst="rect">
              <a:avLst/>
            </a:prstGeom>
          </p:spPr>
        </p:pic>
        <p:sp>
          <p:nvSpPr>
            <p:cNvPr id="7" name="文本框 6"/>
            <p:cNvSpPr txBox="1"/>
            <p:nvPr/>
          </p:nvSpPr>
          <p:spPr>
            <a:xfrm>
              <a:off x="2587" y="6645"/>
              <a:ext cx="3931" cy="483"/>
            </a:xfrm>
            <a:prstGeom prst="rect">
              <a:avLst/>
            </a:prstGeom>
            <a:solidFill>
              <a:srgbClr val="ED7D31"/>
            </a:solidFill>
          </p:spPr>
          <p:txBody>
            <a:bodyPr wrap="square" rtlCol="0" anchor="t">
              <a:spAutoFit/>
            </a:bodyPr>
            <a:lstStyle/>
            <a:p>
              <a:pPr algn="ctr"/>
              <a:r>
                <a:rPr lang="zh-CN" altLang="en-US" sz="1400" b="1">
                  <a:solidFill>
                    <a:schemeClr val="bg1"/>
                  </a:solidFill>
                </a:rPr>
                <a:t>被正确保护的钢瓶</a:t>
              </a:r>
            </a:p>
          </p:txBody>
        </p:sp>
        <p:sp>
          <p:nvSpPr>
            <p:cNvPr id="8" name="文本框 7"/>
            <p:cNvSpPr txBox="1"/>
            <p:nvPr/>
          </p:nvSpPr>
          <p:spPr>
            <a:xfrm>
              <a:off x="7266" y="6645"/>
              <a:ext cx="3931" cy="483"/>
            </a:xfrm>
            <a:prstGeom prst="rect">
              <a:avLst/>
            </a:prstGeom>
            <a:solidFill>
              <a:srgbClr val="ED7D31"/>
            </a:solidFill>
          </p:spPr>
          <p:txBody>
            <a:bodyPr wrap="square" rtlCol="0" anchor="t">
              <a:spAutoFit/>
            </a:bodyPr>
            <a:lstStyle/>
            <a:p>
              <a:pPr algn="ctr"/>
              <a:r>
                <a:rPr lang="zh-CN" altLang="en-US" sz="1400" b="1">
                  <a:solidFill>
                    <a:schemeClr val="bg1"/>
                  </a:solidFill>
                </a:rPr>
                <a:t>没有被正确保护的钢瓶</a:t>
              </a:r>
            </a:p>
          </p:txBody>
        </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实验室其他常见危害</a:t>
            </a:r>
          </a:p>
        </p:txBody>
      </p:sp>
      <p:sp>
        <p:nvSpPr>
          <p:cNvPr id="3" name="文本框 2"/>
          <p:cNvSpPr txBox="1"/>
          <p:nvPr/>
        </p:nvSpPr>
        <p:spPr>
          <a:xfrm>
            <a:off x="873125" y="1001395"/>
            <a:ext cx="6826250" cy="368300"/>
          </a:xfrm>
          <a:prstGeom prst="rect">
            <a:avLst/>
          </a:prstGeom>
          <a:noFill/>
        </p:spPr>
        <p:txBody>
          <a:bodyPr wrap="square" rtlCol="0" anchor="t">
            <a:spAutoFit/>
          </a:bodyPr>
          <a:lstStyle/>
          <a:p>
            <a:r>
              <a:rPr lang="zh-CN" altLang="en-US"/>
              <a:t>钢瓶必须根据其内存物的成分和危害性而隔离</a:t>
            </a:r>
          </a:p>
        </p:txBody>
      </p:sp>
      <p:grpSp>
        <p:nvGrpSpPr>
          <p:cNvPr id="11" name="组合 10"/>
          <p:cNvGrpSpPr/>
          <p:nvPr/>
        </p:nvGrpSpPr>
        <p:grpSpPr>
          <a:xfrm>
            <a:off x="1757045" y="1715770"/>
            <a:ext cx="5467985" cy="2791460"/>
            <a:chOff x="2767" y="2702"/>
            <a:chExt cx="8611" cy="4396"/>
          </a:xfrm>
        </p:grpSpPr>
        <p:sp>
          <p:nvSpPr>
            <p:cNvPr id="7" name="文本框 6"/>
            <p:cNvSpPr txBox="1"/>
            <p:nvPr/>
          </p:nvSpPr>
          <p:spPr>
            <a:xfrm>
              <a:off x="2767" y="6615"/>
              <a:ext cx="3931" cy="483"/>
            </a:xfrm>
            <a:prstGeom prst="rect">
              <a:avLst/>
            </a:prstGeom>
            <a:solidFill>
              <a:srgbClr val="ED7D31"/>
            </a:solidFill>
          </p:spPr>
          <p:txBody>
            <a:bodyPr wrap="square" rtlCol="0" anchor="t">
              <a:spAutoFit/>
            </a:bodyPr>
            <a:lstStyle/>
            <a:p>
              <a:pPr algn="ctr"/>
              <a:r>
                <a:rPr lang="zh-CN" altLang="en-US" sz="1400" b="1">
                  <a:solidFill>
                    <a:schemeClr val="bg1"/>
                  </a:solidFill>
                </a:rPr>
                <a:t>可燃钢瓶的正确隔离</a:t>
              </a:r>
            </a:p>
          </p:txBody>
        </p:sp>
        <p:sp>
          <p:nvSpPr>
            <p:cNvPr id="8" name="文本框 7"/>
            <p:cNvSpPr txBox="1"/>
            <p:nvPr/>
          </p:nvSpPr>
          <p:spPr>
            <a:xfrm>
              <a:off x="7446" y="6615"/>
              <a:ext cx="3931" cy="483"/>
            </a:xfrm>
            <a:prstGeom prst="rect">
              <a:avLst/>
            </a:prstGeom>
            <a:solidFill>
              <a:srgbClr val="ED7D31"/>
            </a:solidFill>
          </p:spPr>
          <p:txBody>
            <a:bodyPr wrap="square" rtlCol="0" anchor="t">
              <a:spAutoFit/>
            </a:bodyPr>
            <a:lstStyle/>
            <a:p>
              <a:pPr algn="ctr"/>
              <a:r>
                <a:rPr lang="zh-CN" altLang="en-US" sz="1400" b="1">
                  <a:solidFill>
                    <a:schemeClr val="bg1"/>
                  </a:solidFill>
                </a:rPr>
                <a:t>不正确的钢瓶隔离</a:t>
              </a:r>
            </a:p>
          </p:txBody>
        </p:sp>
        <p:pic>
          <p:nvPicPr>
            <p:cNvPr id="4" name="图片 3"/>
            <p:cNvPicPr>
              <a:picLocks noChangeAspect="1"/>
            </p:cNvPicPr>
            <p:nvPr/>
          </p:nvPicPr>
          <p:blipFill>
            <a:blip r:embed="rId3"/>
            <a:stretch>
              <a:fillRect/>
            </a:stretch>
          </p:blipFill>
          <p:spPr>
            <a:xfrm>
              <a:off x="2767" y="2702"/>
              <a:ext cx="3930" cy="3851"/>
            </a:xfrm>
            <a:prstGeom prst="rect">
              <a:avLst/>
            </a:prstGeom>
          </p:spPr>
        </p:pic>
        <p:pic>
          <p:nvPicPr>
            <p:cNvPr id="10" name="图片 9"/>
            <p:cNvPicPr>
              <a:picLocks noChangeAspect="1"/>
            </p:cNvPicPr>
            <p:nvPr/>
          </p:nvPicPr>
          <p:blipFill>
            <a:blip r:embed="rId4"/>
            <a:stretch>
              <a:fillRect/>
            </a:stretch>
          </p:blipFill>
          <p:spPr>
            <a:xfrm>
              <a:off x="7446" y="2702"/>
              <a:ext cx="3932" cy="3859"/>
            </a:xfrm>
            <a:prstGeom prst="rect">
              <a:avLst/>
            </a:prstGeom>
          </p:spPr>
        </p:pic>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58825" y="965200"/>
            <a:ext cx="2540000" cy="368300"/>
          </a:xfrm>
          <a:prstGeom prst="rect">
            <a:avLst/>
          </a:prstGeom>
          <a:noFill/>
        </p:spPr>
        <p:txBody>
          <a:bodyPr wrap="square" rtlCol="0" anchor="t">
            <a:spAutoFit/>
          </a:bodyPr>
          <a:lstStyle/>
          <a:p>
            <a:r>
              <a:rPr lang="zh-CN" altLang="en-US">
                <a:latin typeface="微软雅黑" panose="020B0503020204020204" charset="-122"/>
                <a:ea typeface="微软雅黑" panose="020B0503020204020204" charset="-122"/>
              </a:rPr>
              <a:t>电器使用注意事项：</a:t>
            </a:r>
          </a:p>
        </p:txBody>
      </p:sp>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实验室其他常见危害—电器</a:t>
            </a:r>
          </a:p>
        </p:txBody>
      </p:sp>
      <p:sp>
        <p:nvSpPr>
          <p:cNvPr id="3" name="文本框 2"/>
          <p:cNvSpPr txBox="1"/>
          <p:nvPr/>
        </p:nvSpPr>
        <p:spPr>
          <a:xfrm>
            <a:off x="3308350" y="1560830"/>
            <a:ext cx="5226050" cy="2999740"/>
          </a:xfrm>
          <a:prstGeom prst="rect">
            <a:avLst/>
          </a:prstGeom>
          <a:noFill/>
        </p:spPr>
        <p:txBody>
          <a:bodyPr wrap="square" rtlCol="0" anchor="t">
            <a:spAutoFit/>
          </a:bodyPr>
          <a:lstStyle/>
          <a:p>
            <a:pPr marL="342900" indent="-342900">
              <a:lnSpc>
                <a:spcPct val="150000"/>
              </a:lnSpc>
              <a:buFont typeface="+mj-ea"/>
              <a:buAutoNum type="circleNumDbPlain"/>
            </a:pPr>
            <a:r>
              <a:rPr lang="zh-CN" altLang="en-US" sz="1400">
                <a:latin typeface="微软雅黑" panose="020B0503020204020204" charset="-122"/>
                <a:ea typeface="微软雅黑" panose="020B0503020204020204" charset="-122"/>
                <a:cs typeface="微软雅黑" panose="020B0503020204020204" charset="-122"/>
              </a:rPr>
              <a:t>系统接地</a:t>
            </a:r>
          </a:p>
          <a:p>
            <a:pPr marL="342900" indent="-342900">
              <a:lnSpc>
                <a:spcPct val="150000"/>
              </a:lnSpc>
              <a:buFont typeface="+mj-ea"/>
              <a:buAutoNum type="circleNumDbPlain"/>
            </a:pPr>
            <a:r>
              <a:rPr lang="zh-CN" altLang="en-US" sz="1400">
                <a:latin typeface="微软雅黑" panose="020B0503020204020204" charset="-122"/>
                <a:ea typeface="微软雅黑" panose="020B0503020204020204" charset="-122"/>
                <a:cs typeface="微软雅黑" panose="020B0503020204020204" charset="-122"/>
              </a:rPr>
              <a:t>经常接触和使用的配电箱、配电板、闸刀开关、按扭开头、插座、插销以及导线等，必须保持完好，不得有破损或将带电部分裸露。</a:t>
            </a:r>
          </a:p>
          <a:p>
            <a:pPr marL="342900" indent="-342900">
              <a:lnSpc>
                <a:spcPct val="150000"/>
              </a:lnSpc>
              <a:buFont typeface="+mj-ea"/>
              <a:buAutoNum type="circleNumDbPlain"/>
            </a:pPr>
            <a:r>
              <a:rPr lang="zh-CN" altLang="en-US" sz="1400">
                <a:latin typeface="微软雅黑" panose="020B0503020204020204" charset="-122"/>
                <a:ea typeface="微软雅黑" panose="020B0503020204020204" charset="-122"/>
                <a:cs typeface="微软雅黑" panose="020B0503020204020204" charset="-122"/>
              </a:rPr>
              <a:t>插座横置，严禁私拉乱接</a:t>
            </a:r>
          </a:p>
          <a:p>
            <a:pPr marL="342900" indent="-342900">
              <a:lnSpc>
                <a:spcPct val="150000"/>
              </a:lnSpc>
              <a:buFont typeface="+mj-ea"/>
              <a:buAutoNum type="circleNumDbPlain"/>
            </a:pPr>
            <a:r>
              <a:rPr lang="zh-CN" altLang="en-US" sz="1400">
                <a:latin typeface="微软雅黑" panose="020B0503020204020204" charset="-122"/>
                <a:ea typeface="微软雅黑" panose="020B0503020204020204" charset="-122"/>
                <a:cs typeface="微软雅黑" panose="020B0503020204020204" charset="-122"/>
              </a:rPr>
              <a:t>对设备进行维修时，一定要切断电源，并在明显处放置“禁止合闸，有人工作”的警示牌。</a:t>
            </a:r>
          </a:p>
          <a:p>
            <a:pPr marL="342900" indent="-342900">
              <a:lnSpc>
                <a:spcPct val="150000"/>
              </a:lnSpc>
              <a:buFont typeface="+mj-ea"/>
              <a:buAutoNum type="circleNumDbPlain"/>
            </a:pPr>
            <a:r>
              <a:rPr lang="zh-CN" altLang="en-US" sz="1400">
                <a:latin typeface="微软雅黑" panose="020B0503020204020204" charset="-122"/>
                <a:ea typeface="微软雅黑" panose="020B0503020204020204" charset="-122"/>
                <a:cs typeface="微软雅黑" panose="020B0503020204020204" charset="-122"/>
              </a:rPr>
              <a:t>从事电气工作的人员为特种作业人员，必须经过专门的安全技术培训和考核，发证方可上岗。 </a:t>
            </a:r>
          </a:p>
        </p:txBody>
      </p:sp>
      <p:grpSp>
        <p:nvGrpSpPr>
          <p:cNvPr id="8" name="ïṧ1iḋè"/>
          <p:cNvGrpSpPr/>
          <p:nvPr/>
        </p:nvGrpSpPr>
        <p:grpSpPr>
          <a:xfrm>
            <a:off x="64135" y="2114550"/>
            <a:ext cx="2992755" cy="2343785"/>
            <a:chOff x="14314" y="1576303"/>
            <a:chExt cx="4503546" cy="3586732"/>
          </a:xfrm>
        </p:grpSpPr>
        <p:sp>
          <p:nvSpPr>
            <p:cNvPr id="9" name="îṡļïḍè"/>
            <p:cNvSpPr/>
            <p:nvPr/>
          </p:nvSpPr>
          <p:spPr bwMode="auto">
            <a:xfrm>
              <a:off x="258353" y="1807497"/>
              <a:ext cx="3316997" cy="3050481"/>
            </a:xfrm>
            <a:custGeom>
              <a:avLst/>
              <a:gdLst>
                <a:gd name="T0" fmla="*/ 373 w 2067"/>
                <a:gd name="T1" fmla="*/ 16 h 1899"/>
                <a:gd name="T2" fmla="*/ 1824 w 2067"/>
                <a:gd name="T3" fmla="*/ 0 h 1899"/>
                <a:gd name="T4" fmla="*/ 2067 w 2067"/>
                <a:gd name="T5" fmla="*/ 1863 h 1899"/>
                <a:gd name="T6" fmla="*/ 2067 w 2067"/>
                <a:gd name="T7" fmla="*/ 1863 h 1899"/>
                <a:gd name="T8" fmla="*/ 1873 w 2067"/>
                <a:gd name="T9" fmla="*/ 1870 h 1899"/>
                <a:gd name="T10" fmla="*/ 1655 w 2067"/>
                <a:gd name="T11" fmla="*/ 1878 h 1899"/>
                <a:gd name="T12" fmla="*/ 1378 w 2067"/>
                <a:gd name="T13" fmla="*/ 1886 h 1899"/>
                <a:gd name="T14" fmla="*/ 1058 w 2067"/>
                <a:gd name="T15" fmla="*/ 1893 h 1899"/>
                <a:gd name="T16" fmla="*/ 887 w 2067"/>
                <a:gd name="T17" fmla="*/ 1896 h 1899"/>
                <a:gd name="T18" fmla="*/ 712 w 2067"/>
                <a:gd name="T19" fmla="*/ 1898 h 1899"/>
                <a:gd name="T20" fmla="*/ 532 w 2067"/>
                <a:gd name="T21" fmla="*/ 1899 h 1899"/>
                <a:gd name="T22" fmla="*/ 353 w 2067"/>
                <a:gd name="T23" fmla="*/ 1899 h 1899"/>
                <a:gd name="T24" fmla="*/ 175 w 2067"/>
                <a:gd name="T25" fmla="*/ 1897 h 1899"/>
                <a:gd name="T26" fmla="*/ 0 w 2067"/>
                <a:gd name="T27" fmla="*/ 1894 h 1899"/>
                <a:gd name="T28" fmla="*/ 373 w 2067"/>
                <a:gd name="T29" fmla="*/ 16 h 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67" h="1899">
                  <a:moveTo>
                    <a:pt x="373" y="16"/>
                  </a:moveTo>
                  <a:lnTo>
                    <a:pt x="1824" y="0"/>
                  </a:lnTo>
                  <a:lnTo>
                    <a:pt x="2067" y="1863"/>
                  </a:lnTo>
                  <a:lnTo>
                    <a:pt x="2067" y="1863"/>
                  </a:lnTo>
                  <a:lnTo>
                    <a:pt x="1873" y="1870"/>
                  </a:lnTo>
                  <a:lnTo>
                    <a:pt x="1655" y="1878"/>
                  </a:lnTo>
                  <a:lnTo>
                    <a:pt x="1378" y="1886"/>
                  </a:lnTo>
                  <a:lnTo>
                    <a:pt x="1058" y="1893"/>
                  </a:lnTo>
                  <a:lnTo>
                    <a:pt x="887" y="1896"/>
                  </a:lnTo>
                  <a:lnTo>
                    <a:pt x="712" y="1898"/>
                  </a:lnTo>
                  <a:lnTo>
                    <a:pt x="532" y="1899"/>
                  </a:lnTo>
                  <a:lnTo>
                    <a:pt x="353" y="1899"/>
                  </a:lnTo>
                  <a:lnTo>
                    <a:pt x="175" y="1897"/>
                  </a:lnTo>
                  <a:lnTo>
                    <a:pt x="0" y="1894"/>
                  </a:lnTo>
                  <a:lnTo>
                    <a:pt x="373" y="16"/>
                  </a:lnTo>
                  <a:close/>
                </a:path>
              </a:pathLst>
            </a:custGeom>
            <a:solidFill>
              <a:schemeClr val="tx2"/>
            </a:solidFill>
            <a:ln>
              <a:noFill/>
            </a:ln>
          </p:spPr>
          <p:txBody>
            <a:bodyPr vert="horz" wrap="square" lIns="91440" tIns="45720" rIns="91440" bIns="45720" numCol="1" anchor="t" anchorCtr="0" compatLnSpc="1">
              <a:normAutofit/>
            </a:bodyPr>
            <a:lstStyle/>
            <a:p>
              <a:endParaRPr lang="en-US"/>
            </a:p>
          </p:txBody>
        </p:sp>
        <p:sp>
          <p:nvSpPr>
            <p:cNvPr id="10" name="îṧļiďê"/>
            <p:cNvSpPr/>
            <p:nvPr/>
          </p:nvSpPr>
          <p:spPr bwMode="auto">
            <a:xfrm>
              <a:off x="390006" y="1871718"/>
              <a:ext cx="3028005" cy="2870663"/>
            </a:xfrm>
            <a:custGeom>
              <a:avLst/>
              <a:gdLst>
                <a:gd name="T0" fmla="*/ 437 w 1885"/>
                <a:gd name="T1" fmla="*/ 12 h 1787"/>
                <a:gd name="T2" fmla="*/ 322 w 1885"/>
                <a:gd name="T3" fmla="*/ 18 h 1787"/>
                <a:gd name="T4" fmla="*/ 0 w 1885"/>
                <a:gd name="T5" fmla="*/ 1673 h 1787"/>
                <a:gd name="T6" fmla="*/ 1885 w 1885"/>
                <a:gd name="T7" fmla="*/ 1787 h 1787"/>
                <a:gd name="T8" fmla="*/ 1727 w 1885"/>
                <a:gd name="T9" fmla="*/ 405 h 1787"/>
                <a:gd name="T10" fmla="*/ 1721 w 1885"/>
                <a:gd name="T11" fmla="*/ 0 h 1787"/>
                <a:gd name="T12" fmla="*/ 437 w 1885"/>
                <a:gd name="T13" fmla="*/ 12 h 1787"/>
              </a:gdLst>
              <a:ahLst/>
              <a:cxnLst>
                <a:cxn ang="0">
                  <a:pos x="T0" y="T1"/>
                </a:cxn>
                <a:cxn ang="0">
                  <a:pos x="T2" y="T3"/>
                </a:cxn>
                <a:cxn ang="0">
                  <a:pos x="T4" y="T5"/>
                </a:cxn>
                <a:cxn ang="0">
                  <a:pos x="T6" y="T7"/>
                </a:cxn>
                <a:cxn ang="0">
                  <a:pos x="T8" y="T9"/>
                </a:cxn>
                <a:cxn ang="0">
                  <a:pos x="T10" y="T11"/>
                </a:cxn>
                <a:cxn ang="0">
                  <a:pos x="T12" y="T13"/>
                </a:cxn>
              </a:cxnLst>
              <a:rect l="0" t="0" r="r" b="b"/>
              <a:pathLst>
                <a:path w="1885" h="1787">
                  <a:moveTo>
                    <a:pt x="437" y="12"/>
                  </a:moveTo>
                  <a:lnTo>
                    <a:pt x="322" y="18"/>
                  </a:lnTo>
                  <a:lnTo>
                    <a:pt x="0" y="1673"/>
                  </a:lnTo>
                  <a:lnTo>
                    <a:pt x="1885" y="1787"/>
                  </a:lnTo>
                  <a:lnTo>
                    <a:pt x="1727" y="405"/>
                  </a:lnTo>
                  <a:lnTo>
                    <a:pt x="1721" y="0"/>
                  </a:lnTo>
                  <a:lnTo>
                    <a:pt x="437" y="12"/>
                  </a:lnTo>
                  <a:close/>
                </a:path>
              </a:pathLst>
            </a:custGeom>
            <a:solidFill>
              <a:schemeClr val="bg1">
                <a:lumMod val="75000"/>
              </a:schemeClr>
            </a:solidFill>
            <a:ln>
              <a:noFill/>
            </a:ln>
          </p:spPr>
          <p:txBody>
            <a:bodyPr vert="horz" wrap="square" lIns="91440" tIns="45720" rIns="91440" bIns="45720" numCol="1" anchor="t" anchorCtr="0" compatLnSpc="1">
              <a:normAutofit/>
            </a:bodyPr>
            <a:lstStyle/>
            <a:p>
              <a:endParaRPr lang="en-US"/>
            </a:p>
          </p:txBody>
        </p:sp>
        <p:sp>
          <p:nvSpPr>
            <p:cNvPr id="11" name="íṡľïdé"/>
            <p:cNvSpPr/>
            <p:nvPr/>
          </p:nvSpPr>
          <p:spPr bwMode="auto">
            <a:xfrm>
              <a:off x="434960" y="1897406"/>
              <a:ext cx="2941306" cy="2889929"/>
            </a:xfrm>
            <a:custGeom>
              <a:avLst/>
              <a:gdLst>
                <a:gd name="T0" fmla="*/ 319 w 1832"/>
                <a:gd name="T1" fmla="*/ 0 h 1800"/>
                <a:gd name="T2" fmla="*/ 0 w 1832"/>
                <a:gd name="T3" fmla="*/ 1629 h 1800"/>
                <a:gd name="T4" fmla="*/ 85 w 1832"/>
                <a:gd name="T5" fmla="*/ 1742 h 1800"/>
                <a:gd name="T6" fmla="*/ 401 w 1832"/>
                <a:gd name="T7" fmla="*/ 1778 h 1800"/>
                <a:gd name="T8" fmla="*/ 401 w 1832"/>
                <a:gd name="T9" fmla="*/ 1778 h 1800"/>
                <a:gd name="T10" fmla="*/ 532 w 1832"/>
                <a:gd name="T11" fmla="*/ 1777 h 1800"/>
                <a:gd name="T12" fmla="*/ 672 w 1832"/>
                <a:gd name="T13" fmla="*/ 1776 h 1800"/>
                <a:gd name="T14" fmla="*/ 835 w 1832"/>
                <a:gd name="T15" fmla="*/ 1775 h 1800"/>
                <a:gd name="T16" fmla="*/ 1006 w 1832"/>
                <a:gd name="T17" fmla="*/ 1775 h 1800"/>
                <a:gd name="T18" fmla="*/ 1167 w 1832"/>
                <a:gd name="T19" fmla="*/ 1777 h 1800"/>
                <a:gd name="T20" fmla="*/ 1238 w 1832"/>
                <a:gd name="T21" fmla="*/ 1778 h 1800"/>
                <a:gd name="T22" fmla="*/ 1301 w 1832"/>
                <a:gd name="T23" fmla="*/ 1781 h 1800"/>
                <a:gd name="T24" fmla="*/ 1353 w 1832"/>
                <a:gd name="T25" fmla="*/ 1783 h 1800"/>
                <a:gd name="T26" fmla="*/ 1390 w 1832"/>
                <a:gd name="T27" fmla="*/ 1787 h 1800"/>
                <a:gd name="T28" fmla="*/ 1390 w 1832"/>
                <a:gd name="T29" fmla="*/ 1787 h 1800"/>
                <a:gd name="T30" fmla="*/ 1452 w 1832"/>
                <a:gd name="T31" fmla="*/ 1793 h 1800"/>
                <a:gd name="T32" fmla="*/ 1513 w 1832"/>
                <a:gd name="T33" fmla="*/ 1797 h 1800"/>
                <a:gd name="T34" fmla="*/ 1543 w 1832"/>
                <a:gd name="T35" fmla="*/ 1799 h 1800"/>
                <a:gd name="T36" fmla="*/ 1572 w 1832"/>
                <a:gd name="T37" fmla="*/ 1800 h 1800"/>
                <a:gd name="T38" fmla="*/ 1600 w 1832"/>
                <a:gd name="T39" fmla="*/ 1799 h 1800"/>
                <a:gd name="T40" fmla="*/ 1627 w 1832"/>
                <a:gd name="T41" fmla="*/ 1796 h 1800"/>
                <a:gd name="T42" fmla="*/ 1654 w 1832"/>
                <a:gd name="T43" fmla="*/ 1794 h 1800"/>
                <a:gd name="T44" fmla="*/ 1678 w 1832"/>
                <a:gd name="T45" fmla="*/ 1789 h 1800"/>
                <a:gd name="T46" fmla="*/ 1701 w 1832"/>
                <a:gd name="T47" fmla="*/ 1783 h 1800"/>
                <a:gd name="T48" fmla="*/ 1722 w 1832"/>
                <a:gd name="T49" fmla="*/ 1776 h 1800"/>
                <a:gd name="T50" fmla="*/ 1740 w 1832"/>
                <a:gd name="T51" fmla="*/ 1766 h 1800"/>
                <a:gd name="T52" fmla="*/ 1749 w 1832"/>
                <a:gd name="T53" fmla="*/ 1760 h 1800"/>
                <a:gd name="T54" fmla="*/ 1757 w 1832"/>
                <a:gd name="T55" fmla="*/ 1754 h 1800"/>
                <a:gd name="T56" fmla="*/ 1764 w 1832"/>
                <a:gd name="T57" fmla="*/ 1748 h 1800"/>
                <a:gd name="T58" fmla="*/ 1772 w 1832"/>
                <a:gd name="T59" fmla="*/ 1741 h 1800"/>
                <a:gd name="T60" fmla="*/ 1778 w 1832"/>
                <a:gd name="T61" fmla="*/ 1734 h 1800"/>
                <a:gd name="T62" fmla="*/ 1783 w 1832"/>
                <a:gd name="T63" fmla="*/ 1725 h 1800"/>
                <a:gd name="T64" fmla="*/ 1783 w 1832"/>
                <a:gd name="T65" fmla="*/ 1725 h 1800"/>
                <a:gd name="T66" fmla="*/ 1792 w 1832"/>
                <a:gd name="T67" fmla="*/ 1710 h 1800"/>
                <a:gd name="T68" fmla="*/ 1799 w 1832"/>
                <a:gd name="T69" fmla="*/ 1693 h 1800"/>
                <a:gd name="T70" fmla="*/ 1807 w 1832"/>
                <a:gd name="T71" fmla="*/ 1677 h 1800"/>
                <a:gd name="T72" fmla="*/ 1814 w 1832"/>
                <a:gd name="T73" fmla="*/ 1661 h 1800"/>
                <a:gd name="T74" fmla="*/ 1819 w 1832"/>
                <a:gd name="T75" fmla="*/ 1646 h 1800"/>
                <a:gd name="T76" fmla="*/ 1822 w 1832"/>
                <a:gd name="T77" fmla="*/ 1631 h 1800"/>
                <a:gd name="T78" fmla="*/ 1829 w 1832"/>
                <a:gd name="T79" fmla="*/ 1602 h 1800"/>
                <a:gd name="T80" fmla="*/ 1832 w 1832"/>
                <a:gd name="T81" fmla="*/ 1576 h 1800"/>
                <a:gd name="T82" fmla="*/ 1832 w 1832"/>
                <a:gd name="T83" fmla="*/ 1551 h 1800"/>
                <a:gd name="T84" fmla="*/ 1831 w 1832"/>
                <a:gd name="T85" fmla="*/ 1528 h 1800"/>
                <a:gd name="T86" fmla="*/ 1827 w 1832"/>
                <a:gd name="T87" fmla="*/ 1507 h 1800"/>
                <a:gd name="T88" fmla="*/ 1827 w 1832"/>
                <a:gd name="T89" fmla="*/ 1507 h 1800"/>
                <a:gd name="T90" fmla="*/ 1823 w 1832"/>
                <a:gd name="T91" fmla="*/ 1482 h 1800"/>
                <a:gd name="T92" fmla="*/ 1816 w 1832"/>
                <a:gd name="T93" fmla="*/ 1429 h 1800"/>
                <a:gd name="T94" fmla="*/ 1795 w 1832"/>
                <a:gd name="T95" fmla="*/ 1253 h 1800"/>
                <a:gd name="T96" fmla="*/ 1733 w 1832"/>
                <a:gd name="T97" fmla="*/ 747 h 1800"/>
                <a:gd name="T98" fmla="*/ 1649 w 1832"/>
                <a:gd name="T99" fmla="*/ 25 h 1800"/>
                <a:gd name="T100" fmla="*/ 319 w 1832"/>
                <a:gd name="T101"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2" h="1800">
                  <a:moveTo>
                    <a:pt x="319" y="0"/>
                  </a:moveTo>
                  <a:lnTo>
                    <a:pt x="0" y="1629"/>
                  </a:lnTo>
                  <a:lnTo>
                    <a:pt x="85" y="1742"/>
                  </a:lnTo>
                  <a:lnTo>
                    <a:pt x="401" y="1778"/>
                  </a:lnTo>
                  <a:lnTo>
                    <a:pt x="401" y="1778"/>
                  </a:lnTo>
                  <a:lnTo>
                    <a:pt x="532" y="1777"/>
                  </a:lnTo>
                  <a:lnTo>
                    <a:pt x="672" y="1776"/>
                  </a:lnTo>
                  <a:lnTo>
                    <a:pt x="835" y="1775"/>
                  </a:lnTo>
                  <a:lnTo>
                    <a:pt x="1006" y="1775"/>
                  </a:lnTo>
                  <a:lnTo>
                    <a:pt x="1167" y="1777"/>
                  </a:lnTo>
                  <a:lnTo>
                    <a:pt x="1238" y="1778"/>
                  </a:lnTo>
                  <a:lnTo>
                    <a:pt x="1301" y="1781"/>
                  </a:lnTo>
                  <a:lnTo>
                    <a:pt x="1353" y="1783"/>
                  </a:lnTo>
                  <a:lnTo>
                    <a:pt x="1390" y="1787"/>
                  </a:lnTo>
                  <a:lnTo>
                    <a:pt x="1390" y="1787"/>
                  </a:lnTo>
                  <a:lnTo>
                    <a:pt x="1452" y="1793"/>
                  </a:lnTo>
                  <a:lnTo>
                    <a:pt x="1513" y="1797"/>
                  </a:lnTo>
                  <a:lnTo>
                    <a:pt x="1543" y="1799"/>
                  </a:lnTo>
                  <a:lnTo>
                    <a:pt x="1572" y="1800"/>
                  </a:lnTo>
                  <a:lnTo>
                    <a:pt x="1600" y="1799"/>
                  </a:lnTo>
                  <a:lnTo>
                    <a:pt x="1627" y="1796"/>
                  </a:lnTo>
                  <a:lnTo>
                    <a:pt x="1654" y="1794"/>
                  </a:lnTo>
                  <a:lnTo>
                    <a:pt x="1678" y="1789"/>
                  </a:lnTo>
                  <a:lnTo>
                    <a:pt x="1701" y="1783"/>
                  </a:lnTo>
                  <a:lnTo>
                    <a:pt x="1722" y="1776"/>
                  </a:lnTo>
                  <a:lnTo>
                    <a:pt x="1740" y="1766"/>
                  </a:lnTo>
                  <a:lnTo>
                    <a:pt x="1749" y="1760"/>
                  </a:lnTo>
                  <a:lnTo>
                    <a:pt x="1757" y="1754"/>
                  </a:lnTo>
                  <a:lnTo>
                    <a:pt x="1764" y="1748"/>
                  </a:lnTo>
                  <a:lnTo>
                    <a:pt x="1772" y="1741"/>
                  </a:lnTo>
                  <a:lnTo>
                    <a:pt x="1778" y="1734"/>
                  </a:lnTo>
                  <a:lnTo>
                    <a:pt x="1783" y="1725"/>
                  </a:lnTo>
                  <a:lnTo>
                    <a:pt x="1783" y="1725"/>
                  </a:lnTo>
                  <a:lnTo>
                    <a:pt x="1792" y="1710"/>
                  </a:lnTo>
                  <a:lnTo>
                    <a:pt x="1799" y="1693"/>
                  </a:lnTo>
                  <a:lnTo>
                    <a:pt x="1807" y="1677"/>
                  </a:lnTo>
                  <a:lnTo>
                    <a:pt x="1814" y="1661"/>
                  </a:lnTo>
                  <a:lnTo>
                    <a:pt x="1819" y="1646"/>
                  </a:lnTo>
                  <a:lnTo>
                    <a:pt x="1822" y="1631"/>
                  </a:lnTo>
                  <a:lnTo>
                    <a:pt x="1829" y="1602"/>
                  </a:lnTo>
                  <a:lnTo>
                    <a:pt x="1832" y="1576"/>
                  </a:lnTo>
                  <a:lnTo>
                    <a:pt x="1832" y="1551"/>
                  </a:lnTo>
                  <a:lnTo>
                    <a:pt x="1831" y="1528"/>
                  </a:lnTo>
                  <a:lnTo>
                    <a:pt x="1827" y="1507"/>
                  </a:lnTo>
                  <a:lnTo>
                    <a:pt x="1827" y="1507"/>
                  </a:lnTo>
                  <a:lnTo>
                    <a:pt x="1823" y="1482"/>
                  </a:lnTo>
                  <a:lnTo>
                    <a:pt x="1816" y="1429"/>
                  </a:lnTo>
                  <a:lnTo>
                    <a:pt x="1795" y="1253"/>
                  </a:lnTo>
                  <a:lnTo>
                    <a:pt x="1733" y="747"/>
                  </a:lnTo>
                  <a:lnTo>
                    <a:pt x="1649" y="25"/>
                  </a:lnTo>
                  <a:lnTo>
                    <a:pt x="319" y="0"/>
                  </a:lnTo>
                  <a:close/>
                </a:path>
              </a:pathLst>
            </a:custGeom>
            <a:solidFill>
              <a:srgbClr val="8082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p>
          </p:txBody>
        </p:sp>
        <p:sp>
          <p:nvSpPr>
            <p:cNvPr id="24" name="îṣľïḍe"/>
            <p:cNvSpPr/>
            <p:nvPr/>
          </p:nvSpPr>
          <p:spPr bwMode="auto">
            <a:xfrm>
              <a:off x="428538" y="1833186"/>
              <a:ext cx="2973415" cy="2950940"/>
            </a:xfrm>
            <a:custGeom>
              <a:avLst/>
              <a:gdLst>
                <a:gd name="T0" fmla="*/ 328 w 1851"/>
                <a:gd name="T1" fmla="*/ 12 h 1839"/>
                <a:gd name="T2" fmla="*/ 1667 w 1851"/>
                <a:gd name="T3" fmla="*/ 0 h 1839"/>
                <a:gd name="T4" fmla="*/ 1851 w 1851"/>
                <a:gd name="T5" fmla="*/ 1588 h 1839"/>
                <a:gd name="T6" fmla="*/ 1851 w 1851"/>
                <a:gd name="T7" fmla="*/ 1588 h 1839"/>
                <a:gd name="T8" fmla="*/ 1849 w 1851"/>
                <a:gd name="T9" fmla="*/ 1597 h 1839"/>
                <a:gd name="T10" fmla="*/ 1842 w 1851"/>
                <a:gd name="T11" fmla="*/ 1620 h 1839"/>
                <a:gd name="T12" fmla="*/ 1836 w 1851"/>
                <a:gd name="T13" fmla="*/ 1635 h 1839"/>
                <a:gd name="T14" fmla="*/ 1829 w 1851"/>
                <a:gd name="T15" fmla="*/ 1653 h 1839"/>
                <a:gd name="T16" fmla="*/ 1819 w 1851"/>
                <a:gd name="T17" fmla="*/ 1674 h 1839"/>
                <a:gd name="T18" fmla="*/ 1808 w 1851"/>
                <a:gd name="T19" fmla="*/ 1694 h 1839"/>
                <a:gd name="T20" fmla="*/ 1794 w 1851"/>
                <a:gd name="T21" fmla="*/ 1715 h 1839"/>
                <a:gd name="T22" fmla="*/ 1778 w 1851"/>
                <a:gd name="T23" fmla="*/ 1736 h 1839"/>
                <a:gd name="T24" fmla="*/ 1760 w 1851"/>
                <a:gd name="T25" fmla="*/ 1757 h 1839"/>
                <a:gd name="T26" fmla="*/ 1738 w 1851"/>
                <a:gd name="T27" fmla="*/ 1777 h 1839"/>
                <a:gd name="T28" fmla="*/ 1728 w 1851"/>
                <a:gd name="T29" fmla="*/ 1787 h 1839"/>
                <a:gd name="T30" fmla="*/ 1714 w 1851"/>
                <a:gd name="T31" fmla="*/ 1795 h 1839"/>
                <a:gd name="T32" fmla="*/ 1702 w 1851"/>
                <a:gd name="T33" fmla="*/ 1804 h 1839"/>
                <a:gd name="T34" fmla="*/ 1688 w 1851"/>
                <a:gd name="T35" fmla="*/ 1812 h 1839"/>
                <a:gd name="T36" fmla="*/ 1673 w 1851"/>
                <a:gd name="T37" fmla="*/ 1819 h 1839"/>
                <a:gd name="T38" fmla="*/ 1658 w 1851"/>
                <a:gd name="T39" fmla="*/ 1825 h 1839"/>
                <a:gd name="T40" fmla="*/ 1642 w 1851"/>
                <a:gd name="T41" fmla="*/ 1831 h 1839"/>
                <a:gd name="T42" fmla="*/ 1625 w 1851"/>
                <a:gd name="T43" fmla="*/ 1836 h 1839"/>
                <a:gd name="T44" fmla="*/ 1625 w 1851"/>
                <a:gd name="T45" fmla="*/ 1836 h 1839"/>
                <a:gd name="T46" fmla="*/ 1577 w 1851"/>
                <a:gd name="T47" fmla="*/ 1839 h 1839"/>
                <a:gd name="T48" fmla="*/ 1528 w 1851"/>
                <a:gd name="T49" fmla="*/ 1839 h 1839"/>
                <a:gd name="T50" fmla="*/ 1476 w 1851"/>
                <a:gd name="T51" fmla="*/ 1837 h 1839"/>
                <a:gd name="T52" fmla="*/ 1425 w 1851"/>
                <a:gd name="T53" fmla="*/ 1835 h 1839"/>
                <a:gd name="T54" fmla="*/ 1318 w 1851"/>
                <a:gd name="T55" fmla="*/ 1829 h 1839"/>
                <a:gd name="T56" fmla="*/ 1210 w 1851"/>
                <a:gd name="T57" fmla="*/ 1822 h 1839"/>
                <a:gd name="T58" fmla="*/ 1098 w 1851"/>
                <a:gd name="T59" fmla="*/ 1813 h 1839"/>
                <a:gd name="T60" fmla="*/ 986 w 1851"/>
                <a:gd name="T61" fmla="*/ 1807 h 1839"/>
                <a:gd name="T62" fmla="*/ 930 w 1851"/>
                <a:gd name="T63" fmla="*/ 1806 h 1839"/>
                <a:gd name="T64" fmla="*/ 872 w 1851"/>
                <a:gd name="T65" fmla="*/ 1805 h 1839"/>
                <a:gd name="T66" fmla="*/ 815 w 1851"/>
                <a:gd name="T67" fmla="*/ 1805 h 1839"/>
                <a:gd name="T68" fmla="*/ 759 w 1851"/>
                <a:gd name="T69" fmla="*/ 1806 h 1839"/>
                <a:gd name="T70" fmla="*/ 759 w 1851"/>
                <a:gd name="T71" fmla="*/ 1806 h 1839"/>
                <a:gd name="T72" fmla="*/ 700 w 1851"/>
                <a:gd name="T73" fmla="*/ 1809 h 1839"/>
                <a:gd name="T74" fmla="*/ 638 w 1851"/>
                <a:gd name="T75" fmla="*/ 1809 h 1839"/>
                <a:gd name="T76" fmla="*/ 576 w 1851"/>
                <a:gd name="T77" fmla="*/ 1809 h 1839"/>
                <a:gd name="T78" fmla="*/ 512 w 1851"/>
                <a:gd name="T79" fmla="*/ 1807 h 1839"/>
                <a:gd name="T80" fmla="*/ 386 w 1851"/>
                <a:gd name="T81" fmla="*/ 1804 h 1839"/>
                <a:gd name="T82" fmla="*/ 266 w 1851"/>
                <a:gd name="T83" fmla="*/ 1799 h 1839"/>
                <a:gd name="T84" fmla="*/ 160 w 1851"/>
                <a:gd name="T85" fmla="*/ 1793 h 1839"/>
                <a:gd name="T86" fmla="*/ 76 w 1851"/>
                <a:gd name="T87" fmla="*/ 1788 h 1839"/>
                <a:gd name="T88" fmla="*/ 0 w 1851"/>
                <a:gd name="T89" fmla="*/ 1782 h 1839"/>
                <a:gd name="T90" fmla="*/ 328 w 1851"/>
                <a:gd name="T91" fmla="*/ 12 h 1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51" h="1839">
                  <a:moveTo>
                    <a:pt x="328" y="12"/>
                  </a:moveTo>
                  <a:lnTo>
                    <a:pt x="1667" y="0"/>
                  </a:lnTo>
                  <a:lnTo>
                    <a:pt x="1851" y="1588"/>
                  </a:lnTo>
                  <a:lnTo>
                    <a:pt x="1851" y="1588"/>
                  </a:lnTo>
                  <a:lnTo>
                    <a:pt x="1849" y="1597"/>
                  </a:lnTo>
                  <a:lnTo>
                    <a:pt x="1842" y="1620"/>
                  </a:lnTo>
                  <a:lnTo>
                    <a:pt x="1836" y="1635"/>
                  </a:lnTo>
                  <a:lnTo>
                    <a:pt x="1829" y="1653"/>
                  </a:lnTo>
                  <a:lnTo>
                    <a:pt x="1819" y="1674"/>
                  </a:lnTo>
                  <a:lnTo>
                    <a:pt x="1808" y="1694"/>
                  </a:lnTo>
                  <a:lnTo>
                    <a:pt x="1794" y="1715"/>
                  </a:lnTo>
                  <a:lnTo>
                    <a:pt x="1778" y="1736"/>
                  </a:lnTo>
                  <a:lnTo>
                    <a:pt x="1760" y="1757"/>
                  </a:lnTo>
                  <a:lnTo>
                    <a:pt x="1738" y="1777"/>
                  </a:lnTo>
                  <a:lnTo>
                    <a:pt x="1728" y="1787"/>
                  </a:lnTo>
                  <a:lnTo>
                    <a:pt x="1714" y="1795"/>
                  </a:lnTo>
                  <a:lnTo>
                    <a:pt x="1702" y="1804"/>
                  </a:lnTo>
                  <a:lnTo>
                    <a:pt x="1688" y="1812"/>
                  </a:lnTo>
                  <a:lnTo>
                    <a:pt x="1673" y="1819"/>
                  </a:lnTo>
                  <a:lnTo>
                    <a:pt x="1658" y="1825"/>
                  </a:lnTo>
                  <a:lnTo>
                    <a:pt x="1642" y="1831"/>
                  </a:lnTo>
                  <a:lnTo>
                    <a:pt x="1625" y="1836"/>
                  </a:lnTo>
                  <a:lnTo>
                    <a:pt x="1625" y="1836"/>
                  </a:lnTo>
                  <a:lnTo>
                    <a:pt x="1577" y="1839"/>
                  </a:lnTo>
                  <a:lnTo>
                    <a:pt x="1528" y="1839"/>
                  </a:lnTo>
                  <a:lnTo>
                    <a:pt x="1476" y="1837"/>
                  </a:lnTo>
                  <a:lnTo>
                    <a:pt x="1425" y="1835"/>
                  </a:lnTo>
                  <a:lnTo>
                    <a:pt x="1318" y="1829"/>
                  </a:lnTo>
                  <a:lnTo>
                    <a:pt x="1210" y="1822"/>
                  </a:lnTo>
                  <a:lnTo>
                    <a:pt x="1098" y="1813"/>
                  </a:lnTo>
                  <a:lnTo>
                    <a:pt x="986" y="1807"/>
                  </a:lnTo>
                  <a:lnTo>
                    <a:pt x="930" y="1806"/>
                  </a:lnTo>
                  <a:lnTo>
                    <a:pt x="872" y="1805"/>
                  </a:lnTo>
                  <a:lnTo>
                    <a:pt x="815" y="1805"/>
                  </a:lnTo>
                  <a:lnTo>
                    <a:pt x="759" y="1806"/>
                  </a:lnTo>
                  <a:lnTo>
                    <a:pt x="759" y="1806"/>
                  </a:lnTo>
                  <a:lnTo>
                    <a:pt x="700" y="1809"/>
                  </a:lnTo>
                  <a:lnTo>
                    <a:pt x="638" y="1809"/>
                  </a:lnTo>
                  <a:lnTo>
                    <a:pt x="576" y="1809"/>
                  </a:lnTo>
                  <a:lnTo>
                    <a:pt x="512" y="1807"/>
                  </a:lnTo>
                  <a:lnTo>
                    <a:pt x="386" y="1804"/>
                  </a:lnTo>
                  <a:lnTo>
                    <a:pt x="266" y="1799"/>
                  </a:lnTo>
                  <a:lnTo>
                    <a:pt x="160" y="1793"/>
                  </a:lnTo>
                  <a:lnTo>
                    <a:pt x="76" y="1788"/>
                  </a:lnTo>
                  <a:lnTo>
                    <a:pt x="0" y="1782"/>
                  </a:lnTo>
                  <a:lnTo>
                    <a:pt x="328" y="12"/>
                  </a:lnTo>
                  <a:close/>
                </a:path>
              </a:pathLst>
            </a:custGeom>
            <a:solidFill>
              <a:schemeClr val="bg1">
                <a:lumMod val="95000"/>
              </a:schemeClr>
            </a:solidFill>
            <a:ln>
              <a:noFill/>
            </a:ln>
          </p:spPr>
          <p:txBody>
            <a:bodyPr vert="horz" wrap="square" lIns="91440" tIns="45720" rIns="91440" bIns="45720" numCol="1" anchor="t" anchorCtr="0" compatLnSpc="1">
              <a:normAutofit/>
            </a:bodyPr>
            <a:lstStyle/>
            <a:p>
              <a:endParaRPr lang="en-US"/>
            </a:p>
          </p:txBody>
        </p:sp>
        <p:sp>
          <p:nvSpPr>
            <p:cNvPr id="25" name="í$1idè"/>
            <p:cNvSpPr/>
            <p:nvPr/>
          </p:nvSpPr>
          <p:spPr bwMode="auto">
            <a:xfrm>
              <a:off x="1632674" y="1576303"/>
              <a:ext cx="761016" cy="324315"/>
            </a:xfrm>
            <a:custGeom>
              <a:avLst/>
              <a:gdLst>
                <a:gd name="T0" fmla="*/ 365 w 475"/>
                <a:gd name="T1" fmla="*/ 69 h 204"/>
                <a:gd name="T2" fmla="*/ 306 w 475"/>
                <a:gd name="T3" fmla="*/ 67 h 204"/>
                <a:gd name="T4" fmla="*/ 291 w 475"/>
                <a:gd name="T5" fmla="*/ 63 h 204"/>
                <a:gd name="T6" fmla="*/ 285 w 475"/>
                <a:gd name="T7" fmla="*/ 51 h 204"/>
                <a:gd name="T8" fmla="*/ 280 w 475"/>
                <a:gd name="T9" fmla="*/ 20 h 204"/>
                <a:gd name="T10" fmla="*/ 267 w 475"/>
                <a:gd name="T11" fmla="*/ 8 h 204"/>
                <a:gd name="T12" fmla="*/ 252 w 475"/>
                <a:gd name="T13" fmla="*/ 3 h 204"/>
                <a:gd name="T14" fmla="*/ 226 w 475"/>
                <a:gd name="T15" fmla="*/ 0 h 204"/>
                <a:gd name="T16" fmla="*/ 197 w 475"/>
                <a:gd name="T17" fmla="*/ 9 h 204"/>
                <a:gd name="T18" fmla="*/ 183 w 475"/>
                <a:gd name="T19" fmla="*/ 28 h 204"/>
                <a:gd name="T20" fmla="*/ 182 w 475"/>
                <a:gd name="T21" fmla="*/ 44 h 204"/>
                <a:gd name="T22" fmla="*/ 179 w 475"/>
                <a:gd name="T23" fmla="*/ 63 h 204"/>
                <a:gd name="T24" fmla="*/ 167 w 475"/>
                <a:gd name="T25" fmla="*/ 71 h 204"/>
                <a:gd name="T26" fmla="*/ 119 w 475"/>
                <a:gd name="T27" fmla="*/ 77 h 204"/>
                <a:gd name="T28" fmla="*/ 75 w 475"/>
                <a:gd name="T29" fmla="*/ 87 h 204"/>
                <a:gd name="T30" fmla="*/ 63 w 475"/>
                <a:gd name="T31" fmla="*/ 93 h 204"/>
                <a:gd name="T32" fmla="*/ 23 w 475"/>
                <a:gd name="T33" fmla="*/ 135 h 204"/>
                <a:gd name="T34" fmla="*/ 1 w 475"/>
                <a:gd name="T35" fmla="*/ 170 h 204"/>
                <a:gd name="T36" fmla="*/ 0 w 475"/>
                <a:gd name="T37" fmla="*/ 177 h 204"/>
                <a:gd name="T38" fmla="*/ 8 w 475"/>
                <a:gd name="T39" fmla="*/ 191 h 204"/>
                <a:gd name="T40" fmla="*/ 31 w 475"/>
                <a:gd name="T41" fmla="*/ 201 h 204"/>
                <a:gd name="T42" fmla="*/ 99 w 475"/>
                <a:gd name="T43" fmla="*/ 204 h 204"/>
                <a:gd name="T44" fmla="*/ 420 w 475"/>
                <a:gd name="T45" fmla="*/ 198 h 204"/>
                <a:gd name="T46" fmla="*/ 444 w 475"/>
                <a:gd name="T47" fmla="*/ 195 h 204"/>
                <a:gd name="T48" fmla="*/ 465 w 475"/>
                <a:gd name="T49" fmla="*/ 182 h 204"/>
                <a:gd name="T50" fmla="*/ 474 w 475"/>
                <a:gd name="T51" fmla="*/ 164 h 204"/>
                <a:gd name="T52" fmla="*/ 473 w 475"/>
                <a:gd name="T53" fmla="*/ 151 h 204"/>
                <a:gd name="T54" fmla="*/ 447 w 475"/>
                <a:gd name="T55" fmla="*/ 115 h 204"/>
                <a:gd name="T56" fmla="*/ 409 w 475"/>
                <a:gd name="T57" fmla="*/ 81 h 204"/>
                <a:gd name="T58" fmla="*/ 383 w 475"/>
                <a:gd name="T59" fmla="*/ 71 h 204"/>
                <a:gd name="T60" fmla="*/ 236 w 475"/>
                <a:gd name="T61" fmla="*/ 57 h 204"/>
                <a:gd name="T62" fmla="*/ 221 w 475"/>
                <a:gd name="T63" fmla="*/ 53 h 204"/>
                <a:gd name="T64" fmla="*/ 212 w 475"/>
                <a:gd name="T65" fmla="*/ 45 h 204"/>
                <a:gd name="T66" fmla="*/ 209 w 475"/>
                <a:gd name="T67" fmla="*/ 37 h 204"/>
                <a:gd name="T68" fmla="*/ 214 w 475"/>
                <a:gd name="T69" fmla="*/ 26 h 204"/>
                <a:gd name="T70" fmla="*/ 225 w 475"/>
                <a:gd name="T71" fmla="*/ 17 h 204"/>
                <a:gd name="T72" fmla="*/ 236 w 475"/>
                <a:gd name="T73" fmla="*/ 16 h 204"/>
                <a:gd name="T74" fmla="*/ 250 w 475"/>
                <a:gd name="T75" fmla="*/ 20 h 204"/>
                <a:gd name="T76" fmla="*/ 260 w 475"/>
                <a:gd name="T77" fmla="*/ 28 h 204"/>
                <a:gd name="T78" fmla="*/ 262 w 475"/>
                <a:gd name="T79" fmla="*/ 37 h 204"/>
                <a:gd name="T80" fmla="*/ 258 w 475"/>
                <a:gd name="T81" fmla="*/ 49 h 204"/>
                <a:gd name="T82" fmla="*/ 246 w 475"/>
                <a:gd name="T83" fmla="*/ 56 h 204"/>
                <a:gd name="T84" fmla="*/ 236 w 475"/>
                <a:gd name="T85" fmla="*/ 5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75" h="204">
                  <a:moveTo>
                    <a:pt x="383" y="71"/>
                  </a:moveTo>
                  <a:lnTo>
                    <a:pt x="383" y="71"/>
                  </a:lnTo>
                  <a:lnTo>
                    <a:pt x="365" y="69"/>
                  </a:lnTo>
                  <a:lnTo>
                    <a:pt x="350" y="68"/>
                  </a:lnTo>
                  <a:lnTo>
                    <a:pt x="325" y="67"/>
                  </a:lnTo>
                  <a:lnTo>
                    <a:pt x="306" y="67"/>
                  </a:lnTo>
                  <a:lnTo>
                    <a:pt x="299" y="65"/>
                  </a:lnTo>
                  <a:lnTo>
                    <a:pt x="291" y="63"/>
                  </a:lnTo>
                  <a:lnTo>
                    <a:pt x="291" y="63"/>
                  </a:lnTo>
                  <a:lnTo>
                    <a:pt x="289" y="61"/>
                  </a:lnTo>
                  <a:lnTo>
                    <a:pt x="286" y="58"/>
                  </a:lnTo>
                  <a:lnTo>
                    <a:pt x="285" y="51"/>
                  </a:lnTo>
                  <a:lnTo>
                    <a:pt x="284" y="34"/>
                  </a:lnTo>
                  <a:lnTo>
                    <a:pt x="282" y="25"/>
                  </a:lnTo>
                  <a:lnTo>
                    <a:pt x="280" y="20"/>
                  </a:lnTo>
                  <a:lnTo>
                    <a:pt x="277" y="15"/>
                  </a:lnTo>
                  <a:lnTo>
                    <a:pt x="273" y="11"/>
                  </a:lnTo>
                  <a:lnTo>
                    <a:pt x="267" y="8"/>
                  </a:lnTo>
                  <a:lnTo>
                    <a:pt x="260" y="5"/>
                  </a:lnTo>
                  <a:lnTo>
                    <a:pt x="252" y="3"/>
                  </a:lnTo>
                  <a:lnTo>
                    <a:pt x="252" y="3"/>
                  </a:lnTo>
                  <a:lnTo>
                    <a:pt x="243" y="0"/>
                  </a:lnTo>
                  <a:lnTo>
                    <a:pt x="235" y="0"/>
                  </a:lnTo>
                  <a:lnTo>
                    <a:pt x="226" y="0"/>
                  </a:lnTo>
                  <a:lnTo>
                    <a:pt x="220" y="0"/>
                  </a:lnTo>
                  <a:lnTo>
                    <a:pt x="207" y="4"/>
                  </a:lnTo>
                  <a:lnTo>
                    <a:pt x="197" y="9"/>
                  </a:lnTo>
                  <a:lnTo>
                    <a:pt x="190" y="15"/>
                  </a:lnTo>
                  <a:lnTo>
                    <a:pt x="185" y="22"/>
                  </a:lnTo>
                  <a:lnTo>
                    <a:pt x="183" y="28"/>
                  </a:lnTo>
                  <a:lnTo>
                    <a:pt x="181" y="34"/>
                  </a:lnTo>
                  <a:lnTo>
                    <a:pt x="181" y="34"/>
                  </a:lnTo>
                  <a:lnTo>
                    <a:pt x="182" y="44"/>
                  </a:lnTo>
                  <a:lnTo>
                    <a:pt x="183" y="53"/>
                  </a:lnTo>
                  <a:lnTo>
                    <a:pt x="182" y="58"/>
                  </a:lnTo>
                  <a:lnTo>
                    <a:pt x="179" y="63"/>
                  </a:lnTo>
                  <a:lnTo>
                    <a:pt x="175" y="67"/>
                  </a:lnTo>
                  <a:lnTo>
                    <a:pt x="167" y="71"/>
                  </a:lnTo>
                  <a:lnTo>
                    <a:pt x="167" y="71"/>
                  </a:lnTo>
                  <a:lnTo>
                    <a:pt x="159" y="74"/>
                  </a:lnTo>
                  <a:lnTo>
                    <a:pt x="148" y="75"/>
                  </a:lnTo>
                  <a:lnTo>
                    <a:pt x="119" y="77"/>
                  </a:lnTo>
                  <a:lnTo>
                    <a:pt x="104" y="80"/>
                  </a:lnTo>
                  <a:lnTo>
                    <a:pt x="88" y="83"/>
                  </a:lnTo>
                  <a:lnTo>
                    <a:pt x="75" y="87"/>
                  </a:lnTo>
                  <a:lnTo>
                    <a:pt x="69" y="91"/>
                  </a:lnTo>
                  <a:lnTo>
                    <a:pt x="63" y="93"/>
                  </a:lnTo>
                  <a:lnTo>
                    <a:pt x="63" y="93"/>
                  </a:lnTo>
                  <a:lnTo>
                    <a:pt x="48" y="105"/>
                  </a:lnTo>
                  <a:lnTo>
                    <a:pt x="35" y="120"/>
                  </a:lnTo>
                  <a:lnTo>
                    <a:pt x="23" y="135"/>
                  </a:lnTo>
                  <a:lnTo>
                    <a:pt x="12" y="151"/>
                  </a:lnTo>
                  <a:lnTo>
                    <a:pt x="12" y="151"/>
                  </a:lnTo>
                  <a:lnTo>
                    <a:pt x="1" y="170"/>
                  </a:lnTo>
                  <a:lnTo>
                    <a:pt x="1" y="170"/>
                  </a:lnTo>
                  <a:lnTo>
                    <a:pt x="0" y="174"/>
                  </a:lnTo>
                  <a:lnTo>
                    <a:pt x="0" y="177"/>
                  </a:lnTo>
                  <a:lnTo>
                    <a:pt x="0" y="181"/>
                  </a:lnTo>
                  <a:lnTo>
                    <a:pt x="2" y="185"/>
                  </a:lnTo>
                  <a:lnTo>
                    <a:pt x="8" y="191"/>
                  </a:lnTo>
                  <a:lnTo>
                    <a:pt x="16" y="195"/>
                  </a:lnTo>
                  <a:lnTo>
                    <a:pt x="24" y="199"/>
                  </a:lnTo>
                  <a:lnTo>
                    <a:pt x="31" y="201"/>
                  </a:lnTo>
                  <a:lnTo>
                    <a:pt x="39" y="204"/>
                  </a:lnTo>
                  <a:lnTo>
                    <a:pt x="39" y="204"/>
                  </a:lnTo>
                  <a:lnTo>
                    <a:pt x="99" y="204"/>
                  </a:lnTo>
                  <a:lnTo>
                    <a:pt x="232" y="203"/>
                  </a:lnTo>
                  <a:lnTo>
                    <a:pt x="371" y="200"/>
                  </a:lnTo>
                  <a:lnTo>
                    <a:pt x="420" y="198"/>
                  </a:lnTo>
                  <a:lnTo>
                    <a:pt x="436" y="197"/>
                  </a:lnTo>
                  <a:lnTo>
                    <a:pt x="444" y="195"/>
                  </a:lnTo>
                  <a:lnTo>
                    <a:pt x="444" y="195"/>
                  </a:lnTo>
                  <a:lnTo>
                    <a:pt x="453" y="192"/>
                  </a:lnTo>
                  <a:lnTo>
                    <a:pt x="460" y="187"/>
                  </a:lnTo>
                  <a:lnTo>
                    <a:pt x="465" y="182"/>
                  </a:lnTo>
                  <a:lnTo>
                    <a:pt x="469" y="176"/>
                  </a:lnTo>
                  <a:lnTo>
                    <a:pt x="472" y="170"/>
                  </a:lnTo>
                  <a:lnTo>
                    <a:pt x="474" y="164"/>
                  </a:lnTo>
                  <a:lnTo>
                    <a:pt x="475" y="157"/>
                  </a:lnTo>
                  <a:lnTo>
                    <a:pt x="475" y="157"/>
                  </a:lnTo>
                  <a:lnTo>
                    <a:pt x="473" y="151"/>
                  </a:lnTo>
                  <a:lnTo>
                    <a:pt x="468" y="141"/>
                  </a:lnTo>
                  <a:lnTo>
                    <a:pt x="459" y="129"/>
                  </a:lnTo>
                  <a:lnTo>
                    <a:pt x="447" y="115"/>
                  </a:lnTo>
                  <a:lnTo>
                    <a:pt x="433" y="100"/>
                  </a:lnTo>
                  <a:lnTo>
                    <a:pt x="418" y="87"/>
                  </a:lnTo>
                  <a:lnTo>
                    <a:pt x="409" y="81"/>
                  </a:lnTo>
                  <a:lnTo>
                    <a:pt x="401" y="77"/>
                  </a:lnTo>
                  <a:lnTo>
                    <a:pt x="391" y="74"/>
                  </a:lnTo>
                  <a:lnTo>
                    <a:pt x="383" y="71"/>
                  </a:lnTo>
                  <a:lnTo>
                    <a:pt x="383" y="71"/>
                  </a:lnTo>
                  <a:close/>
                  <a:moveTo>
                    <a:pt x="236" y="57"/>
                  </a:moveTo>
                  <a:lnTo>
                    <a:pt x="236" y="57"/>
                  </a:lnTo>
                  <a:lnTo>
                    <a:pt x="230" y="57"/>
                  </a:lnTo>
                  <a:lnTo>
                    <a:pt x="225" y="56"/>
                  </a:lnTo>
                  <a:lnTo>
                    <a:pt x="221" y="53"/>
                  </a:lnTo>
                  <a:lnTo>
                    <a:pt x="217" y="51"/>
                  </a:lnTo>
                  <a:lnTo>
                    <a:pt x="214" y="49"/>
                  </a:lnTo>
                  <a:lnTo>
                    <a:pt x="212" y="45"/>
                  </a:lnTo>
                  <a:lnTo>
                    <a:pt x="209" y="41"/>
                  </a:lnTo>
                  <a:lnTo>
                    <a:pt x="209" y="37"/>
                  </a:lnTo>
                  <a:lnTo>
                    <a:pt x="209" y="37"/>
                  </a:lnTo>
                  <a:lnTo>
                    <a:pt x="209" y="33"/>
                  </a:lnTo>
                  <a:lnTo>
                    <a:pt x="212" y="28"/>
                  </a:lnTo>
                  <a:lnTo>
                    <a:pt x="214" y="26"/>
                  </a:lnTo>
                  <a:lnTo>
                    <a:pt x="217" y="22"/>
                  </a:lnTo>
                  <a:lnTo>
                    <a:pt x="221" y="20"/>
                  </a:lnTo>
                  <a:lnTo>
                    <a:pt x="225" y="17"/>
                  </a:lnTo>
                  <a:lnTo>
                    <a:pt x="230" y="16"/>
                  </a:lnTo>
                  <a:lnTo>
                    <a:pt x="236" y="16"/>
                  </a:lnTo>
                  <a:lnTo>
                    <a:pt x="236" y="16"/>
                  </a:lnTo>
                  <a:lnTo>
                    <a:pt x="241" y="16"/>
                  </a:lnTo>
                  <a:lnTo>
                    <a:pt x="246" y="17"/>
                  </a:lnTo>
                  <a:lnTo>
                    <a:pt x="250" y="20"/>
                  </a:lnTo>
                  <a:lnTo>
                    <a:pt x="254" y="22"/>
                  </a:lnTo>
                  <a:lnTo>
                    <a:pt x="258" y="26"/>
                  </a:lnTo>
                  <a:lnTo>
                    <a:pt x="260" y="28"/>
                  </a:lnTo>
                  <a:lnTo>
                    <a:pt x="261" y="33"/>
                  </a:lnTo>
                  <a:lnTo>
                    <a:pt x="262" y="37"/>
                  </a:lnTo>
                  <a:lnTo>
                    <a:pt x="262" y="37"/>
                  </a:lnTo>
                  <a:lnTo>
                    <a:pt x="261" y="41"/>
                  </a:lnTo>
                  <a:lnTo>
                    <a:pt x="260" y="45"/>
                  </a:lnTo>
                  <a:lnTo>
                    <a:pt x="258" y="49"/>
                  </a:lnTo>
                  <a:lnTo>
                    <a:pt x="254" y="51"/>
                  </a:lnTo>
                  <a:lnTo>
                    <a:pt x="250" y="53"/>
                  </a:lnTo>
                  <a:lnTo>
                    <a:pt x="246" y="56"/>
                  </a:lnTo>
                  <a:lnTo>
                    <a:pt x="241" y="57"/>
                  </a:lnTo>
                  <a:lnTo>
                    <a:pt x="236" y="57"/>
                  </a:lnTo>
                  <a:lnTo>
                    <a:pt x="236" y="57"/>
                  </a:lnTo>
                  <a:close/>
                </a:path>
              </a:pathLst>
            </a:custGeom>
            <a:solidFill>
              <a:schemeClr val="bg1">
                <a:lumMod val="75000"/>
              </a:schemeClr>
            </a:solidFill>
            <a:ln>
              <a:noFill/>
            </a:ln>
          </p:spPr>
          <p:txBody>
            <a:bodyPr vert="horz" wrap="square" lIns="91440" tIns="45720" rIns="91440" bIns="45720" numCol="1" anchor="t" anchorCtr="0" compatLnSpc="1">
              <a:normAutofit fontScale="47500" lnSpcReduction="20000"/>
            </a:bodyPr>
            <a:lstStyle/>
            <a:p>
              <a:endParaRPr lang="en-US"/>
            </a:p>
          </p:txBody>
        </p:sp>
        <p:sp>
          <p:nvSpPr>
            <p:cNvPr id="12" name="iṡḷîḍé"/>
            <p:cNvSpPr/>
            <p:nvPr/>
          </p:nvSpPr>
          <p:spPr bwMode="auto">
            <a:xfrm>
              <a:off x="3013418" y="4376323"/>
              <a:ext cx="388536" cy="407802"/>
            </a:xfrm>
            <a:custGeom>
              <a:avLst/>
              <a:gdLst>
                <a:gd name="T0" fmla="*/ 87 w 241"/>
                <a:gd name="T1" fmla="*/ 0 h 254"/>
                <a:gd name="T2" fmla="*/ 87 w 241"/>
                <a:gd name="T3" fmla="*/ 0 h 254"/>
                <a:gd name="T4" fmla="*/ 89 w 241"/>
                <a:gd name="T5" fmla="*/ 10 h 254"/>
                <a:gd name="T6" fmla="*/ 89 w 241"/>
                <a:gd name="T7" fmla="*/ 32 h 254"/>
                <a:gd name="T8" fmla="*/ 89 w 241"/>
                <a:gd name="T9" fmla="*/ 63 h 254"/>
                <a:gd name="T10" fmla="*/ 86 w 241"/>
                <a:gd name="T11" fmla="*/ 81 h 254"/>
                <a:gd name="T12" fmla="*/ 84 w 241"/>
                <a:gd name="T13" fmla="*/ 100 h 254"/>
                <a:gd name="T14" fmla="*/ 80 w 241"/>
                <a:gd name="T15" fmla="*/ 121 h 254"/>
                <a:gd name="T16" fmla="*/ 75 w 241"/>
                <a:gd name="T17" fmla="*/ 141 h 254"/>
                <a:gd name="T18" fmla="*/ 68 w 241"/>
                <a:gd name="T19" fmla="*/ 163 h 254"/>
                <a:gd name="T20" fmla="*/ 59 w 241"/>
                <a:gd name="T21" fmla="*/ 183 h 254"/>
                <a:gd name="T22" fmla="*/ 48 w 241"/>
                <a:gd name="T23" fmla="*/ 203 h 254"/>
                <a:gd name="T24" fmla="*/ 34 w 241"/>
                <a:gd name="T25" fmla="*/ 222 h 254"/>
                <a:gd name="T26" fmla="*/ 26 w 241"/>
                <a:gd name="T27" fmla="*/ 230 h 254"/>
                <a:gd name="T28" fmla="*/ 18 w 241"/>
                <a:gd name="T29" fmla="*/ 239 h 254"/>
                <a:gd name="T30" fmla="*/ 9 w 241"/>
                <a:gd name="T31" fmla="*/ 247 h 254"/>
                <a:gd name="T32" fmla="*/ 0 w 241"/>
                <a:gd name="T33" fmla="*/ 254 h 254"/>
                <a:gd name="T34" fmla="*/ 0 w 241"/>
                <a:gd name="T35" fmla="*/ 254 h 254"/>
                <a:gd name="T36" fmla="*/ 15 w 241"/>
                <a:gd name="T37" fmla="*/ 253 h 254"/>
                <a:gd name="T38" fmla="*/ 15 w 241"/>
                <a:gd name="T39" fmla="*/ 253 h 254"/>
                <a:gd name="T40" fmla="*/ 32 w 241"/>
                <a:gd name="T41" fmla="*/ 248 h 254"/>
                <a:gd name="T42" fmla="*/ 48 w 241"/>
                <a:gd name="T43" fmla="*/ 242 h 254"/>
                <a:gd name="T44" fmla="*/ 63 w 241"/>
                <a:gd name="T45" fmla="*/ 236 h 254"/>
                <a:gd name="T46" fmla="*/ 78 w 241"/>
                <a:gd name="T47" fmla="*/ 229 h 254"/>
                <a:gd name="T48" fmla="*/ 92 w 241"/>
                <a:gd name="T49" fmla="*/ 221 h 254"/>
                <a:gd name="T50" fmla="*/ 104 w 241"/>
                <a:gd name="T51" fmla="*/ 212 h 254"/>
                <a:gd name="T52" fmla="*/ 118 w 241"/>
                <a:gd name="T53" fmla="*/ 204 h 254"/>
                <a:gd name="T54" fmla="*/ 128 w 241"/>
                <a:gd name="T55" fmla="*/ 194 h 254"/>
                <a:gd name="T56" fmla="*/ 150 w 241"/>
                <a:gd name="T57" fmla="*/ 174 h 254"/>
                <a:gd name="T58" fmla="*/ 168 w 241"/>
                <a:gd name="T59" fmla="*/ 153 h 254"/>
                <a:gd name="T60" fmla="*/ 184 w 241"/>
                <a:gd name="T61" fmla="*/ 132 h 254"/>
                <a:gd name="T62" fmla="*/ 198 w 241"/>
                <a:gd name="T63" fmla="*/ 111 h 254"/>
                <a:gd name="T64" fmla="*/ 209 w 241"/>
                <a:gd name="T65" fmla="*/ 91 h 254"/>
                <a:gd name="T66" fmla="*/ 219 w 241"/>
                <a:gd name="T67" fmla="*/ 70 h 254"/>
                <a:gd name="T68" fmla="*/ 226 w 241"/>
                <a:gd name="T69" fmla="*/ 52 h 254"/>
                <a:gd name="T70" fmla="*/ 232 w 241"/>
                <a:gd name="T71" fmla="*/ 37 h 254"/>
                <a:gd name="T72" fmla="*/ 239 w 241"/>
                <a:gd name="T73" fmla="*/ 14 h 254"/>
                <a:gd name="T74" fmla="*/ 241 w 241"/>
                <a:gd name="T75" fmla="*/ 5 h 254"/>
                <a:gd name="T76" fmla="*/ 241 w 241"/>
                <a:gd name="T77" fmla="*/ 5 h 254"/>
                <a:gd name="T78" fmla="*/ 233 w 241"/>
                <a:gd name="T79" fmla="*/ 6 h 254"/>
                <a:gd name="T80" fmla="*/ 223 w 241"/>
                <a:gd name="T81" fmla="*/ 8 h 254"/>
                <a:gd name="T82" fmla="*/ 208 w 241"/>
                <a:gd name="T83" fmla="*/ 8 h 254"/>
                <a:gd name="T84" fmla="*/ 186 w 241"/>
                <a:gd name="T85" fmla="*/ 8 h 254"/>
                <a:gd name="T86" fmla="*/ 160 w 241"/>
                <a:gd name="T87" fmla="*/ 8 h 254"/>
                <a:gd name="T88" fmla="*/ 127 w 241"/>
                <a:gd name="T89" fmla="*/ 5 h 254"/>
                <a:gd name="T90" fmla="*/ 87 w 241"/>
                <a:gd name="T91" fmla="*/ 0 h 254"/>
                <a:gd name="T92" fmla="*/ 87 w 241"/>
                <a:gd name="T9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1" h="254">
                  <a:moveTo>
                    <a:pt x="87" y="0"/>
                  </a:moveTo>
                  <a:lnTo>
                    <a:pt x="87" y="0"/>
                  </a:lnTo>
                  <a:lnTo>
                    <a:pt x="89" y="10"/>
                  </a:lnTo>
                  <a:lnTo>
                    <a:pt x="89" y="32"/>
                  </a:lnTo>
                  <a:lnTo>
                    <a:pt x="89" y="63"/>
                  </a:lnTo>
                  <a:lnTo>
                    <a:pt x="86" y="81"/>
                  </a:lnTo>
                  <a:lnTo>
                    <a:pt x="84" y="100"/>
                  </a:lnTo>
                  <a:lnTo>
                    <a:pt x="80" y="121"/>
                  </a:lnTo>
                  <a:lnTo>
                    <a:pt x="75" y="141"/>
                  </a:lnTo>
                  <a:lnTo>
                    <a:pt x="68" y="163"/>
                  </a:lnTo>
                  <a:lnTo>
                    <a:pt x="59" y="183"/>
                  </a:lnTo>
                  <a:lnTo>
                    <a:pt x="48" y="203"/>
                  </a:lnTo>
                  <a:lnTo>
                    <a:pt x="34" y="222"/>
                  </a:lnTo>
                  <a:lnTo>
                    <a:pt x="26" y="230"/>
                  </a:lnTo>
                  <a:lnTo>
                    <a:pt x="18" y="239"/>
                  </a:lnTo>
                  <a:lnTo>
                    <a:pt x="9" y="247"/>
                  </a:lnTo>
                  <a:lnTo>
                    <a:pt x="0" y="254"/>
                  </a:lnTo>
                  <a:lnTo>
                    <a:pt x="0" y="254"/>
                  </a:lnTo>
                  <a:lnTo>
                    <a:pt x="15" y="253"/>
                  </a:lnTo>
                  <a:lnTo>
                    <a:pt x="15" y="253"/>
                  </a:lnTo>
                  <a:lnTo>
                    <a:pt x="32" y="248"/>
                  </a:lnTo>
                  <a:lnTo>
                    <a:pt x="48" y="242"/>
                  </a:lnTo>
                  <a:lnTo>
                    <a:pt x="63" y="236"/>
                  </a:lnTo>
                  <a:lnTo>
                    <a:pt x="78" y="229"/>
                  </a:lnTo>
                  <a:lnTo>
                    <a:pt x="92" y="221"/>
                  </a:lnTo>
                  <a:lnTo>
                    <a:pt x="104" y="212"/>
                  </a:lnTo>
                  <a:lnTo>
                    <a:pt x="118" y="204"/>
                  </a:lnTo>
                  <a:lnTo>
                    <a:pt x="128" y="194"/>
                  </a:lnTo>
                  <a:lnTo>
                    <a:pt x="150" y="174"/>
                  </a:lnTo>
                  <a:lnTo>
                    <a:pt x="168" y="153"/>
                  </a:lnTo>
                  <a:lnTo>
                    <a:pt x="184" y="132"/>
                  </a:lnTo>
                  <a:lnTo>
                    <a:pt x="198" y="111"/>
                  </a:lnTo>
                  <a:lnTo>
                    <a:pt x="209" y="91"/>
                  </a:lnTo>
                  <a:lnTo>
                    <a:pt x="219" y="70"/>
                  </a:lnTo>
                  <a:lnTo>
                    <a:pt x="226" y="52"/>
                  </a:lnTo>
                  <a:lnTo>
                    <a:pt x="232" y="37"/>
                  </a:lnTo>
                  <a:lnTo>
                    <a:pt x="239" y="14"/>
                  </a:lnTo>
                  <a:lnTo>
                    <a:pt x="241" y="5"/>
                  </a:lnTo>
                  <a:lnTo>
                    <a:pt x="241" y="5"/>
                  </a:lnTo>
                  <a:lnTo>
                    <a:pt x="233" y="6"/>
                  </a:lnTo>
                  <a:lnTo>
                    <a:pt x="223" y="8"/>
                  </a:lnTo>
                  <a:lnTo>
                    <a:pt x="208" y="8"/>
                  </a:lnTo>
                  <a:lnTo>
                    <a:pt x="186" y="8"/>
                  </a:lnTo>
                  <a:lnTo>
                    <a:pt x="160" y="8"/>
                  </a:lnTo>
                  <a:lnTo>
                    <a:pt x="127" y="5"/>
                  </a:lnTo>
                  <a:lnTo>
                    <a:pt x="87" y="0"/>
                  </a:lnTo>
                  <a:lnTo>
                    <a:pt x="87" y="0"/>
                  </a:lnTo>
                  <a:close/>
                </a:path>
              </a:pathLst>
            </a:custGeom>
            <a:solidFill>
              <a:srgbClr val="A7A9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75000" lnSpcReduction="20000"/>
            </a:bodyPr>
            <a:lstStyle/>
            <a:p>
              <a:endParaRPr lang="en-US"/>
            </a:p>
          </p:txBody>
        </p:sp>
        <p:sp>
          <p:nvSpPr>
            <p:cNvPr id="15" name="ïṣḷïḍè"/>
            <p:cNvSpPr/>
            <p:nvPr/>
          </p:nvSpPr>
          <p:spPr bwMode="auto">
            <a:xfrm>
              <a:off x="1661575" y="1704744"/>
              <a:ext cx="706427" cy="163764"/>
            </a:xfrm>
            <a:custGeom>
              <a:avLst/>
              <a:gdLst>
                <a:gd name="T0" fmla="*/ 0 w 442"/>
                <a:gd name="T1" fmla="*/ 86 h 101"/>
                <a:gd name="T2" fmla="*/ 18 w 442"/>
                <a:gd name="T3" fmla="*/ 55 h 101"/>
                <a:gd name="T4" fmla="*/ 30 w 442"/>
                <a:gd name="T5" fmla="*/ 41 h 101"/>
                <a:gd name="T6" fmla="*/ 46 w 442"/>
                <a:gd name="T7" fmla="*/ 29 h 101"/>
                <a:gd name="T8" fmla="*/ 65 w 442"/>
                <a:gd name="T9" fmla="*/ 19 h 101"/>
                <a:gd name="T10" fmla="*/ 92 w 442"/>
                <a:gd name="T11" fmla="*/ 12 h 101"/>
                <a:gd name="T12" fmla="*/ 124 w 442"/>
                <a:gd name="T13" fmla="*/ 7 h 101"/>
                <a:gd name="T14" fmla="*/ 164 w 442"/>
                <a:gd name="T15" fmla="*/ 7 h 101"/>
                <a:gd name="T16" fmla="*/ 207 w 442"/>
                <a:gd name="T17" fmla="*/ 7 h 101"/>
                <a:gd name="T18" fmla="*/ 309 w 442"/>
                <a:gd name="T19" fmla="*/ 1 h 101"/>
                <a:gd name="T20" fmla="*/ 359 w 442"/>
                <a:gd name="T21" fmla="*/ 1 h 101"/>
                <a:gd name="T22" fmla="*/ 377 w 442"/>
                <a:gd name="T23" fmla="*/ 4 h 101"/>
                <a:gd name="T24" fmla="*/ 391 w 442"/>
                <a:gd name="T25" fmla="*/ 11 h 101"/>
                <a:gd name="T26" fmla="*/ 404 w 442"/>
                <a:gd name="T27" fmla="*/ 21 h 101"/>
                <a:gd name="T28" fmla="*/ 426 w 442"/>
                <a:gd name="T29" fmla="*/ 42 h 101"/>
                <a:gd name="T30" fmla="*/ 439 w 442"/>
                <a:gd name="T31" fmla="*/ 63 h 101"/>
                <a:gd name="T32" fmla="*/ 442 w 442"/>
                <a:gd name="T33" fmla="*/ 72 h 101"/>
                <a:gd name="T34" fmla="*/ 441 w 442"/>
                <a:gd name="T35" fmla="*/ 81 h 101"/>
                <a:gd name="T36" fmla="*/ 435 w 442"/>
                <a:gd name="T37" fmla="*/ 87 h 101"/>
                <a:gd name="T38" fmla="*/ 431 w 442"/>
                <a:gd name="T39" fmla="*/ 88 h 101"/>
                <a:gd name="T40" fmla="*/ 414 w 442"/>
                <a:gd name="T41" fmla="*/ 89 h 101"/>
                <a:gd name="T42" fmla="*/ 378 w 442"/>
                <a:gd name="T43" fmla="*/ 84 h 101"/>
                <a:gd name="T44" fmla="*/ 325 w 442"/>
                <a:gd name="T45" fmla="*/ 78 h 101"/>
                <a:gd name="T46" fmla="*/ 252 w 442"/>
                <a:gd name="T47" fmla="*/ 78 h 101"/>
                <a:gd name="T48" fmla="*/ 211 w 442"/>
                <a:gd name="T49" fmla="*/ 81 h 101"/>
                <a:gd name="T50" fmla="*/ 110 w 442"/>
                <a:gd name="T51" fmla="*/ 93 h 101"/>
                <a:gd name="T52" fmla="*/ 42 w 442"/>
                <a:gd name="T53" fmla="*/ 101 h 101"/>
                <a:gd name="T54" fmla="*/ 29 w 442"/>
                <a:gd name="T55" fmla="*/ 101 h 101"/>
                <a:gd name="T56" fmla="*/ 12 w 442"/>
                <a:gd name="T57" fmla="*/ 98 h 101"/>
                <a:gd name="T58" fmla="*/ 4 w 442"/>
                <a:gd name="T59" fmla="*/ 93 h 101"/>
                <a:gd name="T60" fmla="*/ 0 w 442"/>
                <a:gd name="T61" fmla="*/ 87 h 101"/>
                <a:gd name="T62" fmla="*/ 0 w 442"/>
                <a:gd name="T63" fmla="*/ 8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2" h="101">
                  <a:moveTo>
                    <a:pt x="0" y="86"/>
                  </a:moveTo>
                  <a:lnTo>
                    <a:pt x="0" y="86"/>
                  </a:lnTo>
                  <a:lnTo>
                    <a:pt x="9" y="70"/>
                  </a:lnTo>
                  <a:lnTo>
                    <a:pt x="18" y="55"/>
                  </a:lnTo>
                  <a:lnTo>
                    <a:pt x="24" y="48"/>
                  </a:lnTo>
                  <a:lnTo>
                    <a:pt x="30" y="41"/>
                  </a:lnTo>
                  <a:lnTo>
                    <a:pt x="37" y="35"/>
                  </a:lnTo>
                  <a:lnTo>
                    <a:pt x="46" y="29"/>
                  </a:lnTo>
                  <a:lnTo>
                    <a:pt x="54" y="24"/>
                  </a:lnTo>
                  <a:lnTo>
                    <a:pt x="65" y="19"/>
                  </a:lnTo>
                  <a:lnTo>
                    <a:pt x="77" y="15"/>
                  </a:lnTo>
                  <a:lnTo>
                    <a:pt x="92" y="12"/>
                  </a:lnTo>
                  <a:lnTo>
                    <a:pt x="106" y="9"/>
                  </a:lnTo>
                  <a:lnTo>
                    <a:pt x="124" y="7"/>
                  </a:lnTo>
                  <a:lnTo>
                    <a:pt x="143" y="6"/>
                  </a:lnTo>
                  <a:lnTo>
                    <a:pt x="164" y="7"/>
                  </a:lnTo>
                  <a:lnTo>
                    <a:pt x="164" y="7"/>
                  </a:lnTo>
                  <a:lnTo>
                    <a:pt x="207" y="7"/>
                  </a:lnTo>
                  <a:lnTo>
                    <a:pt x="246" y="6"/>
                  </a:lnTo>
                  <a:lnTo>
                    <a:pt x="309" y="1"/>
                  </a:lnTo>
                  <a:lnTo>
                    <a:pt x="336" y="0"/>
                  </a:lnTo>
                  <a:lnTo>
                    <a:pt x="359" y="1"/>
                  </a:lnTo>
                  <a:lnTo>
                    <a:pt x="368" y="2"/>
                  </a:lnTo>
                  <a:lnTo>
                    <a:pt x="377" y="4"/>
                  </a:lnTo>
                  <a:lnTo>
                    <a:pt x="385" y="7"/>
                  </a:lnTo>
                  <a:lnTo>
                    <a:pt x="391" y="11"/>
                  </a:lnTo>
                  <a:lnTo>
                    <a:pt x="391" y="11"/>
                  </a:lnTo>
                  <a:lnTo>
                    <a:pt x="404" y="21"/>
                  </a:lnTo>
                  <a:lnTo>
                    <a:pt x="417" y="30"/>
                  </a:lnTo>
                  <a:lnTo>
                    <a:pt x="426" y="42"/>
                  </a:lnTo>
                  <a:lnTo>
                    <a:pt x="435" y="53"/>
                  </a:lnTo>
                  <a:lnTo>
                    <a:pt x="439" y="63"/>
                  </a:lnTo>
                  <a:lnTo>
                    <a:pt x="441" y="67"/>
                  </a:lnTo>
                  <a:lnTo>
                    <a:pt x="442" y="72"/>
                  </a:lnTo>
                  <a:lnTo>
                    <a:pt x="442" y="77"/>
                  </a:lnTo>
                  <a:lnTo>
                    <a:pt x="441" y="81"/>
                  </a:lnTo>
                  <a:lnTo>
                    <a:pt x="438" y="83"/>
                  </a:lnTo>
                  <a:lnTo>
                    <a:pt x="435" y="87"/>
                  </a:lnTo>
                  <a:lnTo>
                    <a:pt x="435" y="87"/>
                  </a:lnTo>
                  <a:lnTo>
                    <a:pt x="431" y="88"/>
                  </a:lnTo>
                  <a:lnTo>
                    <a:pt x="426" y="89"/>
                  </a:lnTo>
                  <a:lnTo>
                    <a:pt x="414" y="89"/>
                  </a:lnTo>
                  <a:lnTo>
                    <a:pt x="397" y="87"/>
                  </a:lnTo>
                  <a:lnTo>
                    <a:pt x="378" y="84"/>
                  </a:lnTo>
                  <a:lnTo>
                    <a:pt x="354" y="81"/>
                  </a:lnTo>
                  <a:lnTo>
                    <a:pt x="325" y="78"/>
                  </a:lnTo>
                  <a:lnTo>
                    <a:pt x="291" y="77"/>
                  </a:lnTo>
                  <a:lnTo>
                    <a:pt x="252" y="78"/>
                  </a:lnTo>
                  <a:lnTo>
                    <a:pt x="252" y="78"/>
                  </a:lnTo>
                  <a:lnTo>
                    <a:pt x="211" y="81"/>
                  </a:lnTo>
                  <a:lnTo>
                    <a:pt x="173" y="84"/>
                  </a:lnTo>
                  <a:lnTo>
                    <a:pt x="110" y="93"/>
                  </a:lnTo>
                  <a:lnTo>
                    <a:pt x="60" y="99"/>
                  </a:lnTo>
                  <a:lnTo>
                    <a:pt x="42" y="101"/>
                  </a:lnTo>
                  <a:lnTo>
                    <a:pt x="29" y="101"/>
                  </a:lnTo>
                  <a:lnTo>
                    <a:pt x="29" y="101"/>
                  </a:lnTo>
                  <a:lnTo>
                    <a:pt x="19" y="100"/>
                  </a:lnTo>
                  <a:lnTo>
                    <a:pt x="12" y="98"/>
                  </a:lnTo>
                  <a:lnTo>
                    <a:pt x="7" y="95"/>
                  </a:lnTo>
                  <a:lnTo>
                    <a:pt x="4" y="93"/>
                  </a:lnTo>
                  <a:lnTo>
                    <a:pt x="1" y="89"/>
                  </a:lnTo>
                  <a:lnTo>
                    <a:pt x="0" y="87"/>
                  </a:lnTo>
                  <a:lnTo>
                    <a:pt x="0" y="86"/>
                  </a:lnTo>
                  <a:lnTo>
                    <a:pt x="0" y="86"/>
                  </a:lnTo>
                  <a:close/>
                </a:path>
              </a:pathLst>
            </a:custGeom>
            <a:solidFill>
              <a:schemeClr val="bg1">
                <a:lumMod val="65000"/>
              </a:schemeClr>
            </a:solidFill>
            <a:ln>
              <a:noFill/>
            </a:ln>
          </p:spPr>
          <p:txBody>
            <a:bodyPr vert="horz" wrap="square" lIns="91440" tIns="45720" rIns="91440" bIns="45720" numCol="1" anchor="t" anchorCtr="0" compatLnSpc="1">
              <a:normAutofit fontScale="25000" lnSpcReduction="20000"/>
            </a:bodyPr>
            <a:lstStyle/>
            <a:p>
              <a:endParaRPr lang="en-US"/>
            </a:p>
          </p:txBody>
        </p:sp>
        <p:sp>
          <p:nvSpPr>
            <p:cNvPr id="16" name="ïṧḻîdê"/>
            <p:cNvSpPr/>
            <p:nvPr/>
          </p:nvSpPr>
          <p:spPr bwMode="auto">
            <a:xfrm>
              <a:off x="2290937" y="2738697"/>
              <a:ext cx="343581" cy="292205"/>
            </a:xfrm>
            <a:custGeom>
              <a:avLst/>
              <a:gdLst>
                <a:gd name="T0" fmla="*/ 206 w 215"/>
                <a:gd name="T1" fmla="*/ 183 h 183"/>
                <a:gd name="T2" fmla="*/ 21 w 215"/>
                <a:gd name="T3" fmla="*/ 183 h 183"/>
                <a:gd name="T4" fmla="*/ 0 w 215"/>
                <a:gd name="T5" fmla="*/ 0 h 183"/>
                <a:gd name="T6" fmla="*/ 215 w 215"/>
                <a:gd name="T7" fmla="*/ 0 h 183"/>
                <a:gd name="T8" fmla="*/ 206 w 215"/>
                <a:gd name="T9" fmla="*/ 183 h 183"/>
                <a:gd name="T10" fmla="*/ 34 w 215"/>
                <a:gd name="T11" fmla="*/ 169 h 183"/>
                <a:gd name="T12" fmla="*/ 192 w 215"/>
                <a:gd name="T13" fmla="*/ 169 h 183"/>
                <a:gd name="T14" fmla="*/ 199 w 215"/>
                <a:gd name="T15" fmla="*/ 16 h 183"/>
                <a:gd name="T16" fmla="*/ 17 w 215"/>
                <a:gd name="T17" fmla="*/ 16 h 183"/>
                <a:gd name="T18" fmla="*/ 34 w 215"/>
                <a:gd name="T19" fmla="*/ 16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183">
                  <a:moveTo>
                    <a:pt x="206" y="183"/>
                  </a:moveTo>
                  <a:lnTo>
                    <a:pt x="21" y="183"/>
                  </a:lnTo>
                  <a:lnTo>
                    <a:pt x="0" y="0"/>
                  </a:lnTo>
                  <a:lnTo>
                    <a:pt x="215" y="0"/>
                  </a:lnTo>
                  <a:lnTo>
                    <a:pt x="206" y="183"/>
                  </a:lnTo>
                  <a:close/>
                  <a:moveTo>
                    <a:pt x="34" y="169"/>
                  </a:moveTo>
                  <a:lnTo>
                    <a:pt x="192" y="169"/>
                  </a:lnTo>
                  <a:lnTo>
                    <a:pt x="199" y="16"/>
                  </a:lnTo>
                  <a:lnTo>
                    <a:pt x="17" y="16"/>
                  </a:lnTo>
                  <a:lnTo>
                    <a:pt x="34" y="169"/>
                  </a:lnTo>
                  <a:close/>
                </a:path>
              </a:pathLst>
            </a:custGeom>
            <a:solidFill>
              <a:schemeClr val="bg1">
                <a:lumMod val="65000"/>
              </a:schemeClr>
            </a:solidFill>
            <a:ln>
              <a:noFill/>
            </a:ln>
          </p:spPr>
          <p:txBody>
            <a:bodyPr vert="horz" wrap="square" lIns="91440" tIns="45720" rIns="91440" bIns="45720" numCol="1" anchor="t" anchorCtr="0" compatLnSpc="1">
              <a:normAutofit fontScale="40000" lnSpcReduction="20000"/>
            </a:bodyPr>
            <a:lstStyle/>
            <a:p>
              <a:endParaRPr lang="en-US"/>
            </a:p>
          </p:txBody>
        </p:sp>
        <p:sp>
          <p:nvSpPr>
            <p:cNvPr id="13" name="îşḻíḑe"/>
            <p:cNvSpPr/>
            <p:nvPr/>
          </p:nvSpPr>
          <p:spPr bwMode="auto">
            <a:xfrm>
              <a:off x="2303781" y="3175398"/>
              <a:ext cx="337159" cy="311471"/>
            </a:xfrm>
            <a:custGeom>
              <a:avLst/>
              <a:gdLst>
                <a:gd name="T0" fmla="*/ 197 w 210"/>
                <a:gd name="T1" fmla="*/ 194 h 194"/>
                <a:gd name="T2" fmla="*/ 17 w 210"/>
                <a:gd name="T3" fmla="*/ 194 h 194"/>
                <a:gd name="T4" fmla="*/ 0 w 210"/>
                <a:gd name="T5" fmla="*/ 13 h 194"/>
                <a:gd name="T6" fmla="*/ 210 w 210"/>
                <a:gd name="T7" fmla="*/ 0 h 194"/>
                <a:gd name="T8" fmla="*/ 197 w 210"/>
                <a:gd name="T9" fmla="*/ 194 h 194"/>
                <a:gd name="T10" fmla="*/ 31 w 210"/>
                <a:gd name="T11" fmla="*/ 178 h 194"/>
                <a:gd name="T12" fmla="*/ 183 w 210"/>
                <a:gd name="T13" fmla="*/ 178 h 194"/>
                <a:gd name="T14" fmla="*/ 194 w 210"/>
                <a:gd name="T15" fmla="*/ 17 h 194"/>
                <a:gd name="T16" fmla="*/ 17 w 210"/>
                <a:gd name="T17" fmla="*/ 28 h 194"/>
                <a:gd name="T18" fmla="*/ 31 w 210"/>
                <a:gd name="T19" fmla="*/ 17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194">
                  <a:moveTo>
                    <a:pt x="197" y="194"/>
                  </a:moveTo>
                  <a:lnTo>
                    <a:pt x="17" y="194"/>
                  </a:lnTo>
                  <a:lnTo>
                    <a:pt x="0" y="13"/>
                  </a:lnTo>
                  <a:lnTo>
                    <a:pt x="210" y="0"/>
                  </a:lnTo>
                  <a:lnTo>
                    <a:pt x="197" y="194"/>
                  </a:lnTo>
                  <a:close/>
                  <a:moveTo>
                    <a:pt x="31" y="178"/>
                  </a:moveTo>
                  <a:lnTo>
                    <a:pt x="183" y="178"/>
                  </a:lnTo>
                  <a:lnTo>
                    <a:pt x="194" y="17"/>
                  </a:lnTo>
                  <a:lnTo>
                    <a:pt x="17" y="28"/>
                  </a:lnTo>
                  <a:lnTo>
                    <a:pt x="31" y="178"/>
                  </a:lnTo>
                  <a:close/>
                </a:path>
              </a:pathLst>
            </a:custGeom>
            <a:solidFill>
              <a:schemeClr val="bg1">
                <a:lumMod val="65000"/>
              </a:schemeClr>
            </a:solidFill>
            <a:ln>
              <a:noFill/>
            </a:ln>
          </p:spPr>
          <p:txBody>
            <a:bodyPr vert="horz" wrap="square" lIns="91440" tIns="45720" rIns="91440" bIns="45720" numCol="1" anchor="t" anchorCtr="0" compatLnSpc="1">
              <a:normAutofit fontScale="47500" lnSpcReduction="20000"/>
            </a:bodyPr>
            <a:lstStyle/>
            <a:p>
              <a:endParaRPr lang="en-US"/>
            </a:p>
          </p:txBody>
        </p:sp>
        <p:sp>
          <p:nvSpPr>
            <p:cNvPr id="14" name="ïṧḻíḍe"/>
            <p:cNvSpPr/>
            <p:nvPr/>
          </p:nvSpPr>
          <p:spPr bwMode="auto">
            <a:xfrm>
              <a:off x="2290937" y="2260254"/>
              <a:ext cx="343581" cy="295415"/>
            </a:xfrm>
            <a:custGeom>
              <a:avLst/>
              <a:gdLst>
                <a:gd name="T0" fmla="*/ 206 w 215"/>
                <a:gd name="T1" fmla="*/ 183 h 183"/>
                <a:gd name="T2" fmla="*/ 21 w 215"/>
                <a:gd name="T3" fmla="*/ 183 h 183"/>
                <a:gd name="T4" fmla="*/ 0 w 215"/>
                <a:gd name="T5" fmla="*/ 0 h 183"/>
                <a:gd name="T6" fmla="*/ 215 w 215"/>
                <a:gd name="T7" fmla="*/ 0 h 183"/>
                <a:gd name="T8" fmla="*/ 206 w 215"/>
                <a:gd name="T9" fmla="*/ 183 h 183"/>
                <a:gd name="T10" fmla="*/ 34 w 215"/>
                <a:gd name="T11" fmla="*/ 168 h 183"/>
                <a:gd name="T12" fmla="*/ 192 w 215"/>
                <a:gd name="T13" fmla="*/ 168 h 183"/>
                <a:gd name="T14" fmla="*/ 199 w 215"/>
                <a:gd name="T15" fmla="*/ 15 h 183"/>
                <a:gd name="T16" fmla="*/ 17 w 215"/>
                <a:gd name="T17" fmla="*/ 15 h 183"/>
                <a:gd name="T18" fmla="*/ 34 w 215"/>
                <a:gd name="T19" fmla="*/ 16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183">
                  <a:moveTo>
                    <a:pt x="206" y="183"/>
                  </a:moveTo>
                  <a:lnTo>
                    <a:pt x="21" y="183"/>
                  </a:lnTo>
                  <a:lnTo>
                    <a:pt x="0" y="0"/>
                  </a:lnTo>
                  <a:lnTo>
                    <a:pt x="215" y="0"/>
                  </a:lnTo>
                  <a:lnTo>
                    <a:pt x="206" y="183"/>
                  </a:lnTo>
                  <a:close/>
                  <a:moveTo>
                    <a:pt x="34" y="168"/>
                  </a:moveTo>
                  <a:lnTo>
                    <a:pt x="192" y="168"/>
                  </a:lnTo>
                  <a:lnTo>
                    <a:pt x="199" y="15"/>
                  </a:lnTo>
                  <a:lnTo>
                    <a:pt x="17" y="15"/>
                  </a:lnTo>
                  <a:lnTo>
                    <a:pt x="34" y="168"/>
                  </a:lnTo>
                  <a:close/>
                </a:path>
              </a:pathLst>
            </a:custGeom>
            <a:solidFill>
              <a:schemeClr val="bg1">
                <a:lumMod val="65000"/>
              </a:schemeClr>
            </a:solidFill>
            <a:ln>
              <a:noFill/>
            </a:ln>
          </p:spPr>
          <p:txBody>
            <a:bodyPr vert="horz" wrap="square" lIns="91440" tIns="45720" rIns="91440" bIns="45720" numCol="1" anchor="t" anchorCtr="0" compatLnSpc="1">
              <a:normAutofit fontScale="40000" lnSpcReduction="20000"/>
            </a:bodyPr>
            <a:lstStyle/>
            <a:p>
              <a:endParaRPr lang="en-US"/>
            </a:p>
          </p:txBody>
        </p:sp>
        <p:sp>
          <p:nvSpPr>
            <p:cNvPr id="19" name="íṩḷidé"/>
            <p:cNvSpPr/>
            <p:nvPr/>
          </p:nvSpPr>
          <p:spPr bwMode="auto">
            <a:xfrm>
              <a:off x="2387268" y="2179977"/>
              <a:ext cx="407803" cy="337159"/>
            </a:xfrm>
            <a:custGeom>
              <a:avLst/>
              <a:gdLst>
                <a:gd name="T0" fmla="*/ 66 w 254"/>
                <a:gd name="T1" fmla="*/ 211 h 211"/>
                <a:gd name="T2" fmla="*/ 0 w 254"/>
                <a:gd name="T3" fmla="*/ 136 h 211"/>
                <a:gd name="T4" fmla="*/ 20 w 254"/>
                <a:gd name="T5" fmla="*/ 124 h 211"/>
                <a:gd name="T6" fmla="*/ 66 w 254"/>
                <a:gd name="T7" fmla="*/ 188 h 211"/>
                <a:gd name="T8" fmla="*/ 236 w 254"/>
                <a:gd name="T9" fmla="*/ 0 h 211"/>
                <a:gd name="T10" fmla="*/ 254 w 254"/>
                <a:gd name="T11" fmla="*/ 17 h 211"/>
                <a:gd name="T12" fmla="*/ 66 w 254"/>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54" h="211">
                  <a:moveTo>
                    <a:pt x="66" y="211"/>
                  </a:moveTo>
                  <a:lnTo>
                    <a:pt x="0" y="136"/>
                  </a:lnTo>
                  <a:lnTo>
                    <a:pt x="20" y="124"/>
                  </a:lnTo>
                  <a:lnTo>
                    <a:pt x="66" y="188"/>
                  </a:lnTo>
                  <a:lnTo>
                    <a:pt x="236" y="0"/>
                  </a:lnTo>
                  <a:lnTo>
                    <a:pt x="254" y="17"/>
                  </a:lnTo>
                  <a:lnTo>
                    <a:pt x="66" y="211"/>
                  </a:lnTo>
                  <a:close/>
                </a:path>
              </a:pathLst>
            </a:custGeom>
            <a:solidFill>
              <a:schemeClr val="tx1">
                <a:lumMod val="50000"/>
                <a:lumOff val="50000"/>
              </a:schemeClr>
            </a:solidFill>
            <a:ln>
              <a:noFill/>
            </a:ln>
          </p:spPr>
          <p:txBody>
            <a:bodyPr vert="horz" wrap="square" lIns="91440" tIns="45720" rIns="91440" bIns="45720" numCol="1" anchor="t" anchorCtr="0" compatLnSpc="1">
              <a:normAutofit fontScale="55000" lnSpcReduction="20000"/>
            </a:bodyPr>
            <a:lstStyle/>
            <a:p>
              <a:endParaRPr lang="en-US"/>
            </a:p>
          </p:txBody>
        </p:sp>
        <p:sp>
          <p:nvSpPr>
            <p:cNvPr id="32" name="išḻïďé"/>
            <p:cNvSpPr/>
            <p:nvPr/>
          </p:nvSpPr>
          <p:spPr bwMode="auto">
            <a:xfrm>
              <a:off x="2844841" y="2495010"/>
              <a:ext cx="1130284" cy="1875242"/>
            </a:xfrm>
            <a:custGeom>
              <a:avLst/>
              <a:gdLst>
                <a:gd name="T0" fmla="*/ 706 w 706"/>
                <a:gd name="T1" fmla="*/ 666 h 1168"/>
                <a:gd name="T2" fmla="*/ 628 w 706"/>
                <a:gd name="T3" fmla="*/ 585 h 1168"/>
                <a:gd name="T4" fmla="*/ 571 w 706"/>
                <a:gd name="T5" fmla="*/ 518 h 1168"/>
                <a:gd name="T6" fmla="*/ 537 w 706"/>
                <a:gd name="T7" fmla="*/ 475 h 1168"/>
                <a:gd name="T8" fmla="*/ 510 w 706"/>
                <a:gd name="T9" fmla="*/ 432 h 1168"/>
                <a:gd name="T10" fmla="*/ 488 w 706"/>
                <a:gd name="T11" fmla="*/ 390 h 1168"/>
                <a:gd name="T12" fmla="*/ 475 w 706"/>
                <a:gd name="T13" fmla="*/ 351 h 1168"/>
                <a:gd name="T14" fmla="*/ 471 w 706"/>
                <a:gd name="T15" fmla="*/ 333 h 1168"/>
                <a:gd name="T16" fmla="*/ 464 w 706"/>
                <a:gd name="T17" fmla="*/ 273 h 1168"/>
                <a:gd name="T18" fmla="*/ 452 w 706"/>
                <a:gd name="T19" fmla="*/ 213 h 1168"/>
                <a:gd name="T20" fmla="*/ 436 w 706"/>
                <a:gd name="T21" fmla="*/ 156 h 1168"/>
                <a:gd name="T22" fmla="*/ 416 w 706"/>
                <a:gd name="T23" fmla="*/ 104 h 1168"/>
                <a:gd name="T24" fmla="*/ 393 w 706"/>
                <a:gd name="T25" fmla="*/ 61 h 1168"/>
                <a:gd name="T26" fmla="*/ 366 w 706"/>
                <a:gd name="T27" fmla="*/ 27 h 1168"/>
                <a:gd name="T28" fmla="*/ 352 w 706"/>
                <a:gd name="T29" fmla="*/ 15 h 1168"/>
                <a:gd name="T30" fmla="*/ 337 w 706"/>
                <a:gd name="T31" fmla="*/ 7 h 1168"/>
                <a:gd name="T32" fmla="*/ 321 w 706"/>
                <a:gd name="T33" fmla="*/ 1 h 1168"/>
                <a:gd name="T34" fmla="*/ 304 w 706"/>
                <a:gd name="T35" fmla="*/ 0 h 1168"/>
                <a:gd name="T36" fmla="*/ 265 w 706"/>
                <a:gd name="T37" fmla="*/ 1 h 1168"/>
                <a:gd name="T38" fmla="*/ 117 w 706"/>
                <a:gd name="T39" fmla="*/ 12 h 1168"/>
                <a:gd name="T40" fmla="*/ 0 w 706"/>
                <a:gd name="T41" fmla="*/ 23 h 1168"/>
                <a:gd name="T42" fmla="*/ 3 w 706"/>
                <a:gd name="T43" fmla="*/ 53 h 1168"/>
                <a:gd name="T44" fmla="*/ 15 w 706"/>
                <a:gd name="T45" fmla="*/ 94 h 1168"/>
                <a:gd name="T46" fmla="*/ 37 w 706"/>
                <a:gd name="T47" fmla="*/ 149 h 1168"/>
                <a:gd name="T48" fmla="*/ 70 w 706"/>
                <a:gd name="T49" fmla="*/ 218 h 1168"/>
                <a:gd name="T50" fmla="*/ 80 w 706"/>
                <a:gd name="T51" fmla="*/ 240 h 1168"/>
                <a:gd name="T52" fmla="*/ 94 w 706"/>
                <a:gd name="T53" fmla="*/ 289 h 1168"/>
                <a:gd name="T54" fmla="*/ 109 w 706"/>
                <a:gd name="T55" fmla="*/ 368 h 1168"/>
                <a:gd name="T56" fmla="*/ 124 w 706"/>
                <a:gd name="T57" fmla="*/ 449 h 1168"/>
                <a:gd name="T58" fmla="*/ 141 w 706"/>
                <a:gd name="T59" fmla="*/ 499 h 1168"/>
                <a:gd name="T60" fmla="*/ 159 w 706"/>
                <a:gd name="T61" fmla="*/ 533 h 1168"/>
                <a:gd name="T62" fmla="*/ 175 w 706"/>
                <a:gd name="T63" fmla="*/ 553 h 1168"/>
                <a:gd name="T64" fmla="*/ 193 w 706"/>
                <a:gd name="T65" fmla="*/ 573 h 1168"/>
                <a:gd name="T66" fmla="*/ 214 w 706"/>
                <a:gd name="T67" fmla="*/ 588 h 1168"/>
                <a:gd name="T68" fmla="*/ 227 w 706"/>
                <a:gd name="T69" fmla="*/ 595 h 1168"/>
                <a:gd name="T70" fmla="*/ 265 w 706"/>
                <a:gd name="T71" fmla="*/ 636 h 1168"/>
                <a:gd name="T72" fmla="*/ 316 w 706"/>
                <a:gd name="T73" fmla="*/ 698 h 1168"/>
                <a:gd name="T74" fmla="*/ 342 w 706"/>
                <a:gd name="T75" fmla="*/ 736 h 1168"/>
                <a:gd name="T76" fmla="*/ 366 w 706"/>
                <a:gd name="T77" fmla="*/ 776 h 1168"/>
                <a:gd name="T78" fmla="*/ 386 w 706"/>
                <a:gd name="T79" fmla="*/ 818 h 1168"/>
                <a:gd name="T80" fmla="*/ 394 w 706"/>
                <a:gd name="T81" fmla="*/ 837 h 1168"/>
                <a:gd name="T82" fmla="*/ 412 w 706"/>
                <a:gd name="T83" fmla="*/ 870 h 1168"/>
                <a:gd name="T84" fmla="*/ 440 w 706"/>
                <a:gd name="T85" fmla="*/ 911 h 1168"/>
                <a:gd name="T86" fmla="*/ 490 w 706"/>
                <a:gd name="T87" fmla="*/ 971 h 1168"/>
                <a:gd name="T88" fmla="*/ 514 w 706"/>
                <a:gd name="T89" fmla="*/ 1005 h 1168"/>
                <a:gd name="T90" fmla="*/ 641 w 706"/>
                <a:gd name="T91" fmla="*/ 1168 h 1168"/>
                <a:gd name="T92" fmla="*/ 706 w 706"/>
                <a:gd name="T93" fmla="*/ 666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1168">
                  <a:moveTo>
                    <a:pt x="706" y="666"/>
                  </a:moveTo>
                  <a:lnTo>
                    <a:pt x="706" y="666"/>
                  </a:lnTo>
                  <a:lnTo>
                    <a:pt x="667" y="627"/>
                  </a:lnTo>
                  <a:lnTo>
                    <a:pt x="628" y="585"/>
                  </a:lnTo>
                  <a:lnTo>
                    <a:pt x="589" y="541"/>
                  </a:lnTo>
                  <a:lnTo>
                    <a:pt x="571" y="518"/>
                  </a:lnTo>
                  <a:lnTo>
                    <a:pt x="554" y="497"/>
                  </a:lnTo>
                  <a:lnTo>
                    <a:pt x="537" y="475"/>
                  </a:lnTo>
                  <a:lnTo>
                    <a:pt x="523" y="453"/>
                  </a:lnTo>
                  <a:lnTo>
                    <a:pt x="510" y="432"/>
                  </a:lnTo>
                  <a:lnTo>
                    <a:pt x="498" y="410"/>
                  </a:lnTo>
                  <a:lnTo>
                    <a:pt x="488" y="390"/>
                  </a:lnTo>
                  <a:lnTo>
                    <a:pt x="480" y="370"/>
                  </a:lnTo>
                  <a:lnTo>
                    <a:pt x="475" y="351"/>
                  </a:lnTo>
                  <a:lnTo>
                    <a:pt x="471" y="333"/>
                  </a:lnTo>
                  <a:lnTo>
                    <a:pt x="471" y="333"/>
                  </a:lnTo>
                  <a:lnTo>
                    <a:pt x="467" y="303"/>
                  </a:lnTo>
                  <a:lnTo>
                    <a:pt x="464" y="273"/>
                  </a:lnTo>
                  <a:lnTo>
                    <a:pt x="458" y="243"/>
                  </a:lnTo>
                  <a:lnTo>
                    <a:pt x="452" y="213"/>
                  </a:lnTo>
                  <a:lnTo>
                    <a:pt x="443" y="184"/>
                  </a:lnTo>
                  <a:lnTo>
                    <a:pt x="436" y="156"/>
                  </a:lnTo>
                  <a:lnTo>
                    <a:pt x="427" y="130"/>
                  </a:lnTo>
                  <a:lnTo>
                    <a:pt x="416" y="104"/>
                  </a:lnTo>
                  <a:lnTo>
                    <a:pt x="405" y="82"/>
                  </a:lnTo>
                  <a:lnTo>
                    <a:pt x="393" y="61"/>
                  </a:lnTo>
                  <a:lnTo>
                    <a:pt x="381" y="43"/>
                  </a:lnTo>
                  <a:lnTo>
                    <a:pt x="366" y="27"/>
                  </a:lnTo>
                  <a:lnTo>
                    <a:pt x="359" y="21"/>
                  </a:lnTo>
                  <a:lnTo>
                    <a:pt x="352" y="15"/>
                  </a:lnTo>
                  <a:lnTo>
                    <a:pt x="345" y="10"/>
                  </a:lnTo>
                  <a:lnTo>
                    <a:pt x="337" y="7"/>
                  </a:lnTo>
                  <a:lnTo>
                    <a:pt x="329" y="3"/>
                  </a:lnTo>
                  <a:lnTo>
                    <a:pt x="321" y="1"/>
                  </a:lnTo>
                  <a:lnTo>
                    <a:pt x="313" y="0"/>
                  </a:lnTo>
                  <a:lnTo>
                    <a:pt x="304" y="0"/>
                  </a:lnTo>
                  <a:lnTo>
                    <a:pt x="304" y="0"/>
                  </a:lnTo>
                  <a:lnTo>
                    <a:pt x="265" y="1"/>
                  </a:lnTo>
                  <a:lnTo>
                    <a:pt x="218" y="4"/>
                  </a:lnTo>
                  <a:lnTo>
                    <a:pt x="117" y="12"/>
                  </a:lnTo>
                  <a:lnTo>
                    <a:pt x="0" y="23"/>
                  </a:lnTo>
                  <a:lnTo>
                    <a:pt x="0" y="23"/>
                  </a:lnTo>
                  <a:lnTo>
                    <a:pt x="0" y="36"/>
                  </a:lnTo>
                  <a:lnTo>
                    <a:pt x="3" y="53"/>
                  </a:lnTo>
                  <a:lnTo>
                    <a:pt x="8" y="72"/>
                  </a:lnTo>
                  <a:lnTo>
                    <a:pt x="15" y="94"/>
                  </a:lnTo>
                  <a:lnTo>
                    <a:pt x="25" y="120"/>
                  </a:lnTo>
                  <a:lnTo>
                    <a:pt x="37" y="149"/>
                  </a:lnTo>
                  <a:lnTo>
                    <a:pt x="52" y="181"/>
                  </a:lnTo>
                  <a:lnTo>
                    <a:pt x="70" y="218"/>
                  </a:lnTo>
                  <a:lnTo>
                    <a:pt x="70" y="218"/>
                  </a:lnTo>
                  <a:lnTo>
                    <a:pt x="80" y="240"/>
                  </a:lnTo>
                  <a:lnTo>
                    <a:pt x="87" y="263"/>
                  </a:lnTo>
                  <a:lnTo>
                    <a:pt x="94" y="289"/>
                  </a:lnTo>
                  <a:lnTo>
                    <a:pt x="99" y="315"/>
                  </a:lnTo>
                  <a:lnTo>
                    <a:pt x="109" y="368"/>
                  </a:lnTo>
                  <a:lnTo>
                    <a:pt x="118" y="422"/>
                  </a:lnTo>
                  <a:lnTo>
                    <a:pt x="124" y="449"/>
                  </a:lnTo>
                  <a:lnTo>
                    <a:pt x="133" y="475"/>
                  </a:lnTo>
                  <a:lnTo>
                    <a:pt x="141" y="499"/>
                  </a:lnTo>
                  <a:lnTo>
                    <a:pt x="153" y="522"/>
                  </a:lnTo>
                  <a:lnTo>
                    <a:pt x="159" y="533"/>
                  </a:lnTo>
                  <a:lnTo>
                    <a:pt x="167" y="544"/>
                  </a:lnTo>
                  <a:lnTo>
                    <a:pt x="175" y="553"/>
                  </a:lnTo>
                  <a:lnTo>
                    <a:pt x="183" y="563"/>
                  </a:lnTo>
                  <a:lnTo>
                    <a:pt x="193" y="573"/>
                  </a:lnTo>
                  <a:lnTo>
                    <a:pt x="203" y="581"/>
                  </a:lnTo>
                  <a:lnTo>
                    <a:pt x="214" y="588"/>
                  </a:lnTo>
                  <a:lnTo>
                    <a:pt x="227" y="595"/>
                  </a:lnTo>
                  <a:lnTo>
                    <a:pt x="227" y="595"/>
                  </a:lnTo>
                  <a:lnTo>
                    <a:pt x="245" y="614"/>
                  </a:lnTo>
                  <a:lnTo>
                    <a:pt x="265" y="636"/>
                  </a:lnTo>
                  <a:lnTo>
                    <a:pt x="289" y="664"/>
                  </a:lnTo>
                  <a:lnTo>
                    <a:pt x="316" y="698"/>
                  </a:lnTo>
                  <a:lnTo>
                    <a:pt x="329" y="717"/>
                  </a:lnTo>
                  <a:lnTo>
                    <a:pt x="342" y="736"/>
                  </a:lnTo>
                  <a:lnTo>
                    <a:pt x="354" y="756"/>
                  </a:lnTo>
                  <a:lnTo>
                    <a:pt x="366" y="776"/>
                  </a:lnTo>
                  <a:lnTo>
                    <a:pt x="376" y="798"/>
                  </a:lnTo>
                  <a:lnTo>
                    <a:pt x="386" y="818"/>
                  </a:lnTo>
                  <a:lnTo>
                    <a:pt x="386" y="818"/>
                  </a:lnTo>
                  <a:lnTo>
                    <a:pt x="394" y="837"/>
                  </a:lnTo>
                  <a:lnTo>
                    <a:pt x="402" y="854"/>
                  </a:lnTo>
                  <a:lnTo>
                    <a:pt x="412" y="870"/>
                  </a:lnTo>
                  <a:lnTo>
                    <a:pt x="422" y="884"/>
                  </a:lnTo>
                  <a:lnTo>
                    <a:pt x="440" y="911"/>
                  </a:lnTo>
                  <a:lnTo>
                    <a:pt x="458" y="932"/>
                  </a:lnTo>
                  <a:lnTo>
                    <a:pt x="490" y="971"/>
                  </a:lnTo>
                  <a:lnTo>
                    <a:pt x="504" y="988"/>
                  </a:lnTo>
                  <a:lnTo>
                    <a:pt x="514" y="1005"/>
                  </a:lnTo>
                  <a:lnTo>
                    <a:pt x="514" y="1005"/>
                  </a:lnTo>
                  <a:lnTo>
                    <a:pt x="641" y="1168"/>
                  </a:lnTo>
                  <a:lnTo>
                    <a:pt x="706" y="1168"/>
                  </a:lnTo>
                  <a:lnTo>
                    <a:pt x="706" y="666"/>
                  </a:lnTo>
                  <a:close/>
                </a:path>
              </a:pathLst>
            </a:custGeom>
            <a:solidFill>
              <a:schemeClr val="tx2">
                <a:lumMod val="75000"/>
                <a:alpha val="56000"/>
              </a:schemeClr>
            </a:solidFill>
            <a:ln>
              <a:noFill/>
            </a:ln>
          </p:spPr>
          <p:txBody>
            <a:bodyPr vert="horz" wrap="square" lIns="91440" tIns="45720" rIns="91440" bIns="45720" numCol="1" anchor="t" anchorCtr="0" compatLnSpc="1">
              <a:normAutofit/>
            </a:bodyPr>
            <a:lstStyle/>
            <a:p>
              <a:endParaRPr lang="en-US"/>
            </a:p>
          </p:txBody>
        </p:sp>
        <p:grpSp>
          <p:nvGrpSpPr>
            <p:cNvPr id="33" name="îSļîḋê"/>
            <p:cNvGrpSpPr/>
            <p:nvPr/>
          </p:nvGrpSpPr>
          <p:grpSpPr>
            <a:xfrm>
              <a:off x="2761355" y="2135383"/>
              <a:ext cx="1756505" cy="2147077"/>
              <a:chOff x="3953338" y="2622140"/>
              <a:chExt cx="1962757" cy="2399180"/>
            </a:xfrm>
          </p:grpSpPr>
          <p:sp>
            <p:nvSpPr>
              <p:cNvPr id="63" name="iṣlidé"/>
              <p:cNvSpPr/>
              <p:nvPr/>
            </p:nvSpPr>
            <p:spPr bwMode="auto">
              <a:xfrm>
                <a:off x="4362379" y="3070648"/>
                <a:ext cx="466450" cy="190169"/>
              </a:xfrm>
              <a:custGeom>
                <a:avLst/>
                <a:gdLst>
                  <a:gd name="T0" fmla="*/ 52 w 260"/>
                  <a:gd name="T1" fmla="*/ 5 h 106"/>
                  <a:gd name="T2" fmla="*/ 52 w 260"/>
                  <a:gd name="T3" fmla="*/ 5 h 106"/>
                  <a:gd name="T4" fmla="*/ 38 w 260"/>
                  <a:gd name="T5" fmla="*/ 7 h 106"/>
                  <a:gd name="T6" fmla="*/ 25 w 260"/>
                  <a:gd name="T7" fmla="*/ 11 h 106"/>
                  <a:gd name="T8" fmla="*/ 16 w 260"/>
                  <a:gd name="T9" fmla="*/ 17 h 106"/>
                  <a:gd name="T10" fmla="*/ 10 w 260"/>
                  <a:gd name="T11" fmla="*/ 23 h 106"/>
                  <a:gd name="T12" fmla="*/ 5 w 260"/>
                  <a:gd name="T13" fmla="*/ 28 h 106"/>
                  <a:gd name="T14" fmla="*/ 3 w 260"/>
                  <a:gd name="T15" fmla="*/ 34 h 106"/>
                  <a:gd name="T16" fmla="*/ 0 w 260"/>
                  <a:gd name="T17" fmla="*/ 39 h 106"/>
                  <a:gd name="T18" fmla="*/ 0 w 260"/>
                  <a:gd name="T19" fmla="*/ 39 h 106"/>
                  <a:gd name="T20" fmla="*/ 1 w 260"/>
                  <a:gd name="T21" fmla="*/ 40 h 106"/>
                  <a:gd name="T22" fmla="*/ 3 w 260"/>
                  <a:gd name="T23" fmla="*/ 47 h 106"/>
                  <a:gd name="T24" fmla="*/ 7 w 260"/>
                  <a:gd name="T25" fmla="*/ 56 h 106"/>
                  <a:gd name="T26" fmla="*/ 15 w 260"/>
                  <a:gd name="T27" fmla="*/ 66 h 106"/>
                  <a:gd name="T28" fmla="*/ 19 w 260"/>
                  <a:gd name="T29" fmla="*/ 72 h 106"/>
                  <a:gd name="T30" fmla="*/ 25 w 260"/>
                  <a:gd name="T31" fmla="*/ 77 h 106"/>
                  <a:gd name="T32" fmla="*/ 34 w 260"/>
                  <a:gd name="T33" fmla="*/ 83 h 106"/>
                  <a:gd name="T34" fmla="*/ 42 w 260"/>
                  <a:gd name="T35" fmla="*/ 88 h 106"/>
                  <a:gd name="T36" fmla="*/ 53 w 260"/>
                  <a:gd name="T37" fmla="*/ 93 h 106"/>
                  <a:gd name="T38" fmla="*/ 65 w 260"/>
                  <a:gd name="T39" fmla="*/ 98 h 106"/>
                  <a:gd name="T40" fmla="*/ 80 w 260"/>
                  <a:gd name="T41" fmla="*/ 101 h 106"/>
                  <a:gd name="T42" fmla="*/ 95 w 260"/>
                  <a:gd name="T43" fmla="*/ 104 h 106"/>
                  <a:gd name="T44" fmla="*/ 95 w 260"/>
                  <a:gd name="T45" fmla="*/ 104 h 106"/>
                  <a:gd name="T46" fmla="*/ 111 w 260"/>
                  <a:gd name="T47" fmla="*/ 105 h 106"/>
                  <a:gd name="T48" fmla="*/ 128 w 260"/>
                  <a:gd name="T49" fmla="*/ 106 h 106"/>
                  <a:gd name="T50" fmla="*/ 143 w 260"/>
                  <a:gd name="T51" fmla="*/ 106 h 106"/>
                  <a:gd name="T52" fmla="*/ 158 w 260"/>
                  <a:gd name="T53" fmla="*/ 106 h 106"/>
                  <a:gd name="T54" fmla="*/ 187 w 260"/>
                  <a:gd name="T55" fmla="*/ 104 h 106"/>
                  <a:gd name="T56" fmla="*/ 211 w 260"/>
                  <a:gd name="T57" fmla="*/ 99 h 106"/>
                  <a:gd name="T58" fmla="*/ 231 w 260"/>
                  <a:gd name="T59" fmla="*/ 94 h 106"/>
                  <a:gd name="T60" fmla="*/ 247 w 260"/>
                  <a:gd name="T61" fmla="*/ 90 h 106"/>
                  <a:gd name="T62" fmla="*/ 260 w 260"/>
                  <a:gd name="T63" fmla="*/ 86 h 106"/>
                  <a:gd name="T64" fmla="*/ 230 w 260"/>
                  <a:gd name="T65" fmla="*/ 0 h 106"/>
                  <a:gd name="T66" fmla="*/ 52 w 260"/>
                  <a:gd name="T67" fmla="*/ 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0" h="106">
                    <a:moveTo>
                      <a:pt x="52" y="5"/>
                    </a:moveTo>
                    <a:lnTo>
                      <a:pt x="52" y="5"/>
                    </a:lnTo>
                    <a:lnTo>
                      <a:pt x="38" y="7"/>
                    </a:lnTo>
                    <a:lnTo>
                      <a:pt x="25" y="11"/>
                    </a:lnTo>
                    <a:lnTo>
                      <a:pt x="16" y="17"/>
                    </a:lnTo>
                    <a:lnTo>
                      <a:pt x="10" y="23"/>
                    </a:lnTo>
                    <a:lnTo>
                      <a:pt x="5" y="28"/>
                    </a:lnTo>
                    <a:lnTo>
                      <a:pt x="3" y="34"/>
                    </a:lnTo>
                    <a:lnTo>
                      <a:pt x="0" y="39"/>
                    </a:lnTo>
                    <a:lnTo>
                      <a:pt x="0" y="39"/>
                    </a:lnTo>
                    <a:lnTo>
                      <a:pt x="1" y="40"/>
                    </a:lnTo>
                    <a:lnTo>
                      <a:pt x="3" y="47"/>
                    </a:lnTo>
                    <a:lnTo>
                      <a:pt x="7" y="56"/>
                    </a:lnTo>
                    <a:lnTo>
                      <a:pt x="15" y="66"/>
                    </a:lnTo>
                    <a:lnTo>
                      <a:pt x="19" y="72"/>
                    </a:lnTo>
                    <a:lnTo>
                      <a:pt x="25" y="77"/>
                    </a:lnTo>
                    <a:lnTo>
                      <a:pt x="34" y="83"/>
                    </a:lnTo>
                    <a:lnTo>
                      <a:pt x="42" y="88"/>
                    </a:lnTo>
                    <a:lnTo>
                      <a:pt x="53" y="93"/>
                    </a:lnTo>
                    <a:lnTo>
                      <a:pt x="65" y="98"/>
                    </a:lnTo>
                    <a:lnTo>
                      <a:pt x="80" y="101"/>
                    </a:lnTo>
                    <a:lnTo>
                      <a:pt x="95" y="104"/>
                    </a:lnTo>
                    <a:lnTo>
                      <a:pt x="95" y="104"/>
                    </a:lnTo>
                    <a:lnTo>
                      <a:pt x="111" y="105"/>
                    </a:lnTo>
                    <a:lnTo>
                      <a:pt x="128" y="106"/>
                    </a:lnTo>
                    <a:lnTo>
                      <a:pt x="143" y="106"/>
                    </a:lnTo>
                    <a:lnTo>
                      <a:pt x="158" y="106"/>
                    </a:lnTo>
                    <a:lnTo>
                      <a:pt x="187" y="104"/>
                    </a:lnTo>
                    <a:lnTo>
                      <a:pt x="211" y="99"/>
                    </a:lnTo>
                    <a:lnTo>
                      <a:pt x="231" y="94"/>
                    </a:lnTo>
                    <a:lnTo>
                      <a:pt x="247" y="90"/>
                    </a:lnTo>
                    <a:lnTo>
                      <a:pt x="260" y="86"/>
                    </a:lnTo>
                    <a:lnTo>
                      <a:pt x="230" y="0"/>
                    </a:lnTo>
                    <a:lnTo>
                      <a:pt x="52" y="5"/>
                    </a:lnTo>
                    <a:close/>
                  </a:path>
                </a:pathLst>
              </a:custGeom>
              <a:solidFill>
                <a:srgbClr val="DA7B46"/>
              </a:solidFill>
              <a:ln>
                <a:noFill/>
              </a:ln>
            </p:spPr>
            <p:txBody>
              <a:bodyPr vert="horz" wrap="square" lIns="91440" tIns="45720" rIns="91440" bIns="45720" numCol="1" anchor="t" anchorCtr="0" compatLnSpc="1">
                <a:normAutofit fontScale="25000" lnSpcReduction="20000"/>
              </a:bodyPr>
              <a:lstStyle/>
              <a:p>
                <a:endParaRPr lang="en-US"/>
              </a:p>
            </p:txBody>
          </p:sp>
          <p:sp>
            <p:nvSpPr>
              <p:cNvPr id="64" name="išliḑe"/>
              <p:cNvSpPr/>
              <p:nvPr/>
            </p:nvSpPr>
            <p:spPr bwMode="auto">
              <a:xfrm>
                <a:off x="4279852" y="2841011"/>
                <a:ext cx="602797" cy="362397"/>
              </a:xfrm>
              <a:custGeom>
                <a:avLst/>
                <a:gdLst>
                  <a:gd name="T0" fmla="*/ 325 w 337"/>
                  <a:gd name="T1" fmla="*/ 83 h 201"/>
                  <a:gd name="T2" fmla="*/ 307 w 337"/>
                  <a:gd name="T3" fmla="*/ 54 h 201"/>
                  <a:gd name="T4" fmla="*/ 286 w 337"/>
                  <a:gd name="T5" fmla="*/ 27 h 201"/>
                  <a:gd name="T6" fmla="*/ 259 w 337"/>
                  <a:gd name="T7" fmla="*/ 1 h 201"/>
                  <a:gd name="T8" fmla="*/ 188 w 337"/>
                  <a:gd name="T9" fmla="*/ 0 h 201"/>
                  <a:gd name="T10" fmla="*/ 159 w 337"/>
                  <a:gd name="T11" fmla="*/ 26 h 201"/>
                  <a:gd name="T12" fmla="*/ 71 w 337"/>
                  <a:gd name="T13" fmla="*/ 103 h 201"/>
                  <a:gd name="T14" fmla="*/ 17 w 337"/>
                  <a:gd name="T15" fmla="*/ 145 h 201"/>
                  <a:gd name="T16" fmla="*/ 0 w 337"/>
                  <a:gd name="T17" fmla="*/ 155 h 201"/>
                  <a:gd name="T18" fmla="*/ 0 w 337"/>
                  <a:gd name="T19" fmla="*/ 162 h 201"/>
                  <a:gd name="T20" fmla="*/ 11 w 337"/>
                  <a:gd name="T21" fmla="*/ 175 h 201"/>
                  <a:gd name="T22" fmla="*/ 29 w 337"/>
                  <a:gd name="T23" fmla="*/ 186 h 201"/>
                  <a:gd name="T24" fmla="*/ 55 w 337"/>
                  <a:gd name="T25" fmla="*/ 193 h 201"/>
                  <a:gd name="T26" fmla="*/ 84 w 337"/>
                  <a:gd name="T27" fmla="*/ 196 h 201"/>
                  <a:gd name="T28" fmla="*/ 115 w 337"/>
                  <a:gd name="T29" fmla="*/ 191 h 201"/>
                  <a:gd name="T30" fmla="*/ 145 w 337"/>
                  <a:gd name="T31" fmla="*/ 178 h 201"/>
                  <a:gd name="T32" fmla="*/ 173 w 337"/>
                  <a:gd name="T33" fmla="*/ 155 h 201"/>
                  <a:gd name="T34" fmla="*/ 185 w 337"/>
                  <a:gd name="T35" fmla="*/ 139 h 201"/>
                  <a:gd name="T36" fmla="*/ 188 w 337"/>
                  <a:gd name="T37" fmla="*/ 136 h 201"/>
                  <a:gd name="T38" fmla="*/ 192 w 337"/>
                  <a:gd name="T39" fmla="*/ 132 h 201"/>
                  <a:gd name="T40" fmla="*/ 197 w 337"/>
                  <a:gd name="T41" fmla="*/ 131 h 201"/>
                  <a:gd name="T42" fmla="*/ 201 w 337"/>
                  <a:gd name="T43" fmla="*/ 127 h 201"/>
                  <a:gd name="T44" fmla="*/ 204 w 337"/>
                  <a:gd name="T45" fmla="*/ 134 h 201"/>
                  <a:gd name="T46" fmla="*/ 211 w 337"/>
                  <a:gd name="T47" fmla="*/ 155 h 201"/>
                  <a:gd name="T48" fmla="*/ 215 w 337"/>
                  <a:gd name="T49" fmla="*/ 173 h 201"/>
                  <a:gd name="T50" fmla="*/ 215 w 337"/>
                  <a:gd name="T51" fmla="*/ 201 h 201"/>
                  <a:gd name="T52" fmla="*/ 241 w 337"/>
                  <a:gd name="T53" fmla="*/ 198 h 201"/>
                  <a:gd name="T54" fmla="*/ 282 w 337"/>
                  <a:gd name="T55" fmla="*/ 189 h 201"/>
                  <a:gd name="T56" fmla="*/ 310 w 337"/>
                  <a:gd name="T57" fmla="*/ 175 h 201"/>
                  <a:gd name="T58" fmla="*/ 328 w 337"/>
                  <a:gd name="T59" fmla="*/ 160 h 201"/>
                  <a:gd name="T60" fmla="*/ 336 w 337"/>
                  <a:gd name="T61" fmla="*/ 143 h 201"/>
                  <a:gd name="T62" fmla="*/ 337 w 337"/>
                  <a:gd name="T63" fmla="*/ 125 h 201"/>
                  <a:gd name="T64" fmla="*/ 334 w 337"/>
                  <a:gd name="T65" fmla="*/ 107 h 201"/>
                  <a:gd name="T66" fmla="*/ 325 w 337"/>
                  <a:gd name="T67" fmla="*/ 8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7" h="201">
                    <a:moveTo>
                      <a:pt x="325" y="83"/>
                    </a:moveTo>
                    <a:lnTo>
                      <a:pt x="325" y="83"/>
                    </a:lnTo>
                    <a:lnTo>
                      <a:pt x="317" y="68"/>
                    </a:lnTo>
                    <a:lnTo>
                      <a:pt x="307" y="54"/>
                    </a:lnTo>
                    <a:lnTo>
                      <a:pt x="297" y="39"/>
                    </a:lnTo>
                    <a:lnTo>
                      <a:pt x="286" y="27"/>
                    </a:lnTo>
                    <a:lnTo>
                      <a:pt x="268" y="8"/>
                    </a:lnTo>
                    <a:lnTo>
                      <a:pt x="259" y="1"/>
                    </a:lnTo>
                    <a:lnTo>
                      <a:pt x="246" y="16"/>
                    </a:lnTo>
                    <a:lnTo>
                      <a:pt x="188" y="0"/>
                    </a:lnTo>
                    <a:lnTo>
                      <a:pt x="188" y="0"/>
                    </a:lnTo>
                    <a:lnTo>
                      <a:pt x="159" y="26"/>
                    </a:lnTo>
                    <a:lnTo>
                      <a:pt x="103" y="77"/>
                    </a:lnTo>
                    <a:lnTo>
                      <a:pt x="71" y="103"/>
                    </a:lnTo>
                    <a:lnTo>
                      <a:pt x="41" y="127"/>
                    </a:lnTo>
                    <a:lnTo>
                      <a:pt x="17" y="145"/>
                    </a:lnTo>
                    <a:lnTo>
                      <a:pt x="8" y="151"/>
                    </a:lnTo>
                    <a:lnTo>
                      <a:pt x="0" y="155"/>
                    </a:lnTo>
                    <a:lnTo>
                      <a:pt x="0" y="155"/>
                    </a:lnTo>
                    <a:lnTo>
                      <a:pt x="0" y="162"/>
                    </a:lnTo>
                    <a:lnTo>
                      <a:pt x="5" y="168"/>
                    </a:lnTo>
                    <a:lnTo>
                      <a:pt x="11" y="175"/>
                    </a:lnTo>
                    <a:lnTo>
                      <a:pt x="20" y="181"/>
                    </a:lnTo>
                    <a:lnTo>
                      <a:pt x="29" y="186"/>
                    </a:lnTo>
                    <a:lnTo>
                      <a:pt x="41" y="191"/>
                    </a:lnTo>
                    <a:lnTo>
                      <a:pt x="55" y="193"/>
                    </a:lnTo>
                    <a:lnTo>
                      <a:pt x="69" y="196"/>
                    </a:lnTo>
                    <a:lnTo>
                      <a:pt x="84" y="196"/>
                    </a:lnTo>
                    <a:lnTo>
                      <a:pt x="99" y="195"/>
                    </a:lnTo>
                    <a:lnTo>
                      <a:pt x="115" y="191"/>
                    </a:lnTo>
                    <a:lnTo>
                      <a:pt x="130" y="186"/>
                    </a:lnTo>
                    <a:lnTo>
                      <a:pt x="145" y="178"/>
                    </a:lnTo>
                    <a:lnTo>
                      <a:pt x="159" y="168"/>
                    </a:lnTo>
                    <a:lnTo>
                      <a:pt x="173" y="155"/>
                    </a:lnTo>
                    <a:lnTo>
                      <a:pt x="179" y="148"/>
                    </a:lnTo>
                    <a:lnTo>
                      <a:pt x="185" y="139"/>
                    </a:lnTo>
                    <a:lnTo>
                      <a:pt x="185" y="139"/>
                    </a:lnTo>
                    <a:lnTo>
                      <a:pt x="188" y="136"/>
                    </a:lnTo>
                    <a:lnTo>
                      <a:pt x="191" y="133"/>
                    </a:lnTo>
                    <a:lnTo>
                      <a:pt x="192" y="132"/>
                    </a:lnTo>
                    <a:lnTo>
                      <a:pt x="194" y="132"/>
                    </a:lnTo>
                    <a:lnTo>
                      <a:pt x="197" y="131"/>
                    </a:lnTo>
                    <a:lnTo>
                      <a:pt x="199" y="130"/>
                    </a:lnTo>
                    <a:lnTo>
                      <a:pt x="201" y="127"/>
                    </a:lnTo>
                    <a:lnTo>
                      <a:pt x="201" y="127"/>
                    </a:lnTo>
                    <a:lnTo>
                      <a:pt x="204" y="134"/>
                    </a:lnTo>
                    <a:lnTo>
                      <a:pt x="206" y="140"/>
                    </a:lnTo>
                    <a:lnTo>
                      <a:pt x="211" y="155"/>
                    </a:lnTo>
                    <a:lnTo>
                      <a:pt x="214" y="163"/>
                    </a:lnTo>
                    <a:lnTo>
                      <a:pt x="215" y="173"/>
                    </a:lnTo>
                    <a:lnTo>
                      <a:pt x="215" y="185"/>
                    </a:lnTo>
                    <a:lnTo>
                      <a:pt x="215" y="201"/>
                    </a:lnTo>
                    <a:lnTo>
                      <a:pt x="215" y="201"/>
                    </a:lnTo>
                    <a:lnTo>
                      <a:pt x="241" y="198"/>
                    </a:lnTo>
                    <a:lnTo>
                      <a:pt x="263" y="193"/>
                    </a:lnTo>
                    <a:lnTo>
                      <a:pt x="282" y="189"/>
                    </a:lnTo>
                    <a:lnTo>
                      <a:pt x="298" y="183"/>
                    </a:lnTo>
                    <a:lnTo>
                      <a:pt x="310" y="175"/>
                    </a:lnTo>
                    <a:lnTo>
                      <a:pt x="321" y="168"/>
                    </a:lnTo>
                    <a:lnTo>
                      <a:pt x="328" y="160"/>
                    </a:lnTo>
                    <a:lnTo>
                      <a:pt x="333" y="151"/>
                    </a:lnTo>
                    <a:lnTo>
                      <a:pt x="336" y="143"/>
                    </a:lnTo>
                    <a:lnTo>
                      <a:pt x="337" y="133"/>
                    </a:lnTo>
                    <a:lnTo>
                      <a:pt x="337" y="125"/>
                    </a:lnTo>
                    <a:lnTo>
                      <a:pt x="336" y="115"/>
                    </a:lnTo>
                    <a:lnTo>
                      <a:pt x="334" y="107"/>
                    </a:lnTo>
                    <a:lnTo>
                      <a:pt x="331" y="98"/>
                    </a:lnTo>
                    <a:lnTo>
                      <a:pt x="325" y="83"/>
                    </a:lnTo>
                    <a:lnTo>
                      <a:pt x="325" y="83"/>
                    </a:lnTo>
                    <a:close/>
                  </a:path>
                </a:pathLst>
              </a:custGeom>
              <a:solidFill>
                <a:srgbClr val="E19469"/>
              </a:solidFill>
              <a:ln>
                <a:noFill/>
              </a:ln>
            </p:spPr>
            <p:txBody>
              <a:bodyPr vert="horz" wrap="square" lIns="91440" tIns="45720" rIns="91440" bIns="45720" numCol="1" anchor="t" anchorCtr="0" compatLnSpc="1">
                <a:normAutofit fontScale="47500" lnSpcReduction="20000"/>
              </a:bodyPr>
              <a:lstStyle/>
              <a:p>
                <a:endParaRPr lang="en-US"/>
              </a:p>
            </p:txBody>
          </p:sp>
          <p:sp>
            <p:nvSpPr>
              <p:cNvPr id="65" name="íṧḷîḑé"/>
              <p:cNvSpPr/>
              <p:nvPr/>
            </p:nvSpPr>
            <p:spPr bwMode="auto">
              <a:xfrm>
                <a:off x="4193738" y="2812307"/>
                <a:ext cx="498744" cy="322927"/>
              </a:xfrm>
              <a:custGeom>
                <a:avLst/>
                <a:gdLst>
                  <a:gd name="T0" fmla="*/ 210 w 278"/>
                  <a:gd name="T1" fmla="*/ 0 h 179"/>
                  <a:gd name="T2" fmla="*/ 210 w 278"/>
                  <a:gd name="T3" fmla="*/ 0 h 179"/>
                  <a:gd name="T4" fmla="*/ 177 w 278"/>
                  <a:gd name="T5" fmla="*/ 21 h 179"/>
                  <a:gd name="T6" fmla="*/ 113 w 278"/>
                  <a:gd name="T7" fmla="*/ 62 h 179"/>
                  <a:gd name="T8" fmla="*/ 79 w 278"/>
                  <a:gd name="T9" fmla="*/ 85 h 179"/>
                  <a:gd name="T10" fmla="*/ 46 w 278"/>
                  <a:gd name="T11" fmla="*/ 104 h 179"/>
                  <a:gd name="T12" fmla="*/ 18 w 278"/>
                  <a:gd name="T13" fmla="*/ 119 h 179"/>
                  <a:gd name="T14" fmla="*/ 9 w 278"/>
                  <a:gd name="T15" fmla="*/ 122 h 179"/>
                  <a:gd name="T16" fmla="*/ 0 w 278"/>
                  <a:gd name="T17" fmla="*/ 125 h 179"/>
                  <a:gd name="T18" fmla="*/ 0 w 278"/>
                  <a:gd name="T19" fmla="*/ 125 h 179"/>
                  <a:gd name="T20" fmla="*/ 0 w 278"/>
                  <a:gd name="T21" fmla="*/ 132 h 179"/>
                  <a:gd name="T22" fmla="*/ 4 w 278"/>
                  <a:gd name="T23" fmla="*/ 139 h 179"/>
                  <a:gd name="T24" fmla="*/ 9 w 278"/>
                  <a:gd name="T25" fmla="*/ 147 h 179"/>
                  <a:gd name="T26" fmla="*/ 16 w 278"/>
                  <a:gd name="T27" fmla="*/ 154 h 179"/>
                  <a:gd name="T28" fmla="*/ 26 w 278"/>
                  <a:gd name="T29" fmla="*/ 161 h 179"/>
                  <a:gd name="T30" fmla="*/ 36 w 278"/>
                  <a:gd name="T31" fmla="*/ 167 h 179"/>
                  <a:gd name="T32" fmla="*/ 48 w 278"/>
                  <a:gd name="T33" fmla="*/ 172 h 179"/>
                  <a:gd name="T34" fmla="*/ 63 w 278"/>
                  <a:gd name="T35" fmla="*/ 175 h 179"/>
                  <a:gd name="T36" fmla="*/ 77 w 278"/>
                  <a:gd name="T37" fmla="*/ 178 h 179"/>
                  <a:gd name="T38" fmla="*/ 93 w 278"/>
                  <a:gd name="T39" fmla="*/ 179 h 179"/>
                  <a:gd name="T40" fmla="*/ 109 w 278"/>
                  <a:gd name="T41" fmla="*/ 178 h 179"/>
                  <a:gd name="T42" fmla="*/ 124 w 278"/>
                  <a:gd name="T43" fmla="*/ 175 h 179"/>
                  <a:gd name="T44" fmla="*/ 141 w 278"/>
                  <a:gd name="T45" fmla="*/ 171 h 179"/>
                  <a:gd name="T46" fmla="*/ 157 w 278"/>
                  <a:gd name="T47" fmla="*/ 162 h 179"/>
                  <a:gd name="T48" fmla="*/ 171 w 278"/>
                  <a:gd name="T49" fmla="*/ 151 h 179"/>
                  <a:gd name="T50" fmla="*/ 178 w 278"/>
                  <a:gd name="T51" fmla="*/ 145 h 179"/>
                  <a:gd name="T52" fmla="*/ 186 w 278"/>
                  <a:gd name="T53" fmla="*/ 138 h 179"/>
                  <a:gd name="T54" fmla="*/ 186 w 278"/>
                  <a:gd name="T55" fmla="*/ 138 h 179"/>
                  <a:gd name="T56" fmla="*/ 231 w 278"/>
                  <a:gd name="T57" fmla="*/ 86 h 179"/>
                  <a:gd name="T58" fmla="*/ 260 w 278"/>
                  <a:gd name="T59" fmla="*/ 54 h 179"/>
                  <a:gd name="T60" fmla="*/ 278 w 278"/>
                  <a:gd name="T61" fmla="*/ 31 h 179"/>
                  <a:gd name="T62" fmla="*/ 210 w 278"/>
                  <a:gd name="T6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8" h="179">
                    <a:moveTo>
                      <a:pt x="210" y="0"/>
                    </a:moveTo>
                    <a:lnTo>
                      <a:pt x="210" y="0"/>
                    </a:lnTo>
                    <a:lnTo>
                      <a:pt x="177" y="21"/>
                    </a:lnTo>
                    <a:lnTo>
                      <a:pt x="113" y="62"/>
                    </a:lnTo>
                    <a:lnTo>
                      <a:pt x="79" y="85"/>
                    </a:lnTo>
                    <a:lnTo>
                      <a:pt x="46" y="104"/>
                    </a:lnTo>
                    <a:lnTo>
                      <a:pt x="18" y="119"/>
                    </a:lnTo>
                    <a:lnTo>
                      <a:pt x="9" y="122"/>
                    </a:lnTo>
                    <a:lnTo>
                      <a:pt x="0" y="125"/>
                    </a:lnTo>
                    <a:lnTo>
                      <a:pt x="0" y="125"/>
                    </a:lnTo>
                    <a:lnTo>
                      <a:pt x="0" y="132"/>
                    </a:lnTo>
                    <a:lnTo>
                      <a:pt x="4" y="139"/>
                    </a:lnTo>
                    <a:lnTo>
                      <a:pt x="9" y="147"/>
                    </a:lnTo>
                    <a:lnTo>
                      <a:pt x="16" y="154"/>
                    </a:lnTo>
                    <a:lnTo>
                      <a:pt x="26" y="161"/>
                    </a:lnTo>
                    <a:lnTo>
                      <a:pt x="36" y="167"/>
                    </a:lnTo>
                    <a:lnTo>
                      <a:pt x="48" y="172"/>
                    </a:lnTo>
                    <a:lnTo>
                      <a:pt x="63" y="175"/>
                    </a:lnTo>
                    <a:lnTo>
                      <a:pt x="77" y="178"/>
                    </a:lnTo>
                    <a:lnTo>
                      <a:pt x="93" y="179"/>
                    </a:lnTo>
                    <a:lnTo>
                      <a:pt x="109" y="178"/>
                    </a:lnTo>
                    <a:lnTo>
                      <a:pt x="124" y="175"/>
                    </a:lnTo>
                    <a:lnTo>
                      <a:pt x="141" y="171"/>
                    </a:lnTo>
                    <a:lnTo>
                      <a:pt x="157" y="162"/>
                    </a:lnTo>
                    <a:lnTo>
                      <a:pt x="171" y="151"/>
                    </a:lnTo>
                    <a:lnTo>
                      <a:pt x="178" y="145"/>
                    </a:lnTo>
                    <a:lnTo>
                      <a:pt x="186" y="138"/>
                    </a:lnTo>
                    <a:lnTo>
                      <a:pt x="186" y="138"/>
                    </a:lnTo>
                    <a:lnTo>
                      <a:pt x="231" y="86"/>
                    </a:lnTo>
                    <a:lnTo>
                      <a:pt x="260" y="54"/>
                    </a:lnTo>
                    <a:lnTo>
                      <a:pt x="278" y="31"/>
                    </a:lnTo>
                    <a:lnTo>
                      <a:pt x="210" y="0"/>
                    </a:lnTo>
                    <a:close/>
                  </a:path>
                </a:pathLst>
              </a:custGeom>
              <a:solidFill>
                <a:srgbClr val="E19469"/>
              </a:solidFill>
              <a:ln>
                <a:noFill/>
              </a:ln>
            </p:spPr>
            <p:txBody>
              <a:bodyPr vert="horz" wrap="square" lIns="91440" tIns="45720" rIns="91440" bIns="45720" numCol="1" anchor="t" anchorCtr="0" compatLnSpc="1">
                <a:normAutofit fontScale="40000" lnSpcReduction="20000"/>
              </a:bodyPr>
              <a:lstStyle/>
              <a:p>
                <a:endParaRPr lang="en-US"/>
              </a:p>
            </p:txBody>
          </p:sp>
          <p:sp>
            <p:nvSpPr>
              <p:cNvPr id="66" name="îṩ1íḑê"/>
              <p:cNvSpPr/>
              <p:nvPr/>
            </p:nvSpPr>
            <p:spPr bwMode="auto">
              <a:xfrm>
                <a:off x="3999982" y="2622140"/>
                <a:ext cx="1309649" cy="1851447"/>
              </a:xfrm>
              <a:custGeom>
                <a:avLst/>
                <a:gdLst>
                  <a:gd name="T0" fmla="*/ 722 w 732"/>
                  <a:gd name="T1" fmla="*/ 771 h 1031"/>
                  <a:gd name="T2" fmla="*/ 627 w 732"/>
                  <a:gd name="T3" fmla="*/ 694 h 1031"/>
                  <a:gd name="T4" fmla="*/ 598 w 732"/>
                  <a:gd name="T5" fmla="*/ 653 h 1031"/>
                  <a:gd name="T6" fmla="*/ 584 w 732"/>
                  <a:gd name="T7" fmla="*/ 612 h 1031"/>
                  <a:gd name="T8" fmla="*/ 569 w 732"/>
                  <a:gd name="T9" fmla="*/ 487 h 1031"/>
                  <a:gd name="T10" fmla="*/ 564 w 732"/>
                  <a:gd name="T11" fmla="*/ 237 h 1031"/>
                  <a:gd name="T12" fmla="*/ 490 w 732"/>
                  <a:gd name="T13" fmla="*/ 126 h 1031"/>
                  <a:gd name="T14" fmla="*/ 448 w 732"/>
                  <a:gd name="T15" fmla="*/ 59 h 1031"/>
                  <a:gd name="T16" fmla="*/ 407 w 732"/>
                  <a:gd name="T17" fmla="*/ 5 h 1031"/>
                  <a:gd name="T18" fmla="*/ 392 w 732"/>
                  <a:gd name="T19" fmla="*/ 0 h 1031"/>
                  <a:gd name="T20" fmla="*/ 366 w 732"/>
                  <a:gd name="T21" fmla="*/ 13 h 1031"/>
                  <a:gd name="T22" fmla="*/ 314 w 732"/>
                  <a:gd name="T23" fmla="*/ 54 h 1031"/>
                  <a:gd name="T24" fmla="*/ 282 w 732"/>
                  <a:gd name="T25" fmla="*/ 68 h 1031"/>
                  <a:gd name="T26" fmla="*/ 188 w 732"/>
                  <a:gd name="T27" fmla="*/ 85 h 1031"/>
                  <a:gd name="T28" fmla="*/ 94 w 732"/>
                  <a:gd name="T29" fmla="*/ 70 h 1031"/>
                  <a:gd name="T30" fmla="*/ 75 w 732"/>
                  <a:gd name="T31" fmla="*/ 78 h 1031"/>
                  <a:gd name="T32" fmla="*/ 69 w 732"/>
                  <a:gd name="T33" fmla="*/ 106 h 1031"/>
                  <a:gd name="T34" fmla="*/ 91 w 732"/>
                  <a:gd name="T35" fmla="*/ 163 h 1031"/>
                  <a:gd name="T36" fmla="*/ 116 w 732"/>
                  <a:gd name="T37" fmla="*/ 185 h 1031"/>
                  <a:gd name="T38" fmla="*/ 165 w 732"/>
                  <a:gd name="T39" fmla="*/ 202 h 1031"/>
                  <a:gd name="T40" fmla="*/ 236 w 732"/>
                  <a:gd name="T41" fmla="*/ 204 h 1031"/>
                  <a:gd name="T42" fmla="*/ 314 w 732"/>
                  <a:gd name="T43" fmla="*/ 179 h 1031"/>
                  <a:gd name="T44" fmla="*/ 360 w 732"/>
                  <a:gd name="T45" fmla="*/ 162 h 1031"/>
                  <a:gd name="T46" fmla="*/ 394 w 732"/>
                  <a:gd name="T47" fmla="*/ 251 h 1031"/>
                  <a:gd name="T48" fmla="*/ 357 w 732"/>
                  <a:gd name="T49" fmla="*/ 299 h 1031"/>
                  <a:gd name="T50" fmla="*/ 327 w 732"/>
                  <a:gd name="T51" fmla="*/ 368 h 1031"/>
                  <a:gd name="T52" fmla="*/ 314 w 732"/>
                  <a:gd name="T53" fmla="*/ 460 h 1031"/>
                  <a:gd name="T54" fmla="*/ 294 w 732"/>
                  <a:gd name="T55" fmla="*/ 466 h 1031"/>
                  <a:gd name="T56" fmla="*/ 250 w 732"/>
                  <a:gd name="T57" fmla="*/ 437 h 1031"/>
                  <a:gd name="T58" fmla="*/ 220 w 732"/>
                  <a:gd name="T59" fmla="*/ 396 h 1031"/>
                  <a:gd name="T60" fmla="*/ 187 w 732"/>
                  <a:gd name="T61" fmla="*/ 309 h 1031"/>
                  <a:gd name="T62" fmla="*/ 158 w 732"/>
                  <a:gd name="T63" fmla="*/ 259 h 1031"/>
                  <a:gd name="T64" fmla="*/ 108 w 732"/>
                  <a:gd name="T65" fmla="*/ 218 h 1031"/>
                  <a:gd name="T66" fmla="*/ 66 w 732"/>
                  <a:gd name="T67" fmla="*/ 201 h 1031"/>
                  <a:gd name="T68" fmla="*/ 29 w 732"/>
                  <a:gd name="T69" fmla="*/ 202 h 1031"/>
                  <a:gd name="T70" fmla="*/ 7 w 732"/>
                  <a:gd name="T71" fmla="*/ 218 h 1031"/>
                  <a:gd name="T72" fmla="*/ 0 w 732"/>
                  <a:gd name="T73" fmla="*/ 239 h 1031"/>
                  <a:gd name="T74" fmla="*/ 35 w 732"/>
                  <a:gd name="T75" fmla="*/ 287 h 1031"/>
                  <a:gd name="T76" fmla="*/ 107 w 732"/>
                  <a:gd name="T77" fmla="*/ 402 h 1031"/>
                  <a:gd name="T78" fmla="*/ 155 w 732"/>
                  <a:gd name="T79" fmla="*/ 514 h 1031"/>
                  <a:gd name="T80" fmla="*/ 211 w 732"/>
                  <a:gd name="T81" fmla="*/ 669 h 1031"/>
                  <a:gd name="T82" fmla="*/ 252 w 732"/>
                  <a:gd name="T83" fmla="*/ 752 h 1031"/>
                  <a:gd name="T84" fmla="*/ 290 w 732"/>
                  <a:gd name="T85" fmla="*/ 794 h 1031"/>
                  <a:gd name="T86" fmla="*/ 324 w 732"/>
                  <a:gd name="T87" fmla="*/ 813 h 1031"/>
                  <a:gd name="T88" fmla="*/ 391 w 732"/>
                  <a:gd name="T89" fmla="*/ 828 h 1031"/>
                  <a:gd name="T90" fmla="*/ 436 w 732"/>
                  <a:gd name="T91" fmla="*/ 851 h 1031"/>
                  <a:gd name="T92" fmla="*/ 539 w 732"/>
                  <a:gd name="T93" fmla="*/ 959 h 1031"/>
                  <a:gd name="T94" fmla="*/ 580 w 732"/>
                  <a:gd name="T95" fmla="*/ 1019 h 1031"/>
                  <a:gd name="T96" fmla="*/ 602 w 732"/>
                  <a:gd name="T97" fmla="*/ 1031 h 1031"/>
                  <a:gd name="T98" fmla="*/ 642 w 732"/>
                  <a:gd name="T99" fmla="*/ 1020 h 1031"/>
                  <a:gd name="T100" fmla="*/ 699 w 732"/>
                  <a:gd name="T101" fmla="*/ 972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2" h="1031">
                    <a:moveTo>
                      <a:pt x="732" y="776"/>
                    </a:moveTo>
                    <a:lnTo>
                      <a:pt x="732" y="776"/>
                    </a:lnTo>
                    <a:lnTo>
                      <a:pt x="722" y="771"/>
                    </a:lnTo>
                    <a:lnTo>
                      <a:pt x="722" y="771"/>
                    </a:lnTo>
                    <a:lnTo>
                      <a:pt x="682" y="742"/>
                    </a:lnTo>
                    <a:lnTo>
                      <a:pt x="663" y="727"/>
                    </a:lnTo>
                    <a:lnTo>
                      <a:pt x="644" y="711"/>
                    </a:lnTo>
                    <a:lnTo>
                      <a:pt x="627" y="694"/>
                    </a:lnTo>
                    <a:lnTo>
                      <a:pt x="619" y="685"/>
                    </a:lnTo>
                    <a:lnTo>
                      <a:pt x="611" y="675"/>
                    </a:lnTo>
                    <a:lnTo>
                      <a:pt x="604" y="664"/>
                    </a:lnTo>
                    <a:lnTo>
                      <a:pt x="598" y="653"/>
                    </a:lnTo>
                    <a:lnTo>
                      <a:pt x="592" y="641"/>
                    </a:lnTo>
                    <a:lnTo>
                      <a:pt x="587" y="628"/>
                    </a:lnTo>
                    <a:lnTo>
                      <a:pt x="587" y="628"/>
                    </a:lnTo>
                    <a:lnTo>
                      <a:pt x="584" y="612"/>
                    </a:lnTo>
                    <a:lnTo>
                      <a:pt x="579" y="593"/>
                    </a:lnTo>
                    <a:lnTo>
                      <a:pt x="577" y="570"/>
                    </a:lnTo>
                    <a:lnTo>
                      <a:pt x="573" y="545"/>
                    </a:lnTo>
                    <a:lnTo>
                      <a:pt x="569" y="487"/>
                    </a:lnTo>
                    <a:lnTo>
                      <a:pt x="567" y="427"/>
                    </a:lnTo>
                    <a:lnTo>
                      <a:pt x="564" y="367"/>
                    </a:lnTo>
                    <a:lnTo>
                      <a:pt x="564" y="312"/>
                    </a:lnTo>
                    <a:lnTo>
                      <a:pt x="564" y="237"/>
                    </a:lnTo>
                    <a:lnTo>
                      <a:pt x="564" y="237"/>
                    </a:lnTo>
                    <a:lnTo>
                      <a:pt x="536" y="192"/>
                    </a:lnTo>
                    <a:lnTo>
                      <a:pt x="512" y="157"/>
                    </a:lnTo>
                    <a:lnTo>
                      <a:pt x="490" y="126"/>
                    </a:lnTo>
                    <a:lnTo>
                      <a:pt x="468" y="94"/>
                    </a:lnTo>
                    <a:lnTo>
                      <a:pt x="468" y="94"/>
                    </a:lnTo>
                    <a:lnTo>
                      <a:pt x="457" y="76"/>
                    </a:lnTo>
                    <a:lnTo>
                      <a:pt x="448" y="59"/>
                    </a:lnTo>
                    <a:lnTo>
                      <a:pt x="432" y="31"/>
                    </a:lnTo>
                    <a:lnTo>
                      <a:pt x="424" y="20"/>
                    </a:lnTo>
                    <a:lnTo>
                      <a:pt x="416" y="11"/>
                    </a:lnTo>
                    <a:lnTo>
                      <a:pt x="407" y="5"/>
                    </a:lnTo>
                    <a:lnTo>
                      <a:pt x="403" y="2"/>
                    </a:lnTo>
                    <a:lnTo>
                      <a:pt x="397" y="0"/>
                    </a:lnTo>
                    <a:lnTo>
                      <a:pt x="397" y="0"/>
                    </a:lnTo>
                    <a:lnTo>
                      <a:pt x="392" y="0"/>
                    </a:lnTo>
                    <a:lnTo>
                      <a:pt x="388" y="0"/>
                    </a:lnTo>
                    <a:lnTo>
                      <a:pt x="382" y="2"/>
                    </a:lnTo>
                    <a:lnTo>
                      <a:pt x="377" y="5"/>
                    </a:lnTo>
                    <a:lnTo>
                      <a:pt x="366" y="13"/>
                    </a:lnTo>
                    <a:lnTo>
                      <a:pt x="354" y="24"/>
                    </a:lnTo>
                    <a:lnTo>
                      <a:pt x="339" y="36"/>
                    </a:lnTo>
                    <a:lnTo>
                      <a:pt x="324" y="48"/>
                    </a:lnTo>
                    <a:lnTo>
                      <a:pt x="314" y="54"/>
                    </a:lnTo>
                    <a:lnTo>
                      <a:pt x="305" y="60"/>
                    </a:lnTo>
                    <a:lnTo>
                      <a:pt x="294" y="64"/>
                    </a:lnTo>
                    <a:lnTo>
                      <a:pt x="282" y="68"/>
                    </a:lnTo>
                    <a:lnTo>
                      <a:pt x="282" y="68"/>
                    </a:lnTo>
                    <a:lnTo>
                      <a:pt x="259" y="74"/>
                    </a:lnTo>
                    <a:lnTo>
                      <a:pt x="235" y="80"/>
                    </a:lnTo>
                    <a:lnTo>
                      <a:pt x="212" y="84"/>
                    </a:lnTo>
                    <a:lnTo>
                      <a:pt x="188" y="85"/>
                    </a:lnTo>
                    <a:lnTo>
                      <a:pt x="165" y="85"/>
                    </a:lnTo>
                    <a:lnTo>
                      <a:pt x="141" y="83"/>
                    </a:lnTo>
                    <a:lnTo>
                      <a:pt x="118" y="77"/>
                    </a:lnTo>
                    <a:lnTo>
                      <a:pt x="94" y="70"/>
                    </a:lnTo>
                    <a:lnTo>
                      <a:pt x="94" y="70"/>
                    </a:lnTo>
                    <a:lnTo>
                      <a:pt x="85" y="71"/>
                    </a:lnTo>
                    <a:lnTo>
                      <a:pt x="79" y="73"/>
                    </a:lnTo>
                    <a:lnTo>
                      <a:pt x="75" y="78"/>
                    </a:lnTo>
                    <a:lnTo>
                      <a:pt x="71" y="84"/>
                    </a:lnTo>
                    <a:lnTo>
                      <a:pt x="69" y="90"/>
                    </a:lnTo>
                    <a:lnTo>
                      <a:pt x="69" y="97"/>
                    </a:lnTo>
                    <a:lnTo>
                      <a:pt x="69" y="106"/>
                    </a:lnTo>
                    <a:lnTo>
                      <a:pt x="70" y="114"/>
                    </a:lnTo>
                    <a:lnTo>
                      <a:pt x="75" y="131"/>
                    </a:lnTo>
                    <a:lnTo>
                      <a:pt x="82" y="148"/>
                    </a:lnTo>
                    <a:lnTo>
                      <a:pt x="91" y="163"/>
                    </a:lnTo>
                    <a:lnTo>
                      <a:pt x="101" y="176"/>
                    </a:lnTo>
                    <a:lnTo>
                      <a:pt x="101" y="176"/>
                    </a:lnTo>
                    <a:lnTo>
                      <a:pt x="107" y="180"/>
                    </a:lnTo>
                    <a:lnTo>
                      <a:pt x="116" y="185"/>
                    </a:lnTo>
                    <a:lnTo>
                      <a:pt x="125" y="190"/>
                    </a:lnTo>
                    <a:lnTo>
                      <a:pt x="137" y="195"/>
                    </a:lnTo>
                    <a:lnTo>
                      <a:pt x="150" y="198"/>
                    </a:lnTo>
                    <a:lnTo>
                      <a:pt x="165" y="202"/>
                    </a:lnTo>
                    <a:lnTo>
                      <a:pt x="182" y="204"/>
                    </a:lnTo>
                    <a:lnTo>
                      <a:pt x="199" y="207"/>
                    </a:lnTo>
                    <a:lnTo>
                      <a:pt x="217" y="207"/>
                    </a:lnTo>
                    <a:lnTo>
                      <a:pt x="236" y="204"/>
                    </a:lnTo>
                    <a:lnTo>
                      <a:pt x="255" y="202"/>
                    </a:lnTo>
                    <a:lnTo>
                      <a:pt x="274" y="196"/>
                    </a:lnTo>
                    <a:lnTo>
                      <a:pt x="295" y="189"/>
                    </a:lnTo>
                    <a:lnTo>
                      <a:pt x="314" y="179"/>
                    </a:lnTo>
                    <a:lnTo>
                      <a:pt x="335" y="167"/>
                    </a:lnTo>
                    <a:lnTo>
                      <a:pt x="354" y="151"/>
                    </a:lnTo>
                    <a:lnTo>
                      <a:pt x="354" y="151"/>
                    </a:lnTo>
                    <a:lnTo>
                      <a:pt x="360" y="162"/>
                    </a:lnTo>
                    <a:lnTo>
                      <a:pt x="366" y="177"/>
                    </a:lnTo>
                    <a:lnTo>
                      <a:pt x="379" y="210"/>
                    </a:lnTo>
                    <a:lnTo>
                      <a:pt x="394" y="251"/>
                    </a:lnTo>
                    <a:lnTo>
                      <a:pt x="394" y="251"/>
                    </a:lnTo>
                    <a:lnTo>
                      <a:pt x="390" y="255"/>
                    </a:lnTo>
                    <a:lnTo>
                      <a:pt x="379" y="267"/>
                    </a:lnTo>
                    <a:lnTo>
                      <a:pt x="365" y="287"/>
                    </a:lnTo>
                    <a:lnTo>
                      <a:pt x="357" y="299"/>
                    </a:lnTo>
                    <a:lnTo>
                      <a:pt x="349" y="314"/>
                    </a:lnTo>
                    <a:lnTo>
                      <a:pt x="341" y="331"/>
                    </a:lnTo>
                    <a:lnTo>
                      <a:pt x="333" y="349"/>
                    </a:lnTo>
                    <a:lnTo>
                      <a:pt x="327" y="368"/>
                    </a:lnTo>
                    <a:lnTo>
                      <a:pt x="321" y="389"/>
                    </a:lnTo>
                    <a:lnTo>
                      <a:pt x="317" y="411"/>
                    </a:lnTo>
                    <a:lnTo>
                      <a:pt x="314" y="434"/>
                    </a:lnTo>
                    <a:lnTo>
                      <a:pt x="314" y="460"/>
                    </a:lnTo>
                    <a:lnTo>
                      <a:pt x="315" y="486"/>
                    </a:lnTo>
                    <a:lnTo>
                      <a:pt x="315" y="486"/>
                    </a:lnTo>
                    <a:lnTo>
                      <a:pt x="305" y="475"/>
                    </a:lnTo>
                    <a:lnTo>
                      <a:pt x="294" y="466"/>
                    </a:lnTo>
                    <a:lnTo>
                      <a:pt x="284" y="460"/>
                    </a:lnTo>
                    <a:lnTo>
                      <a:pt x="273" y="452"/>
                    </a:lnTo>
                    <a:lnTo>
                      <a:pt x="262" y="445"/>
                    </a:lnTo>
                    <a:lnTo>
                      <a:pt x="250" y="437"/>
                    </a:lnTo>
                    <a:lnTo>
                      <a:pt x="240" y="423"/>
                    </a:lnTo>
                    <a:lnTo>
                      <a:pt x="226" y="407"/>
                    </a:lnTo>
                    <a:lnTo>
                      <a:pt x="226" y="407"/>
                    </a:lnTo>
                    <a:lnTo>
                      <a:pt x="220" y="396"/>
                    </a:lnTo>
                    <a:lnTo>
                      <a:pt x="215" y="385"/>
                    </a:lnTo>
                    <a:lnTo>
                      <a:pt x="206" y="361"/>
                    </a:lnTo>
                    <a:lnTo>
                      <a:pt x="196" y="336"/>
                    </a:lnTo>
                    <a:lnTo>
                      <a:pt x="187" y="309"/>
                    </a:lnTo>
                    <a:lnTo>
                      <a:pt x="181" y="296"/>
                    </a:lnTo>
                    <a:lnTo>
                      <a:pt x="175" y="284"/>
                    </a:lnTo>
                    <a:lnTo>
                      <a:pt x="166" y="271"/>
                    </a:lnTo>
                    <a:lnTo>
                      <a:pt x="158" y="259"/>
                    </a:lnTo>
                    <a:lnTo>
                      <a:pt x="148" y="248"/>
                    </a:lnTo>
                    <a:lnTo>
                      <a:pt x="136" y="237"/>
                    </a:lnTo>
                    <a:lnTo>
                      <a:pt x="123" y="226"/>
                    </a:lnTo>
                    <a:lnTo>
                      <a:pt x="108" y="218"/>
                    </a:lnTo>
                    <a:lnTo>
                      <a:pt x="108" y="218"/>
                    </a:lnTo>
                    <a:lnTo>
                      <a:pt x="93" y="209"/>
                    </a:lnTo>
                    <a:lnTo>
                      <a:pt x="79" y="204"/>
                    </a:lnTo>
                    <a:lnTo>
                      <a:pt x="66" y="201"/>
                    </a:lnTo>
                    <a:lnTo>
                      <a:pt x="55" y="198"/>
                    </a:lnTo>
                    <a:lnTo>
                      <a:pt x="46" y="198"/>
                    </a:lnTo>
                    <a:lnTo>
                      <a:pt x="36" y="200"/>
                    </a:lnTo>
                    <a:lnTo>
                      <a:pt x="29" y="202"/>
                    </a:lnTo>
                    <a:lnTo>
                      <a:pt x="22" y="206"/>
                    </a:lnTo>
                    <a:lnTo>
                      <a:pt x="16" y="209"/>
                    </a:lnTo>
                    <a:lnTo>
                      <a:pt x="11" y="213"/>
                    </a:lnTo>
                    <a:lnTo>
                      <a:pt x="7" y="218"/>
                    </a:lnTo>
                    <a:lnTo>
                      <a:pt x="4" y="222"/>
                    </a:lnTo>
                    <a:lnTo>
                      <a:pt x="0" y="232"/>
                    </a:lnTo>
                    <a:lnTo>
                      <a:pt x="0" y="239"/>
                    </a:lnTo>
                    <a:lnTo>
                      <a:pt x="0" y="239"/>
                    </a:lnTo>
                    <a:lnTo>
                      <a:pt x="1" y="243"/>
                    </a:lnTo>
                    <a:lnTo>
                      <a:pt x="5" y="248"/>
                    </a:lnTo>
                    <a:lnTo>
                      <a:pt x="17" y="265"/>
                    </a:lnTo>
                    <a:lnTo>
                      <a:pt x="35" y="287"/>
                    </a:lnTo>
                    <a:lnTo>
                      <a:pt x="57" y="319"/>
                    </a:lnTo>
                    <a:lnTo>
                      <a:pt x="82" y="356"/>
                    </a:lnTo>
                    <a:lnTo>
                      <a:pt x="94" y="378"/>
                    </a:lnTo>
                    <a:lnTo>
                      <a:pt x="107" y="402"/>
                    </a:lnTo>
                    <a:lnTo>
                      <a:pt x="120" y="427"/>
                    </a:lnTo>
                    <a:lnTo>
                      <a:pt x="132" y="454"/>
                    </a:lnTo>
                    <a:lnTo>
                      <a:pt x="144" y="482"/>
                    </a:lnTo>
                    <a:lnTo>
                      <a:pt x="155" y="514"/>
                    </a:lnTo>
                    <a:lnTo>
                      <a:pt x="155" y="514"/>
                    </a:lnTo>
                    <a:lnTo>
                      <a:pt x="176" y="573"/>
                    </a:lnTo>
                    <a:lnTo>
                      <a:pt x="194" y="624"/>
                    </a:lnTo>
                    <a:lnTo>
                      <a:pt x="211" y="669"/>
                    </a:lnTo>
                    <a:lnTo>
                      <a:pt x="227" y="708"/>
                    </a:lnTo>
                    <a:lnTo>
                      <a:pt x="235" y="723"/>
                    </a:lnTo>
                    <a:lnTo>
                      <a:pt x="243" y="739"/>
                    </a:lnTo>
                    <a:lnTo>
                      <a:pt x="252" y="752"/>
                    </a:lnTo>
                    <a:lnTo>
                      <a:pt x="261" y="764"/>
                    </a:lnTo>
                    <a:lnTo>
                      <a:pt x="270" y="776"/>
                    </a:lnTo>
                    <a:lnTo>
                      <a:pt x="280" y="786"/>
                    </a:lnTo>
                    <a:lnTo>
                      <a:pt x="290" y="794"/>
                    </a:lnTo>
                    <a:lnTo>
                      <a:pt x="302" y="801"/>
                    </a:lnTo>
                    <a:lnTo>
                      <a:pt x="302" y="801"/>
                    </a:lnTo>
                    <a:lnTo>
                      <a:pt x="313" y="809"/>
                    </a:lnTo>
                    <a:lnTo>
                      <a:pt x="324" y="813"/>
                    </a:lnTo>
                    <a:lnTo>
                      <a:pt x="344" y="821"/>
                    </a:lnTo>
                    <a:lnTo>
                      <a:pt x="362" y="825"/>
                    </a:lnTo>
                    <a:lnTo>
                      <a:pt x="379" y="828"/>
                    </a:lnTo>
                    <a:lnTo>
                      <a:pt x="391" y="828"/>
                    </a:lnTo>
                    <a:lnTo>
                      <a:pt x="402" y="828"/>
                    </a:lnTo>
                    <a:lnTo>
                      <a:pt x="409" y="825"/>
                    </a:lnTo>
                    <a:lnTo>
                      <a:pt x="409" y="825"/>
                    </a:lnTo>
                    <a:lnTo>
                      <a:pt x="436" y="851"/>
                    </a:lnTo>
                    <a:lnTo>
                      <a:pt x="462" y="876"/>
                    </a:lnTo>
                    <a:lnTo>
                      <a:pt x="493" y="909"/>
                    </a:lnTo>
                    <a:lnTo>
                      <a:pt x="525" y="942"/>
                    </a:lnTo>
                    <a:lnTo>
                      <a:pt x="539" y="959"/>
                    </a:lnTo>
                    <a:lnTo>
                      <a:pt x="552" y="976"/>
                    </a:lnTo>
                    <a:lnTo>
                      <a:pt x="564" y="992"/>
                    </a:lnTo>
                    <a:lnTo>
                      <a:pt x="574" y="1006"/>
                    </a:lnTo>
                    <a:lnTo>
                      <a:pt x="580" y="1019"/>
                    </a:lnTo>
                    <a:lnTo>
                      <a:pt x="584" y="1030"/>
                    </a:lnTo>
                    <a:lnTo>
                      <a:pt x="584" y="1030"/>
                    </a:lnTo>
                    <a:lnTo>
                      <a:pt x="592" y="1031"/>
                    </a:lnTo>
                    <a:lnTo>
                      <a:pt x="602" y="1031"/>
                    </a:lnTo>
                    <a:lnTo>
                      <a:pt x="611" y="1031"/>
                    </a:lnTo>
                    <a:lnTo>
                      <a:pt x="621" y="1029"/>
                    </a:lnTo>
                    <a:lnTo>
                      <a:pt x="631" y="1025"/>
                    </a:lnTo>
                    <a:lnTo>
                      <a:pt x="642" y="1020"/>
                    </a:lnTo>
                    <a:lnTo>
                      <a:pt x="651" y="1014"/>
                    </a:lnTo>
                    <a:lnTo>
                      <a:pt x="661" y="1007"/>
                    </a:lnTo>
                    <a:lnTo>
                      <a:pt x="680" y="992"/>
                    </a:lnTo>
                    <a:lnTo>
                      <a:pt x="699" y="972"/>
                    </a:lnTo>
                    <a:lnTo>
                      <a:pt x="716" y="952"/>
                    </a:lnTo>
                    <a:lnTo>
                      <a:pt x="732" y="930"/>
                    </a:lnTo>
                    <a:lnTo>
                      <a:pt x="732" y="776"/>
                    </a:lnTo>
                    <a:close/>
                  </a:path>
                </a:pathLst>
              </a:custGeom>
              <a:solidFill>
                <a:srgbClr val="E8AD8B"/>
              </a:solidFill>
              <a:ln>
                <a:noFill/>
              </a:ln>
            </p:spPr>
            <p:txBody>
              <a:bodyPr vert="horz" wrap="square" lIns="91440" tIns="45720" rIns="91440" bIns="45720" numCol="1" anchor="t" anchorCtr="0" compatLnSpc="1">
                <a:normAutofit/>
              </a:bodyPr>
              <a:lstStyle/>
              <a:p>
                <a:endParaRPr lang="en-US"/>
              </a:p>
            </p:txBody>
          </p:sp>
          <p:sp>
            <p:nvSpPr>
              <p:cNvPr id="67" name="îṣḷíḍe"/>
              <p:cNvSpPr/>
              <p:nvPr/>
            </p:nvSpPr>
            <p:spPr bwMode="auto">
              <a:xfrm>
                <a:off x="4563311" y="3088590"/>
                <a:ext cx="269107" cy="398278"/>
              </a:xfrm>
              <a:custGeom>
                <a:avLst/>
                <a:gdLst>
                  <a:gd name="T0" fmla="*/ 71 w 151"/>
                  <a:gd name="T1" fmla="*/ 0 h 221"/>
                  <a:gd name="T2" fmla="*/ 71 w 151"/>
                  <a:gd name="T3" fmla="*/ 0 h 221"/>
                  <a:gd name="T4" fmla="*/ 62 w 151"/>
                  <a:gd name="T5" fmla="*/ 12 h 221"/>
                  <a:gd name="T6" fmla="*/ 49 w 151"/>
                  <a:gd name="T7" fmla="*/ 29 h 221"/>
                  <a:gd name="T8" fmla="*/ 37 w 151"/>
                  <a:gd name="T9" fmla="*/ 50 h 221"/>
                  <a:gd name="T10" fmla="*/ 24 w 151"/>
                  <a:gd name="T11" fmla="*/ 76 h 221"/>
                  <a:gd name="T12" fmla="*/ 18 w 151"/>
                  <a:gd name="T13" fmla="*/ 91 h 221"/>
                  <a:gd name="T14" fmla="*/ 13 w 151"/>
                  <a:gd name="T15" fmla="*/ 107 h 221"/>
                  <a:gd name="T16" fmla="*/ 9 w 151"/>
                  <a:gd name="T17" fmla="*/ 123 h 221"/>
                  <a:gd name="T18" fmla="*/ 5 w 151"/>
                  <a:gd name="T19" fmla="*/ 141 h 221"/>
                  <a:gd name="T20" fmla="*/ 3 w 151"/>
                  <a:gd name="T21" fmla="*/ 159 h 221"/>
                  <a:gd name="T22" fmla="*/ 0 w 151"/>
                  <a:gd name="T23" fmla="*/ 178 h 221"/>
                  <a:gd name="T24" fmla="*/ 0 w 151"/>
                  <a:gd name="T25" fmla="*/ 198 h 221"/>
                  <a:gd name="T26" fmla="*/ 1 w 151"/>
                  <a:gd name="T27" fmla="*/ 220 h 221"/>
                  <a:gd name="T28" fmla="*/ 1 w 151"/>
                  <a:gd name="T29" fmla="*/ 221 h 221"/>
                  <a:gd name="T30" fmla="*/ 1 w 151"/>
                  <a:gd name="T31" fmla="*/ 221 h 221"/>
                  <a:gd name="T32" fmla="*/ 4 w 151"/>
                  <a:gd name="T33" fmla="*/ 208 h 221"/>
                  <a:gd name="T34" fmla="*/ 6 w 151"/>
                  <a:gd name="T35" fmla="*/ 194 h 221"/>
                  <a:gd name="T36" fmla="*/ 10 w 151"/>
                  <a:gd name="T37" fmla="*/ 175 h 221"/>
                  <a:gd name="T38" fmla="*/ 17 w 151"/>
                  <a:gd name="T39" fmla="*/ 155 h 221"/>
                  <a:gd name="T40" fmla="*/ 22 w 151"/>
                  <a:gd name="T41" fmla="*/ 145 h 221"/>
                  <a:gd name="T42" fmla="*/ 27 w 151"/>
                  <a:gd name="T43" fmla="*/ 135 h 221"/>
                  <a:gd name="T44" fmla="*/ 33 w 151"/>
                  <a:gd name="T45" fmla="*/ 125 h 221"/>
                  <a:gd name="T46" fmla="*/ 40 w 151"/>
                  <a:gd name="T47" fmla="*/ 115 h 221"/>
                  <a:gd name="T48" fmla="*/ 48 w 151"/>
                  <a:gd name="T49" fmla="*/ 106 h 221"/>
                  <a:gd name="T50" fmla="*/ 58 w 151"/>
                  <a:gd name="T51" fmla="*/ 97 h 221"/>
                  <a:gd name="T52" fmla="*/ 58 w 151"/>
                  <a:gd name="T53" fmla="*/ 97 h 221"/>
                  <a:gd name="T54" fmla="*/ 76 w 151"/>
                  <a:gd name="T55" fmla="*/ 83 h 221"/>
                  <a:gd name="T56" fmla="*/ 94 w 151"/>
                  <a:gd name="T57" fmla="*/ 71 h 221"/>
                  <a:gd name="T58" fmla="*/ 124 w 151"/>
                  <a:gd name="T59" fmla="*/ 52 h 221"/>
                  <a:gd name="T60" fmla="*/ 143 w 151"/>
                  <a:gd name="T61" fmla="*/ 41 h 221"/>
                  <a:gd name="T62" fmla="*/ 151 w 151"/>
                  <a:gd name="T63" fmla="*/ 37 h 221"/>
                  <a:gd name="T64" fmla="*/ 71 w 151"/>
                  <a:gd name="T65"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1" h="221">
                    <a:moveTo>
                      <a:pt x="71" y="0"/>
                    </a:moveTo>
                    <a:lnTo>
                      <a:pt x="71" y="0"/>
                    </a:lnTo>
                    <a:lnTo>
                      <a:pt x="62" y="12"/>
                    </a:lnTo>
                    <a:lnTo>
                      <a:pt x="49" y="29"/>
                    </a:lnTo>
                    <a:lnTo>
                      <a:pt x="37" y="50"/>
                    </a:lnTo>
                    <a:lnTo>
                      <a:pt x="24" y="76"/>
                    </a:lnTo>
                    <a:lnTo>
                      <a:pt x="18" y="91"/>
                    </a:lnTo>
                    <a:lnTo>
                      <a:pt x="13" y="107"/>
                    </a:lnTo>
                    <a:lnTo>
                      <a:pt x="9" y="123"/>
                    </a:lnTo>
                    <a:lnTo>
                      <a:pt x="5" y="141"/>
                    </a:lnTo>
                    <a:lnTo>
                      <a:pt x="3" y="159"/>
                    </a:lnTo>
                    <a:lnTo>
                      <a:pt x="0" y="178"/>
                    </a:lnTo>
                    <a:lnTo>
                      <a:pt x="0" y="198"/>
                    </a:lnTo>
                    <a:lnTo>
                      <a:pt x="1" y="220"/>
                    </a:lnTo>
                    <a:lnTo>
                      <a:pt x="1" y="221"/>
                    </a:lnTo>
                    <a:lnTo>
                      <a:pt x="1" y="221"/>
                    </a:lnTo>
                    <a:lnTo>
                      <a:pt x="4" y="208"/>
                    </a:lnTo>
                    <a:lnTo>
                      <a:pt x="6" y="194"/>
                    </a:lnTo>
                    <a:lnTo>
                      <a:pt x="10" y="175"/>
                    </a:lnTo>
                    <a:lnTo>
                      <a:pt x="17" y="155"/>
                    </a:lnTo>
                    <a:lnTo>
                      <a:pt x="22" y="145"/>
                    </a:lnTo>
                    <a:lnTo>
                      <a:pt x="27" y="135"/>
                    </a:lnTo>
                    <a:lnTo>
                      <a:pt x="33" y="125"/>
                    </a:lnTo>
                    <a:lnTo>
                      <a:pt x="40" y="115"/>
                    </a:lnTo>
                    <a:lnTo>
                      <a:pt x="48" y="106"/>
                    </a:lnTo>
                    <a:lnTo>
                      <a:pt x="58" y="97"/>
                    </a:lnTo>
                    <a:lnTo>
                      <a:pt x="58" y="97"/>
                    </a:lnTo>
                    <a:lnTo>
                      <a:pt x="76" y="83"/>
                    </a:lnTo>
                    <a:lnTo>
                      <a:pt x="94" y="71"/>
                    </a:lnTo>
                    <a:lnTo>
                      <a:pt x="124" y="52"/>
                    </a:lnTo>
                    <a:lnTo>
                      <a:pt x="143" y="41"/>
                    </a:lnTo>
                    <a:lnTo>
                      <a:pt x="151" y="37"/>
                    </a:lnTo>
                    <a:lnTo>
                      <a:pt x="71" y="0"/>
                    </a:lnTo>
                    <a:close/>
                  </a:path>
                </a:pathLst>
              </a:custGeom>
              <a:solidFill>
                <a:srgbClr val="E19469"/>
              </a:solidFill>
              <a:ln>
                <a:noFill/>
              </a:ln>
            </p:spPr>
            <p:txBody>
              <a:bodyPr vert="horz" wrap="square" lIns="91440" tIns="45720" rIns="91440" bIns="45720" numCol="1" anchor="t" anchorCtr="0" compatLnSpc="1">
                <a:normAutofit fontScale="57500" lnSpcReduction="20000"/>
              </a:bodyPr>
              <a:lstStyle/>
              <a:p>
                <a:endParaRPr lang="en-US"/>
              </a:p>
            </p:txBody>
          </p:sp>
          <p:sp>
            <p:nvSpPr>
              <p:cNvPr id="68" name="ïṧ1íḍê"/>
              <p:cNvSpPr/>
              <p:nvPr/>
            </p:nvSpPr>
            <p:spPr bwMode="auto">
              <a:xfrm>
                <a:off x="4609955" y="3088590"/>
                <a:ext cx="405454" cy="322927"/>
              </a:xfrm>
              <a:custGeom>
                <a:avLst/>
                <a:gdLst>
                  <a:gd name="T0" fmla="*/ 225 w 225"/>
                  <a:gd name="T1" fmla="*/ 179 h 179"/>
                  <a:gd name="T2" fmla="*/ 225 w 225"/>
                  <a:gd name="T3" fmla="*/ 179 h 179"/>
                  <a:gd name="T4" fmla="*/ 224 w 225"/>
                  <a:gd name="T5" fmla="*/ 119 h 179"/>
                  <a:gd name="T6" fmla="*/ 222 w 225"/>
                  <a:gd name="T7" fmla="*/ 64 h 179"/>
                  <a:gd name="T8" fmla="*/ 44 w 225"/>
                  <a:gd name="T9" fmla="*/ 0 h 179"/>
                  <a:gd name="T10" fmla="*/ 44 w 225"/>
                  <a:gd name="T11" fmla="*/ 0 h 179"/>
                  <a:gd name="T12" fmla="*/ 38 w 225"/>
                  <a:gd name="T13" fmla="*/ 6 h 179"/>
                  <a:gd name="T14" fmla="*/ 38 w 225"/>
                  <a:gd name="T15" fmla="*/ 6 h 179"/>
                  <a:gd name="T16" fmla="*/ 30 w 225"/>
                  <a:gd name="T17" fmla="*/ 17 h 179"/>
                  <a:gd name="T18" fmla="*/ 20 w 225"/>
                  <a:gd name="T19" fmla="*/ 31 h 179"/>
                  <a:gd name="T20" fmla="*/ 9 w 225"/>
                  <a:gd name="T21" fmla="*/ 49 h 179"/>
                  <a:gd name="T22" fmla="*/ 0 w 225"/>
                  <a:gd name="T23" fmla="*/ 68 h 179"/>
                  <a:gd name="T24" fmla="*/ 0 w 225"/>
                  <a:gd name="T25" fmla="*/ 68 h 179"/>
                  <a:gd name="T26" fmla="*/ 15 w 225"/>
                  <a:gd name="T27" fmla="*/ 65 h 179"/>
                  <a:gd name="T28" fmla="*/ 31 w 225"/>
                  <a:gd name="T29" fmla="*/ 64 h 179"/>
                  <a:gd name="T30" fmla="*/ 47 w 225"/>
                  <a:gd name="T31" fmla="*/ 64 h 179"/>
                  <a:gd name="T32" fmla="*/ 64 w 225"/>
                  <a:gd name="T33" fmla="*/ 66 h 179"/>
                  <a:gd name="T34" fmla="*/ 79 w 225"/>
                  <a:gd name="T35" fmla="*/ 71 h 179"/>
                  <a:gd name="T36" fmla="*/ 96 w 225"/>
                  <a:gd name="T37" fmla="*/ 76 h 179"/>
                  <a:gd name="T38" fmla="*/ 113 w 225"/>
                  <a:gd name="T39" fmla="*/ 83 h 179"/>
                  <a:gd name="T40" fmla="*/ 129 w 225"/>
                  <a:gd name="T41" fmla="*/ 91 h 179"/>
                  <a:gd name="T42" fmla="*/ 144 w 225"/>
                  <a:gd name="T43" fmla="*/ 101 h 179"/>
                  <a:gd name="T44" fmla="*/ 159 w 225"/>
                  <a:gd name="T45" fmla="*/ 111 h 179"/>
                  <a:gd name="T46" fmla="*/ 172 w 225"/>
                  <a:gd name="T47" fmla="*/ 121 h 179"/>
                  <a:gd name="T48" fmla="*/ 185 w 225"/>
                  <a:gd name="T49" fmla="*/ 133 h 179"/>
                  <a:gd name="T50" fmla="*/ 197 w 225"/>
                  <a:gd name="T51" fmla="*/ 144 h 179"/>
                  <a:gd name="T52" fmla="*/ 208 w 225"/>
                  <a:gd name="T53" fmla="*/ 156 h 179"/>
                  <a:gd name="T54" fmla="*/ 218 w 225"/>
                  <a:gd name="T55" fmla="*/ 168 h 179"/>
                  <a:gd name="T56" fmla="*/ 225 w 225"/>
                  <a:gd name="T57" fmla="*/ 179 h 179"/>
                  <a:gd name="T58" fmla="*/ 225 w 225"/>
                  <a:gd name="T59"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5" h="179">
                    <a:moveTo>
                      <a:pt x="225" y="179"/>
                    </a:moveTo>
                    <a:lnTo>
                      <a:pt x="225" y="179"/>
                    </a:lnTo>
                    <a:lnTo>
                      <a:pt x="224" y="119"/>
                    </a:lnTo>
                    <a:lnTo>
                      <a:pt x="222" y="64"/>
                    </a:lnTo>
                    <a:lnTo>
                      <a:pt x="44" y="0"/>
                    </a:lnTo>
                    <a:lnTo>
                      <a:pt x="44" y="0"/>
                    </a:lnTo>
                    <a:lnTo>
                      <a:pt x="38" y="6"/>
                    </a:lnTo>
                    <a:lnTo>
                      <a:pt x="38" y="6"/>
                    </a:lnTo>
                    <a:lnTo>
                      <a:pt x="30" y="17"/>
                    </a:lnTo>
                    <a:lnTo>
                      <a:pt x="20" y="31"/>
                    </a:lnTo>
                    <a:lnTo>
                      <a:pt x="9" y="49"/>
                    </a:lnTo>
                    <a:lnTo>
                      <a:pt x="0" y="68"/>
                    </a:lnTo>
                    <a:lnTo>
                      <a:pt x="0" y="68"/>
                    </a:lnTo>
                    <a:lnTo>
                      <a:pt x="15" y="65"/>
                    </a:lnTo>
                    <a:lnTo>
                      <a:pt x="31" y="64"/>
                    </a:lnTo>
                    <a:lnTo>
                      <a:pt x="47" y="64"/>
                    </a:lnTo>
                    <a:lnTo>
                      <a:pt x="64" y="66"/>
                    </a:lnTo>
                    <a:lnTo>
                      <a:pt x="79" y="71"/>
                    </a:lnTo>
                    <a:lnTo>
                      <a:pt x="96" y="76"/>
                    </a:lnTo>
                    <a:lnTo>
                      <a:pt x="113" y="83"/>
                    </a:lnTo>
                    <a:lnTo>
                      <a:pt x="129" y="91"/>
                    </a:lnTo>
                    <a:lnTo>
                      <a:pt x="144" y="101"/>
                    </a:lnTo>
                    <a:lnTo>
                      <a:pt x="159" y="111"/>
                    </a:lnTo>
                    <a:lnTo>
                      <a:pt x="172" y="121"/>
                    </a:lnTo>
                    <a:lnTo>
                      <a:pt x="185" y="133"/>
                    </a:lnTo>
                    <a:lnTo>
                      <a:pt x="197" y="144"/>
                    </a:lnTo>
                    <a:lnTo>
                      <a:pt x="208" y="156"/>
                    </a:lnTo>
                    <a:lnTo>
                      <a:pt x="218" y="168"/>
                    </a:lnTo>
                    <a:lnTo>
                      <a:pt x="225" y="179"/>
                    </a:lnTo>
                    <a:lnTo>
                      <a:pt x="225" y="179"/>
                    </a:lnTo>
                    <a:close/>
                  </a:path>
                </a:pathLst>
              </a:custGeom>
              <a:solidFill>
                <a:srgbClr val="E19469"/>
              </a:solidFill>
              <a:ln>
                <a:noFill/>
              </a:ln>
            </p:spPr>
            <p:txBody>
              <a:bodyPr vert="horz" wrap="square" lIns="91440" tIns="45720" rIns="91440" bIns="45720" numCol="1" anchor="t" anchorCtr="0" compatLnSpc="1">
                <a:normAutofit fontScale="40000" lnSpcReduction="20000"/>
              </a:bodyPr>
              <a:lstStyle/>
              <a:p>
                <a:endParaRPr lang="en-US"/>
              </a:p>
            </p:txBody>
          </p:sp>
          <p:sp>
            <p:nvSpPr>
              <p:cNvPr id="69" name="ïṧļíḋé"/>
              <p:cNvSpPr/>
              <p:nvPr/>
            </p:nvSpPr>
            <p:spPr bwMode="auto">
              <a:xfrm>
                <a:off x="3982042" y="2869716"/>
                <a:ext cx="1148185" cy="430569"/>
              </a:xfrm>
              <a:custGeom>
                <a:avLst/>
                <a:gdLst>
                  <a:gd name="T0" fmla="*/ 0 w 639"/>
                  <a:gd name="T1" fmla="*/ 18 h 240"/>
                  <a:gd name="T2" fmla="*/ 28 w 639"/>
                  <a:gd name="T3" fmla="*/ 62 h 240"/>
                  <a:gd name="T4" fmla="*/ 607 w 639"/>
                  <a:gd name="T5" fmla="*/ 240 h 240"/>
                  <a:gd name="T6" fmla="*/ 639 w 639"/>
                  <a:gd name="T7" fmla="*/ 147 h 240"/>
                  <a:gd name="T8" fmla="*/ 49 w 639"/>
                  <a:gd name="T9" fmla="*/ 0 h 240"/>
                  <a:gd name="T10" fmla="*/ 0 w 639"/>
                  <a:gd name="T11" fmla="*/ 18 h 240"/>
                </a:gdLst>
                <a:ahLst/>
                <a:cxnLst>
                  <a:cxn ang="0">
                    <a:pos x="T0" y="T1"/>
                  </a:cxn>
                  <a:cxn ang="0">
                    <a:pos x="T2" y="T3"/>
                  </a:cxn>
                  <a:cxn ang="0">
                    <a:pos x="T4" y="T5"/>
                  </a:cxn>
                  <a:cxn ang="0">
                    <a:pos x="T6" y="T7"/>
                  </a:cxn>
                  <a:cxn ang="0">
                    <a:pos x="T8" y="T9"/>
                  </a:cxn>
                  <a:cxn ang="0">
                    <a:pos x="T10" y="T11"/>
                  </a:cxn>
                </a:cxnLst>
                <a:rect l="0" t="0" r="r" b="b"/>
                <a:pathLst>
                  <a:path w="639" h="240">
                    <a:moveTo>
                      <a:pt x="0" y="18"/>
                    </a:moveTo>
                    <a:lnTo>
                      <a:pt x="28" y="62"/>
                    </a:lnTo>
                    <a:lnTo>
                      <a:pt x="607" y="240"/>
                    </a:lnTo>
                    <a:lnTo>
                      <a:pt x="639" y="147"/>
                    </a:lnTo>
                    <a:lnTo>
                      <a:pt x="49" y="0"/>
                    </a:lnTo>
                    <a:lnTo>
                      <a:pt x="0" y="18"/>
                    </a:lnTo>
                    <a:close/>
                  </a:path>
                </a:pathLst>
              </a:custGeom>
              <a:solidFill>
                <a:schemeClr val="tx2"/>
              </a:solidFill>
              <a:ln>
                <a:noFill/>
              </a:ln>
            </p:spPr>
            <p:txBody>
              <a:bodyPr vert="horz" wrap="square" lIns="91440" tIns="45720" rIns="91440" bIns="45720" numCol="1" anchor="t" anchorCtr="0" compatLnSpc="1">
                <a:normAutofit fontScale="72500" lnSpcReduction="20000"/>
              </a:bodyPr>
              <a:lstStyle/>
              <a:p>
                <a:endParaRPr lang="en-US"/>
              </a:p>
            </p:txBody>
          </p:sp>
          <p:sp>
            <p:nvSpPr>
              <p:cNvPr id="70" name="isḻîḓè"/>
              <p:cNvSpPr/>
              <p:nvPr/>
            </p:nvSpPr>
            <p:spPr bwMode="auto">
              <a:xfrm>
                <a:off x="3992806" y="2912773"/>
                <a:ext cx="1094365" cy="387512"/>
              </a:xfrm>
              <a:custGeom>
                <a:avLst/>
                <a:gdLst>
                  <a:gd name="T0" fmla="*/ 579 w 612"/>
                  <a:gd name="T1" fmla="*/ 169 h 216"/>
                  <a:gd name="T2" fmla="*/ 23 w 612"/>
                  <a:gd name="T3" fmla="*/ 12 h 216"/>
                  <a:gd name="T4" fmla="*/ 0 w 612"/>
                  <a:gd name="T5" fmla="*/ 0 h 216"/>
                  <a:gd name="T6" fmla="*/ 24 w 612"/>
                  <a:gd name="T7" fmla="*/ 38 h 216"/>
                  <a:gd name="T8" fmla="*/ 603 w 612"/>
                  <a:gd name="T9" fmla="*/ 216 h 216"/>
                  <a:gd name="T10" fmla="*/ 612 w 612"/>
                  <a:gd name="T11" fmla="*/ 189 h 216"/>
                  <a:gd name="T12" fmla="*/ 612 w 612"/>
                  <a:gd name="T13" fmla="*/ 189 h 216"/>
                  <a:gd name="T14" fmla="*/ 605 w 612"/>
                  <a:gd name="T15" fmla="*/ 188 h 216"/>
                  <a:gd name="T16" fmla="*/ 599 w 612"/>
                  <a:gd name="T17" fmla="*/ 186 h 216"/>
                  <a:gd name="T18" fmla="*/ 593 w 612"/>
                  <a:gd name="T19" fmla="*/ 182 h 216"/>
                  <a:gd name="T20" fmla="*/ 588 w 612"/>
                  <a:gd name="T21" fmla="*/ 180 h 216"/>
                  <a:gd name="T22" fmla="*/ 582 w 612"/>
                  <a:gd name="T23" fmla="*/ 172 h 216"/>
                  <a:gd name="T24" fmla="*/ 579 w 612"/>
                  <a:gd name="T25" fmla="*/ 169 h 216"/>
                  <a:gd name="T26" fmla="*/ 579 w 612"/>
                  <a:gd name="T27" fmla="*/ 16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2" h="216">
                    <a:moveTo>
                      <a:pt x="579" y="169"/>
                    </a:moveTo>
                    <a:lnTo>
                      <a:pt x="23" y="12"/>
                    </a:lnTo>
                    <a:lnTo>
                      <a:pt x="0" y="0"/>
                    </a:lnTo>
                    <a:lnTo>
                      <a:pt x="24" y="38"/>
                    </a:lnTo>
                    <a:lnTo>
                      <a:pt x="603" y="216"/>
                    </a:lnTo>
                    <a:lnTo>
                      <a:pt x="612" y="189"/>
                    </a:lnTo>
                    <a:lnTo>
                      <a:pt x="612" y="189"/>
                    </a:lnTo>
                    <a:lnTo>
                      <a:pt x="605" y="188"/>
                    </a:lnTo>
                    <a:lnTo>
                      <a:pt x="599" y="186"/>
                    </a:lnTo>
                    <a:lnTo>
                      <a:pt x="593" y="182"/>
                    </a:lnTo>
                    <a:lnTo>
                      <a:pt x="588" y="180"/>
                    </a:lnTo>
                    <a:lnTo>
                      <a:pt x="582" y="172"/>
                    </a:lnTo>
                    <a:lnTo>
                      <a:pt x="579" y="169"/>
                    </a:lnTo>
                    <a:lnTo>
                      <a:pt x="579" y="169"/>
                    </a:lnTo>
                    <a:close/>
                  </a:path>
                </a:pathLst>
              </a:custGeom>
              <a:solidFill>
                <a:schemeClr val="tx2">
                  <a:lumMod val="75000"/>
                </a:schemeClr>
              </a:solidFill>
              <a:ln>
                <a:noFill/>
              </a:ln>
            </p:spPr>
            <p:txBody>
              <a:bodyPr vert="horz" wrap="square" lIns="91440" tIns="45720" rIns="91440" bIns="45720" numCol="1" anchor="t" anchorCtr="0" compatLnSpc="1">
                <a:normAutofit fontScale="62500" lnSpcReduction="20000"/>
              </a:bodyPr>
              <a:lstStyle/>
              <a:p>
                <a:endParaRPr lang="en-US"/>
              </a:p>
            </p:txBody>
          </p:sp>
          <p:sp>
            <p:nvSpPr>
              <p:cNvPr id="71" name="îṥlidè"/>
              <p:cNvSpPr/>
              <p:nvPr/>
            </p:nvSpPr>
            <p:spPr bwMode="auto">
              <a:xfrm>
                <a:off x="3953338" y="2869716"/>
                <a:ext cx="118407" cy="111232"/>
              </a:xfrm>
              <a:custGeom>
                <a:avLst/>
                <a:gdLst>
                  <a:gd name="connsiteX0" fmla="*/ 118407 w 118407"/>
                  <a:gd name="connsiteY0" fmla="*/ 0 h 111232"/>
                  <a:gd name="connsiteX1" fmla="*/ 104055 w 118407"/>
                  <a:gd name="connsiteY1" fmla="*/ 12558 h 111232"/>
                  <a:gd name="connsiteX2" fmla="*/ 91496 w 118407"/>
                  <a:gd name="connsiteY2" fmla="*/ 26911 h 111232"/>
                  <a:gd name="connsiteX3" fmla="*/ 86114 w 118407"/>
                  <a:gd name="connsiteY3" fmla="*/ 41263 h 111232"/>
                  <a:gd name="connsiteX4" fmla="*/ 80732 w 118407"/>
                  <a:gd name="connsiteY4" fmla="*/ 57410 h 111232"/>
                  <a:gd name="connsiteX5" fmla="*/ 79773 w 118407"/>
                  <a:gd name="connsiteY5" fmla="*/ 65078 h 111232"/>
                  <a:gd name="connsiteX6" fmla="*/ 80693 w 118407"/>
                  <a:gd name="connsiteY6" fmla="*/ 65539 h 111232"/>
                  <a:gd name="connsiteX7" fmla="*/ 80693 w 118407"/>
                  <a:gd name="connsiteY7" fmla="*/ 79598 h 111232"/>
                  <a:gd name="connsiteX8" fmla="*/ 80693 w 118407"/>
                  <a:gd name="connsiteY8" fmla="*/ 91900 h 111232"/>
                  <a:gd name="connsiteX9" fmla="*/ 82527 w 118407"/>
                  <a:gd name="connsiteY9" fmla="*/ 111232 h 111232"/>
                  <a:gd name="connsiteX10" fmla="*/ 80587 w 118407"/>
                  <a:gd name="connsiteY10" fmla="*/ 109208 h 111232"/>
                  <a:gd name="connsiteX11" fmla="*/ 80732 w 118407"/>
                  <a:gd name="connsiteY11" fmla="*/ 111231 h 111232"/>
                  <a:gd name="connsiteX12" fmla="*/ 56649 w 118407"/>
                  <a:gd name="connsiteY12" fmla="*/ 84229 h 111232"/>
                  <a:gd name="connsiteX13" fmla="*/ 0 w 118407"/>
                  <a:gd name="connsiteY13" fmla="*/ 25118 h 111232"/>
                  <a:gd name="connsiteX14" fmla="*/ 21528 w 118407"/>
                  <a:gd name="connsiteY14" fmla="*/ 35902 h 111232"/>
                  <a:gd name="connsiteX15" fmla="*/ 21528 w 118407"/>
                  <a:gd name="connsiteY15" fmla="*/ 32293 h 111232"/>
                  <a:gd name="connsiteX16" fmla="*/ 23322 w 118407"/>
                  <a:gd name="connsiteY16" fmla="*/ 19734 h 11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8407" h="111232">
                    <a:moveTo>
                      <a:pt x="118407" y="0"/>
                    </a:moveTo>
                    <a:lnTo>
                      <a:pt x="104055" y="12558"/>
                    </a:lnTo>
                    <a:lnTo>
                      <a:pt x="91496" y="26911"/>
                    </a:lnTo>
                    <a:lnTo>
                      <a:pt x="86114" y="41263"/>
                    </a:lnTo>
                    <a:lnTo>
                      <a:pt x="80732" y="57410"/>
                    </a:lnTo>
                    <a:lnTo>
                      <a:pt x="79773" y="65078"/>
                    </a:lnTo>
                    <a:lnTo>
                      <a:pt x="80693" y="65539"/>
                    </a:lnTo>
                    <a:lnTo>
                      <a:pt x="80693" y="79598"/>
                    </a:lnTo>
                    <a:lnTo>
                      <a:pt x="80693" y="91900"/>
                    </a:lnTo>
                    <a:lnTo>
                      <a:pt x="82527" y="111232"/>
                    </a:lnTo>
                    <a:lnTo>
                      <a:pt x="80587" y="109208"/>
                    </a:lnTo>
                    <a:lnTo>
                      <a:pt x="80732" y="111231"/>
                    </a:lnTo>
                    <a:lnTo>
                      <a:pt x="56649" y="84229"/>
                    </a:lnTo>
                    <a:lnTo>
                      <a:pt x="0" y="25118"/>
                    </a:lnTo>
                    <a:lnTo>
                      <a:pt x="21528" y="35902"/>
                    </a:lnTo>
                    <a:lnTo>
                      <a:pt x="21528" y="32293"/>
                    </a:lnTo>
                    <a:lnTo>
                      <a:pt x="23322" y="19734"/>
                    </a:lnTo>
                    <a:close/>
                  </a:path>
                </a:pathLst>
              </a:custGeom>
              <a:solidFill>
                <a:schemeClr val="bg1"/>
              </a:solidFill>
              <a:ln>
                <a:noFill/>
              </a:ln>
            </p:spPr>
            <p:txBody>
              <a:bodyPr vert="horz" wrap="square" lIns="91440" tIns="45720" rIns="91440" bIns="45720" numCol="1" anchor="t" anchorCtr="0" compatLnSpc="1">
                <a:normAutofit fontScale="25000" lnSpcReduction="20000"/>
              </a:bodyPr>
              <a:lstStyle/>
              <a:p>
                <a:endParaRPr lang="en-US"/>
              </a:p>
            </p:txBody>
          </p:sp>
          <p:sp>
            <p:nvSpPr>
              <p:cNvPr id="72" name="íṥ1íḑè"/>
              <p:cNvSpPr/>
              <p:nvPr/>
            </p:nvSpPr>
            <p:spPr bwMode="auto">
              <a:xfrm>
                <a:off x="5033348" y="3128057"/>
                <a:ext cx="125584" cy="172228"/>
              </a:xfrm>
              <a:custGeom>
                <a:avLst/>
                <a:gdLst>
                  <a:gd name="T0" fmla="*/ 66 w 71"/>
                  <a:gd name="T1" fmla="*/ 60 h 95"/>
                  <a:gd name="T2" fmla="*/ 66 w 71"/>
                  <a:gd name="T3" fmla="*/ 60 h 95"/>
                  <a:gd name="T4" fmla="*/ 62 w 71"/>
                  <a:gd name="T5" fmla="*/ 68 h 95"/>
                  <a:gd name="T6" fmla="*/ 56 w 71"/>
                  <a:gd name="T7" fmla="*/ 77 h 95"/>
                  <a:gd name="T8" fmla="*/ 51 w 71"/>
                  <a:gd name="T9" fmla="*/ 83 h 95"/>
                  <a:gd name="T10" fmla="*/ 44 w 71"/>
                  <a:gd name="T11" fmla="*/ 89 h 95"/>
                  <a:gd name="T12" fmla="*/ 38 w 71"/>
                  <a:gd name="T13" fmla="*/ 92 h 95"/>
                  <a:gd name="T14" fmla="*/ 31 w 71"/>
                  <a:gd name="T15" fmla="*/ 95 h 95"/>
                  <a:gd name="T16" fmla="*/ 24 w 71"/>
                  <a:gd name="T17" fmla="*/ 95 h 95"/>
                  <a:gd name="T18" fmla="*/ 18 w 71"/>
                  <a:gd name="T19" fmla="*/ 94 h 95"/>
                  <a:gd name="T20" fmla="*/ 18 w 71"/>
                  <a:gd name="T21" fmla="*/ 94 h 95"/>
                  <a:gd name="T22" fmla="*/ 12 w 71"/>
                  <a:gd name="T23" fmla="*/ 90 h 95"/>
                  <a:gd name="T24" fmla="*/ 7 w 71"/>
                  <a:gd name="T25" fmla="*/ 85 h 95"/>
                  <a:gd name="T26" fmla="*/ 3 w 71"/>
                  <a:gd name="T27" fmla="*/ 79 h 95"/>
                  <a:gd name="T28" fmla="*/ 1 w 71"/>
                  <a:gd name="T29" fmla="*/ 71 h 95"/>
                  <a:gd name="T30" fmla="*/ 0 w 71"/>
                  <a:gd name="T31" fmla="*/ 63 h 95"/>
                  <a:gd name="T32" fmla="*/ 0 w 71"/>
                  <a:gd name="T33" fmla="*/ 54 h 95"/>
                  <a:gd name="T34" fmla="*/ 1 w 71"/>
                  <a:gd name="T35" fmla="*/ 44 h 95"/>
                  <a:gd name="T36" fmla="*/ 4 w 71"/>
                  <a:gd name="T37" fmla="*/ 36 h 95"/>
                  <a:gd name="T38" fmla="*/ 4 w 71"/>
                  <a:gd name="T39" fmla="*/ 36 h 95"/>
                  <a:gd name="T40" fmla="*/ 8 w 71"/>
                  <a:gd name="T41" fmla="*/ 26 h 95"/>
                  <a:gd name="T42" fmla="*/ 13 w 71"/>
                  <a:gd name="T43" fmla="*/ 19 h 95"/>
                  <a:gd name="T44" fmla="*/ 19 w 71"/>
                  <a:gd name="T45" fmla="*/ 12 h 95"/>
                  <a:gd name="T46" fmla="*/ 26 w 71"/>
                  <a:gd name="T47" fmla="*/ 7 h 95"/>
                  <a:gd name="T48" fmla="*/ 32 w 71"/>
                  <a:gd name="T49" fmla="*/ 2 h 95"/>
                  <a:gd name="T50" fmla="*/ 39 w 71"/>
                  <a:gd name="T51" fmla="*/ 1 h 95"/>
                  <a:gd name="T52" fmla="*/ 46 w 71"/>
                  <a:gd name="T53" fmla="*/ 0 h 95"/>
                  <a:gd name="T54" fmla="*/ 52 w 71"/>
                  <a:gd name="T55" fmla="*/ 2 h 95"/>
                  <a:gd name="T56" fmla="*/ 52 w 71"/>
                  <a:gd name="T57" fmla="*/ 2 h 95"/>
                  <a:gd name="T58" fmla="*/ 58 w 71"/>
                  <a:gd name="T59" fmla="*/ 4 h 95"/>
                  <a:gd name="T60" fmla="*/ 63 w 71"/>
                  <a:gd name="T61" fmla="*/ 10 h 95"/>
                  <a:gd name="T62" fmla="*/ 67 w 71"/>
                  <a:gd name="T63" fmla="*/ 16 h 95"/>
                  <a:gd name="T64" fmla="*/ 69 w 71"/>
                  <a:gd name="T65" fmla="*/ 24 h 95"/>
                  <a:gd name="T66" fmla="*/ 71 w 71"/>
                  <a:gd name="T67" fmla="*/ 32 h 95"/>
                  <a:gd name="T68" fmla="*/ 71 w 71"/>
                  <a:gd name="T69" fmla="*/ 41 h 95"/>
                  <a:gd name="T70" fmla="*/ 69 w 71"/>
                  <a:gd name="T71" fmla="*/ 50 h 95"/>
                  <a:gd name="T72" fmla="*/ 66 w 71"/>
                  <a:gd name="T73" fmla="*/ 60 h 95"/>
                  <a:gd name="T74" fmla="*/ 66 w 71"/>
                  <a:gd name="T75" fmla="*/ 6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95">
                    <a:moveTo>
                      <a:pt x="66" y="60"/>
                    </a:moveTo>
                    <a:lnTo>
                      <a:pt x="66" y="60"/>
                    </a:lnTo>
                    <a:lnTo>
                      <a:pt x="62" y="68"/>
                    </a:lnTo>
                    <a:lnTo>
                      <a:pt x="56" y="77"/>
                    </a:lnTo>
                    <a:lnTo>
                      <a:pt x="51" y="83"/>
                    </a:lnTo>
                    <a:lnTo>
                      <a:pt x="44" y="89"/>
                    </a:lnTo>
                    <a:lnTo>
                      <a:pt x="38" y="92"/>
                    </a:lnTo>
                    <a:lnTo>
                      <a:pt x="31" y="95"/>
                    </a:lnTo>
                    <a:lnTo>
                      <a:pt x="24" y="95"/>
                    </a:lnTo>
                    <a:lnTo>
                      <a:pt x="18" y="94"/>
                    </a:lnTo>
                    <a:lnTo>
                      <a:pt x="18" y="94"/>
                    </a:lnTo>
                    <a:lnTo>
                      <a:pt x="12" y="90"/>
                    </a:lnTo>
                    <a:lnTo>
                      <a:pt x="7" y="85"/>
                    </a:lnTo>
                    <a:lnTo>
                      <a:pt x="3" y="79"/>
                    </a:lnTo>
                    <a:lnTo>
                      <a:pt x="1" y="71"/>
                    </a:lnTo>
                    <a:lnTo>
                      <a:pt x="0" y="63"/>
                    </a:lnTo>
                    <a:lnTo>
                      <a:pt x="0" y="54"/>
                    </a:lnTo>
                    <a:lnTo>
                      <a:pt x="1" y="44"/>
                    </a:lnTo>
                    <a:lnTo>
                      <a:pt x="4" y="36"/>
                    </a:lnTo>
                    <a:lnTo>
                      <a:pt x="4" y="36"/>
                    </a:lnTo>
                    <a:lnTo>
                      <a:pt x="8" y="26"/>
                    </a:lnTo>
                    <a:lnTo>
                      <a:pt x="13" y="19"/>
                    </a:lnTo>
                    <a:lnTo>
                      <a:pt x="19" y="12"/>
                    </a:lnTo>
                    <a:lnTo>
                      <a:pt x="26" y="7"/>
                    </a:lnTo>
                    <a:lnTo>
                      <a:pt x="32" y="2"/>
                    </a:lnTo>
                    <a:lnTo>
                      <a:pt x="39" y="1"/>
                    </a:lnTo>
                    <a:lnTo>
                      <a:pt x="46" y="0"/>
                    </a:lnTo>
                    <a:lnTo>
                      <a:pt x="52" y="2"/>
                    </a:lnTo>
                    <a:lnTo>
                      <a:pt x="52" y="2"/>
                    </a:lnTo>
                    <a:lnTo>
                      <a:pt x="58" y="4"/>
                    </a:lnTo>
                    <a:lnTo>
                      <a:pt x="63" y="10"/>
                    </a:lnTo>
                    <a:lnTo>
                      <a:pt x="67" y="16"/>
                    </a:lnTo>
                    <a:lnTo>
                      <a:pt x="69" y="24"/>
                    </a:lnTo>
                    <a:lnTo>
                      <a:pt x="71" y="32"/>
                    </a:lnTo>
                    <a:lnTo>
                      <a:pt x="71" y="41"/>
                    </a:lnTo>
                    <a:lnTo>
                      <a:pt x="69" y="50"/>
                    </a:lnTo>
                    <a:lnTo>
                      <a:pt x="66" y="60"/>
                    </a:lnTo>
                    <a:lnTo>
                      <a:pt x="66" y="60"/>
                    </a:lnTo>
                    <a:close/>
                  </a:path>
                </a:pathLst>
              </a:custGeom>
              <a:solidFill>
                <a:schemeClr val="tx2">
                  <a:lumMod val="75000"/>
                </a:schemeClr>
              </a:solidFill>
              <a:ln>
                <a:noFill/>
              </a:ln>
            </p:spPr>
            <p:txBody>
              <a:bodyPr vert="horz" wrap="square" lIns="91440" tIns="45720" rIns="91440" bIns="45720" numCol="1" anchor="t" anchorCtr="0" compatLnSpc="1">
                <a:normAutofit fontScale="25000" lnSpcReduction="20000"/>
              </a:bodyPr>
              <a:lstStyle/>
              <a:p>
                <a:endParaRPr lang="en-US"/>
              </a:p>
            </p:txBody>
          </p:sp>
          <p:sp>
            <p:nvSpPr>
              <p:cNvPr id="73" name="ïšľïḋê"/>
              <p:cNvSpPr/>
              <p:nvPr/>
            </p:nvSpPr>
            <p:spPr bwMode="auto">
              <a:xfrm>
                <a:off x="5033348" y="3181880"/>
                <a:ext cx="125584" cy="118408"/>
              </a:xfrm>
              <a:custGeom>
                <a:avLst/>
                <a:gdLst>
                  <a:gd name="T0" fmla="*/ 71 w 71"/>
                  <a:gd name="T1" fmla="*/ 0 h 66"/>
                  <a:gd name="T2" fmla="*/ 71 w 71"/>
                  <a:gd name="T3" fmla="*/ 0 h 66"/>
                  <a:gd name="T4" fmla="*/ 67 w 71"/>
                  <a:gd name="T5" fmla="*/ 10 h 66"/>
                  <a:gd name="T6" fmla="*/ 61 w 71"/>
                  <a:gd name="T7" fmla="*/ 21 h 66"/>
                  <a:gd name="T8" fmla="*/ 57 w 71"/>
                  <a:gd name="T9" fmla="*/ 26 h 66"/>
                  <a:gd name="T10" fmla="*/ 54 w 71"/>
                  <a:gd name="T11" fmla="*/ 31 h 66"/>
                  <a:gd name="T12" fmla="*/ 49 w 71"/>
                  <a:gd name="T13" fmla="*/ 34 h 66"/>
                  <a:gd name="T14" fmla="*/ 43 w 71"/>
                  <a:gd name="T15" fmla="*/ 37 h 66"/>
                  <a:gd name="T16" fmla="*/ 43 w 71"/>
                  <a:gd name="T17" fmla="*/ 37 h 66"/>
                  <a:gd name="T18" fmla="*/ 34 w 71"/>
                  <a:gd name="T19" fmla="*/ 39 h 66"/>
                  <a:gd name="T20" fmla="*/ 27 w 71"/>
                  <a:gd name="T21" fmla="*/ 38 h 66"/>
                  <a:gd name="T22" fmla="*/ 20 w 71"/>
                  <a:gd name="T23" fmla="*/ 37 h 66"/>
                  <a:gd name="T24" fmla="*/ 14 w 71"/>
                  <a:gd name="T25" fmla="*/ 34 h 66"/>
                  <a:gd name="T26" fmla="*/ 9 w 71"/>
                  <a:gd name="T27" fmla="*/ 31 h 66"/>
                  <a:gd name="T28" fmla="*/ 4 w 71"/>
                  <a:gd name="T29" fmla="*/ 27 h 66"/>
                  <a:gd name="T30" fmla="*/ 0 w 71"/>
                  <a:gd name="T31" fmla="*/ 21 h 66"/>
                  <a:gd name="T32" fmla="*/ 0 w 71"/>
                  <a:gd name="T33" fmla="*/ 21 h 66"/>
                  <a:gd name="T34" fmla="*/ 0 w 71"/>
                  <a:gd name="T35" fmla="*/ 28 h 66"/>
                  <a:gd name="T36" fmla="*/ 0 w 71"/>
                  <a:gd name="T37" fmla="*/ 36 h 66"/>
                  <a:gd name="T38" fmla="*/ 1 w 71"/>
                  <a:gd name="T39" fmla="*/ 42 h 66"/>
                  <a:gd name="T40" fmla="*/ 2 w 71"/>
                  <a:gd name="T41" fmla="*/ 48 h 66"/>
                  <a:gd name="T42" fmla="*/ 4 w 71"/>
                  <a:gd name="T43" fmla="*/ 54 h 66"/>
                  <a:gd name="T44" fmla="*/ 8 w 71"/>
                  <a:gd name="T45" fmla="*/ 59 h 66"/>
                  <a:gd name="T46" fmla="*/ 13 w 71"/>
                  <a:gd name="T47" fmla="*/ 62 h 66"/>
                  <a:gd name="T48" fmla="*/ 18 w 71"/>
                  <a:gd name="T49" fmla="*/ 65 h 66"/>
                  <a:gd name="T50" fmla="*/ 18 w 71"/>
                  <a:gd name="T51" fmla="*/ 65 h 66"/>
                  <a:gd name="T52" fmla="*/ 24 w 71"/>
                  <a:gd name="T53" fmla="*/ 66 h 66"/>
                  <a:gd name="T54" fmla="*/ 31 w 71"/>
                  <a:gd name="T55" fmla="*/ 66 h 66"/>
                  <a:gd name="T56" fmla="*/ 38 w 71"/>
                  <a:gd name="T57" fmla="*/ 63 h 66"/>
                  <a:gd name="T58" fmla="*/ 44 w 71"/>
                  <a:gd name="T59" fmla="*/ 60 h 66"/>
                  <a:gd name="T60" fmla="*/ 51 w 71"/>
                  <a:gd name="T61" fmla="*/ 54 h 66"/>
                  <a:gd name="T62" fmla="*/ 56 w 71"/>
                  <a:gd name="T63" fmla="*/ 48 h 66"/>
                  <a:gd name="T64" fmla="*/ 62 w 71"/>
                  <a:gd name="T65" fmla="*/ 39 h 66"/>
                  <a:gd name="T66" fmla="*/ 66 w 71"/>
                  <a:gd name="T67" fmla="*/ 31 h 66"/>
                  <a:gd name="T68" fmla="*/ 66 w 71"/>
                  <a:gd name="T69" fmla="*/ 31 h 66"/>
                  <a:gd name="T70" fmla="*/ 68 w 71"/>
                  <a:gd name="T71" fmla="*/ 22 h 66"/>
                  <a:gd name="T72" fmla="*/ 71 w 71"/>
                  <a:gd name="T73" fmla="*/ 14 h 66"/>
                  <a:gd name="T74" fmla="*/ 71 w 71"/>
                  <a:gd name="T75" fmla="*/ 7 h 66"/>
                  <a:gd name="T76" fmla="*/ 71 w 71"/>
                  <a:gd name="T77" fmla="*/ 0 h 66"/>
                  <a:gd name="T78" fmla="*/ 71 w 71"/>
                  <a:gd name="T7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 h="66">
                    <a:moveTo>
                      <a:pt x="71" y="0"/>
                    </a:moveTo>
                    <a:lnTo>
                      <a:pt x="71" y="0"/>
                    </a:lnTo>
                    <a:lnTo>
                      <a:pt x="67" y="10"/>
                    </a:lnTo>
                    <a:lnTo>
                      <a:pt x="61" y="21"/>
                    </a:lnTo>
                    <a:lnTo>
                      <a:pt x="57" y="26"/>
                    </a:lnTo>
                    <a:lnTo>
                      <a:pt x="54" y="31"/>
                    </a:lnTo>
                    <a:lnTo>
                      <a:pt x="49" y="34"/>
                    </a:lnTo>
                    <a:lnTo>
                      <a:pt x="43" y="37"/>
                    </a:lnTo>
                    <a:lnTo>
                      <a:pt x="43" y="37"/>
                    </a:lnTo>
                    <a:lnTo>
                      <a:pt x="34" y="39"/>
                    </a:lnTo>
                    <a:lnTo>
                      <a:pt x="27" y="38"/>
                    </a:lnTo>
                    <a:lnTo>
                      <a:pt x="20" y="37"/>
                    </a:lnTo>
                    <a:lnTo>
                      <a:pt x="14" y="34"/>
                    </a:lnTo>
                    <a:lnTo>
                      <a:pt x="9" y="31"/>
                    </a:lnTo>
                    <a:lnTo>
                      <a:pt x="4" y="27"/>
                    </a:lnTo>
                    <a:lnTo>
                      <a:pt x="0" y="21"/>
                    </a:lnTo>
                    <a:lnTo>
                      <a:pt x="0" y="21"/>
                    </a:lnTo>
                    <a:lnTo>
                      <a:pt x="0" y="28"/>
                    </a:lnTo>
                    <a:lnTo>
                      <a:pt x="0" y="36"/>
                    </a:lnTo>
                    <a:lnTo>
                      <a:pt x="1" y="42"/>
                    </a:lnTo>
                    <a:lnTo>
                      <a:pt x="2" y="48"/>
                    </a:lnTo>
                    <a:lnTo>
                      <a:pt x="4" y="54"/>
                    </a:lnTo>
                    <a:lnTo>
                      <a:pt x="8" y="59"/>
                    </a:lnTo>
                    <a:lnTo>
                      <a:pt x="13" y="62"/>
                    </a:lnTo>
                    <a:lnTo>
                      <a:pt x="18" y="65"/>
                    </a:lnTo>
                    <a:lnTo>
                      <a:pt x="18" y="65"/>
                    </a:lnTo>
                    <a:lnTo>
                      <a:pt x="24" y="66"/>
                    </a:lnTo>
                    <a:lnTo>
                      <a:pt x="31" y="66"/>
                    </a:lnTo>
                    <a:lnTo>
                      <a:pt x="38" y="63"/>
                    </a:lnTo>
                    <a:lnTo>
                      <a:pt x="44" y="60"/>
                    </a:lnTo>
                    <a:lnTo>
                      <a:pt x="51" y="54"/>
                    </a:lnTo>
                    <a:lnTo>
                      <a:pt x="56" y="48"/>
                    </a:lnTo>
                    <a:lnTo>
                      <a:pt x="62" y="39"/>
                    </a:lnTo>
                    <a:lnTo>
                      <a:pt x="66" y="31"/>
                    </a:lnTo>
                    <a:lnTo>
                      <a:pt x="66" y="31"/>
                    </a:lnTo>
                    <a:lnTo>
                      <a:pt x="68" y="22"/>
                    </a:lnTo>
                    <a:lnTo>
                      <a:pt x="71" y="14"/>
                    </a:lnTo>
                    <a:lnTo>
                      <a:pt x="71" y="7"/>
                    </a:lnTo>
                    <a:lnTo>
                      <a:pt x="71" y="0"/>
                    </a:lnTo>
                    <a:lnTo>
                      <a:pt x="71" y="0"/>
                    </a:lnTo>
                    <a:close/>
                  </a:path>
                </a:pathLst>
              </a:custGeom>
              <a:solidFill>
                <a:schemeClr val="tx2">
                  <a:lumMod val="75000"/>
                </a:schemeClr>
              </a:solidFill>
              <a:ln>
                <a:noFill/>
              </a:ln>
            </p:spPr>
            <p:txBody>
              <a:bodyPr vert="horz" wrap="square" lIns="91440" tIns="45720" rIns="91440" bIns="45720" numCol="1" anchor="t" anchorCtr="0" compatLnSpc="1">
                <a:normAutofit fontScale="25000" lnSpcReduction="20000"/>
              </a:bodyPr>
              <a:lstStyle/>
              <a:p>
                <a:endParaRPr lang="en-US"/>
              </a:p>
            </p:txBody>
          </p:sp>
          <p:sp>
            <p:nvSpPr>
              <p:cNvPr id="74" name="ïsľïḓê"/>
              <p:cNvSpPr/>
              <p:nvPr/>
            </p:nvSpPr>
            <p:spPr bwMode="auto">
              <a:xfrm>
                <a:off x="5083581" y="3189056"/>
                <a:ext cx="46646" cy="64585"/>
              </a:xfrm>
              <a:custGeom>
                <a:avLst/>
                <a:gdLst>
                  <a:gd name="T0" fmla="*/ 24 w 27"/>
                  <a:gd name="T1" fmla="*/ 23 h 35"/>
                  <a:gd name="T2" fmla="*/ 24 w 27"/>
                  <a:gd name="T3" fmla="*/ 23 h 35"/>
                  <a:gd name="T4" fmla="*/ 21 w 27"/>
                  <a:gd name="T5" fmla="*/ 29 h 35"/>
                  <a:gd name="T6" fmla="*/ 16 w 27"/>
                  <a:gd name="T7" fmla="*/ 34 h 35"/>
                  <a:gd name="T8" fmla="*/ 10 w 27"/>
                  <a:gd name="T9" fmla="*/ 35 h 35"/>
                  <a:gd name="T10" fmla="*/ 7 w 27"/>
                  <a:gd name="T11" fmla="*/ 35 h 35"/>
                  <a:gd name="T12" fmla="*/ 5 w 27"/>
                  <a:gd name="T13" fmla="*/ 35 h 35"/>
                  <a:gd name="T14" fmla="*/ 5 w 27"/>
                  <a:gd name="T15" fmla="*/ 35 h 35"/>
                  <a:gd name="T16" fmla="*/ 4 w 27"/>
                  <a:gd name="T17" fmla="*/ 34 h 35"/>
                  <a:gd name="T18" fmla="*/ 1 w 27"/>
                  <a:gd name="T19" fmla="*/ 32 h 35"/>
                  <a:gd name="T20" fmla="*/ 0 w 27"/>
                  <a:gd name="T21" fmla="*/ 27 h 35"/>
                  <a:gd name="T22" fmla="*/ 0 w 27"/>
                  <a:gd name="T23" fmla="*/ 20 h 35"/>
                  <a:gd name="T24" fmla="*/ 3 w 27"/>
                  <a:gd name="T25" fmla="*/ 12 h 35"/>
                  <a:gd name="T26" fmla="*/ 3 w 27"/>
                  <a:gd name="T27" fmla="*/ 12 h 35"/>
                  <a:gd name="T28" fmla="*/ 6 w 27"/>
                  <a:gd name="T29" fmla="*/ 6 h 35"/>
                  <a:gd name="T30" fmla="*/ 11 w 27"/>
                  <a:gd name="T31" fmla="*/ 3 h 35"/>
                  <a:gd name="T32" fmla="*/ 16 w 27"/>
                  <a:gd name="T33" fmla="*/ 0 h 35"/>
                  <a:gd name="T34" fmla="*/ 18 w 27"/>
                  <a:gd name="T35" fmla="*/ 0 h 35"/>
                  <a:gd name="T36" fmla="*/ 21 w 27"/>
                  <a:gd name="T37" fmla="*/ 2 h 35"/>
                  <a:gd name="T38" fmla="*/ 21 w 27"/>
                  <a:gd name="T39" fmla="*/ 2 h 35"/>
                  <a:gd name="T40" fmla="*/ 23 w 27"/>
                  <a:gd name="T41" fmla="*/ 3 h 35"/>
                  <a:gd name="T42" fmla="*/ 24 w 27"/>
                  <a:gd name="T43" fmla="*/ 4 h 35"/>
                  <a:gd name="T44" fmla="*/ 27 w 27"/>
                  <a:gd name="T45" fmla="*/ 10 h 35"/>
                  <a:gd name="T46" fmla="*/ 27 w 27"/>
                  <a:gd name="T47" fmla="*/ 16 h 35"/>
                  <a:gd name="T48" fmla="*/ 24 w 27"/>
                  <a:gd name="T49" fmla="*/ 23 h 35"/>
                  <a:gd name="T50" fmla="*/ 24 w 27"/>
                  <a:gd name="T51" fmla="*/ 2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 h="35">
                    <a:moveTo>
                      <a:pt x="24" y="23"/>
                    </a:moveTo>
                    <a:lnTo>
                      <a:pt x="24" y="23"/>
                    </a:lnTo>
                    <a:lnTo>
                      <a:pt x="21" y="29"/>
                    </a:lnTo>
                    <a:lnTo>
                      <a:pt x="16" y="34"/>
                    </a:lnTo>
                    <a:lnTo>
                      <a:pt x="10" y="35"/>
                    </a:lnTo>
                    <a:lnTo>
                      <a:pt x="7" y="35"/>
                    </a:lnTo>
                    <a:lnTo>
                      <a:pt x="5" y="35"/>
                    </a:lnTo>
                    <a:lnTo>
                      <a:pt x="5" y="35"/>
                    </a:lnTo>
                    <a:lnTo>
                      <a:pt x="4" y="34"/>
                    </a:lnTo>
                    <a:lnTo>
                      <a:pt x="1" y="32"/>
                    </a:lnTo>
                    <a:lnTo>
                      <a:pt x="0" y="27"/>
                    </a:lnTo>
                    <a:lnTo>
                      <a:pt x="0" y="20"/>
                    </a:lnTo>
                    <a:lnTo>
                      <a:pt x="3" y="12"/>
                    </a:lnTo>
                    <a:lnTo>
                      <a:pt x="3" y="12"/>
                    </a:lnTo>
                    <a:lnTo>
                      <a:pt x="6" y="6"/>
                    </a:lnTo>
                    <a:lnTo>
                      <a:pt x="11" y="3"/>
                    </a:lnTo>
                    <a:lnTo>
                      <a:pt x="16" y="0"/>
                    </a:lnTo>
                    <a:lnTo>
                      <a:pt x="18" y="0"/>
                    </a:lnTo>
                    <a:lnTo>
                      <a:pt x="21" y="2"/>
                    </a:lnTo>
                    <a:lnTo>
                      <a:pt x="21" y="2"/>
                    </a:lnTo>
                    <a:lnTo>
                      <a:pt x="23" y="3"/>
                    </a:lnTo>
                    <a:lnTo>
                      <a:pt x="24" y="4"/>
                    </a:lnTo>
                    <a:lnTo>
                      <a:pt x="27" y="10"/>
                    </a:lnTo>
                    <a:lnTo>
                      <a:pt x="27" y="16"/>
                    </a:lnTo>
                    <a:lnTo>
                      <a:pt x="24" y="23"/>
                    </a:lnTo>
                    <a:lnTo>
                      <a:pt x="24" y="23"/>
                    </a:lnTo>
                    <a:close/>
                  </a:path>
                </a:pathLst>
              </a:custGeom>
              <a:solidFill>
                <a:schemeClr val="bg1"/>
              </a:solidFill>
              <a:ln>
                <a:noFill/>
              </a:ln>
            </p:spPr>
            <p:txBody>
              <a:bodyPr vert="horz" wrap="square" lIns="91440" tIns="45720" rIns="91440" bIns="45720" numCol="1" anchor="t" anchorCtr="0" compatLnSpc="1">
                <a:normAutofit fontScale="25000" lnSpcReduction="20000"/>
              </a:bodyPr>
              <a:lstStyle/>
              <a:p>
                <a:endParaRPr lang="en-US"/>
              </a:p>
            </p:txBody>
          </p:sp>
          <p:sp>
            <p:nvSpPr>
              <p:cNvPr id="75" name="iślîḍè"/>
              <p:cNvSpPr/>
              <p:nvPr/>
            </p:nvSpPr>
            <p:spPr bwMode="auto">
              <a:xfrm>
                <a:off x="3953338" y="2887657"/>
                <a:ext cx="28705" cy="32294"/>
              </a:xfrm>
              <a:custGeom>
                <a:avLst/>
                <a:gdLst>
                  <a:gd name="T0" fmla="*/ 0 w 17"/>
                  <a:gd name="T1" fmla="*/ 3 h 18"/>
                  <a:gd name="T2" fmla="*/ 13 w 17"/>
                  <a:gd name="T3" fmla="*/ 18 h 18"/>
                  <a:gd name="T4" fmla="*/ 13 w 17"/>
                  <a:gd name="T5" fmla="*/ 18 h 18"/>
                  <a:gd name="T6" fmla="*/ 14 w 17"/>
                  <a:gd name="T7" fmla="*/ 11 h 18"/>
                  <a:gd name="T8" fmla="*/ 15 w 17"/>
                  <a:gd name="T9" fmla="*/ 5 h 18"/>
                  <a:gd name="T10" fmla="*/ 17 w 17"/>
                  <a:gd name="T11" fmla="*/ 0 h 18"/>
                  <a:gd name="T12" fmla="*/ 0 w 17"/>
                  <a:gd name="T13" fmla="*/ 3 h 18"/>
                </a:gdLst>
                <a:ahLst/>
                <a:cxnLst>
                  <a:cxn ang="0">
                    <a:pos x="T0" y="T1"/>
                  </a:cxn>
                  <a:cxn ang="0">
                    <a:pos x="T2" y="T3"/>
                  </a:cxn>
                  <a:cxn ang="0">
                    <a:pos x="T4" y="T5"/>
                  </a:cxn>
                  <a:cxn ang="0">
                    <a:pos x="T6" y="T7"/>
                  </a:cxn>
                  <a:cxn ang="0">
                    <a:pos x="T8" y="T9"/>
                  </a:cxn>
                  <a:cxn ang="0">
                    <a:pos x="T10" y="T11"/>
                  </a:cxn>
                  <a:cxn ang="0">
                    <a:pos x="T12" y="T13"/>
                  </a:cxn>
                </a:cxnLst>
                <a:rect l="0" t="0" r="r" b="b"/>
                <a:pathLst>
                  <a:path w="17" h="18">
                    <a:moveTo>
                      <a:pt x="0" y="3"/>
                    </a:moveTo>
                    <a:lnTo>
                      <a:pt x="13" y="18"/>
                    </a:lnTo>
                    <a:lnTo>
                      <a:pt x="13" y="18"/>
                    </a:lnTo>
                    <a:lnTo>
                      <a:pt x="14" y="11"/>
                    </a:lnTo>
                    <a:lnTo>
                      <a:pt x="15" y="5"/>
                    </a:lnTo>
                    <a:lnTo>
                      <a:pt x="17" y="0"/>
                    </a:lnTo>
                    <a:lnTo>
                      <a:pt x="0" y="3"/>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p>
            </p:txBody>
          </p:sp>
          <p:sp>
            <p:nvSpPr>
              <p:cNvPr id="76" name="ïšḻíḑê"/>
              <p:cNvSpPr/>
              <p:nvPr/>
            </p:nvSpPr>
            <p:spPr bwMode="auto">
              <a:xfrm>
                <a:off x="4165033" y="2747721"/>
                <a:ext cx="233226" cy="104055"/>
              </a:xfrm>
              <a:custGeom>
                <a:avLst/>
                <a:gdLst>
                  <a:gd name="T0" fmla="*/ 40 w 129"/>
                  <a:gd name="T1" fmla="*/ 50 h 57"/>
                  <a:gd name="T2" fmla="*/ 40 w 129"/>
                  <a:gd name="T3" fmla="*/ 50 h 57"/>
                  <a:gd name="T4" fmla="*/ 53 w 129"/>
                  <a:gd name="T5" fmla="*/ 54 h 57"/>
                  <a:gd name="T6" fmla="*/ 66 w 129"/>
                  <a:gd name="T7" fmla="*/ 56 h 57"/>
                  <a:gd name="T8" fmla="*/ 81 w 129"/>
                  <a:gd name="T9" fmla="*/ 57 h 57"/>
                  <a:gd name="T10" fmla="*/ 94 w 129"/>
                  <a:gd name="T11" fmla="*/ 56 h 57"/>
                  <a:gd name="T12" fmla="*/ 106 w 129"/>
                  <a:gd name="T13" fmla="*/ 55 h 57"/>
                  <a:gd name="T14" fmla="*/ 115 w 129"/>
                  <a:gd name="T15" fmla="*/ 51 h 57"/>
                  <a:gd name="T16" fmla="*/ 120 w 129"/>
                  <a:gd name="T17" fmla="*/ 50 h 57"/>
                  <a:gd name="T18" fmla="*/ 124 w 129"/>
                  <a:gd name="T19" fmla="*/ 47 h 57"/>
                  <a:gd name="T20" fmla="*/ 126 w 129"/>
                  <a:gd name="T21" fmla="*/ 44 h 57"/>
                  <a:gd name="T22" fmla="*/ 127 w 129"/>
                  <a:gd name="T23" fmla="*/ 41 h 57"/>
                  <a:gd name="T24" fmla="*/ 127 w 129"/>
                  <a:gd name="T25" fmla="*/ 41 h 57"/>
                  <a:gd name="T26" fmla="*/ 129 w 129"/>
                  <a:gd name="T27" fmla="*/ 33 h 57"/>
                  <a:gd name="T28" fmla="*/ 127 w 129"/>
                  <a:gd name="T29" fmla="*/ 26 h 57"/>
                  <a:gd name="T30" fmla="*/ 126 w 129"/>
                  <a:gd name="T31" fmla="*/ 19 h 57"/>
                  <a:gd name="T32" fmla="*/ 124 w 129"/>
                  <a:gd name="T33" fmla="*/ 13 h 57"/>
                  <a:gd name="T34" fmla="*/ 124 w 129"/>
                  <a:gd name="T35" fmla="*/ 13 h 57"/>
                  <a:gd name="T36" fmla="*/ 108 w 129"/>
                  <a:gd name="T37" fmla="*/ 14 h 57"/>
                  <a:gd name="T38" fmla="*/ 93 w 129"/>
                  <a:gd name="T39" fmla="*/ 15 h 57"/>
                  <a:gd name="T40" fmla="*/ 78 w 129"/>
                  <a:gd name="T41" fmla="*/ 15 h 57"/>
                  <a:gd name="T42" fmla="*/ 62 w 129"/>
                  <a:gd name="T43" fmla="*/ 14 h 57"/>
                  <a:gd name="T44" fmla="*/ 47 w 129"/>
                  <a:gd name="T45" fmla="*/ 13 h 57"/>
                  <a:gd name="T46" fmla="*/ 31 w 129"/>
                  <a:gd name="T47" fmla="*/ 9 h 57"/>
                  <a:gd name="T48" fmla="*/ 16 w 129"/>
                  <a:gd name="T49" fmla="*/ 4 h 57"/>
                  <a:gd name="T50" fmla="*/ 0 w 129"/>
                  <a:gd name="T51" fmla="*/ 0 h 57"/>
                  <a:gd name="T52" fmla="*/ 0 w 129"/>
                  <a:gd name="T53" fmla="*/ 0 h 57"/>
                  <a:gd name="T54" fmla="*/ 0 w 129"/>
                  <a:gd name="T55" fmla="*/ 6 h 57"/>
                  <a:gd name="T56" fmla="*/ 1 w 129"/>
                  <a:gd name="T57" fmla="*/ 13 h 57"/>
                  <a:gd name="T58" fmla="*/ 2 w 129"/>
                  <a:gd name="T59" fmla="*/ 20 h 57"/>
                  <a:gd name="T60" fmla="*/ 6 w 129"/>
                  <a:gd name="T61" fmla="*/ 27 h 57"/>
                  <a:gd name="T62" fmla="*/ 11 w 129"/>
                  <a:gd name="T63" fmla="*/ 33 h 57"/>
                  <a:gd name="T64" fmla="*/ 18 w 129"/>
                  <a:gd name="T65" fmla="*/ 39 h 57"/>
                  <a:gd name="T66" fmla="*/ 28 w 129"/>
                  <a:gd name="T67" fmla="*/ 45 h 57"/>
                  <a:gd name="T68" fmla="*/ 40 w 129"/>
                  <a:gd name="T69" fmla="*/ 50 h 57"/>
                  <a:gd name="T70" fmla="*/ 40 w 129"/>
                  <a:gd name="T71" fmla="*/ 5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57">
                    <a:moveTo>
                      <a:pt x="40" y="50"/>
                    </a:moveTo>
                    <a:lnTo>
                      <a:pt x="40" y="50"/>
                    </a:lnTo>
                    <a:lnTo>
                      <a:pt x="53" y="54"/>
                    </a:lnTo>
                    <a:lnTo>
                      <a:pt x="66" y="56"/>
                    </a:lnTo>
                    <a:lnTo>
                      <a:pt x="81" y="57"/>
                    </a:lnTo>
                    <a:lnTo>
                      <a:pt x="94" y="56"/>
                    </a:lnTo>
                    <a:lnTo>
                      <a:pt x="106" y="55"/>
                    </a:lnTo>
                    <a:lnTo>
                      <a:pt x="115" y="51"/>
                    </a:lnTo>
                    <a:lnTo>
                      <a:pt x="120" y="50"/>
                    </a:lnTo>
                    <a:lnTo>
                      <a:pt x="124" y="47"/>
                    </a:lnTo>
                    <a:lnTo>
                      <a:pt x="126" y="44"/>
                    </a:lnTo>
                    <a:lnTo>
                      <a:pt x="127" y="41"/>
                    </a:lnTo>
                    <a:lnTo>
                      <a:pt x="127" y="41"/>
                    </a:lnTo>
                    <a:lnTo>
                      <a:pt x="129" y="33"/>
                    </a:lnTo>
                    <a:lnTo>
                      <a:pt x="127" y="26"/>
                    </a:lnTo>
                    <a:lnTo>
                      <a:pt x="126" y="19"/>
                    </a:lnTo>
                    <a:lnTo>
                      <a:pt x="124" y="13"/>
                    </a:lnTo>
                    <a:lnTo>
                      <a:pt x="124" y="13"/>
                    </a:lnTo>
                    <a:lnTo>
                      <a:pt x="108" y="14"/>
                    </a:lnTo>
                    <a:lnTo>
                      <a:pt x="93" y="15"/>
                    </a:lnTo>
                    <a:lnTo>
                      <a:pt x="78" y="15"/>
                    </a:lnTo>
                    <a:lnTo>
                      <a:pt x="62" y="14"/>
                    </a:lnTo>
                    <a:lnTo>
                      <a:pt x="47" y="13"/>
                    </a:lnTo>
                    <a:lnTo>
                      <a:pt x="31" y="9"/>
                    </a:lnTo>
                    <a:lnTo>
                      <a:pt x="16" y="4"/>
                    </a:lnTo>
                    <a:lnTo>
                      <a:pt x="0" y="0"/>
                    </a:lnTo>
                    <a:lnTo>
                      <a:pt x="0" y="0"/>
                    </a:lnTo>
                    <a:lnTo>
                      <a:pt x="0" y="6"/>
                    </a:lnTo>
                    <a:lnTo>
                      <a:pt x="1" y="13"/>
                    </a:lnTo>
                    <a:lnTo>
                      <a:pt x="2" y="20"/>
                    </a:lnTo>
                    <a:lnTo>
                      <a:pt x="6" y="27"/>
                    </a:lnTo>
                    <a:lnTo>
                      <a:pt x="11" y="33"/>
                    </a:lnTo>
                    <a:lnTo>
                      <a:pt x="18" y="39"/>
                    </a:lnTo>
                    <a:lnTo>
                      <a:pt x="28" y="45"/>
                    </a:lnTo>
                    <a:lnTo>
                      <a:pt x="40" y="50"/>
                    </a:lnTo>
                    <a:lnTo>
                      <a:pt x="40" y="50"/>
                    </a:lnTo>
                    <a:close/>
                  </a:path>
                </a:pathLst>
              </a:custGeom>
              <a:solidFill>
                <a:schemeClr val="bg1">
                  <a:lumMod val="85000"/>
                </a:schemeClr>
              </a:solidFill>
              <a:ln>
                <a:noFill/>
              </a:ln>
            </p:spPr>
            <p:txBody>
              <a:bodyPr vert="horz" wrap="square" lIns="91440" tIns="45720" rIns="91440" bIns="45720" numCol="1" anchor="t" anchorCtr="0" compatLnSpc="1">
                <a:normAutofit fontScale="25000" lnSpcReduction="20000"/>
              </a:bodyPr>
              <a:lstStyle/>
              <a:p>
                <a:endParaRPr lang="en-US"/>
              </a:p>
            </p:txBody>
          </p:sp>
          <p:sp>
            <p:nvSpPr>
              <p:cNvPr id="77" name="ïṧḷïďê"/>
              <p:cNvSpPr/>
              <p:nvPr/>
            </p:nvSpPr>
            <p:spPr bwMode="auto">
              <a:xfrm>
                <a:off x="3999982" y="2977358"/>
                <a:ext cx="814495" cy="1130245"/>
              </a:xfrm>
              <a:custGeom>
                <a:avLst/>
                <a:gdLst>
                  <a:gd name="T0" fmla="*/ 454 w 455"/>
                  <a:gd name="T1" fmla="*/ 525 h 630"/>
                  <a:gd name="T2" fmla="*/ 451 w 455"/>
                  <a:gd name="T3" fmla="*/ 495 h 630"/>
                  <a:gd name="T4" fmla="*/ 445 w 455"/>
                  <a:gd name="T5" fmla="*/ 465 h 630"/>
                  <a:gd name="T6" fmla="*/ 426 w 455"/>
                  <a:gd name="T7" fmla="*/ 411 h 630"/>
                  <a:gd name="T8" fmla="*/ 402 w 455"/>
                  <a:gd name="T9" fmla="*/ 365 h 630"/>
                  <a:gd name="T10" fmla="*/ 382 w 455"/>
                  <a:gd name="T11" fmla="*/ 342 h 630"/>
                  <a:gd name="T12" fmla="*/ 376 w 455"/>
                  <a:gd name="T13" fmla="*/ 336 h 630"/>
                  <a:gd name="T14" fmla="*/ 338 w 455"/>
                  <a:gd name="T15" fmla="*/ 304 h 630"/>
                  <a:gd name="T16" fmla="*/ 315 w 455"/>
                  <a:gd name="T17" fmla="*/ 281 h 630"/>
                  <a:gd name="T18" fmla="*/ 315 w 455"/>
                  <a:gd name="T19" fmla="*/ 283 h 630"/>
                  <a:gd name="T20" fmla="*/ 296 w 455"/>
                  <a:gd name="T21" fmla="*/ 268 h 630"/>
                  <a:gd name="T22" fmla="*/ 264 w 455"/>
                  <a:gd name="T23" fmla="*/ 248 h 630"/>
                  <a:gd name="T24" fmla="*/ 240 w 455"/>
                  <a:gd name="T25" fmla="*/ 225 h 630"/>
                  <a:gd name="T26" fmla="*/ 226 w 455"/>
                  <a:gd name="T27" fmla="*/ 209 h 630"/>
                  <a:gd name="T28" fmla="*/ 215 w 455"/>
                  <a:gd name="T29" fmla="*/ 187 h 630"/>
                  <a:gd name="T30" fmla="*/ 196 w 455"/>
                  <a:gd name="T31" fmla="*/ 138 h 630"/>
                  <a:gd name="T32" fmla="*/ 181 w 455"/>
                  <a:gd name="T33" fmla="*/ 98 h 630"/>
                  <a:gd name="T34" fmla="*/ 166 w 455"/>
                  <a:gd name="T35" fmla="*/ 73 h 630"/>
                  <a:gd name="T36" fmla="*/ 148 w 455"/>
                  <a:gd name="T37" fmla="*/ 50 h 630"/>
                  <a:gd name="T38" fmla="*/ 123 w 455"/>
                  <a:gd name="T39" fmla="*/ 28 h 630"/>
                  <a:gd name="T40" fmla="*/ 108 w 455"/>
                  <a:gd name="T41" fmla="*/ 20 h 630"/>
                  <a:gd name="T42" fmla="*/ 79 w 455"/>
                  <a:gd name="T43" fmla="*/ 6 h 630"/>
                  <a:gd name="T44" fmla="*/ 55 w 455"/>
                  <a:gd name="T45" fmla="*/ 0 h 630"/>
                  <a:gd name="T46" fmla="*/ 36 w 455"/>
                  <a:gd name="T47" fmla="*/ 2 h 630"/>
                  <a:gd name="T48" fmla="*/ 22 w 455"/>
                  <a:gd name="T49" fmla="*/ 8 h 630"/>
                  <a:gd name="T50" fmla="*/ 11 w 455"/>
                  <a:gd name="T51" fmla="*/ 15 h 630"/>
                  <a:gd name="T52" fmla="*/ 4 w 455"/>
                  <a:gd name="T53" fmla="*/ 24 h 630"/>
                  <a:gd name="T54" fmla="*/ 0 w 455"/>
                  <a:gd name="T55" fmla="*/ 41 h 630"/>
                  <a:gd name="T56" fmla="*/ 1 w 455"/>
                  <a:gd name="T57" fmla="*/ 45 h 630"/>
                  <a:gd name="T58" fmla="*/ 17 w 455"/>
                  <a:gd name="T59" fmla="*/ 67 h 630"/>
                  <a:gd name="T60" fmla="*/ 57 w 455"/>
                  <a:gd name="T61" fmla="*/ 121 h 630"/>
                  <a:gd name="T62" fmla="*/ 94 w 455"/>
                  <a:gd name="T63" fmla="*/ 180 h 630"/>
                  <a:gd name="T64" fmla="*/ 120 w 455"/>
                  <a:gd name="T65" fmla="*/ 229 h 630"/>
                  <a:gd name="T66" fmla="*/ 144 w 455"/>
                  <a:gd name="T67" fmla="*/ 284 h 630"/>
                  <a:gd name="T68" fmla="*/ 155 w 455"/>
                  <a:gd name="T69" fmla="*/ 316 h 630"/>
                  <a:gd name="T70" fmla="*/ 194 w 455"/>
                  <a:gd name="T71" fmla="*/ 426 h 630"/>
                  <a:gd name="T72" fmla="*/ 227 w 455"/>
                  <a:gd name="T73" fmla="*/ 510 h 630"/>
                  <a:gd name="T74" fmla="*/ 243 w 455"/>
                  <a:gd name="T75" fmla="*/ 541 h 630"/>
                  <a:gd name="T76" fmla="*/ 261 w 455"/>
                  <a:gd name="T77" fmla="*/ 566 h 630"/>
                  <a:gd name="T78" fmla="*/ 280 w 455"/>
                  <a:gd name="T79" fmla="*/ 588 h 630"/>
                  <a:gd name="T80" fmla="*/ 302 w 455"/>
                  <a:gd name="T81" fmla="*/ 603 h 630"/>
                  <a:gd name="T82" fmla="*/ 320 w 455"/>
                  <a:gd name="T83" fmla="*/ 614 h 630"/>
                  <a:gd name="T84" fmla="*/ 354 w 455"/>
                  <a:gd name="T85" fmla="*/ 626 h 630"/>
                  <a:gd name="T86" fmla="*/ 382 w 455"/>
                  <a:gd name="T87" fmla="*/ 630 h 630"/>
                  <a:gd name="T88" fmla="*/ 407 w 455"/>
                  <a:gd name="T89" fmla="*/ 629 h 630"/>
                  <a:gd name="T90" fmla="*/ 421 w 455"/>
                  <a:gd name="T91" fmla="*/ 621 h 630"/>
                  <a:gd name="T92" fmla="*/ 437 w 455"/>
                  <a:gd name="T93" fmla="*/ 608 h 630"/>
                  <a:gd name="T94" fmla="*/ 448 w 455"/>
                  <a:gd name="T95" fmla="*/ 591 h 630"/>
                  <a:gd name="T96" fmla="*/ 454 w 455"/>
                  <a:gd name="T97" fmla="*/ 562 h 630"/>
                  <a:gd name="T98" fmla="*/ 454 w 455"/>
                  <a:gd name="T99" fmla="*/ 525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5" h="630">
                    <a:moveTo>
                      <a:pt x="454" y="525"/>
                    </a:moveTo>
                    <a:lnTo>
                      <a:pt x="454" y="525"/>
                    </a:lnTo>
                    <a:lnTo>
                      <a:pt x="454" y="511"/>
                    </a:lnTo>
                    <a:lnTo>
                      <a:pt x="451" y="495"/>
                    </a:lnTo>
                    <a:lnTo>
                      <a:pt x="449" y="481"/>
                    </a:lnTo>
                    <a:lnTo>
                      <a:pt x="445" y="465"/>
                    </a:lnTo>
                    <a:lnTo>
                      <a:pt x="437" y="437"/>
                    </a:lnTo>
                    <a:lnTo>
                      <a:pt x="426" y="411"/>
                    </a:lnTo>
                    <a:lnTo>
                      <a:pt x="414" y="387"/>
                    </a:lnTo>
                    <a:lnTo>
                      <a:pt x="402" y="365"/>
                    </a:lnTo>
                    <a:lnTo>
                      <a:pt x="389" y="348"/>
                    </a:lnTo>
                    <a:lnTo>
                      <a:pt x="382" y="342"/>
                    </a:lnTo>
                    <a:lnTo>
                      <a:pt x="376" y="336"/>
                    </a:lnTo>
                    <a:lnTo>
                      <a:pt x="376" y="336"/>
                    </a:lnTo>
                    <a:lnTo>
                      <a:pt x="356" y="319"/>
                    </a:lnTo>
                    <a:lnTo>
                      <a:pt x="338" y="304"/>
                    </a:lnTo>
                    <a:lnTo>
                      <a:pt x="315" y="281"/>
                    </a:lnTo>
                    <a:lnTo>
                      <a:pt x="315" y="281"/>
                    </a:lnTo>
                    <a:lnTo>
                      <a:pt x="315" y="283"/>
                    </a:lnTo>
                    <a:lnTo>
                      <a:pt x="315" y="283"/>
                    </a:lnTo>
                    <a:lnTo>
                      <a:pt x="306" y="275"/>
                    </a:lnTo>
                    <a:lnTo>
                      <a:pt x="296" y="268"/>
                    </a:lnTo>
                    <a:lnTo>
                      <a:pt x="274" y="256"/>
                    </a:lnTo>
                    <a:lnTo>
                      <a:pt x="264" y="248"/>
                    </a:lnTo>
                    <a:lnTo>
                      <a:pt x="252" y="239"/>
                    </a:lnTo>
                    <a:lnTo>
                      <a:pt x="240" y="225"/>
                    </a:lnTo>
                    <a:lnTo>
                      <a:pt x="226" y="209"/>
                    </a:lnTo>
                    <a:lnTo>
                      <a:pt x="226" y="209"/>
                    </a:lnTo>
                    <a:lnTo>
                      <a:pt x="220" y="198"/>
                    </a:lnTo>
                    <a:lnTo>
                      <a:pt x="215" y="187"/>
                    </a:lnTo>
                    <a:lnTo>
                      <a:pt x="206" y="163"/>
                    </a:lnTo>
                    <a:lnTo>
                      <a:pt x="196" y="138"/>
                    </a:lnTo>
                    <a:lnTo>
                      <a:pt x="187" y="111"/>
                    </a:lnTo>
                    <a:lnTo>
                      <a:pt x="181" y="98"/>
                    </a:lnTo>
                    <a:lnTo>
                      <a:pt x="175" y="86"/>
                    </a:lnTo>
                    <a:lnTo>
                      <a:pt x="166" y="73"/>
                    </a:lnTo>
                    <a:lnTo>
                      <a:pt x="158" y="61"/>
                    </a:lnTo>
                    <a:lnTo>
                      <a:pt x="148" y="50"/>
                    </a:lnTo>
                    <a:lnTo>
                      <a:pt x="136" y="39"/>
                    </a:lnTo>
                    <a:lnTo>
                      <a:pt x="123" y="28"/>
                    </a:lnTo>
                    <a:lnTo>
                      <a:pt x="108" y="20"/>
                    </a:lnTo>
                    <a:lnTo>
                      <a:pt x="108" y="20"/>
                    </a:lnTo>
                    <a:lnTo>
                      <a:pt x="93" y="11"/>
                    </a:lnTo>
                    <a:lnTo>
                      <a:pt x="79" y="6"/>
                    </a:lnTo>
                    <a:lnTo>
                      <a:pt x="66" y="3"/>
                    </a:lnTo>
                    <a:lnTo>
                      <a:pt x="55" y="0"/>
                    </a:lnTo>
                    <a:lnTo>
                      <a:pt x="46" y="0"/>
                    </a:lnTo>
                    <a:lnTo>
                      <a:pt x="36" y="2"/>
                    </a:lnTo>
                    <a:lnTo>
                      <a:pt x="29" y="4"/>
                    </a:lnTo>
                    <a:lnTo>
                      <a:pt x="22" y="8"/>
                    </a:lnTo>
                    <a:lnTo>
                      <a:pt x="16" y="11"/>
                    </a:lnTo>
                    <a:lnTo>
                      <a:pt x="11" y="15"/>
                    </a:lnTo>
                    <a:lnTo>
                      <a:pt x="7" y="20"/>
                    </a:lnTo>
                    <a:lnTo>
                      <a:pt x="4" y="24"/>
                    </a:lnTo>
                    <a:lnTo>
                      <a:pt x="0" y="34"/>
                    </a:lnTo>
                    <a:lnTo>
                      <a:pt x="0" y="41"/>
                    </a:lnTo>
                    <a:lnTo>
                      <a:pt x="0" y="41"/>
                    </a:lnTo>
                    <a:lnTo>
                      <a:pt x="1" y="45"/>
                    </a:lnTo>
                    <a:lnTo>
                      <a:pt x="5" y="50"/>
                    </a:lnTo>
                    <a:lnTo>
                      <a:pt x="17" y="67"/>
                    </a:lnTo>
                    <a:lnTo>
                      <a:pt x="35" y="89"/>
                    </a:lnTo>
                    <a:lnTo>
                      <a:pt x="57" y="121"/>
                    </a:lnTo>
                    <a:lnTo>
                      <a:pt x="82" y="158"/>
                    </a:lnTo>
                    <a:lnTo>
                      <a:pt x="94" y="180"/>
                    </a:lnTo>
                    <a:lnTo>
                      <a:pt x="107" y="204"/>
                    </a:lnTo>
                    <a:lnTo>
                      <a:pt x="120" y="229"/>
                    </a:lnTo>
                    <a:lnTo>
                      <a:pt x="132" y="256"/>
                    </a:lnTo>
                    <a:lnTo>
                      <a:pt x="144" y="284"/>
                    </a:lnTo>
                    <a:lnTo>
                      <a:pt x="155" y="316"/>
                    </a:lnTo>
                    <a:lnTo>
                      <a:pt x="155" y="316"/>
                    </a:lnTo>
                    <a:lnTo>
                      <a:pt x="176" y="375"/>
                    </a:lnTo>
                    <a:lnTo>
                      <a:pt x="194" y="426"/>
                    </a:lnTo>
                    <a:lnTo>
                      <a:pt x="211" y="471"/>
                    </a:lnTo>
                    <a:lnTo>
                      <a:pt x="227" y="510"/>
                    </a:lnTo>
                    <a:lnTo>
                      <a:pt x="235" y="525"/>
                    </a:lnTo>
                    <a:lnTo>
                      <a:pt x="243" y="541"/>
                    </a:lnTo>
                    <a:lnTo>
                      <a:pt x="252" y="554"/>
                    </a:lnTo>
                    <a:lnTo>
                      <a:pt x="261" y="566"/>
                    </a:lnTo>
                    <a:lnTo>
                      <a:pt x="270" y="578"/>
                    </a:lnTo>
                    <a:lnTo>
                      <a:pt x="280" y="588"/>
                    </a:lnTo>
                    <a:lnTo>
                      <a:pt x="290" y="596"/>
                    </a:lnTo>
                    <a:lnTo>
                      <a:pt x="302" y="603"/>
                    </a:lnTo>
                    <a:lnTo>
                      <a:pt x="302" y="603"/>
                    </a:lnTo>
                    <a:lnTo>
                      <a:pt x="320" y="614"/>
                    </a:lnTo>
                    <a:lnTo>
                      <a:pt x="338" y="621"/>
                    </a:lnTo>
                    <a:lnTo>
                      <a:pt x="354" y="626"/>
                    </a:lnTo>
                    <a:lnTo>
                      <a:pt x="368" y="629"/>
                    </a:lnTo>
                    <a:lnTo>
                      <a:pt x="382" y="630"/>
                    </a:lnTo>
                    <a:lnTo>
                      <a:pt x="392" y="630"/>
                    </a:lnTo>
                    <a:lnTo>
                      <a:pt x="407" y="629"/>
                    </a:lnTo>
                    <a:lnTo>
                      <a:pt x="407" y="629"/>
                    </a:lnTo>
                    <a:lnTo>
                      <a:pt x="421" y="621"/>
                    </a:lnTo>
                    <a:lnTo>
                      <a:pt x="432" y="613"/>
                    </a:lnTo>
                    <a:lnTo>
                      <a:pt x="437" y="608"/>
                    </a:lnTo>
                    <a:lnTo>
                      <a:pt x="442" y="603"/>
                    </a:lnTo>
                    <a:lnTo>
                      <a:pt x="448" y="591"/>
                    </a:lnTo>
                    <a:lnTo>
                      <a:pt x="451" y="578"/>
                    </a:lnTo>
                    <a:lnTo>
                      <a:pt x="454" y="562"/>
                    </a:lnTo>
                    <a:lnTo>
                      <a:pt x="455" y="546"/>
                    </a:lnTo>
                    <a:lnTo>
                      <a:pt x="454" y="525"/>
                    </a:lnTo>
                    <a:lnTo>
                      <a:pt x="454" y="525"/>
                    </a:lnTo>
                    <a:close/>
                  </a:path>
                </a:pathLst>
              </a:custGeom>
              <a:solidFill>
                <a:srgbClr val="E8AD8B"/>
              </a:solidFill>
              <a:ln>
                <a:noFill/>
              </a:ln>
            </p:spPr>
            <p:txBody>
              <a:bodyPr vert="horz" wrap="square" lIns="91440" tIns="45720" rIns="91440" bIns="45720" numCol="1" anchor="t" anchorCtr="0" compatLnSpc="1">
                <a:normAutofit/>
              </a:bodyPr>
              <a:lstStyle/>
              <a:p>
                <a:endParaRPr lang="en-US"/>
              </a:p>
            </p:txBody>
          </p:sp>
          <p:sp>
            <p:nvSpPr>
              <p:cNvPr id="78" name="ïṡliḍè"/>
              <p:cNvSpPr/>
              <p:nvPr/>
            </p:nvSpPr>
            <p:spPr bwMode="auto">
              <a:xfrm>
                <a:off x="4017923" y="3059885"/>
                <a:ext cx="172228" cy="186580"/>
              </a:xfrm>
              <a:custGeom>
                <a:avLst/>
                <a:gdLst>
                  <a:gd name="T0" fmla="*/ 0 w 96"/>
                  <a:gd name="T1" fmla="*/ 12 h 105"/>
                  <a:gd name="T2" fmla="*/ 0 w 96"/>
                  <a:gd name="T3" fmla="*/ 12 h 105"/>
                  <a:gd name="T4" fmla="*/ 28 w 96"/>
                  <a:gd name="T5" fmla="*/ 49 h 105"/>
                  <a:gd name="T6" fmla="*/ 46 w 96"/>
                  <a:gd name="T7" fmla="*/ 75 h 105"/>
                  <a:gd name="T8" fmla="*/ 66 w 96"/>
                  <a:gd name="T9" fmla="*/ 105 h 105"/>
                  <a:gd name="T10" fmla="*/ 66 w 96"/>
                  <a:gd name="T11" fmla="*/ 105 h 105"/>
                  <a:gd name="T12" fmla="*/ 76 w 96"/>
                  <a:gd name="T13" fmla="*/ 101 h 105"/>
                  <a:gd name="T14" fmla="*/ 85 w 96"/>
                  <a:gd name="T15" fmla="*/ 96 h 105"/>
                  <a:gd name="T16" fmla="*/ 91 w 96"/>
                  <a:gd name="T17" fmla="*/ 92 h 105"/>
                  <a:gd name="T18" fmla="*/ 95 w 96"/>
                  <a:gd name="T19" fmla="*/ 88 h 105"/>
                  <a:gd name="T20" fmla="*/ 95 w 96"/>
                  <a:gd name="T21" fmla="*/ 88 h 105"/>
                  <a:gd name="T22" fmla="*/ 96 w 96"/>
                  <a:gd name="T23" fmla="*/ 83 h 105"/>
                  <a:gd name="T24" fmla="*/ 95 w 96"/>
                  <a:gd name="T25" fmla="*/ 77 h 105"/>
                  <a:gd name="T26" fmla="*/ 94 w 96"/>
                  <a:gd name="T27" fmla="*/ 68 h 105"/>
                  <a:gd name="T28" fmla="*/ 90 w 96"/>
                  <a:gd name="T29" fmla="*/ 58 h 105"/>
                  <a:gd name="T30" fmla="*/ 84 w 96"/>
                  <a:gd name="T31" fmla="*/ 46 h 105"/>
                  <a:gd name="T32" fmla="*/ 77 w 96"/>
                  <a:gd name="T33" fmla="*/ 34 h 105"/>
                  <a:gd name="T34" fmla="*/ 67 w 96"/>
                  <a:gd name="T35" fmla="*/ 23 h 105"/>
                  <a:gd name="T36" fmla="*/ 55 w 96"/>
                  <a:gd name="T37" fmla="*/ 12 h 105"/>
                  <a:gd name="T38" fmla="*/ 55 w 96"/>
                  <a:gd name="T39" fmla="*/ 12 h 105"/>
                  <a:gd name="T40" fmla="*/ 46 w 96"/>
                  <a:gd name="T41" fmla="*/ 5 h 105"/>
                  <a:gd name="T42" fmla="*/ 37 w 96"/>
                  <a:gd name="T43" fmla="*/ 1 h 105"/>
                  <a:gd name="T44" fmla="*/ 29 w 96"/>
                  <a:gd name="T45" fmla="*/ 0 h 105"/>
                  <a:gd name="T46" fmla="*/ 20 w 96"/>
                  <a:gd name="T47" fmla="*/ 1 h 105"/>
                  <a:gd name="T48" fmla="*/ 14 w 96"/>
                  <a:gd name="T49" fmla="*/ 3 h 105"/>
                  <a:gd name="T50" fmla="*/ 8 w 96"/>
                  <a:gd name="T51" fmla="*/ 6 h 105"/>
                  <a:gd name="T52" fmla="*/ 0 w 96"/>
                  <a:gd name="T53" fmla="*/ 12 h 105"/>
                  <a:gd name="T54" fmla="*/ 0 w 96"/>
                  <a:gd name="T55" fmla="*/ 1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6" h="105">
                    <a:moveTo>
                      <a:pt x="0" y="12"/>
                    </a:moveTo>
                    <a:lnTo>
                      <a:pt x="0" y="12"/>
                    </a:lnTo>
                    <a:lnTo>
                      <a:pt x="28" y="49"/>
                    </a:lnTo>
                    <a:lnTo>
                      <a:pt x="46" y="75"/>
                    </a:lnTo>
                    <a:lnTo>
                      <a:pt x="66" y="105"/>
                    </a:lnTo>
                    <a:lnTo>
                      <a:pt x="66" y="105"/>
                    </a:lnTo>
                    <a:lnTo>
                      <a:pt x="76" y="101"/>
                    </a:lnTo>
                    <a:lnTo>
                      <a:pt x="85" y="96"/>
                    </a:lnTo>
                    <a:lnTo>
                      <a:pt x="91" y="92"/>
                    </a:lnTo>
                    <a:lnTo>
                      <a:pt x="95" y="88"/>
                    </a:lnTo>
                    <a:lnTo>
                      <a:pt x="95" y="88"/>
                    </a:lnTo>
                    <a:lnTo>
                      <a:pt x="96" y="83"/>
                    </a:lnTo>
                    <a:lnTo>
                      <a:pt x="95" y="77"/>
                    </a:lnTo>
                    <a:lnTo>
                      <a:pt x="94" y="68"/>
                    </a:lnTo>
                    <a:lnTo>
                      <a:pt x="90" y="58"/>
                    </a:lnTo>
                    <a:lnTo>
                      <a:pt x="84" y="46"/>
                    </a:lnTo>
                    <a:lnTo>
                      <a:pt x="77" y="34"/>
                    </a:lnTo>
                    <a:lnTo>
                      <a:pt x="67" y="23"/>
                    </a:lnTo>
                    <a:lnTo>
                      <a:pt x="55" y="12"/>
                    </a:lnTo>
                    <a:lnTo>
                      <a:pt x="55" y="12"/>
                    </a:lnTo>
                    <a:lnTo>
                      <a:pt x="46" y="5"/>
                    </a:lnTo>
                    <a:lnTo>
                      <a:pt x="37" y="1"/>
                    </a:lnTo>
                    <a:lnTo>
                      <a:pt x="29" y="0"/>
                    </a:lnTo>
                    <a:lnTo>
                      <a:pt x="20" y="1"/>
                    </a:lnTo>
                    <a:lnTo>
                      <a:pt x="14" y="3"/>
                    </a:lnTo>
                    <a:lnTo>
                      <a:pt x="8" y="6"/>
                    </a:lnTo>
                    <a:lnTo>
                      <a:pt x="0" y="12"/>
                    </a:lnTo>
                    <a:lnTo>
                      <a:pt x="0" y="12"/>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p>
            </p:txBody>
          </p:sp>
          <p:sp>
            <p:nvSpPr>
              <p:cNvPr id="79" name="iSḻiḓé"/>
              <p:cNvSpPr/>
              <p:nvPr/>
            </p:nvSpPr>
            <p:spPr bwMode="auto">
              <a:xfrm>
                <a:off x="4129152" y="3163938"/>
                <a:ext cx="60998" cy="82527"/>
              </a:xfrm>
              <a:custGeom>
                <a:avLst/>
                <a:gdLst>
                  <a:gd name="T0" fmla="*/ 0 w 34"/>
                  <a:gd name="T1" fmla="*/ 42 h 47"/>
                  <a:gd name="T2" fmla="*/ 0 w 34"/>
                  <a:gd name="T3" fmla="*/ 42 h 47"/>
                  <a:gd name="T4" fmla="*/ 4 w 34"/>
                  <a:gd name="T5" fmla="*/ 47 h 47"/>
                  <a:gd name="T6" fmla="*/ 4 w 34"/>
                  <a:gd name="T7" fmla="*/ 47 h 47"/>
                  <a:gd name="T8" fmla="*/ 14 w 34"/>
                  <a:gd name="T9" fmla="*/ 43 h 47"/>
                  <a:gd name="T10" fmla="*/ 23 w 34"/>
                  <a:gd name="T11" fmla="*/ 38 h 47"/>
                  <a:gd name="T12" fmla="*/ 29 w 34"/>
                  <a:gd name="T13" fmla="*/ 34 h 47"/>
                  <a:gd name="T14" fmla="*/ 33 w 34"/>
                  <a:gd name="T15" fmla="*/ 30 h 47"/>
                  <a:gd name="T16" fmla="*/ 33 w 34"/>
                  <a:gd name="T17" fmla="*/ 30 h 47"/>
                  <a:gd name="T18" fmla="*/ 34 w 34"/>
                  <a:gd name="T19" fmla="*/ 25 h 47"/>
                  <a:gd name="T20" fmla="*/ 33 w 34"/>
                  <a:gd name="T21" fmla="*/ 19 h 47"/>
                  <a:gd name="T22" fmla="*/ 32 w 34"/>
                  <a:gd name="T23" fmla="*/ 10 h 47"/>
                  <a:gd name="T24" fmla="*/ 28 w 34"/>
                  <a:gd name="T25" fmla="*/ 0 h 47"/>
                  <a:gd name="T26" fmla="*/ 28 w 34"/>
                  <a:gd name="T27" fmla="*/ 0 h 47"/>
                  <a:gd name="T28" fmla="*/ 29 w 34"/>
                  <a:gd name="T29" fmla="*/ 10 h 47"/>
                  <a:gd name="T30" fmla="*/ 29 w 34"/>
                  <a:gd name="T31" fmla="*/ 19 h 47"/>
                  <a:gd name="T32" fmla="*/ 29 w 34"/>
                  <a:gd name="T33" fmla="*/ 19 h 47"/>
                  <a:gd name="T34" fmla="*/ 28 w 34"/>
                  <a:gd name="T35" fmla="*/ 23 h 47"/>
                  <a:gd name="T36" fmla="*/ 26 w 34"/>
                  <a:gd name="T37" fmla="*/ 25 h 47"/>
                  <a:gd name="T38" fmla="*/ 18 w 34"/>
                  <a:gd name="T39" fmla="*/ 31 h 47"/>
                  <a:gd name="T40" fmla="*/ 10 w 34"/>
                  <a:gd name="T41" fmla="*/ 37 h 47"/>
                  <a:gd name="T42" fmla="*/ 0 w 34"/>
                  <a:gd name="T43" fmla="*/ 42 h 47"/>
                  <a:gd name="T44" fmla="*/ 0 w 34"/>
                  <a:gd name="T45"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47">
                    <a:moveTo>
                      <a:pt x="0" y="42"/>
                    </a:moveTo>
                    <a:lnTo>
                      <a:pt x="0" y="42"/>
                    </a:lnTo>
                    <a:lnTo>
                      <a:pt x="4" y="47"/>
                    </a:lnTo>
                    <a:lnTo>
                      <a:pt x="4" y="47"/>
                    </a:lnTo>
                    <a:lnTo>
                      <a:pt x="14" y="43"/>
                    </a:lnTo>
                    <a:lnTo>
                      <a:pt x="23" y="38"/>
                    </a:lnTo>
                    <a:lnTo>
                      <a:pt x="29" y="34"/>
                    </a:lnTo>
                    <a:lnTo>
                      <a:pt x="33" y="30"/>
                    </a:lnTo>
                    <a:lnTo>
                      <a:pt x="33" y="30"/>
                    </a:lnTo>
                    <a:lnTo>
                      <a:pt x="34" y="25"/>
                    </a:lnTo>
                    <a:lnTo>
                      <a:pt x="33" y="19"/>
                    </a:lnTo>
                    <a:lnTo>
                      <a:pt x="32" y="10"/>
                    </a:lnTo>
                    <a:lnTo>
                      <a:pt x="28" y="0"/>
                    </a:lnTo>
                    <a:lnTo>
                      <a:pt x="28" y="0"/>
                    </a:lnTo>
                    <a:lnTo>
                      <a:pt x="29" y="10"/>
                    </a:lnTo>
                    <a:lnTo>
                      <a:pt x="29" y="19"/>
                    </a:lnTo>
                    <a:lnTo>
                      <a:pt x="29" y="19"/>
                    </a:lnTo>
                    <a:lnTo>
                      <a:pt x="28" y="23"/>
                    </a:lnTo>
                    <a:lnTo>
                      <a:pt x="26" y="25"/>
                    </a:lnTo>
                    <a:lnTo>
                      <a:pt x="18" y="31"/>
                    </a:lnTo>
                    <a:lnTo>
                      <a:pt x="10" y="37"/>
                    </a:lnTo>
                    <a:lnTo>
                      <a:pt x="0" y="42"/>
                    </a:lnTo>
                    <a:lnTo>
                      <a:pt x="0" y="42"/>
                    </a:lnTo>
                    <a:close/>
                  </a:path>
                </a:pathLst>
              </a:custGeom>
              <a:solidFill>
                <a:srgbClr val="FCB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p>
            </p:txBody>
          </p:sp>
          <p:sp>
            <p:nvSpPr>
              <p:cNvPr id="80" name="ïšḷídê"/>
              <p:cNvSpPr/>
              <p:nvPr/>
            </p:nvSpPr>
            <p:spPr bwMode="auto">
              <a:xfrm>
                <a:off x="4922119" y="3910258"/>
                <a:ext cx="387512" cy="821671"/>
              </a:xfrm>
              <a:custGeom>
                <a:avLst/>
                <a:gdLst>
                  <a:gd name="T0" fmla="*/ 217 w 217"/>
                  <a:gd name="T1" fmla="*/ 23 h 459"/>
                  <a:gd name="T2" fmla="*/ 188 w 217"/>
                  <a:gd name="T3" fmla="*/ 0 h 459"/>
                  <a:gd name="T4" fmla="*/ 188 w 217"/>
                  <a:gd name="T5" fmla="*/ 0 h 459"/>
                  <a:gd name="T6" fmla="*/ 184 w 217"/>
                  <a:gd name="T7" fmla="*/ 3 h 459"/>
                  <a:gd name="T8" fmla="*/ 172 w 217"/>
                  <a:gd name="T9" fmla="*/ 10 h 459"/>
                  <a:gd name="T10" fmla="*/ 155 w 217"/>
                  <a:gd name="T11" fmla="*/ 23 h 459"/>
                  <a:gd name="T12" fmla="*/ 134 w 217"/>
                  <a:gd name="T13" fmla="*/ 43 h 459"/>
                  <a:gd name="T14" fmla="*/ 122 w 217"/>
                  <a:gd name="T15" fmla="*/ 57 h 459"/>
                  <a:gd name="T16" fmla="*/ 110 w 217"/>
                  <a:gd name="T17" fmla="*/ 71 h 459"/>
                  <a:gd name="T18" fmla="*/ 96 w 217"/>
                  <a:gd name="T19" fmla="*/ 87 h 459"/>
                  <a:gd name="T20" fmla="*/ 83 w 217"/>
                  <a:gd name="T21" fmla="*/ 105 h 459"/>
                  <a:gd name="T22" fmla="*/ 71 w 217"/>
                  <a:gd name="T23" fmla="*/ 125 h 459"/>
                  <a:gd name="T24" fmla="*/ 58 w 217"/>
                  <a:gd name="T25" fmla="*/ 148 h 459"/>
                  <a:gd name="T26" fmla="*/ 46 w 217"/>
                  <a:gd name="T27" fmla="*/ 173 h 459"/>
                  <a:gd name="T28" fmla="*/ 34 w 217"/>
                  <a:gd name="T29" fmla="*/ 200 h 459"/>
                  <a:gd name="T30" fmla="*/ 34 w 217"/>
                  <a:gd name="T31" fmla="*/ 200 h 459"/>
                  <a:gd name="T32" fmla="*/ 24 w 217"/>
                  <a:gd name="T33" fmla="*/ 226 h 459"/>
                  <a:gd name="T34" fmla="*/ 16 w 217"/>
                  <a:gd name="T35" fmla="*/ 252 h 459"/>
                  <a:gd name="T36" fmla="*/ 10 w 217"/>
                  <a:gd name="T37" fmla="*/ 273 h 459"/>
                  <a:gd name="T38" fmla="*/ 5 w 217"/>
                  <a:gd name="T39" fmla="*/ 293 h 459"/>
                  <a:gd name="T40" fmla="*/ 3 w 217"/>
                  <a:gd name="T41" fmla="*/ 311 h 459"/>
                  <a:gd name="T42" fmla="*/ 0 w 217"/>
                  <a:gd name="T43" fmla="*/ 326 h 459"/>
                  <a:gd name="T44" fmla="*/ 0 w 217"/>
                  <a:gd name="T45" fmla="*/ 340 h 459"/>
                  <a:gd name="T46" fmla="*/ 0 w 217"/>
                  <a:gd name="T47" fmla="*/ 352 h 459"/>
                  <a:gd name="T48" fmla="*/ 0 w 217"/>
                  <a:gd name="T49" fmla="*/ 361 h 459"/>
                  <a:gd name="T50" fmla="*/ 3 w 217"/>
                  <a:gd name="T51" fmla="*/ 370 h 459"/>
                  <a:gd name="T52" fmla="*/ 6 w 217"/>
                  <a:gd name="T53" fmla="*/ 382 h 459"/>
                  <a:gd name="T54" fmla="*/ 9 w 217"/>
                  <a:gd name="T55" fmla="*/ 388 h 459"/>
                  <a:gd name="T56" fmla="*/ 10 w 217"/>
                  <a:gd name="T57" fmla="*/ 390 h 459"/>
                  <a:gd name="T58" fmla="*/ 98 w 217"/>
                  <a:gd name="T59" fmla="*/ 459 h 459"/>
                  <a:gd name="T60" fmla="*/ 217 w 217"/>
                  <a:gd name="T61" fmla="*/ 177 h 459"/>
                  <a:gd name="T62" fmla="*/ 217 w 217"/>
                  <a:gd name="T63" fmla="*/ 2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7" h="459">
                    <a:moveTo>
                      <a:pt x="217" y="23"/>
                    </a:moveTo>
                    <a:lnTo>
                      <a:pt x="188" y="0"/>
                    </a:lnTo>
                    <a:lnTo>
                      <a:pt x="188" y="0"/>
                    </a:lnTo>
                    <a:lnTo>
                      <a:pt x="184" y="3"/>
                    </a:lnTo>
                    <a:lnTo>
                      <a:pt x="172" y="10"/>
                    </a:lnTo>
                    <a:lnTo>
                      <a:pt x="155" y="23"/>
                    </a:lnTo>
                    <a:lnTo>
                      <a:pt x="134" y="43"/>
                    </a:lnTo>
                    <a:lnTo>
                      <a:pt x="122" y="57"/>
                    </a:lnTo>
                    <a:lnTo>
                      <a:pt x="110" y="71"/>
                    </a:lnTo>
                    <a:lnTo>
                      <a:pt x="96" y="87"/>
                    </a:lnTo>
                    <a:lnTo>
                      <a:pt x="83" y="105"/>
                    </a:lnTo>
                    <a:lnTo>
                      <a:pt x="71" y="125"/>
                    </a:lnTo>
                    <a:lnTo>
                      <a:pt x="58" y="148"/>
                    </a:lnTo>
                    <a:lnTo>
                      <a:pt x="46" y="173"/>
                    </a:lnTo>
                    <a:lnTo>
                      <a:pt x="34" y="200"/>
                    </a:lnTo>
                    <a:lnTo>
                      <a:pt x="34" y="200"/>
                    </a:lnTo>
                    <a:lnTo>
                      <a:pt x="24" y="226"/>
                    </a:lnTo>
                    <a:lnTo>
                      <a:pt x="16" y="252"/>
                    </a:lnTo>
                    <a:lnTo>
                      <a:pt x="10" y="273"/>
                    </a:lnTo>
                    <a:lnTo>
                      <a:pt x="5" y="293"/>
                    </a:lnTo>
                    <a:lnTo>
                      <a:pt x="3" y="311"/>
                    </a:lnTo>
                    <a:lnTo>
                      <a:pt x="0" y="326"/>
                    </a:lnTo>
                    <a:lnTo>
                      <a:pt x="0" y="340"/>
                    </a:lnTo>
                    <a:lnTo>
                      <a:pt x="0" y="352"/>
                    </a:lnTo>
                    <a:lnTo>
                      <a:pt x="0" y="361"/>
                    </a:lnTo>
                    <a:lnTo>
                      <a:pt x="3" y="370"/>
                    </a:lnTo>
                    <a:lnTo>
                      <a:pt x="6" y="382"/>
                    </a:lnTo>
                    <a:lnTo>
                      <a:pt x="9" y="388"/>
                    </a:lnTo>
                    <a:lnTo>
                      <a:pt x="10" y="390"/>
                    </a:lnTo>
                    <a:lnTo>
                      <a:pt x="98" y="459"/>
                    </a:lnTo>
                    <a:lnTo>
                      <a:pt x="217" y="177"/>
                    </a:lnTo>
                    <a:lnTo>
                      <a:pt x="217" y="23"/>
                    </a:lnTo>
                    <a:close/>
                  </a:path>
                </a:pathLst>
              </a:custGeom>
              <a:solidFill>
                <a:schemeClr val="bg1"/>
              </a:solidFill>
              <a:ln>
                <a:noFill/>
              </a:ln>
            </p:spPr>
            <p:txBody>
              <a:bodyPr vert="horz" wrap="square" lIns="91440" tIns="45720" rIns="91440" bIns="45720" numCol="1" anchor="t" anchorCtr="0" compatLnSpc="1">
                <a:normAutofit/>
              </a:bodyPr>
              <a:lstStyle/>
              <a:p>
                <a:endParaRPr lang="en-US"/>
              </a:p>
            </p:txBody>
          </p:sp>
          <p:sp>
            <p:nvSpPr>
              <p:cNvPr id="81" name="iš1îḑé"/>
              <p:cNvSpPr/>
              <p:nvPr/>
            </p:nvSpPr>
            <p:spPr bwMode="auto">
              <a:xfrm>
                <a:off x="5011820" y="3992523"/>
                <a:ext cx="904275" cy="1028797"/>
              </a:xfrm>
              <a:custGeom>
                <a:avLst/>
                <a:gdLst>
                  <a:gd name="connsiteX0" fmla="*/ 297812 w 297812"/>
                  <a:gd name="connsiteY0" fmla="*/ 0 h 904195"/>
                  <a:gd name="connsiteX1" fmla="*/ 297812 w 297812"/>
                  <a:gd name="connsiteY1" fmla="*/ 651236 h 904195"/>
                  <a:gd name="connsiteX2" fmla="*/ 297812 w 297812"/>
                  <a:gd name="connsiteY2" fmla="*/ 904195 h 904195"/>
                  <a:gd name="connsiteX3" fmla="*/ 5382 w 297812"/>
                  <a:gd name="connsiteY3" fmla="*/ 683966 h 904195"/>
                  <a:gd name="connsiteX4" fmla="*/ 5382 w 297812"/>
                  <a:gd name="connsiteY4" fmla="*/ 683529 h 904195"/>
                  <a:gd name="connsiteX5" fmla="*/ 5382 w 297812"/>
                  <a:gd name="connsiteY5" fmla="*/ 676804 h 904195"/>
                  <a:gd name="connsiteX6" fmla="*/ 1794 w 297812"/>
                  <a:gd name="connsiteY6" fmla="*/ 653527 h 904195"/>
                  <a:gd name="connsiteX7" fmla="*/ 0 w 297812"/>
                  <a:gd name="connsiteY7" fmla="*/ 617718 h 904195"/>
                  <a:gd name="connsiteX8" fmla="*/ 12 w 297812"/>
                  <a:gd name="connsiteY8" fmla="*/ 617386 h 904195"/>
                  <a:gd name="connsiteX9" fmla="*/ 0 w 297812"/>
                  <a:gd name="connsiteY9" fmla="*/ 617149 h 904195"/>
                  <a:gd name="connsiteX10" fmla="*/ 1794 w 297812"/>
                  <a:gd name="connsiteY10" fmla="*/ 566916 h 904195"/>
                  <a:gd name="connsiteX11" fmla="*/ 3588 w 297812"/>
                  <a:gd name="connsiteY11" fmla="*/ 536418 h 904195"/>
                  <a:gd name="connsiteX12" fmla="*/ 7176 w 297812"/>
                  <a:gd name="connsiteY12" fmla="*/ 504125 h 904195"/>
                  <a:gd name="connsiteX13" fmla="*/ 14353 w 297812"/>
                  <a:gd name="connsiteY13" fmla="*/ 470038 h 904195"/>
                  <a:gd name="connsiteX14" fmla="*/ 25117 w 297812"/>
                  <a:gd name="connsiteY14" fmla="*/ 432363 h 904195"/>
                  <a:gd name="connsiteX15" fmla="*/ 35881 w 297812"/>
                  <a:gd name="connsiteY15" fmla="*/ 391101 h 904195"/>
                  <a:gd name="connsiteX16" fmla="*/ 52028 w 297812"/>
                  <a:gd name="connsiteY16" fmla="*/ 351632 h 904195"/>
                  <a:gd name="connsiteX17" fmla="*/ 68174 w 297812"/>
                  <a:gd name="connsiteY17" fmla="*/ 304987 h 904195"/>
                  <a:gd name="connsiteX18" fmla="*/ 89703 w 297812"/>
                  <a:gd name="connsiteY18" fmla="*/ 260136 h 904195"/>
                  <a:gd name="connsiteX19" fmla="*/ 97527 w 297812"/>
                  <a:gd name="connsiteY19" fmla="*/ 246834 h 904195"/>
                  <a:gd name="connsiteX20" fmla="*/ 116613 w 297812"/>
                  <a:gd name="connsiteY20" fmla="*/ 211277 h 904195"/>
                  <a:gd name="connsiteX21" fmla="*/ 143524 w 297812"/>
                  <a:gd name="connsiteY21" fmla="*/ 168306 h 904195"/>
                  <a:gd name="connsiteX22" fmla="*/ 172229 w 297812"/>
                  <a:gd name="connsiteY22" fmla="*/ 130706 h 904195"/>
                  <a:gd name="connsiteX23" fmla="*/ 197346 w 297812"/>
                  <a:gd name="connsiteY23" fmla="*/ 94896 h 904195"/>
                  <a:gd name="connsiteX24" fmla="*/ 224256 w 297812"/>
                  <a:gd name="connsiteY24" fmla="*/ 64458 h 904195"/>
                  <a:gd name="connsiteX25" fmla="*/ 249373 w 297812"/>
                  <a:gd name="connsiteY25" fmla="*/ 39391 h 904195"/>
                  <a:gd name="connsiteX26" fmla="*/ 276284 w 297812"/>
                  <a:gd name="connsiteY26" fmla="*/ 17905 h 904195"/>
                  <a:gd name="connsiteX0-1" fmla="*/ 867584 w 867584"/>
                  <a:gd name="connsiteY0-2" fmla="*/ 356260 h 886362"/>
                  <a:gd name="connsiteX1-3" fmla="*/ 297812 w 867584"/>
                  <a:gd name="connsiteY1-4" fmla="*/ 633403 h 886362"/>
                  <a:gd name="connsiteX2-5" fmla="*/ 297812 w 867584"/>
                  <a:gd name="connsiteY2-6" fmla="*/ 886362 h 886362"/>
                  <a:gd name="connsiteX3-7" fmla="*/ 5382 w 867584"/>
                  <a:gd name="connsiteY3-8" fmla="*/ 666133 h 886362"/>
                  <a:gd name="connsiteX4-9" fmla="*/ 5382 w 867584"/>
                  <a:gd name="connsiteY4-10" fmla="*/ 665696 h 886362"/>
                  <a:gd name="connsiteX5-11" fmla="*/ 5382 w 867584"/>
                  <a:gd name="connsiteY5-12" fmla="*/ 658971 h 886362"/>
                  <a:gd name="connsiteX6-13" fmla="*/ 1794 w 867584"/>
                  <a:gd name="connsiteY6-14" fmla="*/ 635694 h 886362"/>
                  <a:gd name="connsiteX7-15" fmla="*/ 0 w 867584"/>
                  <a:gd name="connsiteY7-16" fmla="*/ 599885 h 886362"/>
                  <a:gd name="connsiteX8-17" fmla="*/ 12 w 867584"/>
                  <a:gd name="connsiteY8-18" fmla="*/ 599553 h 886362"/>
                  <a:gd name="connsiteX9-19" fmla="*/ 0 w 867584"/>
                  <a:gd name="connsiteY9-20" fmla="*/ 599316 h 886362"/>
                  <a:gd name="connsiteX10-21" fmla="*/ 1794 w 867584"/>
                  <a:gd name="connsiteY10-22" fmla="*/ 549083 h 886362"/>
                  <a:gd name="connsiteX11-23" fmla="*/ 3588 w 867584"/>
                  <a:gd name="connsiteY11-24" fmla="*/ 518585 h 886362"/>
                  <a:gd name="connsiteX12-25" fmla="*/ 7176 w 867584"/>
                  <a:gd name="connsiteY12-26" fmla="*/ 486292 h 886362"/>
                  <a:gd name="connsiteX13-27" fmla="*/ 14353 w 867584"/>
                  <a:gd name="connsiteY13-28" fmla="*/ 452205 h 886362"/>
                  <a:gd name="connsiteX14-29" fmla="*/ 25117 w 867584"/>
                  <a:gd name="connsiteY14-30" fmla="*/ 414530 h 886362"/>
                  <a:gd name="connsiteX15-31" fmla="*/ 35881 w 867584"/>
                  <a:gd name="connsiteY15-32" fmla="*/ 373268 h 886362"/>
                  <a:gd name="connsiteX16-33" fmla="*/ 52028 w 867584"/>
                  <a:gd name="connsiteY16-34" fmla="*/ 333799 h 886362"/>
                  <a:gd name="connsiteX17-35" fmla="*/ 68174 w 867584"/>
                  <a:gd name="connsiteY17-36" fmla="*/ 287154 h 886362"/>
                  <a:gd name="connsiteX18-37" fmla="*/ 89703 w 867584"/>
                  <a:gd name="connsiteY18-38" fmla="*/ 242303 h 886362"/>
                  <a:gd name="connsiteX19-39" fmla="*/ 97527 w 867584"/>
                  <a:gd name="connsiteY19-40" fmla="*/ 229001 h 886362"/>
                  <a:gd name="connsiteX20-41" fmla="*/ 116613 w 867584"/>
                  <a:gd name="connsiteY20-42" fmla="*/ 193444 h 886362"/>
                  <a:gd name="connsiteX21-43" fmla="*/ 143524 w 867584"/>
                  <a:gd name="connsiteY21-44" fmla="*/ 150473 h 886362"/>
                  <a:gd name="connsiteX22-45" fmla="*/ 172229 w 867584"/>
                  <a:gd name="connsiteY22-46" fmla="*/ 112873 h 886362"/>
                  <a:gd name="connsiteX23-47" fmla="*/ 197346 w 867584"/>
                  <a:gd name="connsiteY23-48" fmla="*/ 77063 h 886362"/>
                  <a:gd name="connsiteX24-49" fmla="*/ 224256 w 867584"/>
                  <a:gd name="connsiteY24-50" fmla="*/ 46625 h 886362"/>
                  <a:gd name="connsiteX25-51" fmla="*/ 249373 w 867584"/>
                  <a:gd name="connsiteY25-52" fmla="*/ 21558 h 886362"/>
                  <a:gd name="connsiteX26-53" fmla="*/ 276284 w 867584"/>
                  <a:gd name="connsiteY26-54" fmla="*/ 72 h 886362"/>
                  <a:gd name="connsiteX27" fmla="*/ 867584 w 867584"/>
                  <a:gd name="connsiteY27" fmla="*/ 356260 h 886362"/>
                  <a:gd name="connsiteX0-55" fmla="*/ 867584 w 867584"/>
                  <a:gd name="connsiteY0-56" fmla="*/ 356260 h 886362"/>
                  <a:gd name="connsiteX1-57" fmla="*/ 297812 w 867584"/>
                  <a:gd name="connsiteY1-58" fmla="*/ 886362 h 886362"/>
                  <a:gd name="connsiteX2-59" fmla="*/ 5382 w 867584"/>
                  <a:gd name="connsiteY2-60" fmla="*/ 666133 h 886362"/>
                  <a:gd name="connsiteX3-61" fmla="*/ 5382 w 867584"/>
                  <a:gd name="connsiteY3-62" fmla="*/ 665696 h 886362"/>
                  <a:gd name="connsiteX4-63" fmla="*/ 5382 w 867584"/>
                  <a:gd name="connsiteY4-64" fmla="*/ 658971 h 886362"/>
                  <a:gd name="connsiteX5-65" fmla="*/ 1794 w 867584"/>
                  <a:gd name="connsiteY5-66" fmla="*/ 635694 h 886362"/>
                  <a:gd name="connsiteX6-67" fmla="*/ 0 w 867584"/>
                  <a:gd name="connsiteY6-68" fmla="*/ 599885 h 886362"/>
                  <a:gd name="connsiteX7-69" fmla="*/ 12 w 867584"/>
                  <a:gd name="connsiteY7-70" fmla="*/ 599553 h 886362"/>
                  <a:gd name="connsiteX8-71" fmla="*/ 0 w 867584"/>
                  <a:gd name="connsiteY8-72" fmla="*/ 599316 h 886362"/>
                  <a:gd name="connsiteX9-73" fmla="*/ 1794 w 867584"/>
                  <a:gd name="connsiteY9-74" fmla="*/ 549083 h 886362"/>
                  <a:gd name="connsiteX10-75" fmla="*/ 3588 w 867584"/>
                  <a:gd name="connsiteY10-76" fmla="*/ 518585 h 886362"/>
                  <a:gd name="connsiteX11-77" fmla="*/ 7176 w 867584"/>
                  <a:gd name="connsiteY11-78" fmla="*/ 486292 h 886362"/>
                  <a:gd name="connsiteX12-79" fmla="*/ 14353 w 867584"/>
                  <a:gd name="connsiteY12-80" fmla="*/ 452205 h 886362"/>
                  <a:gd name="connsiteX13-81" fmla="*/ 25117 w 867584"/>
                  <a:gd name="connsiteY13-82" fmla="*/ 414530 h 886362"/>
                  <a:gd name="connsiteX14-83" fmla="*/ 35881 w 867584"/>
                  <a:gd name="connsiteY14-84" fmla="*/ 373268 h 886362"/>
                  <a:gd name="connsiteX15-85" fmla="*/ 52028 w 867584"/>
                  <a:gd name="connsiteY15-86" fmla="*/ 333799 h 886362"/>
                  <a:gd name="connsiteX16-87" fmla="*/ 68174 w 867584"/>
                  <a:gd name="connsiteY16-88" fmla="*/ 287154 h 886362"/>
                  <a:gd name="connsiteX17-89" fmla="*/ 89703 w 867584"/>
                  <a:gd name="connsiteY17-90" fmla="*/ 242303 h 886362"/>
                  <a:gd name="connsiteX18-91" fmla="*/ 97527 w 867584"/>
                  <a:gd name="connsiteY18-92" fmla="*/ 229001 h 886362"/>
                  <a:gd name="connsiteX19-93" fmla="*/ 116613 w 867584"/>
                  <a:gd name="connsiteY19-94" fmla="*/ 193444 h 886362"/>
                  <a:gd name="connsiteX20-95" fmla="*/ 143524 w 867584"/>
                  <a:gd name="connsiteY20-96" fmla="*/ 150473 h 886362"/>
                  <a:gd name="connsiteX21-97" fmla="*/ 172229 w 867584"/>
                  <a:gd name="connsiteY21-98" fmla="*/ 112873 h 886362"/>
                  <a:gd name="connsiteX22-99" fmla="*/ 197346 w 867584"/>
                  <a:gd name="connsiteY22-100" fmla="*/ 77063 h 886362"/>
                  <a:gd name="connsiteX23-101" fmla="*/ 224256 w 867584"/>
                  <a:gd name="connsiteY23-102" fmla="*/ 46625 h 886362"/>
                  <a:gd name="connsiteX24-103" fmla="*/ 249373 w 867584"/>
                  <a:gd name="connsiteY24-104" fmla="*/ 21558 h 886362"/>
                  <a:gd name="connsiteX25-105" fmla="*/ 276284 w 867584"/>
                  <a:gd name="connsiteY25-106" fmla="*/ 72 h 886362"/>
                  <a:gd name="connsiteX26-107" fmla="*/ 867584 w 867584"/>
                  <a:gd name="connsiteY26-108" fmla="*/ 356260 h 886362"/>
                  <a:gd name="connsiteX0-109" fmla="*/ 867584 w 867584"/>
                  <a:gd name="connsiteY0-110" fmla="*/ 420997 h 951099"/>
                  <a:gd name="connsiteX1-111" fmla="*/ 297812 w 867584"/>
                  <a:gd name="connsiteY1-112" fmla="*/ 951099 h 951099"/>
                  <a:gd name="connsiteX2-113" fmla="*/ 5382 w 867584"/>
                  <a:gd name="connsiteY2-114" fmla="*/ 730870 h 951099"/>
                  <a:gd name="connsiteX3-115" fmla="*/ 5382 w 867584"/>
                  <a:gd name="connsiteY3-116" fmla="*/ 730433 h 951099"/>
                  <a:gd name="connsiteX4-117" fmla="*/ 5382 w 867584"/>
                  <a:gd name="connsiteY4-118" fmla="*/ 723708 h 951099"/>
                  <a:gd name="connsiteX5-119" fmla="*/ 1794 w 867584"/>
                  <a:gd name="connsiteY5-120" fmla="*/ 700431 h 951099"/>
                  <a:gd name="connsiteX6-121" fmla="*/ 0 w 867584"/>
                  <a:gd name="connsiteY6-122" fmla="*/ 664622 h 951099"/>
                  <a:gd name="connsiteX7-123" fmla="*/ 12 w 867584"/>
                  <a:gd name="connsiteY7-124" fmla="*/ 664290 h 951099"/>
                  <a:gd name="connsiteX8-125" fmla="*/ 0 w 867584"/>
                  <a:gd name="connsiteY8-126" fmla="*/ 664053 h 951099"/>
                  <a:gd name="connsiteX9-127" fmla="*/ 1794 w 867584"/>
                  <a:gd name="connsiteY9-128" fmla="*/ 613820 h 951099"/>
                  <a:gd name="connsiteX10-129" fmla="*/ 3588 w 867584"/>
                  <a:gd name="connsiteY10-130" fmla="*/ 583322 h 951099"/>
                  <a:gd name="connsiteX11-131" fmla="*/ 7176 w 867584"/>
                  <a:gd name="connsiteY11-132" fmla="*/ 551029 h 951099"/>
                  <a:gd name="connsiteX12-133" fmla="*/ 14353 w 867584"/>
                  <a:gd name="connsiteY12-134" fmla="*/ 516942 h 951099"/>
                  <a:gd name="connsiteX13-135" fmla="*/ 25117 w 867584"/>
                  <a:gd name="connsiteY13-136" fmla="*/ 479267 h 951099"/>
                  <a:gd name="connsiteX14-137" fmla="*/ 35881 w 867584"/>
                  <a:gd name="connsiteY14-138" fmla="*/ 438005 h 951099"/>
                  <a:gd name="connsiteX15-139" fmla="*/ 52028 w 867584"/>
                  <a:gd name="connsiteY15-140" fmla="*/ 398536 h 951099"/>
                  <a:gd name="connsiteX16-141" fmla="*/ 68174 w 867584"/>
                  <a:gd name="connsiteY16-142" fmla="*/ 351891 h 951099"/>
                  <a:gd name="connsiteX17-143" fmla="*/ 89703 w 867584"/>
                  <a:gd name="connsiteY17-144" fmla="*/ 307040 h 951099"/>
                  <a:gd name="connsiteX18-145" fmla="*/ 97527 w 867584"/>
                  <a:gd name="connsiteY18-146" fmla="*/ 293738 h 951099"/>
                  <a:gd name="connsiteX19-147" fmla="*/ 116613 w 867584"/>
                  <a:gd name="connsiteY19-148" fmla="*/ 258181 h 951099"/>
                  <a:gd name="connsiteX20-149" fmla="*/ 143524 w 867584"/>
                  <a:gd name="connsiteY20-150" fmla="*/ 215210 h 951099"/>
                  <a:gd name="connsiteX21-151" fmla="*/ 172229 w 867584"/>
                  <a:gd name="connsiteY21-152" fmla="*/ 177610 h 951099"/>
                  <a:gd name="connsiteX22-153" fmla="*/ 197346 w 867584"/>
                  <a:gd name="connsiteY22-154" fmla="*/ 141800 h 951099"/>
                  <a:gd name="connsiteX23-155" fmla="*/ 224256 w 867584"/>
                  <a:gd name="connsiteY23-156" fmla="*/ 111362 h 951099"/>
                  <a:gd name="connsiteX24-157" fmla="*/ 249373 w 867584"/>
                  <a:gd name="connsiteY24-158" fmla="*/ 86295 h 951099"/>
                  <a:gd name="connsiteX25-159" fmla="*/ 330241 w 867584"/>
                  <a:gd name="connsiteY25-160" fmla="*/ 61 h 951099"/>
                  <a:gd name="connsiteX26-161" fmla="*/ 867584 w 867584"/>
                  <a:gd name="connsiteY26-162" fmla="*/ 420997 h 951099"/>
                  <a:gd name="connsiteX0-163" fmla="*/ 904274 w 904274"/>
                  <a:gd name="connsiteY0-164" fmla="*/ 410207 h 951100"/>
                  <a:gd name="connsiteX1-165" fmla="*/ 297812 w 904274"/>
                  <a:gd name="connsiteY1-166" fmla="*/ 951100 h 951100"/>
                  <a:gd name="connsiteX2-167" fmla="*/ 5382 w 904274"/>
                  <a:gd name="connsiteY2-168" fmla="*/ 730871 h 951100"/>
                  <a:gd name="connsiteX3-169" fmla="*/ 5382 w 904274"/>
                  <a:gd name="connsiteY3-170" fmla="*/ 730434 h 951100"/>
                  <a:gd name="connsiteX4-171" fmla="*/ 5382 w 904274"/>
                  <a:gd name="connsiteY4-172" fmla="*/ 723709 h 951100"/>
                  <a:gd name="connsiteX5-173" fmla="*/ 1794 w 904274"/>
                  <a:gd name="connsiteY5-174" fmla="*/ 700432 h 951100"/>
                  <a:gd name="connsiteX6-175" fmla="*/ 0 w 904274"/>
                  <a:gd name="connsiteY6-176" fmla="*/ 664623 h 951100"/>
                  <a:gd name="connsiteX7-177" fmla="*/ 12 w 904274"/>
                  <a:gd name="connsiteY7-178" fmla="*/ 664291 h 951100"/>
                  <a:gd name="connsiteX8-179" fmla="*/ 0 w 904274"/>
                  <a:gd name="connsiteY8-180" fmla="*/ 664054 h 951100"/>
                  <a:gd name="connsiteX9-181" fmla="*/ 1794 w 904274"/>
                  <a:gd name="connsiteY9-182" fmla="*/ 613821 h 951100"/>
                  <a:gd name="connsiteX10-183" fmla="*/ 3588 w 904274"/>
                  <a:gd name="connsiteY10-184" fmla="*/ 583323 h 951100"/>
                  <a:gd name="connsiteX11-185" fmla="*/ 7176 w 904274"/>
                  <a:gd name="connsiteY11-186" fmla="*/ 551030 h 951100"/>
                  <a:gd name="connsiteX12-187" fmla="*/ 14353 w 904274"/>
                  <a:gd name="connsiteY12-188" fmla="*/ 516943 h 951100"/>
                  <a:gd name="connsiteX13-189" fmla="*/ 25117 w 904274"/>
                  <a:gd name="connsiteY13-190" fmla="*/ 479268 h 951100"/>
                  <a:gd name="connsiteX14-191" fmla="*/ 35881 w 904274"/>
                  <a:gd name="connsiteY14-192" fmla="*/ 438006 h 951100"/>
                  <a:gd name="connsiteX15-193" fmla="*/ 52028 w 904274"/>
                  <a:gd name="connsiteY15-194" fmla="*/ 398537 h 951100"/>
                  <a:gd name="connsiteX16-195" fmla="*/ 68174 w 904274"/>
                  <a:gd name="connsiteY16-196" fmla="*/ 351892 h 951100"/>
                  <a:gd name="connsiteX17-197" fmla="*/ 89703 w 904274"/>
                  <a:gd name="connsiteY17-198" fmla="*/ 307041 h 951100"/>
                  <a:gd name="connsiteX18-199" fmla="*/ 97527 w 904274"/>
                  <a:gd name="connsiteY18-200" fmla="*/ 293739 h 951100"/>
                  <a:gd name="connsiteX19-201" fmla="*/ 116613 w 904274"/>
                  <a:gd name="connsiteY19-202" fmla="*/ 258182 h 951100"/>
                  <a:gd name="connsiteX20-203" fmla="*/ 143524 w 904274"/>
                  <a:gd name="connsiteY20-204" fmla="*/ 215211 h 951100"/>
                  <a:gd name="connsiteX21-205" fmla="*/ 172229 w 904274"/>
                  <a:gd name="connsiteY21-206" fmla="*/ 177611 h 951100"/>
                  <a:gd name="connsiteX22-207" fmla="*/ 197346 w 904274"/>
                  <a:gd name="connsiteY22-208" fmla="*/ 141801 h 951100"/>
                  <a:gd name="connsiteX23-209" fmla="*/ 224256 w 904274"/>
                  <a:gd name="connsiteY23-210" fmla="*/ 111363 h 951100"/>
                  <a:gd name="connsiteX24-211" fmla="*/ 249373 w 904274"/>
                  <a:gd name="connsiteY24-212" fmla="*/ 86296 h 951100"/>
                  <a:gd name="connsiteX25-213" fmla="*/ 330241 w 904274"/>
                  <a:gd name="connsiteY25-214" fmla="*/ 62 h 951100"/>
                  <a:gd name="connsiteX26-215" fmla="*/ 904274 w 904274"/>
                  <a:gd name="connsiteY26-216" fmla="*/ 410207 h 951100"/>
                  <a:gd name="connsiteX0-217" fmla="*/ 904274 w 904274"/>
                  <a:gd name="connsiteY0-218" fmla="*/ 410207 h 1028796"/>
                  <a:gd name="connsiteX1-219" fmla="*/ 496369 w 904274"/>
                  <a:gd name="connsiteY1-220" fmla="*/ 1028796 h 1028796"/>
                  <a:gd name="connsiteX2-221" fmla="*/ 5382 w 904274"/>
                  <a:gd name="connsiteY2-222" fmla="*/ 730871 h 1028796"/>
                  <a:gd name="connsiteX3-223" fmla="*/ 5382 w 904274"/>
                  <a:gd name="connsiteY3-224" fmla="*/ 730434 h 1028796"/>
                  <a:gd name="connsiteX4-225" fmla="*/ 5382 w 904274"/>
                  <a:gd name="connsiteY4-226" fmla="*/ 723709 h 1028796"/>
                  <a:gd name="connsiteX5-227" fmla="*/ 1794 w 904274"/>
                  <a:gd name="connsiteY5-228" fmla="*/ 700432 h 1028796"/>
                  <a:gd name="connsiteX6-229" fmla="*/ 0 w 904274"/>
                  <a:gd name="connsiteY6-230" fmla="*/ 664623 h 1028796"/>
                  <a:gd name="connsiteX7-231" fmla="*/ 12 w 904274"/>
                  <a:gd name="connsiteY7-232" fmla="*/ 664291 h 1028796"/>
                  <a:gd name="connsiteX8-233" fmla="*/ 0 w 904274"/>
                  <a:gd name="connsiteY8-234" fmla="*/ 664054 h 1028796"/>
                  <a:gd name="connsiteX9-235" fmla="*/ 1794 w 904274"/>
                  <a:gd name="connsiteY9-236" fmla="*/ 613821 h 1028796"/>
                  <a:gd name="connsiteX10-237" fmla="*/ 3588 w 904274"/>
                  <a:gd name="connsiteY10-238" fmla="*/ 583323 h 1028796"/>
                  <a:gd name="connsiteX11-239" fmla="*/ 7176 w 904274"/>
                  <a:gd name="connsiteY11-240" fmla="*/ 551030 h 1028796"/>
                  <a:gd name="connsiteX12-241" fmla="*/ 14353 w 904274"/>
                  <a:gd name="connsiteY12-242" fmla="*/ 516943 h 1028796"/>
                  <a:gd name="connsiteX13-243" fmla="*/ 25117 w 904274"/>
                  <a:gd name="connsiteY13-244" fmla="*/ 479268 h 1028796"/>
                  <a:gd name="connsiteX14-245" fmla="*/ 35881 w 904274"/>
                  <a:gd name="connsiteY14-246" fmla="*/ 438006 h 1028796"/>
                  <a:gd name="connsiteX15-247" fmla="*/ 52028 w 904274"/>
                  <a:gd name="connsiteY15-248" fmla="*/ 398537 h 1028796"/>
                  <a:gd name="connsiteX16-249" fmla="*/ 68174 w 904274"/>
                  <a:gd name="connsiteY16-250" fmla="*/ 351892 h 1028796"/>
                  <a:gd name="connsiteX17-251" fmla="*/ 89703 w 904274"/>
                  <a:gd name="connsiteY17-252" fmla="*/ 307041 h 1028796"/>
                  <a:gd name="connsiteX18-253" fmla="*/ 97527 w 904274"/>
                  <a:gd name="connsiteY18-254" fmla="*/ 293739 h 1028796"/>
                  <a:gd name="connsiteX19-255" fmla="*/ 116613 w 904274"/>
                  <a:gd name="connsiteY19-256" fmla="*/ 258182 h 1028796"/>
                  <a:gd name="connsiteX20-257" fmla="*/ 143524 w 904274"/>
                  <a:gd name="connsiteY20-258" fmla="*/ 215211 h 1028796"/>
                  <a:gd name="connsiteX21-259" fmla="*/ 172229 w 904274"/>
                  <a:gd name="connsiteY21-260" fmla="*/ 177611 h 1028796"/>
                  <a:gd name="connsiteX22-261" fmla="*/ 197346 w 904274"/>
                  <a:gd name="connsiteY22-262" fmla="*/ 141801 h 1028796"/>
                  <a:gd name="connsiteX23-263" fmla="*/ 224256 w 904274"/>
                  <a:gd name="connsiteY23-264" fmla="*/ 111363 h 1028796"/>
                  <a:gd name="connsiteX24-265" fmla="*/ 249373 w 904274"/>
                  <a:gd name="connsiteY24-266" fmla="*/ 86296 h 1028796"/>
                  <a:gd name="connsiteX25-267" fmla="*/ 330241 w 904274"/>
                  <a:gd name="connsiteY25-268" fmla="*/ 62 h 1028796"/>
                  <a:gd name="connsiteX26-269" fmla="*/ 904274 w 904274"/>
                  <a:gd name="connsiteY26-270" fmla="*/ 410207 h 102879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Lst>
                <a:rect l="l" t="t" r="r" b="b"/>
                <a:pathLst>
                  <a:path w="904274" h="1028796">
                    <a:moveTo>
                      <a:pt x="904274" y="410207"/>
                    </a:moveTo>
                    <a:lnTo>
                      <a:pt x="496369" y="1028796"/>
                    </a:lnTo>
                    <a:lnTo>
                      <a:pt x="5382" y="730871"/>
                    </a:lnTo>
                    <a:lnTo>
                      <a:pt x="5382" y="730434"/>
                    </a:lnTo>
                    <a:lnTo>
                      <a:pt x="5382" y="723709"/>
                    </a:lnTo>
                    <a:lnTo>
                      <a:pt x="1794" y="700432"/>
                    </a:lnTo>
                    <a:lnTo>
                      <a:pt x="0" y="664623"/>
                    </a:lnTo>
                    <a:cubicBezTo>
                      <a:pt x="4" y="664512"/>
                      <a:pt x="8" y="664402"/>
                      <a:pt x="12" y="664291"/>
                    </a:cubicBezTo>
                    <a:lnTo>
                      <a:pt x="0" y="664054"/>
                    </a:lnTo>
                    <a:lnTo>
                      <a:pt x="1794" y="613821"/>
                    </a:lnTo>
                    <a:lnTo>
                      <a:pt x="3588" y="583323"/>
                    </a:lnTo>
                    <a:lnTo>
                      <a:pt x="7176" y="551030"/>
                    </a:lnTo>
                    <a:lnTo>
                      <a:pt x="14353" y="516943"/>
                    </a:lnTo>
                    <a:lnTo>
                      <a:pt x="25117" y="479268"/>
                    </a:lnTo>
                    <a:lnTo>
                      <a:pt x="35881" y="438006"/>
                    </a:lnTo>
                    <a:lnTo>
                      <a:pt x="52028" y="398537"/>
                    </a:lnTo>
                    <a:lnTo>
                      <a:pt x="68174" y="351892"/>
                    </a:lnTo>
                    <a:lnTo>
                      <a:pt x="89703" y="307041"/>
                    </a:lnTo>
                    <a:lnTo>
                      <a:pt x="97527" y="293739"/>
                    </a:lnTo>
                    <a:lnTo>
                      <a:pt x="116613" y="258182"/>
                    </a:lnTo>
                    <a:lnTo>
                      <a:pt x="143524" y="215211"/>
                    </a:lnTo>
                    <a:lnTo>
                      <a:pt x="172229" y="177611"/>
                    </a:lnTo>
                    <a:lnTo>
                      <a:pt x="197346" y="141801"/>
                    </a:lnTo>
                    <a:lnTo>
                      <a:pt x="224256" y="111363"/>
                    </a:lnTo>
                    <a:lnTo>
                      <a:pt x="249373" y="86296"/>
                    </a:lnTo>
                    <a:lnTo>
                      <a:pt x="330241" y="62"/>
                    </a:lnTo>
                    <a:cubicBezTo>
                      <a:pt x="337417" y="-5906"/>
                      <a:pt x="897098" y="416175"/>
                      <a:pt x="904274" y="410207"/>
                    </a:cubicBezTo>
                    <a:close/>
                  </a:path>
                </a:pathLst>
              </a:custGeom>
              <a:solidFill>
                <a:srgbClr val="ED7D31"/>
              </a:solidFill>
              <a:ln>
                <a:noFill/>
              </a:ln>
            </p:spPr>
            <p:txBody>
              <a:bodyPr vert="horz" wrap="square" lIns="91440" tIns="45720" rIns="91440" bIns="45720" numCol="1" anchor="t" anchorCtr="0" compatLnSpc="1">
                <a:normAutofit/>
              </a:bodyPr>
              <a:lstStyle/>
              <a:p>
                <a:endParaRPr lang="en-US"/>
              </a:p>
            </p:txBody>
          </p:sp>
        </p:grpSp>
        <p:sp>
          <p:nvSpPr>
            <p:cNvPr id="34" name="îṩlîdè"/>
            <p:cNvSpPr/>
            <p:nvPr/>
          </p:nvSpPr>
          <p:spPr bwMode="auto">
            <a:xfrm>
              <a:off x="1086799" y="2546035"/>
              <a:ext cx="1159184" cy="25688"/>
            </a:xfrm>
            <a:prstGeom prst="rect">
              <a:avLst/>
            </a:prstGeom>
            <a:solidFill>
              <a:schemeClr val="bg1">
                <a:lumMod val="85000"/>
              </a:schemeClr>
            </a:solidFill>
            <a:ln>
              <a:noFill/>
            </a:ln>
          </p:spPr>
          <p:txBody>
            <a:bodyPr vert="horz" wrap="square" lIns="91440" tIns="45720" rIns="91440" bIns="45720" numCol="1" anchor="t" anchorCtr="0" compatLnSpc="1">
              <a:normAutofit fontScale="25000" lnSpcReduction="20000"/>
            </a:bodyPr>
            <a:lstStyle/>
            <a:p>
              <a:endParaRPr lang="en-US"/>
            </a:p>
          </p:txBody>
        </p:sp>
        <p:sp>
          <p:nvSpPr>
            <p:cNvPr id="35" name="is1íďè"/>
            <p:cNvSpPr/>
            <p:nvPr/>
          </p:nvSpPr>
          <p:spPr bwMode="auto">
            <a:xfrm>
              <a:off x="990467" y="2982735"/>
              <a:ext cx="1245881" cy="25688"/>
            </a:xfrm>
            <a:prstGeom prst="rect">
              <a:avLst/>
            </a:prstGeom>
            <a:solidFill>
              <a:schemeClr val="bg1">
                <a:lumMod val="85000"/>
              </a:schemeClr>
            </a:solidFill>
            <a:ln>
              <a:noFill/>
            </a:ln>
          </p:spPr>
          <p:txBody>
            <a:bodyPr vert="horz" wrap="square" lIns="91440" tIns="45720" rIns="91440" bIns="45720" numCol="1" anchor="t" anchorCtr="0" compatLnSpc="1">
              <a:normAutofit fontScale="25000" lnSpcReduction="20000"/>
            </a:bodyPr>
            <a:lstStyle/>
            <a:p>
              <a:endParaRPr lang="en-US"/>
            </a:p>
          </p:txBody>
        </p:sp>
        <p:sp>
          <p:nvSpPr>
            <p:cNvPr id="36" name="îşḻïḍè"/>
            <p:cNvSpPr/>
            <p:nvPr/>
          </p:nvSpPr>
          <p:spPr bwMode="auto">
            <a:xfrm>
              <a:off x="884503" y="3451545"/>
              <a:ext cx="1351846" cy="25688"/>
            </a:xfrm>
            <a:prstGeom prst="rect">
              <a:avLst/>
            </a:prstGeom>
            <a:solidFill>
              <a:schemeClr val="bg1">
                <a:lumMod val="85000"/>
              </a:schemeClr>
            </a:solidFill>
            <a:ln>
              <a:noFill/>
            </a:ln>
          </p:spPr>
          <p:txBody>
            <a:bodyPr vert="horz" wrap="square" lIns="91440" tIns="45720" rIns="91440" bIns="45720" numCol="1" anchor="t" anchorCtr="0" compatLnSpc="1">
              <a:normAutofit fontScale="25000" lnSpcReduction="20000"/>
            </a:bodyPr>
            <a:lstStyle/>
            <a:p>
              <a:endParaRPr lang="en-US"/>
            </a:p>
          </p:txBody>
        </p:sp>
        <p:sp>
          <p:nvSpPr>
            <p:cNvPr id="37" name="îṧ1íḑé"/>
            <p:cNvSpPr/>
            <p:nvPr/>
          </p:nvSpPr>
          <p:spPr bwMode="auto">
            <a:xfrm>
              <a:off x="2303779" y="3612097"/>
              <a:ext cx="337159" cy="314681"/>
            </a:xfrm>
            <a:custGeom>
              <a:avLst/>
              <a:gdLst>
                <a:gd name="T0" fmla="*/ 197 w 210"/>
                <a:gd name="T1" fmla="*/ 195 h 195"/>
                <a:gd name="T2" fmla="*/ 17 w 210"/>
                <a:gd name="T3" fmla="*/ 195 h 195"/>
                <a:gd name="T4" fmla="*/ 0 w 210"/>
                <a:gd name="T5" fmla="*/ 13 h 195"/>
                <a:gd name="T6" fmla="*/ 210 w 210"/>
                <a:gd name="T7" fmla="*/ 0 h 195"/>
                <a:gd name="T8" fmla="*/ 197 w 210"/>
                <a:gd name="T9" fmla="*/ 195 h 195"/>
                <a:gd name="T10" fmla="*/ 31 w 210"/>
                <a:gd name="T11" fmla="*/ 178 h 195"/>
                <a:gd name="T12" fmla="*/ 183 w 210"/>
                <a:gd name="T13" fmla="*/ 178 h 195"/>
                <a:gd name="T14" fmla="*/ 194 w 210"/>
                <a:gd name="T15" fmla="*/ 18 h 195"/>
                <a:gd name="T16" fmla="*/ 17 w 210"/>
                <a:gd name="T17" fmla="*/ 29 h 195"/>
                <a:gd name="T18" fmla="*/ 31 w 210"/>
                <a:gd name="T19" fmla="*/ 17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195">
                  <a:moveTo>
                    <a:pt x="197" y="195"/>
                  </a:moveTo>
                  <a:lnTo>
                    <a:pt x="17" y="195"/>
                  </a:lnTo>
                  <a:lnTo>
                    <a:pt x="0" y="13"/>
                  </a:lnTo>
                  <a:lnTo>
                    <a:pt x="210" y="0"/>
                  </a:lnTo>
                  <a:lnTo>
                    <a:pt x="197" y="195"/>
                  </a:lnTo>
                  <a:close/>
                  <a:moveTo>
                    <a:pt x="31" y="178"/>
                  </a:moveTo>
                  <a:lnTo>
                    <a:pt x="183" y="178"/>
                  </a:lnTo>
                  <a:lnTo>
                    <a:pt x="194" y="18"/>
                  </a:lnTo>
                  <a:lnTo>
                    <a:pt x="17" y="29"/>
                  </a:lnTo>
                  <a:lnTo>
                    <a:pt x="31" y="178"/>
                  </a:lnTo>
                  <a:close/>
                </a:path>
              </a:pathLst>
            </a:custGeom>
            <a:solidFill>
              <a:schemeClr val="bg1">
                <a:lumMod val="65000"/>
              </a:schemeClr>
            </a:solidFill>
            <a:ln>
              <a:noFill/>
            </a:ln>
          </p:spPr>
          <p:txBody>
            <a:bodyPr vert="horz" wrap="square" lIns="91440" tIns="45720" rIns="91440" bIns="45720" numCol="1" anchor="t" anchorCtr="0" compatLnSpc="1">
              <a:normAutofit fontScale="47500" lnSpcReduction="20000"/>
            </a:bodyPr>
            <a:lstStyle/>
            <a:p>
              <a:endParaRPr lang="en-US"/>
            </a:p>
          </p:txBody>
        </p:sp>
        <p:sp>
          <p:nvSpPr>
            <p:cNvPr id="38" name="iṩḷïḑe"/>
            <p:cNvSpPr/>
            <p:nvPr/>
          </p:nvSpPr>
          <p:spPr bwMode="auto">
            <a:xfrm>
              <a:off x="807438" y="3888247"/>
              <a:ext cx="1428910" cy="28900"/>
            </a:xfrm>
            <a:prstGeom prst="rect">
              <a:avLst/>
            </a:prstGeom>
            <a:solidFill>
              <a:schemeClr val="bg1">
                <a:lumMod val="85000"/>
              </a:schemeClr>
            </a:solidFill>
            <a:ln>
              <a:noFill/>
            </a:ln>
          </p:spPr>
          <p:txBody>
            <a:bodyPr vert="horz" wrap="square" lIns="91440" tIns="45720" rIns="91440" bIns="45720" numCol="1" anchor="t" anchorCtr="0" compatLnSpc="1">
              <a:normAutofit fontScale="25000" lnSpcReduction="20000"/>
            </a:bodyPr>
            <a:lstStyle/>
            <a:p>
              <a:endParaRPr lang="en-US"/>
            </a:p>
          </p:txBody>
        </p:sp>
        <p:grpSp>
          <p:nvGrpSpPr>
            <p:cNvPr id="39" name="iṩ1îḑê"/>
            <p:cNvGrpSpPr/>
            <p:nvPr/>
          </p:nvGrpSpPr>
          <p:grpSpPr>
            <a:xfrm>
              <a:off x="14314" y="4045595"/>
              <a:ext cx="2180292" cy="1117440"/>
              <a:chOff x="993173" y="3978433"/>
              <a:chExt cx="2436306" cy="1248650"/>
            </a:xfrm>
          </p:grpSpPr>
          <p:sp>
            <p:nvSpPr>
              <p:cNvPr id="45" name="ïṩḻîḑê"/>
              <p:cNvSpPr/>
              <p:nvPr/>
            </p:nvSpPr>
            <p:spPr bwMode="auto">
              <a:xfrm>
                <a:off x="2431993" y="3985609"/>
                <a:ext cx="717615" cy="337279"/>
              </a:xfrm>
              <a:custGeom>
                <a:avLst/>
                <a:gdLst>
                  <a:gd name="T0" fmla="*/ 0 w 401"/>
                  <a:gd name="T1" fmla="*/ 4 h 189"/>
                  <a:gd name="T2" fmla="*/ 12 w 401"/>
                  <a:gd name="T3" fmla="*/ 0 h 189"/>
                  <a:gd name="T4" fmla="*/ 22 w 401"/>
                  <a:gd name="T5" fmla="*/ 3 h 189"/>
                  <a:gd name="T6" fmla="*/ 59 w 401"/>
                  <a:gd name="T7" fmla="*/ 22 h 189"/>
                  <a:gd name="T8" fmla="*/ 76 w 401"/>
                  <a:gd name="T9" fmla="*/ 29 h 189"/>
                  <a:gd name="T10" fmla="*/ 113 w 401"/>
                  <a:gd name="T11" fmla="*/ 42 h 189"/>
                  <a:gd name="T12" fmla="*/ 159 w 401"/>
                  <a:gd name="T13" fmla="*/ 53 h 189"/>
                  <a:gd name="T14" fmla="*/ 207 w 401"/>
                  <a:gd name="T15" fmla="*/ 57 h 189"/>
                  <a:gd name="T16" fmla="*/ 233 w 401"/>
                  <a:gd name="T17" fmla="*/ 56 h 189"/>
                  <a:gd name="T18" fmla="*/ 239 w 401"/>
                  <a:gd name="T19" fmla="*/ 57 h 189"/>
                  <a:gd name="T20" fmla="*/ 249 w 401"/>
                  <a:gd name="T21" fmla="*/ 66 h 189"/>
                  <a:gd name="T22" fmla="*/ 264 w 401"/>
                  <a:gd name="T23" fmla="*/ 82 h 189"/>
                  <a:gd name="T24" fmla="*/ 289 w 401"/>
                  <a:gd name="T25" fmla="*/ 103 h 189"/>
                  <a:gd name="T26" fmla="*/ 307 w 401"/>
                  <a:gd name="T27" fmla="*/ 112 h 189"/>
                  <a:gd name="T28" fmla="*/ 365 w 401"/>
                  <a:gd name="T29" fmla="*/ 137 h 189"/>
                  <a:gd name="T30" fmla="*/ 395 w 401"/>
                  <a:gd name="T31" fmla="*/ 144 h 189"/>
                  <a:gd name="T32" fmla="*/ 397 w 401"/>
                  <a:gd name="T33" fmla="*/ 146 h 189"/>
                  <a:gd name="T34" fmla="*/ 401 w 401"/>
                  <a:gd name="T35" fmla="*/ 152 h 189"/>
                  <a:gd name="T36" fmla="*/ 400 w 401"/>
                  <a:gd name="T37" fmla="*/ 160 h 189"/>
                  <a:gd name="T38" fmla="*/ 396 w 401"/>
                  <a:gd name="T39" fmla="*/ 170 h 189"/>
                  <a:gd name="T40" fmla="*/ 390 w 401"/>
                  <a:gd name="T41" fmla="*/ 177 h 189"/>
                  <a:gd name="T42" fmla="*/ 379 w 401"/>
                  <a:gd name="T43" fmla="*/ 184 h 189"/>
                  <a:gd name="T44" fmla="*/ 366 w 401"/>
                  <a:gd name="T45" fmla="*/ 188 h 189"/>
                  <a:gd name="T46" fmla="*/ 350 w 401"/>
                  <a:gd name="T47" fmla="*/ 188 h 189"/>
                  <a:gd name="T48" fmla="*/ 341 w 401"/>
                  <a:gd name="T49" fmla="*/ 187 h 189"/>
                  <a:gd name="T50" fmla="*/ 304 w 401"/>
                  <a:gd name="T51" fmla="*/ 177 h 189"/>
                  <a:gd name="T52" fmla="*/ 269 w 401"/>
                  <a:gd name="T53" fmla="*/ 163 h 189"/>
                  <a:gd name="T54" fmla="*/ 254 w 401"/>
                  <a:gd name="T55" fmla="*/ 153 h 189"/>
                  <a:gd name="T56" fmla="*/ 241 w 401"/>
                  <a:gd name="T57" fmla="*/ 141 h 189"/>
                  <a:gd name="T58" fmla="*/ 230 w 401"/>
                  <a:gd name="T59" fmla="*/ 124 h 189"/>
                  <a:gd name="T60" fmla="*/ 222 w 401"/>
                  <a:gd name="T61" fmla="*/ 105 h 189"/>
                  <a:gd name="T62" fmla="*/ 183 w 401"/>
                  <a:gd name="T63" fmla="*/ 109 h 189"/>
                  <a:gd name="T64" fmla="*/ 143 w 401"/>
                  <a:gd name="T65" fmla="*/ 109 h 189"/>
                  <a:gd name="T66" fmla="*/ 101 w 401"/>
                  <a:gd name="T67" fmla="*/ 103 h 189"/>
                  <a:gd name="T68" fmla="*/ 60 w 401"/>
                  <a:gd name="T69" fmla="*/ 89 h 189"/>
                  <a:gd name="T70" fmla="*/ 51 w 401"/>
                  <a:gd name="T71" fmla="*/ 85 h 189"/>
                  <a:gd name="T72" fmla="*/ 35 w 401"/>
                  <a:gd name="T73" fmla="*/ 72 h 189"/>
                  <a:gd name="T74" fmla="*/ 23 w 401"/>
                  <a:gd name="T75" fmla="*/ 59 h 189"/>
                  <a:gd name="T76" fmla="*/ 11 w 401"/>
                  <a:gd name="T77" fmla="*/ 38 h 189"/>
                  <a:gd name="T78" fmla="*/ 3 w 401"/>
                  <a:gd name="T79" fmla="*/ 14 h 189"/>
                  <a:gd name="T80" fmla="*/ 0 w 401"/>
                  <a:gd name="T81" fmla="*/ 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1" h="189">
                    <a:moveTo>
                      <a:pt x="0" y="4"/>
                    </a:moveTo>
                    <a:lnTo>
                      <a:pt x="0" y="4"/>
                    </a:lnTo>
                    <a:lnTo>
                      <a:pt x="7" y="1"/>
                    </a:lnTo>
                    <a:lnTo>
                      <a:pt x="12" y="0"/>
                    </a:lnTo>
                    <a:lnTo>
                      <a:pt x="17" y="0"/>
                    </a:lnTo>
                    <a:lnTo>
                      <a:pt x="22" y="3"/>
                    </a:lnTo>
                    <a:lnTo>
                      <a:pt x="36" y="10"/>
                    </a:lnTo>
                    <a:lnTo>
                      <a:pt x="59" y="22"/>
                    </a:lnTo>
                    <a:lnTo>
                      <a:pt x="59" y="22"/>
                    </a:lnTo>
                    <a:lnTo>
                      <a:pt x="76" y="29"/>
                    </a:lnTo>
                    <a:lnTo>
                      <a:pt x="94" y="36"/>
                    </a:lnTo>
                    <a:lnTo>
                      <a:pt x="113" y="42"/>
                    </a:lnTo>
                    <a:lnTo>
                      <a:pt x="135" y="48"/>
                    </a:lnTo>
                    <a:lnTo>
                      <a:pt x="159" y="53"/>
                    </a:lnTo>
                    <a:lnTo>
                      <a:pt x="183" y="56"/>
                    </a:lnTo>
                    <a:lnTo>
                      <a:pt x="207" y="57"/>
                    </a:lnTo>
                    <a:lnTo>
                      <a:pt x="233" y="56"/>
                    </a:lnTo>
                    <a:lnTo>
                      <a:pt x="233" y="56"/>
                    </a:lnTo>
                    <a:lnTo>
                      <a:pt x="236" y="56"/>
                    </a:lnTo>
                    <a:lnTo>
                      <a:pt x="239" y="57"/>
                    </a:lnTo>
                    <a:lnTo>
                      <a:pt x="245" y="60"/>
                    </a:lnTo>
                    <a:lnTo>
                      <a:pt x="249" y="66"/>
                    </a:lnTo>
                    <a:lnTo>
                      <a:pt x="255" y="74"/>
                    </a:lnTo>
                    <a:lnTo>
                      <a:pt x="264" y="82"/>
                    </a:lnTo>
                    <a:lnTo>
                      <a:pt x="275" y="92"/>
                    </a:lnTo>
                    <a:lnTo>
                      <a:pt x="289" y="103"/>
                    </a:lnTo>
                    <a:lnTo>
                      <a:pt x="307" y="112"/>
                    </a:lnTo>
                    <a:lnTo>
                      <a:pt x="307" y="112"/>
                    </a:lnTo>
                    <a:lnTo>
                      <a:pt x="342" y="128"/>
                    </a:lnTo>
                    <a:lnTo>
                      <a:pt x="365" y="137"/>
                    </a:lnTo>
                    <a:lnTo>
                      <a:pt x="382" y="141"/>
                    </a:lnTo>
                    <a:lnTo>
                      <a:pt x="395" y="144"/>
                    </a:lnTo>
                    <a:lnTo>
                      <a:pt x="395" y="144"/>
                    </a:lnTo>
                    <a:lnTo>
                      <a:pt x="397" y="146"/>
                    </a:lnTo>
                    <a:lnTo>
                      <a:pt x="400" y="148"/>
                    </a:lnTo>
                    <a:lnTo>
                      <a:pt x="401" y="152"/>
                    </a:lnTo>
                    <a:lnTo>
                      <a:pt x="401" y="157"/>
                    </a:lnTo>
                    <a:lnTo>
                      <a:pt x="400" y="160"/>
                    </a:lnTo>
                    <a:lnTo>
                      <a:pt x="399" y="165"/>
                    </a:lnTo>
                    <a:lnTo>
                      <a:pt x="396" y="170"/>
                    </a:lnTo>
                    <a:lnTo>
                      <a:pt x="394" y="174"/>
                    </a:lnTo>
                    <a:lnTo>
                      <a:pt x="390" y="177"/>
                    </a:lnTo>
                    <a:lnTo>
                      <a:pt x="385" y="181"/>
                    </a:lnTo>
                    <a:lnTo>
                      <a:pt x="379" y="184"/>
                    </a:lnTo>
                    <a:lnTo>
                      <a:pt x="373" y="187"/>
                    </a:lnTo>
                    <a:lnTo>
                      <a:pt x="366" y="188"/>
                    </a:lnTo>
                    <a:lnTo>
                      <a:pt x="359" y="189"/>
                    </a:lnTo>
                    <a:lnTo>
                      <a:pt x="350" y="188"/>
                    </a:lnTo>
                    <a:lnTo>
                      <a:pt x="341" y="187"/>
                    </a:lnTo>
                    <a:lnTo>
                      <a:pt x="341" y="187"/>
                    </a:lnTo>
                    <a:lnTo>
                      <a:pt x="322" y="182"/>
                    </a:lnTo>
                    <a:lnTo>
                      <a:pt x="304" y="177"/>
                    </a:lnTo>
                    <a:lnTo>
                      <a:pt x="285" y="171"/>
                    </a:lnTo>
                    <a:lnTo>
                      <a:pt x="269" y="163"/>
                    </a:lnTo>
                    <a:lnTo>
                      <a:pt x="261" y="158"/>
                    </a:lnTo>
                    <a:lnTo>
                      <a:pt x="254" y="153"/>
                    </a:lnTo>
                    <a:lnTo>
                      <a:pt x="247" y="147"/>
                    </a:lnTo>
                    <a:lnTo>
                      <a:pt x="241" y="141"/>
                    </a:lnTo>
                    <a:lnTo>
                      <a:pt x="235" y="133"/>
                    </a:lnTo>
                    <a:lnTo>
                      <a:pt x="230" y="124"/>
                    </a:lnTo>
                    <a:lnTo>
                      <a:pt x="225" y="116"/>
                    </a:lnTo>
                    <a:lnTo>
                      <a:pt x="222" y="105"/>
                    </a:lnTo>
                    <a:lnTo>
                      <a:pt x="222" y="105"/>
                    </a:lnTo>
                    <a:lnTo>
                      <a:pt x="183" y="109"/>
                    </a:lnTo>
                    <a:lnTo>
                      <a:pt x="164" y="109"/>
                    </a:lnTo>
                    <a:lnTo>
                      <a:pt x="143" y="109"/>
                    </a:lnTo>
                    <a:lnTo>
                      <a:pt x="122" y="106"/>
                    </a:lnTo>
                    <a:lnTo>
                      <a:pt x="101" y="103"/>
                    </a:lnTo>
                    <a:lnTo>
                      <a:pt x="81" y="98"/>
                    </a:lnTo>
                    <a:lnTo>
                      <a:pt x="60" y="89"/>
                    </a:lnTo>
                    <a:lnTo>
                      <a:pt x="60" y="89"/>
                    </a:lnTo>
                    <a:lnTo>
                      <a:pt x="51" y="85"/>
                    </a:lnTo>
                    <a:lnTo>
                      <a:pt x="42" y="79"/>
                    </a:lnTo>
                    <a:lnTo>
                      <a:pt x="35" y="72"/>
                    </a:lnTo>
                    <a:lnTo>
                      <a:pt x="29" y="66"/>
                    </a:lnTo>
                    <a:lnTo>
                      <a:pt x="23" y="59"/>
                    </a:lnTo>
                    <a:lnTo>
                      <a:pt x="18" y="52"/>
                    </a:lnTo>
                    <a:lnTo>
                      <a:pt x="11" y="38"/>
                    </a:lnTo>
                    <a:lnTo>
                      <a:pt x="5" y="24"/>
                    </a:lnTo>
                    <a:lnTo>
                      <a:pt x="3" y="14"/>
                    </a:lnTo>
                    <a:lnTo>
                      <a:pt x="0" y="4"/>
                    </a:lnTo>
                    <a:lnTo>
                      <a:pt x="0" y="4"/>
                    </a:lnTo>
                    <a:close/>
                  </a:path>
                </a:pathLst>
              </a:custGeom>
              <a:solidFill>
                <a:srgbClr val="E8AD8B"/>
              </a:solidFill>
              <a:ln>
                <a:noFill/>
              </a:ln>
            </p:spPr>
            <p:txBody>
              <a:bodyPr vert="horz" wrap="square" lIns="91440" tIns="45720" rIns="91440" bIns="45720" numCol="1" anchor="t" anchorCtr="0" compatLnSpc="1">
                <a:normAutofit fontScale="45000" lnSpcReduction="20000"/>
              </a:bodyPr>
              <a:lstStyle/>
              <a:p>
                <a:endParaRPr lang="en-US"/>
              </a:p>
            </p:txBody>
          </p:sp>
          <p:sp>
            <p:nvSpPr>
              <p:cNvPr id="46" name="iṥḻîdé"/>
              <p:cNvSpPr/>
              <p:nvPr/>
            </p:nvSpPr>
            <p:spPr bwMode="auto">
              <a:xfrm>
                <a:off x="993173" y="4287007"/>
                <a:ext cx="2436306" cy="807318"/>
              </a:xfrm>
              <a:custGeom>
                <a:avLst/>
                <a:gdLst>
                  <a:gd name="T0" fmla="*/ 1336 w 1357"/>
                  <a:gd name="T1" fmla="*/ 189 h 450"/>
                  <a:gd name="T2" fmla="*/ 1322 w 1357"/>
                  <a:gd name="T3" fmla="*/ 155 h 450"/>
                  <a:gd name="T4" fmla="*/ 1307 w 1357"/>
                  <a:gd name="T5" fmla="*/ 136 h 450"/>
                  <a:gd name="T6" fmla="*/ 1297 w 1357"/>
                  <a:gd name="T7" fmla="*/ 131 h 450"/>
                  <a:gd name="T8" fmla="*/ 1284 w 1357"/>
                  <a:gd name="T9" fmla="*/ 121 h 450"/>
                  <a:gd name="T10" fmla="*/ 1272 w 1357"/>
                  <a:gd name="T11" fmla="*/ 94 h 450"/>
                  <a:gd name="T12" fmla="*/ 1255 w 1357"/>
                  <a:gd name="T13" fmla="*/ 62 h 450"/>
                  <a:gd name="T14" fmla="*/ 1238 w 1357"/>
                  <a:gd name="T15" fmla="*/ 47 h 450"/>
                  <a:gd name="T16" fmla="*/ 1212 w 1357"/>
                  <a:gd name="T17" fmla="*/ 38 h 450"/>
                  <a:gd name="T18" fmla="*/ 1137 w 1357"/>
                  <a:gd name="T19" fmla="*/ 23 h 450"/>
                  <a:gd name="T20" fmla="*/ 1032 w 1357"/>
                  <a:gd name="T21" fmla="*/ 8 h 450"/>
                  <a:gd name="T22" fmla="*/ 911 w 1357"/>
                  <a:gd name="T23" fmla="*/ 1 h 450"/>
                  <a:gd name="T24" fmla="*/ 786 w 1357"/>
                  <a:gd name="T25" fmla="*/ 2 h 450"/>
                  <a:gd name="T26" fmla="*/ 707 w 1357"/>
                  <a:gd name="T27" fmla="*/ 12 h 450"/>
                  <a:gd name="T28" fmla="*/ 571 w 1357"/>
                  <a:gd name="T29" fmla="*/ 42 h 450"/>
                  <a:gd name="T30" fmla="*/ 301 w 1357"/>
                  <a:gd name="T31" fmla="*/ 115 h 450"/>
                  <a:gd name="T32" fmla="*/ 38 w 1357"/>
                  <a:gd name="T33" fmla="*/ 192 h 450"/>
                  <a:gd name="T34" fmla="*/ 0 w 1357"/>
                  <a:gd name="T35" fmla="*/ 450 h 450"/>
                  <a:gd name="T36" fmla="*/ 130 w 1357"/>
                  <a:gd name="T37" fmla="*/ 438 h 450"/>
                  <a:gd name="T38" fmla="*/ 227 w 1357"/>
                  <a:gd name="T39" fmla="*/ 438 h 450"/>
                  <a:gd name="T40" fmla="*/ 258 w 1357"/>
                  <a:gd name="T41" fmla="*/ 429 h 450"/>
                  <a:gd name="T42" fmla="*/ 305 w 1357"/>
                  <a:gd name="T43" fmla="*/ 410 h 450"/>
                  <a:gd name="T44" fmla="*/ 351 w 1357"/>
                  <a:gd name="T45" fmla="*/ 387 h 450"/>
                  <a:gd name="T46" fmla="*/ 384 w 1357"/>
                  <a:gd name="T47" fmla="*/ 383 h 450"/>
                  <a:gd name="T48" fmla="*/ 410 w 1357"/>
                  <a:gd name="T49" fmla="*/ 384 h 450"/>
                  <a:gd name="T50" fmla="*/ 518 w 1357"/>
                  <a:gd name="T51" fmla="*/ 405 h 450"/>
                  <a:gd name="T52" fmla="*/ 600 w 1357"/>
                  <a:gd name="T53" fmla="*/ 419 h 450"/>
                  <a:gd name="T54" fmla="*/ 659 w 1357"/>
                  <a:gd name="T55" fmla="*/ 419 h 450"/>
                  <a:gd name="T56" fmla="*/ 712 w 1357"/>
                  <a:gd name="T57" fmla="*/ 405 h 450"/>
                  <a:gd name="T58" fmla="*/ 768 w 1357"/>
                  <a:gd name="T59" fmla="*/ 396 h 450"/>
                  <a:gd name="T60" fmla="*/ 964 w 1357"/>
                  <a:gd name="T61" fmla="*/ 370 h 450"/>
                  <a:gd name="T62" fmla="*/ 1008 w 1357"/>
                  <a:gd name="T63" fmla="*/ 356 h 450"/>
                  <a:gd name="T64" fmla="*/ 1023 w 1357"/>
                  <a:gd name="T65" fmla="*/ 344 h 450"/>
                  <a:gd name="T66" fmla="*/ 1025 w 1357"/>
                  <a:gd name="T67" fmla="*/ 336 h 450"/>
                  <a:gd name="T68" fmla="*/ 1031 w 1357"/>
                  <a:gd name="T69" fmla="*/ 324 h 450"/>
                  <a:gd name="T70" fmla="*/ 1067 w 1357"/>
                  <a:gd name="T71" fmla="*/ 310 h 450"/>
                  <a:gd name="T72" fmla="*/ 1165 w 1357"/>
                  <a:gd name="T73" fmla="*/ 296 h 450"/>
                  <a:gd name="T74" fmla="*/ 1273 w 1357"/>
                  <a:gd name="T75" fmla="*/ 280 h 450"/>
                  <a:gd name="T76" fmla="*/ 1333 w 1357"/>
                  <a:gd name="T77" fmla="*/ 261 h 450"/>
                  <a:gd name="T78" fmla="*/ 1345 w 1357"/>
                  <a:gd name="T79" fmla="*/ 253 h 450"/>
                  <a:gd name="T80" fmla="*/ 1356 w 1357"/>
                  <a:gd name="T81" fmla="*/ 234 h 450"/>
                  <a:gd name="T82" fmla="*/ 1357 w 1357"/>
                  <a:gd name="T83" fmla="*/ 220 h 450"/>
                  <a:gd name="T84" fmla="*/ 1343 w 1357"/>
                  <a:gd name="T85" fmla="*/ 2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7" h="450">
                    <a:moveTo>
                      <a:pt x="1337" y="198"/>
                    </a:moveTo>
                    <a:lnTo>
                      <a:pt x="1337" y="198"/>
                    </a:lnTo>
                    <a:lnTo>
                      <a:pt x="1336" y="189"/>
                    </a:lnTo>
                    <a:lnTo>
                      <a:pt x="1332" y="179"/>
                    </a:lnTo>
                    <a:lnTo>
                      <a:pt x="1328" y="167"/>
                    </a:lnTo>
                    <a:lnTo>
                      <a:pt x="1322" y="155"/>
                    </a:lnTo>
                    <a:lnTo>
                      <a:pt x="1315" y="144"/>
                    </a:lnTo>
                    <a:lnTo>
                      <a:pt x="1312" y="139"/>
                    </a:lnTo>
                    <a:lnTo>
                      <a:pt x="1307" y="136"/>
                    </a:lnTo>
                    <a:lnTo>
                      <a:pt x="1302" y="133"/>
                    </a:lnTo>
                    <a:lnTo>
                      <a:pt x="1297" y="131"/>
                    </a:lnTo>
                    <a:lnTo>
                      <a:pt x="1297" y="131"/>
                    </a:lnTo>
                    <a:lnTo>
                      <a:pt x="1292" y="129"/>
                    </a:lnTo>
                    <a:lnTo>
                      <a:pt x="1287" y="126"/>
                    </a:lnTo>
                    <a:lnTo>
                      <a:pt x="1284" y="121"/>
                    </a:lnTo>
                    <a:lnTo>
                      <a:pt x="1280" y="118"/>
                    </a:lnTo>
                    <a:lnTo>
                      <a:pt x="1275" y="107"/>
                    </a:lnTo>
                    <a:lnTo>
                      <a:pt x="1272" y="94"/>
                    </a:lnTo>
                    <a:lnTo>
                      <a:pt x="1266" y="80"/>
                    </a:lnTo>
                    <a:lnTo>
                      <a:pt x="1260" y="68"/>
                    </a:lnTo>
                    <a:lnTo>
                      <a:pt x="1255" y="62"/>
                    </a:lnTo>
                    <a:lnTo>
                      <a:pt x="1250" y="56"/>
                    </a:lnTo>
                    <a:lnTo>
                      <a:pt x="1244" y="52"/>
                    </a:lnTo>
                    <a:lnTo>
                      <a:pt x="1238" y="47"/>
                    </a:lnTo>
                    <a:lnTo>
                      <a:pt x="1238" y="47"/>
                    </a:lnTo>
                    <a:lnTo>
                      <a:pt x="1227" y="43"/>
                    </a:lnTo>
                    <a:lnTo>
                      <a:pt x="1212" y="38"/>
                    </a:lnTo>
                    <a:lnTo>
                      <a:pt x="1191" y="33"/>
                    </a:lnTo>
                    <a:lnTo>
                      <a:pt x="1166" y="27"/>
                    </a:lnTo>
                    <a:lnTo>
                      <a:pt x="1137" y="23"/>
                    </a:lnTo>
                    <a:lnTo>
                      <a:pt x="1106" y="18"/>
                    </a:lnTo>
                    <a:lnTo>
                      <a:pt x="1070" y="13"/>
                    </a:lnTo>
                    <a:lnTo>
                      <a:pt x="1032" y="8"/>
                    </a:lnTo>
                    <a:lnTo>
                      <a:pt x="994" y="5"/>
                    </a:lnTo>
                    <a:lnTo>
                      <a:pt x="953" y="2"/>
                    </a:lnTo>
                    <a:lnTo>
                      <a:pt x="911" y="1"/>
                    </a:lnTo>
                    <a:lnTo>
                      <a:pt x="870" y="0"/>
                    </a:lnTo>
                    <a:lnTo>
                      <a:pt x="828" y="1"/>
                    </a:lnTo>
                    <a:lnTo>
                      <a:pt x="786" y="2"/>
                    </a:lnTo>
                    <a:lnTo>
                      <a:pt x="746" y="7"/>
                    </a:lnTo>
                    <a:lnTo>
                      <a:pt x="707" y="12"/>
                    </a:lnTo>
                    <a:lnTo>
                      <a:pt x="707" y="12"/>
                    </a:lnTo>
                    <a:lnTo>
                      <a:pt x="666" y="20"/>
                    </a:lnTo>
                    <a:lnTo>
                      <a:pt x="621" y="30"/>
                    </a:lnTo>
                    <a:lnTo>
                      <a:pt x="571" y="42"/>
                    </a:lnTo>
                    <a:lnTo>
                      <a:pt x="518" y="55"/>
                    </a:lnTo>
                    <a:lnTo>
                      <a:pt x="410" y="85"/>
                    </a:lnTo>
                    <a:lnTo>
                      <a:pt x="301" y="115"/>
                    </a:lnTo>
                    <a:lnTo>
                      <a:pt x="119" y="169"/>
                    </a:lnTo>
                    <a:lnTo>
                      <a:pt x="62" y="186"/>
                    </a:lnTo>
                    <a:lnTo>
                      <a:pt x="38" y="192"/>
                    </a:lnTo>
                    <a:lnTo>
                      <a:pt x="38" y="192"/>
                    </a:lnTo>
                    <a:lnTo>
                      <a:pt x="0" y="198"/>
                    </a:lnTo>
                    <a:lnTo>
                      <a:pt x="0" y="450"/>
                    </a:lnTo>
                    <a:lnTo>
                      <a:pt x="0" y="450"/>
                    </a:lnTo>
                    <a:lnTo>
                      <a:pt x="66" y="443"/>
                    </a:lnTo>
                    <a:lnTo>
                      <a:pt x="130" y="438"/>
                    </a:lnTo>
                    <a:lnTo>
                      <a:pt x="185" y="437"/>
                    </a:lnTo>
                    <a:lnTo>
                      <a:pt x="208" y="437"/>
                    </a:lnTo>
                    <a:lnTo>
                      <a:pt x="227" y="438"/>
                    </a:lnTo>
                    <a:lnTo>
                      <a:pt x="227" y="438"/>
                    </a:lnTo>
                    <a:lnTo>
                      <a:pt x="244" y="434"/>
                    </a:lnTo>
                    <a:lnTo>
                      <a:pt x="258" y="429"/>
                    </a:lnTo>
                    <a:lnTo>
                      <a:pt x="273" y="425"/>
                    </a:lnTo>
                    <a:lnTo>
                      <a:pt x="285" y="420"/>
                    </a:lnTo>
                    <a:lnTo>
                      <a:pt x="305" y="410"/>
                    </a:lnTo>
                    <a:lnTo>
                      <a:pt x="323" y="399"/>
                    </a:lnTo>
                    <a:lnTo>
                      <a:pt x="341" y="391"/>
                    </a:lnTo>
                    <a:lnTo>
                      <a:pt x="351" y="387"/>
                    </a:lnTo>
                    <a:lnTo>
                      <a:pt x="361" y="385"/>
                    </a:lnTo>
                    <a:lnTo>
                      <a:pt x="372" y="384"/>
                    </a:lnTo>
                    <a:lnTo>
                      <a:pt x="384" y="383"/>
                    </a:lnTo>
                    <a:lnTo>
                      <a:pt x="396" y="383"/>
                    </a:lnTo>
                    <a:lnTo>
                      <a:pt x="410" y="384"/>
                    </a:lnTo>
                    <a:lnTo>
                      <a:pt x="410" y="384"/>
                    </a:lnTo>
                    <a:lnTo>
                      <a:pt x="443" y="390"/>
                    </a:lnTo>
                    <a:lnTo>
                      <a:pt x="480" y="397"/>
                    </a:lnTo>
                    <a:lnTo>
                      <a:pt x="518" y="405"/>
                    </a:lnTo>
                    <a:lnTo>
                      <a:pt x="559" y="413"/>
                    </a:lnTo>
                    <a:lnTo>
                      <a:pt x="580" y="416"/>
                    </a:lnTo>
                    <a:lnTo>
                      <a:pt x="600" y="419"/>
                    </a:lnTo>
                    <a:lnTo>
                      <a:pt x="621" y="420"/>
                    </a:lnTo>
                    <a:lnTo>
                      <a:pt x="640" y="420"/>
                    </a:lnTo>
                    <a:lnTo>
                      <a:pt x="659" y="419"/>
                    </a:lnTo>
                    <a:lnTo>
                      <a:pt x="677" y="416"/>
                    </a:lnTo>
                    <a:lnTo>
                      <a:pt x="695" y="411"/>
                    </a:lnTo>
                    <a:lnTo>
                      <a:pt x="712" y="405"/>
                    </a:lnTo>
                    <a:lnTo>
                      <a:pt x="712" y="405"/>
                    </a:lnTo>
                    <a:lnTo>
                      <a:pt x="740" y="401"/>
                    </a:lnTo>
                    <a:lnTo>
                      <a:pt x="768" y="396"/>
                    </a:lnTo>
                    <a:lnTo>
                      <a:pt x="823" y="389"/>
                    </a:lnTo>
                    <a:lnTo>
                      <a:pt x="923" y="377"/>
                    </a:lnTo>
                    <a:lnTo>
                      <a:pt x="964" y="370"/>
                    </a:lnTo>
                    <a:lnTo>
                      <a:pt x="982" y="366"/>
                    </a:lnTo>
                    <a:lnTo>
                      <a:pt x="996" y="362"/>
                    </a:lnTo>
                    <a:lnTo>
                      <a:pt x="1008" y="356"/>
                    </a:lnTo>
                    <a:lnTo>
                      <a:pt x="1018" y="350"/>
                    </a:lnTo>
                    <a:lnTo>
                      <a:pt x="1020" y="348"/>
                    </a:lnTo>
                    <a:lnTo>
                      <a:pt x="1023" y="344"/>
                    </a:lnTo>
                    <a:lnTo>
                      <a:pt x="1024" y="339"/>
                    </a:lnTo>
                    <a:lnTo>
                      <a:pt x="1025" y="336"/>
                    </a:lnTo>
                    <a:lnTo>
                      <a:pt x="1025" y="336"/>
                    </a:lnTo>
                    <a:lnTo>
                      <a:pt x="1025" y="331"/>
                    </a:lnTo>
                    <a:lnTo>
                      <a:pt x="1027" y="327"/>
                    </a:lnTo>
                    <a:lnTo>
                      <a:pt x="1031" y="324"/>
                    </a:lnTo>
                    <a:lnTo>
                      <a:pt x="1036" y="321"/>
                    </a:lnTo>
                    <a:lnTo>
                      <a:pt x="1049" y="315"/>
                    </a:lnTo>
                    <a:lnTo>
                      <a:pt x="1067" y="310"/>
                    </a:lnTo>
                    <a:lnTo>
                      <a:pt x="1088" y="307"/>
                    </a:lnTo>
                    <a:lnTo>
                      <a:pt x="1112" y="302"/>
                    </a:lnTo>
                    <a:lnTo>
                      <a:pt x="1165" y="296"/>
                    </a:lnTo>
                    <a:lnTo>
                      <a:pt x="1220" y="289"/>
                    </a:lnTo>
                    <a:lnTo>
                      <a:pt x="1247" y="285"/>
                    </a:lnTo>
                    <a:lnTo>
                      <a:pt x="1273" y="280"/>
                    </a:lnTo>
                    <a:lnTo>
                      <a:pt x="1296" y="274"/>
                    </a:lnTo>
                    <a:lnTo>
                      <a:pt x="1316" y="268"/>
                    </a:lnTo>
                    <a:lnTo>
                      <a:pt x="1333" y="261"/>
                    </a:lnTo>
                    <a:lnTo>
                      <a:pt x="1339" y="256"/>
                    </a:lnTo>
                    <a:lnTo>
                      <a:pt x="1345" y="253"/>
                    </a:lnTo>
                    <a:lnTo>
                      <a:pt x="1345" y="253"/>
                    </a:lnTo>
                    <a:lnTo>
                      <a:pt x="1350" y="245"/>
                    </a:lnTo>
                    <a:lnTo>
                      <a:pt x="1354" y="239"/>
                    </a:lnTo>
                    <a:lnTo>
                      <a:pt x="1356" y="234"/>
                    </a:lnTo>
                    <a:lnTo>
                      <a:pt x="1357" y="228"/>
                    </a:lnTo>
                    <a:lnTo>
                      <a:pt x="1357" y="224"/>
                    </a:lnTo>
                    <a:lnTo>
                      <a:pt x="1357" y="220"/>
                    </a:lnTo>
                    <a:lnTo>
                      <a:pt x="1354" y="212"/>
                    </a:lnTo>
                    <a:lnTo>
                      <a:pt x="1349" y="206"/>
                    </a:lnTo>
                    <a:lnTo>
                      <a:pt x="1343" y="202"/>
                    </a:lnTo>
                    <a:lnTo>
                      <a:pt x="1337" y="198"/>
                    </a:lnTo>
                    <a:lnTo>
                      <a:pt x="1337" y="198"/>
                    </a:lnTo>
                    <a:close/>
                  </a:path>
                </a:pathLst>
              </a:custGeom>
              <a:solidFill>
                <a:schemeClr val="tx2">
                  <a:lumMod val="75000"/>
                  <a:alpha val="56000"/>
                </a:schemeClr>
              </a:solidFill>
              <a:ln>
                <a:noFill/>
              </a:ln>
            </p:spPr>
            <p:txBody>
              <a:bodyPr vert="horz" wrap="square" lIns="91440" tIns="45720" rIns="91440" bIns="45720" numCol="1" anchor="t" anchorCtr="0" compatLnSpc="1">
                <a:normAutofit/>
              </a:bodyPr>
              <a:lstStyle/>
              <a:p>
                <a:endParaRPr lang="en-US"/>
              </a:p>
            </p:txBody>
          </p:sp>
          <p:sp>
            <p:nvSpPr>
              <p:cNvPr id="47" name="îṩ1íďe"/>
              <p:cNvSpPr/>
              <p:nvPr/>
            </p:nvSpPr>
            <p:spPr bwMode="auto">
              <a:xfrm>
                <a:off x="1255104" y="4333651"/>
                <a:ext cx="211698" cy="692500"/>
              </a:xfrm>
              <a:custGeom>
                <a:avLst/>
                <a:gdLst>
                  <a:gd name="T0" fmla="*/ 82 w 118"/>
                  <a:gd name="T1" fmla="*/ 65 h 385"/>
                  <a:gd name="T2" fmla="*/ 82 w 118"/>
                  <a:gd name="T3" fmla="*/ 65 h 385"/>
                  <a:gd name="T4" fmla="*/ 74 w 118"/>
                  <a:gd name="T5" fmla="*/ 47 h 385"/>
                  <a:gd name="T6" fmla="*/ 65 w 118"/>
                  <a:gd name="T7" fmla="*/ 33 h 385"/>
                  <a:gd name="T8" fmla="*/ 57 w 118"/>
                  <a:gd name="T9" fmla="*/ 22 h 385"/>
                  <a:gd name="T10" fmla="*/ 48 w 118"/>
                  <a:gd name="T11" fmla="*/ 13 h 385"/>
                  <a:gd name="T12" fmla="*/ 42 w 118"/>
                  <a:gd name="T13" fmla="*/ 6 h 385"/>
                  <a:gd name="T14" fmla="*/ 36 w 118"/>
                  <a:gd name="T15" fmla="*/ 3 h 385"/>
                  <a:gd name="T16" fmla="*/ 32 w 118"/>
                  <a:gd name="T17" fmla="*/ 0 h 385"/>
                  <a:gd name="T18" fmla="*/ 32 w 118"/>
                  <a:gd name="T19" fmla="*/ 0 h 385"/>
                  <a:gd name="T20" fmla="*/ 28 w 118"/>
                  <a:gd name="T21" fmla="*/ 10 h 385"/>
                  <a:gd name="T22" fmla="*/ 18 w 118"/>
                  <a:gd name="T23" fmla="*/ 40 h 385"/>
                  <a:gd name="T24" fmla="*/ 14 w 118"/>
                  <a:gd name="T25" fmla="*/ 60 h 385"/>
                  <a:gd name="T26" fmla="*/ 9 w 118"/>
                  <a:gd name="T27" fmla="*/ 85 h 385"/>
                  <a:gd name="T28" fmla="*/ 4 w 118"/>
                  <a:gd name="T29" fmla="*/ 110 h 385"/>
                  <a:gd name="T30" fmla="*/ 1 w 118"/>
                  <a:gd name="T31" fmla="*/ 139 h 385"/>
                  <a:gd name="T32" fmla="*/ 0 w 118"/>
                  <a:gd name="T33" fmla="*/ 169 h 385"/>
                  <a:gd name="T34" fmla="*/ 0 w 118"/>
                  <a:gd name="T35" fmla="*/ 200 h 385"/>
                  <a:gd name="T36" fmla="*/ 1 w 118"/>
                  <a:gd name="T37" fmla="*/ 216 h 385"/>
                  <a:gd name="T38" fmla="*/ 4 w 118"/>
                  <a:gd name="T39" fmla="*/ 233 h 385"/>
                  <a:gd name="T40" fmla="*/ 7 w 118"/>
                  <a:gd name="T41" fmla="*/ 248 h 385"/>
                  <a:gd name="T42" fmla="*/ 11 w 118"/>
                  <a:gd name="T43" fmla="*/ 265 h 385"/>
                  <a:gd name="T44" fmla="*/ 15 w 118"/>
                  <a:gd name="T45" fmla="*/ 281 h 385"/>
                  <a:gd name="T46" fmla="*/ 21 w 118"/>
                  <a:gd name="T47" fmla="*/ 296 h 385"/>
                  <a:gd name="T48" fmla="*/ 28 w 118"/>
                  <a:gd name="T49" fmla="*/ 312 h 385"/>
                  <a:gd name="T50" fmla="*/ 35 w 118"/>
                  <a:gd name="T51" fmla="*/ 328 h 385"/>
                  <a:gd name="T52" fmla="*/ 44 w 118"/>
                  <a:gd name="T53" fmla="*/ 342 h 385"/>
                  <a:gd name="T54" fmla="*/ 54 w 118"/>
                  <a:gd name="T55" fmla="*/ 358 h 385"/>
                  <a:gd name="T56" fmla="*/ 65 w 118"/>
                  <a:gd name="T57" fmla="*/ 371 h 385"/>
                  <a:gd name="T58" fmla="*/ 78 w 118"/>
                  <a:gd name="T59" fmla="*/ 385 h 385"/>
                  <a:gd name="T60" fmla="*/ 78 w 118"/>
                  <a:gd name="T61" fmla="*/ 385 h 385"/>
                  <a:gd name="T62" fmla="*/ 83 w 118"/>
                  <a:gd name="T63" fmla="*/ 382 h 385"/>
                  <a:gd name="T64" fmla="*/ 89 w 118"/>
                  <a:gd name="T65" fmla="*/ 377 h 385"/>
                  <a:gd name="T66" fmla="*/ 93 w 118"/>
                  <a:gd name="T67" fmla="*/ 371 h 385"/>
                  <a:gd name="T68" fmla="*/ 98 w 118"/>
                  <a:gd name="T69" fmla="*/ 365 h 385"/>
                  <a:gd name="T70" fmla="*/ 105 w 118"/>
                  <a:gd name="T71" fmla="*/ 351 h 385"/>
                  <a:gd name="T72" fmla="*/ 111 w 118"/>
                  <a:gd name="T73" fmla="*/ 335 h 385"/>
                  <a:gd name="T74" fmla="*/ 115 w 118"/>
                  <a:gd name="T75" fmla="*/ 316 h 385"/>
                  <a:gd name="T76" fmla="*/ 117 w 118"/>
                  <a:gd name="T77" fmla="*/ 295 h 385"/>
                  <a:gd name="T78" fmla="*/ 118 w 118"/>
                  <a:gd name="T79" fmla="*/ 272 h 385"/>
                  <a:gd name="T80" fmla="*/ 118 w 118"/>
                  <a:gd name="T81" fmla="*/ 249 h 385"/>
                  <a:gd name="T82" fmla="*/ 117 w 118"/>
                  <a:gd name="T83" fmla="*/ 225 h 385"/>
                  <a:gd name="T84" fmla="*/ 115 w 118"/>
                  <a:gd name="T85" fmla="*/ 201 h 385"/>
                  <a:gd name="T86" fmla="*/ 112 w 118"/>
                  <a:gd name="T87" fmla="*/ 177 h 385"/>
                  <a:gd name="T88" fmla="*/ 107 w 118"/>
                  <a:gd name="T89" fmla="*/ 153 h 385"/>
                  <a:gd name="T90" fmla="*/ 103 w 118"/>
                  <a:gd name="T91" fmla="*/ 129 h 385"/>
                  <a:gd name="T92" fmla="*/ 97 w 118"/>
                  <a:gd name="T93" fmla="*/ 106 h 385"/>
                  <a:gd name="T94" fmla="*/ 89 w 118"/>
                  <a:gd name="T95" fmla="*/ 86 h 385"/>
                  <a:gd name="T96" fmla="*/ 82 w 118"/>
                  <a:gd name="T97" fmla="*/ 65 h 385"/>
                  <a:gd name="T98" fmla="*/ 82 w 118"/>
                  <a:gd name="T99" fmla="*/ 65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385">
                    <a:moveTo>
                      <a:pt x="82" y="65"/>
                    </a:moveTo>
                    <a:lnTo>
                      <a:pt x="82" y="65"/>
                    </a:lnTo>
                    <a:lnTo>
                      <a:pt x="74" y="47"/>
                    </a:lnTo>
                    <a:lnTo>
                      <a:pt x="65" y="33"/>
                    </a:lnTo>
                    <a:lnTo>
                      <a:pt x="57" y="22"/>
                    </a:lnTo>
                    <a:lnTo>
                      <a:pt x="48" y="13"/>
                    </a:lnTo>
                    <a:lnTo>
                      <a:pt x="42" y="6"/>
                    </a:lnTo>
                    <a:lnTo>
                      <a:pt x="36" y="3"/>
                    </a:lnTo>
                    <a:lnTo>
                      <a:pt x="32" y="0"/>
                    </a:lnTo>
                    <a:lnTo>
                      <a:pt x="32" y="0"/>
                    </a:lnTo>
                    <a:lnTo>
                      <a:pt x="28" y="10"/>
                    </a:lnTo>
                    <a:lnTo>
                      <a:pt x="18" y="40"/>
                    </a:lnTo>
                    <a:lnTo>
                      <a:pt x="14" y="60"/>
                    </a:lnTo>
                    <a:lnTo>
                      <a:pt x="9" y="85"/>
                    </a:lnTo>
                    <a:lnTo>
                      <a:pt x="4" y="110"/>
                    </a:lnTo>
                    <a:lnTo>
                      <a:pt x="1" y="139"/>
                    </a:lnTo>
                    <a:lnTo>
                      <a:pt x="0" y="169"/>
                    </a:lnTo>
                    <a:lnTo>
                      <a:pt x="0" y="200"/>
                    </a:lnTo>
                    <a:lnTo>
                      <a:pt x="1" y="216"/>
                    </a:lnTo>
                    <a:lnTo>
                      <a:pt x="4" y="233"/>
                    </a:lnTo>
                    <a:lnTo>
                      <a:pt x="7" y="248"/>
                    </a:lnTo>
                    <a:lnTo>
                      <a:pt x="11" y="265"/>
                    </a:lnTo>
                    <a:lnTo>
                      <a:pt x="15" y="281"/>
                    </a:lnTo>
                    <a:lnTo>
                      <a:pt x="21" y="296"/>
                    </a:lnTo>
                    <a:lnTo>
                      <a:pt x="28" y="312"/>
                    </a:lnTo>
                    <a:lnTo>
                      <a:pt x="35" y="328"/>
                    </a:lnTo>
                    <a:lnTo>
                      <a:pt x="44" y="342"/>
                    </a:lnTo>
                    <a:lnTo>
                      <a:pt x="54" y="358"/>
                    </a:lnTo>
                    <a:lnTo>
                      <a:pt x="65" y="371"/>
                    </a:lnTo>
                    <a:lnTo>
                      <a:pt x="78" y="385"/>
                    </a:lnTo>
                    <a:lnTo>
                      <a:pt x="78" y="385"/>
                    </a:lnTo>
                    <a:lnTo>
                      <a:pt x="83" y="382"/>
                    </a:lnTo>
                    <a:lnTo>
                      <a:pt x="89" y="377"/>
                    </a:lnTo>
                    <a:lnTo>
                      <a:pt x="93" y="371"/>
                    </a:lnTo>
                    <a:lnTo>
                      <a:pt x="98" y="365"/>
                    </a:lnTo>
                    <a:lnTo>
                      <a:pt x="105" y="351"/>
                    </a:lnTo>
                    <a:lnTo>
                      <a:pt x="111" y="335"/>
                    </a:lnTo>
                    <a:lnTo>
                      <a:pt x="115" y="316"/>
                    </a:lnTo>
                    <a:lnTo>
                      <a:pt x="117" y="295"/>
                    </a:lnTo>
                    <a:lnTo>
                      <a:pt x="118" y="272"/>
                    </a:lnTo>
                    <a:lnTo>
                      <a:pt x="118" y="249"/>
                    </a:lnTo>
                    <a:lnTo>
                      <a:pt x="117" y="225"/>
                    </a:lnTo>
                    <a:lnTo>
                      <a:pt x="115" y="201"/>
                    </a:lnTo>
                    <a:lnTo>
                      <a:pt x="112" y="177"/>
                    </a:lnTo>
                    <a:lnTo>
                      <a:pt x="107" y="153"/>
                    </a:lnTo>
                    <a:lnTo>
                      <a:pt x="103" y="129"/>
                    </a:lnTo>
                    <a:lnTo>
                      <a:pt x="97" y="106"/>
                    </a:lnTo>
                    <a:lnTo>
                      <a:pt x="89" y="86"/>
                    </a:lnTo>
                    <a:lnTo>
                      <a:pt x="82" y="65"/>
                    </a:lnTo>
                    <a:lnTo>
                      <a:pt x="82" y="65"/>
                    </a:lnTo>
                    <a:close/>
                  </a:path>
                </a:pathLst>
              </a:custGeom>
              <a:solidFill>
                <a:srgbClr val="1717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p>
            </p:txBody>
          </p:sp>
          <p:sp>
            <p:nvSpPr>
              <p:cNvPr id="48" name="ïśļîďé"/>
              <p:cNvSpPr/>
              <p:nvPr/>
            </p:nvSpPr>
            <p:spPr bwMode="auto">
              <a:xfrm>
                <a:off x="2435580" y="4017900"/>
                <a:ext cx="789377" cy="412630"/>
              </a:xfrm>
              <a:custGeom>
                <a:avLst/>
                <a:gdLst>
                  <a:gd name="T0" fmla="*/ 29 w 440"/>
                  <a:gd name="T1" fmla="*/ 65 h 231"/>
                  <a:gd name="T2" fmla="*/ 9 w 440"/>
                  <a:gd name="T3" fmla="*/ 41 h 231"/>
                  <a:gd name="T4" fmla="*/ 1 w 440"/>
                  <a:gd name="T5" fmla="*/ 26 h 231"/>
                  <a:gd name="T6" fmla="*/ 0 w 440"/>
                  <a:gd name="T7" fmla="*/ 10 h 231"/>
                  <a:gd name="T8" fmla="*/ 3 w 440"/>
                  <a:gd name="T9" fmla="*/ 3 h 231"/>
                  <a:gd name="T10" fmla="*/ 7 w 440"/>
                  <a:gd name="T11" fmla="*/ 0 h 231"/>
                  <a:gd name="T12" fmla="*/ 20 w 440"/>
                  <a:gd name="T13" fmla="*/ 3 h 231"/>
                  <a:gd name="T14" fmla="*/ 54 w 440"/>
                  <a:gd name="T15" fmla="*/ 17 h 231"/>
                  <a:gd name="T16" fmla="*/ 116 w 440"/>
                  <a:gd name="T17" fmla="*/ 46 h 231"/>
                  <a:gd name="T18" fmla="*/ 168 w 440"/>
                  <a:gd name="T19" fmla="*/ 67 h 231"/>
                  <a:gd name="T20" fmla="*/ 202 w 440"/>
                  <a:gd name="T21" fmla="*/ 74 h 231"/>
                  <a:gd name="T22" fmla="*/ 217 w 440"/>
                  <a:gd name="T23" fmla="*/ 75 h 231"/>
                  <a:gd name="T24" fmla="*/ 291 w 440"/>
                  <a:gd name="T25" fmla="*/ 77 h 231"/>
                  <a:gd name="T26" fmla="*/ 302 w 440"/>
                  <a:gd name="T27" fmla="*/ 80 h 231"/>
                  <a:gd name="T28" fmla="*/ 308 w 440"/>
                  <a:gd name="T29" fmla="*/ 85 h 231"/>
                  <a:gd name="T30" fmla="*/ 317 w 440"/>
                  <a:gd name="T31" fmla="*/ 95 h 231"/>
                  <a:gd name="T32" fmla="*/ 343 w 440"/>
                  <a:gd name="T33" fmla="*/ 122 h 231"/>
                  <a:gd name="T34" fmla="*/ 367 w 440"/>
                  <a:gd name="T35" fmla="*/ 141 h 231"/>
                  <a:gd name="T36" fmla="*/ 380 w 440"/>
                  <a:gd name="T37" fmla="*/ 150 h 231"/>
                  <a:gd name="T38" fmla="*/ 418 w 440"/>
                  <a:gd name="T39" fmla="*/ 169 h 231"/>
                  <a:gd name="T40" fmla="*/ 437 w 440"/>
                  <a:gd name="T41" fmla="*/ 175 h 231"/>
                  <a:gd name="T42" fmla="*/ 438 w 440"/>
                  <a:gd name="T43" fmla="*/ 176 h 231"/>
                  <a:gd name="T44" fmla="*/ 440 w 440"/>
                  <a:gd name="T45" fmla="*/ 187 h 231"/>
                  <a:gd name="T46" fmla="*/ 437 w 440"/>
                  <a:gd name="T47" fmla="*/ 204 h 231"/>
                  <a:gd name="T48" fmla="*/ 430 w 440"/>
                  <a:gd name="T49" fmla="*/ 215 h 231"/>
                  <a:gd name="T50" fmla="*/ 421 w 440"/>
                  <a:gd name="T51" fmla="*/ 224 h 231"/>
                  <a:gd name="T52" fmla="*/ 405 w 440"/>
                  <a:gd name="T53" fmla="*/ 230 h 231"/>
                  <a:gd name="T54" fmla="*/ 385 w 440"/>
                  <a:gd name="T55" fmla="*/ 231 h 231"/>
                  <a:gd name="T56" fmla="*/ 373 w 440"/>
                  <a:gd name="T57" fmla="*/ 229 h 231"/>
                  <a:gd name="T58" fmla="*/ 349 w 440"/>
                  <a:gd name="T59" fmla="*/ 222 h 231"/>
                  <a:gd name="T60" fmla="*/ 328 w 440"/>
                  <a:gd name="T61" fmla="*/ 213 h 231"/>
                  <a:gd name="T62" fmla="*/ 313 w 440"/>
                  <a:gd name="T63" fmla="*/ 203 h 231"/>
                  <a:gd name="T64" fmla="*/ 291 w 440"/>
                  <a:gd name="T65" fmla="*/ 178 h 231"/>
                  <a:gd name="T66" fmla="*/ 279 w 440"/>
                  <a:gd name="T67" fmla="*/ 154 h 231"/>
                  <a:gd name="T68" fmla="*/ 274 w 440"/>
                  <a:gd name="T69" fmla="*/ 145 h 231"/>
                  <a:gd name="T70" fmla="*/ 269 w 440"/>
                  <a:gd name="T71" fmla="*/ 151 h 231"/>
                  <a:gd name="T72" fmla="*/ 256 w 440"/>
                  <a:gd name="T73" fmla="*/ 157 h 231"/>
                  <a:gd name="T74" fmla="*/ 240 w 440"/>
                  <a:gd name="T75" fmla="*/ 159 h 231"/>
                  <a:gd name="T76" fmla="*/ 220 w 440"/>
                  <a:gd name="T77" fmla="*/ 159 h 231"/>
                  <a:gd name="T78" fmla="*/ 192 w 440"/>
                  <a:gd name="T79" fmla="*/ 154 h 231"/>
                  <a:gd name="T80" fmla="*/ 157 w 440"/>
                  <a:gd name="T81" fmla="*/ 144 h 231"/>
                  <a:gd name="T82" fmla="*/ 137 w 440"/>
                  <a:gd name="T83" fmla="*/ 135 h 231"/>
                  <a:gd name="T84" fmla="*/ 71 w 440"/>
                  <a:gd name="T85" fmla="*/ 105 h 231"/>
                  <a:gd name="T86" fmla="*/ 39 w 440"/>
                  <a:gd name="T87" fmla="*/ 82 h 231"/>
                  <a:gd name="T88" fmla="*/ 29 w 440"/>
                  <a:gd name="T89" fmla="*/ 70 h 231"/>
                  <a:gd name="T90" fmla="*/ 29 w 440"/>
                  <a:gd name="T91" fmla="*/ 6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0" h="231">
                    <a:moveTo>
                      <a:pt x="29" y="65"/>
                    </a:moveTo>
                    <a:lnTo>
                      <a:pt x="29" y="65"/>
                    </a:lnTo>
                    <a:lnTo>
                      <a:pt x="15" y="50"/>
                    </a:lnTo>
                    <a:lnTo>
                      <a:pt x="9" y="41"/>
                    </a:lnTo>
                    <a:lnTo>
                      <a:pt x="4" y="33"/>
                    </a:lnTo>
                    <a:lnTo>
                      <a:pt x="1" y="26"/>
                    </a:lnTo>
                    <a:lnTo>
                      <a:pt x="0" y="17"/>
                    </a:lnTo>
                    <a:lnTo>
                      <a:pt x="0" y="10"/>
                    </a:lnTo>
                    <a:lnTo>
                      <a:pt x="3" y="3"/>
                    </a:lnTo>
                    <a:lnTo>
                      <a:pt x="3" y="3"/>
                    </a:lnTo>
                    <a:lnTo>
                      <a:pt x="4" y="2"/>
                    </a:lnTo>
                    <a:lnTo>
                      <a:pt x="7" y="0"/>
                    </a:lnTo>
                    <a:lnTo>
                      <a:pt x="13" y="0"/>
                    </a:lnTo>
                    <a:lnTo>
                      <a:pt x="20" y="3"/>
                    </a:lnTo>
                    <a:lnTo>
                      <a:pt x="30" y="6"/>
                    </a:lnTo>
                    <a:lnTo>
                      <a:pt x="54" y="17"/>
                    </a:lnTo>
                    <a:lnTo>
                      <a:pt x="84" y="32"/>
                    </a:lnTo>
                    <a:lnTo>
                      <a:pt x="116" y="46"/>
                    </a:lnTo>
                    <a:lnTo>
                      <a:pt x="150" y="61"/>
                    </a:lnTo>
                    <a:lnTo>
                      <a:pt x="168" y="67"/>
                    </a:lnTo>
                    <a:lnTo>
                      <a:pt x="185" y="70"/>
                    </a:lnTo>
                    <a:lnTo>
                      <a:pt x="202" y="74"/>
                    </a:lnTo>
                    <a:lnTo>
                      <a:pt x="217" y="75"/>
                    </a:lnTo>
                    <a:lnTo>
                      <a:pt x="217" y="75"/>
                    </a:lnTo>
                    <a:lnTo>
                      <a:pt x="266" y="76"/>
                    </a:lnTo>
                    <a:lnTo>
                      <a:pt x="291" y="77"/>
                    </a:lnTo>
                    <a:lnTo>
                      <a:pt x="297" y="79"/>
                    </a:lnTo>
                    <a:lnTo>
                      <a:pt x="302" y="80"/>
                    </a:lnTo>
                    <a:lnTo>
                      <a:pt x="304" y="82"/>
                    </a:lnTo>
                    <a:lnTo>
                      <a:pt x="308" y="85"/>
                    </a:lnTo>
                    <a:lnTo>
                      <a:pt x="308" y="85"/>
                    </a:lnTo>
                    <a:lnTo>
                      <a:pt x="317" y="95"/>
                    </a:lnTo>
                    <a:lnTo>
                      <a:pt x="333" y="112"/>
                    </a:lnTo>
                    <a:lnTo>
                      <a:pt x="343" y="122"/>
                    </a:lnTo>
                    <a:lnTo>
                      <a:pt x="353" y="132"/>
                    </a:lnTo>
                    <a:lnTo>
                      <a:pt x="367" y="141"/>
                    </a:lnTo>
                    <a:lnTo>
                      <a:pt x="380" y="150"/>
                    </a:lnTo>
                    <a:lnTo>
                      <a:pt x="380" y="150"/>
                    </a:lnTo>
                    <a:lnTo>
                      <a:pt x="403" y="162"/>
                    </a:lnTo>
                    <a:lnTo>
                      <a:pt x="418" y="169"/>
                    </a:lnTo>
                    <a:lnTo>
                      <a:pt x="428" y="172"/>
                    </a:lnTo>
                    <a:lnTo>
                      <a:pt x="437" y="175"/>
                    </a:lnTo>
                    <a:lnTo>
                      <a:pt x="437" y="175"/>
                    </a:lnTo>
                    <a:lnTo>
                      <a:pt x="438" y="176"/>
                    </a:lnTo>
                    <a:lnTo>
                      <a:pt x="439" y="178"/>
                    </a:lnTo>
                    <a:lnTo>
                      <a:pt x="440" y="187"/>
                    </a:lnTo>
                    <a:lnTo>
                      <a:pt x="439" y="198"/>
                    </a:lnTo>
                    <a:lnTo>
                      <a:pt x="437" y="204"/>
                    </a:lnTo>
                    <a:lnTo>
                      <a:pt x="434" y="209"/>
                    </a:lnTo>
                    <a:lnTo>
                      <a:pt x="430" y="215"/>
                    </a:lnTo>
                    <a:lnTo>
                      <a:pt x="426" y="219"/>
                    </a:lnTo>
                    <a:lnTo>
                      <a:pt x="421" y="224"/>
                    </a:lnTo>
                    <a:lnTo>
                      <a:pt x="414" y="228"/>
                    </a:lnTo>
                    <a:lnTo>
                      <a:pt x="405" y="230"/>
                    </a:lnTo>
                    <a:lnTo>
                      <a:pt x="396" y="231"/>
                    </a:lnTo>
                    <a:lnTo>
                      <a:pt x="385" y="231"/>
                    </a:lnTo>
                    <a:lnTo>
                      <a:pt x="373" y="229"/>
                    </a:lnTo>
                    <a:lnTo>
                      <a:pt x="373" y="229"/>
                    </a:lnTo>
                    <a:lnTo>
                      <a:pt x="359" y="225"/>
                    </a:lnTo>
                    <a:lnTo>
                      <a:pt x="349" y="222"/>
                    </a:lnTo>
                    <a:lnTo>
                      <a:pt x="338" y="218"/>
                    </a:lnTo>
                    <a:lnTo>
                      <a:pt x="328" y="213"/>
                    </a:lnTo>
                    <a:lnTo>
                      <a:pt x="320" y="207"/>
                    </a:lnTo>
                    <a:lnTo>
                      <a:pt x="313" y="203"/>
                    </a:lnTo>
                    <a:lnTo>
                      <a:pt x="301" y="190"/>
                    </a:lnTo>
                    <a:lnTo>
                      <a:pt x="291" y="178"/>
                    </a:lnTo>
                    <a:lnTo>
                      <a:pt x="284" y="166"/>
                    </a:lnTo>
                    <a:lnTo>
                      <a:pt x="279" y="154"/>
                    </a:lnTo>
                    <a:lnTo>
                      <a:pt x="274" y="145"/>
                    </a:lnTo>
                    <a:lnTo>
                      <a:pt x="274" y="145"/>
                    </a:lnTo>
                    <a:lnTo>
                      <a:pt x="273" y="146"/>
                    </a:lnTo>
                    <a:lnTo>
                      <a:pt x="269" y="151"/>
                    </a:lnTo>
                    <a:lnTo>
                      <a:pt x="262" y="154"/>
                    </a:lnTo>
                    <a:lnTo>
                      <a:pt x="256" y="157"/>
                    </a:lnTo>
                    <a:lnTo>
                      <a:pt x="249" y="158"/>
                    </a:lnTo>
                    <a:lnTo>
                      <a:pt x="240" y="159"/>
                    </a:lnTo>
                    <a:lnTo>
                      <a:pt x="231" y="159"/>
                    </a:lnTo>
                    <a:lnTo>
                      <a:pt x="220" y="159"/>
                    </a:lnTo>
                    <a:lnTo>
                      <a:pt x="207" y="157"/>
                    </a:lnTo>
                    <a:lnTo>
                      <a:pt x="192" y="154"/>
                    </a:lnTo>
                    <a:lnTo>
                      <a:pt x="175" y="150"/>
                    </a:lnTo>
                    <a:lnTo>
                      <a:pt x="157" y="144"/>
                    </a:lnTo>
                    <a:lnTo>
                      <a:pt x="137" y="135"/>
                    </a:lnTo>
                    <a:lnTo>
                      <a:pt x="137" y="135"/>
                    </a:lnTo>
                    <a:lnTo>
                      <a:pt x="98" y="118"/>
                    </a:lnTo>
                    <a:lnTo>
                      <a:pt x="71" y="105"/>
                    </a:lnTo>
                    <a:lnTo>
                      <a:pt x="51" y="92"/>
                    </a:lnTo>
                    <a:lnTo>
                      <a:pt x="39" y="82"/>
                    </a:lnTo>
                    <a:lnTo>
                      <a:pt x="32" y="75"/>
                    </a:lnTo>
                    <a:lnTo>
                      <a:pt x="29" y="70"/>
                    </a:lnTo>
                    <a:lnTo>
                      <a:pt x="29" y="67"/>
                    </a:lnTo>
                    <a:lnTo>
                      <a:pt x="29" y="65"/>
                    </a:lnTo>
                    <a:lnTo>
                      <a:pt x="29" y="65"/>
                    </a:lnTo>
                    <a:close/>
                  </a:path>
                </a:pathLst>
              </a:custGeom>
              <a:solidFill>
                <a:srgbClr val="E8AD8B"/>
              </a:solidFill>
              <a:ln>
                <a:noFill/>
              </a:ln>
            </p:spPr>
            <p:txBody>
              <a:bodyPr vert="horz" wrap="square" lIns="91440" tIns="45720" rIns="91440" bIns="45720" numCol="1" anchor="t" anchorCtr="0" compatLnSpc="1">
                <a:normAutofit fontScale="65000" lnSpcReduction="20000"/>
              </a:bodyPr>
              <a:lstStyle/>
              <a:p>
                <a:endParaRPr lang="en-US"/>
              </a:p>
            </p:txBody>
          </p:sp>
          <p:sp>
            <p:nvSpPr>
              <p:cNvPr id="49" name="î$ḻîḑé"/>
              <p:cNvSpPr/>
              <p:nvPr/>
            </p:nvSpPr>
            <p:spPr bwMode="auto">
              <a:xfrm>
                <a:off x="2435580" y="4017900"/>
                <a:ext cx="785790" cy="340868"/>
              </a:xfrm>
              <a:custGeom>
                <a:avLst/>
                <a:gdLst>
                  <a:gd name="T0" fmla="*/ 439 w 439"/>
                  <a:gd name="T1" fmla="*/ 178 h 192"/>
                  <a:gd name="T2" fmla="*/ 437 w 439"/>
                  <a:gd name="T3" fmla="*/ 175 h 192"/>
                  <a:gd name="T4" fmla="*/ 428 w 439"/>
                  <a:gd name="T5" fmla="*/ 172 h 192"/>
                  <a:gd name="T6" fmla="*/ 403 w 439"/>
                  <a:gd name="T7" fmla="*/ 162 h 192"/>
                  <a:gd name="T8" fmla="*/ 380 w 439"/>
                  <a:gd name="T9" fmla="*/ 150 h 192"/>
                  <a:gd name="T10" fmla="*/ 353 w 439"/>
                  <a:gd name="T11" fmla="*/ 132 h 192"/>
                  <a:gd name="T12" fmla="*/ 333 w 439"/>
                  <a:gd name="T13" fmla="*/ 112 h 192"/>
                  <a:gd name="T14" fmla="*/ 308 w 439"/>
                  <a:gd name="T15" fmla="*/ 85 h 192"/>
                  <a:gd name="T16" fmla="*/ 304 w 439"/>
                  <a:gd name="T17" fmla="*/ 82 h 192"/>
                  <a:gd name="T18" fmla="*/ 297 w 439"/>
                  <a:gd name="T19" fmla="*/ 79 h 192"/>
                  <a:gd name="T20" fmla="*/ 266 w 439"/>
                  <a:gd name="T21" fmla="*/ 76 h 192"/>
                  <a:gd name="T22" fmla="*/ 217 w 439"/>
                  <a:gd name="T23" fmla="*/ 75 h 192"/>
                  <a:gd name="T24" fmla="*/ 185 w 439"/>
                  <a:gd name="T25" fmla="*/ 70 h 192"/>
                  <a:gd name="T26" fmla="*/ 150 w 439"/>
                  <a:gd name="T27" fmla="*/ 61 h 192"/>
                  <a:gd name="T28" fmla="*/ 84 w 439"/>
                  <a:gd name="T29" fmla="*/ 32 h 192"/>
                  <a:gd name="T30" fmla="*/ 30 w 439"/>
                  <a:gd name="T31" fmla="*/ 6 h 192"/>
                  <a:gd name="T32" fmla="*/ 13 w 439"/>
                  <a:gd name="T33" fmla="*/ 0 h 192"/>
                  <a:gd name="T34" fmla="*/ 4 w 439"/>
                  <a:gd name="T35" fmla="*/ 2 h 192"/>
                  <a:gd name="T36" fmla="*/ 3 w 439"/>
                  <a:gd name="T37" fmla="*/ 3 h 192"/>
                  <a:gd name="T38" fmla="*/ 0 w 439"/>
                  <a:gd name="T39" fmla="*/ 17 h 192"/>
                  <a:gd name="T40" fmla="*/ 4 w 439"/>
                  <a:gd name="T41" fmla="*/ 33 h 192"/>
                  <a:gd name="T42" fmla="*/ 15 w 439"/>
                  <a:gd name="T43" fmla="*/ 50 h 192"/>
                  <a:gd name="T44" fmla="*/ 29 w 439"/>
                  <a:gd name="T45" fmla="*/ 65 h 192"/>
                  <a:gd name="T46" fmla="*/ 29 w 439"/>
                  <a:gd name="T47" fmla="*/ 68 h 192"/>
                  <a:gd name="T48" fmla="*/ 65 w 439"/>
                  <a:gd name="T49" fmla="*/ 85 h 192"/>
                  <a:gd name="T50" fmla="*/ 107 w 439"/>
                  <a:gd name="T51" fmla="*/ 99 h 192"/>
                  <a:gd name="T52" fmla="*/ 126 w 439"/>
                  <a:gd name="T53" fmla="*/ 103 h 192"/>
                  <a:gd name="T54" fmla="*/ 162 w 439"/>
                  <a:gd name="T55" fmla="*/ 109 h 192"/>
                  <a:gd name="T56" fmla="*/ 208 w 439"/>
                  <a:gd name="T57" fmla="*/ 111 h 192"/>
                  <a:gd name="T58" fmla="*/ 254 w 439"/>
                  <a:gd name="T59" fmla="*/ 106 h 192"/>
                  <a:gd name="T60" fmla="*/ 280 w 439"/>
                  <a:gd name="T61" fmla="*/ 100 h 192"/>
                  <a:gd name="T62" fmla="*/ 281 w 439"/>
                  <a:gd name="T63" fmla="*/ 103 h 192"/>
                  <a:gd name="T64" fmla="*/ 290 w 439"/>
                  <a:gd name="T65" fmla="*/ 113 h 192"/>
                  <a:gd name="T66" fmla="*/ 311 w 439"/>
                  <a:gd name="T67" fmla="*/ 135 h 192"/>
                  <a:gd name="T68" fmla="*/ 352 w 439"/>
                  <a:gd name="T69" fmla="*/ 168 h 192"/>
                  <a:gd name="T70" fmla="*/ 370 w 439"/>
                  <a:gd name="T71" fmla="*/ 178 h 192"/>
                  <a:gd name="T72" fmla="*/ 399 w 439"/>
                  <a:gd name="T73" fmla="*/ 190 h 192"/>
                  <a:gd name="T74" fmla="*/ 420 w 439"/>
                  <a:gd name="T75" fmla="*/ 190 h 192"/>
                  <a:gd name="T76" fmla="*/ 434 w 439"/>
                  <a:gd name="T77" fmla="*/ 183 h 192"/>
                  <a:gd name="T78" fmla="*/ 439 w 439"/>
                  <a:gd name="T79" fmla="*/ 17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9" h="192">
                    <a:moveTo>
                      <a:pt x="439" y="178"/>
                    </a:moveTo>
                    <a:lnTo>
                      <a:pt x="439" y="178"/>
                    </a:lnTo>
                    <a:lnTo>
                      <a:pt x="438" y="176"/>
                    </a:lnTo>
                    <a:lnTo>
                      <a:pt x="437" y="175"/>
                    </a:lnTo>
                    <a:lnTo>
                      <a:pt x="437" y="175"/>
                    </a:lnTo>
                    <a:lnTo>
                      <a:pt x="428" y="172"/>
                    </a:lnTo>
                    <a:lnTo>
                      <a:pt x="418" y="169"/>
                    </a:lnTo>
                    <a:lnTo>
                      <a:pt x="403" y="162"/>
                    </a:lnTo>
                    <a:lnTo>
                      <a:pt x="380" y="150"/>
                    </a:lnTo>
                    <a:lnTo>
                      <a:pt x="380" y="150"/>
                    </a:lnTo>
                    <a:lnTo>
                      <a:pt x="367" y="141"/>
                    </a:lnTo>
                    <a:lnTo>
                      <a:pt x="353" y="132"/>
                    </a:lnTo>
                    <a:lnTo>
                      <a:pt x="343" y="122"/>
                    </a:lnTo>
                    <a:lnTo>
                      <a:pt x="333" y="112"/>
                    </a:lnTo>
                    <a:lnTo>
                      <a:pt x="317" y="95"/>
                    </a:lnTo>
                    <a:lnTo>
                      <a:pt x="308" y="85"/>
                    </a:lnTo>
                    <a:lnTo>
                      <a:pt x="308" y="85"/>
                    </a:lnTo>
                    <a:lnTo>
                      <a:pt x="304" y="82"/>
                    </a:lnTo>
                    <a:lnTo>
                      <a:pt x="302" y="80"/>
                    </a:lnTo>
                    <a:lnTo>
                      <a:pt x="297" y="79"/>
                    </a:lnTo>
                    <a:lnTo>
                      <a:pt x="291" y="77"/>
                    </a:lnTo>
                    <a:lnTo>
                      <a:pt x="266" y="76"/>
                    </a:lnTo>
                    <a:lnTo>
                      <a:pt x="217" y="75"/>
                    </a:lnTo>
                    <a:lnTo>
                      <a:pt x="217" y="75"/>
                    </a:lnTo>
                    <a:lnTo>
                      <a:pt x="202" y="74"/>
                    </a:lnTo>
                    <a:lnTo>
                      <a:pt x="185" y="70"/>
                    </a:lnTo>
                    <a:lnTo>
                      <a:pt x="168" y="67"/>
                    </a:lnTo>
                    <a:lnTo>
                      <a:pt x="150" y="61"/>
                    </a:lnTo>
                    <a:lnTo>
                      <a:pt x="116" y="46"/>
                    </a:lnTo>
                    <a:lnTo>
                      <a:pt x="84" y="32"/>
                    </a:lnTo>
                    <a:lnTo>
                      <a:pt x="54" y="17"/>
                    </a:lnTo>
                    <a:lnTo>
                      <a:pt x="30" y="6"/>
                    </a:lnTo>
                    <a:lnTo>
                      <a:pt x="20" y="3"/>
                    </a:lnTo>
                    <a:lnTo>
                      <a:pt x="13" y="0"/>
                    </a:lnTo>
                    <a:lnTo>
                      <a:pt x="7" y="0"/>
                    </a:lnTo>
                    <a:lnTo>
                      <a:pt x="4" y="2"/>
                    </a:lnTo>
                    <a:lnTo>
                      <a:pt x="3" y="3"/>
                    </a:lnTo>
                    <a:lnTo>
                      <a:pt x="3" y="3"/>
                    </a:lnTo>
                    <a:lnTo>
                      <a:pt x="0" y="10"/>
                    </a:lnTo>
                    <a:lnTo>
                      <a:pt x="0" y="17"/>
                    </a:lnTo>
                    <a:lnTo>
                      <a:pt x="1" y="26"/>
                    </a:lnTo>
                    <a:lnTo>
                      <a:pt x="4" y="33"/>
                    </a:lnTo>
                    <a:lnTo>
                      <a:pt x="9" y="41"/>
                    </a:lnTo>
                    <a:lnTo>
                      <a:pt x="15" y="50"/>
                    </a:lnTo>
                    <a:lnTo>
                      <a:pt x="29" y="65"/>
                    </a:lnTo>
                    <a:lnTo>
                      <a:pt x="29" y="65"/>
                    </a:lnTo>
                    <a:lnTo>
                      <a:pt x="29" y="68"/>
                    </a:lnTo>
                    <a:lnTo>
                      <a:pt x="29" y="68"/>
                    </a:lnTo>
                    <a:lnTo>
                      <a:pt x="45" y="76"/>
                    </a:lnTo>
                    <a:lnTo>
                      <a:pt x="65" y="85"/>
                    </a:lnTo>
                    <a:lnTo>
                      <a:pt x="85" y="92"/>
                    </a:lnTo>
                    <a:lnTo>
                      <a:pt x="107" y="99"/>
                    </a:lnTo>
                    <a:lnTo>
                      <a:pt x="107" y="99"/>
                    </a:lnTo>
                    <a:lnTo>
                      <a:pt x="126" y="103"/>
                    </a:lnTo>
                    <a:lnTo>
                      <a:pt x="144" y="106"/>
                    </a:lnTo>
                    <a:lnTo>
                      <a:pt x="162" y="109"/>
                    </a:lnTo>
                    <a:lnTo>
                      <a:pt x="178" y="110"/>
                    </a:lnTo>
                    <a:lnTo>
                      <a:pt x="208" y="111"/>
                    </a:lnTo>
                    <a:lnTo>
                      <a:pt x="233" y="110"/>
                    </a:lnTo>
                    <a:lnTo>
                      <a:pt x="254" y="106"/>
                    </a:lnTo>
                    <a:lnTo>
                      <a:pt x="268" y="104"/>
                    </a:lnTo>
                    <a:lnTo>
                      <a:pt x="280" y="100"/>
                    </a:lnTo>
                    <a:lnTo>
                      <a:pt x="280" y="100"/>
                    </a:lnTo>
                    <a:lnTo>
                      <a:pt x="281" y="103"/>
                    </a:lnTo>
                    <a:lnTo>
                      <a:pt x="285" y="107"/>
                    </a:lnTo>
                    <a:lnTo>
                      <a:pt x="290" y="113"/>
                    </a:lnTo>
                    <a:lnTo>
                      <a:pt x="299" y="123"/>
                    </a:lnTo>
                    <a:lnTo>
                      <a:pt x="311" y="135"/>
                    </a:lnTo>
                    <a:lnTo>
                      <a:pt x="329" y="150"/>
                    </a:lnTo>
                    <a:lnTo>
                      <a:pt x="352" y="168"/>
                    </a:lnTo>
                    <a:lnTo>
                      <a:pt x="352" y="168"/>
                    </a:lnTo>
                    <a:lnTo>
                      <a:pt x="370" y="178"/>
                    </a:lnTo>
                    <a:lnTo>
                      <a:pt x="386" y="187"/>
                    </a:lnTo>
                    <a:lnTo>
                      <a:pt x="399" y="190"/>
                    </a:lnTo>
                    <a:lnTo>
                      <a:pt x="410" y="192"/>
                    </a:lnTo>
                    <a:lnTo>
                      <a:pt x="420" y="190"/>
                    </a:lnTo>
                    <a:lnTo>
                      <a:pt x="428" y="187"/>
                    </a:lnTo>
                    <a:lnTo>
                      <a:pt x="434" y="183"/>
                    </a:lnTo>
                    <a:lnTo>
                      <a:pt x="439" y="178"/>
                    </a:lnTo>
                    <a:lnTo>
                      <a:pt x="439" y="178"/>
                    </a:lnTo>
                    <a:close/>
                  </a:path>
                </a:pathLst>
              </a:custGeom>
              <a:solidFill>
                <a:srgbClr val="E8AD8B"/>
              </a:solidFill>
              <a:ln>
                <a:noFill/>
              </a:ln>
            </p:spPr>
            <p:txBody>
              <a:bodyPr vert="horz" wrap="square" lIns="91440" tIns="45720" rIns="91440" bIns="45720" numCol="1" anchor="t" anchorCtr="0" compatLnSpc="1">
                <a:normAutofit fontScale="40000" lnSpcReduction="20000"/>
              </a:bodyPr>
              <a:lstStyle/>
              <a:p>
                <a:endParaRPr lang="en-US"/>
              </a:p>
            </p:txBody>
          </p:sp>
          <p:sp>
            <p:nvSpPr>
              <p:cNvPr id="50" name="î$ļïḑè"/>
              <p:cNvSpPr/>
              <p:nvPr/>
            </p:nvSpPr>
            <p:spPr bwMode="auto">
              <a:xfrm>
                <a:off x="3092199" y="4269066"/>
                <a:ext cx="114818" cy="60998"/>
              </a:xfrm>
              <a:custGeom>
                <a:avLst/>
                <a:gdLst>
                  <a:gd name="T0" fmla="*/ 62 w 62"/>
                  <a:gd name="T1" fmla="*/ 33 h 34"/>
                  <a:gd name="T2" fmla="*/ 62 w 62"/>
                  <a:gd name="T3" fmla="*/ 33 h 34"/>
                  <a:gd name="T4" fmla="*/ 44 w 62"/>
                  <a:gd name="T5" fmla="*/ 25 h 34"/>
                  <a:gd name="T6" fmla="*/ 13 w 62"/>
                  <a:gd name="T7" fmla="*/ 9 h 34"/>
                  <a:gd name="T8" fmla="*/ 13 w 62"/>
                  <a:gd name="T9" fmla="*/ 9 h 34"/>
                  <a:gd name="T10" fmla="*/ 0 w 62"/>
                  <a:gd name="T11" fmla="*/ 0 h 34"/>
                  <a:gd name="T12" fmla="*/ 0 w 62"/>
                  <a:gd name="T13" fmla="*/ 0 h 34"/>
                  <a:gd name="T14" fmla="*/ 0 w 62"/>
                  <a:gd name="T15" fmla="*/ 4 h 34"/>
                  <a:gd name="T16" fmla="*/ 0 w 62"/>
                  <a:gd name="T17" fmla="*/ 7 h 34"/>
                  <a:gd name="T18" fmla="*/ 1 w 62"/>
                  <a:gd name="T19" fmla="*/ 11 h 34"/>
                  <a:gd name="T20" fmla="*/ 3 w 62"/>
                  <a:gd name="T21" fmla="*/ 15 h 34"/>
                  <a:gd name="T22" fmla="*/ 3 w 62"/>
                  <a:gd name="T23" fmla="*/ 15 h 34"/>
                  <a:gd name="T24" fmla="*/ 14 w 62"/>
                  <a:gd name="T25" fmla="*/ 22 h 34"/>
                  <a:gd name="T26" fmla="*/ 21 w 62"/>
                  <a:gd name="T27" fmla="*/ 25 h 34"/>
                  <a:gd name="T28" fmla="*/ 30 w 62"/>
                  <a:gd name="T29" fmla="*/ 29 h 34"/>
                  <a:gd name="T30" fmla="*/ 38 w 62"/>
                  <a:gd name="T31" fmla="*/ 33 h 34"/>
                  <a:gd name="T32" fmla="*/ 47 w 62"/>
                  <a:gd name="T33" fmla="*/ 34 h 34"/>
                  <a:gd name="T34" fmla="*/ 55 w 62"/>
                  <a:gd name="T35" fmla="*/ 34 h 34"/>
                  <a:gd name="T36" fmla="*/ 62 w 62"/>
                  <a:gd name="T37" fmla="*/ 33 h 34"/>
                  <a:gd name="T38" fmla="*/ 62 w 62"/>
                  <a:gd name="T39"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34">
                    <a:moveTo>
                      <a:pt x="62" y="33"/>
                    </a:moveTo>
                    <a:lnTo>
                      <a:pt x="62" y="33"/>
                    </a:lnTo>
                    <a:lnTo>
                      <a:pt x="44" y="25"/>
                    </a:lnTo>
                    <a:lnTo>
                      <a:pt x="13" y="9"/>
                    </a:lnTo>
                    <a:lnTo>
                      <a:pt x="13" y="9"/>
                    </a:lnTo>
                    <a:lnTo>
                      <a:pt x="0" y="0"/>
                    </a:lnTo>
                    <a:lnTo>
                      <a:pt x="0" y="0"/>
                    </a:lnTo>
                    <a:lnTo>
                      <a:pt x="0" y="4"/>
                    </a:lnTo>
                    <a:lnTo>
                      <a:pt x="0" y="7"/>
                    </a:lnTo>
                    <a:lnTo>
                      <a:pt x="1" y="11"/>
                    </a:lnTo>
                    <a:lnTo>
                      <a:pt x="3" y="15"/>
                    </a:lnTo>
                    <a:lnTo>
                      <a:pt x="3" y="15"/>
                    </a:lnTo>
                    <a:lnTo>
                      <a:pt x="14" y="22"/>
                    </a:lnTo>
                    <a:lnTo>
                      <a:pt x="21" y="25"/>
                    </a:lnTo>
                    <a:lnTo>
                      <a:pt x="30" y="29"/>
                    </a:lnTo>
                    <a:lnTo>
                      <a:pt x="38" y="33"/>
                    </a:lnTo>
                    <a:lnTo>
                      <a:pt x="47" y="34"/>
                    </a:lnTo>
                    <a:lnTo>
                      <a:pt x="55" y="34"/>
                    </a:lnTo>
                    <a:lnTo>
                      <a:pt x="62" y="33"/>
                    </a:lnTo>
                    <a:lnTo>
                      <a:pt x="62" y="33"/>
                    </a:lnTo>
                    <a:close/>
                  </a:path>
                </a:pathLst>
              </a:custGeom>
              <a:solidFill>
                <a:schemeClr val="bg1">
                  <a:lumMod val="85000"/>
                </a:schemeClr>
              </a:solidFill>
              <a:ln>
                <a:noFill/>
              </a:ln>
            </p:spPr>
            <p:txBody>
              <a:bodyPr vert="horz" wrap="square" lIns="91440" tIns="45720" rIns="91440" bIns="45720" numCol="1" anchor="t" anchorCtr="0" compatLnSpc="1">
                <a:normAutofit fontScale="25000" lnSpcReduction="20000"/>
              </a:bodyPr>
              <a:lstStyle/>
              <a:p>
                <a:endParaRPr lang="en-US"/>
              </a:p>
            </p:txBody>
          </p:sp>
          <p:sp>
            <p:nvSpPr>
              <p:cNvPr id="51" name="íSľïḓê"/>
              <p:cNvSpPr/>
              <p:nvPr/>
            </p:nvSpPr>
            <p:spPr bwMode="auto">
              <a:xfrm>
                <a:off x="2457108" y="4114779"/>
                <a:ext cx="889843" cy="473626"/>
              </a:xfrm>
              <a:custGeom>
                <a:avLst/>
                <a:gdLst>
                  <a:gd name="T0" fmla="*/ 2 w 496"/>
                  <a:gd name="T1" fmla="*/ 4 h 265"/>
                  <a:gd name="T2" fmla="*/ 11 w 496"/>
                  <a:gd name="T3" fmla="*/ 0 h 265"/>
                  <a:gd name="T4" fmla="*/ 23 w 496"/>
                  <a:gd name="T5" fmla="*/ 0 h 265"/>
                  <a:gd name="T6" fmla="*/ 53 w 496"/>
                  <a:gd name="T7" fmla="*/ 14 h 265"/>
                  <a:gd name="T8" fmla="*/ 100 w 496"/>
                  <a:gd name="T9" fmla="*/ 34 h 265"/>
                  <a:gd name="T10" fmla="*/ 150 w 496"/>
                  <a:gd name="T11" fmla="*/ 50 h 265"/>
                  <a:gd name="T12" fmla="*/ 170 w 496"/>
                  <a:gd name="T13" fmla="*/ 53 h 265"/>
                  <a:gd name="T14" fmla="*/ 236 w 496"/>
                  <a:gd name="T15" fmla="*/ 65 h 265"/>
                  <a:gd name="T16" fmla="*/ 272 w 496"/>
                  <a:gd name="T17" fmla="*/ 69 h 265"/>
                  <a:gd name="T18" fmla="*/ 292 w 496"/>
                  <a:gd name="T19" fmla="*/ 68 h 265"/>
                  <a:gd name="T20" fmla="*/ 306 w 496"/>
                  <a:gd name="T21" fmla="*/ 65 h 265"/>
                  <a:gd name="T22" fmla="*/ 315 w 496"/>
                  <a:gd name="T23" fmla="*/ 72 h 265"/>
                  <a:gd name="T24" fmla="*/ 345 w 496"/>
                  <a:gd name="T25" fmla="*/ 105 h 265"/>
                  <a:gd name="T26" fmla="*/ 377 w 496"/>
                  <a:gd name="T27" fmla="*/ 141 h 265"/>
                  <a:gd name="T28" fmla="*/ 403 w 496"/>
                  <a:gd name="T29" fmla="*/ 164 h 265"/>
                  <a:gd name="T30" fmla="*/ 434 w 496"/>
                  <a:gd name="T31" fmla="*/ 185 h 265"/>
                  <a:gd name="T32" fmla="*/ 468 w 496"/>
                  <a:gd name="T33" fmla="*/ 198 h 265"/>
                  <a:gd name="T34" fmla="*/ 487 w 496"/>
                  <a:gd name="T35" fmla="*/ 201 h 265"/>
                  <a:gd name="T36" fmla="*/ 493 w 496"/>
                  <a:gd name="T37" fmla="*/ 210 h 265"/>
                  <a:gd name="T38" fmla="*/ 496 w 496"/>
                  <a:gd name="T39" fmla="*/ 221 h 265"/>
                  <a:gd name="T40" fmla="*/ 493 w 496"/>
                  <a:gd name="T41" fmla="*/ 234 h 265"/>
                  <a:gd name="T42" fmla="*/ 486 w 496"/>
                  <a:gd name="T43" fmla="*/ 246 h 265"/>
                  <a:gd name="T44" fmla="*/ 474 w 496"/>
                  <a:gd name="T45" fmla="*/ 256 h 265"/>
                  <a:gd name="T46" fmla="*/ 457 w 496"/>
                  <a:gd name="T47" fmla="*/ 263 h 265"/>
                  <a:gd name="T48" fmla="*/ 434 w 496"/>
                  <a:gd name="T49" fmla="*/ 265 h 265"/>
                  <a:gd name="T50" fmla="*/ 408 w 496"/>
                  <a:gd name="T51" fmla="*/ 262 h 265"/>
                  <a:gd name="T52" fmla="*/ 393 w 496"/>
                  <a:gd name="T53" fmla="*/ 257 h 265"/>
                  <a:gd name="T54" fmla="*/ 368 w 496"/>
                  <a:gd name="T55" fmla="*/ 247 h 265"/>
                  <a:gd name="T56" fmla="*/ 345 w 496"/>
                  <a:gd name="T57" fmla="*/ 236 h 265"/>
                  <a:gd name="T58" fmla="*/ 326 w 496"/>
                  <a:gd name="T59" fmla="*/ 222 h 265"/>
                  <a:gd name="T60" fmla="*/ 310 w 496"/>
                  <a:gd name="T61" fmla="*/ 208 h 265"/>
                  <a:gd name="T62" fmla="*/ 297 w 496"/>
                  <a:gd name="T63" fmla="*/ 189 h 265"/>
                  <a:gd name="T64" fmla="*/ 286 w 496"/>
                  <a:gd name="T65" fmla="*/ 171 h 265"/>
                  <a:gd name="T66" fmla="*/ 274 w 496"/>
                  <a:gd name="T67" fmla="*/ 140 h 265"/>
                  <a:gd name="T68" fmla="*/ 262 w 496"/>
                  <a:gd name="T69" fmla="*/ 144 h 265"/>
                  <a:gd name="T70" fmla="*/ 235 w 496"/>
                  <a:gd name="T71" fmla="*/ 149 h 265"/>
                  <a:gd name="T72" fmla="*/ 188 w 496"/>
                  <a:gd name="T73" fmla="*/ 152 h 265"/>
                  <a:gd name="T74" fmla="*/ 136 w 496"/>
                  <a:gd name="T75" fmla="*/ 150 h 265"/>
                  <a:gd name="T76" fmla="*/ 103 w 496"/>
                  <a:gd name="T77" fmla="*/ 144 h 265"/>
                  <a:gd name="T78" fmla="*/ 73 w 496"/>
                  <a:gd name="T79" fmla="*/ 135 h 265"/>
                  <a:gd name="T80" fmla="*/ 49 w 496"/>
                  <a:gd name="T81" fmla="*/ 123 h 265"/>
                  <a:gd name="T82" fmla="*/ 38 w 496"/>
                  <a:gd name="T83" fmla="*/ 116 h 265"/>
                  <a:gd name="T84" fmla="*/ 23 w 496"/>
                  <a:gd name="T85" fmla="*/ 100 h 265"/>
                  <a:gd name="T86" fmla="*/ 12 w 496"/>
                  <a:gd name="T87" fmla="*/ 82 h 265"/>
                  <a:gd name="T88" fmla="*/ 5 w 496"/>
                  <a:gd name="T89" fmla="*/ 64 h 265"/>
                  <a:gd name="T90" fmla="*/ 0 w 496"/>
                  <a:gd name="T91" fmla="*/ 29 h 265"/>
                  <a:gd name="T92" fmla="*/ 2 w 496"/>
                  <a:gd name="T93" fmla="*/ 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6" h="265">
                    <a:moveTo>
                      <a:pt x="2" y="4"/>
                    </a:moveTo>
                    <a:lnTo>
                      <a:pt x="2" y="4"/>
                    </a:lnTo>
                    <a:lnTo>
                      <a:pt x="6" y="2"/>
                    </a:lnTo>
                    <a:lnTo>
                      <a:pt x="11" y="0"/>
                    </a:lnTo>
                    <a:lnTo>
                      <a:pt x="17" y="0"/>
                    </a:lnTo>
                    <a:lnTo>
                      <a:pt x="23" y="0"/>
                    </a:lnTo>
                    <a:lnTo>
                      <a:pt x="36" y="5"/>
                    </a:lnTo>
                    <a:lnTo>
                      <a:pt x="53" y="14"/>
                    </a:lnTo>
                    <a:lnTo>
                      <a:pt x="74" y="23"/>
                    </a:lnTo>
                    <a:lnTo>
                      <a:pt x="100" y="34"/>
                    </a:lnTo>
                    <a:lnTo>
                      <a:pt x="131" y="44"/>
                    </a:lnTo>
                    <a:lnTo>
                      <a:pt x="150" y="50"/>
                    </a:lnTo>
                    <a:lnTo>
                      <a:pt x="170" y="53"/>
                    </a:lnTo>
                    <a:lnTo>
                      <a:pt x="170" y="53"/>
                    </a:lnTo>
                    <a:lnTo>
                      <a:pt x="207" y="61"/>
                    </a:lnTo>
                    <a:lnTo>
                      <a:pt x="236" y="65"/>
                    </a:lnTo>
                    <a:lnTo>
                      <a:pt x="256" y="68"/>
                    </a:lnTo>
                    <a:lnTo>
                      <a:pt x="272" y="69"/>
                    </a:lnTo>
                    <a:lnTo>
                      <a:pt x="284" y="68"/>
                    </a:lnTo>
                    <a:lnTo>
                      <a:pt x="292" y="68"/>
                    </a:lnTo>
                    <a:lnTo>
                      <a:pt x="306" y="65"/>
                    </a:lnTo>
                    <a:lnTo>
                      <a:pt x="306" y="65"/>
                    </a:lnTo>
                    <a:lnTo>
                      <a:pt x="310" y="68"/>
                    </a:lnTo>
                    <a:lnTo>
                      <a:pt x="315" y="72"/>
                    </a:lnTo>
                    <a:lnTo>
                      <a:pt x="328" y="86"/>
                    </a:lnTo>
                    <a:lnTo>
                      <a:pt x="345" y="105"/>
                    </a:lnTo>
                    <a:lnTo>
                      <a:pt x="366" y="129"/>
                    </a:lnTo>
                    <a:lnTo>
                      <a:pt x="377" y="141"/>
                    </a:lnTo>
                    <a:lnTo>
                      <a:pt x="390" y="153"/>
                    </a:lnTo>
                    <a:lnTo>
                      <a:pt x="403" y="164"/>
                    </a:lnTo>
                    <a:lnTo>
                      <a:pt x="419" y="175"/>
                    </a:lnTo>
                    <a:lnTo>
                      <a:pt x="434" y="185"/>
                    </a:lnTo>
                    <a:lnTo>
                      <a:pt x="451" y="192"/>
                    </a:lnTo>
                    <a:lnTo>
                      <a:pt x="468" y="198"/>
                    </a:lnTo>
                    <a:lnTo>
                      <a:pt x="487" y="201"/>
                    </a:lnTo>
                    <a:lnTo>
                      <a:pt x="487" y="201"/>
                    </a:lnTo>
                    <a:lnTo>
                      <a:pt x="491" y="205"/>
                    </a:lnTo>
                    <a:lnTo>
                      <a:pt x="493" y="210"/>
                    </a:lnTo>
                    <a:lnTo>
                      <a:pt x="496" y="216"/>
                    </a:lnTo>
                    <a:lnTo>
                      <a:pt x="496" y="221"/>
                    </a:lnTo>
                    <a:lnTo>
                      <a:pt x="495" y="228"/>
                    </a:lnTo>
                    <a:lnTo>
                      <a:pt x="493" y="234"/>
                    </a:lnTo>
                    <a:lnTo>
                      <a:pt x="490" y="240"/>
                    </a:lnTo>
                    <a:lnTo>
                      <a:pt x="486" y="246"/>
                    </a:lnTo>
                    <a:lnTo>
                      <a:pt x="480" y="251"/>
                    </a:lnTo>
                    <a:lnTo>
                      <a:pt x="474" y="256"/>
                    </a:lnTo>
                    <a:lnTo>
                      <a:pt x="466" y="259"/>
                    </a:lnTo>
                    <a:lnTo>
                      <a:pt x="457" y="263"/>
                    </a:lnTo>
                    <a:lnTo>
                      <a:pt x="446" y="264"/>
                    </a:lnTo>
                    <a:lnTo>
                      <a:pt x="434" y="265"/>
                    </a:lnTo>
                    <a:lnTo>
                      <a:pt x="422" y="264"/>
                    </a:lnTo>
                    <a:lnTo>
                      <a:pt x="408" y="262"/>
                    </a:lnTo>
                    <a:lnTo>
                      <a:pt x="408" y="262"/>
                    </a:lnTo>
                    <a:lnTo>
                      <a:pt x="393" y="257"/>
                    </a:lnTo>
                    <a:lnTo>
                      <a:pt x="380" y="252"/>
                    </a:lnTo>
                    <a:lnTo>
                      <a:pt x="368" y="247"/>
                    </a:lnTo>
                    <a:lnTo>
                      <a:pt x="356" y="242"/>
                    </a:lnTo>
                    <a:lnTo>
                      <a:pt x="345" y="236"/>
                    </a:lnTo>
                    <a:lnTo>
                      <a:pt x="336" y="229"/>
                    </a:lnTo>
                    <a:lnTo>
                      <a:pt x="326" y="222"/>
                    </a:lnTo>
                    <a:lnTo>
                      <a:pt x="318" y="215"/>
                    </a:lnTo>
                    <a:lnTo>
                      <a:pt x="310" y="208"/>
                    </a:lnTo>
                    <a:lnTo>
                      <a:pt x="303" y="199"/>
                    </a:lnTo>
                    <a:lnTo>
                      <a:pt x="297" y="189"/>
                    </a:lnTo>
                    <a:lnTo>
                      <a:pt x="291" y="181"/>
                    </a:lnTo>
                    <a:lnTo>
                      <a:pt x="286" y="171"/>
                    </a:lnTo>
                    <a:lnTo>
                      <a:pt x="281" y="161"/>
                    </a:lnTo>
                    <a:lnTo>
                      <a:pt x="274" y="140"/>
                    </a:lnTo>
                    <a:lnTo>
                      <a:pt x="274" y="140"/>
                    </a:lnTo>
                    <a:lnTo>
                      <a:pt x="262" y="144"/>
                    </a:lnTo>
                    <a:lnTo>
                      <a:pt x="249" y="146"/>
                    </a:lnTo>
                    <a:lnTo>
                      <a:pt x="235" y="149"/>
                    </a:lnTo>
                    <a:lnTo>
                      <a:pt x="220" y="151"/>
                    </a:lnTo>
                    <a:lnTo>
                      <a:pt x="188" y="152"/>
                    </a:lnTo>
                    <a:lnTo>
                      <a:pt x="153" y="151"/>
                    </a:lnTo>
                    <a:lnTo>
                      <a:pt x="136" y="150"/>
                    </a:lnTo>
                    <a:lnTo>
                      <a:pt x="120" y="147"/>
                    </a:lnTo>
                    <a:lnTo>
                      <a:pt x="103" y="144"/>
                    </a:lnTo>
                    <a:lnTo>
                      <a:pt x="88" y="140"/>
                    </a:lnTo>
                    <a:lnTo>
                      <a:pt x="73" y="135"/>
                    </a:lnTo>
                    <a:lnTo>
                      <a:pt x="60" y="129"/>
                    </a:lnTo>
                    <a:lnTo>
                      <a:pt x="49" y="123"/>
                    </a:lnTo>
                    <a:lnTo>
                      <a:pt x="38" y="116"/>
                    </a:lnTo>
                    <a:lnTo>
                      <a:pt x="38" y="116"/>
                    </a:lnTo>
                    <a:lnTo>
                      <a:pt x="30" y="109"/>
                    </a:lnTo>
                    <a:lnTo>
                      <a:pt x="23" y="100"/>
                    </a:lnTo>
                    <a:lnTo>
                      <a:pt x="17" y="92"/>
                    </a:lnTo>
                    <a:lnTo>
                      <a:pt x="12" y="82"/>
                    </a:lnTo>
                    <a:lnTo>
                      <a:pt x="7" y="73"/>
                    </a:lnTo>
                    <a:lnTo>
                      <a:pt x="5" y="64"/>
                    </a:lnTo>
                    <a:lnTo>
                      <a:pt x="1" y="46"/>
                    </a:lnTo>
                    <a:lnTo>
                      <a:pt x="0" y="29"/>
                    </a:lnTo>
                    <a:lnTo>
                      <a:pt x="1" y="16"/>
                    </a:lnTo>
                    <a:lnTo>
                      <a:pt x="2" y="4"/>
                    </a:lnTo>
                    <a:lnTo>
                      <a:pt x="2" y="4"/>
                    </a:lnTo>
                    <a:close/>
                  </a:path>
                </a:pathLst>
              </a:custGeom>
              <a:solidFill>
                <a:srgbClr val="E8AD8B"/>
              </a:solidFill>
              <a:ln>
                <a:noFill/>
              </a:ln>
            </p:spPr>
            <p:txBody>
              <a:bodyPr vert="horz" wrap="square" lIns="91440" tIns="45720" rIns="91440" bIns="45720" numCol="1" anchor="t" anchorCtr="0" compatLnSpc="1">
                <a:normAutofit fontScale="82500" lnSpcReduction="20000"/>
              </a:bodyPr>
              <a:lstStyle/>
              <a:p>
                <a:endParaRPr lang="en-US"/>
              </a:p>
            </p:txBody>
          </p:sp>
          <p:sp>
            <p:nvSpPr>
              <p:cNvPr id="52" name="íSḷîḓe"/>
              <p:cNvSpPr/>
              <p:nvPr/>
            </p:nvSpPr>
            <p:spPr bwMode="auto">
              <a:xfrm>
                <a:off x="1172577" y="4340827"/>
                <a:ext cx="337279" cy="627914"/>
              </a:xfrm>
              <a:custGeom>
                <a:avLst/>
                <a:gdLst>
                  <a:gd name="T0" fmla="*/ 58 w 186"/>
                  <a:gd name="T1" fmla="*/ 1 h 350"/>
                  <a:gd name="T2" fmla="*/ 136 w 186"/>
                  <a:gd name="T3" fmla="*/ 0 h 350"/>
                  <a:gd name="T4" fmla="*/ 136 w 186"/>
                  <a:gd name="T5" fmla="*/ 0 h 350"/>
                  <a:gd name="T6" fmla="*/ 139 w 186"/>
                  <a:gd name="T7" fmla="*/ 6 h 350"/>
                  <a:gd name="T8" fmla="*/ 148 w 186"/>
                  <a:gd name="T9" fmla="*/ 24 h 350"/>
                  <a:gd name="T10" fmla="*/ 153 w 186"/>
                  <a:gd name="T11" fmla="*/ 37 h 350"/>
                  <a:gd name="T12" fmla="*/ 159 w 186"/>
                  <a:gd name="T13" fmla="*/ 53 h 350"/>
                  <a:gd name="T14" fmla="*/ 165 w 186"/>
                  <a:gd name="T15" fmla="*/ 71 h 350"/>
                  <a:gd name="T16" fmla="*/ 171 w 186"/>
                  <a:gd name="T17" fmla="*/ 93 h 350"/>
                  <a:gd name="T18" fmla="*/ 177 w 186"/>
                  <a:gd name="T19" fmla="*/ 115 h 350"/>
                  <a:gd name="T20" fmla="*/ 180 w 186"/>
                  <a:gd name="T21" fmla="*/ 142 h 350"/>
                  <a:gd name="T22" fmla="*/ 184 w 186"/>
                  <a:gd name="T23" fmla="*/ 170 h 350"/>
                  <a:gd name="T24" fmla="*/ 186 w 186"/>
                  <a:gd name="T25" fmla="*/ 201 h 350"/>
                  <a:gd name="T26" fmla="*/ 186 w 186"/>
                  <a:gd name="T27" fmla="*/ 233 h 350"/>
                  <a:gd name="T28" fmla="*/ 184 w 186"/>
                  <a:gd name="T29" fmla="*/ 268 h 350"/>
                  <a:gd name="T30" fmla="*/ 180 w 186"/>
                  <a:gd name="T31" fmla="*/ 306 h 350"/>
                  <a:gd name="T32" fmla="*/ 173 w 186"/>
                  <a:gd name="T33" fmla="*/ 344 h 350"/>
                  <a:gd name="T34" fmla="*/ 173 w 186"/>
                  <a:gd name="T35" fmla="*/ 344 h 350"/>
                  <a:gd name="T36" fmla="*/ 132 w 186"/>
                  <a:gd name="T37" fmla="*/ 345 h 350"/>
                  <a:gd name="T38" fmla="*/ 91 w 186"/>
                  <a:gd name="T39" fmla="*/ 348 h 350"/>
                  <a:gd name="T40" fmla="*/ 48 w 186"/>
                  <a:gd name="T41" fmla="*/ 350 h 350"/>
                  <a:gd name="T42" fmla="*/ 48 w 186"/>
                  <a:gd name="T43" fmla="*/ 350 h 350"/>
                  <a:gd name="T44" fmla="*/ 45 w 186"/>
                  <a:gd name="T45" fmla="*/ 348 h 350"/>
                  <a:gd name="T46" fmla="*/ 38 w 186"/>
                  <a:gd name="T47" fmla="*/ 339 h 350"/>
                  <a:gd name="T48" fmla="*/ 30 w 186"/>
                  <a:gd name="T49" fmla="*/ 325 h 350"/>
                  <a:gd name="T50" fmla="*/ 19 w 186"/>
                  <a:gd name="T51" fmla="*/ 306 h 350"/>
                  <a:gd name="T52" fmla="*/ 14 w 186"/>
                  <a:gd name="T53" fmla="*/ 294 h 350"/>
                  <a:gd name="T54" fmla="*/ 11 w 186"/>
                  <a:gd name="T55" fmla="*/ 280 h 350"/>
                  <a:gd name="T56" fmla="*/ 6 w 186"/>
                  <a:gd name="T57" fmla="*/ 265 h 350"/>
                  <a:gd name="T58" fmla="*/ 3 w 186"/>
                  <a:gd name="T59" fmla="*/ 248 h 350"/>
                  <a:gd name="T60" fmla="*/ 1 w 186"/>
                  <a:gd name="T61" fmla="*/ 230 h 350"/>
                  <a:gd name="T62" fmla="*/ 0 w 186"/>
                  <a:gd name="T63" fmla="*/ 209 h 350"/>
                  <a:gd name="T64" fmla="*/ 0 w 186"/>
                  <a:gd name="T65" fmla="*/ 188 h 350"/>
                  <a:gd name="T66" fmla="*/ 2 w 186"/>
                  <a:gd name="T67" fmla="*/ 165 h 350"/>
                  <a:gd name="T68" fmla="*/ 2 w 186"/>
                  <a:gd name="T69" fmla="*/ 165 h 350"/>
                  <a:gd name="T70" fmla="*/ 5 w 186"/>
                  <a:gd name="T71" fmla="*/ 142 h 350"/>
                  <a:gd name="T72" fmla="*/ 8 w 186"/>
                  <a:gd name="T73" fmla="*/ 120 h 350"/>
                  <a:gd name="T74" fmla="*/ 12 w 186"/>
                  <a:gd name="T75" fmla="*/ 102 h 350"/>
                  <a:gd name="T76" fmla="*/ 17 w 186"/>
                  <a:gd name="T77" fmla="*/ 85 h 350"/>
                  <a:gd name="T78" fmla="*/ 26 w 186"/>
                  <a:gd name="T79" fmla="*/ 56 h 350"/>
                  <a:gd name="T80" fmla="*/ 35 w 186"/>
                  <a:gd name="T81" fmla="*/ 35 h 350"/>
                  <a:gd name="T82" fmla="*/ 43 w 186"/>
                  <a:gd name="T83" fmla="*/ 19 h 350"/>
                  <a:gd name="T84" fmla="*/ 50 w 186"/>
                  <a:gd name="T85" fmla="*/ 8 h 350"/>
                  <a:gd name="T86" fmla="*/ 58 w 186"/>
                  <a:gd name="T87" fmla="*/ 1 h 350"/>
                  <a:gd name="T88" fmla="*/ 58 w 186"/>
                  <a:gd name="T89" fmla="*/ 1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6" h="350">
                    <a:moveTo>
                      <a:pt x="58" y="1"/>
                    </a:moveTo>
                    <a:lnTo>
                      <a:pt x="136" y="0"/>
                    </a:lnTo>
                    <a:lnTo>
                      <a:pt x="136" y="0"/>
                    </a:lnTo>
                    <a:lnTo>
                      <a:pt x="139" y="6"/>
                    </a:lnTo>
                    <a:lnTo>
                      <a:pt x="148" y="24"/>
                    </a:lnTo>
                    <a:lnTo>
                      <a:pt x="153" y="37"/>
                    </a:lnTo>
                    <a:lnTo>
                      <a:pt x="159" y="53"/>
                    </a:lnTo>
                    <a:lnTo>
                      <a:pt x="165" y="71"/>
                    </a:lnTo>
                    <a:lnTo>
                      <a:pt x="171" y="93"/>
                    </a:lnTo>
                    <a:lnTo>
                      <a:pt x="177" y="115"/>
                    </a:lnTo>
                    <a:lnTo>
                      <a:pt x="180" y="142"/>
                    </a:lnTo>
                    <a:lnTo>
                      <a:pt x="184" y="170"/>
                    </a:lnTo>
                    <a:lnTo>
                      <a:pt x="186" y="201"/>
                    </a:lnTo>
                    <a:lnTo>
                      <a:pt x="186" y="233"/>
                    </a:lnTo>
                    <a:lnTo>
                      <a:pt x="184" y="268"/>
                    </a:lnTo>
                    <a:lnTo>
                      <a:pt x="180" y="306"/>
                    </a:lnTo>
                    <a:lnTo>
                      <a:pt x="173" y="344"/>
                    </a:lnTo>
                    <a:lnTo>
                      <a:pt x="173" y="344"/>
                    </a:lnTo>
                    <a:lnTo>
                      <a:pt x="132" y="345"/>
                    </a:lnTo>
                    <a:lnTo>
                      <a:pt x="91" y="348"/>
                    </a:lnTo>
                    <a:lnTo>
                      <a:pt x="48" y="350"/>
                    </a:lnTo>
                    <a:lnTo>
                      <a:pt x="48" y="350"/>
                    </a:lnTo>
                    <a:lnTo>
                      <a:pt x="45" y="348"/>
                    </a:lnTo>
                    <a:lnTo>
                      <a:pt x="38" y="339"/>
                    </a:lnTo>
                    <a:lnTo>
                      <a:pt x="30" y="325"/>
                    </a:lnTo>
                    <a:lnTo>
                      <a:pt x="19" y="306"/>
                    </a:lnTo>
                    <a:lnTo>
                      <a:pt x="14" y="294"/>
                    </a:lnTo>
                    <a:lnTo>
                      <a:pt x="11" y="280"/>
                    </a:lnTo>
                    <a:lnTo>
                      <a:pt x="6" y="265"/>
                    </a:lnTo>
                    <a:lnTo>
                      <a:pt x="3" y="248"/>
                    </a:lnTo>
                    <a:lnTo>
                      <a:pt x="1" y="230"/>
                    </a:lnTo>
                    <a:lnTo>
                      <a:pt x="0" y="209"/>
                    </a:lnTo>
                    <a:lnTo>
                      <a:pt x="0" y="188"/>
                    </a:lnTo>
                    <a:lnTo>
                      <a:pt x="2" y="165"/>
                    </a:lnTo>
                    <a:lnTo>
                      <a:pt x="2" y="165"/>
                    </a:lnTo>
                    <a:lnTo>
                      <a:pt x="5" y="142"/>
                    </a:lnTo>
                    <a:lnTo>
                      <a:pt x="8" y="120"/>
                    </a:lnTo>
                    <a:lnTo>
                      <a:pt x="12" y="102"/>
                    </a:lnTo>
                    <a:lnTo>
                      <a:pt x="17" y="85"/>
                    </a:lnTo>
                    <a:lnTo>
                      <a:pt x="26" y="56"/>
                    </a:lnTo>
                    <a:lnTo>
                      <a:pt x="35" y="35"/>
                    </a:lnTo>
                    <a:lnTo>
                      <a:pt x="43" y="19"/>
                    </a:lnTo>
                    <a:lnTo>
                      <a:pt x="50" y="8"/>
                    </a:lnTo>
                    <a:lnTo>
                      <a:pt x="58" y="1"/>
                    </a:lnTo>
                    <a:lnTo>
                      <a:pt x="58" y="1"/>
                    </a:lnTo>
                    <a:close/>
                  </a:path>
                </a:pathLst>
              </a:custGeom>
              <a:solidFill>
                <a:srgbClr val="C6A7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p>
            </p:txBody>
          </p:sp>
          <p:sp>
            <p:nvSpPr>
              <p:cNvPr id="53" name="îṥļîdè"/>
              <p:cNvSpPr/>
              <p:nvPr/>
            </p:nvSpPr>
            <p:spPr bwMode="auto">
              <a:xfrm>
                <a:off x="1269456" y="3978433"/>
                <a:ext cx="1528521" cy="1015427"/>
              </a:xfrm>
              <a:custGeom>
                <a:avLst/>
                <a:gdLst>
                  <a:gd name="T0" fmla="*/ 783 w 852"/>
                  <a:gd name="T1" fmla="*/ 426 h 566"/>
                  <a:gd name="T2" fmla="*/ 742 w 852"/>
                  <a:gd name="T3" fmla="*/ 420 h 566"/>
                  <a:gd name="T4" fmla="*/ 686 w 852"/>
                  <a:gd name="T5" fmla="*/ 425 h 566"/>
                  <a:gd name="T6" fmla="*/ 612 w 852"/>
                  <a:gd name="T7" fmla="*/ 446 h 566"/>
                  <a:gd name="T8" fmla="*/ 588 w 852"/>
                  <a:gd name="T9" fmla="*/ 451 h 566"/>
                  <a:gd name="T10" fmla="*/ 561 w 852"/>
                  <a:gd name="T11" fmla="*/ 434 h 566"/>
                  <a:gd name="T12" fmla="*/ 535 w 852"/>
                  <a:gd name="T13" fmla="*/ 408 h 566"/>
                  <a:gd name="T14" fmla="*/ 558 w 852"/>
                  <a:gd name="T15" fmla="*/ 398 h 566"/>
                  <a:gd name="T16" fmla="*/ 618 w 852"/>
                  <a:gd name="T17" fmla="*/ 385 h 566"/>
                  <a:gd name="T18" fmla="*/ 666 w 852"/>
                  <a:gd name="T19" fmla="*/ 357 h 566"/>
                  <a:gd name="T20" fmla="*/ 686 w 852"/>
                  <a:gd name="T21" fmla="*/ 342 h 566"/>
                  <a:gd name="T22" fmla="*/ 703 w 852"/>
                  <a:gd name="T23" fmla="*/ 316 h 566"/>
                  <a:gd name="T24" fmla="*/ 707 w 852"/>
                  <a:gd name="T25" fmla="*/ 313 h 566"/>
                  <a:gd name="T26" fmla="*/ 725 w 852"/>
                  <a:gd name="T27" fmla="*/ 286 h 566"/>
                  <a:gd name="T28" fmla="*/ 745 w 852"/>
                  <a:gd name="T29" fmla="*/ 248 h 566"/>
                  <a:gd name="T30" fmla="*/ 748 w 852"/>
                  <a:gd name="T31" fmla="*/ 231 h 566"/>
                  <a:gd name="T32" fmla="*/ 747 w 852"/>
                  <a:gd name="T33" fmla="*/ 203 h 566"/>
                  <a:gd name="T34" fmla="*/ 731 w 852"/>
                  <a:gd name="T35" fmla="*/ 168 h 566"/>
                  <a:gd name="T36" fmla="*/ 717 w 852"/>
                  <a:gd name="T37" fmla="*/ 143 h 566"/>
                  <a:gd name="T38" fmla="*/ 709 w 852"/>
                  <a:gd name="T39" fmla="*/ 109 h 566"/>
                  <a:gd name="T40" fmla="*/ 697 w 852"/>
                  <a:gd name="T41" fmla="*/ 46 h 566"/>
                  <a:gd name="T42" fmla="*/ 683 w 852"/>
                  <a:gd name="T43" fmla="*/ 19 h 566"/>
                  <a:gd name="T44" fmla="*/ 660 w 852"/>
                  <a:gd name="T45" fmla="*/ 1 h 566"/>
                  <a:gd name="T46" fmla="*/ 646 w 852"/>
                  <a:gd name="T47" fmla="*/ 0 h 566"/>
                  <a:gd name="T48" fmla="*/ 627 w 852"/>
                  <a:gd name="T49" fmla="*/ 12 h 566"/>
                  <a:gd name="T50" fmla="*/ 567 w 852"/>
                  <a:gd name="T51" fmla="*/ 60 h 566"/>
                  <a:gd name="T52" fmla="*/ 508 w 852"/>
                  <a:gd name="T53" fmla="*/ 95 h 566"/>
                  <a:gd name="T54" fmla="*/ 397 w 852"/>
                  <a:gd name="T55" fmla="*/ 147 h 566"/>
                  <a:gd name="T56" fmla="*/ 262 w 852"/>
                  <a:gd name="T57" fmla="*/ 198 h 566"/>
                  <a:gd name="T58" fmla="*/ 195 w 852"/>
                  <a:gd name="T59" fmla="*/ 218 h 566"/>
                  <a:gd name="T60" fmla="*/ 141 w 852"/>
                  <a:gd name="T61" fmla="*/ 226 h 566"/>
                  <a:gd name="T62" fmla="*/ 69 w 852"/>
                  <a:gd name="T63" fmla="*/ 224 h 566"/>
                  <a:gd name="T64" fmla="*/ 53 w 852"/>
                  <a:gd name="T65" fmla="*/ 221 h 566"/>
                  <a:gd name="T66" fmla="*/ 33 w 852"/>
                  <a:gd name="T67" fmla="*/ 242 h 566"/>
                  <a:gd name="T68" fmla="*/ 18 w 852"/>
                  <a:gd name="T69" fmla="*/ 273 h 566"/>
                  <a:gd name="T70" fmla="*/ 6 w 852"/>
                  <a:gd name="T71" fmla="*/ 321 h 566"/>
                  <a:gd name="T72" fmla="*/ 0 w 852"/>
                  <a:gd name="T73" fmla="*/ 393 h 566"/>
                  <a:gd name="T74" fmla="*/ 2 w 852"/>
                  <a:gd name="T75" fmla="*/ 419 h 566"/>
                  <a:gd name="T76" fmla="*/ 13 w 852"/>
                  <a:gd name="T77" fmla="*/ 457 h 566"/>
                  <a:gd name="T78" fmla="*/ 35 w 852"/>
                  <a:gd name="T79" fmla="*/ 491 h 566"/>
                  <a:gd name="T80" fmla="*/ 43 w 852"/>
                  <a:gd name="T81" fmla="*/ 496 h 566"/>
                  <a:gd name="T82" fmla="*/ 98 w 852"/>
                  <a:gd name="T83" fmla="*/ 485 h 566"/>
                  <a:gd name="T84" fmla="*/ 202 w 852"/>
                  <a:gd name="T85" fmla="*/ 475 h 566"/>
                  <a:gd name="T86" fmla="*/ 246 w 852"/>
                  <a:gd name="T87" fmla="*/ 478 h 566"/>
                  <a:gd name="T88" fmla="*/ 267 w 852"/>
                  <a:gd name="T89" fmla="*/ 487 h 566"/>
                  <a:gd name="T90" fmla="*/ 311 w 852"/>
                  <a:gd name="T91" fmla="*/ 511 h 566"/>
                  <a:gd name="T92" fmla="*/ 372 w 852"/>
                  <a:gd name="T93" fmla="*/ 535 h 566"/>
                  <a:gd name="T94" fmla="*/ 441 w 852"/>
                  <a:gd name="T95" fmla="*/ 555 h 566"/>
                  <a:gd name="T96" fmla="*/ 510 w 852"/>
                  <a:gd name="T97" fmla="*/ 566 h 566"/>
                  <a:gd name="T98" fmla="*/ 570 w 852"/>
                  <a:gd name="T99" fmla="*/ 561 h 566"/>
                  <a:gd name="T100" fmla="*/ 603 w 852"/>
                  <a:gd name="T101" fmla="*/ 544 h 566"/>
                  <a:gd name="T102" fmla="*/ 665 w 852"/>
                  <a:gd name="T103" fmla="*/ 528 h 566"/>
                  <a:gd name="T104" fmla="*/ 775 w 852"/>
                  <a:gd name="T105" fmla="*/ 517 h 566"/>
                  <a:gd name="T106" fmla="*/ 841 w 852"/>
                  <a:gd name="T107" fmla="*/ 516 h 566"/>
                  <a:gd name="T108" fmla="*/ 851 w 852"/>
                  <a:gd name="T109" fmla="*/ 499 h 566"/>
                  <a:gd name="T110" fmla="*/ 851 w 852"/>
                  <a:gd name="T111" fmla="*/ 484 h 566"/>
                  <a:gd name="T112" fmla="*/ 842 w 852"/>
                  <a:gd name="T113" fmla="*/ 466 h 566"/>
                  <a:gd name="T114" fmla="*/ 825 w 852"/>
                  <a:gd name="T115" fmla="*/ 448 h 566"/>
                  <a:gd name="T116" fmla="*/ 795 w 852"/>
                  <a:gd name="T117" fmla="*/ 431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2" h="566">
                    <a:moveTo>
                      <a:pt x="795" y="431"/>
                    </a:moveTo>
                    <a:lnTo>
                      <a:pt x="795" y="431"/>
                    </a:lnTo>
                    <a:lnTo>
                      <a:pt x="783" y="426"/>
                    </a:lnTo>
                    <a:lnTo>
                      <a:pt x="770" y="424"/>
                    </a:lnTo>
                    <a:lnTo>
                      <a:pt x="757" y="421"/>
                    </a:lnTo>
                    <a:lnTo>
                      <a:pt x="742" y="420"/>
                    </a:lnTo>
                    <a:lnTo>
                      <a:pt x="728" y="420"/>
                    </a:lnTo>
                    <a:lnTo>
                      <a:pt x="713" y="421"/>
                    </a:lnTo>
                    <a:lnTo>
                      <a:pt x="686" y="425"/>
                    </a:lnTo>
                    <a:lnTo>
                      <a:pt x="658" y="431"/>
                    </a:lnTo>
                    <a:lnTo>
                      <a:pt x="634" y="439"/>
                    </a:lnTo>
                    <a:lnTo>
                      <a:pt x="612" y="446"/>
                    </a:lnTo>
                    <a:lnTo>
                      <a:pt x="595" y="455"/>
                    </a:lnTo>
                    <a:lnTo>
                      <a:pt x="595" y="455"/>
                    </a:lnTo>
                    <a:lnTo>
                      <a:pt x="588" y="451"/>
                    </a:lnTo>
                    <a:lnTo>
                      <a:pt x="580" y="448"/>
                    </a:lnTo>
                    <a:lnTo>
                      <a:pt x="570" y="442"/>
                    </a:lnTo>
                    <a:lnTo>
                      <a:pt x="561" y="434"/>
                    </a:lnTo>
                    <a:lnTo>
                      <a:pt x="552" y="426"/>
                    </a:lnTo>
                    <a:lnTo>
                      <a:pt x="543" y="418"/>
                    </a:lnTo>
                    <a:lnTo>
                      <a:pt x="535" y="408"/>
                    </a:lnTo>
                    <a:lnTo>
                      <a:pt x="529" y="399"/>
                    </a:lnTo>
                    <a:lnTo>
                      <a:pt x="529" y="399"/>
                    </a:lnTo>
                    <a:lnTo>
                      <a:pt x="558" y="398"/>
                    </a:lnTo>
                    <a:lnTo>
                      <a:pt x="582" y="395"/>
                    </a:lnTo>
                    <a:lnTo>
                      <a:pt x="601" y="391"/>
                    </a:lnTo>
                    <a:lnTo>
                      <a:pt x="618" y="385"/>
                    </a:lnTo>
                    <a:lnTo>
                      <a:pt x="632" y="379"/>
                    </a:lnTo>
                    <a:lnTo>
                      <a:pt x="644" y="372"/>
                    </a:lnTo>
                    <a:lnTo>
                      <a:pt x="666" y="357"/>
                    </a:lnTo>
                    <a:lnTo>
                      <a:pt x="666" y="357"/>
                    </a:lnTo>
                    <a:lnTo>
                      <a:pt x="677" y="349"/>
                    </a:lnTo>
                    <a:lnTo>
                      <a:pt x="686" y="342"/>
                    </a:lnTo>
                    <a:lnTo>
                      <a:pt x="692" y="333"/>
                    </a:lnTo>
                    <a:lnTo>
                      <a:pt x="697" y="327"/>
                    </a:lnTo>
                    <a:lnTo>
                      <a:pt x="703" y="316"/>
                    </a:lnTo>
                    <a:lnTo>
                      <a:pt x="704" y="312"/>
                    </a:lnTo>
                    <a:lnTo>
                      <a:pt x="704" y="312"/>
                    </a:lnTo>
                    <a:lnTo>
                      <a:pt x="707" y="313"/>
                    </a:lnTo>
                    <a:lnTo>
                      <a:pt x="707" y="313"/>
                    </a:lnTo>
                    <a:lnTo>
                      <a:pt x="716" y="300"/>
                    </a:lnTo>
                    <a:lnTo>
                      <a:pt x="725" y="286"/>
                    </a:lnTo>
                    <a:lnTo>
                      <a:pt x="735" y="271"/>
                    </a:lnTo>
                    <a:lnTo>
                      <a:pt x="740" y="260"/>
                    </a:lnTo>
                    <a:lnTo>
                      <a:pt x="745" y="248"/>
                    </a:lnTo>
                    <a:lnTo>
                      <a:pt x="745" y="248"/>
                    </a:lnTo>
                    <a:lnTo>
                      <a:pt x="747" y="239"/>
                    </a:lnTo>
                    <a:lnTo>
                      <a:pt x="748" y="231"/>
                    </a:lnTo>
                    <a:lnTo>
                      <a:pt x="750" y="224"/>
                    </a:lnTo>
                    <a:lnTo>
                      <a:pt x="750" y="217"/>
                    </a:lnTo>
                    <a:lnTo>
                      <a:pt x="747" y="203"/>
                    </a:lnTo>
                    <a:lnTo>
                      <a:pt x="743" y="191"/>
                    </a:lnTo>
                    <a:lnTo>
                      <a:pt x="737" y="179"/>
                    </a:lnTo>
                    <a:lnTo>
                      <a:pt x="731" y="168"/>
                    </a:lnTo>
                    <a:lnTo>
                      <a:pt x="724" y="156"/>
                    </a:lnTo>
                    <a:lnTo>
                      <a:pt x="717" y="143"/>
                    </a:lnTo>
                    <a:lnTo>
                      <a:pt x="717" y="143"/>
                    </a:lnTo>
                    <a:lnTo>
                      <a:pt x="715" y="136"/>
                    </a:lnTo>
                    <a:lnTo>
                      <a:pt x="712" y="127"/>
                    </a:lnTo>
                    <a:lnTo>
                      <a:pt x="709" y="109"/>
                    </a:lnTo>
                    <a:lnTo>
                      <a:pt x="705" y="88"/>
                    </a:lnTo>
                    <a:lnTo>
                      <a:pt x="701" y="66"/>
                    </a:lnTo>
                    <a:lnTo>
                      <a:pt x="697" y="46"/>
                    </a:lnTo>
                    <a:lnTo>
                      <a:pt x="693" y="36"/>
                    </a:lnTo>
                    <a:lnTo>
                      <a:pt x="689" y="26"/>
                    </a:lnTo>
                    <a:lnTo>
                      <a:pt x="683" y="19"/>
                    </a:lnTo>
                    <a:lnTo>
                      <a:pt x="677" y="12"/>
                    </a:lnTo>
                    <a:lnTo>
                      <a:pt x="670" y="6"/>
                    </a:lnTo>
                    <a:lnTo>
                      <a:pt x="660" y="1"/>
                    </a:lnTo>
                    <a:lnTo>
                      <a:pt x="660" y="1"/>
                    </a:lnTo>
                    <a:lnTo>
                      <a:pt x="651" y="0"/>
                    </a:lnTo>
                    <a:lnTo>
                      <a:pt x="646" y="0"/>
                    </a:lnTo>
                    <a:lnTo>
                      <a:pt x="642" y="1"/>
                    </a:lnTo>
                    <a:lnTo>
                      <a:pt x="635" y="5"/>
                    </a:lnTo>
                    <a:lnTo>
                      <a:pt x="627" y="12"/>
                    </a:lnTo>
                    <a:lnTo>
                      <a:pt x="604" y="32"/>
                    </a:lnTo>
                    <a:lnTo>
                      <a:pt x="587" y="46"/>
                    </a:lnTo>
                    <a:lnTo>
                      <a:pt x="567" y="60"/>
                    </a:lnTo>
                    <a:lnTo>
                      <a:pt x="567" y="60"/>
                    </a:lnTo>
                    <a:lnTo>
                      <a:pt x="539" y="77"/>
                    </a:lnTo>
                    <a:lnTo>
                      <a:pt x="508" y="95"/>
                    </a:lnTo>
                    <a:lnTo>
                      <a:pt x="474" y="112"/>
                    </a:lnTo>
                    <a:lnTo>
                      <a:pt x="437" y="129"/>
                    </a:lnTo>
                    <a:lnTo>
                      <a:pt x="397" y="147"/>
                    </a:lnTo>
                    <a:lnTo>
                      <a:pt x="355" y="164"/>
                    </a:lnTo>
                    <a:lnTo>
                      <a:pt x="262" y="198"/>
                    </a:lnTo>
                    <a:lnTo>
                      <a:pt x="262" y="198"/>
                    </a:lnTo>
                    <a:lnTo>
                      <a:pt x="238" y="207"/>
                    </a:lnTo>
                    <a:lnTo>
                      <a:pt x="216" y="213"/>
                    </a:lnTo>
                    <a:lnTo>
                      <a:pt x="195" y="218"/>
                    </a:lnTo>
                    <a:lnTo>
                      <a:pt x="175" y="221"/>
                    </a:lnTo>
                    <a:lnTo>
                      <a:pt x="157" y="224"/>
                    </a:lnTo>
                    <a:lnTo>
                      <a:pt x="141" y="226"/>
                    </a:lnTo>
                    <a:lnTo>
                      <a:pt x="110" y="227"/>
                    </a:lnTo>
                    <a:lnTo>
                      <a:pt x="86" y="225"/>
                    </a:lnTo>
                    <a:lnTo>
                      <a:pt x="69" y="224"/>
                    </a:lnTo>
                    <a:lnTo>
                      <a:pt x="55" y="220"/>
                    </a:lnTo>
                    <a:lnTo>
                      <a:pt x="55" y="220"/>
                    </a:lnTo>
                    <a:lnTo>
                      <a:pt x="53" y="221"/>
                    </a:lnTo>
                    <a:lnTo>
                      <a:pt x="47" y="226"/>
                    </a:lnTo>
                    <a:lnTo>
                      <a:pt x="38" y="236"/>
                    </a:lnTo>
                    <a:lnTo>
                      <a:pt x="33" y="242"/>
                    </a:lnTo>
                    <a:lnTo>
                      <a:pt x="29" y="250"/>
                    </a:lnTo>
                    <a:lnTo>
                      <a:pt x="23" y="261"/>
                    </a:lnTo>
                    <a:lnTo>
                      <a:pt x="18" y="273"/>
                    </a:lnTo>
                    <a:lnTo>
                      <a:pt x="13" y="286"/>
                    </a:lnTo>
                    <a:lnTo>
                      <a:pt x="9" y="303"/>
                    </a:lnTo>
                    <a:lnTo>
                      <a:pt x="6" y="321"/>
                    </a:lnTo>
                    <a:lnTo>
                      <a:pt x="3" y="343"/>
                    </a:lnTo>
                    <a:lnTo>
                      <a:pt x="1" y="367"/>
                    </a:lnTo>
                    <a:lnTo>
                      <a:pt x="0" y="393"/>
                    </a:lnTo>
                    <a:lnTo>
                      <a:pt x="0" y="393"/>
                    </a:lnTo>
                    <a:lnTo>
                      <a:pt x="1" y="407"/>
                    </a:lnTo>
                    <a:lnTo>
                      <a:pt x="2" y="419"/>
                    </a:lnTo>
                    <a:lnTo>
                      <a:pt x="3" y="430"/>
                    </a:lnTo>
                    <a:lnTo>
                      <a:pt x="6" y="439"/>
                    </a:lnTo>
                    <a:lnTo>
                      <a:pt x="13" y="457"/>
                    </a:lnTo>
                    <a:lnTo>
                      <a:pt x="20" y="472"/>
                    </a:lnTo>
                    <a:lnTo>
                      <a:pt x="27" y="483"/>
                    </a:lnTo>
                    <a:lnTo>
                      <a:pt x="35" y="491"/>
                    </a:lnTo>
                    <a:lnTo>
                      <a:pt x="39" y="495"/>
                    </a:lnTo>
                    <a:lnTo>
                      <a:pt x="43" y="496"/>
                    </a:lnTo>
                    <a:lnTo>
                      <a:pt x="43" y="496"/>
                    </a:lnTo>
                    <a:lnTo>
                      <a:pt x="50" y="493"/>
                    </a:lnTo>
                    <a:lnTo>
                      <a:pt x="69" y="490"/>
                    </a:lnTo>
                    <a:lnTo>
                      <a:pt x="98" y="485"/>
                    </a:lnTo>
                    <a:lnTo>
                      <a:pt x="131" y="481"/>
                    </a:lnTo>
                    <a:lnTo>
                      <a:pt x="167" y="478"/>
                    </a:lnTo>
                    <a:lnTo>
                      <a:pt x="202" y="475"/>
                    </a:lnTo>
                    <a:lnTo>
                      <a:pt x="218" y="475"/>
                    </a:lnTo>
                    <a:lnTo>
                      <a:pt x="233" y="476"/>
                    </a:lnTo>
                    <a:lnTo>
                      <a:pt x="246" y="478"/>
                    </a:lnTo>
                    <a:lnTo>
                      <a:pt x="257" y="480"/>
                    </a:lnTo>
                    <a:lnTo>
                      <a:pt x="257" y="480"/>
                    </a:lnTo>
                    <a:lnTo>
                      <a:pt x="267" y="487"/>
                    </a:lnTo>
                    <a:lnTo>
                      <a:pt x="280" y="495"/>
                    </a:lnTo>
                    <a:lnTo>
                      <a:pt x="295" y="503"/>
                    </a:lnTo>
                    <a:lnTo>
                      <a:pt x="311" y="511"/>
                    </a:lnTo>
                    <a:lnTo>
                      <a:pt x="331" y="520"/>
                    </a:lnTo>
                    <a:lnTo>
                      <a:pt x="351" y="527"/>
                    </a:lnTo>
                    <a:lnTo>
                      <a:pt x="372" y="535"/>
                    </a:lnTo>
                    <a:lnTo>
                      <a:pt x="394" y="543"/>
                    </a:lnTo>
                    <a:lnTo>
                      <a:pt x="417" y="549"/>
                    </a:lnTo>
                    <a:lnTo>
                      <a:pt x="441" y="555"/>
                    </a:lnTo>
                    <a:lnTo>
                      <a:pt x="464" y="560"/>
                    </a:lnTo>
                    <a:lnTo>
                      <a:pt x="488" y="563"/>
                    </a:lnTo>
                    <a:lnTo>
                      <a:pt x="510" y="566"/>
                    </a:lnTo>
                    <a:lnTo>
                      <a:pt x="532" y="566"/>
                    </a:lnTo>
                    <a:lnTo>
                      <a:pt x="552" y="564"/>
                    </a:lnTo>
                    <a:lnTo>
                      <a:pt x="570" y="561"/>
                    </a:lnTo>
                    <a:lnTo>
                      <a:pt x="570" y="561"/>
                    </a:lnTo>
                    <a:lnTo>
                      <a:pt x="586" y="552"/>
                    </a:lnTo>
                    <a:lnTo>
                      <a:pt x="603" y="544"/>
                    </a:lnTo>
                    <a:lnTo>
                      <a:pt x="622" y="538"/>
                    </a:lnTo>
                    <a:lnTo>
                      <a:pt x="644" y="533"/>
                    </a:lnTo>
                    <a:lnTo>
                      <a:pt x="665" y="528"/>
                    </a:lnTo>
                    <a:lnTo>
                      <a:pt x="688" y="525"/>
                    </a:lnTo>
                    <a:lnTo>
                      <a:pt x="733" y="520"/>
                    </a:lnTo>
                    <a:lnTo>
                      <a:pt x="775" y="517"/>
                    </a:lnTo>
                    <a:lnTo>
                      <a:pt x="810" y="516"/>
                    </a:lnTo>
                    <a:lnTo>
                      <a:pt x="841" y="516"/>
                    </a:lnTo>
                    <a:lnTo>
                      <a:pt x="841" y="516"/>
                    </a:lnTo>
                    <a:lnTo>
                      <a:pt x="847" y="509"/>
                    </a:lnTo>
                    <a:lnTo>
                      <a:pt x="849" y="504"/>
                    </a:lnTo>
                    <a:lnTo>
                      <a:pt x="851" y="499"/>
                    </a:lnTo>
                    <a:lnTo>
                      <a:pt x="852" y="495"/>
                    </a:lnTo>
                    <a:lnTo>
                      <a:pt x="852" y="490"/>
                    </a:lnTo>
                    <a:lnTo>
                      <a:pt x="851" y="484"/>
                    </a:lnTo>
                    <a:lnTo>
                      <a:pt x="849" y="478"/>
                    </a:lnTo>
                    <a:lnTo>
                      <a:pt x="847" y="472"/>
                    </a:lnTo>
                    <a:lnTo>
                      <a:pt x="842" y="466"/>
                    </a:lnTo>
                    <a:lnTo>
                      <a:pt x="837" y="460"/>
                    </a:lnTo>
                    <a:lnTo>
                      <a:pt x="831" y="454"/>
                    </a:lnTo>
                    <a:lnTo>
                      <a:pt x="825" y="448"/>
                    </a:lnTo>
                    <a:lnTo>
                      <a:pt x="816" y="442"/>
                    </a:lnTo>
                    <a:lnTo>
                      <a:pt x="806" y="437"/>
                    </a:lnTo>
                    <a:lnTo>
                      <a:pt x="795" y="431"/>
                    </a:lnTo>
                    <a:lnTo>
                      <a:pt x="795" y="431"/>
                    </a:lnTo>
                    <a:close/>
                  </a:path>
                </a:pathLst>
              </a:custGeom>
              <a:solidFill>
                <a:srgbClr val="E8AD8B"/>
              </a:solidFill>
              <a:ln>
                <a:noFill/>
              </a:ln>
            </p:spPr>
            <p:txBody>
              <a:bodyPr vert="horz" wrap="square" lIns="91440" tIns="45720" rIns="91440" bIns="45720" numCol="1" anchor="t" anchorCtr="0" compatLnSpc="1">
                <a:normAutofit/>
              </a:bodyPr>
              <a:lstStyle/>
              <a:p>
                <a:endParaRPr lang="en-US"/>
              </a:p>
            </p:txBody>
          </p:sp>
          <p:sp>
            <p:nvSpPr>
              <p:cNvPr id="54" name="î$ľidè"/>
              <p:cNvSpPr/>
              <p:nvPr/>
            </p:nvSpPr>
            <p:spPr bwMode="auto">
              <a:xfrm>
                <a:off x="1269456" y="4667343"/>
                <a:ext cx="1080012" cy="326516"/>
              </a:xfrm>
              <a:custGeom>
                <a:avLst/>
                <a:gdLst>
                  <a:gd name="T0" fmla="*/ 600 w 600"/>
                  <a:gd name="T1" fmla="*/ 161 h 183"/>
                  <a:gd name="T2" fmla="*/ 561 w 600"/>
                  <a:gd name="T3" fmla="*/ 166 h 183"/>
                  <a:gd name="T4" fmla="*/ 523 w 600"/>
                  <a:gd name="T5" fmla="*/ 167 h 183"/>
                  <a:gd name="T6" fmla="*/ 489 w 600"/>
                  <a:gd name="T7" fmla="*/ 162 h 183"/>
                  <a:gd name="T8" fmla="*/ 457 w 600"/>
                  <a:gd name="T9" fmla="*/ 155 h 183"/>
                  <a:gd name="T10" fmla="*/ 427 w 600"/>
                  <a:gd name="T11" fmla="*/ 144 h 183"/>
                  <a:gd name="T12" fmla="*/ 401 w 600"/>
                  <a:gd name="T13" fmla="*/ 132 h 183"/>
                  <a:gd name="T14" fmla="*/ 354 w 600"/>
                  <a:gd name="T15" fmla="*/ 102 h 183"/>
                  <a:gd name="T16" fmla="*/ 314 w 600"/>
                  <a:gd name="T17" fmla="*/ 69 h 183"/>
                  <a:gd name="T18" fmla="*/ 268 w 600"/>
                  <a:gd name="T19" fmla="*/ 29 h 183"/>
                  <a:gd name="T20" fmla="*/ 243 w 600"/>
                  <a:gd name="T21" fmla="*/ 14 h 183"/>
                  <a:gd name="T22" fmla="*/ 232 w 600"/>
                  <a:gd name="T23" fmla="*/ 12 h 183"/>
                  <a:gd name="T24" fmla="*/ 186 w 600"/>
                  <a:gd name="T25" fmla="*/ 12 h 183"/>
                  <a:gd name="T26" fmla="*/ 114 w 600"/>
                  <a:gd name="T27" fmla="*/ 8 h 183"/>
                  <a:gd name="T28" fmla="*/ 54 w 600"/>
                  <a:gd name="T29" fmla="*/ 2 h 183"/>
                  <a:gd name="T30" fmla="*/ 0 w 600"/>
                  <a:gd name="T31" fmla="*/ 20 h 183"/>
                  <a:gd name="T32" fmla="*/ 0 w 600"/>
                  <a:gd name="T33" fmla="*/ 32 h 183"/>
                  <a:gd name="T34" fmla="*/ 7 w 600"/>
                  <a:gd name="T35" fmla="*/ 62 h 183"/>
                  <a:gd name="T36" fmla="*/ 20 w 600"/>
                  <a:gd name="T37" fmla="*/ 91 h 183"/>
                  <a:gd name="T38" fmla="*/ 35 w 600"/>
                  <a:gd name="T39" fmla="*/ 108 h 183"/>
                  <a:gd name="T40" fmla="*/ 42 w 600"/>
                  <a:gd name="T41" fmla="*/ 113 h 183"/>
                  <a:gd name="T42" fmla="*/ 49 w 600"/>
                  <a:gd name="T43" fmla="*/ 110 h 183"/>
                  <a:gd name="T44" fmla="*/ 97 w 600"/>
                  <a:gd name="T45" fmla="*/ 102 h 183"/>
                  <a:gd name="T46" fmla="*/ 166 w 600"/>
                  <a:gd name="T47" fmla="*/ 95 h 183"/>
                  <a:gd name="T48" fmla="*/ 217 w 600"/>
                  <a:gd name="T49" fmla="*/ 92 h 183"/>
                  <a:gd name="T50" fmla="*/ 245 w 600"/>
                  <a:gd name="T51" fmla="*/ 95 h 183"/>
                  <a:gd name="T52" fmla="*/ 256 w 600"/>
                  <a:gd name="T53" fmla="*/ 97 h 183"/>
                  <a:gd name="T54" fmla="*/ 279 w 600"/>
                  <a:gd name="T55" fmla="*/ 112 h 183"/>
                  <a:gd name="T56" fmla="*/ 310 w 600"/>
                  <a:gd name="T57" fmla="*/ 128 h 183"/>
                  <a:gd name="T58" fmla="*/ 350 w 600"/>
                  <a:gd name="T59" fmla="*/ 144 h 183"/>
                  <a:gd name="T60" fmla="*/ 393 w 600"/>
                  <a:gd name="T61" fmla="*/ 160 h 183"/>
                  <a:gd name="T62" fmla="*/ 440 w 600"/>
                  <a:gd name="T63" fmla="*/ 172 h 183"/>
                  <a:gd name="T64" fmla="*/ 487 w 600"/>
                  <a:gd name="T65" fmla="*/ 180 h 183"/>
                  <a:gd name="T66" fmla="*/ 531 w 600"/>
                  <a:gd name="T67" fmla="*/ 183 h 183"/>
                  <a:gd name="T68" fmla="*/ 569 w 600"/>
                  <a:gd name="T69" fmla="*/ 178 h 183"/>
                  <a:gd name="T70" fmla="*/ 584 w 600"/>
                  <a:gd name="T71" fmla="*/ 169 h 183"/>
                  <a:gd name="T72" fmla="*/ 600 w 600"/>
                  <a:gd name="T73" fmla="*/ 16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0" h="183">
                    <a:moveTo>
                      <a:pt x="600" y="161"/>
                    </a:moveTo>
                    <a:lnTo>
                      <a:pt x="600" y="161"/>
                    </a:lnTo>
                    <a:lnTo>
                      <a:pt x="580" y="165"/>
                    </a:lnTo>
                    <a:lnTo>
                      <a:pt x="561" y="166"/>
                    </a:lnTo>
                    <a:lnTo>
                      <a:pt x="542" y="167"/>
                    </a:lnTo>
                    <a:lnTo>
                      <a:pt x="523" y="167"/>
                    </a:lnTo>
                    <a:lnTo>
                      <a:pt x="505" y="165"/>
                    </a:lnTo>
                    <a:lnTo>
                      <a:pt x="489" y="162"/>
                    </a:lnTo>
                    <a:lnTo>
                      <a:pt x="473" y="158"/>
                    </a:lnTo>
                    <a:lnTo>
                      <a:pt x="457" y="155"/>
                    </a:lnTo>
                    <a:lnTo>
                      <a:pt x="442" y="150"/>
                    </a:lnTo>
                    <a:lnTo>
                      <a:pt x="427" y="144"/>
                    </a:lnTo>
                    <a:lnTo>
                      <a:pt x="414" y="138"/>
                    </a:lnTo>
                    <a:lnTo>
                      <a:pt x="401" y="132"/>
                    </a:lnTo>
                    <a:lnTo>
                      <a:pt x="377" y="118"/>
                    </a:lnTo>
                    <a:lnTo>
                      <a:pt x="354" y="102"/>
                    </a:lnTo>
                    <a:lnTo>
                      <a:pt x="333" y="85"/>
                    </a:lnTo>
                    <a:lnTo>
                      <a:pt x="314" y="69"/>
                    </a:lnTo>
                    <a:lnTo>
                      <a:pt x="282" y="41"/>
                    </a:lnTo>
                    <a:lnTo>
                      <a:pt x="268" y="29"/>
                    </a:lnTo>
                    <a:lnTo>
                      <a:pt x="255" y="20"/>
                    </a:lnTo>
                    <a:lnTo>
                      <a:pt x="243" y="14"/>
                    </a:lnTo>
                    <a:lnTo>
                      <a:pt x="238" y="12"/>
                    </a:lnTo>
                    <a:lnTo>
                      <a:pt x="232" y="12"/>
                    </a:lnTo>
                    <a:lnTo>
                      <a:pt x="232" y="12"/>
                    </a:lnTo>
                    <a:lnTo>
                      <a:pt x="186" y="12"/>
                    </a:lnTo>
                    <a:lnTo>
                      <a:pt x="147" y="9"/>
                    </a:lnTo>
                    <a:lnTo>
                      <a:pt x="114" y="8"/>
                    </a:lnTo>
                    <a:lnTo>
                      <a:pt x="88" y="6"/>
                    </a:lnTo>
                    <a:lnTo>
                      <a:pt x="54" y="2"/>
                    </a:lnTo>
                    <a:lnTo>
                      <a:pt x="43" y="0"/>
                    </a:lnTo>
                    <a:lnTo>
                      <a:pt x="0" y="20"/>
                    </a:lnTo>
                    <a:lnTo>
                      <a:pt x="0" y="20"/>
                    </a:lnTo>
                    <a:lnTo>
                      <a:pt x="0" y="32"/>
                    </a:lnTo>
                    <a:lnTo>
                      <a:pt x="2" y="43"/>
                    </a:lnTo>
                    <a:lnTo>
                      <a:pt x="7" y="62"/>
                    </a:lnTo>
                    <a:lnTo>
                      <a:pt x="13" y="79"/>
                    </a:lnTo>
                    <a:lnTo>
                      <a:pt x="20" y="91"/>
                    </a:lnTo>
                    <a:lnTo>
                      <a:pt x="28" y="101"/>
                    </a:lnTo>
                    <a:lnTo>
                      <a:pt x="35" y="108"/>
                    </a:lnTo>
                    <a:lnTo>
                      <a:pt x="40" y="112"/>
                    </a:lnTo>
                    <a:lnTo>
                      <a:pt x="42" y="113"/>
                    </a:lnTo>
                    <a:lnTo>
                      <a:pt x="42" y="113"/>
                    </a:lnTo>
                    <a:lnTo>
                      <a:pt x="49" y="110"/>
                    </a:lnTo>
                    <a:lnTo>
                      <a:pt x="68" y="107"/>
                    </a:lnTo>
                    <a:lnTo>
                      <a:pt x="97" y="102"/>
                    </a:lnTo>
                    <a:lnTo>
                      <a:pt x="130" y="98"/>
                    </a:lnTo>
                    <a:lnTo>
                      <a:pt x="166" y="95"/>
                    </a:lnTo>
                    <a:lnTo>
                      <a:pt x="201" y="92"/>
                    </a:lnTo>
                    <a:lnTo>
                      <a:pt x="217" y="92"/>
                    </a:lnTo>
                    <a:lnTo>
                      <a:pt x="232" y="93"/>
                    </a:lnTo>
                    <a:lnTo>
                      <a:pt x="245" y="95"/>
                    </a:lnTo>
                    <a:lnTo>
                      <a:pt x="256" y="97"/>
                    </a:lnTo>
                    <a:lnTo>
                      <a:pt x="256" y="97"/>
                    </a:lnTo>
                    <a:lnTo>
                      <a:pt x="266" y="104"/>
                    </a:lnTo>
                    <a:lnTo>
                      <a:pt x="279" y="112"/>
                    </a:lnTo>
                    <a:lnTo>
                      <a:pt x="294" y="120"/>
                    </a:lnTo>
                    <a:lnTo>
                      <a:pt x="310" y="128"/>
                    </a:lnTo>
                    <a:lnTo>
                      <a:pt x="330" y="137"/>
                    </a:lnTo>
                    <a:lnTo>
                      <a:pt x="350" y="144"/>
                    </a:lnTo>
                    <a:lnTo>
                      <a:pt x="371" y="152"/>
                    </a:lnTo>
                    <a:lnTo>
                      <a:pt x="393" y="160"/>
                    </a:lnTo>
                    <a:lnTo>
                      <a:pt x="416" y="166"/>
                    </a:lnTo>
                    <a:lnTo>
                      <a:pt x="440" y="172"/>
                    </a:lnTo>
                    <a:lnTo>
                      <a:pt x="463" y="177"/>
                    </a:lnTo>
                    <a:lnTo>
                      <a:pt x="487" y="180"/>
                    </a:lnTo>
                    <a:lnTo>
                      <a:pt x="509" y="183"/>
                    </a:lnTo>
                    <a:lnTo>
                      <a:pt x="531" y="183"/>
                    </a:lnTo>
                    <a:lnTo>
                      <a:pt x="551" y="181"/>
                    </a:lnTo>
                    <a:lnTo>
                      <a:pt x="569" y="178"/>
                    </a:lnTo>
                    <a:lnTo>
                      <a:pt x="569" y="178"/>
                    </a:lnTo>
                    <a:lnTo>
                      <a:pt x="584" y="169"/>
                    </a:lnTo>
                    <a:lnTo>
                      <a:pt x="600" y="162"/>
                    </a:lnTo>
                    <a:lnTo>
                      <a:pt x="600" y="161"/>
                    </a:lnTo>
                    <a:close/>
                  </a:path>
                </a:pathLst>
              </a:custGeom>
              <a:solidFill>
                <a:srgbClr val="E8AD8B"/>
              </a:solidFill>
              <a:ln>
                <a:noFill/>
              </a:ln>
            </p:spPr>
            <p:txBody>
              <a:bodyPr vert="horz" wrap="square" lIns="91440" tIns="45720" rIns="91440" bIns="45720" numCol="1" anchor="t" anchorCtr="0" compatLnSpc="1">
                <a:normAutofit fontScale="40000" lnSpcReduction="20000"/>
              </a:bodyPr>
              <a:lstStyle/>
              <a:p>
                <a:endParaRPr lang="en-US"/>
              </a:p>
            </p:txBody>
          </p:sp>
          <p:sp>
            <p:nvSpPr>
              <p:cNvPr id="55" name="iṩ1íďê"/>
              <p:cNvSpPr/>
              <p:nvPr/>
            </p:nvSpPr>
            <p:spPr bwMode="auto">
              <a:xfrm>
                <a:off x="2546812" y="4814453"/>
                <a:ext cx="208108" cy="104055"/>
              </a:xfrm>
              <a:custGeom>
                <a:avLst/>
                <a:gdLst>
                  <a:gd name="T0" fmla="*/ 16 w 117"/>
                  <a:gd name="T1" fmla="*/ 4 h 56"/>
                  <a:gd name="T2" fmla="*/ 16 w 117"/>
                  <a:gd name="T3" fmla="*/ 4 h 56"/>
                  <a:gd name="T4" fmla="*/ 11 w 117"/>
                  <a:gd name="T5" fmla="*/ 9 h 56"/>
                  <a:gd name="T6" fmla="*/ 7 w 117"/>
                  <a:gd name="T7" fmla="*/ 15 h 56"/>
                  <a:gd name="T8" fmla="*/ 4 w 117"/>
                  <a:gd name="T9" fmla="*/ 21 h 56"/>
                  <a:gd name="T10" fmla="*/ 2 w 117"/>
                  <a:gd name="T11" fmla="*/ 29 h 56"/>
                  <a:gd name="T12" fmla="*/ 0 w 117"/>
                  <a:gd name="T13" fmla="*/ 43 h 56"/>
                  <a:gd name="T14" fmla="*/ 0 w 117"/>
                  <a:gd name="T15" fmla="*/ 56 h 56"/>
                  <a:gd name="T16" fmla="*/ 0 w 117"/>
                  <a:gd name="T17" fmla="*/ 56 h 56"/>
                  <a:gd name="T18" fmla="*/ 36 w 117"/>
                  <a:gd name="T19" fmla="*/ 53 h 56"/>
                  <a:gd name="T20" fmla="*/ 69 w 117"/>
                  <a:gd name="T21" fmla="*/ 51 h 56"/>
                  <a:gd name="T22" fmla="*/ 117 w 117"/>
                  <a:gd name="T23" fmla="*/ 50 h 56"/>
                  <a:gd name="T24" fmla="*/ 117 w 117"/>
                  <a:gd name="T25" fmla="*/ 50 h 56"/>
                  <a:gd name="T26" fmla="*/ 117 w 117"/>
                  <a:gd name="T27" fmla="*/ 43 h 56"/>
                  <a:gd name="T28" fmla="*/ 116 w 117"/>
                  <a:gd name="T29" fmla="*/ 37 h 56"/>
                  <a:gd name="T30" fmla="*/ 112 w 117"/>
                  <a:gd name="T31" fmla="*/ 31 h 56"/>
                  <a:gd name="T32" fmla="*/ 108 w 117"/>
                  <a:gd name="T33" fmla="*/ 26 h 56"/>
                  <a:gd name="T34" fmla="*/ 105 w 117"/>
                  <a:gd name="T35" fmla="*/ 21 h 56"/>
                  <a:gd name="T36" fmla="*/ 99 w 117"/>
                  <a:gd name="T37" fmla="*/ 17 h 56"/>
                  <a:gd name="T38" fmla="*/ 93 w 117"/>
                  <a:gd name="T39" fmla="*/ 12 h 56"/>
                  <a:gd name="T40" fmla="*/ 87 w 117"/>
                  <a:gd name="T41" fmla="*/ 8 h 56"/>
                  <a:gd name="T42" fmla="*/ 79 w 117"/>
                  <a:gd name="T43" fmla="*/ 6 h 56"/>
                  <a:gd name="T44" fmla="*/ 71 w 117"/>
                  <a:gd name="T45" fmla="*/ 3 h 56"/>
                  <a:gd name="T46" fmla="*/ 63 w 117"/>
                  <a:gd name="T47" fmla="*/ 1 h 56"/>
                  <a:gd name="T48" fmla="*/ 54 w 117"/>
                  <a:gd name="T49" fmla="*/ 1 h 56"/>
                  <a:gd name="T50" fmla="*/ 45 w 117"/>
                  <a:gd name="T51" fmla="*/ 0 h 56"/>
                  <a:gd name="T52" fmla="*/ 35 w 117"/>
                  <a:gd name="T53" fmla="*/ 1 h 56"/>
                  <a:gd name="T54" fmla="*/ 25 w 117"/>
                  <a:gd name="T55" fmla="*/ 2 h 56"/>
                  <a:gd name="T56" fmla="*/ 16 w 117"/>
                  <a:gd name="T57" fmla="*/ 4 h 56"/>
                  <a:gd name="T58" fmla="*/ 16 w 117"/>
                  <a:gd name="T59"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7" h="56">
                    <a:moveTo>
                      <a:pt x="16" y="4"/>
                    </a:moveTo>
                    <a:lnTo>
                      <a:pt x="16" y="4"/>
                    </a:lnTo>
                    <a:lnTo>
                      <a:pt x="11" y="9"/>
                    </a:lnTo>
                    <a:lnTo>
                      <a:pt x="7" y="15"/>
                    </a:lnTo>
                    <a:lnTo>
                      <a:pt x="4" y="21"/>
                    </a:lnTo>
                    <a:lnTo>
                      <a:pt x="2" y="29"/>
                    </a:lnTo>
                    <a:lnTo>
                      <a:pt x="0" y="43"/>
                    </a:lnTo>
                    <a:lnTo>
                      <a:pt x="0" y="56"/>
                    </a:lnTo>
                    <a:lnTo>
                      <a:pt x="0" y="56"/>
                    </a:lnTo>
                    <a:lnTo>
                      <a:pt x="36" y="53"/>
                    </a:lnTo>
                    <a:lnTo>
                      <a:pt x="69" y="51"/>
                    </a:lnTo>
                    <a:lnTo>
                      <a:pt x="117" y="50"/>
                    </a:lnTo>
                    <a:lnTo>
                      <a:pt x="117" y="50"/>
                    </a:lnTo>
                    <a:lnTo>
                      <a:pt x="117" y="43"/>
                    </a:lnTo>
                    <a:lnTo>
                      <a:pt x="116" y="37"/>
                    </a:lnTo>
                    <a:lnTo>
                      <a:pt x="112" y="31"/>
                    </a:lnTo>
                    <a:lnTo>
                      <a:pt x="108" y="26"/>
                    </a:lnTo>
                    <a:lnTo>
                      <a:pt x="105" y="21"/>
                    </a:lnTo>
                    <a:lnTo>
                      <a:pt x="99" y="17"/>
                    </a:lnTo>
                    <a:lnTo>
                      <a:pt x="93" y="12"/>
                    </a:lnTo>
                    <a:lnTo>
                      <a:pt x="87" y="8"/>
                    </a:lnTo>
                    <a:lnTo>
                      <a:pt x="79" y="6"/>
                    </a:lnTo>
                    <a:lnTo>
                      <a:pt x="71" y="3"/>
                    </a:lnTo>
                    <a:lnTo>
                      <a:pt x="63" y="1"/>
                    </a:lnTo>
                    <a:lnTo>
                      <a:pt x="54" y="1"/>
                    </a:lnTo>
                    <a:lnTo>
                      <a:pt x="45" y="0"/>
                    </a:lnTo>
                    <a:lnTo>
                      <a:pt x="35" y="1"/>
                    </a:lnTo>
                    <a:lnTo>
                      <a:pt x="25" y="2"/>
                    </a:lnTo>
                    <a:lnTo>
                      <a:pt x="16" y="4"/>
                    </a:lnTo>
                    <a:lnTo>
                      <a:pt x="16" y="4"/>
                    </a:lnTo>
                    <a:close/>
                  </a:path>
                </a:pathLst>
              </a:custGeom>
              <a:solidFill>
                <a:schemeClr val="bg1">
                  <a:lumMod val="85000"/>
                </a:schemeClr>
              </a:solidFill>
              <a:ln>
                <a:noFill/>
              </a:ln>
            </p:spPr>
            <p:txBody>
              <a:bodyPr vert="horz" wrap="square" lIns="91440" tIns="45720" rIns="91440" bIns="45720" numCol="1" anchor="t" anchorCtr="0" compatLnSpc="1">
                <a:normAutofit fontScale="25000" lnSpcReduction="20000"/>
              </a:bodyPr>
              <a:lstStyle/>
              <a:p>
                <a:endParaRPr lang="en-US"/>
              </a:p>
            </p:txBody>
          </p:sp>
          <p:sp>
            <p:nvSpPr>
              <p:cNvPr id="56" name="iṥḷîdê"/>
              <p:cNvSpPr/>
              <p:nvPr/>
            </p:nvSpPr>
            <p:spPr bwMode="auto">
              <a:xfrm>
                <a:off x="1172577" y="4340827"/>
                <a:ext cx="312164" cy="627914"/>
              </a:xfrm>
              <a:custGeom>
                <a:avLst/>
                <a:gdLst>
                  <a:gd name="T0" fmla="*/ 58 w 173"/>
                  <a:gd name="T1" fmla="*/ 1 h 350"/>
                  <a:gd name="T2" fmla="*/ 136 w 173"/>
                  <a:gd name="T3" fmla="*/ 0 h 350"/>
                  <a:gd name="T4" fmla="*/ 136 w 173"/>
                  <a:gd name="T5" fmla="*/ 0 h 350"/>
                  <a:gd name="T6" fmla="*/ 133 w 173"/>
                  <a:gd name="T7" fmla="*/ 8 h 350"/>
                  <a:gd name="T8" fmla="*/ 130 w 173"/>
                  <a:gd name="T9" fmla="*/ 32 h 350"/>
                  <a:gd name="T10" fmla="*/ 125 w 173"/>
                  <a:gd name="T11" fmla="*/ 70 h 350"/>
                  <a:gd name="T12" fmla="*/ 124 w 173"/>
                  <a:gd name="T13" fmla="*/ 91 h 350"/>
                  <a:gd name="T14" fmla="*/ 122 w 173"/>
                  <a:gd name="T15" fmla="*/ 115 h 350"/>
                  <a:gd name="T16" fmla="*/ 124 w 173"/>
                  <a:gd name="T17" fmla="*/ 142 h 350"/>
                  <a:gd name="T18" fmla="*/ 125 w 173"/>
                  <a:gd name="T19" fmla="*/ 170 h 350"/>
                  <a:gd name="T20" fmla="*/ 127 w 173"/>
                  <a:gd name="T21" fmla="*/ 198 h 350"/>
                  <a:gd name="T22" fmla="*/ 132 w 173"/>
                  <a:gd name="T23" fmla="*/ 227 h 350"/>
                  <a:gd name="T24" fmla="*/ 138 w 173"/>
                  <a:gd name="T25" fmla="*/ 257 h 350"/>
                  <a:gd name="T26" fmla="*/ 148 w 173"/>
                  <a:gd name="T27" fmla="*/ 286 h 350"/>
                  <a:gd name="T28" fmla="*/ 159 w 173"/>
                  <a:gd name="T29" fmla="*/ 316 h 350"/>
                  <a:gd name="T30" fmla="*/ 166 w 173"/>
                  <a:gd name="T31" fmla="*/ 331 h 350"/>
                  <a:gd name="T32" fmla="*/ 173 w 173"/>
                  <a:gd name="T33" fmla="*/ 344 h 350"/>
                  <a:gd name="T34" fmla="*/ 173 w 173"/>
                  <a:gd name="T35" fmla="*/ 344 h 350"/>
                  <a:gd name="T36" fmla="*/ 132 w 173"/>
                  <a:gd name="T37" fmla="*/ 345 h 350"/>
                  <a:gd name="T38" fmla="*/ 91 w 173"/>
                  <a:gd name="T39" fmla="*/ 348 h 350"/>
                  <a:gd name="T40" fmla="*/ 48 w 173"/>
                  <a:gd name="T41" fmla="*/ 350 h 350"/>
                  <a:gd name="T42" fmla="*/ 48 w 173"/>
                  <a:gd name="T43" fmla="*/ 350 h 350"/>
                  <a:gd name="T44" fmla="*/ 45 w 173"/>
                  <a:gd name="T45" fmla="*/ 348 h 350"/>
                  <a:gd name="T46" fmla="*/ 38 w 173"/>
                  <a:gd name="T47" fmla="*/ 339 h 350"/>
                  <a:gd name="T48" fmla="*/ 30 w 173"/>
                  <a:gd name="T49" fmla="*/ 325 h 350"/>
                  <a:gd name="T50" fmla="*/ 19 w 173"/>
                  <a:gd name="T51" fmla="*/ 306 h 350"/>
                  <a:gd name="T52" fmla="*/ 14 w 173"/>
                  <a:gd name="T53" fmla="*/ 294 h 350"/>
                  <a:gd name="T54" fmla="*/ 11 w 173"/>
                  <a:gd name="T55" fmla="*/ 280 h 350"/>
                  <a:gd name="T56" fmla="*/ 6 w 173"/>
                  <a:gd name="T57" fmla="*/ 265 h 350"/>
                  <a:gd name="T58" fmla="*/ 3 w 173"/>
                  <a:gd name="T59" fmla="*/ 248 h 350"/>
                  <a:gd name="T60" fmla="*/ 1 w 173"/>
                  <a:gd name="T61" fmla="*/ 230 h 350"/>
                  <a:gd name="T62" fmla="*/ 0 w 173"/>
                  <a:gd name="T63" fmla="*/ 209 h 350"/>
                  <a:gd name="T64" fmla="*/ 0 w 173"/>
                  <a:gd name="T65" fmla="*/ 188 h 350"/>
                  <a:gd name="T66" fmla="*/ 2 w 173"/>
                  <a:gd name="T67" fmla="*/ 165 h 350"/>
                  <a:gd name="T68" fmla="*/ 2 w 173"/>
                  <a:gd name="T69" fmla="*/ 165 h 350"/>
                  <a:gd name="T70" fmla="*/ 5 w 173"/>
                  <a:gd name="T71" fmla="*/ 142 h 350"/>
                  <a:gd name="T72" fmla="*/ 8 w 173"/>
                  <a:gd name="T73" fmla="*/ 120 h 350"/>
                  <a:gd name="T74" fmla="*/ 12 w 173"/>
                  <a:gd name="T75" fmla="*/ 102 h 350"/>
                  <a:gd name="T76" fmla="*/ 17 w 173"/>
                  <a:gd name="T77" fmla="*/ 85 h 350"/>
                  <a:gd name="T78" fmla="*/ 26 w 173"/>
                  <a:gd name="T79" fmla="*/ 56 h 350"/>
                  <a:gd name="T80" fmla="*/ 35 w 173"/>
                  <a:gd name="T81" fmla="*/ 35 h 350"/>
                  <a:gd name="T82" fmla="*/ 43 w 173"/>
                  <a:gd name="T83" fmla="*/ 19 h 350"/>
                  <a:gd name="T84" fmla="*/ 50 w 173"/>
                  <a:gd name="T85" fmla="*/ 8 h 350"/>
                  <a:gd name="T86" fmla="*/ 58 w 173"/>
                  <a:gd name="T87" fmla="*/ 1 h 350"/>
                  <a:gd name="T88" fmla="*/ 58 w 173"/>
                  <a:gd name="T89" fmla="*/ 1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 h="350">
                    <a:moveTo>
                      <a:pt x="58" y="1"/>
                    </a:moveTo>
                    <a:lnTo>
                      <a:pt x="136" y="0"/>
                    </a:lnTo>
                    <a:lnTo>
                      <a:pt x="136" y="0"/>
                    </a:lnTo>
                    <a:lnTo>
                      <a:pt x="133" y="8"/>
                    </a:lnTo>
                    <a:lnTo>
                      <a:pt x="130" y="32"/>
                    </a:lnTo>
                    <a:lnTo>
                      <a:pt x="125" y="70"/>
                    </a:lnTo>
                    <a:lnTo>
                      <a:pt x="124" y="91"/>
                    </a:lnTo>
                    <a:lnTo>
                      <a:pt x="122" y="115"/>
                    </a:lnTo>
                    <a:lnTo>
                      <a:pt x="124" y="142"/>
                    </a:lnTo>
                    <a:lnTo>
                      <a:pt x="125" y="170"/>
                    </a:lnTo>
                    <a:lnTo>
                      <a:pt x="127" y="198"/>
                    </a:lnTo>
                    <a:lnTo>
                      <a:pt x="132" y="227"/>
                    </a:lnTo>
                    <a:lnTo>
                      <a:pt x="138" y="257"/>
                    </a:lnTo>
                    <a:lnTo>
                      <a:pt x="148" y="286"/>
                    </a:lnTo>
                    <a:lnTo>
                      <a:pt x="159" y="316"/>
                    </a:lnTo>
                    <a:lnTo>
                      <a:pt x="166" y="331"/>
                    </a:lnTo>
                    <a:lnTo>
                      <a:pt x="173" y="344"/>
                    </a:lnTo>
                    <a:lnTo>
                      <a:pt x="173" y="344"/>
                    </a:lnTo>
                    <a:lnTo>
                      <a:pt x="132" y="345"/>
                    </a:lnTo>
                    <a:lnTo>
                      <a:pt x="91" y="348"/>
                    </a:lnTo>
                    <a:lnTo>
                      <a:pt x="48" y="350"/>
                    </a:lnTo>
                    <a:lnTo>
                      <a:pt x="48" y="350"/>
                    </a:lnTo>
                    <a:lnTo>
                      <a:pt x="45" y="348"/>
                    </a:lnTo>
                    <a:lnTo>
                      <a:pt x="38" y="339"/>
                    </a:lnTo>
                    <a:lnTo>
                      <a:pt x="30" y="325"/>
                    </a:lnTo>
                    <a:lnTo>
                      <a:pt x="19" y="306"/>
                    </a:lnTo>
                    <a:lnTo>
                      <a:pt x="14" y="294"/>
                    </a:lnTo>
                    <a:lnTo>
                      <a:pt x="11" y="280"/>
                    </a:lnTo>
                    <a:lnTo>
                      <a:pt x="6" y="265"/>
                    </a:lnTo>
                    <a:lnTo>
                      <a:pt x="3" y="248"/>
                    </a:lnTo>
                    <a:lnTo>
                      <a:pt x="1" y="230"/>
                    </a:lnTo>
                    <a:lnTo>
                      <a:pt x="0" y="209"/>
                    </a:lnTo>
                    <a:lnTo>
                      <a:pt x="0" y="188"/>
                    </a:lnTo>
                    <a:lnTo>
                      <a:pt x="2" y="165"/>
                    </a:lnTo>
                    <a:lnTo>
                      <a:pt x="2" y="165"/>
                    </a:lnTo>
                    <a:lnTo>
                      <a:pt x="5" y="142"/>
                    </a:lnTo>
                    <a:lnTo>
                      <a:pt x="8" y="120"/>
                    </a:lnTo>
                    <a:lnTo>
                      <a:pt x="12" y="102"/>
                    </a:lnTo>
                    <a:lnTo>
                      <a:pt x="17" y="85"/>
                    </a:lnTo>
                    <a:lnTo>
                      <a:pt x="26" y="56"/>
                    </a:lnTo>
                    <a:lnTo>
                      <a:pt x="35" y="35"/>
                    </a:lnTo>
                    <a:lnTo>
                      <a:pt x="43" y="19"/>
                    </a:lnTo>
                    <a:lnTo>
                      <a:pt x="50" y="8"/>
                    </a:lnTo>
                    <a:lnTo>
                      <a:pt x="58" y="1"/>
                    </a:lnTo>
                    <a:lnTo>
                      <a:pt x="58" y="1"/>
                    </a:lnTo>
                    <a:close/>
                  </a:path>
                </a:pathLst>
              </a:custGeom>
              <a:solidFill>
                <a:srgbClr val="E5CFC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p>
            </p:txBody>
          </p:sp>
          <p:sp>
            <p:nvSpPr>
              <p:cNvPr id="57" name="ïşļîḋê"/>
              <p:cNvSpPr/>
              <p:nvPr/>
            </p:nvSpPr>
            <p:spPr bwMode="auto">
              <a:xfrm>
                <a:off x="1172577" y="4340827"/>
                <a:ext cx="243989" cy="405454"/>
              </a:xfrm>
              <a:custGeom>
                <a:avLst/>
                <a:gdLst>
                  <a:gd name="T0" fmla="*/ 132 w 136"/>
                  <a:gd name="T1" fmla="*/ 226 h 226"/>
                  <a:gd name="T2" fmla="*/ 132 w 136"/>
                  <a:gd name="T3" fmla="*/ 226 h 226"/>
                  <a:gd name="T4" fmla="*/ 129 w 136"/>
                  <a:gd name="T5" fmla="*/ 204 h 226"/>
                  <a:gd name="T6" fmla="*/ 126 w 136"/>
                  <a:gd name="T7" fmla="*/ 183 h 226"/>
                  <a:gd name="T8" fmla="*/ 124 w 136"/>
                  <a:gd name="T9" fmla="*/ 162 h 226"/>
                  <a:gd name="T10" fmla="*/ 124 w 136"/>
                  <a:gd name="T11" fmla="*/ 142 h 226"/>
                  <a:gd name="T12" fmla="*/ 124 w 136"/>
                  <a:gd name="T13" fmla="*/ 103 h 226"/>
                  <a:gd name="T14" fmla="*/ 125 w 136"/>
                  <a:gd name="T15" fmla="*/ 70 h 226"/>
                  <a:gd name="T16" fmla="*/ 129 w 136"/>
                  <a:gd name="T17" fmla="*/ 41 h 226"/>
                  <a:gd name="T18" fmla="*/ 132 w 136"/>
                  <a:gd name="T19" fmla="*/ 19 h 226"/>
                  <a:gd name="T20" fmla="*/ 136 w 136"/>
                  <a:gd name="T21" fmla="*/ 0 h 226"/>
                  <a:gd name="T22" fmla="*/ 58 w 136"/>
                  <a:gd name="T23" fmla="*/ 1 h 226"/>
                  <a:gd name="T24" fmla="*/ 58 w 136"/>
                  <a:gd name="T25" fmla="*/ 1 h 226"/>
                  <a:gd name="T26" fmla="*/ 50 w 136"/>
                  <a:gd name="T27" fmla="*/ 8 h 226"/>
                  <a:gd name="T28" fmla="*/ 43 w 136"/>
                  <a:gd name="T29" fmla="*/ 19 h 226"/>
                  <a:gd name="T30" fmla="*/ 35 w 136"/>
                  <a:gd name="T31" fmla="*/ 35 h 226"/>
                  <a:gd name="T32" fmla="*/ 26 w 136"/>
                  <a:gd name="T33" fmla="*/ 56 h 226"/>
                  <a:gd name="T34" fmla="*/ 17 w 136"/>
                  <a:gd name="T35" fmla="*/ 85 h 226"/>
                  <a:gd name="T36" fmla="*/ 12 w 136"/>
                  <a:gd name="T37" fmla="*/ 102 h 226"/>
                  <a:gd name="T38" fmla="*/ 8 w 136"/>
                  <a:gd name="T39" fmla="*/ 120 h 226"/>
                  <a:gd name="T40" fmla="*/ 5 w 136"/>
                  <a:gd name="T41" fmla="*/ 142 h 226"/>
                  <a:gd name="T42" fmla="*/ 2 w 136"/>
                  <a:gd name="T43" fmla="*/ 165 h 226"/>
                  <a:gd name="T44" fmla="*/ 2 w 136"/>
                  <a:gd name="T45" fmla="*/ 165 h 226"/>
                  <a:gd name="T46" fmla="*/ 0 w 136"/>
                  <a:gd name="T47" fmla="*/ 190 h 226"/>
                  <a:gd name="T48" fmla="*/ 0 w 136"/>
                  <a:gd name="T49" fmla="*/ 190 h 226"/>
                  <a:gd name="T50" fmla="*/ 29 w 136"/>
                  <a:gd name="T51" fmla="*/ 201 h 226"/>
                  <a:gd name="T52" fmla="*/ 61 w 136"/>
                  <a:gd name="T53" fmla="*/ 212 h 226"/>
                  <a:gd name="T54" fmla="*/ 96 w 136"/>
                  <a:gd name="T55" fmla="*/ 220 h 226"/>
                  <a:gd name="T56" fmla="*/ 114 w 136"/>
                  <a:gd name="T57" fmla="*/ 224 h 226"/>
                  <a:gd name="T58" fmla="*/ 132 w 136"/>
                  <a:gd name="T59" fmla="*/ 226 h 226"/>
                  <a:gd name="T60" fmla="*/ 132 w 136"/>
                  <a:gd name="T61"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6" h="226">
                    <a:moveTo>
                      <a:pt x="132" y="226"/>
                    </a:moveTo>
                    <a:lnTo>
                      <a:pt x="132" y="226"/>
                    </a:lnTo>
                    <a:lnTo>
                      <a:pt x="129" y="204"/>
                    </a:lnTo>
                    <a:lnTo>
                      <a:pt x="126" y="183"/>
                    </a:lnTo>
                    <a:lnTo>
                      <a:pt x="124" y="162"/>
                    </a:lnTo>
                    <a:lnTo>
                      <a:pt x="124" y="142"/>
                    </a:lnTo>
                    <a:lnTo>
                      <a:pt x="124" y="103"/>
                    </a:lnTo>
                    <a:lnTo>
                      <a:pt x="125" y="70"/>
                    </a:lnTo>
                    <a:lnTo>
                      <a:pt x="129" y="41"/>
                    </a:lnTo>
                    <a:lnTo>
                      <a:pt x="132" y="19"/>
                    </a:lnTo>
                    <a:lnTo>
                      <a:pt x="136" y="0"/>
                    </a:lnTo>
                    <a:lnTo>
                      <a:pt x="58" y="1"/>
                    </a:lnTo>
                    <a:lnTo>
                      <a:pt x="58" y="1"/>
                    </a:lnTo>
                    <a:lnTo>
                      <a:pt x="50" y="8"/>
                    </a:lnTo>
                    <a:lnTo>
                      <a:pt x="43" y="19"/>
                    </a:lnTo>
                    <a:lnTo>
                      <a:pt x="35" y="35"/>
                    </a:lnTo>
                    <a:lnTo>
                      <a:pt x="26" y="56"/>
                    </a:lnTo>
                    <a:lnTo>
                      <a:pt x="17" y="85"/>
                    </a:lnTo>
                    <a:lnTo>
                      <a:pt x="12" y="102"/>
                    </a:lnTo>
                    <a:lnTo>
                      <a:pt x="8" y="120"/>
                    </a:lnTo>
                    <a:lnTo>
                      <a:pt x="5" y="142"/>
                    </a:lnTo>
                    <a:lnTo>
                      <a:pt x="2" y="165"/>
                    </a:lnTo>
                    <a:lnTo>
                      <a:pt x="2" y="165"/>
                    </a:lnTo>
                    <a:lnTo>
                      <a:pt x="0" y="190"/>
                    </a:lnTo>
                    <a:lnTo>
                      <a:pt x="0" y="190"/>
                    </a:lnTo>
                    <a:lnTo>
                      <a:pt x="29" y="201"/>
                    </a:lnTo>
                    <a:lnTo>
                      <a:pt x="61" y="212"/>
                    </a:lnTo>
                    <a:lnTo>
                      <a:pt x="96" y="220"/>
                    </a:lnTo>
                    <a:lnTo>
                      <a:pt x="114" y="224"/>
                    </a:lnTo>
                    <a:lnTo>
                      <a:pt x="132" y="226"/>
                    </a:lnTo>
                    <a:lnTo>
                      <a:pt x="132" y="226"/>
                    </a:lnTo>
                    <a:close/>
                  </a:path>
                </a:pathLst>
              </a:custGeom>
              <a:solidFill>
                <a:srgbClr val="F7E8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0000" lnSpcReduction="20000"/>
              </a:bodyPr>
              <a:lstStyle/>
              <a:p>
                <a:endParaRPr lang="en-US"/>
              </a:p>
            </p:txBody>
          </p:sp>
          <p:sp>
            <p:nvSpPr>
              <p:cNvPr id="58" name="ïşľîdê"/>
              <p:cNvSpPr/>
              <p:nvPr/>
            </p:nvSpPr>
            <p:spPr bwMode="auto">
              <a:xfrm>
                <a:off x="993173" y="4333651"/>
                <a:ext cx="401865" cy="692500"/>
              </a:xfrm>
              <a:custGeom>
                <a:avLst/>
                <a:gdLst>
                  <a:gd name="connsiteX0" fmla="*/ 318969 w 401865"/>
                  <a:gd name="connsiteY0" fmla="*/ 0 h 692500"/>
                  <a:gd name="connsiteX1" fmla="*/ 311761 w 401865"/>
                  <a:gd name="connsiteY1" fmla="*/ 17987 h 692500"/>
                  <a:gd name="connsiteX2" fmla="*/ 293740 w 401865"/>
                  <a:gd name="connsiteY2" fmla="*/ 71948 h 692500"/>
                  <a:gd name="connsiteX3" fmla="*/ 286532 w 401865"/>
                  <a:gd name="connsiteY3" fmla="*/ 107922 h 692500"/>
                  <a:gd name="connsiteX4" fmla="*/ 277521 w 401865"/>
                  <a:gd name="connsiteY4" fmla="*/ 152890 h 692500"/>
                  <a:gd name="connsiteX5" fmla="*/ 268511 w 401865"/>
                  <a:gd name="connsiteY5" fmla="*/ 197857 h 692500"/>
                  <a:gd name="connsiteX6" fmla="*/ 263105 w 401865"/>
                  <a:gd name="connsiteY6" fmla="*/ 250020 h 692500"/>
                  <a:gd name="connsiteX7" fmla="*/ 261302 w 401865"/>
                  <a:gd name="connsiteY7" fmla="*/ 303981 h 692500"/>
                  <a:gd name="connsiteX8" fmla="*/ 261302 w 401865"/>
                  <a:gd name="connsiteY8" fmla="*/ 359740 h 692500"/>
                  <a:gd name="connsiteX9" fmla="*/ 263105 w 401865"/>
                  <a:gd name="connsiteY9" fmla="*/ 388520 h 692500"/>
                  <a:gd name="connsiteX10" fmla="*/ 268511 w 401865"/>
                  <a:gd name="connsiteY10" fmla="*/ 419098 h 692500"/>
                  <a:gd name="connsiteX11" fmla="*/ 273917 w 401865"/>
                  <a:gd name="connsiteY11" fmla="*/ 446078 h 692500"/>
                  <a:gd name="connsiteX12" fmla="*/ 281125 w 401865"/>
                  <a:gd name="connsiteY12" fmla="*/ 476656 h 692500"/>
                  <a:gd name="connsiteX13" fmla="*/ 288334 w 401865"/>
                  <a:gd name="connsiteY13" fmla="*/ 505435 h 692500"/>
                  <a:gd name="connsiteX14" fmla="*/ 299146 w 401865"/>
                  <a:gd name="connsiteY14" fmla="*/ 532416 h 692500"/>
                  <a:gd name="connsiteX15" fmla="*/ 311761 w 401865"/>
                  <a:gd name="connsiteY15" fmla="*/ 561195 h 692500"/>
                  <a:gd name="connsiteX16" fmla="*/ 324375 w 401865"/>
                  <a:gd name="connsiteY16" fmla="*/ 589974 h 692500"/>
                  <a:gd name="connsiteX17" fmla="*/ 340594 w 401865"/>
                  <a:gd name="connsiteY17" fmla="*/ 615156 h 692500"/>
                  <a:gd name="connsiteX18" fmla="*/ 358615 w 401865"/>
                  <a:gd name="connsiteY18" fmla="*/ 643935 h 692500"/>
                  <a:gd name="connsiteX19" fmla="*/ 378438 w 401865"/>
                  <a:gd name="connsiteY19" fmla="*/ 667318 h 692500"/>
                  <a:gd name="connsiteX20" fmla="*/ 401865 w 401865"/>
                  <a:gd name="connsiteY20" fmla="*/ 692500 h 692500"/>
                  <a:gd name="connsiteX21" fmla="*/ 320771 w 401865"/>
                  <a:gd name="connsiteY21" fmla="*/ 688903 h 692500"/>
                  <a:gd name="connsiteX22" fmla="*/ 223459 w 401865"/>
                  <a:gd name="connsiteY22" fmla="*/ 687104 h 692500"/>
                  <a:gd name="connsiteX23" fmla="*/ 0 w 401865"/>
                  <a:gd name="connsiteY23" fmla="*/ 685305 h 692500"/>
                  <a:gd name="connsiteX24" fmla="*/ 0 w 401865"/>
                  <a:gd name="connsiteY24" fmla="*/ 554000 h 692500"/>
                  <a:gd name="connsiteX25" fmla="*/ 0 w 401865"/>
                  <a:gd name="connsiteY25" fmla="*/ 17987 h 69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1865" h="692500">
                    <a:moveTo>
                      <a:pt x="318969" y="0"/>
                    </a:moveTo>
                    <a:lnTo>
                      <a:pt x="311761" y="17987"/>
                    </a:lnTo>
                    <a:lnTo>
                      <a:pt x="293740" y="71948"/>
                    </a:lnTo>
                    <a:lnTo>
                      <a:pt x="286532" y="107922"/>
                    </a:lnTo>
                    <a:lnTo>
                      <a:pt x="277521" y="152890"/>
                    </a:lnTo>
                    <a:lnTo>
                      <a:pt x="268511" y="197857"/>
                    </a:lnTo>
                    <a:lnTo>
                      <a:pt x="263105" y="250020"/>
                    </a:lnTo>
                    <a:lnTo>
                      <a:pt x="261302" y="303981"/>
                    </a:lnTo>
                    <a:lnTo>
                      <a:pt x="261302" y="359740"/>
                    </a:lnTo>
                    <a:lnTo>
                      <a:pt x="263105" y="388520"/>
                    </a:lnTo>
                    <a:lnTo>
                      <a:pt x="268511" y="419098"/>
                    </a:lnTo>
                    <a:lnTo>
                      <a:pt x="273917" y="446078"/>
                    </a:lnTo>
                    <a:lnTo>
                      <a:pt x="281125" y="476656"/>
                    </a:lnTo>
                    <a:lnTo>
                      <a:pt x="288334" y="505435"/>
                    </a:lnTo>
                    <a:lnTo>
                      <a:pt x="299146" y="532416"/>
                    </a:lnTo>
                    <a:lnTo>
                      <a:pt x="311761" y="561195"/>
                    </a:lnTo>
                    <a:lnTo>
                      <a:pt x="324375" y="589974"/>
                    </a:lnTo>
                    <a:lnTo>
                      <a:pt x="340594" y="615156"/>
                    </a:lnTo>
                    <a:lnTo>
                      <a:pt x="358615" y="643935"/>
                    </a:lnTo>
                    <a:lnTo>
                      <a:pt x="378438" y="667318"/>
                    </a:lnTo>
                    <a:lnTo>
                      <a:pt x="401865" y="692500"/>
                    </a:lnTo>
                    <a:lnTo>
                      <a:pt x="320771" y="688903"/>
                    </a:lnTo>
                    <a:lnTo>
                      <a:pt x="223459" y="687104"/>
                    </a:lnTo>
                    <a:lnTo>
                      <a:pt x="0" y="685305"/>
                    </a:lnTo>
                    <a:lnTo>
                      <a:pt x="0" y="554000"/>
                    </a:lnTo>
                    <a:lnTo>
                      <a:pt x="0" y="17987"/>
                    </a:ln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en-US"/>
              </a:p>
            </p:txBody>
          </p:sp>
          <p:sp>
            <p:nvSpPr>
              <p:cNvPr id="59" name="isliḋè"/>
              <p:cNvSpPr/>
              <p:nvPr/>
            </p:nvSpPr>
            <p:spPr bwMode="auto">
              <a:xfrm>
                <a:off x="2485813" y="4222422"/>
                <a:ext cx="932900" cy="527448"/>
              </a:xfrm>
              <a:custGeom>
                <a:avLst/>
                <a:gdLst>
                  <a:gd name="T0" fmla="*/ 441 w 521"/>
                  <a:gd name="T1" fmla="*/ 190 h 294"/>
                  <a:gd name="T2" fmla="*/ 428 w 521"/>
                  <a:gd name="T3" fmla="*/ 183 h 294"/>
                  <a:gd name="T4" fmla="*/ 402 w 521"/>
                  <a:gd name="T5" fmla="*/ 167 h 294"/>
                  <a:gd name="T6" fmla="*/ 371 w 521"/>
                  <a:gd name="T7" fmla="*/ 142 h 294"/>
                  <a:gd name="T8" fmla="*/ 339 w 521"/>
                  <a:gd name="T9" fmla="*/ 106 h 294"/>
                  <a:gd name="T10" fmla="*/ 306 w 521"/>
                  <a:gd name="T11" fmla="*/ 64 h 294"/>
                  <a:gd name="T12" fmla="*/ 301 w 521"/>
                  <a:gd name="T13" fmla="*/ 58 h 294"/>
                  <a:gd name="T14" fmla="*/ 289 w 521"/>
                  <a:gd name="T15" fmla="*/ 50 h 294"/>
                  <a:gd name="T16" fmla="*/ 276 w 521"/>
                  <a:gd name="T17" fmla="*/ 47 h 294"/>
                  <a:gd name="T18" fmla="*/ 254 w 521"/>
                  <a:gd name="T19" fmla="*/ 49 h 294"/>
                  <a:gd name="T20" fmla="*/ 218 w 521"/>
                  <a:gd name="T21" fmla="*/ 56 h 294"/>
                  <a:gd name="T22" fmla="*/ 183 w 521"/>
                  <a:gd name="T23" fmla="*/ 59 h 294"/>
                  <a:gd name="T24" fmla="*/ 171 w 521"/>
                  <a:gd name="T25" fmla="*/ 59 h 294"/>
                  <a:gd name="T26" fmla="*/ 145 w 521"/>
                  <a:gd name="T27" fmla="*/ 54 h 294"/>
                  <a:gd name="T28" fmla="*/ 121 w 521"/>
                  <a:gd name="T29" fmla="*/ 47 h 294"/>
                  <a:gd name="T30" fmla="*/ 80 w 521"/>
                  <a:gd name="T31" fmla="*/ 28 h 294"/>
                  <a:gd name="T32" fmla="*/ 52 w 521"/>
                  <a:gd name="T33" fmla="*/ 8 h 294"/>
                  <a:gd name="T34" fmla="*/ 41 w 521"/>
                  <a:gd name="T35" fmla="*/ 0 h 294"/>
                  <a:gd name="T36" fmla="*/ 30 w 521"/>
                  <a:gd name="T37" fmla="*/ 2 h 294"/>
                  <a:gd name="T38" fmla="*/ 21 w 521"/>
                  <a:gd name="T39" fmla="*/ 7 h 294"/>
                  <a:gd name="T40" fmla="*/ 11 w 521"/>
                  <a:gd name="T41" fmla="*/ 16 h 294"/>
                  <a:gd name="T42" fmla="*/ 3 w 521"/>
                  <a:gd name="T43" fmla="*/ 30 h 294"/>
                  <a:gd name="T44" fmla="*/ 0 w 521"/>
                  <a:gd name="T45" fmla="*/ 52 h 294"/>
                  <a:gd name="T46" fmla="*/ 3 w 521"/>
                  <a:gd name="T47" fmla="*/ 82 h 294"/>
                  <a:gd name="T48" fmla="*/ 15 w 521"/>
                  <a:gd name="T49" fmla="*/ 121 h 294"/>
                  <a:gd name="T50" fmla="*/ 18 w 521"/>
                  <a:gd name="T51" fmla="*/ 130 h 294"/>
                  <a:gd name="T52" fmla="*/ 22 w 521"/>
                  <a:gd name="T53" fmla="*/ 158 h 294"/>
                  <a:gd name="T54" fmla="*/ 24 w 521"/>
                  <a:gd name="T55" fmla="*/ 171 h 294"/>
                  <a:gd name="T56" fmla="*/ 28 w 521"/>
                  <a:gd name="T57" fmla="*/ 177 h 294"/>
                  <a:gd name="T58" fmla="*/ 30 w 521"/>
                  <a:gd name="T59" fmla="*/ 177 h 294"/>
                  <a:gd name="T60" fmla="*/ 50 w 521"/>
                  <a:gd name="T61" fmla="*/ 179 h 294"/>
                  <a:gd name="T62" fmla="*/ 68 w 521"/>
                  <a:gd name="T63" fmla="*/ 174 h 294"/>
                  <a:gd name="T64" fmla="*/ 87 w 521"/>
                  <a:gd name="T65" fmla="*/ 161 h 294"/>
                  <a:gd name="T66" fmla="*/ 95 w 521"/>
                  <a:gd name="T67" fmla="*/ 149 h 294"/>
                  <a:gd name="T68" fmla="*/ 98 w 521"/>
                  <a:gd name="T69" fmla="*/ 154 h 294"/>
                  <a:gd name="T70" fmla="*/ 117 w 521"/>
                  <a:gd name="T71" fmla="*/ 165 h 294"/>
                  <a:gd name="T72" fmla="*/ 154 w 521"/>
                  <a:gd name="T73" fmla="*/ 177 h 294"/>
                  <a:gd name="T74" fmla="*/ 189 w 521"/>
                  <a:gd name="T75" fmla="*/ 180 h 294"/>
                  <a:gd name="T76" fmla="*/ 212 w 521"/>
                  <a:gd name="T77" fmla="*/ 180 h 294"/>
                  <a:gd name="T78" fmla="*/ 235 w 521"/>
                  <a:gd name="T79" fmla="*/ 176 h 294"/>
                  <a:gd name="T80" fmla="*/ 246 w 521"/>
                  <a:gd name="T81" fmla="*/ 172 h 294"/>
                  <a:gd name="T82" fmla="*/ 260 w 521"/>
                  <a:gd name="T83" fmla="*/ 200 h 294"/>
                  <a:gd name="T84" fmla="*/ 280 w 521"/>
                  <a:gd name="T85" fmla="*/ 225 h 294"/>
                  <a:gd name="T86" fmla="*/ 302 w 521"/>
                  <a:gd name="T87" fmla="*/ 247 h 294"/>
                  <a:gd name="T88" fmla="*/ 329 w 521"/>
                  <a:gd name="T89" fmla="*/ 266 h 294"/>
                  <a:gd name="T90" fmla="*/ 358 w 521"/>
                  <a:gd name="T91" fmla="*/ 279 h 294"/>
                  <a:gd name="T92" fmla="*/ 389 w 521"/>
                  <a:gd name="T93" fmla="*/ 289 h 294"/>
                  <a:gd name="T94" fmla="*/ 422 w 521"/>
                  <a:gd name="T95" fmla="*/ 294 h 294"/>
                  <a:gd name="T96" fmla="*/ 454 w 521"/>
                  <a:gd name="T97" fmla="*/ 292 h 294"/>
                  <a:gd name="T98" fmla="*/ 470 w 521"/>
                  <a:gd name="T99" fmla="*/ 290 h 294"/>
                  <a:gd name="T100" fmla="*/ 493 w 521"/>
                  <a:gd name="T101" fmla="*/ 282 h 294"/>
                  <a:gd name="T102" fmla="*/ 508 w 521"/>
                  <a:gd name="T103" fmla="*/ 271 h 294"/>
                  <a:gd name="T104" fmla="*/ 517 w 521"/>
                  <a:gd name="T105" fmla="*/ 257 h 294"/>
                  <a:gd name="T106" fmla="*/ 520 w 521"/>
                  <a:gd name="T107" fmla="*/ 244 h 294"/>
                  <a:gd name="T108" fmla="*/ 520 w 521"/>
                  <a:gd name="T109" fmla="*/ 227 h 294"/>
                  <a:gd name="T110" fmla="*/ 518 w 521"/>
                  <a:gd name="T111" fmla="*/ 217 h 294"/>
                  <a:gd name="T112" fmla="*/ 503 w 521"/>
                  <a:gd name="T113" fmla="*/ 215 h 294"/>
                  <a:gd name="T114" fmla="*/ 476 w 521"/>
                  <a:gd name="T115" fmla="*/ 207 h 294"/>
                  <a:gd name="T116" fmla="*/ 448 w 521"/>
                  <a:gd name="T117" fmla="*/ 195 h 294"/>
                  <a:gd name="T118" fmla="*/ 442 w 521"/>
                  <a:gd name="T119" fmla="*/ 19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1" h="294">
                    <a:moveTo>
                      <a:pt x="442" y="191"/>
                    </a:moveTo>
                    <a:lnTo>
                      <a:pt x="441" y="190"/>
                    </a:lnTo>
                    <a:lnTo>
                      <a:pt x="441" y="190"/>
                    </a:lnTo>
                    <a:lnTo>
                      <a:pt x="428" y="183"/>
                    </a:lnTo>
                    <a:lnTo>
                      <a:pt x="414" y="176"/>
                    </a:lnTo>
                    <a:lnTo>
                      <a:pt x="402" y="167"/>
                    </a:lnTo>
                    <a:lnTo>
                      <a:pt x="391" y="159"/>
                    </a:lnTo>
                    <a:lnTo>
                      <a:pt x="371" y="142"/>
                    </a:lnTo>
                    <a:lnTo>
                      <a:pt x="354" y="124"/>
                    </a:lnTo>
                    <a:lnTo>
                      <a:pt x="339" y="106"/>
                    </a:lnTo>
                    <a:lnTo>
                      <a:pt x="326" y="90"/>
                    </a:lnTo>
                    <a:lnTo>
                      <a:pt x="306" y="64"/>
                    </a:lnTo>
                    <a:lnTo>
                      <a:pt x="306" y="64"/>
                    </a:lnTo>
                    <a:lnTo>
                      <a:pt x="301" y="58"/>
                    </a:lnTo>
                    <a:lnTo>
                      <a:pt x="295" y="53"/>
                    </a:lnTo>
                    <a:lnTo>
                      <a:pt x="289" y="50"/>
                    </a:lnTo>
                    <a:lnTo>
                      <a:pt x="283" y="48"/>
                    </a:lnTo>
                    <a:lnTo>
                      <a:pt x="276" y="47"/>
                    </a:lnTo>
                    <a:lnTo>
                      <a:pt x="270" y="48"/>
                    </a:lnTo>
                    <a:lnTo>
                      <a:pt x="254" y="49"/>
                    </a:lnTo>
                    <a:lnTo>
                      <a:pt x="237" y="53"/>
                    </a:lnTo>
                    <a:lnTo>
                      <a:pt x="218" y="56"/>
                    </a:lnTo>
                    <a:lnTo>
                      <a:pt x="195" y="59"/>
                    </a:lnTo>
                    <a:lnTo>
                      <a:pt x="183" y="59"/>
                    </a:lnTo>
                    <a:lnTo>
                      <a:pt x="171" y="59"/>
                    </a:lnTo>
                    <a:lnTo>
                      <a:pt x="171" y="59"/>
                    </a:lnTo>
                    <a:lnTo>
                      <a:pt x="158" y="56"/>
                    </a:lnTo>
                    <a:lnTo>
                      <a:pt x="145" y="54"/>
                    </a:lnTo>
                    <a:lnTo>
                      <a:pt x="133" y="50"/>
                    </a:lnTo>
                    <a:lnTo>
                      <a:pt x="121" y="47"/>
                    </a:lnTo>
                    <a:lnTo>
                      <a:pt x="99" y="37"/>
                    </a:lnTo>
                    <a:lnTo>
                      <a:pt x="80" y="28"/>
                    </a:lnTo>
                    <a:lnTo>
                      <a:pt x="64" y="17"/>
                    </a:lnTo>
                    <a:lnTo>
                      <a:pt x="52" y="8"/>
                    </a:lnTo>
                    <a:lnTo>
                      <a:pt x="41" y="0"/>
                    </a:lnTo>
                    <a:lnTo>
                      <a:pt x="41" y="0"/>
                    </a:lnTo>
                    <a:lnTo>
                      <a:pt x="39" y="0"/>
                    </a:lnTo>
                    <a:lnTo>
                      <a:pt x="30" y="2"/>
                    </a:lnTo>
                    <a:lnTo>
                      <a:pt x="26" y="5"/>
                    </a:lnTo>
                    <a:lnTo>
                      <a:pt x="21" y="7"/>
                    </a:lnTo>
                    <a:lnTo>
                      <a:pt x="16" y="11"/>
                    </a:lnTo>
                    <a:lnTo>
                      <a:pt x="11" y="16"/>
                    </a:lnTo>
                    <a:lnTo>
                      <a:pt x="6" y="23"/>
                    </a:lnTo>
                    <a:lnTo>
                      <a:pt x="3" y="30"/>
                    </a:lnTo>
                    <a:lnTo>
                      <a:pt x="0" y="41"/>
                    </a:lnTo>
                    <a:lnTo>
                      <a:pt x="0" y="52"/>
                    </a:lnTo>
                    <a:lnTo>
                      <a:pt x="0" y="66"/>
                    </a:lnTo>
                    <a:lnTo>
                      <a:pt x="3" y="82"/>
                    </a:lnTo>
                    <a:lnTo>
                      <a:pt x="8" y="100"/>
                    </a:lnTo>
                    <a:lnTo>
                      <a:pt x="15" y="121"/>
                    </a:lnTo>
                    <a:lnTo>
                      <a:pt x="15" y="121"/>
                    </a:lnTo>
                    <a:lnTo>
                      <a:pt x="18" y="130"/>
                    </a:lnTo>
                    <a:lnTo>
                      <a:pt x="20" y="139"/>
                    </a:lnTo>
                    <a:lnTo>
                      <a:pt x="22" y="158"/>
                    </a:lnTo>
                    <a:lnTo>
                      <a:pt x="22" y="165"/>
                    </a:lnTo>
                    <a:lnTo>
                      <a:pt x="24" y="171"/>
                    </a:lnTo>
                    <a:lnTo>
                      <a:pt x="27" y="176"/>
                    </a:lnTo>
                    <a:lnTo>
                      <a:pt x="28" y="177"/>
                    </a:lnTo>
                    <a:lnTo>
                      <a:pt x="30" y="177"/>
                    </a:lnTo>
                    <a:lnTo>
                      <a:pt x="30" y="177"/>
                    </a:lnTo>
                    <a:lnTo>
                      <a:pt x="41" y="179"/>
                    </a:lnTo>
                    <a:lnTo>
                      <a:pt x="50" y="179"/>
                    </a:lnTo>
                    <a:lnTo>
                      <a:pt x="58" y="178"/>
                    </a:lnTo>
                    <a:lnTo>
                      <a:pt x="68" y="174"/>
                    </a:lnTo>
                    <a:lnTo>
                      <a:pt x="77" y="170"/>
                    </a:lnTo>
                    <a:lnTo>
                      <a:pt x="87" y="161"/>
                    </a:lnTo>
                    <a:lnTo>
                      <a:pt x="91" y="156"/>
                    </a:lnTo>
                    <a:lnTo>
                      <a:pt x="95" y="149"/>
                    </a:lnTo>
                    <a:lnTo>
                      <a:pt x="95" y="149"/>
                    </a:lnTo>
                    <a:lnTo>
                      <a:pt x="98" y="154"/>
                    </a:lnTo>
                    <a:lnTo>
                      <a:pt x="103" y="158"/>
                    </a:lnTo>
                    <a:lnTo>
                      <a:pt x="117" y="165"/>
                    </a:lnTo>
                    <a:lnTo>
                      <a:pt x="134" y="172"/>
                    </a:lnTo>
                    <a:lnTo>
                      <a:pt x="154" y="177"/>
                    </a:lnTo>
                    <a:lnTo>
                      <a:pt x="177" y="180"/>
                    </a:lnTo>
                    <a:lnTo>
                      <a:pt x="189" y="180"/>
                    </a:lnTo>
                    <a:lnTo>
                      <a:pt x="201" y="180"/>
                    </a:lnTo>
                    <a:lnTo>
                      <a:pt x="212" y="180"/>
                    </a:lnTo>
                    <a:lnTo>
                      <a:pt x="224" y="178"/>
                    </a:lnTo>
                    <a:lnTo>
                      <a:pt x="235" y="176"/>
                    </a:lnTo>
                    <a:lnTo>
                      <a:pt x="246" y="172"/>
                    </a:lnTo>
                    <a:lnTo>
                      <a:pt x="246" y="172"/>
                    </a:lnTo>
                    <a:lnTo>
                      <a:pt x="252" y="186"/>
                    </a:lnTo>
                    <a:lnTo>
                      <a:pt x="260" y="200"/>
                    </a:lnTo>
                    <a:lnTo>
                      <a:pt x="269" y="213"/>
                    </a:lnTo>
                    <a:lnTo>
                      <a:pt x="280" y="225"/>
                    </a:lnTo>
                    <a:lnTo>
                      <a:pt x="290" y="237"/>
                    </a:lnTo>
                    <a:lnTo>
                      <a:pt x="302" y="247"/>
                    </a:lnTo>
                    <a:lnTo>
                      <a:pt x="316" y="256"/>
                    </a:lnTo>
                    <a:lnTo>
                      <a:pt x="329" y="266"/>
                    </a:lnTo>
                    <a:lnTo>
                      <a:pt x="343" y="273"/>
                    </a:lnTo>
                    <a:lnTo>
                      <a:pt x="358" y="279"/>
                    </a:lnTo>
                    <a:lnTo>
                      <a:pt x="373" y="285"/>
                    </a:lnTo>
                    <a:lnTo>
                      <a:pt x="389" y="289"/>
                    </a:lnTo>
                    <a:lnTo>
                      <a:pt x="406" y="292"/>
                    </a:lnTo>
                    <a:lnTo>
                      <a:pt x="422" y="294"/>
                    </a:lnTo>
                    <a:lnTo>
                      <a:pt x="438" y="294"/>
                    </a:lnTo>
                    <a:lnTo>
                      <a:pt x="454" y="292"/>
                    </a:lnTo>
                    <a:lnTo>
                      <a:pt x="454" y="292"/>
                    </a:lnTo>
                    <a:lnTo>
                      <a:pt x="470" y="290"/>
                    </a:lnTo>
                    <a:lnTo>
                      <a:pt x="482" y="286"/>
                    </a:lnTo>
                    <a:lnTo>
                      <a:pt x="493" y="282"/>
                    </a:lnTo>
                    <a:lnTo>
                      <a:pt x="501" y="277"/>
                    </a:lnTo>
                    <a:lnTo>
                      <a:pt x="508" y="271"/>
                    </a:lnTo>
                    <a:lnTo>
                      <a:pt x="513" y="263"/>
                    </a:lnTo>
                    <a:lnTo>
                      <a:pt x="517" y="257"/>
                    </a:lnTo>
                    <a:lnTo>
                      <a:pt x="519" y="250"/>
                    </a:lnTo>
                    <a:lnTo>
                      <a:pt x="520" y="244"/>
                    </a:lnTo>
                    <a:lnTo>
                      <a:pt x="521" y="238"/>
                    </a:lnTo>
                    <a:lnTo>
                      <a:pt x="520" y="227"/>
                    </a:lnTo>
                    <a:lnTo>
                      <a:pt x="519" y="220"/>
                    </a:lnTo>
                    <a:lnTo>
                      <a:pt x="518" y="217"/>
                    </a:lnTo>
                    <a:lnTo>
                      <a:pt x="518" y="217"/>
                    </a:lnTo>
                    <a:lnTo>
                      <a:pt x="503" y="215"/>
                    </a:lnTo>
                    <a:lnTo>
                      <a:pt x="489" y="212"/>
                    </a:lnTo>
                    <a:lnTo>
                      <a:pt x="476" y="207"/>
                    </a:lnTo>
                    <a:lnTo>
                      <a:pt x="465" y="203"/>
                    </a:lnTo>
                    <a:lnTo>
                      <a:pt x="448" y="195"/>
                    </a:lnTo>
                    <a:lnTo>
                      <a:pt x="442" y="191"/>
                    </a:lnTo>
                    <a:lnTo>
                      <a:pt x="442" y="191"/>
                    </a:lnTo>
                    <a:close/>
                  </a:path>
                </a:pathLst>
              </a:custGeom>
              <a:solidFill>
                <a:srgbClr val="E8AD8B"/>
              </a:solidFill>
              <a:ln>
                <a:noFill/>
              </a:ln>
            </p:spPr>
            <p:txBody>
              <a:bodyPr vert="horz" wrap="square" lIns="91440" tIns="45720" rIns="91440" bIns="45720" numCol="1" anchor="t" anchorCtr="0" compatLnSpc="1">
                <a:normAutofit fontScale="87500" lnSpcReduction="20000"/>
              </a:bodyPr>
              <a:lstStyle/>
              <a:p>
                <a:endParaRPr lang="en-US"/>
              </a:p>
            </p:txBody>
          </p:sp>
          <p:sp>
            <p:nvSpPr>
              <p:cNvPr id="60" name="ï$ḻïḓè"/>
              <p:cNvSpPr/>
              <p:nvPr/>
            </p:nvSpPr>
            <p:spPr bwMode="auto">
              <a:xfrm>
                <a:off x="3210605" y="4545349"/>
                <a:ext cx="182993" cy="100466"/>
              </a:xfrm>
              <a:custGeom>
                <a:avLst/>
                <a:gdLst>
                  <a:gd name="T0" fmla="*/ 37 w 102"/>
                  <a:gd name="T1" fmla="*/ 12 h 57"/>
                  <a:gd name="T2" fmla="*/ 36 w 102"/>
                  <a:gd name="T3" fmla="*/ 11 h 57"/>
                  <a:gd name="T4" fmla="*/ 36 w 102"/>
                  <a:gd name="T5" fmla="*/ 11 h 57"/>
                  <a:gd name="T6" fmla="*/ 14 w 102"/>
                  <a:gd name="T7" fmla="*/ 0 h 57"/>
                  <a:gd name="T8" fmla="*/ 14 w 102"/>
                  <a:gd name="T9" fmla="*/ 0 h 57"/>
                  <a:gd name="T10" fmla="*/ 7 w 102"/>
                  <a:gd name="T11" fmla="*/ 6 h 57"/>
                  <a:gd name="T12" fmla="*/ 2 w 102"/>
                  <a:gd name="T13" fmla="*/ 13 h 57"/>
                  <a:gd name="T14" fmla="*/ 0 w 102"/>
                  <a:gd name="T15" fmla="*/ 17 h 57"/>
                  <a:gd name="T16" fmla="*/ 0 w 102"/>
                  <a:gd name="T17" fmla="*/ 22 h 57"/>
                  <a:gd name="T18" fmla="*/ 0 w 102"/>
                  <a:gd name="T19" fmla="*/ 25 h 57"/>
                  <a:gd name="T20" fmla="*/ 1 w 102"/>
                  <a:gd name="T21" fmla="*/ 30 h 57"/>
                  <a:gd name="T22" fmla="*/ 1 w 102"/>
                  <a:gd name="T23" fmla="*/ 30 h 57"/>
                  <a:gd name="T24" fmla="*/ 8 w 102"/>
                  <a:gd name="T25" fmla="*/ 36 h 57"/>
                  <a:gd name="T26" fmla="*/ 18 w 102"/>
                  <a:gd name="T27" fmla="*/ 44 h 57"/>
                  <a:gd name="T28" fmla="*/ 29 w 102"/>
                  <a:gd name="T29" fmla="*/ 48 h 57"/>
                  <a:gd name="T30" fmla="*/ 42 w 102"/>
                  <a:gd name="T31" fmla="*/ 53 h 57"/>
                  <a:gd name="T32" fmla="*/ 54 w 102"/>
                  <a:gd name="T33" fmla="*/ 56 h 57"/>
                  <a:gd name="T34" fmla="*/ 66 w 102"/>
                  <a:gd name="T35" fmla="*/ 57 h 57"/>
                  <a:gd name="T36" fmla="*/ 77 w 102"/>
                  <a:gd name="T37" fmla="*/ 57 h 57"/>
                  <a:gd name="T38" fmla="*/ 82 w 102"/>
                  <a:gd name="T39" fmla="*/ 56 h 57"/>
                  <a:gd name="T40" fmla="*/ 86 w 102"/>
                  <a:gd name="T41" fmla="*/ 53 h 57"/>
                  <a:gd name="T42" fmla="*/ 86 w 102"/>
                  <a:gd name="T43" fmla="*/ 53 h 57"/>
                  <a:gd name="T44" fmla="*/ 94 w 102"/>
                  <a:gd name="T45" fmla="*/ 48 h 57"/>
                  <a:gd name="T46" fmla="*/ 98 w 102"/>
                  <a:gd name="T47" fmla="*/ 45 h 57"/>
                  <a:gd name="T48" fmla="*/ 101 w 102"/>
                  <a:gd name="T49" fmla="*/ 41 h 57"/>
                  <a:gd name="T50" fmla="*/ 102 w 102"/>
                  <a:gd name="T51" fmla="*/ 36 h 57"/>
                  <a:gd name="T52" fmla="*/ 102 w 102"/>
                  <a:gd name="T53" fmla="*/ 36 h 57"/>
                  <a:gd name="T54" fmla="*/ 89 w 102"/>
                  <a:gd name="T55" fmla="*/ 34 h 57"/>
                  <a:gd name="T56" fmla="*/ 77 w 102"/>
                  <a:gd name="T57" fmla="*/ 30 h 57"/>
                  <a:gd name="T58" fmla="*/ 56 w 102"/>
                  <a:gd name="T59" fmla="*/ 22 h 57"/>
                  <a:gd name="T60" fmla="*/ 42 w 102"/>
                  <a:gd name="T61" fmla="*/ 15 h 57"/>
                  <a:gd name="T62" fmla="*/ 37 w 102"/>
                  <a:gd name="T63" fmla="*/ 12 h 57"/>
                  <a:gd name="T64" fmla="*/ 37 w 102"/>
                  <a:gd name="T65"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57">
                    <a:moveTo>
                      <a:pt x="37" y="12"/>
                    </a:moveTo>
                    <a:lnTo>
                      <a:pt x="36" y="11"/>
                    </a:lnTo>
                    <a:lnTo>
                      <a:pt x="36" y="11"/>
                    </a:lnTo>
                    <a:lnTo>
                      <a:pt x="14" y="0"/>
                    </a:lnTo>
                    <a:lnTo>
                      <a:pt x="14" y="0"/>
                    </a:lnTo>
                    <a:lnTo>
                      <a:pt x="7" y="6"/>
                    </a:lnTo>
                    <a:lnTo>
                      <a:pt x="2" y="13"/>
                    </a:lnTo>
                    <a:lnTo>
                      <a:pt x="0" y="17"/>
                    </a:lnTo>
                    <a:lnTo>
                      <a:pt x="0" y="22"/>
                    </a:lnTo>
                    <a:lnTo>
                      <a:pt x="0" y="25"/>
                    </a:lnTo>
                    <a:lnTo>
                      <a:pt x="1" y="30"/>
                    </a:lnTo>
                    <a:lnTo>
                      <a:pt x="1" y="30"/>
                    </a:lnTo>
                    <a:lnTo>
                      <a:pt x="8" y="36"/>
                    </a:lnTo>
                    <a:lnTo>
                      <a:pt x="18" y="44"/>
                    </a:lnTo>
                    <a:lnTo>
                      <a:pt x="29" y="48"/>
                    </a:lnTo>
                    <a:lnTo>
                      <a:pt x="42" y="53"/>
                    </a:lnTo>
                    <a:lnTo>
                      <a:pt x="54" y="56"/>
                    </a:lnTo>
                    <a:lnTo>
                      <a:pt x="66" y="57"/>
                    </a:lnTo>
                    <a:lnTo>
                      <a:pt x="77" y="57"/>
                    </a:lnTo>
                    <a:lnTo>
                      <a:pt x="82" y="56"/>
                    </a:lnTo>
                    <a:lnTo>
                      <a:pt x="86" y="53"/>
                    </a:lnTo>
                    <a:lnTo>
                      <a:pt x="86" y="53"/>
                    </a:lnTo>
                    <a:lnTo>
                      <a:pt x="94" y="48"/>
                    </a:lnTo>
                    <a:lnTo>
                      <a:pt x="98" y="45"/>
                    </a:lnTo>
                    <a:lnTo>
                      <a:pt x="101" y="41"/>
                    </a:lnTo>
                    <a:lnTo>
                      <a:pt x="102" y="36"/>
                    </a:lnTo>
                    <a:lnTo>
                      <a:pt x="102" y="36"/>
                    </a:lnTo>
                    <a:lnTo>
                      <a:pt x="89" y="34"/>
                    </a:lnTo>
                    <a:lnTo>
                      <a:pt x="77" y="30"/>
                    </a:lnTo>
                    <a:lnTo>
                      <a:pt x="56" y="22"/>
                    </a:lnTo>
                    <a:lnTo>
                      <a:pt x="42" y="15"/>
                    </a:lnTo>
                    <a:lnTo>
                      <a:pt x="37" y="12"/>
                    </a:lnTo>
                    <a:lnTo>
                      <a:pt x="37" y="12"/>
                    </a:lnTo>
                    <a:close/>
                  </a:path>
                </a:pathLst>
              </a:custGeom>
              <a:solidFill>
                <a:schemeClr val="bg1">
                  <a:lumMod val="85000"/>
                </a:schemeClr>
              </a:solidFill>
              <a:ln>
                <a:noFill/>
              </a:ln>
            </p:spPr>
            <p:txBody>
              <a:bodyPr vert="horz" wrap="square" lIns="91440" tIns="45720" rIns="91440" bIns="45720" numCol="1" anchor="t" anchorCtr="0" compatLnSpc="1">
                <a:normAutofit fontScale="25000" lnSpcReduction="20000"/>
              </a:bodyPr>
              <a:lstStyle/>
              <a:p>
                <a:endParaRPr lang="en-US"/>
              </a:p>
            </p:txBody>
          </p:sp>
          <p:sp>
            <p:nvSpPr>
              <p:cNvPr id="61" name="îS1ïḍè"/>
              <p:cNvSpPr/>
              <p:nvPr/>
            </p:nvSpPr>
            <p:spPr bwMode="auto">
              <a:xfrm>
                <a:off x="3196252" y="4423354"/>
                <a:ext cx="125584" cy="60998"/>
              </a:xfrm>
              <a:custGeom>
                <a:avLst/>
                <a:gdLst>
                  <a:gd name="T0" fmla="*/ 70 w 70"/>
                  <a:gd name="T1" fmla="*/ 26 h 34"/>
                  <a:gd name="T2" fmla="*/ 70 w 70"/>
                  <a:gd name="T3" fmla="*/ 26 h 34"/>
                  <a:gd name="T4" fmla="*/ 53 w 70"/>
                  <a:gd name="T5" fmla="*/ 23 h 34"/>
                  <a:gd name="T6" fmla="*/ 36 w 70"/>
                  <a:gd name="T7" fmla="*/ 17 h 34"/>
                  <a:gd name="T8" fmla="*/ 21 w 70"/>
                  <a:gd name="T9" fmla="*/ 8 h 34"/>
                  <a:gd name="T10" fmla="*/ 6 w 70"/>
                  <a:gd name="T11" fmla="*/ 0 h 34"/>
                  <a:gd name="T12" fmla="*/ 6 w 70"/>
                  <a:gd name="T13" fmla="*/ 0 h 34"/>
                  <a:gd name="T14" fmla="*/ 3 w 70"/>
                  <a:gd name="T15" fmla="*/ 3 h 34"/>
                  <a:gd name="T16" fmla="*/ 0 w 70"/>
                  <a:gd name="T17" fmla="*/ 8 h 34"/>
                  <a:gd name="T18" fmla="*/ 0 w 70"/>
                  <a:gd name="T19" fmla="*/ 12 h 34"/>
                  <a:gd name="T20" fmla="*/ 1 w 70"/>
                  <a:gd name="T21" fmla="*/ 17 h 34"/>
                  <a:gd name="T22" fmla="*/ 1 w 70"/>
                  <a:gd name="T23" fmla="*/ 17 h 34"/>
                  <a:gd name="T24" fmla="*/ 5 w 70"/>
                  <a:gd name="T25" fmla="*/ 20 h 34"/>
                  <a:gd name="T26" fmla="*/ 11 w 70"/>
                  <a:gd name="T27" fmla="*/ 24 h 34"/>
                  <a:gd name="T28" fmla="*/ 20 w 70"/>
                  <a:gd name="T29" fmla="*/ 27 h 34"/>
                  <a:gd name="T30" fmla="*/ 29 w 70"/>
                  <a:gd name="T31" fmla="*/ 31 h 34"/>
                  <a:gd name="T32" fmla="*/ 40 w 70"/>
                  <a:gd name="T33" fmla="*/ 32 h 34"/>
                  <a:gd name="T34" fmla="*/ 51 w 70"/>
                  <a:gd name="T35" fmla="*/ 34 h 34"/>
                  <a:gd name="T36" fmla="*/ 60 w 70"/>
                  <a:gd name="T37" fmla="*/ 31 h 34"/>
                  <a:gd name="T38" fmla="*/ 65 w 70"/>
                  <a:gd name="T39" fmla="*/ 29 h 34"/>
                  <a:gd name="T40" fmla="*/ 70 w 70"/>
                  <a:gd name="T41" fmla="*/ 26 h 34"/>
                  <a:gd name="T42" fmla="*/ 70 w 70"/>
                  <a:gd name="T43"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34">
                    <a:moveTo>
                      <a:pt x="70" y="26"/>
                    </a:moveTo>
                    <a:lnTo>
                      <a:pt x="70" y="26"/>
                    </a:lnTo>
                    <a:lnTo>
                      <a:pt x="53" y="23"/>
                    </a:lnTo>
                    <a:lnTo>
                      <a:pt x="36" y="17"/>
                    </a:lnTo>
                    <a:lnTo>
                      <a:pt x="21" y="8"/>
                    </a:lnTo>
                    <a:lnTo>
                      <a:pt x="6" y="0"/>
                    </a:lnTo>
                    <a:lnTo>
                      <a:pt x="6" y="0"/>
                    </a:lnTo>
                    <a:lnTo>
                      <a:pt x="3" y="3"/>
                    </a:lnTo>
                    <a:lnTo>
                      <a:pt x="0" y="8"/>
                    </a:lnTo>
                    <a:lnTo>
                      <a:pt x="0" y="12"/>
                    </a:lnTo>
                    <a:lnTo>
                      <a:pt x="1" y="17"/>
                    </a:lnTo>
                    <a:lnTo>
                      <a:pt x="1" y="17"/>
                    </a:lnTo>
                    <a:lnTo>
                      <a:pt x="5" y="20"/>
                    </a:lnTo>
                    <a:lnTo>
                      <a:pt x="11" y="24"/>
                    </a:lnTo>
                    <a:lnTo>
                      <a:pt x="20" y="27"/>
                    </a:lnTo>
                    <a:lnTo>
                      <a:pt x="29" y="31"/>
                    </a:lnTo>
                    <a:lnTo>
                      <a:pt x="40" y="32"/>
                    </a:lnTo>
                    <a:lnTo>
                      <a:pt x="51" y="34"/>
                    </a:lnTo>
                    <a:lnTo>
                      <a:pt x="60" y="31"/>
                    </a:lnTo>
                    <a:lnTo>
                      <a:pt x="65" y="29"/>
                    </a:lnTo>
                    <a:lnTo>
                      <a:pt x="70" y="26"/>
                    </a:lnTo>
                    <a:lnTo>
                      <a:pt x="70" y="26"/>
                    </a:lnTo>
                    <a:close/>
                  </a:path>
                </a:pathLst>
              </a:custGeom>
              <a:solidFill>
                <a:schemeClr val="bg1">
                  <a:lumMod val="85000"/>
                </a:schemeClr>
              </a:solidFill>
              <a:ln>
                <a:noFill/>
              </a:ln>
            </p:spPr>
            <p:txBody>
              <a:bodyPr vert="horz" wrap="square" lIns="91440" tIns="45720" rIns="91440" bIns="45720" numCol="1" anchor="t" anchorCtr="0" compatLnSpc="1">
                <a:normAutofit fontScale="25000" lnSpcReduction="20000"/>
              </a:bodyPr>
              <a:lstStyle/>
              <a:p>
                <a:endParaRPr lang="en-US"/>
              </a:p>
            </p:txBody>
          </p:sp>
          <p:sp>
            <p:nvSpPr>
              <p:cNvPr id="62" name="íşļîḓe"/>
              <p:cNvSpPr/>
              <p:nvPr/>
            </p:nvSpPr>
            <p:spPr bwMode="auto">
              <a:xfrm>
                <a:off x="1029054" y="5216318"/>
                <a:ext cx="0" cy="10765"/>
              </a:xfrm>
              <a:custGeom>
                <a:avLst/>
                <a:gdLst>
                  <a:gd name="T0" fmla="*/ 0 h 8"/>
                  <a:gd name="T1" fmla="*/ 8 h 8"/>
                  <a:gd name="T2" fmla="*/ 8 h 8"/>
                  <a:gd name="T3" fmla="*/ 0 h 8"/>
                </a:gdLst>
                <a:ahLst/>
                <a:cxnLst>
                  <a:cxn ang="0">
                    <a:pos x="0" y="T0"/>
                  </a:cxn>
                  <a:cxn ang="0">
                    <a:pos x="0" y="T1"/>
                  </a:cxn>
                  <a:cxn ang="0">
                    <a:pos x="0" y="T2"/>
                  </a:cxn>
                  <a:cxn ang="0">
                    <a:pos x="0" y="T3"/>
                  </a:cxn>
                </a:cxnLst>
                <a:rect l="0" t="0" r="r" b="b"/>
                <a:pathLst>
                  <a:path h="8">
                    <a:moveTo>
                      <a:pt x="0" y="0"/>
                    </a:moveTo>
                    <a:lnTo>
                      <a:pt x="0" y="8"/>
                    </a:lnTo>
                    <a:lnTo>
                      <a:pt x="0"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en-US"/>
              </a:p>
            </p:txBody>
          </p:sp>
        </p:grpSp>
        <p:sp>
          <p:nvSpPr>
            <p:cNvPr id="40" name="îš1îḋe"/>
            <p:cNvSpPr/>
            <p:nvPr/>
          </p:nvSpPr>
          <p:spPr bwMode="auto">
            <a:xfrm>
              <a:off x="2387268" y="3066222"/>
              <a:ext cx="407803" cy="337159"/>
            </a:xfrm>
            <a:custGeom>
              <a:avLst/>
              <a:gdLst>
                <a:gd name="T0" fmla="*/ 66 w 254"/>
                <a:gd name="T1" fmla="*/ 211 h 211"/>
                <a:gd name="T2" fmla="*/ 0 w 254"/>
                <a:gd name="T3" fmla="*/ 136 h 211"/>
                <a:gd name="T4" fmla="*/ 20 w 254"/>
                <a:gd name="T5" fmla="*/ 124 h 211"/>
                <a:gd name="T6" fmla="*/ 66 w 254"/>
                <a:gd name="T7" fmla="*/ 188 h 211"/>
                <a:gd name="T8" fmla="*/ 236 w 254"/>
                <a:gd name="T9" fmla="*/ 0 h 211"/>
                <a:gd name="T10" fmla="*/ 254 w 254"/>
                <a:gd name="T11" fmla="*/ 17 h 211"/>
                <a:gd name="T12" fmla="*/ 66 w 254"/>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54" h="211">
                  <a:moveTo>
                    <a:pt x="66" y="211"/>
                  </a:moveTo>
                  <a:lnTo>
                    <a:pt x="0" y="136"/>
                  </a:lnTo>
                  <a:lnTo>
                    <a:pt x="20" y="124"/>
                  </a:lnTo>
                  <a:lnTo>
                    <a:pt x="66" y="188"/>
                  </a:lnTo>
                  <a:lnTo>
                    <a:pt x="236" y="0"/>
                  </a:lnTo>
                  <a:lnTo>
                    <a:pt x="254" y="17"/>
                  </a:lnTo>
                  <a:lnTo>
                    <a:pt x="66" y="211"/>
                  </a:lnTo>
                  <a:close/>
                </a:path>
              </a:pathLst>
            </a:custGeom>
            <a:solidFill>
              <a:schemeClr val="tx1">
                <a:lumMod val="50000"/>
                <a:lumOff val="50000"/>
              </a:schemeClr>
            </a:solidFill>
            <a:ln>
              <a:noFill/>
            </a:ln>
          </p:spPr>
          <p:txBody>
            <a:bodyPr vert="horz" wrap="square" lIns="91440" tIns="45720" rIns="91440" bIns="45720" numCol="1" anchor="t" anchorCtr="0" compatLnSpc="1">
              <a:normAutofit fontScale="55000" lnSpcReduction="20000"/>
            </a:bodyPr>
            <a:lstStyle/>
            <a:p>
              <a:endParaRPr lang="en-US"/>
            </a:p>
          </p:txBody>
        </p:sp>
        <p:sp>
          <p:nvSpPr>
            <p:cNvPr id="41" name="ïṡľiḋé"/>
            <p:cNvSpPr/>
            <p:nvPr/>
          </p:nvSpPr>
          <p:spPr>
            <a:xfrm>
              <a:off x="854092" y="2253830"/>
              <a:ext cx="1374643" cy="276999"/>
            </a:xfrm>
            <a:prstGeom prst="rect">
              <a:avLst/>
            </a:prstGeom>
          </p:spPr>
          <p:txBody>
            <a:bodyPr wrap="square" lIns="91440" tIns="45720" rIns="91440" bIns="45720">
              <a:normAutofit fontScale="55000" lnSpcReduction="20000"/>
            </a:bodyPr>
            <a:lstStyle/>
            <a:p>
              <a:pPr algn="ctr">
                <a:spcBef>
                  <a:spcPts val="450"/>
                </a:spcBef>
                <a:buClr>
                  <a:srgbClr val="E24848"/>
                </a:buClr>
              </a:pPr>
              <a:r>
                <a:rPr lang="en-US" altLang="zh-CN" sz="1200" dirty="0"/>
                <a:t>Text</a:t>
              </a:r>
              <a:endParaRPr lang="en-US" sz="1200" dirty="0"/>
            </a:p>
          </p:txBody>
        </p:sp>
        <p:sp>
          <p:nvSpPr>
            <p:cNvPr id="42" name="îṧlíḓê"/>
            <p:cNvSpPr/>
            <p:nvPr/>
          </p:nvSpPr>
          <p:spPr>
            <a:xfrm>
              <a:off x="854092" y="2695882"/>
              <a:ext cx="1374643" cy="276999"/>
            </a:xfrm>
            <a:prstGeom prst="rect">
              <a:avLst/>
            </a:prstGeom>
          </p:spPr>
          <p:txBody>
            <a:bodyPr wrap="square" lIns="91440" tIns="45720" rIns="91440" bIns="45720">
              <a:normAutofit fontScale="55000" lnSpcReduction="20000"/>
            </a:bodyPr>
            <a:lstStyle/>
            <a:p>
              <a:pPr algn="ctr">
                <a:spcBef>
                  <a:spcPts val="450"/>
                </a:spcBef>
                <a:buClr>
                  <a:srgbClr val="E24848"/>
                </a:buClr>
              </a:pPr>
              <a:r>
                <a:rPr lang="en-US" altLang="zh-CN" sz="1200" dirty="0"/>
                <a:t>Text</a:t>
              </a:r>
            </a:p>
          </p:txBody>
        </p:sp>
        <p:sp>
          <p:nvSpPr>
            <p:cNvPr id="43" name="ïṧlíďe"/>
            <p:cNvSpPr/>
            <p:nvPr/>
          </p:nvSpPr>
          <p:spPr>
            <a:xfrm>
              <a:off x="854092" y="3137933"/>
              <a:ext cx="1374643" cy="276999"/>
            </a:xfrm>
            <a:prstGeom prst="rect">
              <a:avLst/>
            </a:prstGeom>
          </p:spPr>
          <p:txBody>
            <a:bodyPr wrap="square" lIns="91440" tIns="45720" rIns="91440" bIns="45720">
              <a:normAutofit fontScale="55000" lnSpcReduction="20000"/>
            </a:bodyPr>
            <a:lstStyle/>
            <a:p>
              <a:pPr algn="ctr">
                <a:spcBef>
                  <a:spcPts val="450"/>
                </a:spcBef>
                <a:buClr>
                  <a:srgbClr val="E24848"/>
                </a:buClr>
              </a:pPr>
              <a:r>
                <a:rPr lang="en-US" altLang="zh-CN" sz="1200" dirty="0"/>
                <a:t>Text</a:t>
              </a:r>
            </a:p>
          </p:txBody>
        </p:sp>
        <p:sp>
          <p:nvSpPr>
            <p:cNvPr id="44" name="ïşļiḍe"/>
            <p:cNvSpPr/>
            <p:nvPr/>
          </p:nvSpPr>
          <p:spPr>
            <a:xfrm>
              <a:off x="854092" y="3579986"/>
              <a:ext cx="1374643" cy="276999"/>
            </a:xfrm>
            <a:prstGeom prst="rect">
              <a:avLst/>
            </a:prstGeom>
          </p:spPr>
          <p:txBody>
            <a:bodyPr wrap="square" lIns="91440" tIns="45720" rIns="91440" bIns="45720">
              <a:normAutofit fontScale="55000" lnSpcReduction="20000"/>
            </a:bodyPr>
            <a:lstStyle/>
            <a:p>
              <a:pPr algn="ctr">
                <a:spcBef>
                  <a:spcPts val="450"/>
                </a:spcBef>
                <a:buClr>
                  <a:srgbClr val="E24848"/>
                </a:buClr>
              </a:pPr>
              <a:r>
                <a:rPr lang="en-US" altLang="zh-CN" sz="1200" dirty="0"/>
                <a:t>Text</a:t>
              </a: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06450" y="1003300"/>
            <a:ext cx="1340485" cy="368300"/>
          </a:xfrm>
          <a:prstGeom prst="rect">
            <a:avLst/>
          </a:prstGeom>
          <a:noFill/>
        </p:spPr>
        <p:txBody>
          <a:bodyPr wrap="square" rtlCol="0" anchor="t">
            <a:spAutoFit/>
          </a:bodyPr>
          <a:lstStyle/>
          <a:p>
            <a:r>
              <a:rPr lang="zh-CN" altLang="en-US">
                <a:latin typeface="微软雅黑" panose="020B0503020204020204" charset="-122"/>
                <a:ea typeface="微软雅黑" panose="020B0503020204020204" charset="-122"/>
              </a:rPr>
              <a:t>防电措施</a:t>
            </a:r>
          </a:p>
        </p:txBody>
      </p:sp>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实验室其他常见危害</a:t>
            </a:r>
            <a:r>
              <a:rPr sz="2400" b="1">
                <a:solidFill>
                  <a:schemeClr val="tx1">
                    <a:lumMod val="75000"/>
                    <a:lumOff val="25000"/>
                  </a:schemeClr>
                </a:solidFill>
                <a:latin typeface="微软雅黑" panose="020B0503020204020204" charset="-122"/>
                <a:ea typeface="微软雅黑" panose="020B0503020204020204" charset="-122"/>
                <a:sym typeface="+mn-ea"/>
              </a:rPr>
              <a:t>—电器</a:t>
            </a:r>
            <a:endParaRPr sz="2400" b="1">
              <a:solidFill>
                <a:schemeClr val="tx1">
                  <a:lumMod val="75000"/>
                  <a:lumOff val="25000"/>
                </a:schemeClr>
              </a:solidFill>
              <a:latin typeface="微软雅黑" panose="020B0503020204020204" charset="-122"/>
              <a:ea typeface="微软雅黑" panose="020B0503020204020204" charset="-122"/>
            </a:endParaRPr>
          </a:p>
        </p:txBody>
      </p:sp>
      <p:sp>
        <p:nvSpPr>
          <p:cNvPr id="8" name="任意多边形 7"/>
          <p:cNvSpPr/>
          <p:nvPr>
            <p:custDataLst>
              <p:tags r:id="rId2"/>
            </p:custDataLst>
          </p:nvPr>
        </p:nvSpPr>
        <p:spPr>
          <a:xfrm>
            <a:off x="1562735" y="1666240"/>
            <a:ext cx="495300" cy="295275"/>
          </a:xfrm>
          <a:custGeom>
            <a:avLst/>
            <a:gdLst>
              <a:gd name="connsiteX0" fmla="*/ 0 w 2429934"/>
              <a:gd name="connsiteY0" fmla="*/ 360367 h 372534"/>
              <a:gd name="connsiteX1" fmla="*/ 2429934 w 2429934"/>
              <a:gd name="connsiteY1" fmla="*/ 360367 h 372534"/>
              <a:gd name="connsiteX2" fmla="*/ 2429934 w 2429934"/>
              <a:gd name="connsiteY2" fmla="*/ 372534 h 372534"/>
              <a:gd name="connsiteX3" fmla="*/ 0 w 2429934"/>
              <a:gd name="connsiteY3" fmla="*/ 372534 h 372534"/>
              <a:gd name="connsiteX4" fmla="*/ 0 w 2429934"/>
              <a:gd name="connsiteY4" fmla="*/ 30167 h 372534"/>
              <a:gd name="connsiteX5" fmla="*/ 2429934 w 2429934"/>
              <a:gd name="connsiteY5" fmla="*/ 30167 h 372534"/>
              <a:gd name="connsiteX6" fmla="*/ 2429934 w 2429934"/>
              <a:gd name="connsiteY6" fmla="*/ 342367 h 372534"/>
              <a:gd name="connsiteX7" fmla="*/ 0 w 2429934"/>
              <a:gd name="connsiteY7" fmla="*/ 342367 h 372534"/>
              <a:gd name="connsiteX8" fmla="*/ 0 w 2429934"/>
              <a:gd name="connsiteY8" fmla="*/ 0 h 372534"/>
              <a:gd name="connsiteX9" fmla="*/ 2429934 w 2429934"/>
              <a:gd name="connsiteY9" fmla="*/ 0 h 372534"/>
              <a:gd name="connsiteX10" fmla="*/ 2429934 w 2429934"/>
              <a:gd name="connsiteY10" fmla="*/ 12167 h 372534"/>
              <a:gd name="connsiteX11" fmla="*/ 0 w 2429934"/>
              <a:gd name="connsiteY11" fmla="*/ 12167 h 3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934" h="372534">
                <a:moveTo>
                  <a:pt x="0" y="360367"/>
                </a:moveTo>
                <a:lnTo>
                  <a:pt x="2429934" y="360367"/>
                </a:lnTo>
                <a:lnTo>
                  <a:pt x="2429934" y="372534"/>
                </a:lnTo>
                <a:lnTo>
                  <a:pt x="0" y="372534"/>
                </a:lnTo>
                <a:close/>
                <a:moveTo>
                  <a:pt x="0" y="30167"/>
                </a:moveTo>
                <a:lnTo>
                  <a:pt x="2429934" y="30167"/>
                </a:lnTo>
                <a:lnTo>
                  <a:pt x="2429934" y="342367"/>
                </a:lnTo>
                <a:lnTo>
                  <a:pt x="0" y="342367"/>
                </a:lnTo>
                <a:close/>
                <a:moveTo>
                  <a:pt x="0" y="0"/>
                </a:moveTo>
                <a:lnTo>
                  <a:pt x="2429934" y="0"/>
                </a:lnTo>
                <a:lnTo>
                  <a:pt x="2429934" y="12167"/>
                </a:lnTo>
                <a:lnTo>
                  <a:pt x="0" y="1216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7500"/>
          </a:bodyPr>
          <a:lstStyle/>
          <a:p>
            <a:pPr algn="ctr"/>
            <a:r>
              <a:rPr lang="en-US" altLang="zh-CN" sz="1350" b="1" dirty="0">
                <a:solidFill>
                  <a:schemeClr val="bg1"/>
                </a:solidFill>
                <a:latin typeface="微软雅黑" panose="020B0503020204020204" charset="-122"/>
                <a:ea typeface="微软雅黑" panose="020B0503020204020204" charset="-122"/>
              </a:rPr>
              <a:t>01</a:t>
            </a:r>
          </a:p>
        </p:txBody>
      </p:sp>
      <p:sp>
        <p:nvSpPr>
          <p:cNvPr id="9" name="矩形 8"/>
          <p:cNvSpPr/>
          <p:nvPr>
            <p:custDataLst>
              <p:tags r:id="rId3"/>
            </p:custDataLst>
          </p:nvPr>
        </p:nvSpPr>
        <p:spPr>
          <a:xfrm>
            <a:off x="2058035" y="1666240"/>
            <a:ext cx="1213485" cy="1393825"/>
          </a:xfrm>
          <a:prstGeom prst="rect">
            <a:avLst/>
          </a:prstGeom>
          <a:solidFill>
            <a:schemeClr val="bg1"/>
          </a:solidFill>
          <a:ln w="9525">
            <a:solidFill>
              <a:srgbClr val="FFC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ormAutofit/>
          </a:bodyPr>
          <a:lstStyle/>
          <a:p>
            <a:pPr marL="0" lvl="0" indent="0" algn="ctr">
              <a:lnSpc>
                <a:spcPct val="17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绝缘、屏护和间距是最为常见的安全措施</a:t>
            </a:r>
          </a:p>
        </p:txBody>
      </p:sp>
      <p:sp>
        <p:nvSpPr>
          <p:cNvPr id="6" name="直角三角形 5"/>
          <p:cNvSpPr/>
          <p:nvPr>
            <p:custDataLst>
              <p:tags r:id="rId4"/>
            </p:custDataLst>
          </p:nvPr>
        </p:nvSpPr>
        <p:spPr>
          <a:xfrm rot="16200000">
            <a:off x="3089910" y="2878455"/>
            <a:ext cx="170180" cy="193040"/>
          </a:xfrm>
          <a:prstGeom prst="rtTriangl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sz="1350">
              <a:latin typeface="微软雅黑" panose="020B0503020204020204" charset="-122"/>
              <a:ea typeface="微软雅黑" panose="020B0503020204020204" charset="-122"/>
            </a:endParaRPr>
          </a:p>
        </p:txBody>
      </p:sp>
      <p:sp>
        <p:nvSpPr>
          <p:cNvPr id="42" name="任意多边形 41"/>
          <p:cNvSpPr/>
          <p:nvPr>
            <p:custDataLst>
              <p:tags r:id="rId5"/>
            </p:custDataLst>
          </p:nvPr>
        </p:nvSpPr>
        <p:spPr>
          <a:xfrm>
            <a:off x="3592830" y="1666240"/>
            <a:ext cx="495300" cy="295275"/>
          </a:xfrm>
          <a:custGeom>
            <a:avLst/>
            <a:gdLst>
              <a:gd name="connsiteX0" fmla="*/ 0 w 2429934"/>
              <a:gd name="connsiteY0" fmla="*/ 360367 h 372534"/>
              <a:gd name="connsiteX1" fmla="*/ 2429934 w 2429934"/>
              <a:gd name="connsiteY1" fmla="*/ 360367 h 372534"/>
              <a:gd name="connsiteX2" fmla="*/ 2429934 w 2429934"/>
              <a:gd name="connsiteY2" fmla="*/ 372534 h 372534"/>
              <a:gd name="connsiteX3" fmla="*/ 0 w 2429934"/>
              <a:gd name="connsiteY3" fmla="*/ 372534 h 372534"/>
              <a:gd name="connsiteX4" fmla="*/ 0 w 2429934"/>
              <a:gd name="connsiteY4" fmla="*/ 30167 h 372534"/>
              <a:gd name="connsiteX5" fmla="*/ 2429934 w 2429934"/>
              <a:gd name="connsiteY5" fmla="*/ 30167 h 372534"/>
              <a:gd name="connsiteX6" fmla="*/ 2429934 w 2429934"/>
              <a:gd name="connsiteY6" fmla="*/ 342367 h 372534"/>
              <a:gd name="connsiteX7" fmla="*/ 0 w 2429934"/>
              <a:gd name="connsiteY7" fmla="*/ 342367 h 372534"/>
              <a:gd name="connsiteX8" fmla="*/ 0 w 2429934"/>
              <a:gd name="connsiteY8" fmla="*/ 0 h 372534"/>
              <a:gd name="connsiteX9" fmla="*/ 2429934 w 2429934"/>
              <a:gd name="connsiteY9" fmla="*/ 0 h 372534"/>
              <a:gd name="connsiteX10" fmla="*/ 2429934 w 2429934"/>
              <a:gd name="connsiteY10" fmla="*/ 12167 h 372534"/>
              <a:gd name="connsiteX11" fmla="*/ 0 w 2429934"/>
              <a:gd name="connsiteY11" fmla="*/ 12167 h 3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934" h="372534">
                <a:moveTo>
                  <a:pt x="0" y="360367"/>
                </a:moveTo>
                <a:lnTo>
                  <a:pt x="2429934" y="360367"/>
                </a:lnTo>
                <a:lnTo>
                  <a:pt x="2429934" y="372534"/>
                </a:lnTo>
                <a:lnTo>
                  <a:pt x="0" y="372534"/>
                </a:lnTo>
                <a:close/>
                <a:moveTo>
                  <a:pt x="0" y="30167"/>
                </a:moveTo>
                <a:lnTo>
                  <a:pt x="2429934" y="30167"/>
                </a:lnTo>
                <a:lnTo>
                  <a:pt x="2429934" y="342367"/>
                </a:lnTo>
                <a:lnTo>
                  <a:pt x="0" y="342367"/>
                </a:lnTo>
                <a:close/>
                <a:moveTo>
                  <a:pt x="0" y="0"/>
                </a:moveTo>
                <a:lnTo>
                  <a:pt x="2429934" y="0"/>
                </a:lnTo>
                <a:lnTo>
                  <a:pt x="2429934" y="12167"/>
                </a:lnTo>
                <a:lnTo>
                  <a:pt x="0" y="1216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7500"/>
          </a:bodyPr>
          <a:lstStyle/>
          <a:p>
            <a:pPr algn="ctr"/>
            <a:r>
              <a:rPr lang="en-US" altLang="zh-CN" sz="1350" b="1" dirty="0">
                <a:solidFill>
                  <a:schemeClr val="bg1"/>
                </a:solidFill>
                <a:latin typeface="微软雅黑" panose="020B0503020204020204" charset="-122"/>
                <a:ea typeface="微软雅黑" panose="020B0503020204020204" charset="-122"/>
              </a:rPr>
              <a:t>02</a:t>
            </a:r>
          </a:p>
        </p:txBody>
      </p:sp>
      <p:sp>
        <p:nvSpPr>
          <p:cNvPr id="43" name="矩形 42"/>
          <p:cNvSpPr/>
          <p:nvPr>
            <p:custDataLst>
              <p:tags r:id="rId6"/>
            </p:custDataLst>
          </p:nvPr>
        </p:nvSpPr>
        <p:spPr>
          <a:xfrm>
            <a:off x="4088130" y="1666240"/>
            <a:ext cx="1213485" cy="1393825"/>
          </a:xfrm>
          <a:prstGeom prst="rect">
            <a:avLst/>
          </a:prstGeom>
          <a:solidFill>
            <a:schemeClr val="bg1"/>
          </a:solidFill>
          <a:ln w="9525">
            <a:solidFill>
              <a:srgbClr val="FFC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ormAutofit/>
          </a:bodyPr>
          <a:lstStyle/>
          <a:p>
            <a:pPr marL="0" lvl="0" indent="0" algn="ctr">
              <a:lnSpc>
                <a:spcPct val="17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接地和接零</a:t>
            </a:r>
          </a:p>
        </p:txBody>
      </p:sp>
      <p:sp>
        <p:nvSpPr>
          <p:cNvPr id="44" name="直角三角形 43"/>
          <p:cNvSpPr/>
          <p:nvPr>
            <p:custDataLst>
              <p:tags r:id="rId7"/>
            </p:custDataLst>
          </p:nvPr>
        </p:nvSpPr>
        <p:spPr>
          <a:xfrm rot="16200000">
            <a:off x="5120005" y="2878455"/>
            <a:ext cx="170180" cy="193040"/>
          </a:xfrm>
          <a:prstGeom prst="rtTriangl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sz="1350">
              <a:latin typeface="微软雅黑" panose="020B0503020204020204" charset="-122"/>
              <a:ea typeface="微软雅黑" panose="020B0503020204020204" charset="-122"/>
            </a:endParaRPr>
          </a:p>
        </p:txBody>
      </p:sp>
      <p:sp>
        <p:nvSpPr>
          <p:cNvPr id="50" name="任意多边形 49"/>
          <p:cNvSpPr/>
          <p:nvPr>
            <p:custDataLst>
              <p:tags r:id="rId8"/>
            </p:custDataLst>
          </p:nvPr>
        </p:nvSpPr>
        <p:spPr>
          <a:xfrm>
            <a:off x="5629275" y="1666240"/>
            <a:ext cx="495300" cy="295275"/>
          </a:xfrm>
          <a:custGeom>
            <a:avLst/>
            <a:gdLst>
              <a:gd name="connsiteX0" fmla="*/ 0 w 2429934"/>
              <a:gd name="connsiteY0" fmla="*/ 360367 h 372534"/>
              <a:gd name="connsiteX1" fmla="*/ 2429934 w 2429934"/>
              <a:gd name="connsiteY1" fmla="*/ 360367 h 372534"/>
              <a:gd name="connsiteX2" fmla="*/ 2429934 w 2429934"/>
              <a:gd name="connsiteY2" fmla="*/ 372534 h 372534"/>
              <a:gd name="connsiteX3" fmla="*/ 0 w 2429934"/>
              <a:gd name="connsiteY3" fmla="*/ 372534 h 372534"/>
              <a:gd name="connsiteX4" fmla="*/ 0 w 2429934"/>
              <a:gd name="connsiteY4" fmla="*/ 30167 h 372534"/>
              <a:gd name="connsiteX5" fmla="*/ 2429934 w 2429934"/>
              <a:gd name="connsiteY5" fmla="*/ 30167 h 372534"/>
              <a:gd name="connsiteX6" fmla="*/ 2429934 w 2429934"/>
              <a:gd name="connsiteY6" fmla="*/ 342367 h 372534"/>
              <a:gd name="connsiteX7" fmla="*/ 0 w 2429934"/>
              <a:gd name="connsiteY7" fmla="*/ 342367 h 372534"/>
              <a:gd name="connsiteX8" fmla="*/ 0 w 2429934"/>
              <a:gd name="connsiteY8" fmla="*/ 0 h 372534"/>
              <a:gd name="connsiteX9" fmla="*/ 2429934 w 2429934"/>
              <a:gd name="connsiteY9" fmla="*/ 0 h 372534"/>
              <a:gd name="connsiteX10" fmla="*/ 2429934 w 2429934"/>
              <a:gd name="connsiteY10" fmla="*/ 12167 h 372534"/>
              <a:gd name="connsiteX11" fmla="*/ 0 w 2429934"/>
              <a:gd name="connsiteY11" fmla="*/ 12167 h 3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934" h="372534">
                <a:moveTo>
                  <a:pt x="0" y="360367"/>
                </a:moveTo>
                <a:lnTo>
                  <a:pt x="2429934" y="360367"/>
                </a:lnTo>
                <a:lnTo>
                  <a:pt x="2429934" y="372534"/>
                </a:lnTo>
                <a:lnTo>
                  <a:pt x="0" y="372534"/>
                </a:lnTo>
                <a:close/>
                <a:moveTo>
                  <a:pt x="0" y="30167"/>
                </a:moveTo>
                <a:lnTo>
                  <a:pt x="2429934" y="30167"/>
                </a:lnTo>
                <a:lnTo>
                  <a:pt x="2429934" y="342367"/>
                </a:lnTo>
                <a:lnTo>
                  <a:pt x="0" y="342367"/>
                </a:lnTo>
                <a:close/>
                <a:moveTo>
                  <a:pt x="0" y="0"/>
                </a:moveTo>
                <a:lnTo>
                  <a:pt x="2429934" y="0"/>
                </a:lnTo>
                <a:lnTo>
                  <a:pt x="2429934" y="12167"/>
                </a:lnTo>
                <a:lnTo>
                  <a:pt x="0" y="1216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7500"/>
          </a:bodyPr>
          <a:lstStyle/>
          <a:p>
            <a:pPr algn="ctr"/>
            <a:r>
              <a:rPr lang="en-US" altLang="zh-CN" sz="1350" b="1" dirty="0">
                <a:solidFill>
                  <a:schemeClr val="bg1"/>
                </a:solidFill>
                <a:latin typeface="微软雅黑" panose="020B0503020204020204" charset="-122"/>
                <a:ea typeface="微软雅黑" panose="020B0503020204020204" charset="-122"/>
              </a:rPr>
              <a:t>03</a:t>
            </a:r>
          </a:p>
        </p:txBody>
      </p:sp>
      <p:sp>
        <p:nvSpPr>
          <p:cNvPr id="51" name="矩形 50"/>
          <p:cNvSpPr/>
          <p:nvPr>
            <p:custDataLst>
              <p:tags r:id="rId9"/>
            </p:custDataLst>
          </p:nvPr>
        </p:nvSpPr>
        <p:spPr>
          <a:xfrm>
            <a:off x="6124575" y="1666240"/>
            <a:ext cx="1213485" cy="1393825"/>
          </a:xfrm>
          <a:prstGeom prst="rect">
            <a:avLst/>
          </a:prstGeom>
          <a:solidFill>
            <a:schemeClr val="bg1"/>
          </a:solidFill>
          <a:ln w="9525">
            <a:solidFill>
              <a:srgbClr val="FFC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ormAutofit/>
          </a:bodyPr>
          <a:lstStyle/>
          <a:p>
            <a:pPr marL="0" lvl="0" indent="0" algn="ctr">
              <a:lnSpc>
                <a:spcPct val="17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装设漏电保护装置</a:t>
            </a:r>
          </a:p>
        </p:txBody>
      </p:sp>
      <p:sp>
        <p:nvSpPr>
          <p:cNvPr id="52" name="直角三角形 51"/>
          <p:cNvSpPr/>
          <p:nvPr>
            <p:custDataLst>
              <p:tags r:id="rId10"/>
            </p:custDataLst>
          </p:nvPr>
        </p:nvSpPr>
        <p:spPr>
          <a:xfrm rot="16200000">
            <a:off x="7156450" y="2878455"/>
            <a:ext cx="170180" cy="193040"/>
          </a:xfrm>
          <a:prstGeom prst="rtTriangl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sz="1350">
              <a:latin typeface="微软雅黑" panose="020B0503020204020204" charset="-122"/>
              <a:ea typeface="微软雅黑" panose="020B0503020204020204" charset="-122"/>
            </a:endParaRPr>
          </a:p>
        </p:txBody>
      </p:sp>
      <p:sp>
        <p:nvSpPr>
          <p:cNvPr id="20" name="任意多边形 19"/>
          <p:cNvSpPr/>
          <p:nvPr>
            <p:custDataLst>
              <p:tags r:id="rId11"/>
            </p:custDataLst>
          </p:nvPr>
        </p:nvSpPr>
        <p:spPr>
          <a:xfrm>
            <a:off x="2263775" y="3331845"/>
            <a:ext cx="495300" cy="295275"/>
          </a:xfrm>
          <a:custGeom>
            <a:avLst/>
            <a:gdLst>
              <a:gd name="connsiteX0" fmla="*/ 0 w 2429934"/>
              <a:gd name="connsiteY0" fmla="*/ 360367 h 372534"/>
              <a:gd name="connsiteX1" fmla="*/ 2429934 w 2429934"/>
              <a:gd name="connsiteY1" fmla="*/ 360367 h 372534"/>
              <a:gd name="connsiteX2" fmla="*/ 2429934 w 2429934"/>
              <a:gd name="connsiteY2" fmla="*/ 372534 h 372534"/>
              <a:gd name="connsiteX3" fmla="*/ 0 w 2429934"/>
              <a:gd name="connsiteY3" fmla="*/ 372534 h 372534"/>
              <a:gd name="connsiteX4" fmla="*/ 0 w 2429934"/>
              <a:gd name="connsiteY4" fmla="*/ 30167 h 372534"/>
              <a:gd name="connsiteX5" fmla="*/ 2429934 w 2429934"/>
              <a:gd name="connsiteY5" fmla="*/ 30167 h 372534"/>
              <a:gd name="connsiteX6" fmla="*/ 2429934 w 2429934"/>
              <a:gd name="connsiteY6" fmla="*/ 342367 h 372534"/>
              <a:gd name="connsiteX7" fmla="*/ 0 w 2429934"/>
              <a:gd name="connsiteY7" fmla="*/ 342367 h 372534"/>
              <a:gd name="connsiteX8" fmla="*/ 0 w 2429934"/>
              <a:gd name="connsiteY8" fmla="*/ 0 h 372534"/>
              <a:gd name="connsiteX9" fmla="*/ 2429934 w 2429934"/>
              <a:gd name="connsiteY9" fmla="*/ 0 h 372534"/>
              <a:gd name="connsiteX10" fmla="*/ 2429934 w 2429934"/>
              <a:gd name="connsiteY10" fmla="*/ 12167 h 372534"/>
              <a:gd name="connsiteX11" fmla="*/ 0 w 2429934"/>
              <a:gd name="connsiteY11" fmla="*/ 12167 h 3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934" h="372534">
                <a:moveTo>
                  <a:pt x="0" y="360367"/>
                </a:moveTo>
                <a:lnTo>
                  <a:pt x="2429934" y="360367"/>
                </a:lnTo>
                <a:lnTo>
                  <a:pt x="2429934" y="372534"/>
                </a:lnTo>
                <a:lnTo>
                  <a:pt x="0" y="372534"/>
                </a:lnTo>
                <a:close/>
                <a:moveTo>
                  <a:pt x="0" y="30167"/>
                </a:moveTo>
                <a:lnTo>
                  <a:pt x="2429934" y="30167"/>
                </a:lnTo>
                <a:lnTo>
                  <a:pt x="2429934" y="342367"/>
                </a:lnTo>
                <a:lnTo>
                  <a:pt x="0" y="342367"/>
                </a:lnTo>
                <a:close/>
                <a:moveTo>
                  <a:pt x="0" y="0"/>
                </a:moveTo>
                <a:lnTo>
                  <a:pt x="2429934" y="0"/>
                </a:lnTo>
                <a:lnTo>
                  <a:pt x="2429934" y="12167"/>
                </a:lnTo>
                <a:lnTo>
                  <a:pt x="0" y="1216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7500"/>
          </a:bodyPr>
          <a:lstStyle/>
          <a:p>
            <a:pPr algn="ctr"/>
            <a:r>
              <a:rPr lang="en-US" altLang="zh-CN" sz="1350" b="1" dirty="0">
                <a:solidFill>
                  <a:schemeClr val="bg1"/>
                </a:solidFill>
                <a:latin typeface="微软雅黑" panose="020B0503020204020204" charset="-122"/>
                <a:ea typeface="微软雅黑" panose="020B0503020204020204" charset="-122"/>
              </a:rPr>
              <a:t>04</a:t>
            </a:r>
          </a:p>
        </p:txBody>
      </p:sp>
      <p:sp>
        <p:nvSpPr>
          <p:cNvPr id="21" name="矩形 20"/>
          <p:cNvSpPr/>
          <p:nvPr>
            <p:custDataLst>
              <p:tags r:id="rId12"/>
            </p:custDataLst>
          </p:nvPr>
        </p:nvSpPr>
        <p:spPr>
          <a:xfrm>
            <a:off x="2759075" y="3331845"/>
            <a:ext cx="1213485" cy="1393825"/>
          </a:xfrm>
          <a:prstGeom prst="rect">
            <a:avLst/>
          </a:prstGeom>
          <a:solidFill>
            <a:schemeClr val="bg1"/>
          </a:solidFill>
          <a:ln w="9525">
            <a:solidFill>
              <a:srgbClr val="FFC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ormAutofit/>
          </a:bodyPr>
          <a:lstStyle/>
          <a:p>
            <a:pPr marL="0" lvl="0" indent="0" algn="ctr">
              <a:lnSpc>
                <a:spcPct val="17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采用安全电压</a:t>
            </a:r>
          </a:p>
        </p:txBody>
      </p:sp>
      <p:sp>
        <p:nvSpPr>
          <p:cNvPr id="22" name="直角三角形 21"/>
          <p:cNvSpPr/>
          <p:nvPr>
            <p:custDataLst>
              <p:tags r:id="rId13"/>
            </p:custDataLst>
          </p:nvPr>
        </p:nvSpPr>
        <p:spPr>
          <a:xfrm rot="16200000">
            <a:off x="3790950" y="4544060"/>
            <a:ext cx="170180" cy="193040"/>
          </a:xfrm>
          <a:prstGeom prst="rtTriangl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sz="1350">
              <a:latin typeface="微软雅黑" panose="020B0503020204020204" charset="-122"/>
              <a:ea typeface="微软雅黑" panose="020B0503020204020204" charset="-122"/>
            </a:endParaRPr>
          </a:p>
        </p:txBody>
      </p:sp>
      <p:sp>
        <p:nvSpPr>
          <p:cNvPr id="24" name="任意多边形 23"/>
          <p:cNvSpPr/>
          <p:nvPr>
            <p:custDataLst>
              <p:tags r:id="rId14"/>
            </p:custDataLst>
          </p:nvPr>
        </p:nvSpPr>
        <p:spPr>
          <a:xfrm>
            <a:off x="4613275" y="3265170"/>
            <a:ext cx="495300" cy="295275"/>
          </a:xfrm>
          <a:custGeom>
            <a:avLst/>
            <a:gdLst>
              <a:gd name="connsiteX0" fmla="*/ 0 w 2429934"/>
              <a:gd name="connsiteY0" fmla="*/ 360367 h 372534"/>
              <a:gd name="connsiteX1" fmla="*/ 2429934 w 2429934"/>
              <a:gd name="connsiteY1" fmla="*/ 360367 h 372534"/>
              <a:gd name="connsiteX2" fmla="*/ 2429934 w 2429934"/>
              <a:gd name="connsiteY2" fmla="*/ 372534 h 372534"/>
              <a:gd name="connsiteX3" fmla="*/ 0 w 2429934"/>
              <a:gd name="connsiteY3" fmla="*/ 372534 h 372534"/>
              <a:gd name="connsiteX4" fmla="*/ 0 w 2429934"/>
              <a:gd name="connsiteY4" fmla="*/ 30167 h 372534"/>
              <a:gd name="connsiteX5" fmla="*/ 2429934 w 2429934"/>
              <a:gd name="connsiteY5" fmla="*/ 30167 h 372534"/>
              <a:gd name="connsiteX6" fmla="*/ 2429934 w 2429934"/>
              <a:gd name="connsiteY6" fmla="*/ 342367 h 372534"/>
              <a:gd name="connsiteX7" fmla="*/ 0 w 2429934"/>
              <a:gd name="connsiteY7" fmla="*/ 342367 h 372534"/>
              <a:gd name="connsiteX8" fmla="*/ 0 w 2429934"/>
              <a:gd name="connsiteY8" fmla="*/ 0 h 372534"/>
              <a:gd name="connsiteX9" fmla="*/ 2429934 w 2429934"/>
              <a:gd name="connsiteY9" fmla="*/ 0 h 372534"/>
              <a:gd name="connsiteX10" fmla="*/ 2429934 w 2429934"/>
              <a:gd name="connsiteY10" fmla="*/ 12167 h 372534"/>
              <a:gd name="connsiteX11" fmla="*/ 0 w 2429934"/>
              <a:gd name="connsiteY11" fmla="*/ 12167 h 3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934" h="372534">
                <a:moveTo>
                  <a:pt x="0" y="360367"/>
                </a:moveTo>
                <a:lnTo>
                  <a:pt x="2429934" y="360367"/>
                </a:lnTo>
                <a:lnTo>
                  <a:pt x="2429934" y="372534"/>
                </a:lnTo>
                <a:lnTo>
                  <a:pt x="0" y="372534"/>
                </a:lnTo>
                <a:close/>
                <a:moveTo>
                  <a:pt x="0" y="30167"/>
                </a:moveTo>
                <a:lnTo>
                  <a:pt x="2429934" y="30167"/>
                </a:lnTo>
                <a:lnTo>
                  <a:pt x="2429934" y="342367"/>
                </a:lnTo>
                <a:lnTo>
                  <a:pt x="0" y="342367"/>
                </a:lnTo>
                <a:close/>
                <a:moveTo>
                  <a:pt x="0" y="0"/>
                </a:moveTo>
                <a:lnTo>
                  <a:pt x="2429934" y="0"/>
                </a:lnTo>
                <a:lnTo>
                  <a:pt x="2429934" y="12167"/>
                </a:lnTo>
                <a:lnTo>
                  <a:pt x="0" y="1216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7500"/>
          </a:bodyPr>
          <a:lstStyle/>
          <a:p>
            <a:pPr algn="ctr"/>
            <a:r>
              <a:rPr lang="en-US" altLang="zh-CN" sz="1350" b="1" dirty="0">
                <a:solidFill>
                  <a:schemeClr val="bg1"/>
                </a:solidFill>
                <a:latin typeface="微软雅黑" panose="020B0503020204020204" charset="-122"/>
                <a:ea typeface="微软雅黑" panose="020B0503020204020204" charset="-122"/>
              </a:rPr>
              <a:t>05</a:t>
            </a:r>
          </a:p>
        </p:txBody>
      </p:sp>
      <p:sp>
        <p:nvSpPr>
          <p:cNvPr id="25" name="矩形 24"/>
          <p:cNvSpPr/>
          <p:nvPr>
            <p:custDataLst>
              <p:tags r:id="rId15"/>
            </p:custDataLst>
          </p:nvPr>
        </p:nvSpPr>
        <p:spPr>
          <a:xfrm>
            <a:off x="5108575" y="3265170"/>
            <a:ext cx="1213485" cy="1393825"/>
          </a:xfrm>
          <a:prstGeom prst="rect">
            <a:avLst/>
          </a:prstGeom>
          <a:solidFill>
            <a:schemeClr val="bg1"/>
          </a:solidFill>
          <a:ln w="9525">
            <a:solidFill>
              <a:srgbClr val="FFC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ormAutofit/>
          </a:bodyPr>
          <a:lstStyle/>
          <a:p>
            <a:pPr marL="0" lvl="0" indent="0" algn="ctr">
              <a:lnSpc>
                <a:spcPct val="17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加强绝缘 </a:t>
            </a:r>
          </a:p>
        </p:txBody>
      </p:sp>
      <p:sp>
        <p:nvSpPr>
          <p:cNvPr id="26" name="直角三角形 25"/>
          <p:cNvSpPr/>
          <p:nvPr>
            <p:custDataLst>
              <p:tags r:id="rId16"/>
            </p:custDataLst>
          </p:nvPr>
        </p:nvSpPr>
        <p:spPr>
          <a:xfrm rot="16200000">
            <a:off x="6140450" y="4477385"/>
            <a:ext cx="170180" cy="193040"/>
          </a:xfrm>
          <a:prstGeom prst="rtTriangl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sz="1350">
              <a:latin typeface="微软雅黑" panose="020B0503020204020204" charset="-122"/>
              <a:ea typeface="微软雅黑" panose="020B0503020204020204" charset="-122"/>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684530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实验室安全因素—实验室潜在危险来源</a:t>
            </a:r>
          </a:p>
        </p:txBody>
      </p:sp>
      <p:sp>
        <p:nvSpPr>
          <p:cNvPr id="2" name="文本框 1"/>
          <p:cNvSpPr txBox="1"/>
          <p:nvPr/>
        </p:nvSpPr>
        <p:spPr>
          <a:xfrm>
            <a:off x="654685" y="896620"/>
            <a:ext cx="3653790" cy="368300"/>
          </a:xfrm>
          <a:prstGeom prst="rect">
            <a:avLst/>
          </a:prstGeom>
          <a:noFill/>
        </p:spPr>
        <p:txBody>
          <a:bodyPr wrap="square" rtlCol="0" anchor="t">
            <a:spAutoFit/>
          </a:bodyPr>
          <a:lstStyle/>
          <a:p>
            <a:r>
              <a:rPr lang="zh-CN" altLang="en-US"/>
              <a:t>实验室潜在的化学性危害</a:t>
            </a:r>
          </a:p>
        </p:txBody>
      </p:sp>
      <p:sp>
        <p:nvSpPr>
          <p:cNvPr id="4" name="文本框 3"/>
          <p:cNvSpPr txBox="1"/>
          <p:nvPr/>
        </p:nvSpPr>
        <p:spPr>
          <a:xfrm>
            <a:off x="967740" y="1439545"/>
            <a:ext cx="3587115" cy="321945"/>
          </a:xfrm>
          <a:prstGeom prst="rect">
            <a:avLst/>
          </a:prstGeom>
          <a:noFill/>
        </p:spPr>
        <p:txBody>
          <a:bodyPr wrap="square" rtlCol="0" anchor="t">
            <a:spAutoFit/>
          </a:bodyPr>
          <a:lstStyle/>
          <a:p>
            <a:r>
              <a:rPr lang="zh-CN" altLang="en-US" sz="1500">
                <a:latin typeface="微软雅黑" panose="020B0503020204020204" charset="-122"/>
                <a:ea typeface="微软雅黑" panose="020B0503020204020204" charset="-122"/>
              </a:rPr>
              <a:t>基于能量或物质与人体的不当接触：</a:t>
            </a:r>
          </a:p>
        </p:txBody>
      </p:sp>
      <p:sp>
        <p:nvSpPr>
          <p:cNvPr id="8" name="任意多边形 7"/>
          <p:cNvSpPr/>
          <p:nvPr>
            <p:custDataLst>
              <p:tags r:id="rId2"/>
            </p:custDataLst>
          </p:nvPr>
        </p:nvSpPr>
        <p:spPr>
          <a:xfrm>
            <a:off x="857250" y="2308860"/>
            <a:ext cx="464185" cy="313055"/>
          </a:xfrm>
          <a:custGeom>
            <a:avLst/>
            <a:gdLst>
              <a:gd name="connsiteX0" fmla="*/ 0 w 2429934"/>
              <a:gd name="connsiteY0" fmla="*/ 360367 h 372534"/>
              <a:gd name="connsiteX1" fmla="*/ 2429934 w 2429934"/>
              <a:gd name="connsiteY1" fmla="*/ 360367 h 372534"/>
              <a:gd name="connsiteX2" fmla="*/ 2429934 w 2429934"/>
              <a:gd name="connsiteY2" fmla="*/ 372534 h 372534"/>
              <a:gd name="connsiteX3" fmla="*/ 0 w 2429934"/>
              <a:gd name="connsiteY3" fmla="*/ 372534 h 372534"/>
              <a:gd name="connsiteX4" fmla="*/ 0 w 2429934"/>
              <a:gd name="connsiteY4" fmla="*/ 30167 h 372534"/>
              <a:gd name="connsiteX5" fmla="*/ 2429934 w 2429934"/>
              <a:gd name="connsiteY5" fmla="*/ 30167 h 372534"/>
              <a:gd name="connsiteX6" fmla="*/ 2429934 w 2429934"/>
              <a:gd name="connsiteY6" fmla="*/ 342367 h 372534"/>
              <a:gd name="connsiteX7" fmla="*/ 0 w 2429934"/>
              <a:gd name="connsiteY7" fmla="*/ 342367 h 372534"/>
              <a:gd name="connsiteX8" fmla="*/ 0 w 2429934"/>
              <a:gd name="connsiteY8" fmla="*/ 0 h 372534"/>
              <a:gd name="connsiteX9" fmla="*/ 2429934 w 2429934"/>
              <a:gd name="connsiteY9" fmla="*/ 0 h 372534"/>
              <a:gd name="connsiteX10" fmla="*/ 2429934 w 2429934"/>
              <a:gd name="connsiteY10" fmla="*/ 12167 h 372534"/>
              <a:gd name="connsiteX11" fmla="*/ 0 w 2429934"/>
              <a:gd name="connsiteY11" fmla="*/ 12167 h 3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934" h="372534">
                <a:moveTo>
                  <a:pt x="0" y="360367"/>
                </a:moveTo>
                <a:lnTo>
                  <a:pt x="2429934" y="360367"/>
                </a:lnTo>
                <a:lnTo>
                  <a:pt x="2429934" y="372534"/>
                </a:lnTo>
                <a:lnTo>
                  <a:pt x="0" y="372534"/>
                </a:lnTo>
                <a:close/>
                <a:moveTo>
                  <a:pt x="0" y="30167"/>
                </a:moveTo>
                <a:lnTo>
                  <a:pt x="2429934" y="30167"/>
                </a:lnTo>
                <a:lnTo>
                  <a:pt x="2429934" y="342367"/>
                </a:lnTo>
                <a:lnTo>
                  <a:pt x="0" y="342367"/>
                </a:lnTo>
                <a:close/>
                <a:moveTo>
                  <a:pt x="0" y="0"/>
                </a:moveTo>
                <a:lnTo>
                  <a:pt x="2429934" y="0"/>
                </a:lnTo>
                <a:lnTo>
                  <a:pt x="2429934" y="12167"/>
                </a:lnTo>
                <a:lnTo>
                  <a:pt x="0" y="12167"/>
                </a:ln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sz="1350" dirty="0">
                <a:solidFill>
                  <a:schemeClr val="bg1"/>
                </a:solidFill>
              </a:rPr>
              <a:t>01</a:t>
            </a:r>
            <a:endParaRPr lang="zh-CN" altLang="en-US" sz="1350" dirty="0">
              <a:solidFill>
                <a:schemeClr val="bg1"/>
              </a:solidFill>
            </a:endParaRPr>
          </a:p>
        </p:txBody>
      </p:sp>
      <p:sp>
        <p:nvSpPr>
          <p:cNvPr id="9" name="矩形 8"/>
          <p:cNvSpPr/>
          <p:nvPr>
            <p:custDataLst>
              <p:tags r:id="rId3"/>
            </p:custDataLst>
          </p:nvPr>
        </p:nvSpPr>
        <p:spPr>
          <a:xfrm>
            <a:off x="1321435" y="2308860"/>
            <a:ext cx="1135380" cy="1478280"/>
          </a:xfrm>
          <a:prstGeom prst="rect">
            <a:avLst/>
          </a:prstGeom>
          <a:solidFill>
            <a:schemeClr val="bg1"/>
          </a:solidFill>
          <a:ln w="9525">
            <a:solidFill>
              <a:srgbClr val="FFC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ormAutofit/>
          </a:bodyPr>
          <a:lstStyle/>
          <a:p>
            <a:pPr marL="0" lvl="0" indent="0" algn="ctr">
              <a:lnSpc>
                <a:spcPct val="170000"/>
              </a:lnSpc>
              <a:spcBef>
                <a:spcPts val="0"/>
              </a:spcBef>
              <a:spcAft>
                <a:spcPts val="0"/>
              </a:spcAft>
              <a:buSzPct val="100000"/>
            </a:pPr>
            <a:r>
              <a:rPr lang="zh-CN" altLang="en-US" sz="1350" b="1">
                <a:solidFill>
                  <a:schemeClr val="tx1">
                    <a:lumMod val="75000"/>
                    <a:lumOff val="25000"/>
                  </a:schemeClr>
                </a:solidFill>
              </a:rPr>
              <a:t>火灾爆炸；</a:t>
            </a:r>
          </a:p>
        </p:txBody>
      </p:sp>
      <p:sp>
        <p:nvSpPr>
          <p:cNvPr id="7" name="直角三角形 6"/>
          <p:cNvSpPr/>
          <p:nvPr>
            <p:custDataLst>
              <p:tags r:id="rId4"/>
            </p:custDataLst>
          </p:nvPr>
        </p:nvSpPr>
        <p:spPr>
          <a:xfrm rot="16200000">
            <a:off x="2275840" y="3606165"/>
            <a:ext cx="180975" cy="180975"/>
          </a:xfrm>
          <a:prstGeom prst="rtTriangl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sz="1350"/>
          </a:p>
        </p:txBody>
      </p:sp>
      <p:sp>
        <p:nvSpPr>
          <p:cNvPr id="42" name="任意多边形 41"/>
          <p:cNvSpPr/>
          <p:nvPr>
            <p:custDataLst>
              <p:tags r:id="rId5"/>
            </p:custDataLst>
          </p:nvPr>
        </p:nvSpPr>
        <p:spPr>
          <a:xfrm>
            <a:off x="2755900" y="2308860"/>
            <a:ext cx="464185" cy="313055"/>
          </a:xfrm>
          <a:custGeom>
            <a:avLst/>
            <a:gdLst>
              <a:gd name="connsiteX0" fmla="*/ 0 w 2429934"/>
              <a:gd name="connsiteY0" fmla="*/ 360367 h 372534"/>
              <a:gd name="connsiteX1" fmla="*/ 2429934 w 2429934"/>
              <a:gd name="connsiteY1" fmla="*/ 360367 h 372534"/>
              <a:gd name="connsiteX2" fmla="*/ 2429934 w 2429934"/>
              <a:gd name="connsiteY2" fmla="*/ 372534 h 372534"/>
              <a:gd name="connsiteX3" fmla="*/ 0 w 2429934"/>
              <a:gd name="connsiteY3" fmla="*/ 372534 h 372534"/>
              <a:gd name="connsiteX4" fmla="*/ 0 w 2429934"/>
              <a:gd name="connsiteY4" fmla="*/ 30167 h 372534"/>
              <a:gd name="connsiteX5" fmla="*/ 2429934 w 2429934"/>
              <a:gd name="connsiteY5" fmla="*/ 30167 h 372534"/>
              <a:gd name="connsiteX6" fmla="*/ 2429934 w 2429934"/>
              <a:gd name="connsiteY6" fmla="*/ 342367 h 372534"/>
              <a:gd name="connsiteX7" fmla="*/ 0 w 2429934"/>
              <a:gd name="connsiteY7" fmla="*/ 342367 h 372534"/>
              <a:gd name="connsiteX8" fmla="*/ 0 w 2429934"/>
              <a:gd name="connsiteY8" fmla="*/ 0 h 372534"/>
              <a:gd name="connsiteX9" fmla="*/ 2429934 w 2429934"/>
              <a:gd name="connsiteY9" fmla="*/ 0 h 372534"/>
              <a:gd name="connsiteX10" fmla="*/ 2429934 w 2429934"/>
              <a:gd name="connsiteY10" fmla="*/ 12167 h 372534"/>
              <a:gd name="connsiteX11" fmla="*/ 0 w 2429934"/>
              <a:gd name="connsiteY11" fmla="*/ 12167 h 3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934" h="372534">
                <a:moveTo>
                  <a:pt x="0" y="360367"/>
                </a:moveTo>
                <a:lnTo>
                  <a:pt x="2429934" y="360367"/>
                </a:lnTo>
                <a:lnTo>
                  <a:pt x="2429934" y="372534"/>
                </a:lnTo>
                <a:lnTo>
                  <a:pt x="0" y="372534"/>
                </a:lnTo>
                <a:close/>
                <a:moveTo>
                  <a:pt x="0" y="30167"/>
                </a:moveTo>
                <a:lnTo>
                  <a:pt x="2429934" y="30167"/>
                </a:lnTo>
                <a:lnTo>
                  <a:pt x="2429934" y="342367"/>
                </a:lnTo>
                <a:lnTo>
                  <a:pt x="0" y="342367"/>
                </a:lnTo>
                <a:close/>
                <a:moveTo>
                  <a:pt x="0" y="0"/>
                </a:moveTo>
                <a:lnTo>
                  <a:pt x="2429934" y="0"/>
                </a:lnTo>
                <a:lnTo>
                  <a:pt x="2429934" y="12167"/>
                </a:lnTo>
                <a:lnTo>
                  <a:pt x="0" y="12167"/>
                </a:ln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sz="1350" dirty="0">
                <a:solidFill>
                  <a:schemeClr val="bg1"/>
                </a:solidFill>
              </a:rPr>
              <a:t>02</a:t>
            </a:r>
            <a:endParaRPr lang="zh-CN" altLang="en-US" sz="1350" dirty="0">
              <a:solidFill>
                <a:schemeClr val="bg1"/>
              </a:solidFill>
            </a:endParaRPr>
          </a:p>
        </p:txBody>
      </p:sp>
      <p:sp>
        <p:nvSpPr>
          <p:cNvPr id="43" name="矩形 42"/>
          <p:cNvSpPr/>
          <p:nvPr>
            <p:custDataLst>
              <p:tags r:id="rId6"/>
            </p:custDataLst>
          </p:nvPr>
        </p:nvSpPr>
        <p:spPr>
          <a:xfrm>
            <a:off x="3220085" y="2308860"/>
            <a:ext cx="1135380" cy="1478280"/>
          </a:xfrm>
          <a:prstGeom prst="rect">
            <a:avLst/>
          </a:prstGeom>
          <a:solidFill>
            <a:schemeClr val="bg1"/>
          </a:solidFill>
          <a:ln w="9525">
            <a:solidFill>
              <a:srgbClr val="FFC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ormAutofit/>
          </a:bodyPr>
          <a:lstStyle/>
          <a:p>
            <a:pPr marL="0" lvl="0" indent="0" algn="ctr">
              <a:lnSpc>
                <a:spcPct val="170000"/>
              </a:lnSpc>
              <a:spcBef>
                <a:spcPts val="0"/>
              </a:spcBef>
              <a:spcAft>
                <a:spcPts val="0"/>
              </a:spcAft>
              <a:buSzPct val="100000"/>
            </a:pPr>
            <a:r>
              <a:rPr lang="zh-CN" altLang="en-US" sz="1350" b="1">
                <a:solidFill>
                  <a:schemeClr val="tx1">
                    <a:lumMod val="75000"/>
                    <a:lumOff val="25000"/>
                  </a:schemeClr>
                </a:solidFill>
              </a:rPr>
              <a:t>急性中毒；</a:t>
            </a:r>
          </a:p>
        </p:txBody>
      </p:sp>
      <p:sp>
        <p:nvSpPr>
          <p:cNvPr id="44" name="直角三角形 43"/>
          <p:cNvSpPr/>
          <p:nvPr>
            <p:custDataLst>
              <p:tags r:id="rId7"/>
            </p:custDataLst>
          </p:nvPr>
        </p:nvSpPr>
        <p:spPr>
          <a:xfrm rot="16200000">
            <a:off x="4174490" y="3606165"/>
            <a:ext cx="180975" cy="180975"/>
          </a:xfrm>
          <a:prstGeom prst="rtTriangl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sz="1350"/>
          </a:p>
        </p:txBody>
      </p:sp>
      <p:sp>
        <p:nvSpPr>
          <p:cNvPr id="46" name="任意多边形 45"/>
          <p:cNvSpPr/>
          <p:nvPr>
            <p:custDataLst>
              <p:tags r:id="rId8"/>
            </p:custDataLst>
          </p:nvPr>
        </p:nvSpPr>
        <p:spPr>
          <a:xfrm>
            <a:off x="4653915" y="2308860"/>
            <a:ext cx="464185" cy="313055"/>
          </a:xfrm>
          <a:custGeom>
            <a:avLst/>
            <a:gdLst>
              <a:gd name="connsiteX0" fmla="*/ 0 w 2429934"/>
              <a:gd name="connsiteY0" fmla="*/ 360367 h 372534"/>
              <a:gd name="connsiteX1" fmla="*/ 2429934 w 2429934"/>
              <a:gd name="connsiteY1" fmla="*/ 360367 h 372534"/>
              <a:gd name="connsiteX2" fmla="*/ 2429934 w 2429934"/>
              <a:gd name="connsiteY2" fmla="*/ 372534 h 372534"/>
              <a:gd name="connsiteX3" fmla="*/ 0 w 2429934"/>
              <a:gd name="connsiteY3" fmla="*/ 372534 h 372534"/>
              <a:gd name="connsiteX4" fmla="*/ 0 w 2429934"/>
              <a:gd name="connsiteY4" fmla="*/ 30167 h 372534"/>
              <a:gd name="connsiteX5" fmla="*/ 2429934 w 2429934"/>
              <a:gd name="connsiteY5" fmla="*/ 30167 h 372534"/>
              <a:gd name="connsiteX6" fmla="*/ 2429934 w 2429934"/>
              <a:gd name="connsiteY6" fmla="*/ 342367 h 372534"/>
              <a:gd name="connsiteX7" fmla="*/ 0 w 2429934"/>
              <a:gd name="connsiteY7" fmla="*/ 342367 h 372534"/>
              <a:gd name="connsiteX8" fmla="*/ 0 w 2429934"/>
              <a:gd name="connsiteY8" fmla="*/ 0 h 372534"/>
              <a:gd name="connsiteX9" fmla="*/ 2429934 w 2429934"/>
              <a:gd name="connsiteY9" fmla="*/ 0 h 372534"/>
              <a:gd name="connsiteX10" fmla="*/ 2429934 w 2429934"/>
              <a:gd name="connsiteY10" fmla="*/ 12167 h 372534"/>
              <a:gd name="connsiteX11" fmla="*/ 0 w 2429934"/>
              <a:gd name="connsiteY11" fmla="*/ 12167 h 3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934" h="372534">
                <a:moveTo>
                  <a:pt x="0" y="360367"/>
                </a:moveTo>
                <a:lnTo>
                  <a:pt x="2429934" y="360367"/>
                </a:lnTo>
                <a:lnTo>
                  <a:pt x="2429934" y="372534"/>
                </a:lnTo>
                <a:lnTo>
                  <a:pt x="0" y="372534"/>
                </a:lnTo>
                <a:close/>
                <a:moveTo>
                  <a:pt x="0" y="30167"/>
                </a:moveTo>
                <a:lnTo>
                  <a:pt x="2429934" y="30167"/>
                </a:lnTo>
                <a:lnTo>
                  <a:pt x="2429934" y="342367"/>
                </a:lnTo>
                <a:lnTo>
                  <a:pt x="0" y="342367"/>
                </a:lnTo>
                <a:close/>
                <a:moveTo>
                  <a:pt x="0" y="0"/>
                </a:moveTo>
                <a:lnTo>
                  <a:pt x="2429934" y="0"/>
                </a:lnTo>
                <a:lnTo>
                  <a:pt x="2429934" y="12167"/>
                </a:lnTo>
                <a:lnTo>
                  <a:pt x="0" y="12167"/>
                </a:ln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sz="1350" dirty="0">
                <a:solidFill>
                  <a:schemeClr val="bg1"/>
                </a:solidFill>
              </a:rPr>
              <a:t>03</a:t>
            </a:r>
            <a:endParaRPr lang="zh-CN" altLang="en-US" sz="1350" dirty="0">
              <a:solidFill>
                <a:schemeClr val="bg1"/>
              </a:solidFill>
            </a:endParaRPr>
          </a:p>
        </p:txBody>
      </p:sp>
      <p:sp>
        <p:nvSpPr>
          <p:cNvPr id="47" name="矩形 46"/>
          <p:cNvSpPr/>
          <p:nvPr>
            <p:custDataLst>
              <p:tags r:id="rId9"/>
            </p:custDataLst>
          </p:nvPr>
        </p:nvSpPr>
        <p:spPr>
          <a:xfrm>
            <a:off x="5118100" y="2308860"/>
            <a:ext cx="1135380" cy="1478280"/>
          </a:xfrm>
          <a:prstGeom prst="rect">
            <a:avLst/>
          </a:prstGeom>
          <a:solidFill>
            <a:schemeClr val="bg1"/>
          </a:solidFill>
          <a:ln w="9525">
            <a:solidFill>
              <a:srgbClr val="FFC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ormAutofit/>
          </a:bodyPr>
          <a:lstStyle/>
          <a:p>
            <a:pPr marL="0" lvl="0" indent="0" algn="just">
              <a:lnSpc>
                <a:spcPct val="170000"/>
              </a:lnSpc>
              <a:spcBef>
                <a:spcPts val="0"/>
              </a:spcBef>
              <a:spcAft>
                <a:spcPts val="0"/>
              </a:spcAft>
              <a:buSzPct val="100000"/>
            </a:pPr>
            <a:r>
              <a:rPr lang="zh-CN" altLang="en-US" sz="1350" b="1">
                <a:solidFill>
                  <a:schemeClr val="tx1">
                    <a:lumMod val="75000"/>
                    <a:lumOff val="25000"/>
                  </a:schemeClr>
                </a:solidFill>
              </a:rPr>
              <a:t>腐蚀或刺激性化学伤害；</a:t>
            </a:r>
          </a:p>
        </p:txBody>
      </p:sp>
      <p:sp>
        <p:nvSpPr>
          <p:cNvPr id="48" name="直角三角形 47"/>
          <p:cNvSpPr/>
          <p:nvPr>
            <p:custDataLst>
              <p:tags r:id="rId10"/>
            </p:custDataLst>
          </p:nvPr>
        </p:nvSpPr>
        <p:spPr>
          <a:xfrm rot="16200000">
            <a:off x="6072505" y="3606165"/>
            <a:ext cx="180975" cy="180975"/>
          </a:xfrm>
          <a:prstGeom prst="rtTriangl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sz="1350"/>
          </a:p>
        </p:txBody>
      </p:sp>
      <p:sp>
        <p:nvSpPr>
          <p:cNvPr id="50" name="任意多边形 49"/>
          <p:cNvSpPr/>
          <p:nvPr>
            <p:custDataLst>
              <p:tags r:id="rId11"/>
            </p:custDataLst>
          </p:nvPr>
        </p:nvSpPr>
        <p:spPr>
          <a:xfrm>
            <a:off x="6552565" y="2308860"/>
            <a:ext cx="464185" cy="313055"/>
          </a:xfrm>
          <a:custGeom>
            <a:avLst/>
            <a:gdLst>
              <a:gd name="connsiteX0" fmla="*/ 0 w 2429934"/>
              <a:gd name="connsiteY0" fmla="*/ 360367 h 372534"/>
              <a:gd name="connsiteX1" fmla="*/ 2429934 w 2429934"/>
              <a:gd name="connsiteY1" fmla="*/ 360367 h 372534"/>
              <a:gd name="connsiteX2" fmla="*/ 2429934 w 2429934"/>
              <a:gd name="connsiteY2" fmla="*/ 372534 h 372534"/>
              <a:gd name="connsiteX3" fmla="*/ 0 w 2429934"/>
              <a:gd name="connsiteY3" fmla="*/ 372534 h 372534"/>
              <a:gd name="connsiteX4" fmla="*/ 0 w 2429934"/>
              <a:gd name="connsiteY4" fmla="*/ 30167 h 372534"/>
              <a:gd name="connsiteX5" fmla="*/ 2429934 w 2429934"/>
              <a:gd name="connsiteY5" fmla="*/ 30167 h 372534"/>
              <a:gd name="connsiteX6" fmla="*/ 2429934 w 2429934"/>
              <a:gd name="connsiteY6" fmla="*/ 342367 h 372534"/>
              <a:gd name="connsiteX7" fmla="*/ 0 w 2429934"/>
              <a:gd name="connsiteY7" fmla="*/ 342367 h 372534"/>
              <a:gd name="connsiteX8" fmla="*/ 0 w 2429934"/>
              <a:gd name="connsiteY8" fmla="*/ 0 h 372534"/>
              <a:gd name="connsiteX9" fmla="*/ 2429934 w 2429934"/>
              <a:gd name="connsiteY9" fmla="*/ 0 h 372534"/>
              <a:gd name="connsiteX10" fmla="*/ 2429934 w 2429934"/>
              <a:gd name="connsiteY10" fmla="*/ 12167 h 372534"/>
              <a:gd name="connsiteX11" fmla="*/ 0 w 2429934"/>
              <a:gd name="connsiteY11" fmla="*/ 12167 h 3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934" h="372534">
                <a:moveTo>
                  <a:pt x="0" y="360367"/>
                </a:moveTo>
                <a:lnTo>
                  <a:pt x="2429934" y="360367"/>
                </a:lnTo>
                <a:lnTo>
                  <a:pt x="2429934" y="372534"/>
                </a:lnTo>
                <a:lnTo>
                  <a:pt x="0" y="372534"/>
                </a:lnTo>
                <a:close/>
                <a:moveTo>
                  <a:pt x="0" y="30167"/>
                </a:moveTo>
                <a:lnTo>
                  <a:pt x="2429934" y="30167"/>
                </a:lnTo>
                <a:lnTo>
                  <a:pt x="2429934" y="342367"/>
                </a:lnTo>
                <a:lnTo>
                  <a:pt x="0" y="342367"/>
                </a:lnTo>
                <a:close/>
                <a:moveTo>
                  <a:pt x="0" y="0"/>
                </a:moveTo>
                <a:lnTo>
                  <a:pt x="2429934" y="0"/>
                </a:lnTo>
                <a:lnTo>
                  <a:pt x="2429934" y="12167"/>
                </a:lnTo>
                <a:lnTo>
                  <a:pt x="0" y="12167"/>
                </a:ln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sz="1350" dirty="0">
                <a:solidFill>
                  <a:schemeClr val="bg1"/>
                </a:solidFill>
              </a:rPr>
              <a:t>04</a:t>
            </a:r>
            <a:endParaRPr lang="zh-CN" altLang="en-US" sz="1350" dirty="0">
              <a:solidFill>
                <a:schemeClr val="bg1"/>
              </a:solidFill>
            </a:endParaRPr>
          </a:p>
        </p:txBody>
      </p:sp>
      <p:sp>
        <p:nvSpPr>
          <p:cNvPr id="51" name="矩形 50"/>
          <p:cNvSpPr/>
          <p:nvPr>
            <p:custDataLst>
              <p:tags r:id="rId12"/>
            </p:custDataLst>
          </p:nvPr>
        </p:nvSpPr>
        <p:spPr>
          <a:xfrm>
            <a:off x="7016750" y="2308860"/>
            <a:ext cx="1135380" cy="1478280"/>
          </a:xfrm>
          <a:prstGeom prst="rect">
            <a:avLst/>
          </a:prstGeom>
          <a:solidFill>
            <a:schemeClr val="bg1"/>
          </a:solidFill>
          <a:ln w="9525">
            <a:solidFill>
              <a:srgbClr val="FFC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ormAutofit/>
          </a:bodyPr>
          <a:lstStyle/>
          <a:p>
            <a:pPr marL="0" lvl="0" indent="0" algn="ctr">
              <a:lnSpc>
                <a:spcPct val="170000"/>
              </a:lnSpc>
              <a:spcBef>
                <a:spcPts val="0"/>
              </a:spcBef>
              <a:spcAft>
                <a:spcPts val="0"/>
              </a:spcAft>
              <a:buSzPct val="100000"/>
            </a:pPr>
            <a:r>
              <a:rPr lang="zh-CN" altLang="en-US" sz="1350" b="1">
                <a:solidFill>
                  <a:schemeClr val="tx1">
                    <a:lumMod val="75000"/>
                    <a:lumOff val="25000"/>
                  </a:schemeClr>
                </a:solidFill>
              </a:rPr>
              <a:t>致癌或慢性中毒的蓄积</a:t>
            </a:r>
          </a:p>
        </p:txBody>
      </p:sp>
      <p:sp>
        <p:nvSpPr>
          <p:cNvPr id="52" name="直角三角形 51"/>
          <p:cNvSpPr/>
          <p:nvPr>
            <p:custDataLst>
              <p:tags r:id="rId13"/>
            </p:custDataLst>
          </p:nvPr>
        </p:nvSpPr>
        <p:spPr>
          <a:xfrm rot="16200000">
            <a:off x="7971155" y="3606165"/>
            <a:ext cx="180975" cy="180975"/>
          </a:xfrm>
          <a:prstGeom prst="rtTriangl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sz="1350"/>
          </a:p>
        </p:txBody>
      </p:sp>
    </p:spTree>
    <p:custDataLst>
      <p:tags r:id="rId1"/>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206875" y="1336675"/>
            <a:ext cx="2540000" cy="337185"/>
          </a:xfrm>
          <a:prstGeom prst="rect">
            <a:avLst/>
          </a:prstGeom>
          <a:noFill/>
        </p:spPr>
        <p:txBody>
          <a:bodyPr wrap="square" rtlCol="0" anchor="t">
            <a:spAutoFit/>
          </a:bodyPr>
          <a:lstStyle/>
          <a:p>
            <a:r>
              <a:rPr lang="zh-CN" altLang="en-US" sz="1600" b="1">
                <a:solidFill>
                  <a:srgbClr val="ED7D31"/>
                </a:solidFill>
                <a:latin typeface="微软雅黑" panose="020B0503020204020204" charset="-122"/>
                <a:ea typeface="微软雅黑" panose="020B0503020204020204" charset="-122"/>
              </a:rPr>
              <a:t>冻伤的应急处理方法：</a:t>
            </a:r>
          </a:p>
        </p:txBody>
      </p:sp>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实验室其他常见危害—冻伤和烧伤</a:t>
            </a:r>
          </a:p>
        </p:txBody>
      </p:sp>
      <p:sp>
        <p:nvSpPr>
          <p:cNvPr id="3" name="文本框 2"/>
          <p:cNvSpPr txBox="1"/>
          <p:nvPr/>
        </p:nvSpPr>
        <p:spPr>
          <a:xfrm>
            <a:off x="4635500" y="1659890"/>
            <a:ext cx="4112260" cy="1706880"/>
          </a:xfrm>
          <a:prstGeom prst="rect">
            <a:avLst/>
          </a:prstGeom>
          <a:noFill/>
        </p:spPr>
        <p:txBody>
          <a:bodyPr wrap="square" rtlCol="0" anchor="t">
            <a:spAutoFit/>
          </a:bodyPr>
          <a:lstStyle/>
          <a:p>
            <a:pPr>
              <a:lnSpc>
                <a:spcPct val="150000"/>
              </a:lnSpc>
            </a:pP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应尽快脱离现场环境，快速复温，这是处理冻伤最有效与关键的方法。即迅速将冻伤部位放入37-40℃的温水中浸泡复温，约20分钟以内，不宜过长。对面部的冻伤，可用37-40℃的温水，热敷。无温水用的情况下，用自身或救助者体温复温。</a:t>
            </a:r>
          </a:p>
        </p:txBody>
      </p:sp>
      <p:sp>
        <p:nvSpPr>
          <p:cNvPr id="5" name="文本框 4"/>
          <p:cNvSpPr txBox="1"/>
          <p:nvPr/>
        </p:nvSpPr>
        <p:spPr>
          <a:xfrm>
            <a:off x="4319905" y="3454400"/>
            <a:ext cx="2540000" cy="337185"/>
          </a:xfrm>
          <a:prstGeom prst="rect">
            <a:avLst/>
          </a:prstGeom>
          <a:noFill/>
        </p:spPr>
        <p:txBody>
          <a:bodyPr wrap="square" rtlCol="0" anchor="t">
            <a:spAutoFit/>
          </a:bodyPr>
          <a:lstStyle/>
          <a:p>
            <a:r>
              <a:rPr lang="zh-CN" altLang="en-US" sz="1600" b="1">
                <a:solidFill>
                  <a:srgbClr val="ED7D31"/>
                </a:solidFill>
                <a:latin typeface="微软雅黑" panose="020B0503020204020204" charset="-122"/>
                <a:ea typeface="微软雅黑" panose="020B0503020204020204" charset="-122"/>
              </a:rPr>
              <a:t>烧伤的应急处理方法：</a:t>
            </a:r>
          </a:p>
        </p:txBody>
      </p:sp>
      <p:sp>
        <p:nvSpPr>
          <p:cNvPr id="6" name="文本框 5"/>
          <p:cNvSpPr txBox="1"/>
          <p:nvPr/>
        </p:nvSpPr>
        <p:spPr>
          <a:xfrm>
            <a:off x="4621530" y="3812540"/>
            <a:ext cx="4216400" cy="737235"/>
          </a:xfrm>
          <a:prstGeom prst="rect">
            <a:avLst/>
          </a:prstGeom>
          <a:noFill/>
        </p:spPr>
        <p:txBody>
          <a:bodyPr wrap="square" rtlCol="0" anchor="t">
            <a:spAutoFit/>
          </a:bodyPr>
          <a:lstStyle/>
          <a:p>
            <a:pPr>
              <a:lnSpc>
                <a:spcPct val="150000"/>
              </a:lnSpc>
            </a:pP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通过冷水持续浸泡、冲洗或湿敷，直至局部皮肤不疼、不红、不起泡，随后涂药或送医。</a:t>
            </a:r>
          </a:p>
        </p:txBody>
      </p:sp>
      <p:grpSp>
        <p:nvGrpSpPr>
          <p:cNvPr id="7" name="组合 6"/>
          <p:cNvGrpSpPr/>
          <p:nvPr/>
        </p:nvGrpSpPr>
        <p:grpSpPr>
          <a:xfrm>
            <a:off x="123190" y="1117600"/>
            <a:ext cx="4282440" cy="3788410"/>
            <a:chOff x="284" y="1940"/>
            <a:chExt cx="6744" cy="5966"/>
          </a:xfrm>
        </p:grpSpPr>
        <p:pic>
          <p:nvPicPr>
            <p:cNvPr id="9" name="图片 8" descr="图片包含 人员, 户外, 男士, 天空&#10;&#10;已生成极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l="16675" r="16675"/>
            <a:stretch>
              <a:fillRect/>
            </a:stretch>
          </p:blipFill>
          <p:spPr>
            <a:xfrm>
              <a:off x="1062" y="1940"/>
              <a:ext cx="5966" cy="5967"/>
            </a:xfrm>
            <a:prstGeom prst="diamond">
              <a:avLst/>
            </a:prstGeom>
          </p:spPr>
        </p:pic>
        <p:sp>
          <p:nvSpPr>
            <p:cNvPr id="10" name="菱形 9"/>
            <p:cNvSpPr/>
            <p:nvPr/>
          </p:nvSpPr>
          <p:spPr>
            <a:xfrm>
              <a:off x="284" y="3858"/>
              <a:ext cx="2325" cy="2325"/>
            </a:xfrm>
            <a:prstGeom prst="diamon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82625" y="941070"/>
            <a:ext cx="2540000" cy="368300"/>
          </a:xfrm>
          <a:prstGeom prst="rect">
            <a:avLst/>
          </a:prstGeom>
          <a:noFill/>
        </p:spPr>
        <p:txBody>
          <a:bodyPr wrap="square" rtlCol="0" anchor="t">
            <a:spAutoFit/>
          </a:bodyPr>
          <a:lstStyle/>
          <a:p>
            <a:r>
              <a:rPr lang="zh-CN" altLang="en-US">
                <a:solidFill>
                  <a:schemeClr val="tx1">
                    <a:lumMod val="75000"/>
                    <a:lumOff val="25000"/>
                  </a:schemeClr>
                </a:solidFill>
                <a:latin typeface="微软雅黑" panose="020B0503020204020204" charset="-122"/>
                <a:ea typeface="微软雅黑" panose="020B0503020204020204" charset="-122"/>
              </a:rPr>
              <a:t>灭火常识</a:t>
            </a:r>
          </a:p>
        </p:txBody>
      </p:sp>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实验室其他常见危害</a:t>
            </a:r>
          </a:p>
        </p:txBody>
      </p:sp>
      <p:sp>
        <p:nvSpPr>
          <p:cNvPr id="3" name="文本框 2"/>
          <p:cNvSpPr txBox="1"/>
          <p:nvPr/>
        </p:nvSpPr>
        <p:spPr>
          <a:xfrm>
            <a:off x="739775" y="1299845"/>
            <a:ext cx="7777480" cy="737235"/>
          </a:xfrm>
          <a:prstGeom prst="rect">
            <a:avLst/>
          </a:prstGeom>
          <a:noFill/>
        </p:spPr>
        <p:txBody>
          <a:bodyPr wrap="square" rtlCol="0" anchor="t">
            <a:spAutoFit/>
          </a:bodyPr>
          <a:lstStyle/>
          <a:p>
            <a:pPr>
              <a:lnSpc>
                <a:spcPct val="150000"/>
              </a:lnSpc>
            </a:pP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物质燃烧需要空气和一定的温度，所以通过降温或者将燃烧的物质与空气隔绝，便能达到灭火的目的。可采取以下措施：</a:t>
            </a:r>
          </a:p>
        </p:txBody>
      </p:sp>
      <p:sp>
        <p:nvSpPr>
          <p:cNvPr id="5" name="文本框 4"/>
          <p:cNvSpPr txBox="1"/>
          <p:nvPr/>
        </p:nvSpPr>
        <p:spPr>
          <a:xfrm>
            <a:off x="4139565" y="2117090"/>
            <a:ext cx="4377690" cy="2192020"/>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zh-CN" altLang="en-US" sz="1300">
                <a:latin typeface="微软雅黑" panose="020B0503020204020204" charset="-122"/>
                <a:ea typeface="微软雅黑" panose="020B0503020204020204" charset="-122"/>
                <a:cs typeface="微软雅黑" panose="020B0503020204020204" charset="-122"/>
              </a:rPr>
              <a:t>停止加热和切断电源，避免引燃电线，把易燃、易爆的物质移至远处。</a:t>
            </a:r>
          </a:p>
          <a:p>
            <a:pPr marL="285750" indent="-285750">
              <a:lnSpc>
                <a:spcPct val="150000"/>
              </a:lnSpc>
              <a:buFont typeface="Arial" panose="020B0604020202020204" pitchFamily="34" charset="0"/>
              <a:buChar char="•"/>
            </a:pPr>
            <a:r>
              <a:rPr lang="zh-CN" altLang="en-US" sz="1300">
                <a:latin typeface="微软雅黑" panose="020B0503020204020204" charset="-122"/>
                <a:ea typeface="微软雅黑" panose="020B0503020204020204" charset="-122"/>
                <a:cs typeface="微软雅黑" panose="020B0503020204020204" charset="-122"/>
              </a:rPr>
              <a:t>用湿布、石棉布、沙土灭火。 小火用湿布、石棉布覆盖在着火的物体上便可方便地扑灭火焰，对钠、钾等金属着火，通常用干燥的细沙覆盖。严禁使用某些灭火器如 CCl4 灭火器，因 CCl4 和钾、钠等发生剧烈反应，会强烈分解，甚至爆炸。</a:t>
            </a:r>
          </a:p>
        </p:txBody>
      </p:sp>
      <p:sp>
        <p:nvSpPr>
          <p:cNvPr id="6" name="文本框 5"/>
          <p:cNvSpPr txBox="1"/>
          <p:nvPr/>
        </p:nvSpPr>
        <p:spPr>
          <a:xfrm>
            <a:off x="682625" y="4394835"/>
            <a:ext cx="8024495" cy="402590"/>
          </a:xfrm>
          <a:prstGeom prst="rect">
            <a:avLst/>
          </a:prstGeom>
          <a:noFill/>
        </p:spPr>
        <p:txBody>
          <a:bodyPr wrap="square" rtlCol="0" anchor="t">
            <a:spAutoFit/>
          </a:bodyPr>
          <a:lstStyle/>
          <a:p>
            <a:pPr indent="0">
              <a:lnSpc>
                <a:spcPct val="150000"/>
              </a:lnSpc>
              <a:buFont typeface="Arial" panose="020B0604020202020204" pitchFamily="34" charset="0"/>
              <a:buNone/>
            </a:pPr>
            <a:r>
              <a:rPr lang="zh-CN" altLang="en-US" sz="1350" b="1">
                <a:latin typeface="微软雅黑" panose="020B0503020204020204" charset="-122"/>
                <a:ea typeface="微软雅黑" panose="020B0503020204020204" charset="-122"/>
                <a:cs typeface="微软雅黑" panose="020B0503020204020204" charset="-122"/>
              </a:rPr>
              <a:t>举例</a:t>
            </a:r>
            <a:r>
              <a:rPr lang="zh-CN" altLang="en-US" sz="1350">
                <a:latin typeface="微软雅黑" panose="020B0503020204020204" charset="-122"/>
                <a:ea typeface="微软雅黑" panose="020B0503020204020204" charset="-122"/>
                <a:cs typeface="微软雅黑" panose="020B0503020204020204" charset="-122"/>
              </a:rPr>
              <a:t>：对着火的油浴覆盖四氯化碳进行灭火时，结果它在油中沸腾，致使着火的油飞溅反而使火势扩大。</a:t>
            </a:r>
          </a:p>
        </p:txBody>
      </p:sp>
      <p:grpSp>
        <p:nvGrpSpPr>
          <p:cNvPr id="81" name="组合 80"/>
          <p:cNvGrpSpPr/>
          <p:nvPr/>
        </p:nvGrpSpPr>
        <p:grpSpPr>
          <a:xfrm>
            <a:off x="721995" y="2117090"/>
            <a:ext cx="2998470" cy="2096135"/>
            <a:chOff x="78" y="2408"/>
            <a:chExt cx="4702" cy="3286"/>
          </a:xfrm>
        </p:grpSpPr>
        <p:sp>
          <p:nvSpPr>
            <p:cNvPr id="82" name="ExtraShape1"/>
            <p:cNvSpPr/>
            <p:nvPr/>
          </p:nvSpPr>
          <p:spPr bwMode="auto">
            <a:xfrm>
              <a:off x="475" y="4803"/>
              <a:ext cx="952" cy="890"/>
            </a:xfrm>
            <a:custGeom>
              <a:avLst/>
              <a:gdLst>
                <a:gd name="T0" fmla="*/ 415 w 415"/>
                <a:gd name="T1" fmla="*/ 388 h 388"/>
                <a:gd name="T2" fmla="*/ 120 w 415"/>
                <a:gd name="T3" fmla="*/ 388 h 388"/>
                <a:gd name="T4" fmla="*/ 15 w 415"/>
                <a:gd name="T5" fmla="*/ 45 h 388"/>
                <a:gd name="T6" fmla="*/ 0 w 415"/>
                <a:gd name="T7" fmla="*/ 0 h 388"/>
                <a:gd name="T8" fmla="*/ 296 w 415"/>
                <a:gd name="T9" fmla="*/ 0 h 388"/>
                <a:gd name="T10" fmla="*/ 311 w 415"/>
                <a:gd name="T11" fmla="*/ 45 h 388"/>
                <a:gd name="T12" fmla="*/ 311 w 415"/>
                <a:gd name="T13" fmla="*/ 51 h 388"/>
                <a:gd name="T14" fmla="*/ 332 w 415"/>
                <a:gd name="T15" fmla="*/ 120 h 388"/>
                <a:gd name="T16" fmla="*/ 344 w 415"/>
                <a:gd name="T17" fmla="*/ 161 h 388"/>
                <a:gd name="T18" fmla="*/ 365 w 415"/>
                <a:gd name="T19" fmla="*/ 230 h 388"/>
                <a:gd name="T20" fmla="*/ 377 w 415"/>
                <a:gd name="T21" fmla="*/ 269 h 388"/>
                <a:gd name="T22" fmla="*/ 398 w 415"/>
                <a:gd name="T23" fmla="*/ 337 h 388"/>
                <a:gd name="T24" fmla="*/ 415 w 415"/>
                <a:gd name="T25" fmla="*/ 38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5" h="388">
                  <a:moveTo>
                    <a:pt x="415" y="388"/>
                  </a:moveTo>
                  <a:lnTo>
                    <a:pt x="120" y="388"/>
                  </a:lnTo>
                  <a:lnTo>
                    <a:pt x="15" y="45"/>
                  </a:lnTo>
                  <a:lnTo>
                    <a:pt x="0" y="0"/>
                  </a:lnTo>
                  <a:lnTo>
                    <a:pt x="296" y="0"/>
                  </a:lnTo>
                  <a:lnTo>
                    <a:pt x="311" y="45"/>
                  </a:lnTo>
                  <a:lnTo>
                    <a:pt x="311" y="51"/>
                  </a:lnTo>
                  <a:lnTo>
                    <a:pt x="332" y="120"/>
                  </a:lnTo>
                  <a:lnTo>
                    <a:pt x="344" y="161"/>
                  </a:lnTo>
                  <a:lnTo>
                    <a:pt x="365" y="230"/>
                  </a:lnTo>
                  <a:lnTo>
                    <a:pt x="377" y="269"/>
                  </a:lnTo>
                  <a:lnTo>
                    <a:pt x="398" y="337"/>
                  </a:lnTo>
                  <a:lnTo>
                    <a:pt x="415" y="388"/>
                  </a:lnTo>
                  <a:close/>
                </a:path>
              </a:pathLst>
            </a:custGeom>
            <a:solidFill>
              <a:schemeClr val="accent3">
                <a:lumMod val="50000"/>
              </a:schemeClr>
            </a:solidFill>
            <a:ln>
              <a:noFill/>
            </a:ln>
          </p:spPr>
          <p:txBody>
            <a:bodyPr vert="horz" wrap="square" lIns="91440" tIns="45720" rIns="91440" bIns="45720" numCol="1" anchor="t" anchorCtr="0" compatLnSpc="1"/>
            <a:lstStyle/>
            <a:p>
              <a:endParaRPr lang="zh-CN" altLang="en-US"/>
            </a:p>
          </p:txBody>
        </p:sp>
        <p:sp>
          <p:nvSpPr>
            <p:cNvPr id="83" name="ExtraShape2"/>
            <p:cNvSpPr/>
            <p:nvPr/>
          </p:nvSpPr>
          <p:spPr bwMode="auto">
            <a:xfrm>
              <a:off x="1278" y="2408"/>
              <a:ext cx="1859" cy="3286"/>
            </a:xfrm>
            <a:custGeom>
              <a:avLst/>
              <a:gdLst>
                <a:gd name="T0" fmla="*/ 810 w 810"/>
                <a:gd name="T1" fmla="*/ 1432 h 1432"/>
                <a:gd name="T2" fmla="*/ 0 w 810"/>
                <a:gd name="T3" fmla="*/ 1044 h 1432"/>
                <a:gd name="T4" fmla="*/ 0 w 810"/>
                <a:gd name="T5" fmla="*/ 387 h 1432"/>
                <a:gd name="T6" fmla="*/ 810 w 810"/>
                <a:gd name="T7" fmla="*/ 0 h 1432"/>
                <a:gd name="T8" fmla="*/ 810 w 810"/>
                <a:gd name="T9" fmla="*/ 1432 h 1432"/>
              </a:gdLst>
              <a:ahLst/>
              <a:cxnLst>
                <a:cxn ang="0">
                  <a:pos x="T0" y="T1"/>
                </a:cxn>
                <a:cxn ang="0">
                  <a:pos x="T2" y="T3"/>
                </a:cxn>
                <a:cxn ang="0">
                  <a:pos x="T4" y="T5"/>
                </a:cxn>
                <a:cxn ang="0">
                  <a:pos x="T6" y="T7"/>
                </a:cxn>
                <a:cxn ang="0">
                  <a:pos x="T8" y="T9"/>
                </a:cxn>
              </a:cxnLst>
              <a:rect l="0" t="0" r="r" b="b"/>
              <a:pathLst>
                <a:path w="810" h="1432">
                  <a:moveTo>
                    <a:pt x="810" y="1432"/>
                  </a:moveTo>
                  <a:lnTo>
                    <a:pt x="0" y="1044"/>
                  </a:lnTo>
                  <a:lnTo>
                    <a:pt x="0" y="387"/>
                  </a:lnTo>
                  <a:lnTo>
                    <a:pt x="810" y="0"/>
                  </a:lnTo>
                  <a:lnTo>
                    <a:pt x="810" y="1432"/>
                  </a:ln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84" name="ExtraShape3"/>
            <p:cNvSpPr/>
            <p:nvPr/>
          </p:nvSpPr>
          <p:spPr bwMode="auto">
            <a:xfrm>
              <a:off x="78" y="3523"/>
              <a:ext cx="273" cy="1055"/>
            </a:xfrm>
            <a:custGeom>
              <a:avLst/>
              <a:gdLst>
                <a:gd name="T0" fmla="*/ 167 w 167"/>
                <a:gd name="T1" fmla="*/ 0 h 644"/>
                <a:gd name="T2" fmla="*/ 167 w 167"/>
                <a:gd name="T3" fmla="*/ 644 h 644"/>
                <a:gd name="T4" fmla="*/ 84 w 167"/>
                <a:gd name="T5" fmla="*/ 644 h 644"/>
                <a:gd name="T6" fmla="*/ 0 w 167"/>
                <a:gd name="T7" fmla="*/ 560 h 644"/>
                <a:gd name="T8" fmla="*/ 0 w 167"/>
                <a:gd name="T9" fmla="*/ 84 h 644"/>
                <a:gd name="T10" fmla="*/ 84 w 167"/>
                <a:gd name="T11" fmla="*/ 0 h 644"/>
                <a:gd name="T12" fmla="*/ 167 w 167"/>
                <a:gd name="T13" fmla="*/ 0 h 644"/>
              </a:gdLst>
              <a:ahLst/>
              <a:cxnLst>
                <a:cxn ang="0">
                  <a:pos x="T0" y="T1"/>
                </a:cxn>
                <a:cxn ang="0">
                  <a:pos x="T2" y="T3"/>
                </a:cxn>
                <a:cxn ang="0">
                  <a:pos x="T4" y="T5"/>
                </a:cxn>
                <a:cxn ang="0">
                  <a:pos x="T6" y="T7"/>
                </a:cxn>
                <a:cxn ang="0">
                  <a:pos x="T8" y="T9"/>
                </a:cxn>
                <a:cxn ang="0">
                  <a:pos x="T10" y="T11"/>
                </a:cxn>
                <a:cxn ang="0">
                  <a:pos x="T12" y="T13"/>
                </a:cxn>
              </a:cxnLst>
              <a:rect l="0" t="0" r="r" b="b"/>
              <a:pathLst>
                <a:path w="167" h="644">
                  <a:moveTo>
                    <a:pt x="167" y="0"/>
                  </a:moveTo>
                  <a:cubicBezTo>
                    <a:pt x="167" y="644"/>
                    <a:pt x="167" y="644"/>
                    <a:pt x="167" y="644"/>
                  </a:cubicBezTo>
                  <a:cubicBezTo>
                    <a:pt x="84" y="644"/>
                    <a:pt x="84" y="644"/>
                    <a:pt x="84" y="644"/>
                  </a:cubicBezTo>
                  <a:cubicBezTo>
                    <a:pt x="38" y="644"/>
                    <a:pt x="0" y="606"/>
                    <a:pt x="0" y="560"/>
                  </a:cubicBezTo>
                  <a:cubicBezTo>
                    <a:pt x="0" y="84"/>
                    <a:pt x="0" y="84"/>
                    <a:pt x="0" y="84"/>
                  </a:cubicBezTo>
                  <a:cubicBezTo>
                    <a:pt x="0" y="38"/>
                    <a:pt x="38" y="0"/>
                    <a:pt x="84" y="0"/>
                  </a:cubicBezTo>
                  <a:cubicBezTo>
                    <a:pt x="167" y="0"/>
                    <a:pt x="167" y="0"/>
                    <a:pt x="167" y="0"/>
                  </a:cubicBezTo>
                  <a:close/>
                </a:path>
              </a:pathLst>
            </a:custGeom>
            <a:solidFill>
              <a:schemeClr val="accent3">
                <a:lumMod val="50000"/>
              </a:schemeClr>
            </a:solidFill>
            <a:ln>
              <a:noFill/>
            </a:ln>
          </p:spPr>
          <p:txBody>
            <a:bodyPr vert="horz" wrap="square" lIns="91440" tIns="45720" rIns="91440" bIns="45720" numCol="1" anchor="t" anchorCtr="0" compatLnSpc="1"/>
            <a:lstStyle/>
            <a:p>
              <a:endParaRPr lang="zh-CN" altLang="en-US"/>
            </a:p>
          </p:txBody>
        </p:sp>
        <p:sp>
          <p:nvSpPr>
            <p:cNvPr id="85" name="ExtraShape4"/>
            <p:cNvSpPr/>
            <p:nvPr/>
          </p:nvSpPr>
          <p:spPr bwMode="auto">
            <a:xfrm>
              <a:off x="351" y="3296"/>
              <a:ext cx="927" cy="1508"/>
            </a:xfrm>
            <a:custGeom>
              <a:avLst/>
              <a:gdLst>
                <a:gd name="T0" fmla="*/ 84 w 564"/>
                <a:gd name="T1" fmla="*/ 0 h 920"/>
                <a:gd name="T2" fmla="*/ 0 w 564"/>
                <a:gd name="T3" fmla="*/ 84 h 920"/>
                <a:gd name="T4" fmla="*/ 0 w 564"/>
                <a:gd name="T5" fmla="*/ 836 h 920"/>
                <a:gd name="T6" fmla="*/ 84 w 564"/>
                <a:gd name="T7" fmla="*/ 920 h 920"/>
                <a:gd name="T8" fmla="*/ 564 w 564"/>
                <a:gd name="T9" fmla="*/ 920 h 920"/>
                <a:gd name="T10" fmla="*/ 564 w 564"/>
                <a:gd name="T11" fmla="*/ 0 h 920"/>
                <a:gd name="T12" fmla="*/ 84 w 564"/>
                <a:gd name="T13" fmla="*/ 0 h 920"/>
              </a:gdLst>
              <a:ahLst/>
              <a:cxnLst>
                <a:cxn ang="0">
                  <a:pos x="T0" y="T1"/>
                </a:cxn>
                <a:cxn ang="0">
                  <a:pos x="T2" y="T3"/>
                </a:cxn>
                <a:cxn ang="0">
                  <a:pos x="T4" y="T5"/>
                </a:cxn>
                <a:cxn ang="0">
                  <a:pos x="T6" y="T7"/>
                </a:cxn>
                <a:cxn ang="0">
                  <a:pos x="T8" y="T9"/>
                </a:cxn>
                <a:cxn ang="0">
                  <a:pos x="T10" y="T11"/>
                </a:cxn>
                <a:cxn ang="0">
                  <a:pos x="T12" y="T13"/>
                </a:cxn>
              </a:cxnLst>
              <a:rect l="0" t="0" r="r" b="b"/>
              <a:pathLst>
                <a:path w="564" h="920">
                  <a:moveTo>
                    <a:pt x="84" y="0"/>
                  </a:moveTo>
                  <a:cubicBezTo>
                    <a:pt x="38" y="0"/>
                    <a:pt x="0" y="38"/>
                    <a:pt x="0" y="84"/>
                  </a:cubicBezTo>
                  <a:cubicBezTo>
                    <a:pt x="0" y="836"/>
                    <a:pt x="0" y="836"/>
                    <a:pt x="0" y="836"/>
                  </a:cubicBezTo>
                  <a:cubicBezTo>
                    <a:pt x="0" y="882"/>
                    <a:pt x="38" y="920"/>
                    <a:pt x="84" y="920"/>
                  </a:cubicBezTo>
                  <a:cubicBezTo>
                    <a:pt x="564" y="920"/>
                    <a:pt x="564" y="920"/>
                    <a:pt x="564" y="920"/>
                  </a:cubicBezTo>
                  <a:cubicBezTo>
                    <a:pt x="564" y="0"/>
                    <a:pt x="564" y="0"/>
                    <a:pt x="564" y="0"/>
                  </a:cubicBezTo>
                  <a:lnTo>
                    <a:pt x="84" y="0"/>
                  </a:lnTo>
                  <a:close/>
                </a:path>
              </a:pathLst>
            </a:custGeom>
            <a:solidFill>
              <a:srgbClr val="FFC000"/>
            </a:solidFill>
            <a:ln>
              <a:noFill/>
            </a:ln>
          </p:spPr>
          <p:txBody>
            <a:bodyPr vert="horz" wrap="square" lIns="91440" tIns="45720" rIns="91440" bIns="45720" numCol="1" anchor="t" anchorCtr="0" compatLnSpc="1"/>
            <a:lstStyle/>
            <a:p>
              <a:endParaRPr lang="zh-CN" altLang="en-US"/>
            </a:p>
          </p:txBody>
        </p:sp>
        <p:sp>
          <p:nvSpPr>
            <p:cNvPr id="86" name="ExtraShape5"/>
            <p:cNvSpPr/>
            <p:nvPr/>
          </p:nvSpPr>
          <p:spPr bwMode="auto">
            <a:xfrm>
              <a:off x="3137" y="2408"/>
              <a:ext cx="232" cy="3286"/>
            </a:xfrm>
            <a:custGeom>
              <a:avLst/>
              <a:gdLst>
                <a:gd name="T0" fmla="*/ 59 w 142"/>
                <a:gd name="T1" fmla="*/ 0 h 2006"/>
                <a:gd name="T2" fmla="*/ 0 w 142"/>
                <a:gd name="T3" fmla="*/ 0 h 2006"/>
                <a:gd name="T4" fmla="*/ 0 w 142"/>
                <a:gd name="T5" fmla="*/ 2006 h 2006"/>
                <a:gd name="T6" fmla="*/ 59 w 142"/>
                <a:gd name="T7" fmla="*/ 2006 h 2006"/>
                <a:gd name="T8" fmla="*/ 142 w 142"/>
                <a:gd name="T9" fmla="*/ 1922 h 2006"/>
                <a:gd name="T10" fmla="*/ 142 w 142"/>
                <a:gd name="T11" fmla="*/ 83 h 2006"/>
                <a:gd name="T12" fmla="*/ 59 w 142"/>
                <a:gd name="T13" fmla="*/ 0 h 2006"/>
              </a:gdLst>
              <a:ahLst/>
              <a:cxnLst>
                <a:cxn ang="0">
                  <a:pos x="T0" y="T1"/>
                </a:cxn>
                <a:cxn ang="0">
                  <a:pos x="T2" y="T3"/>
                </a:cxn>
                <a:cxn ang="0">
                  <a:pos x="T4" y="T5"/>
                </a:cxn>
                <a:cxn ang="0">
                  <a:pos x="T6" y="T7"/>
                </a:cxn>
                <a:cxn ang="0">
                  <a:pos x="T8" y="T9"/>
                </a:cxn>
                <a:cxn ang="0">
                  <a:pos x="T10" y="T11"/>
                </a:cxn>
                <a:cxn ang="0">
                  <a:pos x="T12" y="T13"/>
                </a:cxn>
              </a:cxnLst>
              <a:rect l="0" t="0" r="r" b="b"/>
              <a:pathLst>
                <a:path w="142" h="2006">
                  <a:moveTo>
                    <a:pt x="59" y="0"/>
                  </a:moveTo>
                  <a:cubicBezTo>
                    <a:pt x="0" y="0"/>
                    <a:pt x="0" y="0"/>
                    <a:pt x="0" y="0"/>
                  </a:cubicBezTo>
                  <a:cubicBezTo>
                    <a:pt x="0" y="2006"/>
                    <a:pt x="0" y="2006"/>
                    <a:pt x="0" y="2006"/>
                  </a:cubicBezTo>
                  <a:cubicBezTo>
                    <a:pt x="59" y="2006"/>
                    <a:pt x="59" y="2006"/>
                    <a:pt x="59" y="2006"/>
                  </a:cubicBezTo>
                  <a:cubicBezTo>
                    <a:pt x="105" y="2006"/>
                    <a:pt x="142" y="1968"/>
                    <a:pt x="142" y="1922"/>
                  </a:cubicBezTo>
                  <a:cubicBezTo>
                    <a:pt x="142" y="83"/>
                    <a:pt x="142" y="83"/>
                    <a:pt x="142" y="83"/>
                  </a:cubicBezTo>
                  <a:cubicBezTo>
                    <a:pt x="142" y="37"/>
                    <a:pt x="105" y="0"/>
                    <a:pt x="59" y="0"/>
                  </a:cubicBezTo>
                  <a:close/>
                </a:path>
              </a:pathLst>
            </a:custGeom>
            <a:solidFill>
              <a:srgbClr val="FFC000"/>
            </a:solidFill>
            <a:ln>
              <a:noFill/>
            </a:ln>
          </p:spPr>
          <p:txBody>
            <a:bodyPr vert="horz" wrap="square" lIns="91440" tIns="45720" rIns="91440" bIns="45720" numCol="1" anchor="t" anchorCtr="0" compatLnSpc="1"/>
            <a:lstStyle/>
            <a:p>
              <a:endParaRPr lang="zh-CN" altLang="en-US"/>
            </a:p>
          </p:txBody>
        </p:sp>
        <p:sp>
          <p:nvSpPr>
            <p:cNvPr id="87" name="ExtraShape6"/>
            <p:cNvSpPr/>
            <p:nvPr/>
          </p:nvSpPr>
          <p:spPr bwMode="auto">
            <a:xfrm>
              <a:off x="826" y="4913"/>
              <a:ext cx="411" cy="165"/>
            </a:xfrm>
            <a:custGeom>
              <a:avLst/>
              <a:gdLst>
                <a:gd name="T0" fmla="*/ 250 w 250"/>
                <a:gd name="T1" fmla="*/ 100 h 100"/>
                <a:gd name="T2" fmla="*/ 50 w 250"/>
                <a:gd name="T3" fmla="*/ 100 h 100"/>
                <a:gd name="T4" fmla="*/ 0 w 250"/>
                <a:gd name="T5" fmla="*/ 50 h 100"/>
                <a:gd name="T6" fmla="*/ 0 w 250"/>
                <a:gd name="T7" fmla="*/ 50 h 100"/>
                <a:gd name="T8" fmla="*/ 50 w 250"/>
                <a:gd name="T9" fmla="*/ 0 h 100"/>
                <a:gd name="T10" fmla="*/ 221 w 250"/>
                <a:gd name="T11" fmla="*/ 0 h 100"/>
                <a:gd name="T12" fmla="*/ 250 w 250"/>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250" h="100">
                  <a:moveTo>
                    <a:pt x="250" y="100"/>
                  </a:moveTo>
                  <a:cubicBezTo>
                    <a:pt x="50" y="100"/>
                    <a:pt x="50" y="100"/>
                    <a:pt x="50" y="100"/>
                  </a:cubicBezTo>
                  <a:cubicBezTo>
                    <a:pt x="25" y="100"/>
                    <a:pt x="0" y="79"/>
                    <a:pt x="0" y="50"/>
                  </a:cubicBezTo>
                  <a:cubicBezTo>
                    <a:pt x="0" y="50"/>
                    <a:pt x="0" y="50"/>
                    <a:pt x="0" y="50"/>
                  </a:cubicBezTo>
                  <a:cubicBezTo>
                    <a:pt x="0" y="25"/>
                    <a:pt x="20" y="0"/>
                    <a:pt x="50" y="0"/>
                  </a:cubicBezTo>
                  <a:cubicBezTo>
                    <a:pt x="221" y="0"/>
                    <a:pt x="221" y="0"/>
                    <a:pt x="221" y="0"/>
                  </a:cubicBezTo>
                  <a:lnTo>
                    <a:pt x="250" y="100"/>
                  </a:lnTo>
                  <a:close/>
                </a:path>
              </a:pathLst>
            </a:custGeom>
            <a:solidFill>
              <a:schemeClr val="accent3">
                <a:lumMod val="20000"/>
                <a:lumOff val="80000"/>
              </a:schemeClr>
            </a:solidFill>
            <a:ln>
              <a:noFill/>
            </a:ln>
          </p:spPr>
          <p:txBody>
            <a:bodyPr vert="horz" wrap="square" lIns="91440" tIns="45720" rIns="91440" bIns="45720" numCol="1" anchor="t" anchorCtr="0" compatLnSpc="1"/>
            <a:lstStyle/>
            <a:p>
              <a:endParaRPr lang="zh-CN" altLang="en-US"/>
            </a:p>
          </p:txBody>
        </p:sp>
        <p:sp>
          <p:nvSpPr>
            <p:cNvPr id="88" name="ExtraShape7"/>
            <p:cNvSpPr/>
            <p:nvPr/>
          </p:nvSpPr>
          <p:spPr bwMode="auto">
            <a:xfrm>
              <a:off x="962" y="5166"/>
              <a:ext cx="351" cy="165"/>
            </a:xfrm>
            <a:custGeom>
              <a:avLst/>
              <a:gdLst>
                <a:gd name="T0" fmla="*/ 213 w 213"/>
                <a:gd name="T1" fmla="*/ 100 h 100"/>
                <a:gd name="T2" fmla="*/ 50 w 213"/>
                <a:gd name="T3" fmla="*/ 100 h 100"/>
                <a:gd name="T4" fmla="*/ 0 w 213"/>
                <a:gd name="T5" fmla="*/ 50 h 100"/>
                <a:gd name="T6" fmla="*/ 0 w 213"/>
                <a:gd name="T7" fmla="*/ 50 h 100"/>
                <a:gd name="T8" fmla="*/ 50 w 213"/>
                <a:gd name="T9" fmla="*/ 0 h 100"/>
                <a:gd name="T10" fmla="*/ 184 w 213"/>
                <a:gd name="T11" fmla="*/ 0 h 100"/>
                <a:gd name="T12" fmla="*/ 213 w 213"/>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213" h="100">
                  <a:moveTo>
                    <a:pt x="213" y="100"/>
                  </a:moveTo>
                  <a:cubicBezTo>
                    <a:pt x="50" y="100"/>
                    <a:pt x="50" y="100"/>
                    <a:pt x="50" y="100"/>
                  </a:cubicBezTo>
                  <a:cubicBezTo>
                    <a:pt x="25" y="100"/>
                    <a:pt x="0" y="80"/>
                    <a:pt x="0" y="50"/>
                  </a:cubicBezTo>
                  <a:cubicBezTo>
                    <a:pt x="0" y="50"/>
                    <a:pt x="0" y="50"/>
                    <a:pt x="0" y="50"/>
                  </a:cubicBezTo>
                  <a:cubicBezTo>
                    <a:pt x="0" y="25"/>
                    <a:pt x="21" y="0"/>
                    <a:pt x="50" y="0"/>
                  </a:cubicBezTo>
                  <a:cubicBezTo>
                    <a:pt x="184" y="0"/>
                    <a:pt x="184" y="0"/>
                    <a:pt x="184" y="0"/>
                  </a:cubicBezTo>
                  <a:lnTo>
                    <a:pt x="213" y="100"/>
                  </a:lnTo>
                  <a:close/>
                </a:path>
              </a:pathLst>
            </a:custGeom>
            <a:solidFill>
              <a:schemeClr val="accent3">
                <a:lumMod val="20000"/>
                <a:lumOff val="80000"/>
              </a:schemeClr>
            </a:solidFill>
            <a:ln>
              <a:noFill/>
            </a:ln>
          </p:spPr>
          <p:txBody>
            <a:bodyPr vert="horz" wrap="square" lIns="91440" tIns="45720" rIns="91440" bIns="45720" numCol="1" anchor="t" anchorCtr="0" compatLnSpc="1"/>
            <a:lstStyle/>
            <a:p>
              <a:endParaRPr lang="zh-CN" altLang="en-US"/>
            </a:p>
          </p:txBody>
        </p:sp>
        <p:sp>
          <p:nvSpPr>
            <p:cNvPr id="89" name="ExtraShape8"/>
            <p:cNvSpPr/>
            <p:nvPr/>
          </p:nvSpPr>
          <p:spPr bwMode="auto">
            <a:xfrm>
              <a:off x="1171" y="5413"/>
              <a:ext cx="218" cy="163"/>
            </a:xfrm>
            <a:custGeom>
              <a:avLst/>
              <a:gdLst>
                <a:gd name="T0" fmla="*/ 133 w 133"/>
                <a:gd name="T1" fmla="*/ 100 h 100"/>
                <a:gd name="T2" fmla="*/ 50 w 133"/>
                <a:gd name="T3" fmla="*/ 100 h 100"/>
                <a:gd name="T4" fmla="*/ 0 w 133"/>
                <a:gd name="T5" fmla="*/ 50 h 100"/>
                <a:gd name="T6" fmla="*/ 0 w 133"/>
                <a:gd name="T7" fmla="*/ 50 h 100"/>
                <a:gd name="T8" fmla="*/ 50 w 133"/>
                <a:gd name="T9" fmla="*/ 0 h 100"/>
                <a:gd name="T10" fmla="*/ 104 w 133"/>
                <a:gd name="T11" fmla="*/ 0 h 100"/>
                <a:gd name="T12" fmla="*/ 133 w 133"/>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133" h="100">
                  <a:moveTo>
                    <a:pt x="133" y="100"/>
                  </a:moveTo>
                  <a:cubicBezTo>
                    <a:pt x="50" y="100"/>
                    <a:pt x="50" y="100"/>
                    <a:pt x="50" y="100"/>
                  </a:cubicBezTo>
                  <a:cubicBezTo>
                    <a:pt x="25" y="100"/>
                    <a:pt x="0" y="79"/>
                    <a:pt x="0" y="50"/>
                  </a:cubicBezTo>
                  <a:cubicBezTo>
                    <a:pt x="0" y="50"/>
                    <a:pt x="0" y="50"/>
                    <a:pt x="0" y="50"/>
                  </a:cubicBezTo>
                  <a:cubicBezTo>
                    <a:pt x="0" y="25"/>
                    <a:pt x="20" y="0"/>
                    <a:pt x="50" y="0"/>
                  </a:cubicBezTo>
                  <a:cubicBezTo>
                    <a:pt x="104" y="0"/>
                    <a:pt x="104" y="0"/>
                    <a:pt x="104" y="0"/>
                  </a:cubicBezTo>
                  <a:lnTo>
                    <a:pt x="133" y="100"/>
                  </a:lnTo>
                  <a:close/>
                </a:path>
              </a:pathLst>
            </a:custGeom>
            <a:solidFill>
              <a:schemeClr val="accent3">
                <a:lumMod val="20000"/>
                <a:lumOff val="80000"/>
              </a:schemeClr>
            </a:solidFill>
            <a:ln>
              <a:noFill/>
            </a:ln>
          </p:spPr>
          <p:txBody>
            <a:bodyPr vert="horz" wrap="square" lIns="91440" tIns="45720" rIns="91440" bIns="45720" numCol="1" anchor="t" anchorCtr="0" compatLnSpc="1"/>
            <a:lstStyle/>
            <a:p>
              <a:endParaRPr lang="zh-CN" altLang="en-US"/>
            </a:p>
          </p:txBody>
        </p:sp>
        <p:sp>
          <p:nvSpPr>
            <p:cNvPr id="90" name="ValueShape"/>
            <p:cNvSpPr/>
            <p:nvPr/>
          </p:nvSpPr>
          <p:spPr bwMode="auto">
            <a:xfrm>
              <a:off x="3662" y="3113"/>
              <a:ext cx="461" cy="2081"/>
            </a:xfrm>
            <a:prstGeom prst="roundRect">
              <a:avLst>
                <a:gd name="adj" fmla="val 50000"/>
              </a:avLst>
            </a:prstGeom>
            <a:solidFill>
              <a:srgbClr val="ED7D31"/>
            </a:solidFill>
            <a:ln>
              <a:noFill/>
            </a:ln>
          </p:spPr>
          <p:txBody>
            <a:bodyPr vert="horz" wrap="square" lIns="91440" tIns="45720" rIns="91440" bIns="45720" numCol="1" rtlCol="0" anchor="t" anchorCtr="0" compatLnSpc="1"/>
            <a:lstStyle/>
            <a:p>
              <a:pPr algn="l"/>
              <a:endParaRPr lang="zh-CN" altLang="en-US"/>
            </a:p>
          </p:txBody>
        </p:sp>
        <p:sp>
          <p:nvSpPr>
            <p:cNvPr id="91" name="ValueShape"/>
            <p:cNvSpPr/>
            <p:nvPr/>
          </p:nvSpPr>
          <p:spPr bwMode="auto">
            <a:xfrm>
              <a:off x="4320" y="3113"/>
              <a:ext cx="461" cy="2081"/>
            </a:xfrm>
            <a:prstGeom prst="roundRect">
              <a:avLst>
                <a:gd name="adj" fmla="val 50000"/>
              </a:avLst>
            </a:prstGeom>
            <a:solidFill>
              <a:srgbClr val="ED7D31"/>
            </a:solidFill>
            <a:ln>
              <a:noFill/>
            </a:ln>
          </p:spPr>
          <p:txBody>
            <a:bodyPr vert="horz" wrap="square" lIns="91440" tIns="45720" rIns="91440" bIns="45720" numCol="1" rtlCol="0" anchor="t" anchorCtr="0" compatLnSpc="1"/>
            <a:lstStyle/>
            <a:p>
              <a:pPr algn="l"/>
              <a:endParaRPr lang="zh-CN" altLang="en-US"/>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20725" y="1012825"/>
            <a:ext cx="5892800" cy="368300"/>
          </a:xfrm>
          <a:prstGeom prst="rect">
            <a:avLst/>
          </a:prstGeom>
          <a:noFill/>
        </p:spPr>
        <p:txBody>
          <a:bodyPr wrap="square" rtlCol="0" anchor="t">
            <a:spAutoFit/>
          </a:bodyPr>
          <a:lstStyle/>
          <a:p>
            <a:r>
              <a:rPr lang="zh-CN" altLang="en-US">
                <a:latin typeface="微软雅黑" panose="020B0503020204020204" charset="-122"/>
                <a:ea typeface="微软雅黑" panose="020B0503020204020204" charset="-122"/>
              </a:rPr>
              <a:t>不同的灭火器有不同的应用范围，不能随便使用</a:t>
            </a:r>
          </a:p>
        </p:txBody>
      </p:sp>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实验室其他常见危害</a:t>
            </a:r>
          </a:p>
        </p:txBody>
      </p:sp>
      <p:sp>
        <p:nvSpPr>
          <p:cNvPr id="6" name="文本框 5"/>
          <p:cNvSpPr txBox="1"/>
          <p:nvPr/>
        </p:nvSpPr>
        <p:spPr>
          <a:xfrm>
            <a:off x="805815" y="1471295"/>
            <a:ext cx="7768590" cy="2030095"/>
          </a:xfrm>
          <a:prstGeom prst="rect">
            <a:avLst/>
          </a:prstGeom>
          <a:noFill/>
        </p:spPr>
        <p:txBody>
          <a:bodyPr wrap="square" rtlCol="0" anchor="t">
            <a:spAutoFit/>
          </a:bodyPr>
          <a:lstStyle/>
          <a:p>
            <a:pPr>
              <a:lnSpc>
                <a:spcPct val="15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干粉灭火器</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：这种灭火器内装NaHCO3等盐类物质与适量的润滑剂和防潮剂，用于油类、可燃气体、</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电器设备</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、精密仪器、图书文件等不能用水扑灭的火焰；</a:t>
            </a:r>
          </a:p>
          <a:p>
            <a:pPr>
              <a:lnSpc>
                <a:spcPct val="15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泡沫灭火器</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：主要适用于扑救各种油类火灾、</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木材、纤维、橡胶</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等固体可燃物火灾；</a:t>
            </a:r>
          </a:p>
          <a:p>
            <a:pPr>
              <a:lnSpc>
                <a:spcPct val="150000"/>
              </a:lnSpc>
            </a:pPr>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二氧化碳灭火器</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：主要适用于</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各种易燃、可燃液体、可燃气体火灾</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，还可扑救</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仪器仪表、图书档案、低压电器</a:t>
            </a: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设备等的初起火灾。</a:t>
            </a:r>
          </a:p>
          <a:p>
            <a:pPr>
              <a:lnSpc>
                <a:spcPct val="150000"/>
              </a:lnSpc>
            </a:pPr>
            <a:r>
              <a:rPr lang="zh-CN" altLang="en-US" sz="140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四氯化碳灭火器 内装液态 CCl4，用于</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电器设备和小范围的汽油、丙酮等的着火</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实验室其他常见危害</a:t>
            </a:r>
          </a:p>
        </p:txBody>
      </p:sp>
      <p:grpSp>
        <p:nvGrpSpPr>
          <p:cNvPr id="28" name="组合 27"/>
          <p:cNvGrpSpPr/>
          <p:nvPr/>
        </p:nvGrpSpPr>
        <p:grpSpPr>
          <a:xfrm>
            <a:off x="1519555" y="1829435"/>
            <a:ext cx="2866390" cy="2515870"/>
            <a:chOff x="7553" y="3136"/>
            <a:chExt cx="4514" cy="3962"/>
          </a:xfrm>
        </p:grpSpPr>
        <p:grpSp>
          <p:nvGrpSpPr>
            <p:cNvPr id="29" name="组合 28"/>
            <p:cNvGrpSpPr/>
            <p:nvPr/>
          </p:nvGrpSpPr>
          <p:grpSpPr>
            <a:xfrm>
              <a:off x="7553" y="3136"/>
              <a:ext cx="4514" cy="3962"/>
              <a:chOff x="1257299" y="2819400"/>
              <a:chExt cx="1962150" cy="2464875"/>
            </a:xfrm>
          </p:grpSpPr>
          <p:sp>
            <p:nvSpPr>
              <p:cNvPr id="30" name="矩形 29"/>
              <p:cNvSpPr/>
              <p:nvPr/>
            </p:nvSpPr>
            <p:spPr>
              <a:xfrm>
                <a:off x="1257299" y="2819400"/>
                <a:ext cx="1946838" cy="2299389"/>
              </a:xfrm>
              <a:prstGeom prst="rect">
                <a:avLst/>
              </a:prstGeom>
              <a:solidFill>
                <a:schemeClr val="bg1"/>
              </a:solidFill>
              <a:ln w="3175">
                <a:solidFill>
                  <a:schemeClr val="bg1">
                    <a:lumMod val="85000"/>
                  </a:schemeClr>
                </a:solidFill>
              </a:ln>
              <a:effectLst/>
            </p:spPr>
            <p:style>
              <a:lnRef idx="2">
                <a:srgbClr val="F6C171">
                  <a:shade val="50000"/>
                </a:srgbClr>
              </a:lnRef>
              <a:fillRef idx="1">
                <a:srgbClr val="F6C171"/>
              </a:fillRef>
              <a:effectRef idx="0">
                <a:srgbClr val="F6C171"/>
              </a:effectRef>
              <a:fontRef idx="minor">
                <a:sysClr val="window" lastClr="FFFFFF"/>
              </a:fontRef>
            </p:style>
            <p:txBody>
              <a:bodyPr lIns="91440" tIns="45720" rIns="91440" bIns="108000" rtlCol="0" anchor="ctr">
                <a:normAutofit/>
              </a:bodyPr>
              <a:lstStyle/>
              <a:p>
                <a:pPr marL="0" algn="ctr" eaLnBrk="1">
                  <a:lnSpc>
                    <a:spcPct val="150000"/>
                  </a:lnSpc>
                </a:pPr>
                <a:endParaRPr lang="en-US" altLang="zh-CN" sz="12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1" name="任意多边形 30"/>
              <p:cNvSpPr/>
              <p:nvPr/>
            </p:nvSpPr>
            <p:spPr>
              <a:xfrm>
                <a:off x="1257299" y="4774751"/>
                <a:ext cx="1962150" cy="473440"/>
              </a:xfrm>
              <a:custGeom>
                <a:avLst/>
                <a:gdLst>
                  <a:gd name="connsiteX0" fmla="*/ 804863 w 1962150"/>
                  <a:gd name="connsiteY0" fmla="*/ 98751 h 501253"/>
                  <a:gd name="connsiteX1" fmla="*/ 804863 w 1962150"/>
                  <a:gd name="connsiteY1" fmla="*/ 116751 h 501253"/>
                  <a:gd name="connsiteX2" fmla="*/ 1157288 w 1962150"/>
                  <a:gd name="connsiteY2" fmla="*/ 116751 h 501253"/>
                  <a:gd name="connsiteX3" fmla="*/ 1157288 w 1962150"/>
                  <a:gd name="connsiteY3" fmla="*/ 98751 h 501253"/>
                  <a:gd name="connsiteX4" fmla="*/ 804863 w 1962150"/>
                  <a:gd name="connsiteY4" fmla="*/ 60651 h 501253"/>
                  <a:gd name="connsiteX5" fmla="*/ 804863 w 1962150"/>
                  <a:gd name="connsiteY5" fmla="*/ 78651 h 501253"/>
                  <a:gd name="connsiteX6" fmla="*/ 1157288 w 1962150"/>
                  <a:gd name="connsiteY6" fmla="*/ 78651 h 501253"/>
                  <a:gd name="connsiteX7" fmla="*/ 1157288 w 1962150"/>
                  <a:gd name="connsiteY7" fmla="*/ 60651 h 501253"/>
                  <a:gd name="connsiteX8" fmla="*/ 804863 w 1962150"/>
                  <a:gd name="connsiteY8" fmla="*/ 22551 h 501253"/>
                  <a:gd name="connsiteX9" fmla="*/ 804863 w 1962150"/>
                  <a:gd name="connsiteY9" fmla="*/ 40551 h 501253"/>
                  <a:gd name="connsiteX10" fmla="*/ 1157288 w 1962150"/>
                  <a:gd name="connsiteY10" fmla="*/ 40551 h 501253"/>
                  <a:gd name="connsiteX11" fmla="*/ 1157288 w 1962150"/>
                  <a:gd name="connsiteY11" fmla="*/ 22551 h 501253"/>
                  <a:gd name="connsiteX12" fmla="*/ 683214 w 1962150"/>
                  <a:gd name="connsiteY12" fmla="*/ 0 h 501253"/>
                  <a:gd name="connsiteX13" fmla="*/ 1278937 w 1962150"/>
                  <a:gd name="connsiteY13" fmla="*/ 0 h 501253"/>
                  <a:gd name="connsiteX14" fmla="*/ 1317172 w 1962150"/>
                  <a:gd name="connsiteY14" fmla="*/ 129778 h 501253"/>
                  <a:gd name="connsiteX15" fmla="*/ 1962150 w 1962150"/>
                  <a:gd name="connsiteY15" fmla="*/ 129778 h 501253"/>
                  <a:gd name="connsiteX16" fmla="*/ 1962150 w 1962150"/>
                  <a:gd name="connsiteY16" fmla="*/ 501253 h 501253"/>
                  <a:gd name="connsiteX17" fmla="*/ 0 w 1962150"/>
                  <a:gd name="connsiteY17" fmla="*/ 501253 h 501253"/>
                  <a:gd name="connsiteX18" fmla="*/ 0 w 1962150"/>
                  <a:gd name="connsiteY18" fmla="*/ 129778 h 501253"/>
                  <a:gd name="connsiteX19" fmla="*/ 644979 w 1962150"/>
                  <a:gd name="connsiteY19" fmla="*/ 129778 h 50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62150" h="501253">
                    <a:moveTo>
                      <a:pt x="804863" y="98751"/>
                    </a:moveTo>
                    <a:lnTo>
                      <a:pt x="804863" y="116751"/>
                    </a:lnTo>
                    <a:lnTo>
                      <a:pt x="1157288" y="116751"/>
                    </a:lnTo>
                    <a:lnTo>
                      <a:pt x="1157288" y="98751"/>
                    </a:lnTo>
                    <a:close/>
                    <a:moveTo>
                      <a:pt x="804863" y="60651"/>
                    </a:moveTo>
                    <a:lnTo>
                      <a:pt x="804863" y="78651"/>
                    </a:lnTo>
                    <a:lnTo>
                      <a:pt x="1157288" y="78651"/>
                    </a:lnTo>
                    <a:lnTo>
                      <a:pt x="1157288" y="60651"/>
                    </a:lnTo>
                    <a:close/>
                    <a:moveTo>
                      <a:pt x="804863" y="22551"/>
                    </a:moveTo>
                    <a:lnTo>
                      <a:pt x="804863" y="40551"/>
                    </a:lnTo>
                    <a:lnTo>
                      <a:pt x="1157288" y="40551"/>
                    </a:lnTo>
                    <a:lnTo>
                      <a:pt x="1157288" y="22551"/>
                    </a:lnTo>
                    <a:close/>
                    <a:moveTo>
                      <a:pt x="683214" y="0"/>
                    </a:moveTo>
                    <a:lnTo>
                      <a:pt x="1278937" y="0"/>
                    </a:lnTo>
                    <a:lnTo>
                      <a:pt x="1317172" y="129778"/>
                    </a:lnTo>
                    <a:lnTo>
                      <a:pt x="1962150" y="129778"/>
                    </a:lnTo>
                    <a:lnTo>
                      <a:pt x="1962150" y="501253"/>
                    </a:lnTo>
                    <a:lnTo>
                      <a:pt x="0" y="501253"/>
                    </a:lnTo>
                    <a:lnTo>
                      <a:pt x="0" y="129778"/>
                    </a:lnTo>
                    <a:lnTo>
                      <a:pt x="644979" y="129778"/>
                    </a:lnTo>
                    <a:close/>
                  </a:path>
                </a:pathLst>
              </a:custGeom>
              <a:solidFill>
                <a:srgbClr val="ED7D31"/>
              </a:solidFill>
              <a:ln>
                <a:noFill/>
              </a:ln>
            </p:spPr>
            <p:style>
              <a:lnRef idx="2">
                <a:srgbClr val="F6C171">
                  <a:shade val="50000"/>
                </a:srgbClr>
              </a:lnRef>
              <a:fillRef idx="1">
                <a:srgbClr val="F6C171"/>
              </a:fillRef>
              <a:effectRef idx="0">
                <a:srgbClr val="F6C171"/>
              </a:effectRef>
              <a:fontRef idx="minor">
                <a:sysClr val="window" lastClr="FFFFFF"/>
              </a:fontRef>
            </p:style>
          </p:sp>
          <p:sp>
            <p:nvSpPr>
              <p:cNvPr id="32" name="矩形 31"/>
              <p:cNvSpPr/>
              <p:nvPr/>
            </p:nvSpPr>
            <p:spPr>
              <a:xfrm>
                <a:off x="1257299" y="5248275"/>
                <a:ext cx="1962150" cy="36000"/>
              </a:xfrm>
              <a:prstGeom prst="rect">
                <a:avLst/>
              </a:prstGeom>
              <a:solidFill>
                <a:schemeClr val="tx1">
                  <a:lumMod val="75000"/>
                  <a:lumOff val="25000"/>
                </a:schemeClr>
              </a:solidFill>
              <a:ln w="3175">
                <a:noFill/>
              </a:ln>
              <a:effectLst/>
            </p:spPr>
            <p:style>
              <a:lnRef idx="2">
                <a:srgbClr val="F6C171">
                  <a:shade val="50000"/>
                </a:srgbClr>
              </a:lnRef>
              <a:fillRef idx="1">
                <a:srgbClr val="F6C171"/>
              </a:fillRef>
              <a:effectRef idx="0">
                <a:srgbClr val="F6C171"/>
              </a:effectRef>
              <a:fontRef idx="minor">
                <a:sysClr val="window" lastClr="FFFFFF"/>
              </a:fontRef>
            </p:style>
          </p:sp>
        </p:grpSp>
        <p:sp>
          <p:nvSpPr>
            <p:cNvPr id="33" name="矩形 2"/>
            <p:cNvSpPr/>
            <p:nvPr/>
          </p:nvSpPr>
          <p:spPr>
            <a:xfrm>
              <a:off x="7955" y="6500"/>
              <a:ext cx="3544" cy="483"/>
            </a:xfrm>
            <a:prstGeom prst="rect">
              <a:avLst/>
            </a:prstGeom>
            <a:noFill/>
            <a:ln w="9525">
              <a:noFill/>
            </a:ln>
          </p:spPr>
          <p:txBody>
            <a:bodyPr wrap="square">
              <a:spAutoFit/>
            </a:bodyPr>
            <a:lstStyle/>
            <a:p>
              <a:pPr algn="ctr"/>
              <a:r>
                <a:rPr lang="zh-CN" altLang="en-US" sz="1400" b="1" dirty="0">
                  <a:solidFill>
                    <a:schemeClr val="bg1"/>
                  </a:solidFill>
                  <a:latin typeface="微软雅黑" panose="020B0503020204020204" charset="-122"/>
                  <a:ea typeface="微软雅黑" panose="020B0503020204020204" charset="-122"/>
                  <a:cs typeface="Arial" panose="020B0604020202020204" pitchFamily="34" charset="0"/>
                </a:rPr>
                <a:t>① 拔出安全销</a:t>
              </a:r>
            </a:p>
          </p:txBody>
        </p:sp>
      </p:grpSp>
      <p:grpSp>
        <p:nvGrpSpPr>
          <p:cNvPr id="34" name="组合 33"/>
          <p:cNvGrpSpPr/>
          <p:nvPr/>
        </p:nvGrpSpPr>
        <p:grpSpPr>
          <a:xfrm>
            <a:off x="4763135" y="1830070"/>
            <a:ext cx="2866390" cy="2515870"/>
            <a:chOff x="7553" y="3136"/>
            <a:chExt cx="4514" cy="3962"/>
          </a:xfrm>
        </p:grpSpPr>
        <p:grpSp>
          <p:nvGrpSpPr>
            <p:cNvPr id="35" name="组合 34"/>
            <p:cNvGrpSpPr/>
            <p:nvPr/>
          </p:nvGrpSpPr>
          <p:grpSpPr>
            <a:xfrm>
              <a:off x="7553" y="3136"/>
              <a:ext cx="4514" cy="3962"/>
              <a:chOff x="1257299" y="2819400"/>
              <a:chExt cx="1962150" cy="2464875"/>
            </a:xfrm>
          </p:grpSpPr>
          <p:sp>
            <p:nvSpPr>
              <p:cNvPr id="36" name="矩形 35"/>
              <p:cNvSpPr/>
              <p:nvPr/>
            </p:nvSpPr>
            <p:spPr>
              <a:xfrm>
                <a:off x="1257299" y="2819400"/>
                <a:ext cx="1946838" cy="2299389"/>
              </a:xfrm>
              <a:prstGeom prst="rect">
                <a:avLst/>
              </a:prstGeom>
              <a:solidFill>
                <a:schemeClr val="bg1"/>
              </a:solidFill>
              <a:ln w="3175">
                <a:solidFill>
                  <a:schemeClr val="bg1">
                    <a:lumMod val="85000"/>
                  </a:schemeClr>
                </a:solidFill>
              </a:ln>
              <a:effectLst/>
            </p:spPr>
            <p:style>
              <a:lnRef idx="2">
                <a:srgbClr val="F6C171">
                  <a:shade val="50000"/>
                </a:srgbClr>
              </a:lnRef>
              <a:fillRef idx="1">
                <a:srgbClr val="F6C171"/>
              </a:fillRef>
              <a:effectRef idx="0">
                <a:srgbClr val="F6C171"/>
              </a:effectRef>
              <a:fontRef idx="minor">
                <a:sysClr val="window" lastClr="FFFFFF"/>
              </a:fontRef>
            </p:style>
            <p:txBody>
              <a:bodyPr lIns="91440" tIns="45720" rIns="91440" bIns="108000" rtlCol="0" anchor="ctr">
                <a:normAutofit/>
              </a:bodyPr>
              <a:lstStyle/>
              <a:p>
                <a:pPr marL="0" algn="ctr" eaLnBrk="1">
                  <a:lnSpc>
                    <a:spcPct val="150000"/>
                  </a:lnSpc>
                </a:pPr>
                <a:endParaRPr lang="en-US" altLang="zh-CN" sz="12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7" name="任意多边形 36"/>
              <p:cNvSpPr/>
              <p:nvPr/>
            </p:nvSpPr>
            <p:spPr>
              <a:xfrm>
                <a:off x="1257299" y="4774751"/>
                <a:ext cx="1962150" cy="473440"/>
              </a:xfrm>
              <a:custGeom>
                <a:avLst/>
                <a:gdLst>
                  <a:gd name="connsiteX0" fmla="*/ 804863 w 1962150"/>
                  <a:gd name="connsiteY0" fmla="*/ 98751 h 501253"/>
                  <a:gd name="connsiteX1" fmla="*/ 804863 w 1962150"/>
                  <a:gd name="connsiteY1" fmla="*/ 116751 h 501253"/>
                  <a:gd name="connsiteX2" fmla="*/ 1157288 w 1962150"/>
                  <a:gd name="connsiteY2" fmla="*/ 116751 h 501253"/>
                  <a:gd name="connsiteX3" fmla="*/ 1157288 w 1962150"/>
                  <a:gd name="connsiteY3" fmla="*/ 98751 h 501253"/>
                  <a:gd name="connsiteX4" fmla="*/ 804863 w 1962150"/>
                  <a:gd name="connsiteY4" fmla="*/ 60651 h 501253"/>
                  <a:gd name="connsiteX5" fmla="*/ 804863 w 1962150"/>
                  <a:gd name="connsiteY5" fmla="*/ 78651 h 501253"/>
                  <a:gd name="connsiteX6" fmla="*/ 1157288 w 1962150"/>
                  <a:gd name="connsiteY6" fmla="*/ 78651 h 501253"/>
                  <a:gd name="connsiteX7" fmla="*/ 1157288 w 1962150"/>
                  <a:gd name="connsiteY7" fmla="*/ 60651 h 501253"/>
                  <a:gd name="connsiteX8" fmla="*/ 804863 w 1962150"/>
                  <a:gd name="connsiteY8" fmla="*/ 22551 h 501253"/>
                  <a:gd name="connsiteX9" fmla="*/ 804863 w 1962150"/>
                  <a:gd name="connsiteY9" fmla="*/ 40551 h 501253"/>
                  <a:gd name="connsiteX10" fmla="*/ 1157288 w 1962150"/>
                  <a:gd name="connsiteY10" fmla="*/ 40551 h 501253"/>
                  <a:gd name="connsiteX11" fmla="*/ 1157288 w 1962150"/>
                  <a:gd name="connsiteY11" fmla="*/ 22551 h 501253"/>
                  <a:gd name="connsiteX12" fmla="*/ 683214 w 1962150"/>
                  <a:gd name="connsiteY12" fmla="*/ 0 h 501253"/>
                  <a:gd name="connsiteX13" fmla="*/ 1278937 w 1962150"/>
                  <a:gd name="connsiteY13" fmla="*/ 0 h 501253"/>
                  <a:gd name="connsiteX14" fmla="*/ 1317172 w 1962150"/>
                  <a:gd name="connsiteY14" fmla="*/ 129778 h 501253"/>
                  <a:gd name="connsiteX15" fmla="*/ 1962150 w 1962150"/>
                  <a:gd name="connsiteY15" fmla="*/ 129778 h 501253"/>
                  <a:gd name="connsiteX16" fmla="*/ 1962150 w 1962150"/>
                  <a:gd name="connsiteY16" fmla="*/ 501253 h 501253"/>
                  <a:gd name="connsiteX17" fmla="*/ 0 w 1962150"/>
                  <a:gd name="connsiteY17" fmla="*/ 501253 h 501253"/>
                  <a:gd name="connsiteX18" fmla="*/ 0 w 1962150"/>
                  <a:gd name="connsiteY18" fmla="*/ 129778 h 501253"/>
                  <a:gd name="connsiteX19" fmla="*/ 644979 w 1962150"/>
                  <a:gd name="connsiteY19" fmla="*/ 129778 h 50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62150" h="501253">
                    <a:moveTo>
                      <a:pt x="804863" y="98751"/>
                    </a:moveTo>
                    <a:lnTo>
                      <a:pt x="804863" y="116751"/>
                    </a:lnTo>
                    <a:lnTo>
                      <a:pt x="1157288" y="116751"/>
                    </a:lnTo>
                    <a:lnTo>
                      <a:pt x="1157288" y="98751"/>
                    </a:lnTo>
                    <a:close/>
                    <a:moveTo>
                      <a:pt x="804863" y="60651"/>
                    </a:moveTo>
                    <a:lnTo>
                      <a:pt x="804863" y="78651"/>
                    </a:lnTo>
                    <a:lnTo>
                      <a:pt x="1157288" y="78651"/>
                    </a:lnTo>
                    <a:lnTo>
                      <a:pt x="1157288" y="60651"/>
                    </a:lnTo>
                    <a:close/>
                    <a:moveTo>
                      <a:pt x="804863" y="22551"/>
                    </a:moveTo>
                    <a:lnTo>
                      <a:pt x="804863" y="40551"/>
                    </a:lnTo>
                    <a:lnTo>
                      <a:pt x="1157288" y="40551"/>
                    </a:lnTo>
                    <a:lnTo>
                      <a:pt x="1157288" y="22551"/>
                    </a:lnTo>
                    <a:close/>
                    <a:moveTo>
                      <a:pt x="683214" y="0"/>
                    </a:moveTo>
                    <a:lnTo>
                      <a:pt x="1278937" y="0"/>
                    </a:lnTo>
                    <a:lnTo>
                      <a:pt x="1317172" y="129778"/>
                    </a:lnTo>
                    <a:lnTo>
                      <a:pt x="1962150" y="129778"/>
                    </a:lnTo>
                    <a:lnTo>
                      <a:pt x="1962150" y="501253"/>
                    </a:lnTo>
                    <a:lnTo>
                      <a:pt x="0" y="501253"/>
                    </a:lnTo>
                    <a:lnTo>
                      <a:pt x="0" y="129778"/>
                    </a:lnTo>
                    <a:lnTo>
                      <a:pt x="644979" y="129778"/>
                    </a:lnTo>
                    <a:close/>
                  </a:path>
                </a:pathLst>
              </a:custGeom>
              <a:solidFill>
                <a:srgbClr val="ED7D31"/>
              </a:solidFill>
              <a:ln>
                <a:noFill/>
              </a:ln>
            </p:spPr>
            <p:style>
              <a:lnRef idx="2">
                <a:srgbClr val="F6C171">
                  <a:shade val="50000"/>
                </a:srgbClr>
              </a:lnRef>
              <a:fillRef idx="1">
                <a:srgbClr val="F6C171"/>
              </a:fillRef>
              <a:effectRef idx="0">
                <a:srgbClr val="F6C171"/>
              </a:effectRef>
              <a:fontRef idx="minor">
                <a:sysClr val="window" lastClr="FFFFFF"/>
              </a:fontRef>
            </p:style>
          </p:sp>
          <p:sp>
            <p:nvSpPr>
              <p:cNvPr id="38" name="矩形 37"/>
              <p:cNvSpPr/>
              <p:nvPr/>
            </p:nvSpPr>
            <p:spPr>
              <a:xfrm>
                <a:off x="1257299" y="5248275"/>
                <a:ext cx="1962150" cy="36000"/>
              </a:xfrm>
              <a:prstGeom prst="rect">
                <a:avLst/>
              </a:prstGeom>
              <a:solidFill>
                <a:schemeClr val="tx1">
                  <a:lumMod val="75000"/>
                  <a:lumOff val="25000"/>
                </a:schemeClr>
              </a:solidFill>
              <a:ln w="3175">
                <a:noFill/>
              </a:ln>
              <a:effectLst/>
            </p:spPr>
            <p:style>
              <a:lnRef idx="2">
                <a:srgbClr val="F6C171">
                  <a:shade val="50000"/>
                </a:srgbClr>
              </a:lnRef>
              <a:fillRef idx="1">
                <a:srgbClr val="F6C171"/>
              </a:fillRef>
              <a:effectRef idx="0">
                <a:srgbClr val="F6C171"/>
              </a:effectRef>
              <a:fontRef idx="minor">
                <a:sysClr val="window" lastClr="FFFFFF"/>
              </a:fontRef>
            </p:style>
          </p:sp>
        </p:grpSp>
        <p:sp>
          <p:nvSpPr>
            <p:cNvPr id="39" name="矩形 2"/>
            <p:cNvSpPr/>
            <p:nvPr/>
          </p:nvSpPr>
          <p:spPr>
            <a:xfrm>
              <a:off x="7955" y="6500"/>
              <a:ext cx="3544" cy="483"/>
            </a:xfrm>
            <a:prstGeom prst="rect">
              <a:avLst/>
            </a:prstGeom>
            <a:noFill/>
            <a:ln w="9525">
              <a:noFill/>
            </a:ln>
          </p:spPr>
          <p:txBody>
            <a:bodyPr wrap="square">
              <a:spAutoFit/>
            </a:bodyPr>
            <a:lstStyle/>
            <a:p>
              <a:pPr algn="ctr"/>
              <a:r>
                <a:rPr lang="zh-CN" altLang="en-US" sz="1400" b="1" dirty="0">
                  <a:solidFill>
                    <a:schemeClr val="bg1"/>
                  </a:solidFill>
                  <a:latin typeface="微软雅黑" panose="020B0503020204020204" charset="-122"/>
                  <a:ea typeface="微软雅黑" panose="020B0503020204020204" charset="-122"/>
                  <a:cs typeface="Arial" panose="020B0604020202020204" pitchFamily="34" charset="0"/>
                </a:rPr>
                <a:t>② 对准火源根部</a:t>
              </a:r>
            </a:p>
          </p:txBody>
        </p:sp>
      </p:grpSp>
      <p:pic>
        <p:nvPicPr>
          <p:cNvPr id="40" name="图片 39"/>
          <p:cNvPicPr>
            <a:picLocks noChangeAspect="1"/>
          </p:cNvPicPr>
          <p:nvPr/>
        </p:nvPicPr>
        <p:blipFill>
          <a:blip r:embed="rId3"/>
          <a:stretch>
            <a:fillRect/>
          </a:stretch>
        </p:blipFill>
        <p:spPr>
          <a:xfrm>
            <a:off x="1645920" y="1971675"/>
            <a:ext cx="2613660" cy="1730375"/>
          </a:xfrm>
          <a:prstGeom prst="rect">
            <a:avLst/>
          </a:prstGeom>
        </p:spPr>
      </p:pic>
      <p:pic>
        <p:nvPicPr>
          <p:cNvPr id="41" name="图片 40"/>
          <p:cNvPicPr>
            <a:picLocks noChangeAspect="1"/>
          </p:cNvPicPr>
          <p:nvPr/>
        </p:nvPicPr>
        <p:blipFill>
          <a:blip r:embed="rId4"/>
          <a:stretch>
            <a:fillRect/>
          </a:stretch>
        </p:blipFill>
        <p:spPr>
          <a:xfrm>
            <a:off x="4890770" y="1971675"/>
            <a:ext cx="2581275" cy="1730375"/>
          </a:xfrm>
          <a:prstGeom prst="rect">
            <a:avLst/>
          </a:prstGeom>
        </p:spPr>
      </p:pic>
      <p:sp>
        <p:nvSpPr>
          <p:cNvPr id="42" name="文本框 41"/>
          <p:cNvSpPr txBox="1"/>
          <p:nvPr/>
        </p:nvSpPr>
        <p:spPr>
          <a:xfrm>
            <a:off x="939800" y="1087120"/>
            <a:ext cx="3520440" cy="368300"/>
          </a:xfrm>
          <a:prstGeom prst="rect">
            <a:avLst/>
          </a:prstGeom>
          <a:noFill/>
        </p:spPr>
        <p:txBody>
          <a:bodyPr wrap="square" rtlCol="0" anchor="t">
            <a:spAutoFit/>
          </a:bodyPr>
          <a:lstStyle/>
          <a:p>
            <a:r>
              <a:rPr lang="zh-CN" altLang="en-US"/>
              <a:t>灭火器的使用方法（手提式）</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实验室其他常见危害</a:t>
            </a:r>
          </a:p>
        </p:txBody>
      </p:sp>
      <p:sp>
        <p:nvSpPr>
          <p:cNvPr id="42" name="文本框 41"/>
          <p:cNvSpPr txBox="1"/>
          <p:nvPr/>
        </p:nvSpPr>
        <p:spPr>
          <a:xfrm>
            <a:off x="939800" y="1087120"/>
            <a:ext cx="3520440" cy="368300"/>
          </a:xfrm>
          <a:prstGeom prst="rect">
            <a:avLst/>
          </a:prstGeom>
          <a:noFill/>
        </p:spPr>
        <p:txBody>
          <a:bodyPr wrap="square" rtlCol="0" anchor="t">
            <a:spAutoFit/>
          </a:bodyPr>
          <a:lstStyle/>
          <a:p>
            <a:r>
              <a:rPr lang="zh-CN" altLang="en-US"/>
              <a:t>灭火器的使用方法（手提式）</a:t>
            </a:r>
          </a:p>
        </p:txBody>
      </p:sp>
      <p:grpSp>
        <p:nvGrpSpPr>
          <p:cNvPr id="17" name="组合 16"/>
          <p:cNvGrpSpPr/>
          <p:nvPr/>
        </p:nvGrpSpPr>
        <p:grpSpPr>
          <a:xfrm>
            <a:off x="1519555" y="1829435"/>
            <a:ext cx="2866390" cy="2515870"/>
            <a:chOff x="7553" y="3136"/>
            <a:chExt cx="4514" cy="3962"/>
          </a:xfrm>
        </p:grpSpPr>
        <p:grpSp>
          <p:nvGrpSpPr>
            <p:cNvPr id="13" name="组合 12"/>
            <p:cNvGrpSpPr/>
            <p:nvPr/>
          </p:nvGrpSpPr>
          <p:grpSpPr>
            <a:xfrm>
              <a:off x="7553" y="3136"/>
              <a:ext cx="4514" cy="3962"/>
              <a:chOff x="1257299" y="2819400"/>
              <a:chExt cx="1962150" cy="2464875"/>
            </a:xfrm>
          </p:grpSpPr>
          <p:sp>
            <p:nvSpPr>
              <p:cNvPr id="14" name="矩形 13"/>
              <p:cNvSpPr/>
              <p:nvPr/>
            </p:nvSpPr>
            <p:spPr>
              <a:xfrm>
                <a:off x="1257299" y="2819400"/>
                <a:ext cx="1946838" cy="2299389"/>
              </a:xfrm>
              <a:prstGeom prst="rect">
                <a:avLst/>
              </a:prstGeom>
              <a:solidFill>
                <a:schemeClr val="bg1"/>
              </a:solidFill>
              <a:ln w="3175">
                <a:solidFill>
                  <a:schemeClr val="bg1">
                    <a:lumMod val="85000"/>
                  </a:schemeClr>
                </a:solidFill>
              </a:ln>
              <a:effectLst/>
            </p:spPr>
            <p:style>
              <a:lnRef idx="2">
                <a:srgbClr val="F6C171">
                  <a:shade val="50000"/>
                </a:srgbClr>
              </a:lnRef>
              <a:fillRef idx="1">
                <a:srgbClr val="F6C171"/>
              </a:fillRef>
              <a:effectRef idx="0">
                <a:srgbClr val="F6C171"/>
              </a:effectRef>
              <a:fontRef idx="minor">
                <a:sysClr val="window" lastClr="FFFFFF"/>
              </a:fontRef>
            </p:style>
            <p:txBody>
              <a:bodyPr lIns="91440" tIns="45720" rIns="91440" bIns="108000" rtlCol="0" anchor="ctr">
                <a:normAutofit/>
              </a:bodyPr>
              <a:lstStyle/>
              <a:p>
                <a:pPr marL="0" algn="ctr" eaLnBrk="1">
                  <a:lnSpc>
                    <a:spcPct val="150000"/>
                  </a:lnSpc>
                </a:pPr>
                <a:endParaRPr lang="en-US" altLang="zh-CN" sz="12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5" name="任意多边形 14"/>
              <p:cNvSpPr/>
              <p:nvPr/>
            </p:nvSpPr>
            <p:spPr>
              <a:xfrm>
                <a:off x="1257299" y="4774751"/>
                <a:ext cx="1962150" cy="473440"/>
              </a:xfrm>
              <a:custGeom>
                <a:avLst/>
                <a:gdLst>
                  <a:gd name="connsiteX0" fmla="*/ 804863 w 1962150"/>
                  <a:gd name="connsiteY0" fmla="*/ 98751 h 501253"/>
                  <a:gd name="connsiteX1" fmla="*/ 804863 w 1962150"/>
                  <a:gd name="connsiteY1" fmla="*/ 116751 h 501253"/>
                  <a:gd name="connsiteX2" fmla="*/ 1157288 w 1962150"/>
                  <a:gd name="connsiteY2" fmla="*/ 116751 h 501253"/>
                  <a:gd name="connsiteX3" fmla="*/ 1157288 w 1962150"/>
                  <a:gd name="connsiteY3" fmla="*/ 98751 h 501253"/>
                  <a:gd name="connsiteX4" fmla="*/ 804863 w 1962150"/>
                  <a:gd name="connsiteY4" fmla="*/ 60651 h 501253"/>
                  <a:gd name="connsiteX5" fmla="*/ 804863 w 1962150"/>
                  <a:gd name="connsiteY5" fmla="*/ 78651 h 501253"/>
                  <a:gd name="connsiteX6" fmla="*/ 1157288 w 1962150"/>
                  <a:gd name="connsiteY6" fmla="*/ 78651 h 501253"/>
                  <a:gd name="connsiteX7" fmla="*/ 1157288 w 1962150"/>
                  <a:gd name="connsiteY7" fmla="*/ 60651 h 501253"/>
                  <a:gd name="connsiteX8" fmla="*/ 804863 w 1962150"/>
                  <a:gd name="connsiteY8" fmla="*/ 22551 h 501253"/>
                  <a:gd name="connsiteX9" fmla="*/ 804863 w 1962150"/>
                  <a:gd name="connsiteY9" fmla="*/ 40551 h 501253"/>
                  <a:gd name="connsiteX10" fmla="*/ 1157288 w 1962150"/>
                  <a:gd name="connsiteY10" fmla="*/ 40551 h 501253"/>
                  <a:gd name="connsiteX11" fmla="*/ 1157288 w 1962150"/>
                  <a:gd name="connsiteY11" fmla="*/ 22551 h 501253"/>
                  <a:gd name="connsiteX12" fmla="*/ 683214 w 1962150"/>
                  <a:gd name="connsiteY12" fmla="*/ 0 h 501253"/>
                  <a:gd name="connsiteX13" fmla="*/ 1278937 w 1962150"/>
                  <a:gd name="connsiteY13" fmla="*/ 0 h 501253"/>
                  <a:gd name="connsiteX14" fmla="*/ 1317172 w 1962150"/>
                  <a:gd name="connsiteY14" fmla="*/ 129778 h 501253"/>
                  <a:gd name="connsiteX15" fmla="*/ 1962150 w 1962150"/>
                  <a:gd name="connsiteY15" fmla="*/ 129778 h 501253"/>
                  <a:gd name="connsiteX16" fmla="*/ 1962150 w 1962150"/>
                  <a:gd name="connsiteY16" fmla="*/ 501253 h 501253"/>
                  <a:gd name="connsiteX17" fmla="*/ 0 w 1962150"/>
                  <a:gd name="connsiteY17" fmla="*/ 501253 h 501253"/>
                  <a:gd name="connsiteX18" fmla="*/ 0 w 1962150"/>
                  <a:gd name="connsiteY18" fmla="*/ 129778 h 501253"/>
                  <a:gd name="connsiteX19" fmla="*/ 644979 w 1962150"/>
                  <a:gd name="connsiteY19" fmla="*/ 129778 h 50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62150" h="501253">
                    <a:moveTo>
                      <a:pt x="804863" y="98751"/>
                    </a:moveTo>
                    <a:lnTo>
                      <a:pt x="804863" y="116751"/>
                    </a:lnTo>
                    <a:lnTo>
                      <a:pt x="1157288" y="116751"/>
                    </a:lnTo>
                    <a:lnTo>
                      <a:pt x="1157288" y="98751"/>
                    </a:lnTo>
                    <a:close/>
                    <a:moveTo>
                      <a:pt x="804863" y="60651"/>
                    </a:moveTo>
                    <a:lnTo>
                      <a:pt x="804863" y="78651"/>
                    </a:lnTo>
                    <a:lnTo>
                      <a:pt x="1157288" y="78651"/>
                    </a:lnTo>
                    <a:lnTo>
                      <a:pt x="1157288" y="60651"/>
                    </a:lnTo>
                    <a:close/>
                    <a:moveTo>
                      <a:pt x="804863" y="22551"/>
                    </a:moveTo>
                    <a:lnTo>
                      <a:pt x="804863" y="40551"/>
                    </a:lnTo>
                    <a:lnTo>
                      <a:pt x="1157288" y="40551"/>
                    </a:lnTo>
                    <a:lnTo>
                      <a:pt x="1157288" y="22551"/>
                    </a:lnTo>
                    <a:close/>
                    <a:moveTo>
                      <a:pt x="683214" y="0"/>
                    </a:moveTo>
                    <a:lnTo>
                      <a:pt x="1278937" y="0"/>
                    </a:lnTo>
                    <a:lnTo>
                      <a:pt x="1317172" y="129778"/>
                    </a:lnTo>
                    <a:lnTo>
                      <a:pt x="1962150" y="129778"/>
                    </a:lnTo>
                    <a:lnTo>
                      <a:pt x="1962150" y="501253"/>
                    </a:lnTo>
                    <a:lnTo>
                      <a:pt x="0" y="501253"/>
                    </a:lnTo>
                    <a:lnTo>
                      <a:pt x="0" y="129778"/>
                    </a:lnTo>
                    <a:lnTo>
                      <a:pt x="644979" y="129778"/>
                    </a:lnTo>
                    <a:close/>
                  </a:path>
                </a:pathLst>
              </a:custGeom>
              <a:solidFill>
                <a:srgbClr val="ED7D31"/>
              </a:solidFill>
              <a:ln>
                <a:noFill/>
              </a:ln>
            </p:spPr>
            <p:style>
              <a:lnRef idx="2">
                <a:srgbClr val="F6C171">
                  <a:shade val="50000"/>
                </a:srgbClr>
              </a:lnRef>
              <a:fillRef idx="1">
                <a:srgbClr val="F6C171"/>
              </a:fillRef>
              <a:effectRef idx="0">
                <a:srgbClr val="F6C171"/>
              </a:effectRef>
              <a:fontRef idx="minor">
                <a:sysClr val="window" lastClr="FFFFFF"/>
              </a:fontRef>
            </p:style>
          </p:sp>
          <p:sp>
            <p:nvSpPr>
              <p:cNvPr id="16" name="矩形 15"/>
              <p:cNvSpPr/>
              <p:nvPr/>
            </p:nvSpPr>
            <p:spPr>
              <a:xfrm>
                <a:off x="1257299" y="5248275"/>
                <a:ext cx="1962150" cy="36000"/>
              </a:xfrm>
              <a:prstGeom prst="rect">
                <a:avLst/>
              </a:prstGeom>
              <a:solidFill>
                <a:schemeClr val="tx1">
                  <a:lumMod val="75000"/>
                  <a:lumOff val="25000"/>
                </a:schemeClr>
              </a:solidFill>
              <a:ln w="3175">
                <a:noFill/>
              </a:ln>
              <a:effectLst/>
            </p:spPr>
            <p:style>
              <a:lnRef idx="2">
                <a:srgbClr val="F6C171">
                  <a:shade val="50000"/>
                </a:srgbClr>
              </a:lnRef>
              <a:fillRef idx="1">
                <a:srgbClr val="F6C171"/>
              </a:fillRef>
              <a:effectRef idx="0">
                <a:srgbClr val="F6C171"/>
              </a:effectRef>
              <a:fontRef idx="minor">
                <a:sysClr val="window" lastClr="FFFFFF"/>
              </a:fontRef>
            </p:style>
          </p:sp>
        </p:grpSp>
        <p:sp>
          <p:nvSpPr>
            <p:cNvPr id="3" name="矩形 2"/>
            <p:cNvSpPr/>
            <p:nvPr/>
          </p:nvSpPr>
          <p:spPr>
            <a:xfrm>
              <a:off x="7955" y="6500"/>
              <a:ext cx="3544" cy="483"/>
            </a:xfrm>
            <a:prstGeom prst="rect">
              <a:avLst/>
            </a:prstGeom>
            <a:noFill/>
            <a:ln w="9525">
              <a:noFill/>
            </a:ln>
          </p:spPr>
          <p:txBody>
            <a:bodyPr wrap="square">
              <a:spAutoFit/>
            </a:bodyPr>
            <a:lstStyle/>
            <a:p>
              <a:pPr algn="ctr"/>
              <a:r>
                <a:rPr lang="zh-CN" altLang="en-US" sz="1400" b="1" dirty="0">
                  <a:solidFill>
                    <a:schemeClr val="bg1"/>
                  </a:solidFill>
                  <a:latin typeface="微软雅黑" panose="020B0503020204020204" charset="-122"/>
                  <a:ea typeface="微软雅黑" panose="020B0503020204020204" charset="-122"/>
                  <a:cs typeface="Arial" panose="020B0604020202020204" pitchFamily="34" charset="0"/>
                </a:rPr>
                <a:t>③ 压下手把</a:t>
              </a:r>
            </a:p>
          </p:txBody>
        </p:sp>
      </p:grpSp>
      <p:grpSp>
        <p:nvGrpSpPr>
          <p:cNvPr id="4" name="组合 3"/>
          <p:cNvGrpSpPr/>
          <p:nvPr/>
        </p:nvGrpSpPr>
        <p:grpSpPr>
          <a:xfrm>
            <a:off x="4866005" y="1829435"/>
            <a:ext cx="2866390" cy="2515870"/>
            <a:chOff x="7553" y="3136"/>
            <a:chExt cx="4514" cy="3962"/>
          </a:xfrm>
        </p:grpSpPr>
        <p:grpSp>
          <p:nvGrpSpPr>
            <p:cNvPr id="7" name="组合 6"/>
            <p:cNvGrpSpPr/>
            <p:nvPr/>
          </p:nvGrpSpPr>
          <p:grpSpPr>
            <a:xfrm>
              <a:off x="7553" y="3136"/>
              <a:ext cx="4514" cy="3962"/>
              <a:chOff x="1257299" y="2819400"/>
              <a:chExt cx="1962150" cy="2464875"/>
            </a:xfrm>
          </p:grpSpPr>
          <p:sp>
            <p:nvSpPr>
              <p:cNvPr id="9" name="矩形 8"/>
              <p:cNvSpPr/>
              <p:nvPr/>
            </p:nvSpPr>
            <p:spPr>
              <a:xfrm>
                <a:off x="1257299" y="2819400"/>
                <a:ext cx="1946838" cy="2299389"/>
              </a:xfrm>
              <a:prstGeom prst="rect">
                <a:avLst/>
              </a:prstGeom>
              <a:solidFill>
                <a:schemeClr val="bg1"/>
              </a:solidFill>
              <a:ln w="3175">
                <a:solidFill>
                  <a:schemeClr val="bg1">
                    <a:lumMod val="85000"/>
                  </a:schemeClr>
                </a:solidFill>
              </a:ln>
              <a:effectLst/>
            </p:spPr>
            <p:style>
              <a:lnRef idx="2">
                <a:srgbClr val="F6C171">
                  <a:shade val="50000"/>
                </a:srgbClr>
              </a:lnRef>
              <a:fillRef idx="1">
                <a:srgbClr val="F6C171"/>
              </a:fillRef>
              <a:effectRef idx="0">
                <a:srgbClr val="F6C171"/>
              </a:effectRef>
              <a:fontRef idx="minor">
                <a:sysClr val="window" lastClr="FFFFFF"/>
              </a:fontRef>
            </p:style>
            <p:txBody>
              <a:bodyPr lIns="91440" tIns="45720" rIns="91440" bIns="108000" rtlCol="0" anchor="ctr">
                <a:normAutofit/>
              </a:bodyPr>
              <a:lstStyle/>
              <a:p>
                <a:pPr marL="0" algn="ctr" eaLnBrk="1">
                  <a:lnSpc>
                    <a:spcPct val="150000"/>
                  </a:lnSpc>
                </a:pPr>
                <a:endParaRPr lang="en-US" altLang="zh-CN" sz="120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0" name="任意多边形 9"/>
              <p:cNvSpPr/>
              <p:nvPr/>
            </p:nvSpPr>
            <p:spPr>
              <a:xfrm>
                <a:off x="1257299" y="4774751"/>
                <a:ext cx="1962150" cy="473440"/>
              </a:xfrm>
              <a:custGeom>
                <a:avLst/>
                <a:gdLst>
                  <a:gd name="connsiteX0" fmla="*/ 804863 w 1962150"/>
                  <a:gd name="connsiteY0" fmla="*/ 98751 h 501253"/>
                  <a:gd name="connsiteX1" fmla="*/ 804863 w 1962150"/>
                  <a:gd name="connsiteY1" fmla="*/ 116751 h 501253"/>
                  <a:gd name="connsiteX2" fmla="*/ 1157288 w 1962150"/>
                  <a:gd name="connsiteY2" fmla="*/ 116751 h 501253"/>
                  <a:gd name="connsiteX3" fmla="*/ 1157288 w 1962150"/>
                  <a:gd name="connsiteY3" fmla="*/ 98751 h 501253"/>
                  <a:gd name="connsiteX4" fmla="*/ 804863 w 1962150"/>
                  <a:gd name="connsiteY4" fmla="*/ 60651 h 501253"/>
                  <a:gd name="connsiteX5" fmla="*/ 804863 w 1962150"/>
                  <a:gd name="connsiteY5" fmla="*/ 78651 h 501253"/>
                  <a:gd name="connsiteX6" fmla="*/ 1157288 w 1962150"/>
                  <a:gd name="connsiteY6" fmla="*/ 78651 h 501253"/>
                  <a:gd name="connsiteX7" fmla="*/ 1157288 w 1962150"/>
                  <a:gd name="connsiteY7" fmla="*/ 60651 h 501253"/>
                  <a:gd name="connsiteX8" fmla="*/ 804863 w 1962150"/>
                  <a:gd name="connsiteY8" fmla="*/ 22551 h 501253"/>
                  <a:gd name="connsiteX9" fmla="*/ 804863 w 1962150"/>
                  <a:gd name="connsiteY9" fmla="*/ 40551 h 501253"/>
                  <a:gd name="connsiteX10" fmla="*/ 1157288 w 1962150"/>
                  <a:gd name="connsiteY10" fmla="*/ 40551 h 501253"/>
                  <a:gd name="connsiteX11" fmla="*/ 1157288 w 1962150"/>
                  <a:gd name="connsiteY11" fmla="*/ 22551 h 501253"/>
                  <a:gd name="connsiteX12" fmla="*/ 683214 w 1962150"/>
                  <a:gd name="connsiteY12" fmla="*/ 0 h 501253"/>
                  <a:gd name="connsiteX13" fmla="*/ 1278937 w 1962150"/>
                  <a:gd name="connsiteY13" fmla="*/ 0 h 501253"/>
                  <a:gd name="connsiteX14" fmla="*/ 1317172 w 1962150"/>
                  <a:gd name="connsiteY14" fmla="*/ 129778 h 501253"/>
                  <a:gd name="connsiteX15" fmla="*/ 1962150 w 1962150"/>
                  <a:gd name="connsiteY15" fmla="*/ 129778 h 501253"/>
                  <a:gd name="connsiteX16" fmla="*/ 1962150 w 1962150"/>
                  <a:gd name="connsiteY16" fmla="*/ 501253 h 501253"/>
                  <a:gd name="connsiteX17" fmla="*/ 0 w 1962150"/>
                  <a:gd name="connsiteY17" fmla="*/ 501253 h 501253"/>
                  <a:gd name="connsiteX18" fmla="*/ 0 w 1962150"/>
                  <a:gd name="connsiteY18" fmla="*/ 129778 h 501253"/>
                  <a:gd name="connsiteX19" fmla="*/ 644979 w 1962150"/>
                  <a:gd name="connsiteY19" fmla="*/ 129778 h 50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62150" h="501253">
                    <a:moveTo>
                      <a:pt x="804863" y="98751"/>
                    </a:moveTo>
                    <a:lnTo>
                      <a:pt x="804863" y="116751"/>
                    </a:lnTo>
                    <a:lnTo>
                      <a:pt x="1157288" y="116751"/>
                    </a:lnTo>
                    <a:lnTo>
                      <a:pt x="1157288" y="98751"/>
                    </a:lnTo>
                    <a:close/>
                    <a:moveTo>
                      <a:pt x="804863" y="60651"/>
                    </a:moveTo>
                    <a:lnTo>
                      <a:pt x="804863" y="78651"/>
                    </a:lnTo>
                    <a:lnTo>
                      <a:pt x="1157288" y="78651"/>
                    </a:lnTo>
                    <a:lnTo>
                      <a:pt x="1157288" y="60651"/>
                    </a:lnTo>
                    <a:close/>
                    <a:moveTo>
                      <a:pt x="804863" y="22551"/>
                    </a:moveTo>
                    <a:lnTo>
                      <a:pt x="804863" y="40551"/>
                    </a:lnTo>
                    <a:lnTo>
                      <a:pt x="1157288" y="40551"/>
                    </a:lnTo>
                    <a:lnTo>
                      <a:pt x="1157288" y="22551"/>
                    </a:lnTo>
                    <a:close/>
                    <a:moveTo>
                      <a:pt x="683214" y="0"/>
                    </a:moveTo>
                    <a:lnTo>
                      <a:pt x="1278937" y="0"/>
                    </a:lnTo>
                    <a:lnTo>
                      <a:pt x="1317172" y="129778"/>
                    </a:lnTo>
                    <a:lnTo>
                      <a:pt x="1962150" y="129778"/>
                    </a:lnTo>
                    <a:lnTo>
                      <a:pt x="1962150" y="501253"/>
                    </a:lnTo>
                    <a:lnTo>
                      <a:pt x="0" y="501253"/>
                    </a:lnTo>
                    <a:lnTo>
                      <a:pt x="0" y="129778"/>
                    </a:lnTo>
                    <a:lnTo>
                      <a:pt x="644979" y="129778"/>
                    </a:lnTo>
                    <a:close/>
                  </a:path>
                </a:pathLst>
              </a:custGeom>
              <a:solidFill>
                <a:srgbClr val="ED7D31"/>
              </a:solidFill>
              <a:ln>
                <a:noFill/>
              </a:ln>
            </p:spPr>
            <p:style>
              <a:lnRef idx="2">
                <a:srgbClr val="F6C171">
                  <a:shade val="50000"/>
                </a:srgbClr>
              </a:lnRef>
              <a:fillRef idx="1">
                <a:srgbClr val="F6C171"/>
              </a:fillRef>
              <a:effectRef idx="0">
                <a:srgbClr val="F6C171"/>
              </a:effectRef>
              <a:fontRef idx="minor">
                <a:sysClr val="window" lastClr="FFFFFF"/>
              </a:fontRef>
            </p:style>
          </p:sp>
          <p:sp>
            <p:nvSpPr>
              <p:cNvPr id="11" name="矩形 10"/>
              <p:cNvSpPr/>
              <p:nvPr/>
            </p:nvSpPr>
            <p:spPr>
              <a:xfrm>
                <a:off x="1257299" y="5248275"/>
                <a:ext cx="1962150" cy="36000"/>
              </a:xfrm>
              <a:prstGeom prst="rect">
                <a:avLst/>
              </a:prstGeom>
              <a:solidFill>
                <a:schemeClr val="tx1">
                  <a:lumMod val="75000"/>
                  <a:lumOff val="25000"/>
                </a:schemeClr>
              </a:solidFill>
              <a:ln w="3175">
                <a:noFill/>
              </a:ln>
              <a:effectLst/>
            </p:spPr>
            <p:style>
              <a:lnRef idx="2">
                <a:srgbClr val="F6C171">
                  <a:shade val="50000"/>
                </a:srgbClr>
              </a:lnRef>
              <a:fillRef idx="1">
                <a:srgbClr val="F6C171"/>
              </a:fillRef>
              <a:effectRef idx="0">
                <a:srgbClr val="F6C171"/>
              </a:effectRef>
              <a:fontRef idx="minor">
                <a:sysClr val="window" lastClr="FFFFFF"/>
              </a:fontRef>
            </p:style>
          </p:sp>
        </p:grpSp>
        <p:sp>
          <p:nvSpPr>
            <p:cNvPr id="12" name="矩形 11"/>
            <p:cNvSpPr/>
            <p:nvPr/>
          </p:nvSpPr>
          <p:spPr>
            <a:xfrm>
              <a:off x="7955" y="6500"/>
              <a:ext cx="3544" cy="483"/>
            </a:xfrm>
            <a:prstGeom prst="rect">
              <a:avLst/>
            </a:prstGeom>
            <a:noFill/>
            <a:ln w="9525">
              <a:noFill/>
            </a:ln>
          </p:spPr>
          <p:txBody>
            <a:bodyPr wrap="square">
              <a:spAutoFit/>
            </a:bodyPr>
            <a:lstStyle/>
            <a:p>
              <a:pPr algn="ctr"/>
              <a:r>
                <a:rPr lang="zh-CN" altLang="en-US" sz="1400" b="1" dirty="0">
                  <a:solidFill>
                    <a:schemeClr val="bg1"/>
                  </a:solidFill>
                  <a:latin typeface="微软雅黑" panose="020B0503020204020204" charset="-122"/>
                  <a:ea typeface="微软雅黑" panose="020B0503020204020204" charset="-122"/>
                  <a:cs typeface="Arial" panose="020B0604020202020204" pitchFamily="34" charset="0"/>
                </a:rPr>
                <a:t>④ 左右晃动</a:t>
              </a:r>
            </a:p>
          </p:txBody>
        </p:sp>
      </p:grpSp>
      <p:pic>
        <p:nvPicPr>
          <p:cNvPr id="20" name="图片 19"/>
          <p:cNvPicPr>
            <a:picLocks noChangeAspect="1"/>
          </p:cNvPicPr>
          <p:nvPr/>
        </p:nvPicPr>
        <p:blipFill>
          <a:blip r:embed="rId3"/>
          <a:stretch>
            <a:fillRect/>
          </a:stretch>
        </p:blipFill>
        <p:spPr>
          <a:xfrm>
            <a:off x="1757680" y="1945640"/>
            <a:ext cx="2401570" cy="1762125"/>
          </a:xfrm>
          <a:prstGeom prst="rect">
            <a:avLst/>
          </a:prstGeom>
        </p:spPr>
      </p:pic>
      <p:pic>
        <p:nvPicPr>
          <p:cNvPr id="22" name="图片 21"/>
          <p:cNvPicPr>
            <a:picLocks noChangeAspect="1"/>
          </p:cNvPicPr>
          <p:nvPr/>
        </p:nvPicPr>
        <p:blipFill>
          <a:blip r:embed="rId4"/>
          <a:stretch>
            <a:fillRect/>
          </a:stretch>
        </p:blipFill>
        <p:spPr>
          <a:xfrm>
            <a:off x="5281930" y="1945640"/>
            <a:ext cx="2035175" cy="1696085"/>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实验室其他常见危害</a:t>
            </a:r>
          </a:p>
        </p:txBody>
      </p:sp>
      <p:sp>
        <p:nvSpPr>
          <p:cNvPr id="30" name="文本框 29"/>
          <p:cNvSpPr txBox="1"/>
          <p:nvPr/>
        </p:nvSpPr>
        <p:spPr>
          <a:xfrm>
            <a:off x="701675" y="915670"/>
            <a:ext cx="2797175" cy="368300"/>
          </a:xfrm>
          <a:prstGeom prst="rect">
            <a:avLst/>
          </a:prstGeom>
          <a:noFill/>
        </p:spPr>
        <p:txBody>
          <a:bodyPr wrap="square" rtlCol="0" anchor="t">
            <a:spAutoFit/>
          </a:bodyPr>
          <a:lstStyle/>
          <a:p>
            <a:r>
              <a:rPr lang="zh-CN" altLang="en-US"/>
              <a:t>安全事故案例-电线短路</a:t>
            </a:r>
          </a:p>
        </p:txBody>
      </p:sp>
      <p:sp>
        <p:nvSpPr>
          <p:cNvPr id="31" name="文本框 30"/>
          <p:cNvSpPr txBox="1"/>
          <p:nvPr/>
        </p:nvSpPr>
        <p:spPr>
          <a:xfrm>
            <a:off x="920750" y="2463800"/>
            <a:ext cx="3274060" cy="337185"/>
          </a:xfrm>
          <a:prstGeom prst="rect">
            <a:avLst/>
          </a:prstGeom>
          <a:noFill/>
        </p:spPr>
        <p:txBody>
          <a:bodyPr wrap="square" rtlCol="0" anchor="t">
            <a:spAutoFit/>
          </a:bodyPr>
          <a:lstStyle/>
          <a:p>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2008年11月14日上海商学院大火</a:t>
            </a:r>
          </a:p>
        </p:txBody>
      </p:sp>
      <p:pic>
        <p:nvPicPr>
          <p:cNvPr id="32" name="图片 31"/>
          <p:cNvPicPr>
            <a:picLocks noChangeAspect="1"/>
          </p:cNvPicPr>
          <p:nvPr/>
        </p:nvPicPr>
        <p:blipFill>
          <a:blip r:embed="rId3"/>
          <a:stretch>
            <a:fillRect/>
          </a:stretch>
        </p:blipFill>
        <p:spPr>
          <a:xfrm>
            <a:off x="4509135" y="1748790"/>
            <a:ext cx="3476625" cy="2592705"/>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实验室其他常见危害</a:t>
            </a:r>
          </a:p>
        </p:txBody>
      </p:sp>
      <p:grpSp>
        <p:nvGrpSpPr>
          <p:cNvPr id="29" name="组合 28"/>
          <p:cNvGrpSpPr/>
          <p:nvPr/>
        </p:nvGrpSpPr>
        <p:grpSpPr>
          <a:xfrm>
            <a:off x="1006475" y="1466215"/>
            <a:ext cx="3100705" cy="2862580"/>
            <a:chOff x="1585" y="2309"/>
            <a:chExt cx="4883" cy="4508"/>
          </a:xfrm>
        </p:grpSpPr>
        <p:sp>
          <p:nvSpPr>
            <p:cNvPr id="8" name="任意多边形 7"/>
            <p:cNvSpPr/>
            <p:nvPr>
              <p:custDataLst>
                <p:tags r:id="rId2"/>
              </p:custDataLst>
            </p:nvPr>
          </p:nvSpPr>
          <p:spPr>
            <a:xfrm>
              <a:off x="2150" y="2309"/>
              <a:ext cx="4319" cy="605"/>
            </a:xfrm>
            <a:custGeom>
              <a:avLst/>
              <a:gdLst>
                <a:gd name="connsiteX0" fmla="*/ 72390 w 4438650"/>
                <a:gd name="connsiteY0" fmla="*/ 0 h 685800"/>
                <a:gd name="connsiteX1" fmla="*/ 4324348 w 4438650"/>
                <a:gd name="connsiteY1" fmla="*/ 0 h 685800"/>
                <a:gd name="connsiteX2" fmla="*/ 4438650 w 4438650"/>
                <a:gd name="connsiteY2" fmla="*/ 114302 h 685800"/>
                <a:gd name="connsiteX3" fmla="*/ 4438650 w 4438650"/>
                <a:gd name="connsiteY3" fmla="*/ 571498 h 685800"/>
                <a:gd name="connsiteX4" fmla="*/ 4324348 w 4438650"/>
                <a:gd name="connsiteY4" fmla="*/ 685800 h 685800"/>
                <a:gd name="connsiteX5" fmla="*/ 72390 w 4438650"/>
                <a:gd name="connsiteY5" fmla="*/ 685800 h 685800"/>
                <a:gd name="connsiteX6" fmla="*/ 0 w 4438650"/>
                <a:gd name="connsiteY6" fmla="*/ 613410 h 685800"/>
                <a:gd name="connsiteX7" fmla="*/ 0 w 4438650"/>
                <a:gd name="connsiteY7" fmla="*/ 72390 h 685800"/>
                <a:gd name="connsiteX8" fmla="*/ 72390 w 4438650"/>
                <a:gd name="connsiteY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8650" h="685800">
                  <a:moveTo>
                    <a:pt x="72390" y="0"/>
                  </a:moveTo>
                  <a:lnTo>
                    <a:pt x="4324348" y="0"/>
                  </a:lnTo>
                  <a:cubicBezTo>
                    <a:pt x="4387475" y="0"/>
                    <a:pt x="4438650" y="51175"/>
                    <a:pt x="4438650" y="114302"/>
                  </a:cubicBezTo>
                  <a:lnTo>
                    <a:pt x="4438650" y="571498"/>
                  </a:lnTo>
                  <a:cubicBezTo>
                    <a:pt x="4438650" y="634625"/>
                    <a:pt x="4387475" y="685800"/>
                    <a:pt x="4324348" y="685800"/>
                  </a:cubicBezTo>
                  <a:lnTo>
                    <a:pt x="72390" y="685800"/>
                  </a:lnTo>
                  <a:cubicBezTo>
                    <a:pt x="72390" y="645820"/>
                    <a:pt x="39980" y="613410"/>
                    <a:pt x="0" y="613410"/>
                  </a:cubicBezTo>
                  <a:lnTo>
                    <a:pt x="0" y="72390"/>
                  </a:lnTo>
                  <a:cubicBezTo>
                    <a:pt x="39980" y="72390"/>
                    <a:pt x="72390" y="39980"/>
                    <a:pt x="72390" y="0"/>
                  </a:cubicBez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l">
                <a:lnSpc>
                  <a:spcPct val="100000"/>
                </a:lnSpc>
                <a:spcBef>
                  <a:spcPts val="0"/>
                </a:spcBef>
                <a:spcAft>
                  <a:spcPts val="0"/>
                </a:spcAft>
                <a:buSzPct val="100000"/>
              </a:pPr>
              <a:r>
                <a:rPr lang="zh-CN" altLang="en-US" sz="1300" b="1">
                  <a:solidFill>
                    <a:schemeClr val="bg1"/>
                  </a:solidFill>
                  <a:latin typeface="微软雅黑" panose="020B0503020204020204" charset="-122"/>
                  <a:ea typeface="微软雅黑" panose="020B0503020204020204" charset="-122"/>
                </a:rPr>
                <a:t>没有第一时间撤离</a:t>
              </a:r>
            </a:p>
          </p:txBody>
        </p:sp>
        <p:sp>
          <p:nvSpPr>
            <p:cNvPr id="9" name="任意多边形 8"/>
            <p:cNvSpPr/>
            <p:nvPr>
              <p:custDataLst>
                <p:tags r:id="rId3"/>
              </p:custDataLst>
            </p:nvPr>
          </p:nvSpPr>
          <p:spPr>
            <a:xfrm>
              <a:off x="1585" y="2309"/>
              <a:ext cx="565" cy="605"/>
            </a:xfrm>
            <a:custGeom>
              <a:avLst/>
              <a:gdLst>
                <a:gd name="connsiteX0" fmla="*/ 572023 w 581025"/>
                <a:gd name="connsiteY0" fmla="*/ 508830 h 685800"/>
                <a:gd name="connsiteX1" fmla="*/ 572023 w 581025"/>
                <a:gd name="connsiteY1" fmla="*/ 580830 h 685800"/>
                <a:gd name="connsiteX2" fmla="*/ 579223 w 581025"/>
                <a:gd name="connsiteY2" fmla="*/ 580830 h 685800"/>
                <a:gd name="connsiteX3" fmla="*/ 579223 w 581025"/>
                <a:gd name="connsiteY3" fmla="*/ 508830 h 685800"/>
                <a:gd name="connsiteX4" fmla="*/ 572023 w 581025"/>
                <a:gd name="connsiteY4" fmla="*/ 374210 h 685800"/>
                <a:gd name="connsiteX5" fmla="*/ 572023 w 581025"/>
                <a:gd name="connsiteY5" fmla="*/ 446210 h 685800"/>
                <a:gd name="connsiteX6" fmla="*/ 579223 w 581025"/>
                <a:gd name="connsiteY6" fmla="*/ 446210 h 685800"/>
                <a:gd name="connsiteX7" fmla="*/ 579223 w 581025"/>
                <a:gd name="connsiteY7" fmla="*/ 374210 h 685800"/>
                <a:gd name="connsiteX8" fmla="*/ 572023 w 581025"/>
                <a:gd name="connsiteY8" fmla="*/ 239590 h 685800"/>
                <a:gd name="connsiteX9" fmla="*/ 572023 w 581025"/>
                <a:gd name="connsiteY9" fmla="*/ 311590 h 685800"/>
                <a:gd name="connsiteX10" fmla="*/ 579223 w 581025"/>
                <a:gd name="connsiteY10" fmla="*/ 311590 h 685800"/>
                <a:gd name="connsiteX11" fmla="*/ 579223 w 581025"/>
                <a:gd name="connsiteY11" fmla="*/ 239590 h 685800"/>
                <a:gd name="connsiteX12" fmla="*/ 572023 w 581025"/>
                <a:gd name="connsiteY12" fmla="*/ 104970 h 685800"/>
                <a:gd name="connsiteX13" fmla="*/ 572023 w 581025"/>
                <a:gd name="connsiteY13" fmla="*/ 176970 h 685800"/>
                <a:gd name="connsiteX14" fmla="*/ 579223 w 581025"/>
                <a:gd name="connsiteY14" fmla="*/ 176970 h 685800"/>
                <a:gd name="connsiteX15" fmla="*/ 579223 w 581025"/>
                <a:gd name="connsiteY15" fmla="*/ 104970 h 685800"/>
                <a:gd name="connsiteX16" fmla="*/ 114302 w 581025"/>
                <a:gd name="connsiteY16" fmla="*/ 0 h 685800"/>
                <a:gd name="connsiteX17" fmla="*/ 508634 w 581025"/>
                <a:gd name="connsiteY17" fmla="*/ 0 h 685800"/>
                <a:gd name="connsiteX18" fmla="*/ 581024 w 581025"/>
                <a:gd name="connsiteY18" fmla="*/ 72390 h 685800"/>
                <a:gd name="connsiteX19" fmla="*/ 581025 w 581025"/>
                <a:gd name="connsiteY19" fmla="*/ 72390 h 685800"/>
                <a:gd name="connsiteX20" fmla="*/ 581025 w 581025"/>
                <a:gd name="connsiteY20" fmla="*/ 613410 h 685800"/>
                <a:gd name="connsiteX21" fmla="*/ 581024 w 581025"/>
                <a:gd name="connsiteY21" fmla="*/ 613410 h 685800"/>
                <a:gd name="connsiteX22" fmla="*/ 508634 w 581025"/>
                <a:gd name="connsiteY22" fmla="*/ 685800 h 685800"/>
                <a:gd name="connsiteX23" fmla="*/ 114302 w 581025"/>
                <a:gd name="connsiteY23" fmla="*/ 685800 h 685800"/>
                <a:gd name="connsiteX24" fmla="*/ 0 w 581025"/>
                <a:gd name="connsiteY24" fmla="*/ 571498 h 685800"/>
                <a:gd name="connsiteX25" fmla="*/ 0 w 581025"/>
                <a:gd name="connsiteY25" fmla="*/ 114302 h 685800"/>
                <a:gd name="connsiteX26" fmla="*/ 114302 w 581025"/>
                <a:gd name="connsiteY26"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1025" h="685800">
                  <a:moveTo>
                    <a:pt x="572023" y="508830"/>
                  </a:moveTo>
                  <a:lnTo>
                    <a:pt x="572023" y="580830"/>
                  </a:lnTo>
                  <a:lnTo>
                    <a:pt x="579223" y="580830"/>
                  </a:lnTo>
                  <a:lnTo>
                    <a:pt x="579223" y="508830"/>
                  </a:lnTo>
                  <a:close/>
                  <a:moveTo>
                    <a:pt x="572023" y="374210"/>
                  </a:moveTo>
                  <a:lnTo>
                    <a:pt x="572023" y="446210"/>
                  </a:lnTo>
                  <a:lnTo>
                    <a:pt x="579223" y="446210"/>
                  </a:lnTo>
                  <a:lnTo>
                    <a:pt x="579223" y="374210"/>
                  </a:lnTo>
                  <a:close/>
                  <a:moveTo>
                    <a:pt x="572023" y="239590"/>
                  </a:moveTo>
                  <a:lnTo>
                    <a:pt x="572023" y="311590"/>
                  </a:lnTo>
                  <a:lnTo>
                    <a:pt x="579223" y="311590"/>
                  </a:lnTo>
                  <a:lnTo>
                    <a:pt x="579223" y="239590"/>
                  </a:lnTo>
                  <a:close/>
                  <a:moveTo>
                    <a:pt x="572023" y="104970"/>
                  </a:moveTo>
                  <a:lnTo>
                    <a:pt x="572023" y="176970"/>
                  </a:lnTo>
                  <a:lnTo>
                    <a:pt x="579223" y="176970"/>
                  </a:lnTo>
                  <a:lnTo>
                    <a:pt x="579223" y="104970"/>
                  </a:lnTo>
                  <a:close/>
                  <a:moveTo>
                    <a:pt x="114302" y="0"/>
                  </a:moveTo>
                  <a:lnTo>
                    <a:pt x="508634" y="0"/>
                  </a:lnTo>
                  <a:cubicBezTo>
                    <a:pt x="508634" y="39980"/>
                    <a:pt x="541044" y="72390"/>
                    <a:pt x="581024" y="72390"/>
                  </a:cubicBezTo>
                  <a:lnTo>
                    <a:pt x="581025" y="72390"/>
                  </a:lnTo>
                  <a:lnTo>
                    <a:pt x="581025" y="613410"/>
                  </a:lnTo>
                  <a:lnTo>
                    <a:pt x="581024" y="613410"/>
                  </a:lnTo>
                  <a:cubicBezTo>
                    <a:pt x="541044" y="613410"/>
                    <a:pt x="508634" y="645820"/>
                    <a:pt x="508634" y="685800"/>
                  </a:cubicBezTo>
                  <a:lnTo>
                    <a:pt x="114302" y="685800"/>
                  </a:lnTo>
                  <a:cubicBezTo>
                    <a:pt x="51175" y="685800"/>
                    <a:pt x="0" y="634625"/>
                    <a:pt x="0" y="571498"/>
                  </a:cubicBezTo>
                  <a:lnTo>
                    <a:pt x="0" y="114302"/>
                  </a:lnTo>
                  <a:cubicBezTo>
                    <a:pt x="0" y="51175"/>
                    <a:pt x="51175" y="0"/>
                    <a:pt x="114302"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00000"/>
                </a:lnSpc>
              </a:pPr>
              <a:r>
                <a:rPr lang="en-US" altLang="zh-CN" sz="1350" b="1" dirty="0">
                  <a:solidFill>
                    <a:schemeClr val="bg1"/>
                  </a:solidFill>
                  <a:latin typeface="微软雅黑" panose="020B0503020204020204" charset="-122"/>
                  <a:ea typeface="微软雅黑" panose="020B0503020204020204" charset="-122"/>
                  <a:sym typeface="Arial" panose="020B0604020202020204" pitchFamily="34" charset="0"/>
                </a:rPr>
                <a:t>A</a:t>
              </a:r>
            </a:p>
          </p:txBody>
        </p:sp>
        <p:sp>
          <p:nvSpPr>
            <p:cNvPr id="15" name="任意多边形 14"/>
            <p:cNvSpPr/>
            <p:nvPr>
              <p:custDataLst>
                <p:tags r:id="rId4"/>
              </p:custDataLst>
            </p:nvPr>
          </p:nvSpPr>
          <p:spPr>
            <a:xfrm>
              <a:off x="2150" y="3611"/>
              <a:ext cx="4319" cy="605"/>
            </a:xfrm>
            <a:custGeom>
              <a:avLst/>
              <a:gdLst>
                <a:gd name="connsiteX0" fmla="*/ 72390 w 4438650"/>
                <a:gd name="connsiteY0" fmla="*/ 0 h 685800"/>
                <a:gd name="connsiteX1" fmla="*/ 4324348 w 4438650"/>
                <a:gd name="connsiteY1" fmla="*/ 0 h 685800"/>
                <a:gd name="connsiteX2" fmla="*/ 4438650 w 4438650"/>
                <a:gd name="connsiteY2" fmla="*/ 114302 h 685800"/>
                <a:gd name="connsiteX3" fmla="*/ 4438650 w 4438650"/>
                <a:gd name="connsiteY3" fmla="*/ 571498 h 685800"/>
                <a:gd name="connsiteX4" fmla="*/ 4324348 w 4438650"/>
                <a:gd name="connsiteY4" fmla="*/ 685800 h 685800"/>
                <a:gd name="connsiteX5" fmla="*/ 72390 w 4438650"/>
                <a:gd name="connsiteY5" fmla="*/ 685800 h 685800"/>
                <a:gd name="connsiteX6" fmla="*/ 0 w 4438650"/>
                <a:gd name="connsiteY6" fmla="*/ 613410 h 685800"/>
                <a:gd name="connsiteX7" fmla="*/ 0 w 4438650"/>
                <a:gd name="connsiteY7" fmla="*/ 72390 h 685800"/>
                <a:gd name="connsiteX8" fmla="*/ 72390 w 4438650"/>
                <a:gd name="connsiteY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8650" h="685800">
                  <a:moveTo>
                    <a:pt x="72390" y="0"/>
                  </a:moveTo>
                  <a:lnTo>
                    <a:pt x="4324348" y="0"/>
                  </a:lnTo>
                  <a:cubicBezTo>
                    <a:pt x="4387475" y="0"/>
                    <a:pt x="4438650" y="51175"/>
                    <a:pt x="4438650" y="114302"/>
                  </a:cubicBezTo>
                  <a:lnTo>
                    <a:pt x="4438650" y="571498"/>
                  </a:lnTo>
                  <a:cubicBezTo>
                    <a:pt x="4438650" y="634625"/>
                    <a:pt x="4387475" y="685800"/>
                    <a:pt x="4324348" y="685800"/>
                  </a:cubicBezTo>
                  <a:lnTo>
                    <a:pt x="72390" y="685800"/>
                  </a:lnTo>
                  <a:cubicBezTo>
                    <a:pt x="72390" y="645820"/>
                    <a:pt x="39980" y="613410"/>
                    <a:pt x="0" y="613410"/>
                  </a:cubicBezTo>
                  <a:lnTo>
                    <a:pt x="0" y="72390"/>
                  </a:lnTo>
                  <a:cubicBezTo>
                    <a:pt x="39980" y="72390"/>
                    <a:pt x="72390" y="39980"/>
                    <a:pt x="72390" y="0"/>
                  </a:cubicBez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l">
                <a:lnSpc>
                  <a:spcPct val="100000"/>
                </a:lnSpc>
                <a:spcBef>
                  <a:spcPts val="0"/>
                </a:spcBef>
                <a:spcAft>
                  <a:spcPts val="0"/>
                </a:spcAft>
                <a:buSzPct val="100000"/>
              </a:pPr>
              <a:r>
                <a:rPr lang="zh-CN" altLang="en-US" sz="1300" b="1">
                  <a:solidFill>
                    <a:schemeClr val="bg1"/>
                  </a:solidFill>
                  <a:latin typeface="微软雅黑" panose="020B0503020204020204" charset="-122"/>
                  <a:ea typeface="微软雅黑" panose="020B0503020204020204" charset="-122"/>
                </a:rPr>
                <a:t>报警时，房门关闭，逃生通道堵塞</a:t>
              </a:r>
            </a:p>
          </p:txBody>
        </p:sp>
        <p:sp>
          <p:nvSpPr>
            <p:cNvPr id="16" name="任意多边形 15"/>
            <p:cNvSpPr/>
            <p:nvPr>
              <p:custDataLst>
                <p:tags r:id="rId5"/>
              </p:custDataLst>
            </p:nvPr>
          </p:nvSpPr>
          <p:spPr>
            <a:xfrm>
              <a:off x="1585" y="3611"/>
              <a:ext cx="565" cy="605"/>
            </a:xfrm>
            <a:custGeom>
              <a:avLst/>
              <a:gdLst>
                <a:gd name="connsiteX0" fmla="*/ 572023 w 581025"/>
                <a:gd name="connsiteY0" fmla="*/ 508830 h 685800"/>
                <a:gd name="connsiteX1" fmla="*/ 572023 w 581025"/>
                <a:gd name="connsiteY1" fmla="*/ 580830 h 685800"/>
                <a:gd name="connsiteX2" fmla="*/ 579223 w 581025"/>
                <a:gd name="connsiteY2" fmla="*/ 580830 h 685800"/>
                <a:gd name="connsiteX3" fmla="*/ 579223 w 581025"/>
                <a:gd name="connsiteY3" fmla="*/ 508830 h 685800"/>
                <a:gd name="connsiteX4" fmla="*/ 572023 w 581025"/>
                <a:gd name="connsiteY4" fmla="*/ 374210 h 685800"/>
                <a:gd name="connsiteX5" fmla="*/ 572023 w 581025"/>
                <a:gd name="connsiteY5" fmla="*/ 446210 h 685800"/>
                <a:gd name="connsiteX6" fmla="*/ 579223 w 581025"/>
                <a:gd name="connsiteY6" fmla="*/ 446210 h 685800"/>
                <a:gd name="connsiteX7" fmla="*/ 579223 w 581025"/>
                <a:gd name="connsiteY7" fmla="*/ 374210 h 685800"/>
                <a:gd name="connsiteX8" fmla="*/ 572023 w 581025"/>
                <a:gd name="connsiteY8" fmla="*/ 239590 h 685800"/>
                <a:gd name="connsiteX9" fmla="*/ 572023 w 581025"/>
                <a:gd name="connsiteY9" fmla="*/ 311590 h 685800"/>
                <a:gd name="connsiteX10" fmla="*/ 579223 w 581025"/>
                <a:gd name="connsiteY10" fmla="*/ 311590 h 685800"/>
                <a:gd name="connsiteX11" fmla="*/ 579223 w 581025"/>
                <a:gd name="connsiteY11" fmla="*/ 239590 h 685800"/>
                <a:gd name="connsiteX12" fmla="*/ 572023 w 581025"/>
                <a:gd name="connsiteY12" fmla="*/ 104970 h 685800"/>
                <a:gd name="connsiteX13" fmla="*/ 572023 w 581025"/>
                <a:gd name="connsiteY13" fmla="*/ 176970 h 685800"/>
                <a:gd name="connsiteX14" fmla="*/ 579223 w 581025"/>
                <a:gd name="connsiteY14" fmla="*/ 176970 h 685800"/>
                <a:gd name="connsiteX15" fmla="*/ 579223 w 581025"/>
                <a:gd name="connsiteY15" fmla="*/ 104970 h 685800"/>
                <a:gd name="connsiteX16" fmla="*/ 114302 w 581025"/>
                <a:gd name="connsiteY16" fmla="*/ 0 h 685800"/>
                <a:gd name="connsiteX17" fmla="*/ 508634 w 581025"/>
                <a:gd name="connsiteY17" fmla="*/ 0 h 685800"/>
                <a:gd name="connsiteX18" fmla="*/ 581024 w 581025"/>
                <a:gd name="connsiteY18" fmla="*/ 72390 h 685800"/>
                <a:gd name="connsiteX19" fmla="*/ 581025 w 581025"/>
                <a:gd name="connsiteY19" fmla="*/ 72390 h 685800"/>
                <a:gd name="connsiteX20" fmla="*/ 581025 w 581025"/>
                <a:gd name="connsiteY20" fmla="*/ 613410 h 685800"/>
                <a:gd name="connsiteX21" fmla="*/ 581024 w 581025"/>
                <a:gd name="connsiteY21" fmla="*/ 613410 h 685800"/>
                <a:gd name="connsiteX22" fmla="*/ 508634 w 581025"/>
                <a:gd name="connsiteY22" fmla="*/ 685800 h 685800"/>
                <a:gd name="connsiteX23" fmla="*/ 114302 w 581025"/>
                <a:gd name="connsiteY23" fmla="*/ 685800 h 685800"/>
                <a:gd name="connsiteX24" fmla="*/ 0 w 581025"/>
                <a:gd name="connsiteY24" fmla="*/ 571498 h 685800"/>
                <a:gd name="connsiteX25" fmla="*/ 0 w 581025"/>
                <a:gd name="connsiteY25" fmla="*/ 114302 h 685800"/>
                <a:gd name="connsiteX26" fmla="*/ 114302 w 581025"/>
                <a:gd name="connsiteY26"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1025" h="685800">
                  <a:moveTo>
                    <a:pt x="572023" y="508830"/>
                  </a:moveTo>
                  <a:lnTo>
                    <a:pt x="572023" y="580830"/>
                  </a:lnTo>
                  <a:lnTo>
                    <a:pt x="579223" y="580830"/>
                  </a:lnTo>
                  <a:lnTo>
                    <a:pt x="579223" y="508830"/>
                  </a:lnTo>
                  <a:close/>
                  <a:moveTo>
                    <a:pt x="572023" y="374210"/>
                  </a:moveTo>
                  <a:lnTo>
                    <a:pt x="572023" y="446210"/>
                  </a:lnTo>
                  <a:lnTo>
                    <a:pt x="579223" y="446210"/>
                  </a:lnTo>
                  <a:lnTo>
                    <a:pt x="579223" y="374210"/>
                  </a:lnTo>
                  <a:close/>
                  <a:moveTo>
                    <a:pt x="572023" y="239590"/>
                  </a:moveTo>
                  <a:lnTo>
                    <a:pt x="572023" y="311590"/>
                  </a:lnTo>
                  <a:lnTo>
                    <a:pt x="579223" y="311590"/>
                  </a:lnTo>
                  <a:lnTo>
                    <a:pt x="579223" y="239590"/>
                  </a:lnTo>
                  <a:close/>
                  <a:moveTo>
                    <a:pt x="572023" y="104970"/>
                  </a:moveTo>
                  <a:lnTo>
                    <a:pt x="572023" y="176970"/>
                  </a:lnTo>
                  <a:lnTo>
                    <a:pt x="579223" y="176970"/>
                  </a:lnTo>
                  <a:lnTo>
                    <a:pt x="579223" y="104970"/>
                  </a:lnTo>
                  <a:close/>
                  <a:moveTo>
                    <a:pt x="114302" y="0"/>
                  </a:moveTo>
                  <a:lnTo>
                    <a:pt x="508634" y="0"/>
                  </a:lnTo>
                  <a:cubicBezTo>
                    <a:pt x="508634" y="39980"/>
                    <a:pt x="541044" y="72390"/>
                    <a:pt x="581024" y="72390"/>
                  </a:cubicBezTo>
                  <a:lnTo>
                    <a:pt x="581025" y="72390"/>
                  </a:lnTo>
                  <a:lnTo>
                    <a:pt x="581025" y="613410"/>
                  </a:lnTo>
                  <a:lnTo>
                    <a:pt x="581024" y="613410"/>
                  </a:lnTo>
                  <a:cubicBezTo>
                    <a:pt x="541044" y="613410"/>
                    <a:pt x="508634" y="645820"/>
                    <a:pt x="508634" y="685800"/>
                  </a:cubicBezTo>
                  <a:lnTo>
                    <a:pt x="114302" y="685800"/>
                  </a:lnTo>
                  <a:cubicBezTo>
                    <a:pt x="51175" y="685800"/>
                    <a:pt x="0" y="634625"/>
                    <a:pt x="0" y="571498"/>
                  </a:cubicBezTo>
                  <a:lnTo>
                    <a:pt x="0" y="114302"/>
                  </a:lnTo>
                  <a:cubicBezTo>
                    <a:pt x="0" y="51175"/>
                    <a:pt x="51175" y="0"/>
                    <a:pt x="114302"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00000"/>
                </a:lnSpc>
              </a:pPr>
              <a:r>
                <a:rPr lang="en-US" altLang="zh-CN" sz="1350" b="1" dirty="0">
                  <a:solidFill>
                    <a:schemeClr val="bg1"/>
                  </a:solidFill>
                  <a:latin typeface="微软雅黑" panose="020B0503020204020204" charset="-122"/>
                  <a:ea typeface="微软雅黑" panose="020B0503020204020204" charset="-122"/>
                  <a:sym typeface="Arial" panose="020B0604020202020204" pitchFamily="34" charset="0"/>
                </a:rPr>
                <a:t>B</a:t>
              </a:r>
            </a:p>
          </p:txBody>
        </p:sp>
        <p:sp>
          <p:nvSpPr>
            <p:cNvPr id="18" name="任意多边形 17"/>
            <p:cNvSpPr/>
            <p:nvPr>
              <p:custDataLst>
                <p:tags r:id="rId6"/>
              </p:custDataLst>
            </p:nvPr>
          </p:nvSpPr>
          <p:spPr>
            <a:xfrm>
              <a:off x="2150" y="4912"/>
              <a:ext cx="4319" cy="605"/>
            </a:xfrm>
            <a:custGeom>
              <a:avLst/>
              <a:gdLst>
                <a:gd name="connsiteX0" fmla="*/ 72390 w 4438650"/>
                <a:gd name="connsiteY0" fmla="*/ 0 h 685800"/>
                <a:gd name="connsiteX1" fmla="*/ 4324348 w 4438650"/>
                <a:gd name="connsiteY1" fmla="*/ 0 h 685800"/>
                <a:gd name="connsiteX2" fmla="*/ 4438650 w 4438650"/>
                <a:gd name="connsiteY2" fmla="*/ 114302 h 685800"/>
                <a:gd name="connsiteX3" fmla="*/ 4438650 w 4438650"/>
                <a:gd name="connsiteY3" fmla="*/ 571498 h 685800"/>
                <a:gd name="connsiteX4" fmla="*/ 4324348 w 4438650"/>
                <a:gd name="connsiteY4" fmla="*/ 685800 h 685800"/>
                <a:gd name="connsiteX5" fmla="*/ 72390 w 4438650"/>
                <a:gd name="connsiteY5" fmla="*/ 685800 h 685800"/>
                <a:gd name="connsiteX6" fmla="*/ 0 w 4438650"/>
                <a:gd name="connsiteY6" fmla="*/ 613410 h 685800"/>
                <a:gd name="connsiteX7" fmla="*/ 0 w 4438650"/>
                <a:gd name="connsiteY7" fmla="*/ 72390 h 685800"/>
                <a:gd name="connsiteX8" fmla="*/ 72390 w 4438650"/>
                <a:gd name="connsiteY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8650" h="685800">
                  <a:moveTo>
                    <a:pt x="72390" y="0"/>
                  </a:moveTo>
                  <a:lnTo>
                    <a:pt x="4324348" y="0"/>
                  </a:lnTo>
                  <a:cubicBezTo>
                    <a:pt x="4387475" y="0"/>
                    <a:pt x="4438650" y="51175"/>
                    <a:pt x="4438650" y="114302"/>
                  </a:cubicBezTo>
                  <a:lnTo>
                    <a:pt x="4438650" y="571498"/>
                  </a:lnTo>
                  <a:cubicBezTo>
                    <a:pt x="4438650" y="634625"/>
                    <a:pt x="4387475" y="685800"/>
                    <a:pt x="4324348" y="685800"/>
                  </a:cubicBezTo>
                  <a:lnTo>
                    <a:pt x="72390" y="685800"/>
                  </a:lnTo>
                  <a:cubicBezTo>
                    <a:pt x="72390" y="645820"/>
                    <a:pt x="39980" y="613410"/>
                    <a:pt x="0" y="613410"/>
                  </a:cubicBezTo>
                  <a:lnTo>
                    <a:pt x="0" y="72390"/>
                  </a:lnTo>
                  <a:cubicBezTo>
                    <a:pt x="39980" y="72390"/>
                    <a:pt x="72390" y="39980"/>
                    <a:pt x="72390" y="0"/>
                  </a:cubicBez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l">
                <a:lnSpc>
                  <a:spcPct val="100000"/>
                </a:lnSpc>
                <a:spcBef>
                  <a:spcPts val="0"/>
                </a:spcBef>
                <a:spcAft>
                  <a:spcPts val="0"/>
                </a:spcAft>
                <a:buSzPct val="100000"/>
              </a:pPr>
              <a:r>
                <a:rPr lang="zh-CN" altLang="en-US" sz="1300" b="1">
                  <a:solidFill>
                    <a:schemeClr val="bg1"/>
                  </a:solidFill>
                  <a:latin typeface="微软雅黑" panose="020B0503020204020204" charset="-122"/>
                  <a:ea typeface="微软雅黑" panose="020B0503020204020204" charset="-122"/>
                </a:rPr>
                <a:t>不应该跳楼</a:t>
              </a:r>
            </a:p>
          </p:txBody>
        </p:sp>
        <p:sp>
          <p:nvSpPr>
            <p:cNvPr id="19" name="任意多边形 18"/>
            <p:cNvSpPr/>
            <p:nvPr>
              <p:custDataLst>
                <p:tags r:id="rId7"/>
              </p:custDataLst>
            </p:nvPr>
          </p:nvSpPr>
          <p:spPr>
            <a:xfrm>
              <a:off x="1585" y="4912"/>
              <a:ext cx="565" cy="605"/>
            </a:xfrm>
            <a:custGeom>
              <a:avLst/>
              <a:gdLst>
                <a:gd name="connsiteX0" fmla="*/ 572023 w 581025"/>
                <a:gd name="connsiteY0" fmla="*/ 508830 h 685800"/>
                <a:gd name="connsiteX1" fmla="*/ 572023 w 581025"/>
                <a:gd name="connsiteY1" fmla="*/ 580830 h 685800"/>
                <a:gd name="connsiteX2" fmla="*/ 579223 w 581025"/>
                <a:gd name="connsiteY2" fmla="*/ 580830 h 685800"/>
                <a:gd name="connsiteX3" fmla="*/ 579223 w 581025"/>
                <a:gd name="connsiteY3" fmla="*/ 508830 h 685800"/>
                <a:gd name="connsiteX4" fmla="*/ 572023 w 581025"/>
                <a:gd name="connsiteY4" fmla="*/ 374210 h 685800"/>
                <a:gd name="connsiteX5" fmla="*/ 572023 w 581025"/>
                <a:gd name="connsiteY5" fmla="*/ 446210 h 685800"/>
                <a:gd name="connsiteX6" fmla="*/ 579223 w 581025"/>
                <a:gd name="connsiteY6" fmla="*/ 446210 h 685800"/>
                <a:gd name="connsiteX7" fmla="*/ 579223 w 581025"/>
                <a:gd name="connsiteY7" fmla="*/ 374210 h 685800"/>
                <a:gd name="connsiteX8" fmla="*/ 572023 w 581025"/>
                <a:gd name="connsiteY8" fmla="*/ 239590 h 685800"/>
                <a:gd name="connsiteX9" fmla="*/ 572023 w 581025"/>
                <a:gd name="connsiteY9" fmla="*/ 311590 h 685800"/>
                <a:gd name="connsiteX10" fmla="*/ 579223 w 581025"/>
                <a:gd name="connsiteY10" fmla="*/ 311590 h 685800"/>
                <a:gd name="connsiteX11" fmla="*/ 579223 w 581025"/>
                <a:gd name="connsiteY11" fmla="*/ 239590 h 685800"/>
                <a:gd name="connsiteX12" fmla="*/ 572023 w 581025"/>
                <a:gd name="connsiteY12" fmla="*/ 104970 h 685800"/>
                <a:gd name="connsiteX13" fmla="*/ 572023 w 581025"/>
                <a:gd name="connsiteY13" fmla="*/ 176970 h 685800"/>
                <a:gd name="connsiteX14" fmla="*/ 579223 w 581025"/>
                <a:gd name="connsiteY14" fmla="*/ 176970 h 685800"/>
                <a:gd name="connsiteX15" fmla="*/ 579223 w 581025"/>
                <a:gd name="connsiteY15" fmla="*/ 104970 h 685800"/>
                <a:gd name="connsiteX16" fmla="*/ 114302 w 581025"/>
                <a:gd name="connsiteY16" fmla="*/ 0 h 685800"/>
                <a:gd name="connsiteX17" fmla="*/ 508634 w 581025"/>
                <a:gd name="connsiteY17" fmla="*/ 0 h 685800"/>
                <a:gd name="connsiteX18" fmla="*/ 581024 w 581025"/>
                <a:gd name="connsiteY18" fmla="*/ 72390 h 685800"/>
                <a:gd name="connsiteX19" fmla="*/ 581025 w 581025"/>
                <a:gd name="connsiteY19" fmla="*/ 72390 h 685800"/>
                <a:gd name="connsiteX20" fmla="*/ 581025 w 581025"/>
                <a:gd name="connsiteY20" fmla="*/ 613410 h 685800"/>
                <a:gd name="connsiteX21" fmla="*/ 581024 w 581025"/>
                <a:gd name="connsiteY21" fmla="*/ 613410 h 685800"/>
                <a:gd name="connsiteX22" fmla="*/ 508634 w 581025"/>
                <a:gd name="connsiteY22" fmla="*/ 685800 h 685800"/>
                <a:gd name="connsiteX23" fmla="*/ 114302 w 581025"/>
                <a:gd name="connsiteY23" fmla="*/ 685800 h 685800"/>
                <a:gd name="connsiteX24" fmla="*/ 0 w 581025"/>
                <a:gd name="connsiteY24" fmla="*/ 571498 h 685800"/>
                <a:gd name="connsiteX25" fmla="*/ 0 w 581025"/>
                <a:gd name="connsiteY25" fmla="*/ 114302 h 685800"/>
                <a:gd name="connsiteX26" fmla="*/ 114302 w 581025"/>
                <a:gd name="connsiteY26"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1025" h="685800">
                  <a:moveTo>
                    <a:pt x="572023" y="508830"/>
                  </a:moveTo>
                  <a:lnTo>
                    <a:pt x="572023" y="580830"/>
                  </a:lnTo>
                  <a:lnTo>
                    <a:pt x="579223" y="580830"/>
                  </a:lnTo>
                  <a:lnTo>
                    <a:pt x="579223" y="508830"/>
                  </a:lnTo>
                  <a:close/>
                  <a:moveTo>
                    <a:pt x="572023" y="374210"/>
                  </a:moveTo>
                  <a:lnTo>
                    <a:pt x="572023" y="446210"/>
                  </a:lnTo>
                  <a:lnTo>
                    <a:pt x="579223" y="446210"/>
                  </a:lnTo>
                  <a:lnTo>
                    <a:pt x="579223" y="374210"/>
                  </a:lnTo>
                  <a:close/>
                  <a:moveTo>
                    <a:pt x="572023" y="239590"/>
                  </a:moveTo>
                  <a:lnTo>
                    <a:pt x="572023" y="311590"/>
                  </a:lnTo>
                  <a:lnTo>
                    <a:pt x="579223" y="311590"/>
                  </a:lnTo>
                  <a:lnTo>
                    <a:pt x="579223" y="239590"/>
                  </a:lnTo>
                  <a:close/>
                  <a:moveTo>
                    <a:pt x="572023" y="104970"/>
                  </a:moveTo>
                  <a:lnTo>
                    <a:pt x="572023" y="176970"/>
                  </a:lnTo>
                  <a:lnTo>
                    <a:pt x="579223" y="176970"/>
                  </a:lnTo>
                  <a:lnTo>
                    <a:pt x="579223" y="104970"/>
                  </a:lnTo>
                  <a:close/>
                  <a:moveTo>
                    <a:pt x="114302" y="0"/>
                  </a:moveTo>
                  <a:lnTo>
                    <a:pt x="508634" y="0"/>
                  </a:lnTo>
                  <a:cubicBezTo>
                    <a:pt x="508634" y="39980"/>
                    <a:pt x="541044" y="72390"/>
                    <a:pt x="581024" y="72390"/>
                  </a:cubicBezTo>
                  <a:lnTo>
                    <a:pt x="581025" y="72390"/>
                  </a:lnTo>
                  <a:lnTo>
                    <a:pt x="581025" y="613410"/>
                  </a:lnTo>
                  <a:lnTo>
                    <a:pt x="581024" y="613410"/>
                  </a:lnTo>
                  <a:cubicBezTo>
                    <a:pt x="541044" y="613410"/>
                    <a:pt x="508634" y="645820"/>
                    <a:pt x="508634" y="685800"/>
                  </a:cubicBezTo>
                  <a:lnTo>
                    <a:pt x="114302" y="685800"/>
                  </a:lnTo>
                  <a:cubicBezTo>
                    <a:pt x="51175" y="685800"/>
                    <a:pt x="0" y="634625"/>
                    <a:pt x="0" y="571498"/>
                  </a:cubicBezTo>
                  <a:lnTo>
                    <a:pt x="0" y="114302"/>
                  </a:lnTo>
                  <a:cubicBezTo>
                    <a:pt x="0" y="51175"/>
                    <a:pt x="51175" y="0"/>
                    <a:pt x="114302"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00000"/>
                </a:lnSpc>
              </a:pPr>
              <a:r>
                <a:rPr lang="en-US" altLang="zh-CN" sz="1350" b="1" dirty="0">
                  <a:solidFill>
                    <a:schemeClr val="bg1"/>
                  </a:solidFill>
                  <a:latin typeface="微软雅黑" panose="020B0503020204020204" charset="-122"/>
                  <a:ea typeface="微软雅黑" panose="020B0503020204020204" charset="-122"/>
                  <a:sym typeface="Arial" panose="020B0604020202020204" pitchFamily="34" charset="0"/>
                </a:rPr>
                <a:t>C</a:t>
              </a:r>
            </a:p>
          </p:txBody>
        </p:sp>
        <p:sp>
          <p:nvSpPr>
            <p:cNvPr id="21" name="任意多边形 20"/>
            <p:cNvSpPr/>
            <p:nvPr>
              <p:custDataLst>
                <p:tags r:id="rId8"/>
              </p:custDataLst>
            </p:nvPr>
          </p:nvSpPr>
          <p:spPr>
            <a:xfrm>
              <a:off x="2150" y="6213"/>
              <a:ext cx="4319" cy="605"/>
            </a:xfrm>
            <a:custGeom>
              <a:avLst/>
              <a:gdLst>
                <a:gd name="connsiteX0" fmla="*/ 72390 w 4438650"/>
                <a:gd name="connsiteY0" fmla="*/ 0 h 685800"/>
                <a:gd name="connsiteX1" fmla="*/ 4324348 w 4438650"/>
                <a:gd name="connsiteY1" fmla="*/ 0 h 685800"/>
                <a:gd name="connsiteX2" fmla="*/ 4438650 w 4438650"/>
                <a:gd name="connsiteY2" fmla="*/ 114302 h 685800"/>
                <a:gd name="connsiteX3" fmla="*/ 4438650 w 4438650"/>
                <a:gd name="connsiteY3" fmla="*/ 571498 h 685800"/>
                <a:gd name="connsiteX4" fmla="*/ 4324348 w 4438650"/>
                <a:gd name="connsiteY4" fmla="*/ 685800 h 685800"/>
                <a:gd name="connsiteX5" fmla="*/ 72390 w 4438650"/>
                <a:gd name="connsiteY5" fmla="*/ 685800 h 685800"/>
                <a:gd name="connsiteX6" fmla="*/ 0 w 4438650"/>
                <a:gd name="connsiteY6" fmla="*/ 613410 h 685800"/>
                <a:gd name="connsiteX7" fmla="*/ 0 w 4438650"/>
                <a:gd name="connsiteY7" fmla="*/ 72390 h 685800"/>
                <a:gd name="connsiteX8" fmla="*/ 72390 w 4438650"/>
                <a:gd name="connsiteY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8650" h="685800">
                  <a:moveTo>
                    <a:pt x="72390" y="0"/>
                  </a:moveTo>
                  <a:lnTo>
                    <a:pt x="4324348" y="0"/>
                  </a:lnTo>
                  <a:cubicBezTo>
                    <a:pt x="4387475" y="0"/>
                    <a:pt x="4438650" y="51175"/>
                    <a:pt x="4438650" y="114302"/>
                  </a:cubicBezTo>
                  <a:lnTo>
                    <a:pt x="4438650" y="571498"/>
                  </a:lnTo>
                  <a:cubicBezTo>
                    <a:pt x="4438650" y="634625"/>
                    <a:pt x="4387475" y="685800"/>
                    <a:pt x="4324348" y="685800"/>
                  </a:cubicBezTo>
                  <a:lnTo>
                    <a:pt x="72390" y="685800"/>
                  </a:lnTo>
                  <a:cubicBezTo>
                    <a:pt x="72390" y="645820"/>
                    <a:pt x="39980" y="613410"/>
                    <a:pt x="0" y="613410"/>
                  </a:cubicBezTo>
                  <a:lnTo>
                    <a:pt x="0" y="72390"/>
                  </a:lnTo>
                  <a:cubicBezTo>
                    <a:pt x="39980" y="72390"/>
                    <a:pt x="72390" y="39980"/>
                    <a:pt x="72390" y="0"/>
                  </a:cubicBez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l">
                <a:lnSpc>
                  <a:spcPct val="100000"/>
                </a:lnSpc>
                <a:spcBef>
                  <a:spcPts val="0"/>
                </a:spcBef>
                <a:spcAft>
                  <a:spcPts val="0"/>
                </a:spcAft>
                <a:buSzPct val="100000"/>
              </a:pPr>
              <a:r>
                <a:rPr lang="zh-CN" altLang="en-US" sz="1300" b="1">
                  <a:solidFill>
                    <a:schemeClr val="bg1"/>
                  </a:solidFill>
                  <a:latin typeface="微软雅黑" panose="020B0503020204020204" charset="-122"/>
                  <a:ea typeface="微软雅黑" panose="020B0503020204020204" charset="-122"/>
                </a:rPr>
                <a:t>灭火器过期失效</a:t>
              </a:r>
            </a:p>
          </p:txBody>
        </p:sp>
        <p:sp>
          <p:nvSpPr>
            <p:cNvPr id="24" name="任意多边形 23"/>
            <p:cNvSpPr/>
            <p:nvPr>
              <p:custDataLst>
                <p:tags r:id="rId9"/>
              </p:custDataLst>
            </p:nvPr>
          </p:nvSpPr>
          <p:spPr>
            <a:xfrm>
              <a:off x="1585" y="6213"/>
              <a:ext cx="565" cy="605"/>
            </a:xfrm>
            <a:custGeom>
              <a:avLst/>
              <a:gdLst>
                <a:gd name="connsiteX0" fmla="*/ 572023 w 581025"/>
                <a:gd name="connsiteY0" fmla="*/ 508830 h 685800"/>
                <a:gd name="connsiteX1" fmla="*/ 572023 w 581025"/>
                <a:gd name="connsiteY1" fmla="*/ 580830 h 685800"/>
                <a:gd name="connsiteX2" fmla="*/ 579223 w 581025"/>
                <a:gd name="connsiteY2" fmla="*/ 580830 h 685800"/>
                <a:gd name="connsiteX3" fmla="*/ 579223 w 581025"/>
                <a:gd name="connsiteY3" fmla="*/ 508830 h 685800"/>
                <a:gd name="connsiteX4" fmla="*/ 572023 w 581025"/>
                <a:gd name="connsiteY4" fmla="*/ 374210 h 685800"/>
                <a:gd name="connsiteX5" fmla="*/ 572023 w 581025"/>
                <a:gd name="connsiteY5" fmla="*/ 446210 h 685800"/>
                <a:gd name="connsiteX6" fmla="*/ 579223 w 581025"/>
                <a:gd name="connsiteY6" fmla="*/ 446210 h 685800"/>
                <a:gd name="connsiteX7" fmla="*/ 579223 w 581025"/>
                <a:gd name="connsiteY7" fmla="*/ 374210 h 685800"/>
                <a:gd name="connsiteX8" fmla="*/ 572023 w 581025"/>
                <a:gd name="connsiteY8" fmla="*/ 239590 h 685800"/>
                <a:gd name="connsiteX9" fmla="*/ 572023 w 581025"/>
                <a:gd name="connsiteY9" fmla="*/ 311590 h 685800"/>
                <a:gd name="connsiteX10" fmla="*/ 579223 w 581025"/>
                <a:gd name="connsiteY10" fmla="*/ 311590 h 685800"/>
                <a:gd name="connsiteX11" fmla="*/ 579223 w 581025"/>
                <a:gd name="connsiteY11" fmla="*/ 239590 h 685800"/>
                <a:gd name="connsiteX12" fmla="*/ 572023 w 581025"/>
                <a:gd name="connsiteY12" fmla="*/ 104970 h 685800"/>
                <a:gd name="connsiteX13" fmla="*/ 572023 w 581025"/>
                <a:gd name="connsiteY13" fmla="*/ 176970 h 685800"/>
                <a:gd name="connsiteX14" fmla="*/ 579223 w 581025"/>
                <a:gd name="connsiteY14" fmla="*/ 176970 h 685800"/>
                <a:gd name="connsiteX15" fmla="*/ 579223 w 581025"/>
                <a:gd name="connsiteY15" fmla="*/ 104970 h 685800"/>
                <a:gd name="connsiteX16" fmla="*/ 114302 w 581025"/>
                <a:gd name="connsiteY16" fmla="*/ 0 h 685800"/>
                <a:gd name="connsiteX17" fmla="*/ 508634 w 581025"/>
                <a:gd name="connsiteY17" fmla="*/ 0 h 685800"/>
                <a:gd name="connsiteX18" fmla="*/ 581024 w 581025"/>
                <a:gd name="connsiteY18" fmla="*/ 72390 h 685800"/>
                <a:gd name="connsiteX19" fmla="*/ 581025 w 581025"/>
                <a:gd name="connsiteY19" fmla="*/ 72390 h 685800"/>
                <a:gd name="connsiteX20" fmla="*/ 581025 w 581025"/>
                <a:gd name="connsiteY20" fmla="*/ 613410 h 685800"/>
                <a:gd name="connsiteX21" fmla="*/ 581024 w 581025"/>
                <a:gd name="connsiteY21" fmla="*/ 613410 h 685800"/>
                <a:gd name="connsiteX22" fmla="*/ 508634 w 581025"/>
                <a:gd name="connsiteY22" fmla="*/ 685800 h 685800"/>
                <a:gd name="connsiteX23" fmla="*/ 114302 w 581025"/>
                <a:gd name="connsiteY23" fmla="*/ 685800 h 685800"/>
                <a:gd name="connsiteX24" fmla="*/ 0 w 581025"/>
                <a:gd name="connsiteY24" fmla="*/ 571498 h 685800"/>
                <a:gd name="connsiteX25" fmla="*/ 0 w 581025"/>
                <a:gd name="connsiteY25" fmla="*/ 114302 h 685800"/>
                <a:gd name="connsiteX26" fmla="*/ 114302 w 581025"/>
                <a:gd name="connsiteY26"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1025" h="685800">
                  <a:moveTo>
                    <a:pt x="572023" y="508830"/>
                  </a:moveTo>
                  <a:lnTo>
                    <a:pt x="572023" y="580830"/>
                  </a:lnTo>
                  <a:lnTo>
                    <a:pt x="579223" y="580830"/>
                  </a:lnTo>
                  <a:lnTo>
                    <a:pt x="579223" y="508830"/>
                  </a:lnTo>
                  <a:close/>
                  <a:moveTo>
                    <a:pt x="572023" y="374210"/>
                  </a:moveTo>
                  <a:lnTo>
                    <a:pt x="572023" y="446210"/>
                  </a:lnTo>
                  <a:lnTo>
                    <a:pt x="579223" y="446210"/>
                  </a:lnTo>
                  <a:lnTo>
                    <a:pt x="579223" y="374210"/>
                  </a:lnTo>
                  <a:close/>
                  <a:moveTo>
                    <a:pt x="572023" y="239590"/>
                  </a:moveTo>
                  <a:lnTo>
                    <a:pt x="572023" y="311590"/>
                  </a:lnTo>
                  <a:lnTo>
                    <a:pt x="579223" y="311590"/>
                  </a:lnTo>
                  <a:lnTo>
                    <a:pt x="579223" y="239590"/>
                  </a:lnTo>
                  <a:close/>
                  <a:moveTo>
                    <a:pt x="572023" y="104970"/>
                  </a:moveTo>
                  <a:lnTo>
                    <a:pt x="572023" y="176970"/>
                  </a:lnTo>
                  <a:lnTo>
                    <a:pt x="579223" y="176970"/>
                  </a:lnTo>
                  <a:lnTo>
                    <a:pt x="579223" y="104970"/>
                  </a:lnTo>
                  <a:close/>
                  <a:moveTo>
                    <a:pt x="114302" y="0"/>
                  </a:moveTo>
                  <a:lnTo>
                    <a:pt x="508634" y="0"/>
                  </a:lnTo>
                  <a:cubicBezTo>
                    <a:pt x="508634" y="39980"/>
                    <a:pt x="541044" y="72390"/>
                    <a:pt x="581024" y="72390"/>
                  </a:cubicBezTo>
                  <a:lnTo>
                    <a:pt x="581025" y="72390"/>
                  </a:lnTo>
                  <a:lnTo>
                    <a:pt x="581025" y="613410"/>
                  </a:lnTo>
                  <a:lnTo>
                    <a:pt x="581024" y="613410"/>
                  </a:lnTo>
                  <a:cubicBezTo>
                    <a:pt x="541044" y="613410"/>
                    <a:pt x="508634" y="645820"/>
                    <a:pt x="508634" y="685800"/>
                  </a:cubicBezTo>
                  <a:lnTo>
                    <a:pt x="114302" y="685800"/>
                  </a:lnTo>
                  <a:cubicBezTo>
                    <a:pt x="51175" y="685800"/>
                    <a:pt x="0" y="634625"/>
                    <a:pt x="0" y="571498"/>
                  </a:cubicBezTo>
                  <a:lnTo>
                    <a:pt x="0" y="114302"/>
                  </a:lnTo>
                  <a:cubicBezTo>
                    <a:pt x="0" y="51175"/>
                    <a:pt x="51175" y="0"/>
                    <a:pt x="114302"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00000"/>
                </a:lnSpc>
              </a:pPr>
              <a:r>
                <a:rPr lang="en-US" altLang="zh-CN" sz="1350" b="1" dirty="0">
                  <a:solidFill>
                    <a:schemeClr val="bg1"/>
                  </a:solidFill>
                  <a:latin typeface="微软雅黑" panose="020B0503020204020204" charset="-122"/>
                  <a:ea typeface="微软雅黑" panose="020B0503020204020204" charset="-122"/>
                  <a:sym typeface="Arial" panose="020B0604020202020204" pitchFamily="34" charset="0"/>
                </a:rPr>
                <a:t>D</a:t>
              </a:r>
            </a:p>
          </p:txBody>
        </p:sp>
      </p:grpSp>
      <p:pic>
        <p:nvPicPr>
          <p:cNvPr id="30" name="图片 29"/>
          <p:cNvPicPr>
            <a:picLocks noChangeAspect="1"/>
          </p:cNvPicPr>
          <p:nvPr/>
        </p:nvPicPr>
        <p:blipFill>
          <a:blip r:embed="rId12"/>
          <a:stretch>
            <a:fillRect/>
          </a:stretch>
        </p:blipFill>
        <p:spPr>
          <a:xfrm>
            <a:off x="4462145" y="1466215"/>
            <a:ext cx="3857625" cy="2863215"/>
          </a:xfrm>
          <a:prstGeom prst="rect">
            <a:avLst/>
          </a:prstGeom>
        </p:spPr>
      </p:pic>
    </p:spTree>
    <p:custDataLst>
      <p:tags r:id="rId1"/>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实验室其他常见危害</a:t>
            </a:r>
          </a:p>
        </p:txBody>
      </p:sp>
      <p:sp>
        <p:nvSpPr>
          <p:cNvPr id="3" name="文本框 2"/>
          <p:cNvSpPr txBox="1"/>
          <p:nvPr/>
        </p:nvSpPr>
        <p:spPr>
          <a:xfrm>
            <a:off x="749300" y="925195"/>
            <a:ext cx="3054350" cy="368300"/>
          </a:xfrm>
          <a:prstGeom prst="rect">
            <a:avLst/>
          </a:prstGeom>
          <a:noFill/>
        </p:spPr>
        <p:txBody>
          <a:bodyPr wrap="square" rtlCol="0" anchor="t">
            <a:spAutoFit/>
          </a:bodyPr>
          <a:lstStyle/>
          <a:p>
            <a:r>
              <a:rPr lang="zh-CN" altLang="en-US"/>
              <a:t>安全事故案例-电线短路</a:t>
            </a:r>
          </a:p>
        </p:txBody>
      </p:sp>
      <p:sp>
        <p:nvSpPr>
          <p:cNvPr id="4" name="文本框 3"/>
          <p:cNvSpPr txBox="1"/>
          <p:nvPr/>
        </p:nvSpPr>
        <p:spPr>
          <a:xfrm>
            <a:off x="4500880" y="1838325"/>
            <a:ext cx="3930650" cy="2245360"/>
          </a:xfrm>
          <a:prstGeom prst="rect">
            <a:avLst/>
          </a:prstGeom>
          <a:noFill/>
        </p:spPr>
        <p:txBody>
          <a:bodyPr wrap="square" rtlCol="0" anchor="t">
            <a:spAutoFit/>
          </a:bodyPr>
          <a:lstStyle/>
          <a:p>
            <a:pPr>
              <a:lnSpc>
                <a:spcPct val="200000"/>
              </a:lnSpc>
              <a:spcBef>
                <a:spcPts val="0"/>
              </a:spcBef>
              <a:spcAft>
                <a:spcPts val="0"/>
              </a:spcAft>
            </a:pPr>
            <a:r>
              <a:rPr lang="zh-CN" altLang="en-US" sz="1400">
                <a:latin typeface="微软雅黑" panose="020B0503020204020204" charset="-122"/>
                <a:ea typeface="微软雅黑" panose="020B0503020204020204" charset="-122"/>
                <a:cs typeface="微软雅黑" panose="020B0503020204020204" charset="-122"/>
              </a:rPr>
              <a:t>首师大实验楼 207室化学系的实验台发生火灾事故，没有人员伤亡，损失500元。初步调查起火原因为，该校化学专业硕士研究生魏某上午在实验室做化学实验，中午出去吃饭未关电源，实验仪器“转子”还在运转，因电线短路引发火灾。</a:t>
            </a:r>
          </a:p>
        </p:txBody>
      </p:sp>
      <p:pic>
        <p:nvPicPr>
          <p:cNvPr id="5" name="图片 4"/>
          <p:cNvPicPr>
            <a:picLocks noChangeAspect="1"/>
          </p:cNvPicPr>
          <p:nvPr/>
        </p:nvPicPr>
        <p:blipFill>
          <a:blip r:embed="rId3"/>
          <a:stretch>
            <a:fillRect/>
          </a:stretch>
        </p:blipFill>
        <p:spPr>
          <a:xfrm>
            <a:off x="619760" y="1838325"/>
            <a:ext cx="3523615" cy="253365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实验室其他常见危害</a:t>
            </a:r>
          </a:p>
        </p:txBody>
      </p:sp>
      <p:sp>
        <p:nvSpPr>
          <p:cNvPr id="3" name="文本框 2"/>
          <p:cNvSpPr txBox="1"/>
          <p:nvPr/>
        </p:nvSpPr>
        <p:spPr>
          <a:xfrm>
            <a:off x="749300" y="925195"/>
            <a:ext cx="3054350" cy="368300"/>
          </a:xfrm>
          <a:prstGeom prst="rect">
            <a:avLst/>
          </a:prstGeom>
          <a:noFill/>
        </p:spPr>
        <p:txBody>
          <a:bodyPr wrap="square" rtlCol="0" anchor="t">
            <a:spAutoFit/>
          </a:bodyPr>
          <a:lstStyle/>
          <a:p>
            <a:r>
              <a:rPr lang="zh-CN" altLang="en-US"/>
              <a:t>安全事故案例-化学品燃烧</a:t>
            </a:r>
          </a:p>
        </p:txBody>
      </p:sp>
      <p:sp>
        <p:nvSpPr>
          <p:cNvPr id="4" name="文本框 3"/>
          <p:cNvSpPr txBox="1"/>
          <p:nvPr/>
        </p:nvSpPr>
        <p:spPr>
          <a:xfrm>
            <a:off x="3177540" y="1743075"/>
            <a:ext cx="5339715" cy="2676525"/>
          </a:xfrm>
          <a:prstGeom prst="rect">
            <a:avLst/>
          </a:prstGeom>
          <a:noFill/>
        </p:spPr>
        <p:txBody>
          <a:bodyPr wrap="square" rtlCol="0" anchor="t">
            <a:spAutoFit/>
          </a:bodyPr>
          <a:lstStyle/>
          <a:p>
            <a:pPr>
              <a:lnSpc>
                <a:spcPct val="150000"/>
              </a:lnSpc>
              <a:spcBef>
                <a:spcPts val="0"/>
              </a:spcBef>
              <a:spcAft>
                <a:spcPts val="0"/>
              </a:spcAft>
            </a:pPr>
            <a:r>
              <a:rPr lang="zh-CN" altLang="en-US" sz="1400">
                <a:latin typeface="微软雅黑" panose="020B0503020204020204" charset="-122"/>
                <a:ea typeface="微软雅黑" panose="020B0503020204020204" charset="-122"/>
                <a:cs typeface="微软雅黑" panose="020B0503020204020204" charset="-122"/>
              </a:rPr>
              <a:t>成都某校一化学实验室突然起火,据悉，事故原因是该校3名学生在实验时操作失误，使金属钠与水接触，从而导致火灾发生。且该实验室内还存有10公斤金属钠，一旦引发爆炸，足以让所在的6层大楼顷刻灰飞烟灭。 成都消防支队先后调派4个中队，60多名官兵前往扑救，动用了包括干粉灭火车在内的9辆消防车，经过奋勇抢险，成功将盛放有10公斤金属钠的煤油塑料桶抢出，避免了一起特大爆炸事故。1名事故发生时做实验的学生受轻伤。（摘自国家局信息网） </a:t>
            </a:r>
          </a:p>
        </p:txBody>
      </p:sp>
      <p:pic>
        <p:nvPicPr>
          <p:cNvPr id="164868" name="Picture 4" descr="成都金属钠火灾"/>
          <p:cNvPicPr>
            <a:picLocks noChangeAspect="1"/>
          </p:cNvPicPr>
          <p:nvPr/>
        </p:nvPicPr>
        <p:blipFill>
          <a:blip r:embed="rId3"/>
          <a:stretch>
            <a:fillRect/>
          </a:stretch>
        </p:blipFill>
        <p:spPr>
          <a:xfrm>
            <a:off x="549275" y="1743075"/>
            <a:ext cx="2406015" cy="2746375"/>
          </a:xfrm>
          <a:prstGeom prst="rect">
            <a:avLst/>
          </a:prstGeom>
          <a:noFill/>
          <a:ln w="9525">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实验室其他常见危害</a:t>
            </a:r>
          </a:p>
        </p:txBody>
      </p:sp>
      <p:sp>
        <p:nvSpPr>
          <p:cNvPr id="3" name="文本框 2"/>
          <p:cNvSpPr txBox="1"/>
          <p:nvPr/>
        </p:nvSpPr>
        <p:spPr>
          <a:xfrm>
            <a:off x="749300" y="925195"/>
            <a:ext cx="3253740" cy="368300"/>
          </a:xfrm>
          <a:prstGeom prst="rect">
            <a:avLst/>
          </a:prstGeom>
          <a:noFill/>
        </p:spPr>
        <p:txBody>
          <a:bodyPr wrap="square" rtlCol="0" anchor="t">
            <a:spAutoFit/>
          </a:bodyPr>
          <a:lstStyle/>
          <a:p>
            <a:r>
              <a:rPr lang="zh-CN" altLang="en-US"/>
              <a:t>安全事故案例-化学品误服误食</a:t>
            </a:r>
          </a:p>
        </p:txBody>
      </p:sp>
      <p:sp>
        <p:nvSpPr>
          <p:cNvPr id="4" name="文本框 3"/>
          <p:cNvSpPr txBox="1"/>
          <p:nvPr/>
        </p:nvSpPr>
        <p:spPr>
          <a:xfrm>
            <a:off x="4003675" y="1971675"/>
            <a:ext cx="4437380" cy="1706880"/>
          </a:xfrm>
          <a:prstGeom prst="rect">
            <a:avLst/>
          </a:prstGeom>
          <a:noFill/>
        </p:spPr>
        <p:txBody>
          <a:bodyPr wrap="square" rtlCol="0" anchor="t">
            <a:spAutoFit/>
          </a:bodyPr>
          <a:lstStyle/>
          <a:p>
            <a:pPr>
              <a:lnSpc>
                <a:spcPct val="150000"/>
              </a:lnSpc>
              <a:spcBef>
                <a:spcPts val="0"/>
              </a:spcBef>
              <a:spcAft>
                <a:spcPts val="0"/>
              </a:spcAft>
            </a:pPr>
            <a:r>
              <a:rPr lang="zh-CN" altLang="en-US" sz="1400">
                <a:latin typeface="微软雅黑" panose="020B0503020204020204" charset="-122"/>
                <a:ea typeface="微软雅黑" panose="020B0503020204020204" charset="-122"/>
                <a:cs typeface="微软雅黑" panose="020B0503020204020204" charset="-122"/>
              </a:rPr>
              <a:t>某化验室在2005年5月收到一用矿泉水瓶装的甲醇样品，并且没有做任何标记，只是口头传达，也没有立即送到分析室，而是放在办公室的窗台上。一会儿，另一名化验员进入办公室，误将样品当作水喝了一口并咽下，发现不对劲紧急送医院进行洗胃处理。</a:t>
            </a:r>
          </a:p>
        </p:txBody>
      </p:sp>
      <p:grpSp>
        <p:nvGrpSpPr>
          <p:cNvPr id="15" name="组合 14"/>
          <p:cNvGrpSpPr/>
          <p:nvPr/>
        </p:nvGrpSpPr>
        <p:grpSpPr>
          <a:xfrm flipH="1">
            <a:off x="695325" y="1628775"/>
            <a:ext cx="2790190" cy="2783840"/>
            <a:chOff x="6278" y="878"/>
            <a:chExt cx="6163" cy="6149"/>
          </a:xfrm>
        </p:grpSpPr>
        <p:sp>
          <p:nvSpPr>
            <p:cNvPr id="21" name="ExtraShape"/>
            <p:cNvSpPr/>
            <p:nvPr/>
          </p:nvSpPr>
          <p:spPr>
            <a:xfrm>
              <a:off x="7106" y="878"/>
              <a:ext cx="2907" cy="5958"/>
            </a:xfrm>
            <a:custGeom>
              <a:avLst/>
              <a:gdLst>
                <a:gd name="connsiteX0" fmla="*/ 435931 w 1800146"/>
                <a:gd name="connsiteY0" fmla="*/ 247584 h 3689188"/>
                <a:gd name="connsiteX1" fmla="*/ 147019 w 1800146"/>
                <a:gd name="connsiteY1" fmla="*/ 685398 h 3689188"/>
                <a:gd name="connsiteX2" fmla="*/ 975975 w 1800146"/>
                <a:gd name="connsiteY2" fmla="*/ 3314500 h 3689188"/>
                <a:gd name="connsiteX3" fmla="*/ 1769373 w 1800146"/>
                <a:gd name="connsiteY3" fmla="*/ 3661194 h 3689188"/>
                <a:gd name="connsiteX4" fmla="*/ 724843 w 1800146"/>
                <a:gd name="connsiteY4" fmla="*/ 187579 h 3689188"/>
                <a:gd name="connsiteX5" fmla="*/ 878189 w 1800146"/>
                <a:gd name="connsiteY5" fmla="*/ 38678 h 3689188"/>
                <a:gd name="connsiteX6" fmla="*/ 435931 w 1800146"/>
                <a:gd name="connsiteY6" fmla="*/ 247584 h 368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0146" h="3689188">
                  <a:moveTo>
                    <a:pt x="435931" y="247584"/>
                  </a:moveTo>
                  <a:cubicBezTo>
                    <a:pt x="387038" y="283143"/>
                    <a:pt x="258139" y="396485"/>
                    <a:pt x="147019" y="685398"/>
                  </a:cubicBezTo>
                  <a:cubicBezTo>
                    <a:pt x="-46330" y="1189883"/>
                    <a:pt x="-90778" y="2112180"/>
                    <a:pt x="975975" y="3314500"/>
                  </a:cubicBezTo>
                  <a:cubicBezTo>
                    <a:pt x="975975" y="3314500"/>
                    <a:pt x="1316003" y="3705643"/>
                    <a:pt x="1769373" y="3661194"/>
                  </a:cubicBezTo>
                  <a:cubicBezTo>
                    <a:pt x="1769373" y="3661194"/>
                    <a:pt x="-366356" y="1852159"/>
                    <a:pt x="724843" y="187579"/>
                  </a:cubicBezTo>
                  <a:cubicBezTo>
                    <a:pt x="749290" y="152021"/>
                    <a:pt x="820407" y="67570"/>
                    <a:pt x="878189" y="38678"/>
                  </a:cubicBezTo>
                  <a:cubicBezTo>
                    <a:pt x="878189" y="38678"/>
                    <a:pt x="658171" y="87571"/>
                    <a:pt x="435931" y="247584"/>
                  </a:cubicBezTo>
                  <a:close/>
                </a:path>
              </a:pathLst>
            </a:custGeom>
            <a:solidFill>
              <a:srgbClr val="FFC000"/>
            </a:solidFill>
            <a:ln w="22103" cap="flat">
              <a:noFill/>
              <a:prstDash val="solid"/>
              <a:miter/>
            </a:ln>
          </p:spPr>
          <p:txBody>
            <a:bodyPr rtlCol="0" anchor="ctr"/>
            <a:lstStyle/>
            <a:p>
              <a:endParaRPr lang="zh-CN" altLang="en-US"/>
            </a:p>
          </p:txBody>
        </p:sp>
        <p:sp>
          <p:nvSpPr>
            <p:cNvPr id="16" name="ExtraShape"/>
            <p:cNvSpPr/>
            <p:nvPr/>
          </p:nvSpPr>
          <p:spPr>
            <a:xfrm>
              <a:off x="8354" y="1135"/>
              <a:ext cx="1759" cy="718"/>
            </a:xfrm>
            <a:custGeom>
              <a:avLst/>
              <a:gdLst>
                <a:gd name="connsiteX0" fmla="*/ 40869 w 1116784"/>
                <a:gd name="connsiteY0" fmla="*/ 180565 h 455830"/>
                <a:gd name="connsiteX1" fmla="*/ 594703 w 1116784"/>
                <a:gd name="connsiteY1" fmla="*/ 415317 h 455830"/>
                <a:gd name="connsiteX2" fmla="*/ 1096117 w 1116784"/>
                <a:gd name="connsiteY2" fmla="*/ 415317 h 455830"/>
                <a:gd name="connsiteX3" fmla="*/ 40869 w 1116784"/>
                <a:gd name="connsiteY3" fmla="*/ 180565 h 455830"/>
              </a:gdLst>
              <a:ahLst/>
              <a:cxnLst>
                <a:cxn ang="0">
                  <a:pos x="connsiteX0" y="connsiteY0"/>
                </a:cxn>
                <a:cxn ang="0">
                  <a:pos x="connsiteX1" y="connsiteY1"/>
                </a:cxn>
                <a:cxn ang="0">
                  <a:pos x="connsiteX2" y="connsiteY2"/>
                </a:cxn>
                <a:cxn ang="0">
                  <a:pos x="connsiteX3" y="connsiteY3"/>
                </a:cxn>
              </a:cxnLst>
              <a:rect l="l" t="t" r="r" b="b"/>
              <a:pathLst>
                <a:path w="1116784" h="455830">
                  <a:moveTo>
                    <a:pt x="40869" y="180565"/>
                  </a:moveTo>
                  <a:cubicBezTo>
                    <a:pt x="40869" y="180565"/>
                    <a:pt x="325763" y="157773"/>
                    <a:pt x="594703" y="415317"/>
                  </a:cubicBezTo>
                  <a:lnTo>
                    <a:pt x="1096117" y="415317"/>
                  </a:lnTo>
                  <a:cubicBezTo>
                    <a:pt x="1096117" y="413038"/>
                    <a:pt x="480746" y="-236520"/>
                    <a:pt x="40869" y="180565"/>
                  </a:cubicBezTo>
                  <a:close/>
                </a:path>
              </a:pathLst>
            </a:custGeom>
            <a:solidFill>
              <a:srgbClr val="FFC000"/>
            </a:solidFill>
            <a:ln w="22773" cap="flat">
              <a:noFill/>
              <a:prstDash val="solid"/>
              <a:miter/>
            </a:ln>
          </p:spPr>
          <p:txBody>
            <a:bodyPr rtlCol="0" anchor="ctr"/>
            <a:lstStyle/>
            <a:p>
              <a:endParaRPr lang="zh-CN" altLang="en-US"/>
            </a:p>
          </p:txBody>
        </p:sp>
        <p:sp>
          <p:nvSpPr>
            <p:cNvPr id="17" name="ExtraShape"/>
            <p:cNvSpPr/>
            <p:nvPr/>
          </p:nvSpPr>
          <p:spPr>
            <a:xfrm>
              <a:off x="8354" y="964"/>
              <a:ext cx="2154" cy="861"/>
            </a:xfrm>
            <a:custGeom>
              <a:avLst/>
              <a:gdLst>
                <a:gd name="connsiteX0" fmla="*/ 1335428 w 1367491"/>
                <a:gd name="connsiteY0" fmla="*/ 521608 h 546996"/>
                <a:gd name="connsiteX1" fmla="*/ 1096117 w 1367491"/>
                <a:gd name="connsiteY1" fmla="*/ 521608 h 546996"/>
                <a:gd name="connsiteX2" fmla="*/ 40869 w 1367491"/>
                <a:gd name="connsiteY2" fmla="*/ 286855 h 546996"/>
                <a:gd name="connsiteX3" fmla="*/ 1335428 w 1367491"/>
                <a:gd name="connsiteY3" fmla="*/ 521608 h 546996"/>
              </a:gdLst>
              <a:ahLst/>
              <a:cxnLst>
                <a:cxn ang="0">
                  <a:pos x="connsiteX0" y="connsiteY0"/>
                </a:cxn>
                <a:cxn ang="0">
                  <a:pos x="connsiteX1" y="connsiteY1"/>
                </a:cxn>
                <a:cxn ang="0">
                  <a:pos x="connsiteX2" y="connsiteY2"/>
                </a:cxn>
                <a:cxn ang="0">
                  <a:pos x="connsiteX3" y="connsiteY3"/>
                </a:cxn>
              </a:cxnLst>
              <a:rect l="l" t="t" r="r" b="b"/>
              <a:pathLst>
                <a:path w="1367491" h="546996">
                  <a:moveTo>
                    <a:pt x="1335428" y="521608"/>
                  </a:moveTo>
                  <a:lnTo>
                    <a:pt x="1096117" y="521608"/>
                  </a:lnTo>
                  <a:cubicBezTo>
                    <a:pt x="1096117" y="521608"/>
                    <a:pt x="457954" y="-134788"/>
                    <a:pt x="40869" y="286855"/>
                  </a:cubicBezTo>
                  <a:cubicBezTo>
                    <a:pt x="40869" y="289134"/>
                    <a:pt x="565074" y="-401449"/>
                    <a:pt x="1335428" y="521608"/>
                  </a:cubicBezTo>
                  <a:close/>
                </a:path>
              </a:pathLst>
            </a:custGeom>
            <a:solidFill>
              <a:srgbClr val="ED7D31"/>
            </a:solidFill>
            <a:ln w="22773" cap="flat">
              <a:noFill/>
              <a:prstDash val="solid"/>
              <a:miter/>
            </a:ln>
          </p:spPr>
          <p:txBody>
            <a:bodyPr rtlCol="0" anchor="ctr"/>
            <a:lstStyle/>
            <a:p>
              <a:endParaRPr lang="zh-CN" altLang="en-US"/>
            </a:p>
          </p:txBody>
        </p:sp>
        <p:sp>
          <p:nvSpPr>
            <p:cNvPr id="18" name="ExtraShape"/>
            <p:cNvSpPr/>
            <p:nvPr/>
          </p:nvSpPr>
          <p:spPr>
            <a:xfrm>
              <a:off x="7614" y="878"/>
              <a:ext cx="3446" cy="5958"/>
            </a:xfrm>
            <a:custGeom>
              <a:avLst/>
              <a:gdLst>
                <a:gd name="connsiteX0" fmla="*/ 574412 w 2187986"/>
                <a:gd name="connsiteY0" fmla="*/ 40869 h 3783392"/>
                <a:gd name="connsiteX1" fmla="*/ 510596 w 2187986"/>
                <a:gd name="connsiteY1" fmla="*/ 2224297 h 3783392"/>
                <a:gd name="connsiteX2" fmla="*/ 2151586 w 2187986"/>
                <a:gd name="connsiteY2" fmla="*/ 3500623 h 3783392"/>
                <a:gd name="connsiteX3" fmla="*/ 1178388 w 2187986"/>
                <a:gd name="connsiteY3" fmla="*/ 3648767 h 3783392"/>
                <a:gd name="connsiteX4" fmla="*/ 171002 w 2187986"/>
                <a:gd name="connsiteY4" fmla="*/ 435163 h 3783392"/>
                <a:gd name="connsiteX5" fmla="*/ 175561 w 2187986"/>
                <a:gd name="connsiteY5" fmla="*/ 423767 h 3783392"/>
                <a:gd name="connsiteX6" fmla="*/ 574412 w 2187986"/>
                <a:gd name="connsiteY6" fmla="*/ 40869 h 378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7986" h="3783392">
                  <a:moveTo>
                    <a:pt x="574412" y="40869"/>
                  </a:moveTo>
                  <a:cubicBezTo>
                    <a:pt x="574412" y="40869"/>
                    <a:pt x="-207337" y="576470"/>
                    <a:pt x="510596" y="2224297"/>
                  </a:cubicBezTo>
                  <a:cubicBezTo>
                    <a:pt x="510596" y="2224297"/>
                    <a:pt x="1182946" y="3735375"/>
                    <a:pt x="2151586" y="3500623"/>
                  </a:cubicBezTo>
                  <a:cubicBezTo>
                    <a:pt x="2151586" y="3500623"/>
                    <a:pt x="1499748" y="3967849"/>
                    <a:pt x="1178388" y="3648767"/>
                  </a:cubicBezTo>
                  <a:cubicBezTo>
                    <a:pt x="1178388" y="3648767"/>
                    <a:pt x="-417019" y="2607195"/>
                    <a:pt x="171002" y="435163"/>
                  </a:cubicBezTo>
                  <a:cubicBezTo>
                    <a:pt x="171002" y="430604"/>
                    <a:pt x="173281" y="428325"/>
                    <a:pt x="175561" y="423767"/>
                  </a:cubicBezTo>
                  <a:cubicBezTo>
                    <a:pt x="200631" y="385021"/>
                    <a:pt x="353335" y="132035"/>
                    <a:pt x="574412" y="40869"/>
                  </a:cubicBezTo>
                  <a:close/>
                </a:path>
              </a:pathLst>
            </a:custGeom>
            <a:solidFill>
              <a:srgbClr val="ED7D31"/>
            </a:solidFill>
            <a:ln w="22773" cap="flat">
              <a:noFill/>
              <a:prstDash val="solid"/>
              <a:miter/>
            </a:ln>
          </p:spPr>
          <p:txBody>
            <a:bodyPr rtlCol="0" anchor="ctr"/>
            <a:lstStyle/>
            <a:p>
              <a:endParaRPr lang="zh-CN" altLang="en-US"/>
            </a:p>
          </p:txBody>
        </p:sp>
        <p:sp>
          <p:nvSpPr>
            <p:cNvPr id="19" name="ExtraShape"/>
            <p:cNvSpPr/>
            <p:nvPr/>
          </p:nvSpPr>
          <p:spPr>
            <a:xfrm>
              <a:off x="10543" y="5723"/>
              <a:ext cx="861" cy="502"/>
            </a:xfrm>
            <a:custGeom>
              <a:avLst/>
              <a:gdLst>
                <a:gd name="connsiteX0" fmla="*/ 40869 w 546996"/>
                <a:gd name="connsiteY0" fmla="*/ 291576 h 319081"/>
                <a:gd name="connsiteX1" fmla="*/ 157106 w 546996"/>
                <a:gd name="connsiteY1" fmla="*/ 40869 h 319081"/>
                <a:gd name="connsiteX2" fmla="*/ 512654 w 546996"/>
                <a:gd name="connsiteY2" fmla="*/ 40869 h 319081"/>
                <a:gd name="connsiteX3" fmla="*/ 40869 w 546996"/>
                <a:gd name="connsiteY3" fmla="*/ 291576 h 319081"/>
              </a:gdLst>
              <a:ahLst/>
              <a:cxnLst>
                <a:cxn ang="0">
                  <a:pos x="connsiteX0" y="connsiteY0"/>
                </a:cxn>
                <a:cxn ang="0">
                  <a:pos x="connsiteX1" y="connsiteY1"/>
                </a:cxn>
                <a:cxn ang="0">
                  <a:pos x="connsiteX2" y="connsiteY2"/>
                </a:cxn>
                <a:cxn ang="0">
                  <a:pos x="connsiteX3" y="connsiteY3"/>
                </a:cxn>
              </a:cxnLst>
              <a:rect l="l" t="t" r="r" b="b"/>
              <a:pathLst>
                <a:path w="546996" h="319081">
                  <a:moveTo>
                    <a:pt x="40869" y="291576"/>
                  </a:moveTo>
                  <a:cubicBezTo>
                    <a:pt x="40869" y="291576"/>
                    <a:pt x="138873" y="193572"/>
                    <a:pt x="157106" y="40869"/>
                  </a:cubicBezTo>
                  <a:lnTo>
                    <a:pt x="512654" y="40869"/>
                  </a:lnTo>
                  <a:cubicBezTo>
                    <a:pt x="514933" y="40869"/>
                    <a:pt x="400975" y="300693"/>
                    <a:pt x="40869" y="291576"/>
                  </a:cubicBezTo>
                  <a:close/>
                </a:path>
              </a:pathLst>
            </a:custGeom>
            <a:solidFill>
              <a:srgbClr val="ED7D31"/>
            </a:solidFill>
            <a:ln w="22773" cap="flat">
              <a:noFill/>
              <a:prstDash val="solid"/>
              <a:miter/>
            </a:ln>
          </p:spPr>
          <p:txBody>
            <a:bodyPr rtlCol="0" anchor="ctr"/>
            <a:lstStyle/>
            <a:p>
              <a:endParaRPr lang="zh-CN" altLang="en-US"/>
            </a:p>
          </p:txBody>
        </p:sp>
        <p:sp>
          <p:nvSpPr>
            <p:cNvPr id="22" name="ExtraShape"/>
            <p:cNvSpPr/>
            <p:nvPr/>
          </p:nvSpPr>
          <p:spPr>
            <a:xfrm>
              <a:off x="10820" y="5723"/>
              <a:ext cx="646" cy="467"/>
            </a:xfrm>
            <a:custGeom>
              <a:avLst/>
              <a:gdLst>
                <a:gd name="connsiteX0" fmla="*/ 289297 w 410247"/>
                <a:gd name="connsiteY0" fmla="*/ 40869 h 296289"/>
                <a:gd name="connsiteX1" fmla="*/ 40869 w 410247"/>
                <a:gd name="connsiteY1" fmla="*/ 268785 h 296289"/>
                <a:gd name="connsiteX2" fmla="*/ 389580 w 410247"/>
                <a:gd name="connsiteY2" fmla="*/ 40869 h 296289"/>
                <a:gd name="connsiteX3" fmla="*/ 289297 w 410247"/>
                <a:gd name="connsiteY3" fmla="*/ 40869 h 296289"/>
              </a:gdLst>
              <a:ahLst/>
              <a:cxnLst>
                <a:cxn ang="0">
                  <a:pos x="connsiteX0" y="connsiteY0"/>
                </a:cxn>
                <a:cxn ang="0">
                  <a:pos x="connsiteX1" y="connsiteY1"/>
                </a:cxn>
                <a:cxn ang="0">
                  <a:pos x="connsiteX2" y="connsiteY2"/>
                </a:cxn>
                <a:cxn ang="0">
                  <a:pos x="connsiteX3" y="connsiteY3"/>
                </a:cxn>
              </a:cxnLst>
              <a:rect l="l" t="t" r="r" b="b"/>
              <a:pathLst>
                <a:path w="410247" h="296289">
                  <a:moveTo>
                    <a:pt x="289297" y="40869"/>
                  </a:moveTo>
                  <a:cubicBezTo>
                    <a:pt x="289297" y="40869"/>
                    <a:pt x="191294" y="200410"/>
                    <a:pt x="40869" y="268785"/>
                  </a:cubicBezTo>
                  <a:cubicBezTo>
                    <a:pt x="40869" y="268785"/>
                    <a:pt x="177618" y="257389"/>
                    <a:pt x="389580" y="40869"/>
                  </a:cubicBezTo>
                  <a:lnTo>
                    <a:pt x="289297" y="40869"/>
                  </a:lnTo>
                  <a:close/>
                </a:path>
              </a:pathLst>
            </a:custGeom>
            <a:solidFill>
              <a:srgbClr val="FFC000"/>
            </a:solidFill>
            <a:ln w="22773" cap="flat">
              <a:noFill/>
              <a:prstDash val="solid"/>
              <a:miter/>
            </a:ln>
          </p:spPr>
          <p:txBody>
            <a:bodyPr rtlCol="0" anchor="ctr"/>
            <a:lstStyle/>
            <a:p>
              <a:endParaRPr lang="zh-CN" altLang="en-US"/>
            </a:p>
          </p:txBody>
        </p:sp>
        <p:sp>
          <p:nvSpPr>
            <p:cNvPr id="26" name="ExtraShape"/>
            <p:cNvSpPr/>
            <p:nvPr/>
          </p:nvSpPr>
          <p:spPr>
            <a:xfrm>
              <a:off x="7636" y="4551"/>
              <a:ext cx="1077" cy="1077"/>
            </a:xfrm>
            <a:custGeom>
              <a:avLst/>
              <a:gdLst>
                <a:gd name="connsiteX0" fmla="*/ 622053 w 683745"/>
                <a:gd name="connsiteY0" fmla="*/ 392872 h 683745"/>
                <a:gd name="connsiteX1" fmla="*/ 350834 w 683745"/>
                <a:gd name="connsiteY1" fmla="*/ 664091 h 683745"/>
                <a:gd name="connsiteX2" fmla="*/ 40869 w 683745"/>
                <a:gd name="connsiteY2" fmla="*/ 340452 h 683745"/>
                <a:gd name="connsiteX3" fmla="*/ 312089 w 683745"/>
                <a:gd name="connsiteY3" fmla="*/ 69232 h 683745"/>
                <a:gd name="connsiteX4" fmla="*/ 519491 w 683745"/>
                <a:gd name="connsiteY4" fmla="*/ 69232 h 683745"/>
                <a:gd name="connsiteX5" fmla="*/ 622053 w 683745"/>
                <a:gd name="connsiteY5" fmla="*/ 392872 h 68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745" h="683745">
                  <a:moveTo>
                    <a:pt x="622053" y="392872"/>
                  </a:moveTo>
                  <a:lnTo>
                    <a:pt x="350834" y="664091"/>
                  </a:lnTo>
                  <a:lnTo>
                    <a:pt x="40869" y="340452"/>
                  </a:lnTo>
                  <a:lnTo>
                    <a:pt x="312089" y="69232"/>
                  </a:lnTo>
                  <a:cubicBezTo>
                    <a:pt x="312089" y="69232"/>
                    <a:pt x="410092" y="5416"/>
                    <a:pt x="519491" y="69232"/>
                  </a:cubicBezTo>
                  <a:cubicBezTo>
                    <a:pt x="519491" y="66953"/>
                    <a:pt x="736011" y="203702"/>
                    <a:pt x="622053" y="392872"/>
                  </a:cubicBezTo>
                  <a:close/>
                </a:path>
              </a:pathLst>
            </a:custGeom>
            <a:solidFill>
              <a:srgbClr val="FFFFFE"/>
            </a:solidFill>
            <a:ln w="22773" cap="flat">
              <a:noFill/>
              <a:prstDash val="solid"/>
              <a:miter/>
            </a:ln>
          </p:spPr>
          <p:txBody>
            <a:bodyPr rtlCol="0" anchor="ctr"/>
            <a:lstStyle/>
            <a:p>
              <a:endParaRPr lang="zh-CN" altLang="en-US"/>
            </a:p>
          </p:txBody>
        </p:sp>
        <p:sp>
          <p:nvSpPr>
            <p:cNvPr id="27" name="ExtraShape"/>
            <p:cNvSpPr/>
            <p:nvPr/>
          </p:nvSpPr>
          <p:spPr>
            <a:xfrm>
              <a:off x="6278" y="5591"/>
              <a:ext cx="1400" cy="1436"/>
            </a:xfrm>
            <a:custGeom>
              <a:avLst/>
              <a:gdLst>
                <a:gd name="connsiteX0" fmla="*/ 691151 w 888869"/>
                <a:gd name="connsiteY0" fmla="*/ 339609 h 911660"/>
                <a:gd name="connsiteX1" fmla="*/ 589231 w 888869"/>
                <a:gd name="connsiteY1" fmla="*/ 748862 h 911660"/>
                <a:gd name="connsiteX2" fmla="*/ 199053 w 888869"/>
                <a:gd name="connsiteY2" fmla="*/ 588746 h 911660"/>
                <a:gd name="connsiteX3" fmla="*/ 300973 w 888869"/>
                <a:gd name="connsiteY3" fmla="*/ 179493 h 911660"/>
                <a:gd name="connsiteX4" fmla="*/ 691151 w 888869"/>
                <a:gd name="connsiteY4" fmla="*/ 339609 h 911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869" h="911660">
                  <a:moveTo>
                    <a:pt x="691151" y="339609"/>
                  </a:moveTo>
                  <a:cubicBezTo>
                    <a:pt x="770751" y="496835"/>
                    <a:pt x="725120" y="680064"/>
                    <a:pt x="589231" y="748862"/>
                  </a:cubicBezTo>
                  <a:cubicBezTo>
                    <a:pt x="453342" y="817659"/>
                    <a:pt x="278654" y="745973"/>
                    <a:pt x="199053" y="588746"/>
                  </a:cubicBezTo>
                  <a:cubicBezTo>
                    <a:pt x="119453" y="431519"/>
                    <a:pt x="165084" y="248290"/>
                    <a:pt x="300973" y="179493"/>
                  </a:cubicBezTo>
                  <a:cubicBezTo>
                    <a:pt x="436862" y="110696"/>
                    <a:pt x="611550" y="182382"/>
                    <a:pt x="691151" y="339609"/>
                  </a:cubicBezTo>
                  <a:close/>
                </a:path>
              </a:pathLst>
            </a:custGeom>
            <a:solidFill>
              <a:srgbClr val="ED7D31"/>
            </a:solidFill>
            <a:ln w="22773" cap="flat">
              <a:noFill/>
              <a:prstDash val="solid"/>
              <a:miter/>
            </a:ln>
          </p:spPr>
          <p:txBody>
            <a:bodyPr rtlCol="0" anchor="ctr"/>
            <a:lstStyle/>
            <a:p>
              <a:endParaRPr lang="zh-CN" altLang="en-US"/>
            </a:p>
          </p:txBody>
        </p:sp>
        <p:sp>
          <p:nvSpPr>
            <p:cNvPr id="28" name="ExtraShape"/>
            <p:cNvSpPr/>
            <p:nvPr/>
          </p:nvSpPr>
          <p:spPr>
            <a:xfrm>
              <a:off x="8063" y="1901"/>
              <a:ext cx="4379" cy="3805"/>
            </a:xfrm>
            <a:custGeom>
              <a:avLst/>
              <a:gdLst>
                <a:gd name="connsiteX0" fmla="*/ 93290 w 2780565"/>
                <a:gd name="connsiteY0" fmla="*/ 40869 h 2415901"/>
                <a:gd name="connsiteX1" fmla="*/ 2753061 w 2780565"/>
                <a:gd name="connsiteY1" fmla="*/ 40869 h 2415901"/>
                <a:gd name="connsiteX2" fmla="*/ 2753061 w 2780565"/>
                <a:gd name="connsiteY2" fmla="*/ 2388397 h 2415901"/>
                <a:gd name="connsiteX3" fmla="*/ 913785 w 2780565"/>
                <a:gd name="connsiteY3" fmla="*/ 2388397 h 2415901"/>
                <a:gd name="connsiteX4" fmla="*/ 587866 w 2780565"/>
                <a:gd name="connsiteY4" fmla="*/ 1982707 h 2415901"/>
                <a:gd name="connsiteX5" fmla="*/ 1508644 w 2780565"/>
                <a:gd name="connsiteY5" fmla="*/ 1982707 h 2415901"/>
                <a:gd name="connsiteX6" fmla="*/ 1561064 w 2780565"/>
                <a:gd name="connsiteY6" fmla="*/ 1930287 h 2415901"/>
                <a:gd name="connsiteX7" fmla="*/ 1561064 w 2780565"/>
                <a:gd name="connsiteY7" fmla="*/ 1814050 h 2415901"/>
                <a:gd name="connsiteX8" fmla="*/ 1508644 w 2780565"/>
                <a:gd name="connsiteY8" fmla="*/ 1761630 h 2415901"/>
                <a:gd name="connsiteX9" fmla="*/ 442000 w 2780565"/>
                <a:gd name="connsiteY9" fmla="*/ 1761630 h 2415901"/>
                <a:gd name="connsiteX10" fmla="*/ 225481 w 2780565"/>
                <a:gd name="connsiteY10" fmla="*/ 1335428 h 2415901"/>
                <a:gd name="connsiteX11" fmla="*/ 1499527 w 2780565"/>
                <a:gd name="connsiteY11" fmla="*/ 1335428 h 2415901"/>
                <a:gd name="connsiteX12" fmla="*/ 1551947 w 2780565"/>
                <a:gd name="connsiteY12" fmla="*/ 1283007 h 2415901"/>
                <a:gd name="connsiteX13" fmla="*/ 1551947 w 2780565"/>
                <a:gd name="connsiteY13" fmla="*/ 1173608 h 2415901"/>
                <a:gd name="connsiteX14" fmla="*/ 1499527 w 2780565"/>
                <a:gd name="connsiteY14" fmla="*/ 1121188 h 2415901"/>
                <a:gd name="connsiteX15" fmla="*/ 161664 w 2780565"/>
                <a:gd name="connsiteY15" fmla="*/ 1121188 h 2415901"/>
                <a:gd name="connsiteX16" fmla="*/ 93290 w 2780565"/>
                <a:gd name="connsiteY16" fmla="*/ 717778 h 2415901"/>
                <a:gd name="connsiteX17" fmla="*/ 1508644 w 2780565"/>
                <a:gd name="connsiteY17" fmla="*/ 717778 h 2415901"/>
                <a:gd name="connsiteX18" fmla="*/ 1561064 w 2780565"/>
                <a:gd name="connsiteY18" fmla="*/ 665357 h 2415901"/>
                <a:gd name="connsiteX19" fmla="*/ 1561064 w 2780565"/>
                <a:gd name="connsiteY19" fmla="*/ 533166 h 2415901"/>
                <a:gd name="connsiteX20" fmla="*/ 1508644 w 2780565"/>
                <a:gd name="connsiteY20" fmla="*/ 480746 h 2415901"/>
                <a:gd name="connsiteX21" fmla="*/ 40869 w 2780565"/>
                <a:gd name="connsiteY21" fmla="*/ 480746 h 2415901"/>
                <a:gd name="connsiteX22" fmla="*/ 93290 w 2780565"/>
                <a:gd name="connsiteY22" fmla="*/ 40869 h 241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80565" h="2415901">
                  <a:moveTo>
                    <a:pt x="93290" y="40869"/>
                  </a:moveTo>
                  <a:lnTo>
                    <a:pt x="2753061" y="40869"/>
                  </a:lnTo>
                  <a:lnTo>
                    <a:pt x="2753061" y="2388397"/>
                  </a:lnTo>
                  <a:lnTo>
                    <a:pt x="913785" y="2388397"/>
                  </a:lnTo>
                  <a:cubicBezTo>
                    <a:pt x="913785" y="2388397"/>
                    <a:pt x="601541" y="2057919"/>
                    <a:pt x="587866" y="1982707"/>
                  </a:cubicBezTo>
                  <a:lnTo>
                    <a:pt x="1508644" y="1982707"/>
                  </a:lnTo>
                  <a:cubicBezTo>
                    <a:pt x="1535993" y="1982707"/>
                    <a:pt x="1561064" y="1959916"/>
                    <a:pt x="1561064" y="1930287"/>
                  </a:cubicBezTo>
                  <a:lnTo>
                    <a:pt x="1561064" y="1814050"/>
                  </a:lnTo>
                  <a:cubicBezTo>
                    <a:pt x="1561064" y="1786700"/>
                    <a:pt x="1538273" y="1761630"/>
                    <a:pt x="1508644" y="1761630"/>
                  </a:cubicBezTo>
                  <a:lnTo>
                    <a:pt x="442000" y="1761630"/>
                  </a:lnTo>
                  <a:cubicBezTo>
                    <a:pt x="442000" y="1761630"/>
                    <a:pt x="243714" y="1403803"/>
                    <a:pt x="225481" y="1335428"/>
                  </a:cubicBezTo>
                  <a:lnTo>
                    <a:pt x="1499527" y="1335428"/>
                  </a:lnTo>
                  <a:cubicBezTo>
                    <a:pt x="1526877" y="1335428"/>
                    <a:pt x="1551947" y="1312636"/>
                    <a:pt x="1551947" y="1283007"/>
                  </a:cubicBezTo>
                  <a:lnTo>
                    <a:pt x="1551947" y="1173608"/>
                  </a:lnTo>
                  <a:cubicBezTo>
                    <a:pt x="1551947" y="1146258"/>
                    <a:pt x="1529156" y="1121188"/>
                    <a:pt x="1499527" y="1121188"/>
                  </a:cubicBezTo>
                  <a:lnTo>
                    <a:pt x="161664" y="1121188"/>
                  </a:lnTo>
                  <a:cubicBezTo>
                    <a:pt x="161664" y="1121188"/>
                    <a:pt x="116081" y="916064"/>
                    <a:pt x="93290" y="717778"/>
                  </a:cubicBezTo>
                  <a:lnTo>
                    <a:pt x="1508644" y="717778"/>
                  </a:lnTo>
                  <a:cubicBezTo>
                    <a:pt x="1535993" y="717778"/>
                    <a:pt x="1561064" y="694986"/>
                    <a:pt x="1561064" y="665357"/>
                  </a:cubicBezTo>
                  <a:lnTo>
                    <a:pt x="1561064" y="533166"/>
                  </a:lnTo>
                  <a:cubicBezTo>
                    <a:pt x="1561064" y="505816"/>
                    <a:pt x="1538273" y="480746"/>
                    <a:pt x="1508644" y="480746"/>
                  </a:cubicBezTo>
                  <a:lnTo>
                    <a:pt x="40869" y="480746"/>
                  </a:lnTo>
                  <a:cubicBezTo>
                    <a:pt x="40869" y="489862"/>
                    <a:pt x="47707" y="102407"/>
                    <a:pt x="93290" y="40869"/>
                  </a:cubicBezTo>
                  <a:close/>
                </a:path>
              </a:pathLst>
            </a:custGeom>
            <a:solidFill>
              <a:srgbClr val="FFC000"/>
            </a:solidFill>
            <a:ln w="22773" cap="flat">
              <a:noFill/>
              <a:prstDash val="solid"/>
              <a:miter/>
            </a:ln>
          </p:spPr>
          <p:txBody>
            <a:bodyPr rtlCol="0" anchor="ctr"/>
            <a:lstStyle/>
            <a:p>
              <a:endParaRPr lang="zh-CN" altLang="en-US"/>
            </a:p>
          </p:txBody>
        </p:sp>
        <p:sp>
          <p:nvSpPr>
            <p:cNvPr id="29" name="ExtraShape"/>
            <p:cNvSpPr/>
            <p:nvPr/>
          </p:nvSpPr>
          <p:spPr>
            <a:xfrm>
              <a:off x="6649" y="4965"/>
              <a:ext cx="1615" cy="1651"/>
            </a:xfrm>
            <a:custGeom>
              <a:avLst/>
              <a:gdLst>
                <a:gd name="connsiteX0" fmla="*/ 40869 w 1025618"/>
                <a:gd name="connsiteY0" fmla="*/ 499195 h 1048410"/>
                <a:gd name="connsiteX1" fmla="*/ 478467 w 1025618"/>
                <a:gd name="connsiteY1" fmla="*/ 61597 h 1048410"/>
                <a:gd name="connsiteX2" fmla="*/ 904668 w 1025618"/>
                <a:gd name="connsiteY2" fmla="*/ 193788 h 1048410"/>
                <a:gd name="connsiteX3" fmla="*/ 984438 w 1025618"/>
                <a:gd name="connsiteY3" fmla="*/ 563011 h 1048410"/>
                <a:gd name="connsiteX4" fmla="*/ 551400 w 1025618"/>
                <a:gd name="connsiteY4" fmla="*/ 1018841 h 1048410"/>
                <a:gd name="connsiteX5" fmla="*/ 464792 w 1025618"/>
                <a:gd name="connsiteY5" fmla="*/ 597198 h 1048410"/>
                <a:gd name="connsiteX6" fmla="*/ 40869 w 1025618"/>
                <a:gd name="connsiteY6" fmla="*/ 499195 h 104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5618" h="1048410">
                  <a:moveTo>
                    <a:pt x="40869" y="499195"/>
                  </a:moveTo>
                  <a:lnTo>
                    <a:pt x="478467" y="61597"/>
                  </a:lnTo>
                  <a:cubicBezTo>
                    <a:pt x="478467" y="61597"/>
                    <a:pt x="699544" y="-36406"/>
                    <a:pt x="904668" y="193788"/>
                  </a:cubicBezTo>
                  <a:cubicBezTo>
                    <a:pt x="904668" y="193788"/>
                    <a:pt x="1045975" y="382958"/>
                    <a:pt x="984438" y="563011"/>
                  </a:cubicBezTo>
                  <a:lnTo>
                    <a:pt x="551400" y="1018841"/>
                  </a:lnTo>
                  <a:cubicBezTo>
                    <a:pt x="551400" y="1018841"/>
                    <a:pt x="672194" y="809159"/>
                    <a:pt x="464792" y="597198"/>
                  </a:cubicBezTo>
                  <a:cubicBezTo>
                    <a:pt x="462513" y="597198"/>
                    <a:pt x="302972" y="380678"/>
                    <a:pt x="40869" y="499195"/>
                  </a:cubicBezTo>
                  <a:close/>
                </a:path>
              </a:pathLst>
            </a:custGeom>
            <a:solidFill>
              <a:srgbClr val="ED7D31"/>
            </a:solidFill>
            <a:ln w="22773" cap="flat">
              <a:noFill/>
              <a:prstDash val="solid"/>
              <a:miter/>
            </a:ln>
          </p:spPr>
          <p:txBody>
            <a:bodyPr rtlCol="0" anchor="ctr"/>
            <a:lstStyle/>
            <a:p>
              <a:endParaRPr lang="zh-CN" altLang="en-US"/>
            </a:p>
          </p:txBody>
        </p:sp>
        <p:sp>
          <p:nvSpPr>
            <p:cNvPr id="30" name="ExtraShape"/>
            <p:cNvSpPr/>
            <p:nvPr/>
          </p:nvSpPr>
          <p:spPr>
            <a:xfrm flipH="1">
              <a:off x="10795" y="2161"/>
              <a:ext cx="1312" cy="1071"/>
            </a:xfrm>
            <a:custGeom>
              <a:avLst/>
              <a:gdLst>
                <a:gd name="connsiteX0" fmla="*/ 362272 w 1021954"/>
                <a:gd name="connsiteY0" fmla="*/ 441708 h 833699"/>
                <a:gd name="connsiteX1" fmla="*/ 230493 w 1021954"/>
                <a:gd name="connsiteY1" fmla="*/ 307240 h 833699"/>
                <a:gd name="connsiteX2" fmla="*/ 179396 w 1021954"/>
                <a:gd name="connsiteY2" fmla="*/ 307240 h 833699"/>
                <a:gd name="connsiteX3" fmla="*/ 66443 w 1021954"/>
                <a:gd name="connsiteY3" fmla="*/ 414814 h 833699"/>
                <a:gd name="connsiteX4" fmla="*/ 66443 w 1021954"/>
                <a:gd name="connsiteY4" fmla="*/ 465912 h 833699"/>
                <a:gd name="connsiteX5" fmla="*/ 362272 w 1021954"/>
                <a:gd name="connsiteY5" fmla="*/ 772498 h 833699"/>
                <a:gd name="connsiteX6" fmla="*/ 413369 w 1021954"/>
                <a:gd name="connsiteY6" fmla="*/ 772498 h 833699"/>
                <a:gd name="connsiteX7" fmla="*/ 964687 w 1021954"/>
                <a:gd name="connsiteY7" fmla="*/ 234628 h 833699"/>
                <a:gd name="connsiteX8" fmla="*/ 964687 w 1021954"/>
                <a:gd name="connsiteY8" fmla="*/ 180841 h 833699"/>
                <a:gd name="connsiteX9" fmla="*/ 832908 w 1021954"/>
                <a:gd name="connsiteY9" fmla="*/ 65198 h 833699"/>
                <a:gd name="connsiteX10" fmla="*/ 784500 w 1021954"/>
                <a:gd name="connsiteY10" fmla="*/ 67888 h 833699"/>
                <a:gd name="connsiteX11" fmla="*/ 413369 w 1021954"/>
                <a:gd name="connsiteY11" fmla="*/ 441708 h 833699"/>
                <a:gd name="connsiteX12" fmla="*/ 362272 w 1021954"/>
                <a:gd name="connsiteY12" fmla="*/ 441708 h 83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1954" h="833699">
                  <a:moveTo>
                    <a:pt x="362272" y="441708"/>
                  </a:moveTo>
                  <a:lnTo>
                    <a:pt x="230493" y="307240"/>
                  </a:lnTo>
                  <a:cubicBezTo>
                    <a:pt x="217047" y="293793"/>
                    <a:pt x="192842" y="293793"/>
                    <a:pt x="179396" y="307240"/>
                  </a:cubicBezTo>
                  <a:lnTo>
                    <a:pt x="66443" y="414814"/>
                  </a:lnTo>
                  <a:cubicBezTo>
                    <a:pt x="52996" y="428261"/>
                    <a:pt x="52996" y="452465"/>
                    <a:pt x="66443" y="465912"/>
                  </a:cubicBezTo>
                  <a:lnTo>
                    <a:pt x="362272" y="772498"/>
                  </a:lnTo>
                  <a:cubicBezTo>
                    <a:pt x="375718" y="785945"/>
                    <a:pt x="399923" y="785945"/>
                    <a:pt x="413369" y="772498"/>
                  </a:cubicBezTo>
                  <a:lnTo>
                    <a:pt x="964687" y="234628"/>
                  </a:lnTo>
                  <a:cubicBezTo>
                    <a:pt x="980823" y="221181"/>
                    <a:pt x="978134" y="196977"/>
                    <a:pt x="964687" y="180841"/>
                  </a:cubicBezTo>
                  <a:lnTo>
                    <a:pt x="832908" y="65198"/>
                  </a:lnTo>
                  <a:cubicBezTo>
                    <a:pt x="819462" y="51752"/>
                    <a:pt x="797947" y="54441"/>
                    <a:pt x="784500" y="67888"/>
                  </a:cubicBezTo>
                  <a:lnTo>
                    <a:pt x="413369" y="441708"/>
                  </a:lnTo>
                  <a:cubicBezTo>
                    <a:pt x="399923" y="455155"/>
                    <a:pt x="378408" y="455155"/>
                    <a:pt x="362272" y="441708"/>
                  </a:cubicBezTo>
                  <a:close/>
                </a:path>
              </a:pathLst>
            </a:custGeom>
            <a:solidFill>
              <a:srgbClr val="FFFFFF"/>
            </a:solidFill>
            <a:ln w="26614" cap="flat">
              <a:noFill/>
              <a:prstDash val="solid"/>
              <a:miter/>
            </a:ln>
          </p:spPr>
          <p:txBody>
            <a:bodyPr rtlCol="0" anchor="ctr"/>
            <a:lstStyle/>
            <a:p>
              <a:endParaRPr lang="zh-CN" altLang="en-US"/>
            </a:p>
          </p:txBody>
        </p:sp>
        <p:sp>
          <p:nvSpPr>
            <p:cNvPr id="31" name="ExtraShape"/>
            <p:cNvSpPr/>
            <p:nvPr/>
          </p:nvSpPr>
          <p:spPr>
            <a:xfrm flipH="1">
              <a:off x="10795" y="3121"/>
              <a:ext cx="1312" cy="1071"/>
            </a:xfrm>
            <a:custGeom>
              <a:avLst/>
              <a:gdLst>
                <a:gd name="connsiteX0" fmla="*/ 362272 w 1021954"/>
                <a:gd name="connsiteY0" fmla="*/ 441708 h 833699"/>
                <a:gd name="connsiteX1" fmla="*/ 230493 w 1021954"/>
                <a:gd name="connsiteY1" fmla="*/ 307240 h 833699"/>
                <a:gd name="connsiteX2" fmla="*/ 179396 w 1021954"/>
                <a:gd name="connsiteY2" fmla="*/ 307240 h 833699"/>
                <a:gd name="connsiteX3" fmla="*/ 66443 w 1021954"/>
                <a:gd name="connsiteY3" fmla="*/ 414814 h 833699"/>
                <a:gd name="connsiteX4" fmla="*/ 66443 w 1021954"/>
                <a:gd name="connsiteY4" fmla="*/ 465912 h 833699"/>
                <a:gd name="connsiteX5" fmla="*/ 362272 w 1021954"/>
                <a:gd name="connsiteY5" fmla="*/ 772498 h 833699"/>
                <a:gd name="connsiteX6" fmla="*/ 413369 w 1021954"/>
                <a:gd name="connsiteY6" fmla="*/ 772498 h 833699"/>
                <a:gd name="connsiteX7" fmla="*/ 964687 w 1021954"/>
                <a:gd name="connsiteY7" fmla="*/ 234628 h 833699"/>
                <a:gd name="connsiteX8" fmla="*/ 964687 w 1021954"/>
                <a:gd name="connsiteY8" fmla="*/ 180841 h 833699"/>
                <a:gd name="connsiteX9" fmla="*/ 832908 w 1021954"/>
                <a:gd name="connsiteY9" fmla="*/ 65198 h 833699"/>
                <a:gd name="connsiteX10" fmla="*/ 784500 w 1021954"/>
                <a:gd name="connsiteY10" fmla="*/ 67888 h 833699"/>
                <a:gd name="connsiteX11" fmla="*/ 413369 w 1021954"/>
                <a:gd name="connsiteY11" fmla="*/ 441708 h 833699"/>
                <a:gd name="connsiteX12" fmla="*/ 362272 w 1021954"/>
                <a:gd name="connsiteY12" fmla="*/ 441708 h 83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1954" h="833699">
                  <a:moveTo>
                    <a:pt x="362272" y="441708"/>
                  </a:moveTo>
                  <a:lnTo>
                    <a:pt x="230493" y="307240"/>
                  </a:lnTo>
                  <a:cubicBezTo>
                    <a:pt x="217047" y="293793"/>
                    <a:pt x="192842" y="293793"/>
                    <a:pt x="179396" y="307240"/>
                  </a:cubicBezTo>
                  <a:lnTo>
                    <a:pt x="66443" y="414814"/>
                  </a:lnTo>
                  <a:cubicBezTo>
                    <a:pt x="52996" y="428261"/>
                    <a:pt x="52996" y="452465"/>
                    <a:pt x="66443" y="465912"/>
                  </a:cubicBezTo>
                  <a:lnTo>
                    <a:pt x="362272" y="772498"/>
                  </a:lnTo>
                  <a:cubicBezTo>
                    <a:pt x="375718" y="785945"/>
                    <a:pt x="399923" y="785945"/>
                    <a:pt x="413369" y="772498"/>
                  </a:cubicBezTo>
                  <a:lnTo>
                    <a:pt x="964687" y="234628"/>
                  </a:lnTo>
                  <a:cubicBezTo>
                    <a:pt x="980823" y="221181"/>
                    <a:pt x="978134" y="196977"/>
                    <a:pt x="964687" y="180841"/>
                  </a:cubicBezTo>
                  <a:lnTo>
                    <a:pt x="832908" y="65198"/>
                  </a:lnTo>
                  <a:cubicBezTo>
                    <a:pt x="819462" y="51752"/>
                    <a:pt x="797947" y="54441"/>
                    <a:pt x="784500" y="67888"/>
                  </a:cubicBezTo>
                  <a:lnTo>
                    <a:pt x="413369" y="441708"/>
                  </a:lnTo>
                  <a:cubicBezTo>
                    <a:pt x="399923" y="455154"/>
                    <a:pt x="378408" y="455154"/>
                    <a:pt x="362272" y="441708"/>
                  </a:cubicBezTo>
                  <a:close/>
                </a:path>
              </a:pathLst>
            </a:custGeom>
            <a:solidFill>
              <a:srgbClr val="FFFFFF"/>
            </a:solidFill>
            <a:ln w="26614" cap="flat">
              <a:noFill/>
              <a:prstDash val="solid"/>
              <a:miter/>
            </a:ln>
          </p:spPr>
          <p:txBody>
            <a:bodyPr rtlCol="0" anchor="ctr"/>
            <a:lstStyle/>
            <a:p>
              <a:endParaRPr lang="zh-CN" altLang="en-US"/>
            </a:p>
          </p:txBody>
        </p:sp>
        <p:sp>
          <p:nvSpPr>
            <p:cNvPr id="33" name="ExtraShape"/>
            <p:cNvSpPr/>
            <p:nvPr/>
          </p:nvSpPr>
          <p:spPr>
            <a:xfrm flipH="1">
              <a:off x="10795" y="4085"/>
              <a:ext cx="1312" cy="1071"/>
            </a:xfrm>
            <a:custGeom>
              <a:avLst/>
              <a:gdLst>
                <a:gd name="connsiteX0" fmla="*/ 362272 w 1021954"/>
                <a:gd name="connsiteY0" fmla="*/ 439018 h 833699"/>
                <a:gd name="connsiteX1" fmla="*/ 230493 w 1021954"/>
                <a:gd name="connsiteY1" fmla="*/ 304551 h 833699"/>
                <a:gd name="connsiteX2" fmla="*/ 179396 w 1021954"/>
                <a:gd name="connsiteY2" fmla="*/ 304551 h 833699"/>
                <a:gd name="connsiteX3" fmla="*/ 66443 w 1021954"/>
                <a:gd name="connsiteY3" fmla="*/ 412125 h 833699"/>
                <a:gd name="connsiteX4" fmla="*/ 66443 w 1021954"/>
                <a:gd name="connsiteY4" fmla="*/ 463223 h 833699"/>
                <a:gd name="connsiteX5" fmla="*/ 362272 w 1021954"/>
                <a:gd name="connsiteY5" fmla="*/ 769809 h 833699"/>
                <a:gd name="connsiteX6" fmla="*/ 413369 w 1021954"/>
                <a:gd name="connsiteY6" fmla="*/ 769809 h 833699"/>
                <a:gd name="connsiteX7" fmla="*/ 964687 w 1021954"/>
                <a:gd name="connsiteY7" fmla="*/ 231938 h 833699"/>
                <a:gd name="connsiteX8" fmla="*/ 964687 w 1021954"/>
                <a:gd name="connsiteY8" fmla="*/ 178151 h 833699"/>
                <a:gd name="connsiteX9" fmla="*/ 832908 w 1021954"/>
                <a:gd name="connsiteY9" fmla="*/ 65198 h 833699"/>
                <a:gd name="connsiteX10" fmla="*/ 784500 w 1021954"/>
                <a:gd name="connsiteY10" fmla="*/ 67888 h 833699"/>
                <a:gd name="connsiteX11" fmla="*/ 413369 w 1021954"/>
                <a:gd name="connsiteY11" fmla="*/ 439018 h 833699"/>
                <a:gd name="connsiteX12" fmla="*/ 362272 w 1021954"/>
                <a:gd name="connsiteY12" fmla="*/ 439018 h 83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1954" h="833699">
                  <a:moveTo>
                    <a:pt x="362272" y="439018"/>
                  </a:moveTo>
                  <a:lnTo>
                    <a:pt x="230493" y="304551"/>
                  </a:lnTo>
                  <a:cubicBezTo>
                    <a:pt x="217047" y="291104"/>
                    <a:pt x="192842" y="291104"/>
                    <a:pt x="179396" y="304551"/>
                  </a:cubicBezTo>
                  <a:lnTo>
                    <a:pt x="66443" y="412125"/>
                  </a:lnTo>
                  <a:cubicBezTo>
                    <a:pt x="52996" y="425572"/>
                    <a:pt x="52996" y="449776"/>
                    <a:pt x="66443" y="463223"/>
                  </a:cubicBezTo>
                  <a:lnTo>
                    <a:pt x="362272" y="769809"/>
                  </a:lnTo>
                  <a:cubicBezTo>
                    <a:pt x="375718" y="783256"/>
                    <a:pt x="399923" y="783256"/>
                    <a:pt x="413369" y="769809"/>
                  </a:cubicBezTo>
                  <a:lnTo>
                    <a:pt x="964687" y="231938"/>
                  </a:lnTo>
                  <a:cubicBezTo>
                    <a:pt x="980823" y="218492"/>
                    <a:pt x="978134" y="194287"/>
                    <a:pt x="964687" y="178151"/>
                  </a:cubicBezTo>
                  <a:lnTo>
                    <a:pt x="832908" y="65198"/>
                  </a:lnTo>
                  <a:cubicBezTo>
                    <a:pt x="819462" y="51752"/>
                    <a:pt x="797947" y="54441"/>
                    <a:pt x="784500" y="67888"/>
                  </a:cubicBezTo>
                  <a:lnTo>
                    <a:pt x="413369" y="439018"/>
                  </a:lnTo>
                  <a:cubicBezTo>
                    <a:pt x="399923" y="455155"/>
                    <a:pt x="378408" y="455155"/>
                    <a:pt x="362272" y="439018"/>
                  </a:cubicBezTo>
                  <a:close/>
                </a:path>
              </a:pathLst>
            </a:custGeom>
            <a:solidFill>
              <a:srgbClr val="FFFFFF"/>
            </a:solidFill>
            <a:ln w="26614" cap="flat">
              <a:noFill/>
              <a:prstDash val="solid"/>
              <a:miter/>
            </a:ln>
          </p:spPr>
          <p:txBody>
            <a:bodyPr rtlCol="0" anchor="ctr"/>
            <a:lstStyle/>
            <a:p>
              <a:endParaRPr lang="zh-CN" altLang="en-US"/>
            </a:p>
          </p:txBody>
        </p:sp>
        <p:sp>
          <p:nvSpPr>
            <p:cNvPr id="34" name="ExtraShape"/>
            <p:cNvSpPr/>
            <p:nvPr/>
          </p:nvSpPr>
          <p:spPr>
            <a:xfrm>
              <a:off x="8097" y="1932"/>
              <a:ext cx="669" cy="742"/>
            </a:xfrm>
            <a:custGeom>
              <a:avLst/>
              <a:gdLst>
                <a:gd name="connsiteX0" fmla="*/ 440221 w 443724"/>
                <a:gd name="connsiteY0" fmla="*/ 17572 h 492005"/>
                <a:gd name="connsiteX1" fmla="*/ 71229 w 443724"/>
                <a:gd name="connsiteY1" fmla="*/ 17572 h 492005"/>
                <a:gd name="connsiteX2" fmla="*/ 17515 w 443724"/>
                <a:gd name="connsiteY2" fmla="*/ 479120 h 492005"/>
                <a:gd name="connsiteX3" fmla="*/ 372495 w 443724"/>
                <a:gd name="connsiteY3" fmla="*/ 479120 h 492005"/>
                <a:gd name="connsiteX4" fmla="*/ 440221 w 443724"/>
                <a:gd name="connsiteY4" fmla="*/ 17572 h 492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24" h="492005">
                  <a:moveTo>
                    <a:pt x="440221" y="17572"/>
                  </a:moveTo>
                  <a:lnTo>
                    <a:pt x="71229" y="17572"/>
                  </a:lnTo>
                  <a:cubicBezTo>
                    <a:pt x="24522" y="80829"/>
                    <a:pt x="17515" y="479120"/>
                    <a:pt x="17515" y="479120"/>
                  </a:cubicBezTo>
                  <a:lnTo>
                    <a:pt x="372495" y="479120"/>
                  </a:lnTo>
                  <a:cubicBezTo>
                    <a:pt x="386507" y="270603"/>
                    <a:pt x="419203" y="108944"/>
                    <a:pt x="440221" y="17572"/>
                  </a:cubicBezTo>
                  <a:close/>
                </a:path>
              </a:pathLst>
            </a:custGeom>
            <a:solidFill>
              <a:srgbClr val="29323F"/>
            </a:solidFill>
            <a:ln w="9525" cap="flat">
              <a:noFill/>
              <a:prstDash val="solid"/>
              <a:miter/>
            </a:ln>
          </p:spPr>
          <p:txBody>
            <a:bodyPr rtlCol="0" anchor="ctr"/>
            <a:lstStyle/>
            <a:p>
              <a:endParaRPr lang="zh-CN" altLang="en-US"/>
            </a:p>
          </p:txBody>
        </p:sp>
        <p:sp>
          <p:nvSpPr>
            <p:cNvPr id="36" name="ExtraShape"/>
            <p:cNvSpPr/>
            <p:nvPr/>
          </p:nvSpPr>
          <p:spPr>
            <a:xfrm>
              <a:off x="8379" y="3976"/>
              <a:ext cx="599" cy="706"/>
            </a:xfrm>
            <a:custGeom>
              <a:avLst/>
              <a:gdLst>
                <a:gd name="connsiteX0" fmla="*/ 17515 w 397016"/>
                <a:gd name="connsiteY0" fmla="*/ 17572 h 468576"/>
                <a:gd name="connsiteX1" fmla="*/ 239378 w 397016"/>
                <a:gd name="connsiteY1" fmla="*/ 455691 h 468576"/>
                <a:gd name="connsiteX2" fmla="*/ 386507 w 397016"/>
                <a:gd name="connsiteY2" fmla="*/ 455691 h 468576"/>
                <a:gd name="connsiteX3" fmla="*/ 251055 w 397016"/>
                <a:gd name="connsiteY3" fmla="*/ 17572 h 468576"/>
                <a:gd name="connsiteX4" fmla="*/ 17515 w 397016"/>
                <a:gd name="connsiteY4" fmla="*/ 17572 h 46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16" h="468576">
                  <a:moveTo>
                    <a:pt x="17515" y="17572"/>
                  </a:moveTo>
                  <a:cubicBezTo>
                    <a:pt x="36199" y="87858"/>
                    <a:pt x="239378" y="455691"/>
                    <a:pt x="239378" y="455691"/>
                  </a:cubicBezTo>
                  <a:lnTo>
                    <a:pt x="386507" y="455691"/>
                  </a:lnTo>
                  <a:cubicBezTo>
                    <a:pt x="325787" y="305746"/>
                    <a:pt x="283750" y="158145"/>
                    <a:pt x="251055" y="17572"/>
                  </a:cubicBezTo>
                  <a:lnTo>
                    <a:pt x="17515" y="17572"/>
                  </a:lnTo>
                  <a:close/>
                </a:path>
              </a:pathLst>
            </a:custGeom>
            <a:solidFill>
              <a:srgbClr val="29323F"/>
            </a:solidFill>
            <a:ln w="9525" cap="flat">
              <a:noFill/>
              <a:prstDash val="solid"/>
              <a:miter/>
            </a:ln>
          </p:spPr>
          <p:txBody>
            <a:bodyPr rtlCol="0" anchor="ctr"/>
            <a:lstStyle/>
            <a:p>
              <a:endParaRPr lang="zh-CN" altLang="en-US"/>
            </a:p>
          </p:txBody>
        </p:sp>
        <p:sp>
          <p:nvSpPr>
            <p:cNvPr id="37" name="ExtraShape"/>
            <p:cNvSpPr/>
            <p:nvPr/>
          </p:nvSpPr>
          <p:spPr>
            <a:xfrm>
              <a:off x="8957" y="4993"/>
              <a:ext cx="528" cy="671"/>
            </a:xfrm>
            <a:custGeom>
              <a:avLst/>
              <a:gdLst>
                <a:gd name="connsiteX0" fmla="*/ 113267 w 350308"/>
                <a:gd name="connsiteY0" fmla="*/ 17572 h 445147"/>
                <a:gd name="connsiteX1" fmla="*/ 17515 w 350308"/>
                <a:gd name="connsiteY1" fmla="*/ 17572 h 445147"/>
                <a:gd name="connsiteX2" fmla="*/ 351477 w 350308"/>
                <a:gd name="connsiteY2" fmla="*/ 434605 h 445147"/>
                <a:gd name="connsiteX3" fmla="*/ 113267 w 350308"/>
                <a:gd name="connsiteY3" fmla="*/ 17572 h 445147"/>
              </a:gdLst>
              <a:ahLst/>
              <a:cxnLst>
                <a:cxn ang="0">
                  <a:pos x="connsiteX0" y="connsiteY0"/>
                </a:cxn>
                <a:cxn ang="0">
                  <a:pos x="connsiteX1" y="connsiteY1"/>
                </a:cxn>
                <a:cxn ang="0">
                  <a:pos x="connsiteX2" y="connsiteY2"/>
                </a:cxn>
                <a:cxn ang="0">
                  <a:pos x="connsiteX3" y="connsiteY3"/>
                </a:cxn>
              </a:cxnLst>
              <a:rect l="l" t="t" r="r" b="b"/>
              <a:pathLst>
                <a:path w="350308" h="445147">
                  <a:moveTo>
                    <a:pt x="113267" y="17572"/>
                  </a:moveTo>
                  <a:lnTo>
                    <a:pt x="17515" y="17572"/>
                  </a:lnTo>
                  <a:cubicBezTo>
                    <a:pt x="33863" y="92544"/>
                    <a:pt x="351477" y="434605"/>
                    <a:pt x="351477" y="434605"/>
                  </a:cubicBezTo>
                  <a:cubicBezTo>
                    <a:pt x="258061" y="294032"/>
                    <a:pt x="178657" y="155802"/>
                    <a:pt x="113267" y="17572"/>
                  </a:cubicBezTo>
                  <a:close/>
                </a:path>
              </a:pathLst>
            </a:custGeom>
            <a:solidFill>
              <a:srgbClr val="29323F"/>
            </a:solidFill>
            <a:ln w="9525" cap="flat">
              <a:noFill/>
              <a:prstDash val="solid"/>
              <a:miter/>
            </a:ln>
          </p:spPr>
          <p:txBody>
            <a:bodyPr rtlCol="0" anchor="ctr"/>
            <a:lstStyle/>
            <a:p>
              <a:endParaRPr lang="zh-CN" altLang="en-US"/>
            </a:p>
          </p:txBody>
        </p:sp>
        <p:sp>
          <p:nvSpPr>
            <p:cNvPr id="39" name="ExtraShape"/>
            <p:cNvSpPr/>
            <p:nvPr/>
          </p:nvSpPr>
          <p:spPr>
            <a:xfrm>
              <a:off x="8189" y="3007"/>
              <a:ext cx="528" cy="671"/>
            </a:xfrm>
            <a:custGeom>
              <a:avLst/>
              <a:gdLst>
                <a:gd name="connsiteX0" fmla="*/ 314110 w 350308"/>
                <a:gd name="connsiteY0" fmla="*/ 17572 h 445147"/>
                <a:gd name="connsiteX1" fmla="*/ 17515 w 350308"/>
                <a:gd name="connsiteY1" fmla="*/ 17572 h 445147"/>
                <a:gd name="connsiteX2" fmla="*/ 87577 w 350308"/>
                <a:gd name="connsiteY2" fmla="*/ 432262 h 445147"/>
                <a:gd name="connsiteX3" fmla="*/ 346806 w 350308"/>
                <a:gd name="connsiteY3" fmla="*/ 432262 h 445147"/>
                <a:gd name="connsiteX4" fmla="*/ 314110 w 350308"/>
                <a:gd name="connsiteY4" fmla="*/ 17572 h 445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308" h="445147">
                  <a:moveTo>
                    <a:pt x="314110" y="17572"/>
                  </a:moveTo>
                  <a:lnTo>
                    <a:pt x="17515" y="17572"/>
                  </a:lnTo>
                  <a:cubicBezTo>
                    <a:pt x="40869" y="221402"/>
                    <a:pt x="87577" y="432262"/>
                    <a:pt x="87577" y="432262"/>
                  </a:cubicBezTo>
                  <a:lnTo>
                    <a:pt x="346806" y="432262"/>
                  </a:lnTo>
                  <a:cubicBezTo>
                    <a:pt x="325787" y="284660"/>
                    <a:pt x="316446" y="144087"/>
                    <a:pt x="314110" y="17572"/>
                  </a:cubicBezTo>
                  <a:close/>
                </a:path>
              </a:pathLst>
            </a:custGeom>
            <a:solidFill>
              <a:srgbClr val="29323F"/>
            </a:solidFill>
            <a:ln w="9525" cap="flat">
              <a:noFill/>
              <a:prstDash val="solid"/>
              <a:miter/>
            </a:ln>
          </p:spPr>
          <p:txBody>
            <a:bodyPr rtlCol="0" anchor="ctr"/>
            <a:lstStyle/>
            <a:p>
              <a:endParaRPr lang="zh-CN" alt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0615" y="187960"/>
            <a:ext cx="7226300" cy="460375"/>
          </a:xfrm>
          <a:prstGeom prst="rect">
            <a:avLst/>
          </a:prstGeom>
          <a:noFill/>
        </p:spPr>
        <p:txBody>
          <a:bodyPr wrap="square" rtlCol="0" anchor="t">
            <a:spAutoFit/>
          </a:bodyPr>
          <a:lstStyle/>
          <a:p>
            <a:r>
              <a:rPr lang="zh-CN" altLang="en-US" sz="2400" b="1">
                <a:solidFill>
                  <a:schemeClr val="tx1">
                    <a:lumMod val="75000"/>
                    <a:lumOff val="25000"/>
                  </a:schemeClr>
                </a:solidFill>
                <a:latin typeface="微软雅黑" panose="020B0503020204020204" charset="-122"/>
                <a:ea typeface="微软雅黑" panose="020B0503020204020204" charset="-122"/>
              </a:rPr>
              <a:t>实验室安全因素—实验室潜在危险来源</a:t>
            </a:r>
          </a:p>
        </p:txBody>
      </p:sp>
      <p:sp>
        <p:nvSpPr>
          <p:cNvPr id="2" name="文本框 1"/>
          <p:cNvSpPr txBox="1"/>
          <p:nvPr/>
        </p:nvSpPr>
        <p:spPr>
          <a:xfrm>
            <a:off x="654685" y="896620"/>
            <a:ext cx="3653790" cy="368300"/>
          </a:xfrm>
          <a:prstGeom prst="rect">
            <a:avLst/>
          </a:prstGeom>
          <a:noFill/>
        </p:spPr>
        <p:txBody>
          <a:bodyPr wrap="square" rtlCol="0" anchor="t">
            <a:spAutoFit/>
          </a:bodyPr>
          <a:lstStyle/>
          <a:p>
            <a:r>
              <a:rPr lang="zh-CN" altLang="en-US"/>
              <a:t>实验室潜在的物理性危害</a:t>
            </a:r>
          </a:p>
        </p:txBody>
      </p:sp>
      <p:sp>
        <p:nvSpPr>
          <p:cNvPr id="10" name="任意多边形 9"/>
          <p:cNvSpPr/>
          <p:nvPr>
            <p:custDataLst>
              <p:tags r:id="rId2"/>
            </p:custDataLst>
          </p:nvPr>
        </p:nvSpPr>
        <p:spPr>
          <a:xfrm>
            <a:off x="1569720" y="1754505"/>
            <a:ext cx="1325245" cy="1344295"/>
          </a:xfrm>
          <a:custGeom>
            <a:avLst/>
            <a:gdLst>
              <a:gd name="connsiteX0" fmla="*/ 569000 w 2311879"/>
              <a:gd name="connsiteY0" fmla="*/ 0 h 2311879"/>
              <a:gd name="connsiteX1" fmla="*/ 2311879 w 2311879"/>
              <a:gd name="connsiteY1" fmla="*/ 0 h 2311879"/>
              <a:gd name="connsiteX2" fmla="*/ 2311879 w 2311879"/>
              <a:gd name="connsiteY2" fmla="*/ 2038822 h 2311879"/>
              <a:gd name="connsiteX3" fmla="*/ 2037349 w 2311879"/>
              <a:gd name="connsiteY3" fmla="*/ 2311879 h 2311879"/>
              <a:gd name="connsiteX4" fmla="*/ 0 w 2311879"/>
              <a:gd name="connsiteY4" fmla="*/ 2311879 h 2311879"/>
              <a:gd name="connsiteX5" fmla="*/ 0 w 2311879"/>
              <a:gd name="connsiteY5" fmla="*/ 565945 h 23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879" h="2311879">
                <a:moveTo>
                  <a:pt x="569000" y="0"/>
                </a:moveTo>
                <a:lnTo>
                  <a:pt x="2311879" y="0"/>
                </a:lnTo>
                <a:lnTo>
                  <a:pt x="2311879" y="2038822"/>
                </a:lnTo>
                <a:lnTo>
                  <a:pt x="2037349" y="2311879"/>
                </a:lnTo>
                <a:lnTo>
                  <a:pt x="0" y="2311879"/>
                </a:lnTo>
                <a:lnTo>
                  <a:pt x="0" y="565945"/>
                </a:lnTo>
                <a:close/>
              </a:path>
            </a:pathLst>
          </a:cu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lIns="108000" tIns="135000" rIns="108000" bIns="135000" rtlCol="0" anchor="ctr">
            <a:normAutofit/>
          </a:bodyPr>
          <a:lstStyle/>
          <a:p>
            <a:pPr marL="0" lvl="0" indent="0" algn="ctr">
              <a:lnSpc>
                <a:spcPct val="100000"/>
              </a:lnSpc>
              <a:spcBef>
                <a:spcPts val="0"/>
              </a:spcBef>
              <a:spcAft>
                <a:spcPts val="0"/>
              </a:spcAft>
              <a:buSzPct val="100000"/>
            </a:pPr>
            <a:r>
              <a:rPr lang="zh-CN" altLang="en-US" sz="1350" b="1">
                <a:solidFill>
                  <a:schemeClr val="tx1">
                    <a:lumMod val="75000"/>
                    <a:lumOff val="25000"/>
                  </a:schemeClr>
                </a:solidFill>
              </a:rPr>
              <a:t>烫伤、机械伤害、触电、滑倒、坠落；</a:t>
            </a:r>
          </a:p>
        </p:txBody>
      </p:sp>
      <p:cxnSp>
        <p:nvCxnSpPr>
          <p:cNvPr id="13" name="直接连接符 12"/>
          <p:cNvCxnSpPr/>
          <p:nvPr>
            <p:custDataLst>
              <p:tags r:id="rId3"/>
            </p:custDataLst>
          </p:nvPr>
        </p:nvCxnSpPr>
        <p:spPr>
          <a:xfrm flipH="1">
            <a:off x="1536065" y="1700530"/>
            <a:ext cx="316230" cy="31877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椭圆 7"/>
          <p:cNvSpPr/>
          <p:nvPr>
            <p:custDataLst>
              <p:tags r:id="rId4"/>
            </p:custDataLst>
          </p:nvPr>
        </p:nvSpPr>
        <p:spPr>
          <a:xfrm>
            <a:off x="1344930" y="1511300"/>
            <a:ext cx="353060" cy="357505"/>
          </a:xfrm>
          <a:prstGeom prst="ellipse">
            <a:avLst/>
          </a:prstGeom>
          <a:solidFill>
            <a:schemeClr val="accent2">
              <a:lumMod val="20000"/>
              <a:lumOff val="8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endParaRPr>
          </a:p>
        </p:txBody>
      </p:sp>
      <p:sp>
        <p:nvSpPr>
          <p:cNvPr id="11" name="椭圆 10"/>
          <p:cNvSpPr/>
          <p:nvPr>
            <p:custDataLst>
              <p:tags r:id="rId5"/>
            </p:custDataLst>
          </p:nvPr>
        </p:nvSpPr>
        <p:spPr>
          <a:xfrm>
            <a:off x="1381760" y="1548130"/>
            <a:ext cx="279400" cy="28321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solidFill>
                  <a:schemeClr val="bg1"/>
                </a:solidFill>
              </a:rPr>
              <a:t>A</a:t>
            </a:r>
            <a:endParaRPr lang="zh-CN" altLang="en-US" sz="1350" dirty="0">
              <a:solidFill>
                <a:schemeClr val="bg1"/>
              </a:solidFill>
            </a:endParaRPr>
          </a:p>
        </p:txBody>
      </p:sp>
      <p:sp>
        <p:nvSpPr>
          <p:cNvPr id="50" name="任意多边形 49"/>
          <p:cNvSpPr/>
          <p:nvPr>
            <p:custDataLst>
              <p:tags r:id="rId6"/>
            </p:custDataLst>
          </p:nvPr>
        </p:nvSpPr>
        <p:spPr>
          <a:xfrm>
            <a:off x="4064000" y="1754505"/>
            <a:ext cx="1325245" cy="1344295"/>
          </a:xfrm>
          <a:custGeom>
            <a:avLst/>
            <a:gdLst>
              <a:gd name="connsiteX0" fmla="*/ 569000 w 2311879"/>
              <a:gd name="connsiteY0" fmla="*/ 0 h 2311879"/>
              <a:gd name="connsiteX1" fmla="*/ 2311879 w 2311879"/>
              <a:gd name="connsiteY1" fmla="*/ 0 h 2311879"/>
              <a:gd name="connsiteX2" fmla="*/ 2311879 w 2311879"/>
              <a:gd name="connsiteY2" fmla="*/ 2038822 h 2311879"/>
              <a:gd name="connsiteX3" fmla="*/ 2037349 w 2311879"/>
              <a:gd name="connsiteY3" fmla="*/ 2311879 h 2311879"/>
              <a:gd name="connsiteX4" fmla="*/ 0 w 2311879"/>
              <a:gd name="connsiteY4" fmla="*/ 2311879 h 2311879"/>
              <a:gd name="connsiteX5" fmla="*/ 0 w 2311879"/>
              <a:gd name="connsiteY5" fmla="*/ 565945 h 23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879" h="2311879">
                <a:moveTo>
                  <a:pt x="569000" y="0"/>
                </a:moveTo>
                <a:lnTo>
                  <a:pt x="2311879" y="0"/>
                </a:lnTo>
                <a:lnTo>
                  <a:pt x="2311879" y="2038822"/>
                </a:lnTo>
                <a:lnTo>
                  <a:pt x="2037349" y="2311879"/>
                </a:lnTo>
                <a:lnTo>
                  <a:pt x="0" y="2311879"/>
                </a:lnTo>
                <a:lnTo>
                  <a:pt x="0" y="565945"/>
                </a:lnTo>
                <a:close/>
              </a:path>
            </a:pathLst>
          </a:cu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lIns="108000" tIns="135000" rIns="108000" bIns="135000" rtlCol="0" anchor="ctr">
            <a:normAutofit/>
          </a:bodyPr>
          <a:lstStyle/>
          <a:p>
            <a:pPr marL="0" lvl="0" indent="0" algn="ctr">
              <a:lnSpc>
                <a:spcPct val="100000"/>
              </a:lnSpc>
              <a:spcBef>
                <a:spcPts val="0"/>
              </a:spcBef>
              <a:spcAft>
                <a:spcPts val="0"/>
              </a:spcAft>
              <a:buSzPct val="100000"/>
            </a:pPr>
            <a:r>
              <a:rPr lang="zh-CN" altLang="en-US" sz="1350" b="1">
                <a:solidFill>
                  <a:schemeClr val="tx1">
                    <a:lumMod val="75000"/>
                    <a:lumOff val="25000"/>
                  </a:schemeClr>
                </a:solidFill>
              </a:rPr>
              <a:t>电离与非电离辐射；</a:t>
            </a:r>
          </a:p>
        </p:txBody>
      </p:sp>
      <p:cxnSp>
        <p:nvCxnSpPr>
          <p:cNvPr id="51" name="直接连接符 50"/>
          <p:cNvCxnSpPr/>
          <p:nvPr>
            <p:custDataLst>
              <p:tags r:id="rId7"/>
            </p:custDataLst>
          </p:nvPr>
        </p:nvCxnSpPr>
        <p:spPr>
          <a:xfrm flipH="1">
            <a:off x="4030345" y="1700530"/>
            <a:ext cx="316230" cy="31877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椭圆 51"/>
          <p:cNvSpPr/>
          <p:nvPr>
            <p:custDataLst>
              <p:tags r:id="rId8"/>
            </p:custDataLst>
          </p:nvPr>
        </p:nvSpPr>
        <p:spPr>
          <a:xfrm>
            <a:off x="3839210" y="1511300"/>
            <a:ext cx="353060" cy="357505"/>
          </a:xfrm>
          <a:prstGeom prst="ellipse">
            <a:avLst/>
          </a:prstGeom>
          <a:solidFill>
            <a:schemeClr val="accent2">
              <a:lumMod val="20000"/>
              <a:lumOff val="8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endParaRPr>
          </a:p>
        </p:txBody>
      </p:sp>
      <p:sp>
        <p:nvSpPr>
          <p:cNvPr id="53" name="椭圆 52"/>
          <p:cNvSpPr/>
          <p:nvPr>
            <p:custDataLst>
              <p:tags r:id="rId9"/>
            </p:custDataLst>
          </p:nvPr>
        </p:nvSpPr>
        <p:spPr>
          <a:xfrm>
            <a:off x="3876040" y="1548130"/>
            <a:ext cx="279400" cy="28321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solidFill>
                  <a:schemeClr val="bg1"/>
                </a:solidFill>
              </a:rPr>
              <a:t>B</a:t>
            </a:r>
            <a:endParaRPr lang="zh-CN" altLang="en-US" sz="1350" dirty="0">
              <a:solidFill>
                <a:schemeClr val="bg1"/>
              </a:solidFill>
            </a:endParaRPr>
          </a:p>
        </p:txBody>
      </p:sp>
      <p:sp>
        <p:nvSpPr>
          <p:cNvPr id="55" name="任意多边形 54"/>
          <p:cNvSpPr/>
          <p:nvPr>
            <p:custDataLst>
              <p:tags r:id="rId10"/>
            </p:custDataLst>
          </p:nvPr>
        </p:nvSpPr>
        <p:spPr>
          <a:xfrm>
            <a:off x="6558280" y="1754505"/>
            <a:ext cx="1325245" cy="1344295"/>
          </a:xfrm>
          <a:custGeom>
            <a:avLst/>
            <a:gdLst>
              <a:gd name="connsiteX0" fmla="*/ 569000 w 2311879"/>
              <a:gd name="connsiteY0" fmla="*/ 0 h 2311879"/>
              <a:gd name="connsiteX1" fmla="*/ 2311879 w 2311879"/>
              <a:gd name="connsiteY1" fmla="*/ 0 h 2311879"/>
              <a:gd name="connsiteX2" fmla="*/ 2311879 w 2311879"/>
              <a:gd name="connsiteY2" fmla="*/ 2038822 h 2311879"/>
              <a:gd name="connsiteX3" fmla="*/ 2037349 w 2311879"/>
              <a:gd name="connsiteY3" fmla="*/ 2311879 h 2311879"/>
              <a:gd name="connsiteX4" fmla="*/ 0 w 2311879"/>
              <a:gd name="connsiteY4" fmla="*/ 2311879 h 2311879"/>
              <a:gd name="connsiteX5" fmla="*/ 0 w 2311879"/>
              <a:gd name="connsiteY5" fmla="*/ 565945 h 23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879" h="2311879">
                <a:moveTo>
                  <a:pt x="569000" y="0"/>
                </a:moveTo>
                <a:lnTo>
                  <a:pt x="2311879" y="0"/>
                </a:lnTo>
                <a:lnTo>
                  <a:pt x="2311879" y="2038822"/>
                </a:lnTo>
                <a:lnTo>
                  <a:pt x="2037349" y="2311879"/>
                </a:lnTo>
                <a:lnTo>
                  <a:pt x="0" y="2311879"/>
                </a:lnTo>
                <a:lnTo>
                  <a:pt x="0" y="565945"/>
                </a:lnTo>
                <a:close/>
              </a:path>
            </a:pathLst>
          </a:cu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lIns="108000" tIns="135000" rIns="108000" bIns="135000" rtlCol="0" anchor="ctr">
            <a:normAutofit/>
          </a:bodyPr>
          <a:lstStyle/>
          <a:p>
            <a:pPr marL="0" lvl="0" indent="0" algn="ctr">
              <a:lnSpc>
                <a:spcPct val="100000"/>
              </a:lnSpc>
              <a:spcBef>
                <a:spcPts val="0"/>
              </a:spcBef>
              <a:spcAft>
                <a:spcPts val="0"/>
              </a:spcAft>
              <a:buSzPct val="100000"/>
            </a:pPr>
            <a:r>
              <a:rPr lang="zh-CN" altLang="en-US" sz="1350" b="1">
                <a:solidFill>
                  <a:schemeClr val="tx1">
                    <a:lumMod val="75000"/>
                    <a:lumOff val="25000"/>
                  </a:schemeClr>
                </a:solidFill>
              </a:rPr>
              <a:t>采光照明异常或強光；</a:t>
            </a:r>
          </a:p>
        </p:txBody>
      </p:sp>
      <p:cxnSp>
        <p:nvCxnSpPr>
          <p:cNvPr id="56" name="直接连接符 55"/>
          <p:cNvCxnSpPr/>
          <p:nvPr>
            <p:custDataLst>
              <p:tags r:id="rId11"/>
            </p:custDataLst>
          </p:nvPr>
        </p:nvCxnSpPr>
        <p:spPr>
          <a:xfrm flipH="1">
            <a:off x="6524625" y="1700530"/>
            <a:ext cx="316230" cy="31877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7" name="椭圆 56"/>
          <p:cNvSpPr/>
          <p:nvPr>
            <p:custDataLst>
              <p:tags r:id="rId12"/>
            </p:custDataLst>
          </p:nvPr>
        </p:nvSpPr>
        <p:spPr>
          <a:xfrm>
            <a:off x="6333490" y="1511300"/>
            <a:ext cx="353060" cy="357505"/>
          </a:xfrm>
          <a:prstGeom prst="ellipse">
            <a:avLst/>
          </a:prstGeom>
          <a:solidFill>
            <a:schemeClr val="accent2">
              <a:lumMod val="20000"/>
              <a:lumOff val="8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endParaRPr>
          </a:p>
        </p:txBody>
      </p:sp>
      <p:sp>
        <p:nvSpPr>
          <p:cNvPr id="58" name="椭圆 57"/>
          <p:cNvSpPr/>
          <p:nvPr>
            <p:custDataLst>
              <p:tags r:id="rId13"/>
            </p:custDataLst>
          </p:nvPr>
        </p:nvSpPr>
        <p:spPr>
          <a:xfrm>
            <a:off x="6370320" y="1548130"/>
            <a:ext cx="279400" cy="28321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solidFill>
                  <a:schemeClr val="bg1"/>
                </a:solidFill>
              </a:rPr>
              <a:t>C</a:t>
            </a:r>
            <a:endParaRPr lang="zh-CN" altLang="en-US" sz="1350" dirty="0">
              <a:solidFill>
                <a:schemeClr val="bg1"/>
              </a:solidFill>
            </a:endParaRPr>
          </a:p>
        </p:txBody>
      </p:sp>
      <p:sp>
        <p:nvSpPr>
          <p:cNvPr id="60" name="任意多边形 59"/>
          <p:cNvSpPr/>
          <p:nvPr>
            <p:custDataLst>
              <p:tags r:id="rId14"/>
            </p:custDataLst>
          </p:nvPr>
        </p:nvSpPr>
        <p:spPr>
          <a:xfrm>
            <a:off x="1569720" y="3426460"/>
            <a:ext cx="1325245" cy="1344295"/>
          </a:xfrm>
          <a:custGeom>
            <a:avLst/>
            <a:gdLst>
              <a:gd name="connsiteX0" fmla="*/ 569000 w 2311879"/>
              <a:gd name="connsiteY0" fmla="*/ 0 h 2311879"/>
              <a:gd name="connsiteX1" fmla="*/ 2311879 w 2311879"/>
              <a:gd name="connsiteY1" fmla="*/ 0 h 2311879"/>
              <a:gd name="connsiteX2" fmla="*/ 2311879 w 2311879"/>
              <a:gd name="connsiteY2" fmla="*/ 2038822 h 2311879"/>
              <a:gd name="connsiteX3" fmla="*/ 2037349 w 2311879"/>
              <a:gd name="connsiteY3" fmla="*/ 2311879 h 2311879"/>
              <a:gd name="connsiteX4" fmla="*/ 0 w 2311879"/>
              <a:gd name="connsiteY4" fmla="*/ 2311879 h 2311879"/>
              <a:gd name="connsiteX5" fmla="*/ 0 w 2311879"/>
              <a:gd name="connsiteY5" fmla="*/ 565945 h 23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879" h="2311879">
                <a:moveTo>
                  <a:pt x="569000" y="0"/>
                </a:moveTo>
                <a:lnTo>
                  <a:pt x="2311879" y="0"/>
                </a:lnTo>
                <a:lnTo>
                  <a:pt x="2311879" y="2038822"/>
                </a:lnTo>
                <a:lnTo>
                  <a:pt x="2037349" y="2311879"/>
                </a:lnTo>
                <a:lnTo>
                  <a:pt x="0" y="2311879"/>
                </a:lnTo>
                <a:lnTo>
                  <a:pt x="0" y="565945"/>
                </a:lnTo>
                <a:close/>
              </a:path>
            </a:pathLst>
          </a:cu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lIns="108000" tIns="135000" rIns="108000" bIns="135000" rtlCol="0" anchor="ctr">
            <a:normAutofit/>
          </a:bodyPr>
          <a:lstStyle/>
          <a:p>
            <a:pPr marL="0" lvl="0" indent="0" algn="ctr">
              <a:lnSpc>
                <a:spcPct val="100000"/>
              </a:lnSpc>
              <a:spcBef>
                <a:spcPts val="0"/>
              </a:spcBef>
              <a:spcAft>
                <a:spcPts val="0"/>
              </a:spcAft>
              <a:buSzPct val="100000"/>
            </a:pPr>
            <a:r>
              <a:rPr lang="zh-CN" altLang="en-US" sz="1350" b="1">
                <a:solidFill>
                  <a:schemeClr val="tx1">
                    <a:lumMod val="75000"/>
                    <a:lumOff val="25000"/>
                  </a:schemeClr>
                </a:solidFill>
              </a:rPr>
              <a:t>压力异常－真空或高压环境；</a:t>
            </a:r>
          </a:p>
        </p:txBody>
      </p:sp>
      <p:cxnSp>
        <p:nvCxnSpPr>
          <p:cNvPr id="61" name="直接连接符 60"/>
          <p:cNvCxnSpPr/>
          <p:nvPr>
            <p:custDataLst>
              <p:tags r:id="rId15"/>
            </p:custDataLst>
          </p:nvPr>
        </p:nvCxnSpPr>
        <p:spPr>
          <a:xfrm flipH="1">
            <a:off x="1536065" y="3372485"/>
            <a:ext cx="316230" cy="31877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2" name="椭圆 61"/>
          <p:cNvSpPr/>
          <p:nvPr>
            <p:custDataLst>
              <p:tags r:id="rId16"/>
            </p:custDataLst>
          </p:nvPr>
        </p:nvSpPr>
        <p:spPr>
          <a:xfrm>
            <a:off x="1344930" y="3183255"/>
            <a:ext cx="353060" cy="357505"/>
          </a:xfrm>
          <a:prstGeom prst="ellipse">
            <a:avLst/>
          </a:prstGeom>
          <a:solidFill>
            <a:schemeClr val="accent2">
              <a:lumMod val="20000"/>
              <a:lumOff val="8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endParaRPr>
          </a:p>
        </p:txBody>
      </p:sp>
      <p:sp>
        <p:nvSpPr>
          <p:cNvPr id="63" name="椭圆 62"/>
          <p:cNvSpPr/>
          <p:nvPr>
            <p:custDataLst>
              <p:tags r:id="rId17"/>
            </p:custDataLst>
          </p:nvPr>
        </p:nvSpPr>
        <p:spPr>
          <a:xfrm>
            <a:off x="1381760" y="3220085"/>
            <a:ext cx="279400" cy="28321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solidFill>
                  <a:schemeClr val="bg1"/>
                </a:solidFill>
              </a:rPr>
              <a:t>D</a:t>
            </a:r>
            <a:endParaRPr lang="zh-CN" altLang="en-US" sz="1350" dirty="0">
              <a:solidFill>
                <a:schemeClr val="bg1"/>
              </a:solidFill>
            </a:endParaRPr>
          </a:p>
        </p:txBody>
      </p:sp>
      <p:sp>
        <p:nvSpPr>
          <p:cNvPr id="65" name="任意多边形 64"/>
          <p:cNvSpPr/>
          <p:nvPr>
            <p:custDataLst>
              <p:tags r:id="rId18"/>
            </p:custDataLst>
          </p:nvPr>
        </p:nvSpPr>
        <p:spPr>
          <a:xfrm>
            <a:off x="4064000" y="3426460"/>
            <a:ext cx="1325245" cy="1344295"/>
          </a:xfrm>
          <a:custGeom>
            <a:avLst/>
            <a:gdLst>
              <a:gd name="connsiteX0" fmla="*/ 569000 w 2311879"/>
              <a:gd name="connsiteY0" fmla="*/ 0 h 2311879"/>
              <a:gd name="connsiteX1" fmla="*/ 2311879 w 2311879"/>
              <a:gd name="connsiteY1" fmla="*/ 0 h 2311879"/>
              <a:gd name="connsiteX2" fmla="*/ 2311879 w 2311879"/>
              <a:gd name="connsiteY2" fmla="*/ 2038822 h 2311879"/>
              <a:gd name="connsiteX3" fmla="*/ 2037349 w 2311879"/>
              <a:gd name="connsiteY3" fmla="*/ 2311879 h 2311879"/>
              <a:gd name="connsiteX4" fmla="*/ 0 w 2311879"/>
              <a:gd name="connsiteY4" fmla="*/ 2311879 h 2311879"/>
              <a:gd name="connsiteX5" fmla="*/ 0 w 2311879"/>
              <a:gd name="connsiteY5" fmla="*/ 565945 h 23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879" h="2311879">
                <a:moveTo>
                  <a:pt x="569000" y="0"/>
                </a:moveTo>
                <a:lnTo>
                  <a:pt x="2311879" y="0"/>
                </a:lnTo>
                <a:lnTo>
                  <a:pt x="2311879" y="2038822"/>
                </a:lnTo>
                <a:lnTo>
                  <a:pt x="2037349" y="2311879"/>
                </a:lnTo>
                <a:lnTo>
                  <a:pt x="0" y="2311879"/>
                </a:lnTo>
                <a:lnTo>
                  <a:pt x="0" y="565945"/>
                </a:lnTo>
                <a:close/>
              </a:path>
            </a:pathLst>
          </a:cu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lIns="108000" tIns="135000" rIns="108000" bIns="135000" rtlCol="0" anchor="ctr">
            <a:normAutofit/>
          </a:bodyPr>
          <a:lstStyle/>
          <a:p>
            <a:pPr marL="0" lvl="0" indent="0" algn="ctr">
              <a:lnSpc>
                <a:spcPct val="100000"/>
              </a:lnSpc>
              <a:spcBef>
                <a:spcPts val="0"/>
              </a:spcBef>
              <a:spcAft>
                <a:spcPts val="0"/>
              </a:spcAft>
              <a:buSzPct val="100000"/>
            </a:pPr>
            <a:r>
              <a:rPr lang="zh-CN" altLang="en-US" sz="1350" b="1">
                <a:solidFill>
                  <a:schemeClr val="tx1">
                    <a:lumMod val="75000"/>
                    <a:lumOff val="25000"/>
                  </a:schemeClr>
                </a:solidFill>
              </a:rPr>
              <a:t>噪音、振动－听力损失；</a:t>
            </a:r>
          </a:p>
        </p:txBody>
      </p:sp>
      <p:cxnSp>
        <p:nvCxnSpPr>
          <p:cNvPr id="66" name="直接连接符 65"/>
          <p:cNvCxnSpPr/>
          <p:nvPr>
            <p:custDataLst>
              <p:tags r:id="rId19"/>
            </p:custDataLst>
          </p:nvPr>
        </p:nvCxnSpPr>
        <p:spPr>
          <a:xfrm flipH="1">
            <a:off x="4030345" y="3372485"/>
            <a:ext cx="316230" cy="31877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7" name="椭圆 66"/>
          <p:cNvSpPr/>
          <p:nvPr>
            <p:custDataLst>
              <p:tags r:id="rId20"/>
            </p:custDataLst>
          </p:nvPr>
        </p:nvSpPr>
        <p:spPr>
          <a:xfrm>
            <a:off x="3839210" y="3183255"/>
            <a:ext cx="353060" cy="357505"/>
          </a:xfrm>
          <a:prstGeom prst="ellipse">
            <a:avLst/>
          </a:prstGeom>
          <a:solidFill>
            <a:schemeClr val="accent2">
              <a:lumMod val="20000"/>
              <a:lumOff val="8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endParaRPr>
          </a:p>
        </p:txBody>
      </p:sp>
      <p:sp>
        <p:nvSpPr>
          <p:cNvPr id="68" name="椭圆 67"/>
          <p:cNvSpPr/>
          <p:nvPr>
            <p:custDataLst>
              <p:tags r:id="rId21"/>
            </p:custDataLst>
          </p:nvPr>
        </p:nvSpPr>
        <p:spPr>
          <a:xfrm>
            <a:off x="3876040" y="3220085"/>
            <a:ext cx="279400" cy="28321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solidFill>
                  <a:schemeClr val="bg1"/>
                </a:solidFill>
              </a:rPr>
              <a:t>E</a:t>
            </a:r>
            <a:endParaRPr lang="zh-CN" altLang="en-US" sz="1350" dirty="0">
              <a:solidFill>
                <a:schemeClr val="bg1"/>
              </a:solidFill>
            </a:endParaRPr>
          </a:p>
        </p:txBody>
      </p:sp>
      <p:sp>
        <p:nvSpPr>
          <p:cNvPr id="70" name="任意多边形 69"/>
          <p:cNvSpPr/>
          <p:nvPr>
            <p:custDataLst>
              <p:tags r:id="rId22"/>
            </p:custDataLst>
          </p:nvPr>
        </p:nvSpPr>
        <p:spPr>
          <a:xfrm>
            <a:off x="6558280" y="3426460"/>
            <a:ext cx="1325245" cy="1344295"/>
          </a:xfrm>
          <a:custGeom>
            <a:avLst/>
            <a:gdLst>
              <a:gd name="connsiteX0" fmla="*/ 569000 w 2311879"/>
              <a:gd name="connsiteY0" fmla="*/ 0 h 2311879"/>
              <a:gd name="connsiteX1" fmla="*/ 2311879 w 2311879"/>
              <a:gd name="connsiteY1" fmla="*/ 0 h 2311879"/>
              <a:gd name="connsiteX2" fmla="*/ 2311879 w 2311879"/>
              <a:gd name="connsiteY2" fmla="*/ 2038822 h 2311879"/>
              <a:gd name="connsiteX3" fmla="*/ 2037349 w 2311879"/>
              <a:gd name="connsiteY3" fmla="*/ 2311879 h 2311879"/>
              <a:gd name="connsiteX4" fmla="*/ 0 w 2311879"/>
              <a:gd name="connsiteY4" fmla="*/ 2311879 h 2311879"/>
              <a:gd name="connsiteX5" fmla="*/ 0 w 2311879"/>
              <a:gd name="connsiteY5" fmla="*/ 565945 h 23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879" h="2311879">
                <a:moveTo>
                  <a:pt x="569000" y="0"/>
                </a:moveTo>
                <a:lnTo>
                  <a:pt x="2311879" y="0"/>
                </a:lnTo>
                <a:lnTo>
                  <a:pt x="2311879" y="2038822"/>
                </a:lnTo>
                <a:lnTo>
                  <a:pt x="2037349" y="2311879"/>
                </a:lnTo>
                <a:lnTo>
                  <a:pt x="0" y="2311879"/>
                </a:lnTo>
                <a:lnTo>
                  <a:pt x="0" y="565945"/>
                </a:lnTo>
                <a:close/>
              </a:path>
            </a:pathLst>
          </a:cu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lIns="108000" tIns="135000" rIns="108000" bIns="135000" rtlCol="0" anchor="ctr">
            <a:normAutofit/>
          </a:bodyPr>
          <a:lstStyle/>
          <a:p>
            <a:pPr marL="0" lvl="0" indent="0" algn="ctr">
              <a:lnSpc>
                <a:spcPct val="100000"/>
              </a:lnSpc>
              <a:spcBef>
                <a:spcPts val="0"/>
              </a:spcBef>
              <a:spcAft>
                <a:spcPts val="0"/>
              </a:spcAft>
              <a:buSzPct val="100000"/>
            </a:pPr>
            <a:r>
              <a:rPr lang="zh-CN" altLang="en-US" sz="1350" b="1">
                <a:solidFill>
                  <a:schemeClr val="tx1">
                    <a:lumMod val="75000"/>
                    <a:lumOff val="25000"/>
                  </a:schemeClr>
                </a:solidFill>
              </a:rPr>
              <a:t>高/低温、高湿－中暑、热痉挛、冻伤等</a:t>
            </a:r>
          </a:p>
        </p:txBody>
      </p:sp>
      <p:cxnSp>
        <p:nvCxnSpPr>
          <p:cNvPr id="71" name="直接连接符 70"/>
          <p:cNvCxnSpPr/>
          <p:nvPr>
            <p:custDataLst>
              <p:tags r:id="rId23"/>
            </p:custDataLst>
          </p:nvPr>
        </p:nvCxnSpPr>
        <p:spPr>
          <a:xfrm flipH="1">
            <a:off x="6524625" y="3372485"/>
            <a:ext cx="316230" cy="31877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椭圆 71"/>
          <p:cNvSpPr/>
          <p:nvPr>
            <p:custDataLst>
              <p:tags r:id="rId24"/>
            </p:custDataLst>
          </p:nvPr>
        </p:nvSpPr>
        <p:spPr>
          <a:xfrm>
            <a:off x="6333490" y="3183255"/>
            <a:ext cx="353060" cy="357505"/>
          </a:xfrm>
          <a:prstGeom prst="ellipse">
            <a:avLst/>
          </a:prstGeom>
          <a:solidFill>
            <a:schemeClr val="accent2">
              <a:lumMod val="20000"/>
              <a:lumOff val="8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endParaRPr>
          </a:p>
        </p:txBody>
      </p:sp>
      <p:sp>
        <p:nvSpPr>
          <p:cNvPr id="73" name="椭圆 72"/>
          <p:cNvSpPr/>
          <p:nvPr>
            <p:custDataLst>
              <p:tags r:id="rId25"/>
            </p:custDataLst>
          </p:nvPr>
        </p:nvSpPr>
        <p:spPr>
          <a:xfrm>
            <a:off x="6370320" y="3220085"/>
            <a:ext cx="279400" cy="28321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solidFill>
                  <a:schemeClr val="bg1"/>
                </a:solidFill>
              </a:rPr>
              <a:t>F</a:t>
            </a:r>
            <a:endParaRPr lang="zh-CN" altLang="en-US" sz="1350" dirty="0">
              <a:solidFill>
                <a:schemeClr val="bg1"/>
              </a:solidFill>
            </a:endParaRPr>
          </a:p>
        </p:txBody>
      </p:sp>
    </p:spTree>
    <p:custDataLst>
      <p:tags r:id="rId1"/>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3658235" y="1800225"/>
            <a:ext cx="4246880" cy="583565"/>
          </a:xfrm>
          <a:prstGeom prst="rect">
            <a:avLst/>
          </a:prstGeom>
          <a:noFill/>
        </p:spPr>
        <p:txBody>
          <a:bodyPr wrap="none" rtlCol="0">
            <a:spAutoFit/>
            <a:scene3d>
              <a:camera prst="orthographicFront"/>
              <a:lightRig rig="threePt" dir="t"/>
            </a:scene3d>
            <a:sp3d contourW="12700"/>
          </a:bodyPr>
          <a:lstStyle/>
          <a:p>
            <a:pPr algn="l"/>
            <a:r>
              <a:rPr lang="zh-CN" altLang="en-US" sz="3200" b="1" dirty="0">
                <a:solidFill>
                  <a:schemeClr val="bg1"/>
                </a:solidFill>
                <a:latin typeface="微软雅黑" panose="020B0503020204020204" charset="-122"/>
                <a:ea typeface="微软雅黑" panose="020B0503020204020204" charset="-122"/>
                <a:cs typeface="+mn-ea"/>
                <a:sym typeface="+mn-lt"/>
              </a:rPr>
              <a:t>如何做好安全管理工作</a:t>
            </a:r>
          </a:p>
        </p:txBody>
      </p:sp>
      <p:sp>
        <p:nvSpPr>
          <p:cNvPr id="2" name="文本框 1"/>
          <p:cNvSpPr txBox="1"/>
          <p:nvPr/>
        </p:nvSpPr>
        <p:spPr>
          <a:xfrm>
            <a:off x="2129155" y="1628140"/>
            <a:ext cx="943610" cy="1106805"/>
          </a:xfrm>
          <a:prstGeom prst="rect">
            <a:avLst/>
          </a:prstGeom>
          <a:noFill/>
        </p:spPr>
        <p:txBody>
          <a:bodyPr wrap="square" rtlCol="0">
            <a:spAutoFit/>
          </a:bodyPr>
          <a:lstStyle/>
          <a:p>
            <a:pPr algn="ctr"/>
            <a:r>
              <a:rPr lang="en-US" altLang="zh-CN" sz="6600" b="1">
                <a:solidFill>
                  <a:schemeClr val="bg1"/>
                </a:solidFill>
                <a:latin typeface="微软雅黑" panose="020B0503020204020204" charset="-122"/>
                <a:ea typeface="微软雅黑" panose="020B0503020204020204" charset="-122"/>
              </a:rPr>
              <a:t>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如何做好安全管理工作</a:t>
            </a:r>
          </a:p>
        </p:txBody>
      </p:sp>
      <p:sp>
        <p:nvSpPr>
          <p:cNvPr id="3" name="文本框 2"/>
          <p:cNvSpPr txBox="1"/>
          <p:nvPr/>
        </p:nvSpPr>
        <p:spPr>
          <a:xfrm>
            <a:off x="664210" y="963295"/>
            <a:ext cx="4158615" cy="368300"/>
          </a:xfrm>
          <a:prstGeom prst="rect">
            <a:avLst/>
          </a:prstGeom>
          <a:noFill/>
        </p:spPr>
        <p:txBody>
          <a:bodyPr wrap="square" rtlCol="0" anchor="t">
            <a:spAutoFit/>
          </a:bodyPr>
          <a:lstStyle/>
          <a:p>
            <a:r>
              <a:rPr lang="zh-CN" altLang="en-US"/>
              <a:t>《检测实验室安全 第1部分：总则》</a:t>
            </a:r>
          </a:p>
        </p:txBody>
      </p:sp>
      <p:sp>
        <p:nvSpPr>
          <p:cNvPr id="4" name="文本框 3"/>
          <p:cNvSpPr txBox="1"/>
          <p:nvPr/>
        </p:nvSpPr>
        <p:spPr>
          <a:xfrm>
            <a:off x="777875" y="1398270"/>
            <a:ext cx="2540000" cy="337185"/>
          </a:xfrm>
          <a:prstGeom prst="rect">
            <a:avLst/>
          </a:prstGeom>
          <a:noFill/>
        </p:spPr>
        <p:txBody>
          <a:bodyPr wrap="square" rtlCol="0" anchor="t">
            <a:spAutoFit/>
          </a:bodyPr>
          <a:lstStyle/>
          <a:p>
            <a:r>
              <a:rPr lang="zh-CN" altLang="en-US" sz="1600" b="1">
                <a:solidFill>
                  <a:srgbClr val="ED7D31"/>
                </a:solidFill>
              </a:rPr>
              <a:t>5.2 人员</a:t>
            </a:r>
          </a:p>
        </p:txBody>
      </p:sp>
      <p:sp>
        <p:nvSpPr>
          <p:cNvPr id="5" name="文本框 4"/>
          <p:cNvSpPr txBox="1"/>
          <p:nvPr/>
        </p:nvSpPr>
        <p:spPr>
          <a:xfrm>
            <a:off x="1016000" y="1735455"/>
            <a:ext cx="7501890" cy="737235"/>
          </a:xfrm>
          <a:prstGeom prst="rect">
            <a:avLst/>
          </a:prstGeom>
          <a:noFill/>
        </p:spPr>
        <p:txBody>
          <a:bodyPr wrap="square" rtlCol="0" anchor="t">
            <a:spAutoFit/>
          </a:bodyPr>
          <a:lstStyle/>
          <a:p>
            <a:pPr>
              <a:lnSpc>
                <a:spcPct val="150000"/>
              </a:lnSpc>
            </a:pPr>
            <a:r>
              <a:rPr lang="zh-CN" altLang="en-US" sz="1400">
                <a:solidFill>
                  <a:schemeClr val="tx1">
                    <a:lumMod val="75000"/>
                    <a:lumOff val="25000"/>
                  </a:schemeClr>
                </a:solidFill>
                <a:latin typeface="微软雅黑" panose="020B0503020204020204" charset="-122"/>
                <a:ea typeface="微软雅黑" panose="020B0503020204020204" charset="-122"/>
              </a:rPr>
              <a:t>标准覆盖实验室工作人员和外来人员</a:t>
            </a:r>
          </a:p>
          <a:p>
            <a:pPr>
              <a:lnSpc>
                <a:spcPct val="150000"/>
              </a:lnSpc>
            </a:pPr>
            <a:r>
              <a:rPr lang="zh-CN" altLang="en-US" sz="1400" b="1">
                <a:solidFill>
                  <a:schemeClr val="tx1">
                    <a:lumMod val="75000"/>
                    <a:lumOff val="25000"/>
                  </a:schemeClr>
                </a:solidFill>
                <a:latin typeface="微软雅黑" panose="020B0503020204020204" charset="-122"/>
                <a:ea typeface="微软雅黑" panose="020B0503020204020204" charset="-122"/>
              </a:rPr>
              <a:t>基本点</a:t>
            </a:r>
            <a:r>
              <a:rPr lang="zh-CN" altLang="en-US" sz="1400">
                <a:solidFill>
                  <a:schemeClr val="tx1">
                    <a:lumMod val="75000"/>
                    <a:lumOff val="25000"/>
                  </a:schemeClr>
                </a:solidFill>
                <a:latin typeface="微软雅黑" panose="020B0503020204020204" charset="-122"/>
                <a:ea typeface="微软雅黑" panose="020B0503020204020204" charset="-122"/>
              </a:rPr>
              <a:t>：人员自身避免受到伤害，同时不能对别人产生伤害</a:t>
            </a:r>
          </a:p>
        </p:txBody>
      </p:sp>
      <p:sp>
        <p:nvSpPr>
          <p:cNvPr id="6" name="文本框 5"/>
          <p:cNvSpPr txBox="1"/>
          <p:nvPr/>
        </p:nvSpPr>
        <p:spPr>
          <a:xfrm>
            <a:off x="873125" y="2563495"/>
            <a:ext cx="2663190" cy="306705"/>
          </a:xfrm>
          <a:prstGeom prst="rect">
            <a:avLst/>
          </a:prstGeom>
          <a:noFill/>
        </p:spPr>
        <p:txBody>
          <a:bodyPr wrap="square" rtlCol="0" anchor="t">
            <a:spAutoFit/>
          </a:bodyPr>
          <a:lstStyle/>
          <a:p>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5.2.1 安全意识、能力和资格</a:t>
            </a:r>
          </a:p>
        </p:txBody>
      </p:sp>
      <p:grpSp>
        <p:nvGrpSpPr>
          <p:cNvPr id="10" name="组合 9"/>
          <p:cNvGrpSpPr/>
          <p:nvPr/>
        </p:nvGrpSpPr>
        <p:grpSpPr>
          <a:xfrm>
            <a:off x="1565910" y="3085465"/>
            <a:ext cx="5561330" cy="1704340"/>
            <a:chOff x="2271" y="4874"/>
            <a:chExt cx="8429" cy="2684"/>
          </a:xfrm>
        </p:grpSpPr>
        <p:sp>
          <p:nvSpPr>
            <p:cNvPr id="8" name="矩形 7"/>
            <p:cNvSpPr/>
            <p:nvPr>
              <p:custDataLst>
                <p:tags r:id="rId2"/>
              </p:custDataLst>
            </p:nvPr>
          </p:nvSpPr>
          <p:spPr>
            <a:xfrm>
              <a:off x="2271" y="4874"/>
              <a:ext cx="2886" cy="1225"/>
            </a:xfrm>
            <a:prstGeom prst="rect">
              <a:avLst/>
            </a:prstGeom>
            <a:solidFill>
              <a:schemeClr val="bg1"/>
            </a:solidFill>
            <a:ln>
              <a:solidFill>
                <a:srgbClr val="ED7D31"/>
              </a:solidFill>
            </a:ln>
            <a:effectLst/>
          </p:spPr>
          <p:style>
            <a:lnRef idx="2">
              <a:schemeClr val="accent1">
                <a:shade val="50000"/>
              </a:schemeClr>
            </a:lnRef>
            <a:fillRef idx="1">
              <a:schemeClr val="accent1"/>
            </a:fillRef>
            <a:effectRef idx="0">
              <a:schemeClr val="accent1"/>
            </a:effectRef>
            <a:fontRef idx="minor">
              <a:schemeClr val="lt1"/>
            </a:fontRef>
          </p:style>
          <p:txBody>
            <a:bodyPr rIns="135000" rtlCol="0" anchor="ctr">
              <a:normAutofit/>
            </a:bodyPr>
            <a:lstStyle/>
            <a:p>
              <a:pPr marL="0" lvl="0" indent="0" algn="ctr">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rPr>
                <a:t>足够的安全人员、</a:t>
              </a:r>
            </a:p>
            <a:p>
              <a:pPr marL="0" lvl="0" indent="0" algn="ctr">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rPr>
                <a:t>具备能力</a:t>
              </a:r>
            </a:p>
          </p:txBody>
        </p:sp>
        <p:sp>
          <p:nvSpPr>
            <p:cNvPr id="32" name="任意多边形 31"/>
            <p:cNvSpPr/>
            <p:nvPr>
              <p:custDataLst>
                <p:tags r:id="rId3"/>
              </p:custDataLst>
            </p:nvPr>
          </p:nvSpPr>
          <p:spPr>
            <a:xfrm>
              <a:off x="5157" y="4874"/>
              <a:ext cx="638" cy="1225"/>
            </a:xfrm>
            <a:custGeom>
              <a:avLst/>
              <a:gdLst>
                <a:gd name="connsiteX0" fmla="*/ 0 w 476250"/>
                <a:gd name="connsiteY0" fmla="*/ 0 h 1390650"/>
                <a:gd name="connsiteX1" fmla="*/ 208078 w 476250"/>
                <a:gd name="connsiteY1" fmla="*/ 0 h 1390650"/>
                <a:gd name="connsiteX2" fmla="*/ 476250 w 476250"/>
                <a:gd name="connsiteY2" fmla="*/ 281058 h 1390650"/>
                <a:gd name="connsiteX3" fmla="*/ 476250 w 476250"/>
                <a:gd name="connsiteY3" fmla="*/ 1390650 h 1390650"/>
                <a:gd name="connsiteX4" fmla="*/ 0 w 476250"/>
                <a:gd name="connsiteY4" fmla="*/ 1390650 h 13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0" h="1390650">
                  <a:moveTo>
                    <a:pt x="0" y="0"/>
                  </a:moveTo>
                  <a:lnTo>
                    <a:pt x="208078" y="0"/>
                  </a:lnTo>
                  <a:lnTo>
                    <a:pt x="476250" y="281058"/>
                  </a:lnTo>
                  <a:lnTo>
                    <a:pt x="476250" y="1390650"/>
                  </a:lnTo>
                  <a:lnTo>
                    <a:pt x="0" y="1390650"/>
                  </a:lnTo>
                  <a:close/>
                </a:path>
              </a:pathLst>
            </a:custGeom>
            <a:solidFill>
              <a:schemeClr val="bg1"/>
            </a:solidFill>
            <a:ln>
              <a:solidFill>
                <a:srgbClr val="ED7D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300">
                <a:solidFill>
                  <a:schemeClr val="bg1"/>
                </a:solidFill>
                <a:latin typeface="微软雅黑" panose="020B0503020204020204" charset="-122"/>
                <a:ea typeface="微软雅黑" panose="020B0503020204020204" charset="-122"/>
              </a:endParaRPr>
            </a:p>
          </p:txBody>
        </p:sp>
        <p:sp>
          <p:nvSpPr>
            <p:cNvPr id="24" name="任意多边形 23"/>
            <p:cNvSpPr/>
            <p:nvPr>
              <p:custDataLst>
                <p:tags r:id="rId4"/>
              </p:custDataLst>
            </p:nvPr>
          </p:nvSpPr>
          <p:spPr>
            <a:xfrm>
              <a:off x="4920" y="5132"/>
              <a:ext cx="472" cy="709"/>
            </a:xfrm>
            <a:custGeom>
              <a:avLst/>
              <a:gdLst>
                <a:gd name="connsiteX0" fmla="*/ 176213 w 352425"/>
                <a:gd name="connsiteY0" fmla="*/ 0 h 805051"/>
                <a:gd name="connsiteX1" fmla="*/ 190616 w 352425"/>
                <a:gd name="connsiteY1" fmla="*/ 11884 h 805051"/>
                <a:gd name="connsiteX2" fmla="*/ 352425 w 352425"/>
                <a:gd name="connsiteY2" fmla="*/ 402525 h 805051"/>
                <a:gd name="connsiteX3" fmla="*/ 190616 w 352425"/>
                <a:gd name="connsiteY3" fmla="*/ 793166 h 805051"/>
                <a:gd name="connsiteX4" fmla="*/ 176213 w 352425"/>
                <a:gd name="connsiteY4" fmla="*/ 805051 h 805051"/>
                <a:gd name="connsiteX5" fmla="*/ 161809 w 352425"/>
                <a:gd name="connsiteY5" fmla="*/ 793166 h 805051"/>
                <a:gd name="connsiteX6" fmla="*/ 0 w 352425"/>
                <a:gd name="connsiteY6" fmla="*/ 402525 h 805051"/>
                <a:gd name="connsiteX7" fmla="*/ 161809 w 352425"/>
                <a:gd name="connsiteY7" fmla="*/ 11884 h 80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425" h="805051">
                  <a:moveTo>
                    <a:pt x="176213" y="0"/>
                  </a:moveTo>
                  <a:lnTo>
                    <a:pt x="190616" y="11884"/>
                  </a:lnTo>
                  <a:cubicBezTo>
                    <a:pt x="290590" y="111858"/>
                    <a:pt x="352425" y="249970"/>
                    <a:pt x="352425" y="402525"/>
                  </a:cubicBezTo>
                  <a:cubicBezTo>
                    <a:pt x="352425" y="555080"/>
                    <a:pt x="290590" y="693193"/>
                    <a:pt x="190616" y="793166"/>
                  </a:cubicBezTo>
                  <a:lnTo>
                    <a:pt x="176213" y="805051"/>
                  </a:lnTo>
                  <a:lnTo>
                    <a:pt x="161809" y="793166"/>
                  </a:lnTo>
                  <a:cubicBezTo>
                    <a:pt x="61835" y="693193"/>
                    <a:pt x="0" y="555080"/>
                    <a:pt x="0" y="402525"/>
                  </a:cubicBezTo>
                  <a:cubicBezTo>
                    <a:pt x="0" y="249970"/>
                    <a:pt x="61835" y="111858"/>
                    <a:pt x="161809" y="11884"/>
                  </a:cubicBezTo>
                  <a:close/>
                </a:path>
              </a:pathLst>
            </a:custGeom>
            <a:solidFill>
              <a:schemeClr val="accent2"/>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sz="1300" dirty="0">
                  <a:solidFill>
                    <a:schemeClr val="bg1"/>
                  </a:solidFill>
                  <a:latin typeface="微软雅黑" panose="020B0503020204020204" charset="-122"/>
                  <a:ea typeface="微软雅黑" panose="020B0503020204020204" charset="-122"/>
                </a:rPr>
                <a:t>A</a:t>
              </a:r>
            </a:p>
          </p:txBody>
        </p:sp>
        <p:sp>
          <p:nvSpPr>
            <p:cNvPr id="36" name="任意多边形 35"/>
            <p:cNvSpPr/>
            <p:nvPr>
              <p:custDataLst>
                <p:tags r:id="rId5"/>
              </p:custDataLst>
            </p:nvPr>
          </p:nvSpPr>
          <p:spPr>
            <a:xfrm rot="5553511" flipV="1">
              <a:off x="5431" y="4840"/>
              <a:ext cx="236" cy="364"/>
            </a:xfrm>
            <a:custGeom>
              <a:avLst/>
              <a:gdLst>
                <a:gd name="connsiteX0" fmla="*/ 0 w 268171"/>
                <a:gd name="connsiteY0" fmla="*/ 0 h 271514"/>
                <a:gd name="connsiteX1" fmla="*/ 259064 w 268171"/>
                <a:gd name="connsiteY1" fmla="*/ 271514 h 271514"/>
                <a:gd name="connsiteX2" fmla="*/ 268171 w 268171"/>
                <a:gd name="connsiteY2" fmla="*/ 67708 h 271514"/>
                <a:gd name="connsiteX3" fmla="*/ 268171 w 268171"/>
                <a:gd name="connsiteY3" fmla="*/ 3467 h 271514"/>
                <a:gd name="connsiteX4" fmla="*/ 190577 w 268171"/>
                <a:gd name="connsiteY4" fmla="*/ 0 h 27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1" h="271514">
                  <a:moveTo>
                    <a:pt x="0" y="0"/>
                  </a:moveTo>
                  <a:lnTo>
                    <a:pt x="259064" y="271514"/>
                  </a:lnTo>
                  <a:lnTo>
                    <a:pt x="268171" y="67708"/>
                  </a:lnTo>
                  <a:lnTo>
                    <a:pt x="268171" y="3467"/>
                  </a:lnTo>
                  <a:lnTo>
                    <a:pt x="190577" y="0"/>
                  </a:lnTo>
                  <a:close/>
                </a:path>
              </a:pathLst>
            </a:custGeom>
            <a:solidFill>
              <a:srgbClr val="ED7D3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zh-CN" altLang="en-US" sz="1300">
                <a:solidFill>
                  <a:schemeClr val="bg1"/>
                </a:solidFill>
                <a:latin typeface="微软雅黑" panose="020B0503020204020204" charset="-122"/>
                <a:ea typeface="微软雅黑" panose="020B0503020204020204" charset="-122"/>
              </a:endParaRPr>
            </a:p>
          </p:txBody>
        </p:sp>
        <p:sp>
          <p:nvSpPr>
            <p:cNvPr id="39" name="矩形 38"/>
            <p:cNvSpPr/>
            <p:nvPr>
              <p:custDataLst>
                <p:tags r:id="rId6"/>
              </p:custDataLst>
            </p:nvPr>
          </p:nvSpPr>
          <p:spPr>
            <a:xfrm>
              <a:off x="7176" y="4874"/>
              <a:ext cx="2886" cy="1225"/>
            </a:xfrm>
            <a:prstGeom prst="rect">
              <a:avLst/>
            </a:prstGeom>
            <a:solidFill>
              <a:schemeClr val="bg1"/>
            </a:solidFill>
            <a:ln>
              <a:solidFill>
                <a:srgbClr val="ED7D31"/>
              </a:solidFill>
            </a:ln>
            <a:effectLst/>
          </p:spPr>
          <p:style>
            <a:lnRef idx="2">
              <a:schemeClr val="accent1">
                <a:shade val="50000"/>
              </a:schemeClr>
            </a:lnRef>
            <a:fillRef idx="1">
              <a:schemeClr val="accent1"/>
            </a:fillRef>
            <a:effectRef idx="0">
              <a:schemeClr val="accent1"/>
            </a:effectRef>
            <a:fontRef idx="minor">
              <a:schemeClr val="lt1"/>
            </a:fontRef>
          </p:style>
          <p:txBody>
            <a:bodyPr rIns="135000" rtlCol="0" anchor="ctr">
              <a:normAutofit/>
            </a:bodyPr>
            <a:lstStyle/>
            <a:p>
              <a:pPr marL="0" lvl="0" indent="0" algn="ctr">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rPr>
                <a:t>特殊岗位人员应具备</a:t>
              </a:r>
            </a:p>
            <a:p>
              <a:pPr marL="0" lvl="0" indent="0" algn="ctr">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rPr>
                <a:t>相应资格</a:t>
              </a:r>
            </a:p>
          </p:txBody>
        </p:sp>
        <p:sp>
          <p:nvSpPr>
            <p:cNvPr id="40" name="任意多边形 39"/>
            <p:cNvSpPr/>
            <p:nvPr>
              <p:custDataLst>
                <p:tags r:id="rId7"/>
              </p:custDataLst>
            </p:nvPr>
          </p:nvSpPr>
          <p:spPr>
            <a:xfrm>
              <a:off x="10062" y="4874"/>
              <a:ext cx="638" cy="1225"/>
            </a:xfrm>
            <a:custGeom>
              <a:avLst/>
              <a:gdLst>
                <a:gd name="connsiteX0" fmla="*/ 0 w 476250"/>
                <a:gd name="connsiteY0" fmla="*/ 0 h 1390650"/>
                <a:gd name="connsiteX1" fmla="*/ 208078 w 476250"/>
                <a:gd name="connsiteY1" fmla="*/ 0 h 1390650"/>
                <a:gd name="connsiteX2" fmla="*/ 476250 w 476250"/>
                <a:gd name="connsiteY2" fmla="*/ 281058 h 1390650"/>
                <a:gd name="connsiteX3" fmla="*/ 476250 w 476250"/>
                <a:gd name="connsiteY3" fmla="*/ 1390650 h 1390650"/>
                <a:gd name="connsiteX4" fmla="*/ 0 w 476250"/>
                <a:gd name="connsiteY4" fmla="*/ 1390650 h 13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0" h="1390650">
                  <a:moveTo>
                    <a:pt x="0" y="0"/>
                  </a:moveTo>
                  <a:lnTo>
                    <a:pt x="208078" y="0"/>
                  </a:lnTo>
                  <a:lnTo>
                    <a:pt x="476250" y="281058"/>
                  </a:lnTo>
                  <a:lnTo>
                    <a:pt x="476250" y="1390650"/>
                  </a:lnTo>
                  <a:lnTo>
                    <a:pt x="0" y="1390650"/>
                  </a:lnTo>
                  <a:close/>
                </a:path>
              </a:pathLst>
            </a:custGeom>
            <a:solidFill>
              <a:schemeClr val="bg1"/>
            </a:solidFill>
            <a:ln>
              <a:solidFill>
                <a:srgbClr val="ED7D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300">
                <a:solidFill>
                  <a:schemeClr val="bg1"/>
                </a:solidFill>
                <a:latin typeface="微软雅黑" panose="020B0503020204020204" charset="-122"/>
                <a:ea typeface="微软雅黑" panose="020B0503020204020204" charset="-122"/>
              </a:endParaRPr>
            </a:p>
          </p:txBody>
        </p:sp>
        <p:sp>
          <p:nvSpPr>
            <p:cNvPr id="41" name="任意多边形 40"/>
            <p:cNvSpPr/>
            <p:nvPr>
              <p:custDataLst>
                <p:tags r:id="rId8"/>
              </p:custDataLst>
            </p:nvPr>
          </p:nvSpPr>
          <p:spPr>
            <a:xfrm>
              <a:off x="9825" y="5132"/>
              <a:ext cx="472" cy="709"/>
            </a:xfrm>
            <a:custGeom>
              <a:avLst/>
              <a:gdLst>
                <a:gd name="connsiteX0" fmla="*/ 176213 w 352425"/>
                <a:gd name="connsiteY0" fmla="*/ 0 h 805051"/>
                <a:gd name="connsiteX1" fmla="*/ 190616 w 352425"/>
                <a:gd name="connsiteY1" fmla="*/ 11884 h 805051"/>
                <a:gd name="connsiteX2" fmla="*/ 352425 w 352425"/>
                <a:gd name="connsiteY2" fmla="*/ 402525 h 805051"/>
                <a:gd name="connsiteX3" fmla="*/ 190616 w 352425"/>
                <a:gd name="connsiteY3" fmla="*/ 793166 h 805051"/>
                <a:gd name="connsiteX4" fmla="*/ 176213 w 352425"/>
                <a:gd name="connsiteY4" fmla="*/ 805051 h 805051"/>
                <a:gd name="connsiteX5" fmla="*/ 161809 w 352425"/>
                <a:gd name="connsiteY5" fmla="*/ 793166 h 805051"/>
                <a:gd name="connsiteX6" fmla="*/ 0 w 352425"/>
                <a:gd name="connsiteY6" fmla="*/ 402525 h 805051"/>
                <a:gd name="connsiteX7" fmla="*/ 161809 w 352425"/>
                <a:gd name="connsiteY7" fmla="*/ 11884 h 80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425" h="805051">
                  <a:moveTo>
                    <a:pt x="176213" y="0"/>
                  </a:moveTo>
                  <a:lnTo>
                    <a:pt x="190616" y="11884"/>
                  </a:lnTo>
                  <a:cubicBezTo>
                    <a:pt x="290590" y="111858"/>
                    <a:pt x="352425" y="249970"/>
                    <a:pt x="352425" y="402525"/>
                  </a:cubicBezTo>
                  <a:cubicBezTo>
                    <a:pt x="352425" y="555080"/>
                    <a:pt x="290590" y="693193"/>
                    <a:pt x="190616" y="793166"/>
                  </a:cubicBezTo>
                  <a:lnTo>
                    <a:pt x="176213" y="805051"/>
                  </a:lnTo>
                  <a:lnTo>
                    <a:pt x="161809" y="793166"/>
                  </a:lnTo>
                  <a:cubicBezTo>
                    <a:pt x="61835" y="693193"/>
                    <a:pt x="0" y="555080"/>
                    <a:pt x="0" y="402525"/>
                  </a:cubicBezTo>
                  <a:cubicBezTo>
                    <a:pt x="0" y="249970"/>
                    <a:pt x="61835" y="111858"/>
                    <a:pt x="161809" y="11884"/>
                  </a:cubicBezTo>
                  <a:close/>
                </a:path>
              </a:pathLst>
            </a:custGeom>
            <a:solidFill>
              <a:schemeClr val="accent2"/>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sz="1300" dirty="0">
                  <a:solidFill>
                    <a:schemeClr val="bg1"/>
                  </a:solidFill>
                  <a:latin typeface="微软雅黑" panose="020B0503020204020204" charset="-122"/>
                  <a:ea typeface="微软雅黑" panose="020B0503020204020204" charset="-122"/>
                </a:rPr>
                <a:t>B</a:t>
              </a:r>
            </a:p>
          </p:txBody>
        </p:sp>
        <p:sp>
          <p:nvSpPr>
            <p:cNvPr id="42" name="任意多边形 41"/>
            <p:cNvSpPr/>
            <p:nvPr>
              <p:custDataLst>
                <p:tags r:id="rId9"/>
              </p:custDataLst>
            </p:nvPr>
          </p:nvSpPr>
          <p:spPr>
            <a:xfrm rot="5553511" flipV="1">
              <a:off x="10336" y="4840"/>
              <a:ext cx="236" cy="364"/>
            </a:xfrm>
            <a:custGeom>
              <a:avLst/>
              <a:gdLst>
                <a:gd name="connsiteX0" fmla="*/ 0 w 268171"/>
                <a:gd name="connsiteY0" fmla="*/ 0 h 271514"/>
                <a:gd name="connsiteX1" fmla="*/ 259064 w 268171"/>
                <a:gd name="connsiteY1" fmla="*/ 271514 h 271514"/>
                <a:gd name="connsiteX2" fmla="*/ 268171 w 268171"/>
                <a:gd name="connsiteY2" fmla="*/ 67708 h 271514"/>
                <a:gd name="connsiteX3" fmla="*/ 268171 w 268171"/>
                <a:gd name="connsiteY3" fmla="*/ 3467 h 271514"/>
                <a:gd name="connsiteX4" fmla="*/ 190577 w 268171"/>
                <a:gd name="connsiteY4" fmla="*/ 0 h 27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1" h="271514">
                  <a:moveTo>
                    <a:pt x="0" y="0"/>
                  </a:moveTo>
                  <a:lnTo>
                    <a:pt x="259064" y="271514"/>
                  </a:lnTo>
                  <a:lnTo>
                    <a:pt x="268171" y="67708"/>
                  </a:lnTo>
                  <a:lnTo>
                    <a:pt x="268171" y="3467"/>
                  </a:lnTo>
                  <a:lnTo>
                    <a:pt x="190577" y="0"/>
                  </a:lnTo>
                  <a:close/>
                </a:path>
              </a:pathLst>
            </a:custGeom>
            <a:solidFill>
              <a:srgbClr val="ED7D3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zh-CN" altLang="en-US" sz="1300">
                <a:solidFill>
                  <a:schemeClr val="bg1"/>
                </a:solidFill>
                <a:latin typeface="微软雅黑" panose="020B0503020204020204" charset="-122"/>
                <a:ea typeface="微软雅黑" panose="020B0503020204020204" charset="-122"/>
              </a:endParaRPr>
            </a:p>
          </p:txBody>
        </p:sp>
        <p:sp>
          <p:nvSpPr>
            <p:cNvPr id="19" name="矩形 18"/>
            <p:cNvSpPr/>
            <p:nvPr>
              <p:custDataLst>
                <p:tags r:id="rId10"/>
              </p:custDataLst>
            </p:nvPr>
          </p:nvSpPr>
          <p:spPr>
            <a:xfrm>
              <a:off x="2271" y="6334"/>
              <a:ext cx="2886" cy="1225"/>
            </a:xfrm>
            <a:prstGeom prst="rect">
              <a:avLst/>
            </a:prstGeom>
            <a:solidFill>
              <a:schemeClr val="bg1"/>
            </a:solidFill>
            <a:ln>
              <a:solidFill>
                <a:srgbClr val="ED7D31"/>
              </a:solidFill>
            </a:ln>
            <a:effectLst/>
          </p:spPr>
          <p:style>
            <a:lnRef idx="2">
              <a:schemeClr val="accent1">
                <a:shade val="50000"/>
              </a:schemeClr>
            </a:lnRef>
            <a:fillRef idx="1">
              <a:schemeClr val="accent1"/>
            </a:fillRef>
            <a:effectRef idx="0">
              <a:schemeClr val="accent1"/>
            </a:effectRef>
            <a:fontRef idx="minor">
              <a:schemeClr val="lt1"/>
            </a:fontRef>
          </p:style>
          <p:txBody>
            <a:bodyPr rIns="135000" rtlCol="0" anchor="ctr">
              <a:normAutofit/>
            </a:bodyPr>
            <a:lstStyle/>
            <a:p>
              <a:pPr marL="0" lvl="0" indent="0" algn="ctr">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rPr>
                <a:t>人员的健康与岗位适应、健康检查</a:t>
              </a:r>
            </a:p>
          </p:txBody>
        </p:sp>
        <p:sp>
          <p:nvSpPr>
            <p:cNvPr id="20" name="任意多边形 19"/>
            <p:cNvSpPr/>
            <p:nvPr>
              <p:custDataLst>
                <p:tags r:id="rId11"/>
              </p:custDataLst>
            </p:nvPr>
          </p:nvSpPr>
          <p:spPr>
            <a:xfrm>
              <a:off x="5157" y="6334"/>
              <a:ext cx="638" cy="1225"/>
            </a:xfrm>
            <a:custGeom>
              <a:avLst/>
              <a:gdLst>
                <a:gd name="connsiteX0" fmla="*/ 0 w 476250"/>
                <a:gd name="connsiteY0" fmla="*/ 0 h 1390650"/>
                <a:gd name="connsiteX1" fmla="*/ 208078 w 476250"/>
                <a:gd name="connsiteY1" fmla="*/ 0 h 1390650"/>
                <a:gd name="connsiteX2" fmla="*/ 476250 w 476250"/>
                <a:gd name="connsiteY2" fmla="*/ 281058 h 1390650"/>
                <a:gd name="connsiteX3" fmla="*/ 476250 w 476250"/>
                <a:gd name="connsiteY3" fmla="*/ 1390650 h 1390650"/>
                <a:gd name="connsiteX4" fmla="*/ 0 w 476250"/>
                <a:gd name="connsiteY4" fmla="*/ 1390650 h 13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0" h="1390650">
                  <a:moveTo>
                    <a:pt x="0" y="0"/>
                  </a:moveTo>
                  <a:lnTo>
                    <a:pt x="208078" y="0"/>
                  </a:lnTo>
                  <a:lnTo>
                    <a:pt x="476250" y="281058"/>
                  </a:lnTo>
                  <a:lnTo>
                    <a:pt x="476250" y="1390650"/>
                  </a:lnTo>
                  <a:lnTo>
                    <a:pt x="0" y="1390650"/>
                  </a:lnTo>
                  <a:close/>
                </a:path>
              </a:pathLst>
            </a:custGeom>
            <a:solidFill>
              <a:schemeClr val="bg1"/>
            </a:solidFill>
            <a:ln>
              <a:solidFill>
                <a:srgbClr val="ED7D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300">
                <a:solidFill>
                  <a:schemeClr val="bg1"/>
                </a:solidFill>
                <a:latin typeface="微软雅黑" panose="020B0503020204020204" charset="-122"/>
                <a:ea typeface="微软雅黑" panose="020B0503020204020204" charset="-122"/>
              </a:endParaRPr>
            </a:p>
          </p:txBody>
        </p:sp>
        <p:sp>
          <p:nvSpPr>
            <p:cNvPr id="21" name="任意多边形 20"/>
            <p:cNvSpPr/>
            <p:nvPr>
              <p:custDataLst>
                <p:tags r:id="rId12"/>
              </p:custDataLst>
            </p:nvPr>
          </p:nvSpPr>
          <p:spPr>
            <a:xfrm>
              <a:off x="4920" y="6592"/>
              <a:ext cx="472" cy="709"/>
            </a:xfrm>
            <a:custGeom>
              <a:avLst/>
              <a:gdLst>
                <a:gd name="connsiteX0" fmla="*/ 176213 w 352425"/>
                <a:gd name="connsiteY0" fmla="*/ 0 h 805051"/>
                <a:gd name="connsiteX1" fmla="*/ 190616 w 352425"/>
                <a:gd name="connsiteY1" fmla="*/ 11884 h 805051"/>
                <a:gd name="connsiteX2" fmla="*/ 352425 w 352425"/>
                <a:gd name="connsiteY2" fmla="*/ 402525 h 805051"/>
                <a:gd name="connsiteX3" fmla="*/ 190616 w 352425"/>
                <a:gd name="connsiteY3" fmla="*/ 793166 h 805051"/>
                <a:gd name="connsiteX4" fmla="*/ 176213 w 352425"/>
                <a:gd name="connsiteY4" fmla="*/ 805051 h 805051"/>
                <a:gd name="connsiteX5" fmla="*/ 161809 w 352425"/>
                <a:gd name="connsiteY5" fmla="*/ 793166 h 805051"/>
                <a:gd name="connsiteX6" fmla="*/ 0 w 352425"/>
                <a:gd name="connsiteY6" fmla="*/ 402525 h 805051"/>
                <a:gd name="connsiteX7" fmla="*/ 161809 w 352425"/>
                <a:gd name="connsiteY7" fmla="*/ 11884 h 80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425" h="805051">
                  <a:moveTo>
                    <a:pt x="176213" y="0"/>
                  </a:moveTo>
                  <a:lnTo>
                    <a:pt x="190616" y="11884"/>
                  </a:lnTo>
                  <a:cubicBezTo>
                    <a:pt x="290590" y="111858"/>
                    <a:pt x="352425" y="249970"/>
                    <a:pt x="352425" y="402525"/>
                  </a:cubicBezTo>
                  <a:cubicBezTo>
                    <a:pt x="352425" y="555080"/>
                    <a:pt x="290590" y="693193"/>
                    <a:pt x="190616" y="793166"/>
                  </a:cubicBezTo>
                  <a:lnTo>
                    <a:pt x="176213" y="805051"/>
                  </a:lnTo>
                  <a:lnTo>
                    <a:pt x="161809" y="793166"/>
                  </a:lnTo>
                  <a:cubicBezTo>
                    <a:pt x="61835" y="693193"/>
                    <a:pt x="0" y="555080"/>
                    <a:pt x="0" y="402525"/>
                  </a:cubicBezTo>
                  <a:cubicBezTo>
                    <a:pt x="0" y="249970"/>
                    <a:pt x="61835" y="111858"/>
                    <a:pt x="161809" y="11884"/>
                  </a:cubicBezTo>
                  <a:close/>
                </a:path>
              </a:pathLst>
            </a:custGeom>
            <a:solidFill>
              <a:schemeClr val="accent2"/>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sz="1300" dirty="0">
                  <a:solidFill>
                    <a:schemeClr val="bg1"/>
                  </a:solidFill>
                  <a:latin typeface="微软雅黑" panose="020B0503020204020204" charset="-122"/>
                  <a:ea typeface="微软雅黑" panose="020B0503020204020204" charset="-122"/>
                </a:rPr>
                <a:t>C</a:t>
              </a:r>
            </a:p>
          </p:txBody>
        </p:sp>
        <p:sp>
          <p:nvSpPr>
            <p:cNvPr id="22" name="任意多边形 21"/>
            <p:cNvSpPr/>
            <p:nvPr>
              <p:custDataLst>
                <p:tags r:id="rId13"/>
              </p:custDataLst>
            </p:nvPr>
          </p:nvSpPr>
          <p:spPr>
            <a:xfrm rot="5553511" flipV="1">
              <a:off x="5431" y="6300"/>
              <a:ext cx="236" cy="364"/>
            </a:xfrm>
            <a:custGeom>
              <a:avLst/>
              <a:gdLst>
                <a:gd name="connsiteX0" fmla="*/ 0 w 268171"/>
                <a:gd name="connsiteY0" fmla="*/ 0 h 271514"/>
                <a:gd name="connsiteX1" fmla="*/ 259064 w 268171"/>
                <a:gd name="connsiteY1" fmla="*/ 271514 h 271514"/>
                <a:gd name="connsiteX2" fmla="*/ 268171 w 268171"/>
                <a:gd name="connsiteY2" fmla="*/ 67708 h 271514"/>
                <a:gd name="connsiteX3" fmla="*/ 268171 w 268171"/>
                <a:gd name="connsiteY3" fmla="*/ 3467 h 271514"/>
                <a:gd name="connsiteX4" fmla="*/ 190577 w 268171"/>
                <a:gd name="connsiteY4" fmla="*/ 0 h 27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1" h="271514">
                  <a:moveTo>
                    <a:pt x="0" y="0"/>
                  </a:moveTo>
                  <a:lnTo>
                    <a:pt x="259064" y="271514"/>
                  </a:lnTo>
                  <a:lnTo>
                    <a:pt x="268171" y="67708"/>
                  </a:lnTo>
                  <a:lnTo>
                    <a:pt x="268171" y="3467"/>
                  </a:lnTo>
                  <a:lnTo>
                    <a:pt x="190577" y="0"/>
                  </a:lnTo>
                  <a:close/>
                </a:path>
              </a:pathLst>
            </a:custGeom>
            <a:solidFill>
              <a:srgbClr val="ED7D3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zh-CN" altLang="en-US" sz="1300">
                <a:solidFill>
                  <a:schemeClr val="bg1"/>
                </a:solidFill>
                <a:latin typeface="微软雅黑" panose="020B0503020204020204" charset="-122"/>
                <a:ea typeface="微软雅黑" panose="020B0503020204020204" charset="-122"/>
              </a:endParaRPr>
            </a:p>
          </p:txBody>
        </p:sp>
        <p:sp>
          <p:nvSpPr>
            <p:cNvPr id="25" name="矩形 24"/>
            <p:cNvSpPr/>
            <p:nvPr>
              <p:custDataLst>
                <p:tags r:id="rId14"/>
              </p:custDataLst>
            </p:nvPr>
          </p:nvSpPr>
          <p:spPr>
            <a:xfrm>
              <a:off x="7176" y="6334"/>
              <a:ext cx="2886" cy="1225"/>
            </a:xfrm>
            <a:prstGeom prst="rect">
              <a:avLst/>
            </a:prstGeom>
            <a:solidFill>
              <a:schemeClr val="bg1"/>
            </a:solidFill>
            <a:ln>
              <a:solidFill>
                <a:srgbClr val="ED7D31"/>
              </a:solidFill>
            </a:ln>
            <a:effectLst/>
          </p:spPr>
          <p:style>
            <a:lnRef idx="2">
              <a:schemeClr val="accent1">
                <a:shade val="50000"/>
              </a:schemeClr>
            </a:lnRef>
            <a:fillRef idx="1">
              <a:schemeClr val="accent1"/>
            </a:fillRef>
            <a:effectRef idx="0">
              <a:schemeClr val="accent1"/>
            </a:effectRef>
            <a:fontRef idx="minor">
              <a:schemeClr val="lt1"/>
            </a:fontRef>
          </p:style>
          <p:txBody>
            <a:bodyPr rIns="135000" rtlCol="0" anchor="ctr">
              <a:normAutofit/>
            </a:bodyPr>
            <a:lstStyle/>
            <a:p>
              <a:pPr marL="0" lvl="0" indent="0" algn="ctr">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rPr>
                <a:t>确保员工清楚从事工</a:t>
              </a:r>
            </a:p>
            <a:p>
              <a:pPr marL="0" lvl="0" indent="0" algn="ctr">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rPr>
                <a:t>作可能遇到的危险</a:t>
              </a:r>
            </a:p>
          </p:txBody>
        </p:sp>
        <p:sp>
          <p:nvSpPr>
            <p:cNvPr id="26" name="任意多边形 25"/>
            <p:cNvSpPr/>
            <p:nvPr>
              <p:custDataLst>
                <p:tags r:id="rId15"/>
              </p:custDataLst>
            </p:nvPr>
          </p:nvSpPr>
          <p:spPr>
            <a:xfrm>
              <a:off x="10062" y="6334"/>
              <a:ext cx="638" cy="1225"/>
            </a:xfrm>
            <a:custGeom>
              <a:avLst/>
              <a:gdLst>
                <a:gd name="connsiteX0" fmla="*/ 0 w 476250"/>
                <a:gd name="connsiteY0" fmla="*/ 0 h 1390650"/>
                <a:gd name="connsiteX1" fmla="*/ 208078 w 476250"/>
                <a:gd name="connsiteY1" fmla="*/ 0 h 1390650"/>
                <a:gd name="connsiteX2" fmla="*/ 476250 w 476250"/>
                <a:gd name="connsiteY2" fmla="*/ 281058 h 1390650"/>
                <a:gd name="connsiteX3" fmla="*/ 476250 w 476250"/>
                <a:gd name="connsiteY3" fmla="*/ 1390650 h 1390650"/>
                <a:gd name="connsiteX4" fmla="*/ 0 w 476250"/>
                <a:gd name="connsiteY4" fmla="*/ 1390650 h 13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0" h="1390650">
                  <a:moveTo>
                    <a:pt x="0" y="0"/>
                  </a:moveTo>
                  <a:lnTo>
                    <a:pt x="208078" y="0"/>
                  </a:lnTo>
                  <a:lnTo>
                    <a:pt x="476250" y="281058"/>
                  </a:lnTo>
                  <a:lnTo>
                    <a:pt x="476250" y="1390650"/>
                  </a:lnTo>
                  <a:lnTo>
                    <a:pt x="0" y="1390650"/>
                  </a:lnTo>
                  <a:close/>
                </a:path>
              </a:pathLst>
            </a:custGeom>
            <a:solidFill>
              <a:schemeClr val="bg1"/>
            </a:solidFill>
            <a:ln>
              <a:solidFill>
                <a:srgbClr val="ED7D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300">
                <a:solidFill>
                  <a:schemeClr val="bg1"/>
                </a:solidFill>
                <a:latin typeface="微软雅黑" panose="020B0503020204020204" charset="-122"/>
                <a:ea typeface="微软雅黑" panose="020B0503020204020204" charset="-122"/>
              </a:endParaRPr>
            </a:p>
          </p:txBody>
        </p:sp>
        <p:sp>
          <p:nvSpPr>
            <p:cNvPr id="27" name="任意多边形 26"/>
            <p:cNvSpPr/>
            <p:nvPr>
              <p:custDataLst>
                <p:tags r:id="rId16"/>
              </p:custDataLst>
            </p:nvPr>
          </p:nvSpPr>
          <p:spPr>
            <a:xfrm>
              <a:off x="9825" y="6592"/>
              <a:ext cx="472" cy="709"/>
            </a:xfrm>
            <a:custGeom>
              <a:avLst/>
              <a:gdLst>
                <a:gd name="connsiteX0" fmla="*/ 176213 w 352425"/>
                <a:gd name="connsiteY0" fmla="*/ 0 h 805051"/>
                <a:gd name="connsiteX1" fmla="*/ 190616 w 352425"/>
                <a:gd name="connsiteY1" fmla="*/ 11884 h 805051"/>
                <a:gd name="connsiteX2" fmla="*/ 352425 w 352425"/>
                <a:gd name="connsiteY2" fmla="*/ 402525 h 805051"/>
                <a:gd name="connsiteX3" fmla="*/ 190616 w 352425"/>
                <a:gd name="connsiteY3" fmla="*/ 793166 h 805051"/>
                <a:gd name="connsiteX4" fmla="*/ 176213 w 352425"/>
                <a:gd name="connsiteY4" fmla="*/ 805051 h 805051"/>
                <a:gd name="connsiteX5" fmla="*/ 161809 w 352425"/>
                <a:gd name="connsiteY5" fmla="*/ 793166 h 805051"/>
                <a:gd name="connsiteX6" fmla="*/ 0 w 352425"/>
                <a:gd name="connsiteY6" fmla="*/ 402525 h 805051"/>
                <a:gd name="connsiteX7" fmla="*/ 161809 w 352425"/>
                <a:gd name="connsiteY7" fmla="*/ 11884 h 80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425" h="805051">
                  <a:moveTo>
                    <a:pt x="176213" y="0"/>
                  </a:moveTo>
                  <a:lnTo>
                    <a:pt x="190616" y="11884"/>
                  </a:lnTo>
                  <a:cubicBezTo>
                    <a:pt x="290590" y="111858"/>
                    <a:pt x="352425" y="249970"/>
                    <a:pt x="352425" y="402525"/>
                  </a:cubicBezTo>
                  <a:cubicBezTo>
                    <a:pt x="352425" y="555080"/>
                    <a:pt x="290590" y="693193"/>
                    <a:pt x="190616" y="793166"/>
                  </a:cubicBezTo>
                  <a:lnTo>
                    <a:pt x="176213" y="805051"/>
                  </a:lnTo>
                  <a:lnTo>
                    <a:pt x="161809" y="793166"/>
                  </a:lnTo>
                  <a:cubicBezTo>
                    <a:pt x="61835" y="693193"/>
                    <a:pt x="0" y="555080"/>
                    <a:pt x="0" y="402525"/>
                  </a:cubicBezTo>
                  <a:cubicBezTo>
                    <a:pt x="0" y="249970"/>
                    <a:pt x="61835" y="111858"/>
                    <a:pt x="161809" y="11884"/>
                  </a:cubicBezTo>
                  <a:close/>
                </a:path>
              </a:pathLst>
            </a:custGeom>
            <a:solidFill>
              <a:schemeClr val="accent2"/>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sz="1300" dirty="0">
                  <a:solidFill>
                    <a:schemeClr val="bg1"/>
                  </a:solidFill>
                  <a:latin typeface="微软雅黑" panose="020B0503020204020204" charset="-122"/>
                  <a:ea typeface="微软雅黑" panose="020B0503020204020204" charset="-122"/>
                </a:rPr>
                <a:t>D</a:t>
              </a:r>
            </a:p>
          </p:txBody>
        </p:sp>
        <p:sp>
          <p:nvSpPr>
            <p:cNvPr id="28" name="任意多边形 27"/>
            <p:cNvSpPr/>
            <p:nvPr>
              <p:custDataLst>
                <p:tags r:id="rId17"/>
              </p:custDataLst>
            </p:nvPr>
          </p:nvSpPr>
          <p:spPr>
            <a:xfrm rot="5553511" flipV="1">
              <a:off x="10336" y="6300"/>
              <a:ext cx="236" cy="364"/>
            </a:xfrm>
            <a:custGeom>
              <a:avLst/>
              <a:gdLst>
                <a:gd name="connsiteX0" fmla="*/ 0 w 268171"/>
                <a:gd name="connsiteY0" fmla="*/ 0 h 271514"/>
                <a:gd name="connsiteX1" fmla="*/ 259064 w 268171"/>
                <a:gd name="connsiteY1" fmla="*/ 271514 h 271514"/>
                <a:gd name="connsiteX2" fmla="*/ 268171 w 268171"/>
                <a:gd name="connsiteY2" fmla="*/ 67708 h 271514"/>
                <a:gd name="connsiteX3" fmla="*/ 268171 w 268171"/>
                <a:gd name="connsiteY3" fmla="*/ 3467 h 271514"/>
                <a:gd name="connsiteX4" fmla="*/ 190577 w 268171"/>
                <a:gd name="connsiteY4" fmla="*/ 0 h 27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1" h="271514">
                  <a:moveTo>
                    <a:pt x="0" y="0"/>
                  </a:moveTo>
                  <a:lnTo>
                    <a:pt x="259064" y="271514"/>
                  </a:lnTo>
                  <a:lnTo>
                    <a:pt x="268171" y="67708"/>
                  </a:lnTo>
                  <a:lnTo>
                    <a:pt x="268171" y="3467"/>
                  </a:lnTo>
                  <a:lnTo>
                    <a:pt x="190577" y="0"/>
                  </a:lnTo>
                  <a:close/>
                </a:path>
              </a:pathLst>
            </a:custGeom>
            <a:solidFill>
              <a:srgbClr val="ED7D3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zh-CN" altLang="en-US" sz="1300">
                <a:solidFill>
                  <a:schemeClr val="bg1"/>
                </a:solidFill>
                <a:latin typeface="微软雅黑" panose="020B0503020204020204" charset="-122"/>
                <a:ea typeface="微软雅黑" panose="020B0503020204020204" charset="-122"/>
              </a:endParaRPr>
            </a:p>
          </p:txBody>
        </p:sp>
      </p:grpSp>
    </p:spTree>
    <p:custDataLst>
      <p:tags r:id="rId1"/>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如何做好安全管理工作</a:t>
            </a:r>
          </a:p>
        </p:txBody>
      </p:sp>
      <p:sp>
        <p:nvSpPr>
          <p:cNvPr id="3" name="文本框 2"/>
          <p:cNvSpPr txBox="1"/>
          <p:nvPr/>
        </p:nvSpPr>
        <p:spPr>
          <a:xfrm>
            <a:off x="664210" y="963295"/>
            <a:ext cx="4158615" cy="368300"/>
          </a:xfrm>
          <a:prstGeom prst="rect">
            <a:avLst/>
          </a:prstGeom>
          <a:noFill/>
        </p:spPr>
        <p:txBody>
          <a:bodyPr wrap="square" rtlCol="0" anchor="t">
            <a:spAutoFit/>
          </a:bodyPr>
          <a:lstStyle/>
          <a:p>
            <a:r>
              <a:rPr lang="zh-CN" altLang="en-US"/>
              <a:t>《检测实验室安全 第5部分：化学因素》</a:t>
            </a:r>
          </a:p>
        </p:txBody>
      </p:sp>
      <p:sp>
        <p:nvSpPr>
          <p:cNvPr id="5" name="文本框 4"/>
          <p:cNvSpPr txBox="1"/>
          <p:nvPr/>
        </p:nvSpPr>
        <p:spPr>
          <a:xfrm>
            <a:off x="3597275" y="1600835"/>
            <a:ext cx="1111250" cy="337185"/>
          </a:xfrm>
          <a:prstGeom prst="rect">
            <a:avLst/>
          </a:prstGeom>
          <a:noFill/>
        </p:spPr>
        <p:txBody>
          <a:bodyPr wrap="square" rtlCol="0" anchor="t">
            <a:spAutoFit/>
          </a:bodyPr>
          <a:lstStyle/>
          <a:p>
            <a:r>
              <a:rPr lang="zh-CN" altLang="en-US" sz="1600" b="1">
                <a:solidFill>
                  <a:srgbClr val="ED7D31"/>
                </a:solidFill>
              </a:rPr>
              <a:t>5.2 人员</a:t>
            </a:r>
          </a:p>
        </p:txBody>
      </p:sp>
      <p:sp>
        <p:nvSpPr>
          <p:cNvPr id="6" name="文本框 5"/>
          <p:cNvSpPr txBox="1"/>
          <p:nvPr/>
        </p:nvSpPr>
        <p:spPr>
          <a:xfrm>
            <a:off x="3835400" y="1938020"/>
            <a:ext cx="2968625" cy="414020"/>
          </a:xfrm>
          <a:prstGeom prst="rect">
            <a:avLst/>
          </a:prstGeom>
          <a:noFill/>
        </p:spPr>
        <p:txBody>
          <a:bodyPr wrap="square" rtlCol="0" anchor="t">
            <a:spAutoFit/>
          </a:bodyPr>
          <a:lstStyle/>
          <a:p>
            <a:pPr>
              <a:lnSpc>
                <a:spcPct val="150000"/>
              </a:lnSpc>
            </a:pPr>
            <a:r>
              <a:rPr lang="zh-CN" altLang="en-US" sz="1400">
                <a:solidFill>
                  <a:schemeClr val="tx1">
                    <a:lumMod val="75000"/>
                    <a:lumOff val="25000"/>
                  </a:schemeClr>
                </a:solidFill>
                <a:latin typeface="微软雅黑" panose="020B0503020204020204" charset="-122"/>
                <a:ea typeface="微软雅黑" panose="020B0503020204020204" charset="-122"/>
              </a:rPr>
              <a:t> GB/T 27476.1-2014的5.2条适用</a:t>
            </a:r>
          </a:p>
        </p:txBody>
      </p:sp>
      <p:sp>
        <p:nvSpPr>
          <p:cNvPr id="7" name="文本框 6"/>
          <p:cNvSpPr txBox="1"/>
          <p:nvPr/>
        </p:nvSpPr>
        <p:spPr>
          <a:xfrm>
            <a:off x="3730625" y="2409190"/>
            <a:ext cx="2663190" cy="306705"/>
          </a:xfrm>
          <a:prstGeom prst="rect">
            <a:avLst/>
          </a:prstGeom>
          <a:noFill/>
        </p:spPr>
        <p:txBody>
          <a:bodyPr wrap="square" rtlCol="0" anchor="t">
            <a:spAutoFit/>
          </a:bodyPr>
          <a:lstStyle/>
          <a:p>
            <a:r>
              <a:rPr lang="zh-CN" altLang="en-US" sz="14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5.2.1 安全意识、能力和资格</a:t>
            </a:r>
          </a:p>
        </p:txBody>
      </p:sp>
      <p:sp>
        <p:nvSpPr>
          <p:cNvPr id="8" name="文本框 7"/>
          <p:cNvSpPr txBox="1"/>
          <p:nvPr/>
        </p:nvSpPr>
        <p:spPr>
          <a:xfrm>
            <a:off x="3835400" y="2796540"/>
            <a:ext cx="4102735" cy="1383665"/>
          </a:xfrm>
          <a:prstGeom prst="rect">
            <a:avLst/>
          </a:prstGeom>
          <a:noFill/>
        </p:spPr>
        <p:txBody>
          <a:bodyPr wrap="square" rtlCol="0" anchor="t">
            <a:spAutoFit/>
          </a:bodyPr>
          <a:lstStyle/>
          <a:p>
            <a:pPr>
              <a:lnSpc>
                <a:spcPct val="150000"/>
              </a:lnSpc>
            </a:pPr>
            <a:r>
              <a:rPr lang="zh-CN" altLang="en-US" sz="1400">
                <a:latin typeface="微软雅黑" panose="020B0503020204020204" charset="-122"/>
                <a:ea typeface="微软雅黑" panose="020B0503020204020204" charset="-122"/>
                <a:cs typeface="微软雅黑" panose="020B0503020204020204" charset="-122"/>
              </a:rPr>
              <a:t>掌握化学品性质与信息，SDS等相关信息便于取阅；</a:t>
            </a:r>
          </a:p>
          <a:p>
            <a:pPr>
              <a:lnSpc>
                <a:spcPct val="150000"/>
              </a:lnSpc>
            </a:pPr>
            <a:r>
              <a:rPr lang="zh-CN" altLang="en-US" sz="1400">
                <a:latin typeface="微软雅黑" panose="020B0503020204020204" charset="-122"/>
                <a:ea typeface="微软雅黑" panose="020B0503020204020204" charset="-122"/>
                <a:cs typeface="微软雅黑" panose="020B0503020204020204" charset="-122"/>
              </a:rPr>
              <a:t>正确使用化学品、熟悉化学危险，及应急处置措施、紧急救治指南等；</a:t>
            </a:r>
          </a:p>
          <a:p>
            <a:pPr>
              <a:lnSpc>
                <a:spcPct val="150000"/>
              </a:lnSpc>
            </a:pPr>
            <a:r>
              <a:rPr lang="zh-CN" altLang="en-US" sz="1400">
                <a:latin typeface="微软雅黑" panose="020B0503020204020204" charset="-122"/>
                <a:ea typeface="微软雅黑" panose="020B0503020204020204" charset="-122"/>
                <a:cs typeface="微软雅黑" panose="020B0503020204020204" charset="-122"/>
              </a:rPr>
              <a:t>检测及辅助工作应经授权，如维护和清洁</a:t>
            </a:r>
          </a:p>
        </p:txBody>
      </p:sp>
      <p:grpSp>
        <p:nvGrpSpPr>
          <p:cNvPr id="190" name="îşḻîḑ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nvGrpSpPr>
        <p:grpSpPr>
          <a:xfrm>
            <a:off x="787400" y="1572895"/>
            <a:ext cx="2567305" cy="3205480"/>
            <a:chOff x="4189413" y="1044575"/>
            <a:chExt cx="3813175" cy="4760913"/>
          </a:xfrm>
        </p:grpSpPr>
        <p:sp>
          <p:nvSpPr>
            <p:cNvPr id="191" name="iṣľiďé"/>
            <p:cNvSpPr/>
            <p:nvPr/>
          </p:nvSpPr>
          <p:spPr bwMode="auto">
            <a:xfrm>
              <a:off x="4189413" y="1119188"/>
              <a:ext cx="3646488" cy="4686300"/>
            </a:xfrm>
            <a:custGeom>
              <a:avLst/>
              <a:gdLst>
                <a:gd name="T0" fmla="*/ 419 w 437"/>
                <a:gd name="T1" fmla="*/ 563 h 563"/>
                <a:gd name="T2" fmla="*/ 19 w 437"/>
                <a:gd name="T3" fmla="*/ 563 h 563"/>
                <a:gd name="T4" fmla="*/ 0 w 437"/>
                <a:gd name="T5" fmla="*/ 544 h 563"/>
                <a:gd name="T6" fmla="*/ 0 w 437"/>
                <a:gd name="T7" fmla="*/ 19 h 563"/>
                <a:gd name="T8" fmla="*/ 19 w 437"/>
                <a:gd name="T9" fmla="*/ 0 h 563"/>
                <a:gd name="T10" fmla="*/ 419 w 437"/>
                <a:gd name="T11" fmla="*/ 0 h 563"/>
                <a:gd name="T12" fmla="*/ 437 w 437"/>
                <a:gd name="T13" fmla="*/ 19 h 563"/>
                <a:gd name="T14" fmla="*/ 437 w 437"/>
                <a:gd name="T15" fmla="*/ 544 h 563"/>
                <a:gd name="T16" fmla="*/ 419 w 437"/>
                <a:gd name="T17" fmla="*/ 56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7" h="563">
                  <a:moveTo>
                    <a:pt x="419" y="563"/>
                  </a:moveTo>
                  <a:cubicBezTo>
                    <a:pt x="19" y="563"/>
                    <a:pt x="19" y="563"/>
                    <a:pt x="19" y="563"/>
                  </a:cubicBezTo>
                  <a:cubicBezTo>
                    <a:pt x="8" y="563"/>
                    <a:pt x="0" y="555"/>
                    <a:pt x="0" y="544"/>
                  </a:cubicBezTo>
                  <a:cubicBezTo>
                    <a:pt x="0" y="19"/>
                    <a:pt x="0" y="19"/>
                    <a:pt x="0" y="19"/>
                  </a:cubicBezTo>
                  <a:cubicBezTo>
                    <a:pt x="0" y="8"/>
                    <a:pt x="8" y="0"/>
                    <a:pt x="19" y="0"/>
                  </a:cubicBezTo>
                  <a:cubicBezTo>
                    <a:pt x="419" y="0"/>
                    <a:pt x="419" y="0"/>
                    <a:pt x="419" y="0"/>
                  </a:cubicBezTo>
                  <a:cubicBezTo>
                    <a:pt x="429" y="0"/>
                    <a:pt x="437" y="8"/>
                    <a:pt x="437" y="19"/>
                  </a:cubicBezTo>
                  <a:cubicBezTo>
                    <a:pt x="437" y="544"/>
                    <a:pt x="437" y="544"/>
                    <a:pt x="437" y="544"/>
                  </a:cubicBezTo>
                  <a:cubicBezTo>
                    <a:pt x="437" y="555"/>
                    <a:pt x="429" y="563"/>
                    <a:pt x="419" y="563"/>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192" name="ïŝ1îďè"/>
            <p:cNvSpPr/>
            <p:nvPr/>
          </p:nvSpPr>
          <p:spPr bwMode="auto">
            <a:xfrm>
              <a:off x="4389438" y="1511300"/>
              <a:ext cx="2978150" cy="4002088"/>
            </a:xfrm>
            <a:prstGeom prst="rect">
              <a:avLst/>
            </a:prstGeom>
            <a:solidFill>
              <a:srgbClr val="E9E5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p>
              <a:pPr algn="ctr"/>
              <a:endParaRPr/>
            </a:p>
          </p:txBody>
        </p:sp>
        <p:sp>
          <p:nvSpPr>
            <p:cNvPr id="193" name="is1iḑé"/>
            <p:cNvSpPr/>
            <p:nvPr/>
          </p:nvSpPr>
          <p:spPr bwMode="auto">
            <a:xfrm>
              <a:off x="5249863" y="1044575"/>
              <a:ext cx="1525588" cy="633413"/>
            </a:xfrm>
            <a:custGeom>
              <a:avLst/>
              <a:gdLst>
                <a:gd name="T0" fmla="*/ 178 w 183"/>
                <a:gd name="T1" fmla="*/ 76 h 76"/>
                <a:gd name="T2" fmla="*/ 6 w 183"/>
                <a:gd name="T3" fmla="*/ 76 h 76"/>
                <a:gd name="T4" fmla="*/ 0 w 183"/>
                <a:gd name="T5" fmla="*/ 70 h 76"/>
                <a:gd name="T6" fmla="*/ 0 w 183"/>
                <a:gd name="T7" fmla="*/ 6 h 76"/>
                <a:gd name="T8" fmla="*/ 6 w 183"/>
                <a:gd name="T9" fmla="*/ 0 h 76"/>
                <a:gd name="T10" fmla="*/ 178 w 183"/>
                <a:gd name="T11" fmla="*/ 0 h 76"/>
                <a:gd name="T12" fmla="*/ 183 w 183"/>
                <a:gd name="T13" fmla="*/ 6 h 76"/>
                <a:gd name="T14" fmla="*/ 183 w 183"/>
                <a:gd name="T15" fmla="*/ 70 h 76"/>
                <a:gd name="T16" fmla="*/ 178 w 183"/>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76">
                  <a:moveTo>
                    <a:pt x="178" y="76"/>
                  </a:moveTo>
                  <a:cubicBezTo>
                    <a:pt x="6" y="76"/>
                    <a:pt x="6" y="76"/>
                    <a:pt x="6" y="76"/>
                  </a:cubicBezTo>
                  <a:cubicBezTo>
                    <a:pt x="2" y="76"/>
                    <a:pt x="0" y="73"/>
                    <a:pt x="0" y="70"/>
                  </a:cubicBezTo>
                  <a:cubicBezTo>
                    <a:pt x="0" y="6"/>
                    <a:pt x="0" y="6"/>
                    <a:pt x="0" y="6"/>
                  </a:cubicBezTo>
                  <a:cubicBezTo>
                    <a:pt x="0" y="3"/>
                    <a:pt x="2" y="0"/>
                    <a:pt x="6" y="0"/>
                  </a:cubicBezTo>
                  <a:cubicBezTo>
                    <a:pt x="178" y="0"/>
                    <a:pt x="178" y="0"/>
                    <a:pt x="178" y="0"/>
                  </a:cubicBezTo>
                  <a:cubicBezTo>
                    <a:pt x="181" y="0"/>
                    <a:pt x="183" y="3"/>
                    <a:pt x="183" y="6"/>
                  </a:cubicBezTo>
                  <a:cubicBezTo>
                    <a:pt x="183" y="70"/>
                    <a:pt x="183" y="70"/>
                    <a:pt x="183" y="70"/>
                  </a:cubicBezTo>
                  <a:cubicBezTo>
                    <a:pt x="183" y="73"/>
                    <a:pt x="181" y="76"/>
                    <a:pt x="178" y="76"/>
                  </a:cubicBezTo>
                  <a:close/>
                </a:path>
              </a:pathLst>
            </a:custGeom>
            <a:solidFill>
              <a:srgbClr val="FFD55C"/>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194" name="îŝlíḍè"/>
            <p:cNvSpPr/>
            <p:nvPr/>
          </p:nvSpPr>
          <p:spPr bwMode="auto">
            <a:xfrm>
              <a:off x="4522788" y="1360488"/>
              <a:ext cx="2978150" cy="4019550"/>
            </a:xfrm>
            <a:custGeom>
              <a:avLst/>
              <a:gdLst>
                <a:gd name="T0" fmla="*/ 357 w 357"/>
                <a:gd name="T1" fmla="*/ 483 h 483"/>
                <a:gd name="T2" fmla="*/ 62 w 357"/>
                <a:gd name="T3" fmla="*/ 483 h 483"/>
                <a:gd name="T4" fmla="*/ 0 w 357"/>
                <a:gd name="T5" fmla="*/ 421 h 483"/>
                <a:gd name="T6" fmla="*/ 0 w 357"/>
                <a:gd name="T7" fmla="*/ 0 h 483"/>
                <a:gd name="T8" fmla="*/ 357 w 357"/>
                <a:gd name="T9" fmla="*/ 0 h 483"/>
                <a:gd name="T10" fmla="*/ 357 w 357"/>
                <a:gd name="T11" fmla="*/ 483 h 483"/>
              </a:gdLst>
              <a:ahLst/>
              <a:cxnLst>
                <a:cxn ang="0">
                  <a:pos x="T0" y="T1"/>
                </a:cxn>
                <a:cxn ang="0">
                  <a:pos x="T2" y="T3"/>
                </a:cxn>
                <a:cxn ang="0">
                  <a:pos x="T4" y="T5"/>
                </a:cxn>
                <a:cxn ang="0">
                  <a:pos x="T6" y="T7"/>
                </a:cxn>
                <a:cxn ang="0">
                  <a:pos x="T8" y="T9"/>
                </a:cxn>
                <a:cxn ang="0">
                  <a:pos x="T10" y="T11"/>
                </a:cxn>
              </a:cxnLst>
              <a:rect l="0" t="0" r="r" b="b"/>
              <a:pathLst>
                <a:path w="357" h="483">
                  <a:moveTo>
                    <a:pt x="357" y="483"/>
                  </a:moveTo>
                  <a:cubicBezTo>
                    <a:pt x="62" y="483"/>
                    <a:pt x="62" y="483"/>
                    <a:pt x="62" y="483"/>
                  </a:cubicBezTo>
                  <a:cubicBezTo>
                    <a:pt x="28" y="483"/>
                    <a:pt x="0" y="455"/>
                    <a:pt x="0" y="421"/>
                  </a:cubicBezTo>
                  <a:cubicBezTo>
                    <a:pt x="0" y="0"/>
                    <a:pt x="0" y="0"/>
                    <a:pt x="0" y="0"/>
                  </a:cubicBezTo>
                  <a:cubicBezTo>
                    <a:pt x="357" y="0"/>
                    <a:pt x="357" y="0"/>
                    <a:pt x="357" y="0"/>
                  </a:cubicBezTo>
                  <a:lnTo>
                    <a:pt x="357" y="4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p>
          </p:txBody>
        </p:sp>
        <p:sp>
          <p:nvSpPr>
            <p:cNvPr id="195" name="íṡļîḍe"/>
            <p:cNvSpPr/>
            <p:nvPr/>
          </p:nvSpPr>
          <p:spPr bwMode="auto">
            <a:xfrm>
              <a:off x="5307013" y="1185863"/>
              <a:ext cx="1393825" cy="358775"/>
            </a:xfrm>
            <a:custGeom>
              <a:avLst/>
              <a:gdLst>
                <a:gd name="T0" fmla="*/ 160 w 167"/>
                <a:gd name="T1" fmla="*/ 0 h 43"/>
                <a:gd name="T2" fmla="*/ 7 w 167"/>
                <a:gd name="T3" fmla="*/ 0 h 43"/>
                <a:gd name="T4" fmla="*/ 0 w 167"/>
                <a:gd name="T5" fmla="*/ 7 h 43"/>
                <a:gd name="T6" fmla="*/ 0 w 167"/>
                <a:gd name="T7" fmla="*/ 36 h 43"/>
                <a:gd name="T8" fmla="*/ 7 w 167"/>
                <a:gd name="T9" fmla="*/ 43 h 43"/>
                <a:gd name="T10" fmla="*/ 60 w 167"/>
                <a:gd name="T11" fmla="*/ 43 h 43"/>
                <a:gd name="T12" fmla="*/ 77 w 167"/>
                <a:gd name="T13" fmla="*/ 35 h 43"/>
                <a:gd name="T14" fmla="*/ 85 w 167"/>
                <a:gd name="T15" fmla="*/ 32 h 43"/>
                <a:gd name="T16" fmla="*/ 93 w 167"/>
                <a:gd name="T17" fmla="*/ 35 h 43"/>
                <a:gd name="T18" fmla="*/ 109 w 167"/>
                <a:gd name="T19" fmla="*/ 43 h 43"/>
                <a:gd name="T20" fmla="*/ 160 w 167"/>
                <a:gd name="T21" fmla="*/ 43 h 43"/>
                <a:gd name="T22" fmla="*/ 167 w 167"/>
                <a:gd name="T23" fmla="*/ 36 h 43"/>
                <a:gd name="T24" fmla="*/ 167 w 167"/>
                <a:gd name="T25" fmla="*/ 7 h 43"/>
                <a:gd name="T26" fmla="*/ 160 w 167"/>
                <a:gd name="T2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7" h="43">
                  <a:moveTo>
                    <a:pt x="160" y="0"/>
                  </a:moveTo>
                  <a:cubicBezTo>
                    <a:pt x="7" y="0"/>
                    <a:pt x="7" y="0"/>
                    <a:pt x="7" y="0"/>
                  </a:cubicBezTo>
                  <a:cubicBezTo>
                    <a:pt x="4" y="0"/>
                    <a:pt x="0" y="3"/>
                    <a:pt x="0" y="7"/>
                  </a:cubicBezTo>
                  <a:cubicBezTo>
                    <a:pt x="0" y="36"/>
                    <a:pt x="0" y="36"/>
                    <a:pt x="0" y="36"/>
                  </a:cubicBezTo>
                  <a:cubicBezTo>
                    <a:pt x="0" y="40"/>
                    <a:pt x="4" y="43"/>
                    <a:pt x="7" y="43"/>
                  </a:cubicBezTo>
                  <a:cubicBezTo>
                    <a:pt x="60" y="43"/>
                    <a:pt x="60" y="43"/>
                    <a:pt x="60" y="43"/>
                  </a:cubicBezTo>
                  <a:cubicBezTo>
                    <a:pt x="67" y="43"/>
                    <a:pt x="72" y="40"/>
                    <a:pt x="77" y="35"/>
                  </a:cubicBezTo>
                  <a:cubicBezTo>
                    <a:pt x="79" y="33"/>
                    <a:pt x="81" y="32"/>
                    <a:pt x="85" y="32"/>
                  </a:cubicBezTo>
                  <a:cubicBezTo>
                    <a:pt x="88" y="32"/>
                    <a:pt x="91" y="33"/>
                    <a:pt x="93" y="35"/>
                  </a:cubicBezTo>
                  <a:cubicBezTo>
                    <a:pt x="97" y="40"/>
                    <a:pt x="103" y="43"/>
                    <a:pt x="109" y="43"/>
                  </a:cubicBezTo>
                  <a:cubicBezTo>
                    <a:pt x="160" y="43"/>
                    <a:pt x="160" y="43"/>
                    <a:pt x="160" y="43"/>
                  </a:cubicBezTo>
                  <a:cubicBezTo>
                    <a:pt x="164" y="43"/>
                    <a:pt x="167" y="40"/>
                    <a:pt x="167" y="36"/>
                  </a:cubicBezTo>
                  <a:cubicBezTo>
                    <a:pt x="167" y="7"/>
                    <a:pt x="167" y="7"/>
                    <a:pt x="167" y="7"/>
                  </a:cubicBezTo>
                  <a:cubicBezTo>
                    <a:pt x="167" y="3"/>
                    <a:pt x="164" y="0"/>
                    <a:pt x="160" y="0"/>
                  </a:cubicBezTo>
                  <a:close/>
                </a:path>
              </a:pathLst>
            </a:custGeom>
            <a:noFill/>
            <a:ln w="66675" cap="rnd">
              <a:solidFill>
                <a:srgbClr val="242D3C"/>
              </a:solidFill>
              <a:prstDash val="solid"/>
              <a:round/>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fontScale="62500" lnSpcReduction="20000"/>
            </a:bodyPr>
            <a:lstStyle/>
            <a:p>
              <a:pPr algn="ctr"/>
              <a:endParaRPr/>
            </a:p>
          </p:txBody>
        </p:sp>
        <p:sp>
          <p:nvSpPr>
            <p:cNvPr id="196" name="iSļïḓê"/>
            <p:cNvSpPr/>
            <p:nvPr/>
          </p:nvSpPr>
          <p:spPr bwMode="auto">
            <a:xfrm>
              <a:off x="5365750" y="1085850"/>
              <a:ext cx="1293813" cy="200025"/>
            </a:xfrm>
            <a:custGeom>
              <a:avLst/>
              <a:gdLst>
                <a:gd name="T0" fmla="*/ 149 w 155"/>
                <a:gd name="T1" fmla="*/ 24 h 24"/>
                <a:gd name="T2" fmla="*/ 7 w 155"/>
                <a:gd name="T3" fmla="*/ 24 h 24"/>
                <a:gd name="T4" fmla="*/ 0 w 155"/>
                <a:gd name="T5" fmla="*/ 17 h 24"/>
                <a:gd name="T6" fmla="*/ 0 w 155"/>
                <a:gd name="T7" fmla="*/ 7 h 24"/>
                <a:gd name="T8" fmla="*/ 7 w 155"/>
                <a:gd name="T9" fmla="*/ 0 h 24"/>
                <a:gd name="T10" fmla="*/ 149 w 155"/>
                <a:gd name="T11" fmla="*/ 0 h 24"/>
                <a:gd name="T12" fmla="*/ 155 w 155"/>
                <a:gd name="T13" fmla="*/ 7 h 24"/>
                <a:gd name="T14" fmla="*/ 155 w 155"/>
                <a:gd name="T15" fmla="*/ 17 h 24"/>
                <a:gd name="T16" fmla="*/ 149 w 155"/>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 h="24">
                  <a:moveTo>
                    <a:pt x="149" y="24"/>
                  </a:moveTo>
                  <a:cubicBezTo>
                    <a:pt x="7" y="24"/>
                    <a:pt x="7" y="24"/>
                    <a:pt x="7" y="24"/>
                  </a:cubicBezTo>
                  <a:cubicBezTo>
                    <a:pt x="3" y="24"/>
                    <a:pt x="0" y="21"/>
                    <a:pt x="0" y="17"/>
                  </a:cubicBezTo>
                  <a:cubicBezTo>
                    <a:pt x="0" y="7"/>
                    <a:pt x="0" y="7"/>
                    <a:pt x="0" y="7"/>
                  </a:cubicBezTo>
                  <a:cubicBezTo>
                    <a:pt x="0" y="3"/>
                    <a:pt x="3" y="0"/>
                    <a:pt x="7" y="0"/>
                  </a:cubicBezTo>
                  <a:cubicBezTo>
                    <a:pt x="149" y="0"/>
                    <a:pt x="149" y="0"/>
                    <a:pt x="149" y="0"/>
                  </a:cubicBezTo>
                  <a:cubicBezTo>
                    <a:pt x="152" y="0"/>
                    <a:pt x="155" y="3"/>
                    <a:pt x="155" y="7"/>
                  </a:cubicBezTo>
                  <a:cubicBezTo>
                    <a:pt x="155" y="17"/>
                    <a:pt x="155" y="17"/>
                    <a:pt x="155" y="17"/>
                  </a:cubicBezTo>
                  <a:cubicBezTo>
                    <a:pt x="155" y="21"/>
                    <a:pt x="152" y="24"/>
                    <a:pt x="149" y="24"/>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p>
          </p:txBody>
        </p:sp>
        <p:sp>
          <p:nvSpPr>
            <p:cNvPr id="197" name="íṩḷïḍé"/>
            <p:cNvSpPr/>
            <p:nvPr/>
          </p:nvSpPr>
          <p:spPr bwMode="auto">
            <a:xfrm>
              <a:off x="5040313" y="4864100"/>
              <a:ext cx="2962275" cy="515938"/>
            </a:xfrm>
            <a:custGeom>
              <a:avLst/>
              <a:gdLst>
                <a:gd name="T0" fmla="*/ 63 w 355"/>
                <a:gd name="T1" fmla="*/ 0 h 62"/>
                <a:gd name="T2" fmla="*/ 0 w 355"/>
                <a:gd name="T3" fmla="*/ 62 h 62"/>
                <a:gd name="T4" fmla="*/ 293 w 355"/>
                <a:gd name="T5" fmla="*/ 62 h 62"/>
                <a:gd name="T6" fmla="*/ 355 w 355"/>
                <a:gd name="T7" fmla="*/ 0 h 62"/>
                <a:gd name="T8" fmla="*/ 63 w 355"/>
                <a:gd name="T9" fmla="*/ 0 h 62"/>
              </a:gdLst>
              <a:ahLst/>
              <a:cxnLst>
                <a:cxn ang="0">
                  <a:pos x="T0" y="T1"/>
                </a:cxn>
                <a:cxn ang="0">
                  <a:pos x="T2" y="T3"/>
                </a:cxn>
                <a:cxn ang="0">
                  <a:pos x="T4" y="T5"/>
                </a:cxn>
                <a:cxn ang="0">
                  <a:pos x="T6" y="T7"/>
                </a:cxn>
                <a:cxn ang="0">
                  <a:pos x="T8" y="T9"/>
                </a:cxn>
              </a:cxnLst>
              <a:rect l="0" t="0" r="r" b="b"/>
              <a:pathLst>
                <a:path w="355" h="62">
                  <a:moveTo>
                    <a:pt x="63" y="0"/>
                  </a:moveTo>
                  <a:cubicBezTo>
                    <a:pt x="63" y="34"/>
                    <a:pt x="35" y="62"/>
                    <a:pt x="0" y="62"/>
                  </a:cubicBezTo>
                  <a:cubicBezTo>
                    <a:pt x="293" y="62"/>
                    <a:pt x="293" y="62"/>
                    <a:pt x="293" y="62"/>
                  </a:cubicBezTo>
                  <a:cubicBezTo>
                    <a:pt x="328" y="62"/>
                    <a:pt x="355" y="34"/>
                    <a:pt x="355" y="0"/>
                  </a:cubicBezTo>
                  <a:lnTo>
                    <a:pt x="63" y="0"/>
                  </a:lnTo>
                  <a:close/>
                </a:path>
              </a:pathLst>
            </a:custGeom>
            <a:solidFill>
              <a:srgbClr val="F5F1ED"/>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lnSpcReduction="10000"/>
            </a:bodyPr>
            <a:lstStyle/>
            <a:p>
              <a:pPr algn="ctr"/>
              <a:endParaRPr/>
            </a:p>
          </p:txBody>
        </p:sp>
        <p:sp>
          <p:nvSpPr>
            <p:cNvPr id="198" name="ï$lîde"/>
            <p:cNvSpPr/>
            <p:nvPr/>
          </p:nvSpPr>
          <p:spPr bwMode="auto">
            <a:xfrm>
              <a:off x="4848225" y="2001838"/>
              <a:ext cx="701675" cy="690563"/>
            </a:xfrm>
            <a:prstGeom prst="rect">
              <a:avLst/>
            </a:prstGeom>
            <a:solidFill>
              <a:srgbClr val="FFC17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p>
              <a:pPr algn="ctr"/>
              <a:endParaRPr/>
            </a:p>
          </p:txBody>
        </p:sp>
        <p:sp>
          <p:nvSpPr>
            <p:cNvPr id="199" name="ïś1îḋe"/>
            <p:cNvSpPr/>
            <p:nvPr/>
          </p:nvSpPr>
          <p:spPr bwMode="auto">
            <a:xfrm>
              <a:off x="4848225" y="3025775"/>
              <a:ext cx="701675" cy="690563"/>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p>
              <a:pPr algn="ctr"/>
              <a:endParaRPr/>
            </a:p>
          </p:txBody>
        </p:sp>
        <p:sp>
          <p:nvSpPr>
            <p:cNvPr id="200" name="îŝliḓé"/>
            <p:cNvSpPr/>
            <p:nvPr/>
          </p:nvSpPr>
          <p:spPr bwMode="auto">
            <a:xfrm>
              <a:off x="4848225" y="4049713"/>
              <a:ext cx="701675" cy="698500"/>
            </a:xfrm>
            <a:prstGeom prst="rect">
              <a:avLst/>
            </a:prstGeom>
            <a:solidFill>
              <a:srgbClr val="F7674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p>
              <a:pPr algn="ctr"/>
              <a:endParaRPr/>
            </a:p>
          </p:txBody>
        </p:sp>
        <p:sp>
          <p:nvSpPr>
            <p:cNvPr id="201" name="i$ľïḍê"/>
            <p:cNvSpPr/>
            <p:nvPr/>
          </p:nvSpPr>
          <p:spPr bwMode="auto">
            <a:xfrm>
              <a:off x="5775325" y="2001838"/>
              <a:ext cx="1384300" cy="690563"/>
            </a:xfrm>
            <a:prstGeom prst="rect">
              <a:avLst/>
            </a:prstGeom>
            <a:solidFill>
              <a:srgbClr val="E9E5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p>
              <a:pPr algn="ctr"/>
              <a:endParaRPr/>
            </a:p>
          </p:txBody>
        </p:sp>
        <p:sp>
          <p:nvSpPr>
            <p:cNvPr id="202" name="ïṡľiďe"/>
            <p:cNvSpPr/>
            <p:nvPr/>
          </p:nvSpPr>
          <p:spPr bwMode="auto">
            <a:xfrm>
              <a:off x="5775325" y="3025775"/>
              <a:ext cx="1384300" cy="698500"/>
            </a:xfrm>
            <a:prstGeom prst="rect">
              <a:avLst/>
            </a:prstGeom>
            <a:solidFill>
              <a:srgbClr val="E9E5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p>
              <a:pPr algn="ctr"/>
              <a:endParaRPr/>
            </a:p>
          </p:txBody>
        </p:sp>
        <p:sp>
          <p:nvSpPr>
            <p:cNvPr id="203" name="ïŝlîḍe"/>
            <p:cNvSpPr/>
            <p:nvPr/>
          </p:nvSpPr>
          <p:spPr bwMode="auto">
            <a:xfrm>
              <a:off x="5775325" y="4049713"/>
              <a:ext cx="1384300" cy="698500"/>
            </a:xfrm>
            <a:prstGeom prst="rect">
              <a:avLst/>
            </a:prstGeom>
            <a:solidFill>
              <a:srgbClr val="E9E5E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p>
              <a:pPr algn="ctr"/>
              <a:endParaRPr/>
            </a:p>
          </p:txBody>
        </p:sp>
        <p:sp>
          <p:nvSpPr>
            <p:cNvPr id="204" name="išľíḓe"/>
            <p:cNvSpPr/>
            <p:nvPr/>
          </p:nvSpPr>
          <p:spPr bwMode="auto">
            <a:xfrm>
              <a:off x="5040313" y="2001838"/>
              <a:ext cx="509588" cy="482600"/>
            </a:xfrm>
            <a:custGeom>
              <a:avLst/>
              <a:gdLst>
                <a:gd name="T0" fmla="*/ 0 w 321"/>
                <a:gd name="T1" fmla="*/ 199 h 304"/>
                <a:gd name="T2" fmla="*/ 100 w 321"/>
                <a:gd name="T3" fmla="*/ 304 h 304"/>
                <a:gd name="T4" fmla="*/ 321 w 321"/>
                <a:gd name="T5" fmla="*/ 0 h 304"/>
              </a:gdLst>
              <a:ahLst/>
              <a:cxnLst>
                <a:cxn ang="0">
                  <a:pos x="T0" y="T1"/>
                </a:cxn>
                <a:cxn ang="0">
                  <a:pos x="T2" y="T3"/>
                </a:cxn>
                <a:cxn ang="0">
                  <a:pos x="T4" y="T5"/>
                </a:cxn>
              </a:cxnLst>
              <a:rect l="0" t="0" r="r" b="b"/>
              <a:pathLst>
                <a:path w="321" h="304">
                  <a:moveTo>
                    <a:pt x="0" y="199"/>
                  </a:moveTo>
                  <a:lnTo>
                    <a:pt x="100" y="304"/>
                  </a:lnTo>
                  <a:lnTo>
                    <a:pt x="321" y="0"/>
                  </a:lnTo>
                </a:path>
              </a:pathLst>
            </a:custGeom>
            <a:noFill/>
            <a:ln w="66675"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fontScale="92500" lnSpcReduction="10000"/>
            </a:bodyPr>
            <a:lstStyle/>
            <a:p>
              <a:pPr algn="ctr"/>
              <a:endParaRPr/>
            </a:p>
          </p:txBody>
        </p:sp>
        <p:sp>
          <p:nvSpPr>
            <p:cNvPr id="205" name="iṩḷíḋê"/>
            <p:cNvSpPr/>
            <p:nvPr/>
          </p:nvSpPr>
          <p:spPr bwMode="auto">
            <a:xfrm>
              <a:off x="5040313" y="3025775"/>
              <a:ext cx="509588" cy="490538"/>
            </a:xfrm>
            <a:custGeom>
              <a:avLst/>
              <a:gdLst>
                <a:gd name="T0" fmla="*/ 0 w 321"/>
                <a:gd name="T1" fmla="*/ 199 h 309"/>
                <a:gd name="T2" fmla="*/ 100 w 321"/>
                <a:gd name="T3" fmla="*/ 309 h 309"/>
                <a:gd name="T4" fmla="*/ 321 w 321"/>
                <a:gd name="T5" fmla="*/ 0 h 309"/>
              </a:gdLst>
              <a:ahLst/>
              <a:cxnLst>
                <a:cxn ang="0">
                  <a:pos x="T0" y="T1"/>
                </a:cxn>
                <a:cxn ang="0">
                  <a:pos x="T2" y="T3"/>
                </a:cxn>
                <a:cxn ang="0">
                  <a:pos x="T4" y="T5"/>
                </a:cxn>
              </a:cxnLst>
              <a:rect l="0" t="0" r="r" b="b"/>
              <a:pathLst>
                <a:path w="321" h="309">
                  <a:moveTo>
                    <a:pt x="0" y="199"/>
                  </a:moveTo>
                  <a:lnTo>
                    <a:pt x="100" y="309"/>
                  </a:lnTo>
                  <a:lnTo>
                    <a:pt x="321" y="0"/>
                  </a:lnTo>
                </a:path>
              </a:pathLst>
            </a:custGeom>
            <a:noFill/>
            <a:ln w="66675"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wrap="square" lIns="91440" tIns="45720" rIns="91440" bIns="45720" anchor="ctr">
              <a:normAutofit fontScale="92500" lnSpcReduction="10000"/>
            </a:bodyPr>
            <a:lstStyle/>
            <a:p>
              <a:pPr algn="ctr"/>
              <a:endParaRPr/>
            </a:p>
          </p:txBody>
        </p:sp>
        <p:sp>
          <p:nvSpPr>
            <p:cNvPr id="206" name="î$ḷiḓè"/>
            <p:cNvSpPr/>
            <p:nvPr/>
          </p:nvSpPr>
          <p:spPr bwMode="auto">
            <a:xfrm>
              <a:off x="5891213" y="2151063"/>
              <a:ext cx="584200" cy="58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07" name="işḷiḓé"/>
            <p:cNvSpPr/>
            <p:nvPr/>
          </p:nvSpPr>
          <p:spPr bwMode="auto">
            <a:xfrm>
              <a:off x="5891213" y="2317750"/>
              <a:ext cx="292100" cy="66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08" name="îšľiḓè"/>
            <p:cNvSpPr/>
            <p:nvPr/>
          </p:nvSpPr>
          <p:spPr bwMode="auto">
            <a:xfrm>
              <a:off x="6275388" y="2317750"/>
              <a:ext cx="392113" cy="66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09" name="ïSlidê"/>
            <p:cNvSpPr/>
            <p:nvPr/>
          </p:nvSpPr>
          <p:spPr bwMode="auto">
            <a:xfrm>
              <a:off x="6716713" y="2317750"/>
              <a:ext cx="342900" cy="66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10" name="iṣļiďê"/>
            <p:cNvSpPr/>
            <p:nvPr/>
          </p:nvSpPr>
          <p:spPr bwMode="auto">
            <a:xfrm>
              <a:off x="5891213" y="2492375"/>
              <a:ext cx="384175" cy="58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11" name="iṡ1îḍé"/>
            <p:cNvSpPr/>
            <p:nvPr/>
          </p:nvSpPr>
          <p:spPr bwMode="auto">
            <a:xfrm>
              <a:off x="6367463" y="2492375"/>
              <a:ext cx="382588" cy="58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12" name="íṥḻïḍé"/>
            <p:cNvSpPr/>
            <p:nvPr/>
          </p:nvSpPr>
          <p:spPr bwMode="auto">
            <a:xfrm>
              <a:off x="6559550" y="2151063"/>
              <a:ext cx="333375" cy="58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13" name="íṧ1îḓê"/>
            <p:cNvSpPr/>
            <p:nvPr/>
          </p:nvSpPr>
          <p:spPr bwMode="auto">
            <a:xfrm>
              <a:off x="6951663" y="2151063"/>
              <a:ext cx="107950" cy="58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14" name="ïSḷíḑe"/>
            <p:cNvSpPr/>
            <p:nvPr/>
          </p:nvSpPr>
          <p:spPr bwMode="auto">
            <a:xfrm>
              <a:off x="5891213" y="3175000"/>
              <a:ext cx="584200" cy="58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15" name="îṩ1ïde"/>
            <p:cNvSpPr/>
            <p:nvPr/>
          </p:nvSpPr>
          <p:spPr bwMode="auto">
            <a:xfrm>
              <a:off x="5891213" y="3341688"/>
              <a:ext cx="292100" cy="58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16" name="ïS1ïdè"/>
            <p:cNvSpPr/>
            <p:nvPr/>
          </p:nvSpPr>
          <p:spPr bwMode="auto">
            <a:xfrm>
              <a:off x="6275388" y="3341688"/>
              <a:ext cx="392113" cy="58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17" name="îsľîḓè"/>
            <p:cNvSpPr/>
            <p:nvPr/>
          </p:nvSpPr>
          <p:spPr bwMode="auto">
            <a:xfrm>
              <a:off x="6716713" y="3341688"/>
              <a:ext cx="342900" cy="58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18" name="îşḷîďè"/>
            <p:cNvSpPr/>
            <p:nvPr/>
          </p:nvSpPr>
          <p:spPr bwMode="auto">
            <a:xfrm>
              <a:off x="5891213" y="3516313"/>
              <a:ext cx="384175" cy="58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19" name="ïṩḷîḍê"/>
            <p:cNvSpPr/>
            <p:nvPr/>
          </p:nvSpPr>
          <p:spPr bwMode="auto">
            <a:xfrm>
              <a:off x="6367463" y="3516313"/>
              <a:ext cx="382588" cy="58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20" name="íšḻïḓê"/>
            <p:cNvSpPr/>
            <p:nvPr/>
          </p:nvSpPr>
          <p:spPr bwMode="auto">
            <a:xfrm>
              <a:off x="6559550" y="3175000"/>
              <a:ext cx="333375" cy="58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21" name="îṥľïḋè"/>
            <p:cNvSpPr/>
            <p:nvPr/>
          </p:nvSpPr>
          <p:spPr bwMode="auto">
            <a:xfrm>
              <a:off x="6951663" y="3167063"/>
              <a:ext cx="107950" cy="66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22" name="íṥḷïḋé"/>
            <p:cNvSpPr/>
            <p:nvPr/>
          </p:nvSpPr>
          <p:spPr bwMode="auto">
            <a:xfrm>
              <a:off x="5891213" y="4191000"/>
              <a:ext cx="584200" cy="66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23" name="íSľíḓé"/>
            <p:cNvSpPr/>
            <p:nvPr/>
          </p:nvSpPr>
          <p:spPr bwMode="auto">
            <a:xfrm>
              <a:off x="5891213" y="4365625"/>
              <a:ext cx="292100" cy="58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24" name="îSļîďé"/>
            <p:cNvSpPr/>
            <p:nvPr/>
          </p:nvSpPr>
          <p:spPr bwMode="auto">
            <a:xfrm>
              <a:off x="6275388" y="4365625"/>
              <a:ext cx="392113" cy="58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25" name="iSļíḍe"/>
            <p:cNvSpPr/>
            <p:nvPr/>
          </p:nvSpPr>
          <p:spPr bwMode="auto">
            <a:xfrm>
              <a:off x="6716713" y="4365625"/>
              <a:ext cx="342900" cy="58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26" name="íṥľíde"/>
            <p:cNvSpPr/>
            <p:nvPr/>
          </p:nvSpPr>
          <p:spPr bwMode="auto">
            <a:xfrm>
              <a:off x="5891213" y="4532313"/>
              <a:ext cx="384175" cy="66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27" name="ïṣḷíḋè"/>
            <p:cNvSpPr/>
            <p:nvPr/>
          </p:nvSpPr>
          <p:spPr bwMode="auto">
            <a:xfrm>
              <a:off x="6367463" y="4532313"/>
              <a:ext cx="382588" cy="66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28" name="îSliḋè"/>
            <p:cNvSpPr/>
            <p:nvPr/>
          </p:nvSpPr>
          <p:spPr bwMode="auto">
            <a:xfrm>
              <a:off x="6559550" y="4191000"/>
              <a:ext cx="333375" cy="66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sp>
          <p:nvSpPr>
            <p:cNvPr id="229" name="íş1íḍé"/>
            <p:cNvSpPr/>
            <p:nvPr/>
          </p:nvSpPr>
          <p:spPr bwMode="auto">
            <a:xfrm>
              <a:off x="6951663" y="4191000"/>
              <a:ext cx="107950"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如何做好安全管理工作</a:t>
            </a:r>
          </a:p>
        </p:txBody>
      </p:sp>
      <p:sp>
        <p:nvSpPr>
          <p:cNvPr id="3" name="文本框 2"/>
          <p:cNvSpPr txBox="1"/>
          <p:nvPr/>
        </p:nvSpPr>
        <p:spPr>
          <a:xfrm>
            <a:off x="911225" y="939800"/>
            <a:ext cx="2540000" cy="368300"/>
          </a:xfrm>
          <a:prstGeom prst="rect">
            <a:avLst/>
          </a:prstGeom>
          <a:noFill/>
        </p:spPr>
        <p:txBody>
          <a:bodyPr wrap="square" rtlCol="0" anchor="t">
            <a:spAutoFit/>
          </a:bodyPr>
          <a:lstStyle/>
          <a:p>
            <a:r>
              <a:rPr lang="zh-CN" altLang="en-US"/>
              <a:t>LAB</a:t>
            </a:r>
          </a:p>
        </p:txBody>
      </p:sp>
      <p:sp>
        <p:nvSpPr>
          <p:cNvPr id="177169" name="圆角矩形 35"/>
          <p:cNvSpPr/>
          <p:nvPr/>
        </p:nvSpPr>
        <p:spPr>
          <a:xfrm>
            <a:off x="1902460" y="1308100"/>
            <a:ext cx="5547995" cy="2883535"/>
          </a:xfrm>
          <a:prstGeom prst="roundRect">
            <a:avLst>
              <a:gd name="adj" fmla="val 16667"/>
            </a:avLst>
          </a:prstGeom>
          <a:noFill/>
          <a:ln w="25400" cap="flat" cmpd="sng">
            <a:solidFill>
              <a:schemeClr val="bg1">
                <a:lumMod val="75000"/>
              </a:schemeClr>
            </a:solidFill>
            <a:prstDash val="sysDash"/>
            <a:bevel/>
            <a:headEnd type="none" w="med" len="med"/>
            <a:tailEnd type="none" w="med" len="med"/>
          </a:ln>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endParaRPr lang="zh-CN" altLang="en-US" sz="1300" dirty="0">
              <a:solidFill>
                <a:srgbClr val="000000"/>
              </a:solidFill>
              <a:latin typeface="微软雅黑" panose="020B0503020204020204" charset="-122"/>
              <a:ea typeface="微软雅黑" panose="020B0503020204020204" charset="-122"/>
              <a:sym typeface="宋体" panose="02010600030101010101" pitchFamily="2" charset="-122"/>
            </a:endParaRPr>
          </a:p>
        </p:txBody>
      </p:sp>
      <p:sp>
        <p:nvSpPr>
          <p:cNvPr id="177164" name="圆角矩形 12"/>
          <p:cNvSpPr/>
          <p:nvPr/>
        </p:nvSpPr>
        <p:spPr>
          <a:xfrm>
            <a:off x="1189355" y="3319780"/>
            <a:ext cx="1631950" cy="381000"/>
          </a:xfrm>
          <a:prstGeom prst="roundRect">
            <a:avLst>
              <a:gd name="adj" fmla="val 16667"/>
            </a:avLst>
          </a:prstGeom>
          <a:solidFill>
            <a:schemeClr val="bg1"/>
          </a:solidFill>
          <a:ln w="25400" cap="flat" cmpd="sng">
            <a:solidFill>
              <a:srgbClr val="ED7D31"/>
            </a:solidFill>
            <a:prstDash val="solid"/>
            <a:bevel/>
            <a:headEnd type="none" w="med" len="med"/>
            <a:tailEnd type="none" w="med" len="med"/>
          </a:ln>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endParaRPr lang="zh-CN" altLang="en-US" sz="1300" b="1"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endParaRPr>
          </a:p>
        </p:txBody>
      </p:sp>
      <p:sp>
        <p:nvSpPr>
          <p:cNvPr id="177165" name="圆角矩形 13"/>
          <p:cNvSpPr/>
          <p:nvPr/>
        </p:nvSpPr>
        <p:spPr>
          <a:xfrm>
            <a:off x="4589145" y="4027170"/>
            <a:ext cx="1141730" cy="381000"/>
          </a:xfrm>
          <a:prstGeom prst="roundRect">
            <a:avLst>
              <a:gd name="adj" fmla="val 16667"/>
            </a:avLst>
          </a:prstGeom>
          <a:solidFill>
            <a:schemeClr val="bg1"/>
          </a:solidFill>
          <a:ln w="25400" cap="flat" cmpd="sng">
            <a:solidFill>
              <a:srgbClr val="ED7D31"/>
            </a:solidFill>
            <a:prstDash val="solid"/>
            <a:bevel/>
            <a:headEnd type="none" w="med" len="med"/>
            <a:tailEnd type="none" w="med" len="med"/>
          </a:ln>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endParaRPr lang="zh-CN" altLang="en-US" sz="1300" b="1"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endParaRPr>
          </a:p>
        </p:txBody>
      </p:sp>
      <p:sp>
        <p:nvSpPr>
          <p:cNvPr id="177166" name="圆角矩形 14"/>
          <p:cNvSpPr/>
          <p:nvPr/>
        </p:nvSpPr>
        <p:spPr>
          <a:xfrm>
            <a:off x="1848485" y="4027170"/>
            <a:ext cx="2174875" cy="381000"/>
          </a:xfrm>
          <a:prstGeom prst="roundRect">
            <a:avLst>
              <a:gd name="adj" fmla="val 16667"/>
            </a:avLst>
          </a:prstGeom>
          <a:solidFill>
            <a:schemeClr val="bg1"/>
          </a:solidFill>
          <a:ln w="25400" cap="flat" cmpd="sng">
            <a:solidFill>
              <a:srgbClr val="ED7D31"/>
            </a:solidFill>
            <a:prstDash val="solid"/>
            <a:bevel/>
            <a:headEnd type="none" w="med" len="med"/>
            <a:tailEnd type="none" w="med" len="med"/>
          </a:ln>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endParaRPr lang="zh-CN" altLang="en-US" sz="1300" b="1"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endParaRPr>
          </a:p>
        </p:txBody>
      </p:sp>
      <p:sp>
        <p:nvSpPr>
          <p:cNvPr id="177168" name="圆角矩形 17"/>
          <p:cNvSpPr/>
          <p:nvPr/>
        </p:nvSpPr>
        <p:spPr>
          <a:xfrm>
            <a:off x="2773045" y="2016760"/>
            <a:ext cx="1795145" cy="380365"/>
          </a:xfrm>
          <a:prstGeom prst="roundRect">
            <a:avLst>
              <a:gd name="adj" fmla="val 16667"/>
            </a:avLst>
          </a:prstGeom>
          <a:solidFill>
            <a:srgbClr val="FFFFFF"/>
          </a:solidFill>
          <a:ln w="25400" cap="flat" cmpd="sng">
            <a:solidFill>
              <a:schemeClr val="accent2"/>
            </a:solidFill>
            <a:prstDash val="solid"/>
            <a:bevel/>
            <a:headEnd type="none" w="med" len="med"/>
            <a:tailEnd type="none" w="med" len="med"/>
          </a:ln>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zh-CN" altLang="en-US" sz="1300" b="1" dirty="0">
                <a:solidFill>
                  <a:srgbClr val="000000"/>
                </a:solidFill>
                <a:latin typeface="微软雅黑" panose="020B0503020204020204" charset="-122"/>
                <a:ea typeface="微软雅黑" panose="020B0503020204020204" charset="-122"/>
                <a:sym typeface="宋体" panose="02010600030101010101" pitchFamily="2" charset="-122"/>
              </a:rPr>
              <a:t>检验技术人员</a:t>
            </a:r>
          </a:p>
        </p:txBody>
      </p:sp>
      <p:sp>
        <p:nvSpPr>
          <p:cNvPr id="177170" name="TextBox 46"/>
          <p:cNvSpPr/>
          <p:nvPr/>
        </p:nvSpPr>
        <p:spPr>
          <a:xfrm>
            <a:off x="2136775" y="1478280"/>
            <a:ext cx="1990090" cy="3067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1400" b="1"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rPr>
              <a:t>检测实验室里的人</a:t>
            </a:r>
          </a:p>
        </p:txBody>
      </p:sp>
      <p:sp>
        <p:nvSpPr>
          <p:cNvPr id="177171" name="圆角矩形 17"/>
          <p:cNvSpPr/>
          <p:nvPr/>
        </p:nvSpPr>
        <p:spPr>
          <a:xfrm>
            <a:off x="2719070" y="2613660"/>
            <a:ext cx="1903095" cy="544195"/>
          </a:xfrm>
          <a:prstGeom prst="roundRect">
            <a:avLst>
              <a:gd name="adj" fmla="val 16667"/>
            </a:avLst>
          </a:prstGeom>
          <a:solidFill>
            <a:srgbClr val="FFFFFF"/>
          </a:solidFill>
          <a:ln w="25400" cap="flat" cmpd="sng">
            <a:solidFill>
              <a:schemeClr val="accent2"/>
            </a:solidFill>
            <a:prstDash val="solid"/>
            <a:bevel/>
            <a:headEnd type="none" w="med" len="med"/>
            <a:tailEnd type="none" w="med" len="med"/>
          </a:ln>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zh-CN" altLang="en-US" sz="1300" b="1" dirty="0">
                <a:solidFill>
                  <a:srgbClr val="0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办公技术人员</a:t>
            </a:r>
            <a:r>
              <a:rPr lang="en-US" altLang="zh-CN" sz="1300" b="1" dirty="0">
                <a:solidFill>
                  <a:srgbClr val="0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zh-CN" altLang="en-US" sz="1300" b="1" dirty="0">
                <a:solidFill>
                  <a:srgbClr val="0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报告审定、批准等人员）</a:t>
            </a:r>
          </a:p>
        </p:txBody>
      </p:sp>
      <p:sp>
        <p:nvSpPr>
          <p:cNvPr id="177172" name="圆角矩形 17"/>
          <p:cNvSpPr/>
          <p:nvPr/>
        </p:nvSpPr>
        <p:spPr>
          <a:xfrm>
            <a:off x="4784725" y="2016760"/>
            <a:ext cx="1795145" cy="380365"/>
          </a:xfrm>
          <a:prstGeom prst="roundRect">
            <a:avLst>
              <a:gd name="adj" fmla="val 16667"/>
            </a:avLst>
          </a:prstGeom>
          <a:solidFill>
            <a:srgbClr val="FFFFFF"/>
          </a:solidFill>
          <a:ln w="25400" cap="flat" cmpd="sng">
            <a:solidFill>
              <a:schemeClr val="accent2"/>
            </a:solidFill>
            <a:prstDash val="solid"/>
            <a:bevel/>
            <a:headEnd type="none" w="med" len="med"/>
            <a:tailEnd type="none" w="med" len="med"/>
          </a:ln>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zh-CN" altLang="en-US" sz="1300" b="1" dirty="0">
                <a:solidFill>
                  <a:srgbClr val="000000"/>
                </a:solidFill>
                <a:latin typeface="微软雅黑" panose="020B0503020204020204" charset="-122"/>
                <a:ea typeface="微软雅黑" panose="020B0503020204020204" charset="-122"/>
                <a:sym typeface="宋体" panose="02010600030101010101" pitchFamily="2" charset="-122"/>
              </a:rPr>
              <a:t>实验室辅助人员</a:t>
            </a:r>
          </a:p>
        </p:txBody>
      </p:sp>
      <p:sp>
        <p:nvSpPr>
          <p:cNvPr id="177174" name="圆角矩形 17"/>
          <p:cNvSpPr/>
          <p:nvPr/>
        </p:nvSpPr>
        <p:spPr>
          <a:xfrm>
            <a:off x="4784725" y="2667635"/>
            <a:ext cx="1795145" cy="380365"/>
          </a:xfrm>
          <a:prstGeom prst="roundRect">
            <a:avLst>
              <a:gd name="adj" fmla="val 16667"/>
            </a:avLst>
          </a:prstGeom>
          <a:solidFill>
            <a:srgbClr val="FFFFFF"/>
          </a:solidFill>
          <a:ln w="25400" cap="flat" cmpd="sng">
            <a:solidFill>
              <a:schemeClr val="accent2"/>
            </a:solidFill>
            <a:prstDash val="solid"/>
            <a:bevel/>
            <a:headEnd type="none" w="med" len="med"/>
            <a:tailEnd type="none" w="med" len="med"/>
          </a:ln>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zh-CN" altLang="en-US" sz="1300" b="1" dirty="0">
                <a:solidFill>
                  <a:srgbClr val="000000"/>
                </a:solidFill>
                <a:latin typeface="微软雅黑" panose="020B0503020204020204" charset="-122"/>
                <a:ea typeface="微软雅黑" panose="020B0503020204020204" charset="-122"/>
                <a:sym typeface="宋体" panose="02010600030101010101" pitchFamily="2" charset="-122"/>
              </a:rPr>
              <a:t>办公辅助人员</a:t>
            </a:r>
          </a:p>
        </p:txBody>
      </p:sp>
      <p:sp>
        <p:nvSpPr>
          <p:cNvPr id="177167" name="圆角矩形 15"/>
          <p:cNvSpPr/>
          <p:nvPr/>
        </p:nvSpPr>
        <p:spPr>
          <a:xfrm>
            <a:off x="6145530" y="4027170"/>
            <a:ext cx="1304290" cy="381000"/>
          </a:xfrm>
          <a:prstGeom prst="roundRect">
            <a:avLst>
              <a:gd name="adj" fmla="val 16667"/>
            </a:avLst>
          </a:prstGeom>
          <a:solidFill>
            <a:schemeClr val="bg1"/>
          </a:solidFill>
          <a:ln w="25400" cap="flat" cmpd="sng">
            <a:solidFill>
              <a:srgbClr val="ED7D31"/>
            </a:solidFill>
            <a:prstDash val="solid"/>
            <a:bevel/>
            <a:headEnd type="none" w="med" len="med"/>
            <a:tailEnd type="none" w="med" len="med"/>
          </a:ln>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endParaRPr lang="zh-CN" altLang="en-US" sz="1300" b="1"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endParaRPr>
          </a:p>
        </p:txBody>
      </p:sp>
      <p:sp>
        <p:nvSpPr>
          <p:cNvPr id="177161" name="TextBox 8"/>
          <p:cNvSpPr/>
          <p:nvPr/>
        </p:nvSpPr>
        <p:spPr>
          <a:xfrm>
            <a:off x="1198880" y="3365500"/>
            <a:ext cx="1692910" cy="291465"/>
          </a:xfrm>
          <a:prstGeom prst="rect">
            <a:avLst/>
          </a:prstGeom>
          <a:noFill/>
          <a:ln w="9525">
            <a:noFill/>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zh-CN" altLang="en-US" sz="1300" b="1"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rPr>
              <a:t>客户（目击实验等）</a:t>
            </a:r>
          </a:p>
        </p:txBody>
      </p:sp>
      <p:sp>
        <p:nvSpPr>
          <p:cNvPr id="177163" name="TextBox 11"/>
          <p:cNvSpPr/>
          <p:nvPr/>
        </p:nvSpPr>
        <p:spPr>
          <a:xfrm>
            <a:off x="1842135" y="4072255"/>
            <a:ext cx="2268220" cy="291465"/>
          </a:xfrm>
          <a:prstGeom prst="rect">
            <a:avLst/>
          </a:prstGeom>
          <a:noFill/>
          <a:ln w="9525">
            <a:noFill/>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zh-CN" altLang="en-US" sz="13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其他外部人员</a:t>
            </a:r>
            <a:r>
              <a:rPr lang="en-US" altLang="zh-CN" sz="13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zh-CN" altLang="en-US" sz="13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如销售人员）</a:t>
            </a:r>
          </a:p>
        </p:txBody>
      </p:sp>
      <p:sp>
        <p:nvSpPr>
          <p:cNvPr id="177160" name="TextBox 7"/>
          <p:cNvSpPr/>
          <p:nvPr/>
        </p:nvSpPr>
        <p:spPr>
          <a:xfrm>
            <a:off x="4570730" y="4062730"/>
            <a:ext cx="1174750" cy="291465"/>
          </a:xfrm>
          <a:prstGeom prst="rect">
            <a:avLst/>
          </a:prstGeom>
          <a:noFill/>
          <a:ln w="9525">
            <a:noFill/>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zh-CN" altLang="en-US" sz="1300" b="1"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rPr>
              <a:t>外来参观人员</a:t>
            </a:r>
          </a:p>
        </p:txBody>
      </p:sp>
      <p:sp>
        <p:nvSpPr>
          <p:cNvPr id="177162" name="TextBox 10"/>
          <p:cNvSpPr/>
          <p:nvPr/>
        </p:nvSpPr>
        <p:spPr>
          <a:xfrm>
            <a:off x="6150610" y="4067175"/>
            <a:ext cx="1347470" cy="291465"/>
          </a:xfrm>
          <a:prstGeom prst="rect">
            <a:avLst/>
          </a:prstGeom>
          <a:noFill/>
          <a:ln w="9525">
            <a:noFill/>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zh-CN" altLang="en-US" sz="1300" b="1"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rPr>
              <a:t>实习在培训人员</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如何做好安全管理工作</a:t>
            </a:r>
          </a:p>
        </p:txBody>
      </p:sp>
      <p:sp>
        <p:nvSpPr>
          <p:cNvPr id="3" name="文本框 2"/>
          <p:cNvSpPr txBox="1"/>
          <p:nvPr/>
        </p:nvSpPr>
        <p:spPr>
          <a:xfrm>
            <a:off x="701675" y="930275"/>
            <a:ext cx="2540000" cy="368300"/>
          </a:xfrm>
          <a:prstGeom prst="rect">
            <a:avLst/>
          </a:prstGeom>
          <a:noFill/>
        </p:spPr>
        <p:txBody>
          <a:bodyPr wrap="square" rtlCol="0" anchor="t">
            <a:spAutoFit/>
          </a:bodyPr>
          <a:lstStyle/>
          <a:p>
            <a:r>
              <a:rPr lang="zh-CN" altLang="en-US"/>
              <a:t>危险安全管理法规</a:t>
            </a:r>
          </a:p>
        </p:txBody>
      </p:sp>
      <p:sp>
        <p:nvSpPr>
          <p:cNvPr id="4" name="文本框 3"/>
          <p:cNvSpPr txBox="1"/>
          <p:nvPr/>
        </p:nvSpPr>
        <p:spPr>
          <a:xfrm>
            <a:off x="882015" y="1395095"/>
            <a:ext cx="4369435" cy="2999740"/>
          </a:xfrm>
          <a:prstGeom prst="rect">
            <a:avLst/>
          </a:prstGeom>
          <a:noFill/>
        </p:spPr>
        <p:txBody>
          <a:bodyPr wrap="square" rtlCol="0" anchor="t">
            <a:spAutoFit/>
          </a:bodyPr>
          <a:lstStyle/>
          <a:p>
            <a:pPr>
              <a:lnSpc>
                <a:spcPct val="150000"/>
              </a:lnSpc>
            </a:pPr>
            <a:r>
              <a:rPr lang="zh-CN" altLang="en-US" sz="1400">
                <a:latin typeface="微软雅黑" panose="020B0503020204020204" charset="-122"/>
                <a:ea typeface="微软雅黑" panose="020B0503020204020204" charset="-122"/>
                <a:cs typeface="微软雅黑" panose="020B0503020204020204" charset="-122"/>
              </a:rPr>
              <a:t>危险化学品安全管理条例</a:t>
            </a:r>
          </a:p>
          <a:p>
            <a:pPr>
              <a:lnSpc>
                <a:spcPct val="150000"/>
              </a:lnSpc>
            </a:pPr>
            <a:r>
              <a:rPr lang="zh-CN" altLang="en-US" sz="1400">
                <a:latin typeface="微软雅黑" panose="020B0503020204020204" charset="-122"/>
                <a:ea typeface="微软雅黑" panose="020B0503020204020204" charset="-122"/>
                <a:cs typeface="微软雅黑" panose="020B0503020204020204" charset="-122"/>
              </a:rPr>
              <a:t>危险化学品登记管理办法</a:t>
            </a:r>
          </a:p>
          <a:p>
            <a:pPr>
              <a:lnSpc>
                <a:spcPct val="150000"/>
              </a:lnSpc>
            </a:pPr>
            <a:r>
              <a:rPr lang="zh-CN" altLang="en-US" sz="1400">
                <a:latin typeface="微软雅黑" panose="020B0503020204020204" charset="-122"/>
                <a:ea typeface="微软雅黑" panose="020B0503020204020204" charset="-122"/>
                <a:cs typeface="微软雅黑" panose="020B0503020204020204" charset="-122"/>
              </a:rPr>
              <a:t>危险化学品安全管理条例（实施细则）</a:t>
            </a:r>
          </a:p>
          <a:p>
            <a:pPr>
              <a:lnSpc>
                <a:spcPct val="150000"/>
              </a:lnSpc>
            </a:pPr>
            <a:r>
              <a:rPr lang="zh-CN" altLang="en-US" sz="1400">
                <a:latin typeface="微软雅黑" panose="020B0503020204020204" charset="-122"/>
                <a:ea typeface="微软雅黑" panose="020B0503020204020204" charset="-122"/>
                <a:cs typeface="微软雅黑" panose="020B0503020204020204" charset="-122"/>
              </a:rPr>
              <a:t>工业场所安全使用化学品的规定</a:t>
            </a:r>
          </a:p>
          <a:p>
            <a:pPr>
              <a:lnSpc>
                <a:spcPct val="150000"/>
              </a:lnSpc>
            </a:pPr>
            <a:r>
              <a:rPr lang="zh-CN" altLang="en-US" sz="1400">
                <a:latin typeface="微软雅黑" panose="020B0503020204020204" charset="-122"/>
                <a:ea typeface="微软雅黑" panose="020B0503020204020204" charset="-122"/>
                <a:cs typeface="微软雅黑" panose="020B0503020204020204" charset="-122"/>
              </a:rPr>
              <a:t>中华人民共和国安全生产法</a:t>
            </a:r>
          </a:p>
          <a:p>
            <a:pPr>
              <a:lnSpc>
                <a:spcPct val="150000"/>
              </a:lnSpc>
            </a:pPr>
            <a:r>
              <a:rPr lang="zh-CN" altLang="en-US" sz="1400">
                <a:latin typeface="微软雅黑" panose="020B0503020204020204" charset="-122"/>
                <a:ea typeface="微软雅黑" panose="020B0503020204020204" charset="-122"/>
                <a:cs typeface="微软雅黑" panose="020B0503020204020204" charset="-122"/>
              </a:rPr>
              <a:t>常用危险化学品的分类及标志（GB 13690）</a:t>
            </a:r>
          </a:p>
          <a:p>
            <a:pPr>
              <a:lnSpc>
                <a:spcPct val="150000"/>
              </a:lnSpc>
            </a:pPr>
            <a:r>
              <a:rPr lang="zh-CN" altLang="en-US" sz="1400">
                <a:latin typeface="微软雅黑" panose="020B0503020204020204" charset="-122"/>
                <a:ea typeface="微软雅黑" panose="020B0503020204020204" charset="-122"/>
                <a:cs typeface="微软雅黑" panose="020B0503020204020204" charset="-122"/>
              </a:rPr>
              <a:t>危险品分类及品名编号（GB 6944）</a:t>
            </a:r>
          </a:p>
          <a:p>
            <a:pPr>
              <a:lnSpc>
                <a:spcPct val="150000"/>
              </a:lnSpc>
            </a:pPr>
            <a:r>
              <a:rPr lang="zh-CN" altLang="en-US" sz="1400">
                <a:latin typeface="微软雅黑" panose="020B0503020204020204" charset="-122"/>
                <a:ea typeface="微软雅黑" panose="020B0503020204020204" charset="-122"/>
                <a:cs typeface="微软雅黑" panose="020B0503020204020204" charset="-122"/>
              </a:rPr>
              <a:t>危险物品品名表（GB 58）</a:t>
            </a:r>
          </a:p>
          <a:p>
            <a:pPr>
              <a:lnSpc>
                <a:spcPct val="150000"/>
              </a:lnSpc>
            </a:pPr>
            <a:r>
              <a:rPr lang="zh-CN" altLang="en-US" sz="1400">
                <a:latin typeface="微软雅黑" panose="020B0503020204020204" charset="-122"/>
                <a:ea typeface="微软雅黑" panose="020B0503020204020204" charset="-122"/>
                <a:cs typeface="微软雅黑" panose="020B0503020204020204" charset="-122"/>
              </a:rPr>
              <a:t>常用化学危险品贮存通则（GB 15603）</a:t>
            </a:r>
          </a:p>
        </p:txBody>
      </p:sp>
      <p:grpSp>
        <p:nvGrpSpPr>
          <p:cNvPr id="29" name="组合 28"/>
          <p:cNvGrpSpPr/>
          <p:nvPr/>
        </p:nvGrpSpPr>
        <p:grpSpPr>
          <a:xfrm>
            <a:off x="4196080" y="1457325"/>
            <a:ext cx="5021580" cy="3226435"/>
            <a:chOff x="2498" y="1395"/>
            <a:chExt cx="9542" cy="6131"/>
          </a:xfrm>
        </p:grpSpPr>
        <p:sp>
          <p:nvSpPr>
            <p:cNvPr id="208" name="îš1iḑê"/>
            <p:cNvSpPr/>
            <p:nvPr/>
          </p:nvSpPr>
          <p:spPr bwMode="auto">
            <a:xfrm>
              <a:off x="2498" y="5742"/>
              <a:ext cx="9543" cy="1784"/>
            </a:xfrm>
            <a:custGeom>
              <a:avLst/>
              <a:gdLst>
                <a:gd name="T0" fmla="*/ 1315 w 4256"/>
                <a:gd name="T1" fmla="*/ 66 h 1202"/>
                <a:gd name="T2" fmla="*/ 1874 w 4256"/>
                <a:gd name="T3" fmla="*/ 4 h 1202"/>
                <a:gd name="T4" fmla="*/ 3555 w 4256"/>
                <a:gd name="T5" fmla="*/ 302 h 1202"/>
                <a:gd name="T6" fmla="*/ 4022 w 4256"/>
                <a:gd name="T7" fmla="*/ 491 h 1202"/>
                <a:gd name="T8" fmla="*/ 3861 w 4256"/>
                <a:gd name="T9" fmla="*/ 983 h 1202"/>
                <a:gd name="T10" fmla="*/ 3478 w 4256"/>
                <a:gd name="T11" fmla="*/ 1088 h 1202"/>
                <a:gd name="T12" fmla="*/ 2691 w 4256"/>
                <a:gd name="T13" fmla="*/ 1193 h 1202"/>
                <a:gd name="T14" fmla="*/ 2094 w 4256"/>
                <a:gd name="T15" fmla="*/ 1183 h 1202"/>
                <a:gd name="T16" fmla="*/ 549 w 4256"/>
                <a:gd name="T17" fmla="*/ 952 h 1202"/>
                <a:gd name="T18" fmla="*/ 81 w 4256"/>
                <a:gd name="T19" fmla="*/ 741 h 1202"/>
                <a:gd name="T20" fmla="*/ 255 w 4256"/>
                <a:gd name="T21" fmla="*/ 488 h 1202"/>
                <a:gd name="T22" fmla="*/ 537 w 4256"/>
                <a:gd name="T23" fmla="*/ 448 h 1202"/>
                <a:gd name="T24" fmla="*/ 960 w 4256"/>
                <a:gd name="T25" fmla="*/ 393 h 1202"/>
                <a:gd name="T26" fmla="*/ 1227 w 4256"/>
                <a:gd name="T27" fmla="*/ 247 h 1202"/>
                <a:gd name="T28" fmla="*/ 1315 w 4256"/>
                <a:gd name="T29" fmla="*/ 66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56" h="1202">
                  <a:moveTo>
                    <a:pt x="1315" y="66"/>
                  </a:moveTo>
                  <a:cubicBezTo>
                    <a:pt x="1455" y="11"/>
                    <a:pt x="1674" y="0"/>
                    <a:pt x="1874" y="4"/>
                  </a:cubicBezTo>
                  <a:cubicBezTo>
                    <a:pt x="2500" y="18"/>
                    <a:pt x="3066" y="151"/>
                    <a:pt x="3555" y="302"/>
                  </a:cubicBezTo>
                  <a:cubicBezTo>
                    <a:pt x="3732" y="357"/>
                    <a:pt x="3907" y="416"/>
                    <a:pt x="4022" y="491"/>
                  </a:cubicBezTo>
                  <a:cubicBezTo>
                    <a:pt x="4256" y="644"/>
                    <a:pt x="4186" y="857"/>
                    <a:pt x="3861" y="983"/>
                  </a:cubicBezTo>
                  <a:cubicBezTo>
                    <a:pt x="3750" y="1026"/>
                    <a:pt x="3616" y="1059"/>
                    <a:pt x="3478" y="1088"/>
                  </a:cubicBezTo>
                  <a:cubicBezTo>
                    <a:pt x="3233" y="1140"/>
                    <a:pt x="2969" y="1181"/>
                    <a:pt x="2691" y="1193"/>
                  </a:cubicBezTo>
                  <a:cubicBezTo>
                    <a:pt x="2492" y="1202"/>
                    <a:pt x="2291" y="1195"/>
                    <a:pt x="2094" y="1183"/>
                  </a:cubicBezTo>
                  <a:cubicBezTo>
                    <a:pt x="1543" y="1150"/>
                    <a:pt x="1003" y="1077"/>
                    <a:pt x="549" y="952"/>
                  </a:cubicBezTo>
                  <a:cubicBezTo>
                    <a:pt x="351" y="898"/>
                    <a:pt x="163" y="830"/>
                    <a:pt x="81" y="741"/>
                  </a:cubicBezTo>
                  <a:cubicBezTo>
                    <a:pt x="0" y="653"/>
                    <a:pt x="52" y="541"/>
                    <a:pt x="255" y="488"/>
                  </a:cubicBezTo>
                  <a:cubicBezTo>
                    <a:pt x="339" y="467"/>
                    <a:pt x="439" y="457"/>
                    <a:pt x="537" y="448"/>
                  </a:cubicBezTo>
                  <a:cubicBezTo>
                    <a:pt x="682" y="434"/>
                    <a:pt x="829" y="421"/>
                    <a:pt x="960" y="393"/>
                  </a:cubicBezTo>
                  <a:cubicBezTo>
                    <a:pt x="1094" y="365"/>
                    <a:pt x="1254" y="310"/>
                    <a:pt x="1227" y="247"/>
                  </a:cubicBezTo>
                  <a:cubicBezTo>
                    <a:pt x="1199" y="180"/>
                    <a:pt x="1176" y="120"/>
                    <a:pt x="1315" y="66"/>
                  </a:cubicBezTo>
                </a:path>
              </a:pathLst>
            </a:custGeom>
            <a:solidFill>
              <a:schemeClr val="bg1">
                <a:lumMod val="75000"/>
              </a:schemeClr>
            </a:solidFill>
            <a:ln>
              <a:noFill/>
            </a:ln>
          </p:spPr>
          <p:txBody>
            <a:bodyPr anchor="ctr"/>
            <a:lstStyle/>
            <a:p>
              <a:pPr algn="ctr"/>
              <a:endParaRPr/>
            </a:p>
          </p:txBody>
        </p:sp>
        <p:sp>
          <p:nvSpPr>
            <p:cNvPr id="286" name="î$ḻiḋé"/>
            <p:cNvSpPr/>
            <p:nvPr/>
          </p:nvSpPr>
          <p:spPr bwMode="auto">
            <a:xfrm>
              <a:off x="8423" y="6526"/>
              <a:ext cx="1023" cy="176"/>
            </a:xfrm>
            <a:custGeom>
              <a:avLst/>
              <a:gdLst>
                <a:gd name="T0" fmla="*/ 315 w 456"/>
                <a:gd name="T1" fmla="*/ 0 h 79"/>
                <a:gd name="T2" fmla="*/ 305 w 456"/>
                <a:gd name="T3" fmla="*/ 20 h 79"/>
                <a:gd name="T4" fmla="*/ 263 w 456"/>
                <a:gd name="T5" fmla="*/ 22 h 79"/>
                <a:gd name="T6" fmla="*/ 258 w 456"/>
                <a:gd name="T7" fmla="*/ 26 h 79"/>
                <a:gd name="T8" fmla="*/ 191 w 456"/>
                <a:gd name="T9" fmla="*/ 42 h 79"/>
                <a:gd name="T10" fmla="*/ 143 w 456"/>
                <a:gd name="T11" fmla="*/ 37 h 79"/>
                <a:gd name="T12" fmla="*/ 146 w 456"/>
                <a:gd name="T13" fmla="*/ 20 h 79"/>
                <a:gd name="T14" fmla="*/ 146 w 456"/>
                <a:gd name="T15" fmla="*/ 19 h 79"/>
                <a:gd name="T16" fmla="*/ 134 w 456"/>
                <a:gd name="T17" fmla="*/ 0 h 79"/>
                <a:gd name="T18" fmla="*/ 0 w 456"/>
                <a:gd name="T19" fmla="*/ 38 h 79"/>
                <a:gd name="T20" fmla="*/ 228 w 456"/>
                <a:gd name="T21" fmla="*/ 79 h 79"/>
                <a:gd name="T22" fmla="*/ 456 w 456"/>
                <a:gd name="T23" fmla="*/ 38 h 79"/>
                <a:gd name="T24" fmla="*/ 315 w 456"/>
                <a:gd name="T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6" h="79">
                  <a:moveTo>
                    <a:pt x="315" y="0"/>
                  </a:moveTo>
                  <a:cubicBezTo>
                    <a:pt x="317" y="14"/>
                    <a:pt x="305" y="20"/>
                    <a:pt x="305" y="20"/>
                  </a:cubicBezTo>
                  <a:cubicBezTo>
                    <a:pt x="305" y="20"/>
                    <a:pt x="287" y="21"/>
                    <a:pt x="263" y="22"/>
                  </a:cubicBezTo>
                  <a:cubicBezTo>
                    <a:pt x="258" y="26"/>
                    <a:pt x="258" y="26"/>
                    <a:pt x="258" y="26"/>
                  </a:cubicBezTo>
                  <a:cubicBezTo>
                    <a:pt x="191" y="42"/>
                    <a:pt x="191" y="42"/>
                    <a:pt x="191" y="42"/>
                  </a:cubicBezTo>
                  <a:cubicBezTo>
                    <a:pt x="143" y="37"/>
                    <a:pt x="143" y="37"/>
                    <a:pt x="143" y="37"/>
                  </a:cubicBezTo>
                  <a:cubicBezTo>
                    <a:pt x="146" y="20"/>
                    <a:pt x="146" y="20"/>
                    <a:pt x="146" y="20"/>
                  </a:cubicBezTo>
                  <a:cubicBezTo>
                    <a:pt x="146" y="20"/>
                    <a:pt x="146" y="20"/>
                    <a:pt x="146" y="19"/>
                  </a:cubicBezTo>
                  <a:cubicBezTo>
                    <a:pt x="135" y="15"/>
                    <a:pt x="132" y="6"/>
                    <a:pt x="134" y="0"/>
                  </a:cubicBezTo>
                  <a:cubicBezTo>
                    <a:pt x="55" y="7"/>
                    <a:pt x="0" y="21"/>
                    <a:pt x="0" y="38"/>
                  </a:cubicBezTo>
                  <a:cubicBezTo>
                    <a:pt x="0" y="60"/>
                    <a:pt x="102" y="79"/>
                    <a:pt x="228" y="79"/>
                  </a:cubicBezTo>
                  <a:cubicBezTo>
                    <a:pt x="354" y="79"/>
                    <a:pt x="456" y="60"/>
                    <a:pt x="456" y="38"/>
                  </a:cubicBezTo>
                  <a:cubicBezTo>
                    <a:pt x="456" y="21"/>
                    <a:pt x="398" y="6"/>
                    <a:pt x="315" y="0"/>
                  </a:cubicBezTo>
                </a:path>
              </a:pathLst>
            </a:custGeom>
            <a:solidFill>
              <a:srgbClr val="4285F4">
                <a:alpha val="20000"/>
              </a:srgbClr>
            </a:solidFill>
            <a:ln>
              <a:noFill/>
            </a:ln>
          </p:spPr>
          <p:txBody>
            <a:bodyPr anchor="ctr"/>
            <a:lstStyle/>
            <a:p>
              <a:pPr algn="ctr"/>
              <a:endParaRPr/>
            </a:p>
          </p:txBody>
        </p:sp>
        <p:sp>
          <p:nvSpPr>
            <p:cNvPr id="287" name="îş1îḓé"/>
            <p:cNvSpPr/>
            <p:nvPr/>
          </p:nvSpPr>
          <p:spPr bwMode="auto">
            <a:xfrm>
              <a:off x="8802" y="6420"/>
              <a:ext cx="305" cy="149"/>
            </a:xfrm>
            <a:custGeom>
              <a:avLst/>
              <a:gdLst>
                <a:gd name="T0" fmla="*/ 130 w 136"/>
                <a:gd name="T1" fmla="*/ 13 h 67"/>
                <a:gd name="T2" fmla="*/ 136 w 136"/>
                <a:gd name="T3" fmla="*/ 31 h 67"/>
                <a:gd name="T4" fmla="*/ 116 w 136"/>
                <a:gd name="T5" fmla="*/ 52 h 67"/>
                <a:gd name="T6" fmla="*/ 49 w 136"/>
                <a:gd name="T7" fmla="*/ 67 h 67"/>
                <a:gd name="T8" fmla="*/ 0 w 136"/>
                <a:gd name="T9" fmla="*/ 63 h 67"/>
                <a:gd name="T10" fmla="*/ 4 w 136"/>
                <a:gd name="T11" fmla="*/ 46 h 67"/>
                <a:gd name="T12" fmla="*/ 19 w 136"/>
                <a:gd name="T13" fmla="*/ 30 h 67"/>
                <a:gd name="T14" fmla="*/ 85 w 136"/>
                <a:gd name="T15" fmla="*/ 0 h 67"/>
                <a:gd name="T16" fmla="*/ 130 w 136"/>
                <a:gd name="T17"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67">
                  <a:moveTo>
                    <a:pt x="130" y="13"/>
                  </a:moveTo>
                  <a:cubicBezTo>
                    <a:pt x="136" y="31"/>
                    <a:pt x="136" y="31"/>
                    <a:pt x="136" y="31"/>
                  </a:cubicBezTo>
                  <a:cubicBezTo>
                    <a:pt x="116" y="52"/>
                    <a:pt x="116" y="52"/>
                    <a:pt x="116" y="52"/>
                  </a:cubicBezTo>
                  <a:cubicBezTo>
                    <a:pt x="49" y="67"/>
                    <a:pt x="49" y="67"/>
                    <a:pt x="49" y="67"/>
                  </a:cubicBezTo>
                  <a:cubicBezTo>
                    <a:pt x="0" y="63"/>
                    <a:pt x="0" y="63"/>
                    <a:pt x="0" y="63"/>
                  </a:cubicBezTo>
                  <a:cubicBezTo>
                    <a:pt x="4" y="46"/>
                    <a:pt x="4" y="46"/>
                    <a:pt x="4" y="46"/>
                  </a:cubicBezTo>
                  <a:cubicBezTo>
                    <a:pt x="5" y="38"/>
                    <a:pt x="11" y="32"/>
                    <a:pt x="19" y="30"/>
                  </a:cubicBezTo>
                  <a:cubicBezTo>
                    <a:pt x="39" y="26"/>
                    <a:pt x="77" y="15"/>
                    <a:pt x="85" y="0"/>
                  </a:cubicBezTo>
                  <a:cubicBezTo>
                    <a:pt x="130" y="13"/>
                    <a:pt x="130" y="13"/>
                    <a:pt x="130" y="13"/>
                  </a:cubicBezTo>
                </a:path>
              </a:pathLst>
            </a:custGeom>
            <a:solidFill>
              <a:srgbClr val="DB8B8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8" name="îśľïḍe"/>
            <p:cNvSpPr/>
            <p:nvPr/>
          </p:nvSpPr>
          <p:spPr bwMode="auto">
            <a:xfrm>
              <a:off x="8838" y="6449"/>
              <a:ext cx="266" cy="75"/>
            </a:xfrm>
            <a:custGeom>
              <a:avLst/>
              <a:gdLst>
                <a:gd name="T0" fmla="*/ 34 w 119"/>
                <a:gd name="T1" fmla="*/ 9 h 33"/>
                <a:gd name="T2" fmla="*/ 3 w 119"/>
                <a:gd name="T3" fmla="*/ 17 h 33"/>
                <a:gd name="T4" fmla="*/ 0 w 119"/>
                <a:gd name="T5" fmla="*/ 18 h 33"/>
                <a:gd name="T6" fmla="*/ 8 w 119"/>
                <a:gd name="T7" fmla="*/ 30 h 33"/>
                <a:gd name="T8" fmla="*/ 33 w 119"/>
                <a:gd name="T9" fmla="*/ 18 h 33"/>
                <a:gd name="T10" fmla="*/ 34 w 119"/>
                <a:gd name="T11" fmla="*/ 18 h 33"/>
                <a:gd name="T12" fmla="*/ 31 w 119"/>
                <a:gd name="T13" fmla="*/ 14 h 33"/>
                <a:gd name="T14" fmla="*/ 34 w 119"/>
                <a:gd name="T15" fmla="*/ 9 h 33"/>
                <a:gd name="T16" fmla="*/ 114 w 119"/>
                <a:gd name="T17" fmla="*/ 0 h 33"/>
                <a:gd name="T18" fmla="*/ 114 w 119"/>
                <a:gd name="T19" fmla="*/ 4 h 33"/>
                <a:gd name="T20" fmla="*/ 114 w 119"/>
                <a:gd name="T21" fmla="*/ 4 h 33"/>
                <a:gd name="T22" fmla="*/ 90 w 119"/>
                <a:gd name="T23" fmla="*/ 10 h 33"/>
                <a:gd name="T24" fmla="*/ 90 w 119"/>
                <a:gd name="T25" fmla="*/ 26 h 33"/>
                <a:gd name="T26" fmla="*/ 89 w 119"/>
                <a:gd name="T27" fmla="*/ 27 h 33"/>
                <a:gd name="T28" fmla="*/ 90 w 119"/>
                <a:gd name="T29" fmla="*/ 28 h 33"/>
                <a:gd name="T30" fmla="*/ 91 w 119"/>
                <a:gd name="T31" fmla="*/ 33 h 33"/>
                <a:gd name="T32" fmla="*/ 100 w 119"/>
                <a:gd name="T33" fmla="*/ 29 h 33"/>
                <a:gd name="T34" fmla="*/ 119 w 119"/>
                <a:gd name="T35" fmla="*/ 15 h 33"/>
                <a:gd name="T36" fmla="*/ 114 w 119"/>
                <a:gd name="T3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 h="33">
                  <a:moveTo>
                    <a:pt x="34" y="9"/>
                  </a:moveTo>
                  <a:cubicBezTo>
                    <a:pt x="23" y="13"/>
                    <a:pt x="11" y="16"/>
                    <a:pt x="3" y="17"/>
                  </a:cubicBezTo>
                  <a:cubicBezTo>
                    <a:pt x="2" y="18"/>
                    <a:pt x="1" y="18"/>
                    <a:pt x="0" y="18"/>
                  </a:cubicBezTo>
                  <a:cubicBezTo>
                    <a:pt x="8" y="30"/>
                    <a:pt x="8" y="30"/>
                    <a:pt x="8" y="30"/>
                  </a:cubicBezTo>
                  <a:cubicBezTo>
                    <a:pt x="17" y="27"/>
                    <a:pt x="26" y="23"/>
                    <a:pt x="33" y="18"/>
                  </a:cubicBezTo>
                  <a:cubicBezTo>
                    <a:pt x="33" y="18"/>
                    <a:pt x="33" y="18"/>
                    <a:pt x="34" y="18"/>
                  </a:cubicBezTo>
                  <a:cubicBezTo>
                    <a:pt x="33" y="16"/>
                    <a:pt x="32" y="15"/>
                    <a:pt x="31" y="14"/>
                  </a:cubicBezTo>
                  <a:cubicBezTo>
                    <a:pt x="31" y="14"/>
                    <a:pt x="32" y="12"/>
                    <a:pt x="34" y="9"/>
                  </a:cubicBezTo>
                  <a:moveTo>
                    <a:pt x="114" y="0"/>
                  </a:moveTo>
                  <a:cubicBezTo>
                    <a:pt x="114" y="4"/>
                    <a:pt x="114" y="4"/>
                    <a:pt x="114" y="4"/>
                  </a:cubicBezTo>
                  <a:cubicBezTo>
                    <a:pt x="114" y="4"/>
                    <a:pt x="114" y="4"/>
                    <a:pt x="114" y="4"/>
                  </a:cubicBezTo>
                  <a:cubicBezTo>
                    <a:pt x="114" y="4"/>
                    <a:pt x="103" y="8"/>
                    <a:pt x="90" y="10"/>
                  </a:cubicBezTo>
                  <a:cubicBezTo>
                    <a:pt x="90" y="26"/>
                    <a:pt x="90" y="26"/>
                    <a:pt x="90" y="26"/>
                  </a:cubicBezTo>
                  <a:cubicBezTo>
                    <a:pt x="90" y="26"/>
                    <a:pt x="90" y="26"/>
                    <a:pt x="89" y="27"/>
                  </a:cubicBezTo>
                  <a:cubicBezTo>
                    <a:pt x="90" y="28"/>
                    <a:pt x="90" y="28"/>
                    <a:pt x="90" y="28"/>
                  </a:cubicBezTo>
                  <a:cubicBezTo>
                    <a:pt x="91" y="33"/>
                    <a:pt x="91" y="33"/>
                    <a:pt x="91" y="33"/>
                  </a:cubicBezTo>
                  <a:cubicBezTo>
                    <a:pt x="96" y="31"/>
                    <a:pt x="100" y="29"/>
                    <a:pt x="100" y="29"/>
                  </a:cubicBezTo>
                  <a:cubicBezTo>
                    <a:pt x="119" y="15"/>
                    <a:pt x="119" y="15"/>
                    <a:pt x="119" y="15"/>
                  </a:cubicBezTo>
                  <a:cubicBezTo>
                    <a:pt x="114" y="0"/>
                    <a:pt x="114" y="0"/>
                    <a:pt x="114" y="0"/>
                  </a:cubicBezTo>
                </a:path>
              </a:pathLst>
            </a:custGeom>
            <a:solidFill>
              <a:srgbClr val="C57D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9" name="îṩlïḑe"/>
            <p:cNvSpPr/>
            <p:nvPr/>
          </p:nvSpPr>
          <p:spPr bwMode="auto">
            <a:xfrm>
              <a:off x="8705" y="6481"/>
              <a:ext cx="454" cy="102"/>
            </a:xfrm>
            <a:custGeom>
              <a:avLst/>
              <a:gdLst>
                <a:gd name="T0" fmla="*/ 59 w 202"/>
                <a:gd name="T1" fmla="*/ 31 h 46"/>
                <a:gd name="T2" fmla="*/ 68 w 202"/>
                <a:gd name="T3" fmla="*/ 18 h 46"/>
                <a:gd name="T4" fmla="*/ 59 w 202"/>
                <a:gd name="T5" fmla="*/ 4 h 46"/>
                <a:gd name="T6" fmla="*/ 19 w 202"/>
                <a:gd name="T7" fmla="*/ 14 h 46"/>
                <a:gd name="T8" fmla="*/ 23 w 202"/>
                <a:gd name="T9" fmla="*/ 40 h 46"/>
                <a:gd name="T10" fmla="*/ 179 w 202"/>
                <a:gd name="T11" fmla="*/ 40 h 46"/>
                <a:gd name="T12" fmla="*/ 179 w 202"/>
                <a:gd name="T13" fmla="*/ 0 h 46"/>
                <a:gd name="T14" fmla="*/ 159 w 202"/>
                <a:gd name="T15" fmla="*/ 15 h 46"/>
                <a:gd name="T16" fmla="*/ 107 w 202"/>
                <a:gd name="T17" fmla="*/ 31 h 46"/>
                <a:gd name="T18" fmla="*/ 59 w 202"/>
                <a:gd name="T19" fmla="*/ 3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 h="46">
                  <a:moveTo>
                    <a:pt x="59" y="31"/>
                  </a:moveTo>
                  <a:cubicBezTo>
                    <a:pt x="68" y="18"/>
                    <a:pt x="68" y="18"/>
                    <a:pt x="68" y="18"/>
                  </a:cubicBezTo>
                  <a:cubicBezTo>
                    <a:pt x="59" y="4"/>
                    <a:pt x="59" y="4"/>
                    <a:pt x="59" y="4"/>
                  </a:cubicBezTo>
                  <a:cubicBezTo>
                    <a:pt x="59" y="4"/>
                    <a:pt x="31" y="15"/>
                    <a:pt x="19" y="14"/>
                  </a:cubicBezTo>
                  <a:cubicBezTo>
                    <a:pt x="6" y="12"/>
                    <a:pt x="0" y="34"/>
                    <a:pt x="23" y="40"/>
                  </a:cubicBezTo>
                  <a:cubicBezTo>
                    <a:pt x="47" y="46"/>
                    <a:pt x="179" y="40"/>
                    <a:pt x="179" y="40"/>
                  </a:cubicBezTo>
                  <a:cubicBezTo>
                    <a:pt x="179" y="40"/>
                    <a:pt x="202" y="29"/>
                    <a:pt x="179" y="0"/>
                  </a:cubicBezTo>
                  <a:cubicBezTo>
                    <a:pt x="159" y="15"/>
                    <a:pt x="159" y="15"/>
                    <a:pt x="159" y="15"/>
                  </a:cubicBezTo>
                  <a:cubicBezTo>
                    <a:pt x="159" y="15"/>
                    <a:pt x="124" y="34"/>
                    <a:pt x="107" y="31"/>
                  </a:cubicBezTo>
                  <a:cubicBezTo>
                    <a:pt x="59" y="31"/>
                    <a:pt x="59" y="31"/>
                    <a:pt x="59" y="31"/>
                  </a:cubicBezTo>
                </a:path>
              </a:pathLst>
            </a:custGeom>
            <a:solidFill>
              <a:srgbClr val="C171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0" name="iṩḻíďé"/>
            <p:cNvSpPr/>
            <p:nvPr/>
          </p:nvSpPr>
          <p:spPr bwMode="auto">
            <a:xfrm>
              <a:off x="8743" y="6469"/>
              <a:ext cx="305" cy="149"/>
            </a:xfrm>
            <a:custGeom>
              <a:avLst/>
              <a:gdLst>
                <a:gd name="T0" fmla="*/ 0 w 136"/>
                <a:gd name="T1" fmla="*/ 62 h 67"/>
                <a:gd name="T2" fmla="*/ 48 w 136"/>
                <a:gd name="T3" fmla="*/ 67 h 67"/>
                <a:gd name="T4" fmla="*/ 115 w 136"/>
                <a:gd name="T5" fmla="*/ 51 h 67"/>
                <a:gd name="T6" fmla="*/ 136 w 136"/>
                <a:gd name="T7" fmla="*/ 31 h 67"/>
                <a:gd name="T8" fmla="*/ 134 w 136"/>
                <a:gd name="T9" fmla="*/ 26 h 67"/>
                <a:gd name="T10" fmla="*/ 132 w 136"/>
                <a:gd name="T11" fmla="*/ 19 h 67"/>
                <a:gd name="T12" fmla="*/ 129 w 136"/>
                <a:gd name="T13" fmla="*/ 12 h 67"/>
                <a:gd name="T14" fmla="*/ 84 w 136"/>
                <a:gd name="T15" fmla="*/ 0 h 67"/>
                <a:gd name="T16" fmla="*/ 75 w 136"/>
                <a:gd name="T17" fmla="*/ 9 h 67"/>
                <a:gd name="T18" fmla="*/ 18 w 136"/>
                <a:gd name="T19" fmla="*/ 30 h 67"/>
                <a:gd name="T20" fmla="*/ 16 w 136"/>
                <a:gd name="T21" fmla="*/ 31 h 67"/>
                <a:gd name="T22" fmla="*/ 8 w 136"/>
                <a:gd name="T23" fmla="*/ 36 h 67"/>
                <a:gd name="T24" fmla="*/ 3 w 136"/>
                <a:gd name="T25" fmla="*/ 45 h 67"/>
                <a:gd name="T26" fmla="*/ 0 w 136"/>
                <a:gd name="T27" fmla="*/ 6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67">
                  <a:moveTo>
                    <a:pt x="0" y="62"/>
                  </a:moveTo>
                  <a:cubicBezTo>
                    <a:pt x="48" y="67"/>
                    <a:pt x="48" y="67"/>
                    <a:pt x="48" y="67"/>
                  </a:cubicBezTo>
                  <a:cubicBezTo>
                    <a:pt x="115" y="51"/>
                    <a:pt x="115" y="51"/>
                    <a:pt x="115" y="51"/>
                  </a:cubicBezTo>
                  <a:cubicBezTo>
                    <a:pt x="136" y="31"/>
                    <a:pt x="136" y="31"/>
                    <a:pt x="136" y="31"/>
                  </a:cubicBezTo>
                  <a:cubicBezTo>
                    <a:pt x="134" y="26"/>
                    <a:pt x="134" y="26"/>
                    <a:pt x="134" y="26"/>
                  </a:cubicBezTo>
                  <a:cubicBezTo>
                    <a:pt x="132" y="19"/>
                    <a:pt x="132" y="19"/>
                    <a:pt x="132" y="19"/>
                  </a:cubicBezTo>
                  <a:cubicBezTo>
                    <a:pt x="129" y="12"/>
                    <a:pt x="129" y="12"/>
                    <a:pt x="129" y="12"/>
                  </a:cubicBezTo>
                  <a:cubicBezTo>
                    <a:pt x="84" y="0"/>
                    <a:pt x="84" y="0"/>
                    <a:pt x="84" y="0"/>
                  </a:cubicBezTo>
                  <a:cubicBezTo>
                    <a:pt x="82" y="4"/>
                    <a:pt x="79" y="7"/>
                    <a:pt x="75" y="9"/>
                  </a:cubicBezTo>
                  <a:cubicBezTo>
                    <a:pt x="60" y="19"/>
                    <a:pt x="34" y="26"/>
                    <a:pt x="18" y="30"/>
                  </a:cubicBezTo>
                  <a:cubicBezTo>
                    <a:pt x="18" y="30"/>
                    <a:pt x="17" y="30"/>
                    <a:pt x="16" y="31"/>
                  </a:cubicBezTo>
                  <a:cubicBezTo>
                    <a:pt x="13" y="32"/>
                    <a:pt x="11" y="33"/>
                    <a:pt x="8" y="36"/>
                  </a:cubicBezTo>
                  <a:cubicBezTo>
                    <a:pt x="6" y="38"/>
                    <a:pt x="4" y="42"/>
                    <a:pt x="3" y="45"/>
                  </a:cubicBezTo>
                  <a:cubicBezTo>
                    <a:pt x="0" y="62"/>
                    <a:pt x="0" y="62"/>
                    <a:pt x="0" y="62"/>
                  </a:cubicBezTo>
                </a:path>
              </a:pathLst>
            </a:custGeom>
            <a:solidFill>
              <a:srgbClr val="DB8B8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1" name="í$ḻïďe"/>
            <p:cNvSpPr/>
            <p:nvPr/>
          </p:nvSpPr>
          <p:spPr bwMode="auto">
            <a:xfrm>
              <a:off x="8743" y="6528"/>
              <a:ext cx="305" cy="90"/>
            </a:xfrm>
            <a:custGeom>
              <a:avLst/>
              <a:gdLst>
                <a:gd name="T0" fmla="*/ 134 w 136"/>
                <a:gd name="T1" fmla="*/ 0 h 41"/>
                <a:gd name="T2" fmla="*/ 115 w 136"/>
                <a:gd name="T3" fmla="*/ 15 h 41"/>
                <a:gd name="T4" fmla="*/ 68 w 136"/>
                <a:gd name="T5" fmla="*/ 30 h 41"/>
                <a:gd name="T6" fmla="*/ 64 w 136"/>
                <a:gd name="T7" fmla="*/ 30 h 41"/>
                <a:gd name="T8" fmla="*/ 16 w 136"/>
                <a:gd name="T9" fmla="*/ 30 h 41"/>
                <a:gd name="T10" fmla="*/ 25 w 136"/>
                <a:gd name="T11" fmla="*/ 18 h 41"/>
                <a:gd name="T12" fmla="*/ 17 w 136"/>
                <a:gd name="T13" fmla="*/ 5 h 41"/>
                <a:gd name="T14" fmla="*/ 9 w 136"/>
                <a:gd name="T15" fmla="*/ 10 h 41"/>
                <a:gd name="T16" fmla="*/ 3 w 136"/>
                <a:gd name="T17" fmla="*/ 19 h 41"/>
                <a:gd name="T18" fmla="*/ 0 w 136"/>
                <a:gd name="T19" fmla="*/ 36 h 41"/>
                <a:gd name="T20" fmla="*/ 48 w 136"/>
                <a:gd name="T21" fmla="*/ 41 h 41"/>
                <a:gd name="T22" fmla="*/ 115 w 136"/>
                <a:gd name="T23" fmla="*/ 25 h 41"/>
                <a:gd name="T24" fmla="*/ 136 w 136"/>
                <a:gd name="T25" fmla="*/ 5 h 41"/>
                <a:gd name="T26" fmla="*/ 134 w 136"/>
                <a:gd name="T2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41">
                  <a:moveTo>
                    <a:pt x="134" y="0"/>
                  </a:moveTo>
                  <a:cubicBezTo>
                    <a:pt x="115" y="15"/>
                    <a:pt x="115" y="15"/>
                    <a:pt x="115" y="15"/>
                  </a:cubicBezTo>
                  <a:cubicBezTo>
                    <a:pt x="115" y="15"/>
                    <a:pt x="86" y="30"/>
                    <a:pt x="68" y="30"/>
                  </a:cubicBezTo>
                  <a:cubicBezTo>
                    <a:pt x="67" y="30"/>
                    <a:pt x="65" y="30"/>
                    <a:pt x="64" y="30"/>
                  </a:cubicBezTo>
                  <a:cubicBezTo>
                    <a:pt x="16" y="30"/>
                    <a:pt x="16" y="30"/>
                    <a:pt x="16" y="30"/>
                  </a:cubicBezTo>
                  <a:cubicBezTo>
                    <a:pt x="25" y="18"/>
                    <a:pt x="25" y="18"/>
                    <a:pt x="25" y="18"/>
                  </a:cubicBezTo>
                  <a:cubicBezTo>
                    <a:pt x="17" y="5"/>
                    <a:pt x="17" y="5"/>
                    <a:pt x="17" y="5"/>
                  </a:cubicBezTo>
                  <a:cubicBezTo>
                    <a:pt x="14" y="6"/>
                    <a:pt x="11" y="7"/>
                    <a:pt x="9" y="10"/>
                  </a:cubicBezTo>
                  <a:cubicBezTo>
                    <a:pt x="6" y="12"/>
                    <a:pt x="4" y="16"/>
                    <a:pt x="3" y="19"/>
                  </a:cubicBezTo>
                  <a:cubicBezTo>
                    <a:pt x="0" y="36"/>
                    <a:pt x="0" y="36"/>
                    <a:pt x="0" y="36"/>
                  </a:cubicBezTo>
                  <a:cubicBezTo>
                    <a:pt x="48" y="41"/>
                    <a:pt x="48" y="41"/>
                    <a:pt x="48" y="41"/>
                  </a:cubicBezTo>
                  <a:cubicBezTo>
                    <a:pt x="115" y="25"/>
                    <a:pt x="115" y="25"/>
                    <a:pt x="115" y="25"/>
                  </a:cubicBezTo>
                  <a:cubicBezTo>
                    <a:pt x="136" y="5"/>
                    <a:pt x="136" y="5"/>
                    <a:pt x="136" y="5"/>
                  </a:cubicBezTo>
                  <a:cubicBezTo>
                    <a:pt x="134" y="0"/>
                    <a:pt x="134" y="0"/>
                    <a:pt x="134" y="0"/>
                  </a:cubicBezTo>
                </a:path>
              </a:pathLst>
            </a:custGeom>
            <a:solidFill>
              <a:srgbClr val="C57D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2" name="îSľiḋé"/>
            <p:cNvSpPr/>
            <p:nvPr/>
          </p:nvSpPr>
          <p:spPr bwMode="auto">
            <a:xfrm>
              <a:off x="8644" y="6530"/>
              <a:ext cx="456" cy="102"/>
            </a:xfrm>
            <a:custGeom>
              <a:avLst/>
              <a:gdLst>
                <a:gd name="T0" fmla="*/ 60 w 203"/>
                <a:gd name="T1" fmla="*/ 31 h 46"/>
                <a:gd name="T2" fmla="*/ 69 w 203"/>
                <a:gd name="T3" fmla="*/ 18 h 46"/>
                <a:gd name="T4" fmla="*/ 60 w 203"/>
                <a:gd name="T5" fmla="*/ 4 h 46"/>
                <a:gd name="T6" fmla="*/ 19 w 203"/>
                <a:gd name="T7" fmla="*/ 14 h 46"/>
                <a:gd name="T8" fmla="*/ 24 w 203"/>
                <a:gd name="T9" fmla="*/ 40 h 46"/>
                <a:gd name="T10" fmla="*/ 179 w 203"/>
                <a:gd name="T11" fmla="*/ 40 h 46"/>
                <a:gd name="T12" fmla="*/ 179 w 203"/>
                <a:gd name="T13" fmla="*/ 0 h 46"/>
                <a:gd name="T14" fmla="*/ 159 w 203"/>
                <a:gd name="T15" fmla="*/ 15 h 46"/>
                <a:gd name="T16" fmla="*/ 108 w 203"/>
                <a:gd name="T17" fmla="*/ 31 h 46"/>
                <a:gd name="T18" fmla="*/ 60 w 203"/>
                <a:gd name="T19" fmla="*/ 3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46">
                  <a:moveTo>
                    <a:pt x="60" y="31"/>
                  </a:moveTo>
                  <a:cubicBezTo>
                    <a:pt x="69" y="18"/>
                    <a:pt x="69" y="18"/>
                    <a:pt x="69" y="18"/>
                  </a:cubicBezTo>
                  <a:cubicBezTo>
                    <a:pt x="60" y="4"/>
                    <a:pt x="60" y="4"/>
                    <a:pt x="60" y="4"/>
                  </a:cubicBezTo>
                  <a:cubicBezTo>
                    <a:pt x="60" y="4"/>
                    <a:pt x="32" y="15"/>
                    <a:pt x="19" y="14"/>
                  </a:cubicBezTo>
                  <a:cubicBezTo>
                    <a:pt x="7" y="12"/>
                    <a:pt x="0" y="34"/>
                    <a:pt x="24" y="40"/>
                  </a:cubicBezTo>
                  <a:cubicBezTo>
                    <a:pt x="47" y="46"/>
                    <a:pt x="179" y="40"/>
                    <a:pt x="179" y="40"/>
                  </a:cubicBezTo>
                  <a:cubicBezTo>
                    <a:pt x="179" y="40"/>
                    <a:pt x="203" y="29"/>
                    <a:pt x="179" y="0"/>
                  </a:cubicBezTo>
                  <a:cubicBezTo>
                    <a:pt x="159" y="15"/>
                    <a:pt x="159" y="15"/>
                    <a:pt x="159" y="15"/>
                  </a:cubicBezTo>
                  <a:cubicBezTo>
                    <a:pt x="159" y="15"/>
                    <a:pt x="125" y="34"/>
                    <a:pt x="108" y="31"/>
                  </a:cubicBezTo>
                  <a:lnTo>
                    <a:pt x="60" y="31"/>
                  </a:lnTo>
                  <a:close/>
                </a:path>
              </a:pathLst>
            </a:custGeom>
            <a:solidFill>
              <a:srgbClr val="C1717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3" name="îSļîďê"/>
            <p:cNvSpPr/>
            <p:nvPr/>
          </p:nvSpPr>
          <p:spPr bwMode="auto">
            <a:xfrm>
              <a:off x="8865" y="4390"/>
              <a:ext cx="167" cy="201"/>
            </a:xfrm>
            <a:custGeom>
              <a:avLst/>
              <a:gdLst>
                <a:gd name="T0" fmla="*/ 0 w 75"/>
                <a:gd name="T1" fmla="*/ 82 h 90"/>
                <a:gd name="T2" fmla="*/ 64 w 75"/>
                <a:gd name="T3" fmla="*/ 59 h 90"/>
                <a:gd name="T4" fmla="*/ 62 w 75"/>
                <a:gd name="T5" fmla="*/ 32 h 90"/>
                <a:gd name="T6" fmla="*/ 75 w 75"/>
                <a:gd name="T7" fmla="*/ 0 h 90"/>
                <a:gd name="T8" fmla="*/ 5 w 75"/>
                <a:gd name="T9" fmla="*/ 11 h 90"/>
                <a:gd name="T10" fmla="*/ 15 w 75"/>
                <a:gd name="T11" fmla="*/ 33 h 90"/>
                <a:gd name="T12" fmla="*/ 0 w 75"/>
                <a:gd name="T13" fmla="*/ 82 h 90"/>
              </a:gdLst>
              <a:ahLst/>
              <a:cxnLst>
                <a:cxn ang="0">
                  <a:pos x="T0" y="T1"/>
                </a:cxn>
                <a:cxn ang="0">
                  <a:pos x="T2" y="T3"/>
                </a:cxn>
                <a:cxn ang="0">
                  <a:pos x="T4" y="T5"/>
                </a:cxn>
                <a:cxn ang="0">
                  <a:pos x="T6" y="T7"/>
                </a:cxn>
                <a:cxn ang="0">
                  <a:pos x="T8" y="T9"/>
                </a:cxn>
                <a:cxn ang="0">
                  <a:pos x="T10" y="T11"/>
                </a:cxn>
                <a:cxn ang="0">
                  <a:pos x="T12" y="T13"/>
                </a:cxn>
              </a:cxnLst>
              <a:rect l="0" t="0" r="r" b="b"/>
              <a:pathLst>
                <a:path w="75" h="90">
                  <a:moveTo>
                    <a:pt x="0" y="82"/>
                  </a:moveTo>
                  <a:cubicBezTo>
                    <a:pt x="0" y="82"/>
                    <a:pt x="75" y="90"/>
                    <a:pt x="64" y="59"/>
                  </a:cubicBezTo>
                  <a:cubicBezTo>
                    <a:pt x="61" y="50"/>
                    <a:pt x="61" y="41"/>
                    <a:pt x="62" y="32"/>
                  </a:cubicBezTo>
                  <a:cubicBezTo>
                    <a:pt x="64" y="20"/>
                    <a:pt x="69" y="9"/>
                    <a:pt x="75" y="0"/>
                  </a:cubicBezTo>
                  <a:cubicBezTo>
                    <a:pt x="5" y="11"/>
                    <a:pt x="5" y="11"/>
                    <a:pt x="5" y="11"/>
                  </a:cubicBezTo>
                  <a:cubicBezTo>
                    <a:pt x="9" y="18"/>
                    <a:pt x="13" y="25"/>
                    <a:pt x="15" y="33"/>
                  </a:cubicBezTo>
                  <a:cubicBezTo>
                    <a:pt x="23" y="66"/>
                    <a:pt x="0" y="82"/>
                    <a:pt x="0" y="82"/>
                  </a:cubicBezTo>
                </a:path>
              </a:pathLst>
            </a:custGeom>
            <a:solidFill>
              <a:srgbClr val="DB8B8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4" name="ï$ḷîdè"/>
            <p:cNvSpPr/>
            <p:nvPr/>
          </p:nvSpPr>
          <p:spPr bwMode="auto">
            <a:xfrm>
              <a:off x="8949" y="5370"/>
              <a:ext cx="210" cy="1131"/>
            </a:xfrm>
            <a:custGeom>
              <a:avLst/>
              <a:gdLst>
                <a:gd name="T0" fmla="*/ 90 w 93"/>
                <a:gd name="T1" fmla="*/ 0 h 505"/>
                <a:gd name="T2" fmla="*/ 73 w 93"/>
                <a:gd name="T3" fmla="*/ 100 h 505"/>
                <a:gd name="T4" fmla="*/ 70 w 93"/>
                <a:gd name="T5" fmla="*/ 195 h 505"/>
                <a:gd name="T6" fmla="*/ 84 w 93"/>
                <a:gd name="T7" fmla="*/ 299 h 505"/>
                <a:gd name="T8" fmla="*/ 64 w 93"/>
                <a:gd name="T9" fmla="*/ 461 h 505"/>
                <a:gd name="T10" fmla="*/ 64 w 93"/>
                <a:gd name="T11" fmla="*/ 486 h 505"/>
                <a:gd name="T12" fmla="*/ 0 w 93"/>
                <a:gd name="T13" fmla="*/ 483 h 505"/>
                <a:gd name="T14" fmla="*/ 14 w 93"/>
                <a:gd name="T15" fmla="*/ 298 h 505"/>
                <a:gd name="T16" fmla="*/ 7 w 93"/>
                <a:gd name="T17" fmla="*/ 41 h 505"/>
                <a:gd name="T18" fmla="*/ 90 w 93"/>
                <a:gd name="T19" fmla="*/ 0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505">
                  <a:moveTo>
                    <a:pt x="90" y="0"/>
                  </a:moveTo>
                  <a:cubicBezTo>
                    <a:pt x="90" y="0"/>
                    <a:pt x="89" y="67"/>
                    <a:pt x="73" y="100"/>
                  </a:cubicBezTo>
                  <a:cubicBezTo>
                    <a:pt x="70" y="195"/>
                    <a:pt x="70" y="195"/>
                    <a:pt x="70" y="195"/>
                  </a:cubicBezTo>
                  <a:cubicBezTo>
                    <a:pt x="70" y="195"/>
                    <a:pt x="75" y="282"/>
                    <a:pt x="84" y="299"/>
                  </a:cubicBezTo>
                  <a:cubicBezTo>
                    <a:pt x="93" y="316"/>
                    <a:pt x="64" y="461"/>
                    <a:pt x="64" y="461"/>
                  </a:cubicBezTo>
                  <a:cubicBezTo>
                    <a:pt x="64" y="486"/>
                    <a:pt x="64" y="486"/>
                    <a:pt x="64" y="486"/>
                  </a:cubicBezTo>
                  <a:cubicBezTo>
                    <a:pt x="64" y="486"/>
                    <a:pt x="14" y="505"/>
                    <a:pt x="0" y="483"/>
                  </a:cubicBezTo>
                  <a:cubicBezTo>
                    <a:pt x="14" y="298"/>
                    <a:pt x="14" y="298"/>
                    <a:pt x="14" y="298"/>
                  </a:cubicBezTo>
                  <a:cubicBezTo>
                    <a:pt x="7" y="41"/>
                    <a:pt x="7" y="41"/>
                    <a:pt x="7" y="41"/>
                  </a:cubicBezTo>
                  <a:cubicBezTo>
                    <a:pt x="90" y="0"/>
                    <a:pt x="90" y="0"/>
                    <a:pt x="90" y="0"/>
                  </a:cubicBezTo>
                </a:path>
              </a:pathLst>
            </a:custGeom>
            <a:solidFill>
              <a:srgbClr val="4744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5" name="ïšļïdé"/>
            <p:cNvSpPr/>
            <p:nvPr/>
          </p:nvSpPr>
          <p:spPr bwMode="auto">
            <a:xfrm>
              <a:off x="9039" y="5442"/>
              <a:ext cx="108" cy="1029"/>
            </a:xfrm>
            <a:custGeom>
              <a:avLst/>
              <a:gdLst>
                <a:gd name="T0" fmla="*/ 48 w 48"/>
                <a:gd name="T1" fmla="*/ 0 h 459"/>
                <a:gd name="T2" fmla="*/ 11 w 48"/>
                <a:gd name="T3" fmla="*/ 61 h 459"/>
                <a:gd name="T4" fmla="*/ 11 w 48"/>
                <a:gd name="T5" fmla="*/ 190 h 459"/>
                <a:gd name="T6" fmla="*/ 22 w 48"/>
                <a:gd name="T7" fmla="*/ 288 h 459"/>
                <a:gd name="T8" fmla="*/ 0 w 48"/>
                <a:gd name="T9" fmla="*/ 450 h 459"/>
                <a:gd name="T10" fmla="*/ 0 w 48"/>
                <a:gd name="T11" fmla="*/ 459 h 459"/>
                <a:gd name="T12" fmla="*/ 24 w 48"/>
                <a:gd name="T13" fmla="*/ 453 h 459"/>
                <a:gd name="T14" fmla="*/ 24 w 48"/>
                <a:gd name="T15" fmla="*/ 428 h 459"/>
                <a:gd name="T16" fmla="*/ 24 w 48"/>
                <a:gd name="T17" fmla="*/ 428 h 459"/>
                <a:gd name="T18" fmla="*/ 46 w 48"/>
                <a:gd name="T19" fmla="*/ 280 h 459"/>
                <a:gd name="T20" fmla="*/ 44 w 48"/>
                <a:gd name="T21" fmla="*/ 266 h 459"/>
                <a:gd name="T22" fmla="*/ 30 w 48"/>
                <a:gd name="T23" fmla="*/ 162 h 459"/>
                <a:gd name="T24" fmla="*/ 30 w 48"/>
                <a:gd name="T25" fmla="*/ 162 h 459"/>
                <a:gd name="T26" fmla="*/ 30 w 48"/>
                <a:gd name="T27" fmla="*/ 162 h 459"/>
                <a:gd name="T28" fmla="*/ 33 w 48"/>
                <a:gd name="T29" fmla="*/ 67 h 459"/>
                <a:gd name="T30" fmla="*/ 48 w 48"/>
                <a:gd name="T31"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459">
                  <a:moveTo>
                    <a:pt x="48" y="0"/>
                  </a:moveTo>
                  <a:cubicBezTo>
                    <a:pt x="41" y="23"/>
                    <a:pt x="28" y="44"/>
                    <a:pt x="11" y="61"/>
                  </a:cubicBezTo>
                  <a:cubicBezTo>
                    <a:pt x="11" y="190"/>
                    <a:pt x="11" y="190"/>
                    <a:pt x="11" y="190"/>
                  </a:cubicBezTo>
                  <a:cubicBezTo>
                    <a:pt x="11" y="190"/>
                    <a:pt x="14" y="262"/>
                    <a:pt x="22" y="288"/>
                  </a:cubicBezTo>
                  <a:cubicBezTo>
                    <a:pt x="30" y="315"/>
                    <a:pt x="0" y="450"/>
                    <a:pt x="0" y="450"/>
                  </a:cubicBezTo>
                  <a:cubicBezTo>
                    <a:pt x="0" y="459"/>
                    <a:pt x="0" y="459"/>
                    <a:pt x="0" y="459"/>
                  </a:cubicBezTo>
                  <a:cubicBezTo>
                    <a:pt x="13" y="457"/>
                    <a:pt x="24" y="453"/>
                    <a:pt x="24" y="453"/>
                  </a:cubicBezTo>
                  <a:cubicBezTo>
                    <a:pt x="24" y="428"/>
                    <a:pt x="24" y="428"/>
                    <a:pt x="24" y="428"/>
                  </a:cubicBezTo>
                  <a:cubicBezTo>
                    <a:pt x="24" y="428"/>
                    <a:pt x="24" y="428"/>
                    <a:pt x="24" y="428"/>
                  </a:cubicBezTo>
                  <a:cubicBezTo>
                    <a:pt x="24" y="428"/>
                    <a:pt x="46" y="320"/>
                    <a:pt x="46" y="280"/>
                  </a:cubicBezTo>
                  <a:cubicBezTo>
                    <a:pt x="46" y="273"/>
                    <a:pt x="45" y="269"/>
                    <a:pt x="44" y="266"/>
                  </a:cubicBezTo>
                  <a:cubicBezTo>
                    <a:pt x="35" y="249"/>
                    <a:pt x="30" y="162"/>
                    <a:pt x="30" y="162"/>
                  </a:cubicBezTo>
                  <a:cubicBezTo>
                    <a:pt x="30" y="162"/>
                    <a:pt x="30" y="162"/>
                    <a:pt x="30" y="162"/>
                  </a:cubicBezTo>
                  <a:cubicBezTo>
                    <a:pt x="30" y="162"/>
                    <a:pt x="30" y="162"/>
                    <a:pt x="30" y="162"/>
                  </a:cubicBezTo>
                  <a:cubicBezTo>
                    <a:pt x="33" y="67"/>
                    <a:pt x="33" y="67"/>
                    <a:pt x="33" y="67"/>
                  </a:cubicBezTo>
                  <a:cubicBezTo>
                    <a:pt x="42" y="49"/>
                    <a:pt x="46" y="21"/>
                    <a:pt x="48" y="0"/>
                  </a:cubicBezTo>
                </a:path>
              </a:pathLst>
            </a:custGeom>
            <a:solidFill>
              <a:srgbClr val="403D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6" name="îS1îdé"/>
            <p:cNvSpPr/>
            <p:nvPr/>
          </p:nvSpPr>
          <p:spPr bwMode="auto">
            <a:xfrm>
              <a:off x="9064" y="4889"/>
              <a:ext cx="203" cy="395"/>
            </a:xfrm>
            <a:custGeom>
              <a:avLst/>
              <a:gdLst>
                <a:gd name="T0" fmla="*/ 70 w 90"/>
                <a:gd name="T1" fmla="*/ 0 h 176"/>
                <a:gd name="T2" fmla="*/ 80 w 90"/>
                <a:gd name="T3" fmla="*/ 25 h 176"/>
                <a:gd name="T4" fmla="*/ 88 w 90"/>
                <a:gd name="T5" fmla="*/ 77 h 176"/>
                <a:gd name="T6" fmla="*/ 74 w 90"/>
                <a:gd name="T7" fmla="*/ 118 h 176"/>
                <a:gd name="T8" fmla="*/ 30 w 90"/>
                <a:gd name="T9" fmla="*/ 176 h 176"/>
                <a:gd name="T10" fmla="*/ 0 w 90"/>
                <a:gd name="T11" fmla="*/ 87 h 176"/>
                <a:gd name="T12" fmla="*/ 25 w 90"/>
                <a:gd name="T13" fmla="*/ 62 h 176"/>
                <a:gd name="T14" fmla="*/ 22 w 90"/>
                <a:gd name="T15" fmla="*/ 4 h 176"/>
                <a:gd name="T16" fmla="*/ 70 w 90"/>
                <a:gd name="T1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76">
                  <a:moveTo>
                    <a:pt x="70" y="0"/>
                  </a:moveTo>
                  <a:cubicBezTo>
                    <a:pt x="80" y="25"/>
                    <a:pt x="80" y="25"/>
                    <a:pt x="80" y="25"/>
                  </a:cubicBezTo>
                  <a:cubicBezTo>
                    <a:pt x="88" y="77"/>
                    <a:pt x="88" y="77"/>
                    <a:pt x="88" y="77"/>
                  </a:cubicBezTo>
                  <a:cubicBezTo>
                    <a:pt x="90" y="92"/>
                    <a:pt x="85" y="108"/>
                    <a:pt x="74" y="118"/>
                  </a:cubicBezTo>
                  <a:cubicBezTo>
                    <a:pt x="55" y="137"/>
                    <a:pt x="30" y="176"/>
                    <a:pt x="30" y="176"/>
                  </a:cubicBezTo>
                  <a:cubicBezTo>
                    <a:pt x="0" y="87"/>
                    <a:pt x="0" y="87"/>
                    <a:pt x="0" y="87"/>
                  </a:cubicBezTo>
                  <a:cubicBezTo>
                    <a:pt x="0" y="87"/>
                    <a:pt x="30" y="82"/>
                    <a:pt x="25" y="62"/>
                  </a:cubicBezTo>
                  <a:cubicBezTo>
                    <a:pt x="21" y="42"/>
                    <a:pt x="22" y="4"/>
                    <a:pt x="22" y="4"/>
                  </a:cubicBezTo>
                  <a:cubicBezTo>
                    <a:pt x="70" y="0"/>
                    <a:pt x="70" y="0"/>
                    <a:pt x="70" y="0"/>
                  </a:cubicBezTo>
                </a:path>
              </a:pathLst>
            </a:custGeom>
            <a:solidFill>
              <a:srgbClr val="FF748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7" name="îṣľíḋè"/>
            <p:cNvSpPr/>
            <p:nvPr/>
          </p:nvSpPr>
          <p:spPr bwMode="auto">
            <a:xfrm>
              <a:off x="9079" y="4939"/>
              <a:ext cx="187" cy="316"/>
            </a:xfrm>
            <a:custGeom>
              <a:avLst/>
              <a:gdLst>
                <a:gd name="T0" fmla="*/ 67 w 83"/>
                <a:gd name="T1" fmla="*/ 96 h 141"/>
                <a:gd name="T2" fmla="*/ 67 w 83"/>
                <a:gd name="T3" fmla="*/ 96 h 141"/>
                <a:gd name="T4" fmla="*/ 31 w 83"/>
                <a:gd name="T5" fmla="*/ 141 h 141"/>
                <a:gd name="T6" fmla="*/ 31 w 83"/>
                <a:gd name="T7" fmla="*/ 141 h 141"/>
                <a:gd name="T8" fmla="*/ 67 w 83"/>
                <a:gd name="T9" fmla="*/ 96 h 141"/>
                <a:gd name="T10" fmla="*/ 18 w 83"/>
                <a:gd name="T11" fmla="*/ 49 h 141"/>
                <a:gd name="T12" fmla="*/ 0 w 83"/>
                <a:gd name="T13" fmla="*/ 63 h 141"/>
                <a:gd name="T14" fmla="*/ 0 w 83"/>
                <a:gd name="T15" fmla="*/ 63 h 141"/>
                <a:gd name="T16" fmla="*/ 18 w 83"/>
                <a:gd name="T17" fmla="*/ 49 h 141"/>
                <a:gd name="T18" fmla="*/ 72 w 83"/>
                <a:gd name="T19" fmla="*/ 0 h 141"/>
                <a:gd name="T20" fmla="*/ 73 w 83"/>
                <a:gd name="T21" fmla="*/ 3 h 141"/>
                <a:gd name="T22" fmla="*/ 73 w 83"/>
                <a:gd name="T23" fmla="*/ 3 h 141"/>
                <a:gd name="T24" fmla="*/ 81 w 83"/>
                <a:gd name="T25" fmla="*/ 55 h 141"/>
                <a:gd name="T26" fmla="*/ 68 w 83"/>
                <a:gd name="T27" fmla="*/ 95 h 141"/>
                <a:gd name="T28" fmla="*/ 81 w 83"/>
                <a:gd name="T29" fmla="*/ 55 h 141"/>
                <a:gd name="T30" fmla="*/ 73 w 83"/>
                <a:gd name="T31" fmla="*/ 2 h 141"/>
                <a:gd name="T32" fmla="*/ 72 w 83"/>
                <a:gd name="T3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141">
                  <a:moveTo>
                    <a:pt x="67" y="96"/>
                  </a:moveTo>
                  <a:cubicBezTo>
                    <a:pt x="67" y="96"/>
                    <a:pt x="67" y="96"/>
                    <a:pt x="67" y="96"/>
                  </a:cubicBezTo>
                  <a:cubicBezTo>
                    <a:pt x="55" y="108"/>
                    <a:pt x="40" y="128"/>
                    <a:pt x="31" y="141"/>
                  </a:cubicBezTo>
                  <a:cubicBezTo>
                    <a:pt x="31" y="141"/>
                    <a:pt x="31" y="141"/>
                    <a:pt x="31" y="141"/>
                  </a:cubicBezTo>
                  <a:cubicBezTo>
                    <a:pt x="40" y="129"/>
                    <a:pt x="55" y="108"/>
                    <a:pt x="67" y="96"/>
                  </a:cubicBezTo>
                  <a:moveTo>
                    <a:pt x="18" y="49"/>
                  </a:moveTo>
                  <a:cubicBezTo>
                    <a:pt x="15" y="57"/>
                    <a:pt x="7" y="61"/>
                    <a:pt x="0" y="63"/>
                  </a:cubicBezTo>
                  <a:cubicBezTo>
                    <a:pt x="0" y="63"/>
                    <a:pt x="0" y="63"/>
                    <a:pt x="0" y="63"/>
                  </a:cubicBezTo>
                  <a:cubicBezTo>
                    <a:pt x="7" y="61"/>
                    <a:pt x="15" y="57"/>
                    <a:pt x="18" y="49"/>
                  </a:cubicBezTo>
                  <a:moveTo>
                    <a:pt x="72" y="0"/>
                  </a:moveTo>
                  <a:cubicBezTo>
                    <a:pt x="73" y="3"/>
                    <a:pt x="73" y="3"/>
                    <a:pt x="73" y="3"/>
                  </a:cubicBezTo>
                  <a:cubicBezTo>
                    <a:pt x="73" y="3"/>
                    <a:pt x="73" y="3"/>
                    <a:pt x="73" y="3"/>
                  </a:cubicBezTo>
                  <a:cubicBezTo>
                    <a:pt x="81" y="55"/>
                    <a:pt x="81" y="55"/>
                    <a:pt x="81" y="55"/>
                  </a:cubicBezTo>
                  <a:cubicBezTo>
                    <a:pt x="83" y="70"/>
                    <a:pt x="78" y="85"/>
                    <a:pt x="68" y="95"/>
                  </a:cubicBezTo>
                  <a:cubicBezTo>
                    <a:pt x="78" y="85"/>
                    <a:pt x="83" y="70"/>
                    <a:pt x="81" y="55"/>
                  </a:cubicBezTo>
                  <a:cubicBezTo>
                    <a:pt x="73" y="2"/>
                    <a:pt x="73" y="2"/>
                    <a:pt x="73" y="2"/>
                  </a:cubicBezTo>
                  <a:cubicBezTo>
                    <a:pt x="72" y="0"/>
                    <a:pt x="72" y="0"/>
                    <a:pt x="72" y="0"/>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8" name="îṥlîḋé"/>
            <p:cNvSpPr/>
            <p:nvPr/>
          </p:nvSpPr>
          <p:spPr bwMode="auto">
            <a:xfrm>
              <a:off x="9079" y="4946"/>
              <a:ext cx="187" cy="309"/>
            </a:xfrm>
            <a:custGeom>
              <a:avLst/>
              <a:gdLst>
                <a:gd name="T0" fmla="*/ 73 w 83"/>
                <a:gd name="T1" fmla="*/ 0 h 138"/>
                <a:gd name="T2" fmla="*/ 60 w 83"/>
                <a:gd name="T3" fmla="*/ 3 h 138"/>
                <a:gd name="T4" fmla="*/ 71 w 83"/>
                <a:gd name="T5" fmla="*/ 21 h 138"/>
                <a:gd name="T6" fmla="*/ 38 w 83"/>
                <a:gd name="T7" fmla="*/ 29 h 138"/>
                <a:gd name="T8" fmla="*/ 18 w 83"/>
                <a:gd name="T9" fmla="*/ 30 h 138"/>
                <a:gd name="T10" fmla="*/ 17 w 83"/>
                <a:gd name="T11" fmla="*/ 30 h 138"/>
                <a:gd name="T12" fmla="*/ 19 w 83"/>
                <a:gd name="T13" fmla="*/ 36 h 138"/>
                <a:gd name="T14" fmla="*/ 18 w 83"/>
                <a:gd name="T15" fmla="*/ 46 h 138"/>
                <a:gd name="T16" fmla="*/ 0 w 83"/>
                <a:gd name="T17" fmla="*/ 60 h 138"/>
                <a:gd name="T18" fmla="*/ 11 w 83"/>
                <a:gd name="T19" fmla="*/ 90 h 138"/>
                <a:gd name="T20" fmla="*/ 10 w 83"/>
                <a:gd name="T21" fmla="*/ 91 h 138"/>
                <a:gd name="T22" fmla="*/ 31 w 83"/>
                <a:gd name="T23" fmla="*/ 138 h 138"/>
                <a:gd name="T24" fmla="*/ 67 w 83"/>
                <a:gd name="T25" fmla="*/ 93 h 138"/>
                <a:gd name="T26" fmla="*/ 67 w 83"/>
                <a:gd name="T27" fmla="*/ 93 h 138"/>
                <a:gd name="T28" fmla="*/ 67 w 83"/>
                <a:gd name="T29" fmla="*/ 93 h 138"/>
                <a:gd name="T30" fmla="*/ 68 w 83"/>
                <a:gd name="T31" fmla="*/ 92 h 138"/>
                <a:gd name="T32" fmla="*/ 81 w 83"/>
                <a:gd name="T33" fmla="*/ 52 h 138"/>
                <a:gd name="T34" fmla="*/ 73 w 83"/>
                <a:gd name="T3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38">
                  <a:moveTo>
                    <a:pt x="73" y="0"/>
                  </a:moveTo>
                  <a:cubicBezTo>
                    <a:pt x="60" y="3"/>
                    <a:pt x="60" y="3"/>
                    <a:pt x="60" y="3"/>
                  </a:cubicBezTo>
                  <a:cubicBezTo>
                    <a:pt x="64" y="9"/>
                    <a:pt x="68" y="14"/>
                    <a:pt x="71" y="21"/>
                  </a:cubicBezTo>
                  <a:cubicBezTo>
                    <a:pt x="62" y="28"/>
                    <a:pt x="49" y="29"/>
                    <a:pt x="38" y="29"/>
                  </a:cubicBezTo>
                  <a:cubicBezTo>
                    <a:pt x="31" y="29"/>
                    <a:pt x="25" y="30"/>
                    <a:pt x="18" y="30"/>
                  </a:cubicBezTo>
                  <a:cubicBezTo>
                    <a:pt x="18" y="30"/>
                    <a:pt x="17" y="30"/>
                    <a:pt x="17" y="30"/>
                  </a:cubicBezTo>
                  <a:cubicBezTo>
                    <a:pt x="18" y="32"/>
                    <a:pt x="18" y="34"/>
                    <a:pt x="19" y="36"/>
                  </a:cubicBezTo>
                  <a:cubicBezTo>
                    <a:pt x="19" y="40"/>
                    <a:pt x="19" y="43"/>
                    <a:pt x="18" y="46"/>
                  </a:cubicBezTo>
                  <a:cubicBezTo>
                    <a:pt x="15" y="54"/>
                    <a:pt x="7" y="58"/>
                    <a:pt x="0" y="60"/>
                  </a:cubicBezTo>
                  <a:cubicBezTo>
                    <a:pt x="1" y="69"/>
                    <a:pt x="4" y="79"/>
                    <a:pt x="11" y="90"/>
                  </a:cubicBezTo>
                  <a:cubicBezTo>
                    <a:pt x="11" y="90"/>
                    <a:pt x="10" y="90"/>
                    <a:pt x="10" y="91"/>
                  </a:cubicBezTo>
                  <a:cubicBezTo>
                    <a:pt x="16" y="102"/>
                    <a:pt x="25" y="120"/>
                    <a:pt x="31" y="138"/>
                  </a:cubicBezTo>
                  <a:cubicBezTo>
                    <a:pt x="40" y="125"/>
                    <a:pt x="55" y="105"/>
                    <a:pt x="67" y="93"/>
                  </a:cubicBezTo>
                  <a:cubicBezTo>
                    <a:pt x="67" y="93"/>
                    <a:pt x="67" y="93"/>
                    <a:pt x="67" y="93"/>
                  </a:cubicBezTo>
                  <a:cubicBezTo>
                    <a:pt x="67" y="93"/>
                    <a:pt x="67" y="93"/>
                    <a:pt x="67" y="93"/>
                  </a:cubicBezTo>
                  <a:cubicBezTo>
                    <a:pt x="67" y="92"/>
                    <a:pt x="67" y="92"/>
                    <a:pt x="68" y="92"/>
                  </a:cubicBezTo>
                  <a:cubicBezTo>
                    <a:pt x="78" y="82"/>
                    <a:pt x="83" y="67"/>
                    <a:pt x="81" y="52"/>
                  </a:cubicBezTo>
                  <a:cubicBezTo>
                    <a:pt x="73" y="0"/>
                    <a:pt x="73" y="0"/>
                    <a:pt x="73" y="0"/>
                  </a:cubicBezTo>
                </a:path>
              </a:pathLst>
            </a:custGeom>
            <a:solidFill>
              <a:srgbClr val="4D555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9" name="íṥļïḑé"/>
            <p:cNvSpPr/>
            <p:nvPr/>
          </p:nvSpPr>
          <p:spPr bwMode="auto">
            <a:xfrm>
              <a:off x="8912" y="6490"/>
              <a:ext cx="126" cy="43"/>
            </a:xfrm>
            <a:custGeom>
              <a:avLst/>
              <a:gdLst>
                <a:gd name="T0" fmla="*/ 1 w 57"/>
                <a:gd name="T1" fmla="*/ 0 h 19"/>
                <a:gd name="T2" fmla="*/ 0 w 57"/>
                <a:gd name="T3" fmla="*/ 0 h 19"/>
                <a:gd name="T4" fmla="*/ 30 w 57"/>
                <a:gd name="T5" fmla="*/ 19 h 19"/>
                <a:gd name="T6" fmla="*/ 57 w 57"/>
                <a:gd name="T7" fmla="*/ 10 h 19"/>
                <a:gd name="T8" fmla="*/ 56 w 57"/>
                <a:gd name="T9" fmla="*/ 9 h 19"/>
                <a:gd name="T10" fmla="*/ 30 w 57"/>
                <a:gd name="T11" fmla="*/ 17 h 19"/>
                <a:gd name="T12" fmla="*/ 1 w 57"/>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7" h="19">
                  <a:moveTo>
                    <a:pt x="1" y="0"/>
                  </a:moveTo>
                  <a:cubicBezTo>
                    <a:pt x="0" y="0"/>
                    <a:pt x="0" y="0"/>
                    <a:pt x="0" y="0"/>
                  </a:cubicBezTo>
                  <a:cubicBezTo>
                    <a:pt x="9" y="14"/>
                    <a:pt x="20" y="19"/>
                    <a:pt x="30" y="19"/>
                  </a:cubicBezTo>
                  <a:cubicBezTo>
                    <a:pt x="43" y="19"/>
                    <a:pt x="53" y="12"/>
                    <a:pt x="57" y="10"/>
                  </a:cubicBezTo>
                  <a:cubicBezTo>
                    <a:pt x="56" y="9"/>
                    <a:pt x="56" y="9"/>
                    <a:pt x="56" y="9"/>
                  </a:cubicBezTo>
                  <a:cubicBezTo>
                    <a:pt x="53" y="11"/>
                    <a:pt x="42" y="17"/>
                    <a:pt x="30" y="17"/>
                  </a:cubicBezTo>
                  <a:cubicBezTo>
                    <a:pt x="20" y="17"/>
                    <a:pt x="10" y="13"/>
                    <a:pt x="1" y="0"/>
                  </a:cubicBezTo>
                </a:path>
              </a:pathLst>
            </a:custGeom>
            <a:solidFill>
              <a:srgbClr val="C57D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0" name="ïŝlîde"/>
            <p:cNvSpPr/>
            <p:nvPr/>
          </p:nvSpPr>
          <p:spPr bwMode="auto">
            <a:xfrm>
              <a:off x="8770" y="5119"/>
              <a:ext cx="395" cy="1447"/>
            </a:xfrm>
            <a:custGeom>
              <a:avLst/>
              <a:gdLst>
                <a:gd name="T0" fmla="*/ 0 w 176"/>
                <a:gd name="T1" fmla="*/ 173 h 647"/>
                <a:gd name="T2" fmla="*/ 28 w 176"/>
                <a:gd name="T3" fmla="*/ 274 h 647"/>
                <a:gd name="T4" fmla="*/ 47 w 176"/>
                <a:gd name="T5" fmla="*/ 340 h 647"/>
                <a:gd name="T6" fmla="*/ 68 w 176"/>
                <a:gd name="T7" fmla="*/ 482 h 647"/>
                <a:gd name="T8" fmla="*/ 74 w 176"/>
                <a:gd name="T9" fmla="*/ 527 h 647"/>
                <a:gd name="T10" fmla="*/ 61 w 176"/>
                <a:gd name="T11" fmla="*/ 608 h 647"/>
                <a:gd name="T12" fmla="*/ 120 w 176"/>
                <a:gd name="T13" fmla="*/ 620 h 647"/>
                <a:gd name="T14" fmla="*/ 120 w 176"/>
                <a:gd name="T15" fmla="*/ 595 h 647"/>
                <a:gd name="T16" fmla="*/ 142 w 176"/>
                <a:gd name="T17" fmla="*/ 433 h 647"/>
                <a:gd name="T18" fmla="*/ 131 w 176"/>
                <a:gd name="T19" fmla="*/ 335 h 647"/>
                <a:gd name="T20" fmla="*/ 131 w 176"/>
                <a:gd name="T21" fmla="*/ 206 h 647"/>
                <a:gd name="T22" fmla="*/ 174 w 176"/>
                <a:gd name="T23" fmla="*/ 113 h 647"/>
                <a:gd name="T24" fmla="*/ 175 w 176"/>
                <a:gd name="T25" fmla="*/ 97 h 647"/>
                <a:gd name="T26" fmla="*/ 143 w 176"/>
                <a:gd name="T27" fmla="*/ 6 h 647"/>
                <a:gd name="T28" fmla="*/ 139 w 176"/>
                <a:gd name="T29" fmla="*/ 0 h 647"/>
                <a:gd name="T30" fmla="*/ 2 w 176"/>
                <a:gd name="T31" fmla="*/ 55 h 647"/>
                <a:gd name="T32" fmla="*/ 1 w 176"/>
                <a:gd name="T33" fmla="*/ 55 h 647"/>
                <a:gd name="T34" fmla="*/ 1 w 176"/>
                <a:gd name="T35" fmla="*/ 60 h 647"/>
                <a:gd name="T36" fmla="*/ 1 w 176"/>
                <a:gd name="T37" fmla="*/ 72 h 647"/>
                <a:gd name="T38" fmla="*/ 0 w 176"/>
                <a:gd name="T39" fmla="*/ 173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647">
                  <a:moveTo>
                    <a:pt x="0" y="173"/>
                  </a:moveTo>
                  <a:cubicBezTo>
                    <a:pt x="2" y="195"/>
                    <a:pt x="28" y="274"/>
                    <a:pt x="28" y="274"/>
                  </a:cubicBezTo>
                  <a:cubicBezTo>
                    <a:pt x="47" y="340"/>
                    <a:pt x="47" y="340"/>
                    <a:pt x="47" y="340"/>
                  </a:cubicBezTo>
                  <a:cubicBezTo>
                    <a:pt x="60" y="386"/>
                    <a:pt x="67" y="434"/>
                    <a:pt x="68" y="482"/>
                  </a:cubicBezTo>
                  <a:cubicBezTo>
                    <a:pt x="67" y="497"/>
                    <a:pt x="69" y="512"/>
                    <a:pt x="74" y="527"/>
                  </a:cubicBezTo>
                  <a:cubicBezTo>
                    <a:pt x="86" y="561"/>
                    <a:pt x="61" y="608"/>
                    <a:pt x="61" y="608"/>
                  </a:cubicBezTo>
                  <a:cubicBezTo>
                    <a:pt x="83" y="647"/>
                    <a:pt x="120" y="620"/>
                    <a:pt x="120" y="620"/>
                  </a:cubicBezTo>
                  <a:cubicBezTo>
                    <a:pt x="120" y="595"/>
                    <a:pt x="120" y="595"/>
                    <a:pt x="120" y="595"/>
                  </a:cubicBezTo>
                  <a:cubicBezTo>
                    <a:pt x="120" y="595"/>
                    <a:pt x="150" y="460"/>
                    <a:pt x="142" y="433"/>
                  </a:cubicBezTo>
                  <a:cubicBezTo>
                    <a:pt x="134" y="407"/>
                    <a:pt x="131" y="335"/>
                    <a:pt x="131" y="335"/>
                  </a:cubicBezTo>
                  <a:cubicBezTo>
                    <a:pt x="131" y="206"/>
                    <a:pt x="131" y="206"/>
                    <a:pt x="131" y="206"/>
                  </a:cubicBezTo>
                  <a:cubicBezTo>
                    <a:pt x="156" y="181"/>
                    <a:pt x="171" y="148"/>
                    <a:pt x="174" y="113"/>
                  </a:cubicBezTo>
                  <a:cubicBezTo>
                    <a:pt x="174" y="108"/>
                    <a:pt x="175" y="102"/>
                    <a:pt x="175" y="97"/>
                  </a:cubicBezTo>
                  <a:cubicBezTo>
                    <a:pt x="176" y="62"/>
                    <a:pt x="152" y="21"/>
                    <a:pt x="143" y="6"/>
                  </a:cubicBezTo>
                  <a:cubicBezTo>
                    <a:pt x="141" y="2"/>
                    <a:pt x="139" y="0"/>
                    <a:pt x="139" y="0"/>
                  </a:cubicBezTo>
                  <a:cubicBezTo>
                    <a:pt x="2" y="55"/>
                    <a:pt x="2" y="55"/>
                    <a:pt x="2" y="55"/>
                  </a:cubicBezTo>
                  <a:cubicBezTo>
                    <a:pt x="1" y="55"/>
                    <a:pt x="1" y="55"/>
                    <a:pt x="1" y="55"/>
                  </a:cubicBezTo>
                  <a:cubicBezTo>
                    <a:pt x="1" y="60"/>
                    <a:pt x="1" y="60"/>
                    <a:pt x="1" y="60"/>
                  </a:cubicBezTo>
                  <a:cubicBezTo>
                    <a:pt x="1" y="72"/>
                    <a:pt x="1" y="72"/>
                    <a:pt x="1" y="72"/>
                  </a:cubicBezTo>
                  <a:cubicBezTo>
                    <a:pt x="0" y="173"/>
                    <a:pt x="0" y="173"/>
                    <a:pt x="0" y="173"/>
                  </a:cubicBezTo>
                </a:path>
              </a:pathLst>
            </a:custGeom>
            <a:solidFill>
              <a:srgbClr val="4744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1" name="îš1ïḍe"/>
            <p:cNvSpPr/>
            <p:nvPr/>
          </p:nvSpPr>
          <p:spPr bwMode="auto">
            <a:xfrm>
              <a:off x="8897" y="4458"/>
              <a:ext cx="2" cy="7"/>
            </a:xfrm>
            <a:custGeom>
              <a:avLst/>
              <a:gdLst>
                <a:gd name="T0" fmla="*/ 0 w 1"/>
                <a:gd name="T1" fmla="*/ 0 h 3"/>
                <a:gd name="T2" fmla="*/ 1 w 1"/>
                <a:gd name="T3" fmla="*/ 3 h 3"/>
                <a:gd name="T4" fmla="*/ 1 w 1"/>
                <a:gd name="T5" fmla="*/ 3 h 3"/>
                <a:gd name="T6" fmla="*/ 1 w 1"/>
                <a:gd name="T7" fmla="*/ 3 h 3"/>
                <a:gd name="T8" fmla="*/ 0 w 1"/>
                <a:gd name="T9" fmla="*/ 0 h 3"/>
                <a:gd name="T10" fmla="*/ 0 w 1"/>
                <a:gd name="T11" fmla="*/ 0 h 3"/>
              </a:gdLst>
              <a:ahLst/>
              <a:cxnLst>
                <a:cxn ang="0">
                  <a:pos x="T0" y="T1"/>
                </a:cxn>
                <a:cxn ang="0">
                  <a:pos x="T2" y="T3"/>
                </a:cxn>
                <a:cxn ang="0">
                  <a:pos x="T4" y="T5"/>
                </a:cxn>
                <a:cxn ang="0">
                  <a:pos x="T6" y="T7"/>
                </a:cxn>
                <a:cxn ang="0">
                  <a:pos x="T8" y="T9"/>
                </a:cxn>
                <a:cxn ang="0">
                  <a:pos x="T10" y="T11"/>
                </a:cxn>
              </a:cxnLst>
              <a:rect l="0" t="0" r="r" b="b"/>
              <a:pathLst>
                <a:path w="1" h="3">
                  <a:moveTo>
                    <a:pt x="0" y="0"/>
                  </a:moveTo>
                  <a:cubicBezTo>
                    <a:pt x="0" y="1"/>
                    <a:pt x="0" y="2"/>
                    <a:pt x="1" y="3"/>
                  </a:cubicBezTo>
                  <a:cubicBezTo>
                    <a:pt x="1" y="3"/>
                    <a:pt x="1" y="3"/>
                    <a:pt x="1" y="3"/>
                  </a:cubicBezTo>
                  <a:cubicBezTo>
                    <a:pt x="1" y="3"/>
                    <a:pt x="1" y="3"/>
                    <a:pt x="1" y="3"/>
                  </a:cubicBezTo>
                  <a:cubicBezTo>
                    <a:pt x="0" y="2"/>
                    <a:pt x="0" y="1"/>
                    <a:pt x="0" y="0"/>
                  </a:cubicBezTo>
                  <a:cubicBezTo>
                    <a:pt x="0" y="0"/>
                    <a:pt x="0" y="0"/>
                    <a:pt x="0"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2" name="îSḻiďè"/>
            <p:cNvSpPr/>
            <p:nvPr/>
          </p:nvSpPr>
          <p:spPr bwMode="auto">
            <a:xfrm>
              <a:off x="8897" y="4458"/>
              <a:ext cx="7" cy="9"/>
            </a:xfrm>
            <a:custGeom>
              <a:avLst/>
              <a:gdLst>
                <a:gd name="T0" fmla="*/ 0 w 3"/>
                <a:gd name="T1" fmla="*/ 0 h 4"/>
                <a:gd name="T2" fmla="*/ 1 w 3"/>
                <a:gd name="T3" fmla="*/ 3 h 4"/>
                <a:gd name="T4" fmla="*/ 1 w 3"/>
                <a:gd name="T5" fmla="*/ 3 h 4"/>
                <a:gd name="T6" fmla="*/ 3 w 3"/>
                <a:gd name="T7" fmla="*/ 4 h 4"/>
                <a:gd name="T8" fmla="*/ 3 w 3"/>
                <a:gd name="T9" fmla="*/ 1 h 4"/>
                <a:gd name="T10" fmla="*/ 0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0" y="0"/>
                  </a:moveTo>
                  <a:cubicBezTo>
                    <a:pt x="0" y="1"/>
                    <a:pt x="0" y="2"/>
                    <a:pt x="1" y="3"/>
                  </a:cubicBezTo>
                  <a:cubicBezTo>
                    <a:pt x="1" y="3"/>
                    <a:pt x="1" y="3"/>
                    <a:pt x="1" y="3"/>
                  </a:cubicBezTo>
                  <a:cubicBezTo>
                    <a:pt x="1" y="4"/>
                    <a:pt x="2" y="4"/>
                    <a:pt x="3" y="4"/>
                  </a:cubicBezTo>
                  <a:cubicBezTo>
                    <a:pt x="3" y="3"/>
                    <a:pt x="3" y="2"/>
                    <a:pt x="3" y="1"/>
                  </a:cubicBezTo>
                  <a:cubicBezTo>
                    <a:pt x="2" y="1"/>
                    <a:pt x="1" y="0"/>
                    <a:pt x="0" y="0"/>
                  </a:cubicBezTo>
                </a:path>
              </a:pathLst>
            </a:custGeom>
            <a:solidFill>
              <a:srgbClr val="C57D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3" name="îṣḻídé"/>
            <p:cNvSpPr/>
            <p:nvPr/>
          </p:nvSpPr>
          <p:spPr bwMode="auto">
            <a:xfrm>
              <a:off x="8811" y="4196"/>
              <a:ext cx="271" cy="271"/>
            </a:xfrm>
            <a:prstGeom prst="ellipse">
              <a:avLst/>
            </a:prstGeom>
            <a:solidFill>
              <a:srgbClr val="DB8B8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4" name="iṡļiḍé"/>
            <p:cNvSpPr/>
            <p:nvPr/>
          </p:nvSpPr>
          <p:spPr bwMode="auto">
            <a:xfrm>
              <a:off x="8770" y="5271"/>
              <a:ext cx="2" cy="9"/>
            </a:xfrm>
            <a:custGeom>
              <a:avLst/>
              <a:gdLst>
                <a:gd name="T0" fmla="*/ 1 w 1"/>
                <a:gd name="T1" fmla="*/ 0 h 4"/>
                <a:gd name="T2" fmla="*/ 0 w 1"/>
                <a:gd name="T3" fmla="*/ 4 h 4"/>
                <a:gd name="T4" fmla="*/ 1 w 1"/>
                <a:gd name="T5" fmla="*/ 4 h 4"/>
                <a:gd name="T6" fmla="*/ 1 w 1"/>
                <a:gd name="T7" fmla="*/ 4 h 4"/>
                <a:gd name="T8" fmla="*/ 1 w 1"/>
                <a:gd name="T9" fmla="*/ 0 h 4"/>
                <a:gd name="T10" fmla="*/ 1 w 1"/>
                <a:gd name="T11" fmla="*/ 0 h 4"/>
              </a:gdLst>
              <a:ahLst/>
              <a:cxnLst>
                <a:cxn ang="0">
                  <a:pos x="T0" y="T1"/>
                </a:cxn>
                <a:cxn ang="0">
                  <a:pos x="T2" y="T3"/>
                </a:cxn>
                <a:cxn ang="0">
                  <a:pos x="T4" y="T5"/>
                </a:cxn>
                <a:cxn ang="0">
                  <a:pos x="T6" y="T7"/>
                </a:cxn>
                <a:cxn ang="0">
                  <a:pos x="T8" y="T9"/>
                </a:cxn>
                <a:cxn ang="0">
                  <a:pos x="T10" y="T11"/>
                </a:cxn>
              </a:cxnLst>
              <a:rect l="0" t="0" r="r" b="b"/>
              <a:pathLst>
                <a:path w="1" h="4">
                  <a:moveTo>
                    <a:pt x="1" y="0"/>
                  </a:moveTo>
                  <a:cubicBezTo>
                    <a:pt x="0" y="4"/>
                    <a:pt x="0" y="4"/>
                    <a:pt x="0" y="4"/>
                  </a:cubicBezTo>
                  <a:cubicBezTo>
                    <a:pt x="1" y="4"/>
                    <a:pt x="1" y="4"/>
                    <a:pt x="1" y="4"/>
                  </a:cubicBezTo>
                  <a:cubicBezTo>
                    <a:pt x="1" y="4"/>
                    <a:pt x="1" y="4"/>
                    <a:pt x="1" y="4"/>
                  </a:cubicBezTo>
                  <a:cubicBezTo>
                    <a:pt x="1" y="0"/>
                    <a:pt x="1" y="0"/>
                    <a:pt x="1" y="0"/>
                  </a:cubicBezTo>
                  <a:cubicBezTo>
                    <a:pt x="1" y="0"/>
                    <a:pt x="1" y="0"/>
                    <a:pt x="1"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5" name="iṧľíḑè"/>
            <p:cNvSpPr/>
            <p:nvPr/>
          </p:nvSpPr>
          <p:spPr bwMode="auto">
            <a:xfrm>
              <a:off x="8772" y="5149"/>
              <a:ext cx="330" cy="133"/>
            </a:xfrm>
            <a:custGeom>
              <a:avLst/>
              <a:gdLst>
                <a:gd name="T0" fmla="*/ 0 w 147"/>
                <a:gd name="T1" fmla="*/ 54 h 59"/>
                <a:gd name="T2" fmla="*/ 0 w 147"/>
                <a:gd name="T3" fmla="*/ 58 h 59"/>
                <a:gd name="T4" fmla="*/ 6 w 147"/>
                <a:gd name="T5" fmla="*/ 59 h 59"/>
                <a:gd name="T6" fmla="*/ 8 w 147"/>
                <a:gd name="T7" fmla="*/ 55 h 59"/>
                <a:gd name="T8" fmla="*/ 0 w 147"/>
                <a:gd name="T9" fmla="*/ 54 h 59"/>
                <a:gd name="T10" fmla="*/ 146 w 147"/>
                <a:gd name="T11" fmla="*/ 0 h 59"/>
                <a:gd name="T12" fmla="*/ 97 w 147"/>
                <a:gd name="T13" fmla="*/ 32 h 59"/>
                <a:gd name="T14" fmla="*/ 92 w 147"/>
                <a:gd name="T15" fmla="*/ 39 h 59"/>
                <a:gd name="T16" fmla="*/ 147 w 147"/>
                <a:gd name="T17" fmla="*/ 3 h 59"/>
                <a:gd name="T18" fmla="*/ 146 w 147"/>
                <a:gd name="T1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59">
                  <a:moveTo>
                    <a:pt x="0" y="54"/>
                  </a:moveTo>
                  <a:cubicBezTo>
                    <a:pt x="0" y="58"/>
                    <a:pt x="0" y="58"/>
                    <a:pt x="0" y="58"/>
                  </a:cubicBezTo>
                  <a:cubicBezTo>
                    <a:pt x="2" y="58"/>
                    <a:pt x="4" y="59"/>
                    <a:pt x="6" y="59"/>
                  </a:cubicBezTo>
                  <a:cubicBezTo>
                    <a:pt x="8" y="55"/>
                    <a:pt x="8" y="55"/>
                    <a:pt x="8" y="55"/>
                  </a:cubicBezTo>
                  <a:cubicBezTo>
                    <a:pt x="5" y="55"/>
                    <a:pt x="3" y="54"/>
                    <a:pt x="0" y="54"/>
                  </a:cubicBezTo>
                  <a:moveTo>
                    <a:pt x="146" y="0"/>
                  </a:moveTo>
                  <a:cubicBezTo>
                    <a:pt x="140" y="5"/>
                    <a:pt x="121" y="19"/>
                    <a:pt x="97" y="32"/>
                  </a:cubicBezTo>
                  <a:cubicBezTo>
                    <a:pt x="95" y="35"/>
                    <a:pt x="93" y="37"/>
                    <a:pt x="92" y="39"/>
                  </a:cubicBezTo>
                  <a:cubicBezTo>
                    <a:pt x="124" y="23"/>
                    <a:pt x="147" y="3"/>
                    <a:pt x="147" y="3"/>
                  </a:cubicBezTo>
                  <a:cubicBezTo>
                    <a:pt x="147" y="2"/>
                    <a:pt x="146" y="1"/>
                    <a:pt x="146" y="0"/>
                  </a:cubicBezTo>
                </a:path>
              </a:pathLst>
            </a:custGeom>
            <a:solidFill>
              <a:srgbClr val="403D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6" name="ísļiḑè"/>
            <p:cNvSpPr/>
            <p:nvPr/>
          </p:nvSpPr>
          <p:spPr bwMode="auto">
            <a:xfrm>
              <a:off x="8700" y="4453"/>
              <a:ext cx="544" cy="849"/>
            </a:xfrm>
            <a:custGeom>
              <a:avLst/>
              <a:gdLst>
                <a:gd name="T0" fmla="*/ 49 w 242"/>
                <a:gd name="T1" fmla="*/ 53 h 379"/>
                <a:gd name="T2" fmla="*/ 164 w 242"/>
                <a:gd name="T3" fmla="*/ 22 h 379"/>
                <a:gd name="T4" fmla="*/ 203 w 242"/>
                <a:gd name="T5" fmla="*/ 72 h 379"/>
                <a:gd name="T6" fmla="*/ 223 w 242"/>
                <a:gd name="T7" fmla="*/ 129 h 379"/>
                <a:gd name="T8" fmla="*/ 242 w 242"/>
                <a:gd name="T9" fmla="*/ 220 h 379"/>
                <a:gd name="T10" fmla="*/ 186 w 242"/>
                <a:gd name="T11" fmla="*/ 234 h 379"/>
                <a:gd name="T12" fmla="*/ 180 w 242"/>
                <a:gd name="T13" fmla="*/ 310 h 379"/>
                <a:gd name="T14" fmla="*/ 32 w 242"/>
                <a:gd name="T15" fmla="*/ 364 h 379"/>
                <a:gd name="T16" fmla="*/ 36 w 242"/>
                <a:gd name="T17" fmla="*/ 291 h 379"/>
                <a:gd name="T18" fmla="*/ 25 w 242"/>
                <a:gd name="T19" fmla="*/ 213 h 379"/>
                <a:gd name="T20" fmla="*/ 47 w 242"/>
                <a:gd name="T21" fmla="*/ 126 h 379"/>
                <a:gd name="T22" fmla="*/ 49 w 242"/>
                <a:gd name="T23" fmla="*/ 53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2" h="379">
                  <a:moveTo>
                    <a:pt x="49" y="53"/>
                  </a:moveTo>
                  <a:cubicBezTo>
                    <a:pt x="49" y="53"/>
                    <a:pt x="136" y="0"/>
                    <a:pt x="164" y="22"/>
                  </a:cubicBezTo>
                  <a:cubicBezTo>
                    <a:pt x="203" y="72"/>
                    <a:pt x="203" y="72"/>
                    <a:pt x="203" y="72"/>
                  </a:cubicBezTo>
                  <a:cubicBezTo>
                    <a:pt x="203" y="72"/>
                    <a:pt x="228" y="79"/>
                    <a:pt x="223" y="129"/>
                  </a:cubicBezTo>
                  <a:cubicBezTo>
                    <a:pt x="242" y="220"/>
                    <a:pt x="242" y="220"/>
                    <a:pt x="242" y="220"/>
                  </a:cubicBezTo>
                  <a:cubicBezTo>
                    <a:pt x="186" y="234"/>
                    <a:pt x="186" y="234"/>
                    <a:pt x="186" y="234"/>
                  </a:cubicBezTo>
                  <a:cubicBezTo>
                    <a:pt x="186" y="234"/>
                    <a:pt x="153" y="265"/>
                    <a:pt x="180" y="310"/>
                  </a:cubicBezTo>
                  <a:cubicBezTo>
                    <a:pt x="180" y="310"/>
                    <a:pt x="97" y="379"/>
                    <a:pt x="32" y="364"/>
                  </a:cubicBezTo>
                  <a:cubicBezTo>
                    <a:pt x="36" y="291"/>
                    <a:pt x="36" y="291"/>
                    <a:pt x="36" y="291"/>
                  </a:cubicBezTo>
                  <a:cubicBezTo>
                    <a:pt x="36" y="291"/>
                    <a:pt x="50" y="251"/>
                    <a:pt x="25" y="213"/>
                  </a:cubicBezTo>
                  <a:cubicBezTo>
                    <a:pt x="0" y="176"/>
                    <a:pt x="24" y="140"/>
                    <a:pt x="47" y="126"/>
                  </a:cubicBezTo>
                  <a:cubicBezTo>
                    <a:pt x="47" y="126"/>
                    <a:pt x="58" y="67"/>
                    <a:pt x="49" y="53"/>
                  </a:cubicBezTo>
                </a:path>
              </a:pathLst>
            </a:custGeom>
            <a:solidFill>
              <a:srgbClr val="4D555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7" name="íş1idè"/>
            <p:cNvSpPr/>
            <p:nvPr/>
          </p:nvSpPr>
          <p:spPr bwMode="auto">
            <a:xfrm>
              <a:off x="8642" y="5284"/>
              <a:ext cx="246" cy="185"/>
            </a:xfrm>
            <a:custGeom>
              <a:avLst/>
              <a:gdLst>
                <a:gd name="T0" fmla="*/ 70 w 109"/>
                <a:gd name="T1" fmla="*/ 0 h 83"/>
                <a:gd name="T2" fmla="*/ 22 w 109"/>
                <a:gd name="T3" fmla="*/ 31 h 83"/>
                <a:gd name="T4" fmla="*/ 5 w 109"/>
                <a:gd name="T5" fmla="*/ 51 h 83"/>
                <a:gd name="T6" fmla="*/ 5 w 109"/>
                <a:gd name="T7" fmla="*/ 68 h 83"/>
                <a:gd name="T8" fmla="*/ 7 w 109"/>
                <a:gd name="T9" fmla="*/ 71 h 83"/>
                <a:gd name="T10" fmla="*/ 65 w 109"/>
                <a:gd name="T11" fmla="*/ 62 h 83"/>
                <a:gd name="T12" fmla="*/ 70 w 109"/>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09" h="83">
                  <a:moveTo>
                    <a:pt x="70" y="0"/>
                  </a:moveTo>
                  <a:cubicBezTo>
                    <a:pt x="70" y="0"/>
                    <a:pt x="37" y="6"/>
                    <a:pt x="22" y="31"/>
                  </a:cubicBezTo>
                  <a:cubicBezTo>
                    <a:pt x="17" y="38"/>
                    <a:pt x="12" y="45"/>
                    <a:pt x="5" y="51"/>
                  </a:cubicBezTo>
                  <a:cubicBezTo>
                    <a:pt x="0" y="56"/>
                    <a:pt x="0" y="63"/>
                    <a:pt x="5" y="68"/>
                  </a:cubicBezTo>
                  <a:cubicBezTo>
                    <a:pt x="5" y="69"/>
                    <a:pt x="6" y="70"/>
                    <a:pt x="7" y="71"/>
                  </a:cubicBezTo>
                  <a:cubicBezTo>
                    <a:pt x="20" y="78"/>
                    <a:pt x="40" y="83"/>
                    <a:pt x="65" y="62"/>
                  </a:cubicBezTo>
                  <a:cubicBezTo>
                    <a:pt x="109" y="26"/>
                    <a:pt x="70" y="0"/>
                    <a:pt x="70" y="0"/>
                  </a:cubicBezTo>
                </a:path>
              </a:pathLst>
            </a:custGeom>
            <a:solidFill>
              <a:srgbClr val="DB8B8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8" name="îṩļiḋê"/>
            <p:cNvSpPr/>
            <p:nvPr/>
          </p:nvSpPr>
          <p:spPr bwMode="auto">
            <a:xfrm>
              <a:off x="8836" y="5237"/>
              <a:ext cx="142" cy="126"/>
            </a:xfrm>
            <a:custGeom>
              <a:avLst/>
              <a:gdLst>
                <a:gd name="T0" fmla="*/ 64 w 64"/>
                <a:gd name="T1" fmla="*/ 0 h 56"/>
                <a:gd name="T2" fmla="*/ 54 w 64"/>
                <a:gd name="T3" fmla="*/ 5 h 56"/>
                <a:gd name="T4" fmla="*/ 23 w 64"/>
                <a:gd name="T5" fmla="*/ 50 h 56"/>
                <a:gd name="T6" fmla="*/ 11 w 64"/>
                <a:gd name="T7" fmla="*/ 52 h 56"/>
                <a:gd name="T8" fmla="*/ 0 w 64"/>
                <a:gd name="T9" fmla="*/ 50 h 56"/>
                <a:gd name="T10" fmla="*/ 0 w 64"/>
                <a:gd name="T11" fmla="*/ 54 h 56"/>
                <a:gd name="T12" fmla="*/ 14 w 64"/>
                <a:gd name="T13" fmla="*/ 56 h 56"/>
                <a:gd name="T14" fmla="*/ 26 w 64"/>
                <a:gd name="T15" fmla="*/ 55 h 56"/>
                <a:gd name="T16" fmla="*/ 64 w 64"/>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56">
                  <a:moveTo>
                    <a:pt x="64" y="0"/>
                  </a:moveTo>
                  <a:cubicBezTo>
                    <a:pt x="61" y="2"/>
                    <a:pt x="57" y="3"/>
                    <a:pt x="54" y="5"/>
                  </a:cubicBezTo>
                  <a:cubicBezTo>
                    <a:pt x="38" y="27"/>
                    <a:pt x="23" y="50"/>
                    <a:pt x="23" y="50"/>
                  </a:cubicBezTo>
                  <a:cubicBezTo>
                    <a:pt x="23" y="50"/>
                    <a:pt x="18" y="52"/>
                    <a:pt x="11" y="52"/>
                  </a:cubicBezTo>
                  <a:cubicBezTo>
                    <a:pt x="8" y="52"/>
                    <a:pt x="4" y="51"/>
                    <a:pt x="0" y="50"/>
                  </a:cubicBezTo>
                  <a:cubicBezTo>
                    <a:pt x="0" y="51"/>
                    <a:pt x="0" y="52"/>
                    <a:pt x="0" y="54"/>
                  </a:cubicBezTo>
                  <a:cubicBezTo>
                    <a:pt x="5" y="56"/>
                    <a:pt x="10" y="56"/>
                    <a:pt x="14" y="56"/>
                  </a:cubicBezTo>
                  <a:cubicBezTo>
                    <a:pt x="21" y="56"/>
                    <a:pt x="26" y="55"/>
                    <a:pt x="26" y="55"/>
                  </a:cubicBezTo>
                  <a:cubicBezTo>
                    <a:pt x="26" y="55"/>
                    <a:pt x="46" y="25"/>
                    <a:pt x="64" y="0"/>
                  </a:cubicBezTo>
                </a:path>
              </a:pathLst>
            </a:custGeom>
            <a:solidFill>
              <a:srgbClr val="403D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9" name="îṥḷîḋé"/>
            <p:cNvSpPr/>
            <p:nvPr/>
          </p:nvSpPr>
          <p:spPr bwMode="auto">
            <a:xfrm>
              <a:off x="8955" y="5221"/>
              <a:ext cx="34" cy="27"/>
            </a:xfrm>
            <a:custGeom>
              <a:avLst/>
              <a:gdLst>
                <a:gd name="T0" fmla="*/ 15 w 15"/>
                <a:gd name="T1" fmla="*/ 0 h 12"/>
                <a:gd name="T2" fmla="*/ 5 w 15"/>
                <a:gd name="T3" fmla="*/ 5 h 12"/>
                <a:gd name="T4" fmla="*/ 0 w 15"/>
                <a:gd name="T5" fmla="*/ 12 h 12"/>
                <a:gd name="T6" fmla="*/ 10 w 15"/>
                <a:gd name="T7" fmla="*/ 7 h 12"/>
                <a:gd name="T8" fmla="*/ 15 w 15"/>
                <a:gd name="T9" fmla="*/ 0 h 12"/>
              </a:gdLst>
              <a:ahLst/>
              <a:cxnLst>
                <a:cxn ang="0">
                  <a:pos x="T0" y="T1"/>
                </a:cxn>
                <a:cxn ang="0">
                  <a:pos x="T2" y="T3"/>
                </a:cxn>
                <a:cxn ang="0">
                  <a:pos x="T4" y="T5"/>
                </a:cxn>
                <a:cxn ang="0">
                  <a:pos x="T6" y="T7"/>
                </a:cxn>
                <a:cxn ang="0">
                  <a:pos x="T8" y="T9"/>
                </a:cxn>
              </a:cxnLst>
              <a:rect l="0" t="0" r="r" b="b"/>
              <a:pathLst>
                <a:path w="15" h="12">
                  <a:moveTo>
                    <a:pt x="15" y="0"/>
                  </a:moveTo>
                  <a:cubicBezTo>
                    <a:pt x="11" y="2"/>
                    <a:pt x="8" y="4"/>
                    <a:pt x="5" y="5"/>
                  </a:cubicBezTo>
                  <a:cubicBezTo>
                    <a:pt x="3" y="7"/>
                    <a:pt x="2" y="10"/>
                    <a:pt x="0" y="12"/>
                  </a:cubicBezTo>
                  <a:cubicBezTo>
                    <a:pt x="3" y="10"/>
                    <a:pt x="7" y="9"/>
                    <a:pt x="10" y="7"/>
                  </a:cubicBezTo>
                  <a:cubicBezTo>
                    <a:pt x="11" y="5"/>
                    <a:pt x="13" y="3"/>
                    <a:pt x="15" y="0"/>
                  </a:cubicBezTo>
                </a:path>
              </a:pathLst>
            </a:custGeom>
            <a:solidFill>
              <a:srgbClr val="3937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0" name="îṥľíḑé"/>
            <p:cNvSpPr/>
            <p:nvPr/>
          </p:nvSpPr>
          <p:spPr bwMode="auto">
            <a:xfrm>
              <a:off x="8967" y="4718"/>
              <a:ext cx="90" cy="515"/>
            </a:xfrm>
            <a:custGeom>
              <a:avLst/>
              <a:gdLst>
                <a:gd name="T0" fmla="*/ 24 w 40"/>
                <a:gd name="T1" fmla="*/ 125 h 230"/>
                <a:gd name="T2" fmla="*/ 29 w 40"/>
                <a:gd name="T3" fmla="*/ 137 h 230"/>
                <a:gd name="T4" fmla="*/ 18 w 40"/>
                <a:gd name="T5" fmla="*/ 204 h 230"/>
                <a:gd name="T6" fmla="*/ 0 w 40"/>
                <a:gd name="T7" fmla="*/ 230 h 230"/>
                <a:gd name="T8" fmla="*/ 10 w 40"/>
                <a:gd name="T9" fmla="*/ 225 h 230"/>
                <a:gd name="T10" fmla="*/ 21 w 40"/>
                <a:gd name="T11" fmla="*/ 209 h 230"/>
                <a:gd name="T12" fmla="*/ 32 w 40"/>
                <a:gd name="T13" fmla="*/ 142 h 230"/>
                <a:gd name="T14" fmla="*/ 26 w 40"/>
                <a:gd name="T15" fmla="*/ 126 h 230"/>
                <a:gd name="T16" fmla="*/ 24 w 40"/>
                <a:gd name="T17" fmla="*/ 125 h 230"/>
                <a:gd name="T18" fmla="*/ 2 w 40"/>
                <a:gd name="T19" fmla="*/ 0 h 230"/>
                <a:gd name="T20" fmla="*/ 9 w 40"/>
                <a:gd name="T21" fmla="*/ 38 h 230"/>
                <a:gd name="T22" fmla="*/ 9 w 40"/>
                <a:gd name="T23" fmla="*/ 42 h 230"/>
                <a:gd name="T24" fmla="*/ 10 w 40"/>
                <a:gd name="T25" fmla="*/ 27 h 230"/>
                <a:gd name="T26" fmla="*/ 5 w 40"/>
                <a:gd name="T27" fmla="*/ 3 h 230"/>
                <a:gd name="T28" fmla="*/ 2 w 40"/>
                <a:gd name="T29"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0">
                  <a:moveTo>
                    <a:pt x="24" y="125"/>
                  </a:moveTo>
                  <a:cubicBezTo>
                    <a:pt x="27" y="134"/>
                    <a:pt x="29" y="137"/>
                    <a:pt x="29" y="137"/>
                  </a:cubicBezTo>
                  <a:cubicBezTo>
                    <a:pt x="29" y="137"/>
                    <a:pt x="37" y="179"/>
                    <a:pt x="18" y="204"/>
                  </a:cubicBezTo>
                  <a:cubicBezTo>
                    <a:pt x="13" y="211"/>
                    <a:pt x="6" y="221"/>
                    <a:pt x="0" y="230"/>
                  </a:cubicBezTo>
                  <a:cubicBezTo>
                    <a:pt x="3" y="229"/>
                    <a:pt x="6" y="227"/>
                    <a:pt x="10" y="225"/>
                  </a:cubicBezTo>
                  <a:cubicBezTo>
                    <a:pt x="14" y="219"/>
                    <a:pt x="18" y="214"/>
                    <a:pt x="21" y="209"/>
                  </a:cubicBezTo>
                  <a:cubicBezTo>
                    <a:pt x="40" y="184"/>
                    <a:pt x="32" y="142"/>
                    <a:pt x="32" y="142"/>
                  </a:cubicBezTo>
                  <a:cubicBezTo>
                    <a:pt x="32" y="142"/>
                    <a:pt x="30" y="138"/>
                    <a:pt x="26" y="126"/>
                  </a:cubicBezTo>
                  <a:cubicBezTo>
                    <a:pt x="25" y="126"/>
                    <a:pt x="25" y="125"/>
                    <a:pt x="24" y="125"/>
                  </a:cubicBezTo>
                  <a:moveTo>
                    <a:pt x="2" y="0"/>
                  </a:moveTo>
                  <a:cubicBezTo>
                    <a:pt x="5" y="10"/>
                    <a:pt x="8" y="22"/>
                    <a:pt x="9" y="38"/>
                  </a:cubicBezTo>
                  <a:cubicBezTo>
                    <a:pt x="9" y="39"/>
                    <a:pt x="9" y="41"/>
                    <a:pt x="9" y="42"/>
                  </a:cubicBezTo>
                  <a:cubicBezTo>
                    <a:pt x="10" y="37"/>
                    <a:pt x="10" y="32"/>
                    <a:pt x="10" y="27"/>
                  </a:cubicBezTo>
                  <a:cubicBezTo>
                    <a:pt x="9" y="18"/>
                    <a:pt x="7" y="10"/>
                    <a:pt x="5" y="3"/>
                  </a:cubicBezTo>
                  <a:cubicBezTo>
                    <a:pt x="4" y="2"/>
                    <a:pt x="3" y="1"/>
                    <a:pt x="2" y="0"/>
                  </a:cubicBezTo>
                </a:path>
              </a:pathLst>
            </a:custGeom>
            <a:solidFill>
              <a:srgbClr val="E568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1" name="îsľíḓé"/>
            <p:cNvSpPr/>
            <p:nvPr/>
          </p:nvSpPr>
          <p:spPr bwMode="auto">
            <a:xfrm>
              <a:off x="8797" y="5325"/>
              <a:ext cx="38" cy="34"/>
            </a:xfrm>
            <a:custGeom>
              <a:avLst/>
              <a:gdLst>
                <a:gd name="T0" fmla="*/ 0 w 17"/>
                <a:gd name="T1" fmla="*/ 0 h 15"/>
                <a:gd name="T2" fmla="*/ 17 w 17"/>
                <a:gd name="T3" fmla="*/ 15 h 15"/>
                <a:gd name="T4" fmla="*/ 17 w 17"/>
                <a:gd name="T5" fmla="*/ 11 h 15"/>
                <a:gd name="T6" fmla="*/ 0 w 17"/>
                <a:gd name="T7" fmla="*/ 0 h 15"/>
              </a:gdLst>
              <a:ahLst/>
              <a:cxnLst>
                <a:cxn ang="0">
                  <a:pos x="T0" y="T1"/>
                </a:cxn>
                <a:cxn ang="0">
                  <a:pos x="T2" y="T3"/>
                </a:cxn>
                <a:cxn ang="0">
                  <a:pos x="T4" y="T5"/>
                </a:cxn>
                <a:cxn ang="0">
                  <a:pos x="T6" y="T7"/>
                </a:cxn>
              </a:cxnLst>
              <a:rect l="0" t="0" r="r" b="b"/>
              <a:pathLst>
                <a:path w="17" h="15">
                  <a:moveTo>
                    <a:pt x="0" y="0"/>
                  </a:moveTo>
                  <a:cubicBezTo>
                    <a:pt x="4" y="8"/>
                    <a:pt x="10" y="12"/>
                    <a:pt x="17" y="15"/>
                  </a:cubicBezTo>
                  <a:cubicBezTo>
                    <a:pt x="17" y="13"/>
                    <a:pt x="17" y="12"/>
                    <a:pt x="17" y="11"/>
                  </a:cubicBezTo>
                  <a:cubicBezTo>
                    <a:pt x="11" y="9"/>
                    <a:pt x="5" y="6"/>
                    <a:pt x="0" y="0"/>
                  </a:cubicBezTo>
                </a:path>
              </a:pathLst>
            </a:custGeom>
            <a:solidFill>
              <a:srgbClr val="C57D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2" name="ïṡḻîďe"/>
            <p:cNvSpPr/>
            <p:nvPr/>
          </p:nvSpPr>
          <p:spPr bwMode="auto">
            <a:xfrm>
              <a:off x="8781" y="4591"/>
              <a:ext cx="269" cy="783"/>
            </a:xfrm>
            <a:custGeom>
              <a:avLst/>
              <a:gdLst>
                <a:gd name="T0" fmla="*/ 53 w 120"/>
                <a:gd name="T1" fmla="*/ 16 h 349"/>
                <a:gd name="T2" fmla="*/ 92 w 120"/>
                <a:gd name="T3" fmla="*/ 94 h 349"/>
                <a:gd name="T4" fmla="*/ 112 w 120"/>
                <a:gd name="T5" fmla="*/ 193 h 349"/>
                <a:gd name="T6" fmla="*/ 101 w 120"/>
                <a:gd name="T7" fmla="*/ 260 h 349"/>
                <a:gd name="T8" fmla="*/ 47 w 120"/>
                <a:gd name="T9" fmla="*/ 338 h 349"/>
                <a:gd name="T10" fmla="*/ 0 w 120"/>
                <a:gd name="T11" fmla="*/ 310 h 349"/>
                <a:gd name="T12" fmla="*/ 49 w 120"/>
                <a:gd name="T13" fmla="*/ 220 h 349"/>
                <a:gd name="T14" fmla="*/ 38 w 120"/>
                <a:gd name="T15" fmla="*/ 167 h 349"/>
                <a:gd name="T16" fmla="*/ 53 w 120"/>
                <a:gd name="T17" fmla="*/ 1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349">
                  <a:moveTo>
                    <a:pt x="53" y="16"/>
                  </a:moveTo>
                  <a:cubicBezTo>
                    <a:pt x="53" y="16"/>
                    <a:pt x="84" y="13"/>
                    <a:pt x="92" y="94"/>
                  </a:cubicBezTo>
                  <a:cubicBezTo>
                    <a:pt x="100" y="175"/>
                    <a:pt x="112" y="193"/>
                    <a:pt x="112" y="193"/>
                  </a:cubicBezTo>
                  <a:cubicBezTo>
                    <a:pt x="112" y="193"/>
                    <a:pt x="120" y="235"/>
                    <a:pt x="101" y="260"/>
                  </a:cubicBezTo>
                  <a:cubicBezTo>
                    <a:pt x="82" y="285"/>
                    <a:pt x="47" y="338"/>
                    <a:pt x="47" y="338"/>
                  </a:cubicBezTo>
                  <a:cubicBezTo>
                    <a:pt x="47" y="338"/>
                    <a:pt x="8" y="349"/>
                    <a:pt x="0" y="310"/>
                  </a:cubicBezTo>
                  <a:cubicBezTo>
                    <a:pt x="49" y="220"/>
                    <a:pt x="49" y="220"/>
                    <a:pt x="49" y="220"/>
                  </a:cubicBezTo>
                  <a:cubicBezTo>
                    <a:pt x="49" y="220"/>
                    <a:pt x="56" y="189"/>
                    <a:pt x="38" y="167"/>
                  </a:cubicBezTo>
                  <a:cubicBezTo>
                    <a:pt x="19" y="145"/>
                    <a:pt x="5" y="0"/>
                    <a:pt x="53" y="16"/>
                  </a:cubicBezTo>
                </a:path>
              </a:pathLst>
            </a:custGeom>
            <a:solidFill>
              <a:srgbClr val="4D555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3" name="íslíḍê"/>
            <p:cNvSpPr/>
            <p:nvPr/>
          </p:nvSpPr>
          <p:spPr bwMode="auto">
            <a:xfrm>
              <a:off x="8840" y="4758"/>
              <a:ext cx="11" cy="122"/>
            </a:xfrm>
            <a:custGeom>
              <a:avLst/>
              <a:gdLst>
                <a:gd name="T0" fmla="*/ 1 w 5"/>
                <a:gd name="T1" fmla="*/ 0 h 55"/>
                <a:gd name="T2" fmla="*/ 5 w 5"/>
                <a:gd name="T3" fmla="*/ 55 h 55"/>
                <a:gd name="T4" fmla="*/ 1 w 5"/>
                <a:gd name="T5" fmla="*/ 0 h 55"/>
              </a:gdLst>
              <a:ahLst/>
              <a:cxnLst>
                <a:cxn ang="0">
                  <a:pos x="T0" y="T1"/>
                </a:cxn>
                <a:cxn ang="0">
                  <a:pos x="T2" y="T3"/>
                </a:cxn>
                <a:cxn ang="0">
                  <a:pos x="T4" y="T5"/>
                </a:cxn>
              </a:cxnLst>
              <a:rect l="0" t="0" r="r" b="b"/>
              <a:pathLst>
                <a:path w="5" h="55">
                  <a:moveTo>
                    <a:pt x="1" y="0"/>
                  </a:moveTo>
                  <a:cubicBezTo>
                    <a:pt x="1" y="0"/>
                    <a:pt x="0" y="29"/>
                    <a:pt x="5" y="55"/>
                  </a:cubicBezTo>
                  <a:cubicBezTo>
                    <a:pt x="1" y="0"/>
                    <a:pt x="1" y="0"/>
                    <a:pt x="1" y="0"/>
                  </a:cubicBezTo>
                </a:path>
              </a:pathLst>
            </a:custGeom>
            <a:solidFill>
              <a:srgbClr val="E568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4" name="ïšľíḑe"/>
            <p:cNvSpPr/>
            <p:nvPr/>
          </p:nvSpPr>
          <p:spPr bwMode="auto">
            <a:xfrm>
              <a:off x="8856" y="4950"/>
              <a:ext cx="36" cy="154"/>
            </a:xfrm>
            <a:custGeom>
              <a:avLst/>
              <a:gdLst>
                <a:gd name="T0" fmla="*/ 0 w 16"/>
                <a:gd name="T1" fmla="*/ 0 h 68"/>
                <a:gd name="T2" fmla="*/ 5 w 16"/>
                <a:gd name="T3" fmla="*/ 68 h 68"/>
                <a:gd name="T4" fmla="*/ 16 w 16"/>
                <a:gd name="T5" fmla="*/ 30 h 68"/>
                <a:gd name="T6" fmla="*/ 10 w 16"/>
                <a:gd name="T7" fmla="*/ 15 h 68"/>
                <a:gd name="T8" fmla="*/ 8 w 16"/>
                <a:gd name="T9" fmla="*/ 12 h 68"/>
                <a:gd name="T10" fmla="*/ 4 w 16"/>
                <a:gd name="T11" fmla="*/ 7 h 68"/>
                <a:gd name="T12" fmla="*/ 0 w 16"/>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6" h="68">
                  <a:moveTo>
                    <a:pt x="0" y="0"/>
                  </a:moveTo>
                  <a:cubicBezTo>
                    <a:pt x="5" y="68"/>
                    <a:pt x="5" y="68"/>
                    <a:pt x="5" y="68"/>
                  </a:cubicBezTo>
                  <a:cubicBezTo>
                    <a:pt x="13" y="59"/>
                    <a:pt x="16" y="45"/>
                    <a:pt x="16" y="30"/>
                  </a:cubicBezTo>
                  <a:cubicBezTo>
                    <a:pt x="15" y="25"/>
                    <a:pt x="13" y="20"/>
                    <a:pt x="10" y="15"/>
                  </a:cubicBezTo>
                  <a:cubicBezTo>
                    <a:pt x="10" y="14"/>
                    <a:pt x="9" y="13"/>
                    <a:pt x="8" y="12"/>
                  </a:cubicBezTo>
                  <a:cubicBezTo>
                    <a:pt x="7" y="10"/>
                    <a:pt x="5" y="9"/>
                    <a:pt x="4" y="7"/>
                  </a:cubicBezTo>
                  <a:cubicBezTo>
                    <a:pt x="3" y="5"/>
                    <a:pt x="2" y="3"/>
                    <a:pt x="0" y="0"/>
                  </a:cubicBezTo>
                </a:path>
              </a:pathLst>
            </a:custGeom>
            <a:solidFill>
              <a:srgbClr val="E568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5" name="îŝḷïḑe"/>
            <p:cNvSpPr/>
            <p:nvPr/>
          </p:nvSpPr>
          <p:spPr bwMode="auto">
            <a:xfrm>
              <a:off x="8865" y="4966"/>
              <a:ext cx="14" cy="18"/>
            </a:xfrm>
            <a:custGeom>
              <a:avLst/>
              <a:gdLst>
                <a:gd name="T0" fmla="*/ 0 w 6"/>
                <a:gd name="T1" fmla="*/ 0 h 8"/>
                <a:gd name="T2" fmla="*/ 4 w 6"/>
                <a:gd name="T3" fmla="*/ 5 h 8"/>
                <a:gd name="T4" fmla="*/ 6 w 6"/>
                <a:gd name="T5" fmla="*/ 8 h 8"/>
                <a:gd name="T6" fmla="*/ 1 w 6"/>
                <a:gd name="T7" fmla="*/ 0 h 8"/>
                <a:gd name="T8" fmla="*/ 0 w 6"/>
                <a:gd name="T9" fmla="*/ 0 h 8"/>
              </a:gdLst>
              <a:ahLst/>
              <a:cxnLst>
                <a:cxn ang="0">
                  <a:pos x="T0" y="T1"/>
                </a:cxn>
                <a:cxn ang="0">
                  <a:pos x="T2" y="T3"/>
                </a:cxn>
                <a:cxn ang="0">
                  <a:pos x="T4" y="T5"/>
                </a:cxn>
                <a:cxn ang="0">
                  <a:pos x="T6" y="T7"/>
                </a:cxn>
                <a:cxn ang="0">
                  <a:pos x="T8" y="T9"/>
                </a:cxn>
              </a:cxnLst>
              <a:rect l="0" t="0" r="r" b="b"/>
              <a:pathLst>
                <a:path w="6" h="8">
                  <a:moveTo>
                    <a:pt x="0" y="0"/>
                  </a:moveTo>
                  <a:cubicBezTo>
                    <a:pt x="1" y="2"/>
                    <a:pt x="3" y="3"/>
                    <a:pt x="4" y="5"/>
                  </a:cubicBezTo>
                  <a:cubicBezTo>
                    <a:pt x="5" y="6"/>
                    <a:pt x="6" y="7"/>
                    <a:pt x="6" y="8"/>
                  </a:cubicBezTo>
                  <a:cubicBezTo>
                    <a:pt x="5" y="5"/>
                    <a:pt x="3" y="3"/>
                    <a:pt x="1" y="0"/>
                  </a:cubicBezTo>
                  <a:cubicBezTo>
                    <a:pt x="1" y="0"/>
                    <a:pt x="0" y="0"/>
                    <a:pt x="0" y="0"/>
                  </a:cubicBezTo>
                </a:path>
              </a:pathLst>
            </a:custGeom>
            <a:solidFill>
              <a:srgbClr val="CE5D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6" name="ïşlîḍê"/>
            <p:cNvSpPr/>
            <p:nvPr/>
          </p:nvSpPr>
          <p:spPr bwMode="auto">
            <a:xfrm>
              <a:off x="8851" y="4880"/>
              <a:ext cx="41" cy="138"/>
            </a:xfrm>
            <a:custGeom>
              <a:avLst/>
              <a:gdLst>
                <a:gd name="T0" fmla="*/ 0 w 18"/>
                <a:gd name="T1" fmla="*/ 0 h 61"/>
                <a:gd name="T2" fmla="*/ 2 w 18"/>
                <a:gd name="T3" fmla="*/ 31 h 61"/>
                <a:gd name="T4" fmla="*/ 6 w 18"/>
                <a:gd name="T5" fmla="*/ 38 h 61"/>
                <a:gd name="T6" fmla="*/ 7 w 18"/>
                <a:gd name="T7" fmla="*/ 38 h 61"/>
                <a:gd name="T8" fmla="*/ 12 w 18"/>
                <a:gd name="T9" fmla="*/ 46 h 61"/>
                <a:gd name="T10" fmla="*/ 18 w 18"/>
                <a:gd name="T11" fmla="*/ 61 h 61"/>
                <a:gd name="T12" fmla="*/ 7 w 18"/>
                <a:gd name="T13" fmla="*/ 20 h 61"/>
                <a:gd name="T14" fmla="*/ 0 w 18"/>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61">
                  <a:moveTo>
                    <a:pt x="0" y="0"/>
                  </a:moveTo>
                  <a:cubicBezTo>
                    <a:pt x="2" y="31"/>
                    <a:pt x="2" y="31"/>
                    <a:pt x="2" y="31"/>
                  </a:cubicBezTo>
                  <a:cubicBezTo>
                    <a:pt x="4" y="34"/>
                    <a:pt x="5" y="36"/>
                    <a:pt x="6" y="38"/>
                  </a:cubicBezTo>
                  <a:cubicBezTo>
                    <a:pt x="6" y="38"/>
                    <a:pt x="7" y="38"/>
                    <a:pt x="7" y="38"/>
                  </a:cubicBezTo>
                  <a:cubicBezTo>
                    <a:pt x="9" y="41"/>
                    <a:pt x="11" y="43"/>
                    <a:pt x="12" y="46"/>
                  </a:cubicBezTo>
                  <a:cubicBezTo>
                    <a:pt x="15" y="51"/>
                    <a:pt x="17" y="56"/>
                    <a:pt x="18" y="61"/>
                  </a:cubicBezTo>
                  <a:cubicBezTo>
                    <a:pt x="18" y="47"/>
                    <a:pt x="14" y="33"/>
                    <a:pt x="7" y="20"/>
                  </a:cubicBezTo>
                  <a:cubicBezTo>
                    <a:pt x="4" y="14"/>
                    <a:pt x="2" y="7"/>
                    <a:pt x="0" y="0"/>
                  </a:cubicBezTo>
                </a:path>
              </a:pathLst>
            </a:custGeom>
            <a:solidFill>
              <a:srgbClr val="E568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7" name="ï$ḷïḍê"/>
            <p:cNvSpPr/>
            <p:nvPr/>
          </p:nvSpPr>
          <p:spPr bwMode="auto">
            <a:xfrm>
              <a:off x="8827" y="4596"/>
              <a:ext cx="77" cy="29"/>
            </a:xfrm>
            <a:custGeom>
              <a:avLst/>
              <a:gdLst>
                <a:gd name="T0" fmla="*/ 33 w 34"/>
                <a:gd name="T1" fmla="*/ 0 h 13"/>
                <a:gd name="T2" fmla="*/ 0 w 34"/>
                <a:gd name="T3" fmla="*/ 13 h 13"/>
                <a:gd name="T4" fmla="*/ 34 w 34"/>
                <a:gd name="T5" fmla="*/ 4 h 13"/>
                <a:gd name="T6" fmla="*/ 33 w 34"/>
                <a:gd name="T7" fmla="*/ 0 h 13"/>
              </a:gdLst>
              <a:ahLst/>
              <a:cxnLst>
                <a:cxn ang="0">
                  <a:pos x="T0" y="T1"/>
                </a:cxn>
                <a:cxn ang="0">
                  <a:pos x="T2" y="T3"/>
                </a:cxn>
                <a:cxn ang="0">
                  <a:pos x="T4" y="T5"/>
                </a:cxn>
                <a:cxn ang="0">
                  <a:pos x="T6" y="T7"/>
                </a:cxn>
              </a:cxnLst>
              <a:rect l="0" t="0" r="r" b="b"/>
              <a:pathLst>
                <a:path w="34" h="13">
                  <a:moveTo>
                    <a:pt x="33" y="0"/>
                  </a:moveTo>
                  <a:cubicBezTo>
                    <a:pt x="9" y="4"/>
                    <a:pt x="0" y="13"/>
                    <a:pt x="0" y="13"/>
                  </a:cubicBezTo>
                  <a:cubicBezTo>
                    <a:pt x="34" y="4"/>
                    <a:pt x="34" y="4"/>
                    <a:pt x="34" y="4"/>
                  </a:cubicBezTo>
                  <a:cubicBezTo>
                    <a:pt x="34" y="3"/>
                    <a:pt x="34" y="2"/>
                    <a:pt x="33" y="0"/>
                  </a:cubicBezTo>
                </a:path>
              </a:pathLst>
            </a:custGeom>
            <a:solidFill>
              <a:srgbClr val="E568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8" name="isļîḋe"/>
            <p:cNvSpPr/>
            <p:nvPr/>
          </p:nvSpPr>
          <p:spPr bwMode="auto">
            <a:xfrm>
              <a:off x="8802" y="4151"/>
              <a:ext cx="395" cy="481"/>
            </a:xfrm>
            <a:custGeom>
              <a:avLst/>
              <a:gdLst>
                <a:gd name="T0" fmla="*/ 44 w 176"/>
                <a:gd name="T1" fmla="*/ 148 h 215"/>
                <a:gd name="T2" fmla="*/ 43 w 176"/>
                <a:gd name="T3" fmla="*/ 166 h 215"/>
                <a:gd name="T4" fmla="*/ 44 w 176"/>
                <a:gd name="T5" fmla="*/ 148 h 215"/>
                <a:gd name="T6" fmla="*/ 71 w 176"/>
                <a:gd name="T7" fmla="*/ 0 h 215"/>
                <a:gd name="T8" fmla="*/ 40 w 176"/>
                <a:gd name="T9" fmla="*/ 5 h 215"/>
                <a:gd name="T10" fmla="*/ 5 w 176"/>
                <a:gd name="T11" fmla="*/ 53 h 215"/>
                <a:gd name="T12" fmla="*/ 7 w 176"/>
                <a:gd name="T13" fmla="*/ 59 h 215"/>
                <a:gd name="T14" fmla="*/ 64 w 176"/>
                <a:gd name="T15" fmla="*/ 20 h 215"/>
                <a:gd name="T16" fmla="*/ 125 w 176"/>
                <a:gd name="T17" fmla="*/ 80 h 215"/>
                <a:gd name="T18" fmla="*/ 91 w 176"/>
                <a:gd name="T19" fmla="*/ 135 h 215"/>
                <a:gd name="T20" fmla="*/ 90 w 176"/>
                <a:gd name="T21" fmla="*/ 139 h 215"/>
                <a:gd name="T22" fmla="*/ 90 w 176"/>
                <a:gd name="T23" fmla="*/ 152 h 215"/>
                <a:gd name="T24" fmla="*/ 100 w 176"/>
                <a:gd name="T25" fmla="*/ 151 h 215"/>
                <a:gd name="T26" fmla="*/ 119 w 176"/>
                <a:gd name="T27" fmla="*/ 157 h 215"/>
                <a:gd name="T28" fmla="*/ 158 w 176"/>
                <a:gd name="T29" fmla="*/ 207 h 215"/>
                <a:gd name="T30" fmla="*/ 169 w 176"/>
                <a:gd name="T31" fmla="*/ 215 h 215"/>
                <a:gd name="T32" fmla="*/ 172 w 176"/>
                <a:gd name="T33" fmla="*/ 195 h 215"/>
                <a:gd name="T34" fmla="*/ 166 w 176"/>
                <a:gd name="T35" fmla="*/ 90 h 215"/>
                <a:gd name="T36" fmla="*/ 151 w 176"/>
                <a:gd name="T37" fmla="*/ 56 h 215"/>
                <a:gd name="T38" fmla="*/ 123 w 176"/>
                <a:gd name="T39" fmla="*/ 26 h 215"/>
                <a:gd name="T40" fmla="*/ 121 w 176"/>
                <a:gd name="T41" fmla="*/ 15 h 215"/>
                <a:gd name="T42" fmla="*/ 97 w 176"/>
                <a:gd name="T43" fmla="*/ 2 h 215"/>
                <a:gd name="T44" fmla="*/ 71 w 176"/>
                <a:gd name="T45"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6" h="215">
                  <a:moveTo>
                    <a:pt x="44" y="148"/>
                  </a:moveTo>
                  <a:cubicBezTo>
                    <a:pt x="44" y="154"/>
                    <a:pt x="44" y="160"/>
                    <a:pt x="43" y="166"/>
                  </a:cubicBezTo>
                  <a:cubicBezTo>
                    <a:pt x="44" y="161"/>
                    <a:pt x="45" y="155"/>
                    <a:pt x="44" y="148"/>
                  </a:cubicBezTo>
                  <a:moveTo>
                    <a:pt x="71" y="0"/>
                  </a:moveTo>
                  <a:cubicBezTo>
                    <a:pt x="60" y="0"/>
                    <a:pt x="49" y="1"/>
                    <a:pt x="40" y="5"/>
                  </a:cubicBezTo>
                  <a:cubicBezTo>
                    <a:pt x="24" y="12"/>
                    <a:pt x="0" y="34"/>
                    <a:pt x="5" y="53"/>
                  </a:cubicBezTo>
                  <a:cubicBezTo>
                    <a:pt x="5" y="55"/>
                    <a:pt x="6" y="57"/>
                    <a:pt x="7" y="59"/>
                  </a:cubicBezTo>
                  <a:cubicBezTo>
                    <a:pt x="16" y="36"/>
                    <a:pt x="38" y="20"/>
                    <a:pt x="64" y="20"/>
                  </a:cubicBezTo>
                  <a:cubicBezTo>
                    <a:pt x="98" y="20"/>
                    <a:pt x="125" y="47"/>
                    <a:pt x="125" y="80"/>
                  </a:cubicBezTo>
                  <a:cubicBezTo>
                    <a:pt x="125" y="104"/>
                    <a:pt x="111" y="125"/>
                    <a:pt x="91" y="135"/>
                  </a:cubicBezTo>
                  <a:cubicBezTo>
                    <a:pt x="91" y="136"/>
                    <a:pt x="90" y="137"/>
                    <a:pt x="90" y="139"/>
                  </a:cubicBezTo>
                  <a:cubicBezTo>
                    <a:pt x="89" y="143"/>
                    <a:pt x="89" y="148"/>
                    <a:pt x="90" y="152"/>
                  </a:cubicBezTo>
                  <a:cubicBezTo>
                    <a:pt x="93" y="152"/>
                    <a:pt x="97" y="151"/>
                    <a:pt x="100" y="151"/>
                  </a:cubicBezTo>
                  <a:cubicBezTo>
                    <a:pt x="108" y="151"/>
                    <a:pt x="114" y="153"/>
                    <a:pt x="119" y="157"/>
                  </a:cubicBezTo>
                  <a:cubicBezTo>
                    <a:pt x="158" y="207"/>
                    <a:pt x="158" y="207"/>
                    <a:pt x="158" y="207"/>
                  </a:cubicBezTo>
                  <a:cubicBezTo>
                    <a:pt x="158" y="207"/>
                    <a:pt x="163" y="208"/>
                    <a:pt x="169" y="215"/>
                  </a:cubicBezTo>
                  <a:cubicBezTo>
                    <a:pt x="170" y="209"/>
                    <a:pt x="171" y="202"/>
                    <a:pt x="172" y="195"/>
                  </a:cubicBezTo>
                  <a:cubicBezTo>
                    <a:pt x="176" y="160"/>
                    <a:pt x="174" y="124"/>
                    <a:pt x="166" y="90"/>
                  </a:cubicBezTo>
                  <a:cubicBezTo>
                    <a:pt x="163" y="77"/>
                    <a:pt x="160" y="65"/>
                    <a:pt x="151" y="56"/>
                  </a:cubicBezTo>
                  <a:cubicBezTo>
                    <a:pt x="142" y="46"/>
                    <a:pt x="127" y="39"/>
                    <a:pt x="123" y="26"/>
                  </a:cubicBezTo>
                  <a:cubicBezTo>
                    <a:pt x="123" y="22"/>
                    <a:pt x="122" y="19"/>
                    <a:pt x="121" y="15"/>
                  </a:cubicBezTo>
                  <a:cubicBezTo>
                    <a:pt x="117" y="6"/>
                    <a:pt x="107" y="3"/>
                    <a:pt x="97" y="2"/>
                  </a:cubicBezTo>
                  <a:cubicBezTo>
                    <a:pt x="90" y="1"/>
                    <a:pt x="80" y="0"/>
                    <a:pt x="71"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9" name="íślîḑé"/>
            <p:cNvSpPr/>
            <p:nvPr/>
          </p:nvSpPr>
          <p:spPr bwMode="auto">
            <a:xfrm>
              <a:off x="8899" y="4453"/>
              <a:ext cx="106" cy="72"/>
            </a:xfrm>
            <a:custGeom>
              <a:avLst/>
              <a:gdLst>
                <a:gd name="T0" fmla="*/ 48 w 48"/>
                <a:gd name="T1" fmla="*/ 0 h 32"/>
                <a:gd name="T2" fmla="*/ 48 w 48"/>
                <a:gd name="T3" fmla="*/ 0 h 32"/>
                <a:gd name="T4" fmla="*/ 47 w 48"/>
                <a:gd name="T5" fmla="*/ 4 h 32"/>
                <a:gd name="T6" fmla="*/ 21 w 48"/>
                <a:gd name="T7" fmla="*/ 9 h 32"/>
                <a:gd name="T8" fmla="*/ 2 w 48"/>
                <a:gd name="T9" fmla="*/ 6 h 32"/>
                <a:gd name="T10" fmla="*/ 1 w 48"/>
                <a:gd name="T11" fmla="*/ 13 h 32"/>
                <a:gd name="T12" fmla="*/ 0 w 48"/>
                <a:gd name="T13" fmla="*/ 31 h 32"/>
                <a:gd name="T14" fmla="*/ 0 w 48"/>
                <a:gd name="T15" fmla="*/ 32 h 32"/>
                <a:gd name="T16" fmla="*/ 47 w 48"/>
                <a:gd name="T17" fmla="*/ 17 h 32"/>
                <a:gd name="T18" fmla="*/ 47 w 48"/>
                <a:gd name="T19" fmla="*/ 4 h 32"/>
                <a:gd name="T20" fmla="*/ 48 w 48"/>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32">
                  <a:moveTo>
                    <a:pt x="48" y="0"/>
                  </a:moveTo>
                  <a:cubicBezTo>
                    <a:pt x="48" y="0"/>
                    <a:pt x="48" y="0"/>
                    <a:pt x="48" y="0"/>
                  </a:cubicBezTo>
                  <a:cubicBezTo>
                    <a:pt x="47" y="1"/>
                    <a:pt x="47" y="2"/>
                    <a:pt x="47" y="4"/>
                  </a:cubicBezTo>
                  <a:cubicBezTo>
                    <a:pt x="39" y="7"/>
                    <a:pt x="30" y="9"/>
                    <a:pt x="21" y="9"/>
                  </a:cubicBezTo>
                  <a:cubicBezTo>
                    <a:pt x="15" y="9"/>
                    <a:pt x="8" y="8"/>
                    <a:pt x="2" y="6"/>
                  </a:cubicBezTo>
                  <a:cubicBezTo>
                    <a:pt x="1" y="8"/>
                    <a:pt x="1" y="11"/>
                    <a:pt x="1" y="13"/>
                  </a:cubicBezTo>
                  <a:cubicBezTo>
                    <a:pt x="2" y="20"/>
                    <a:pt x="1" y="26"/>
                    <a:pt x="0" y="31"/>
                  </a:cubicBezTo>
                  <a:cubicBezTo>
                    <a:pt x="0" y="31"/>
                    <a:pt x="0" y="32"/>
                    <a:pt x="0" y="32"/>
                  </a:cubicBezTo>
                  <a:cubicBezTo>
                    <a:pt x="15" y="26"/>
                    <a:pt x="32" y="20"/>
                    <a:pt x="47" y="17"/>
                  </a:cubicBezTo>
                  <a:cubicBezTo>
                    <a:pt x="46" y="13"/>
                    <a:pt x="46" y="8"/>
                    <a:pt x="47" y="4"/>
                  </a:cubicBezTo>
                  <a:cubicBezTo>
                    <a:pt x="47" y="2"/>
                    <a:pt x="48" y="1"/>
                    <a:pt x="48" y="0"/>
                  </a:cubicBezTo>
                </a:path>
              </a:pathLst>
            </a:custGeom>
            <a:solidFill>
              <a:srgbClr val="C57D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0" name="i$ľíḓê"/>
            <p:cNvSpPr/>
            <p:nvPr/>
          </p:nvSpPr>
          <p:spPr bwMode="auto">
            <a:xfrm>
              <a:off x="9093" y="4979"/>
              <a:ext cx="25" cy="34"/>
            </a:xfrm>
            <a:custGeom>
              <a:avLst/>
              <a:gdLst>
                <a:gd name="T0" fmla="*/ 10 w 11"/>
                <a:gd name="T1" fmla="*/ 0 h 15"/>
                <a:gd name="T2" fmla="*/ 0 w 11"/>
                <a:gd name="T3" fmla="*/ 14 h 15"/>
                <a:gd name="T4" fmla="*/ 11 w 11"/>
                <a:gd name="T5" fmla="*/ 15 h 15"/>
                <a:gd name="T6" fmla="*/ 10 w 11"/>
                <a:gd name="T7" fmla="*/ 0 h 15"/>
              </a:gdLst>
              <a:ahLst/>
              <a:cxnLst>
                <a:cxn ang="0">
                  <a:pos x="T0" y="T1"/>
                </a:cxn>
                <a:cxn ang="0">
                  <a:pos x="T2" y="T3"/>
                </a:cxn>
                <a:cxn ang="0">
                  <a:pos x="T4" y="T5"/>
                </a:cxn>
                <a:cxn ang="0">
                  <a:pos x="T6" y="T7"/>
                </a:cxn>
              </a:cxnLst>
              <a:rect l="0" t="0" r="r" b="b"/>
              <a:pathLst>
                <a:path w="11" h="15">
                  <a:moveTo>
                    <a:pt x="10" y="0"/>
                  </a:moveTo>
                  <a:cubicBezTo>
                    <a:pt x="8" y="2"/>
                    <a:pt x="3" y="7"/>
                    <a:pt x="0" y="14"/>
                  </a:cubicBezTo>
                  <a:cubicBezTo>
                    <a:pt x="4" y="15"/>
                    <a:pt x="7" y="15"/>
                    <a:pt x="11" y="15"/>
                  </a:cubicBezTo>
                  <a:cubicBezTo>
                    <a:pt x="10" y="10"/>
                    <a:pt x="10" y="5"/>
                    <a:pt x="10"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1" name="ïšḷïḓê"/>
            <p:cNvSpPr/>
            <p:nvPr/>
          </p:nvSpPr>
          <p:spPr bwMode="auto">
            <a:xfrm>
              <a:off x="9116" y="4979"/>
              <a:ext cx="2" cy="34"/>
            </a:xfrm>
            <a:custGeom>
              <a:avLst/>
              <a:gdLst>
                <a:gd name="T0" fmla="*/ 0 w 1"/>
                <a:gd name="T1" fmla="*/ 0 h 15"/>
                <a:gd name="T2" fmla="*/ 0 w 1"/>
                <a:gd name="T3" fmla="*/ 0 h 15"/>
                <a:gd name="T4" fmla="*/ 1 w 1"/>
                <a:gd name="T5" fmla="*/ 15 h 15"/>
                <a:gd name="T6" fmla="*/ 1 w 1"/>
                <a:gd name="T7" fmla="*/ 15 h 15"/>
                <a:gd name="T8" fmla="*/ 0 w 1"/>
                <a:gd name="T9" fmla="*/ 0 h 15"/>
              </a:gdLst>
              <a:ahLst/>
              <a:cxnLst>
                <a:cxn ang="0">
                  <a:pos x="T0" y="T1"/>
                </a:cxn>
                <a:cxn ang="0">
                  <a:pos x="T2" y="T3"/>
                </a:cxn>
                <a:cxn ang="0">
                  <a:pos x="T4" y="T5"/>
                </a:cxn>
                <a:cxn ang="0">
                  <a:pos x="T6" y="T7"/>
                </a:cxn>
                <a:cxn ang="0">
                  <a:pos x="T8" y="T9"/>
                </a:cxn>
              </a:cxnLst>
              <a:rect l="0" t="0" r="r" b="b"/>
              <a:pathLst>
                <a:path w="1" h="15">
                  <a:moveTo>
                    <a:pt x="0" y="0"/>
                  </a:moveTo>
                  <a:cubicBezTo>
                    <a:pt x="0" y="0"/>
                    <a:pt x="0" y="0"/>
                    <a:pt x="0" y="0"/>
                  </a:cubicBezTo>
                  <a:cubicBezTo>
                    <a:pt x="0" y="5"/>
                    <a:pt x="0" y="10"/>
                    <a:pt x="1" y="15"/>
                  </a:cubicBezTo>
                  <a:cubicBezTo>
                    <a:pt x="1" y="15"/>
                    <a:pt x="1" y="15"/>
                    <a:pt x="1" y="15"/>
                  </a:cubicBezTo>
                  <a:cubicBezTo>
                    <a:pt x="1" y="10"/>
                    <a:pt x="0" y="5"/>
                    <a:pt x="0" y="0"/>
                  </a:cubicBezTo>
                </a:path>
              </a:pathLst>
            </a:custGeom>
            <a:solidFill>
              <a:srgbClr val="E568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2" name="îṧḷíḍe"/>
            <p:cNvSpPr/>
            <p:nvPr/>
          </p:nvSpPr>
          <p:spPr bwMode="auto">
            <a:xfrm>
              <a:off x="9116" y="4952"/>
              <a:ext cx="124" cy="61"/>
            </a:xfrm>
            <a:custGeom>
              <a:avLst/>
              <a:gdLst>
                <a:gd name="T0" fmla="*/ 44 w 55"/>
                <a:gd name="T1" fmla="*/ 0 h 27"/>
                <a:gd name="T2" fmla="*/ 1 w 55"/>
                <a:gd name="T3" fmla="*/ 11 h 27"/>
                <a:gd name="T4" fmla="*/ 0 w 55"/>
                <a:gd name="T5" fmla="*/ 12 h 27"/>
                <a:gd name="T6" fmla="*/ 1 w 55"/>
                <a:gd name="T7" fmla="*/ 27 h 27"/>
                <a:gd name="T8" fmla="*/ 2 w 55"/>
                <a:gd name="T9" fmla="*/ 27 h 27"/>
                <a:gd name="T10" fmla="*/ 22 w 55"/>
                <a:gd name="T11" fmla="*/ 26 h 27"/>
                <a:gd name="T12" fmla="*/ 55 w 55"/>
                <a:gd name="T13" fmla="*/ 18 h 27"/>
                <a:gd name="T14" fmla="*/ 44 w 55"/>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7">
                  <a:moveTo>
                    <a:pt x="44" y="0"/>
                  </a:moveTo>
                  <a:cubicBezTo>
                    <a:pt x="1" y="11"/>
                    <a:pt x="1" y="11"/>
                    <a:pt x="1" y="11"/>
                  </a:cubicBezTo>
                  <a:cubicBezTo>
                    <a:pt x="1" y="11"/>
                    <a:pt x="0" y="11"/>
                    <a:pt x="0" y="12"/>
                  </a:cubicBezTo>
                  <a:cubicBezTo>
                    <a:pt x="0" y="17"/>
                    <a:pt x="1" y="22"/>
                    <a:pt x="1" y="27"/>
                  </a:cubicBezTo>
                  <a:cubicBezTo>
                    <a:pt x="1" y="27"/>
                    <a:pt x="2" y="27"/>
                    <a:pt x="2" y="27"/>
                  </a:cubicBezTo>
                  <a:cubicBezTo>
                    <a:pt x="9" y="27"/>
                    <a:pt x="15" y="26"/>
                    <a:pt x="22" y="26"/>
                  </a:cubicBezTo>
                  <a:cubicBezTo>
                    <a:pt x="33" y="26"/>
                    <a:pt x="46" y="25"/>
                    <a:pt x="55" y="18"/>
                  </a:cubicBezTo>
                  <a:cubicBezTo>
                    <a:pt x="52" y="11"/>
                    <a:pt x="48" y="6"/>
                    <a:pt x="44" y="0"/>
                  </a:cubicBezTo>
                </a:path>
              </a:pathLst>
            </a:custGeom>
            <a:solidFill>
              <a:srgbClr val="D963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3" name="işľîḍé"/>
            <p:cNvSpPr/>
            <p:nvPr/>
          </p:nvSpPr>
          <p:spPr bwMode="auto">
            <a:xfrm>
              <a:off x="8903" y="4453"/>
              <a:ext cx="102" cy="20"/>
            </a:xfrm>
            <a:custGeom>
              <a:avLst/>
              <a:gdLst>
                <a:gd name="T0" fmla="*/ 46 w 46"/>
                <a:gd name="T1" fmla="*/ 0 h 9"/>
                <a:gd name="T2" fmla="*/ 19 w 46"/>
                <a:gd name="T3" fmla="*/ 6 h 9"/>
                <a:gd name="T4" fmla="*/ 0 w 46"/>
                <a:gd name="T5" fmla="*/ 3 h 9"/>
                <a:gd name="T6" fmla="*/ 0 w 46"/>
                <a:gd name="T7" fmla="*/ 6 h 9"/>
                <a:gd name="T8" fmla="*/ 19 w 46"/>
                <a:gd name="T9" fmla="*/ 9 h 9"/>
                <a:gd name="T10" fmla="*/ 45 w 46"/>
                <a:gd name="T11" fmla="*/ 4 h 9"/>
                <a:gd name="T12" fmla="*/ 46 w 4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6" h="9">
                  <a:moveTo>
                    <a:pt x="46" y="0"/>
                  </a:moveTo>
                  <a:cubicBezTo>
                    <a:pt x="38" y="4"/>
                    <a:pt x="29" y="6"/>
                    <a:pt x="19" y="6"/>
                  </a:cubicBezTo>
                  <a:cubicBezTo>
                    <a:pt x="12" y="6"/>
                    <a:pt x="6" y="5"/>
                    <a:pt x="0" y="3"/>
                  </a:cubicBezTo>
                  <a:cubicBezTo>
                    <a:pt x="0" y="4"/>
                    <a:pt x="0" y="5"/>
                    <a:pt x="0" y="6"/>
                  </a:cubicBezTo>
                  <a:cubicBezTo>
                    <a:pt x="6" y="8"/>
                    <a:pt x="13" y="9"/>
                    <a:pt x="19" y="9"/>
                  </a:cubicBezTo>
                  <a:cubicBezTo>
                    <a:pt x="28" y="9"/>
                    <a:pt x="37" y="7"/>
                    <a:pt x="45" y="4"/>
                  </a:cubicBezTo>
                  <a:cubicBezTo>
                    <a:pt x="45" y="2"/>
                    <a:pt x="45" y="1"/>
                    <a:pt x="46" y="0"/>
                  </a:cubicBezTo>
                </a:path>
              </a:pathLst>
            </a:custGeom>
            <a:solidFill>
              <a:srgbClr val="B170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4" name="íşľîḑè"/>
            <p:cNvSpPr/>
            <p:nvPr/>
          </p:nvSpPr>
          <p:spPr bwMode="auto">
            <a:xfrm>
              <a:off x="8818" y="4196"/>
              <a:ext cx="264" cy="271"/>
            </a:xfrm>
            <a:custGeom>
              <a:avLst/>
              <a:gdLst>
                <a:gd name="T0" fmla="*/ 57 w 118"/>
                <a:gd name="T1" fmla="*/ 0 h 121"/>
                <a:gd name="T2" fmla="*/ 0 w 118"/>
                <a:gd name="T3" fmla="*/ 39 h 121"/>
                <a:gd name="T4" fmla="*/ 9 w 118"/>
                <a:gd name="T5" fmla="*/ 55 h 121"/>
                <a:gd name="T6" fmla="*/ 17 w 118"/>
                <a:gd name="T7" fmla="*/ 75 h 121"/>
                <a:gd name="T8" fmla="*/ 25 w 118"/>
                <a:gd name="T9" fmla="*/ 76 h 121"/>
                <a:gd name="T10" fmla="*/ 37 w 118"/>
                <a:gd name="T11" fmla="*/ 96 h 121"/>
                <a:gd name="T12" fmla="*/ 38 w 118"/>
                <a:gd name="T13" fmla="*/ 118 h 121"/>
                <a:gd name="T14" fmla="*/ 57 w 118"/>
                <a:gd name="T15" fmla="*/ 121 h 121"/>
                <a:gd name="T16" fmla="*/ 84 w 118"/>
                <a:gd name="T17" fmla="*/ 115 h 121"/>
                <a:gd name="T18" fmla="*/ 84 w 118"/>
                <a:gd name="T19" fmla="*/ 115 h 121"/>
                <a:gd name="T20" fmla="*/ 118 w 118"/>
                <a:gd name="T21" fmla="*/ 60 h 121"/>
                <a:gd name="T22" fmla="*/ 57 w 118"/>
                <a:gd name="T23"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8" h="121">
                  <a:moveTo>
                    <a:pt x="57" y="0"/>
                  </a:moveTo>
                  <a:cubicBezTo>
                    <a:pt x="31" y="0"/>
                    <a:pt x="9" y="16"/>
                    <a:pt x="0" y="39"/>
                  </a:cubicBezTo>
                  <a:cubicBezTo>
                    <a:pt x="3" y="45"/>
                    <a:pt x="7" y="49"/>
                    <a:pt x="9" y="55"/>
                  </a:cubicBezTo>
                  <a:cubicBezTo>
                    <a:pt x="11" y="62"/>
                    <a:pt x="10" y="72"/>
                    <a:pt x="17" y="75"/>
                  </a:cubicBezTo>
                  <a:cubicBezTo>
                    <a:pt x="19" y="75"/>
                    <a:pt x="22" y="75"/>
                    <a:pt x="25" y="76"/>
                  </a:cubicBezTo>
                  <a:cubicBezTo>
                    <a:pt x="33" y="77"/>
                    <a:pt x="37" y="88"/>
                    <a:pt x="37" y="96"/>
                  </a:cubicBezTo>
                  <a:cubicBezTo>
                    <a:pt x="38" y="104"/>
                    <a:pt x="38" y="111"/>
                    <a:pt x="38" y="118"/>
                  </a:cubicBezTo>
                  <a:cubicBezTo>
                    <a:pt x="44" y="120"/>
                    <a:pt x="50" y="121"/>
                    <a:pt x="57" y="121"/>
                  </a:cubicBezTo>
                  <a:cubicBezTo>
                    <a:pt x="67" y="121"/>
                    <a:pt x="76" y="119"/>
                    <a:pt x="84" y="115"/>
                  </a:cubicBezTo>
                  <a:cubicBezTo>
                    <a:pt x="84" y="115"/>
                    <a:pt x="84" y="115"/>
                    <a:pt x="84" y="115"/>
                  </a:cubicBezTo>
                  <a:cubicBezTo>
                    <a:pt x="104" y="105"/>
                    <a:pt x="118" y="84"/>
                    <a:pt x="118" y="60"/>
                  </a:cubicBezTo>
                  <a:cubicBezTo>
                    <a:pt x="118" y="27"/>
                    <a:pt x="91" y="0"/>
                    <a:pt x="57" y="0"/>
                  </a:cubicBezTo>
                </a:path>
              </a:pathLst>
            </a:custGeom>
            <a:solidFill>
              <a:srgbClr val="C57D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5" name="ïśľîḑe"/>
            <p:cNvSpPr/>
            <p:nvPr/>
          </p:nvSpPr>
          <p:spPr bwMode="auto">
            <a:xfrm>
              <a:off x="8899" y="4489"/>
              <a:ext cx="316" cy="522"/>
            </a:xfrm>
            <a:custGeom>
              <a:avLst/>
              <a:gdLst>
                <a:gd name="T0" fmla="*/ 57 w 141"/>
                <a:gd name="T1" fmla="*/ 0 h 233"/>
                <a:gd name="T2" fmla="*/ 47 w 141"/>
                <a:gd name="T3" fmla="*/ 1 h 233"/>
                <a:gd name="T4" fmla="*/ 0 w 141"/>
                <a:gd name="T5" fmla="*/ 16 h 233"/>
                <a:gd name="T6" fmla="*/ 0 w 141"/>
                <a:gd name="T7" fmla="*/ 32 h 233"/>
                <a:gd name="T8" fmla="*/ 1 w 141"/>
                <a:gd name="T9" fmla="*/ 48 h 233"/>
                <a:gd name="T10" fmla="*/ 16 w 141"/>
                <a:gd name="T11" fmla="*/ 47 h 233"/>
                <a:gd name="T12" fmla="*/ 22 w 141"/>
                <a:gd name="T13" fmla="*/ 47 h 233"/>
                <a:gd name="T14" fmla="*/ 67 w 141"/>
                <a:gd name="T15" fmla="*/ 35 h 233"/>
                <a:gd name="T16" fmla="*/ 67 w 141"/>
                <a:gd name="T17" fmla="*/ 35 h 233"/>
                <a:gd name="T18" fmla="*/ 22 w 141"/>
                <a:gd name="T19" fmla="*/ 47 h 233"/>
                <a:gd name="T20" fmla="*/ 2 w 141"/>
                <a:gd name="T21" fmla="*/ 52 h 233"/>
                <a:gd name="T22" fmla="*/ 4 w 141"/>
                <a:gd name="T23" fmla="*/ 62 h 233"/>
                <a:gd name="T24" fmla="*/ 24 w 141"/>
                <a:gd name="T25" fmla="*/ 79 h 233"/>
                <a:gd name="T26" fmla="*/ 36 w 141"/>
                <a:gd name="T27" fmla="*/ 105 h 233"/>
                <a:gd name="T28" fmla="*/ 36 w 141"/>
                <a:gd name="T29" fmla="*/ 105 h 233"/>
                <a:gd name="T30" fmla="*/ 41 w 141"/>
                <a:gd name="T31" fmla="*/ 129 h 233"/>
                <a:gd name="T32" fmla="*/ 41 w 141"/>
                <a:gd name="T33" fmla="*/ 129 h 233"/>
                <a:gd name="T34" fmla="*/ 43 w 141"/>
                <a:gd name="T35" fmla="*/ 144 h 233"/>
                <a:gd name="T36" fmla="*/ 57 w 141"/>
                <a:gd name="T37" fmla="*/ 228 h 233"/>
                <a:gd name="T38" fmla="*/ 58 w 141"/>
                <a:gd name="T39" fmla="*/ 229 h 233"/>
                <a:gd name="T40" fmla="*/ 77 w 141"/>
                <a:gd name="T41" fmla="*/ 233 h 233"/>
                <a:gd name="T42" fmla="*/ 79 w 141"/>
                <a:gd name="T43" fmla="*/ 233 h 233"/>
                <a:gd name="T44" fmla="*/ 87 w 141"/>
                <a:gd name="T45" fmla="*/ 233 h 233"/>
                <a:gd name="T46" fmla="*/ 97 w 141"/>
                <a:gd name="T47" fmla="*/ 219 h 233"/>
                <a:gd name="T48" fmla="*/ 97 w 141"/>
                <a:gd name="T49" fmla="*/ 219 h 233"/>
                <a:gd name="T50" fmla="*/ 98 w 141"/>
                <a:gd name="T51" fmla="*/ 218 h 233"/>
                <a:gd name="T52" fmla="*/ 141 w 141"/>
                <a:gd name="T53" fmla="*/ 207 h 233"/>
                <a:gd name="T54" fmla="*/ 133 w 141"/>
                <a:gd name="T55" fmla="*/ 197 h 233"/>
                <a:gd name="T56" fmla="*/ 118 w 141"/>
                <a:gd name="T57" fmla="*/ 122 h 233"/>
                <a:gd name="T58" fmla="*/ 126 w 141"/>
                <a:gd name="T59" fmla="*/ 64 h 233"/>
                <a:gd name="T60" fmla="*/ 115 w 141"/>
                <a:gd name="T61" fmla="*/ 56 h 233"/>
                <a:gd name="T62" fmla="*/ 76 w 141"/>
                <a:gd name="T63" fmla="*/ 6 h 233"/>
                <a:gd name="T64" fmla="*/ 57 w 141"/>
                <a:gd name="T65"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233">
                  <a:moveTo>
                    <a:pt x="57" y="0"/>
                  </a:moveTo>
                  <a:cubicBezTo>
                    <a:pt x="54" y="0"/>
                    <a:pt x="50" y="1"/>
                    <a:pt x="47" y="1"/>
                  </a:cubicBezTo>
                  <a:cubicBezTo>
                    <a:pt x="32" y="4"/>
                    <a:pt x="15" y="10"/>
                    <a:pt x="0" y="16"/>
                  </a:cubicBezTo>
                  <a:cubicBezTo>
                    <a:pt x="0" y="22"/>
                    <a:pt x="0" y="27"/>
                    <a:pt x="0" y="32"/>
                  </a:cubicBezTo>
                  <a:cubicBezTo>
                    <a:pt x="0" y="37"/>
                    <a:pt x="1" y="43"/>
                    <a:pt x="1" y="48"/>
                  </a:cubicBezTo>
                  <a:cubicBezTo>
                    <a:pt x="6" y="48"/>
                    <a:pt x="11" y="47"/>
                    <a:pt x="16" y="47"/>
                  </a:cubicBezTo>
                  <a:cubicBezTo>
                    <a:pt x="18" y="47"/>
                    <a:pt x="20" y="47"/>
                    <a:pt x="22" y="47"/>
                  </a:cubicBezTo>
                  <a:cubicBezTo>
                    <a:pt x="67" y="35"/>
                    <a:pt x="67" y="35"/>
                    <a:pt x="67" y="35"/>
                  </a:cubicBezTo>
                  <a:cubicBezTo>
                    <a:pt x="67" y="35"/>
                    <a:pt x="67" y="35"/>
                    <a:pt x="67" y="35"/>
                  </a:cubicBezTo>
                  <a:cubicBezTo>
                    <a:pt x="67" y="35"/>
                    <a:pt x="53" y="44"/>
                    <a:pt x="22" y="47"/>
                  </a:cubicBezTo>
                  <a:cubicBezTo>
                    <a:pt x="2" y="52"/>
                    <a:pt x="2" y="52"/>
                    <a:pt x="2" y="52"/>
                  </a:cubicBezTo>
                  <a:cubicBezTo>
                    <a:pt x="3" y="55"/>
                    <a:pt x="3" y="59"/>
                    <a:pt x="4" y="62"/>
                  </a:cubicBezTo>
                  <a:cubicBezTo>
                    <a:pt x="9" y="63"/>
                    <a:pt x="17" y="67"/>
                    <a:pt x="24" y="79"/>
                  </a:cubicBezTo>
                  <a:cubicBezTo>
                    <a:pt x="28" y="84"/>
                    <a:pt x="32" y="93"/>
                    <a:pt x="36" y="105"/>
                  </a:cubicBezTo>
                  <a:cubicBezTo>
                    <a:pt x="36" y="105"/>
                    <a:pt x="36" y="105"/>
                    <a:pt x="36" y="105"/>
                  </a:cubicBezTo>
                  <a:cubicBezTo>
                    <a:pt x="40" y="112"/>
                    <a:pt x="42" y="120"/>
                    <a:pt x="41" y="129"/>
                  </a:cubicBezTo>
                  <a:cubicBezTo>
                    <a:pt x="41" y="129"/>
                    <a:pt x="41" y="129"/>
                    <a:pt x="41" y="129"/>
                  </a:cubicBezTo>
                  <a:cubicBezTo>
                    <a:pt x="42" y="134"/>
                    <a:pt x="43" y="139"/>
                    <a:pt x="43" y="144"/>
                  </a:cubicBezTo>
                  <a:cubicBezTo>
                    <a:pt x="47" y="188"/>
                    <a:pt x="53" y="214"/>
                    <a:pt x="57" y="228"/>
                  </a:cubicBezTo>
                  <a:cubicBezTo>
                    <a:pt x="58" y="229"/>
                    <a:pt x="58" y="229"/>
                    <a:pt x="58" y="229"/>
                  </a:cubicBezTo>
                  <a:cubicBezTo>
                    <a:pt x="64" y="232"/>
                    <a:pt x="71" y="233"/>
                    <a:pt x="77" y="233"/>
                  </a:cubicBezTo>
                  <a:cubicBezTo>
                    <a:pt x="78" y="233"/>
                    <a:pt x="78" y="233"/>
                    <a:pt x="79" y="233"/>
                  </a:cubicBezTo>
                  <a:cubicBezTo>
                    <a:pt x="81" y="233"/>
                    <a:pt x="84" y="233"/>
                    <a:pt x="87" y="233"/>
                  </a:cubicBezTo>
                  <a:cubicBezTo>
                    <a:pt x="90" y="226"/>
                    <a:pt x="95" y="221"/>
                    <a:pt x="97" y="219"/>
                  </a:cubicBezTo>
                  <a:cubicBezTo>
                    <a:pt x="97" y="219"/>
                    <a:pt x="97" y="219"/>
                    <a:pt x="97" y="219"/>
                  </a:cubicBezTo>
                  <a:cubicBezTo>
                    <a:pt x="97" y="218"/>
                    <a:pt x="98" y="218"/>
                    <a:pt x="98" y="218"/>
                  </a:cubicBezTo>
                  <a:cubicBezTo>
                    <a:pt x="141" y="207"/>
                    <a:pt x="141" y="207"/>
                    <a:pt x="141" y="207"/>
                  </a:cubicBezTo>
                  <a:cubicBezTo>
                    <a:pt x="138" y="204"/>
                    <a:pt x="135" y="200"/>
                    <a:pt x="133" y="197"/>
                  </a:cubicBezTo>
                  <a:cubicBezTo>
                    <a:pt x="119" y="175"/>
                    <a:pt x="116" y="147"/>
                    <a:pt x="118" y="122"/>
                  </a:cubicBezTo>
                  <a:cubicBezTo>
                    <a:pt x="119" y="102"/>
                    <a:pt x="123" y="83"/>
                    <a:pt x="126" y="64"/>
                  </a:cubicBezTo>
                  <a:cubicBezTo>
                    <a:pt x="120" y="57"/>
                    <a:pt x="115" y="56"/>
                    <a:pt x="115" y="56"/>
                  </a:cubicBezTo>
                  <a:cubicBezTo>
                    <a:pt x="76" y="6"/>
                    <a:pt x="76" y="6"/>
                    <a:pt x="76" y="6"/>
                  </a:cubicBezTo>
                  <a:cubicBezTo>
                    <a:pt x="71" y="2"/>
                    <a:pt x="65" y="0"/>
                    <a:pt x="57" y="0"/>
                  </a:cubicBezTo>
                </a:path>
              </a:pathLst>
            </a:custGeom>
            <a:solidFill>
              <a:srgbClr val="E568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6" name="íṣľïdé"/>
            <p:cNvSpPr/>
            <p:nvPr/>
          </p:nvSpPr>
          <p:spPr bwMode="auto">
            <a:xfrm>
              <a:off x="8951" y="4666"/>
              <a:ext cx="75" cy="334"/>
            </a:xfrm>
            <a:custGeom>
              <a:avLst/>
              <a:gdLst>
                <a:gd name="T0" fmla="*/ 17 w 33"/>
                <a:gd name="T1" fmla="*/ 50 h 149"/>
                <a:gd name="T2" fmla="*/ 16 w 33"/>
                <a:gd name="T3" fmla="*/ 65 h 149"/>
                <a:gd name="T4" fmla="*/ 31 w 33"/>
                <a:gd name="T5" fmla="*/ 148 h 149"/>
                <a:gd name="T6" fmla="*/ 33 w 33"/>
                <a:gd name="T7" fmla="*/ 149 h 149"/>
                <a:gd name="T8" fmla="*/ 19 w 33"/>
                <a:gd name="T9" fmla="*/ 65 h 149"/>
                <a:gd name="T10" fmla="*/ 17 w 33"/>
                <a:gd name="T11" fmla="*/ 50 h 149"/>
                <a:gd name="T12" fmla="*/ 0 w 33"/>
                <a:gd name="T13" fmla="*/ 0 h 149"/>
                <a:gd name="T14" fmla="*/ 9 w 33"/>
                <a:gd name="T15" fmla="*/ 23 h 149"/>
                <a:gd name="T16" fmla="*/ 12 w 33"/>
                <a:gd name="T17" fmla="*/ 26 h 149"/>
                <a:gd name="T18" fmla="*/ 0 w 33"/>
                <a:gd name="T1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49">
                  <a:moveTo>
                    <a:pt x="17" y="50"/>
                  </a:moveTo>
                  <a:cubicBezTo>
                    <a:pt x="17" y="55"/>
                    <a:pt x="17" y="60"/>
                    <a:pt x="16" y="65"/>
                  </a:cubicBezTo>
                  <a:cubicBezTo>
                    <a:pt x="21" y="110"/>
                    <a:pt x="27" y="135"/>
                    <a:pt x="31" y="148"/>
                  </a:cubicBezTo>
                  <a:cubicBezTo>
                    <a:pt x="32" y="148"/>
                    <a:pt x="32" y="149"/>
                    <a:pt x="33" y="149"/>
                  </a:cubicBezTo>
                  <a:cubicBezTo>
                    <a:pt x="29" y="135"/>
                    <a:pt x="23" y="109"/>
                    <a:pt x="19" y="65"/>
                  </a:cubicBezTo>
                  <a:cubicBezTo>
                    <a:pt x="19" y="60"/>
                    <a:pt x="18" y="55"/>
                    <a:pt x="17" y="50"/>
                  </a:cubicBezTo>
                  <a:moveTo>
                    <a:pt x="0" y="0"/>
                  </a:moveTo>
                  <a:cubicBezTo>
                    <a:pt x="3" y="5"/>
                    <a:pt x="7" y="13"/>
                    <a:pt x="9" y="23"/>
                  </a:cubicBezTo>
                  <a:cubicBezTo>
                    <a:pt x="10" y="24"/>
                    <a:pt x="11" y="25"/>
                    <a:pt x="12" y="26"/>
                  </a:cubicBezTo>
                  <a:cubicBezTo>
                    <a:pt x="8" y="14"/>
                    <a:pt x="4" y="5"/>
                    <a:pt x="0" y="0"/>
                  </a:cubicBezTo>
                </a:path>
              </a:pathLst>
            </a:custGeom>
            <a:solidFill>
              <a:srgbClr val="CE5D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7" name="i$lîďé"/>
            <p:cNvSpPr/>
            <p:nvPr/>
          </p:nvSpPr>
          <p:spPr bwMode="auto">
            <a:xfrm>
              <a:off x="8908" y="4627"/>
              <a:ext cx="113" cy="370"/>
            </a:xfrm>
            <a:custGeom>
              <a:avLst/>
              <a:gdLst>
                <a:gd name="T0" fmla="*/ 36 w 51"/>
                <a:gd name="T1" fmla="*/ 82 h 165"/>
                <a:gd name="T2" fmla="*/ 34 w 51"/>
                <a:gd name="T3" fmla="*/ 112 h 165"/>
                <a:gd name="T4" fmla="*/ 44 w 51"/>
                <a:gd name="T5" fmla="*/ 155 h 165"/>
                <a:gd name="T6" fmla="*/ 51 w 51"/>
                <a:gd name="T7" fmla="*/ 165 h 165"/>
                <a:gd name="T8" fmla="*/ 36 w 51"/>
                <a:gd name="T9" fmla="*/ 82 h 165"/>
                <a:gd name="T10" fmla="*/ 0 w 51"/>
                <a:gd name="T11" fmla="*/ 0 h 165"/>
                <a:gd name="T12" fmla="*/ 19 w 51"/>
                <a:gd name="T13" fmla="*/ 31 h 165"/>
                <a:gd name="T14" fmla="*/ 29 w 51"/>
                <a:gd name="T15" fmla="*/ 40 h 165"/>
                <a:gd name="T16" fmla="*/ 20 w 51"/>
                <a:gd name="T17" fmla="*/ 17 h 165"/>
                <a:gd name="T18" fmla="*/ 0 w 51"/>
                <a:gd name="T19"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165">
                  <a:moveTo>
                    <a:pt x="36" y="82"/>
                  </a:moveTo>
                  <a:cubicBezTo>
                    <a:pt x="36" y="92"/>
                    <a:pt x="34" y="102"/>
                    <a:pt x="34" y="112"/>
                  </a:cubicBezTo>
                  <a:cubicBezTo>
                    <a:pt x="34" y="127"/>
                    <a:pt x="36" y="142"/>
                    <a:pt x="44" y="155"/>
                  </a:cubicBezTo>
                  <a:cubicBezTo>
                    <a:pt x="45" y="159"/>
                    <a:pt x="48" y="162"/>
                    <a:pt x="51" y="165"/>
                  </a:cubicBezTo>
                  <a:cubicBezTo>
                    <a:pt x="47" y="152"/>
                    <a:pt x="41" y="127"/>
                    <a:pt x="36" y="82"/>
                  </a:cubicBezTo>
                  <a:moveTo>
                    <a:pt x="0" y="0"/>
                  </a:moveTo>
                  <a:cubicBezTo>
                    <a:pt x="4" y="12"/>
                    <a:pt x="10" y="23"/>
                    <a:pt x="19" y="31"/>
                  </a:cubicBezTo>
                  <a:cubicBezTo>
                    <a:pt x="23" y="34"/>
                    <a:pt x="26" y="37"/>
                    <a:pt x="29" y="40"/>
                  </a:cubicBezTo>
                  <a:cubicBezTo>
                    <a:pt x="27" y="30"/>
                    <a:pt x="23" y="22"/>
                    <a:pt x="20" y="17"/>
                  </a:cubicBezTo>
                  <a:cubicBezTo>
                    <a:pt x="13" y="5"/>
                    <a:pt x="5" y="1"/>
                    <a:pt x="0" y="0"/>
                  </a:cubicBezTo>
                </a:path>
              </a:pathLst>
            </a:custGeom>
            <a:solidFill>
              <a:srgbClr val="E568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8" name="íşḻïḍé"/>
            <p:cNvSpPr/>
            <p:nvPr/>
          </p:nvSpPr>
          <p:spPr bwMode="auto">
            <a:xfrm>
              <a:off x="8901" y="4566"/>
              <a:ext cx="147" cy="38"/>
            </a:xfrm>
            <a:custGeom>
              <a:avLst/>
              <a:gdLst>
                <a:gd name="T0" fmla="*/ 21 w 66"/>
                <a:gd name="T1" fmla="*/ 12 h 17"/>
                <a:gd name="T2" fmla="*/ 15 w 66"/>
                <a:gd name="T3" fmla="*/ 12 h 17"/>
                <a:gd name="T4" fmla="*/ 0 w 66"/>
                <a:gd name="T5" fmla="*/ 13 h 17"/>
                <a:gd name="T6" fmla="*/ 1 w 66"/>
                <a:gd name="T7" fmla="*/ 17 h 17"/>
                <a:gd name="T8" fmla="*/ 21 w 66"/>
                <a:gd name="T9" fmla="*/ 12 h 17"/>
                <a:gd name="T10" fmla="*/ 66 w 66"/>
                <a:gd name="T11" fmla="*/ 0 h 17"/>
                <a:gd name="T12" fmla="*/ 21 w 66"/>
                <a:gd name="T13" fmla="*/ 12 h 17"/>
                <a:gd name="T14" fmla="*/ 66 w 66"/>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7">
                  <a:moveTo>
                    <a:pt x="21" y="12"/>
                  </a:moveTo>
                  <a:cubicBezTo>
                    <a:pt x="19" y="12"/>
                    <a:pt x="17" y="12"/>
                    <a:pt x="15" y="12"/>
                  </a:cubicBezTo>
                  <a:cubicBezTo>
                    <a:pt x="10" y="12"/>
                    <a:pt x="5" y="13"/>
                    <a:pt x="0" y="13"/>
                  </a:cubicBezTo>
                  <a:cubicBezTo>
                    <a:pt x="1" y="15"/>
                    <a:pt x="1" y="16"/>
                    <a:pt x="1" y="17"/>
                  </a:cubicBezTo>
                  <a:cubicBezTo>
                    <a:pt x="21" y="12"/>
                    <a:pt x="21" y="12"/>
                    <a:pt x="21" y="12"/>
                  </a:cubicBezTo>
                  <a:moveTo>
                    <a:pt x="66" y="0"/>
                  </a:moveTo>
                  <a:cubicBezTo>
                    <a:pt x="21" y="12"/>
                    <a:pt x="21" y="12"/>
                    <a:pt x="21" y="12"/>
                  </a:cubicBezTo>
                  <a:cubicBezTo>
                    <a:pt x="52" y="9"/>
                    <a:pt x="66" y="0"/>
                    <a:pt x="66" y="0"/>
                  </a:cubicBezTo>
                </a:path>
              </a:pathLst>
            </a:custGeom>
            <a:solidFill>
              <a:srgbClr val="CE5D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9" name="íṩḷïḓê"/>
            <p:cNvSpPr/>
            <p:nvPr/>
          </p:nvSpPr>
          <p:spPr bwMode="auto">
            <a:xfrm>
              <a:off x="8806" y="4140"/>
              <a:ext cx="436" cy="867"/>
            </a:xfrm>
            <a:custGeom>
              <a:avLst/>
              <a:gdLst>
                <a:gd name="T0" fmla="*/ 97 w 194"/>
                <a:gd name="T1" fmla="*/ 4 h 387"/>
                <a:gd name="T2" fmla="*/ 120 w 194"/>
                <a:gd name="T3" fmla="*/ 17 h 387"/>
                <a:gd name="T4" fmla="*/ 123 w 194"/>
                <a:gd name="T5" fmla="*/ 27 h 387"/>
                <a:gd name="T6" fmla="*/ 151 w 194"/>
                <a:gd name="T7" fmla="*/ 58 h 387"/>
                <a:gd name="T8" fmla="*/ 166 w 194"/>
                <a:gd name="T9" fmla="*/ 91 h 387"/>
                <a:gd name="T10" fmla="*/ 171 w 194"/>
                <a:gd name="T11" fmla="*/ 197 h 387"/>
                <a:gd name="T12" fmla="*/ 160 w 194"/>
                <a:gd name="T13" fmla="*/ 275 h 387"/>
                <a:gd name="T14" fmla="*/ 176 w 194"/>
                <a:gd name="T15" fmla="*/ 350 h 387"/>
                <a:gd name="T16" fmla="*/ 194 w 194"/>
                <a:gd name="T17" fmla="*/ 378 h 387"/>
                <a:gd name="T18" fmla="*/ 161 w 194"/>
                <a:gd name="T19" fmla="*/ 386 h 387"/>
                <a:gd name="T20" fmla="*/ 121 w 194"/>
                <a:gd name="T21" fmla="*/ 386 h 387"/>
                <a:gd name="T22" fmla="*/ 101 w 194"/>
                <a:gd name="T23" fmla="*/ 382 h 387"/>
                <a:gd name="T24" fmla="*/ 90 w 194"/>
                <a:gd name="T25" fmla="*/ 370 h 387"/>
                <a:gd name="T26" fmla="*/ 81 w 194"/>
                <a:gd name="T27" fmla="*/ 327 h 387"/>
                <a:gd name="T28" fmla="*/ 84 w 194"/>
                <a:gd name="T29" fmla="*/ 282 h 387"/>
                <a:gd name="T30" fmla="*/ 79 w 194"/>
                <a:gd name="T31" fmla="*/ 258 h 387"/>
                <a:gd name="T32" fmla="*/ 66 w 194"/>
                <a:gd name="T33" fmla="*/ 246 h 387"/>
                <a:gd name="T34" fmla="*/ 43 w 194"/>
                <a:gd name="T35" fmla="*/ 185 h 387"/>
                <a:gd name="T36" fmla="*/ 44 w 194"/>
                <a:gd name="T37" fmla="*/ 118 h 387"/>
                <a:gd name="T38" fmla="*/ 31 w 194"/>
                <a:gd name="T39" fmla="*/ 98 h 387"/>
                <a:gd name="T40" fmla="*/ 23 w 194"/>
                <a:gd name="T41" fmla="*/ 97 h 387"/>
                <a:gd name="T42" fmla="*/ 15 w 194"/>
                <a:gd name="T43" fmla="*/ 77 h 387"/>
                <a:gd name="T44" fmla="*/ 4 w 194"/>
                <a:gd name="T45" fmla="*/ 55 h 387"/>
                <a:gd name="T46" fmla="*/ 40 w 194"/>
                <a:gd name="T47" fmla="*/ 7 h 387"/>
                <a:gd name="T48" fmla="*/ 97 w 194"/>
                <a:gd name="T49" fmla="*/ 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4" h="387">
                  <a:moveTo>
                    <a:pt x="97" y="4"/>
                  </a:moveTo>
                  <a:cubicBezTo>
                    <a:pt x="106" y="5"/>
                    <a:pt x="117" y="8"/>
                    <a:pt x="120" y="17"/>
                  </a:cubicBezTo>
                  <a:cubicBezTo>
                    <a:pt x="121" y="21"/>
                    <a:pt x="122" y="24"/>
                    <a:pt x="123" y="27"/>
                  </a:cubicBezTo>
                  <a:cubicBezTo>
                    <a:pt x="126" y="41"/>
                    <a:pt x="141" y="47"/>
                    <a:pt x="151" y="58"/>
                  </a:cubicBezTo>
                  <a:cubicBezTo>
                    <a:pt x="159" y="67"/>
                    <a:pt x="163" y="79"/>
                    <a:pt x="166" y="91"/>
                  </a:cubicBezTo>
                  <a:cubicBezTo>
                    <a:pt x="173" y="126"/>
                    <a:pt x="175" y="162"/>
                    <a:pt x="171" y="197"/>
                  </a:cubicBezTo>
                  <a:cubicBezTo>
                    <a:pt x="168" y="223"/>
                    <a:pt x="162" y="249"/>
                    <a:pt x="160" y="275"/>
                  </a:cubicBezTo>
                  <a:cubicBezTo>
                    <a:pt x="158" y="301"/>
                    <a:pt x="162" y="328"/>
                    <a:pt x="176" y="350"/>
                  </a:cubicBezTo>
                  <a:cubicBezTo>
                    <a:pt x="182" y="359"/>
                    <a:pt x="190" y="367"/>
                    <a:pt x="194" y="378"/>
                  </a:cubicBezTo>
                  <a:cubicBezTo>
                    <a:pt x="185" y="385"/>
                    <a:pt x="173" y="386"/>
                    <a:pt x="161" y="386"/>
                  </a:cubicBezTo>
                  <a:cubicBezTo>
                    <a:pt x="148" y="387"/>
                    <a:pt x="135" y="387"/>
                    <a:pt x="121" y="386"/>
                  </a:cubicBezTo>
                  <a:cubicBezTo>
                    <a:pt x="114" y="387"/>
                    <a:pt x="107" y="385"/>
                    <a:pt x="101" y="382"/>
                  </a:cubicBezTo>
                  <a:cubicBezTo>
                    <a:pt x="96" y="379"/>
                    <a:pt x="93" y="375"/>
                    <a:pt x="90" y="370"/>
                  </a:cubicBezTo>
                  <a:cubicBezTo>
                    <a:pt x="82" y="357"/>
                    <a:pt x="81" y="342"/>
                    <a:pt x="81" y="327"/>
                  </a:cubicBezTo>
                  <a:cubicBezTo>
                    <a:pt x="81" y="312"/>
                    <a:pt x="84" y="297"/>
                    <a:pt x="84" y="282"/>
                  </a:cubicBezTo>
                  <a:cubicBezTo>
                    <a:pt x="84" y="273"/>
                    <a:pt x="83" y="265"/>
                    <a:pt x="79" y="258"/>
                  </a:cubicBezTo>
                  <a:cubicBezTo>
                    <a:pt x="75" y="253"/>
                    <a:pt x="70" y="249"/>
                    <a:pt x="66" y="246"/>
                  </a:cubicBezTo>
                  <a:cubicBezTo>
                    <a:pt x="49" y="231"/>
                    <a:pt x="43" y="207"/>
                    <a:pt x="43" y="185"/>
                  </a:cubicBezTo>
                  <a:cubicBezTo>
                    <a:pt x="42" y="163"/>
                    <a:pt x="46" y="141"/>
                    <a:pt x="44" y="118"/>
                  </a:cubicBezTo>
                  <a:cubicBezTo>
                    <a:pt x="43" y="110"/>
                    <a:pt x="40" y="99"/>
                    <a:pt x="31" y="98"/>
                  </a:cubicBezTo>
                  <a:cubicBezTo>
                    <a:pt x="29" y="97"/>
                    <a:pt x="26" y="97"/>
                    <a:pt x="23" y="97"/>
                  </a:cubicBezTo>
                  <a:cubicBezTo>
                    <a:pt x="16" y="94"/>
                    <a:pt x="17" y="84"/>
                    <a:pt x="15" y="77"/>
                  </a:cubicBezTo>
                  <a:cubicBezTo>
                    <a:pt x="13" y="69"/>
                    <a:pt x="6" y="63"/>
                    <a:pt x="4" y="55"/>
                  </a:cubicBezTo>
                  <a:cubicBezTo>
                    <a:pt x="0" y="36"/>
                    <a:pt x="24" y="14"/>
                    <a:pt x="40" y="7"/>
                  </a:cubicBezTo>
                  <a:cubicBezTo>
                    <a:pt x="55" y="0"/>
                    <a:pt x="80" y="2"/>
                    <a:pt x="97" y="4"/>
                  </a:cubicBezTo>
                  <a:close/>
                </a:path>
              </a:pathLst>
            </a:custGeom>
            <a:solidFill>
              <a:srgbClr val="4643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ExtraShape"/>
            <p:cNvSpPr/>
            <p:nvPr/>
          </p:nvSpPr>
          <p:spPr bwMode="auto">
            <a:xfrm rot="16200000">
              <a:off x="6724" y="351"/>
              <a:ext cx="354" cy="2443"/>
            </a:xfrm>
            <a:prstGeom prst="roundRect">
              <a:avLst>
                <a:gd name="adj" fmla="val 35603"/>
              </a:avLst>
            </a:prstGeom>
            <a:solidFill>
              <a:srgbClr val="ED7D31"/>
            </a:solidFill>
            <a:ln w="19050">
              <a:noFill/>
              <a:round/>
            </a:ln>
          </p:spPr>
          <p:txBody>
            <a:bodyPr vert="horz" wrap="none" lIns="91440" tIns="45720" rIns="91440" bIns="45720" numCol="1" rtlCol="0" anchor="ctr" anchorCtr="1" compatLnSpc="1"/>
            <a:lstStyle/>
            <a:p>
              <a:pPr algn="ctr"/>
              <a:endParaRPr lang="zh-CN" altLang="en-US" sz="1200" b="1" dirty="0">
                <a:solidFill>
                  <a:schemeClr val="tx1">
                    <a:lumMod val="75000"/>
                    <a:lumOff val="25000"/>
                  </a:schemeClr>
                </a:solidFill>
              </a:endParaRPr>
            </a:p>
          </p:txBody>
        </p:sp>
        <p:sp>
          <p:nvSpPr>
            <p:cNvPr id="32" name="ExtraShape"/>
            <p:cNvSpPr/>
            <p:nvPr/>
          </p:nvSpPr>
          <p:spPr bwMode="auto">
            <a:xfrm rot="16200000">
              <a:off x="6724" y="4778"/>
              <a:ext cx="354" cy="2443"/>
            </a:xfrm>
            <a:prstGeom prst="roundRect">
              <a:avLst>
                <a:gd name="adj" fmla="val 35603"/>
              </a:avLst>
            </a:prstGeom>
            <a:solidFill>
              <a:srgbClr val="ED7D31"/>
            </a:solidFill>
            <a:ln w="19050">
              <a:noFill/>
              <a:round/>
            </a:ln>
          </p:spPr>
          <p:txBody>
            <a:bodyPr vert="horz" wrap="none" lIns="91440" tIns="45720" rIns="91440" bIns="45720" numCol="1" rtlCol="0" anchor="ctr" anchorCtr="1" compatLnSpc="1"/>
            <a:lstStyle/>
            <a:p>
              <a:pPr algn="ctr"/>
              <a:endParaRPr lang="zh-CN" altLang="en-US" sz="1200" b="1" dirty="0">
                <a:solidFill>
                  <a:schemeClr val="tx1">
                    <a:lumMod val="75000"/>
                    <a:lumOff val="25000"/>
                  </a:schemeClr>
                </a:solidFill>
              </a:endParaRPr>
            </a:p>
          </p:txBody>
        </p:sp>
        <p:sp>
          <p:nvSpPr>
            <p:cNvPr id="163" name="RelativeShape1"/>
            <p:cNvSpPr/>
            <p:nvPr/>
          </p:nvSpPr>
          <p:spPr bwMode="auto">
            <a:xfrm>
              <a:off x="6235" y="1749"/>
              <a:ext cx="137" cy="4074"/>
            </a:xfrm>
            <a:prstGeom prst="rect">
              <a:avLst/>
            </a:prstGeom>
            <a:solidFill>
              <a:schemeClr val="bg1">
                <a:lumMod val="85000"/>
              </a:schemeClr>
            </a:solidFill>
            <a:ln w="19050">
              <a:noFill/>
              <a:round/>
            </a:ln>
          </p:spPr>
          <p:txBody>
            <a:bodyPr vert="horz" wrap="none" lIns="91440" tIns="45720" rIns="91440" bIns="45720" numCol="1" rtlCol="0" anchor="ctr" anchorCtr="1" compatLnSpc="1"/>
            <a:lstStyle/>
            <a:p>
              <a:pPr algn="ctr"/>
              <a:endParaRPr lang="zh-CN" altLang="en-US" sz="1200" b="1" dirty="0">
                <a:solidFill>
                  <a:schemeClr val="tx1">
                    <a:lumMod val="75000"/>
                    <a:lumOff val="25000"/>
                  </a:schemeClr>
                </a:solidFill>
              </a:endParaRPr>
            </a:p>
          </p:txBody>
        </p:sp>
        <p:sp>
          <p:nvSpPr>
            <p:cNvPr id="33" name="ValueShape1"/>
            <p:cNvSpPr/>
            <p:nvPr/>
          </p:nvSpPr>
          <p:spPr bwMode="auto">
            <a:xfrm>
              <a:off x="6235" y="3623"/>
              <a:ext cx="137" cy="2200"/>
            </a:xfrm>
            <a:prstGeom prst="rect">
              <a:avLst/>
            </a:prstGeom>
            <a:solidFill>
              <a:srgbClr val="212834"/>
            </a:solidFill>
            <a:ln w="19050">
              <a:noFill/>
              <a:round/>
            </a:ln>
          </p:spPr>
          <p:txBody>
            <a:bodyPr vert="horz" wrap="none" lIns="91440" tIns="45720" rIns="91440" bIns="45720" numCol="1" rtlCol="0" anchor="ctr" anchorCtr="1" compatLnSpc="1"/>
            <a:lstStyle/>
            <a:p>
              <a:pPr algn="ctr"/>
              <a:endParaRPr lang="zh-CN" altLang="en-US" sz="1200" b="1" dirty="0">
                <a:solidFill>
                  <a:schemeClr val="tx1">
                    <a:lumMod val="75000"/>
                    <a:lumOff val="25000"/>
                  </a:schemeClr>
                </a:solidFill>
              </a:endParaRPr>
            </a:p>
          </p:txBody>
        </p:sp>
        <p:sp>
          <p:nvSpPr>
            <p:cNvPr id="164" name="RelativeShape2"/>
            <p:cNvSpPr/>
            <p:nvPr/>
          </p:nvSpPr>
          <p:spPr bwMode="auto">
            <a:xfrm>
              <a:off x="6879" y="1749"/>
              <a:ext cx="137" cy="4074"/>
            </a:xfrm>
            <a:prstGeom prst="rect">
              <a:avLst/>
            </a:prstGeom>
            <a:solidFill>
              <a:schemeClr val="bg1">
                <a:lumMod val="85000"/>
              </a:schemeClr>
            </a:solidFill>
            <a:ln w="19050">
              <a:noFill/>
              <a:round/>
            </a:ln>
          </p:spPr>
          <p:txBody>
            <a:bodyPr vert="horz" wrap="none" lIns="91440" tIns="45720" rIns="91440" bIns="45720" numCol="1" rtlCol="0" anchor="ctr" anchorCtr="1" compatLnSpc="1"/>
            <a:lstStyle/>
            <a:p>
              <a:pPr algn="ctr"/>
              <a:endParaRPr lang="zh-CN" altLang="en-US" sz="1200" b="1" dirty="0">
                <a:solidFill>
                  <a:schemeClr val="tx1">
                    <a:lumMod val="75000"/>
                    <a:lumOff val="25000"/>
                  </a:schemeClr>
                </a:solidFill>
              </a:endParaRPr>
            </a:p>
          </p:txBody>
        </p:sp>
        <p:sp>
          <p:nvSpPr>
            <p:cNvPr id="165" name="ValueShape2"/>
            <p:cNvSpPr/>
            <p:nvPr/>
          </p:nvSpPr>
          <p:spPr bwMode="auto">
            <a:xfrm>
              <a:off x="6879" y="3012"/>
              <a:ext cx="137" cy="2811"/>
            </a:xfrm>
            <a:prstGeom prst="rect">
              <a:avLst/>
            </a:prstGeom>
            <a:solidFill>
              <a:srgbClr val="4D555F"/>
            </a:solidFill>
            <a:ln w="19050">
              <a:noFill/>
              <a:round/>
            </a:ln>
          </p:spPr>
          <p:txBody>
            <a:bodyPr vert="horz" wrap="none" lIns="91440" tIns="45720" rIns="91440" bIns="45720" numCol="1" rtlCol="0" anchor="ctr" anchorCtr="1" compatLnSpc="1"/>
            <a:lstStyle/>
            <a:p>
              <a:pPr algn="ctr"/>
              <a:endParaRPr lang="zh-CN" altLang="en-US" sz="1200" b="1" dirty="0">
                <a:solidFill>
                  <a:schemeClr val="tx1">
                    <a:lumMod val="75000"/>
                    <a:lumOff val="25000"/>
                  </a:schemeClr>
                </a:solidFill>
              </a:endParaRPr>
            </a:p>
          </p:txBody>
        </p:sp>
        <p:sp>
          <p:nvSpPr>
            <p:cNvPr id="166" name="RelativeShape3"/>
            <p:cNvSpPr/>
            <p:nvPr/>
          </p:nvSpPr>
          <p:spPr bwMode="auto">
            <a:xfrm>
              <a:off x="7523" y="1749"/>
              <a:ext cx="137" cy="4074"/>
            </a:xfrm>
            <a:prstGeom prst="rect">
              <a:avLst/>
            </a:prstGeom>
            <a:solidFill>
              <a:schemeClr val="bg1">
                <a:lumMod val="85000"/>
              </a:schemeClr>
            </a:solidFill>
            <a:ln w="19050">
              <a:noFill/>
              <a:round/>
            </a:ln>
          </p:spPr>
          <p:txBody>
            <a:bodyPr vert="horz" wrap="none" lIns="91440" tIns="45720" rIns="91440" bIns="45720" numCol="1" rtlCol="0" anchor="ctr" anchorCtr="1" compatLnSpc="1"/>
            <a:lstStyle/>
            <a:p>
              <a:pPr algn="ctr"/>
              <a:endParaRPr lang="zh-CN" altLang="en-US" sz="1200" b="1" dirty="0">
                <a:solidFill>
                  <a:schemeClr val="tx1">
                    <a:lumMod val="75000"/>
                    <a:lumOff val="25000"/>
                  </a:schemeClr>
                </a:solidFill>
              </a:endParaRPr>
            </a:p>
          </p:txBody>
        </p:sp>
        <p:sp>
          <p:nvSpPr>
            <p:cNvPr id="167" name="ValueShape3"/>
            <p:cNvSpPr/>
            <p:nvPr/>
          </p:nvSpPr>
          <p:spPr bwMode="auto">
            <a:xfrm>
              <a:off x="7523" y="3216"/>
              <a:ext cx="137" cy="2607"/>
            </a:xfrm>
            <a:prstGeom prst="rect">
              <a:avLst/>
            </a:prstGeom>
            <a:solidFill>
              <a:srgbClr val="29323F"/>
            </a:solidFill>
            <a:ln w="19050">
              <a:noFill/>
              <a:round/>
            </a:ln>
          </p:spPr>
          <p:txBody>
            <a:bodyPr vert="horz" wrap="none" lIns="91440" tIns="45720" rIns="91440" bIns="45720" numCol="1" rtlCol="0" anchor="ctr" anchorCtr="1" compatLnSpc="1"/>
            <a:lstStyle/>
            <a:p>
              <a:pPr algn="ctr"/>
              <a:endParaRPr lang="zh-CN" altLang="en-US" sz="1200" b="1" dirty="0">
                <a:solidFill>
                  <a:schemeClr val="tx1">
                    <a:lumMod val="75000"/>
                    <a:lumOff val="25000"/>
                  </a:schemeClr>
                </a:solidFill>
              </a:endParaRPr>
            </a:p>
          </p:txBody>
        </p:sp>
        <p:sp>
          <p:nvSpPr>
            <p:cNvPr id="34" name="ValueBack1"/>
            <p:cNvSpPr/>
            <p:nvPr/>
          </p:nvSpPr>
          <p:spPr bwMode="auto">
            <a:xfrm>
              <a:off x="6016" y="5433"/>
              <a:ext cx="570" cy="389"/>
            </a:xfrm>
            <a:prstGeom prst="ellipse">
              <a:avLst/>
            </a:prstGeom>
            <a:solidFill>
              <a:srgbClr val="212834"/>
            </a:solidFill>
            <a:ln w="19050">
              <a:noFill/>
              <a:round/>
            </a:ln>
          </p:spPr>
          <p:txBody>
            <a:bodyPr vert="horz" wrap="none" lIns="91440" tIns="45720" rIns="91440" bIns="45720" numCol="1" rtlCol="0" anchor="ctr" anchorCtr="1" compatLnSpc="1"/>
            <a:lstStyle/>
            <a:p>
              <a:pPr algn="ctr"/>
              <a:endParaRPr lang="zh-CN" altLang="en-US" sz="1200" b="1" dirty="0">
                <a:solidFill>
                  <a:schemeClr val="tx1">
                    <a:lumMod val="75000"/>
                    <a:lumOff val="25000"/>
                  </a:schemeClr>
                </a:solidFill>
              </a:endParaRPr>
            </a:p>
          </p:txBody>
        </p:sp>
        <p:sp>
          <p:nvSpPr>
            <p:cNvPr id="175" name="ValueBack11"/>
            <p:cNvSpPr/>
            <p:nvPr/>
          </p:nvSpPr>
          <p:spPr bwMode="auto">
            <a:xfrm>
              <a:off x="6019" y="3616"/>
              <a:ext cx="570" cy="734"/>
            </a:xfrm>
            <a:custGeom>
              <a:avLst/>
              <a:gdLst>
                <a:gd name="connsiteX0" fmla="*/ 180867 w 361734"/>
                <a:gd name="connsiteY0" fmla="*/ 0 h 466302"/>
                <a:gd name="connsiteX1" fmla="*/ 361734 w 361734"/>
                <a:gd name="connsiteY1" fmla="*/ 123656 h 466302"/>
                <a:gd name="connsiteX2" fmla="*/ 308759 w 361734"/>
                <a:gd name="connsiteY2" fmla="*/ 211094 h 466302"/>
                <a:gd name="connsiteX3" fmla="*/ 260908 w 361734"/>
                <a:gd name="connsiteY3" fmla="*/ 233151 h 466302"/>
                <a:gd name="connsiteX4" fmla="*/ 308759 w 361734"/>
                <a:gd name="connsiteY4" fmla="*/ 255208 h 466302"/>
                <a:gd name="connsiteX5" fmla="*/ 361734 w 361734"/>
                <a:gd name="connsiteY5" fmla="*/ 342646 h 466302"/>
                <a:gd name="connsiteX6" fmla="*/ 180867 w 361734"/>
                <a:gd name="connsiteY6" fmla="*/ 466302 h 466302"/>
                <a:gd name="connsiteX7" fmla="*/ 0 w 361734"/>
                <a:gd name="connsiteY7" fmla="*/ 342646 h 466302"/>
                <a:gd name="connsiteX8" fmla="*/ 52975 w 361734"/>
                <a:gd name="connsiteY8" fmla="*/ 255208 h 466302"/>
                <a:gd name="connsiteX9" fmla="*/ 100826 w 361734"/>
                <a:gd name="connsiteY9" fmla="*/ 233151 h 466302"/>
                <a:gd name="connsiteX10" fmla="*/ 52975 w 361734"/>
                <a:gd name="connsiteY10" fmla="*/ 211094 h 466302"/>
                <a:gd name="connsiteX11" fmla="*/ 0 w 361734"/>
                <a:gd name="connsiteY11" fmla="*/ 123656 h 466302"/>
                <a:gd name="connsiteX12" fmla="*/ 180867 w 361734"/>
                <a:gd name="connsiteY12" fmla="*/ 0 h 46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734" h="466302">
                  <a:moveTo>
                    <a:pt x="180867" y="0"/>
                  </a:moveTo>
                  <a:cubicBezTo>
                    <a:pt x="280757" y="0"/>
                    <a:pt x="361734" y="55363"/>
                    <a:pt x="361734" y="123656"/>
                  </a:cubicBezTo>
                  <a:cubicBezTo>
                    <a:pt x="361734" y="157803"/>
                    <a:pt x="341490" y="188717"/>
                    <a:pt x="308759" y="211094"/>
                  </a:cubicBezTo>
                  <a:lnTo>
                    <a:pt x="260908" y="233151"/>
                  </a:lnTo>
                  <a:lnTo>
                    <a:pt x="308759" y="255208"/>
                  </a:lnTo>
                  <a:cubicBezTo>
                    <a:pt x="341490" y="277586"/>
                    <a:pt x="361734" y="308500"/>
                    <a:pt x="361734" y="342646"/>
                  </a:cubicBezTo>
                  <a:cubicBezTo>
                    <a:pt x="361734" y="410939"/>
                    <a:pt x="280757" y="466302"/>
                    <a:pt x="180867" y="466302"/>
                  </a:cubicBezTo>
                  <a:cubicBezTo>
                    <a:pt x="80977" y="466302"/>
                    <a:pt x="0" y="410939"/>
                    <a:pt x="0" y="342646"/>
                  </a:cubicBezTo>
                  <a:cubicBezTo>
                    <a:pt x="0" y="308500"/>
                    <a:pt x="20245" y="277586"/>
                    <a:pt x="52975" y="255208"/>
                  </a:cubicBezTo>
                  <a:lnTo>
                    <a:pt x="100826" y="233151"/>
                  </a:lnTo>
                  <a:lnTo>
                    <a:pt x="52975" y="211094"/>
                  </a:lnTo>
                  <a:cubicBezTo>
                    <a:pt x="20245" y="188717"/>
                    <a:pt x="0" y="157803"/>
                    <a:pt x="0" y="123656"/>
                  </a:cubicBezTo>
                  <a:cubicBezTo>
                    <a:pt x="0" y="55363"/>
                    <a:pt x="80977" y="0"/>
                    <a:pt x="180867" y="0"/>
                  </a:cubicBezTo>
                  <a:close/>
                </a:path>
              </a:pathLst>
            </a:custGeom>
            <a:solidFill>
              <a:srgbClr val="212834"/>
            </a:solidFill>
            <a:ln w="19050">
              <a:noFill/>
              <a:round/>
            </a:ln>
          </p:spPr>
          <p:txBody>
            <a:bodyPr rot="0" spcFirstLastPara="0" vertOverflow="overflow" horzOverflow="overflow" vert="horz" wrap="square" lIns="91440" tIns="45720" rIns="91440" bIns="45720" numCol="1" spcCol="0" rtlCol="0" fromWordArt="0" anchor="ctr" anchorCtr="1" forceAA="0" compatLnSpc="1">
              <a:noAutofit/>
            </a:bodyPr>
            <a:lstStyle/>
            <a:p>
              <a:pPr algn="ctr"/>
              <a:endParaRPr lang="zh-CN" altLang="en-US" sz="1200" b="1" dirty="0">
                <a:solidFill>
                  <a:schemeClr val="tx1">
                    <a:lumMod val="75000"/>
                    <a:lumOff val="25000"/>
                  </a:schemeClr>
                </a:solidFill>
              </a:endParaRPr>
            </a:p>
          </p:txBody>
        </p:sp>
        <p:sp>
          <p:nvSpPr>
            <p:cNvPr id="176" name="ValueBack2"/>
            <p:cNvSpPr/>
            <p:nvPr/>
          </p:nvSpPr>
          <p:spPr bwMode="auto">
            <a:xfrm>
              <a:off x="6668" y="5082"/>
              <a:ext cx="570" cy="734"/>
            </a:xfrm>
            <a:custGeom>
              <a:avLst/>
              <a:gdLst>
                <a:gd name="connsiteX0" fmla="*/ 180867 w 361734"/>
                <a:gd name="connsiteY0" fmla="*/ 0 h 466302"/>
                <a:gd name="connsiteX1" fmla="*/ 361734 w 361734"/>
                <a:gd name="connsiteY1" fmla="*/ 123656 h 466302"/>
                <a:gd name="connsiteX2" fmla="*/ 308759 w 361734"/>
                <a:gd name="connsiteY2" fmla="*/ 211094 h 466302"/>
                <a:gd name="connsiteX3" fmla="*/ 260908 w 361734"/>
                <a:gd name="connsiteY3" fmla="*/ 233151 h 466302"/>
                <a:gd name="connsiteX4" fmla="*/ 308759 w 361734"/>
                <a:gd name="connsiteY4" fmla="*/ 255208 h 466302"/>
                <a:gd name="connsiteX5" fmla="*/ 361734 w 361734"/>
                <a:gd name="connsiteY5" fmla="*/ 342646 h 466302"/>
                <a:gd name="connsiteX6" fmla="*/ 180867 w 361734"/>
                <a:gd name="connsiteY6" fmla="*/ 466302 h 466302"/>
                <a:gd name="connsiteX7" fmla="*/ 0 w 361734"/>
                <a:gd name="connsiteY7" fmla="*/ 342646 h 466302"/>
                <a:gd name="connsiteX8" fmla="*/ 52975 w 361734"/>
                <a:gd name="connsiteY8" fmla="*/ 255208 h 466302"/>
                <a:gd name="connsiteX9" fmla="*/ 100826 w 361734"/>
                <a:gd name="connsiteY9" fmla="*/ 233151 h 466302"/>
                <a:gd name="connsiteX10" fmla="*/ 52975 w 361734"/>
                <a:gd name="connsiteY10" fmla="*/ 211094 h 466302"/>
                <a:gd name="connsiteX11" fmla="*/ 0 w 361734"/>
                <a:gd name="connsiteY11" fmla="*/ 123656 h 466302"/>
                <a:gd name="connsiteX12" fmla="*/ 180867 w 361734"/>
                <a:gd name="connsiteY12" fmla="*/ 0 h 46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734" h="466302">
                  <a:moveTo>
                    <a:pt x="180867" y="0"/>
                  </a:moveTo>
                  <a:cubicBezTo>
                    <a:pt x="280757" y="0"/>
                    <a:pt x="361734" y="55363"/>
                    <a:pt x="361734" y="123656"/>
                  </a:cubicBezTo>
                  <a:cubicBezTo>
                    <a:pt x="361734" y="157803"/>
                    <a:pt x="341490" y="188717"/>
                    <a:pt x="308759" y="211094"/>
                  </a:cubicBezTo>
                  <a:lnTo>
                    <a:pt x="260908" y="233151"/>
                  </a:lnTo>
                  <a:lnTo>
                    <a:pt x="308759" y="255208"/>
                  </a:lnTo>
                  <a:cubicBezTo>
                    <a:pt x="341490" y="277586"/>
                    <a:pt x="361734" y="308500"/>
                    <a:pt x="361734" y="342646"/>
                  </a:cubicBezTo>
                  <a:cubicBezTo>
                    <a:pt x="361734" y="410939"/>
                    <a:pt x="280757" y="466302"/>
                    <a:pt x="180867" y="466302"/>
                  </a:cubicBezTo>
                  <a:cubicBezTo>
                    <a:pt x="80977" y="466302"/>
                    <a:pt x="0" y="410939"/>
                    <a:pt x="0" y="342646"/>
                  </a:cubicBezTo>
                  <a:cubicBezTo>
                    <a:pt x="0" y="308500"/>
                    <a:pt x="20245" y="277586"/>
                    <a:pt x="52975" y="255208"/>
                  </a:cubicBezTo>
                  <a:lnTo>
                    <a:pt x="100826" y="233151"/>
                  </a:lnTo>
                  <a:lnTo>
                    <a:pt x="52975" y="211094"/>
                  </a:lnTo>
                  <a:cubicBezTo>
                    <a:pt x="20245" y="188717"/>
                    <a:pt x="0" y="157803"/>
                    <a:pt x="0" y="123656"/>
                  </a:cubicBezTo>
                  <a:cubicBezTo>
                    <a:pt x="0" y="55363"/>
                    <a:pt x="80977" y="0"/>
                    <a:pt x="180867" y="0"/>
                  </a:cubicBezTo>
                  <a:close/>
                </a:path>
              </a:pathLst>
            </a:custGeom>
            <a:solidFill>
              <a:srgbClr val="4D555F"/>
            </a:solidFill>
            <a:ln w="19050">
              <a:noFill/>
              <a:round/>
            </a:ln>
          </p:spPr>
          <p:txBody>
            <a:bodyPr rot="0" spcFirstLastPara="0" vertOverflow="overflow" horzOverflow="overflow" vert="horz" wrap="square" lIns="91440" tIns="45720" rIns="91440" bIns="45720" numCol="1" spcCol="0" rtlCol="0" fromWordArt="0" anchor="ctr" anchorCtr="1" forceAA="0" compatLnSpc="1">
              <a:noAutofit/>
            </a:bodyPr>
            <a:lstStyle/>
            <a:p>
              <a:pPr algn="ctr"/>
              <a:endParaRPr lang="zh-CN" altLang="en-US" sz="1200" b="1" dirty="0">
                <a:solidFill>
                  <a:schemeClr val="tx1">
                    <a:lumMod val="75000"/>
                    <a:lumOff val="25000"/>
                  </a:schemeClr>
                </a:solidFill>
              </a:endParaRPr>
            </a:p>
          </p:txBody>
        </p:sp>
        <p:sp>
          <p:nvSpPr>
            <p:cNvPr id="177" name="ValueBack22"/>
            <p:cNvSpPr/>
            <p:nvPr/>
          </p:nvSpPr>
          <p:spPr bwMode="auto">
            <a:xfrm>
              <a:off x="6662" y="3005"/>
              <a:ext cx="570" cy="734"/>
            </a:xfrm>
            <a:custGeom>
              <a:avLst/>
              <a:gdLst>
                <a:gd name="connsiteX0" fmla="*/ 180867 w 361734"/>
                <a:gd name="connsiteY0" fmla="*/ 0 h 466302"/>
                <a:gd name="connsiteX1" fmla="*/ 361734 w 361734"/>
                <a:gd name="connsiteY1" fmla="*/ 123656 h 466302"/>
                <a:gd name="connsiteX2" fmla="*/ 308759 w 361734"/>
                <a:gd name="connsiteY2" fmla="*/ 211094 h 466302"/>
                <a:gd name="connsiteX3" fmla="*/ 260908 w 361734"/>
                <a:gd name="connsiteY3" fmla="*/ 233151 h 466302"/>
                <a:gd name="connsiteX4" fmla="*/ 308759 w 361734"/>
                <a:gd name="connsiteY4" fmla="*/ 255208 h 466302"/>
                <a:gd name="connsiteX5" fmla="*/ 361734 w 361734"/>
                <a:gd name="connsiteY5" fmla="*/ 342646 h 466302"/>
                <a:gd name="connsiteX6" fmla="*/ 180867 w 361734"/>
                <a:gd name="connsiteY6" fmla="*/ 466302 h 466302"/>
                <a:gd name="connsiteX7" fmla="*/ 0 w 361734"/>
                <a:gd name="connsiteY7" fmla="*/ 342646 h 466302"/>
                <a:gd name="connsiteX8" fmla="*/ 52975 w 361734"/>
                <a:gd name="connsiteY8" fmla="*/ 255208 h 466302"/>
                <a:gd name="connsiteX9" fmla="*/ 100826 w 361734"/>
                <a:gd name="connsiteY9" fmla="*/ 233151 h 466302"/>
                <a:gd name="connsiteX10" fmla="*/ 52975 w 361734"/>
                <a:gd name="connsiteY10" fmla="*/ 211094 h 466302"/>
                <a:gd name="connsiteX11" fmla="*/ 0 w 361734"/>
                <a:gd name="connsiteY11" fmla="*/ 123656 h 466302"/>
                <a:gd name="connsiteX12" fmla="*/ 180867 w 361734"/>
                <a:gd name="connsiteY12" fmla="*/ 0 h 46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734" h="466302">
                  <a:moveTo>
                    <a:pt x="180867" y="0"/>
                  </a:moveTo>
                  <a:cubicBezTo>
                    <a:pt x="280757" y="0"/>
                    <a:pt x="361734" y="55363"/>
                    <a:pt x="361734" y="123656"/>
                  </a:cubicBezTo>
                  <a:cubicBezTo>
                    <a:pt x="361734" y="157803"/>
                    <a:pt x="341490" y="188717"/>
                    <a:pt x="308759" y="211094"/>
                  </a:cubicBezTo>
                  <a:lnTo>
                    <a:pt x="260908" y="233151"/>
                  </a:lnTo>
                  <a:lnTo>
                    <a:pt x="308759" y="255208"/>
                  </a:lnTo>
                  <a:cubicBezTo>
                    <a:pt x="341490" y="277586"/>
                    <a:pt x="361734" y="308500"/>
                    <a:pt x="361734" y="342646"/>
                  </a:cubicBezTo>
                  <a:cubicBezTo>
                    <a:pt x="361734" y="410939"/>
                    <a:pt x="280757" y="466302"/>
                    <a:pt x="180867" y="466302"/>
                  </a:cubicBezTo>
                  <a:cubicBezTo>
                    <a:pt x="80977" y="466302"/>
                    <a:pt x="0" y="410939"/>
                    <a:pt x="0" y="342646"/>
                  </a:cubicBezTo>
                  <a:cubicBezTo>
                    <a:pt x="0" y="308500"/>
                    <a:pt x="20245" y="277586"/>
                    <a:pt x="52975" y="255208"/>
                  </a:cubicBezTo>
                  <a:lnTo>
                    <a:pt x="100826" y="233151"/>
                  </a:lnTo>
                  <a:lnTo>
                    <a:pt x="52975" y="211094"/>
                  </a:lnTo>
                  <a:cubicBezTo>
                    <a:pt x="20245" y="188717"/>
                    <a:pt x="0" y="157803"/>
                    <a:pt x="0" y="123656"/>
                  </a:cubicBezTo>
                  <a:cubicBezTo>
                    <a:pt x="0" y="55363"/>
                    <a:pt x="80977" y="0"/>
                    <a:pt x="180867" y="0"/>
                  </a:cubicBezTo>
                  <a:close/>
                </a:path>
              </a:pathLst>
            </a:custGeom>
            <a:solidFill>
              <a:srgbClr val="4D555F"/>
            </a:solidFill>
            <a:ln w="19050">
              <a:noFill/>
              <a:round/>
            </a:ln>
          </p:spPr>
          <p:txBody>
            <a:bodyPr rot="0" spcFirstLastPara="0" vertOverflow="overflow" horzOverflow="overflow" vert="horz" wrap="square" lIns="91440" tIns="45720" rIns="91440" bIns="45720" numCol="1" spcCol="0" rtlCol="0" fromWordArt="0" anchor="ctr" anchorCtr="1" forceAA="0" compatLnSpc="1">
              <a:noAutofit/>
            </a:bodyPr>
            <a:lstStyle/>
            <a:p>
              <a:pPr algn="ctr"/>
              <a:endParaRPr lang="zh-CN" altLang="en-US" sz="1200" b="1" dirty="0">
                <a:solidFill>
                  <a:schemeClr val="tx1">
                    <a:lumMod val="75000"/>
                    <a:lumOff val="25000"/>
                  </a:schemeClr>
                </a:solidFill>
              </a:endParaRPr>
            </a:p>
          </p:txBody>
        </p:sp>
        <p:sp>
          <p:nvSpPr>
            <p:cNvPr id="178" name="ValueBack33"/>
            <p:cNvSpPr/>
            <p:nvPr/>
          </p:nvSpPr>
          <p:spPr bwMode="auto">
            <a:xfrm>
              <a:off x="7306" y="3212"/>
              <a:ext cx="570" cy="389"/>
            </a:xfrm>
            <a:prstGeom prst="ellipse">
              <a:avLst/>
            </a:prstGeom>
            <a:solidFill>
              <a:srgbClr val="29323F"/>
            </a:solidFill>
            <a:ln w="19050">
              <a:noFill/>
              <a:round/>
            </a:ln>
          </p:spPr>
          <p:txBody>
            <a:bodyPr vert="horz" wrap="none" lIns="91440" tIns="45720" rIns="91440" bIns="45720" numCol="1" rtlCol="0" anchor="ctr" anchorCtr="1" compatLnSpc="1"/>
            <a:lstStyle/>
            <a:p>
              <a:pPr algn="ctr"/>
              <a:endParaRPr lang="zh-CN" altLang="en-US" sz="1200" b="1" dirty="0">
                <a:solidFill>
                  <a:schemeClr val="tx1">
                    <a:lumMod val="75000"/>
                    <a:lumOff val="25000"/>
                  </a:schemeClr>
                </a:solidFill>
              </a:endParaRPr>
            </a:p>
          </p:txBody>
        </p:sp>
        <p:sp>
          <p:nvSpPr>
            <p:cNvPr id="181" name="ValueBack3"/>
            <p:cNvSpPr/>
            <p:nvPr/>
          </p:nvSpPr>
          <p:spPr bwMode="auto">
            <a:xfrm>
              <a:off x="7305" y="4740"/>
              <a:ext cx="572" cy="1081"/>
            </a:xfrm>
            <a:custGeom>
              <a:avLst/>
              <a:gdLst>
                <a:gd name="connsiteX0" fmla="*/ 182290 w 363157"/>
                <a:gd name="connsiteY0" fmla="*/ 0 h 686359"/>
                <a:gd name="connsiteX1" fmla="*/ 363157 w 363157"/>
                <a:gd name="connsiteY1" fmla="*/ 123656 h 686359"/>
                <a:gd name="connsiteX2" fmla="*/ 310182 w 363157"/>
                <a:gd name="connsiteY2" fmla="*/ 211094 h 686359"/>
                <a:gd name="connsiteX3" fmla="*/ 260463 w 363157"/>
                <a:gd name="connsiteY3" fmla="*/ 234013 h 686359"/>
                <a:gd name="connsiteX4" fmla="*/ 308759 w 363157"/>
                <a:gd name="connsiteY4" fmla="*/ 256275 h 686359"/>
                <a:gd name="connsiteX5" fmla="*/ 361734 w 363157"/>
                <a:gd name="connsiteY5" fmla="*/ 343713 h 686359"/>
                <a:gd name="connsiteX6" fmla="*/ 308759 w 363157"/>
                <a:gd name="connsiteY6" fmla="*/ 431151 h 686359"/>
                <a:gd name="connsiteX7" fmla="*/ 260908 w 363157"/>
                <a:gd name="connsiteY7" fmla="*/ 453208 h 686359"/>
                <a:gd name="connsiteX8" fmla="*/ 308759 w 363157"/>
                <a:gd name="connsiteY8" fmla="*/ 475265 h 686359"/>
                <a:gd name="connsiteX9" fmla="*/ 361734 w 363157"/>
                <a:gd name="connsiteY9" fmla="*/ 562703 h 686359"/>
                <a:gd name="connsiteX10" fmla="*/ 180867 w 363157"/>
                <a:gd name="connsiteY10" fmla="*/ 686359 h 686359"/>
                <a:gd name="connsiteX11" fmla="*/ 0 w 363157"/>
                <a:gd name="connsiteY11" fmla="*/ 562703 h 686359"/>
                <a:gd name="connsiteX12" fmla="*/ 52975 w 363157"/>
                <a:gd name="connsiteY12" fmla="*/ 475265 h 686359"/>
                <a:gd name="connsiteX13" fmla="*/ 100826 w 363157"/>
                <a:gd name="connsiteY13" fmla="*/ 453208 h 686359"/>
                <a:gd name="connsiteX14" fmla="*/ 52975 w 363157"/>
                <a:gd name="connsiteY14" fmla="*/ 431151 h 686359"/>
                <a:gd name="connsiteX15" fmla="*/ 0 w 363157"/>
                <a:gd name="connsiteY15" fmla="*/ 343713 h 686359"/>
                <a:gd name="connsiteX16" fmla="*/ 52975 w 363157"/>
                <a:gd name="connsiteY16" fmla="*/ 256275 h 686359"/>
                <a:gd name="connsiteX17" fmla="*/ 102695 w 363157"/>
                <a:gd name="connsiteY17" fmla="*/ 233357 h 686359"/>
                <a:gd name="connsiteX18" fmla="*/ 54398 w 363157"/>
                <a:gd name="connsiteY18" fmla="*/ 211094 h 686359"/>
                <a:gd name="connsiteX19" fmla="*/ 1423 w 363157"/>
                <a:gd name="connsiteY19" fmla="*/ 123656 h 686359"/>
                <a:gd name="connsiteX20" fmla="*/ 182290 w 363157"/>
                <a:gd name="connsiteY20" fmla="*/ 0 h 68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3157" h="686359">
                  <a:moveTo>
                    <a:pt x="182290" y="0"/>
                  </a:moveTo>
                  <a:cubicBezTo>
                    <a:pt x="282180" y="0"/>
                    <a:pt x="363157" y="55363"/>
                    <a:pt x="363157" y="123656"/>
                  </a:cubicBezTo>
                  <a:cubicBezTo>
                    <a:pt x="363157" y="157803"/>
                    <a:pt x="342913" y="188717"/>
                    <a:pt x="310182" y="211094"/>
                  </a:cubicBezTo>
                  <a:lnTo>
                    <a:pt x="260463" y="234013"/>
                  </a:lnTo>
                  <a:lnTo>
                    <a:pt x="308759" y="256275"/>
                  </a:lnTo>
                  <a:cubicBezTo>
                    <a:pt x="341490" y="278653"/>
                    <a:pt x="361734" y="309567"/>
                    <a:pt x="361734" y="343713"/>
                  </a:cubicBezTo>
                  <a:cubicBezTo>
                    <a:pt x="361734" y="377860"/>
                    <a:pt x="341490" y="408774"/>
                    <a:pt x="308759" y="431151"/>
                  </a:cubicBezTo>
                  <a:lnTo>
                    <a:pt x="260908" y="453208"/>
                  </a:lnTo>
                  <a:lnTo>
                    <a:pt x="308759" y="475265"/>
                  </a:lnTo>
                  <a:cubicBezTo>
                    <a:pt x="341490" y="497643"/>
                    <a:pt x="361734" y="528557"/>
                    <a:pt x="361734" y="562703"/>
                  </a:cubicBezTo>
                  <a:cubicBezTo>
                    <a:pt x="361734" y="630996"/>
                    <a:pt x="280757" y="686359"/>
                    <a:pt x="180867" y="686359"/>
                  </a:cubicBezTo>
                  <a:cubicBezTo>
                    <a:pt x="80977" y="686359"/>
                    <a:pt x="0" y="630996"/>
                    <a:pt x="0" y="562703"/>
                  </a:cubicBezTo>
                  <a:cubicBezTo>
                    <a:pt x="0" y="528557"/>
                    <a:pt x="20245" y="497643"/>
                    <a:pt x="52975" y="475265"/>
                  </a:cubicBezTo>
                  <a:lnTo>
                    <a:pt x="100826" y="453208"/>
                  </a:lnTo>
                  <a:lnTo>
                    <a:pt x="52975" y="431151"/>
                  </a:lnTo>
                  <a:cubicBezTo>
                    <a:pt x="20245" y="408774"/>
                    <a:pt x="0" y="377860"/>
                    <a:pt x="0" y="343713"/>
                  </a:cubicBezTo>
                  <a:cubicBezTo>
                    <a:pt x="0" y="309567"/>
                    <a:pt x="20245" y="278653"/>
                    <a:pt x="52975" y="256275"/>
                  </a:cubicBezTo>
                  <a:lnTo>
                    <a:pt x="102695" y="233357"/>
                  </a:lnTo>
                  <a:lnTo>
                    <a:pt x="54398" y="211094"/>
                  </a:lnTo>
                  <a:cubicBezTo>
                    <a:pt x="21668" y="188717"/>
                    <a:pt x="1423" y="157803"/>
                    <a:pt x="1423" y="123656"/>
                  </a:cubicBezTo>
                  <a:cubicBezTo>
                    <a:pt x="1423" y="55363"/>
                    <a:pt x="82400" y="0"/>
                    <a:pt x="182290" y="0"/>
                  </a:cubicBezTo>
                  <a:close/>
                </a:path>
              </a:pathLst>
            </a:custGeom>
            <a:solidFill>
              <a:srgbClr val="29323F"/>
            </a:solidFill>
            <a:ln w="19050">
              <a:noFill/>
              <a:round/>
            </a:ln>
          </p:spPr>
          <p:txBody>
            <a:bodyPr rot="0" spcFirstLastPara="0" vertOverflow="overflow" horzOverflow="overflow" vert="horz" wrap="square" lIns="91440" tIns="45720" rIns="91440" bIns="45720" numCol="1" spcCol="0" rtlCol="0" fromWordArt="0" anchor="ctr" anchorCtr="1" forceAA="0" compatLnSpc="1">
              <a:noAutofit/>
            </a:bodyPr>
            <a:lstStyle/>
            <a:p>
              <a:pPr algn="ctr"/>
              <a:endParaRPr lang="zh-CN" altLang="en-US" sz="1200" b="1" dirty="0">
                <a:solidFill>
                  <a:schemeClr val="tx1">
                    <a:lumMod val="75000"/>
                    <a:lumOff val="25000"/>
                  </a:schemeClr>
                </a:solidFill>
              </a:endParaRPr>
            </a:p>
          </p:txBody>
        </p:sp>
      </p:gr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如何做好安全管理工作</a:t>
            </a:r>
          </a:p>
        </p:txBody>
      </p:sp>
      <p:sp>
        <p:nvSpPr>
          <p:cNvPr id="3" name="文本框 2"/>
          <p:cNvSpPr txBox="1"/>
          <p:nvPr/>
        </p:nvSpPr>
        <p:spPr>
          <a:xfrm>
            <a:off x="683260" y="868045"/>
            <a:ext cx="4053840" cy="368300"/>
          </a:xfrm>
          <a:prstGeom prst="rect">
            <a:avLst/>
          </a:prstGeom>
          <a:noFill/>
        </p:spPr>
        <p:txBody>
          <a:bodyPr wrap="square" rtlCol="0" anchor="t">
            <a:spAutoFit/>
          </a:bodyPr>
          <a:lstStyle/>
          <a:p>
            <a:r>
              <a:rPr lang="zh-CN" altLang="en-US"/>
              <a:t>《检测实验室安全 第5部分：化学因素》</a:t>
            </a:r>
          </a:p>
        </p:txBody>
      </p:sp>
      <p:sp>
        <p:nvSpPr>
          <p:cNvPr id="4" name="文本框 3"/>
          <p:cNvSpPr txBox="1"/>
          <p:nvPr/>
        </p:nvSpPr>
        <p:spPr>
          <a:xfrm>
            <a:off x="777875" y="1320800"/>
            <a:ext cx="2540000" cy="337185"/>
          </a:xfrm>
          <a:prstGeom prst="rect">
            <a:avLst/>
          </a:prstGeom>
          <a:noFill/>
        </p:spPr>
        <p:txBody>
          <a:bodyPr wrap="square" rtlCol="0" anchor="t">
            <a:spAutoFit/>
          </a:bodyPr>
          <a:lstStyle/>
          <a:p>
            <a:r>
              <a:rPr lang="zh-CN" altLang="en-US" sz="1600" b="1">
                <a:solidFill>
                  <a:schemeClr val="tx1">
                    <a:lumMod val="75000"/>
                    <a:lumOff val="25000"/>
                  </a:schemeClr>
                </a:solidFill>
              </a:rPr>
              <a:t>5.6.1 物料信息</a:t>
            </a:r>
          </a:p>
        </p:txBody>
      </p:sp>
      <p:sp>
        <p:nvSpPr>
          <p:cNvPr id="5" name="文本框 4"/>
          <p:cNvSpPr txBox="1"/>
          <p:nvPr/>
        </p:nvSpPr>
        <p:spPr>
          <a:xfrm>
            <a:off x="777875" y="1657985"/>
            <a:ext cx="5511165" cy="337185"/>
          </a:xfrm>
          <a:prstGeom prst="rect">
            <a:avLst/>
          </a:prstGeom>
          <a:noFill/>
        </p:spPr>
        <p:txBody>
          <a:bodyPr wrap="square" rtlCol="0" anchor="t">
            <a:spAutoFit/>
          </a:bodyPr>
          <a:lstStyle/>
          <a:p>
            <a:r>
              <a:rPr lang="zh-CN" altLang="en-US" sz="1600"/>
              <a:t>5.6.1.2 化学品安全技术说明书和物品清单</a:t>
            </a:r>
          </a:p>
        </p:txBody>
      </p:sp>
      <p:cxnSp>
        <p:nvCxnSpPr>
          <p:cNvPr id="9" name="直接连接符 8"/>
          <p:cNvCxnSpPr/>
          <p:nvPr>
            <p:custDataLst>
              <p:tags r:id="rId2"/>
            </p:custDataLst>
          </p:nvPr>
        </p:nvCxnSpPr>
        <p:spPr>
          <a:xfrm>
            <a:off x="1003300" y="3275965"/>
            <a:ext cx="157924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3"/>
            </p:custDataLst>
          </p:nvPr>
        </p:nvCxnSpPr>
        <p:spPr>
          <a:xfrm>
            <a:off x="930910" y="3355975"/>
            <a:ext cx="2118995" cy="0"/>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8" name="任意多边形 7"/>
          <p:cNvSpPr/>
          <p:nvPr>
            <p:custDataLst>
              <p:tags r:id="rId4"/>
            </p:custDataLst>
          </p:nvPr>
        </p:nvSpPr>
        <p:spPr>
          <a:xfrm>
            <a:off x="930910" y="2164715"/>
            <a:ext cx="2239645" cy="1197610"/>
          </a:xfrm>
          <a:custGeom>
            <a:avLst/>
            <a:gdLst>
              <a:gd name="connsiteX0" fmla="*/ 1 w 2647951"/>
              <a:gd name="connsiteY0" fmla="*/ 0 h 1743075"/>
              <a:gd name="connsiteX1" fmla="*/ 2647951 w 2647951"/>
              <a:gd name="connsiteY1" fmla="*/ 0 h 1743075"/>
              <a:gd name="connsiteX2" fmla="*/ 2647951 w 2647951"/>
              <a:gd name="connsiteY2" fmla="*/ 1266825 h 1743075"/>
              <a:gd name="connsiteX3" fmla="*/ 297057 w 2647951"/>
              <a:gd name="connsiteY3" fmla="*/ 1266825 h 1743075"/>
              <a:gd name="connsiteX4" fmla="*/ 233437 w 2647951"/>
              <a:gd name="connsiteY4" fmla="*/ 1329240 h 1743075"/>
              <a:gd name="connsiteX5" fmla="*/ 0 w 2647951"/>
              <a:gd name="connsiteY5" fmla="*/ 1743075 h 1743075"/>
              <a:gd name="connsiteX6" fmla="*/ 0 w 2647951"/>
              <a:gd name="connsiteY6" fmla="*/ 1114425 h 1743075"/>
              <a:gd name="connsiteX7" fmla="*/ 1 w 2647951"/>
              <a:gd name="connsiteY7" fmla="*/ 1114425 h 1743075"/>
              <a:gd name="connsiteX0-1" fmla="*/ 1 w 2647951"/>
              <a:gd name="connsiteY0-2" fmla="*/ 0 h 1743075"/>
              <a:gd name="connsiteX1-3" fmla="*/ 2647951 w 2647951"/>
              <a:gd name="connsiteY1-4" fmla="*/ 0 h 1743075"/>
              <a:gd name="connsiteX2-5" fmla="*/ 2647951 w 2647951"/>
              <a:gd name="connsiteY2-6" fmla="*/ 1266825 h 1743075"/>
              <a:gd name="connsiteX3-7" fmla="*/ 297057 w 2647951"/>
              <a:gd name="connsiteY3-8" fmla="*/ 1266825 h 1743075"/>
              <a:gd name="connsiteX4-9" fmla="*/ 233437 w 2647951"/>
              <a:gd name="connsiteY4-10" fmla="*/ 1329240 h 1743075"/>
              <a:gd name="connsiteX5-11" fmla="*/ 0 w 2647951"/>
              <a:gd name="connsiteY5-12" fmla="*/ 1743075 h 1743075"/>
              <a:gd name="connsiteX6-13" fmla="*/ 0 w 2647951"/>
              <a:gd name="connsiteY6-14" fmla="*/ 1114425 h 1743075"/>
              <a:gd name="connsiteX7-15" fmla="*/ 1 w 2647951"/>
              <a:gd name="connsiteY7-16" fmla="*/ 1114425 h 1743075"/>
              <a:gd name="connsiteX8" fmla="*/ 1 w 2647951"/>
              <a:gd name="connsiteY8" fmla="*/ 0 h 1743075"/>
              <a:gd name="connsiteX0-17" fmla="*/ 1 w 2647951"/>
              <a:gd name="connsiteY0-18" fmla="*/ 0 h 1743075"/>
              <a:gd name="connsiteX1-19" fmla="*/ 2647951 w 2647951"/>
              <a:gd name="connsiteY1-20" fmla="*/ 0 h 1743075"/>
              <a:gd name="connsiteX2-21" fmla="*/ 2647951 w 2647951"/>
              <a:gd name="connsiteY2-22" fmla="*/ 1266825 h 1743075"/>
              <a:gd name="connsiteX3-23" fmla="*/ 516132 w 2647951"/>
              <a:gd name="connsiteY3-24" fmla="*/ 1323975 h 1743075"/>
              <a:gd name="connsiteX4-25" fmla="*/ 233437 w 2647951"/>
              <a:gd name="connsiteY4-26" fmla="*/ 1329240 h 1743075"/>
              <a:gd name="connsiteX5-27" fmla="*/ 0 w 2647951"/>
              <a:gd name="connsiteY5-28" fmla="*/ 1743075 h 1743075"/>
              <a:gd name="connsiteX6-29" fmla="*/ 0 w 2647951"/>
              <a:gd name="connsiteY6-30" fmla="*/ 1114425 h 1743075"/>
              <a:gd name="connsiteX7-31" fmla="*/ 1 w 2647951"/>
              <a:gd name="connsiteY7-32" fmla="*/ 1114425 h 1743075"/>
              <a:gd name="connsiteX8-33" fmla="*/ 1 w 2647951"/>
              <a:gd name="connsiteY8-34" fmla="*/ 0 h 1743075"/>
              <a:gd name="connsiteX0-35" fmla="*/ 1 w 2647951"/>
              <a:gd name="connsiteY0-36" fmla="*/ 0 h 1743075"/>
              <a:gd name="connsiteX1-37" fmla="*/ 2647951 w 2647951"/>
              <a:gd name="connsiteY1-38" fmla="*/ 0 h 1743075"/>
              <a:gd name="connsiteX2-39" fmla="*/ 2647951 w 2647951"/>
              <a:gd name="connsiteY2-40" fmla="*/ 1266825 h 1743075"/>
              <a:gd name="connsiteX3-41" fmla="*/ 516132 w 2647951"/>
              <a:gd name="connsiteY3-42" fmla="*/ 1323975 h 1743075"/>
              <a:gd name="connsiteX4-43" fmla="*/ 233437 w 2647951"/>
              <a:gd name="connsiteY4-44" fmla="*/ 1329240 h 1743075"/>
              <a:gd name="connsiteX5-45" fmla="*/ 0 w 2647951"/>
              <a:gd name="connsiteY5-46" fmla="*/ 1743075 h 1743075"/>
              <a:gd name="connsiteX6-47" fmla="*/ 0 w 2647951"/>
              <a:gd name="connsiteY6-48" fmla="*/ 1114425 h 1743075"/>
              <a:gd name="connsiteX7-49" fmla="*/ 1 w 2647951"/>
              <a:gd name="connsiteY7-50" fmla="*/ 1114425 h 1743075"/>
              <a:gd name="connsiteX8-51" fmla="*/ 1 w 2647951"/>
              <a:gd name="connsiteY8-52" fmla="*/ 0 h 1743075"/>
              <a:gd name="connsiteX0-53" fmla="*/ 1 w 2647951"/>
              <a:gd name="connsiteY0-54" fmla="*/ 0 h 1745366"/>
              <a:gd name="connsiteX1-55" fmla="*/ 2647951 w 2647951"/>
              <a:gd name="connsiteY1-56" fmla="*/ 0 h 1745366"/>
              <a:gd name="connsiteX2-57" fmla="*/ 2647951 w 2647951"/>
              <a:gd name="connsiteY2-58" fmla="*/ 1266825 h 1745366"/>
              <a:gd name="connsiteX3-59" fmla="*/ 516132 w 2647951"/>
              <a:gd name="connsiteY3-60" fmla="*/ 1323975 h 1745366"/>
              <a:gd name="connsiteX4-61" fmla="*/ 0 w 2647951"/>
              <a:gd name="connsiteY4-62" fmla="*/ 1743075 h 1745366"/>
              <a:gd name="connsiteX5-63" fmla="*/ 0 w 2647951"/>
              <a:gd name="connsiteY5-64" fmla="*/ 1114425 h 1745366"/>
              <a:gd name="connsiteX6-65" fmla="*/ 1 w 2647951"/>
              <a:gd name="connsiteY6-66" fmla="*/ 1114425 h 1745366"/>
              <a:gd name="connsiteX7-67" fmla="*/ 1 w 2647951"/>
              <a:gd name="connsiteY7-68" fmla="*/ 0 h 1745366"/>
              <a:gd name="connsiteX0-69" fmla="*/ 1 w 2647951"/>
              <a:gd name="connsiteY0-70" fmla="*/ 0 h 1745305"/>
              <a:gd name="connsiteX1-71" fmla="*/ 2647951 w 2647951"/>
              <a:gd name="connsiteY1-72" fmla="*/ 0 h 1745305"/>
              <a:gd name="connsiteX2-73" fmla="*/ 2638426 w 2647951"/>
              <a:gd name="connsiteY2-74" fmla="*/ 1333500 h 1745305"/>
              <a:gd name="connsiteX3-75" fmla="*/ 516132 w 2647951"/>
              <a:gd name="connsiteY3-76" fmla="*/ 1323975 h 1745305"/>
              <a:gd name="connsiteX4-77" fmla="*/ 0 w 2647951"/>
              <a:gd name="connsiteY4-78" fmla="*/ 1743075 h 1745305"/>
              <a:gd name="connsiteX5-79" fmla="*/ 0 w 2647951"/>
              <a:gd name="connsiteY5-80" fmla="*/ 1114425 h 1745305"/>
              <a:gd name="connsiteX6-81" fmla="*/ 1 w 2647951"/>
              <a:gd name="connsiteY6-82" fmla="*/ 1114425 h 1745305"/>
              <a:gd name="connsiteX7-83" fmla="*/ 1 w 2647951"/>
              <a:gd name="connsiteY7-84" fmla="*/ 0 h 1745305"/>
            </a:gdLst>
            <a:ahLst/>
            <a:cxnLst>
              <a:cxn ang="0">
                <a:pos x="connsiteX0-69" y="connsiteY0-70"/>
              </a:cxn>
              <a:cxn ang="0">
                <a:pos x="connsiteX1-71" y="connsiteY1-72"/>
              </a:cxn>
              <a:cxn ang="0">
                <a:pos x="connsiteX2-73" y="connsiteY2-74"/>
              </a:cxn>
              <a:cxn ang="0">
                <a:pos x="connsiteX3-75" y="connsiteY3-76"/>
              </a:cxn>
              <a:cxn ang="0">
                <a:pos x="connsiteX4-77" y="connsiteY4-78"/>
              </a:cxn>
              <a:cxn ang="0">
                <a:pos x="connsiteX5-79" y="connsiteY5-80"/>
              </a:cxn>
              <a:cxn ang="0">
                <a:pos x="connsiteX6-81" y="connsiteY6-82"/>
              </a:cxn>
              <a:cxn ang="0">
                <a:pos x="connsiteX7-83" y="connsiteY7-84"/>
              </a:cxn>
            </a:cxnLst>
            <a:rect l="l" t="t" r="r" b="b"/>
            <a:pathLst>
              <a:path w="2647951" h="1745305">
                <a:moveTo>
                  <a:pt x="1" y="0"/>
                </a:moveTo>
                <a:lnTo>
                  <a:pt x="2647951" y="0"/>
                </a:lnTo>
                <a:lnTo>
                  <a:pt x="2638426" y="1333500"/>
                </a:lnTo>
                <a:cubicBezTo>
                  <a:pt x="2246610" y="1544638"/>
                  <a:pt x="955870" y="1255713"/>
                  <a:pt x="516132" y="1323975"/>
                </a:cubicBezTo>
                <a:cubicBezTo>
                  <a:pt x="76394" y="1392237"/>
                  <a:pt x="86022" y="1778000"/>
                  <a:pt x="0" y="1743075"/>
                </a:cubicBezTo>
                <a:lnTo>
                  <a:pt x="0" y="1114425"/>
                </a:lnTo>
                <a:lnTo>
                  <a:pt x="1" y="1114425"/>
                </a:lnTo>
                <a:lnTo>
                  <a:pt x="1" y="0"/>
                </a:ln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bIns="378000" rtlCol="0" anchor="ctr">
            <a:normAutofit/>
          </a:bodyPr>
          <a:lstStyle/>
          <a:p>
            <a:pPr marL="0" lvl="0" indent="0" algn="just">
              <a:lnSpc>
                <a:spcPct val="150000"/>
              </a:lnSpc>
              <a:spcBef>
                <a:spcPts val="0"/>
              </a:spcBef>
              <a:spcAft>
                <a:spcPts val="0"/>
              </a:spcAft>
              <a:buSzPct val="100000"/>
            </a:pPr>
            <a:r>
              <a:rPr lang="zh-CN" altLang="en-US" sz="1300" b="1" dirty="0">
                <a:solidFill>
                  <a:schemeClr val="bg1"/>
                </a:solidFill>
                <a:latin typeface="微软雅黑" panose="020B0503020204020204" charset="-122"/>
                <a:ea typeface="微软雅黑" panose="020B0503020204020204" charset="-122"/>
              </a:rPr>
              <a:t>了解化学安全信息获取渠道，来源可靠；</a:t>
            </a:r>
          </a:p>
        </p:txBody>
      </p:sp>
      <p:sp>
        <p:nvSpPr>
          <p:cNvPr id="11" name="文本框 10"/>
          <p:cNvSpPr txBox="1"/>
          <p:nvPr>
            <p:custDataLst>
              <p:tags r:id="rId5"/>
            </p:custDataLst>
          </p:nvPr>
        </p:nvSpPr>
        <p:spPr>
          <a:xfrm>
            <a:off x="2614930" y="3103245"/>
            <a:ext cx="402590" cy="253365"/>
          </a:xfrm>
          <a:prstGeom prst="rect">
            <a:avLst/>
          </a:prstGeom>
          <a:noFill/>
        </p:spPr>
        <p:txBody>
          <a:bodyPr wrap="square" rtlCol="0" anchor="ctr"/>
          <a:lstStyle/>
          <a:p>
            <a:pPr algn="ctr"/>
            <a:r>
              <a:rPr lang="en-US" altLang="zh-CN" sz="1300" b="1" dirty="0">
                <a:solidFill>
                  <a:schemeClr val="tx1">
                    <a:lumMod val="50000"/>
                    <a:lumOff val="50000"/>
                  </a:schemeClr>
                </a:solidFill>
                <a:latin typeface="微软雅黑" panose="020B0503020204020204" charset="-122"/>
                <a:ea typeface="微软雅黑" panose="020B0503020204020204" charset="-122"/>
              </a:rPr>
              <a:t>A</a:t>
            </a:r>
          </a:p>
        </p:txBody>
      </p:sp>
      <p:cxnSp>
        <p:nvCxnSpPr>
          <p:cNvPr id="13" name="直接连接符 12"/>
          <p:cNvCxnSpPr/>
          <p:nvPr>
            <p:custDataLst>
              <p:tags r:id="rId6"/>
            </p:custDataLst>
          </p:nvPr>
        </p:nvCxnSpPr>
        <p:spPr>
          <a:xfrm>
            <a:off x="3544570" y="3275965"/>
            <a:ext cx="157924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7"/>
            </p:custDataLst>
          </p:nvPr>
        </p:nvCxnSpPr>
        <p:spPr>
          <a:xfrm>
            <a:off x="3472180" y="3355975"/>
            <a:ext cx="2118995" cy="0"/>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22" name="任意多边形 21"/>
          <p:cNvSpPr/>
          <p:nvPr>
            <p:custDataLst>
              <p:tags r:id="rId8"/>
            </p:custDataLst>
          </p:nvPr>
        </p:nvSpPr>
        <p:spPr>
          <a:xfrm>
            <a:off x="3472180" y="2164715"/>
            <a:ext cx="2239645" cy="1197610"/>
          </a:xfrm>
          <a:custGeom>
            <a:avLst/>
            <a:gdLst>
              <a:gd name="connsiteX0" fmla="*/ 1 w 2647951"/>
              <a:gd name="connsiteY0" fmla="*/ 0 h 1743075"/>
              <a:gd name="connsiteX1" fmla="*/ 2647951 w 2647951"/>
              <a:gd name="connsiteY1" fmla="*/ 0 h 1743075"/>
              <a:gd name="connsiteX2" fmla="*/ 2647951 w 2647951"/>
              <a:gd name="connsiteY2" fmla="*/ 1266825 h 1743075"/>
              <a:gd name="connsiteX3" fmla="*/ 297057 w 2647951"/>
              <a:gd name="connsiteY3" fmla="*/ 1266825 h 1743075"/>
              <a:gd name="connsiteX4" fmla="*/ 233437 w 2647951"/>
              <a:gd name="connsiteY4" fmla="*/ 1329240 h 1743075"/>
              <a:gd name="connsiteX5" fmla="*/ 0 w 2647951"/>
              <a:gd name="connsiteY5" fmla="*/ 1743075 h 1743075"/>
              <a:gd name="connsiteX6" fmla="*/ 0 w 2647951"/>
              <a:gd name="connsiteY6" fmla="*/ 1114425 h 1743075"/>
              <a:gd name="connsiteX7" fmla="*/ 1 w 2647951"/>
              <a:gd name="connsiteY7" fmla="*/ 1114425 h 1743075"/>
              <a:gd name="connsiteX0-1" fmla="*/ 1 w 2647951"/>
              <a:gd name="connsiteY0-2" fmla="*/ 0 h 1743075"/>
              <a:gd name="connsiteX1-3" fmla="*/ 2647951 w 2647951"/>
              <a:gd name="connsiteY1-4" fmla="*/ 0 h 1743075"/>
              <a:gd name="connsiteX2-5" fmla="*/ 2647951 w 2647951"/>
              <a:gd name="connsiteY2-6" fmla="*/ 1266825 h 1743075"/>
              <a:gd name="connsiteX3-7" fmla="*/ 297057 w 2647951"/>
              <a:gd name="connsiteY3-8" fmla="*/ 1266825 h 1743075"/>
              <a:gd name="connsiteX4-9" fmla="*/ 233437 w 2647951"/>
              <a:gd name="connsiteY4-10" fmla="*/ 1329240 h 1743075"/>
              <a:gd name="connsiteX5-11" fmla="*/ 0 w 2647951"/>
              <a:gd name="connsiteY5-12" fmla="*/ 1743075 h 1743075"/>
              <a:gd name="connsiteX6-13" fmla="*/ 0 w 2647951"/>
              <a:gd name="connsiteY6-14" fmla="*/ 1114425 h 1743075"/>
              <a:gd name="connsiteX7-15" fmla="*/ 1 w 2647951"/>
              <a:gd name="connsiteY7-16" fmla="*/ 1114425 h 1743075"/>
              <a:gd name="connsiteX8" fmla="*/ 1 w 2647951"/>
              <a:gd name="connsiteY8" fmla="*/ 0 h 1743075"/>
              <a:gd name="connsiteX0-17" fmla="*/ 1 w 2647951"/>
              <a:gd name="connsiteY0-18" fmla="*/ 0 h 1743075"/>
              <a:gd name="connsiteX1-19" fmla="*/ 2647951 w 2647951"/>
              <a:gd name="connsiteY1-20" fmla="*/ 0 h 1743075"/>
              <a:gd name="connsiteX2-21" fmla="*/ 2647951 w 2647951"/>
              <a:gd name="connsiteY2-22" fmla="*/ 1266825 h 1743075"/>
              <a:gd name="connsiteX3-23" fmla="*/ 516132 w 2647951"/>
              <a:gd name="connsiteY3-24" fmla="*/ 1323975 h 1743075"/>
              <a:gd name="connsiteX4-25" fmla="*/ 233437 w 2647951"/>
              <a:gd name="connsiteY4-26" fmla="*/ 1329240 h 1743075"/>
              <a:gd name="connsiteX5-27" fmla="*/ 0 w 2647951"/>
              <a:gd name="connsiteY5-28" fmla="*/ 1743075 h 1743075"/>
              <a:gd name="connsiteX6-29" fmla="*/ 0 w 2647951"/>
              <a:gd name="connsiteY6-30" fmla="*/ 1114425 h 1743075"/>
              <a:gd name="connsiteX7-31" fmla="*/ 1 w 2647951"/>
              <a:gd name="connsiteY7-32" fmla="*/ 1114425 h 1743075"/>
              <a:gd name="connsiteX8-33" fmla="*/ 1 w 2647951"/>
              <a:gd name="connsiteY8-34" fmla="*/ 0 h 1743075"/>
              <a:gd name="connsiteX0-35" fmla="*/ 1 w 2647951"/>
              <a:gd name="connsiteY0-36" fmla="*/ 0 h 1743075"/>
              <a:gd name="connsiteX1-37" fmla="*/ 2647951 w 2647951"/>
              <a:gd name="connsiteY1-38" fmla="*/ 0 h 1743075"/>
              <a:gd name="connsiteX2-39" fmla="*/ 2647951 w 2647951"/>
              <a:gd name="connsiteY2-40" fmla="*/ 1266825 h 1743075"/>
              <a:gd name="connsiteX3-41" fmla="*/ 516132 w 2647951"/>
              <a:gd name="connsiteY3-42" fmla="*/ 1323975 h 1743075"/>
              <a:gd name="connsiteX4-43" fmla="*/ 233437 w 2647951"/>
              <a:gd name="connsiteY4-44" fmla="*/ 1329240 h 1743075"/>
              <a:gd name="connsiteX5-45" fmla="*/ 0 w 2647951"/>
              <a:gd name="connsiteY5-46" fmla="*/ 1743075 h 1743075"/>
              <a:gd name="connsiteX6-47" fmla="*/ 0 w 2647951"/>
              <a:gd name="connsiteY6-48" fmla="*/ 1114425 h 1743075"/>
              <a:gd name="connsiteX7-49" fmla="*/ 1 w 2647951"/>
              <a:gd name="connsiteY7-50" fmla="*/ 1114425 h 1743075"/>
              <a:gd name="connsiteX8-51" fmla="*/ 1 w 2647951"/>
              <a:gd name="connsiteY8-52" fmla="*/ 0 h 1743075"/>
              <a:gd name="connsiteX0-53" fmla="*/ 1 w 2647951"/>
              <a:gd name="connsiteY0-54" fmla="*/ 0 h 1745366"/>
              <a:gd name="connsiteX1-55" fmla="*/ 2647951 w 2647951"/>
              <a:gd name="connsiteY1-56" fmla="*/ 0 h 1745366"/>
              <a:gd name="connsiteX2-57" fmla="*/ 2647951 w 2647951"/>
              <a:gd name="connsiteY2-58" fmla="*/ 1266825 h 1745366"/>
              <a:gd name="connsiteX3-59" fmla="*/ 516132 w 2647951"/>
              <a:gd name="connsiteY3-60" fmla="*/ 1323975 h 1745366"/>
              <a:gd name="connsiteX4-61" fmla="*/ 0 w 2647951"/>
              <a:gd name="connsiteY4-62" fmla="*/ 1743075 h 1745366"/>
              <a:gd name="connsiteX5-63" fmla="*/ 0 w 2647951"/>
              <a:gd name="connsiteY5-64" fmla="*/ 1114425 h 1745366"/>
              <a:gd name="connsiteX6-65" fmla="*/ 1 w 2647951"/>
              <a:gd name="connsiteY6-66" fmla="*/ 1114425 h 1745366"/>
              <a:gd name="connsiteX7-67" fmla="*/ 1 w 2647951"/>
              <a:gd name="connsiteY7-68" fmla="*/ 0 h 1745366"/>
              <a:gd name="connsiteX0-69" fmla="*/ 1 w 2647951"/>
              <a:gd name="connsiteY0-70" fmla="*/ 0 h 1745305"/>
              <a:gd name="connsiteX1-71" fmla="*/ 2647951 w 2647951"/>
              <a:gd name="connsiteY1-72" fmla="*/ 0 h 1745305"/>
              <a:gd name="connsiteX2-73" fmla="*/ 2638426 w 2647951"/>
              <a:gd name="connsiteY2-74" fmla="*/ 1333500 h 1745305"/>
              <a:gd name="connsiteX3-75" fmla="*/ 516132 w 2647951"/>
              <a:gd name="connsiteY3-76" fmla="*/ 1323975 h 1745305"/>
              <a:gd name="connsiteX4-77" fmla="*/ 0 w 2647951"/>
              <a:gd name="connsiteY4-78" fmla="*/ 1743075 h 1745305"/>
              <a:gd name="connsiteX5-79" fmla="*/ 0 w 2647951"/>
              <a:gd name="connsiteY5-80" fmla="*/ 1114425 h 1745305"/>
              <a:gd name="connsiteX6-81" fmla="*/ 1 w 2647951"/>
              <a:gd name="connsiteY6-82" fmla="*/ 1114425 h 1745305"/>
              <a:gd name="connsiteX7-83" fmla="*/ 1 w 2647951"/>
              <a:gd name="connsiteY7-84" fmla="*/ 0 h 1745305"/>
            </a:gdLst>
            <a:ahLst/>
            <a:cxnLst>
              <a:cxn ang="0">
                <a:pos x="connsiteX0-69" y="connsiteY0-70"/>
              </a:cxn>
              <a:cxn ang="0">
                <a:pos x="connsiteX1-71" y="connsiteY1-72"/>
              </a:cxn>
              <a:cxn ang="0">
                <a:pos x="connsiteX2-73" y="connsiteY2-74"/>
              </a:cxn>
              <a:cxn ang="0">
                <a:pos x="connsiteX3-75" y="connsiteY3-76"/>
              </a:cxn>
              <a:cxn ang="0">
                <a:pos x="connsiteX4-77" y="connsiteY4-78"/>
              </a:cxn>
              <a:cxn ang="0">
                <a:pos x="connsiteX5-79" y="connsiteY5-80"/>
              </a:cxn>
              <a:cxn ang="0">
                <a:pos x="connsiteX6-81" y="connsiteY6-82"/>
              </a:cxn>
              <a:cxn ang="0">
                <a:pos x="connsiteX7-83" y="connsiteY7-84"/>
              </a:cxn>
            </a:cxnLst>
            <a:rect l="l" t="t" r="r" b="b"/>
            <a:pathLst>
              <a:path w="2647951" h="1745305">
                <a:moveTo>
                  <a:pt x="1" y="0"/>
                </a:moveTo>
                <a:lnTo>
                  <a:pt x="2647951" y="0"/>
                </a:lnTo>
                <a:lnTo>
                  <a:pt x="2638426" y="1333500"/>
                </a:lnTo>
                <a:cubicBezTo>
                  <a:pt x="2246610" y="1544638"/>
                  <a:pt x="955870" y="1255713"/>
                  <a:pt x="516132" y="1323975"/>
                </a:cubicBezTo>
                <a:cubicBezTo>
                  <a:pt x="76394" y="1392237"/>
                  <a:pt x="86022" y="1778000"/>
                  <a:pt x="0" y="1743075"/>
                </a:cubicBezTo>
                <a:lnTo>
                  <a:pt x="0" y="1114425"/>
                </a:lnTo>
                <a:lnTo>
                  <a:pt x="1" y="1114425"/>
                </a:lnTo>
                <a:lnTo>
                  <a:pt x="1" y="0"/>
                </a:ln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bIns="378000" rtlCol="0" anchor="ctr">
            <a:normAutofit/>
          </a:bodyPr>
          <a:lstStyle/>
          <a:p>
            <a:pPr marL="0" lvl="0" indent="0" algn="just">
              <a:lnSpc>
                <a:spcPct val="150000"/>
              </a:lnSpc>
              <a:spcBef>
                <a:spcPts val="0"/>
              </a:spcBef>
              <a:spcAft>
                <a:spcPts val="0"/>
              </a:spcAft>
              <a:buSzPct val="100000"/>
            </a:pPr>
            <a:r>
              <a:rPr lang="zh-CN" altLang="en-US" sz="1300" b="1">
                <a:solidFill>
                  <a:schemeClr val="bg1"/>
                </a:solidFill>
                <a:latin typeface="微软雅黑" panose="020B0503020204020204" charset="-122"/>
                <a:ea typeface="微软雅黑" panose="020B0503020204020204" charset="-122"/>
                <a:cs typeface="微软雅黑" panose="020B0503020204020204" charset="-122"/>
              </a:rPr>
              <a:t>建立危险化学品/有害物质登记制；</a:t>
            </a:r>
          </a:p>
        </p:txBody>
      </p:sp>
      <p:sp>
        <p:nvSpPr>
          <p:cNvPr id="23" name="文本框 22"/>
          <p:cNvSpPr txBox="1"/>
          <p:nvPr>
            <p:custDataLst>
              <p:tags r:id="rId9"/>
            </p:custDataLst>
          </p:nvPr>
        </p:nvSpPr>
        <p:spPr>
          <a:xfrm>
            <a:off x="5156200" y="3103245"/>
            <a:ext cx="402590" cy="253365"/>
          </a:xfrm>
          <a:prstGeom prst="rect">
            <a:avLst/>
          </a:prstGeom>
          <a:noFill/>
        </p:spPr>
        <p:txBody>
          <a:bodyPr wrap="square" rtlCol="0" anchor="ctr"/>
          <a:lstStyle/>
          <a:p>
            <a:pPr algn="ctr"/>
            <a:r>
              <a:rPr lang="en-US" altLang="zh-CN" sz="1300" b="1" dirty="0">
                <a:solidFill>
                  <a:schemeClr val="tx1">
                    <a:lumMod val="50000"/>
                    <a:lumOff val="50000"/>
                  </a:schemeClr>
                </a:solidFill>
                <a:latin typeface="微软雅黑" panose="020B0503020204020204" charset="-122"/>
                <a:ea typeface="微软雅黑" panose="020B0503020204020204" charset="-122"/>
              </a:rPr>
              <a:t>B</a:t>
            </a:r>
          </a:p>
        </p:txBody>
      </p:sp>
      <p:cxnSp>
        <p:nvCxnSpPr>
          <p:cNvPr id="16" name="直接连接符 15"/>
          <p:cNvCxnSpPr/>
          <p:nvPr>
            <p:custDataLst>
              <p:tags r:id="rId10"/>
            </p:custDataLst>
          </p:nvPr>
        </p:nvCxnSpPr>
        <p:spPr>
          <a:xfrm>
            <a:off x="1003300" y="4677410"/>
            <a:ext cx="157924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1"/>
            </p:custDataLst>
          </p:nvPr>
        </p:nvCxnSpPr>
        <p:spPr>
          <a:xfrm>
            <a:off x="930910" y="4757420"/>
            <a:ext cx="2118995" cy="0"/>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44" name="任意多边形 43"/>
          <p:cNvSpPr/>
          <p:nvPr>
            <p:custDataLst>
              <p:tags r:id="rId12"/>
            </p:custDataLst>
          </p:nvPr>
        </p:nvSpPr>
        <p:spPr>
          <a:xfrm>
            <a:off x="930910" y="3566160"/>
            <a:ext cx="2239645" cy="1197610"/>
          </a:xfrm>
          <a:custGeom>
            <a:avLst/>
            <a:gdLst>
              <a:gd name="connsiteX0" fmla="*/ 1 w 2647951"/>
              <a:gd name="connsiteY0" fmla="*/ 0 h 1743075"/>
              <a:gd name="connsiteX1" fmla="*/ 2647951 w 2647951"/>
              <a:gd name="connsiteY1" fmla="*/ 0 h 1743075"/>
              <a:gd name="connsiteX2" fmla="*/ 2647951 w 2647951"/>
              <a:gd name="connsiteY2" fmla="*/ 1266825 h 1743075"/>
              <a:gd name="connsiteX3" fmla="*/ 297057 w 2647951"/>
              <a:gd name="connsiteY3" fmla="*/ 1266825 h 1743075"/>
              <a:gd name="connsiteX4" fmla="*/ 233437 w 2647951"/>
              <a:gd name="connsiteY4" fmla="*/ 1329240 h 1743075"/>
              <a:gd name="connsiteX5" fmla="*/ 0 w 2647951"/>
              <a:gd name="connsiteY5" fmla="*/ 1743075 h 1743075"/>
              <a:gd name="connsiteX6" fmla="*/ 0 w 2647951"/>
              <a:gd name="connsiteY6" fmla="*/ 1114425 h 1743075"/>
              <a:gd name="connsiteX7" fmla="*/ 1 w 2647951"/>
              <a:gd name="connsiteY7" fmla="*/ 1114425 h 1743075"/>
              <a:gd name="connsiteX0-1" fmla="*/ 1 w 2647951"/>
              <a:gd name="connsiteY0-2" fmla="*/ 0 h 1743075"/>
              <a:gd name="connsiteX1-3" fmla="*/ 2647951 w 2647951"/>
              <a:gd name="connsiteY1-4" fmla="*/ 0 h 1743075"/>
              <a:gd name="connsiteX2-5" fmla="*/ 2647951 w 2647951"/>
              <a:gd name="connsiteY2-6" fmla="*/ 1266825 h 1743075"/>
              <a:gd name="connsiteX3-7" fmla="*/ 297057 w 2647951"/>
              <a:gd name="connsiteY3-8" fmla="*/ 1266825 h 1743075"/>
              <a:gd name="connsiteX4-9" fmla="*/ 233437 w 2647951"/>
              <a:gd name="connsiteY4-10" fmla="*/ 1329240 h 1743075"/>
              <a:gd name="connsiteX5-11" fmla="*/ 0 w 2647951"/>
              <a:gd name="connsiteY5-12" fmla="*/ 1743075 h 1743075"/>
              <a:gd name="connsiteX6-13" fmla="*/ 0 w 2647951"/>
              <a:gd name="connsiteY6-14" fmla="*/ 1114425 h 1743075"/>
              <a:gd name="connsiteX7-15" fmla="*/ 1 w 2647951"/>
              <a:gd name="connsiteY7-16" fmla="*/ 1114425 h 1743075"/>
              <a:gd name="connsiteX8" fmla="*/ 1 w 2647951"/>
              <a:gd name="connsiteY8" fmla="*/ 0 h 1743075"/>
              <a:gd name="connsiteX0-17" fmla="*/ 1 w 2647951"/>
              <a:gd name="connsiteY0-18" fmla="*/ 0 h 1743075"/>
              <a:gd name="connsiteX1-19" fmla="*/ 2647951 w 2647951"/>
              <a:gd name="connsiteY1-20" fmla="*/ 0 h 1743075"/>
              <a:gd name="connsiteX2-21" fmla="*/ 2647951 w 2647951"/>
              <a:gd name="connsiteY2-22" fmla="*/ 1266825 h 1743075"/>
              <a:gd name="connsiteX3-23" fmla="*/ 516132 w 2647951"/>
              <a:gd name="connsiteY3-24" fmla="*/ 1323975 h 1743075"/>
              <a:gd name="connsiteX4-25" fmla="*/ 233437 w 2647951"/>
              <a:gd name="connsiteY4-26" fmla="*/ 1329240 h 1743075"/>
              <a:gd name="connsiteX5-27" fmla="*/ 0 w 2647951"/>
              <a:gd name="connsiteY5-28" fmla="*/ 1743075 h 1743075"/>
              <a:gd name="connsiteX6-29" fmla="*/ 0 w 2647951"/>
              <a:gd name="connsiteY6-30" fmla="*/ 1114425 h 1743075"/>
              <a:gd name="connsiteX7-31" fmla="*/ 1 w 2647951"/>
              <a:gd name="connsiteY7-32" fmla="*/ 1114425 h 1743075"/>
              <a:gd name="connsiteX8-33" fmla="*/ 1 w 2647951"/>
              <a:gd name="connsiteY8-34" fmla="*/ 0 h 1743075"/>
              <a:gd name="connsiteX0-35" fmla="*/ 1 w 2647951"/>
              <a:gd name="connsiteY0-36" fmla="*/ 0 h 1743075"/>
              <a:gd name="connsiteX1-37" fmla="*/ 2647951 w 2647951"/>
              <a:gd name="connsiteY1-38" fmla="*/ 0 h 1743075"/>
              <a:gd name="connsiteX2-39" fmla="*/ 2647951 w 2647951"/>
              <a:gd name="connsiteY2-40" fmla="*/ 1266825 h 1743075"/>
              <a:gd name="connsiteX3-41" fmla="*/ 516132 w 2647951"/>
              <a:gd name="connsiteY3-42" fmla="*/ 1323975 h 1743075"/>
              <a:gd name="connsiteX4-43" fmla="*/ 233437 w 2647951"/>
              <a:gd name="connsiteY4-44" fmla="*/ 1329240 h 1743075"/>
              <a:gd name="connsiteX5-45" fmla="*/ 0 w 2647951"/>
              <a:gd name="connsiteY5-46" fmla="*/ 1743075 h 1743075"/>
              <a:gd name="connsiteX6-47" fmla="*/ 0 w 2647951"/>
              <a:gd name="connsiteY6-48" fmla="*/ 1114425 h 1743075"/>
              <a:gd name="connsiteX7-49" fmla="*/ 1 w 2647951"/>
              <a:gd name="connsiteY7-50" fmla="*/ 1114425 h 1743075"/>
              <a:gd name="connsiteX8-51" fmla="*/ 1 w 2647951"/>
              <a:gd name="connsiteY8-52" fmla="*/ 0 h 1743075"/>
              <a:gd name="connsiteX0-53" fmla="*/ 1 w 2647951"/>
              <a:gd name="connsiteY0-54" fmla="*/ 0 h 1745366"/>
              <a:gd name="connsiteX1-55" fmla="*/ 2647951 w 2647951"/>
              <a:gd name="connsiteY1-56" fmla="*/ 0 h 1745366"/>
              <a:gd name="connsiteX2-57" fmla="*/ 2647951 w 2647951"/>
              <a:gd name="connsiteY2-58" fmla="*/ 1266825 h 1745366"/>
              <a:gd name="connsiteX3-59" fmla="*/ 516132 w 2647951"/>
              <a:gd name="connsiteY3-60" fmla="*/ 1323975 h 1745366"/>
              <a:gd name="connsiteX4-61" fmla="*/ 0 w 2647951"/>
              <a:gd name="connsiteY4-62" fmla="*/ 1743075 h 1745366"/>
              <a:gd name="connsiteX5-63" fmla="*/ 0 w 2647951"/>
              <a:gd name="connsiteY5-64" fmla="*/ 1114425 h 1745366"/>
              <a:gd name="connsiteX6-65" fmla="*/ 1 w 2647951"/>
              <a:gd name="connsiteY6-66" fmla="*/ 1114425 h 1745366"/>
              <a:gd name="connsiteX7-67" fmla="*/ 1 w 2647951"/>
              <a:gd name="connsiteY7-68" fmla="*/ 0 h 1745366"/>
              <a:gd name="connsiteX0-69" fmla="*/ 1 w 2647951"/>
              <a:gd name="connsiteY0-70" fmla="*/ 0 h 1745305"/>
              <a:gd name="connsiteX1-71" fmla="*/ 2647951 w 2647951"/>
              <a:gd name="connsiteY1-72" fmla="*/ 0 h 1745305"/>
              <a:gd name="connsiteX2-73" fmla="*/ 2638426 w 2647951"/>
              <a:gd name="connsiteY2-74" fmla="*/ 1333500 h 1745305"/>
              <a:gd name="connsiteX3-75" fmla="*/ 516132 w 2647951"/>
              <a:gd name="connsiteY3-76" fmla="*/ 1323975 h 1745305"/>
              <a:gd name="connsiteX4-77" fmla="*/ 0 w 2647951"/>
              <a:gd name="connsiteY4-78" fmla="*/ 1743075 h 1745305"/>
              <a:gd name="connsiteX5-79" fmla="*/ 0 w 2647951"/>
              <a:gd name="connsiteY5-80" fmla="*/ 1114425 h 1745305"/>
              <a:gd name="connsiteX6-81" fmla="*/ 1 w 2647951"/>
              <a:gd name="connsiteY6-82" fmla="*/ 1114425 h 1745305"/>
              <a:gd name="connsiteX7-83" fmla="*/ 1 w 2647951"/>
              <a:gd name="connsiteY7-84" fmla="*/ 0 h 1745305"/>
            </a:gdLst>
            <a:ahLst/>
            <a:cxnLst>
              <a:cxn ang="0">
                <a:pos x="connsiteX0-69" y="connsiteY0-70"/>
              </a:cxn>
              <a:cxn ang="0">
                <a:pos x="connsiteX1-71" y="connsiteY1-72"/>
              </a:cxn>
              <a:cxn ang="0">
                <a:pos x="connsiteX2-73" y="connsiteY2-74"/>
              </a:cxn>
              <a:cxn ang="0">
                <a:pos x="connsiteX3-75" y="connsiteY3-76"/>
              </a:cxn>
              <a:cxn ang="0">
                <a:pos x="connsiteX4-77" y="connsiteY4-78"/>
              </a:cxn>
              <a:cxn ang="0">
                <a:pos x="connsiteX5-79" y="connsiteY5-80"/>
              </a:cxn>
              <a:cxn ang="0">
                <a:pos x="connsiteX6-81" y="connsiteY6-82"/>
              </a:cxn>
              <a:cxn ang="0">
                <a:pos x="connsiteX7-83" y="connsiteY7-84"/>
              </a:cxn>
            </a:cxnLst>
            <a:rect l="l" t="t" r="r" b="b"/>
            <a:pathLst>
              <a:path w="2647951" h="1745305">
                <a:moveTo>
                  <a:pt x="1" y="0"/>
                </a:moveTo>
                <a:lnTo>
                  <a:pt x="2647951" y="0"/>
                </a:lnTo>
                <a:lnTo>
                  <a:pt x="2638426" y="1333500"/>
                </a:lnTo>
                <a:cubicBezTo>
                  <a:pt x="2246610" y="1544638"/>
                  <a:pt x="955870" y="1255713"/>
                  <a:pt x="516132" y="1323975"/>
                </a:cubicBezTo>
                <a:cubicBezTo>
                  <a:pt x="76394" y="1392237"/>
                  <a:pt x="86022" y="1778000"/>
                  <a:pt x="0" y="1743075"/>
                </a:cubicBezTo>
                <a:lnTo>
                  <a:pt x="0" y="1114425"/>
                </a:lnTo>
                <a:lnTo>
                  <a:pt x="1" y="1114425"/>
                </a:lnTo>
                <a:lnTo>
                  <a:pt x="1" y="0"/>
                </a:ln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bIns="378000" rtlCol="0" anchor="ctr">
            <a:normAutofit/>
          </a:bodyPr>
          <a:lstStyle/>
          <a:p>
            <a:pPr marL="0" lvl="0" indent="0" algn="just">
              <a:lnSpc>
                <a:spcPct val="150000"/>
              </a:lnSpc>
              <a:spcBef>
                <a:spcPts val="0"/>
              </a:spcBef>
              <a:spcAft>
                <a:spcPts val="0"/>
              </a:spcAft>
              <a:buSzPct val="100000"/>
            </a:pPr>
            <a:r>
              <a:rPr lang="zh-CN" altLang="en-US" sz="1300" b="1">
                <a:solidFill>
                  <a:schemeClr val="bg1"/>
                </a:solidFill>
                <a:latin typeface="微软雅黑" panose="020B0503020204020204" charset="-122"/>
                <a:ea typeface="微软雅黑" panose="020B0503020204020204" charset="-122"/>
                <a:cs typeface="微软雅黑" panose="020B0503020204020204" charset="-122"/>
              </a:rPr>
              <a:t>SDS，使用化学品前查阅安全信息，考虑风险评价结果；</a:t>
            </a:r>
          </a:p>
        </p:txBody>
      </p:sp>
      <p:sp>
        <p:nvSpPr>
          <p:cNvPr id="45" name="文本框 44"/>
          <p:cNvSpPr txBox="1"/>
          <p:nvPr>
            <p:custDataLst>
              <p:tags r:id="rId13"/>
            </p:custDataLst>
          </p:nvPr>
        </p:nvSpPr>
        <p:spPr>
          <a:xfrm>
            <a:off x="2614930" y="4499610"/>
            <a:ext cx="402590" cy="264160"/>
          </a:xfrm>
          <a:prstGeom prst="rect">
            <a:avLst/>
          </a:prstGeom>
          <a:noFill/>
        </p:spPr>
        <p:txBody>
          <a:bodyPr wrap="square" rtlCol="0" anchor="ctr"/>
          <a:lstStyle/>
          <a:p>
            <a:pPr algn="ctr"/>
            <a:r>
              <a:rPr lang="en-US" altLang="zh-CN" sz="1300" b="1" dirty="0">
                <a:solidFill>
                  <a:schemeClr val="tx1">
                    <a:lumMod val="50000"/>
                    <a:lumOff val="50000"/>
                  </a:schemeClr>
                </a:solidFill>
                <a:latin typeface="微软雅黑" panose="020B0503020204020204" charset="-122"/>
                <a:ea typeface="微软雅黑" panose="020B0503020204020204" charset="-122"/>
              </a:rPr>
              <a:t>D</a:t>
            </a:r>
          </a:p>
        </p:txBody>
      </p:sp>
      <p:cxnSp>
        <p:nvCxnSpPr>
          <p:cNvPr id="26" name="直接连接符 25"/>
          <p:cNvCxnSpPr/>
          <p:nvPr>
            <p:custDataLst>
              <p:tags r:id="rId14"/>
            </p:custDataLst>
          </p:nvPr>
        </p:nvCxnSpPr>
        <p:spPr>
          <a:xfrm>
            <a:off x="3544570" y="4677410"/>
            <a:ext cx="157924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15"/>
            </p:custDataLst>
          </p:nvPr>
        </p:nvCxnSpPr>
        <p:spPr>
          <a:xfrm>
            <a:off x="3472180" y="4757420"/>
            <a:ext cx="2118995" cy="0"/>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46" name="任意多边形 45"/>
          <p:cNvSpPr/>
          <p:nvPr>
            <p:custDataLst>
              <p:tags r:id="rId16"/>
            </p:custDataLst>
          </p:nvPr>
        </p:nvSpPr>
        <p:spPr>
          <a:xfrm>
            <a:off x="3472180" y="3566160"/>
            <a:ext cx="2239645" cy="1197610"/>
          </a:xfrm>
          <a:custGeom>
            <a:avLst/>
            <a:gdLst>
              <a:gd name="connsiteX0" fmla="*/ 1 w 2647951"/>
              <a:gd name="connsiteY0" fmla="*/ 0 h 1743075"/>
              <a:gd name="connsiteX1" fmla="*/ 2647951 w 2647951"/>
              <a:gd name="connsiteY1" fmla="*/ 0 h 1743075"/>
              <a:gd name="connsiteX2" fmla="*/ 2647951 w 2647951"/>
              <a:gd name="connsiteY2" fmla="*/ 1266825 h 1743075"/>
              <a:gd name="connsiteX3" fmla="*/ 297057 w 2647951"/>
              <a:gd name="connsiteY3" fmla="*/ 1266825 h 1743075"/>
              <a:gd name="connsiteX4" fmla="*/ 233437 w 2647951"/>
              <a:gd name="connsiteY4" fmla="*/ 1329240 h 1743075"/>
              <a:gd name="connsiteX5" fmla="*/ 0 w 2647951"/>
              <a:gd name="connsiteY5" fmla="*/ 1743075 h 1743075"/>
              <a:gd name="connsiteX6" fmla="*/ 0 w 2647951"/>
              <a:gd name="connsiteY6" fmla="*/ 1114425 h 1743075"/>
              <a:gd name="connsiteX7" fmla="*/ 1 w 2647951"/>
              <a:gd name="connsiteY7" fmla="*/ 1114425 h 1743075"/>
              <a:gd name="connsiteX0-1" fmla="*/ 1 w 2647951"/>
              <a:gd name="connsiteY0-2" fmla="*/ 0 h 1743075"/>
              <a:gd name="connsiteX1-3" fmla="*/ 2647951 w 2647951"/>
              <a:gd name="connsiteY1-4" fmla="*/ 0 h 1743075"/>
              <a:gd name="connsiteX2-5" fmla="*/ 2647951 w 2647951"/>
              <a:gd name="connsiteY2-6" fmla="*/ 1266825 h 1743075"/>
              <a:gd name="connsiteX3-7" fmla="*/ 297057 w 2647951"/>
              <a:gd name="connsiteY3-8" fmla="*/ 1266825 h 1743075"/>
              <a:gd name="connsiteX4-9" fmla="*/ 233437 w 2647951"/>
              <a:gd name="connsiteY4-10" fmla="*/ 1329240 h 1743075"/>
              <a:gd name="connsiteX5-11" fmla="*/ 0 w 2647951"/>
              <a:gd name="connsiteY5-12" fmla="*/ 1743075 h 1743075"/>
              <a:gd name="connsiteX6-13" fmla="*/ 0 w 2647951"/>
              <a:gd name="connsiteY6-14" fmla="*/ 1114425 h 1743075"/>
              <a:gd name="connsiteX7-15" fmla="*/ 1 w 2647951"/>
              <a:gd name="connsiteY7-16" fmla="*/ 1114425 h 1743075"/>
              <a:gd name="connsiteX8" fmla="*/ 1 w 2647951"/>
              <a:gd name="connsiteY8" fmla="*/ 0 h 1743075"/>
              <a:gd name="connsiteX0-17" fmla="*/ 1 w 2647951"/>
              <a:gd name="connsiteY0-18" fmla="*/ 0 h 1743075"/>
              <a:gd name="connsiteX1-19" fmla="*/ 2647951 w 2647951"/>
              <a:gd name="connsiteY1-20" fmla="*/ 0 h 1743075"/>
              <a:gd name="connsiteX2-21" fmla="*/ 2647951 w 2647951"/>
              <a:gd name="connsiteY2-22" fmla="*/ 1266825 h 1743075"/>
              <a:gd name="connsiteX3-23" fmla="*/ 516132 w 2647951"/>
              <a:gd name="connsiteY3-24" fmla="*/ 1323975 h 1743075"/>
              <a:gd name="connsiteX4-25" fmla="*/ 233437 w 2647951"/>
              <a:gd name="connsiteY4-26" fmla="*/ 1329240 h 1743075"/>
              <a:gd name="connsiteX5-27" fmla="*/ 0 w 2647951"/>
              <a:gd name="connsiteY5-28" fmla="*/ 1743075 h 1743075"/>
              <a:gd name="connsiteX6-29" fmla="*/ 0 w 2647951"/>
              <a:gd name="connsiteY6-30" fmla="*/ 1114425 h 1743075"/>
              <a:gd name="connsiteX7-31" fmla="*/ 1 w 2647951"/>
              <a:gd name="connsiteY7-32" fmla="*/ 1114425 h 1743075"/>
              <a:gd name="connsiteX8-33" fmla="*/ 1 w 2647951"/>
              <a:gd name="connsiteY8-34" fmla="*/ 0 h 1743075"/>
              <a:gd name="connsiteX0-35" fmla="*/ 1 w 2647951"/>
              <a:gd name="connsiteY0-36" fmla="*/ 0 h 1743075"/>
              <a:gd name="connsiteX1-37" fmla="*/ 2647951 w 2647951"/>
              <a:gd name="connsiteY1-38" fmla="*/ 0 h 1743075"/>
              <a:gd name="connsiteX2-39" fmla="*/ 2647951 w 2647951"/>
              <a:gd name="connsiteY2-40" fmla="*/ 1266825 h 1743075"/>
              <a:gd name="connsiteX3-41" fmla="*/ 516132 w 2647951"/>
              <a:gd name="connsiteY3-42" fmla="*/ 1323975 h 1743075"/>
              <a:gd name="connsiteX4-43" fmla="*/ 233437 w 2647951"/>
              <a:gd name="connsiteY4-44" fmla="*/ 1329240 h 1743075"/>
              <a:gd name="connsiteX5-45" fmla="*/ 0 w 2647951"/>
              <a:gd name="connsiteY5-46" fmla="*/ 1743075 h 1743075"/>
              <a:gd name="connsiteX6-47" fmla="*/ 0 w 2647951"/>
              <a:gd name="connsiteY6-48" fmla="*/ 1114425 h 1743075"/>
              <a:gd name="connsiteX7-49" fmla="*/ 1 w 2647951"/>
              <a:gd name="connsiteY7-50" fmla="*/ 1114425 h 1743075"/>
              <a:gd name="connsiteX8-51" fmla="*/ 1 w 2647951"/>
              <a:gd name="connsiteY8-52" fmla="*/ 0 h 1743075"/>
              <a:gd name="connsiteX0-53" fmla="*/ 1 w 2647951"/>
              <a:gd name="connsiteY0-54" fmla="*/ 0 h 1745366"/>
              <a:gd name="connsiteX1-55" fmla="*/ 2647951 w 2647951"/>
              <a:gd name="connsiteY1-56" fmla="*/ 0 h 1745366"/>
              <a:gd name="connsiteX2-57" fmla="*/ 2647951 w 2647951"/>
              <a:gd name="connsiteY2-58" fmla="*/ 1266825 h 1745366"/>
              <a:gd name="connsiteX3-59" fmla="*/ 516132 w 2647951"/>
              <a:gd name="connsiteY3-60" fmla="*/ 1323975 h 1745366"/>
              <a:gd name="connsiteX4-61" fmla="*/ 0 w 2647951"/>
              <a:gd name="connsiteY4-62" fmla="*/ 1743075 h 1745366"/>
              <a:gd name="connsiteX5-63" fmla="*/ 0 w 2647951"/>
              <a:gd name="connsiteY5-64" fmla="*/ 1114425 h 1745366"/>
              <a:gd name="connsiteX6-65" fmla="*/ 1 w 2647951"/>
              <a:gd name="connsiteY6-66" fmla="*/ 1114425 h 1745366"/>
              <a:gd name="connsiteX7-67" fmla="*/ 1 w 2647951"/>
              <a:gd name="connsiteY7-68" fmla="*/ 0 h 1745366"/>
              <a:gd name="connsiteX0-69" fmla="*/ 1 w 2647951"/>
              <a:gd name="connsiteY0-70" fmla="*/ 0 h 1745305"/>
              <a:gd name="connsiteX1-71" fmla="*/ 2647951 w 2647951"/>
              <a:gd name="connsiteY1-72" fmla="*/ 0 h 1745305"/>
              <a:gd name="connsiteX2-73" fmla="*/ 2638426 w 2647951"/>
              <a:gd name="connsiteY2-74" fmla="*/ 1333500 h 1745305"/>
              <a:gd name="connsiteX3-75" fmla="*/ 516132 w 2647951"/>
              <a:gd name="connsiteY3-76" fmla="*/ 1323975 h 1745305"/>
              <a:gd name="connsiteX4-77" fmla="*/ 0 w 2647951"/>
              <a:gd name="connsiteY4-78" fmla="*/ 1743075 h 1745305"/>
              <a:gd name="connsiteX5-79" fmla="*/ 0 w 2647951"/>
              <a:gd name="connsiteY5-80" fmla="*/ 1114425 h 1745305"/>
              <a:gd name="connsiteX6-81" fmla="*/ 1 w 2647951"/>
              <a:gd name="connsiteY6-82" fmla="*/ 1114425 h 1745305"/>
              <a:gd name="connsiteX7-83" fmla="*/ 1 w 2647951"/>
              <a:gd name="connsiteY7-84" fmla="*/ 0 h 1745305"/>
            </a:gdLst>
            <a:ahLst/>
            <a:cxnLst>
              <a:cxn ang="0">
                <a:pos x="connsiteX0-69" y="connsiteY0-70"/>
              </a:cxn>
              <a:cxn ang="0">
                <a:pos x="connsiteX1-71" y="connsiteY1-72"/>
              </a:cxn>
              <a:cxn ang="0">
                <a:pos x="connsiteX2-73" y="connsiteY2-74"/>
              </a:cxn>
              <a:cxn ang="0">
                <a:pos x="connsiteX3-75" y="connsiteY3-76"/>
              </a:cxn>
              <a:cxn ang="0">
                <a:pos x="connsiteX4-77" y="connsiteY4-78"/>
              </a:cxn>
              <a:cxn ang="0">
                <a:pos x="connsiteX5-79" y="connsiteY5-80"/>
              </a:cxn>
              <a:cxn ang="0">
                <a:pos x="connsiteX6-81" y="connsiteY6-82"/>
              </a:cxn>
              <a:cxn ang="0">
                <a:pos x="connsiteX7-83" y="connsiteY7-84"/>
              </a:cxn>
            </a:cxnLst>
            <a:rect l="l" t="t" r="r" b="b"/>
            <a:pathLst>
              <a:path w="2647951" h="1745305">
                <a:moveTo>
                  <a:pt x="1" y="0"/>
                </a:moveTo>
                <a:lnTo>
                  <a:pt x="2647951" y="0"/>
                </a:lnTo>
                <a:lnTo>
                  <a:pt x="2638426" y="1333500"/>
                </a:lnTo>
                <a:cubicBezTo>
                  <a:pt x="2246610" y="1544638"/>
                  <a:pt x="955870" y="1255713"/>
                  <a:pt x="516132" y="1323975"/>
                </a:cubicBezTo>
                <a:cubicBezTo>
                  <a:pt x="76394" y="1392237"/>
                  <a:pt x="86022" y="1778000"/>
                  <a:pt x="0" y="1743075"/>
                </a:cubicBezTo>
                <a:lnTo>
                  <a:pt x="0" y="1114425"/>
                </a:lnTo>
                <a:lnTo>
                  <a:pt x="1" y="1114425"/>
                </a:lnTo>
                <a:lnTo>
                  <a:pt x="1" y="0"/>
                </a:ln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bIns="378000" rtlCol="0" anchor="ctr">
            <a:normAutofit/>
          </a:bodyPr>
          <a:lstStyle/>
          <a:p>
            <a:pPr marL="0" lvl="0" indent="0" algn="just">
              <a:lnSpc>
                <a:spcPct val="150000"/>
              </a:lnSpc>
              <a:spcBef>
                <a:spcPts val="0"/>
              </a:spcBef>
              <a:spcAft>
                <a:spcPts val="0"/>
              </a:spcAft>
              <a:buSzPct val="100000"/>
            </a:pPr>
            <a:r>
              <a:rPr lang="zh-CN" altLang="en-US" sz="1300" b="1">
                <a:solidFill>
                  <a:schemeClr val="bg1"/>
                </a:solidFill>
                <a:latin typeface="微软雅黑" panose="020B0503020204020204" charset="-122"/>
                <a:ea typeface="微软雅黑" panose="020B0503020204020204" charset="-122"/>
              </a:rPr>
              <a:t>保持化学品清单，定期更新。</a:t>
            </a:r>
          </a:p>
        </p:txBody>
      </p:sp>
      <p:sp>
        <p:nvSpPr>
          <p:cNvPr id="47" name="文本框 46"/>
          <p:cNvSpPr txBox="1"/>
          <p:nvPr>
            <p:custDataLst>
              <p:tags r:id="rId17"/>
            </p:custDataLst>
          </p:nvPr>
        </p:nvSpPr>
        <p:spPr>
          <a:xfrm>
            <a:off x="5156200" y="4499610"/>
            <a:ext cx="402590" cy="264160"/>
          </a:xfrm>
          <a:prstGeom prst="rect">
            <a:avLst/>
          </a:prstGeom>
          <a:noFill/>
        </p:spPr>
        <p:txBody>
          <a:bodyPr wrap="square" rtlCol="0" anchor="ctr"/>
          <a:lstStyle/>
          <a:p>
            <a:pPr algn="ctr"/>
            <a:r>
              <a:rPr lang="en-US" altLang="zh-CN" sz="1300" b="1" dirty="0">
                <a:solidFill>
                  <a:schemeClr val="tx1">
                    <a:lumMod val="50000"/>
                    <a:lumOff val="50000"/>
                  </a:schemeClr>
                </a:solidFill>
                <a:latin typeface="微软雅黑" panose="020B0503020204020204" charset="-122"/>
                <a:ea typeface="微软雅黑" panose="020B0503020204020204" charset="-122"/>
              </a:rPr>
              <a:t>E</a:t>
            </a:r>
          </a:p>
        </p:txBody>
      </p:sp>
      <p:cxnSp>
        <p:nvCxnSpPr>
          <p:cNvPr id="49" name="直接连接符 48"/>
          <p:cNvCxnSpPr/>
          <p:nvPr>
            <p:custDataLst>
              <p:tags r:id="rId18"/>
            </p:custDataLst>
          </p:nvPr>
        </p:nvCxnSpPr>
        <p:spPr>
          <a:xfrm>
            <a:off x="6085840" y="3275965"/>
            <a:ext cx="157924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custDataLst>
              <p:tags r:id="rId19"/>
            </p:custDataLst>
          </p:nvPr>
        </p:nvCxnSpPr>
        <p:spPr>
          <a:xfrm>
            <a:off x="6013450" y="3355975"/>
            <a:ext cx="2118995" cy="0"/>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51" name="任意多边形 50"/>
          <p:cNvSpPr/>
          <p:nvPr>
            <p:custDataLst>
              <p:tags r:id="rId20"/>
            </p:custDataLst>
          </p:nvPr>
        </p:nvSpPr>
        <p:spPr>
          <a:xfrm>
            <a:off x="6013450" y="2164715"/>
            <a:ext cx="2239645" cy="1197610"/>
          </a:xfrm>
          <a:custGeom>
            <a:avLst/>
            <a:gdLst>
              <a:gd name="connsiteX0" fmla="*/ 1 w 2647951"/>
              <a:gd name="connsiteY0" fmla="*/ 0 h 1743075"/>
              <a:gd name="connsiteX1" fmla="*/ 2647951 w 2647951"/>
              <a:gd name="connsiteY1" fmla="*/ 0 h 1743075"/>
              <a:gd name="connsiteX2" fmla="*/ 2647951 w 2647951"/>
              <a:gd name="connsiteY2" fmla="*/ 1266825 h 1743075"/>
              <a:gd name="connsiteX3" fmla="*/ 297057 w 2647951"/>
              <a:gd name="connsiteY3" fmla="*/ 1266825 h 1743075"/>
              <a:gd name="connsiteX4" fmla="*/ 233437 w 2647951"/>
              <a:gd name="connsiteY4" fmla="*/ 1329240 h 1743075"/>
              <a:gd name="connsiteX5" fmla="*/ 0 w 2647951"/>
              <a:gd name="connsiteY5" fmla="*/ 1743075 h 1743075"/>
              <a:gd name="connsiteX6" fmla="*/ 0 w 2647951"/>
              <a:gd name="connsiteY6" fmla="*/ 1114425 h 1743075"/>
              <a:gd name="connsiteX7" fmla="*/ 1 w 2647951"/>
              <a:gd name="connsiteY7" fmla="*/ 1114425 h 1743075"/>
              <a:gd name="connsiteX0-1" fmla="*/ 1 w 2647951"/>
              <a:gd name="connsiteY0-2" fmla="*/ 0 h 1743075"/>
              <a:gd name="connsiteX1-3" fmla="*/ 2647951 w 2647951"/>
              <a:gd name="connsiteY1-4" fmla="*/ 0 h 1743075"/>
              <a:gd name="connsiteX2-5" fmla="*/ 2647951 w 2647951"/>
              <a:gd name="connsiteY2-6" fmla="*/ 1266825 h 1743075"/>
              <a:gd name="connsiteX3-7" fmla="*/ 297057 w 2647951"/>
              <a:gd name="connsiteY3-8" fmla="*/ 1266825 h 1743075"/>
              <a:gd name="connsiteX4-9" fmla="*/ 233437 w 2647951"/>
              <a:gd name="connsiteY4-10" fmla="*/ 1329240 h 1743075"/>
              <a:gd name="connsiteX5-11" fmla="*/ 0 w 2647951"/>
              <a:gd name="connsiteY5-12" fmla="*/ 1743075 h 1743075"/>
              <a:gd name="connsiteX6-13" fmla="*/ 0 w 2647951"/>
              <a:gd name="connsiteY6-14" fmla="*/ 1114425 h 1743075"/>
              <a:gd name="connsiteX7-15" fmla="*/ 1 w 2647951"/>
              <a:gd name="connsiteY7-16" fmla="*/ 1114425 h 1743075"/>
              <a:gd name="connsiteX8" fmla="*/ 1 w 2647951"/>
              <a:gd name="connsiteY8" fmla="*/ 0 h 1743075"/>
              <a:gd name="connsiteX0-17" fmla="*/ 1 w 2647951"/>
              <a:gd name="connsiteY0-18" fmla="*/ 0 h 1743075"/>
              <a:gd name="connsiteX1-19" fmla="*/ 2647951 w 2647951"/>
              <a:gd name="connsiteY1-20" fmla="*/ 0 h 1743075"/>
              <a:gd name="connsiteX2-21" fmla="*/ 2647951 w 2647951"/>
              <a:gd name="connsiteY2-22" fmla="*/ 1266825 h 1743075"/>
              <a:gd name="connsiteX3-23" fmla="*/ 516132 w 2647951"/>
              <a:gd name="connsiteY3-24" fmla="*/ 1323975 h 1743075"/>
              <a:gd name="connsiteX4-25" fmla="*/ 233437 w 2647951"/>
              <a:gd name="connsiteY4-26" fmla="*/ 1329240 h 1743075"/>
              <a:gd name="connsiteX5-27" fmla="*/ 0 w 2647951"/>
              <a:gd name="connsiteY5-28" fmla="*/ 1743075 h 1743075"/>
              <a:gd name="connsiteX6-29" fmla="*/ 0 w 2647951"/>
              <a:gd name="connsiteY6-30" fmla="*/ 1114425 h 1743075"/>
              <a:gd name="connsiteX7-31" fmla="*/ 1 w 2647951"/>
              <a:gd name="connsiteY7-32" fmla="*/ 1114425 h 1743075"/>
              <a:gd name="connsiteX8-33" fmla="*/ 1 w 2647951"/>
              <a:gd name="connsiteY8-34" fmla="*/ 0 h 1743075"/>
              <a:gd name="connsiteX0-35" fmla="*/ 1 w 2647951"/>
              <a:gd name="connsiteY0-36" fmla="*/ 0 h 1743075"/>
              <a:gd name="connsiteX1-37" fmla="*/ 2647951 w 2647951"/>
              <a:gd name="connsiteY1-38" fmla="*/ 0 h 1743075"/>
              <a:gd name="connsiteX2-39" fmla="*/ 2647951 w 2647951"/>
              <a:gd name="connsiteY2-40" fmla="*/ 1266825 h 1743075"/>
              <a:gd name="connsiteX3-41" fmla="*/ 516132 w 2647951"/>
              <a:gd name="connsiteY3-42" fmla="*/ 1323975 h 1743075"/>
              <a:gd name="connsiteX4-43" fmla="*/ 233437 w 2647951"/>
              <a:gd name="connsiteY4-44" fmla="*/ 1329240 h 1743075"/>
              <a:gd name="connsiteX5-45" fmla="*/ 0 w 2647951"/>
              <a:gd name="connsiteY5-46" fmla="*/ 1743075 h 1743075"/>
              <a:gd name="connsiteX6-47" fmla="*/ 0 w 2647951"/>
              <a:gd name="connsiteY6-48" fmla="*/ 1114425 h 1743075"/>
              <a:gd name="connsiteX7-49" fmla="*/ 1 w 2647951"/>
              <a:gd name="connsiteY7-50" fmla="*/ 1114425 h 1743075"/>
              <a:gd name="connsiteX8-51" fmla="*/ 1 w 2647951"/>
              <a:gd name="connsiteY8-52" fmla="*/ 0 h 1743075"/>
              <a:gd name="connsiteX0-53" fmla="*/ 1 w 2647951"/>
              <a:gd name="connsiteY0-54" fmla="*/ 0 h 1745366"/>
              <a:gd name="connsiteX1-55" fmla="*/ 2647951 w 2647951"/>
              <a:gd name="connsiteY1-56" fmla="*/ 0 h 1745366"/>
              <a:gd name="connsiteX2-57" fmla="*/ 2647951 w 2647951"/>
              <a:gd name="connsiteY2-58" fmla="*/ 1266825 h 1745366"/>
              <a:gd name="connsiteX3-59" fmla="*/ 516132 w 2647951"/>
              <a:gd name="connsiteY3-60" fmla="*/ 1323975 h 1745366"/>
              <a:gd name="connsiteX4-61" fmla="*/ 0 w 2647951"/>
              <a:gd name="connsiteY4-62" fmla="*/ 1743075 h 1745366"/>
              <a:gd name="connsiteX5-63" fmla="*/ 0 w 2647951"/>
              <a:gd name="connsiteY5-64" fmla="*/ 1114425 h 1745366"/>
              <a:gd name="connsiteX6-65" fmla="*/ 1 w 2647951"/>
              <a:gd name="connsiteY6-66" fmla="*/ 1114425 h 1745366"/>
              <a:gd name="connsiteX7-67" fmla="*/ 1 w 2647951"/>
              <a:gd name="connsiteY7-68" fmla="*/ 0 h 1745366"/>
              <a:gd name="connsiteX0-69" fmla="*/ 1 w 2647951"/>
              <a:gd name="connsiteY0-70" fmla="*/ 0 h 1745305"/>
              <a:gd name="connsiteX1-71" fmla="*/ 2647951 w 2647951"/>
              <a:gd name="connsiteY1-72" fmla="*/ 0 h 1745305"/>
              <a:gd name="connsiteX2-73" fmla="*/ 2638426 w 2647951"/>
              <a:gd name="connsiteY2-74" fmla="*/ 1333500 h 1745305"/>
              <a:gd name="connsiteX3-75" fmla="*/ 516132 w 2647951"/>
              <a:gd name="connsiteY3-76" fmla="*/ 1323975 h 1745305"/>
              <a:gd name="connsiteX4-77" fmla="*/ 0 w 2647951"/>
              <a:gd name="connsiteY4-78" fmla="*/ 1743075 h 1745305"/>
              <a:gd name="connsiteX5-79" fmla="*/ 0 w 2647951"/>
              <a:gd name="connsiteY5-80" fmla="*/ 1114425 h 1745305"/>
              <a:gd name="connsiteX6-81" fmla="*/ 1 w 2647951"/>
              <a:gd name="connsiteY6-82" fmla="*/ 1114425 h 1745305"/>
              <a:gd name="connsiteX7-83" fmla="*/ 1 w 2647951"/>
              <a:gd name="connsiteY7-84" fmla="*/ 0 h 1745305"/>
            </a:gdLst>
            <a:ahLst/>
            <a:cxnLst>
              <a:cxn ang="0">
                <a:pos x="connsiteX0-69" y="connsiteY0-70"/>
              </a:cxn>
              <a:cxn ang="0">
                <a:pos x="connsiteX1-71" y="connsiteY1-72"/>
              </a:cxn>
              <a:cxn ang="0">
                <a:pos x="connsiteX2-73" y="connsiteY2-74"/>
              </a:cxn>
              <a:cxn ang="0">
                <a:pos x="connsiteX3-75" y="connsiteY3-76"/>
              </a:cxn>
              <a:cxn ang="0">
                <a:pos x="connsiteX4-77" y="connsiteY4-78"/>
              </a:cxn>
              <a:cxn ang="0">
                <a:pos x="connsiteX5-79" y="connsiteY5-80"/>
              </a:cxn>
              <a:cxn ang="0">
                <a:pos x="connsiteX6-81" y="connsiteY6-82"/>
              </a:cxn>
              <a:cxn ang="0">
                <a:pos x="connsiteX7-83" y="connsiteY7-84"/>
              </a:cxn>
            </a:cxnLst>
            <a:rect l="l" t="t" r="r" b="b"/>
            <a:pathLst>
              <a:path w="2647951" h="1745305">
                <a:moveTo>
                  <a:pt x="1" y="0"/>
                </a:moveTo>
                <a:lnTo>
                  <a:pt x="2647951" y="0"/>
                </a:lnTo>
                <a:lnTo>
                  <a:pt x="2638426" y="1333500"/>
                </a:lnTo>
                <a:cubicBezTo>
                  <a:pt x="2246610" y="1544638"/>
                  <a:pt x="955870" y="1255713"/>
                  <a:pt x="516132" y="1323975"/>
                </a:cubicBezTo>
                <a:cubicBezTo>
                  <a:pt x="76394" y="1392237"/>
                  <a:pt x="86022" y="1778000"/>
                  <a:pt x="0" y="1743075"/>
                </a:cubicBezTo>
                <a:lnTo>
                  <a:pt x="0" y="1114425"/>
                </a:lnTo>
                <a:lnTo>
                  <a:pt x="1" y="1114425"/>
                </a:lnTo>
                <a:lnTo>
                  <a:pt x="1" y="0"/>
                </a:ln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bIns="378000" rtlCol="0" anchor="ctr">
            <a:normAutofit/>
          </a:bodyPr>
          <a:lstStyle/>
          <a:p>
            <a:pPr marL="0" lvl="0" indent="0" algn="just">
              <a:lnSpc>
                <a:spcPct val="150000"/>
              </a:lnSpc>
              <a:spcBef>
                <a:spcPts val="0"/>
              </a:spcBef>
              <a:spcAft>
                <a:spcPts val="0"/>
              </a:spcAft>
              <a:buSzPct val="100000"/>
            </a:pPr>
            <a:r>
              <a:rPr lang="zh-CN" altLang="en-US" sz="1300" b="1">
                <a:solidFill>
                  <a:schemeClr val="bg1"/>
                </a:solidFill>
                <a:latin typeface="微软雅黑" panose="020B0503020204020204" charset="-122"/>
                <a:ea typeface="微软雅黑" panose="020B0503020204020204" charset="-122"/>
              </a:rPr>
              <a:t>制定危险化学品储存、使用、处置程序；</a:t>
            </a:r>
          </a:p>
        </p:txBody>
      </p:sp>
      <p:sp>
        <p:nvSpPr>
          <p:cNvPr id="52" name="文本框 51"/>
          <p:cNvSpPr txBox="1"/>
          <p:nvPr>
            <p:custDataLst>
              <p:tags r:id="rId21"/>
            </p:custDataLst>
          </p:nvPr>
        </p:nvSpPr>
        <p:spPr>
          <a:xfrm>
            <a:off x="7697470" y="3098165"/>
            <a:ext cx="402590" cy="264160"/>
          </a:xfrm>
          <a:prstGeom prst="rect">
            <a:avLst/>
          </a:prstGeom>
          <a:noFill/>
        </p:spPr>
        <p:txBody>
          <a:bodyPr wrap="square" rtlCol="0" anchor="ctr"/>
          <a:lstStyle/>
          <a:p>
            <a:pPr algn="ctr"/>
            <a:r>
              <a:rPr lang="en-US" altLang="zh-CN" sz="1300" b="1" dirty="0">
                <a:solidFill>
                  <a:schemeClr val="tx1">
                    <a:lumMod val="50000"/>
                    <a:lumOff val="50000"/>
                  </a:schemeClr>
                </a:solidFill>
                <a:latin typeface="微软雅黑" panose="020B0503020204020204" charset="-122"/>
                <a:ea typeface="微软雅黑" panose="020B0503020204020204" charset="-122"/>
              </a:rPr>
              <a:t>C</a:t>
            </a:r>
          </a:p>
        </p:txBody>
      </p:sp>
      <p:cxnSp>
        <p:nvCxnSpPr>
          <p:cNvPr id="54" name="直接连接符 53"/>
          <p:cNvCxnSpPr/>
          <p:nvPr>
            <p:custDataLst>
              <p:tags r:id="rId22"/>
            </p:custDataLst>
          </p:nvPr>
        </p:nvCxnSpPr>
        <p:spPr>
          <a:xfrm>
            <a:off x="6085840" y="4677410"/>
            <a:ext cx="157924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custDataLst>
              <p:tags r:id="rId23"/>
            </p:custDataLst>
          </p:nvPr>
        </p:nvCxnSpPr>
        <p:spPr>
          <a:xfrm>
            <a:off x="6013450" y="4757420"/>
            <a:ext cx="2118995" cy="0"/>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56" name="任意多边形 55"/>
          <p:cNvSpPr/>
          <p:nvPr>
            <p:custDataLst>
              <p:tags r:id="rId24"/>
            </p:custDataLst>
          </p:nvPr>
        </p:nvSpPr>
        <p:spPr>
          <a:xfrm>
            <a:off x="6013450" y="3566160"/>
            <a:ext cx="2239645" cy="1197610"/>
          </a:xfrm>
          <a:custGeom>
            <a:avLst/>
            <a:gdLst>
              <a:gd name="connsiteX0" fmla="*/ 1 w 2647951"/>
              <a:gd name="connsiteY0" fmla="*/ 0 h 1743075"/>
              <a:gd name="connsiteX1" fmla="*/ 2647951 w 2647951"/>
              <a:gd name="connsiteY1" fmla="*/ 0 h 1743075"/>
              <a:gd name="connsiteX2" fmla="*/ 2647951 w 2647951"/>
              <a:gd name="connsiteY2" fmla="*/ 1266825 h 1743075"/>
              <a:gd name="connsiteX3" fmla="*/ 297057 w 2647951"/>
              <a:gd name="connsiteY3" fmla="*/ 1266825 h 1743075"/>
              <a:gd name="connsiteX4" fmla="*/ 233437 w 2647951"/>
              <a:gd name="connsiteY4" fmla="*/ 1329240 h 1743075"/>
              <a:gd name="connsiteX5" fmla="*/ 0 w 2647951"/>
              <a:gd name="connsiteY5" fmla="*/ 1743075 h 1743075"/>
              <a:gd name="connsiteX6" fmla="*/ 0 w 2647951"/>
              <a:gd name="connsiteY6" fmla="*/ 1114425 h 1743075"/>
              <a:gd name="connsiteX7" fmla="*/ 1 w 2647951"/>
              <a:gd name="connsiteY7" fmla="*/ 1114425 h 1743075"/>
              <a:gd name="connsiteX0-1" fmla="*/ 1 w 2647951"/>
              <a:gd name="connsiteY0-2" fmla="*/ 0 h 1743075"/>
              <a:gd name="connsiteX1-3" fmla="*/ 2647951 w 2647951"/>
              <a:gd name="connsiteY1-4" fmla="*/ 0 h 1743075"/>
              <a:gd name="connsiteX2-5" fmla="*/ 2647951 w 2647951"/>
              <a:gd name="connsiteY2-6" fmla="*/ 1266825 h 1743075"/>
              <a:gd name="connsiteX3-7" fmla="*/ 297057 w 2647951"/>
              <a:gd name="connsiteY3-8" fmla="*/ 1266825 h 1743075"/>
              <a:gd name="connsiteX4-9" fmla="*/ 233437 w 2647951"/>
              <a:gd name="connsiteY4-10" fmla="*/ 1329240 h 1743075"/>
              <a:gd name="connsiteX5-11" fmla="*/ 0 w 2647951"/>
              <a:gd name="connsiteY5-12" fmla="*/ 1743075 h 1743075"/>
              <a:gd name="connsiteX6-13" fmla="*/ 0 w 2647951"/>
              <a:gd name="connsiteY6-14" fmla="*/ 1114425 h 1743075"/>
              <a:gd name="connsiteX7-15" fmla="*/ 1 w 2647951"/>
              <a:gd name="connsiteY7-16" fmla="*/ 1114425 h 1743075"/>
              <a:gd name="connsiteX8" fmla="*/ 1 w 2647951"/>
              <a:gd name="connsiteY8" fmla="*/ 0 h 1743075"/>
              <a:gd name="connsiteX0-17" fmla="*/ 1 w 2647951"/>
              <a:gd name="connsiteY0-18" fmla="*/ 0 h 1743075"/>
              <a:gd name="connsiteX1-19" fmla="*/ 2647951 w 2647951"/>
              <a:gd name="connsiteY1-20" fmla="*/ 0 h 1743075"/>
              <a:gd name="connsiteX2-21" fmla="*/ 2647951 w 2647951"/>
              <a:gd name="connsiteY2-22" fmla="*/ 1266825 h 1743075"/>
              <a:gd name="connsiteX3-23" fmla="*/ 516132 w 2647951"/>
              <a:gd name="connsiteY3-24" fmla="*/ 1323975 h 1743075"/>
              <a:gd name="connsiteX4-25" fmla="*/ 233437 w 2647951"/>
              <a:gd name="connsiteY4-26" fmla="*/ 1329240 h 1743075"/>
              <a:gd name="connsiteX5-27" fmla="*/ 0 w 2647951"/>
              <a:gd name="connsiteY5-28" fmla="*/ 1743075 h 1743075"/>
              <a:gd name="connsiteX6-29" fmla="*/ 0 w 2647951"/>
              <a:gd name="connsiteY6-30" fmla="*/ 1114425 h 1743075"/>
              <a:gd name="connsiteX7-31" fmla="*/ 1 w 2647951"/>
              <a:gd name="connsiteY7-32" fmla="*/ 1114425 h 1743075"/>
              <a:gd name="connsiteX8-33" fmla="*/ 1 w 2647951"/>
              <a:gd name="connsiteY8-34" fmla="*/ 0 h 1743075"/>
              <a:gd name="connsiteX0-35" fmla="*/ 1 w 2647951"/>
              <a:gd name="connsiteY0-36" fmla="*/ 0 h 1743075"/>
              <a:gd name="connsiteX1-37" fmla="*/ 2647951 w 2647951"/>
              <a:gd name="connsiteY1-38" fmla="*/ 0 h 1743075"/>
              <a:gd name="connsiteX2-39" fmla="*/ 2647951 w 2647951"/>
              <a:gd name="connsiteY2-40" fmla="*/ 1266825 h 1743075"/>
              <a:gd name="connsiteX3-41" fmla="*/ 516132 w 2647951"/>
              <a:gd name="connsiteY3-42" fmla="*/ 1323975 h 1743075"/>
              <a:gd name="connsiteX4-43" fmla="*/ 233437 w 2647951"/>
              <a:gd name="connsiteY4-44" fmla="*/ 1329240 h 1743075"/>
              <a:gd name="connsiteX5-45" fmla="*/ 0 w 2647951"/>
              <a:gd name="connsiteY5-46" fmla="*/ 1743075 h 1743075"/>
              <a:gd name="connsiteX6-47" fmla="*/ 0 w 2647951"/>
              <a:gd name="connsiteY6-48" fmla="*/ 1114425 h 1743075"/>
              <a:gd name="connsiteX7-49" fmla="*/ 1 w 2647951"/>
              <a:gd name="connsiteY7-50" fmla="*/ 1114425 h 1743075"/>
              <a:gd name="connsiteX8-51" fmla="*/ 1 w 2647951"/>
              <a:gd name="connsiteY8-52" fmla="*/ 0 h 1743075"/>
              <a:gd name="connsiteX0-53" fmla="*/ 1 w 2647951"/>
              <a:gd name="connsiteY0-54" fmla="*/ 0 h 1745366"/>
              <a:gd name="connsiteX1-55" fmla="*/ 2647951 w 2647951"/>
              <a:gd name="connsiteY1-56" fmla="*/ 0 h 1745366"/>
              <a:gd name="connsiteX2-57" fmla="*/ 2647951 w 2647951"/>
              <a:gd name="connsiteY2-58" fmla="*/ 1266825 h 1745366"/>
              <a:gd name="connsiteX3-59" fmla="*/ 516132 w 2647951"/>
              <a:gd name="connsiteY3-60" fmla="*/ 1323975 h 1745366"/>
              <a:gd name="connsiteX4-61" fmla="*/ 0 w 2647951"/>
              <a:gd name="connsiteY4-62" fmla="*/ 1743075 h 1745366"/>
              <a:gd name="connsiteX5-63" fmla="*/ 0 w 2647951"/>
              <a:gd name="connsiteY5-64" fmla="*/ 1114425 h 1745366"/>
              <a:gd name="connsiteX6-65" fmla="*/ 1 w 2647951"/>
              <a:gd name="connsiteY6-66" fmla="*/ 1114425 h 1745366"/>
              <a:gd name="connsiteX7-67" fmla="*/ 1 w 2647951"/>
              <a:gd name="connsiteY7-68" fmla="*/ 0 h 1745366"/>
              <a:gd name="connsiteX0-69" fmla="*/ 1 w 2647951"/>
              <a:gd name="connsiteY0-70" fmla="*/ 0 h 1745305"/>
              <a:gd name="connsiteX1-71" fmla="*/ 2647951 w 2647951"/>
              <a:gd name="connsiteY1-72" fmla="*/ 0 h 1745305"/>
              <a:gd name="connsiteX2-73" fmla="*/ 2638426 w 2647951"/>
              <a:gd name="connsiteY2-74" fmla="*/ 1333500 h 1745305"/>
              <a:gd name="connsiteX3-75" fmla="*/ 516132 w 2647951"/>
              <a:gd name="connsiteY3-76" fmla="*/ 1323975 h 1745305"/>
              <a:gd name="connsiteX4-77" fmla="*/ 0 w 2647951"/>
              <a:gd name="connsiteY4-78" fmla="*/ 1743075 h 1745305"/>
              <a:gd name="connsiteX5-79" fmla="*/ 0 w 2647951"/>
              <a:gd name="connsiteY5-80" fmla="*/ 1114425 h 1745305"/>
              <a:gd name="connsiteX6-81" fmla="*/ 1 w 2647951"/>
              <a:gd name="connsiteY6-82" fmla="*/ 1114425 h 1745305"/>
              <a:gd name="connsiteX7-83" fmla="*/ 1 w 2647951"/>
              <a:gd name="connsiteY7-84" fmla="*/ 0 h 1745305"/>
            </a:gdLst>
            <a:ahLst/>
            <a:cxnLst>
              <a:cxn ang="0">
                <a:pos x="connsiteX0-69" y="connsiteY0-70"/>
              </a:cxn>
              <a:cxn ang="0">
                <a:pos x="connsiteX1-71" y="connsiteY1-72"/>
              </a:cxn>
              <a:cxn ang="0">
                <a:pos x="connsiteX2-73" y="connsiteY2-74"/>
              </a:cxn>
              <a:cxn ang="0">
                <a:pos x="connsiteX3-75" y="connsiteY3-76"/>
              </a:cxn>
              <a:cxn ang="0">
                <a:pos x="connsiteX4-77" y="connsiteY4-78"/>
              </a:cxn>
              <a:cxn ang="0">
                <a:pos x="connsiteX5-79" y="connsiteY5-80"/>
              </a:cxn>
              <a:cxn ang="0">
                <a:pos x="connsiteX6-81" y="connsiteY6-82"/>
              </a:cxn>
              <a:cxn ang="0">
                <a:pos x="connsiteX7-83" y="connsiteY7-84"/>
              </a:cxn>
            </a:cxnLst>
            <a:rect l="l" t="t" r="r" b="b"/>
            <a:pathLst>
              <a:path w="2647951" h="1745305">
                <a:moveTo>
                  <a:pt x="1" y="0"/>
                </a:moveTo>
                <a:lnTo>
                  <a:pt x="2647951" y="0"/>
                </a:lnTo>
                <a:lnTo>
                  <a:pt x="2638426" y="1333500"/>
                </a:lnTo>
                <a:cubicBezTo>
                  <a:pt x="2246610" y="1544638"/>
                  <a:pt x="955870" y="1255713"/>
                  <a:pt x="516132" y="1323975"/>
                </a:cubicBezTo>
                <a:cubicBezTo>
                  <a:pt x="76394" y="1392237"/>
                  <a:pt x="86022" y="1778000"/>
                  <a:pt x="0" y="1743075"/>
                </a:cubicBezTo>
                <a:lnTo>
                  <a:pt x="0" y="1114425"/>
                </a:lnTo>
                <a:lnTo>
                  <a:pt x="1" y="1114425"/>
                </a:lnTo>
                <a:lnTo>
                  <a:pt x="1" y="0"/>
                </a:ln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bIns="378000" rtlCol="0" anchor="ctr">
            <a:normAutofit fontScale="92500"/>
          </a:bodyPr>
          <a:lstStyle/>
          <a:p>
            <a:pPr marL="0" lvl="0" indent="0" algn="just">
              <a:lnSpc>
                <a:spcPct val="150000"/>
              </a:lnSpc>
              <a:spcBef>
                <a:spcPts val="0"/>
              </a:spcBef>
              <a:spcAft>
                <a:spcPts val="0"/>
              </a:spcAft>
              <a:buSzPct val="100000"/>
            </a:pPr>
            <a:r>
              <a:rPr lang="zh-CN" altLang="en-US" sz="1300" b="1">
                <a:solidFill>
                  <a:schemeClr val="bg1"/>
                </a:solidFill>
                <a:latin typeface="微软雅黑" panose="020B0503020204020204" charset="-122"/>
                <a:ea typeface="微软雅黑" panose="020B0503020204020204" charset="-122"/>
                <a:cs typeface="微软雅黑" panose="020B0503020204020204" charset="-122"/>
              </a:rPr>
              <a:t>化学品如需混合，应关注SDS外的信息，如特殊反应信息等。</a:t>
            </a:r>
          </a:p>
        </p:txBody>
      </p:sp>
      <p:sp>
        <p:nvSpPr>
          <p:cNvPr id="57" name="文本框 56"/>
          <p:cNvSpPr txBox="1"/>
          <p:nvPr>
            <p:custDataLst>
              <p:tags r:id="rId25"/>
            </p:custDataLst>
          </p:nvPr>
        </p:nvSpPr>
        <p:spPr>
          <a:xfrm>
            <a:off x="7697470" y="4499610"/>
            <a:ext cx="402590" cy="264160"/>
          </a:xfrm>
          <a:prstGeom prst="rect">
            <a:avLst/>
          </a:prstGeom>
          <a:noFill/>
        </p:spPr>
        <p:txBody>
          <a:bodyPr wrap="square" rtlCol="0" anchor="ctr"/>
          <a:lstStyle/>
          <a:p>
            <a:pPr algn="ctr"/>
            <a:r>
              <a:rPr lang="en-US" altLang="zh-CN" sz="1300" b="1" dirty="0">
                <a:solidFill>
                  <a:schemeClr val="tx1">
                    <a:lumMod val="50000"/>
                    <a:lumOff val="50000"/>
                  </a:schemeClr>
                </a:solidFill>
                <a:latin typeface="微软雅黑" panose="020B0503020204020204" charset="-122"/>
                <a:ea typeface="微软雅黑" panose="020B0503020204020204" charset="-122"/>
              </a:rPr>
              <a:t>F</a:t>
            </a:r>
          </a:p>
        </p:txBody>
      </p:sp>
    </p:spTree>
    <p:custDataLst>
      <p:tags r:id="rId1"/>
    </p:custData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如何做好安全管理工作</a:t>
            </a:r>
          </a:p>
        </p:txBody>
      </p:sp>
      <p:sp>
        <p:nvSpPr>
          <p:cNvPr id="3" name="文本框 2"/>
          <p:cNvSpPr txBox="1"/>
          <p:nvPr/>
        </p:nvSpPr>
        <p:spPr>
          <a:xfrm>
            <a:off x="806450" y="892175"/>
            <a:ext cx="2540000" cy="368300"/>
          </a:xfrm>
          <a:prstGeom prst="rect">
            <a:avLst/>
          </a:prstGeom>
          <a:noFill/>
        </p:spPr>
        <p:txBody>
          <a:bodyPr wrap="square" rtlCol="0" anchor="t">
            <a:spAutoFit/>
          </a:bodyPr>
          <a:lstStyle/>
          <a:p>
            <a:r>
              <a:rPr lang="zh-CN" altLang="en-US"/>
              <a:t>实验室良好习惯的养成</a:t>
            </a:r>
          </a:p>
        </p:txBody>
      </p:sp>
      <p:grpSp>
        <p:nvGrpSpPr>
          <p:cNvPr id="12" name="组合 11"/>
          <p:cNvGrpSpPr/>
          <p:nvPr/>
        </p:nvGrpSpPr>
        <p:grpSpPr>
          <a:xfrm>
            <a:off x="1045845" y="1750695"/>
            <a:ext cx="7189470" cy="3088005"/>
            <a:chOff x="2726" y="3220"/>
            <a:chExt cx="10243" cy="4400"/>
          </a:xfrm>
        </p:grpSpPr>
        <p:grpSp>
          <p:nvGrpSpPr>
            <p:cNvPr id="7" name="组合 6"/>
            <p:cNvGrpSpPr/>
            <p:nvPr/>
          </p:nvGrpSpPr>
          <p:grpSpPr>
            <a:xfrm>
              <a:off x="4625" y="3220"/>
              <a:ext cx="5149" cy="4400"/>
              <a:chOff x="5240" y="3745"/>
              <a:chExt cx="3919" cy="3349"/>
            </a:xfrm>
          </p:grpSpPr>
          <p:sp>
            <p:nvSpPr>
              <p:cNvPr id="27" name="Freeform 5"/>
              <p:cNvSpPr/>
              <p:nvPr>
                <p:custDataLst>
                  <p:tags r:id="rId1"/>
                </p:custDataLst>
              </p:nvPr>
            </p:nvSpPr>
            <p:spPr bwMode="auto">
              <a:xfrm>
                <a:off x="5926" y="3908"/>
                <a:ext cx="2742" cy="3187"/>
              </a:xfrm>
              <a:custGeom>
                <a:avLst/>
                <a:gdLst>
                  <a:gd name="T0" fmla="*/ 2880 w 5977"/>
                  <a:gd name="T1" fmla="*/ 366 h 6949"/>
                  <a:gd name="T2" fmla="*/ 2537 w 5977"/>
                  <a:gd name="T3" fmla="*/ 1873 h 6949"/>
                  <a:gd name="T4" fmla="*/ 1824 w 5977"/>
                  <a:gd name="T5" fmla="*/ 603 h 6949"/>
                  <a:gd name="T6" fmla="*/ 1753 w 5977"/>
                  <a:gd name="T7" fmla="*/ 670 h 6949"/>
                  <a:gd name="T8" fmla="*/ 2538 w 5977"/>
                  <a:gd name="T9" fmla="*/ 2541 h 6949"/>
                  <a:gd name="T10" fmla="*/ 2222 w 5977"/>
                  <a:gd name="T11" fmla="*/ 2790 h 6949"/>
                  <a:gd name="T12" fmla="*/ 535 w 5977"/>
                  <a:gd name="T13" fmla="*/ 1885 h 6949"/>
                  <a:gd name="T14" fmla="*/ 376 w 5977"/>
                  <a:gd name="T15" fmla="*/ 1956 h 6949"/>
                  <a:gd name="T16" fmla="*/ 1565 w 5977"/>
                  <a:gd name="T17" fmla="*/ 2480 h 6949"/>
                  <a:gd name="T18" fmla="*/ 2389 w 5977"/>
                  <a:gd name="T19" fmla="*/ 3537 h 6949"/>
                  <a:gd name="T20" fmla="*/ 2135 w 5977"/>
                  <a:gd name="T21" fmla="*/ 4240 h 6949"/>
                  <a:gd name="T22" fmla="*/ 12 w 5977"/>
                  <a:gd name="T23" fmla="*/ 3875 h 6949"/>
                  <a:gd name="T24" fmla="*/ 0 w 5977"/>
                  <a:gd name="T25" fmla="*/ 4054 h 6949"/>
                  <a:gd name="T26" fmla="*/ 2184 w 5977"/>
                  <a:gd name="T27" fmla="*/ 4580 h 6949"/>
                  <a:gd name="T28" fmla="*/ 2243 w 5977"/>
                  <a:gd name="T29" fmla="*/ 6033 h 6949"/>
                  <a:gd name="T30" fmla="*/ 1565 w 5977"/>
                  <a:gd name="T31" fmla="*/ 6635 h 6949"/>
                  <a:gd name="T32" fmla="*/ 908 w 5977"/>
                  <a:gd name="T33" fmla="*/ 6761 h 6949"/>
                  <a:gd name="T34" fmla="*/ 3978 w 5977"/>
                  <a:gd name="T35" fmla="*/ 6888 h 6949"/>
                  <a:gd name="T36" fmla="*/ 4444 w 5977"/>
                  <a:gd name="T37" fmla="*/ 6786 h 6949"/>
                  <a:gd name="T38" fmla="*/ 3990 w 5977"/>
                  <a:gd name="T39" fmla="*/ 6677 h 6949"/>
                  <a:gd name="T40" fmla="*/ 3121 w 5977"/>
                  <a:gd name="T41" fmla="*/ 6098 h 6949"/>
                  <a:gd name="T42" fmla="*/ 3103 w 5977"/>
                  <a:gd name="T43" fmla="*/ 4773 h 6949"/>
                  <a:gd name="T44" fmla="*/ 4614 w 5977"/>
                  <a:gd name="T45" fmla="*/ 4157 h 6949"/>
                  <a:gd name="T46" fmla="*/ 5977 w 5977"/>
                  <a:gd name="T47" fmla="*/ 4030 h 6949"/>
                  <a:gd name="T48" fmla="*/ 5970 w 5977"/>
                  <a:gd name="T49" fmla="*/ 3829 h 6949"/>
                  <a:gd name="T50" fmla="*/ 5710 w 5977"/>
                  <a:gd name="T51" fmla="*/ 3898 h 6949"/>
                  <a:gd name="T52" fmla="*/ 3071 w 5977"/>
                  <a:gd name="T53" fmla="*/ 4243 h 6949"/>
                  <a:gd name="T54" fmla="*/ 3308 w 5977"/>
                  <a:gd name="T55" fmla="*/ 2959 h 6949"/>
                  <a:gd name="T56" fmla="*/ 5462 w 5977"/>
                  <a:gd name="T57" fmla="*/ 2202 h 6949"/>
                  <a:gd name="T58" fmla="*/ 5391 w 5977"/>
                  <a:gd name="T59" fmla="*/ 2119 h 6949"/>
                  <a:gd name="T60" fmla="*/ 3824 w 5977"/>
                  <a:gd name="T61" fmla="*/ 2471 h 6949"/>
                  <a:gd name="T62" fmla="*/ 2916 w 5977"/>
                  <a:gd name="T63" fmla="*/ 2840 h 6949"/>
                  <a:gd name="T64" fmla="*/ 3083 w 5977"/>
                  <a:gd name="T65" fmla="*/ 2377 h 6949"/>
                  <a:gd name="T66" fmla="*/ 4059 w 5977"/>
                  <a:gd name="T67" fmla="*/ 1013 h 6949"/>
                  <a:gd name="T68" fmla="*/ 3418 w 5977"/>
                  <a:gd name="T69" fmla="*/ 1832 h 6949"/>
                  <a:gd name="T70" fmla="*/ 2806 w 5977"/>
                  <a:gd name="T71" fmla="*/ 2127 h 6949"/>
                  <a:gd name="T72" fmla="*/ 2979 w 5977"/>
                  <a:gd name="T73" fmla="*/ 540 h 6949"/>
                  <a:gd name="T74" fmla="*/ 2932 w 5977"/>
                  <a:gd name="T75" fmla="*/ 1 h 6949"/>
                  <a:gd name="T76" fmla="*/ 2785 w 5977"/>
                  <a:gd name="T77" fmla="*/ 0 h 6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77" h="6949">
                    <a:moveTo>
                      <a:pt x="2785" y="0"/>
                    </a:moveTo>
                    <a:cubicBezTo>
                      <a:pt x="2841" y="42"/>
                      <a:pt x="2858" y="134"/>
                      <a:pt x="2880" y="366"/>
                    </a:cubicBezTo>
                    <a:cubicBezTo>
                      <a:pt x="2910" y="674"/>
                      <a:pt x="2891" y="857"/>
                      <a:pt x="2760" y="1513"/>
                    </a:cubicBezTo>
                    <a:cubicBezTo>
                      <a:pt x="2638" y="2133"/>
                      <a:pt x="2639" y="2130"/>
                      <a:pt x="2537" y="1873"/>
                    </a:cubicBezTo>
                    <a:cubicBezTo>
                      <a:pt x="2413" y="1562"/>
                      <a:pt x="2149" y="1060"/>
                      <a:pt x="1997" y="847"/>
                    </a:cubicBezTo>
                    <a:cubicBezTo>
                      <a:pt x="1912" y="730"/>
                      <a:pt x="1834" y="619"/>
                      <a:pt x="1824" y="603"/>
                    </a:cubicBezTo>
                    <a:cubicBezTo>
                      <a:pt x="1821" y="599"/>
                      <a:pt x="1822" y="588"/>
                      <a:pt x="1825" y="573"/>
                    </a:cubicBezTo>
                    <a:cubicBezTo>
                      <a:pt x="1802" y="607"/>
                      <a:pt x="1779" y="639"/>
                      <a:pt x="1753" y="670"/>
                    </a:cubicBezTo>
                    <a:cubicBezTo>
                      <a:pt x="1818" y="723"/>
                      <a:pt x="2054" y="1118"/>
                      <a:pt x="2190" y="1400"/>
                    </a:cubicBezTo>
                    <a:cubicBezTo>
                      <a:pt x="2346" y="1724"/>
                      <a:pt x="2539" y="2359"/>
                      <a:pt x="2538" y="2541"/>
                    </a:cubicBezTo>
                    <a:cubicBezTo>
                      <a:pt x="2537" y="2685"/>
                      <a:pt x="2494" y="2855"/>
                      <a:pt x="2446" y="2903"/>
                    </a:cubicBezTo>
                    <a:cubicBezTo>
                      <a:pt x="2409" y="2940"/>
                      <a:pt x="2382" y="2926"/>
                      <a:pt x="2222" y="2790"/>
                    </a:cubicBezTo>
                    <a:cubicBezTo>
                      <a:pt x="1978" y="2584"/>
                      <a:pt x="1756" y="2436"/>
                      <a:pt x="1436" y="2266"/>
                    </a:cubicBezTo>
                    <a:cubicBezTo>
                      <a:pt x="1187" y="2133"/>
                      <a:pt x="694" y="1925"/>
                      <a:pt x="535" y="1885"/>
                    </a:cubicBezTo>
                    <a:cubicBezTo>
                      <a:pt x="470" y="1868"/>
                      <a:pt x="435" y="1856"/>
                      <a:pt x="420" y="1823"/>
                    </a:cubicBezTo>
                    <a:cubicBezTo>
                      <a:pt x="408" y="1868"/>
                      <a:pt x="393" y="1913"/>
                      <a:pt x="376" y="1956"/>
                    </a:cubicBezTo>
                    <a:cubicBezTo>
                      <a:pt x="383" y="1953"/>
                      <a:pt x="389" y="1951"/>
                      <a:pt x="395" y="1951"/>
                    </a:cubicBezTo>
                    <a:cubicBezTo>
                      <a:pt x="549" y="1951"/>
                      <a:pt x="1204" y="2247"/>
                      <a:pt x="1565" y="2480"/>
                    </a:cubicBezTo>
                    <a:cubicBezTo>
                      <a:pt x="1801" y="2632"/>
                      <a:pt x="2168" y="2981"/>
                      <a:pt x="2287" y="3167"/>
                    </a:cubicBezTo>
                    <a:cubicBezTo>
                      <a:pt x="2358" y="3279"/>
                      <a:pt x="2375" y="3338"/>
                      <a:pt x="2389" y="3537"/>
                    </a:cubicBezTo>
                    <a:cubicBezTo>
                      <a:pt x="2407" y="3784"/>
                      <a:pt x="2356" y="4253"/>
                      <a:pt x="2309" y="4282"/>
                    </a:cubicBezTo>
                    <a:cubicBezTo>
                      <a:pt x="2294" y="4291"/>
                      <a:pt x="2216" y="4272"/>
                      <a:pt x="2135" y="4240"/>
                    </a:cubicBezTo>
                    <a:cubicBezTo>
                      <a:pt x="1771" y="4095"/>
                      <a:pt x="1129" y="3975"/>
                      <a:pt x="401" y="3915"/>
                    </a:cubicBezTo>
                    <a:cubicBezTo>
                      <a:pt x="234" y="3901"/>
                      <a:pt x="89" y="3886"/>
                      <a:pt x="12" y="3875"/>
                    </a:cubicBezTo>
                    <a:cubicBezTo>
                      <a:pt x="12" y="3877"/>
                      <a:pt x="12" y="3878"/>
                      <a:pt x="12" y="3880"/>
                    </a:cubicBezTo>
                    <a:cubicBezTo>
                      <a:pt x="12" y="3939"/>
                      <a:pt x="8" y="3997"/>
                      <a:pt x="0" y="4054"/>
                    </a:cubicBezTo>
                    <a:lnTo>
                      <a:pt x="229" y="4057"/>
                    </a:lnTo>
                    <a:cubicBezTo>
                      <a:pt x="1035" y="4066"/>
                      <a:pt x="1849" y="4284"/>
                      <a:pt x="2184" y="4580"/>
                    </a:cubicBezTo>
                    <a:cubicBezTo>
                      <a:pt x="2296" y="4678"/>
                      <a:pt x="2311" y="4707"/>
                      <a:pt x="2329" y="4848"/>
                    </a:cubicBezTo>
                    <a:cubicBezTo>
                      <a:pt x="2353" y="5035"/>
                      <a:pt x="2303" y="5720"/>
                      <a:pt x="2243" y="6033"/>
                    </a:cubicBezTo>
                    <a:cubicBezTo>
                      <a:pt x="2219" y="6155"/>
                      <a:pt x="2177" y="6286"/>
                      <a:pt x="2148" y="6324"/>
                    </a:cubicBezTo>
                    <a:cubicBezTo>
                      <a:pt x="2078" y="6419"/>
                      <a:pt x="1739" y="6599"/>
                      <a:pt x="1565" y="6635"/>
                    </a:cubicBezTo>
                    <a:cubicBezTo>
                      <a:pt x="1488" y="6651"/>
                      <a:pt x="1312" y="6682"/>
                      <a:pt x="1175" y="6704"/>
                    </a:cubicBezTo>
                    <a:cubicBezTo>
                      <a:pt x="1037" y="6727"/>
                      <a:pt x="917" y="6752"/>
                      <a:pt x="908" y="6761"/>
                    </a:cubicBezTo>
                    <a:cubicBezTo>
                      <a:pt x="846" y="6823"/>
                      <a:pt x="1154" y="6882"/>
                      <a:pt x="1733" y="6919"/>
                    </a:cubicBezTo>
                    <a:cubicBezTo>
                      <a:pt x="2214" y="6949"/>
                      <a:pt x="3600" y="6930"/>
                      <a:pt x="3978" y="6888"/>
                    </a:cubicBezTo>
                    <a:cubicBezTo>
                      <a:pt x="4141" y="6870"/>
                      <a:pt x="4313" y="6840"/>
                      <a:pt x="4359" y="6821"/>
                    </a:cubicBezTo>
                    <a:lnTo>
                      <a:pt x="4444" y="6786"/>
                    </a:lnTo>
                    <a:lnTo>
                      <a:pt x="4380" y="6752"/>
                    </a:lnTo>
                    <a:cubicBezTo>
                      <a:pt x="4344" y="6733"/>
                      <a:pt x="4169" y="6699"/>
                      <a:pt x="3990" y="6677"/>
                    </a:cubicBezTo>
                    <a:cubicBezTo>
                      <a:pt x="3636" y="6633"/>
                      <a:pt x="3384" y="6538"/>
                      <a:pt x="3223" y="6387"/>
                    </a:cubicBezTo>
                    <a:cubicBezTo>
                      <a:pt x="3147" y="6317"/>
                      <a:pt x="3136" y="6284"/>
                      <a:pt x="3121" y="6098"/>
                    </a:cubicBezTo>
                    <a:cubicBezTo>
                      <a:pt x="3098" y="5808"/>
                      <a:pt x="3092" y="5584"/>
                      <a:pt x="3098" y="5147"/>
                    </a:cubicBezTo>
                    <a:lnTo>
                      <a:pt x="3103" y="4773"/>
                    </a:lnTo>
                    <a:lnTo>
                      <a:pt x="3201" y="4665"/>
                    </a:lnTo>
                    <a:cubicBezTo>
                      <a:pt x="3389" y="4458"/>
                      <a:pt x="3879" y="4281"/>
                      <a:pt x="4614" y="4157"/>
                    </a:cubicBezTo>
                    <a:cubicBezTo>
                      <a:pt x="4997" y="4092"/>
                      <a:pt x="5912" y="4000"/>
                      <a:pt x="5966" y="4021"/>
                    </a:cubicBezTo>
                    <a:cubicBezTo>
                      <a:pt x="5969" y="4022"/>
                      <a:pt x="5973" y="4026"/>
                      <a:pt x="5977" y="4030"/>
                    </a:cubicBezTo>
                    <a:cubicBezTo>
                      <a:pt x="5971" y="3983"/>
                      <a:pt x="5968" y="3935"/>
                      <a:pt x="5968" y="3887"/>
                    </a:cubicBezTo>
                    <a:cubicBezTo>
                      <a:pt x="5968" y="3867"/>
                      <a:pt x="5969" y="3848"/>
                      <a:pt x="5970" y="3829"/>
                    </a:cubicBezTo>
                    <a:cubicBezTo>
                      <a:pt x="5961" y="3854"/>
                      <a:pt x="5951" y="3871"/>
                      <a:pt x="5942" y="3877"/>
                    </a:cubicBezTo>
                    <a:cubicBezTo>
                      <a:pt x="5925" y="3888"/>
                      <a:pt x="5821" y="3898"/>
                      <a:pt x="5710" y="3898"/>
                    </a:cubicBezTo>
                    <a:cubicBezTo>
                      <a:pt x="5247" y="3899"/>
                      <a:pt x="4355" y="4013"/>
                      <a:pt x="3586" y="4169"/>
                    </a:cubicBezTo>
                    <a:cubicBezTo>
                      <a:pt x="3302" y="4226"/>
                      <a:pt x="3085" y="4257"/>
                      <a:pt x="3071" y="4243"/>
                    </a:cubicBezTo>
                    <a:cubicBezTo>
                      <a:pt x="3043" y="4215"/>
                      <a:pt x="2962" y="3612"/>
                      <a:pt x="2962" y="3431"/>
                    </a:cubicBezTo>
                    <a:cubicBezTo>
                      <a:pt x="2962" y="3287"/>
                      <a:pt x="3037" y="3185"/>
                      <a:pt x="3308" y="2959"/>
                    </a:cubicBezTo>
                    <a:cubicBezTo>
                      <a:pt x="3708" y="2626"/>
                      <a:pt x="4264" y="2412"/>
                      <a:pt x="5130" y="2260"/>
                    </a:cubicBezTo>
                    <a:lnTo>
                      <a:pt x="5462" y="2202"/>
                    </a:lnTo>
                    <a:cubicBezTo>
                      <a:pt x="5441" y="2169"/>
                      <a:pt x="5420" y="2136"/>
                      <a:pt x="5403" y="2101"/>
                    </a:cubicBezTo>
                    <a:cubicBezTo>
                      <a:pt x="5400" y="2110"/>
                      <a:pt x="5397" y="2116"/>
                      <a:pt x="5391" y="2119"/>
                    </a:cubicBezTo>
                    <a:cubicBezTo>
                      <a:pt x="5374" y="2130"/>
                      <a:pt x="5204" y="2161"/>
                      <a:pt x="5015" y="2189"/>
                    </a:cubicBezTo>
                    <a:cubicBezTo>
                      <a:pt x="4603" y="2249"/>
                      <a:pt x="4090" y="2371"/>
                      <a:pt x="3824" y="2471"/>
                    </a:cubicBezTo>
                    <a:cubicBezTo>
                      <a:pt x="3718" y="2511"/>
                      <a:pt x="3480" y="2623"/>
                      <a:pt x="3296" y="2720"/>
                    </a:cubicBezTo>
                    <a:cubicBezTo>
                      <a:pt x="2967" y="2892"/>
                      <a:pt x="2959" y="2895"/>
                      <a:pt x="2916" y="2840"/>
                    </a:cubicBezTo>
                    <a:cubicBezTo>
                      <a:pt x="2888" y="2802"/>
                      <a:pt x="2878" y="2747"/>
                      <a:pt x="2887" y="2673"/>
                    </a:cubicBezTo>
                    <a:cubicBezTo>
                      <a:pt x="2899" y="2585"/>
                      <a:pt x="2938" y="2526"/>
                      <a:pt x="3083" y="2377"/>
                    </a:cubicBezTo>
                    <a:cubicBezTo>
                      <a:pt x="3474" y="1976"/>
                      <a:pt x="3779" y="1561"/>
                      <a:pt x="3990" y="1139"/>
                    </a:cubicBezTo>
                    <a:cubicBezTo>
                      <a:pt x="4014" y="1091"/>
                      <a:pt x="4038" y="1048"/>
                      <a:pt x="4059" y="1013"/>
                    </a:cubicBezTo>
                    <a:cubicBezTo>
                      <a:pt x="4029" y="994"/>
                      <a:pt x="4001" y="975"/>
                      <a:pt x="3973" y="953"/>
                    </a:cubicBezTo>
                    <a:cubicBezTo>
                      <a:pt x="3895" y="1157"/>
                      <a:pt x="3635" y="1579"/>
                      <a:pt x="3418" y="1832"/>
                    </a:cubicBezTo>
                    <a:cubicBezTo>
                      <a:pt x="3264" y="2012"/>
                      <a:pt x="2893" y="2318"/>
                      <a:pt x="2830" y="2318"/>
                    </a:cubicBezTo>
                    <a:cubicBezTo>
                      <a:pt x="2793" y="2318"/>
                      <a:pt x="2789" y="2289"/>
                      <a:pt x="2806" y="2127"/>
                    </a:cubicBezTo>
                    <a:cubicBezTo>
                      <a:pt x="2817" y="2022"/>
                      <a:pt x="2845" y="1835"/>
                      <a:pt x="2867" y="1711"/>
                    </a:cubicBezTo>
                    <a:cubicBezTo>
                      <a:pt x="2974" y="1120"/>
                      <a:pt x="2996" y="891"/>
                      <a:pt x="2979" y="540"/>
                    </a:cubicBezTo>
                    <a:cubicBezTo>
                      <a:pt x="2970" y="346"/>
                      <a:pt x="2955" y="140"/>
                      <a:pt x="2946" y="84"/>
                    </a:cubicBezTo>
                    <a:lnTo>
                      <a:pt x="2932" y="1"/>
                    </a:lnTo>
                    <a:cubicBezTo>
                      <a:pt x="2909" y="2"/>
                      <a:pt x="2886" y="3"/>
                      <a:pt x="2863" y="3"/>
                    </a:cubicBezTo>
                    <a:cubicBezTo>
                      <a:pt x="2836" y="3"/>
                      <a:pt x="2811" y="2"/>
                      <a:pt x="2785" y="0"/>
                    </a:cubicBezTo>
                    <a:close/>
                  </a:path>
                </a:pathLst>
              </a:custGeom>
              <a:solidFill>
                <a:srgbClr val="333333"/>
              </a:solidFill>
              <a:ln w="0">
                <a:noFill/>
                <a:prstDash val="solid"/>
                <a:round/>
              </a:ln>
            </p:spPr>
            <p:txBody>
              <a:bodyPr wrap="square" anchor="ctr" anchorCtr="0">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TW" altLang="en-US" sz="1350" b="0" i="0" u="none" strike="noStrike" kern="0" cap="none" spc="0" normalizeH="0" baseline="0" noProof="0">
                  <a:ln>
                    <a:noFill/>
                  </a:ln>
                  <a:solidFill>
                    <a:srgbClr val="FFFFFF"/>
                  </a:solidFill>
                  <a:effectLst/>
                  <a:uLnTx/>
                  <a:uFillTx/>
                </a:endParaRPr>
              </a:p>
            </p:txBody>
          </p:sp>
          <p:sp>
            <p:nvSpPr>
              <p:cNvPr id="28" name="橢圓 3"/>
              <p:cNvSpPr/>
              <p:nvPr>
                <p:custDataLst>
                  <p:tags r:id="rId2"/>
                </p:custDataLst>
              </p:nvPr>
            </p:nvSpPr>
            <p:spPr>
              <a:xfrm>
                <a:off x="5240" y="5307"/>
                <a:ext cx="744" cy="746"/>
              </a:xfrm>
              <a:prstGeom prst="ellipse">
                <a:avLst/>
              </a:prstGeom>
              <a:solidFill>
                <a:srgbClr val="FFC000"/>
              </a:solidFill>
              <a:ln w="25400" cap="flat" cmpd="sng" algn="ctr">
                <a:noFill/>
                <a:prstDash val="solid"/>
                <a:headEnd type="none" w="med" len="med"/>
                <a:tailEnd type="none" w="med" len="med"/>
              </a:ln>
              <a:effectLst/>
            </p:spPr>
            <p:txBody>
              <a:bodyPr wrap="square" anchor="ctr" anchorCtr="0">
                <a:normAutofit/>
              </a:bodyPr>
              <a:lstStyle/>
              <a:p>
                <a:pPr marL="0" marR="0" lvl="0" indent="0" algn="ctr" defTabSz="914400" eaLnBrk="1" fontAlgn="auto" latinLnBrk="0" hangingPunct="1">
                  <a:lnSpc>
                    <a:spcPct val="95000"/>
                  </a:lnSpc>
                  <a:spcBef>
                    <a:spcPct val="50000"/>
                  </a:spcBef>
                  <a:spcAft>
                    <a:spcPct val="35000"/>
                  </a:spcAft>
                  <a:buClr>
                    <a:srgbClr val="678BA8"/>
                  </a:buClr>
                  <a:buSzTx/>
                  <a:buFontTx/>
                  <a:buNone/>
                  <a:defRPr/>
                </a:pPr>
                <a:r>
                  <a:rPr kumimoji="0" lang="en-US" altLang="zh-TW" sz="1350" b="0" i="0" u="none" strike="noStrike" kern="0" cap="none" spc="0" normalizeH="0" baseline="0" noProof="0" dirty="0">
                    <a:ln>
                      <a:noFill/>
                    </a:ln>
                    <a:solidFill>
                      <a:srgbClr val="FFFFFF"/>
                    </a:solidFill>
                    <a:effectLst/>
                    <a:uLnTx/>
                    <a:uFillTx/>
                  </a:rPr>
                  <a:t>01</a:t>
                </a:r>
                <a:endParaRPr kumimoji="0" lang="zh-TW" altLang="en-US" sz="1350" b="0" i="0" u="none" strike="noStrike" kern="0" cap="none" spc="0" normalizeH="0" baseline="0" noProof="0" dirty="0">
                  <a:ln>
                    <a:noFill/>
                  </a:ln>
                  <a:solidFill>
                    <a:srgbClr val="FFFFFF"/>
                  </a:solidFill>
                  <a:effectLst/>
                  <a:uLnTx/>
                  <a:uFillTx/>
                </a:endParaRPr>
              </a:p>
            </p:txBody>
          </p:sp>
          <p:sp>
            <p:nvSpPr>
              <p:cNvPr id="30" name="橢圓 5"/>
              <p:cNvSpPr/>
              <p:nvPr>
                <p:custDataLst>
                  <p:tags r:id="rId3"/>
                </p:custDataLst>
              </p:nvPr>
            </p:nvSpPr>
            <p:spPr>
              <a:xfrm>
                <a:off x="6094" y="3745"/>
                <a:ext cx="746" cy="744"/>
              </a:xfrm>
              <a:prstGeom prst="ellipse">
                <a:avLst/>
              </a:prstGeom>
              <a:solidFill>
                <a:srgbClr val="ED7D31"/>
              </a:solidFill>
              <a:ln w="25400" cap="flat" cmpd="sng" algn="ctr">
                <a:noFill/>
                <a:prstDash val="solid"/>
                <a:headEnd type="none" w="med" len="med"/>
                <a:tailEnd type="none" w="med" len="med"/>
              </a:ln>
              <a:effectLst/>
            </p:spPr>
            <p:txBody>
              <a:bodyPr wrap="square" anchor="ctr" anchorCtr="0">
                <a:normAutofit/>
              </a:bodyPr>
              <a:lstStyle/>
              <a:p>
                <a:pPr marL="0" marR="0" lvl="0" indent="0" algn="ctr" defTabSz="914400" eaLnBrk="1" fontAlgn="auto" latinLnBrk="0" hangingPunct="1">
                  <a:lnSpc>
                    <a:spcPct val="95000"/>
                  </a:lnSpc>
                  <a:spcBef>
                    <a:spcPct val="50000"/>
                  </a:spcBef>
                  <a:spcAft>
                    <a:spcPct val="35000"/>
                  </a:spcAft>
                  <a:buClr>
                    <a:srgbClr val="678BA8"/>
                  </a:buClr>
                  <a:buSzTx/>
                  <a:buFontTx/>
                  <a:buNone/>
                  <a:defRPr/>
                </a:pPr>
                <a:r>
                  <a:rPr kumimoji="0" lang="en-US" altLang="zh-TW" sz="1350" b="0" i="0" u="none" strike="noStrike" kern="0" cap="none" spc="0" normalizeH="0" baseline="0" noProof="0" dirty="0">
                    <a:ln>
                      <a:noFill/>
                    </a:ln>
                    <a:solidFill>
                      <a:srgbClr val="FFFFFF"/>
                    </a:solidFill>
                    <a:effectLst/>
                    <a:uLnTx/>
                    <a:uFillTx/>
                  </a:rPr>
                  <a:t>02</a:t>
                </a:r>
                <a:endParaRPr kumimoji="0" lang="zh-TW" altLang="en-US" sz="1350" b="0" i="0" u="none" strike="noStrike" kern="0" cap="none" spc="0" normalizeH="0" baseline="0" noProof="0" dirty="0">
                  <a:ln>
                    <a:noFill/>
                  </a:ln>
                  <a:solidFill>
                    <a:srgbClr val="FFFFFF"/>
                  </a:solidFill>
                  <a:effectLst/>
                  <a:uLnTx/>
                  <a:uFillTx/>
                </a:endParaRPr>
              </a:p>
            </p:txBody>
          </p:sp>
          <p:sp>
            <p:nvSpPr>
              <p:cNvPr id="32" name="橢圓 7"/>
              <p:cNvSpPr/>
              <p:nvPr>
                <p:custDataLst>
                  <p:tags r:id="rId4"/>
                </p:custDataLst>
              </p:nvPr>
            </p:nvSpPr>
            <p:spPr>
              <a:xfrm>
                <a:off x="7669" y="3904"/>
                <a:ext cx="746" cy="746"/>
              </a:xfrm>
              <a:prstGeom prst="ellipse">
                <a:avLst/>
              </a:prstGeom>
              <a:solidFill>
                <a:srgbClr val="ED7D31"/>
              </a:solidFill>
              <a:ln w="25400" cap="flat" cmpd="sng" algn="ctr">
                <a:noFill/>
                <a:prstDash val="solid"/>
                <a:headEnd type="none" w="med" len="med"/>
                <a:tailEnd type="none" w="med" len="med"/>
              </a:ln>
              <a:effectLst/>
            </p:spPr>
            <p:txBody>
              <a:bodyPr wrap="square" anchor="ctr" anchorCtr="0">
                <a:normAutofit/>
              </a:bodyPr>
              <a:lstStyle/>
              <a:p>
                <a:pPr marL="0" marR="0" lvl="0" indent="0" algn="ctr" defTabSz="914400" eaLnBrk="1" fontAlgn="auto" latinLnBrk="0" hangingPunct="1">
                  <a:lnSpc>
                    <a:spcPct val="95000"/>
                  </a:lnSpc>
                  <a:spcBef>
                    <a:spcPct val="50000"/>
                  </a:spcBef>
                  <a:spcAft>
                    <a:spcPct val="35000"/>
                  </a:spcAft>
                  <a:buClr>
                    <a:srgbClr val="678BA8"/>
                  </a:buClr>
                  <a:buSzTx/>
                  <a:buFontTx/>
                  <a:buNone/>
                  <a:defRPr/>
                </a:pPr>
                <a:r>
                  <a:rPr kumimoji="0" lang="en-US" altLang="zh-TW" sz="1350" b="0" i="0" u="none" strike="noStrike" kern="0" cap="none" spc="0" normalizeH="0" baseline="0" noProof="0" dirty="0">
                    <a:ln>
                      <a:noFill/>
                    </a:ln>
                    <a:solidFill>
                      <a:srgbClr val="FFFFFF"/>
                    </a:solidFill>
                    <a:effectLst/>
                    <a:uLnTx/>
                    <a:uFillTx/>
                  </a:rPr>
                  <a:t>03</a:t>
                </a:r>
                <a:endParaRPr kumimoji="0" lang="zh-TW" altLang="en-US" sz="1350" b="0" i="0" u="none" strike="noStrike" kern="0" cap="none" spc="0" normalizeH="0" baseline="0" noProof="0" dirty="0">
                  <a:ln>
                    <a:noFill/>
                  </a:ln>
                  <a:solidFill>
                    <a:srgbClr val="FFFFFF"/>
                  </a:solidFill>
                  <a:effectLst/>
                  <a:uLnTx/>
                  <a:uFillTx/>
                </a:endParaRPr>
              </a:p>
            </p:txBody>
          </p:sp>
          <p:sp>
            <p:nvSpPr>
              <p:cNvPr id="34" name="橢圓 9"/>
              <p:cNvSpPr/>
              <p:nvPr>
                <p:custDataLst>
                  <p:tags r:id="rId5"/>
                </p:custDataLst>
              </p:nvPr>
            </p:nvSpPr>
            <p:spPr>
              <a:xfrm>
                <a:off x="8415" y="5501"/>
                <a:ext cx="744" cy="744"/>
              </a:xfrm>
              <a:prstGeom prst="ellipse">
                <a:avLst/>
              </a:prstGeom>
              <a:solidFill>
                <a:srgbClr val="FFC000"/>
              </a:solidFill>
              <a:ln w="25400" cap="flat" cmpd="sng" algn="ctr">
                <a:noFill/>
                <a:prstDash val="solid"/>
                <a:headEnd type="none" w="med" len="med"/>
                <a:tailEnd type="none" w="med" len="med"/>
              </a:ln>
              <a:effectLst/>
            </p:spPr>
            <p:txBody>
              <a:bodyPr wrap="square" anchor="ctr" anchorCtr="0">
                <a:normAutofit/>
              </a:bodyPr>
              <a:lstStyle/>
              <a:p>
                <a:pPr marL="0" marR="0" lvl="0" indent="0" algn="ctr" defTabSz="914400" eaLnBrk="1" fontAlgn="auto" latinLnBrk="0" hangingPunct="1">
                  <a:lnSpc>
                    <a:spcPct val="95000"/>
                  </a:lnSpc>
                  <a:spcBef>
                    <a:spcPct val="50000"/>
                  </a:spcBef>
                  <a:spcAft>
                    <a:spcPct val="35000"/>
                  </a:spcAft>
                  <a:buClr>
                    <a:srgbClr val="678BA8"/>
                  </a:buClr>
                  <a:buSzTx/>
                  <a:buFontTx/>
                  <a:buNone/>
                  <a:defRPr/>
                </a:pPr>
                <a:r>
                  <a:rPr kumimoji="0" lang="en-US" altLang="zh-TW" sz="1350" b="0" i="0" u="none" strike="noStrike" kern="0" cap="none" spc="0" normalizeH="0" baseline="0" noProof="0" dirty="0">
                    <a:ln>
                      <a:noFill/>
                    </a:ln>
                    <a:solidFill>
                      <a:srgbClr val="FFFFFF"/>
                    </a:solidFill>
                    <a:effectLst/>
                    <a:uLnTx/>
                    <a:uFillTx/>
                  </a:rPr>
                  <a:t>04</a:t>
                </a:r>
                <a:endParaRPr kumimoji="0" lang="zh-TW" altLang="en-US" sz="1350" b="0" i="0" u="none" strike="noStrike" kern="0" cap="none" spc="0" normalizeH="0" baseline="0" noProof="0" dirty="0">
                  <a:ln>
                    <a:noFill/>
                  </a:ln>
                  <a:solidFill>
                    <a:srgbClr val="FFFFFF"/>
                  </a:solidFill>
                  <a:effectLst/>
                  <a:uLnTx/>
                  <a:uFillTx/>
                </a:endParaRPr>
              </a:p>
            </p:txBody>
          </p:sp>
        </p:grpSp>
        <p:sp>
          <p:nvSpPr>
            <p:cNvPr id="8" name="文本框 7"/>
            <p:cNvSpPr txBox="1"/>
            <p:nvPr/>
          </p:nvSpPr>
          <p:spPr>
            <a:xfrm>
              <a:off x="2726" y="5527"/>
              <a:ext cx="1899" cy="437"/>
            </a:xfrm>
            <a:prstGeom prst="rect">
              <a:avLst/>
            </a:prstGeom>
            <a:noFill/>
          </p:spPr>
          <p:txBody>
            <a:bodyPr wrap="square" rtlCol="0" anchor="t">
              <a:spAutoFit/>
            </a:bodyPr>
            <a:lstStyle/>
            <a:p>
              <a:pPr algn="ctr"/>
              <a:r>
                <a:rPr lang="zh-CN" altLang="en-US" sz="1400" b="1">
                  <a:solidFill>
                    <a:schemeClr val="tx1">
                      <a:lumMod val="75000"/>
                      <a:lumOff val="25000"/>
                    </a:schemeClr>
                  </a:solidFill>
                </a:rPr>
                <a:t>强制管理</a:t>
              </a:r>
            </a:p>
          </p:txBody>
        </p:sp>
        <p:sp>
          <p:nvSpPr>
            <p:cNvPr id="9" name="文本框 8"/>
            <p:cNvSpPr txBox="1"/>
            <p:nvPr/>
          </p:nvSpPr>
          <p:spPr>
            <a:xfrm>
              <a:off x="3628" y="3429"/>
              <a:ext cx="1899" cy="437"/>
            </a:xfrm>
            <a:prstGeom prst="rect">
              <a:avLst/>
            </a:prstGeom>
            <a:noFill/>
          </p:spPr>
          <p:txBody>
            <a:bodyPr wrap="square" rtlCol="0" anchor="t">
              <a:spAutoFit/>
            </a:bodyPr>
            <a:lstStyle/>
            <a:p>
              <a:pPr algn="ctr"/>
              <a:r>
                <a:rPr lang="zh-CN" altLang="en-US" sz="1400" b="1">
                  <a:solidFill>
                    <a:schemeClr val="tx1">
                      <a:lumMod val="75000"/>
                      <a:lumOff val="25000"/>
                    </a:schemeClr>
                  </a:solidFill>
                </a:rPr>
                <a:t>自觉行为</a:t>
              </a:r>
            </a:p>
          </p:txBody>
        </p:sp>
        <p:sp>
          <p:nvSpPr>
            <p:cNvPr id="10" name="文本框 9"/>
            <p:cNvSpPr txBox="1"/>
            <p:nvPr/>
          </p:nvSpPr>
          <p:spPr>
            <a:xfrm>
              <a:off x="9001" y="3434"/>
              <a:ext cx="1899" cy="437"/>
            </a:xfrm>
            <a:prstGeom prst="rect">
              <a:avLst/>
            </a:prstGeom>
            <a:noFill/>
          </p:spPr>
          <p:txBody>
            <a:bodyPr wrap="square" rtlCol="0" anchor="t">
              <a:spAutoFit/>
            </a:bodyPr>
            <a:lstStyle/>
            <a:p>
              <a:pPr algn="ctr"/>
              <a:r>
                <a:rPr lang="zh-CN" altLang="en-US" sz="1400" b="1">
                  <a:solidFill>
                    <a:schemeClr val="tx1">
                      <a:lumMod val="75000"/>
                      <a:lumOff val="25000"/>
                    </a:schemeClr>
                  </a:solidFill>
                </a:rPr>
                <a:t>良好习惯</a:t>
              </a:r>
            </a:p>
          </p:txBody>
        </p:sp>
        <p:sp>
          <p:nvSpPr>
            <p:cNvPr id="11" name="文本框 10"/>
            <p:cNvSpPr txBox="1"/>
            <p:nvPr/>
          </p:nvSpPr>
          <p:spPr>
            <a:xfrm>
              <a:off x="10051" y="5527"/>
              <a:ext cx="2918" cy="437"/>
            </a:xfrm>
            <a:prstGeom prst="rect">
              <a:avLst/>
            </a:prstGeom>
            <a:noFill/>
          </p:spPr>
          <p:txBody>
            <a:bodyPr wrap="square" rtlCol="0" anchor="t">
              <a:spAutoFit/>
            </a:bodyPr>
            <a:lstStyle/>
            <a:p>
              <a:pPr algn="ctr"/>
              <a:r>
                <a:rPr lang="zh-CN" altLang="en-US" sz="1400" b="1">
                  <a:solidFill>
                    <a:schemeClr val="tx1">
                      <a:lumMod val="75000"/>
                      <a:lumOff val="25000"/>
                    </a:schemeClr>
                  </a:solidFill>
                </a:rPr>
                <a:t>消除缺陷，减少灾害</a:t>
              </a:r>
            </a:p>
          </p:txBody>
        </p:sp>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如何做好安全管理工作</a:t>
            </a:r>
          </a:p>
        </p:txBody>
      </p:sp>
      <p:sp>
        <p:nvSpPr>
          <p:cNvPr id="3" name="文本框 2"/>
          <p:cNvSpPr txBox="1"/>
          <p:nvPr/>
        </p:nvSpPr>
        <p:spPr>
          <a:xfrm>
            <a:off x="588010" y="963295"/>
            <a:ext cx="4653915" cy="368300"/>
          </a:xfrm>
          <a:prstGeom prst="rect">
            <a:avLst/>
          </a:prstGeom>
          <a:noFill/>
        </p:spPr>
        <p:txBody>
          <a:bodyPr wrap="square" rtlCol="0" anchor="t">
            <a:spAutoFit/>
          </a:bodyPr>
          <a:lstStyle/>
          <a:p>
            <a:r>
              <a:rPr lang="zh-CN" altLang="en-US"/>
              <a:t>《检测实验室安全 第1部分：总则》</a:t>
            </a:r>
          </a:p>
        </p:txBody>
      </p:sp>
      <p:sp>
        <p:nvSpPr>
          <p:cNvPr id="4" name="文本框 3"/>
          <p:cNvSpPr txBox="1"/>
          <p:nvPr/>
        </p:nvSpPr>
        <p:spPr>
          <a:xfrm>
            <a:off x="854075" y="1410970"/>
            <a:ext cx="3797300" cy="337185"/>
          </a:xfrm>
          <a:prstGeom prst="rect">
            <a:avLst/>
          </a:prstGeom>
          <a:noFill/>
        </p:spPr>
        <p:txBody>
          <a:bodyPr wrap="square" rtlCol="0" anchor="t">
            <a:spAutoFit/>
          </a:bodyPr>
          <a:lstStyle/>
          <a:p>
            <a:r>
              <a:rPr lang="zh-CN" altLang="en-US" sz="16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附录B——安全操作总则</a:t>
            </a:r>
          </a:p>
        </p:txBody>
      </p:sp>
      <p:sp>
        <p:nvSpPr>
          <p:cNvPr id="5" name="文本框 4"/>
          <p:cNvSpPr txBox="1"/>
          <p:nvPr/>
        </p:nvSpPr>
        <p:spPr>
          <a:xfrm>
            <a:off x="835025" y="1843405"/>
            <a:ext cx="2540000" cy="321945"/>
          </a:xfrm>
          <a:prstGeom prst="rect">
            <a:avLst/>
          </a:prstGeom>
          <a:noFill/>
        </p:spPr>
        <p:txBody>
          <a:bodyPr wrap="square" rtlCol="0" anchor="t">
            <a:spAutoFit/>
          </a:bodyPr>
          <a:lstStyle/>
          <a:p>
            <a:r>
              <a:rPr lang="zh-CN" altLang="en-US" sz="1500" b="1">
                <a:solidFill>
                  <a:schemeClr val="tx1">
                    <a:lumMod val="85000"/>
                    <a:lumOff val="15000"/>
                  </a:schemeClr>
                </a:solidFill>
              </a:rPr>
              <a:t>实验室安全工作行为</a:t>
            </a:r>
          </a:p>
        </p:txBody>
      </p:sp>
      <p:sp>
        <p:nvSpPr>
          <p:cNvPr id="6" name="文本框 5"/>
          <p:cNvSpPr txBox="1"/>
          <p:nvPr/>
        </p:nvSpPr>
        <p:spPr>
          <a:xfrm>
            <a:off x="829310" y="2184400"/>
            <a:ext cx="7658735" cy="737235"/>
          </a:xfrm>
          <a:prstGeom prst="rect">
            <a:avLst/>
          </a:prstGeom>
          <a:noFill/>
        </p:spPr>
        <p:txBody>
          <a:bodyPr wrap="square" rtlCol="0" anchor="t">
            <a:spAutoFit/>
          </a:bodyPr>
          <a:lstStyle/>
          <a:p>
            <a:pPr>
              <a:lnSpc>
                <a:spcPct val="150000"/>
              </a:lnSpc>
            </a:pPr>
            <a:r>
              <a:rPr lang="zh-CN" altLang="en-US" sz="1400">
                <a:latin typeface="微软雅黑" panose="020B0503020204020204" charset="-122"/>
                <a:ea typeface="微软雅黑" panose="020B0503020204020204" charset="-122"/>
              </a:rPr>
              <a:t>对于那些由于身体状况，可能影响到其在试验室安全工作的能力或可能增加危险性的人员，需告知相关人员。下述要求适用于所有使用或仅是进入实验室中的人员：</a:t>
            </a:r>
          </a:p>
        </p:txBody>
      </p:sp>
      <p:grpSp>
        <p:nvGrpSpPr>
          <p:cNvPr id="137" name="组合 136"/>
          <p:cNvGrpSpPr/>
          <p:nvPr/>
        </p:nvGrpSpPr>
        <p:grpSpPr>
          <a:xfrm>
            <a:off x="802005" y="3020060"/>
            <a:ext cx="7539355" cy="1889125"/>
            <a:chOff x="1263" y="4756"/>
            <a:chExt cx="11873" cy="2975"/>
          </a:xfrm>
        </p:grpSpPr>
        <p:sp>
          <p:nvSpPr>
            <p:cNvPr id="120" name="矩形 119"/>
            <p:cNvSpPr/>
            <p:nvPr>
              <p:custDataLst>
                <p:tags r:id="rId2"/>
              </p:custDataLst>
            </p:nvPr>
          </p:nvSpPr>
          <p:spPr>
            <a:xfrm>
              <a:off x="1263" y="4910"/>
              <a:ext cx="2708" cy="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7500" lnSpcReduction="20000"/>
            </a:bodyPr>
            <a:lstStyle/>
            <a:p>
              <a:pPr algn="ctr"/>
              <a:endParaRPr lang="zh-CN" altLang="en-US" sz="1350">
                <a:latin typeface="微软雅黑" panose="020B0503020204020204" charset="-122"/>
                <a:ea typeface="微软雅黑" panose="020B0503020204020204" charset="-122"/>
              </a:endParaRPr>
            </a:p>
          </p:txBody>
        </p:sp>
        <p:sp>
          <p:nvSpPr>
            <p:cNvPr id="121" name="任意多边形 120"/>
            <p:cNvSpPr/>
            <p:nvPr>
              <p:custDataLst>
                <p:tags r:id="rId3"/>
              </p:custDataLst>
            </p:nvPr>
          </p:nvSpPr>
          <p:spPr>
            <a:xfrm>
              <a:off x="3340" y="4756"/>
              <a:ext cx="539" cy="471"/>
            </a:xfrm>
            <a:custGeom>
              <a:avLst/>
              <a:gdLst>
                <a:gd name="connsiteX0" fmla="*/ 288085 w 486913"/>
                <a:gd name="connsiteY0" fmla="*/ 0 h 377892"/>
                <a:gd name="connsiteX1" fmla="*/ 486913 w 486913"/>
                <a:gd name="connsiteY1" fmla="*/ 288085 h 377892"/>
                <a:gd name="connsiteX2" fmla="*/ 356791 w 486913"/>
                <a:gd name="connsiteY2" fmla="*/ 377892 h 377892"/>
                <a:gd name="connsiteX3" fmla="*/ 123584 w 486913"/>
                <a:gd name="connsiteY3" fmla="*/ 377892 h 377892"/>
                <a:gd name="connsiteX4" fmla="*/ 0 w 486913"/>
                <a:gd name="connsiteY4" fmla="*/ 198828 h 37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3" h="377892">
                  <a:moveTo>
                    <a:pt x="288085" y="0"/>
                  </a:moveTo>
                  <a:lnTo>
                    <a:pt x="486913" y="288085"/>
                  </a:lnTo>
                  <a:lnTo>
                    <a:pt x="356791" y="377892"/>
                  </a:lnTo>
                  <a:lnTo>
                    <a:pt x="123584" y="377892"/>
                  </a:lnTo>
                  <a:lnTo>
                    <a:pt x="0" y="198828"/>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fontScale="87500" lnSpcReduction="10000"/>
            </a:bodyPr>
            <a:lstStyle/>
            <a:p>
              <a:pPr algn="ctr"/>
              <a:r>
                <a:rPr lang="en-US" altLang="zh-CN" sz="1350" b="1" dirty="0">
                  <a:solidFill>
                    <a:schemeClr val="accent2"/>
                  </a:solidFill>
                  <a:latin typeface="微软雅黑" panose="020B0503020204020204" charset="-122"/>
                  <a:ea typeface="微软雅黑" panose="020B0503020204020204" charset="-122"/>
                </a:rPr>
                <a:t>A</a:t>
              </a:r>
            </a:p>
          </p:txBody>
        </p:sp>
        <p:sp>
          <p:nvSpPr>
            <p:cNvPr id="122" name="矩形 121"/>
            <p:cNvSpPr/>
            <p:nvPr>
              <p:custDataLst>
                <p:tags r:id="rId4"/>
              </p:custDataLst>
            </p:nvPr>
          </p:nvSpPr>
          <p:spPr>
            <a:xfrm>
              <a:off x="1263" y="5219"/>
              <a:ext cx="2708" cy="2513"/>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确保消防逃生通道时刻畅通；</a:t>
              </a:r>
            </a:p>
          </p:txBody>
        </p:sp>
        <p:sp>
          <p:nvSpPr>
            <p:cNvPr id="124" name="矩形 123"/>
            <p:cNvSpPr/>
            <p:nvPr>
              <p:custDataLst>
                <p:tags r:id="rId5"/>
              </p:custDataLst>
            </p:nvPr>
          </p:nvSpPr>
          <p:spPr>
            <a:xfrm>
              <a:off x="4317" y="4910"/>
              <a:ext cx="2708" cy="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000" lnSpcReduction="20000"/>
            </a:bodyPr>
            <a:lstStyle/>
            <a:p>
              <a:pPr algn="ctr"/>
              <a:endParaRPr lang="zh-CN" altLang="en-US" sz="1350" b="1">
                <a:latin typeface="微软雅黑" panose="020B0503020204020204" charset="-122"/>
                <a:ea typeface="微软雅黑" panose="020B0503020204020204" charset="-122"/>
              </a:endParaRPr>
            </a:p>
          </p:txBody>
        </p:sp>
        <p:sp>
          <p:nvSpPr>
            <p:cNvPr id="125" name="任意多边形 124"/>
            <p:cNvSpPr/>
            <p:nvPr>
              <p:custDataLst>
                <p:tags r:id="rId6"/>
              </p:custDataLst>
            </p:nvPr>
          </p:nvSpPr>
          <p:spPr>
            <a:xfrm>
              <a:off x="6394" y="4756"/>
              <a:ext cx="539" cy="471"/>
            </a:xfrm>
            <a:custGeom>
              <a:avLst/>
              <a:gdLst>
                <a:gd name="connsiteX0" fmla="*/ 288085 w 486913"/>
                <a:gd name="connsiteY0" fmla="*/ 0 h 377892"/>
                <a:gd name="connsiteX1" fmla="*/ 486913 w 486913"/>
                <a:gd name="connsiteY1" fmla="*/ 288085 h 377892"/>
                <a:gd name="connsiteX2" fmla="*/ 356791 w 486913"/>
                <a:gd name="connsiteY2" fmla="*/ 377892 h 377892"/>
                <a:gd name="connsiteX3" fmla="*/ 123584 w 486913"/>
                <a:gd name="connsiteY3" fmla="*/ 377892 h 377892"/>
                <a:gd name="connsiteX4" fmla="*/ 0 w 486913"/>
                <a:gd name="connsiteY4" fmla="*/ 198828 h 37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3" h="377892">
                  <a:moveTo>
                    <a:pt x="288085" y="0"/>
                  </a:moveTo>
                  <a:lnTo>
                    <a:pt x="486913" y="288085"/>
                  </a:lnTo>
                  <a:lnTo>
                    <a:pt x="356791" y="377892"/>
                  </a:lnTo>
                  <a:lnTo>
                    <a:pt x="123584" y="377892"/>
                  </a:lnTo>
                  <a:lnTo>
                    <a:pt x="0" y="198828"/>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fontScale="87500" lnSpcReduction="10000"/>
            </a:bodyPr>
            <a:lstStyle/>
            <a:p>
              <a:pPr algn="ctr"/>
              <a:r>
                <a:rPr lang="en-US" altLang="zh-CN" sz="1350" b="1" dirty="0">
                  <a:solidFill>
                    <a:schemeClr val="accent2"/>
                  </a:solidFill>
                  <a:latin typeface="微软雅黑" panose="020B0503020204020204" charset="-122"/>
                  <a:ea typeface="微软雅黑" panose="020B0503020204020204" charset="-122"/>
                </a:rPr>
                <a:t>B</a:t>
              </a:r>
            </a:p>
          </p:txBody>
        </p:sp>
        <p:sp>
          <p:nvSpPr>
            <p:cNvPr id="126" name="矩形 125"/>
            <p:cNvSpPr/>
            <p:nvPr>
              <p:custDataLst>
                <p:tags r:id="rId7"/>
              </p:custDataLst>
            </p:nvPr>
          </p:nvSpPr>
          <p:spPr>
            <a:xfrm>
              <a:off x="4317" y="5219"/>
              <a:ext cx="2708" cy="2513"/>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应对潜在危险源时刻保持高度警惕；</a:t>
              </a:r>
            </a:p>
          </p:txBody>
        </p:sp>
        <p:sp>
          <p:nvSpPr>
            <p:cNvPr id="128" name="矩形 127"/>
            <p:cNvSpPr/>
            <p:nvPr>
              <p:custDataLst>
                <p:tags r:id="rId8"/>
              </p:custDataLst>
            </p:nvPr>
          </p:nvSpPr>
          <p:spPr>
            <a:xfrm>
              <a:off x="7373" y="4910"/>
              <a:ext cx="2708" cy="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000" lnSpcReduction="20000"/>
            </a:bodyPr>
            <a:lstStyle/>
            <a:p>
              <a:pPr algn="ctr"/>
              <a:endParaRPr lang="zh-CN" altLang="en-US" sz="1350" b="1">
                <a:latin typeface="微软雅黑" panose="020B0503020204020204" charset="-122"/>
                <a:ea typeface="微软雅黑" panose="020B0503020204020204" charset="-122"/>
              </a:endParaRPr>
            </a:p>
          </p:txBody>
        </p:sp>
        <p:sp>
          <p:nvSpPr>
            <p:cNvPr id="129" name="任意多边形 128"/>
            <p:cNvSpPr/>
            <p:nvPr>
              <p:custDataLst>
                <p:tags r:id="rId9"/>
              </p:custDataLst>
            </p:nvPr>
          </p:nvSpPr>
          <p:spPr>
            <a:xfrm>
              <a:off x="9450" y="4756"/>
              <a:ext cx="539" cy="471"/>
            </a:xfrm>
            <a:custGeom>
              <a:avLst/>
              <a:gdLst>
                <a:gd name="connsiteX0" fmla="*/ 288085 w 486913"/>
                <a:gd name="connsiteY0" fmla="*/ 0 h 377892"/>
                <a:gd name="connsiteX1" fmla="*/ 486913 w 486913"/>
                <a:gd name="connsiteY1" fmla="*/ 288085 h 377892"/>
                <a:gd name="connsiteX2" fmla="*/ 356791 w 486913"/>
                <a:gd name="connsiteY2" fmla="*/ 377892 h 377892"/>
                <a:gd name="connsiteX3" fmla="*/ 123584 w 486913"/>
                <a:gd name="connsiteY3" fmla="*/ 377892 h 377892"/>
                <a:gd name="connsiteX4" fmla="*/ 0 w 486913"/>
                <a:gd name="connsiteY4" fmla="*/ 198828 h 37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3" h="377892">
                  <a:moveTo>
                    <a:pt x="288085" y="0"/>
                  </a:moveTo>
                  <a:lnTo>
                    <a:pt x="486913" y="288085"/>
                  </a:lnTo>
                  <a:lnTo>
                    <a:pt x="356791" y="377892"/>
                  </a:lnTo>
                  <a:lnTo>
                    <a:pt x="123584" y="377892"/>
                  </a:lnTo>
                  <a:lnTo>
                    <a:pt x="0" y="198828"/>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fontScale="87500" lnSpcReduction="10000"/>
            </a:bodyPr>
            <a:lstStyle/>
            <a:p>
              <a:pPr algn="ctr"/>
              <a:r>
                <a:rPr lang="en-US" altLang="zh-CN" sz="1350" b="1" dirty="0">
                  <a:solidFill>
                    <a:schemeClr val="accent2"/>
                  </a:solidFill>
                  <a:latin typeface="微软雅黑" panose="020B0503020204020204" charset="-122"/>
                  <a:ea typeface="微软雅黑" panose="020B0503020204020204" charset="-122"/>
                </a:rPr>
                <a:t>C</a:t>
              </a:r>
            </a:p>
          </p:txBody>
        </p:sp>
        <p:sp>
          <p:nvSpPr>
            <p:cNvPr id="130" name="矩形 129"/>
            <p:cNvSpPr/>
            <p:nvPr>
              <p:custDataLst>
                <p:tags r:id="rId10"/>
              </p:custDataLst>
            </p:nvPr>
          </p:nvSpPr>
          <p:spPr>
            <a:xfrm>
              <a:off x="7373" y="5219"/>
              <a:ext cx="2708" cy="2513"/>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从事某项实验前，应了解该项操作的潜在危险源，并掌握适当的安全预防措施；</a:t>
              </a:r>
            </a:p>
          </p:txBody>
        </p:sp>
        <p:sp>
          <p:nvSpPr>
            <p:cNvPr id="132" name="矩形 131"/>
            <p:cNvSpPr/>
            <p:nvPr>
              <p:custDataLst>
                <p:tags r:id="rId11"/>
              </p:custDataLst>
            </p:nvPr>
          </p:nvSpPr>
          <p:spPr>
            <a:xfrm>
              <a:off x="10428" y="4910"/>
              <a:ext cx="2708" cy="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000" lnSpcReduction="20000"/>
            </a:bodyPr>
            <a:lstStyle/>
            <a:p>
              <a:pPr algn="ctr"/>
              <a:endParaRPr lang="zh-CN" altLang="en-US" sz="1350" b="1">
                <a:latin typeface="微软雅黑" panose="020B0503020204020204" charset="-122"/>
                <a:ea typeface="微软雅黑" panose="020B0503020204020204" charset="-122"/>
              </a:endParaRPr>
            </a:p>
          </p:txBody>
        </p:sp>
        <p:sp>
          <p:nvSpPr>
            <p:cNvPr id="133" name="任意多边形 132"/>
            <p:cNvSpPr/>
            <p:nvPr>
              <p:custDataLst>
                <p:tags r:id="rId12"/>
              </p:custDataLst>
            </p:nvPr>
          </p:nvSpPr>
          <p:spPr>
            <a:xfrm>
              <a:off x="12505" y="4756"/>
              <a:ext cx="539" cy="471"/>
            </a:xfrm>
            <a:custGeom>
              <a:avLst/>
              <a:gdLst>
                <a:gd name="connsiteX0" fmla="*/ 288085 w 486913"/>
                <a:gd name="connsiteY0" fmla="*/ 0 h 377892"/>
                <a:gd name="connsiteX1" fmla="*/ 486913 w 486913"/>
                <a:gd name="connsiteY1" fmla="*/ 288085 h 377892"/>
                <a:gd name="connsiteX2" fmla="*/ 356791 w 486913"/>
                <a:gd name="connsiteY2" fmla="*/ 377892 h 377892"/>
                <a:gd name="connsiteX3" fmla="*/ 123584 w 486913"/>
                <a:gd name="connsiteY3" fmla="*/ 377892 h 377892"/>
                <a:gd name="connsiteX4" fmla="*/ 0 w 486913"/>
                <a:gd name="connsiteY4" fmla="*/ 198828 h 37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3" h="377892">
                  <a:moveTo>
                    <a:pt x="288085" y="0"/>
                  </a:moveTo>
                  <a:lnTo>
                    <a:pt x="486913" y="288085"/>
                  </a:lnTo>
                  <a:lnTo>
                    <a:pt x="356791" y="377892"/>
                  </a:lnTo>
                  <a:lnTo>
                    <a:pt x="123584" y="377892"/>
                  </a:lnTo>
                  <a:lnTo>
                    <a:pt x="0" y="198828"/>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fontScale="87500" lnSpcReduction="10000"/>
            </a:bodyPr>
            <a:lstStyle/>
            <a:p>
              <a:pPr algn="ctr"/>
              <a:r>
                <a:rPr lang="en-US" altLang="zh-CN" sz="1350" b="1" dirty="0">
                  <a:solidFill>
                    <a:schemeClr val="accent2"/>
                  </a:solidFill>
                  <a:latin typeface="微软雅黑" panose="020B0503020204020204" charset="-122"/>
                  <a:ea typeface="微软雅黑" panose="020B0503020204020204" charset="-122"/>
                </a:rPr>
                <a:t>D</a:t>
              </a:r>
            </a:p>
          </p:txBody>
        </p:sp>
        <p:sp>
          <p:nvSpPr>
            <p:cNvPr id="134" name="矩形 133"/>
            <p:cNvSpPr/>
            <p:nvPr>
              <p:custDataLst>
                <p:tags r:id="rId13"/>
              </p:custDataLst>
            </p:nvPr>
          </p:nvSpPr>
          <p:spPr>
            <a:xfrm>
              <a:off x="10428" y="5219"/>
              <a:ext cx="2708" cy="2513"/>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将所有的实验物质都视为有害，除非已确定其是安全的</a:t>
              </a:r>
            </a:p>
          </p:txBody>
        </p:sp>
      </p:grpSp>
    </p:spTree>
    <p:custDataLst>
      <p:tags r:id="rId1"/>
    </p:custData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如何做好安全管理工作</a:t>
            </a:r>
          </a:p>
        </p:txBody>
      </p:sp>
      <p:grpSp>
        <p:nvGrpSpPr>
          <p:cNvPr id="137" name="组合 136"/>
          <p:cNvGrpSpPr/>
          <p:nvPr/>
        </p:nvGrpSpPr>
        <p:grpSpPr>
          <a:xfrm>
            <a:off x="868680" y="1391285"/>
            <a:ext cx="7548880" cy="2985135"/>
            <a:chOff x="1248" y="4756"/>
            <a:chExt cx="11888" cy="4701"/>
          </a:xfrm>
        </p:grpSpPr>
        <p:sp>
          <p:nvSpPr>
            <p:cNvPr id="3" name="矩形 2"/>
            <p:cNvSpPr/>
            <p:nvPr>
              <p:custDataLst>
                <p:tags r:id="rId1"/>
              </p:custDataLst>
            </p:nvPr>
          </p:nvSpPr>
          <p:spPr>
            <a:xfrm>
              <a:off x="1263" y="4910"/>
              <a:ext cx="2708" cy="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7500" lnSpcReduction="20000"/>
            </a:bodyPr>
            <a:lstStyle/>
            <a:p>
              <a:pPr algn="ctr"/>
              <a:endParaRPr lang="zh-CN" altLang="en-US" sz="1350">
                <a:latin typeface="微软雅黑" panose="020B0503020204020204" charset="-122"/>
                <a:ea typeface="微软雅黑" panose="020B0503020204020204" charset="-122"/>
              </a:endParaRPr>
            </a:p>
          </p:txBody>
        </p:sp>
        <p:sp>
          <p:nvSpPr>
            <p:cNvPr id="4" name="任意多边形 3"/>
            <p:cNvSpPr/>
            <p:nvPr>
              <p:custDataLst>
                <p:tags r:id="rId2"/>
              </p:custDataLst>
            </p:nvPr>
          </p:nvSpPr>
          <p:spPr>
            <a:xfrm>
              <a:off x="3340" y="4756"/>
              <a:ext cx="539" cy="471"/>
            </a:xfrm>
            <a:custGeom>
              <a:avLst/>
              <a:gdLst>
                <a:gd name="connsiteX0" fmla="*/ 288085 w 486913"/>
                <a:gd name="connsiteY0" fmla="*/ 0 h 377892"/>
                <a:gd name="connsiteX1" fmla="*/ 486913 w 486913"/>
                <a:gd name="connsiteY1" fmla="*/ 288085 h 377892"/>
                <a:gd name="connsiteX2" fmla="*/ 356791 w 486913"/>
                <a:gd name="connsiteY2" fmla="*/ 377892 h 377892"/>
                <a:gd name="connsiteX3" fmla="*/ 123584 w 486913"/>
                <a:gd name="connsiteY3" fmla="*/ 377892 h 377892"/>
                <a:gd name="connsiteX4" fmla="*/ 0 w 486913"/>
                <a:gd name="connsiteY4" fmla="*/ 198828 h 37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3" h="377892">
                  <a:moveTo>
                    <a:pt x="288085" y="0"/>
                  </a:moveTo>
                  <a:lnTo>
                    <a:pt x="486913" y="288085"/>
                  </a:lnTo>
                  <a:lnTo>
                    <a:pt x="356791" y="377892"/>
                  </a:lnTo>
                  <a:lnTo>
                    <a:pt x="123584" y="377892"/>
                  </a:lnTo>
                  <a:lnTo>
                    <a:pt x="0" y="198828"/>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fontScale="87500" lnSpcReduction="10000"/>
            </a:bodyPr>
            <a:lstStyle/>
            <a:p>
              <a:pPr algn="ctr"/>
              <a:r>
                <a:rPr lang="en-US" altLang="zh-CN" sz="1350" b="1" dirty="0">
                  <a:solidFill>
                    <a:schemeClr val="accent2"/>
                  </a:solidFill>
                  <a:latin typeface="微软雅黑" panose="020B0503020204020204" charset="-122"/>
                  <a:ea typeface="微软雅黑" panose="020B0503020204020204" charset="-122"/>
                </a:rPr>
                <a:t>E</a:t>
              </a:r>
            </a:p>
          </p:txBody>
        </p:sp>
        <p:sp>
          <p:nvSpPr>
            <p:cNvPr id="5" name="矩形 4"/>
            <p:cNvSpPr/>
            <p:nvPr>
              <p:custDataLst>
                <p:tags r:id="rId3"/>
              </p:custDataLst>
            </p:nvPr>
          </p:nvSpPr>
          <p:spPr>
            <a:xfrm>
              <a:off x="1248" y="5219"/>
              <a:ext cx="2708" cy="4238"/>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根据所进行的实验类型选用合适的防护服和防护装备，个体防护装备应便于实验人员获得；</a:t>
              </a:r>
            </a:p>
          </p:txBody>
        </p:sp>
        <p:sp>
          <p:nvSpPr>
            <p:cNvPr id="6" name="矩形 5"/>
            <p:cNvSpPr/>
            <p:nvPr>
              <p:custDataLst>
                <p:tags r:id="rId4"/>
              </p:custDataLst>
            </p:nvPr>
          </p:nvSpPr>
          <p:spPr>
            <a:xfrm>
              <a:off x="4317" y="4910"/>
              <a:ext cx="2708" cy="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000" lnSpcReduction="20000"/>
            </a:bodyPr>
            <a:lstStyle/>
            <a:p>
              <a:pPr algn="ctr"/>
              <a:endParaRPr lang="zh-CN" altLang="en-US" sz="1350" b="1">
                <a:latin typeface="微软雅黑" panose="020B0503020204020204" charset="-122"/>
                <a:ea typeface="微软雅黑" panose="020B0503020204020204" charset="-122"/>
              </a:endParaRPr>
            </a:p>
          </p:txBody>
        </p:sp>
        <p:sp>
          <p:nvSpPr>
            <p:cNvPr id="7" name="任意多边形 6"/>
            <p:cNvSpPr/>
            <p:nvPr>
              <p:custDataLst>
                <p:tags r:id="rId5"/>
              </p:custDataLst>
            </p:nvPr>
          </p:nvSpPr>
          <p:spPr>
            <a:xfrm>
              <a:off x="6394" y="4756"/>
              <a:ext cx="539" cy="471"/>
            </a:xfrm>
            <a:custGeom>
              <a:avLst/>
              <a:gdLst>
                <a:gd name="connsiteX0" fmla="*/ 288085 w 486913"/>
                <a:gd name="connsiteY0" fmla="*/ 0 h 377892"/>
                <a:gd name="connsiteX1" fmla="*/ 486913 w 486913"/>
                <a:gd name="connsiteY1" fmla="*/ 288085 h 377892"/>
                <a:gd name="connsiteX2" fmla="*/ 356791 w 486913"/>
                <a:gd name="connsiteY2" fmla="*/ 377892 h 377892"/>
                <a:gd name="connsiteX3" fmla="*/ 123584 w 486913"/>
                <a:gd name="connsiteY3" fmla="*/ 377892 h 377892"/>
                <a:gd name="connsiteX4" fmla="*/ 0 w 486913"/>
                <a:gd name="connsiteY4" fmla="*/ 198828 h 37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3" h="377892">
                  <a:moveTo>
                    <a:pt x="288085" y="0"/>
                  </a:moveTo>
                  <a:lnTo>
                    <a:pt x="486913" y="288085"/>
                  </a:lnTo>
                  <a:lnTo>
                    <a:pt x="356791" y="377892"/>
                  </a:lnTo>
                  <a:lnTo>
                    <a:pt x="123584" y="377892"/>
                  </a:lnTo>
                  <a:lnTo>
                    <a:pt x="0" y="198828"/>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fontScale="87500" lnSpcReduction="10000"/>
            </a:bodyPr>
            <a:lstStyle/>
            <a:p>
              <a:pPr algn="ctr"/>
              <a:r>
                <a:rPr lang="en-US" altLang="zh-CN" sz="1350" b="1" dirty="0">
                  <a:solidFill>
                    <a:schemeClr val="accent2"/>
                  </a:solidFill>
                  <a:latin typeface="微软雅黑" panose="020B0503020204020204" charset="-122"/>
                  <a:ea typeface="微软雅黑" panose="020B0503020204020204" charset="-122"/>
                </a:rPr>
                <a:t>F</a:t>
              </a:r>
            </a:p>
          </p:txBody>
        </p:sp>
        <p:sp>
          <p:nvSpPr>
            <p:cNvPr id="8" name="矩形 7"/>
            <p:cNvSpPr/>
            <p:nvPr>
              <p:custDataLst>
                <p:tags r:id="rId6"/>
              </p:custDataLst>
            </p:nvPr>
          </p:nvSpPr>
          <p:spPr>
            <a:xfrm>
              <a:off x="4302" y="5219"/>
              <a:ext cx="2708" cy="4238"/>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及时向有关人员报告危险、失误、事故和伤害；</a:t>
              </a:r>
            </a:p>
          </p:txBody>
        </p:sp>
        <p:sp>
          <p:nvSpPr>
            <p:cNvPr id="9" name="矩形 8"/>
            <p:cNvSpPr/>
            <p:nvPr>
              <p:custDataLst>
                <p:tags r:id="rId7"/>
              </p:custDataLst>
            </p:nvPr>
          </p:nvSpPr>
          <p:spPr>
            <a:xfrm>
              <a:off x="7373" y="4910"/>
              <a:ext cx="2708" cy="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000" lnSpcReduction="20000"/>
            </a:bodyPr>
            <a:lstStyle/>
            <a:p>
              <a:pPr algn="ctr"/>
              <a:endParaRPr lang="zh-CN" altLang="en-US" sz="1350" b="1">
                <a:latin typeface="微软雅黑" panose="020B0503020204020204" charset="-122"/>
                <a:ea typeface="微软雅黑" panose="020B0503020204020204" charset="-122"/>
              </a:endParaRPr>
            </a:p>
          </p:txBody>
        </p:sp>
        <p:sp>
          <p:nvSpPr>
            <p:cNvPr id="10" name="任意多边形 9"/>
            <p:cNvSpPr/>
            <p:nvPr>
              <p:custDataLst>
                <p:tags r:id="rId8"/>
              </p:custDataLst>
            </p:nvPr>
          </p:nvSpPr>
          <p:spPr>
            <a:xfrm>
              <a:off x="9450" y="4756"/>
              <a:ext cx="539" cy="471"/>
            </a:xfrm>
            <a:custGeom>
              <a:avLst/>
              <a:gdLst>
                <a:gd name="connsiteX0" fmla="*/ 288085 w 486913"/>
                <a:gd name="connsiteY0" fmla="*/ 0 h 377892"/>
                <a:gd name="connsiteX1" fmla="*/ 486913 w 486913"/>
                <a:gd name="connsiteY1" fmla="*/ 288085 h 377892"/>
                <a:gd name="connsiteX2" fmla="*/ 356791 w 486913"/>
                <a:gd name="connsiteY2" fmla="*/ 377892 h 377892"/>
                <a:gd name="connsiteX3" fmla="*/ 123584 w 486913"/>
                <a:gd name="connsiteY3" fmla="*/ 377892 h 377892"/>
                <a:gd name="connsiteX4" fmla="*/ 0 w 486913"/>
                <a:gd name="connsiteY4" fmla="*/ 198828 h 37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3" h="377892">
                  <a:moveTo>
                    <a:pt x="288085" y="0"/>
                  </a:moveTo>
                  <a:lnTo>
                    <a:pt x="486913" y="288085"/>
                  </a:lnTo>
                  <a:lnTo>
                    <a:pt x="356791" y="377892"/>
                  </a:lnTo>
                  <a:lnTo>
                    <a:pt x="123584" y="377892"/>
                  </a:lnTo>
                  <a:lnTo>
                    <a:pt x="0" y="198828"/>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fontScale="87500" lnSpcReduction="10000"/>
            </a:bodyPr>
            <a:lstStyle/>
            <a:p>
              <a:pPr algn="ctr"/>
              <a:r>
                <a:rPr lang="en-US" altLang="zh-CN" sz="1350" b="1" dirty="0">
                  <a:solidFill>
                    <a:schemeClr val="accent2"/>
                  </a:solidFill>
                  <a:latin typeface="微软雅黑" panose="020B0503020204020204" charset="-122"/>
                  <a:ea typeface="微软雅黑" panose="020B0503020204020204" charset="-122"/>
                </a:rPr>
                <a:t>G</a:t>
              </a:r>
            </a:p>
          </p:txBody>
        </p:sp>
        <p:sp>
          <p:nvSpPr>
            <p:cNvPr id="11" name="矩形 10"/>
            <p:cNvSpPr/>
            <p:nvPr>
              <p:custDataLst>
                <p:tags r:id="rId9"/>
              </p:custDataLst>
            </p:nvPr>
          </p:nvSpPr>
          <p:spPr>
            <a:xfrm>
              <a:off x="7358" y="5219"/>
              <a:ext cx="2708" cy="4238"/>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确保人员服装适合于实验室工作，如穿着防滑、密封的鞋类。不要在实验室中穿露趾的鞋子；</a:t>
              </a:r>
            </a:p>
          </p:txBody>
        </p:sp>
        <p:sp>
          <p:nvSpPr>
            <p:cNvPr id="12" name="矩形 11"/>
            <p:cNvSpPr/>
            <p:nvPr>
              <p:custDataLst>
                <p:tags r:id="rId10"/>
              </p:custDataLst>
            </p:nvPr>
          </p:nvSpPr>
          <p:spPr>
            <a:xfrm>
              <a:off x="10428" y="4910"/>
              <a:ext cx="2708" cy="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000" lnSpcReduction="20000"/>
            </a:bodyPr>
            <a:lstStyle/>
            <a:p>
              <a:pPr algn="ctr"/>
              <a:endParaRPr lang="zh-CN" altLang="en-US" sz="1350" b="1">
                <a:latin typeface="微软雅黑" panose="020B0503020204020204" charset="-122"/>
                <a:ea typeface="微软雅黑" panose="020B0503020204020204" charset="-122"/>
              </a:endParaRPr>
            </a:p>
          </p:txBody>
        </p:sp>
        <p:sp>
          <p:nvSpPr>
            <p:cNvPr id="13" name="任意多边形 12"/>
            <p:cNvSpPr/>
            <p:nvPr>
              <p:custDataLst>
                <p:tags r:id="rId11"/>
              </p:custDataLst>
            </p:nvPr>
          </p:nvSpPr>
          <p:spPr>
            <a:xfrm>
              <a:off x="12505" y="4756"/>
              <a:ext cx="539" cy="471"/>
            </a:xfrm>
            <a:custGeom>
              <a:avLst/>
              <a:gdLst>
                <a:gd name="connsiteX0" fmla="*/ 288085 w 486913"/>
                <a:gd name="connsiteY0" fmla="*/ 0 h 377892"/>
                <a:gd name="connsiteX1" fmla="*/ 486913 w 486913"/>
                <a:gd name="connsiteY1" fmla="*/ 288085 h 377892"/>
                <a:gd name="connsiteX2" fmla="*/ 356791 w 486913"/>
                <a:gd name="connsiteY2" fmla="*/ 377892 h 377892"/>
                <a:gd name="connsiteX3" fmla="*/ 123584 w 486913"/>
                <a:gd name="connsiteY3" fmla="*/ 377892 h 377892"/>
                <a:gd name="connsiteX4" fmla="*/ 0 w 486913"/>
                <a:gd name="connsiteY4" fmla="*/ 198828 h 37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3" h="377892">
                  <a:moveTo>
                    <a:pt x="288085" y="0"/>
                  </a:moveTo>
                  <a:lnTo>
                    <a:pt x="486913" y="288085"/>
                  </a:lnTo>
                  <a:lnTo>
                    <a:pt x="356791" y="377892"/>
                  </a:lnTo>
                  <a:lnTo>
                    <a:pt x="123584" y="377892"/>
                  </a:lnTo>
                  <a:lnTo>
                    <a:pt x="0" y="198828"/>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fontScale="87500" lnSpcReduction="10000"/>
            </a:bodyPr>
            <a:lstStyle/>
            <a:p>
              <a:pPr algn="ctr"/>
              <a:r>
                <a:rPr lang="en-US" altLang="zh-CN" sz="1350" b="1" dirty="0">
                  <a:solidFill>
                    <a:schemeClr val="accent2"/>
                  </a:solidFill>
                  <a:latin typeface="微软雅黑" panose="020B0503020204020204" charset="-122"/>
                  <a:ea typeface="微软雅黑" panose="020B0503020204020204" charset="-122"/>
                </a:rPr>
                <a:t>H</a:t>
              </a:r>
            </a:p>
          </p:txBody>
        </p:sp>
        <p:sp>
          <p:nvSpPr>
            <p:cNvPr id="14" name="矩形 13"/>
            <p:cNvSpPr/>
            <p:nvPr>
              <p:custDataLst>
                <p:tags r:id="rId12"/>
              </p:custDataLst>
            </p:nvPr>
          </p:nvSpPr>
          <p:spPr>
            <a:xfrm>
              <a:off x="10413" y="5219"/>
              <a:ext cx="2708" cy="4238"/>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确保宽松服饰、领带、长发远离运动设备。不要在实验室中化妆或配戴隐形眼镜，只能佩带那些不容易被设备卡住、不受有害物质或化学品污染的首饰，或者已经隔离这些危害；</a:t>
              </a:r>
            </a:p>
          </p:txBody>
        </p:sp>
      </p:gr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0615" y="187960"/>
            <a:ext cx="7406640" cy="460375"/>
          </a:xfrm>
          <a:prstGeom prst="rect">
            <a:avLst/>
          </a:prstGeom>
          <a:noFill/>
        </p:spPr>
        <p:txBody>
          <a:bodyPr wrap="square" rtlCol="0" anchor="t">
            <a:spAutoFit/>
          </a:bodyPr>
          <a:lstStyle/>
          <a:p>
            <a:r>
              <a:rPr sz="2400" b="1">
                <a:solidFill>
                  <a:schemeClr val="tx1">
                    <a:lumMod val="75000"/>
                    <a:lumOff val="25000"/>
                  </a:schemeClr>
                </a:solidFill>
                <a:latin typeface="微软雅黑" panose="020B0503020204020204" charset="-122"/>
                <a:ea typeface="微软雅黑" panose="020B0503020204020204" charset="-122"/>
              </a:rPr>
              <a:t>如何做好安全管理工作</a:t>
            </a:r>
          </a:p>
        </p:txBody>
      </p:sp>
      <p:grpSp>
        <p:nvGrpSpPr>
          <p:cNvPr id="137" name="组合 136"/>
          <p:cNvGrpSpPr/>
          <p:nvPr/>
        </p:nvGrpSpPr>
        <p:grpSpPr>
          <a:xfrm>
            <a:off x="868680" y="1391285"/>
            <a:ext cx="7548880" cy="2985135"/>
            <a:chOff x="1248" y="4756"/>
            <a:chExt cx="11888" cy="4701"/>
          </a:xfrm>
        </p:grpSpPr>
        <p:sp>
          <p:nvSpPr>
            <p:cNvPr id="3" name="矩形 2"/>
            <p:cNvSpPr/>
            <p:nvPr>
              <p:custDataLst>
                <p:tags r:id="rId1"/>
              </p:custDataLst>
            </p:nvPr>
          </p:nvSpPr>
          <p:spPr>
            <a:xfrm>
              <a:off x="1263" y="4910"/>
              <a:ext cx="2708" cy="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7500" lnSpcReduction="20000"/>
            </a:bodyPr>
            <a:lstStyle/>
            <a:p>
              <a:pPr algn="ctr"/>
              <a:endParaRPr lang="zh-CN" altLang="en-US" sz="1350">
                <a:latin typeface="微软雅黑" panose="020B0503020204020204" charset="-122"/>
                <a:ea typeface="微软雅黑" panose="020B0503020204020204" charset="-122"/>
              </a:endParaRPr>
            </a:p>
          </p:txBody>
        </p:sp>
        <p:sp>
          <p:nvSpPr>
            <p:cNvPr id="4" name="任意多边形 3"/>
            <p:cNvSpPr/>
            <p:nvPr>
              <p:custDataLst>
                <p:tags r:id="rId2"/>
              </p:custDataLst>
            </p:nvPr>
          </p:nvSpPr>
          <p:spPr>
            <a:xfrm>
              <a:off x="3340" y="4756"/>
              <a:ext cx="539" cy="471"/>
            </a:xfrm>
            <a:custGeom>
              <a:avLst/>
              <a:gdLst>
                <a:gd name="connsiteX0" fmla="*/ 288085 w 486913"/>
                <a:gd name="connsiteY0" fmla="*/ 0 h 377892"/>
                <a:gd name="connsiteX1" fmla="*/ 486913 w 486913"/>
                <a:gd name="connsiteY1" fmla="*/ 288085 h 377892"/>
                <a:gd name="connsiteX2" fmla="*/ 356791 w 486913"/>
                <a:gd name="connsiteY2" fmla="*/ 377892 h 377892"/>
                <a:gd name="connsiteX3" fmla="*/ 123584 w 486913"/>
                <a:gd name="connsiteY3" fmla="*/ 377892 h 377892"/>
                <a:gd name="connsiteX4" fmla="*/ 0 w 486913"/>
                <a:gd name="connsiteY4" fmla="*/ 198828 h 37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3" h="377892">
                  <a:moveTo>
                    <a:pt x="288085" y="0"/>
                  </a:moveTo>
                  <a:lnTo>
                    <a:pt x="486913" y="288085"/>
                  </a:lnTo>
                  <a:lnTo>
                    <a:pt x="356791" y="377892"/>
                  </a:lnTo>
                  <a:lnTo>
                    <a:pt x="123584" y="377892"/>
                  </a:lnTo>
                  <a:lnTo>
                    <a:pt x="0" y="198828"/>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fontScale="87500" lnSpcReduction="10000"/>
            </a:bodyPr>
            <a:lstStyle/>
            <a:p>
              <a:pPr algn="ctr"/>
              <a:r>
                <a:rPr lang="en-US" altLang="zh-CN" sz="1350" b="1" dirty="0">
                  <a:solidFill>
                    <a:schemeClr val="accent2"/>
                  </a:solidFill>
                  <a:latin typeface="微软雅黑" panose="020B0503020204020204" charset="-122"/>
                  <a:ea typeface="微软雅黑" panose="020B0503020204020204" charset="-122"/>
                </a:rPr>
                <a:t>I</a:t>
              </a:r>
            </a:p>
          </p:txBody>
        </p:sp>
        <p:sp>
          <p:nvSpPr>
            <p:cNvPr id="5" name="矩形 4"/>
            <p:cNvSpPr/>
            <p:nvPr>
              <p:custDataLst>
                <p:tags r:id="rId3"/>
              </p:custDataLst>
            </p:nvPr>
          </p:nvSpPr>
          <p:spPr>
            <a:xfrm>
              <a:off x="1248" y="5219"/>
              <a:ext cx="2708" cy="4238"/>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保持工作台面、架子和橱柜的干净整洁。仪器和试剂在使用后应清洁，并立即收好；</a:t>
              </a:r>
            </a:p>
          </p:txBody>
        </p:sp>
        <p:sp>
          <p:nvSpPr>
            <p:cNvPr id="6" name="矩形 5"/>
            <p:cNvSpPr/>
            <p:nvPr>
              <p:custDataLst>
                <p:tags r:id="rId4"/>
              </p:custDataLst>
            </p:nvPr>
          </p:nvSpPr>
          <p:spPr>
            <a:xfrm>
              <a:off x="4317" y="4910"/>
              <a:ext cx="2708" cy="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000" lnSpcReduction="20000"/>
            </a:bodyPr>
            <a:lstStyle/>
            <a:p>
              <a:pPr algn="ctr"/>
              <a:endParaRPr lang="zh-CN" altLang="en-US" sz="1350" b="1">
                <a:latin typeface="微软雅黑" panose="020B0503020204020204" charset="-122"/>
                <a:ea typeface="微软雅黑" panose="020B0503020204020204" charset="-122"/>
              </a:endParaRPr>
            </a:p>
          </p:txBody>
        </p:sp>
        <p:sp>
          <p:nvSpPr>
            <p:cNvPr id="7" name="任意多边形 6"/>
            <p:cNvSpPr/>
            <p:nvPr>
              <p:custDataLst>
                <p:tags r:id="rId5"/>
              </p:custDataLst>
            </p:nvPr>
          </p:nvSpPr>
          <p:spPr>
            <a:xfrm>
              <a:off x="6394" y="4756"/>
              <a:ext cx="539" cy="471"/>
            </a:xfrm>
            <a:custGeom>
              <a:avLst/>
              <a:gdLst>
                <a:gd name="connsiteX0" fmla="*/ 288085 w 486913"/>
                <a:gd name="connsiteY0" fmla="*/ 0 h 377892"/>
                <a:gd name="connsiteX1" fmla="*/ 486913 w 486913"/>
                <a:gd name="connsiteY1" fmla="*/ 288085 h 377892"/>
                <a:gd name="connsiteX2" fmla="*/ 356791 w 486913"/>
                <a:gd name="connsiteY2" fmla="*/ 377892 h 377892"/>
                <a:gd name="connsiteX3" fmla="*/ 123584 w 486913"/>
                <a:gd name="connsiteY3" fmla="*/ 377892 h 377892"/>
                <a:gd name="connsiteX4" fmla="*/ 0 w 486913"/>
                <a:gd name="connsiteY4" fmla="*/ 198828 h 37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3" h="377892">
                  <a:moveTo>
                    <a:pt x="288085" y="0"/>
                  </a:moveTo>
                  <a:lnTo>
                    <a:pt x="486913" y="288085"/>
                  </a:lnTo>
                  <a:lnTo>
                    <a:pt x="356791" y="377892"/>
                  </a:lnTo>
                  <a:lnTo>
                    <a:pt x="123584" y="377892"/>
                  </a:lnTo>
                  <a:lnTo>
                    <a:pt x="0" y="198828"/>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fontScale="87500" lnSpcReduction="10000"/>
            </a:bodyPr>
            <a:lstStyle/>
            <a:p>
              <a:pPr algn="ctr"/>
              <a:r>
                <a:rPr lang="en-US" altLang="zh-CN" sz="1350" b="1" dirty="0">
                  <a:solidFill>
                    <a:schemeClr val="accent2"/>
                  </a:solidFill>
                  <a:latin typeface="微软雅黑" panose="020B0503020204020204" charset="-122"/>
                  <a:ea typeface="微软雅黑" panose="020B0503020204020204" charset="-122"/>
                </a:rPr>
                <a:t>J</a:t>
              </a:r>
            </a:p>
          </p:txBody>
        </p:sp>
        <p:sp>
          <p:nvSpPr>
            <p:cNvPr id="8" name="矩形 7"/>
            <p:cNvSpPr/>
            <p:nvPr>
              <p:custDataLst>
                <p:tags r:id="rId6"/>
              </p:custDataLst>
            </p:nvPr>
          </p:nvSpPr>
          <p:spPr>
            <a:xfrm>
              <a:off x="4302" y="5219"/>
              <a:ext cx="2708" cy="4238"/>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在实验室工作区域内只储存所需的最少量的化学物品；</a:t>
              </a:r>
            </a:p>
          </p:txBody>
        </p:sp>
        <p:sp>
          <p:nvSpPr>
            <p:cNvPr id="9" name="矩形 8"/>
            <p:cNvSpPr/>
            <p:nvPr>
              <p:custDataLst>
                <p:tags r:id="rId7"/>
              </p:custDataLst>
            </p:nvPr>
          </p:nvSpPr>
          <p:spPr>
            <a:xfrm>
              <a:off x="7373" y="4910"/>
              <a:ext cx="2708" cy="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000" lnSpcReduction="20000"/>
            </a:bodyPr>
            <a:lstStyle/>
            <a:p>
              <a:pPr algn="ctr"/>
              <a:endParaRPr lang="zh-CN" altLang="en-US" sz="1350" b="1">
                <a:latin typeface="微软雅黑" panose="020B0503020204020204" charset="-122"/>
                <a:ea typeface="微软雅黑" panose="020B0503020204020204" charset="-122"/>
              </a:endParaRPr>
            </a:p>
          </p:txBody>
        </p:sp>
        <p:sp>
          <p:nvSpPr>
            <p:cNvPr id="10" name="任意多边形 9"/>
            <p:cNvSpPr/>
            <p:nvPr>
              <p:custDataLst>
                <p:tags r:id="rId8"/>
              </p:custDataLst>
            </p:nvPr>
          </p:nvSpPr>
          <p:spPr>
            <a:xfrm>
              <a:off x="9450" y="4756"/>
              <a:ext cx="539" cy="471"/>
            </a:xfrm>
            <a:custGeom>
              <a:avLst/>
              <a:gdLst>
                <a:gd name="connsiteX0" fmla="*/ 288085 w 486913"/>
                <a:gd name="connsiteY0" fmla="*/ 0 h 377892"/>
                <a:gd name="connsiteX1" fmla="*/ 486913 w 486913"/>
                <a:gd name="connsiteY1" fmla="*/ 288085 h 377892"/>
                <a:gd name="connsiteX2" fmla="*/ 356791 w 486913"/>
                <a:gd name="connsiteY2" fmla="*/ 377892 h 377892"/>
                <a:gd name="connsiteX3" fmla="*/ 123584 w 486913"/>
                <a:gd name="connsiteY3" fmla="*/ 377892 h 377892"/>
                <a:gd name="connsiteX4" fmla="*/ 0 w 486913"/>
                <a:gd name="connsiteY4" fmla="*/ 198828 h 37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3" h="377892">
                  <a:moveTo>
                    <a:pt x="288085" y="0"/>
                  </a:moveTo>
                  <a:lnTo>
                    <a:pt x="486913" y="288085"/>
                  </a:lnTo>
                  <a:lnTo>
                    <a:pt x="356791" y="377892"/>
                  </a:lnTo>
                  <a:lnTo>
                    <a:pt x="123584" y="377892"/>
                  </a:lnTo>
                  <a:lnTo>
                    <a:pt x="0" y="198828"/>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fontScale="87500" lnSpcReduction="10000"/>
            </a:bodyPr>
            <a:lstStyle/>
            <a:p>
              <a:pPr algn="ctr"/>
              <a:r>
                <a:rPr lang="en-US" altLang="zh-CN" sz="1350" b="1" dirty="0">
                  <a:solidFill>
                    <a:schemeClr val="accent2"/>
                  </a:solidFill>
                  <a:latin typeface="微软雅黑" panose="020B0503020204020204" charset="-122"/>
                  <a:ea typeface="微软雅黑" panose="020B0503020204020204" charset="-122"/>
                </a:rPr>
                <a:t>K</a:t>
              </a:r>
            </a:p>
          </p:txBody>
        </p:sp>
        <p:sp>
          <p:nvSpPr>
            <p:cNvPr id="11" name="矩形 10"/>
            <p:cNvSpPr/>
            <p:nvPr>
              <p:custDataLst>
                <p:tags r:id="rId9"/>
              </p:custDataLst>
            </p:nvPr>
          </p:nvSpPr>
          <p:spPr>
            <a:xfrm>
              <a:off x="7358" y="5219"/>
              <a:ext cx="2708" cy="4238"/>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妥善管理，包括立即清理溢出物、处理连包装在内的废弃物等；</a:t>
              </a:r>
            </a:p>
          </p:txBody>
        </p:sp>
        <p:sp>
          <p:nvSpPr>
            <p:cNvPr id="12" name="矩形 11"/>
            <p:cNvSpPr/>
            <p:nvPr>
              <p:custDataLst>
                <p:tags r:id="rId10"/>
              </p:custDataLst>
            </p:nvPr>
          </p:nvSpPr>
          <p:spPr>
            <a:xfrm>
              <a:off x="10428" y="4910"/>
              <a:ext cx="2708" cy="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000" lnSpcReduction="20000"/>
            </a:bodyPr>
            <a:lstStyle/>
            <a:p>
              <a:pPr algn="ctr"/>
              <a:endParaRPr lang="zh-CN" altLang="en-US" sz="1350" b="1">
                <a:latin typeface="微软雅黑" panose="020B0503020204020204" charset="-122"/>
                <a:ea typeface="微软雅黑" panose="020B0503020204020204" charset="-122"/>
              </a:endParaRPr>
            </a:p>
          </p:txBody>
        </p:sp>
        <p:sp>
          <p:nvSpPr>
            <p:cNvPr id="13" name="任意多边形 12"/>
            <p:cNvSpPr/>
            <p:nvPr>
              <p:custDataLst>
                <p:tags r:id="rId11"/>
              </p:custDataLst>
            </p:nvPr>
          </p:nvSpPr>
          <p:spPr>
            <a:xfrm>
              <a:off x="12505" y="4756"/>
              <a:ext cx="539" cy="471"/>
            </a:xfrm>
            <a:custGeom>
              <a:avLst/>
              <a:gdLst>
                <a:gd name="connsiteX0" fmla="*/ 288085 w 486913"/>
                <a:gd name="connsiteY0" fmla="*/ 0 h 377892"/>
                <a:gd name="connsiteX1" fmla="*/ 486913 w 486913"/>
                <a:gd name="connsiteY1" fmla="*/ 288085 h 377892"/>
                <a:gd name="connsiteX2" fmla="*/ 356791 w 486913"/>
                <a:gd name="connsiteY2" fmla="*/ 377892 h 377892"/>
                <a:gd name="connsiteX3" fmla="*/ 123584 w 486913"/>
                <a:gd name="connsiteY3" fmla="*/ 377892 h 377892"/>
                <a:gd name="connsiteX4" fmla="*/ 0 w 486913"/>
                <a:gd name="connsiteY4" fmla="*/ 198828 h 37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13" h="377892">
                  <a:moveTo>
                    <a:pt x="288085" y="0"/>
                  </a:moveTo>
                  <a:lnTo>
                    <a:pt x="486913" y="288085"/>
                  </a:lnTo>
                  <a:lnTo>
                    <a:pt x="356791" y="377892"/>
                  </a:lnTo>
                  <a:lnTo>
                    <a:pt x="123584" y="377892"/>
                  </a:lnTo>
                  <a:lnTo>
                    <a:pt x="0" y="198828"/>
                  </a:lnTo>
                  <a:close/>
                </a:path>
              </a:pathLst>
            </a:cu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81000" rtlCol="0" anchor="ctr">
              <a:normAutofit fontScale="87500" lnSpcReduction="10000"/>
            </a:bodyPr>
            <a:lstStyle/>
            <a:p>
              <a:pPr algn="ctr"/>
              <a:r>
                <a:rPr lang="en-US" altLang="zh-CN" sz="1350" b="1" dirty="0">
                  <a:solidFill>
                    <a:schemeClr val="accent2"/>
                  </a:solidFill>
                  <a:latin typeface="微软雅黑" panose="020B0503020204020204" charset="-122"/>
                  <a:ea typeface="微软雅黑" panose="020B0503020204020204" charset="-122"/>
                </a:rPr>
                <a:t>L</a:t>
              </a:r>
            </a:p>
          </p:txBody>
        </p:sp>
        <p:sp>
          <p:nvSpPr>
            <p:cNvPr id="14" name="矩形 13"/>
            <p:cNvSpPr/>
            <p:nvPr>
              <p:custDataLst>
                <p:tags r:id="rId12"/>
              </p:custDataLst>
            </p:nvPr>
          </p:nvSpPr>
          <p:spPr>
            <a:xfrm>
              <a:off x="10413" y="5219"/>
              <a:ext cx="2708" cy="4238"/>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just">
                <a:lnSpc>
                  <a:spcPct val="150000"/>
                </a:lnSpc>
                <a:spcBef>
                  <a:spcPts val="0"/>
                </a:spcBef>
                <a:spcAft>
                  <a:spcPts val="0"/>
                </a:spcAft>
                <a:buSzPct val="100000"/>
              </a:pPr>
              <a:r>
                <a:rPr lang="zh-CN" altLang="en-US" sz="13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无论化学品的浓度高低，接触化学品后应清洗接触过的皮肤。离开实验室前宜洗手；</a:t>
              </a:r>
            </a:p>
          </p:txBody>
        </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h_f"/>
  <p:tag name="KSO_WM_UNIT_INDEX" val="1_5_1"/>
  <p:tag name="KSO_WM_UNIT_ID" val="diagram731_6*l_h_f*1_5_1"/>
  <p:tag name="KSO_WM_UNIT_CLEAR" val="1"/>
  <p:tag name="KSO_WM_UNIT_LAYERLEVEL" val="1_1_1"/>
  <p:tag name="KSO_WM_UNIT_VALUE" val="20"/>
  <p:tag name="KSO_WM_UNIT_HIGHLIGHT" val="0"/>
  <p:tag name="KSO_WM_UNIT_COMPATIBLE" val="0"/>
  <p:tag name="KSO_WM_UNIT_PRESET_TEXT_INDEX" val="4"/>
  <p:tag name="KSO_WM_UNIT_PRESET_TEXT_LEN" val="17"/>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1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i"/>
  <p:tag name="KSO_WM_UNIT_INDEX" val="1_13"/>
  <p:tag name="KSO_WM_UNIT_ID" val="diagram731_6*l_i*1_13"/>
  <p:tag name="KSO_WM_UNIT_CLEAR" val="1"/>
  <p:tag name="KSO_WM_UNIT_LAYERLEVEL" val="1_1"/>
  <p:tag name="KSO_WM_DIAGRAM_GROUP_CODE" val="l1-1"/>
  <p:tag name="KSO_WM_UNIT_LINE_FORE_SCHEMECOLOR_INDEX" val="6"/>
  <p:tag name="KSO_WM_UNIT_LINE_FILL_TYPE" val="2"/>
  <p:tag name="KSO_WM_UNIT_USESOURCEFORMAT_APPLY" val="0"/>
</p:tagLst>
</file>

<file path=ppt/tags/tag1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i"/>
  <p:tag name="KSO_WM_UNIT_INDEX" val="1_14"/>
  <p:tag name="KSO_WM_UNIT_ID" val="diagram731_6*l_i*1_14"/>
  <p:tag name="KSO_WM_UNIT_CLEAR" val="1"/>
  <p:tag name="KSO_WM_UNIT_LAYERLEVEL" val="1_1"/>
  <p:tag name="KSO_WM_DIAGRAM_GROUP_CODE" val="l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0"/>
</p:tagLst>
</file>

<file path=ppt/tags/tag1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i"/>
  <p:tag name="KSO_WM_UNIT_INDEX" val="1_15"/>
  <p:tag name="KSO_WM_UNIT_ID" val="diagram731_6*l_i*1_15"/>
  <p:tag name="KSO_WM_UNIT_CLEAR" val="1"/>
  <p:tag name="KSO_WM_UNIT_LAYERLEVEL" val="1_1"/>
  <p:tag name="KSO_WM_DIAGRAM_GROUP_CODE" val="l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0"/>
</p:tagLst>
</file>

<file path=ppt/tags/tag10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h_f"/>
  <p:tag name="KSO_WM_UNIT_INDEX" val="1_6_1"/>
  <p:tag name="KSO_WM_UNIT_ID" val="diagram731_6*l_h_f*1_6_1"/>
  <p:tag name="KSO_WM_UNIT_CLEAR" val="1"/>
  <p:tag name="KSO_WM_UNIT_LAYERLEVEL" val="1_1_1"/>
  <p:tag name="KSO_WM_UNIT_VALUE" val="20"/>
  <p:tag name="KSO_WM_UNIT_HIGHLIGHT" val="0"/>
  <p:tag name="KSO_WM_UNIT_COMPATIBLE" val="0"/>
  <p:tag name="KSO_WM_UNIT_PRESET_TEXT_INDEX" val="4"/>
  <p:tag name="KSO_WM_UNIT_PRESET_TEXT_LEN" val="17"/>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10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i"/>
  <p:tag name="KSO_WM_UNIT_INDEX" val="1_16"/>
  <p:tag name="KSO_WM_UNIT_ID" val="diagram731_6*l_i*1_16"/>
  <p:tag name="KSO_WM_UNIT_CLEAR" val="1"/>
  <p:tag name="KSO_WM_UNIT_LAYERLEVEL" val="1_1"/>
  <p:tag name="KSO_WM_DIAGRAM_GROUP_CODE" val="l1-1"/>
  <p:tag name="KSO_WM_UNIT_LINE_FORE_SCHEMECOLOR_INDEX" val="6"/>
  <p:tag name="KSO_WM_UNIT_LINE_FILL_TYPE" val="2"/>
  <p:tag name="KSO_WM_UNIT_USESOURCEFORMAT_APPLY" val="0"/>
</p:tagLst>
</file>

<file path=ppt/tags/tag10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i"/>
  <p:tag name="KSO_WM_UNIT_INDEX" val="1_17"/>
  <p:tag name="KSO_WM_UNIT_ID" val="diagram731_6*l_i*1_17"/>
  <p:tag name="KSO_WM_UNIT_CLEAR" val="1"/>
  <p:tag name="KSO_WM_UNIT_LAYERLEVEL" val="1_1"/>
  <p:tag name="KSO_WM_DIAGRAM_GROUP_CODE" val="l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0"/>
</p:tagLst>
</file>

<file path=ppt/tags/tag1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i"/>
  <p:tag name="KSO_WM_UNIT_INDEX" val="1_18"/>
  <p:tag name="KSO_WM_UNIT_ID" val="diagram731_6*l_i*1_18"/>
  <p:tag name="KSO_WM_UNIT_CLEAR" val="1"/>
  <p:tag name="KSO_WM_UNIT_LAYERLEVEL" val="1_1"/>
  <p:tag name="KSO_WM_DIAGRAM_GROUP_CODE" val="l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0"/>
</p:tagLst>
</file>

<file path=ppt/tags/tag108.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10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i"/>
  <p:tag name="KSO_WM_UNIT_INDEX" val="1_1_1"/>
  <p:tag name="KSO_WM_UNIT_ID" val="diagram20169843_6*l_h_i*1_1_1"/>
  <p:tag name="KSO_WM_UNIT_LAYERLEVEL" val="1_1_1"/>
  <p:tag name="KSO_WM_DIAGRAM_GROUP_CODE" val="l1-1"/>
  <p:tag name="KSO_WM_UNIT_LINE_FORE_SCHEMECOLOR_INDEX" val="6"/>
  <p:tag name="KSO_WM_UNIT_LINE_FILL_TYPE" val="2"/>
  <p:tag name="KSO_WM_UNIT_SHADOW_SCHEMECOLOR_INDEX" val="16"/>
  <p:tag name="KSO_WM_UNIT_TEXT_FILL_FORE_SCHEMECOLOR_INDEX" val="13"/>
  <p:tag name="KSO_WM_UNIT_TEXT_FILL_TYPE" val="1"/>
  <p:tag name="KSO_WM_UNIT_USESOURCEFORMAT_APPLY" val="0"/>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i"/>
  <p:tag name="KSO_WM_UNIT_INDEX" val="1_1_2"/>
  <p:tag name="KSO_WM_UNIT_ID" val="diagram20169843_6*l_h_i*1_1_2"/>
  <p:tag name="KSO_WM_UNIT_LAYERLEVEL" val="1_1_1"/>
  <p:tag name="KSO_WM_DIAGRAM_GROUP_CODE" val="l1-1"/>
  <p:tag name="KSO_WM_UNIT_FILL_FORE_SCHEMECOLOR_INDEX" val="6"/>
  <p:tag name="KSO_WM_UNIT_FILL_TYPE" val="1"/>
  <p:tag name="KSO_WM_UNIT_TEXT_FILL_FORE_SCHEMECOLOR_INDEX" val="13"/>
  <p:tag name="KSO_WM_UNIT_TEXT_FILL_TYPE" val="1"/>
  <p:tag name="KSO_WM_UNIT_USESOURCEFORMAT_APPLY" val="0"/>
</p:tagLst>
</file>

<file path=ppt/tags/tag1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i"/>
  <p:tag name="KSO_WM_UNIT_INDEX" val="1_1_3"/>
  <p:tag name="KSO_WM_UNIT_ID" val="diagram20169843_6*l_h_i*1_1_3"/>
  <p:tag name="KSO_WM_UNIT_LAYERLEVEL" val="1_1_1"/>
  <p:tag name="KSO_WM_DIAGRAM_GROUP_CODE" val="l1-1"/>
  <p:tag name="KSO_WM_UNIT_FILL_FORE_SCHEMECOLOR_INDEX" val="5"/>
  <p:tag name="KSO_WM_UNIT_FILL_TYPE" val="1"/>
  <p:tag name="KSO_WM_UNIT_USESOURCEFORMAT_APPLY" val="0"/>
</p:tagLst>
</file>

<file path=ppt/tags/tag1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f"/>
  <p:tag name="KSO_WM_UNIT_INDEX" val="1_1_1"/>
  <p:tag name="KSO_WM_UNIT_LAYERLEVEL" val="1_1_1"/>
  <p:tag name="KSO_WM_UNIT_VALUE" val="16"/>
  <p:tag name="KSO_WM_UNIT_HIGHLIGHT" val="0"/>
  <p:tag name="KSO_WM_UNIT_COMPATIBLE" val="0"/>
  <p:tag name="KSO_WM_UNIT_CLEAR" val="0"/>
  <p:tag name="KSO_WM_UNIT_PRESET_TEXT_INDEX" val="3"/>
  <p:tag name="KSO_WM_UNIT_PRESET_TEXT_LEN" val="17"/>
  <p:tag name="KSO_WM_DIAGRAM_GROUP_CODE" val="l1-1"/>
  <p:tag name="KSO_WM_UNIT_ID" val="diagram20169843_6*l_h_f*1_1_1"/>
  <p:tag name="KSO_WM_UNIT_SHADOW_SCHEMECOLOR_INDEX" val="16"/>
  <p:tag name="KSO_WM_UNIT_TEXT_FILL_FORE_SCHEMECOLOR_INDEX" val="13"/>
  <p:tag name="KSO_WM_UNIT_TEXT_FILL_TYPE" val="1"/>
  <p:tag name="KSO_WM_UNIT_USESOURCEFORMAT_APPLY" val="0"/>
</p:tagLst>
</file>

<file path=ppt/tags/tag1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i"/>
  <p:tag name="KSO_WM_UNIT_INDEX" val="1_2_1"/>
  <p:tag name="KSO_WM_UNIT_ID" val="diagram20169843_6*l_h_i*1_2_1"/>
  <p:tag name="KSO_WM_UNIT_LAYERLEVEL" val="1_1_1"/>
  <p:tag name="KSO_WM_DIAGRAM_GROUP_CODE" val="l1-1"/>
  <p:tag name="KSO_WM_UNIT_LINE_FORE_SCHEMECOLOR_INDEX" val="6"/>
  <p:tag name="KSO_WM_UNIT_LINE_FILL_TYPE" val="2"/>
  <p:tag name="KSO_WM_UNIT_SHADOW_SCHEMECOLOR_INDEX" val="16"/>
  <p:tag name="KSO_WM_UNIT_TEXT_FILL_FORE_SCHEMECOLOR_INDEX" val="13"/>
  <p:tag name="KSO_WM_UNIT_TEXT_FILL_TYPE" val="1"/>
  <p:tag name="KSO_WM_UNIT_USESOURCEFORMAT_APPLY" val="0"/>
</p:tagLst>
</file>

<file path=ppt/tags/tag1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i"/>
  <p:tag name="KSO_WM_UNIT_INDEX" val="1_2_2"/>
  <p:tag name="KSO_WM_UNIT_ID" val="diagram20169843_6*l_h_i*1_2_2"/>
  <p:tag name="KSO_WM_UNIT_LAYERLEVEL" val="1_1_1"/>
  <p:tag name="KSO_WM_DIAGRAM_GROUP_CODE" val="l1-1"/>
  <p:tag name="KSO_WM_UNIT_FILL_FORE_SCHEMECOLOR_INDEX" val="6"/>
  <p:tag name="KSO_WM_UNIT_FILL_TYPE" val="1"/>
  <p:tag name="KSO_WM_UNIT_TEXT_FILL_FORE_SCHEMECOLOR_INDEX" val="13"/>
  <p:tag name="KSO_WM_UNIT_TEXT_FILL_TYPE" val="1"/>
  <p:tag name="KSO_WM_UNIT_USESOURCEFORMAT_APPLY" val="0"/>
</p:tagLst>
</file>

<file path=ppt/tags/tag1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i"/>
  <p:tag name="KSO_WM_UNIT_INDEX" val="1_2_3"/>
  <p:tag name="KSO_WM_UNIT_ID" val="diagram20169843_6*l_h_i*1_2_3"/>
  <p:tag name="KSO_WM_UNIT_LAYERLEVEL" val="1_1_1"/>
  <p:tag name="KSO_WM_DIAGRAM_GROUP_CODE" val="l1-1"/>
  <p:tag name="KSO_WM_UNIT_FILL_FORE_SCHEMECOLOR_INDEX" val="5"/>
  <p:tag name="KSO_WM_UNIT_FILL_TYPE" val="1"/>
  <p:tag name="KSO_WM_UNIT_USESOURCEFORMAT_APPLY" val="0"/>
</p:tagLst>
</file>

<file path=ppt/tags/tag1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f"/>
  <p:tag name="KSO_WM_UNIT_INDEX" val="1_2_1"/>
  <p:tag name="KSO_WM_UNIT_LAYERLEVEL" val="1_1_1"/>
  <p:tag name="KSO_WM_UNIT_VALUE" val="16"/>
  <p:tag name="KSO_WM_UNIT_HIGHLIGHT" val="0"/>
  <p:tag name="KSO_WM_UNIT_COMPATIBLE" val="0"/>
  <p:tag name="KSO_WM_UNIT_CLEAR" val="0"/>
  <p:tag name="KSO_WM_UNIT_PRESET_TEXT_INDEX" val="3"/>
  <p:tag name="KSO_WM_UNIT_PRESET_TEXT_LEN" val="17"/>
  <p:tag name="KSO_WM_DIAGRAM_GROUP_CODE" val="l1-1"/>
  <p:tag name="KSO_WM_UNIT_ID" val="diagram20169843_6*l_h_f*1_2_1"/>
  <p:tag name="KSO_WM_UNIT_SHADOW_SCHEMECOLOR_INDEX" val="16"/>
  <p:tag name="KSO_WM_UNIT_TEXT_FILL_FORE_SCHEMECOLOR_INDEX" val="13"/>
  <p:tag name="KSO_WM_UNIT_TEXT_FILL_TYPE" val="1"/>
  <p:tag name="KSO_WM_UNIT_USESOURCEFORMAT_APPLY" val="0"/>
</p:tagLst>
</file>

<file path=ppt/tags/tag1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i"/>
  <p:tag name="KSO_WM_UNIT_INDEX" val="1_3_1"/>
  <p:tag name="KSO_WM_UNIT_ID" val="diagram20169843_6*l_h_i*1_3_1"/>
  <p:tag name="KSO_WM_UNIT_LAYERLEVEL" val="1_1_1"/>
  <p:tag name="KSO_WM_DIAGRAM_GROUP_CODE" val="l1-1"/>
  <p:tag name="KSO_WM_UNIT_LINE_FORE_SCHEMECOLOR_INDEX" val="6"/>
  <p:tag name="KSO_WM_UNIT_LINE_FILL_TYPE" val="2"/>
  <p:tag name="KSO_WM_UNIT_SHADOW_SCHEMECOLOR_INDEX" val="16"/>
  <p:tag name="KSO_WM_UNIT_TEXT_FILL_FORE_SCHEMECOLOR_INDEX" val="13"/>
  <p:tag name="KSO_WM_UNIT_TEXT_FILL_TYPE" val="1"/>
  <p:tag name="KSO_WM_UNIT_USESOURCEFORMAT_APPLY" val="0"/>
</p:tagLst>
</file>

<file path=ppt/tags/tag1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i"/>
  <p:tag name="KSO_WM_UNIT_INDEX" val="1_3_2"/>
  <p:tag name="KSO_WM_UNIT_ID" val="diagram20169843_6*l_h_i*1_3_2"/>
  <p:tag name="KSO_WM_UNIT_LAYERLEVEL" val="1_1_1"/>
  <p:tag name="KSO_WM_DIAGRAM_GROUP_CODE" val="l1-1"/>
  <p:tag name="KSO_WM_UNIT_FILL_FORE_SCHEMECOLOR_INDEX" val="6"/>
  <p:tag name="KSO_WM_UNIT_FILL_TYPE" val="1"/>
  <p:tag name="KSO_WM_UNIT_TEXT_FILL_FORE_SCHEMECOLOR_INDEX" val="13"/>
  <p:tag name="KSO_WM_UNIT_TEXT_FILL_TYPE" val="1"/>
  <p:tag name="KSO_WM_UNIT_USESOURCEFORMAT_APPLY" val="0"/>
</p:tagLst>
</file>

<file path=ppt/tags/tag1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i"/>
  <p:tag name="KSO_WM_UNIT_INDEX" val="1_3_3"/>
  <p:tag name="KSO_WM_UNIT_ID" val="diagram20169843_6*l_h_i*1_3_3"/>
  <p:tag name="KSO_WM_UNIT_LAYERLEVEL" val="1_1_1"/>
  <p:tag name="KSO_WM_DIAGRAM_GROUP_CODE" val="l1-1"/>
  <p:tag name="KSO_WM_UNIT_FILL_FORE_SCHEMECOLOR_INDEX" val="5"/>
  <p:tag name="KSO_WM_UNIT_FILL_TYPE" val="1"/>
  <p:tag name="KSO_WM_UNIT_USESOURCEFORMAT_APPLY" val="0"/>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f"/>
  <p:tag name="KSO_WM_UNIT_INDEX" val="1_3_1"/>
  <p:tag name="KSO_WM_UNIT_LAYERLEVEL" val="1_1_1"/>
  <p:tag name="KSO_WM_UNIT_VALUE" val="16"/>
  <p:tag name="KSO_WM_UNIT_HIGHLIGHT" val="0"/>
  <p:tag name="KSO_WM_UNIT_COMPATIBLE" val="0"/>
  <p:tag name="KSO_WM_UNIT_CLEAR" val="0"/>
  <p:tag name="KSO_WM_UNIT_PRESET_TEXT_INDEX" val="3"/>
  <p:tag name="KSO_WM_UNIT_PRESET_TEXT_LEN" val="17"/>
  <p:tag name="KSO_WM_DIAGRAM_GROUP_CODE" val="l1-1"/>
  <p:tag name="KSO_WM_UNIT_ID" val="diagram20169843_6*l_h_f*1_3_1"/>
  <p:tag name="KSO_WM_UNIT_SHADOW_SCHEMECOLOR_INDEX" val="16"/>
  <p:tag name="KSO_WM_UNIT_TEXT_FILL_FORE_SCHEMECOLOR_INDEX" val="13"/>
  <p:tag name="KSO_WM_UNIT_TEXT_FILL_TYPE" val="1"/>
  <p:tag name="KSO_WM_UNIT_USESOURCEFORMAT_APPLY" val="0"/>
</p:tagLst>
</file>

<file path=ppt/tags/tag1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i"/>
  <p:tag name="KSO_WM_UNIT_INDEX" val="1_4_1"/>
  <p:tag name="KSO_WM_UNIT_ID" val="diagram20169843_6*l_h_i*1_4_1"/>
  <p:tag name="KSO_WM_UNIT_LAYERLEVEL" val="1_1_1"/>
  <p:tag name="KSO_WM_DIAGRAM_GROUP_CODE" val="l1-1"/>
  <p:tag name="KSO_WM_UNIT_LINE_FORE_SCHEMECOLOR_INDEX" val="6"/>
  <p:tag name="KSO_WM_UNIT_LINE_FILL_TYPE" val="2"/>
  <p:tag name="KSO_WM_UNIT_SHADOW_SCHEMECOLOR_INDEX" val="16"/>
  <p:tag name="KSO_WM_UNIT_TEXT_FILL_FORE_SCHEMECOLOR_INDEX" val="13"/>
  <p:tag name="KSO_WM_UNIT_TEXT_FILL_TYPE" val="1"/>
  <p:tag name="KSO_WM_UNIT_USESOURCEFORMAT_APPLY" val="0"/>
</p:tagLst>
</file>

<file path=ppt/tags/tag1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i"/>
  <p:tag name="KSO_WM_UNIT_INDEX" val="1_4_2"/>
  <p:tag name="KSO_WM_UNIT_ID" val="diagram20169843_6*l_h_i*1_4_2"/>
  <p:tag name="KSO_WM_UNIT_LAYERLEVEL" val="1_1_1"/>
  <p:tag name="KSO_WM_DIAGRAM_GROUP_CODE" val="l1-1"/>
  <p:tag name="KSO_WM_UNIT_FILL_FORE_SCHEMECOLOR_INDEX" val="6"/>
  <p:tag name="KSO_WM_UNIT_FILL_TYPE" val="1"/>
  <p:tag name="KSO_WM_UNIT_TEXT_FILL_FORE_SCHEMECOLOR_INDEX" val="13"/>
  <p:tag name="KSO_WM_UNIT_TEXT_FILL_TYPE" val="1"/>
  <p:tag name="KSO_WM_UNIT_USESOURCEFORMAT_APPLY" val="0"/>
</p:tagLst>
</file>

<file path=ppt/tags/tag1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i"/>
  <p:tag name="KSO_WM_UNIT_INDEX" val="1_4_3"/>
  <p:tag name="KSO_WM_UNIT_ID" val="diagram20169843_6*l_h_i*1_4_3"/>
  <p:tag name="KSO_WM_UNIT_LAYERLEVEL" val="1_1_1"/>
  <p:tag name="KSO_WM_DIAGRAM_GROUP_CODE" val="l1-1"/>
  <p:tag name="KSO_WM_UNIT_FILL_FORE_SCHEMECOLOR_INDEX" val="5"/>
  <p:tag name="KSO_WM_UNIT_FILL_TYPE" val="1"/>
  <p:tag name="KSO_WM_UNIT_USESOURCEFORMAT_APPLY" val="0"/>
</p:tagLst>
</file>

<file path=ppt/tags/tag1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f"/>
  <p:tag name="KSO_WM_UNIT_INDEX" val="1_4_1"/>
  <p:tag name="KSO_WM_UNIT_LAYERLEVEL" val="1_1_1"/>
  <p:tag name="KSO_WM_UNIT_VALUE" val="16"/>
  <p:tag name="KSO_WM_UNIT_HIGHLIGHT" val="0"/>
  <p:tag name="KSO_WM_UNIT_COMPATIBLE" val="0"/>
  <p:tag name="KSO_WM_UNIT_CLEAR" val="0"/>
  <p:tag name="KSO_WM_UNIT_PRESET_TEXT_INDEX" val="3"/>
  <p:tag name="KSO_WM_UNIT_PRESET_TEXT_LEN" val="17"/>
  <p:tag name="KSO_WM_DIAGRAM_GROUP_CODE" val="l1-1"/>
  <p:tag name="KSO_WM_UNIT_ID" val="diagram20169843_6*l_h_f*1_4_1"/>
  <p:tag name="KSO_WM_UNIT_SHADOW_SCHEMECOLOR_INDEX" val="16"/>
  <p:tag name="KSO_WM_UNIT_TEXT_FILL_FORE_SCHEMECOLOR_INDEX" val="13"/>
  <p:tag name="KSO_WM_UNIT_TEXT_FILL_TYPE" val="1"/>
  <p:tag name="KSO_WM_UNIT_USESOURCEFORMAT_APPLY" val="0"/>
</p:tagLst>
</file>

<file path=ppt/tags/tag1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i"/>
  <p:tag name="KSO_WM_UNIT_INDEX" val="1_5_1"/>
  <p:tag name="KSO_WM_UNIT_ID" val="diagram20169843_6*l_h_i*1_5_1"/>
  <p:tag name="KSO_WM_UNIT_LAYERLEVEL" val="1_1_1"/>
  <p:tag name="KSO_WM_DIAGRAM_GROUP_CODE" val="l1-1"/>
  <p:tag name="KSO_WM_UNIT_LINE_FORE_SCHEMECOLOR_INDEX" val="6"/>
  <p:tag name="KSO_WM_UNIT_LINE_FILL_TYPE" val="2"/>
  <p:tag name="KSO_WM_UNIT_SHADOW_SCHEMECOLOR_INDEX" val="16"/>
  <p:tag name="KSO_WM_UNIT_TEXT_FILL_FORE_SCHEMECOLOR_INDEX" val="13"/>
  <p:tag name="KSO_WM_UNIT_TEXT_FILL_TYPE" val="1"/>
  <p:tag name="KSO_WM_UNIT_USESOURCEFORMAT_APPLY" val="0"/>
</p:tagLst>
</file>

<file path=ppt/tags/tag1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i"/>
  <p:tag name="KSO_WM_UNIT_INDEX" val="1_5_2"/>
  <p:tag name="KSO_WM_UNIT_ID" val="diagram20169843_6*l_h_i*1_5_2"/>
  <p:tag name="KSO_WM_UNIT_LAYERLEVEL" val="1_1_1"/>
  <p:tag name="KSO_WM_DIAGRAM_GROUP_CODE" val="l1-1"/>
  <p:tag name="KSO_WM_UNIT_FILL_FORE_SCHEMECOLOR_INDEX" val="6"/>
  <p:tag name="KSO_WM_UNIT_FILL_TYPE" val="1"/>
  <p:tag name="KSO_WM_UNIT_TEXT_FILL_FORE_SCHEMECOLOR_INDEX" val="13"/>
  <p:tag name="KSO_WM_UNIT_TEXT_FILL_TYPE" val="1"/>
  <p:tag name="KSO_WM_UNIT_USESOURCEFORMAT_APPLY" val="0"/>
</p:tagLst>
</file>

<file path=ppt/tags/tag1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i"/>
  <p:tag name="KSO_WM_UNIT_INDEX" val="1_5_3"/>
  <p:tag name="KSO_WM_UNIT_ID" val="diagram20169843_6*l_h_i*1_5_3"/>
  <p:tag name="KSO_WM_UNIT_LAYERLEVEL" val="1_1_1"/>
  <p:tag name="KSO_WM_DIAGRAM_GROUP_CODE" val="l1-1"/>
  <p:tag name="KSO_WM_UNIT_FILL_FORE_SCHEMECOLOR_INDEX" val="5"/>
  <p:tag name="KSO_WM_UNIT_FILL_TYPE" val="1"/>
  <p:tag name="KSO_WM_UNIT_USESOURCEFORMAT_APPLY" val="0"/>
</p:tagLst>
</file>

<file path=ppt/tags/tag1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f"/>
  <p:tag name="KSO_WM_UNIT_INDEX" val="1_5_1"/>
  <p:tag name="KSO_WM_UNIT_LAYERLEVEL" val="1_1_1"/>
  <p:tag name="KSO_WM_UNIT_VALUE" val="16"/>
  <p:tag name="KSO_WM_UNIT_HIGHLIGHT" val="0"/>
  <p:tag name="KSO_WM_UNIT_COMPATIBLE" val="0"/>
  <p:tag name="KSO_WM_UNIT_CLEAR" val="0"/>
  <p:tag name="KSO_WM_UNIT_PRESET_TEXT_INDEX" val="3"/>
  <p:tag name="KSO_WM_UNIT_PRESET_TEXT_LEN" val="17"/>
  <p:tag name="KSO_WM_DIAGRAM_GROUP_CODE" val="l1-1"/>
  <p:tag name="KSO_WM_UNIT_ID" val="diagram20169843_6*l_h_f*1_5_1"/>
  <p:tag name="KSO_WM_UNIT_SHADOW_SCHEMECOLOR_INDEX" val="16"/>
  <p:tag name="KSO_WM_UNIT_TEXT_FILL_FORE_SCHEMECOLOR_INDEX" val="13"/>
  <p:tag name="KSO_WM_UNIT_TEXT_FILL_TYPE" val="1"/>
  <p:tag name="KSO_WM_UNIT_USESOURCEFORMAT_APPLY" val="0"/>
</p:tagLst>
</file>

<file path=ppt/tags/tag1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i"/>
  <p:tag name="KSO_WM_UNIT_INDEX" val="1_6_1"/>
  <p:tag name="KSO_WM_UNIT_ID" val="diagram20169843_6*l_h_i*1_6_1"/>
  <p:tag name="KSO_WM_UNIT_LAYERLEVEL" val="1_1_1"/>
  <p:tag name="KSO_WM_DIAGRAM_GROUP_CODE" val="l1-1"/>
  <p:tag name="KSO_WM_UNIT_LINE_FORE_SCHEMECOLOR_INDEX" val="6"/>
  <p:tag name="KSO_WM_UNIT_LINE_FILL_TYPE" val="2"/>
  <p:tag name="KSO_WM_UNIT_SHADOW_SCHEMECOLOR_INDEX" val="16"/>
  <p:tag name="KSO_WM_UNIT_TEXT_FILL_FORE_SCHEMECOLOR_INDEX" val="13"/>
  <p:tag name="KSO_WM_UNIT_TEXT_FILL_TYPE" val="1"/>
  <p:tag name="KSO_WM_UNIT_USESOURCEFORMAT_APPLY" val="0"/>
</p:tagLst>
</file>

<file path=ppt/tags/tag1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1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i"/>
  <p:tag name="KSO_WM_UNIT_INDEX" val="1_6_2"/>
  <p:tag name="KSO_WM_UNIT_ID" val="diagram20169843_6*l_h_i*1_6_2"/>
  <p:tag name="KSO_WM_UNIT_LAYERLEVEL" val="1_1_1"/>
  <p:tag name="KSO_WM_DIAGRAM_GROUP_CODE" val="l1-1"/>
  <p:tag name="KSO_WM_UNIT_FILL_FORE_SCHEMECOLOR_INDEX" val="6"/>
  <p:tag name="KSO_WM_UNIT_FILL_TYPE" val="1"/>
  <p:tag name="KSO_WM_UNIT_TEXT_FILL_FORE_SCHEMECOLOR_INDEX" val="13"/>
  <p:tag name="KSO_WM_UNIT_TEXT_FILL_TYPE" val="1"/>
  <p:tag name="KSO_WM_UNIT_USESOURCEFORMAT_APPLY" val="0"/>
</p:tagLst>
</file>

<file path=ppt/tags/tag1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i"/>
  <p:tag name="KSO_WM_UNIT_INDEX" val="1_6_3"/>
  <p:tag name="KSO_WM_UNIT_ID" val="diagram20169843_6*l_h_i*1_6_3"/>
  <p:tag name="KSO_WM_UNIT_LAYERLEVEL" val="1_1_1"/>
  <p:tag name="KSO_WM_DIAGRAM_GROUP_CODE" val="l1-1"/>
  <p:tag name="KSO_WM_UNIT_FILL_FORE_SCHEMECOLOR_INDEX" val="5"/>
  <p:tag name="KSO_WM_UNIT_FILL_TYPE" val="1"/>
  <p:tag name="KSO_WM_UNIT_USESOURCEFORMAT_APPLY" val="0"/>
</p:tagLst>
</file>

<file path=ppt/tags/tag1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843"/>
  <p:tag name="KSO_WM_UNIT_TYPE" val="l_h_f"/>
  <p:tag name="KSO_WM_UNIT_INDEX" val="1_6_1"/>
  <p:tag name="KSO_WM_UNIT_LAYERLEVEL" val="1_1_1"/>
  <p:tag name="KSO_WM_UNIT_VALUE" val="16"/>
  <p:tag name="KSO_WM_UNIT_HIGHLIGHT" val="0"/>
  <p:tag name="KSO_WM_UNIT_COMPATIBLE" val="0"/>
  <p:tag name="KSO_WM_UNIT_CLEAR" val="0"/>
  <p:tag name="KSO_WM_UNIT_PRESET_TEXT_INDEX" val="3"/>
  <p:tag name="KSO_WM_UNIT_PRESET_TEXT_LEN" val="17"/>
  <p:tag name="KSO_WM_DIAGRAM_GROUP_CODE" val="l1-1"/>
  <p:tag name="KSO_WM_UNIT_ID" val="diagram20169843_6*l_h_f*1_6_1"/>
  <p:tag name="KSO_WM_UNIT_SHADOW_SCHEMECOLOR_INDEX" val="16"/>
  <p:tag name="KSO_WM_UNIT_TEXT_FILL_FORE_SCHEMECOLOR_INDEX" val="13"/>
  <p:tag name="KSO_WM_UNIT_TEXT_FILL_TYPE" val="1"/>
  <p:tag name="KSO_WM_UNIT_USESOURCEFORMAT_APPLY" val="0"/>
</p:tagLst>
</file>

<file path=ppt/tags/tag133.xml><?xml version="1.0" encoding="utf-8"?>
<p:tagLst xmlns:a="http://schemas.openxmlformats.org/drawingml/2006/main" xmlns:r="http://schemas.openxmlformats.org/officeDocument/2006/relationships" xmlns:p="http://schemas.openxmlformats.org/presentationml/2006/main">
  <p:tag name="KSO_WM_SLIDE_ITEM_CNT" val="3"/>
</p:tagLst>
</file>

<file path=ppt/tags/tag13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10"/>
  <p:tag name="KSO_WM_UNIT_TYPE" val="l_h_a"/>
  <p:tag name="KSO_WM_UNIT_INDEX" val="1_1_1"/>
  <p:tag name="KSO_WM_UNIT_ID" val="259*l_h_a*1_1_1"/>
  <p:tag name="KSO_WM_UNIT_CLEAR" val="1"/>
  <p:tag name="KSO_WM_UNIT_LAYERLEVEL" val="1_1_1"/>
  <p:tag name="KSO_WM_UNIT_VALUE" val="7"/>
  <p:tag name="KSO_WM_UNIT_HIGHLIGHT" val="0"/>
  <p:tag name="KSO_WM_UNIT_COMPATIBLE" val="0"/>
  <p:tag name="KSO_WM_BEAUTIFY_FLAG" val="#wm#"/>
  <p:tag name="KSO_WM_UNIT_PRESET_TEXT_INDEX" val="3"/>
  <p:tag name="KSO_WM_UNIT_PRESET_TEXT_LEN" val="12"/>
  <p:tag name="KSO_WM_DIAGRAM_GROUP_CODE" val="l1-1"/>
  <p:tag name="KSO_WM_UNIT_TEXT_FILL_FORE_SCHEMECOLOR_INDEX" val="5"/>
  <p:tag name="KSO_WM_UNIT_TEXT_FILL_TYPE" val="1"/>
  <p:tag name="KSO_WM_UNIT_USESOURCEFORMAT_APPLY" val="0"/>
</p:tagLst>
</file>

<file path=ppt/tags/tag13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10"/>
  <p:tag name="KSO_WM_UNIT_TYPE" val="l_h_f"/>
  <p:tag name="KSO_WM_UNIT_INDEX" val="1_1_1"/>
  <p:tag name="KSO_WM_UNIT_ID" val="259*l_h_f*1_1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40"/>
  <p:tag name="KSO_WM_DIAGRAM_GROUP_CODE" val="l1-1"/>
  <p:tag name="KSO_WM_UNIT_TEXT_FILL_FORE_SCHEMECOLOR_INDEX" val="13"/>
  <p:tag name="KSO_WM_UNIT_TEXT_FILL_TYPE" val="1"/>
  <p:tag name="KSO_WM_UNIT_USESOURCEFORMAT_APPLY" val="0"/>
</p:tagLst>
</file>

<file path=ppt/tags/tag13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10"/>
  <p:tag name="KSO_WM_UNIT_TYPE" val="l_i"/>
  <p:tag name="KSO_WM_UNIT_INDEX" val="1_1"/>
  <p:tag name="KSO_WM_UNIT_ID" val="259*l_i*1_1"/>
  <p:tag name="KSO_WM_UNIT_CLEAR" val="1"/>
  <p:tag name="KSO_WM_UNIT_LAYERLEVEL" val="1_1"/>
  <p:tag name="KSO_WM_BEAUTIFY_FLAG" val="#wm#"/>
  <p:tag name="KSO_WM_DIAGRAM_GROUP_CODE" val="l1-1"/>
  <p:tag name="KSO_WM_UNIT_USESOURCEFORMAT_APPLY" val="0"/>
</p:tagLst>
</file>

<file path=ppt/tags/tag13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10"/>
  <p:tag name="KSO_WM_UNIT_TYPE" val="l_h_a"/>
  <p:tag name="KSO_WM_UNIT_INDEX" val="1_2_1"/>
  <p:tag name="KSO_WM_UNIT_ID" val="259*l_h_a*1_2_1"/>
  <p:tag name="KSO_WM_UNIT_CLEAR" val="1"/>
  <p:tag name="KSO_WM_UNIT_LAYERLEVEL" val="1_1_1"/>
  <p:tag name="KSO_WM_UNIT_VALUE" val="7"/>
  <p:tag name="KSO_WM_UNIT_HIGHLIGHT" val="0"/>
  <p:tag name="KSO_WM_UNIT_COMPATIBLE" val="0"/>
  <p:tag name="KSO_WM_BEAUTIFY_FLAG" val="#wm#"/>
  <p:tag name="KSO_WM_UNIT_PRESET_TEXT_INDEX" val="3"/>
  <p:tag name="KSO_WM_UNIT_PRESET_TEXT_LEN" val="12"/>
  <p:tag name="KSO_WM_DIAGRAM_GROUP_CODE" val="l1-1"/>
  <p:tag name="KSO_WM_UNIT_TEXT_FILL_FORE_SCHEMECOLOR_INDEX" val="6"/>
  <p:tag name="KSO_WM_UNIT_TEXT_FILL_TYPE" val="1"/>
  <p:tag name="KSO_WM_UNIT_USESOURCEFORMAT_APPLY" val="0"/>
</p:tagLst>
</file>

<file path=ppt/tags/tag13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10"/>
  <p:tag name="KSO_WM_UNIT_TYPE" val="l_h_f"/>
  <p:tag name="KSO_WM_UNIT_INDEX" val="1_2_1"/>
  <p:tag name="KSO_WM_UNIT_ID" val="259*l_h_f*1_2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40"/>
  <p:tag name="KSO_WM_DIAGRAM_GROUP_CODE" val="l1-1"/>
  <p:tag name="KSO_WM_UNIT_TEXT_FILL_FORE_SCHEMECOLOR_INDEX" val="13"/>
  <p:tag name="KSO_WM_UNIT_TEXT_FILL_TYPE" val="1"/>
  <p:tag name="KSO_WM_UNIT_USESOURCEFORMAT_APPLY" val="0"/>
</p:tagLst>
</file>

<file path=ppt/tags/tag13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10"/>
  <p:tag name="KSO_WM_UNIT_TYPE" val="l_i"/>
  <p:tag name="KSO_WM_UNIT_INDEX" val="1_2"/>
  <p:tag name="KSO_WM_UNIT_ID" val="259*l_i*1_2"/>
  <p:tag name="KSO_WM_UNIT_CLEAR" val="1"/>
  <p:tag name="KSO_WM_UNIT_LAYERLEVEL" val="1_1"/>
  <p:tag name="KSO_WM_BEAUTIFY_FLAG" val="#wm#"/>
  <p:tag name="KSO_WM_DIAGRAM_GROUP_CODE" val="l1-1"/>
  <p:tag name="KSO_WM_UNIT_USESOURCEFORMAT_APPLY" val="0"/>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10"/>
  <p:tag name="KSO_WM_UNIT_TYPE" val="l_h_a"/>
  <p:tag name="KSO_WM_UNIT_INDEX" val="1_3_1"/>
  <p:tag name="KSO_WM_UNIT_ID" val="259*l_h_a*1_3_1"/>
  <p:tag name="KSO_WM_UNIT_CLEAR" val="1"/>
  <p:tag name="KSO_WM_UNIT_LAYERLEVEL" val="1_1_1"/>
  <p:tag name="KSO_WM_UNIT_VALUE" val="7"/>
  <p:tag name="KSO_WM_UNIT_HIGHLIGHT" val="0"/>
  <p:tag name="KSO_WM_UNIT_COMPATIBLE" val="0"/>
  <p:tag name="KSO_WM_BEAUTIFY_FLAG" val="#wm#"/>
  <p:tag name="KSO_WM_UNIT_PRESET_TEXT_INDEX" val="3"/>
  <p:tag name="KSO_WM_UNIT_PRESET_TEXT_LEN" val="12"/>
  <p:tag name="KSO_WM_DIAGRAM_GROUP_CODE" val="l1-1"/>
  <p:tag name="KSO_WM_UNIT_TEXT_FILL_FORE_SCHEMECOLOR_INDEX" val="7"/>
  <p:tag name="KSO_WM_UNIT_TEXT_FILL_TYPE" val="1"/>
  <p:tag name="KSO_WM_UNIT_USESOURCEFORMAT_APPLY" val="0"/>
</p:tagLst>
</file>

<file path=ppt/tags/tag14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10"/>
  <p:tag name="KSO_WM_UNIT_TYPE" val="l_h_f"/>
  <p:tag name="KSO_WM_UNIT_INDEX" val="1_3_1"/>
  <p:tag name="KSO_WM_UNIT_ID" val="259*l_h_f*1_3_1"/>
  <p:tag name="KSO_WM_UNIT_CLEAR" val="1"/>
  <p:tag name="KSO_WM_UNIT_LAYERLEVEL" val="1_1_1"/>
  <p:tag name="KSO_WM_UNIT_VALUE" val="24"/>
  <p:tag name="KSO_WM_UNIT_HIGHLIGHT" val="0"/>
  <p:tag name="KSO_WM_UNIT_COMPATIBLE" val="0"/>
  <p:tag name="KSO_WM_BEAUTIFY_FLAG" val="#wm#"/>
  <p:tag name="KSO_WM_UNIT_PRESET_TEXT_INDEX" val="4"/>
  <p:tag name="KSO_WM_UNIT_PRESET_TEXT_LEN" val="40"/>
  <p:tag name="KSO_WM_DIAGRAM_GROUP_CODE" val="l1-1"/>
  <p:tag name="KSO_WM_UNIT_TEXT_FILL_FORE_SCHEMECOLOR_INDEX" val="13"/>
  <p:tag name="KSO_WM_UNIT_TEXT_FILL_TYPE" val="1"/>
  <p:tag name="KSO_WM_UNIT_USESOURCEFORMAT_APPLY" val="0"/>
</p:tagLst>
</file>

<file path=ppt/tags/tag14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10"/>
  <p:tag name="KSO_WM_UNIT_TYPE" val="l_i"/>
  <p:tag name="KSO_WM_UNIT_INDEX" val="1_3"/>
  <p:tag name="KSO_WM_UNIT_ID" val="259*l_i*1_3"/>
  <p:tag name="KSO_WM_UNIT_CLEAR" val="1"/>
  <p:tag name="KSO_WM_UNIT_LAYERLEVEL" val="1_1"/>
  <p:tag name="KSO_WM_BEAUTIFY_FLAG" val="#wm#"/>
  <p:tag name="KSO_WM_DIAGRAM_GROUP_CODE" val="l1-1"/>
  <p:tag name="KSO_WM_UNIT_USESOURCEFORMAT_APPLY" val="0"/>
</p:tagLst>
</file>

<file path=ppt/tags/tag143.xml><?xml version="1.0" encoding="utf-8"?>
<p:tagLst xmlns:a="http://schemas.openxmlformats.org/drawingml/2006/main" xmlns:r="http://schemas.openxmlformats.org/officeDocument/2006/relationships" xmlns:p="http://schemas.openxmlformats.org/presentationml/2006/main">
  <p:tag name="KSO_WM_SLIDE_ITEM_CNT" val="9"/>
</p:tagLst>
</file>

<file path=ppt/tags/tag144.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2_1"/>
  <p:tag name="KSO_WM_UNIT_ID" val="diagram20198929_8*l_h_i*1_2_1"/>
  <p:tag name="KSO_WM_TEMPLATE_CATEGORY" val="diagram"/>
  <p:tag name="KSO_WM_TEMPLATE_INDEX" val="20198929"/>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 name="KSO_WM_UNIT_USESOURCEFORMAT_APPLY" val="0"/>
</p:tagLst>
</file>

<file path=ppt/tags/tag145.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3_1"/>
  <p:tag name="KSO_WM_UNIT_ID" val="diagram20198929_8*l_h_i*1_3_1"/>
  <p:tag name="KSO_WM_TEMPLATE_CATEGORY" val="diagram"/>
  <p:tag name="KSO_WM_TEMPLATE_INDEX" val="20198929"/>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 name="KSO_WM_UNIT_USESOURCEFORMAT_APPLY" val="0"/>
</p:tagLst>
</file>

<file path=ppt/tags/tag146.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1_1"/>
  <p:tag name="KSO_WM_UNIT_ID" val="diagram20198929_8*l_h_i*1_1_1"/>
  <p:tag name="KSO_WM_TEMPLATE_CATEGORY" val="diagram"/>
  <p:tag name="KSO_WM_TEMPLATE_INDEX" val="20198929"/>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 name="KSO_WM_UNIT_USESOURCEFORMAT_APPLY" val="0"/>
</p:tagLst>
</file>

<file path=ppt/tags/tag147.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98929_8*l_i*1_1"/>
  <p:tag name="KSO_WM_TEMPLATE_CATEGORY" val="diagram"/>
  <p:tag name="KSO_WM_TEMPLATE_INDEX" val="20198929"/>
  <p:tag name="KSO_WM_UNIT_LAYERLEVEL" val="1_1"/>
  <p:tag name="KSO_WM_TAG_VERSION" val="1.0"/>
  <p:tag name="KSO_WM_BEAUTIFY_FLAG" val="#wm#"/>
  <p:tag name="KSO_WM_UNIT_FILL_FORE_SCHEMECOLOR_INDEX" val="14"/>
  <p:tag name="KSO_WM_UNIT_FILL_TYPE" val="1"/>
  <p:tag name="KSO_WM_UNIT_USESOURCEFORMAT_APPLY" val="0"/>
</p:tagLst>
</file>

<file path=ppt/tags/tag148.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8_1"/>
  <p:tag name="KSO_WM_UNIT_ID" val="diagram20198929_8*l_h_i*1_8_1"/>
  <p:tag name="KSO_WM_TEMPLATE_CATEGORY" val="diagram"/>
  <p:tag name="KSO_WM_TEMPLATE_INDEX" val="20198929"/>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 name="KSO_WM_UNIT_USESOURCEFORMAT_APPLY" val="0"/>
</p:tagLst>
</file>

<file path=ppt/tags/tag149.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7_1"/>
  <p:tag name="KSO_WM_UNIT_ID" val="diagram20198929_8*l_h_i*1_7_1"/>
  <p:tag name="KSO_WM_TEMPLATE_CATEGORY" val="diagram"/>
  <p:tag name="KSO_WM_TEMPLATE_INDEX" val="20198929"/>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 name="KSO_WM_UNIT_USESOURCEFORMAT_APPLY" val="0"/>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9_1"/>
  <p:tag name="KSO_WM_UNIT_ID" val="diagram20198929_8*l_h_i*1_9_1"/>
  <p:tag name="KSO_WM_TEMPLATE_CATEGORY" val="diagram"/>
  <p:tag name="KSO_WM_TEMPLATE_INDEX" val="20198929"/>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 name="KSO_WM_UNIT_USESOURCEFORMAT_APPLY" val="0"/>
</p:tagLst>
</file>

<file path=ppt/tags/tag151.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198929_8*l_i*1_2"/>
  <p:tag name="KSO_WM_TEMPLATE_CATEGORY" val="diagram"/>
  <p:tag name="KSO_WM_TEMPLATE_INDEX" val="20198929"/>
  <p:tag name="KSO_WM_UNIT_LAYERLEVEL" val="1_1"/>
  <p:tag name="KSO_WM_TAG_VERSION" val="1.0"/>
  <p:tag name="KSO_WM_BEAUTIFY_FLAG" val="#wm#"/>
  <p:tag name="KSO_WM_UNIT_FILL_FORE_SCHEMECOLOR_INDEX" val="14"/>
  <p:tag name="KSO_WM_UNIT_FILL_TYPE" val="1"/>
  <p:tag name="KSO_WM_UNIT_TEXT_FILL_FORE_SCHEMECOLOR_INDEX" val="14"/>
  <p:tag name="KSO_WM_UNIT_TEXT_FILL_TYPE" val="1"/>
  <p:tag name="KSO_WM_UNIT_USESOURCEFORMAT_APPLY" val="0"/>
</p:tagLst>
</file>

<file path=ppt/tags/tag152.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5_1"/>
  <p:tag name="KSO_WM_UNIT_ID" val="diagram20198929_8*l_h_i*1_5_1"/>
  <p:tag name="KSO_WM_TEMPLATE_CATEGORY" val="diagram"/>
  <p:tag name="KSO_WM_TEMPLATE_INDEX" val="20198929"/>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 name="KSO_WM_UNIT_USESOURCEFORMAT_APPLY" val="0"/>
</p:tagLst>
</file>

<file path=ppt/tags/tag153.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6_1"/>
  <p:tag name="KSO_WM_UNIT_ID" val="diagram20198929_8*l_h_i*1_6_1"/>
  <p:tag name="KSO_WM_TEMPLATE_CATEGORY" val="diagram"/>
  <p:tag name="KSO_WM_TEMPLATE_INDEX" val="20198929"/>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 name="KSO_WM_UNIT_USESOURCEFORMAT_APPLY" val="0"/>
</p:tagLst>
</file>

<file path=ppt/tags/tag154.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4_1"/>
  <p:tag name="KSO_WM_UNIT_ID" val="diagram20198929_8*l_h_i*1_4_1"/>
  <p:tag name="KSO_WM_TEMPLATE_CATEGORY" val="diagram"/>
  <p:tag name="KSO_WM_TEMPLATE_INDEX" val="20198929"/>
  <p:tag name="KSO_WM_UNIT_LAYERLEVEL" val="1_1_1"/>
  <p:tag name="KSO_WM_TAG_VERSION" val="1.0"/>
  <p:tag name="KSO_WM_BEAUTIFY_FLAG" val="#wm#"/>
  <p:tag name="KSO_WM_UNIT_FILL_FORE_SCHEMECOLOR_INDEX" val="6"/>
  <p:tag name="KSO_WM_UNIT_FILL_TYPE" val="1"/>
  <p:tag name="KSO_WM_UNIT_USESOURCEFORMAT_APPLY" val="0"/>
</p:tagLst>
</file>

<file path=ppt/tags/tag155.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8929_8*l_h_f*1_1_1"/>
  <p:tag name="KSO_WM_TEMPLATE_CATEGORY" val="diagram"/>
  <p:tag name="KSO_WM_TEMPLATE_INDEX" val="20198929"/>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0"/>
</p:tagLst>
</file>

<file path=ppt/tags/tag156.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8929_8*l_h_f*1_2_1"/>
  <p:tag name="KSO_WM_TEMPLATE_CATEGORY" val="diagram"/>
  <p:tag name="KSO_WM_TEMPLATE_INDEX" val="20198929"/>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0"/>
</p:tagLst>
</file>

<file path=ppt/tags/tag157.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98929_8*l_h_f*1_3_1"/>
  <p:tag name="KSO_WM_TEMPLATE_CATEGORY" val="diagram"/>
  <p:tag name="KSO_WM_TEMPLATE_INDEX" val="20198929"/>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0"/>
</p:tagLst>
</file>

<file path=ppt/tags/tag158.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198929_8*l_h_f*1_6_1"/>
  <p:tag name="KSO_WM_TEMPLATE_CATEGORY" val="diagram"/>
  <p:tag name="KSO_WM_TEMPLATE_INDEX" val="20198929"/>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0"/>
</p:tagLst>
</file>

<file path=ppt/tags/tag159.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198929_8*l_h_f*1_5_1"/>
  <p:tag name="KSO_WM_TEMPLATE_CATEGORY" val="diagram"/>
  <p:tag name="KSO_WM_TEMPLATE_INDEX" val="20198929"/>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0"/>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98929_8*l_h_f*1_4_1"/>
  <p:tag name="KSO_WM_TEMPLATE_CATEGORY" val="diagram"/>
  <p:tag name="KSO_WM_TEMPLATE_INDEX" val="20198929"/>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0"/>
</p:tagLst>
</file>

<file path=ppt/tags/tag161.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7_1"/>
  <p:tag name="KSO_WM_UNIT_ID" val="diagram20198929_8*l_h_f*1_7_1"/>
  <p:tag name="KSO_WM_TEMPLATE_CATEGORY" val="diagram"/>
  <p:tag name="KSO_WM_TEMPLATE_INDEX" val="20198929"/>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0"/>
</p:tagLst>
</file>

<file path=ppt/tags/tag162.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8_1"/>
  <p:tag name="KSO_WM_UNIT_ID" val="diagram20198929_8*l_h_f*1_8_1"/>
  <p:tag name="KSO_WM_TEMPLATE_CATEGORY" val="diagram"/>
  <p:tag name="KSO_WM_TEMPLATE_INDEX" val="20198929"/>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0"/>
</p:tagLst>
</file>

<file path=ppt/tags/tag163.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9_1"/>
  <p:tag name="KSO_WM_UNIT_ID" val="diagram20198929_8*l_h_f*1_9_1"/>
  <p:tag name="KSO_WM_TEMPLATE_CATEGORY" val="diagram"/>
  <p:tag name="KSO_WM_TEMPLATE_INDEX" val="20198929"/>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0"/>
</p:tagLst>
</file>

<file path=ppt/tags/tag164.xml><?xml version="1.0" encoding="utf-8"?>
<p:tagLst xmlns:a="http://schemas.openxmlformats.org/drawingml/2006/main" xmlns:r="http://schemas.openxmlformats.org/officeDocument/2006/relationships" xmlns:p="http://schemas.openxmlformats.org/presentationml/2006/main">
  <p:tag name="KSO_WM_SLIDE_ITEM_CNT" val="3"/>
</p:tagLst>
</file>

<file path=ppt/tags/tag165.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PRESET_TEXT" val="点击此处添加正文，文字是您思想的提炼，为了最终呈现发布的良好效果，请尽量言简意赅的阐述观点；根据需要可酌情增减文字，以便观者可以准确理解您所传达的信息。即便信息错综复杂，需要用更多的文字来表述，也请您尽可能提炼思想的精髓，恰如其分的表达观点，往往事半功倍。"/>
  <p:tag name="KSO_WM_UNIT_NOCLEAR" val="0"/>
  <p:tag name="KSO_WM_UNIT_VALUE" val="16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8883_2*l_h_f*1_1_1"/>
  <p:tag name="KSO_WM_TEMPLATE_CATEGORY" val="diagram"/>
  <p:tag name="KSO_WM_TEMPLATE_INDEX" val="20198883"/>
  <p:tag name="KSO_WM_UNIT_LAYERLEVEL" val="1_1_1"/>
  <p:tag name="KSO_WM_TAG_VERSION" val="1.0"/>
  <p:tag name="KSO_WM_BEAUTIFY_FLAG" val="#wm#"/>
  <p:tag name="KSO_WM_UNIT_TEXT_FILL_FORE_SCHEMECOLOR_INDEX" val="13"/>
  <p:tag name="KSO_WM_UNIT_TEXT_FILL_TYPE" val="1"/>
  <p:tag name="KSO_WM_UNIT_USESOURCEFORMAT_APPLY" val="0"/>
</p:tagLst>
</file>

<file path=ppt/tags/tag166.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ISCONTENTSTITLE" val="0"/>
  <p:tag name="KSO_WM_UNIT_PRESET_TEXT" val="主要职位"/>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8883_2*l_h_a*1_1_1"/>
  <p:tag name="KSO_WM_TEMPLATE_CATEGORY" val="diagram"/>
  <p:tag name="KSO_WM_TEMPLATE_INDEX" val="20198883"/>
  <p:tag name="KSO_WM_UNIT_LAYERLEVEL" val="1_1_1"/>
  <p:tag name="KSO_WM_TAG_VERSION" val="1.0"/>
  <p:tag name="KSO_WM_BEAUTIFY_FLAG" val="#wm#"/>
  <p:tag name="KSO_WM_UNIT_TEXT_FILL_FORE_SCHEMECOLOR_INDEX" val="8"/>
  <p:tag name="KSO_WM_UNIT_TEXT_FILL_TYPE" val="1"/>
  <p:tag name="KSO_WM_UNIT_USESOURCEFORMAT_APPLY" val="0"/>
</p:tagLst>
</file>

<file path=ppt/tags/tag167.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98883_2*l_h_i*1_1_1"/>
  <p:tag name="KSO_WM_TEMPLATE_CATEGORY" val="diagram"/>
  <p:tag name="KSO_WM_TEMPLATE_INDEX" val="20198883"/>
  <p:tag name="KSO_WM_UNIT_LAYERLEVEL" val="1_1_1"/>
  <p:tag name="KSO_WM_TAG_VERSION" val="1.0"/>
  <p:tag name="KSO_WM_BEAUTIFY_FLAG" val="#wm#"/>
  <p:tag name="KSO_WM_UNIT_LINE_FORE_SCHEMECOLOR_INDEX" val="14"/>
  <p:tag name="KSO_WM_UNIT_LINE_FILL_TYPE" val="2"/>
  <p:tag name="KSO_WM_UNIT_USESOURCEFORMAT_APPLY" val="0"/>
</p:tagLst>
</file>

<file path=ppt/tags/tag168.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98883_2*l_h_i*1_1_2"/>
  <p:tag name="KSO_WM_TEMPLATE_CATEGORY" val="diagram"/>
  <p:tag name="KSO_WM_TEMPLATE_INDEX" val="20198883"/>
  <p:tag name="KSO_WM_UNIT_LAYERLEVEL" val="1_1_1"/>
  <p:tag name="KSO_WM_TAG_VERSION" val="1.0"/>
  <p:tag name="KSO_WM_BEAUTIFY_FLAG" val="#wm#"/>
  <p:tag name="KSO_WM_UNIT_LINE_FORE_SCHEMECOLOR_INDEX" val="8"/>
  <p:tag name="KSO_WM_UNIT_LINE_FILL_TYPE" val="2"/>
  <p:tag name="KSO_WM_UNIT_USESOURCEFORMAT_APPLY" val="0"/>
</p:tagLst>
</file>

<file path=ppt/tags/tag169.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ISCONTENTSTITLE" val="0"/>
  <p:tag name="KSO_WM_UNIT_PRESET_TEXT" val="主要经历"/>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8883_2*l_h_a*1_2_1"/>
  <p:tag name="KSO_WM_TEMPLATE_CATEGORY" val="diagram"/>
  <p:tag name="KSO_WM_TEMPLATE_INDEX" val="20198883"/>
  <p:tag name="KSO_WM_UNIT_LAYERLEVEL" val="1_1_1"/>
  <p:tag name="KSO_WM_TAG_VERSION" val="1.0"/>
  <p:tag name="KSO_WM_BEAUTIFY_FLAG" val="#wm#"/>
  <p:tag name="KSO_WM_UNIT_TEXT_FILL_FORE_SCHEMECOLOR_INDEX" val="8"/>
  <p:tag name="KSO_WM_UNIT_TEXT_FILL_TYPE" val="1"/>
  <p:tag name="KSO_WM_UNIT_USESOURCEFORMAT_APPLY" val="0"/>
</p:tagLst>
</file>

<file path=ppt/tags/tag1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170.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98883_2*l_h_i*1_2_1"/>
  <p:tag name="KSO_WM_TEMPLATE_CATEGORY" val="diagram"/>
  <p:tag name="KSO_WM_TEMPLATE_INDEX" val="20198883"/>
  <p:tag name="KSO_WM_UNIT_LAYERLEVEL" val="1_1_1"/>
  <p:tag name="KSO_WM_TAG_VERSION" val="1.0"/>
  <p:tag name="KSO_WM_BEAUTIFY_FLAG" val="#wm#"/>
  <p:tag name="KSO_WM_UNIT_LINE_FORE_SCHEMECOLOR_INDEX" val="14"/>
  <p:tag name="KSO_WM_UNIT_LINE_FILL_TYPE" val="2"/>
  <p:tag name="KSO_WM_UNIT_USESOURCEFORMAT_APPLY" val="0"/>
</p:tagLst>
</file>

<file path=ppt/tags/tag171.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98883_2*l_h_i*1_2_2"/>
  <p:tag name="KSO_WM_TEMPLATE_CATEGORY" val="diagram"/>
  <p:tag name="KSO_WM_TEMPLATE_INDEX" val="20198883"/>
  <p:tag name="KSO_WM_UNIT_LAYERLEVEL" val="1_1_1"/>
  <p:tag name="KSO_WM_TAG_VERSION" val="1.0"/>
  <p:tag name="KSO_WM_BEAUTIFY_FLAG" val="#wm#"/>
  <p:tag name="KSO_WM_UNIT_LINE_FORE_SCHEMECOLOR_INDEX" val="8"/>
  <p:tag name="KSO_WM_UNIT_LINE_FILL_TYPE" val="2"/>
  <p:tag name="KSO_WM_UNIT_USESOURCEFORMAT_APPLY" val="0"/>
</p:tagLst>
</file>

<file path=ppt/tags/tag172.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PRESET_TEXT" val="点击此处添加正文，文字是您思想的提炼，为了最终演示发布的良好效果，请尽量言简意赅的阐述观点；根据需要可酌情增减文字，以便观者可以准确理解您所传达的信息。&#10;您的正文已经简明扼要，字字珠玑，但信息却千丝万缕、错综复杂，需要用更多的文字来表述；但请您尽可能提炼思想的精髓，恰如其分的表达观点，往往可以事半功倍。&#10;为了能让您有更直观的字数感受，您输入的文字到这里时，就是最佳视觉效果。"/>
  <p:tag name="KSO_WM_UNIT_NOCLEAR" val="0"/>
  <p:tag name="KSO_WM_UNIT_VALUE" val="28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8883_2*l_h_f*1_2_1"/>
  <p:tag name="KSO_WM_TEMPLATE_CATEGORY" val="diagram"/>
  <p:tag name="KSO_WM_TEMPLATE_INDEX" val="20198883"/>
  <p:tag name="KSO_WM_UNIT_LAYERLEVEL" val="1_1_1"/>
  <p:tag name="KSO_WM_TAG_VERSION" val="1.0"/>
  <p:tag name="KSO_WM_BEAUTIFY_FLAG" val="#wm#"/>
  <p:tag name="KSO_WM_UNIT_TEXT_FILL_FORE_SCHEMECOLOR_INDEX" val="13"/>
  <p:tag name="KSO_WM_UNIT_TEXT_FILL_TYPE" val="1"/>
  <p:tag name="KSO_WM_UNIT_USESOURCEFORMAT_APPLY" val="0"/>
</p:tagLst>
</file>

<file path=ppt/tags/tag173.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PRESET_TEXT" val="点击此处添加正文，文字是您思想的提炼，为了最终呈现发布的良好效果，请尽量言简意赅的阐述观点；根据需要可酌情增减文字，以便观者可以准确理解您所传达的信息。"/>
  <p:tag name="KSO_WM_UNIT_NOCLEAR" val="0"/>
  <p:tag name="KSO_WM_UNIT_VALUE" val="12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98883_2*l_h_f*1_3_1"/>
  <p:tag name="KSO_WM_TEMPLATE_CATEGORY" val="diagram"/>
  <p:tag name="KSO_WM_TEMPLATE_INDEX" val="20198883"/>
  <p:tag name="KSO_WM_UNIT_LAYERLEVEL" val="1_1_1"/>
  <p:tag name="KSO_WM_TAG_VERSION" val="1.0"/>
  <p:tag name="KSO_WM_BEAUTIFY_FLAG" val="#wm#"/>
  <p:tag name="KSO_WM_UNIT_TEXT_FILL_FORE_SCHEMECOLOR_INDEX" val="13"/>
  <p:tag name="KSO_WM_UNIT_TEXT_FILL_TYPE" val="1"/>
  <p:tag name="KSO_WM_UNIT_USESOURCEFORMAT_APPLY" val="0"/>
</p:tagLst>
</file>

<file path=ppt/tags/tag174.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ISCONTENTSTITLE" val="0"/>
  <p:tag name="KSO_WM_UNIT_PRESET_TEXT" val="主要荣誉"/>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98883_2*l_h_a*1_3_1"/>
  <p:tag name="KSO_WM_TEMPLATE_CATEGORY" val="diagram"/>
  <p:tag name="KSO_WM_TEMPLATE_INDEX" val="20198883"/>
  <p:tag name="KSO_WM_UNIT_LAYERLEVEL" val="1_1_1"/>
  <p:tag name="KSO_WM_TAG_VERSION" val="1.0"/>
  <p:tag name="KSO_WM_BEAUTIFY_FLAG" val="#wm#"/>
  <p:tag name="KSO_WM_UNIT_TEXT_FILL_FORE_SCHEMECOLOR_INDEX" val="8"/>
  <p:tag name="KSO_WM_UNIT_TEXT_FILL_TYPE" val="1"/>
  <p:tag name="KSO_WM_UNIT_USESOURCEFORMAT_APPLY" val="0"/>
</p:tagLst>
</file>

<file path=ppt/tags/tag175.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98883_2*l_h_i*1_3_1"/>
  <p:tag name="KSO_WM_TEMPLATE_CATEGORY" val="diagram"/>
  <p:tag name="KSO_WM_TEMPLATE_INDEX" val="20198883"/>
  <p:tag name="KSO_WM_UNIT_LAYERLEVEL" val="1_1_1"/>
  <p:tag name="KSO_WM_TAG_VERSION" val="1.0"/>
  <p:tag name="KSO_WM_BEAUTIFY_FLAG" val="#wm#"/>
  <p:tag name="KSO_WM_UNIT_LINE_FORE_SCHEMECOLOR_INDEX" val="14"/>
  <p:tag name="KSO_WM_UNIT_LINE_FILL_TYPE" val="2"/>
  <p:tag name="KSO_WM_UNIT_USESOURCEFORMAT_APPLY" val="0"/>
</p:tagLst>
</file>

<file path=ppt/tags/tag176.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98883_2*l_h_i*1_3_2"/>
  <p:tag name="KSO_WM_TEMPLATE_CATEGORY" val="diagram"/>
  <p:tag name="KSO_WM_TEMPLATE_INDEX" val="20198883"/>
  <p:tag name="KSO_WM_UNIT_LAYERLEVEL" val="1_1_1"/>
  <p:tag name="KSO_WM_TAG_VERSION" val="1.0"/>
  <p:tag name="KSO_WM_BEAUTIFY_FLAG" val="#wm#"/>
  <p:tag name="KSO_WM_UNIT_LINE_FORE_SCHEMECOLOR_INDEX" val="8"/>
  <p:tag name="KSO_WM_UNIT_LINE_FILL_TYPE" val="2"/>
  <p:tag name="KSO_WM_UNIT_USESOURCEFORMAT_APPLY" val="0"/>
</p:tagLst>
</file>

<file path=ppt/tags/tag177.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1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f"/>
  <p:tag name="KSO_WM_UNIT_INDEX" val="1_1_1"/>
  <p:tag name="KSO_WM_UNIT_LAYERLEVEL" val="1_1_1"/>
  <p:tag name="KSO_WM_UNIT_VALUE" val="7"/>
  <p:tag name="KSO_WM_UNIT_HIGHLIGHT" val="0"/>
  <p:tag name="KSO_WM_UNIT_COMPATIBLE" val="0"/>
  <p:tag name="KSO_WM_UNIT_CLEAR" val="0"/>
  <p:tag name="KSO_WM_DIAGRAM_GROUP_CODE" val="l1-1"/>
  <p:tag name="KSO_WM_UNIT_ID" val="diagram20174747_4*l_h_f*1_1_1"/>
  <p:tag name="KSO_WM_UNIT_PRESET_TEXT" val="添加目录标题"/>
  <p:tag name="KSO_WM_UNIT_TEXT_FILL_FORE_SCHEMECOLOR_INDEX" val="13"/>
  <p:tag name="KSO_WM_UNIT_TEXT_FILL_TYPE" val="1"/>
  <p:tag name="KSO_WM_UNIT_USESOURCEFORMAT_APPLY" val="0"/>
</p:tagLst>
</file>

<file path=ppt/tags/tag1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1_1"/>
  <p:tag name="KSO_WM_UNIT_ID" val="diagram20174747_4*l_h_i*1_1_1"/>
  <p:tag name="KSO_WM_UNIT_LAYERLEVEL" val="1_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1_2"/>
  <p:tag name="KSO_WM_UNIT_ID" val="diagram20174747_4*l_h_i*1_1_2"/>
  <p:tag name="KSO_WM_UNIT_LAYERLEVEL" val="1_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1_3"/>
  <p:tag name="KSO_WM_UNIT_ID" val="diagram20174747_4*l_h_i*1_1_3"/>
  <p:tag name="KSO_WM_UNIT_LAYERLEVEL" val="1_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1_4"/>
  <p:tag name="KSO_WM_UNIT_ID" val="diagram20174747_4*l_h_i*1_1_4"/>
  <p:tag name="KSO_WM_UNIT_LAYERLEVEL" val="1_1_1"/>
  <p:tag name="KSO_WM_DIAGRAM_GROUP_CODE" val="l1-1"/>
  <p:tag name="KSO_WM_UNIT_LINE_FORE_SCHEMECOLOR_INDEX" val="14"/>
  <p:tag name="KSO_WM_UNIT_LINE_FILL_TYPE" val="2"/>
  <p:tag name="KSO_WM_UNIT_USESOURCEFORMAT_APPLY" val="0"/>
</p:tagLst>
</file>

<file path=ppt/tags/tag1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1_5"/>
  <p:tag name="KSO_WM_UNIT_ID" val="diagram20174747_4*l_h_i*1_1_5"/>
  <p:tag name="KSO_WM_UNIT_LAYERLEVEL" val="1_1_1"/>
  <p:tag name="KSO_WM_DIAGRAM_GROUP_CODE" val="l1-1"/>
  <p:tag name="KSO_WM_UNIT_LINE_FORE_SCHEMECOLOR_INDEX" val="14"/>
  <p:tag name="KSO_WM_UNIT_LINE_FILL_TYPE" val="2"/>
  <p:tag name="KSO_WM_UNIT_USESOURCEFORMAT_APPLY" val="0"/>
</p:tagLst>
</file>

<file path=ppt/tags/tag1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f"/>
  <p:tag name="KSO_WM_UNIT_INDEX" val="1_2_1"/>
  <p:tag name="KSO_WM_UNIT_LAYERLEVEL" val="1_1_1"/>
  <p:tag name="KSO_WM_UNIT_VALUE" val="7"/>
  <p:tag name="KSO_WM_UNIT_HIGHLIGHT" val="0"/>
  <p:tag name="KSO_WM_UNIT_COMPATIBLE" val="0"/>
  <p:tag name="KSO_WM_UNIT_CLEAR" val="0"/>
  <p:tag name="KSO_WM_DIAGRAM_GROUP_CODE" val="l1-1"/>
  <p:tag name="KSO_WM_UNIT_ID" val="diagram20174747_4*l_h_f*1_2_1"/>
  <p:tag name="KSO_WM_UNIT_PRESET_TEXT" val="添加目录标题"/>
  <p:tag name="KSO_WM_UNIT_TEXT_FILL_FORE_SCHEMECOLOR_INDEX" val="13"/>
  <p:tag name="KSO_WM_UNIT_TEXT_FILL_TYPE" val="1"/>
  <p:tag name="KSO_WM_UNIT_USESOURCEFORMAT_APPLY" val="0"/>
</p:tagLst>
</file>

<file path=ppt/tags/tag1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2_4"/>
  <p:tag name="KSO_WM_UNIT_ID" val="diagram20174747_4*l_h_i*1_2_4"/>
  <p:tag name="KSO_WM_UNIT_LAYERLEVEL" val="1_1_1"/>
  <p:tag name="KSO_WM_DIAGRAM_GROUP_CODE" val="l1-1"/>
  <p:tag name="KSO_WM_UNIT_LINE_FORE_SCHEMECOLOR_INDEX" val="14"/>
  <p:tag name="KSO_WM_UNIT_LINE_FILL_TYPE" val="2"/>
  <p:tag name="KSO_WM_UNIT_USESOURCEFORMAT_APPLY" val="0"/>
</p:tagLst>
</file>

<file path=ppt/tags/tag1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2_5"/>
  <p:tag name="KSO_WM_UNIT_ID" val="diagram20174747_4*l_h_i*1_2_5"/>
  <p:tag name="KSO_WM_UNIT_LAYERLEVEL" val="1_1_1"/>
  <p:tag name="KSO_WM_DIAGRAM_GROUP_CODE" val="l1-1"/>
  <p:tag name="KSO_WM_UNIT_LINE_FORE_SCHEMECOLOR_INDEX" val="14"/>
  <p:tag name="KSO_WM_UNIT_LINE_FILL_TYPE" val="2"/>
  <p:tag name="KSO_WM_UNIT_USESOURCEFORMAT_APPLY" val="0"/>
</p:tagLst>
</file>

<file path=ppt/tags/tag1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f"/>
  <p:tag name="KSO_WM_UNIT_INDEX" val="1_3_1"/>
  <p:tag name="KSO_WM_UNIT_LAYERLEVEL" val="1_1_1"/>
  <p:tag name="KSO_WM_UNIT_VALUE" val="7"/>
  <p:tag name="KSO_WM_UNIT_HIGHLIGHT" val="0"/>
  <p:tag name="KSO_WM_UNIT_COMPATIBLE" val="0"/>
  <p:tag name="KSO_WM_UNIT_CLEAR" val="0"/>
  <p:tag name="KSO_WM_DIAGRAM_GROUP_CODE" val="l1-1"/>
  <p:tag name="KSO_WM_UNIT_ID" val="diagram20174747_4*l_h_f*1_3_1"/>
  <p:tag name="KSO_WM_UNIT_PRESET_TEXT" val="添加目录标题"/>
  <p:tag name="KSO_WM_UNIT_TEXT_FILL_FORE_SCHEMECOLOR_INDEX" val="13"/>
  <p:tag name="KSO_WM_UNIT_TEXT_FILL_TYPE" val="1"/>
  <p:tag name="KSO_WM_UNIT_USESOURCEFORMAT_APPLY" val="0"/>
</p:tagLst>
</file>

<file path=ppt/tags/tag1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3_4"/>
  <p:tag name="KSO_WM_UNIT_ID" val="diagram20174747_4*l_h_i*1_3_4"/>
  <p:tag name="KSO_WM_UNIT_LAYERLEVEL" val="1_1_1"/>
  <p:tag name="KSO_WM_DIAGRAM_GROUP_CODE" val="l1-1"/>
  <p:tag name="KSO_WM_UNIT_LINE_FORE_SCHEMECOLOR_INDEX" val="14"/>
  <p:tag name="KSO_WM_UNIT_LINE_FILL_TYPE" val="2"/>
  <p:tag name="KSO_WM_UNIT_USESOURCEFORMAT_APPLY" val="0"/>
</p:tagLst>
</file>

<file path=ppt/tags/tag1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3_5"/>
  <p:tag name="KSO_WM_UNIT_ID" val="diagram20174747_4*l_h_i*1_3_5"/>
  <p:tag name="KSO_WM_UNIT_LAYERLEVEL" val="1_1_1"/>
  <p:tag name="KSO_WM_DIAGRAM_GROUP_CODE" val="l1-1"/>
  <p:tag name="KSO_WM_UNIT_LINE_FORE_SCHEMECOLOR_INDEX" val="14"/>
  <p:tag name="KSO_WM_UNIT_LINE_FILL_TYPE" val="2"/>
  <p:tag name="KSO_WM_UNIT_USESOURCEFORMAT_APPLY" val="0"/>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4_1"/>
  <p:tag name="KSO_WM_UNIT_ID" val="diagram20174747_4*l_h_i*1_4_1"/>
  <p:tag name="KSO_WM_UNIT_LAYERLEVEL" val="1_1_1"/>
  <p:tag name="KSO_WM_DIAGRAM_GROUP_CODE" val="l1-1"/>
  <p:tag name="KSO_WM_UNIT_FILL_FORE_SCHEMECOLOR_INDEX" val="8"/>
  <p:tag name="KSO_WM_UNIT_FILL_TYPE" val="1"/>
  <p:tag name="KSO_WM_UNIT_TEXT_FILL_FORE_SCHEMECOLOR_INDEX" val="13"/>
  <p:tag name="KSO_WM_UNIT_TEXT_FILL_TYPE" val="1"/>
  <p:tag name="KSO_WM_UNIT_USESOURCEFORMAT_APPLY" val="0"/>
</p:tagLst>
</file>

<file path=ppt/tags/tag1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4_2"/>
  <p:tag name="KSO_WM_UNIT_ID" val="diagram20174747_4*l_h_i*1_4_2"/>
  <p:tag name="KSO_WM_UNIT_LAYERLEVEL" val="1_1_1"/>
  <p:tag name="KSO_WM_DIAGRAM_GROUP_CODE" val="l1-1"/>
  <p:tag name="KSO_WM_UNIT_FILL_FORE_SCHEMECOLOR_INDEX" val="8"/>
  <p:tag name="KSO_WM_UNIT_FILL_TYPE" val="1"/>
  <p:tag name="KSO_WM_UNIT_TEXT_FILL_FORE_SCHEMECOLOR_INDEX" val="13"/>
  <p:tag name="KSO_WM_UNIT_TEXT_FILL_TYPE" val="1"/>
  <p:tag name="KSO_WM_UNIT_USESOURCEFORMAT_APPLY" val="0"/>
</p:tagLst>
</file>

<file path=ppt/tags/tag1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4_3"/>
  <p:tag name="KSO_WM_UNIT_ID" val="diagram20174747_4*l_h_i*1_4_3"/>
  <p:tag name="KSO_WM_UNIT_LAYERLEVEL" val="1_1_1"/>
  <p:tag name="KSO_WM_DIAGRAM_GROUP_CODE" val="l1-1"/>
  <p:tag name="KSO_WM_UNIT_FILL_FORE_SCHEMECOLOR_INDEX" val="8"/>
  <p:tag name="KSO_WM_UNIT_FILL_TYPE" val="1"/>
  <p:tag name="KSO_WM_UNIT_TEXT_FILL_FORE_SCHEMECOLOR_INDEX" val="13"/>
  <p:tag name="KSO_WM_UNIT_TEXT_FILL_TYPE" val="1"/>
  <p:tag name="KSO_WM_UNIT_USESOURCEFORMAT_APPLY" val="0"/>
</p:tagLst>
</file>

<file path=ppt/tags/tag1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f"/>
  <p:tag name="KSO_WM_UNIT_INDEX" val="1_4_1"/>
  <p:tag name="KSO_WM_UNIT_LAYERLEVEL" val="1_1_1"/>
  <p:tag name="KSO_WM_UNIT_VALUE" val="7"/>
  <p:tag name="KSO_WM_UNIT_HIGHLIGHT" val="0"/>
  <p:tag name="KSO_WM_UNIT_COMPATIBLE" val="0"/>
  <p:tag name="KSO_WM_UNIT_CLEAR" val="0"/>
  <p:tag name="KSO_WM_DIAGRAM_GROUP_CODE" val="l1-1"/>
  <p:tag name="KSO_WM_UNIT_ID" val="diagram20174747_4*l_h_f*1_4_1"/>
  <p:tag name="KSO_WM_UNIT_PRESET_TEXT" val="添加目录标题"/>
  <p:tag name="KSO_WM_UNIT_TEXT_FILL_FORE_SCHEMECOLOR_INDEX" val="13"/>
  <p:tag name="KSO_WM_UNIT_TEXT_FILL_TYPE" val="1"/>
  <p:tag name="KSO_WM_UNIT_USESOURCEFORMAT_APPLY" val="0"/>
</p:tagLst>
</file>

<file path=ppt/tags/tag19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4_4"/>
  <p:tag name="KSO_WM_UNIT_ID" val="diagram20174747_4*l_h_i*1_4_4"/>
  <p:tag name="KSO_WM_UNIT_LAYERLEVEL" val="1_1_1"/>
  <p:tag name="KSO_WM_DIAGRAM_GROUP_CODE" val="l1-1"/>
  <p:tag name="KSO_WM_UNIT_LINE_FORE_SCHEMECOLOR_INDEX" val="14"/>
  <p:tag name="KSO_WM_UNIT_LINE_FILL_TYPE" val="2"/>
  <p:tag name="KSO_WM_UNIT_USESOURCEFORMAT_APPLY" val="0"/>
</p:tagLst>
</file>

<file path=ppt/tags/tag1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4_5"/>
  <p:tag name="KSO_WM_UNIT_ID" val="diagram20174747_4*l_h_i*1_4_5"/>
  <p:tag name="KSO_WM_UNIT_LAYERLEVEL" val="1_1_1"/>
  <p:tag name="KSO_WM_DIAGRAM_GROUP_CODE" val="l1-1"/>
  <p:tag name="KSO_WM_UNIT_LINE_FORE_SCHEMECOLOR_INDEX" val="14"/>
  <p:tag name="KSO_WM_UNIT_LINE_FILL_TYPE" val="2"/>
  <p:tag name="KSO_WM_UNIT_USESOURCEFORMAT_APPLY" val="0"/>
</p:tagLst>
</file>

<file path=ppt/tags/tag19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1_6"/>
  <p:tag name="KSO_WM_UNIT_ID" val="diagram20174747_4*l_h_i*1_1_6"/>
  <p:tag name="KSO_WM_UNIT_LAYERLEVEL" val="1_1_1"/>
  <p:tag name="KSO_WM_DIAGRAM_GROUP_CODE" val="l1-1"/>
  <p:tag name="KSO_WM_UNIT_TEXT_FILL_FORE_SCHEMECOLOR_INDEX" val="14"/>
  <p:tag name="KSO_WM_UNIT_TEXT_FILL_TYPE" val="1"/>
  <p:tag name="KSO_WM_UNIT_USESOURCEFORMAT_APPLY" val="0"/>
</p:tagLst>
</file>

<file path=ppt/tags/tag1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4_6"/>
  <p:tag name="KSO_WM_UNIT_ID" val="diagram20174747_4*l_h_i*1_4_6"/>
  <p:tag name="KSO_WM_UNIT_LAYERLEVEL" val="1_1_1"/>
  <p:tag name="KSO_WM_DIAGRAM_GROUP_CODE" val="l1-1"/>
  <p:tag name="KSO_WM_UNIT_TEXT_FILL_FORE_SCHEMECOLOR_INDEX" val="14"/>
  <p:tag name="KSO_WM_UNIT_TEXT_FILL_TYPE" val="1"/>
  <p:tag name="KSO_WM_UNIT_USESOURCEFORMAT_APPLY" val="0"/>
</p:tagLst>
</file>

<file path=ppt/tags/tag1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3_1"/>
  <p:tag name="KSO_WM_UNIT_ID" val="diagram20174747_4*l_h_i*1_3_1"/>
  <p:tag name="KSO_WM_UNIT_LAYERLEVEL" val="1_1_1"/>
  <p:tag name="KSO_WM_DIAGRAM_GROUP_CODE" val="l1-1"/>
  <p:tag name="KSO_WM_UNIT_FILL_FORE_SCHEMECOLOR_INDEX" val="6"/>
  <p:tag name="KSO_WM_UNIT_FILL_TYPE" val="1"/>
  <p:tag name="KSO_WM_UNIT_TEXT_FILL_FORE_SCHEMECOLOR_INDEX" val="13"/>
  <p:tag name="KSO_WM_UNIT_TEXT_FILL_TYPE" val="1"/>
  <p:tag name="KSO_WM_UNIT_USESOURCEFORMAT_APPLY" val="0"/>
</p:tagLst>
</file>

<file path=ppt/tags/tag19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3_2"/>
  <p:tag name="KSO_WM_UNIT_ID" val="diagram20174747_4*l_h_i*1_3_2"/>
  <p:tag name="KSO_WM_UNIT_LAYERLEVEL" val="1_1_1"/>
  <p:tag name="KSO_WM_DIAGRAM_GROUP_CODE" val="l1-1"/>
  <p:tag name="KSO_WM_UNIT_FILL_FORE_SCHEMECOLOR_INDEX" val="6"/>
  <p:tag name="KSO_WM_UNIT_FILL_TYPE" val="1"/>
  <p:tag name="KSO_WM_UNIT_TEXT_FILL_FORE_SCHEMECOLOR_INDEX" val="13"/>
  <p:tag name="KSO_WM_UNIT_TEXT_FILL_TYPE" val="1"/>
  <p:tag name="KSO_WM_UNIT_USESOURCEFORMAT_APPLY" val="0"/>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3_3"/>
  <p:tag name="KSO_WM_UNIT_ID" val="diagram20174747_4*l_h_i*1_3_3"/>
  <p:tag name="KSO_WM_UNIT_LAYERLEVEL" val="1_1_1"/>
  <p:tag name="KSO_WM_DIAGRAM_GROUP_CODE" val="l1-1"/>
  <p:tag name="KSO_WM_UNIT_FILL_FORE_SCHEMECOLOR_INDEX" val="6"/>
  <p:tag name="KSO_WM_UNIT_FILL_TYPE" val="1"/>
  <p:tag name="KSO_WM_UNIT_TEXT_FILL_FORE_SCHEMECOLOR_INDEX" val="13"/>
  <p:tag name="KSO_WM_UNIT_TEXT_FILL_TYPE" val="1"/>
  <p:tag name="KSO_WM_UNIT_USESOURCEFORMAT_APPLY" val="0"/>
</p:tagLst>
</file>

<file path=ppt/tags/tag2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3_6"/>
  <p:tag name="KSO_WM_UNIT_ID" val="diagram20174747_4*l_h_i*1_3_6"/>
  <p:tag name="KSO_WM_UNIT_LAYERLEVEL" val="1_1_1"/>
  <p:tag name="KSO_WM_DIAGRAM_GROUP_CODE" val="l1-1"/>
  <p:tag name="KSO_WM_UNIT_TEXT_FILL_FORE_SCHEMECOLOR_INDEX" val="14"/>
  <p:tag name="KSO_WM_UNIT_TEXT_FILL_TYPE" val="1"/>
  <p:tag name="KSO_WM_UNIT_USESOURCEFORMAT_APPLY" val="0"/>
</p:tagLst>
</file>

<file path=ppt/tags/tag2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3_1"/>
  <p:tag name="KSO_WM_UNIT_ID" val="diagram20174747_4*l_h_i*1_3_1"/>
  <p:tag name="KSO_WM_UNIT_LAYERLEVEL" val="1_1_1"/>
  <p:tag name="KSO_WM_DIAGRAM_GROUP_CODE" val="l1-1"/>
  <p:tag name="KSO_WM_UNIT_FILL_FORE_SCHEMECOLOR_INDEX" val="6"/>
  <p:tag name="KSO_WM_UNIT_FILL_TYPE" val="1"/>
  <p:tag name="KSO_WM_UNIT_TEXT_FILL_FORE_SCHEMECOLOR_INDEX" val="13"/>
  <p:tag name="KSO_WM_UNIT_TEXT_FILL_TYPE" val="1"/>
  <p:tag name="KSO_WM_UNIT_USESOURCEFORMAT_APPLY" val="0"/>
</p:tagLst>
</file>

<file path=ppt/tags/tag2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3_2"/>
  <p:tag name="KSO_WM_UNIT_ID" val="diagram20174747_4*l_h_i*1_3_2"/>
  <p:tag name="KSO_WM_UNIT_LAYERLEVEL" val="1_1_1"/>
  <p:tag name="KSO_WM_DIAGRAM_GROUP_CODE" val="l1-1"/>
  <p:tag name="KSO_WM_UNIT_FILL_FORE_SCHEMECOLOR_INDEX" val="6"/>
  <p:tag name="KSO_WM_UNIT_FILL_TYPE" val="1"/>
  <p:tag name="KSO_WM_UNIT_TEXT_FILL_FORE_SCHEMECOLOR_INDEX" val="13"/>
  <p:tag name="KSO_WM_UNIT_TEXT_FILL_TYPE" val="1"/>
  <p:tag name="KSO_WM_UNIT_USESOURCEFORMAT_APPLY" val="0"/>
</p:tagLst>
</file>

<file path=ppt/tags/tag20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3_3"/>
  <p:tag name="KSO_WM_UNIT_ID" val="diagram20174747_4*l_h_i*1_3_3"/>
  <p:tag name="KSO_WM_UNIT_LAYERLEVEL" val="1_1_1"/>
  <p:tag name="KSO_WM_DIAGRAM_GROUP_CODE" val="l1-1"/>
  <p:tag name="KSO_WM_UNIT_FILL_FORE_SCHEMECOLOR_INDEX" val="6"/>
  <p:tag name="KSO_WM_UNIT_FILL_TYPE" val="1"/>
  <p:tag name="KSO_WM_UNIT_TEXT_FILL_FORE_SCHEMECOLOR_INDEX" val="13"/>
  <p:tag name="KSO_WM_UNIT_TEXT_FILL_TYPE" val="1"/>
  <p:tag name="KSO_WM_UNIT_USESOURCEFORMAT_APPLY" val="0"/>
</p:tagLst>
</file>

<file path=ppt/tags/tag20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47"/>
  <p:tag name="KSO_WM_UNIT_TYPE" val="l_h_i"/>
  <p:tag name="KSO_WM_UNIT_INDEX" val="1_3_6"/>
  <p:tag name="KSO_WM_UNIT_ID" val="diagram20174747_4*l_h_i*1_3_6"/>
  <p:tag name="KSO_WM_UNIT_LAYERLEVEL" val="1_1_1"/>
  <p:tag name="KSO_WM_DIAGRAM_GROUP_CODE" val="l1-1"/>
  <p:tag name="KSO_WM_UNIT_TEXT_FILL_FORE_SCHEMECOLOR_INDEX" val="14"/>
  <p:tag name="KSO_WM_UNIT_TEXT_FILL_TYPE" val="1"/>
  <p:tag name="KSO_WM_UNIT_USESOURCEFORMAT_APPLY" val="0"/>
</p:tagLst>
</file>

<file path=ppt/tags/tag206.xml><?xml version="1.0" encoding="utf-8"?>
<p:tagLst xmlns:a="http://schemas.openxmlformats.org/drawingml/2006/main" xmlns:r="http://schemas.openxmlformats.org/officeDocument/2006/relationships" xmlns:p="http://schemas.openxmlformats.org/presentationml/2006/main">
  <p:tag name="KSO_WM_SLIDE_ITEM_CNT" val="5"/>
</p:tagLst>
</file>

<file path=ppt/tags/tag20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025"/>
  <p:tag name="KSO_WM_UNIT_TYPE" val="l_i"/>
  <p:tag name="KSO_WM_UNIT_INDEX" val="1_1"/>
  <p:tag name="KSO_WM_UNIT_ID" val="272*l_i*1_1"/>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20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025"/>
  <p:tag name="KSO_WM_UNIT_TYPE" val="l_i"/>
  <p:tag name="KSO_WM_UNIT_INDEX" val="1_2"/>
  <p:tag name="KSO_WM_UNIT_ID" val="272*l_i*1_2"/>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20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025"/>
  <p:tag name="KSO_WM_UNIT_TYPE" val="l_h_f"/>
  <p:tag name="KSO_WM_UNIT_INDEX" val="1_1_1"/>
  <p:tag name="KSO_WM_UNIT_ID" val="272*l_h_f*1_1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UNIT_TEXT_FILL_FORE_SCHEMECOLOR_INDEX" val="6"/>
  <p:tag name="KSO_WM_UNIT_TEXT_FILL_TYPE" val="1"/>
  <p:tag name="KSO_WM_UNIT_USESOURCEFORMAT_APPLY" val="0"/>
</p:tagLst>
</file>

<file path=ppt/tags/tag21.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21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025"/>
  <p:tag name="KSO_WM_UNIT_TYPE" val="l_i"/>
  <p:tag name="KSO_WM_UNIT_INDEX" val="1_3"/>
  <p:tag name="KSO_WM_UNIT_ID" val="272*l_i*1_3"/>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21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025"/>
  <p:tag name="KSO_WM_UNIT_TYPE" val="l_i"/>
  <p:tag name="KSO_WM_UNIT_INDEX" val="1_4"/>
  <p:tag name="KSO_WM_UNIT_ID" val="272*l_i*1_4"/>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21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025"/>
  <p:tag name="KSO_WM_UNIT_TYPE" val="l_h_f"/>
  <p:tag name="KSO_WM_UNIT_INDEX" val="1_2_1"/>
  <p:tag name="KSO_WM_UNIT_ID" val="272*l_h_f*1_2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UNIT_TEXT_FILL_FORE_SCHEMECOLOR_INDEX" val="6"/>
  <p:tag name="KSO_WM_UNIT_TEXT_FILL_TYPE" val="1"/>
  <p:tag name="KSO_WM_UNIT_USESOURCEFORMAT_APPLY" val="0"/>
</p:tagLst>
</file>

<file path=ppt/tags/tag21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025"/>
  <p:tag name="KSO_WM_UNIT_TYPE" val="l_i"/>
  <p:tag name="KSO_WM_UNIT_INDEX" val="1_5"/>
  <p:tag name="KSO_WM_UNIT_ID" val="272*l_i*1_5"/>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21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025"/>
  <p:tag name="KSO_WM_UNIT_TYPE" val="l_i"/>
  <p:tag name="KSO_WM_UNIT_INDEX" val="1_6"/>
  <p:tag name="KSO_WM_UNIT_ID" val="272*l_i*1_6"/>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21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025"/>
  <p:tag name="KSO_WM_UNIT_TYPE" val="l_h_f"/>
  <p:tag name="KSO_WM_UNIT_INDEX" val="1_3_1"/>
  <p:tag name="KSO_WM_UNIT_ID" val="272*l_h_f*1_3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UNIT_TEXT_FILL_FORE_SCHEMECOLOR_INDEX" val="6"/>
  <p:tag name="KSO_WM_UNIT_TEXT_FILL_TYPE" val="1"/>
  <p:tag name="KSO_WM_UNIT_USESOURCEFORMAT_APPLY" val="0"/>
</p:tagLst>
</file>

<file path=ppt/tags/tag21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025"/>
  <p:tag name="KSO_WM_UNIT_TYPE" val="l_i"/>
  <p:tag name="KSO_WM_UNIT_INDEX" val="1_7"/>
  <p:tag name="KSO_WM_UNIT_ID" val="272*l_i*1_7"/>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21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025"/>
  <p:tag name="KSO_WM_UNIT_TYPE" val="l_i"/>
  <p:tag name="KSO_WM_UNIT_INDEX" val="1_8"/>
  <p:tag name="KSO_WM_UNIT_ID" val="272*l_i*1_8"/>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21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025"/>
  <p:tag name="KSO_WM_UNIT_TYPE" val="l_h_f"/>
  <p:tag name="KSO_WM_UNIT_INDEX" val="1_4_1"/>
  <p:tag name="KSO_WM_UNIT_ID" val="272*l_h_f*1_4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UNIT_TEXT_FILL_FORE_SCHEMECOLOR_INDEX" val="6"/>
  <p:tag name="KSO_WM_UNIT_TEXT_FILL_TYPE" val="1"/>
  <p:tag name="KSO_WM_UNIT_USESOURCEFORMAT_APPLY" val="0"/>
</p:tagLst>
</file>

<file path=ppt/tags/tag21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025"/>
  <p:tag name="KSO_WM_UNIT_TYPE" val="l_i"/>
  <p:tag name="KSO_WM_UNIT_INDEX" val="1_9"/>
  <p:tag name="KSO_WM_UNIT_ID" val="272*l_i*1_9"/>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2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1"/>
  <p:tag name="KSO_WM_UNIT_ID" val="diagram160439_1*l_i*1_1"/>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USESOURCEFORMAT_APPLY" val="0"/>
</p:tagLst>
</file>

<file path=ppt/tags/tag22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025"/>
  <p:tag name="KSO_WM_UNIT_TYPE" val="l_i"/>
  <p:tag name="KSO_WM_UNIT_INDEX" val="1_10"/>
  <p:tag name="KSO_WM_UNIT_ID" val="272*l_i*1_10"/>
  <p:tag name="KSO_WM_UNIT_CLEAR" val="1"/>
  <p:tag name="KSO_WM_UNIT_LAYERLEVEL" val="1_1"/>
  <p:tag name="KSO_WM_BEAUTIFY_FLAG" val="#wm#"/>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22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025"/>
  <p:tag name="KSO_WM_UNIT_TYPE" val="l_h_f"/>
  <p:tag name="KSO_WM_UNIT_INDEX" val="1_5_1"/>
  <p:tag name="KSO_WM_UNIT_ID" val="272*l_h_f*1_5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UNIT_TEXT_FILL_FORE_SCHEMECOLOR_INDEX" val="6"/>
  <p:tag name="KSO_WM_UNIT_TEXT_FILL_TYPE" val="1"/>
  <p:tag name="KSO_WM_UNIT_USESOURCEFORMAT_APPLY" val="0"/>
</p:tagLst>
</file>

<file path=ppt/tags/tag222.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223.xml><?xml version="1.0" encoding="utf-8"?>
<p:tagLst xmlns:a="http://schemas.openxmlformats.org/drawingml/2006/main" xmlns:r="http://schemas.openxmlformats.org/officeDocument/2006/relationships" xmlns:p="http://schemas.openxmlformats.org/presentationml/2006/main">
  <p:tag name="MH" val="20160819160041"/>
  <p:tag name="MH_LIBRARY" val="CONTENTS"/>
  <p:tag name="MH_TYPE" val="NUMBER"/>
  <p:tag name="ID" val="553524"/>
  <p:tag name="MH_ORDER" val="1"/>
  <p:tag name="KSO_WM_TAG_VERSION" val="1.0"/>
  <p:tag name="KSO_WM_BEAUTIFY_FLAG" val="#wm#"/>
  <p:tag name="KSO_WM_TEMPLATE_CATEGORY" val="diagram"/>
  <p:tag name="KSO_WM_TEMPLATE_INDEX" val="20170302"/>
  <p:tag name="KSO_WM_UNIT_TYPE" val="l_h_i"/>
  <p:tag name="KSO_WM_UNIT_INDEX" val="1_1_1"/>
  <p:tag name="KSO_WM_UNIT_ID" val="diagram20170302_5*l_h_i*1_1_1"/>
  <p:tag name="KSO_WM_UNIT_LAYERLEVEL" val="1_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224.xml><?xml version="1.0" encoding="utf-8"?>
<p:tagLst xmlns:a="http://schemas.openxmlformats.org/drawingml/2006/main" xmlns:r="http://schemas.openxmlformats.org/officeDocument/2006/relationships" xmlns:p="http://schemas.openxmlformats.org/presentationml/2006/main">
  <p:tag name="MH" val="20160819160041"/>
  <p:tag name="MH_LIBRARY" val="CONTENTS"/>
  <p:tag name="MH_TYPE" val="NUMBER"/>
  <p:tag name="ID" val="553524"/>
  <p:tag name="MH_ORDER" val="2"/>
  <p:tag name="KSO_WM_TAG_VERSION" val="1.0"/>
  <p:tag name="KSO_WM_BEAUTIFY_FLAG" val="#wm#"/>
  <p:tag name="KSO_WM_TEMPLATE_CATEGORY" val="diagram"/>
  <p:tag name="KSO_WM_TEMPLATE_INDEX" val="20170302"/>
  <p:tag name="KSO_WM_UNIT_TYPE" val="l_h_i"/>
  <p:tag name="KSO_WM_UNIT_INDEX" val="1_2_1"/>
  <p:tag name="KSO_WM_UNIT_ID" val="diagram20170302_5*l_h_i*1_2_1"/>
  <p:tag name="KSO_WM_UNIT_LAYERLEVEL" val="1_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225.xml><?xml version="1.0" encoding="utf-8"?>
<p:tagLst xmlns:a="http://schemas.openxmlformats.org/drawingml/2006/main" xmlns:r="http://schemas.openxmlformats.org/officeDocument/2006/relationships" xmlns:p="http://schemas.openxmlformats.org/presentationml/2006/main">
  <p:tag name="MH" val="20160819160041"/>
  <p:tag name="MH_LIBRARY" val="CONTENTS"/>
  <p:tag name="MH_TYPE" val="NUMBER"/>
  <p:tag name="ID" val="553524"/>
  <p:tag name="MH_ORDER" val="3"/>
  <p:tag name="KSO_WM_TAG_VERSION" val="1.0"/>
  <p:tag name="KSO_WM_BEAUTIFY_FLAG" val="#wm#"/>
  <p:tag name="KSO_WM_TEMPLATE_CATEGORY" val="diagram"/>
  <p:tag name="KSO_WM_TEMPLATE_INDEX" val="20170302"/>
  <p:tag name="KSO_WM_UNIT_TYPE" val="l_h_i"/>
  <p:tag name="KSO_WM_UNIT_INDEX" val="1_3_1"/>
  <p:tag name="KSO_WM_UNIT_ID" val="diagram20170302_5*l_h_i*1_3_1"/>
  <p:tag name="KSO_WM_UNIT_LAYERLEVEL" val="1_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226.xml><?xml version="1.0" encoding="utf-8"?>
<p:tagLst xmlns:a="http://schemas.openxmlformats.org/drawingml/2006/main" xmlns:r="http://schemas.openxmlformats.org/officeDocument/2006/relationships" xmlns:p="http://schemas.openxmlformats.org/presentationml/2006/main">
  <p:tag name="MH" val="20160819160041"/>
  <p:tag name="MH_LIBRARY" val="CONTENTS"/>
  <p:tag name="MH_TYPE" val="NUMBER"/>
  <p:tag name="ID" val="553524"/>
  <p:tag name="MH_ORDER" val="4"/>
  <p:tag name="KSO_WM_TAG_VERSION" val="1.0"/>
  <p:tag name="KSO_WM_BEAUTIFY_FLAG" val="#wm#"/>
  <p:tag name="KSO_WM_TEMPLATE_CATEGORY" val="diagram"/>
  <p:tag name="KSO_WM_TEMPLATE_INDEX" val="20170302"/>
  <p:tag name="KSO_WM_UNIT_TYPE" val="l_h_i"/>
  <p:tag name="KSO_WM_UNIT_INDEX" val="1_4_1"/>
  <p:tag name="KSO_WM_UNIT_ID" val="diagram20170302_5*l_h_i*1_4_1"/>
  <p:tag name="KSO_WM_UNIT_LAYERLEVEL" val="1_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227.xml><?xml version="1.0" encoding="utf-8"?>
<p:tagLst xmlns:a="http://schemas.openxmlformats.org/drawingml/2006/main" xmlns:r="http://schemas.openxmlformats.org/officeDocument/2006/relationships" xmlns:p="http://schemas.openxmlformats.org/presentationml/2006/main">
  <p:tag name="MH" val="20160819160041"/>
  <p:tag name="MH_LIBRARY" val="CONTENTS"/>
  <p:tag name="MH_TYPE" val="NUMBER"/>
  <p:tag name="ID" val="553524"/>
  <p:tag name="MH_ORDER" val="4"/>
  <p:tag name="KSO_WM_TAG_VERSION" val="1.0"/>
  <p:tag name="KSO_WM_BEAUTIFY_FLAG" val="#wm#"/>
  <p:tag name="KSO_WM_TEMPLATE_CATEGORY" val="diagram"/>
  <p:tag name="KSO_WM_TEMPLATE_INDEX" val="20170302"/>
  <p:tag name="KSO_WM_UNIT_TYPE" val="l_h_i"/>
  <p:tag name="KSO_WM_UNIT_INDEX" val="1_5_1"/>
  <p:tag name="KSO_WM_UNIT_ID" val="diagram20170302_5*l_h_i*1_5_1"/>
  <p:tag name="KSO_WM_UNIT_LAYERLEVEL" val="1_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228.xml><?xml version="1.0" encoding="utf-8"?>
<p:tagLst xmlns:a="http://schemas.openxmlformats.org/drawingml/2006/main" xmlns:r="http://schemas.openxmlformats.org/officeDocument/2006/relationships" xmlns:p="http://schemas.openxmlformats.org/presentationml/2006/main">
  <p:tag name="MH" val="20160819160041"/>
  <p:tag name="MH_LIBRARY" val="CONTENTS"/>
  <p:tag name="MH_TYPE" val="NUMBER"/>
  <p:tag name="ID" val="553524"/>
  <p:tag name="MH_ORDER" val="4"/>
  <p:tag name="KSO_WM_TAG_VERSION" val="1.0"/>
  <p:tag name="KSO_WM_BEAUTIFY_FLAG" val="#wm#"/>
  <p:tag name="KSO_WM_TEMPLATE_CATEGORY" val="diagram"/>
  <p:tag name="KSO_WM_TEMPLATE_INDEX" val="20170302"/>
  <p:tag name="KSO_WM_UNIT_TYPE" val="l_h_i"/>
  <p:tag name="KSO_WM_UNIT_INDEX" val="1_6_1"/>
  <p:tag name="KSO_WM_UNIT_ID" val="diagram20170302_5*l_h_i*1_6_1"/>
  <p:tag name="KSO_WM_UNIT_LAYERLEVEL" val="1_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2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02"/>
  <p:tag name="KSO_WM_UNIT_TYPE" val="l_h_i"/>
  <p:tag name="KSO_WM_UNIT_INDEX" val="1_1_3"/>
  <p:tag name="KSO_WM_UNIT_ID" val="diagram20170302_5*l_h_i*1_1_3"/>
  <p:tag name="KSO_WM_UNIT_LAYERLEVEL" val="1_1_1"/>
  <p:tag name="KSO_WM_DIAGRAM_GROUP_CODE" val="l1-1"/>
  <p:tag name="KSO_WM_UNIT_TEXT_FILL_FORE_SCHEMECOLOR_INDEX" val="14"/>
  <p:tag name="KSO_WM_UNIT_TEXT_FILL_TYPE" val="1"/>
  <p:tag name="KSO_WM_UNIT_USESOURCEFORMAT_APPLY" val="0"/>
</p:tagLst>
</file>

<file path=ppt/tags/tag2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h_f"/>
  <p:tag name="KSO_WM_UNIT_INDEX" val="1_1_1"/>
  <p:tag name="KSO_WM_UNIT_ID" val="diagram160439_1*l_h_f*1_1_1"/>
  <p:tag name="KSO_WM_UNIT_CLEAR" val="1"/>
  <p:tag name="KSO_WM_UNIT_LAYERLEVEL" val="1_1_1"/>
  <p:tag name="KSO_WM_UNIT_VALUE" val="17"/>
  <p:tag name="KSO_WM_UNIT_HIGHLIGHT" val="0"/>
  <p:tag name="KSO_WM_UNIT_COMPATIBLE" val="0"/>
  <p:tag name="KSO_WM_BEAUTIFY_FLAG" val="#wm#"/>
  <p:tag name="KSO_WM_UNIT_PRESET_TEXT_INDEX" val="4"/>
  <p:tag name="KSO_WM_UNIT_PRESET_TEXT_LEN" val="26"/>
  <p:tag name="KSO_WM_TAG_VERSION" val="1.0"/>
  <p:tag name="KSO_WM_DIAGRAM_GROUP_CODE" val="l1-1"/>
  <p:tag name="KSO_WM_UNIT_TEXT_FILL_FORE_SCHEMECOLOR_INDEX" val="13"/>
  <p:tag name="KSO_WM_UNIT_TEXT_FILL_TYPE" val="1"/>
  <p:tag name="KSO_WM_UNIT_USESOURCEFORMAT_APPLY" val="0"/>
</p:tagLst>
</file>

<file path=ppt/tags/tag2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02"/>
  <p:tag name="KSO_WM_UNIT_TYPE" val="l_h_i"/>
  <p:tag name="KSO_WM_UNIT_INDEX" val="1_2_2"/>
  <p:tag name="KSO_WM_UNIT_ID" val="diagram20170302_5*l_h_i*1_2_2"/>
  <p:tag name="KSO_WM_UNIT_LAYERLEVEL" val="1_1_1"/>
  <p:tag name="KSO_WM_DIAGRAM_GROUP_CODE" val="l1-1"/>
  <p:tag name="KSO_WM_UNIT_TEXT_FILL_FORE_SCHEMECOLOR_INDEX" val="14"/>
  <p:tag name="KSO_WM_UNIT_TEXT_FILL_TYPE" val="1"/>
  <p:tag name="KSO_WM_UNIT_USESOURCEFORMAT_APPLY" val="0"/>
</p:tagLst>
</file>

<file path=ppt/tags/tag2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02"/>
  <p:tag name="KSO_WM_UNIT_TYPE" val="l_h_i"/>
  <p:tag name="KSO_WM_UNIT_INDEX" val="1_3_2"/>
  <p:tag name="KSO_WM_UNIT_ID" val="diagram20170302_5*l_h_i*1_3_2"/>
  <p:tag name="KSO_WM_UNIT_LAYERLEVEL" val="1_1_1"/>
  <p:tag name="KSO_WM_DIAGRAM_GROUP_CODE" val="l1-1"/>
  <p:tag name="KSO_WM_UNIT_TEXT_FILL_FORE_SCHEMECOLOR_INDEX" val="14"/>
  <p:tag name="KSO_WM_UNIT_TEXT_FILL_TYPE" val="1"/>
  <p:tag name="KSO_WM_UNIT_USESOURCEFORMAT_APPLY" val="0"/>
</p:tagLst>
</file>

<file path=ppt/tags/tag2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02"/>
  <p:tag name="KSO_WM_UNIT_TYPE" val="l_h_i"/>
  <p:tag name="KSO_WM_UNIT_INDEX" val="1_4_2"/>
  <p:tag name="KSO_WM_UNIT_ID" val="diagram20170302_5*l_h_i*1_4_2"/>
  <p:tag name="KSO_WM_UNIT_LAYERLEVEL" val="1_1_1"/>
  <p:tag name="KSO_WM_DIAGRAM_GROUP_CODE" val="l1-1"/>
  <p:tag name="KSO_WM_UNIT_TEXT_FILL_FORE_SCHEMECOLOR_INDEX" val="14"/>
  <p:tag name="KSO_WM_UNIT_TEXT_FILL_TYPE" val="1"/>
  <p:tag name="KSO_WM_UNIT_USESOURCEFORMAT_APPLY" val="0"/>
</p:tagLst>
</file>

<file path=ppt/tags/tag2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02"/>
  <p:tag name="KSO_WM_UNIT_TYPE" val="l_h_i"/>
  <p:tag name="KSO_WM_UNIT_INDEX" val="1_5_2"/>
  <p:tag name="KSO_WM_UNIT_ID" val="diagram20170302_5*l_h_i*1_5_2"/>
  <p:tag name="KSO_WM_UNIT_LAYERLEVEL" val="1_1_1"/>
  <p:tag name="KSO_WM_DIAGRAM_GROUP_CODE" val="l1-1"/>
  <p:tag name="KSO_WM_UNIT_TEXT_FILL_FORE_SCHEMECOLOR_INDEX" val="14"/>
  <p:tag name="KSO_WM_UNIT_TEXT_FILL_TYPE" val="1"/>
  <p:tag name="KSO_WM_UNIT_USESOURCEFORMAT_APPLY" val="0"/>
</p:tagLst>
</file>

<file path=ppt/tags/tag2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02"/>
  <p:tag name="KSO_WM_UNIT_TYPE" val="l_h_i"/>
  <p:tag name="KSO_WM_UNIT_INDEX" val="1_6_2"/>
  <p:tag name="KSO_WM_UNIT_ID" val="diagram20170302_5*l_h_i*1_6_2"/>
  <p:tag name="KSO_WM_UNIT_LAYERLEVEL" val="1_1_1"/>
  <p:tag name="KSO_WM_DIAGRAM_GROUP_CODE" val="l1-1"/>
  <p:tag name="KSO_WM_UNIT_TEXT_FILL_FORE_SCHEMECOLOR_INDEX" val="14"/>
  <p:tag name="KSO_WM_UNIT_TEXT_FILL_TYPE" val="1"/>
  <p:tag name="KSO_WM_UNIT_USESOURCEFORMAT_APPLY" val="0"/>
</p:tagLst>
</file>

<file path=ppt/tags/tag2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02"/>
  <p:tag name="KSO_WM_UNIT_TYPE" val="l_h_f"/>
  <p:tag name="KSO_WM_UNIT_INDEX" val="1_1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diagram20170302_5*l_h_f*1_1_1"/>
  <p:tag name="KSO_WM_UNIT_TEXT_FILL_FORE_SCHEMECOLOR_INDEX" val="13"/>
  <p:tag name="KSO_WM_UNIT_TEXT_FILL_TYPE" val="1"/>
  <p:tag name="KSO_WM_UNIT_USESOURCEFORMAT_APPLY" val="0"/>
</p:tagLst>
</file>

<file path=ppt/tags/tag2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02"/>
  <p:tag name="KSO_WM_UNIT_TYPE" val="l_h_f"/>
  <p:tag name="KSO_WM_UNIT_INDEX" val="1_2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diagram20170302_5*l_h_f*1_2_1"/>
  <p:tag name="KSO_WM_UNIT_TEXT_FILL_FORE_SCHEMECOLOR_INDEX" val="13"/>
  <p:tag name="KSO_WM_UNIT_TEXT_FILL_TYPE" val="1"/>
  <p:tag name="KSO_WM_UNIT_USESOURCEFORMAT_APPLY" val="0"/>
</p:tagLst>
</file>

<file path=ppt/tags/tag2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02"/>
  <p:tag name="KSO_WM_UNIT_TYPE" val="l_h_f"/>
  <p:tag name="KSO_WM_UNIT_INDEX" val="1_3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diagram20170302_5*l_h_f*1_3_1"/>
  <p:tag name="KSO_WM_UNIT_TEXT_FILL_FORE_SCHEMECOLOR_INDEX" val="13"/>
  <p:tag name="KSO_WM_UNIT_TEXT_FILL_TYPE" val="1"/>
  <p:tag name="KSO_WM_UNIT_USESOURCEFORMAT_APPLY" val="0"/>
</p:tagLst>
</file>

<file path=ppt/tags/tag2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02"/>
  <p:tag name="KSO_WM_UNIT_TYPE" val="l_h_f"/>
  <p:tag name="KSO_WM_UNIT_INDEX" val="1_4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diagram20170302_5*l_h_f*1_4_1"/>
  <p:tag name="KSO_WM_UNIT_TEXT_FILL_FORE_SCHEMECOLOR_INDEX" val="13"/>
  <p:tag name="KSO_WM_UNIT_TEXT_FILL_TYPE" val="1"/>
  <p:tag name="KSO_WM_UNIT_USESOURCEFORMAT_APPLY" val="0"/>
</p:tagLst>
</file>

<file path=ppt/tags/tag2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02"/>
  <p:tag name="KSO_WM_UNIT_TYPE" val="l_h_f"/>
  <p:tag name="KSO_WM_UNIT_INDEX" val="1_5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diagram20170302_5*l_h_f*1_5_1"/>
  <p:tag name="KSO_WM_UNIT_TEXT_FILL_FORE_SCHEMECOLOR_INDEX" val="13"/>
  <p:tag name="KSO_WM_UNIT_TEXT_FILL_TYPE" val="1"/>
  <p:tag name="KSO_WM_UNIT_USESOURCEFORMAT_APPLY" val="0"/>
</p:tagLst>
</file>

<file path=ppt/tags/tag2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2"/>
  <p:tag name="KSO_WM_UNIT_ID" val="diagram160439_1*l_i*1_2"/>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USESOURCEFORMAT_APPLY" val="0"/>
</p:tagLst>
</file>

<file path=ppt/tags/tag2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02"/>
  <p:tag name="KSO_WM_UNIT_TYPE" val="l_h_f"/>
  <p:tag name="KSO_WM_UNIT_INDEX" val="1_6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diagram20170302_5*l_h_f*1_6_1"/>
  <p:tag name="KSO_WM_UNIT_TEXT_FILL_FORE_SCHEMECOLOR_INDEX" val="13"/>
  <p:tag name="KSO_WM_UNIT_TEXT_FILL_TYPE" val="1"/>
  <p:tag name="KSO_WM_UNIT_USESOURCEFORMAT_APPLY" val="0"/>
</p:tagLst>
</file>

<file path=ppt/tags/tag241.xml><?xml version="1.0" encoding="utf-8"?>
<p:tagLst xmlns:a="http://schemas.openxmlformats.org/drawingml/2006/main" xmlns:r="http://schemas.openxmlformats.org/officeDocument/2006/relationships" xmlns:p="http://schemas.openxmlformats.org/presentationml/2006/main">
  <p:tag name="MH" val="20160819160041"/>
  <p:tag name="MH_LIBRARY" val="CONTENTS"/>
  <p:tag name="MH_TYPE" val="ENTRY"/>
  <p:tag name="ID" val="553524"/>
  <p:tag name="MH_ORDER" val="1"/>
  <p:tag name="KSO_WM_TAG_VERSION" val="1.0"/>
  <p:tag name="KSO_WM_BEAUTIFY_FLAG" val="#wm#"/>
  <p:tag name="KSO_WM_TEMPLATE_CATEGORY" val="diagram"/>
  <p:tag name="KSO_WM_TEMPLATE_INDEX" val="20170302"/>
  <p:tag name="KSO_WM_UNIT_TYPE" val="l_h_i"/>
  <p:tag name="KSO_WM_UNIT_INDEX" val="1_1_2"/>
  <p:tag name="KSO_WM_UNIT_ID" val="diagram20170302_5*l_h_i*1_1_2"/>
  <p:tag name="KSO_WM_UNIT_LAYERLEVEL" val="1_1_1"/>
  <p:tag name="KSO_WM_DIAGRAM_GROUP_CODE" val="l1-1"/>
  <p:tag name="KSO_WM_UNIT_LINE_FORE_SCHEMECOLOR_INDEX" val="5"/>
  <p:tag name="KSO_WM_UNIT_LINE_FILL_TYPE" val="2"/>
  <p:tag name="KSO_WM_UNIT_TEXT_FILL_FORE_SCHEMECOLOR_INDEX" val="13"/>
  <p:tag name="KSO_WM_UNIT_TEXT_FILL_TYPE" val="1"/>
  <p:tag name="KSO_WM_UNIT_USESOURCEFORMAT_APPLY" val="0"/>
</p:tagLst>
</file>

<file path=ppt/tags/tag242.xml><?xml version="1.0" encoding="utf-8"?>
<p:tagLst xmlns:a="http://schemas.openxmlformats.org/drawingml/2006/main" xmlns:r="http://schemas.openxmlformats.org/officeDocument/2006/relationships" xmlns:p="http://schemas.openxmlformats.org/presentationml/2006/main">
  <p:tag name="MH" val="20160819160041"/>
  <p:tag name="MH_LIBRARY" val="CONTENTS"/>
  <p:tag name="MH_TYPE" val="ENTRY"/>
  <p:tag name="ID" val="553524"/>
  <p:tag name="MH_ORDER" val="1"/>
  <p:tag name="KSO_WM_TAG_VERSION" val="1.0"/>
  <p:tag name="KSO_WM_BEAUTIFY_FLAG" val="#wm#"/>
  <p:tag name="KSO_WM_TEMPLATE_CATEGORY" val="diagram"/>
  <p:tag name="KSO_WM_TEMPLATE_INDEX" val="20170302"/>
  <p:tag name="KSO_WM_UNIT_TYPE" val="l_h_i"/>
  <p:tag name="KSO_WM_UNIT_INDEX" val="1_2_3"/>
  <p:tag name="KSO_WM_UNIT_ID" val="diagram20170302_5*l_h_i*1_2_3"/>
  <p:tag name="KSO_WM_UNIT_LAYERLEVEL" val="1_1_1"/>
  <p:tag name="KSO_WM_DIAGRAM_GROUP_CODE" val="l1-1"/>
  <p:tag name="KSO_WM_UNIT_LINE_FORE_SCHEMECOLOR_INDEX" val="5"/>
  <p:tag name="KSO_WM_UNIT_LINE_FILL_TYPE" val="2"/>
  <p:tag name="KSO_WM_UNIT_TEXT_FILL_FORE_SCHEMECOLOR_INDEX" val="13"/>
  <p:tag name="KSO_WM_UNIT_TEXT_FILL_TYPE" val="1"/>
  <p:tag name="KSO_WM_UNIT_USESOURCEFORMAT_APPLY" val="0"/>
</p:tagLst>
</file>

<file path=ppt/tags/tag243.xml><?xml version="1.0" encoding="utf-8"?>
<p:tagLst xmlns:a="http://schemas.openxmlformats.org/drawingml/2006/main" xmlns:r="http://schemas.openxmlformats.org/officeDocument/2006/relationships" xmlns:p="http://schemas.openxmlformats.org/presentationml/2006/main">
  <p:tag name="MH" val="20160819160041"/>
  <p:tag name="MH_LIBRARY" val="CONTENTS"/>
  <p:tag name="MH_TYPE" val="ENTRY"/>
  <p:tag name="ID" val="553524"/>
  <p:tag name="MH_ORDER" val="1"/>
  <p:tag name="KSO_WM_TAG_VERSION" val="1.0"/>
  <p:tag name="KSO_WM_BEAUTIFY_FLAG" val="#wm#"/>
  <p:tag name="KSO_WM_TEMPLATE_CATEGORY" val="diagram"/>
  <p:tag name="KSO_WM_TEMPLATE_INDEX" val="20170302"/>
  <p:tag name="KSO_WM_UNIT_TYPE" val="l_h_i"/>
  <p:tag name="KSO_WM_UNIT_INDEX" val="1_3_3"/>
  <p:tag name="KSO_WM_UNIT_ID" val="diagram20170302_5*l_h_i*1_3_3"/>
  <p:tag name="KSO_WM_UNIT_LAYERLEVEL" val="1_1_1"/>
  <p:tag name="KSO_WM_DIAGRAM_GROUP_CODE" val="l1-1"/>
  <p:tag name="KSO_WM_UNIT_LINE_FORE_SCHEMECOLOR_INDEX" val="5"/>
  <p:tag name="KSO_WM_UNIT_LINE_FILL_TYPE" val="2"/>
  <p:tag name="KSO_WM_UNIT_TEXT_FILL_FORE_SCHEMECOLOR_INDEX" val="13"/>
  <p:tag name="KSO_WM_UNIT_TEXT_FILL_TYPE" val="1"/>
  <p:tag name="KSO_WM_UNIT_USESOURCEFORMAT_APPLY" val="0"/>
</p:tagLst>
</file>

<file path=ppt/tags/tag244.xml><?xml version="1.0" encoding="utf-8"?>
<p:tagLst xmlns:a="http://schemas.openxmlformats.org/drawingml/2006/main" xmlns:r="http://schemas.openxmlformats.org/officeDocument/2006/relationships" xmlns:p="http://schemas.openxmlformats.org/presentationml/2006/main">
  <p:tag name="MH" val="20160819160041"/>
  <p:tag name="MH_LIBRARY" val="CONTENTS"/>
  <p:tag name="MH_TYPE" val="ENTRY"/>
  <p:tag name="ID" val="553524"/>
  <p:tag name="MH_ORDER" val="1"/>
  <p:tag name="KSO_WM_TAG_VERSION" val="1.0"/>
  <p:tag name="KSO_WM_BEAUTIFY_FLAG" val="#wm#"/>
  <p:tag name="KSO_WM_TEMPLATE_CATEGORY" val="diagram"/>
  <p:tag name="KSO_WM_TEMPLATE_INDEX" val="20170302"/>
  <p:tag name="KSO_WM_UNIT_TYPE" val="l_h_i"/>
  <p:tag name="KSO_WM_UNIT_INDEX" val="1_4_3"/>
  <p:tag name="KSO_WM_UNIT_ID" val="diagram20170302_5*l_h_i*1_4_3"/>
  <p:tag name="KSO_WM_UNIT_LAYERLEVEL" val="1_1_1"/>
  <p:tag name="KSO_WM_DIAGRAM_GROUP_CODE" val="l1-1"/>
  <p:tag name="KSO_WM_UNIT_LINE_FORE_SCHEMECOLOR_INDEX" val="5"/>
  <p:tag name="KSO_WM_UNIT_LINE_FILL_TYPE" val="2"/>
  <p:tag name="KSO_WM_UNIT_TEXT_FILL_FORE_SCHEMECOLOR_INDEX" val="13"/>
  <p:tag name="KSO_WM_UNIT_TEXT_FILL_TYPE" val="1"/>
  <p:tag name="KSO_WM_UNIT_USESOURCEFORMAT_APPLY" val="0"/>
</p:tagLst>
</file>

<file path=ppt/tags/tag245.xml><?xml version="1.0" encoding="utf-8"?>
<p:tagLst xmlns:a="http://schemas.openxmlformats.org/drawingml/2006/main" xmlns:r="http://schemas.openxmlformats.org/officeDocument/2006/relationships" xmlns:p="http://schemas.openxmlformats.org/presentationml/2006/main">
  <p:tag name="MH" val="20160819160041"/>
  <p:tag name="MH_LIBRARY" val="CONTENTS"/>
  <p:tag name="MH_TYPE" val="ENTRY"/>
  <p:tag name="ID" val="553524"/>
  <p:tag name="MH_ORDER" val="1"/>
  <p:tag name="KSO_WM_TAG_VERSION" val="1.0"/>
  <p:tag name="KSO_WM_BEAUTIFY_FLAG" val="#wm#"/>
  <p:tag name="KSO_WM_TEMPLATE_CATEGORY" val="diagram"/>
  <p:tag name="KSO_WM_TEMPLATE_INDEX" val="20170302"/>
  <p:tag name="KSO_WM_UNIT_TYPE" val="l_h_i"/>
  <p:tag name="KSO_WM_UNIT_INDEX" val="1_5_3"/>
  <p:tag name="KSO_WM_UNIT_ID" val="diagram20170302_5*l_h_i*1_5_3"/>
  <p:tag name="KSO_WM_UNIT_LAYERLEVEL" val="1_1_1"/>
  <p:tag name="KSO_WM_DIAGRAM_GROUP_CODE" val="l1-1"/>
  <p:tag name="KSO_WM_UNIT_LINE_FORE_SCHEMECOLOR_INDEX" val="5"/>
  <p:tag name="KSO_WM_UNIT_LINE_FILL_TYPE" val="2"/>
  <p:tag name="KSO_WM_UNIT_TEXT_FILL_FORE_SCHEMECOLOR_INDEX" val="13"/>
  <p:tag name="KSO_WM_UNIT_TEXT_FILL_TYPE" val="1"/>
  <p:tag name="KSO_WM_UNIT_USESOURCEFORMAT_APPLY" val="0"/>
</p:tagLst>
</file>

<file path=ppt/tags/tag246.xml><?xml version="1.0" encoding="utf-8"?>
<p:tagLst xmlns:a="http://schemas.openxmlformats.org/drawingml/2006/main" xmlns:r="http://schemas.openxmlformats.org/officeDocument/2006/relationships" xmlns:p="http://schemas.openxmlformats.org/presentationml/2006/main">
  <p:tag name="MH" val="20160819160041"/>
  <p:tag name="MH_LIBRARY" val="CONTENTS"/>
  <p:tag name="MH_TYPE" val="ENTRY"/>
  <p:tag name="ID" val="553524"/>
  <p:tag name="MH_ORDER" val="1"/>
  <p:tag name="KSO_WM_TAG_VERSION" val="1.0"/>
  <p:tag name="KSO_WM_BEAUTIFY_FLAG" val="#wm#"/>
  <p:tag name="KSO_WM_TEMPLATE_CATEGORY" val="diagram"/>
  <p:tag name="KSO_WM_TEMPLATE_INDEX" val="20170302"/>
  <p:tag name="KSO_WM_UNIT_TYPE" val="l_h_i"/>
  <p:tag name="KSO_WM_UNIT_INDEX" val="1_6_3"/>
  <p:tag name="KSO_WM_UNIT_ID" val="diagram20170302_5*l_h_i*1_6_3"/>
  <p:tag name="KSO_WM_UNIT_LAYERLEVEL" val="1_1_1"/>
  <p:tag name="KSO_WM_DIAGRAM_GROUP_CODE" val="l1-1"/>
  <p:tag name="KSO_WM_UNIT_LINE_FORE_SCHEMECOLOR_INDEX" val="5"/>
  <p:tag name="KSO_WM_UNIT_LINE_FILL_TYPE" val="2"/>
  <p:tag name="KSO_WM_UNIT_TEXT_FILL_FORE_SCHEMECOLOR_INDEX" val="13"/>
  <p:tag name="KSO_WM_UNIT_TEXT_FILL_TYPE" val="1"/>
  <p:tag name="KSO_WM_UNIT_USESOURCEFORMAT_APPLY" val="0"/>
</p:tagLst>
</file>

<file path=ppt/tags/tag247.xml><?xml version="1.0" encoding="utf-8"?>
<p:tagLst xmlns:a="http://schemas.openxmlformats.org/drawingml/2006/main" xmlns:r="http://schemas.openxmlformats.org/officeDocument/2006/relationships" xmlns:p="http://schemas.openxmlformats.org/presentationml/2006/main">
  <p:tag name="KSO_WM_SLIDE_ITEM_CNT" val="3"/>
</p:tagLst>
</file>

<file path=ppt/tags/tag2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718_3*i*0"/>
  <p:tag name="KSO_WM_TEMPLATE_CATEGORY" val="diagram"/>
  <p:tag name="KSO_WM_TEMPLATE_INDEX" val="718"/>
  <p:tag name="KSO_WM_UNIT_INDEX" val="0"/>
</p:tagLst>
</file>

<file path=ppt/tags/tag2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718_3*i*7"/>
  <p:tag name="KSO_WM_TEMPLATE_CATEGORY" val="diagram"/>
  <p:tag name="KSO_WM_TEMPLATE_INDEX" val="718"/>
  <p:tag name="KSO_WM_UNIT_INDEX" val="7"/>
</p:tagLst>
</file>

<file path=ppt/tags/tag2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3"/>
  <p:tag name="KSO_WM_UNIT_ID" val="diagram160439_1*l_i*1_3"/>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USESOURCEFORMAT_APPLY" val="0"/>
</p:tagLst>
</file>

<file path=ppt/tags/tag2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718_3*i*14"/>
  <p:tag name="KSO_WM_TEMPLATE_CATEGORY" val="diagram"/>
  <p:tag name="KSO_WM_TEMPLATE_INDEX" val="718"/>
  <p:tag name="KSO_WM_UNIT_INDEX" val="14"/>
</p:tagLst>
</file>

<file path=ppt/tags/tag2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8"/>
  <p:tag name="KSO_WM_UNIT_TYPE" val="l_i"/>
  <p:tag name="KSO_WM_UNIT_INDEX" val="1_5"/>
  <p:tag name="KSO_WM_UNIT_ID" val="diagram718_3*l_i*1_5"/>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2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8"/>
  <p:tag name="KSO_WM_UNIT_TYPE" val="l_h_f"/>
  <p:tag name="KSO_WM_UNIT_INDEX" val="1_3_1"/>
  <p:tag name="KSO_WM_UNIT_ID" val="diagram718_3*l_h_f*1_3_1"/>
  <p:tag name="KSO_WM_UNIT_CLEAR" val="1"/>
  <p:tag name="KSO_WM_UNIT_LAYERLEVEL" val="1_1_1"/>
  <p:tag name="KSO_WM_UNIT_VALUE" val="12"/>
  <p:tag name="KSO_WM_UNIT_HIGHLIGHT" val="0"/>
  <p:tag name="KSO_WM_UNIT_COMPATIBLE" val="0"/>
  <p:tag name="KSO_WM_UNIT_PRESET_TEXT_INDEX" val="4"/>
  <p:tag name="KSO_WM_UNIT_PRESET_TEXT_LEN" val="12"/>
  <p:tag name="KSO_WM_DIAGRAM_GROUP_CODE" val="l1-1"/>
  <p:tag name="KSO_WM_UNIT_FILL_FORE_SCHEMECOLOR_INDEX" val="14"/>
  <p:tag name="KSO_WM_UNIT_FILL_TYPE" val="1"/>
  <p:tag name="KSO_WM_UNIT_TEXT_FILL_FORE_SCHEMECOLOR_INDEX" val="5"/>
  <p:tag name="KSO_WM_UNIT_TEXT_FILL_TYPE" val="1"/>
  <p:tag name="KSO_WM_UNIT_USESOURCEFORMAT_APPLY" val="0"/>
</p:tagLst>
</file>

<file path=ppt/tags/tag2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8"/>
  <p:tag name="KSO_WM_UNIT_TYPE" val="l_i"/>
  <p:tag name="KSO_WM_UNIT_INDEX" val="1_6"/>
  <p:tag name="KSO_WM_UNIT_ID" val="diagram718_3*l_i*1_6"/>
  <p:tag name="KSO_WM_UNIT_CLEAR" val="1"/>
  <p:tag name="KSO_WM_UNIT_LAYERLEVEL" val="1_1"/>
  <p:tag name="KSO_WM_DIAGRAM_GROUP_CODE" val="l1-1"/>
  <p:tag name="KSO_WM_UNIT_TEXT_FILL_FORE_SCHEMECOLOR_INDEX" val="5"/>
  <p:tag name="KSO_WM_UNIT_TEXT_FILL_TYPE" val="1"/>
  <p:tag name="KSO_WM_UNIT_USESOURCEFORMAT_APPLY" val="0"/>
</p:tagLst>
</file>

<file path=ppt/tags/tag2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8"/>
  <p:tag name="KSO_WM_UNIT_TYPE" val="l_i"/>
  <p:tag name="KSO_WM_UNIT_INDEX" val="1_3"/>
  <p:tag name="KSO_WM_UNIT_ID" val="diagram718_3*l_i*1_3"/>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2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8"/>
  <p:tag name="KSO_WM_UNIT_TYPE" val="l_h_f"/>
  <p:tag name="KSO_WM_UNIT_INDEX" val="1_2_1"/>
  <p:tag name="KSO_WM_UNIT_ID" val="diagram718_3*l_h_f*1_2_1"/>
  <p:tag name="KSO_WM_UNIT_CLEAR" val="1"/>
  <p:tag name="KSO_WM_UNIT_LAYERLEVEL" val="1_1_1"/>
  <p:tag name="KSO_WM_UNIT_VALUE" val="12"/>
  <p:tag name="KSO_WM_UNIT_HIGHLIGHT" val="0"/>
  <p:tag name="KSO_WM_UNIT_COMPATIBLE" val="0"/>
  <p:tag name="KSO_WM_UNIT_PRESET_TEXT_INDEX" val="4"/>
  <p:tag name="KSO_WM_UNIT_PRESET_TEXT_LEN" val="12"/>
  <p:tag name="KSO_WM_DIAGRAM_GROUP_CODE" val="l1-1"/>
  <p:tag name="KSO_WM_UNIT_FILL_FORE_SCHEMECOLOR_INDEX" val="14"/>
  <p:tag name="KSO_WM_UNIT_FILL_TYPE" val="1"/>
  <p:tag name="KSO_WM_UNIT_TEXT_FILL_FORE_SCHEMECOLOR_INDEX" val="5"/>
  <p:tag name="KSO_WM_UNIT_TEXT_FILL_TYPE" val="1"/>
  <p:tag name="KSO_WM_UNIT_USESOURCEFORMAT_APPLY" val="0"/>
</p:tagLst>
</file>

<file path=ppt/tags/tag2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8"/>
  <p:tag name="KSO_WM_UNIT_TYPE" val="l_i"/>
  <p:tag name="KSO_WM_UNIT_INDEX" val="1_4"/>
  <p:tag name="KSO_WM_UNIT_ID" val="diagram718_3*l_i*1_4"/>
  <p:tag name="KSO_WM_UNIT_CLEAR" val="1"/>
  <p:tag name="KSO_WM_UNIT_LAYERLEVEL" val="1_1"/>
  <p:tag name="KSO_WM_DIAGRAM_GROUP_CODE" val="l1-1"/>
  <p:tag name="KSO_WM_UNIT_TEXT_FILL_FORE_SCHEMECOLOR_INDEX" val="5"/>
  <p:tag name="KSO_WM_UNIT_TEXT_FILL_TYPE" val="1"/>
  <p:tag name="KSO_WM_UNIT_USESOURCEFORMAT_APPLY" val="0"/>
</p:tagLst>
</file>

<file path=ppt/tags/tag2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8"/>
  <p:tag name="KSO_WM_UNIT_TYPE" val="l_i"/>
  <p:tag name="KSO_WM_UNIT_INDEX" val="1_1"/>
  <p:tag name="KSO_WM_UNIT_ID" val="diagram718_3*l_i*1_1"/>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2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8"/>
  <p:tag name="KSO_WM_UNIT_TYPE" val="l_h_f"/>
  <p:tag name="KSO_WM_UNIT_INDEX" val="1_1_1"/>
  <p:tag name="KSO_WM_UNIT_ID" val="diagram718_3*l_h_f*1_1_1"/>
  <p:tag name="KSO_WM_UNIT_CLEAR" val="1"/>
  <p:tag name="KSO_WM_UNIT_LAYERLEVEL" val="1_1_1"/>
  <p:tag name="KSO_WM_UNIT_VALUE" val="12"/>
  <p:tag name="KSO_WM_UNIT_HIGHLIGHT" val="0"/>
  <p:tag name="KSO_WM_UNIT_COMPATIBLE" val="0"/>
  <p:tag name="KSO_WM_UNIT_PRESET_TEXT_INDEX" val="4"/>
  <p:tag name="KSO_WM_UNIT_PRESET_TEXT_LEN" val="12"/>
  <p:tag name="KSO_WM_DIAGRAM_GROUP_CODE" val="l1-1"/>
  <p:tag name="KSO_WM_UNIT_FILL_FORE_SCHEMECOLOR_INDEX" val="14"/>
  <p:tag name="KSO_WM_UNIT_FILL_TYPE" val="1"/>
  <p:tag name="KSO_WM_UNIT_TEXT_FILL_FORE_SCHEMECOLOR_INDEX" val="5"/>
  <p:tag name="KSO_WM_UNIT_TEXT_FILL_TYPE" val="1"/>
  <p:tag name="KSO_WM_UNIT_USESOURCEFORMAT_APPLY" val="0"/>
</p:tagLst>
</file>

<file path=ppt/tags/tag2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8"/>
  <p:tag name="KSO_WM_UNIT_TYPE" val="l_i"/>
  <p:tag name="KSO_WM_UNIT_INDEX" val="1_2"/>
  <p:tag name="KSO_WM_UNIT_ID" val="diagram718_3*l_i*1_2"/>
  <p:tag name="KSO_WM_UNIT_CLEAR" val="1"/>
  <p:tag name="KSO_WM_UNIT_LAYERLEVEL" val="1_1"/>
  <p:tag name="KSO_WM_DIAGRAM_GROUP_CODE" val="l1-1"/>
  <p:tag name="KSO_WM_UNIT_TEXT_FILL_FORE_SCHEMECOLOR_INDEX" val="5"/>
  <p:tag name="KSO_WM_UNIT_TEXT_FILL_TYPE" val="1"/>
  <p:tag name="KSO_WM_UNIT_USESOURCEFORMAT_APPLY" val="0"/>
</p:tagLst>
</file>

<file path=ppt/tags/tag2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4"/>
  <p:tag name="KSO_WM_UNIT_ID" val="diagram160439_1*l_i*1_4"/>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USESOURCEFORMAT_APPLY" val="0"/>
</p:tagLst>
</file>

<file path=ppt/tags/tag260.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261.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262.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263.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264.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265.xml><?xml version="1.0" encoding="utf-8"?>
<p:tagLst xmlns:a="http://schemas.openxmlformats.org/drawingml/2006/main" xmlns:r="http://schemas.openxmlformats.org/officeDocument/2006/relationships" xmlns:p="http://schemas.openxmlformats.org/presentationml/2006/main">
  <p:tag name="ISLIDE.VECTOR" val="8d93a645-c62a-4491-84e5-fcff23562445"/>
</p:tagLst>
</file>

<file path=ppt/tags/tag266.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267.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268.xml><?xml version="1.0" encoding="utf-8"?>
<p:tagLst xmlns:a="http://schemas.openxmlformats.org/drawingml/2006/main" xmlns:r="http://schemas.openxmlformats.org/officeDocument/2006/relationships" xmlns:p="http://schemas.openxmlformats.org/presentationml/2006/main">
  <p:tag name="ISLIDE.VECTOR" val="681cdf98-0c7f-420d-b496-e3687fc2714f"/>
</p:tagLst>
</file>

<file path=ppt/tags/tag269.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2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5"/>
  <p:tag name="KSO_WM_UNIT_ID" val="diagram160439_1*l_i*1_5"/>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USESOURCEFORMAT_APPLY" val="0"/>
</p:tagLst>
</file>

<file path=ppt/tags/tag2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5"/>
  <p:tag name="KSO_WM_UNIT_TYPE" val="l_i"/>
  <p:tag name="KSO_WM_UNIT_INDEX" val="1_1"/>
  <p:tag name="KSO_WM_UNIT_ID" val="diagram725_4*l_i*1_1"/>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2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5"/>
  <p:tag name="KSO_WM_UNIT_TYPE" val="l_h_f"/>
  <p:tag name="KSO_WM_UNIT_INDEX" val="1_1_1"/>
  <p:tag name="KSO_WM_UNIT_ID" val="diagram725_4*l_h_f*1_1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2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5"/>
  <p:tag name="KSO_WM_UNIT_TYPE" val="l_i"/>
  <p:tag name="KSO_WM_UNIT_INDEX" val="1_2"/>
  <p:tag name="KSO_WM_UNIT_ID" val="diagram725_4*l_i*1_2"/>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2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5"/>
  <p:tag name="KSO_WM_UNIT_TYPE" val="l_i"/>
  <p:tag name="KSO_WM_UNIT_INDEX" val="1_3"/>
  <p:tag name="KSO_WM_UNIT_ID" val="diagram725_4*l_i*1_3"/>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2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5"/>
  <p:tag name="KSO_WM_UNIT_TYPE" val="l_i"/>
  <p:tag name="KSO_WM_UNIT_INDEX" val="1_4"/>
  <p:tag name="KSO_WM_UNIT_ID" val="diagram725_4*l_i*1_4"/>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27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5"/>
  <p:tag name="KSO_WM_UNIT_TYPE" val="l_h_f"/>
  <p:tag name="KSO_WM_UNIT_INDEX" val="1_2_1"/>
  <p:tag name="KSO_WM_UNIT_ID" val="diagram725_4*l_h_f*1_2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2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5"/>
  <p:tag name="KSO_WM_UNIT_TYPE" val="l_i"/>
  <p:tag name="KSO_WM_UNIT_INDEX" val="1_5"/>
  <p:tag name="KSO_WM_UNIT_ID" val="diagram725_4*l_i*1_5"/>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2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5"/>
  <p:tag name="KSO_WM_UNIT_TYPE" val="l_i"/>
  <p:tag name="KSO_WM_UNIT_INDEX" val="1_6"/>
  <p:tag name="KSO_WM_UNIT_ID" val="diagram725_4*l_i*1_6"/>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2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5"/>
  <p:tag name="KSO_WM_UNIT_TYPE" val="l_i"/>
  <p:tag name="KSO_WM_UNIT_INDEX" val="1_7"/>
  <p:tag name="KSO_WM_UNIT_ID" val="diagram725_4*l_i*1_7"/>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2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5"/>
  <p:tag name="KSO_WM_UNIT_TYPE" val="l_h_f"/>
  <p:tag name="KSO_WM_UNIT_INDEX" val="1_3_1"/>
  <p:tag name="KSO_WM_UNIT_ID" val="diagram725_4*l_h_f*1_3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2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6"/>
  <p:tag name="KSO_WM_UNIT_ID" val="diagram160439_1*l_i*1_6"/>
  <p:tag name="KSO_WM_UNIT_CLEAR" val="1"/>
  <p:tag name="KSO_WM_UNIT_LAYERLEVEL" val="1_1"/>
  <p:tag name="KSO_WM_BEAUTIFY_FLAG" val="#wm#"/>
  <p:tag name="KSO_WM_TAG_VERSION" val="1.0"/>
  <p:tag name="KSO_WM_DIAGRAM_GROUP_CODE" val="l1-1"/>
  <p:tag name="KSO_WM_UNIT_FILL_FORE_SCHEMECOLOR_INDEX" val="7"/>
  <p:tag name="KSO_WM_UNIT_FILL_TYPE" val="1"/>
  <p:tag name="KSO_WM_UNIT_USESOURCEFORMAT_APPLY" val="0"/>
</p:tagLst>
</file>

<file path=ppt/tags/tag2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5"/>
  <p:tag name="KSO_WM_UNIT_TYPE" val="l_i"/>
  <p:tag name="KSO_WM_UNIT_INDEX" val="1_8"/>
  <p:tag name="KSO_WM_UNIT_ID" val="diagram725_4*l_i*1_8"/>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2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5"/>
  <p:tag name="KSO_WM_UNIT_TYPE" val="l_i"/>
  <p:tag name="KSO_WM_UNIT_INDEX" val="1_9"/>
  <p:tag name="KSO_WM_UNIT_ID" val="diagram725_4*l_i*1_9"/>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2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5"/>
  <p:tag name="KSO_WM_UNIT_TYPE" val="l_i"/>
  <p:tag name="KSO_WM_UNIT_INDEX" val="1_10"/>
  <p:tag name="KSO_WM_UNIT_ID" val="diagram725_4*l_i*1_10"/>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2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5"/>
  <p:tag name="KSO_WM_UNIT_TYPE" val="l_h_f"/>
  <p:tag name="KSO_WM_UNIT_INDEX" val="1_4_1"/>
  <p:tag name="KSO_WM_UNIT_ID" val="diagram725_4*l_h_f*1_4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2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5"/>
  <p:tag name="KSO_WM_UNIT_TYPE" val="l_i"/>
  <p:tag name="KSO_WM_UNIT_INDEX" val="1_11"/>
  <p:tag name="KSO_WM_UNIT_ID" val="diagram725_4*l_i*1_11"/>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2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5"/>
  <p:tag name="KSO_WM_UNIT_TYPE" val="l_i"/>
  <p:tag name="KSO_WM_UNIT_INDEX" val="1_12"/>
  <p:tag name="KSO_WM_UNIT_ID" val="diagram725_4*l_i*1_12"/>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286.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28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1"/>
  <p:tag name="KSO_WM_TAG_VERSION" val="1.0"/>
  <p:tag name="KSO_WM_BEAUTIFY_FLAG" val="#wm#"/>
  <p:tag name="KSO_WM_UNIT_TYPE" val="l_h_f"/>
  <p:tag name="KSO_WM_UNIT_INDEX" val="1_1_1"/>
  <p:tag name="KSO_WM_UNIT_ID" val="diagram160001_4*l_h_f*1_1_1"/>
  <p:tag name="KSO_WM_UNIT_CLEAR" val="1"/>
  <p:tag name="KSO_WM_UNIT_LAYERLEVEL" val="1_1_1"/>
  <p:tag name="KSO_WM_UNIT_VALUE" val="58"/>
  <p:tag name="KSO_WM_UNIT_HIGHLIGHT" val="0"/>
  <p:tag name="KSO_WM_UNIT_COMPATIBLE" val="0"/>
  <p:tag name="KSO_WM_DIAGRAM_GROUP_CODE" val="l1-1"/>
  <p:tag name="KSO_WM_UNIT_PRESET_TEXT" val="Lorem ipsum dolor sit amet, consectetur adipisicing elit."/>
  <p:tag name="KSO_WM_UNIT_TEXT_FILL_FORE_SCHEMECOLOR_INDEX" val="5"/>
  <p:tag name="KSO_WM_UNIT_TEXT_FILL_TYPE" val="1"/>
  <p:tag name="KSO_WM_UNIT_USESOURCEFORMAT_APPLY" val="0"/>
</p:tagLst>
</file>

<file path=ppt/tags/tag28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1"/>
  <p:tag name="KSO_WM_TAG_VERSION" val="1.0"/>
  <p:tag name="KSO_WM_BEAUTIFY_FLAG" val="#wm#"/>
  <p:tag name="KSO_WM_UNIT_TYPE" val="l_i"/>
  <p:tag name="KSO_WM_UNIT_INDEX" val="1_1"/>
  <p:tag name="KSO_WM_UNIT_ID" val="diagram160001_4*l_i*1_1"/>
  <p:tag name="KSO_WM_UNIT_CLEAR" val="1"/>
  <p:tag name="KSO_WM_UNIT_LAYERLEVEL" val="1_1"/>
  <p:tag name="KSO_WM_DIAGRAM_GROUP_CODE" val="l1-1"/>
  <p:tag name="KSO_WM_UNIT_FILL_FORE_SCHEMECOLOR_INDEX" val="5"/>
  <p:tag name="KSO_WM_UNIT_FILL_TYPE" val="1"/>
  <p:tag name="KSO_WM_UNIT_TEXT_FILL_FORE_SCHEMECOLOR_INDEX" val="5"/>
  <p:tag name="KSO_WM_UNIT_TEXT_FILL_TYPE" val="1"/>
  <p:tag name="KSO_WM_UNIT_USESOURCEFORMAT_APPLY" val="0"/>
</p:tagLst>
</file>

<file path=ppt/tags/tag28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1"/>
  <p:tag name="KSO_WM_TAG_VERSION" val="1.0"/>
  <p:tag name="KSO_WM_BEAUTIFY_FLAG" val="#wm#"/>
  <p:tag name="KSO_WM_UNIT_TYPE" val="l_h_f"/>
  <p:tag name="KSO_WM_UNIT_INDEX" val="1_2_1"/>
  <p:tag name="KSO_WM_UNIT_ID" val="diagram160001_4*l_h_f*1_2_1"/>
  <p:tag name="KSO_WM_UNIT_CLEAR" val="1"/>
  <p:tag name="KSO_WM_UNIT_LAYERLEVEL" val="1_1_1"/>
  <p:tag name="KSO_WM_UNIT_VALUE" val="58"/>
  <p:tag name="KSO_WM_UNIT_HIGHLIGHT" val="0"/>
  <p:tag name="KSO_WM_UNIT_COMPATIBLE" val="0"/>
  <p:tag name="KSO_WM_DIAGRAM_GROUP_CODE" val="l1-1"/>
  <p:tag name="KSO_WM_UNIT_PRESET_TEXT" val="Lorem ipsum dolor sit amet, consectetur adipisicing elit."/>
  <p:tag name="KSO_WM_UNIT_TEXT_FILL_FORE_SCHEMECOLOR_INDEX" val="6"/>
  <p:tag name="KSO_WM_UNIT_TEXT_FILL_TYPE" val="1"/>
  <p:tag name="KSO_WM_UNIT_USESOURCEFORMAT_APPLY" val="0"/>
</p:tagLst>
</file>

<file path=ppt/tags/tag2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h_f"/>
  <p:tag name="KSO_WM_UNIT_INDEX" val="1_3_1"/>
  <p:tag name="KSO_WM_UNIT_ID" val="diagram160439_1*l_h_f*1_3_1"/>
  <p:tag name="KSO_WM_UNIT_CLEAR" val="1"/>
  <p:tag name="KSO_WM_UNIT_LAYERLEVEL" val="1_1_1"/>
  <p:tag name="KSO_WM_UNIT_VALUE" val="17"/>
  <p:tag name="KSO_WM_UNIT_HIGHLIGHT" val="0"/>
  <p:tag name="KSO_WM_UNIT_COMPATIBLE" val="0"/>
  <p:tag name="KSO_WM_BEAUTIFY_FLAG" val="#wm#"/>
  <p:tag name="KSO_WM_UNIT_PRESET_TEXT_INDEX" val="4"/>
  <p:tag name="KSO_WM_UNIT_PRESET_TEXT_LEN" val="26"/>
  <p:tag name="KSO_WM_TAG_VERSION" val="1.0"/>
  <p:tag name="KSO_WM_DIAGRAM_GROUP_CODE" val="l1-1"/>
  <p:tag name="KSO_WM_UNIT_TEXT_FILL_FORE_SCHEMECOLOR_INDEX" val="13"/>
  <p:tag name="KSO_WM_UNIT_TEXT_FILL_TYPE" val="1"/>
  <p:tag name="KSO_WM_UNIT_USESOURCEFORMAT_APPLY" val="0"/>
</p:tagLst>
</file>

<file path=ppt/tags/tag29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1"/>
  <p:tag name="KSO_WM_TAG_VERSION" val="1.0"/>
  <p:tag name="KSO_WM_BEAUTIFY_FLAG" val="#wm#"/>
  <p:tag name="KSO_WM_UNIT_TYPE" val="l_i"/>
  <p:tag name="KSO_WM_UNIT_INDEX" val="1_2"/>
  <p:tag name="KSO_WM_UNIT_ID" val="diagram160001_4*l_i*1_2"/>
  <p:tag name="KSO_WM_UNIT_CLEAR" val="1"/>
  <p:tag name="KSO_WM_UNIT_LAYERLEVEL" val="1_1"/>
  <p:tag name="KSO_WM_DIAGRAM_GROUP_CODE" val="l1-1"/>
  <p:tag name="KSO_WM_UNIT_FILL_FORE_SCHEMECOLOR_INDEX" val="6"/>
  <p:tag name="KSO_WM_UNIT_FILL_TYPE" val="1"/>
  <p:tag name="KSO_WM_UNIT_TEXT_FILL_FORE_SCHEMECOLOR_INDEX" val="6"/>
  <p:tag name="KSO_WM_UNIT_TEXT_FILL_TYPE" val="1"/>
  <p:tag name="KSO_WM_UNIT_USESOURCEFORMAT_APPLY" val="0"/>
</p:tagLst>
</file>

<file path=ppt/tags/tag29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1"/>
  <p:tag name="KSO_WM_TAG_VERSION" val="1.0"/>
  <p:tag name="KSO_WM_BEAUTIFY_FLAG" val="#wm#"/>
  <p:tag name="KSO_WM_UNIT_TYPE" val="l_h_f"/>
  <p:tag name="KSO_WM_UNIT_INDEX" val="1_3_1"/>
  <p:tag name="KSO_WM_UNIT_ID" val="diagram160001_4*l_h_f*1_3_1"/>
  <p:tag name="KSO_WM_UNIT_CLEAR" val="1"/>
  <p:tag name="KSO_WM_UNIT_LAYERLEVEL" val="1_1_1"/>
  <p:tag name="KSO_WM_UNIT_VALUE" val="58"/>
  <p:tag name="KSO_WM_UNIT_HIGHLIGHT" val="0"/>
  <p:tag name="KSO_WM_UNIT_COMPATIBLE" val="0"/>
  <p:tag name="KSO_WM_DIAGRAM_GROUP_CODE" val="l1-1"/>
  <p:tag name="KSO_WM_UNIT_PRESET_TEXT" val="Lorem ipsum dolor sit amet, consectetur adipisicing elit."/>
  <p:tag name="KSO_WM_UNIT_TEXT_FILL_FORE_SCHEMECOLOR_INDEX" val="5"/>
  <p:tag name="KSO_WM_UNIT_TEXT_FILL_TYPE" val="1"/>
  <p:tag name="KSO_WM_UNIT_USESOURCEFORMAT_APPLY" val="0"/>
</p:tagLst>
</file>

<file path=ppt/tags/tag29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1"/>
  <p:tag name="KSO_WM_TAG_VERSION" val="1.0"/>
  <p:tag name="KSO_WM_BEAUTIFY_FLAG" val="#wm#"/>
  <p:tag name="KSO_WM_UNIT_TYPE" val="l_i"/>
  <p:tag name="KSO_WM_UNIT_INDEX" val="1_3"/>
  <p:tag name="KSO_WM_UNIT_ID" val="diagram160001_4*l_i*1_3"/>
  <p:tag name="KSO_WM_UNIT_CLEAR" val="1"/>
  <p:tag name="KSO_WM_UNIT_LAYERLEVEL" val="1_1"/>
  <p:tag name="KSO_WM_DIAGRAM_GROUP_CODE" val="l1-1"/>
  <p:tag name="KSO_WM_UNIT_FILL_FORE_SCHEMECOLOR_INDEX" val="5"/>
  <p:tag name="KSO_WM_UNIT_FILL_TYPE" val="1"/>
  <p:tag name="KSO_WM_UNIT_TEXT_FILL_FORE_SCHEMECOLOR_INDEX" val="5"/>
  <p:tag name="KSO_WM_UNIT_TEXT_FILL_TYPE" val="1"/>
  <p:tag name="KSO_WM_UNIT_USESOURCEFORMAT_APPLY" val="0"/>
</p:tagLst>
</file>

<file path=ppt/tags/tag29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1"/>
  <p:tag name="KSO_WM_TAG_VERSION" val="1.0"/>
  <p:tag name="KSO_WM_BEAUTIFY_FLAG" val="#wm#"/>
  <p:tag name="KSO_WM_UNIT_TYPE" val="l_h_f"/>
  <p:tag name="KSO_WM_UNIT_INDEX" val="1_4_1"/>
  <p:tag name="KSO_WM_UNIT_ID" val="diagram160001_4*l_h_f*1_4_1"/>
  <p:tag name="KSO_WM_UNIT_CLEAR" val="1"/>
  <p:tag name="KSO_WM_UNIT_LAYERLEVEL" val="1_1_1"/>
  <p:tag name="KSO_WM_UNIT_VALUE" val="58"/>
  <p:tag name="KSO_WM_UNIT_HIGHLIGHT" val="0"/>
  <p:tag name="KSO_WM_UNIT_COMPATIBLE" val="0"/>
  <p:tag name="KSO_WM_DIAGRAM_GROUP_CODE" val="l1-1"/>
  <p:tag name="KSO_WM_UNIT_PRESET_TEXT" val="Lorem ipsum dolor sit amet, consectetur adipisicing elit."/>
  <p:tag name="KSO_WM_UNIT_TEXT_FILL_FORE_SCHEMECOLOR_INDEX" val="6"/>
  <p:tag name="KSO_WM_UNIT_TEXT_FILL_TYPE" val="1"/>
  <p:tag name="KSO_WM_UNIT_USESOURCEFORMAT_APPLY" val="0"/>
</p:tagLst>
</file>

<file path=ppt/tags/tag29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1"/>
  <p:tag name="KSO_WM_TAG_VERSION" val="1.0"/>
  <p:tag name="KSO_WM_BEAUTIFY_FLAG" val="#wm#"/>
  <p:tag name="KSO_WM_UNIT_TYPE" val="l_i"/>
  <p:tag name="KSO_WM_UNIT_INDEX" val="1_4"/>
  <p:tag name="KSO_WM_UNIT_ID" val="diagram160001_4*l_i*1_4"/>
  <p:tag name="KSO_WM_UNIT_CLEAR" val="1"/>
  <p:tag name="KSO_WM_UNIT_LAYERLEVEL" val="1_1"/>
  <p:tag name="KSO_WM_DIAGRAM_GROUP_CODE" val="l1-1"/>
  <p:tag name="KSO_WM_UNIT_FILL_FORE_SCHEMECOLOR_INDEX" val="6"/>
  <p:tag name="KSO_WM_UNIT_FILL_TYPE" val="1"/>
  <p:tag name="KSO_WM_UNIT_TEXT_FILL_FORE_SCHEMECOLOR_INDEX" val="6"/>
  <p:tag name="KSO_WM_UNIT_TEXT_FILL_TYPE" val="1"/>
  <p:tag name="KSO_WM_UNIT_USESOURCEFORMAT_APPLY" val="0"/>
</p:tagLst>
</file>

<file path=ppt/tags/tag295.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296.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297.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298.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299.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7"/>
  <p:tag name="KSO_WM_UNIT_ID" val="diagram160439_1*l_i*1_7"/>
  <p:tag name="KSO_WM_UNIT_CLEAR" val="1"/>
  <p:tag name="KSO_WM_UNIT_LAYERLEVEL" val="1_1"/>
  <p:tag name="KSO_WM_BEAUTIFY_FLAG" val="#wm#"/>
  <p:tag name="KSO_WM_TAG_VERSION" val="1.0"/>
  <p:tag name="KSO_WM_DIAGRAM_GROUP_CODE" val="l1-1"/>
  <p:tag name="KSO_WM_UNIT_FILL_FORE_SCHEMECOLOR_INDEX" val="7"/>
  <p:tag name="KSO_WM_UNIT_FILL_TYPE" val="1"/>
  <p:tag name="KSO_WM_UNIT_USESOURCEFORMAT_APPLY" val="0"/>
</p:tagLst>
</file>

<file path=ppt/tags/tag3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77809_3*i*0"/>
  <p:tag name="KSO_WM_TEMPLATE_CATEGORY" val="diagram"/>
  <p:tag name="KSO_WM_TEMPLATE_INDEX" val="20177809"/>
  <p:tag name="KSO_WM_UNIT_INDEX" val="0"/>
</p:tagLst>
</file>

<file path=ppt/tags/tag3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7809"/>
  <p:tag name="KSO_WM_UNIT_CLEAR" val="1"/>
  <p:tag name="KSO_WM_UNIT_TYPE" val="l_h_i"/>
  <p:tag name="KSO_WM_UNIT_INDEX" val="1_1_2"/>
  <p:tag name="KSO_WM_UNIT_ID" val="diagram20177809_3*l_h_i*1_1_2"/>
  <p:tag name="KSO_WM_UNIT_LAYERLEVEL" val="1_1_1"/>
  <p:tag name="KSO_WM_DIAGRAM_GROUP_CODE" val="l1-1"/>
  <p:tag name="KSO_WM_UNIT_TEXT_FILL_FORE_SCHEMECOLOR_INDEX" val="2"/>
  <p:tag name="KSO_WM_UNIT_TEXT_FILL_TYPE" val="1"/>
  <p:tag name="KSO_WM_UNIT_USESOURCEFORMAT_APPLY" val="0"/>
</p:tagLst>
</file>

<file path=ppt/tags/tag3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7809"/>
  <p:tag name="KSO_WM_UNIT_CLEAR" val="1"/>
  <p:tag name="KSO_WM_UNIT_TYPE" val="l_h_i"/>
  <p:tag name="KSO_WM_UNIT_INDEX" val="1_1_1"/>
  <p:tag name="KSO_WM_UNIT_ID" val="diagram20177809_3*l_h_i*1_1_1"/>
  <p:tag name="KSO_WM_UNIT_LAYERLEVEL" val="1_1_1"/>
  <p:tag name="KSO_WM_DIAGRAM_GROUP_CODE" val="l1-1"/>
  <p:tag name="KSO_WM_UNIT_FILL_FORE_SCHEMECOLOR_INDEX" val="14"/>
  <p:tag name="KSO_WM_UNIT_FILL_TYPE" val="1"/>
  <p:tag name="KSO_WM_UNIT_TEXT_FILL_FORE_SCHEMECOLOR_INDEX" val="2"/>
  <p:tag name="KSO_WM_UNIT_TEXT_FILL_TYPE" val="1"/>
  <p:tag name="KSO_WM_UNIT_USESOURCEFORMAT_APPLY" val="0"/>
</p:tagLst>
</file>

<file path=ppt/tags/tag3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7809"/>
  <p:tag name="KSO_WM_UNIT_CLEAR" val="1"/>
  <p:tag name="KSO_WM_UNIT_TYPE" val="l_h_i"/>
  <p:tag name="KSO_WM_UNIT_INDEX" val="1_2_1"/>
  <p:tag name="KSO_WM_UNIT_ID" val="diagram20177809_3*l_h_i*1_2_1"/>
  <p:tag name="KSO_WM_UNIT_LAYERLEVEL" val="1_1_1"/>
  <p:tag name="KSO_WM_DIAGRAM_GROUP_CODE" val="l1-1"/>
  <p:tag name="KSO_WM_UNIT_TEXT_FILL_FORE_SCHEMECOLOR_INDEX" val="2"/>
  <p:tag name="KSO_WM_UNIT_TEXT_FILL_TYPE" val="1"/>
  <p:tag name="KSO_WM_UNIT_USESOURCEFORMAT_APPLY" val="0"/>
</p:tagLst>
</file>

<file path=ppt/tags/tag30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7809"/>
  <p:tag name="KSO_WM_UNIT_CLEAR" val="1"/>
  <p:tag name="KSO_WM_UNIT_TYPE" val="l_h_i"/>
  <p:tag name="KSO_WM_UNIT_INDEX" val="1_2_2"/>
  <p:tag name="KSO_WM_UNIT_ID" val="diagram20177809_3*l_h_i*1_2_2"/>
  <p:tag name="KSO_WM_UNIT_LAYERLEVEL" val="1_1_1"/>
  <p:tag name="KSO_WM_DIAGRAM_GROUP_CODE" val="l1-1"/>
  <p:tag name="KSO_WM_UNIT_FILL_FORE_SCHEMECOLOR_INDEX" val="14"/>
  <p:tag name="KSO_WM_UNIT_FILL_TYPE" val="1"/>
  <p:tag name="KSO_WM_UNIT_TEXT_FILL_FORE_SCHEMECOLOR_INDEX" val="2"/>
  <p:tag name="KSO_WM_UNIT_TEXT_FILL_TYPE" val="1"/>
  <p:tag name="KSO_WM_UNIT_USESOURCEFORMAT_APPLY" val="0"/>
</p:tagLst>
</file>

<file path=ppt/tags/tag30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7809"/>
  <p:tag name="KSO_WM_UNIT_CLEAR" val="1"/>
  <p:tag name="KSO_WM_UNIT_TYPE" val="l_h_i"/>
  <p:tag name="KSO_WM_UNIT_INDEX" val="1_3_2"/>
  <p:tag name="KSO_WM_UNIT_ID" val="diagram20177809_3*l_h_i*1_3_2"/>
  <p:tag name="KSO_WM_UNIT_LAYERLEVEL" val="1_1_1"/>
  <p:tag name="KSO_WM_DIAGRAM_GROUP_CODE" val="l1-1"/>
  <p:tag name="KSO_WM_UNIT_TEXT_FILL_FORE_SCHEMECOLOR_INDEX" val="2"/>
  <p:tag name="KSO_WM_UNIT_TEXT_FILL_TYPE" val="1"/>
  <p:tag name="KSO_WM_UNIT_USESOURCEFORMAT_APPLY" val="0"/>
</p:tagLst>
</file>

<file path=ppt/tags/tag30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7809"/>
  <p:tag name="KSO_WM_UNIT_CLEAR" val="1"/>
  <p:tag name="KSO_WM_UNIT_TYPE" val="l_h_i"/>
  <p:tag name="KSO_WM_UNIT_INDEX" val="1_3_1"/>
  <p:tag name="KSO_WM_UNIT_ID" val="diagram20177809_3*l_h_i*1_3_1"/>
  <p:tag name="KSO_WM_UNIT_LAYERLEVEL" val="1_1_1"/>
  <p:tag name="KSO_WM_DIAGRAM_GROUP_CODE" val="l1-1"/>
  <p:tag name="KSO_WM_UNIT_FILL_FORE_SCHEMECOLOR_INDEX" val="14"/>
  <p:tag name="KSO_WM_UNIT_FILL_TYPE" val="1"/>
  <p:tag name="KSO_WM_UNIT_TEXT_FILL_FORE_SCHEMECOLOR_INDEX" val="2"/>
  <p:tag name="KSO_WM_UNIT_TEXT_FILL_TYPE" val="1"/>
  <p:tag name="KSO_WM_UNIT_USESOURCEFORMAT_APPLY" val="0"/>
</p:tagLst>
</file>

<file path=ppt/tags/tag3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7809"/>
  <p:tag name="KSO_WM_UNIT_CLEAR" val="1"/>
  <p:tag name="KSO_WM_UNIT_TYPE" val="l_h_i"/>
  <p:tag name="KSO_WM_UNIT_INDEX" val="1_4_2"/>
  <p:tag name="KSO_WM_UNIT_ID" val="diagram20177809_3*l_h_i*1_4_2"/>
  <p:tag name="KSO_WM_UNIT_LAYERLEVEL" val="1_1_1"/>
  <p:tag name="KSO_WM_DIAGRAM_GROUP_CODE" val="l1-1"/>
  <p:tag name="KSO_WM_UNIT_TEXT_FILL_FORE_SCHEMECOLOR_INDEX" val="2"/>
  <p:tag name="KSO_WM_UNIT_TEXT_FILL_TYPE" val="1"/>
  <p:tag name="KSO_WM_UNIT_USESOURCEFORMAT_APPLY" val="0"/>
</p:tagLst>
</file>

<file path=ppt/tags/tag30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7809"/>
  <p:tag name="KSO_WM_UNIT_CLEAR" val="1"/>
  <p:tag name="KSO_WM_UNIT_TYPE" val="l_h_i"/>
  <p:tag name="KSO_WM_UNIT_INDEX" val="1_4_1"/>
  <p:tag name="KSO_WM_UNIT_ID" val="diagram20177809_3*l_h_i*1_4_1"/>
  <p:tag name="KSO_WM_UNIT_LAYERLEVEL" val="1_1_1"/>
  <p:tag name="KSO_WM_DIAGRAM_GROUP_CODE" val="l1-1"/>
  <p:tag name="KSO_WM_UNIT_FILL_FORE_SCHEMECOLOR_INDEX" val="14"/>
  <p:tag name="KSO_WM_UNIT_FILL_TYPE" val="1"/>
  <p:tag name="KSO_WM_UNIT_TEXT_FILL_FORE_SCHEMECOLOR_INDEX" val="2"/>
  <p:tag name="KSO_WM_UNIT_TEXT_FILL_TYPE" val="1"/>
  <p:tag name="KSO_WM_UNIT_USESOURCEFORMAT_APPLY" val="0"/>
</p:tagLst>
</file>

<file path=ppt/tags/tag30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7809"/>
  <p:tag name="KSO_WM_UNIT_TYPE" val="l_h_f"/>
  <p:tag name="KSO_WM_UNIT_INDEX" val="1_1_1"/>
  <p:tag name="KSO_WM_UNIT_ID" val="diagram20177809_3*l_h_f*1_1_1"/>
  <p:tag name="KSO_WM_UNIT_LAYERLEVEL" val="1_1_1"/>
  <p:tag name="KSO_WM_UNIT_VALUE" val="7"/>
  <p:tag name="KSO_WM_UNIT_HIGHLIGHT" val="0"/>
  <p:tag name="KSO_WM_UNIT_COMPATIBLE" val="0"/>
  <p:tag name="KSO_WM_UNIT_CLEAR" val="0"/>
  <p:tag name="KSO_WM_DIAGRAM_GROUP_CODE" val="l1-1"/>
  <p:tag name="KSO_WM_UNIT_PRESET_TEXT" val="在此输入正文"/>
  <p:tag name="KSO_WM_UNIT_TEXT_FILL_FORE_SCHEMECOLOR_INDEX" val="7"/>
  <p:tag name="KSO_WM_UNIT_TEXT_FILL_TYPE" val="1"/>
  <p:tag name="KSO_WM_UNIT_USESOURCEFORMAT_APPLY" val="0"/>
</p:tagLst>
</file>

<file path=ppt/tags/tag3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8"/>
  <p:tag name="KSO_WM_UNIT_ID" val="diagram160439_1*l_i*1_8"/>
  <p:tag name="KSO_WM_UNIT_CLEAR" val="1"/>
  <p:tag name="KSO_WM_UNIT_LAYERLEVEL" val="1_1"/>
  <p:tag name="KSO_WM_BEAUTIFY_FLAG" val="#wm#"/>
  <p:tag name="KSO_WM_TAG_VERSION" val="1.0"/>
  <p:tag name="KSO_WM_DIAGRAM_GROUP_CODE" val="l1-1"/>
  <p:tag name="KSO_WM_UNIT_FILL_FORE_SCHEMECOLOR_INDEX" val="7"/>
  <p:tag name="KSO_WM_UNIT_FILL_TYPE" val="1"/>
  <p:tag name="KSO_WM_UNIT_USESOURCEFORMAT_APPLY" val="0"/>
</p:tagLst>
</file>

<file path=ppt/tags/tag3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7809"/>
  <p:tag name="KSO_WM_UNIT_TYPE" val="l_h_f"/>
  <p:tag name="KSO_WM_UNIT_INDEX" val="1_2_1"/>
  <p:tag name="KSO_WM_UNIT_ID" val="diagram20177809_3*l_h_f*1_2_1"/>
  <p:tag name="KSO_WM_UNIT_LAYERLEVEL" val="1_1_1"/>
  <p:tag name="KSO_WM_UNIT_VALUE" val="7"/>
  <p:tag name="KSO_WM_UNIT_HIGHLIGHT" val="0"/>
  <p:tag name="KSO_WM_UNIT_COMPATIBLE" val="0"/>
  <p:tag name="KSO_WM_UNIT_CLEAR" val="0"/>
  <p:tag name="KSO_WM_DIAGRAM_GROUP_CODE" val="l1-1"/>
  <p:tag name="KSO_WM_UNIT_PRESET_TEXT" val="在此输入正文"/>
  <p:tag name="KSO_WM_UNIT_TEXT_FILL_FORE_SCHEMECOLOR_INDEX" val="7"/>
  <p:tag name="KSO_WM_UNIT_TEXT_FILL_TYPE" val="1"/>
  <p:tag name="KSO_WM_UNIT_USESOURCEFORMAT_APPLY" val="0"/>
</p:tagLst>
</file>

<file path=ppt/tags/tag3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7809"/>
  <p:tag name="KSO_WM_UNIT_TYPE" val="l_h_f"/>
  <p:tag name="KSO_WM_UNIT_INDEX" val="1_3_1"/>
  <p:tag name="KSO_WM_UNIT_ID" val="diagram20177809_3*l_h_f*1_3_1"/>
  <p:tag name="KSO_WM_UNIT_LAYERLEVEL" val="1_1_1"/>
  <p:tag name="KSO_WM_UNIT_VALUE" val="7"/>
  <p:tag name="KSO_WM_UNIT_HIGHLIGHT" val="0"/>
  <p:tag name="KSO_WM_UNIT_COMPATIBLE" val="0"/>
  <p:tag name="KSO_WM_UNIT_CLEAR" val="0"/>
  <p:tag name="KSO_WM_DIAGRAM_GROUP_CODE" val="l1-1"/>
  <p:tag name="KSO_WM_UNIT_PRESET_TEXT" val="在此输入正文"/>
  <p:tag name="KSO_WM_UNIT_TEXT_FILL_FORE_SCHEMECOLOR_INDEX" val="7"/>
  <p:tag name="KSO_WM_UNIT_TEXT_FILL_TYPE" val="1"/>
  <p:tag name="KSO_WM_UNIT_USESOURCEFORMAT_APPLY" val="0"/>
</p:tagLst>
</file>

<file path=ppt/tags/tag3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7809"/>
  <p:tag name="KSO_WM_UNIT_TYPE" val="l_h_f"/>
  <p:tag name="KSO_WM_UNIT_INDEX" val="1_4_1"/>
  <p:tag name="KSO_WM_UNIT_ID" val="diagram20177809_3*l_h_f*1_4_1"/>
  <p:tag name="KSO_WM_UNIT_LAYERLEVEL" val="1_1_1"/>
  <p:tag name="KSO_WM_UNIT_VALUE" val="7"/>
  <p:tag name="KSO_WM_UNIT_HIGHLIGHT" val="0"/>
  <p:tag name="KSO_WM_UNIT_COMPATIBLE" val="0"/>
  <p:tag name="KSO_WM_UNIT_CLEAR" val="0"/>
  <p:tag name="KSO_WM_DIAGRAM_GROUP_CODE" val="l1-1"/>
  <p:tag name="KSO_WM_UNIT_PRESET_TEXT" val="在此输入正文"/>
  <p:tag name="KSO_WM_UNIT_TEXT_FILL_FORE_SCHEMECOLOR_INDEX" val="7"/>
  <p:tag name="KSO_WM_UNIT_TEXT_FILL_TYPE" val="1"/>
  <p:tag name="KSO_WM_UNIT_USESOURCEFORMAT_APPLY" val="0"/>
</p:tagLst>
</file>

<file path=ppt/tags/tag313.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314.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315.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316.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317.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318.xml><?xml version="1.0" encoding="utf-8"?>
<p:tagLst xmlns:a="http://schemas.openxmlformats.org/drawingml/2006/main" xmlns:r="http://schemas.openxmlformats.org/officeDocument/2006/relationships" xmlns:p="http://schemas.openxmlformats.org/presentationml/2006/main">
  <p:tag name="ISLIDE.VECTOR" val="f45a7be6-a86c-4e06-aca0-c0aae464c0bc"/>
</p:tagLst>
</file>

<file path=ppt/tags/tag319.xml><?xml version="1.0" encoding="utf-8"?>
<p:tagLst xmlns:a="http://schemas.openxmlformats.org/drawingml/2006/main" xmlns:r="http://schemas.openxmlformats.org/officeDocument/2006/relationships" xmlns:p="http://schemas.openxmlformats.org/presentationml/2006/main">
  <p:tag name="KSO_WM_SLIDE_ITEM_CNT" val="3"/>
</p:tagLst>
</file>

<file path=ppt/tags/tag3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9"/>
  <p:tag name="KSO_WM_UNIT_ID" val="diagram160439_1*l_i*1_9"/>
  <p:tag name="KSO_WM_UNIT_CLEAR" val="1"/>
  <p:tag name="KSO_WM_UNIT_LAYERLEVEL" val="1_1"/>
  <p:tag name="KSO_WM_BEAUTIFY_FLAG" val="#wm#"/>
  <p:tag name="KSO_WM_TAG_VERSION" val="1.0"/>
  <p:tag name="KSO_WM_DIAGRAM_GROUP_CODE" val="l1-1"/>
  <p:tag name="KSO_WM_UNIT_FILL_FORE_SCHEMECOLOR_INDEX" val="7"/>
  <p:tag name="KSO_WM_UNIT_FILL_TYPE" val="1"/>
  <p:tag name="KSO_WM_UNIT_USESOURCEFORMAT_APPLY" val="0"/>
</p:tagLst>
</file>

<file path=ppt/tags/tag32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326"/>
  <p:tag name="KSO_WM_UNIT_TYPE" val="l_i"/>
  <p:tag name="KSO_WM_UNIT_INDEX" val="1_1"/>
  <p:tag name="KSO_WM_UNIT_ID" val="diagram160326_3*l_i*1_1"/>
  <p:tag name="KSO_WM_UNIT_CLEAR" val="1"/>
  <p:tag name="KSO_WM_UNIT_LAYERLEVEL" val="1_1"/>
  <p:tag name="KSO_WM_BEAUTIFY_FLAG" val="#wm#"/>
  <p:tag name="KSO_WM_TAG_VERSION" val="1.0"/>
  <p:tag name="KSO_WM_DIAGRAM_GROUP_CODE" val="l1-1"/>
  <p:tag name="KSO_WM_UNIT_LINE_FORE_SCHEMECOLOR_INDEX" val="5"/>
  <p:tag name="KSO_WM_UNIT_LINE_FILL_TYPE" val="2"/>
  <p:tag name="KSO_WM_UNIT_USESOURCEFORMAT_APPLY" val="0"/>
</p:tagLst>
</file>

<file path=ppt/tags/tag32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326"/>
  <p:tag name="KSO_WM_UNIT_TYPE" val="l_i"/>
  <p:tag name="KSO_WM_UNIT_INDEX" val="1_2"/>
  <p:tag name="KSO_WM_UNIT_ID" val="diagram160326_3*l_i*1_2"/>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32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326"/>
  <p:tag name="KSO_WM_UNIT_TYPE" val="l_h_f"/>
  <p:tag name="KSO_WM_UNIT_INDEX" val="1_1_1"/>
  <p:tag name="KSO_WM_UNIT_ID" val="diagram160326_3*l_h_f*1_1_1"/>
  <p:tag name="KSO_WM_UNIT_CLEAR" val="1"/>
  <p:tag name="KSO_WM_UNIT_LAYERLEVEL" val="1_1_1"/>
  <p:tag name="KSO_WM_UNIT_VALUE" val="28"/>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
  <p:tag name="KSO_WM_UNIT_TEXT_FILL_TYPE" val="1"/>
  <p:tag name="KSO_WM_UNIT_USESOURCEFORMAT_APPLY" val="0"/>
</p:tagLst>
</file>

<file path=ppt/tags/tag32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326"/>
  <p:tag name="KSO_WM_UNIT_TYPE" val="l_i"/>
  <p:tag name="KSO_WM_UNIT_INDEX" val="1_3"/>
  <p:tag name="KSO_WM_UNIT_ID" val="diagram160326_3*l_i*1_3"/>
  <p:tag name="KSO_WM_UNIT_CLEAR" val="1"/>
  <p:tag name="KSO_WM_UNIT_LAYERLEVEL" val="1_1"/>
  <p:tag name="KSO_WM_BEAUTIFY_FLAG" val="#wm#"/>
  <p:tag name="KSO_WM_TAG_VERSION" val="1.0"/>
  <p:tag name="KSO_WM_DIAGRAM_GROUP_CODE" val="l1-1"/>
  <p:tag name="KSO_WM_UNIT_LINE_FORE_SCHEMECOLOR_INDEX" val="6"/>
  <p:tag name="KSO_WM_UNIT_LINE_FILL_TYPE" val="2"/>
  <p:tag name="KSO_WM_UNIT_USESOURCEFORMAT_APPLY" val="0"/>
</p:tagLst>
</file>

<file path=ppt/tags/tag32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326"/>
  <p:tag name="KSO_WM_UNIT_TYPE" val="l_i"/>
  <p:tag name="KSO_WM_UNIT_INDEX" val="1_4"/>
  <p:tag name="KSO_WM_UNIT_ID" val="diagram160326_3*l_i*1_4"/>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32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326"/>
  <p:tag name="KSO_WM_UNIT_TYPE" val="l_h_f"/>
  <p:tag name="KSO_WM_UNIT_INDEX" val="1_2_1"/>
  <p:tag name="KSO_WM_UNIT_ID" val="diagram160326_3*l_h_f*1_2_1"/>
  <p:tag name="KSO_WM_UNIT_CLEAR" val="1"/>
  <p:tag name="KSO_WM_UNIT_LAYERLEVEL" val="1_1_1"/>
  <p:tag name="KSO_WM_UNIT_VALUE" val="28"/>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
  <p:tag name="KSO_WM_UNIT_TEXT_FILL_TYPE" val="1"/>
  <p:tag name="KSO_WM_UNIT_USESOURCEFORMAT_APPLY" val="0"/>
</p:tagLst>
</file>

<file path=ppt/tags/tag32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326"/>
  <p:tag name="KSO_WM_UNIT_TYPE" val="l_i"/>
  <p:tag name="KSO_WM_UNIT_INDEX" val="1_5"/>
  <p:tag name="KSO_WM_UNIT_ID" val="diagram160326_3*l_i*1_5"/>
  <p:tag name="KSO_WM_UNIT_CLEAR" val="1"/>
  <p:tag name="KSO_WM_UNIT_LAYERLEVEL" val="1_1"/>
  <p:tag name="KSO_WM_BEAUTIFY_FLAG" val="#wm#"/>
  <p:tag name="KSO_WM_TAG_VERSION" val="1.0"/>
  <p:tag name="KSO_WM_DIAGRAM_GROUP_CODE" val="l1-1"/>
  <p:tag name="KSO_WM_UNIT_LINE_FORE_SCHEMECOLOR_INDEX" val="7"/>
  <p:tag name="KSO_WM_UNIT_LINE_FILL_TYPE" val="2"/>
  <p:tag name="KSO_WM_UNIT_USESOURCEFORMAT_APPLY" val="0"/>
</p:tagLst>
</file>

<file path=ppt/tags/tag32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326"/>
  <p:tag name="KSO_WM_UNIT_TYPE" val="l_i"/>
  <p:tag name="KSO_WM_UNIT_INDEX" val="1_6"/>
  <p:tag name="KSO_WM_UNIT_ID" val="diagram160326_3*l_i*1_6"/>
  <p:tag name="KSO_WM_UNIT_CLEAR" val="1"/>
  <p:tag name="KSO_WM_UNIT_LAYERLEVEL" val="1_1"/>
  <p:tag name="KSO_WM_BEAUTIFY_FLAG" val="#wm#"/>
  <p:tag name="KSO_WM_TAG_VERSION" val="1.0"/>
  <p:tag name="KSO_WM_DIAGRAM_GROUP_CODE" val="l1-1"/>
  <p:tag name="KSO_WM_UNIT_FILL_FORE_SCHEMECOLOR_INDEX" val="7"/>
  <p:tag name="KSO_WM_UNIT_FILL_TYPE" val="1"/>
  <p:tag name="KSO_WM_UNIT_TEXT_FILL_FORE_SCHEMECOLOR_INDEX" val="2"/>
  <p:tag name="KSO_WM_UNIT_TEXT_FILL_TYPE" val="1"/>
  <p:tag name="KSO_WM_UNIT_USESOURCEFORMAT_APPLY" val="0"/>
</p:tagLst>
</file>

<file path=ppt/tags/tag32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326"/>
  <p:tag name="KSO_WM_UNIT_TYPE" val="l_h_f"/>
  <p:tag name="KSO_WM_UNIT_INDEX" val="1_3_1"/>
  <p:tag name="KSO_WM_UNIT_ID" val="diagram160326_3*l_h_f*1_3_1"/>
  <p:tag name="KSO_WM_UNIT_CLEAR" val="1"/>
  <p:tag name="KSO_WM_UNIT_LAYERLEVEL" val="1_1_1"/>
  <p:tag name="KSO_WM_UNIT_VALUE" val="28"/>
  <p:tag name="KSO_WM_UNIT_HIGHLIGHT" val="0"/>
  <p:tag name="KSO_WM_UNIT_COMPATIBLE" val="0"/>
  <p:tag name="KSO_WM_BEAUTIFY_FLAG" val="#wm#"/>
  <p:tag name="KSO_WM_UNIT_PRESET_TEXT_INDEX" val="4"/>
  <p:tag name="KSO_WM_UNIT_PRESET_TEXT_LEN" val="57"/>
  <p:tag name="KSO_WM_TAG_VERSION" val="1.0"/>
  <p:tag name="KSO_WM_DIAGRAM_GROUP_CODE" val="l1-1"/>
  <p:tag name="KSO_WM_UNIT_TEXT_FILL_FORE_SCHEMECOLOR_INDEX" val="1"/>
  <p:tag name="KSO_WM_UNIT_TEXT_FILL_TYPE" val="1"/>
  <p:tag name="KSO_WM_UNIT_USESOURCEFORMAT_APPLY" val="0"/>
</p:tagLst>
</file>

<file path=ppt/tags/tag329.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3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10"/>
  <p:tag name="KSO_WM_UNIT_ID" val="diagram160439_1*l_i*1_10"/>
  <p:tag name="KSO_WM_UNIT_CLEAR" val="1"/>
  <p:tag name="KSO_WM_UNIT_LAYERLEVEL" val="1_1"/>
  <p:tag name="KSO_WM_BEAUTIFY_FLAG" val="#wm#"/>
  <p:tag name="KSO_WM_TAG_VERSION" val="1.0"/>
  <p:tag name="KSO_WM_DIAGRAM_GROUP_CODE" val="l1-1"/>
  <p:tag name="KSO_WM_UNIT_FILL_FORE_SCHEMECOLOR_INDEX" val="7"/>
  <p:tag name="KSO_WM_UNIT_FILL_TYPE" val="1"/>
  <p:tag name="KSO_WM_UNIT_USESOURCEFORMAT_APPLY" val="0"/>
</p:tagLst>
</file>

<file path=ppt/tags/tag330.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331.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332.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333.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334.xml><?xml version="1.0" encoding="utf-8"?>
<p:tagLst xmlns:a="http://schemas.openxmlformats.org/drawingml/2006/main" xmlns:r="http://schemas.openxmlformats.org/officeDocument/2006/relationships" xmlns:p="http://schemas.openxmlformats.org/presentationml/2006/main">
  <p:tag name="KSO_WM_SLIDE_ITEM_CNT" val="5"/>
</p:tagLst>
</file>

<file path=ppt/tags/tag3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74"/>
  <p:tag name="KSO_WM_UNIT_TYPE" val="l_h_f"/>
  <p:tag name="KSO_WM_UNIT_INDEX" val="1_1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diagram20170274_4*l_h_f*1_1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0"/>
</p:tagLst>
</file>

<file path=ppt/tags/tag3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74"/>
  <p:tag name="KSO_WM_UNIT_TYPE" val="l_h_i"/>
  <p:tag name="KSO_WM_UNIT_INDEX" val="1_1_1"/>
  <p:tag name="KSO_WM_UNIT_ID" val="diagram20170274_4*l_h_i*1_1_1"/>
  <p:tag name="KSO_WM_UNIT_LAYERLEVEL" val="1_1_1"/>
  <p:tag name="KSO_WM_DIAGRAM_GROUP_CODE" val="l1-1"/>
  <p:tag name="KSO_WM_UNIT_TEXT_FILL_FORE_SCHEMECOLOR_INDEX" val="13"/>
  <p:tag name="KSO_WM_UNIT_TEXT_FILL_TYPE" val="1"/>
  <p:tag name="KSO_WM_UNIT_USESOURCEFORMAT_APPLY" val="0"/>
</p:tagLst>
</file>

<file path=ppt/tags/tag3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74"/>
  <p:tag name="KSO_WM_UNIT_TYPE" val="l_h_f"/>
  <p:tag name="KSO_WM_UNIT_INDEX" val="1_2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diagram20170274_4*l_h_f*1_2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0"/>
</p:tagLst>
</file>

<file path=ppt/tags/tag3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74"/>
  <p:tag name="KSO_WM_UNIT_TYPE" val="l_h_i"/>
  <p:tag name="KSO_WM_UNIT_INDEX" val="1_2_1"/>
  <p:tag name="KSO_WM_UNIT_ID" val="diagram20170274_4*l_h_i*1_2_1"/>
  <p:tag name="KSO_WM_UNIT_LAYERLEVEL" val="1_1_1"/>
  <p:tag name="KSO_WM_DIAGRAM_GROUP_CODE" val="l1-1"/>
  <p:tag name="KSO_WM_UNIT_TEXT_FILL_FORE_SCHEMECOLOR_INDEX" val="13"/>
  <p:tag name="KSO_WM_UNIT_TEXT_FILL_TYPE" val="1"/>
  <p:tag name="KSO_WM_UNIT_USESOURCEFORMAT_APPLY" val="0"/>
</p:tagLst>
</file>

<file path=ppt/tags/tag3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74"/>
  <p:tag name="KSO_WM_UNIT_TYPE" val="l_h_f"/>
  <p:tag name="KSO_WM_UNIT_INDEX" val="1_3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diagram20170274_4*l_h_f*1_3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0"/>
</p:tagLst>
</file>

<file path=ppt/tags/tag3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11"/>
  <p:tag name="KSO_WM_UNIT_ID" val="diagram160439_1*l_i*1_11"/>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USESOURCEFORMAT_APPLY" val="0"/>
</p:tagLst>
</file>

<file path=ppt/tags/tag3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74"/>
  <p:tag name="KSO_WM_UNIT_TYPE" val="l_h_i"/>
  <p:tag name="KSO_WM_UNIT_INDEX" val="1_3_1"/>
  <p:tag name="KSO_WM_UNIT_ID" val="diagram20170274_4*l_h_i*1_3_1"/>
  <p:tag name="KSO_WM_UNIT_LAYERLEVEL" val="1_1_1"/>
  <p:tag name="KSO_WM_DIAGRAM_GROUP_CODE" val="l1-1"/>
  <p:tag name="KSO_WM_UNIT_TEXT_FILL_FORE_SCHEMECOLOR_INDEX" val="13"/>
  <p:tag name="KSO_WM_UNIT_TEXT_FILL_TYPE" val="1"/>
  <p:tag name="KSO_WM_UNIT_USESOURCEFORMAT_APPLY" val="0"/>
</p:tagLst>
</file>

<file path=ppt/tags/tag3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74"/>
  <p:tag name="KSO_WM_UNIT_TYPE" val="l_h_f"/>
  <p:tag name="KSO_WM_UNIT_INDEX" val="1_4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diagram20170274_4*l_h_f*1_4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0"/>
</p:tagLst>
</file>

<file path=ppt/tags/tag3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74"/>
  <p:tag name="KSO_WM_UNIT_TYPE" val="l_h_i"/>
  <p:tag name="KSO_WM_UNIT_INDEX" val="1_4_1"/>
  <p:tag name="KSO_WM_UNIT_ID" val="diagram20170274_4*l_h_i*1_4_1"/>
  <p:tag name="KSO_WM_UNIT_LAYERLEVEL" val="1_1_1"/>
  <p:tag name="KSO_WM_DIAGRAM_GROUP_CODE" val="l1-1"/>
  <p:tag name="KSO_WM_UNIT_TEXT_FILL_FORE_SCHEMECOLOR_INDEX" val="13"/>
  <p:tag name="KSO_WM_UNIT_TEXT_FILL_TYPE" val="1"/>
  <p:tag name="KSO_WM_UNIT_USESOURCEFORMAT_APPLY" val="0"/>
</p:tagLst>
</file>

<file path=ppt/tags/tag3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74"/>
  <p:tag name="KSO_WM_UNIT_TYPE" val="l_h_f"/>
  <p:tag name="KSO_WM_UNIT_INDEX" val="1_5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diagram20170274_4*l_h_f*1_5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0"/>
</p:tagLst>
</file>

<file path=ppt/tags/tag3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74"/>
  <p:tag name="KSO_WM_UNIT_TYPE" val="l_h_i"/>
  <p:tag name="KSO_WM_UNIT_INDEX" val="1_5_1"/>
  <p:tag name="KSO_WM_UNIT_ID" val="diagram20170274_4*l_h_i*1_5_1"/>
  <p:tag name="KSO_WM_UNIT_LAYERLEVEL" val="1_1_1"/>
  <p:tag name="KSO_WM_DIAGRAM_GROUP_CODE" val="l1-1"/>
  <p:tag name="KSO_WM_UNIT_TEXT_FILL_FORE_SCHEMECOLOR_INDEX" val="13"/>
  <p:tag name="KSO_WM_UNIT_TEXT_FILL_TYPE" val="1"/>
  <p:tag name="KSO_WM_UNIT_USESOURCEFORMAT_APPLY" val="0"/>
</p:tagLst>
</file>

<file path=ppt/tags/tag3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70274_4*i*11"/>
  <p:tag name="KSO_WM_TEMPLATE_CATEGORY" val="diagram"/>
  <p:tag name="KSO_WM_TEMPLATE_INDEX" val="20170274"/>
  <p:tag name="KSO_WM_UNIT_INDEX" val="11"/>
</p:tagLst>
</file>

<file path=ppt/tags/tag3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70274_4*i*16"/>
  <p:tag name="KSO_WM_TEMPLATE_CATEGORY" val="diagram"/>
  <p:tag name="KSO_WM_TEMPLATE_INDEX" val="20170274"/>
  <p:tag name="KSO_WM_UNIT_INDEX" val="16"/>
</p:tagLst>
</file>

<file path=ppt/tags/tag3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70274_4*i*21"/>
  <p:tag name="KSO_WM_TEMPLATE_CATEGORY" val="diagram"/>
  <p:tag name="KSO_WM_TEMPLATE_INDEX" val="20170274"/>
  <p:tag name="KSO_WM_UNIT_INDEX" val="21"/>
</p:tagLst>
</file>

<file path=ppt/tags/tag3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70274_4*i*26"/>
  <p:tag name="KSO_WM_TEMPLATE_CATEGORY" val="diagram"/>
  <p:tag name="KSO_WM_TEMPLATE_INDEX" val="20170274"/>
  <p:tag name="KSO_WM_UNIT_INDEX" val="26"/>
</p:tagLst>
</file>

<file path=ppt/tags/tag3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70274_4*i*31"/>
  <p:tag name="KSO_WM_TEMPLATE_CATEGORY" val="diagram"/>
  <p:tag name="KSO_WM_TEMPLATE_INDEX" val="20170274"/>
  <p:tag name="KSO_WM_UNIT_INDEX" val="31"/>
</p:tagLst>
</file>

<file path=ppt/tags/tag3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h_f"/>
  <p:tag name="KSO_WM_UNIT_INDEX" val="1_5_1"/>
  <p:tag name="KSO_WM_UNIT_ID" val="diagram160439_1*l_h_f*1_5_1"/>
  <p:tag name="KSO_WM_UNIT_CLEAR" val="1"/>
  <p:tag name="KSO_WM_UNIT_LAYERLEVEL" val="1_1_1"/>
  <p:tag name="KSO_WM_UNIT_VALUE" val="17"/>
  <p:tag name="KSO_WM_UNIT_HIGHLIGHT" val="0"/>
  <p:tag name="KSO_WM_UNIT_COMPATIBLE" val="0"/>
  <p:tag name="KSO_WM_BEAUTIFY_FLAG" val="#wm#"/>
  <p:tag name="KSO_WM_UNIT_PRESET_TEXT_INDEX" val="4"/>
  <p:tag name="KSO_WM_UNIT_PRESET_TEXT_LEN" val="26"/>
  <p:tag name="KSO_WM_TAG_VERSION" val="1.0"/>
  <p:tag name="KSO_WM_DIAGRAM_GROUP_CODE" val="l1-1"/>
  <p:tag name="KSO_WM_UNIT_TEXT_FILL_FORE_SCHEMECOLOR_INDEX" val="13"/>
  <p:tag name="KSO_WM_UNIT_TEXT_FILL_TYPE" val="1"/>
  <p:tag name="KSO_WM_UNIT_USESOURCEFORMAT_APPLY" val="0"/>
</p:tagLst>
</file>

<file path=ppt/tags/tag3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74"/>
  <p:tag name="KSO_WM_UNIT_TYPE" val="l_h_i"/>
  <p:tag name="KSO_WM_UNIT_INDEX" val="1_5_2"/>
  <p:tag name="KSO_WM_UNIT_ID" val="diagram20170274_4*l_h_i*1_5_2"/>
  <p:tag name="KSO_WM_UNIT_LAYERLEVEL" val="1_1_1"/>
  <p:tag name="KSO_WM_DIAGRAM_GROUP_CODE" val="l1-1"/>
  <p:tag name="KSO_WM_UNIT_FILL_FORE_SCHEMECOLOR_INDEX" val="16"/>
  <p:tag name="KSO_WM_UNIT_FILL_TYPE" val="1"/>
  <p:tag name="KSO_WM_UNIT_TEXT_FILL_FORE_SCHEMECOLOR_INDEX" val="13"/>
  <p:tag name="KSO_WM_UNIT_TEXT_FILL_TYPE" val="1"/>
  <p:tag name="KSO_WM_UNIT_USESOURCEFORMAT_APPLY" val="0"/>
</p:tagLst>
</file>

<file path=ppt/tags/tag3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74"/>
  <p:tag name="KSO_WM_UNIT_TYPE" val="l_h_i"/>
  <p:tag name="KSO_WM_UNIT_INDEX" val="1_5_3"/>
  <p:tag name="KSO_WM_UNIT_ID" val="diagram20170274_4*l_h_i*1_5_3"/>
  <p:tag name="KSO_WM_UNIT_LAYERLEVEL" val="1_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3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74"/>
  <p:tag name="KSO_WM_UNIT_TYPE" val="l_h_i"/>
  <p:tag name="KSO_WM_UNIT_INDEX" val="1_4_2"/>
  <p:tag name="KSO_WM_UNIT_ID" val="diagram20170274_4*l_h_i*1_4_2"/>
  <p:tag name="KSO_WM_UNIT_LAYERLEVEL" val="1_1_1"/>
  <p:tag name="KSO_WM_DIAGRAM_GROUP_CODE" val="l1-1"/>
  <p:tag name="KSO_WM_UNIT_FILL_FORE_SCHEMECOLOR_INDEX" val="16"/>
  <p:tag name="KSO_WM_UNIT_FILL_TYPE" val="1"/>
  <p:tag name="KSO_WM_UNIT_TEXT_FILL_FORE_SCHEMECOLOR_INDEX" val="13"/>
  <p:tag name="KSO_WM_UNIT_TEXT_FILL_TYPE" val="1"/>
  <p:tag name="KSO_WM_UNIT_USESOURCEFORMAT_APPLY" val="0"/>
</p:tagLst>
</file>

<file path=ppt/tags/tag3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74"/>
  <p:tag name="KSO_WM_UNIT_TYPE" val="l_h_i"/>
  <p:tag name="KSO_WM_UNIT_INDEX" val="1_4_3"/>
  <p:tag name="KSO_WM_UNIT_ID" val="diagram20170274_4*l_h_i*1_4_3"/>
  <p:tag name="KSO_WM_UNIT_LAYERLEVEL" val="1_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3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74"/>
  <p:tag name="KSO_WM_UNIT_TYPE" val="l_h_i"/>
  <p:tag name="KSO_WM_UNIT_INDEX" val="1_3_2"/>
  <p:tag name="KSO_WM_UNIT_ID" val="diagram20170274_4*l_h_i*1_3_2"/>
  <p:tag name="KSO_WM_UNIT_LAYERLEVEL" val="1_1_1"/>
  <p:tag name="KSO_WM_DIAGRAM_GROUP_CODE" val="l1-1"/>
  <p:tag name="KSO_WM_UNIT_FILL_FORE_SCHEMECOLOR_INDEX" val="16"/>
  <p:tag name="KSO_WM_UNIT_FILL_TYPE" val="1"/>
  <p:tag name="KSO_WM_UNIT_TEXT_FILL_FORE_SCHEMECOLOR_INDEX" val="13"/>
  <p:tag name="KSO_WM_UNIT_TEXT_FILL_TYPE" val="1"/>
  <p:tag name="KSO_WM_UNIT_USESOURCEFORMAT_APPLY" val="0"/>
</p:tagLst>
</file>

<file path=ppt/tags/tag3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74"/>
  <p:tag name="KSO_WM_UNIT_TYPE" val="l_h_i"/>
  <p:tag name="KSO_WM_UNIT_INDEX" val="1_3_3"/>
  <p:tag name="KSO_WM_UNIT_ID" val="diagram20170274_4*l_h_i*1_3_3"/>
  <p:tag name="KSO_WM_UNIT_LAYERLEVEL" val="1_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3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74"/>
  <p:tag name="KSO_WM_UNIT_TYPE" val="l_h_i"/>
  <p:tag name="KSO_WM_UNIT_INDEX" val="1_2_2"/>
  <p:tag name="KSO_WM_UNIT_ID" val="diagram20170274_4*l_h_i*1_2_2"/>
  <p:tag name="KSO_WM_UNIT_LAYERLEVEL" val="1_1_1"/>
  <p:tag name="KSO_WM_DIAGRAM_GROUP_CODE" val="l1-1"/>
  <p:tag name="KSO_WM_UNIT_FILL_FORE_SCHEMECOLOR_INDEX" val="16"/>
  <p:tag name="KSO_WM_UNIT_FILL_TYPE" val="1"/>
  <p:tag name="KSO_WM_UNIT_TEXT_FILL_FORE_SCHEMECOLOR_INDEX" val="13"/>
  <p:tag name="KSO_WM_UNIT_TEXT_FILL_TYPE" val="1"/>
  <p:tag name="KSO_WM_UNIT_USESOURCEFORMAT_APPLY" val="0"/>
</p:tagLst>
</file>

<file path=ppt/tags/tag3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74"/>
  <p:tag name="KSO_WM_UNIT_TYPE" val="l_h_i"/>
  <p:tag name="KSO_WM_UNIT_INDEX" val="1_2_3"/>
  <p:tag name="KSO_WM_UNIT_ID" val="diagram20170274_4*l_h_i*1_2_3"/>
  <p:tag name="KSO_WM_UNIT_LAYERLEVEL" val="1_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3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74"/>
  <p:tag name="KSO_WM_UNIT_TYPE" val="l_h_i"/>
  <p:tag name="KSO_WM_UNIT_INDEX" val="1_1_2"/>
  <p:tag name="KSO_WM_UNIT_ID" val="diagram20170274_4*l_h_i*1_1_2"/>
  <p:tag name="KSO_WM_UNIT_LAYERLEVEL" val="1_1_1"/>
  <p:tag name="KSO_WM_DIAGRAM_GROUP_CODE" val="l1-1"/>
  <p:tag name="KSO_WM_UNIT_FILL_FORE_SCHEMECOLOR_INDEX" val="16"/>
  <p:tag name="KSO_WM_UNIT_FILL_TYPE" val="1"/>
  <p:tag name="KSO_WM_UNIT_TEXT_FILL_FORE_SCHEMECOLOR_INDEX" val="13"/>
  <p:tag name="KSO_WM_UNIT_TEXT_FILL_TYPE" val="1"/>
  <p:tag name="KSO_WM_UNIT_USESOURCEFORMAT_APPLY" val="0"/>
</p:tagLst>
</file>

<file path=ppt/tags/tag3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74"/>
  <p:tag name="KSO_WM_UNIT_TYPE" val="l_h_i"/>
  <p:tag name="KSO_WM_UNIT_INDEX" val="1_1_3"/>
  <p:tag name="KSO_WM_UNIT_ID" val="diagram20170274_4*l_h_i*1_1_3"/>
  <p:tag name="KSO_WM_UNIT_LAYERLEVEL" val="1_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3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12"/>
  <p:tag name="KSO_WM_UNIT_ID" val="diagram160439_1*l_i*1_12"/>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USESOURCEFORMAT_APPLY" val="0"/>
</p:tagLst>
</file>

<file path=ppt/tags/tag360.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361.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362.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363.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364.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3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718_3*i*0"/>
  <p:tag name="KSO_WM_TEMPLATE_CATEGORY" val="diagram"/>
  <p:tag name="KSO_WM_TEMPLATE_INDEX" val="718"/>
  <p:tag name="KSO_WM_UNIT_INDEX" val="0"/>
</p:tagLst>
</file>

<file path=ppt/tags/tag3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718_3*i*7"/>
  <p:tag name="KSO_WM_TEMPLATE_CATEGORY" val="diagram"/>
  <p:tag name="KSO_WM_TEMPLATE_INDEX" val="718"/>
  <p:tag name="KSO_WM_UNIT_INDEX" val="7"/>
</p:tagLst>
</file>

<file path=ppt/tags/tag3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718_3*i*14"/>
  <p:tag name="KSO_WM_TEMPLATE_CATEGORY" val="diagram"/>
  <p:tag name="KSO_WM_TEMPLATE_INDEX" val="718"/>
  <p:tag name="KSO_WM_UNIT_INDEX" val="14"/>
</p:tagLst>
</file>

<file path=ppt/tags/tag3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8"/>
  <p:tag name="KSO_WM_UNIT_TYPE" val="l_i"/>
  <p:tag name="KSO_WM_UNIT_INDEX" val="1_5"/>
  <p:tag name="KSO_WM_UNIT_ID" val="diagram718_3*l_i*1_5"/>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3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8"/>
  <p:tag name="KSO_WM_UNIT_TYPE" val="l_h_f"/>
  <p:tag name="KSO_WM_UNIT_INDEX" val="1_3_1"/>
  <p:tag name="KSO_WM_UNIT_ID" val="diagram718_3*l_h_f*1_3_1"/>
  <p:tag name="KSO_WM_UNIT_CLEAR" val="1"/>
  <p:tag name="KSO_WM_UNIT_LAYERLEVEL" val="1_1_1"/>
  <p:tag name="KSO_WM_UNIT_VALUE" val="12"/>
  <p:tag name="KSO_WM_UNIT_HIGHLIGHT" val="0"/>
  <p:tag name="KSO_WM_UNIT_COMPATIBLE" val="0"/>
  <p:tag name="KSO_WM_UNIT_PRESET_TEXT_INDEX" val="4"/>
  <p:tag name="KSO_WM_UNIT_PRESET_TEXT_LEN" val="12"/>
  <p:tag name="KSO_WM_DIAGRAM_GROUP_CODE" val="l1-1"/>
  <p:tag name="KSO_WM_UNIT_FILL_FORE_SCHEMECOLOR_INDEX" val="14"/>
  <p:tag name="KSO_WM_UNIT_FILL_TYPE" val="1"/>
  <p:tag name="KSO_WM_UNIT_TEXT_FILL_FORE_SCHEMECOLOR_INDEX" val="5"/>
  <p:tag name="KSO_WM_UNIT_TEXT_FILL_TYPE" val="1"/>
  <p:tag name="KSO_WM_UNIT_USESOURCEFORMAT_APPLY" val="0"/>
</p:tagLst>
</file>

<file path=ppt/tags/tag3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13"/>
  <p:tag name="KSO_WM_UNIT_ID" val="diagram160439_1*l_i*1_13"/>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USESOURCEFORMAT_APPLY" val="0"/>
</p:tagLst>
</file>

<file path=ppt/tags/tag3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8"/>
  <p:tag name="KSO_WM_UNIT_TYPE" val="l_i"/>
  <p:tag name="KSO_WM_UNIT_INDEX" val="1_6"/>
  <p:tag name="KSO_WM_UNIT_ID" val="diagram718_3*l_i*1_6"/>
  <p:tag name="KSO_WM_UNIT_CLEAR" val="1"/>
  <p:tag name="KSO_WM_UNIT_LAYERLEVEL" val="1_1"/>
  <p:tag name="KSO_WM_DIAGRAM_GROUP_CODE" val="l1-1"/>
  <p:tag name="KSO_WM_UNIT_TEXT_FILL_FORE_SCHEMECOLOR_INDEX" val="5"/>
  <p:tag name="KSO_WM_UNIT_TEXT_FILL_TYPE" val="1"/>
  <p:tag name="KSO_WM_UNIT_USESOURCEFORMAT_APPLY" val="0"/>
</p:tagLst>
</file>

<file path=ppt/tags/tag3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8"/>
  <p:tag name="KSO_WM_UNIT_TYPE" val="l_i"/>
  <p:tag name="KSO_WM_UNIT_INDEX" val="1_3"/>
  <p:tag name="KSO_WM_UNIT_ID" val="diagram718_3*l_i*1_3"/>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3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8"/>
  <p:tag name="KSO_WM_UNIT_TYPE" val="l_h_f"/>
  <p:tag name="KSO_WM_UNIT_INDEX" val="1_2_1"/>
  <p:tag name="KSO_WM_UNIT_ID" val="diagram718_3*l_h_f*1_2_1"/>
  <p:tag name="KSO_WM_UNIT_CLEAR" val="1"/>
  <p:tag name="KSO_WM_UNIT_LAYERLEVEL" val="1_1_1"/>
  <p:tag name="KSO_WM_UNIT_VALUE" val="12"/>
  <p:tag name="KSO_WM_UNIT_HIGHLIGHT" val="0"/>
  <p:tag name="KSO_WM_UNIT_COMPATIBLE" val="0"/>
  <p:tag name="KSO_WM_UNIT_PRESET_TEXT_INDEX" val="4"/>
  <p:tag name="KSO_WM_UNIT_PRESET_TEXT_LEN" val="12"/>
  <p:tag name="KSO_WM_DIAGRAM_GROUP_CODE" val="l1-1"/>
  <p:tag name="KSO_WM_UNIT_FILL_FORE_SCHEMECOLOR_INDEX" val="14"/>
  <p:tag name="KSO_WM_UNIT_FILL_TYPE" val="1"/>
  <p:tag name="KSO_WM_UNIT_TEXT_FILL_FORE_SCHEMECOLOR_INDEX" val="5"/>
  <p:tag name="KSO_WM_UNIT_TEXT_FILL_TYPE" val="1"/>
  <p:tag name="KSO_WM_UNIT_USESOURCEFORMAT_APPLY" val="0"/>
</p:tagLst>
</file>

<file path=ppt/tags/tag3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8"/>
  <p:tag name="KSO_WM_UNIT_TYPE" val="l_i"/>
  <p:tag name="KSO_WM_UNIT_INDEX" val="1_4"/>
  <p:tag name="KSO_WM_UNIT_ID" val="diagram718_3*l_i*1_4"/>
  <p:tag name="KSO_WM_UNIT_CLEAR" val="1"/>
  <p:tag name="KSO_WM_UNIT_LAYERLEVEL" val="1_1"/>
  <p:tag name="KSO_WM_DIAGRAM_GROUP_CODE" val="l1-1"/>
  <p:tag name="KSO_WM_UNIT_TEXT_FILL_FORE_SCHEMECOLOR_INDEX" val="5"/>
  <p:tag name="KSO_WM_UNIT_TEXT_FILL_TYPE" val="1"/>
  <p:tag name="KSO_WM_UNIT_USESOURCEFORMAT_APPLY" val="0"/>
</p:tagLst>
</file>

<file path=ppt/tags/tag3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8"/>
  <p:tag name="KSO_WM_UNIT_TYPE" val="l_i"/>
  <p:tag name="KSO_WM_UNIT_INDEX" val="1_1"/>
  <p:tag name="KSO_WM_UNIT_ID" val="diagram718_3*l_i*1_1"/>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37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8"/>
  <p:tag name="KSO_WM_UNIT_TYPE" val="l_h_f"/>
  <p:tag name="KSO_WM_UNIT_INDEX" val="1_1_1"/>
  <p:tag name="KSO_WM_UNIT_ID" val="diagram718_3*l_h_f*1_1_1"/>
  <p:tag name="KSO_WM_UNIT_CLEAR" val="1"/>
  <p:tag name="KSO_WM_UNIT_LAYERLEVEL" val="1_1_1"/>
  <p:tag name="KSO_WM_UNIT_VALUE" val="12"/>
  <p:tag name="KSO_WM_UNIT_HIGHLIGHT" val="0"/>
  <p:tag name="KSO_WM_UNIT_COMPATIBLE" val="0"/>
  <p:tag name="KSO_WM_UNIT_PRESET_TEXT_INDEX" val="4"/>
  <p:tag name="KSO_WM_UNIT_PRESET_TEXT_LEN" val="12"/>
  <p:tag name="KSO_WM_DIAGRAM_GROUP_CODE" val="l1-1"/>
  <p:tag name="KSO_WM_UNIT_FILL_FORE_SCHEMECOLOR_INDEX" val="14"/>
  <p:tag name="KSO_WM_UNIT_FILL_TYPE" val="1"/>
  <p:tag name="KSO_WM_UNIT_TEXT_FILL_FORE_SCHEMECOLOR_INDEX" val="5"/>
  <p:tag name="KSO_WM_UNIT_TEXT_FILL_TYPE" val="1"/>
  <p:tag name="KSO_WM_UNIT_USESOURCEFORMAT_APPLY" val="0"/>
</p:tagLst>
</file>

<file path=ppt/tags/tag3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8"/>
  <p:tag name="KSO_WM_UNIT_TYPE" val="l_i"/>
  <p:tag name="KSO_WM_UNIT_INDEX" val="1_2"/>
  <p:tag name="KSO_WM_UNIT_ID" val="diagram718_3*l_i*1_2"/>
  <p:tag name="KSO_WM_UNIT_CLEAR" val="1"/>
  <p:tag name="KSO_WM_UNIT_LAYERLEVEL" val="1_1"/>
  <p:tag name="KSO_WM_DIAGRAM_GROUP_CODE" val="l1-1"/>
  <p:tag name="KSO_WM_UNIT_TEXT_FILL_FORE_SCHEMECOLOR_INDEX" val="5"/>
  <p:tag name="KSO_WM_UNIT_TEXT_FILL_TYPE" val="1"/>
  <p:tag name="KSO_WM_UNIT_USESOURCEFORMAT_APPLY" val="0"/>
</p:tagLst>
</file>

<file path=ppt/tags/tag377.xml><?xml version="1.0" encoding="utf-8"?>
<p:tagLst xmlns:a="http://schemas.openxmlformats.org/drawingml/2006/main" xmlns:r="http://schemas.openxmlformats.org/officeDocument/2006/relationships" xmlns:p="http://schemas.openxmlformats.org/presentationml/2006/main">
  <p:tag name="KSO_WM_SLIDE_ITEM_CNT" val="8"/>
</p:tagLst>
</file>

<file path=ppt/tags/tag378.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3_1"/>
  <p:tag name="KSO_WM_UNIT_ID" val="diagram20198936_7*l_h_i*1_3_1"/>
  <p:tag name="KSO_WM_TEMPLATE_CATEGORY" val="diagram"/>
  <p:tag name="KSO_WM_TEMPLATE_INDEX" val="20198936"/>
  <p:tag name="KSO_WM_UNIT_LAYERLEVEL" val="1_1_1"/>
  <p:tag name="KSO_WM_TAG_VERSION" val="1.0"/>
  <p:tag name="KSO_WM_BEAUTIFY_FLAG" val="#wm#"/>
  <p:tag name="KSO_WM_UNIT_FILL_FORE_SCHEMECOLOR_INDEX" val="14"/>
  <p:tag name="KSO_WM_UNIT_FILL_TYPE" val="1"/>
  <p:tag name="KSO_WM_UNIT_USESOURCEFORMAT_APPLY" val="0"/>
</p:tagLst>
</file>

<file path=ppt/tags/tag379.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98936_7*l_h_i*1_3_2"/>
  <p:tag name="KSO_WM_TEMPLATE_CATEGORY" val="diagram"/>
  <p:tag name="KSO_WM_TEMPLATE_INDEX" val="20198936"/>
  <p:tag name="KSO_WM_UNIT_LAYERLEVEL" val="1_1_1"/>
  <p:tag name="KSO_WM_TAG_VERSION" val="1.0"/>
  <p:tag name="KSO_WM_BEAUTIFY_FLAG" val="#wm#"/>
  <p:tag name="KSO_WM_UNIT_FILL_FORE_SCHEMECOLOR_INDEX" val="7"/>
  <p:tag name="KSO_WM_UNIT_FILL_TYPE" val="1"/>
  <p:tag name="KSO_WM_UNIT_USESOURCEFORMAT_APPLY" val="0"/>
</p:tagLst>
</file>

<file path=ppt/tags/tag3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14"/>
  <p:tag name="KSO_WM_UNIT_ID" val="diagram160439_1*l_i*1_14"/>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USESOURCEFORMAT_APPLY" val="0"/>
</p:tagLst>
</file>

<file path=ppt/tags/tag380.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5_1"/>
  <p:tag name="KSO_WM_UNIT_ID" val="diagram20198936_7*l_h_i*1_5_1"/>
  <p:tag name="KSO_WM_TEMPLATE_CATEGORY" val="diagram"/>
  <p:tag name="KSO_WM_TEMPLATE_INDEX" val="20198936"/>
  <p:tag name="KSO_WM_UNIT_LAYERLEVEL" val="1_1_1"/>
  <p:tag name="KSO_WM_TAG_VERSION" val="1.0"/>
  <p:tag name="KSO_WM_BEAUTIFY_FLAG" val="#wm#"/>
  <p:tag name="KSO_WM_UNIT_FILL_FORE_SCHEMECOLOR_INDEX" val="14"/>
  <p:tag name="KSO_WM_UNIT_FILL_TYPE" val="1"/>
  <p:tag name="KSO_WM_UNIT_USESOURCEFORMAT_APPLY" val="0"/>
</p:tagLst>
</file>

<file path=ppt/tags/tag381.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198936_7*l_h_i*1_5_2"/>
  <p:tag name="KSO_WM_TEMPLATE_CATEGORY" val="diagram"/>
  <p:tag name="KSO_WM_TEMPLATE_INDEX" val="20198936"/>
  <p:tag name="KSO_WM_UNIT_LAYERLEVEL" val="1_1_1"/>
  <p:tag name="KSO_WM_TAG_VERSION" val="1.0"/>
  <p:tag name="KSO_WM_BEAUTIFY_FLAG" val="#wm#"/>
  <p:tag name="KSO_WM_UNIT_FILL_FORE_SCHEMECOLOR_INDEX" val="9"/>
  <p:tag name="KSO_WM_UNIT_FILL_TYPE" val="1"/>
  <p:tag name="KSO_WM_UNIT_USESOURCEFORMAT_APPLY" val="0"/>
</p:tagLst>
</file>

<file path=ppt/tags/tag382.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7_1"/>
  <p:tag name="KSO_WM_UNIT_ID" val="diagram20198936_7*l_h_i*1_7_1"/>
  <p:tag name="KSO_WM_TEMPLATE_CATEGORY" val="diagram"/>
  <p:tag name="KSO_WM_TEMPLATE_INDEX" val="20198936"/>
  <p:tag name="KSO_WM_UNIT_LAYERLEVEL" val="1_1_1"/>
  <p:tag name="KSO_WM_TAG_VERSION" val="1.0"/>
  <p:tag name="KSO_WM_BEAUTIFY_FLAG" val="#wm#"/>
  <p:tag name="KSO_WM_UNIT_FILL_FORE_SCHEMECOLOR_INDEX" val="14"/>
  <p:tag name="KSO_WM_UNIT_FILL_TYPE" val="1"/>
  <p:tag name="KSO_WM_UNIT_USESOURCEFORMAT_APPLY" val="0"/>
</p:tagLst>
</file>

<file path=ppt/tags/tag383.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7_2"/>
  <p:tag name="KSO_WM_UNIT_ID" val="diagram20198936_7*l_h_i*1_7_2"/>
  <p:tag name="KSO_WM_TEMPLATE_CATEGORY" val="diagram"/>
  <p:tag name="KSO_WM_TEMPLATE_INDEX" val="20198936"/>
  <p:tag name="KSO_WM_UNIT_LAYERLEVEL" val="1_1_1"/>
  <p:tag name="KSO_WM_TAG_VERSION" val="1.0"/>
  <p:tag name="KSO_WM_BEAUTIFY_FLAG" val="#wm#"/>
  <p:tag name="KSO_WM_UNIT_FILL_FORE_SCHEMECOLOR_INDEX" val="10"/>
  <p:tag name="KSO_WM_UNIT_FILL_TYPE" val="1"/>
  <p:tag name="KSO_WM_UNIT_USESOURCEFORMAT_APPLY" val="0"/>
</p:tagLst>
</file>

<file path=ppt/tags/tag384.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4_1"/>
  <p:tag name="KSO_WM_UNIT_ID" val="diagram20198936_7*l_h_i*1_4_1"/>
  <p:tag name="KSO_WM_TEMPLATE_CATEGORY" val="diagram"/>
  <p:tag name="KSO_WM_TEMPLATE_INDEX" val="20198936"/>
  <p:tag name="KSO_WM_UNIT_LAYERLEVEL" val="1_1_1"/>
  <p:tag name="KSO_WM_TAG_VERSION" val="1.0"/>
  <p:tag name="KSO_WM_BEAUTIFY_FLAG" val="#wm#"/>
  <p:tag name="KSO_WM_UNIT_FILL_FORE_SCHEMECOLOR_INDEX" val="14"/>
  <p:tag name="KSO_WM_UNIT_FILL_TYPE" val="1"/>
  <p:tag name="KSO_WM_UNIT_USESOURCEFORMAT_APPLY" val="0"/>
</p:tagLst>
</file>

<file path=ppt/tags/tag385.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98936_7*l_h_i*1_4_2"/>
  <p:tag name="KSO_WM_TEMPLATE_CATEGORY" val="diagram"/>
  <p:tag name="KSO_WM_TEMPLATE_INDEX" val="20198936"/>
  <p:tag name="KSO_WM_UNIT_LAYERLEVEL" val="1_1_1"/>
  <p:tag name="KSO_WM_TAG_VERSION" val="1.0"/>
  <p:tag name="KSO_WM_BEAUTIFY_FLAG" val="#wm#"/>
  <p:tag name="KSO_WM_UNIT_FILL_FORE_SCHEMECOLOR_INDEX" val="8"/>
  <p:tag name="KSO_WM_UNIT_FILL_TYPE" val="1"/>
  <p:tag name="KSO_WM_UNIT_USESOURCEFORMAT_APPLY" val="0"/>
</p:tagLst>
</file>

<file path=ppt/tags/tag386.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6_1"/>
  <p:tag name="KSO_WM_UNIT_ID" val="diagram20198936_7*l_h_i*1_6_1"/>
  <p:tag name="KSO_WM_TEMPLATE_CATEGORY" val="diagram"/>
  <p:tag name="KSO_WM_TEMPLATE_INDEX" val="20198936"/>
  <p:tag name="KSO_WM_UNIT_LAYERLEVEL" val="1_1_1"/>
  <p:tag name="KSO_WM_TAG_VERSION" val="1.0"/>
  <p:tag name="KSO_WM_BEAUTIFY_FLAG" val="#wm#"/>
  <p:tag name="KSO_WM_UNIT_FILL_FORE_SCHEMECOLOR_INDEX" val="14"/>
  <p:tag name="KSO_WM_UNIT_FILL_TYPE" val="1"/>
  <p:tag name="KSO_WM_UNIT_USESOURCEFORMAT_APPLY" val="0"/>
</p:tagLst>
</file>

<file path=ppt/tags/tag387.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198936_7*l_h_i*1_6_2"/>
  <p:tag name="KSO_WM_TEMPLATE_CATEGORY" val="diagram"/>
  <p:tag name="KSO_WM_TEMPLATE_INDEX" val="20198936"/>
  <p:tag name="KSO_WM_UNIT_LAYERLEVEL" val="1_1_1"/>
  <p:tag name="KSO_WM_TAG_VERSION" val="1.0"/>
  <p:tag name="KSO_WM_BEAUTIFY_FLAG" val="#wm#"/>
  <p:tag name="KSO_WM_UNIT_FILL_FORE_SCHEMECOLOR_INDEX" val="10"/>
  <p:tag name="KSO_WM_UNIT_FILL_TYPE" val="1"/>
  <p:tag name="KSO_WM_UNIT_USESOURCEFORMAT_APPLY" val="0"/>
</p:tagLst>
</file>

<file path=ppt/tags/tag388.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8_1"/>
  <p:tag name="KSO_WM_UNIT_ID" val="diagram20198936_7*l_h_i*1_8_1"/>
  <p:tag name="KSO_WM_TEMPLATE_CATEGORY" val="diagram"/>
  <p:tag name="KSO_WM_TEMPLATE_INDEX" val="20198936"/>
  <p:tag name="KSO_WM_UNIT_LAYERLEVEL" val="1_1_1"/>
  <p:tag name="KSO_WM_TAG_VERSION" val="1.0"/>
  <p:tag name="KSO_WM_BEAUTIFY_FLAG" val="#wm#"/>
  <p:tag name="KSO_WM_UNIT_FILL_FORE_SCHEMECOLOR_INDEX" val="14"/>
  <p:tag name="KSO_WM_UNIT_FILL_TYPE" val="1"/>
  <p:tag name="KSO_WM_UNIT_USESOURCEFORMAT_APPLY" val="0"/>
</p:tagLst>
</file>

<file path=ppt/tags/tag389.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8_2"/>
  <p:tag name="KSO_WM_UNIT_ID" val="diagram20198936_7*l_h_i*1_8_2"/>
  <p:tag name="KSO_WM_TEMPLATE_CATEGORY" val="diagram"/>
  <p:tag name="KSO_WM_TEMPLATE_INDEX" val="20198936"/>
  <p:tag name="KSO_WM_UNIT_LAYERLEVEL" val="1_1_1"/>
  <p:tag name="KSO_WM_TAG_VERSION" val="1.0"/>
  <p:tag name="KSO_WM_BEAUTIFY_FLAG" val="#wm#"/>
  <p:tag name="KSO_WM_UNIT_FILL_FORE_SCHEMECOLOR_INDEX" val="6"/>
  <p:tag name="KSO_WM_UNIT_FILL_TYPE" val="1"/>
  <p:tag name="KSO_WM_UNIT_USESOURCEFORMAT_APPLY" val="0"/>
</p:tagLst>
</file>

<file path=ppt/tags/tag3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15"/>
  <p:tag name="KSO_WM_UNIT_ID" val="diagram160439_1*l_i*1_15"/>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USESOURCEFORMAT_APPLY" val="0"/>
</p:tagLst>
</file>

<file path=ppt/tags/tag390.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1_1"/>
  <p:tag name="KSO_WM_UNIT_ID" val="diagram20198936_7*l_h_i*1_1_1"/>
  <p:tag name="KSO_WM_TEMPLATE_CATEGORY" val="diagram"/>
  <p:tag name="KSO_WM_TEMPLATE_INDEX" val="20198936"/>
  <p:tag name="KSO_WM_UNIT_LAYERLEVEL" val="1_1_1"/>
  <p:tag name="KSO_WM_TAG_VERSION" val="1.0"/>
  <p:tag name="KSO_WM_BEAUTIFY_FLAG" val="#wm#"/>
  <p:tag name="KSO_WM_UNIT_FILL_FORE_SCHEMECOLOR_INDEX" val="14"/>
  <p:tag name="KSO_WM_UNIT_FILL_TYPE" val="1"/>
  <p:tag name="KSO_WM_UNIT_USESOURCEFORMAT_APPLY" val="0"/>
</p:tagLst>
</file>

<file path=ppt/tags/tag391.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98936_7*l_h_i*1_1_2"/>
  <p:tag name="KSO_WM_TEMPLATE_CATEGORY" val="diagram"/>
  <p:tag name="KSO_WM_TEMPLATE_INDEX" val="20198936"/>
  <p:tag name="KSO_WM_UNIT_LAYERLEVEL" val="1_1_1"/>
  <p:tag name="KSO_WM_TAG_VERSION" val="1.0"/>
  <p:tag name="KSO_WM_BEAUTIFY_FLAG" val="#wm#"/>
  <p:tag name="KSO_WM_UNIT_FILL_FORE_SCHEMECOLOR_INDEX" val="6"/>
  <p:tag name="KSO_WM_UNIT_FILL_TYPE" val="1"/>
  <p:tag name="KSO_WM_UNIT_USESOURCEFORMAT_APPLY" val="0"/>
</p:tagLst>
</file>

<file path=ppt/tags/tag392.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2_1"/>
  <p:tag name="KSO_WM_UNIT_ID" val="diagram20198936_7*l_h_i*1_2_1"/>
  <p:tag name="KSO_WM_TEMPLATE_CATEGORY" val="diagram"/>
  <p:tag name="KSO_WM_TEMPLATE_INDEX" val="20198936"/>
  <p:tag name="KSO_WM_UNIT_LAYERLEVEL" val="1_1_1"/>
  <p:tag name="KSO_WM_TAG_VERSION" val="1.0"/>
  <p:tag name="KSO_WM_BEAUTIFY_FLAG" val="#wm#"/>
  <p:tag name="KSO_WM_UNIT_FILL_FORE_SCHEMECOLOR_INDEX" val="14"/>
  <p:tag name="KSO_WM_UNIT_FILL_TYPE" val="1"/>
  <p:tag name="KSO_WM_UNIT_USESOURCEFORMAT_APPLY" val="0"/>
</p:tagLst>
</file>

<file path=ppt/tags/tag393.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98936_7*l_h_i*1_2_2"/>
  <p:tag name="KSO_WM_TEMPLATE_CATEGORY" val="diagram"/>
  <p:tag name="KSO_WM_TEMPLATE_INDEX" val="20198936"/>
  <p:tag name="KSO_WM_UNIT_LAYERLEVEL" val="1_1_1"/>
  <p:tag name="KSO_WM_TAG_VERSION" val="1.0"/>
  <p:tag name="KSO_WM_BEAUTIFY_FLAG" val="#wm#"/>
  <p:tag name="KSO_WM_UNIT_FILL_FORE_SCHEMECOLOR_INDEX" val="5"/>
  <p:tag name="KSO_WM_UNIT_FILL_TYPE" val="1"/>
  <p:tag name="KSO_WM_UNIT_USESOURCEFORMAT_APPLY" val="0"/>
</p:tagLst>
</file>

<file path=ppt/tags/tag394.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8936_7*l_h_f*1_1_1"/>
  <p:tag name="KSO_WM_TEMPLATE_CATEGORY" val="diagram"/>
  <p:tag name="KSO_WM_TEMPLATE_INDEX" val="20198936"/>
  <p:tag name="KSO_WM_UNIT_LAYERLEVEL" val="1_1_1"/>
  <p:tag name="KSO_WM_TAG_VERSION" val="1.0"/>
  <p:tag name="KSO_WM_BEAUTIFY_FLAG" val="#wm#"/>
  <p:tag name="KSO_WM_UNIT_PRESET_TEXT" val="好设计是有创意的"/>
  <p:tag name="KSO_WM_UNIT_USESOURCEFORMAT_APPLY" val="0"/>
</p:tagLst>
</file>

<file path=ppt/tags/tag395.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98936_7*l_h_f*1_3_1"/>
  <p:tag name="KSO_WM_TEMPLATE_CATEGORY" val="diagram"/>
  <p:tag name="KSO_WM_TEMPLATE_INDEX" val="20198936"/>
  <p:tag name="KSO_WM_UNIT_LAYERLEVEL" val="1_1_1"/>
  <p:tag name="KSO_WM_TAG_VERSION" val="1.0"/>
  <p:tag name="KSO_WM_BEAUTIFY_FLAG" val="#wm#"/>
  <p:tag name="KSO_WM_UNIT_PRESET_TEXT" val="好设计让产品好用"/>
  <p:tag name="KSO_WM_UNIT_USESOURCEFORMAT_APPLY" val="0"/>
</p:tagLst>
</file>

<file path=ppt/tags/tag396.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198936_7*l_h_f*1_5_1"/>
  <p:tag name="KSO_WM_TEMPLATE_CATEGORY" val="diagram"/>
  <p:tag name="KSO_WM_TEMPLATE_INDEX" val="20198936"/>
  <p:tag name="KSO_WM_UNIT_LAYERLEVEL" val="1_1_1"/>
  <p:tag name="KSO_WM_TAG_VERSION" val="1.0"/>
  <p:tag name="KSO_WM_BEAUTIFY_FLAG" val="#wm#"/>
  <p:tag name="KSO_WM_UNIT_PRESET_TEXT" val="好设计是美的"/>
  <p:tag name="KSO_WM_UNIT_USESOURCEFORMAT_APPLY" val="0"/>
</p:tagLst>
</file>

<file path=ppt/tags/tag397.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7_1"/>
  <p:tag name="KSO_WM_UNIT_ID" val="diagram20198936_7*l_h_f*1_7_1"/>
  <p:tag name="KSO_WM_TEMPLATE_CATEGORY" val="diagram"/>
  <p:tag name="KSO_WM_TEMPLATE_INDEX" val="20198936"/>
  <p:tag name="KSO_WM_UNIT_LAYERLEVEL" val="1_1_1"/>
  <p:tag name="KSO_WM_TAG_VERSION" val="1.0"/>
  <p:tag name="KSO_WM_BEAUTIFY_FLAG" val="#wm#"/>
  <p:tag name="KSO_WM_UNIT_PRESET_TEXT" val="好设计让产品宜被理解"/>
  <p:tag name="KSO_WM_UNIT_USESOURCEFORMAT_APPLY" val="0"/>
</p:tagLst>
</file>

<file path=ppt/tags/tag398.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8936_7*l_h_f*1_2_1"/>
  <p:tag name="KSO_WM_TEMPLATE_CATEGORY" val="diagram"/>
  <p:tag name="KSO_WM_TEMPLATE_INDEX" val="20198936"/>
  <p:tag name="KSO_WM_UNIT_LAYERLEVEL" val="1_1_1"/>
  <p:tag name="KSO_WM_TAG_VERSION" val="1.0"/>
  <p:tag name="KSO_WM_BEAUTIFY_FLAG" val="#wm#"/>
  <p:tag name="KSO_WM_UNIT_PRESET_TEXT" val="好设计是不唐突的"/>
  <p:tag name="KSO_WM_UNIT_USESOURCEFORMAT_APPLY" val="0"/>
</p:tagLst>
</file>

<file path=ppt/tags/tag399.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98936_7*l_h_f*1_4_1"/>
  <p:tag name="KSO_WM_TEMPLATE_CATEGORY" val="diagram"/>
  <p:tag name="KSO_WM_TEMPLATE_INDEX" val="20198936"/>
  <p:tag name="KSO_WM_UNIT_LAYERLEVEL" val="1_1_1"/>
  <p:tag name="KSO_WM_TAG_VERSION" val="1.0"/>
  <p:tag name="KSO_WM_BEAUTIFY_FLAG" val="#wm#"/>
  <p:tag name="KSO_WM_UNIT_PRESET_TEXT" val="好设计是诚实的"/>
  <p:tag name="KSO_WM_UNIT_USESOURCEFORMAT_APPLY" val="0"/>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16"/>
  <p:tag name="KSO_WM_UNIT_ID" val="diagram160439_1*l_i*1_16"/>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USESOURCEFORMAT_APPLY" val="0"/>
</p:tagLst>
</file>

<file path=ppt/tags/tag400.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198936_7*l_h_f*1_6_1"/>
  <p:tag name="KSO_WM_TEMPLATE_CATEGORY" val="diagram"/>
  <p:tag name="KSO_WM_TEMPLATE_INDEX" val="20198936"/>
  <p:tag name="KSO_WM_UNIT_LAYERLEVEL" val="1_1_1"/>
  <p:tag name="KSO_WM_TAG_VERSION" val="1.0"/>
  <p:tag name="KSO_WM_BEAUTIFY_FLAG" val="#wm#"/>
  <p:tag name="KSO_WM_UNIT_PRESET_TEXT" val="好设计是不过时的"/>
  <p:tag name="KSO_WM_UNIT_USESOURCEFORMAT_APPLY" val="0"/>
</p:tagLst>
</file>

<file path=ppt/tags/tag401.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8_1"/>
  <p:tag name="KSO_WM_UNIT_ID" val="diagram20198936_7*l_h_f*1_8_1"/>
  <p:tag name="KSO_WM_TEMPLATE_CATEGORY" val="diagram"/>
  <p:tag name="KSO_WM_TEMPLATE_INDEX" val="20198936"/>
  <p:tag name="KSO_WM_UNIT_LAYERLEVEL" val="1_1_1"/>
  <p:tag name="KSO_WM_TAG_VERSION" val="1.0"/>
  <p:tag name="KSO_WM_BEAUTIFY_FLAG" val="#wm#"/>
  <p:tag name="KSO_WM_UNIT_PRESET_TEXT" val="好设计贯穿到每个细节"/>
  <p:tag name="KSO_WM_UNIT_USESOURCEFORMAT_APPLY" val="0"/>
</p:tagLst>
</file>

<file path=ppt/tags/tag402.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198936_7*l_h_i*1_1_3"/>
  <p:tag name="KSO_WM_TEMPLATE_CATEGORY" val="diagram"/>
  <p:tag name="KSO_WM_TEMPLATE_INDEX" val="20198936"/>
  <p:tag name="KSO_WM_UNIT_LAYERLEVEL" val="1_1_1"/>
  <p:tag name="KSO_WM_TAG_VERSION" val="1.0"/>
  <p:tag name="KSO_WM_BEAUTIFY_FLAG" val="#wm#"/>
  <p:tag name="KSO_WM_UNIT_FILL_FORE_SCHEMECOLOR_INDEX" val="14"/>
  <p:tag name="KSO_WM_UNIT_FILL_TYPE" val="1"/>
  <p:tag name="KSO_WM_UNIT_USESOURCEFORMAT_APPLY" val="0"/>
</p:tagLst>
</file>

<file path=ppt/tags/tag403.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198936_7*l_h_i*1_5_3"/>
  <p:tag name="KSO_WM_TEMPLATE_CATEGORY" val="diagram"/>
  <p:tag name="KSO_WM_TEMPLATE_INDEX" val="20198936"/>
  <p:tag name="KSO_WM_UNIT_LAYERLEVEL" val="1_1_1"/>
  <p:tag name="KSO_WM_TAG_VERSION" val="1.0"/>
  <p:tag name="KSO_WM_BEAUTIFY_FLAG" val="#wm#"/>
  <p:tag name="KSO_WM_UNIT_FILL_FORE_SCHEMECOLOR_INDEX" val="14"/>
  <p:tag name="KSO_WM_UNIT_FILL_TYPE" val="1"/>
  <p:tag name="KSO_WM_UNIT_USESOURCEFORMAT_APPLY" val="0"/>
</p:tagLst>
</file>

<file path=ppt/tags/tag404.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7_3"/>
  <p:tag name="KSO_WM_UNIT_ID" val="diagram20198936_7*l_h_i*1_7_3"/>
  <p:tag name="KSO_WM_TEMPLATE_CATEGORY" val="diagram"/>
  <p:tag name="KSO_WM_TEMPLATE_INDEX" val="20198936"/>
  <p:tag name="KSO_WM_UNIT_LAYERLEVEL" val="1_1_1"/>
  <p:tag name="KSO_WM_TAG_VERSION" val="1.0"/>
  <p:tag name="KSO_WM_BEAUTIFY_FLAG" val="#wm#"/>
  <p:tag name="KSO_WM_UNIT_FILL_FORE_SCHEMECOLOR_INDEX" val="14"/>
  <p:tag name="KSO_WM_UNIT_FILL_TYPE" val="1"/>
  <p:tag name="KSO_WM_UNIT_USESOURCEFORMAT_APPLY" val="0"/>
</p:tagLst>
</file>

<file path=ppt/tags/tag405.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98936_7*l_h_i*1_2_3"/>
  <p:tag name="KSO_WM_TEMPLATE_CATEGORY" val="diagram"/>
  <p:tag name="KSO_WM_TEMPLATE_INDEX" val="20198936"/>
  <p:tag name="KSO_WM_UNIT_LAYERLEVEL" val="1_1_1"/>
  <p:tag name="KSO_WM_TAG_VERSION" val="1.0"/>
  <p:tag name="KSO_WM_BEAUTIFY_FLAG" val="#wm#"/>
  <p:tag name="KSO_WM_UNIT_FILL_FORE_SCHEMECOLOR_INDEX" val="14"/>
  <p:tag name="KSO_WM_UNIT_FILL_TYPE" val="1"/>
  <p:tag name="KSO_WM_UNIT_USESOURCEFORMAT_APPLY" val="0"/>
</p:tagLst>
</file>

<file path=ppt/tags/tag406.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198936_7*l_h_i*1_4_3"/>
  <p:tag name="KSO_WM_TEMPLATE_CATEGORY" val="diagram"/>
  <p:tag name="KSO_WM_TEMPLATE_INDEX" val="20198936"/>
  <p:tag name="KSO_WM_UNIT_LAYERLEVEL" val="1_1_1"/>
  <p:tag name="KSO_WM_TAG_VERSION" val="1.0"/>
  <p:tag name="KSO_WM_BEAUTIFY_FLAG" val="#wm#"/>
  <p:tag name="KSO_WM_UNIT_FILL_FORE_SCHEMECOLOR_INDEX" val="14"/>
  <p:tag name="KSO_WM_UNIT_FILL_TYPE" val="1"/>
  <p:tag name="KSO_WM_UNIT_USESOURCEFORMAT_APPLY" val="0"/>
</p:tagLst>
</file>

<file path=ppt/tags/tag407.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6_3"/>
  <p:tag name="KSO_WM_UNIT_ID" val="diagram20198936_7*l_h_i*1_6_3"/>
  <p:tag name="KSO_WM_TEMPLATE_CATEGORY" val="diagram"/>
  <p:tag name="KSO_WM_TEMPLATE_INDEX" val="20198936"/>
  <p:tag name="KSO_WM_UNIT_LAYERLEVEL" val="1_1_1"/>
  <p:tag name="KSO_WM_TAG_VERSION" val="1.0"/>
  <p:tag name="KSO_WM_BEAUTIFY_FLAG" val="#wm#"/>
  <p:tag name="KSO_WM_UNIT_FILL_FORE_SCHEMECOLOR_INDEX" val="14"/>
  <p:tag name="KSO_WM_UNIT_FILL_TYPE" val="1"/>
  <p:tag name="KSO_WM_UNIT_USESOURCEFORMAT_APPLY" val="0"/>
</p:tagLst>
</file>

<file path=ppt/tags/tag408.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198936_7*l_h_i*1_3_3"/>
  <p:tag name="KSO_WM_TEMPLATE_CATEGORY" val="diagram"/>
  <p:tag name="KSO_WM_TEMPLATE_INDEX" val="20198936"/>
  <p:tag name="KSO_WM_UNIT_LAYERLEVEL" val="1_1_1"/>
  <p:tag name="KSO_WM_TAG_VERSION" val="1.0"/>
  <p:tag name="KSO_WM_BEAUTIFY_FLAG" val="#wm#"/>
  <p:tag name="KSO_WM_UNIT_FILL_FORE_SCHEMECOLOR_INDEX" val="14"/>
  <p:tag name="KSO_WM_UNIT_FILL_TYPE" val="1"/>
  <p:tag name="KSO_WM_UNIT_USESOURCEFORMAT_APPLY" val="0"/>
</p:tagLst>
</file>

<file path=ppt/tags/tag409.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8_3"/>
  <p:tag name="KSO_WM_UNIT_ID" val="diagram20198936_7*l_h_i*1_8_3"/>
  <p:tag name="KSO_WM_TEMPLATE_CATEGORY" val="diagram"/>
  <p:tag name="KSO_WM_TEMPLATE_INDEX" val="20198936"/>
  <p:tag name="KSO_WM_UNIT_LAYERLEVEL" val="1_1_1"/>
  <p:tag name="KSO_WM_TAG_VERSION" val="1.0"/>
  <p:tag name="KSO_WM_BEAUTIFY_FLAG" val="#wm#"/>
  <p:tag name="KSO_WM_UNIT_FILL_FORE_SCHEMECOLOR_INDEX" val="14"/>
  <p:tag name="KSO_WM_UNIT_FILL_TYPE" val="1"/>
  <p:tag name="KSO_WM_UNIT_USESOURCEFORMAT_APPLY" val="0"/>
</p:tagLst>
</file>

<file path=ppt/tags/tag4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h_f"/>
  <p:tag name="KSO_WM_UNIT_INDEX" val="1_2_1"/>
  <p:tag name="KSO_WM_UNIT_ID" val="diagram160439_1*l_h_f*1_2_1"/>
  <p:tag name="KSO_WM_UNIT_CLEAR" val="1"/>
  <p:tag name="KSO_WM_UNIT_LAYERLEVEL" val="1_1_1"/>
  <p:tag name="KSO_WM_UNIT_VALUE" val="17"/>
  <p:tag name="KSO_WM_UNIT_HIGHLIGHT" val="0"/>
  <p:tag name="KSO_WM_UNIT_COMPATIBLE" val="0"/>
  <p:tag name="KSO_WM_BEAUTIFY_FLAG" val="#wm#"/>
  <p:tag name="KSO_WM_UNIT_PRESET_TEXT_INDEX" val="4"/>
  <p:tag name="KSO_WM_UNIT_PRESET_TEXT_LEN" val="26"/>
  <p:tag name="KSO_WM_TAG_VERSION" val="1.0"/>
  <p:tag name="KSO_WM_DIAGRAM_GROUP_CODE" val="l1-1"/>
  <p:tag name="KSO_WM_UNIT_TEXT_FILL_FORE_SCHEMECOLOR_INDEX" val="13"/>
  <p:tag name="KSO_WM_UNIT_TEXT_FILL_TYPE" val="1"/>
  <p:tag name="KSO_WM_UNIT_USESOURCEFORMAT_APPLY" val="0"/>
</p:tagLst>
</file>

<file path=ppt/tags/tag410.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41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i"/>
  <p:tag name="KSO_WM_UNIT_INDEX" val="1_1"/>
  <p:tag name="KSO_WM_UNIT_ID" val="diagram160513_4*m_i*1_1"/>
  <p:tag name="KSO_WM_UNIT_CLEAR" val="1"/>
  <p:tag name="KSO_WM_UNIT_LAYERLEVEL" val="1_1"/>
  <p:tag name="KSO_WM_DIAGRAM_GROUP_CODE" val="m1-1"/>
  <p:tag name="KSO_WM_UNIT_LINE_FORE_SCHEMECOLOR_INDEX" val="5"/>
  <p:tag name="KSO_WM_UNIT_LINE_FILL_TYPE" val="2"/>
  <p:tag name="KSO_WM_UNIT_TEXT_FILL_FORE_SCHEMECOLOR_INDEX" val="2"/>
  <p:tag name="KSO_WM_UNIT_TEXT_FILL_TYPE" val="1"/>
  <p:tag name="KSO_WM_UNIT_USESOURCEFORMAT_APPLY" val="0"/>
</p:tagLst>
</file>

<file path=ppt/tags/tag41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h_f"/>
  <p:tag name="KSO_WM_UNIT_INDEX" val="1_1_1"/>
  <p:tag name="KSO_WM_UNIT_ID" val="diagram160513_4*m_h_f*1_1_1"/>
  <p:tag name="KSO_WM_UNIT_CLEAR" val="1"/>
  <p:tag name="KSO_WM_UNIT_LAYERLEVEL" val="1_1_1"/>
  <p:tag name="KSO_WM_UNIT_VALUE" val="48"/>
  <p:tag name="KSO_WM_UNIT_HIGHLIGHT" val="0"/>
  <p:tag name="KSO_WM_UNIT_COMPATIBLE" val="0"/>
  <p:tag name="KSO_WM_DIAGRAM_GROUP_CODE" val="m1-1"/>
  <p:tag name="KSO_WM_UNIT_PRESET_TEXT" val="Lorem ipsum dolor sit amet consectetur"/>
  <p:tag name="KSO_WM_UNIT_LINE_FORE_SCHEMECOLOR_INDEX" val="5"/>
  <p:tag name="KSO_WM_UNIT_LINE_FILL_TYPE" val="2"/>
  <p:tag name="KSO_WM_UNIT_TEXT_FILL_FORE_SCHEMECOLOR_INDEX" val="13"/>
  <p:tag name="KSO_WM_UNIT_TEXT_FILL_TYPE" val="1"/>
  <p:tag name="KSO_WM_UNIT_USESOURCEFORMAT_APPLY" val="0"/>
</p:tagLst>
</file>

<file path=ppt/tags/tag41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i"/>
  <p:tag name="KSO_WM_UNIT_INDEX" val="1_2"/>
  <p:tag name="KSO_WM_UNIT_ID" val="diagram160513_4*m_i*1_2"/>
  <p:tag name="KSO_WM_UNIT_CLEAR" val="1"/>
  <p:tag name="KSO_WM_UNIT_LAYERLEVEL" val="1_1"/>
  <p:tag name="KSO_WM_DIAGRAM_GROUP_CODE" val="m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41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i"/>
  <p:tag name="KSO_WM_UNIT_INDEX" val="1_3"/>
  <p:tag name="KSO_WM_UNIT_ID" val="diagram160513_4*m_i*1_3"/>
  <p:tag name="KSO_WM_UNIT_CLEAR" val="1"/>
  <p:tag name="KSO_WM_UNIT_LAYERLEVEL" val="1_1"/>
  <p:tag name="KSO_WM_DIAGRAM_GROUP_CODE" val="m1-1"/>
  <p:tag name="KSO_WM_UNIT_LINE_FORE_SCHEMECOLOR_INDEX" val="6"/>
  <p:tag name="KSO_WM_UNIT_LINE_FILL_TYPE" val="2"/>
  <p:tag name="KSO_WM_UNIT_TEXT_FILL_FORE_SCHEMECOLOR_INDEX" val="2"/>
  <p:tag name="KSO_WM_UNIT_TEXT_FILL_TYPE" val="1"/>
  <p:tag name="KSO_WM_UNIT_USESOURCEFORMAT_APPLY" val="0"/>
</p:tagLst>
</file>

<file path=ppt/tags/tag41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h_f"/>
  <p:tag name="KSO_WM_UNIT_INDEX" val="1_2_1"/>
  <p:tag name="KSO_WM_UNIT_ID" val="diagram160513_4*m_h_f*1_2_1"/>
  <p:tag name="KSO_WM_UNIT_CLEAR" val="1"/>
  <p:tag name="KSO_WM_UNIT_LAYERLEVEL" val="1_1_1"/>
  <p:tag name="KSO_WM_UNIT_VALUE" val="48"/>
  <p:tag name="KSO_WM_UNIT_HIGHLIGHT" val="0"/>
  <p:tag name="KSO_WM_UNIT_COMPATIBLE" val="0"/>
  <p:tag name="KSO_WM_DIAGRAM_GROUP_CODE" val="m1-1"/>
  <p:tag name="KSO_WM_UNIT_PRESET_TEXT" val="Lorem ipsum dolor sit amet consectetur"/>
  <p:tag name="KSO_WM_UNIT_LINE_FORE_SCHEMECOLOR_INDEX" val="6"/>
  <p:tag name="KSO_WM_UNIT_LINE_FILL_TYPE" val="2"/>
  <p:tag name="KSO_WM_UNIT_TEXT_FILL_FORE_SCHEMECOLOR_INDEX" val="13"/>
  <p:tag name="KSO_WM_UNIT_TEXT_FILL_TYPE" val="1"/>
  <p:tag name="KSO_WM_UNIT_USESOURCEFORMAT_APPLY" val="0"/>
</p:tagLst>
</file>

<file path=ppt/tags/tag41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i"/>
  <p:tag name="KSO_WM_UNIT_INDEX" val="1_4"/>
  <p:tag name="KSO_WM_UNIT_ID" val="diagram160513_4*m_i*1_4"/>
  <p:tag name="KSO_WM_UNIT_CLEAR" val="1"/>
  <p:tag name="KSO_WM_UNIT_LAYERLEVEL" val="1_1"/>
  <p:tag name="KSO_WM_DIAGRAM_GROUP_CODE" val="m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0"/>
</p:tagLst>
</file>

<file path=ppt/tags/tag41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i"/>
  <p:tag name="KSO_WM_UNIT_INDEX" val="1_5"/>
  <p:tag name="KSO_WM_UNIT_ID" val="diagram160513_4*m_i*1_5"/>
  <p:tag name="KSO_WM_UNIT_CLEAR" val="1"/>
  <p:tag name="KSO_WM_UNIT_LAYERLEVEL" val="1_1"/>
  <p:tag name="KSO_WM_DIAGRAM_GROUP_CODE" val="m1-1"/>
  <p:tag name="KSO_WM_UNIT_LINE_FORE_SCHEMECOLOR_INDEX" val="7"/>
  <p:tag name="KSO_WM_UNIT_LINE_FILL_TYPE" val="2"/>
  <p:tag name="KSO_WM_UNIT_TEXT_FILL_FORE_SCHEMECOLOR_INDEX" val="2"/>
  <p:tag name="KSO_WM_UNIT_TEXT_FILL_TYPE" val="1"/>
  <p:tag name="KSO_WM_UNIT_USESOURCEFORMAT_APPLY" val="0"/>
</p:tagLst>
</file>

<file path=ppt/tags/tag41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h_f"/>
  <p:tag name="KSO_WM_UNIT_INDEX" val="1_3_1"/>
  <p:tag name="KSO_WM_UNIT_ID" val="diagram160513_4*m_h_f*1_3_1"/>
  <p:tag name="KSO_WM_UNIT_CLEAR" val="1"/>
  <p:tag name="KSO_WM_UNIT_LAYERLEVEL" val="1_1_1"/>
  <p:tag name="KSO_WM_UNIT_VALUE" val="48"/>
  <p:tag name="KSO_WM_UNIT_HIGHLIGHT" val="0"/>
  <p:tag name="KSO_WM_UNIT_COMPATIBLE" val="0"/>
  <p:tag name="KSO_WM_DIAGRAM_GROUP_CODE" val="m1-1"/>
  <p:tag name="KSO_WM_UNIT_PRESET_TEXT" val="Lorem ipsum dolor sit amet consectetur"/>
  <p:tag name="KSO_WM_UNIT_LINE_FORE_SCHEMECOLOR_INDEX" val="7"/>
  <p:tag name="KSO_WM_UNIT_LINE_FILL_TYPE" val="2"/>
  <p:tag name="KSO_WM_UNIT_TEXT_FILL_FORE_SCHEMECOLOR_INDEX" val="13"/>
  <p:tag name="KSO_WM_UNIT_TEXT_FILL_TYPE" val="1"/>
  <p:tag name="KSO_WM_UNIT_USESOURCEFORMAT_APPLY" val="0"/>
</p:tagLst>
</file>

<file path=ppt/tags/tag41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i"/>
  <p:tag name="KSO_WM_UNIT_INDEX" val="1_6"/>
  <p:tag name="KSO_WM_UNIT_ID" val="diagram160513_4*m_i*1_6"/>
  <p:tag name="KSO_WM_UNIT_CLEAR" val="1"/>
  <p:tag name="KSO_WM_UNIT_LAYERLEVEL" val="1_1"/>
  <p:tag name="KSO_WM_DIAGRAM_GROUP_CODE" val="m1-1"/>
  <p:tag name="KSO_WM_UNIT_FILL_FORE_SCHEMECOLOR_INDEX" val="7"/>
  <p:tag name="KSO_WM_UNIT_FILL_TYPE" val="1"/>
  <p:tag name="KSO_WM_UNIT_LINE_FORE_SCHEMECOLOR_INDEX" val="7"/>
  <p:tag name="KSO_WM_UNIT_LINE_FILL_TYPE" val="2"/>
  <p:tag name="KSO_WM_UNIT_TEXT_FILL_FORE_SCHEMECOLOR_INDEX" val="14"/>
  <p:tag name="KSO_WM_UNIT_TEXT_FILL_TYPE" val="1"/>
  <p:tag name="KSO_WM_UNIT_USESOURCEFORMAT_APPLY" val="0"/>
</p:tagLst>
</file>

<file path=ppt/tags/tag4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17"/>
  <p:tag name="KSO_WM_UNIT_ID" val="diagram160439_1*l_i*1_17"/>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USESOURCEFORMAT_APPLY" val="0"/>
</p:tagLst>
</file>

<file path=ppt/tags/tag42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i"/>
  <p:tag name="KSO_WM_UNIT_INDEX" val="1_7"/>
  <p:tag name="KSO_WM_UNIT_ID" val="diagram160513_4*m_i*1_7"/>
  <p:tag name="KSO_WM_UNIT_CLEAR" val="1"/>
  <p:tag name="KSO_WM_UNIT_LAYERLEVEL" val="1_1"/>
  <p:tag name="KSO_WM_DIAGRAM_GROUP_CODE" val="m1-1"/>
  <p:tag name="KSO_WM_UNIT_LINE_FORE_SCHEMECOLOR_INDEX" val="8"/>
  <p:tag name="KSO_WM_UNIT_LINE_FILL_TYPE" val="2"/>
  <p:tag name="KSO_WM_UNIT_TEXT_FILL_FORE_SCHEMECOLOR_INDEX" val="2"/>
  <p:tag name="KSO_WM_UNIT_TEXT_FILL_TYPE" val="1"/>
  <p:tag name="KSO_WM_UNIT_USESOURCEFORMAT_APPLY" val="0"/>
</p:tagLst>
</file>

<file path=ppt/tags/tag42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h_f"/>
  <p:tag name="KSO_WM_UNIT_INDEX" val="1_4_1"/>
  <p:tag name="KSO_WM_UNIT_ID" val="diagram160513_4*m_h_f*1_4_1"/>
  <p:tag name="KSO_WM_UNIT_CLEAR" val="1"/>
  <p:tag name="KSO_WM_UNIT_LAYERLEVEL" val="1_1_1"/>
  <p:tag name="KSO_WM_UNIT_VALUE" val="48"/>
  <p:tag name="KSO_WM_UNIT_HIGHLIGHT" val="0"/>
  <p:tag name="KSO_WM_UNIT_COMPATIBLE" val="0"/>
  <p:tag name="KSO_WM_DIAGRAM_GROUP_CODE" val="m1-1"/>
  <p:tag name="KSO_WM_UNIT_PRESET_TEXT" val="Lorem ipsum dolor sit amet consectetur"/>
  <p:tag name="KSO_WM_UNIT_LINE_FORE_SCHEMECOLOR_INDEX" val="8"/>
  <p:tag name="KSO_WM_UNIT_LINE_FILL_TYPE" val="2"/>
  <p:tag name="KSO_WM_UNIT_TEXT_FILL_FORE_SCHEMECOLOR_INDEX" val="13"/>
  <p:tag name="KSO_WM_UNIT_TEXT_FILL_TYPE" val="1"/>
  <p:tag name="KSO_WM_UNIT_USESOURCEFORMAT_APPLY" val="0"/>
</p:tagLst>
</file>

<file path=ppt/tags/tag42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i"/>
  <p:tag name="KSO_WM_UNIT_INDEX" val="1_8"/>
  <p:tag name="KSO_WM_UNIT_ID" val="diagram160513_4*m_i*1_8"/>
  <p:tag name="KSO_WM_UNIT_CLEAR" val="1"/>
  <p:tag name="KSO_WM_UNIT_LAYERLEVEL" val="1_1"/>
  <p:tag name="KSO_WM_DIAGRAM_GROUP_CODE" val="m1-1"/>
  <p:tag name="KSO_WM_UNIT_FILL_FORE_SCHEMECOLOR_INDEX" val="8"/>
  <p:tag name="KSO_WM_UNIT_FILL_TYPE" val="1"/>
  <p:tag name="KSO_WM_UNIT_LINE_FORE_SCHEMECOLOR_INDEX" val="8"/>
  <p:tag name="KSO_WM_UNIT_LINE_FILL_TYPE" val="2"/>
  <p:tag name="KSO_WM_UNIT_TEXT_FILL_FORE_SCHEMECOLOR_INDEX" val="14"/>
  <p:tag name="KSO_WM_UNIT_TEXT_FILL_TYPE" val="1"/>
  <p:tag name="KSO_WM_UNIT_USESOURCEFORMAT_APPLY" val="0"/>
</p:tagLst>
</file>

<file path=ppt/tags/tag423.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42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i"/>
  <p:tag name="KSO_WM_UNIT_INDEX" val="1_1"/>
  <p:tag name="KSO_WM_UNIT_ID" val="diagram160513_4*m_i*1_1"/>
  <p:tag name="KSO_WM_UNIT_CLEAR" val="1"/>
  <p:tag name="KSO_WM_UNIT_LAYERLEVEL" val="1_1"/>
  <p:tag name="KSO_WM_DIAGRAM_GROUP_CODE" val="m1-1"/>
  <p:tag name="KSO_WM_UNIT_LINE_FORE_SCHEMECOLOR_INDEX" val="5"/>
  <p:tag name="KSO_WM_UNIT_LINE_FILL_TYPE" val="2"/>
  <p:tag name="KSO_WM_UNIT_TEXT_FILL_FORE_SCHEMECOLOR_INDEX" val="2"/>
  <p:tag name="KSO_WM_UNIT_TEXT_FILL_TYPE" val="1"/>
  <p:tag name="KSO_WM_UNIT_USESOURCEFORMAT_APPLY" val="0"/>
</p:tagLst>
</file>

<file path=ppt/tags/tag42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h_f"/>
  <p:tag name="KSO_WM_UNIT_INDEX" val="1_1_1"/>
  <p:tag name="KSO_WM_UNIT_ID" val="diagram160513_4*m_h_f*1_1_1"/>
  <p:tag name="KSO_WM_UNIT_CLEAR" val="1"/>
  <p:tag name="KSO_WM_UNIT_LAYERLEVEL" val="1_1_1"/>
  <p:tag name="KSO_WM_UNIT_VALUE" val="48"/>
  <p:tag name="KSO_WM_UNIT_HIGHLIGHT" val="0"/>
  <p:tag name="KSO_WM_UNIT_COMPATIBLE" val="0"/>
  <p:tag name="KSO_WM_DIAGRAM_GROUP_CODE" val="m1-1"/>
  <p:tag name="KSO_WM_UNIT_PRESET_TEXT" val="Lorem ipsum dolor sit amet consectetur"/>
  <p:tag name="KSO_WM_UNIT_LINE_FORE_SCHEMECOLOR_INDEX" val="5"/>
  <p:tag name="KSO_WM_UNIT_LINE_FILL_TYPE" val="2"/>
  <p:tag name="KSO_WM_UNIT_TEXT_FILL_FORE_SCHEMECOLOR_INDEX" val="13"/>
  <p:tag name="KSO_WM_UNIT_TEXT_FILL_TYPE" val="1"/>
  <p:tag name="KSO_WM_UNIT_USESOURCEFORMAT_APPLY" val="0"/>
</p:tagLst>
</file>

<file path=ppt/tags/tag42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i"/>
  <p:tag name="KSO_WM_UNIT_INDEX" val="1_2"/>
  <p:tag name="KSO_WM_UNIT_ID" val="diagram160513_4*m_i*1_2"/>
  <p:tag name="KSO_WM_UNIT_CLEAR" val="1"/>
  <p:tag name="KSO_WM_UNIT_LAYERLEVEL" val="1_1"/>
  <p:tag name="KSO_WM_DIAGRAM_GROUP_CODE" val="m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42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i"/>
  <p:tag name="KSO_WM_UNIT_INDEX" val="1_3"/>
  <p:tag name="KSO_WM_UNIT_ID" val="diagram160513_4*m_i*1_3"/>
  <p:tag name="KSO_WM_UNIT_CLEAR" val="1"/>
  <p:tag name="KSO_WM_UNIT_LAYERLEVEL" val="1_1"/>
  <p:tag name="KSO_WM_DIAGRAM_GROUP_CODE" val="m1-1"/>
  <p:tag name="KSO_WM_UNIT_LINE_FORE_SCHEMECOLOR_INDEX" val="6"/>
  <p:tag name="KSO_WM_UNIT_LINE_FILL_TYPE" val="2"/>
  <p:tag name="KSO_WM_UNIT_TEXT_FILL_FORE_SCHEMECOLOR_INDEX" val="2"/>
  <p:tag name="KSO_WM_UNIT_TEXT_FILL_TYPE" val="1"/>
  <p:tag name="KSO_WM_UNIT_USESOURCEFORMAT_APPLY" val="0"/>
</p:tagLst>
</file>

<file path=ppt/tags/tag42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h_f"/>
  <p:tag name="KSO_WM_UNIT_INDEX" val="1_2_1"/>
  <p:tag name="KSO_WM_UNIT_ID" val="diagram160513_4*m_h_f*1_2_1"/>
  <p:tag name="KSO_WM_UNIT_CLEAR" val="1"/>
  <p:tag name="KSO_WM_UNIT_LAYERLEVEL" val="1_1_1"/>
  <p:tag name="KSO_WM_UNIT_VALUE" val="48"/>
  <p:tag name="KSO_WM_UNIT_HIGHLIGHT" val="0"/>
  <p:tag name="KSO_WM_UNIT_COMPATIBLE" val="0"/>
  <p:tag name="KSO_WM_DIAGRAM_GROUP_CODE" val="m1-1"/>
  <p:tag name="KSO_WM_UNIT_PRESET_TEXT" val="Lorem ipsum dolor sit amet consectetur"/>
  <p:tag name="KSO_WM_UNIT_LINE_FORE_SCHEMECOLOR_INDEX" val="6"/>
  <p:tag name="KSO_WM_UNIT_LINE_FILL_TYPE" val="2"/>
  <p:tag name="KSO_WM_UNIT_TEXT_FILL_FORE_SCHEMECOLOR_INDEX" val="13"/>
  <p:tag name="KSO_WM_UNIT_TEXT_FILL_TYPE" val="1"/>
  <p:tag name="KSO_WM_UNIT_USESOURCEFORMAT_APPLY" val="0"/>
</p:tagLst>
</file>

<file path=ppt/tags/tag42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i"/>
  <p:tag name="KSO_WM_UNIT_INDEX" val="1_4"/>
  <p:tag name="KSO_WM_UNIT_ID" val="diagram160513_4*m_i*1_4"/>
  <p:tag name="KSO_WM_UNIT_CLEAR" val="1"/>
  <p:tag name="KSO_WM_UNIT_LAYERLEVEL" val="1_1"/>
  <p:tag name="KSO_WM_DIAGRAM_GROUP_CODE" val="m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0"/>
</p:tagLst>
</file>

<file path=ppt/tags/tag4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18"/>
  <p:tag name="KSO_WM_UNIT_ID" val="diagram160439_1*l_i*1_18"/>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USESOURCEFORMAT_APPLY" val="0"/>
</p:tagLst>
</file>

<file path=ppt/tags/tag43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i"/>
  <p:tag name="KSO_WM_UNIT_INDEX" val="1_5"/>
  <p:tag name="KSO_WM_UNIT_ID" val="diagram160513_4*m_i*1_5"/>
  <p:tag name="KSO_WM_UNIT_CLEAR" val="1"/>
  <p:tag name="KSO_WM_UNIT_LAYERLEVEL" val="1_1"/>
  <p:tag name="KSO_WM_DIAGRAM_GROUP_CODE" val="m1-1"/>
  <p:tag name="KSO_WM_UNIT_LINE_FORE_SCHEMECOLOR_INDEX" val="7"/>
  <p:tag name="KSO_WM_UNIT_LINE_FILL_TYPE" val="2"/>
  <p:tag name="KSO_WM_UNIT_TEXT_FILL_FORE_SCHEMECOLOR_INDEX" val="2"/>
  <p:tag name="KSO_WM_UNIT_TEXT_FILL_TYPE" val="1"/>
  <p:tag name="KSO_WM_UNIT_USESOURCEFORMAT_APPLY" val="0"/>
</p:tagLst>
</file>

<file path=ppt/tags/tag43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h_f"/>
  <p:tag name="KSO_WM_UNIT_INDEX" val="1_3_1"/>
  <p:tag name="KSO_WM_UNIT_ID" val="diagram160513_4*m_h_f*1_3_1"/>
  <p:tag name="KSO_WM_UNIT_CLEAR" val="1"/>
  <p:tag name="KSO_WM_UNIT_LAYERLEVEL" val="1_1_1"/>
  <p:tag name="KSO_WM_UNIT_VALUE" val="48"/>
  <p:tag name="KSO_WM_UNIT_HIGHLIGHT" val="0"/>
  <p:tag name="KSO_WM_UNIT_COMPATIBLE" val="0"/>
  <p:tag name="KSO_WM_DIAGRAM_GROUP_CODE" val="m1-1"/>
  <p:tag name="KSO_WM_UNIT_PRESET_TEXT" val="Lorem ipsum dolor sit amet consectetur"/>
  <p:tag name="KSO_WM_UNIT_LINE_FORE_SCHEMECOLOR_INDEX" val="7"/>
  <p:tag name="KSO_WM_UNIT_LINE_FILL_TYPE" val="2"/>
  <p:tag name="KSO_WM_UNIT_TEXT_FILL_FORE_SCHEMECOLOR_INDEX" val="13"/>
  <p:tag name="KSO_WM_UNIT_TEXT_FILL_TYPE" val="1"/>
  <p:tag name="KSO_WM_UNIT_USESOURCEFORMAT_APPLY" val="0"/>
</p:tagLst>
</file>

<file path=ppt/tags/tag43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i"/>
  <p:tag name="KSO_WM_UNIT_INDEX" val="1_6"/>
  <p:tag name="KSO_WM_UNIT_ID" val="diagram160513_4*m_i*1_6"/>
  <p:tag name="KSO_WM_UNIT_CLEAR" val="1"/>
  <p:tag name="KSO_WM_UNIT_LAYERLEVEL" val="1_1"/>
  <p:tag name="KSO_WM_DIAGRAM_GROUP_CODE" val="m1-1"/>
  <p:tag name="KSO_WM_UNIT_FILL_FORE_SCHEMECOLOR_INDEX" val="7"/>
  <p:tag name="KSO_WM_UNIT_FILL_TYPE" val="1"/>
  <p:tag name="KSO_WM_UNIT_LINE_FORE_SCHEMECOLOR_INDEX" val="7"/>
  <p:tag name="KSO_WM_UNIT_LINE_FILL_TYPE" val="2"/>
  <p:tag name="KSO_WM_UNIT_TEXT_FILL_FORE_SCHEMECOLOR_INDEX" val="14"/>
  <p:tag name="KSO_WM_UNIT_TEXT_FILL_TYPE" val="1"/>
  <p:tag name="KSO_WM_UNIT_USESOURCEFORMAT_APPLY" val="0"/>
</p:tagLst>
</file>

<file path=ppt/tags/tag43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i"/>
  <p:tag name="KSO_WM_UNIT_INDEX" val="1_7"/>
  <p:tag name="KSO_WM_UNIT_ID" val="diagram160513_4*m_i*1_7"/>
  <p:tag name="KSO_WM_UNIT_CLEAR" val="1"/>
  <p:tag name="KSO_WM_UNIT_LAYERLEVEL" val="1_1"/>
  <p:tag name="KSO_WM_DIAGRAM_GROUP_CODE" val="m1-1"/>
  <p:tag name="KSO_WM_UNIT_LINE_FORE_SCHEMECOLOR_INDEX" val="8"/>
  <p:tag name="KSO_WM_UNIT_LINE_FILL_TYPE" val="2"/>
  <p:tag name="KSO_WM_UNIT_TEXT_FILL_FORE_SCHEMECOLOR_INDEX" val="2"/>
  <p:tag name="KSO_WM_UNIT_TEXT_FILL_TYPE" val="1"/>
  <p:tag name="KSO_WM_UNIT_USESOURCEFORMAT_APPLY" val="0"/>
</p:tagLst>
</file>

<file path=ppt/tags/tag43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h_f"/>
  <p:tag name="KSO_WM_UNIT_INDEX" val="1_4_1"/>
  <p:tag name="KSO_WM_UNIT_ID" val="diagram160513_4*m_h_f*1_4_1"/>
  <p:tag name="KSO_WM_UNIT_CLEAR" val="1"/>
  <p:tag name="KSO_WM_UNIT_LAYERLEVEL" val="1_1_1"/>
  <p:tag name="KSO_WM_UNIT_VALUE" val="48"/>
  <p:tag name="KSO_WM_UNIT_HIGHLIGHT" val="0"/>
  <p:tag name="KSO_WM_UNIT_COMPATIBLE" val="0"/>
  <p:tag name="KSO_WM_DIAGRAM_GROUP_CODE" val="m1-1"/>
  <p:tag name="KSO_WM_UNIT_PRESET_TEXT" val="Lorem ipsum dolor sit amet consectetur"/>
  <p:tag name="KSO_WM_UNIT_LINE_FORE_SCHEMECOLOR_INDEX" val="8"/>
  <p:tag name="KSO_WM_UNIT_LINE_FILL_TYPE" val="2"/>
  <p:tag name="KSO_WM_UNIT_TEXT_FILL_FORE_SCHEMECOLOR_INDEX" val="13"/>
  <p:tag name="KSO_WM_UNIT_TEXT_FILL_TYPE" val="1"/>
  <p:tag name="KSO_WM_UNIT_USESOURCEFORMAT_APPLY" val="0"/>
</p:tagLst>
</file>

<file path=ppt/tags/tag43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513"/>
  <p:tag name="KSO_WM_TAG_VERSION" val="1.0"/>
  <p:tag name="KSO_WM_BEAUTIFY_FLAG" val="#wm#"/>
  <p:tag name="KSO_WM_UNIT_TYPE" val="m_i"/>
  <p:tag name="KSO_WM_UNIT_INDEX" val="1_8"/>
  <p:tag name="KSO_WM_UNIT_ID" val="diagram160513_4*m_i*1_8"/>
  <p:tag name="KSO_WM_UNIT_CLEAR" val="1"/>
  <p:tag name="KSO_WM_UNIT_LAYERLEVEL" val="1_1"/>
  <p:tag name="KSO_WM_DIAGRAM_GROUP_CODE" val="m1-1"/>
  <p:tag name="KSO_WM_UNIT_FILL_FORE_SCHEMECOLOR_INDEX" val="8"/>
  <p:tag name="KSO_WM_UNIT_FILL_TYPE" val="1"/>
  <p:tag name="KSO_WM_UNIT_LINE_FORE_SCHEMECOLOR_INDEX" val="8"/>
  <p:tag name="KSO_WM_UNIT_LINE_FILL_TYPE" val="2"/>
  <p:tag name="KSO_WM_UNIT_TEXT_FILL_FORE_SCHEMECOLOR_INDEX" val="14"/>
  <p:tag name="KSO_WM_UNIT_TEXT_FILL_TYPE" val="1"/>
  <p:tag name="KSO_WM_UNIT_USESOURCEFORMAT_APPLY" val="0"/>
</p:tagLst>
</file>

<file path=ppt/tags/tag436.xml><?xml version="1.0" encoding="utf-8"?>
<p:tagLst xmlns:a="http://schemas.openxmlformats.org/drawingml/2006/main" xmlns:r="http://schemas.openxmlformats.org/officeDocument/2006/relationships" xmlns:p="http://schemas.openxmlformats.org/presentationml/2006/main">
  <p:tag name="KSO_WM_SLIDE_ITEM_CNT" val="5"/>
</p:tagLst>
</file>

<file path=ppt/tags/tag43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i"/>
  <p:tag name="KSO_WM_UNIT_INDEX" val="1_1"/>
  <p:tag name="KSO_WM_UNIT_ID" val="260*l_i*1_1"/>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43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h_f"/>
  <p:tag name="KSO_WM_UNIT_INDEX" val="1_1_1"/>
  <p:tag name="KSO_WM_UNIT_ID" val="260*l_h_f*1_1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43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i"/>
  <p:tag name="KSO_WM_UNIT_INDEX" val="1_2"/>
  <p:tag name="KSO_WM_UNIT_ID" val="260*l_i*1_2"/>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4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19"/>
  <p:tag name="KSO_WM_UNIT_ID" val="diagram160439_1*l_i*1_19"/>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USESOURCEFORMAT_APPLY" val="0"/>
</p:tagLst>
</file>

<file path=ppt/tags/tag44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i"/>
  <p:tag name="KSO_WM_UNIT_INDEX" val="1_3"/>
  <p:tag name="KSO_WM_UNIT_ID" val="260*l_i*1_3"/>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44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h_f"/>
  <p:tag name="KSO_WM_UNIT_INDEX" val="1_2_1"/>
  <p:tag name="KSO_WM_UNIT_ID" val="260*l_h_f*1_2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44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i"/>
  <p:tag name="KSO_WM_UNIT_INDEX" val="1_4"/>
  <p:tag name="KSO_WM_UNIT_ID" val="260*l_i*1_4"/>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44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i"/>
  <p:tag name="KSO_WM_UNIT_INDEX" val="1_5"/>
  <p:tag name="KSO_WM_UNIT_ID" val="260*l_i*1_5"/>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44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h_f"/>
  <p:tag name="KSO_WM_UNIT_INDEX" val="1_3_1"/>
  <p:tag name="KSO_WM_UNIT_ID" val="260*l_h_f*1_3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44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i"/>
  <p:tag name="KSO_WM_UNIT_INDEX" val="1_6"/>
  <p:tag name="KSO_WM_UNIT_ID" val="260*l_i*1_6"/>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44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i"/>
  <p:tag name="KSO_WM_UNIT_INDEX" val="1_7"/>
  <p:tag name="KSO_WM_UNIT_ID" val="260*l_i*1_7"/>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44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h_f"/>
  <p:tag name="KSO_WM_UNIT_INDEX" val="1_4_1"/>
  <p:tag name="KSO_WM_UNIT_ID" val="260*l_h_f*1_4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44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i"/>
  <p:tag name="KSO_WM_UNIT_INDEX" val="1_8"/>
  <p:tag name="KSO_WM_UNIT_ID" val="260*l_i*1_8"/>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44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i"/>
  <p:tag name="KSO_WM_UNIT_INDEX" val="1_9"/>
  <p:tag name="KSO_WM_UNIT_ID" val="260*l_i*1_9"/>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4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20"/>
  <p:tag name="KSO_WM_UNIT_ID" val="diagram160439_1*l_i*1_20"/>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USESOURCEFORMAT_APPLY" val="0"/>
</p:tagLst>
</file>

<file path=ppt/tags/tag45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h_f"/>
  <p:tag name="KSO_WM_UNIT_INDEX" val="1_5_1"/>
  <p:tag name="KSO_WM_UNIT_ID" val="260*l_h_f*1_5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45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i"/>
  <p:tag name="KSO_WM_UNIT_INDEX" val="1_10"/>
  <p:tag name="KSO_WM_UNIT_ID" val="260*l_i*1_10"/>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452.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45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71"/>
  <p:tag name="KSO_WM_UNIT_TYPE" val="l_h_f"/>
  <p:tag name="KSO_WM_UNIT_INDEX" val="1_1_1"/>
  <p:tag name="KSO_WM_UNIT_ID" val="diagram160671_4*l_h_f*1_1_1"/>
  <p:tag name="KSO_WM_UNIT_CLEAR" val="1"/>
  <p:tag name="KSO_WM_UNIT_LAYERLEVEL" val="1_1_1"/>
  <p:tag name="KSO_WM_UNIT_VALUE" val="17"/>
  <p:tag name="KSO_WM_UNIT_HIGHLIGHT" val="0"/>
  <p:tag name="KSO_WM_UNIT_COMPATIBLE" val="0"/>
  <p:tag name="KSO_WM_UNIT_PRESET_TEXT_INDEX" val="4"/>
  <p:tag name="KSO_WM_UNIT_PRESET_TEXT_LEN" val="25"/>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5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71"/>
  <p:tag name="KSO_WM_UNIT_TYPE" val="l_i"/>
  <p:tag name="KSO_WM_UNIT_INDEX" val="1_1"/>
  <p:tag name="KSO_WM_UNIT_ID" val="diagram160671_4*l_i*1_1"/>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45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71"/>
  <p:tag name="KSO_WM_UNIT_TYPE" val="l_h_f"/>
  <p:tag name="KSO_WM_UNIT_INDEX" val="1_2_1"/>
  <p:tag name="KSO_WM_UNIT_ID" val="diagram160671_4*l_h_f*1_2_1"/>
  <p:tag name="KSO_WM_UNIT_CLEAR" val="1"/>
  <p:tag name="KSO_WM_UNIT_LAYERLEVEL" val="1_1_1"/>
  <p:tag name="KSO_WM_UNIT_VALUE" val="17"/>
  <p:tag name="KSO_WM_UNIT_HIGHLIGHT" val="0"/>
  <p:tag name="KSO_WM_UNIT_COMPATIBLE" val="0"/>
  <p:tag name="KSO_WM_UNIT_PRESET_TEXT_INDEX" val="4"/>
  <p:tag name="KSO_WM_UNIT_PRESET_TEXT_LEN" val="25"/>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5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71"/>
  <p:tag name="KSO_WM_UNIT_TYPE" val="l_i"/>
  <p:tag name="KSO_WM_UNIT_INDEX" val="1_2"/>
  <p:tag name="KSO_WM_UNIT_ID" val="diagram160671_4*l_i*1_2"/>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45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71"/>
  <p:tag name="KSO_WM_UNIT_TYPE" val="l_h_f"/>
  <p:tag name="KSO_WM_UNIT_INDEX" val="1_3_1"/>
  <p:tag name="KSO_WM_UNIT_ID" val="diagram160671_4*l_h_f*1_3_1"/>
  <p:tag name="KSO_WM_UNIT_CLEAR" val="1"/>
  <p:tag name="KSO_WM_UNIT_LAYERLEVEL" val="1_1_1"/>
  <p:tag name="KSO_WM_UNIT_VALUE" val="17"/>
  <p:tag name="KSO_WM_UNIT_HIGHLIGHT" val="0"/>
  <p:tag name="KSO_WM_UNIT_COMPATIBLE" val="0"/>
  <p:tag name="KSO_WM_UNIT_PRESET_TEXT_INDEX" val="4"/>
  <p:tag name="KSO_WM_UNIT_PRESET_TEXT_LEN" val="25"/>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5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71"/>
  <p:tag name="KSO_WM_UNIT_TYPE" val="l_i"/>
  <p:tag name="KSO_WM_UNIT_INDEX" val="1_3"/>
  <p:tag name="KSO_WM_UNIT_ID" val="diagram160671_4*l_i*1_3"/>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45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71"/>
  <p:tag name="KSO_WM_UNIT_TYPE" val="l_h_f"/>
  <p:tag name="KSO_WM_UNIT_INDEX" val="1_4_1"/>
  <p:tag name="KSO_WM_UNIT_ID" val="diagram160671_4*l_h_f*1_4_1"/>
  <p:tag name="KSO_WM_UNIT_CLEAR" val="1"/>
  <p:tag name="KSO_WM_UNIT_LAYERLEVEL" val="1_1_1"/>
  <p:tag name="KSO_WM_UNIT_VALUE" val="17"/>
  <p:tag name="KSO_WM_UNIT_HIGHLIGHT" val="0"/>
  <p:tag name="KSO_WM_UNIT_COMPATIBLE" val="0"/>
  <p:tag name="KSO_WM_UNIT_PRESET_TEXT_INDEX" val="4"/>
  <p:tag name="KSO_WM_UNIT_PRESET_TEXT_LEN" val="25"/>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21"/>
  <p:tag name="KSO_WM_UNIT_ID" val="diagram160439_1*l_i*1_21"/>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USESOURCEFORMAT_APPLY" val="0"/>
</p:tagLst>
</file>

<file path=ppt/tags/tag46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71"/>
  <p:tag name="KSO_WM_UNIT_TYPE" val="l_i"/>
  <p:tag name="KSO_WM_UNIT_INDEX" val="1_4"/>
  <p:tag name="KSO_WM_UNIT_ID" val="diagram160671_4*l_i*1_4"/>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461.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4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4"/>
  <p:tag name="KSO_WM_UNIT_TYPE" val="l_h_f"/>
  <p:tag name="KSO_WM_UNIT_INDEX" val="1_1_1"/>
  <p:tag name="KSO_WM_UNIT_ID" val="diagram714_4*l_h_f*1_1_1"/>
  <p:tag name="KSO_WM_UNIT_CLEAR" val="1"/>
  <p:tag name="KSO_WM_UNIT_LAYERLEVEL" val="1_1_1"/>
  <p:tag name="KSO_WM_UNIT_VALUE" val="24"/>
  <p:tag name="KSO_WM_UNIT_HIGHLIGHT" val="0"/>
  <p:tag name="KSO_WM_UNIT_COMPATIBLE" val="0"/>
  <p:tag name="KSO_WM_UNIT_PRESET_TEXT_INDEX" val="4"/>
  <p:tag name="KSO_WM_UNIT_PRESET_TEXT_LEN" val="20"/>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4"/>
  <p:tag name="KSO_WM_UNIT_TYPE" val="l_i"/>
  <p:tag name="KSO_WM_UNIT_INDEX" val="1_1"/>
  <p:tag name="KSO_WM_UNIT_ID" val="diagram714_4*l_i*1_1"/>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4"/>
  <p:tag name="KSO_WM_UNIT_TYPE" val="l_i"/>
  <p:tag name="KSO_WM_UNIT_INDEX" val="1_2"/>
  <p:tag name="KSO_WM_UNIT_ID" val="diagram714_4*l_i*1_2"/>
  <p:tag name="KSO_WM_UNIT_CLEAR" val="1"/>
  <p:tag name="KSO_WM_UNIT_LAYERLEVEL" val="1_1"/>
  <p:tag name="KSO_WM_DIAGRAM_GROUP_CODE" val="l1-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 name="KSO_WM_UNIT_USESOURCEFORMAT_APPLY" val="0"/>
</p:tagLst>
</file>

<file path=ppt/tags/tag4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4"/>
  <p:tag name="KSO_WM_UNIT_TYPE" val="l_i"/>
  <p:tag name="KSO_WM_UNIT_INDEX" val="1_3"/>
  <p:tag name="KSO_WM_UNIT_ID" val="diagram714_4*l_i*1_3"/>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4"/>
  <p:tag name="KSO_WM_UNIT_TYPE" val="l_h_f"/>
  <p:tag name="KSO_WM_UNIT_INDEX" val="1_2_1"/>
  <p:tag name="KSO_WM_UNIT_ID" val="diagram714_4*l_h_f*1_2_1"/>
  <p:tag name="KSO_WM_UNIT_CLEAR" val="1"/>
  <p:tag name="KSO_WM_UNIT_LAYERLEVEL" val="1_1_1"/>
  <p:tag name="KSO_WM_UNIT_VALUE" val="24"/>
  <p:tag name="KSO_WM_UNIT_HIGHLIGHT" val="0"/>
  <p:tag name="KSO_WM_UNIT_COMPATIBLE" val="0"/>
  <p:tag name="KSO_WM_UNIT_PRESET_TEXT_INDEX" val="4"/>
  <p:tag name="KSO_WM_UNIT_PRESET_TEXT_LEN" val="20"/>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4"/>
  <p:tag name="KSO_WM_UNIT_TYPE" val="l_i"/>
  <p:tag name="KSO_WM_UNIT_INDEX" val="1_4"/>
  <p:tag name="KSO_WM_UNIT_ID" val="diagram714_4*l_i*1_4"/>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4"/>
  <p:tag name="KSO_WM_UNIT_TYPE" val="l_i"/>
  <p:tag name="KSO_WM_UNIT_INDEX" val="1_5"/>
  <p:tag name="KSO_WM_UNIT_ID" val="diagram714_4*l_i*1_5"/>
  <p:tag name="KSO_WM_UNIT_CLEAR" val="1"/>
  <p:tag name="KSO_WM_UNIT_LAYERLEVEL" val="1_1"/>
  <p:tag name="KSO_WM_DIAGRAM_GROUP_CODE" val="l1-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 name="KSO_WM_UNIT_USESOURCEFORMAT_APPLY" val="0"/>
</p:tagLst>
</file>

<file path=ppt/tags/tag4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4"/>
  <p:tag name="KSO_WM_UNIT_TYPE" val="l_i"/>
  <p:tag name="KSO_WM_UNIT_INDEX" val="1_6"/>
  <p:tag name="KSO_WM_UNIT_ID" val="diagram714_4*l_i*1_6"/>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h_f"/>
  <p:tag name="KSO_WM_UNIT_INDEX" val="1_4_1"/>
  <p:tag name="KSO_WM_UNIT_ID" val="diagram160439_1*l_h_f*1_4_1"/>
  <p:tag name="KSO_WM_UNIT_CLEAR" val="1"/>
  <p:tag name="KSO_WM_UNIT_LAYERLEVEL" val="1_1_1"/>
  <p:tag name="KSO_WM_UNIT_VALUE" val="17"/>
  <p:tag name="KSO_WM_UNIT_HIGHLIGHT" val="0"/>
  <p:tag name="KSO_WM_UNIT_COMPATIBLE" val="0"/>
  <p:tag name="KSO_WM_BEAUTIFY_FLAG" val="#wm#"/>
  <p:tag name="KSO_WM_UNIT_PRESET_TEXT_INDEX" val="4"/>
  <p:tag name="KSO_WM_UNIT_PRESET_TEXT_LEN" val="26"/>
  <p:tag name="KSO_WM_TAG_VERSION" val="1.0"/>
  <p:tag name="KSO_WM_DIAGRAM_GROUP_CODE" val="l1-1"/>
  <p:tag name="KSO_WM_UNIT_TEXT_FILL_FORE_SCHEMECOLOR_INDEX" val="13"/>
  <p:tag name="KSO_WM_UNIT_TEXT_FILL_TYPE" val="1"/>
  <p:tag name="KSO_WM_UNIT_USESOURCEFORMAT_APPLY" val="0"/>
</p:tagLst>
</file>

<file path=ppt/tags/tag4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4"/>
  <p:tag name="KSO_WM_UNIT_TYPE" val="l_h_f"/>
  <p:tag name="KSO_WM_UNIT_INDEX" val="1_3_1"/>
  <p:tag name="KSO_WM_UNIT_ID" val="diagram714_4*l_h_f*1_3_1"/>
  <p:tag name="KSO_WM_UNIT_CLEAR" val="1"/>
  <p:tag name="KSO_WM_UNIT_LAYERLEVEL" val="1_1_1"/>
  <p:tag name="KSO_WM_UNIT_VALUE" val="24"/>
  <p:tag name="KSO_WM_UNIT_HIGHLIGHT" val="0"/>
  <p:tag name="KSO_WM_UNIT_COMPATIBLE" val="0"/>
  <p:tag name="KSO_WM_UNIT_PRESET_TEXT_INDEX" val="4"/>
  <p:tag name="KSO_WM_UNIT_PRESET_TEXT_LEN" val="20"/>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4"/>
  <p:tag name="KSO_WM_UNIT_TYPE" val="l_i"/>
  <p:tag name="KSO_WM_UNIT_INDEX" val="1_7"/>
  <p:tag name="KSO_WM_UNIT_ID" val="diagram714_4*l_i*1_7"/>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4"/>
  <p:tag name="KSO_WM_UNIT_TYPE" val="l_i"/>
  <p:tag name="KSO_WM_UNIT_INDEX" val="1_8"/>
  <p:tag name="KSO_WM_UNIT_ID" val="diagram714_4*l_i*1_8"/>
  <p:tag name="KSO_WM_UNIT_CLEAR" val="1"/>
  <p:tag name="KSO_WM_UNIT_LAYERLEVEL" val="1_1"/>
  <p:tag name="KSO_WM_DIAGRAM_GROUP_CODE" val="l1-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 name="KSO_WM_UNIT_USESOURCEFORMAT_APPLY" val="0"/>
</p:tagLst>
</file>

<file path=ppt/tags/tag4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4"/>
  <p:tag name="KSO_WM_UNIT_TYPE" val="l_i"/>
  <p:tag name="KSO_WM_UNIT_INDEX" val="1_9"/>
  <p:tag name="KSO_WM_UNIT_ID" val="diagram714_4*l_i*1_9"/>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4"/>
  <p:tag name="KSO_WM_UNIT_TYPE" val="l_h_f"/>
  <p:tag name="KSO_WM_UNIT_INDEX" val="1_4_1"/>
  <p:tag name="KSO_WM_UNIT_ID" val="diagram714_4*l_h_f*1_4_1"/>
  <p:tag name="KSO_WM_UNIT_CLEAR" val="1"/>
  <p:tag name="KSO_WM_UNIT_LAYERLEVEL" val="1_1_1"/>
  <p:tag name="KSO_WM_UNIT_VALUE" val="24"/>
  <p:tag name="KSO_WM_UNIT_HIGHLIGHT" val="0"/>
  <p:tag name="KSO_WM_UNIT_COMPATIBLE" val="0"/>
  <p:tag name="KSO_WM_UNIT_PRESET_TEXT_INDEX" val="4"/>
  <p:tag name="KSO_WM_UNIT_PRESET_TEXT_LEN" val="20"/>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7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4"/>
  <p:tag name="KSO_WM_UNIT_TYPE" val="l_i"/>
  <p:tag name="KSO_WM_UNIT_INDEX" val="1_10"/>
  <p:tag name="KSO_WM_UNIT_ID" val="diagram714_4*l_i*1_10"/>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4"/>
  <p:tag name="KSO_WM_UNIT_TYPE" val="l_i"/>
  <p:tag name="KSO_WM_UNIT_INDEX" val="1_11"/>
  <p:tag name="KSO_WM_UNIT_ID" val="diagram714_4*l_i*1_11"/>
  <p:tag name="KSO_WM_UNIT_CLEAR" val="1"/>
  <p:tag name="KSO_WM_UNIT_LAYERLEVEL" val="1_1"/>
  <p:tag name="KSO_WM_DIAGRAM_GROUP_CODE" val="l1-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 name="KSO_WM_UNIT_USESOURCEFORMAT_APPLY" val="0"/>
</p:tagLst>
</file>

<file path=ppt/tags/tag4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4"/>
  <p:tag name="KSO_WM_UNIT_TYPE" val="l_i"/>
  <p:tag name="KSO_WM_UNIT_INDEX" val="1_12"/>
  <p:tag name="KSO_WM_UNIT_ID" val="diagram714_4*l_i*1_12"/>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78.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4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i"/>
  <p:tag name="KSO_WM_UNIT_INDEX" val="1_1"/>
  <p:tag name="KSO_WM_UNIT_ID" val="diagram710_6*l_i*1_1"/>
  <p:tag name="KSO_WM_UNIT_CLEAR" val="1"/>
  <p:tag name="KSO_WM_UNIT_LAYERLEVEL" val="1_1"/>
  <p:tag name="KSO_WM_DIAGRAM_GROUP_CODE" val="l1-1"/>
  <p:tag name="KSO_WM_UNIT_LINE_FORE_SCHEMECOLOR_INDEX" val="6"/>
  <p:tag name="KSO_WM_UNIT_LINE_FILL_TYPE" val="2"/>
  <p:tag name="KSO_WM_UNIT_USESOURCEFORMAT_APPLY" val="0"/>
</p:tagLst>
</file>

<file path=ppt/tags/tag4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22"/>
  <p:tag name="KSO_WM_UNIT_ID" val="diagram160439_1*l_i*1_22"/>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USESOURCEFORMAT_APPLY" val="0"/>
</p:tagLst>
</file>

<file path=ppt/tags/tag4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i"/>
  <p:tag name="KSO_WM_UNIT_INDEX" val="1_2"/>
  <p:tag name="KSO_WM_UNIT_ID" val="diagram710_6*l_i*1_2"/>
  <p:tag name="KSO_WM_UNIT_CLEAR" val="1"/>
  <p:tag name="KSO_WM_UNIT_LAYERLEVEL" val="1_1"/>
  <p:tag name="KSO_WM_DIAGRAM_GROUP_CODE" val="l1-1"/>
  <p:tag name="KSO_WM_UNIT_LINE_FORE_SCHEMECOLOR_INDEX" val="6"/>
  <p:tag name="KSO_WM_UNIT_LINE_FILL_TYPE" val="2"/>
  <p:tag name="KSO_WM_UNIT_USESOURCEFORMAT_APPLY" val="0"/>
</p:tagLst>
</file>

<file path=ppt/tags/tag4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h_f"/>
  <p:tag name="KSO_WM_UNIT_INDEX" val="1_1_1"/>
  <p:tag name="KSO_WM_UNIT_ID" val="diagram710_6*l_h_f*1_1_1"/>
  <p:tag name="KSO_WM_UNIT_CLEAR" val="1"/>
  <p:tag name="KSO_WM_UNIT_LAYERLEVEL" val="1_1_1"/>
  <p:tag name="KSO_WM_UNIT_VALUE" val="30"/>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i"/>
  <p:tag name="KSO_WM_UNIT_INDEX" val="1_3"/>
  <p:tag name="KSO_WM_UNIT_ID" val="diagram710_6*l_i*1_3"/>
  <p:tag name="KSO_WM_UNIT_CLEAR" val="1"/>
  <p:tag name="KSO_WM_UNIT_LAYERLEVEL" val="1_1"/>
  <p:tag name="KSO_WM_DIAGRAM_GROUP_CODE" val="l1-1"/>
  <p:tag name="KSO_WM_UNIT_TEXT_FILL_FORE_SCHEMECOLOR_INDEX" val="13"/>
  <p:tag name="KSO_WM_UNIT_TEXT_FILL_TYPE" val="1"/>
  <p:tag name="KSO_WM_UNIT_USESOURCEFORMAT_APPLY" val="0"/>
</p:tagLst>
</file>

<file path=ppt/tags/tag4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i"/>
  <p:tag name="KSO_WM_UNIT_INDEX" val="1_4"/>
  <p:tag name="KSO_WM_UNIT_ID" val="diagram710_6*l_i*1_4"/>
  <p:tag name="KSO_WM_UNIT_CLEAR" val="1"/>
  <p:tag name="KSO_WM_UNIT_LAYERLEVEL" val="1_1"/>
  <p:tag name="KSO_WM_DIAGRAM_GROUP_CODE" val="l1-1"/>
  <p:tag name="KSO_WM_UNIT_LINE_FORE_SCHEMECOLOR_INDEX" val="6"/>
  <p:tag name="KSO_WM_UNIT_LINE_FILL_TYPE" val="2"/>
  <p:tag name="KSO_WM_UNIT_USESOURCEFORMAT_APPLY" val="0"/>
</p:tagLst>
</file>

<file path=ppt/tags/tag4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i"/>
  <p:tag name="KSO_WM_UNIT_INDEX" val="1_5"/>
  <p:tag name="KSO_WM_UNIT_ID" val="diagram710_6*l_i*1_5"/>
  <p:tag name="KSO_WM_UNIT_CLEAR" val="1"/>
  <p:tag name="KSO_WM_UNIT_LAYERLEVEL" val="1_1"/>
  <p:tag name="KSO_WM_DIAGRAM_GROUP_CODE" val="l1-1"/>
  <p:tag name="KSO_WM_UNIT_LINE_FORE_SCHEMECOLOR_INDEX" val="6"/>
  <p:tag name="KSO_WM_UNIT_LINE_FILL_TYPE" val="2"/>
  <p:tag name="KSO_WM_UNIT_USESOURCEFORMAT_APPLY" val="0"/>
</p:tagLst>
</file>

<file path=ppt/tags/tag4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h_f"/>
  <p:tag name="KSO_WM_UNIT_INDEX" val="1_2_1"/>
  <p:tag name="KSO_WM_UNIT_ID" val="diagram710_6*l_h_f*1_2_1"/>
  <p:tag name="KSO_WM_UNIT_CLEAR" val="1"/>
  <p:tag name="KSO_WM_UNIT_LAYERLEVEL" val="1_1_1"/>
  <p:tag name="KSO_WM_UNIT_VALUE" val="30"/>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i"/>
  <p:tag name="KSO_WM_UNIT_INDEX" val="1_6"/>
  <p:tag name="KSO_WM_UNIT_ID" val="diagram710_6*l_i*1_6"/>
  <p:tag name="KSO_WM_UNIT_CLEAR" val="1"/>
  <p:tag name="KSO_WM_UNIT_LAYERLEVEL" val="1_1"/>
  <p:tag name="KSO_WM_DIAGRAM_GROUP_CODE" val="l1-1"/>
  <p:tag name="KSO_WM_UNIT_TEXT_FILL_FORE_SCHEMECOLOR_INDEX" val="13"/>
  <p:tag name="KSO_WM_UNIT_TEXT_FILL_TYPE" val="1"/>
  <p:tag name="KSO_WM_UNIT_USESOURCEFORMAT_APPLY" val="0"/>
</p:tagLst>
</file>

<file path=ppt/tags/tag4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i"/>
  <p:tag name="KSO_WM_UNIT_INDEX" val="1_7"/>
  <p:tag name="KSO_WM_UNIT_ID" val="diagram710_6*l_i*1_7"/>
  <p:tag name="KSO_WM_UNIT_CLEAR" val="1"/>
  <p:tag name="KSO_WM_UNIT_LAYERLEVEL" val="1_1"/>
  <p:tag name="KSO_WM_DIAGRAM_GROUP_CODE" val="l1-1"/>
  <p:tag name="KSO_WM_UNIT_LINE_FORE_SCHEMECOLOR_INDEX" val="6"/>
  <p:tag name="KSO_WM_UNIT_LINE_FILL_TYPE" val="2"/>
  <p:tag name="KSO_WM_UNIT_USESOURCEFORMAT_APPLY" val="0"/>
</p:tagLst>
</file>

<file path=ppt/tags/tag4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i"/>
  <p:tag name="KSO_WM_UNIT_INDEX" val="1_8"/>
  <p:tag name="KSO_WM_UNIT_ID" val="diagram710_6*l_i*1_8"/>
  <p:tag name="KSO_WM_UNIT_CLEAR" val="1"/>
  <p:tag name="KSO_WM_UNIT_LAYERLEVEL" val="1_1"/>
  <p:tag name="KSO_WM_DIAGRAM_GROUP_CODE" val="l1-1"/>
  <p:tag name="KSO_WM_UNIT_LINE_FORE_SCHEMECOLOR_INDEX" val="6"/>
  <p:tag name="KSO_WM_UNIT_LINE_FILL_TYPE" val="2"/>
  <p:tag name="KSO_WM_UNIT_USESOURCEFORMAT_APPLY" val="0"/>
</p:tagLst>
</file>

<file path=ppt/tags/tag4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h_f"/>
  <p:tag name="KSO_WM_UNIT_INDEX" val="1_4_1"/>
  <p:tag name="KSO_WM_UNIT_ID" val="diagram710_6*l_h_f*1_4_1"/>
  <p:tag name="KSO_WM_UNIT_CLEAR" val="1"/>
  <p:tag name="KSO_WM_UNIT_LAYERLEVEL" val="1_1_1"/>
  <p:tag name="KSO_WM_UNIT_VALUE" val="30"/>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23"/>
  <p:tag name="KSO_WM_UNIT_ID" val="diagram160439_1*l_i*1_23"/>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USESOURCEFORMAT_APPLY" val="0"/>
</p:tagLst>
</file>

<file path=ppt/tags/tag4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i"/>
  <p:tag name="KSO_WM_UNIT_INDEX" val="1_9"/>
  <p:tag name="KSO_WM_UNIT_ID" val="diagram710_6*l_i*1_9"/>
  <p:tag name="KSO_WM_UNIT_CLEAR" val="1"/>
  <p:tag name="KSO_WM_UNIT_LAYERLEVEL" val="1_1"/>
  <p:tag name="KSO_WM_DIAGRAM_GROUP_CODE" val="l1-1"/>
  <p:tag name="KSO_WM_UNIT_TEXT_FILL_FORE_SCHEMECOLOR_INDEX" val="13"/>
  <p:tag name="KSO_WM_UNIT_TEXT_FILL_TYPE" val="1"/>
  <p:tag name="KSO_WM_UNIT_USESOURCEFORMAT_APPLY" val="0"/>
</p:tagLst>
</file>

<file path=ppt/tags/tag4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i"/>
  <p:tag name="KSO_WM_UNIT_INDEX" val="1_10"/>
  <p:tag name="KSO_WM_UNIT_ID" val="diagram710_6*l_i*1_10"/>
  <p:tag name="KSO_WM_UNIT_CLEAR" val="1"/>
  <p:tag name="KSO_WM_UNIT_LAYERLEVEL" val="1_1"/>
  <p:tag name="KSO_WM_DIAGRAM_GROUP_CODE" val="l1-1"/>
  <p:tag name="KSO_WM_UNIT_LINE_FORE_SCHEMECOLOR_INDEX" val="6"/>
  <p:tag name="KSO_WM_UNIT_LINE_FILL_TYPE" val="2"/>
  <p:tag name="KSO_WM_UNIT_USESOURCEFORMAT_APPLY" val="0"/>
</p:tagLst>
</file>

<file path=ppt/tags/tag4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i"/>
  <p:tag name="KSO_WM_UNIT_INDEX" val="1_11"/>
  <p:tag name="KSO_WM_UNIT_ID" val="diagram710_6*l_i*1_11"/>
  <p:tag name="KSO_WM_UNIT_CLEAR" val="1"/>
  <p:tag name="KSO_WM_UNIT_LAYERLEVEL" val="1_1"/>
  <p:tag name="KSO_WM_DIAGRAM_GROUP_CODE" val="l1-1"/>
  <p:tag name="KSO_WM_UNIT_LINE_FORE_SCHEMECOLOR_INDEX" val="6"/>
  <p:tag name="KSO_WM_UNIT_LINE_FILL_TYPE" val="2"/>
  <p:tag name="KSO_WM_UNIT_USESOURCEFORMAT_APPLY" val="0"/>
</p:tagLst>
</file>

<file path=ppt/tags/tag4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h_f"/>
  <p:tag name="KSO_WM_UNIT_INDEX" val="1_5_1"/>
  <p:tag name="KSO_WM_UNIT_ID" val="diagram710_6*l_h_f*1_5_1"/>
  <p:tag name="KSO_WM_UNIT_CLEAR" val="1"/>
  <p:tag name="KSO_WM_UNIT_LAYERLEVEL" val="1_1_1"/>
  <p:tag name="KSO_WM_UNIT_VALUE" val="30"/>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9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i"/>
  <p:tag name="KSO_WM_UNIT_INDEX" val="1_12"/>
  <p:tag name="KSO_WM_UNIT_ID" val="diagram710_6*l_i*1_12"/>
  <p:tag name="KSO_WM_UNIT_CLEAR" val="1"/>
  <p:tag name="KSO_WM_UNIT_LAYERLEVEL" val="1_1"/>
  <p:tag name="KSO_WM_DIAGRAM_GROUP_CODE" val="l1-1"/>
  <p:tag name="KSO_WM_UNIT_TEXT_FILL_FORE_SCHEMECOLOR_INDEX" val="13"/>
  <p:tag name="KSO_WM_UNIT_TEXT_FILL_TYPE" val="1"/>
  <p:tag name="KSO_WM_UNIT_USESOURCEFORMAT_APPLY" val="0"/>
</p:tagLst>
</file>

<file path=ppt/tags/tag4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i"/>
  <p:tag name="KSO_WM_UNIT_INDEX" val="1_13"/>
  <p:tag name="KSO_WM_UNIT_ID" val="diagram710_6*l_i*1_13"/>
  <p:tag name="KSO_WM_UNIT_CLEAR" val="1"/>
  <p:tag name="KSO_WM_UNIT_LAYERLEVEL" val="1_1"/>
  <p:tag name="KSO_WM_DIAGRAM_GROUP_CODE" val="l1-1"/>
  <p:tag name="KSO_WM_UNIT_LINE_FORE_SCHEMECOLOR_INDEX" val="6"/>
  <p:tag name="KSO_WM_UNIT_LINE_FILL_TYPE" val="2"/>
  <p:tag name="KSO_WM_UNIT_USESOURCEFORMAT_APPLY" val="0"/>
</p:tagLst>
</file>

<file path=ppt/tags/tag49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i"/>
  <p:tag name="KSO_WM_UNIT_INDEX" val="1_14"/>
  <p:tag name="KSO_WM_UNIT_ID" val="diagram710_6*l_i*1_14"/>
  <p:tag name="KSO_WM_UNIT_CLEAR" val="1"/>
  <p:tag name="KSO_WM_UNIT_LAYERLEVEL" val="1_1"/>
  <p:tag name="KSO_WM_DIAGRAM_GROUP_CODE" val="l1-1"/>
  <p:tag name="KSO_WM_UNIT_LINE_FORE_SCHEMECOLOR_INDEX" val="6"/>
  <p:tag name="KSO_WM_UNIT_LINE_FILL_TYPE" val="2"/>
  <p:tag name="KSO_WM_UNIT_USESOURCEFORMAT_APPLY" val="0"/>
</p:tagLst>
</file>

<file path=ppt/tags/tag4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h_f"/>
  <p:tag name="KSO_WM_UNIT_INDEX" val="1_3_1"/>
  <p:tag name="KSO_WM_UNIT_ID" val="diagram710_6*l_h_f*1_3_1"/>
  <p:tag name="KSO_WM_UNIT_CLEAR" val="1"/>
  <p:tag name="KSO_WM_UNIT_LAYERLEVEL" val="1_1_1"/>
  <p:tag name="KSO_WM_UNIT_VALUE" val="30"/>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i"/>
  <p:tag name="KSO_WM_UNIT_INDEX" val="1_15"/>
  <p:tag name="KSO_WM_UNIT_ID" val="diagram710_6*l_i*1_15"/>
  <p:tag name="KSO_WM_UNIT_CLEAR" val="1"/>
  <p:tag name="KSO_WM_UNIT_LAYERLEVEL" val="1_1"/>
  <p:tag name="KSO_WM_DIAGRAM_GROUP_CODE" val="l1-1"/>
  <p:tag name="KSO_WM_UNIT_TEXT_FILL_FORE_SCHEMECOLOR_INDEX" val="13"/>
  <p:tag name="KSO_WM_UNIT_TEXT_FILL_TYPE" val="1"/>
  <p:tag name="KSO_WM_UNIT_USESOURCEFORMAT_APPLY" val="0"/>
</p:tagLst>
</file>

<file path=ppt/tags/tag49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i"/>
  <p:tag name="KSO_WM_UNIT_INDEX" val="1_16"/>
  <p:tag name="KSO_WM_UNIT_ID" val="diagram710_6*l_i*1_16"/>
  <p:tag name="KSO_WM_UNIT_CLEAR" val="1"/>
  <p:tag name="KSO_WM_UNIT_LAYERLEVEL" val="1_1"/>
  <p:tag name="KSO_WM_DIAGRAM_GROUP_CODE" val="l1-1"/>
  <p:tag name="KSO_WM_UNIT_LINE_FORE_SCHEMECOLOR_INDEX" val="6"/>
  <p:tag name="KSO_WM_UNIT_LINE_FILL_TYPE" val="2"/>
  <p:tag name="KSO_WM_UNIT_USESOURCEFORMAT_APPLY" val="0"/>
</p:tagLst>
</file>

<file path=ppt/tags/tag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5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24"/>
  <p:tag name="KSO_WM_UNIT_ID" val="diagram160439_1*l_i*1_24"/>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USESOURCEFORMAT_APPLY" val="0"/>
</p:tagLst>
</file>

<file path=ppt/tags/tag5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i"/>
  <p:tag name="KSO_WM_UNIT_INDEX" val="1_17"/>
  <p:tag name="KSO_WM_UNIT_ID" val="diagram710_6*l_i*1_17"/>
  <p:tag name="KSO_WM_UNIT_CLEAR" val="1"/>
  <p:tag name="KSO_WM_UNIT_LAYERLEVEL" val="1_1"/>
  <p:tag name="KSO_WM_DIAGRAM_GROUP_CODE" val="l1-1"/>
  <p:tag name="KSO_WM_UNIT_LINE_FORE_SCHEMECOLOR_INDEX" val="6"/>
  <p:tag name="KSO_WM_UNIT_LINE_FILL_TYPE" val="2"/>
  <p:tag name="KSO_WM_UNIT_USESOURCEFORMAT_APPLY" val="0"/>
</p:tagLst>
</file>

<file path=ppt/tags/tag5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h_f"/>
  <p:tag name="KSO_WM_UNIT_INDEX" val="1_6_1"/>
  <p:tag name="KSO_WM_UNIT_ID" val="diagram710_6*l_h_f*1_6_1"/>
  <p:tag name="KSO_WM_UNIT_CLEAR" val="1"/>
  <p:tag name="KSO_WM_UNIT_LAYERLEVEL" val="1_1_1"/>
  <p:tag name="KSO_WM_UNIT_VALUE" val="30"/>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0"/>
  <p:tag name="KSO_WM_UNIT_TYPE" val="l_i"/>
  <p:tag name="KSO_WM_UNIT_INDEX" val="1_18"/>
  <p:tag name="KSO_WM_UNIT_ID" val="diagram710_6*l_i*1_18"/>
  <p:tag name="KSO_WM_UNIT_CLEAR" val="1"/>
  <p:tag name="KSO_WM_UNIT_LAYERLEVEL" val="1_1"/>
  <p:tag name="KSO_WM_DIAGRAM_GROUP_CODE" val="l1-1"/>
  <p:tag name="KSO_WM_UNIT_TEXT_FILL_FORE_SCHEMECOLOR_INDEX" val="13"/>
  <p:tag name="KSO_WM_UNIT_TEXT_FILL_TYPE" val="1"/>
  <p:tag name="KSO_WM_UNIT_USESOURCEFORMAT_APPLY" val="0"/>
</p:tagLst>
</file>

<file path=ppt/tags/tag5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158"/>
  <p:tag name="KSO_WM_UNIT_TYPE" val="q_i"/>
  <p:tag name="KSO_WM_UNIT_INDEX" val="1_1"/>
  <p:tag name="KSO_WM_UNIT_ID" val="diagram20170158_3*q_i*1_1"/>
  <p:tag name="KSO_WM_UNIT_LAYERLEVEL" val="1_1"/>
  <p:tag name="KSO_WM_DIAGRAM_GROUP_CODE" val="q1-1"/>
  <p:tag name="KSO_WM_UNIT_FILL_FORE_SCHEMECOLOR_INDEX" val="6"/>
  <p:tag name="KSO_WM_UNIT_FILL_TYPE" val="1"/>
  <p:tag name="KSO_WM_UNIT_TEXT_FILL_FORE_SCHEMECOLOR_INDEX" val="14"/>
  <p:tag name="KSO_WM_UNIT_TEXT_FILL_TYPE" val="1"/>
</p:tagLst>
</file>

<file path=ppt/tags/tag50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158"/>
  <p:tag name="KSO_WM_UNIT_TYPE" val="q_h_i"/>
  <p:tag name="KSO_WM_UNIT_INDEX" val="1_1_1"/>
  <p:tag name="KSO_WM_UNIT_ID" val="diagram20170158_3*q_h_i*1_1_1"/>
  <p:tag name="KSO_WM_UNIT_LAYERLEVEL" val="1_1_1"/>
  <p:tag name="KSO_WM_DIAGRAM_GROUP_CODE" val="q1-1"/>
  <p:tag name="KSO_WM_UNIT_FILL_FORE_SCHEMECOLOR_INDEX" val="5"/>
  <p:tag name="KSO_WM_UNIT_FILL_TYPE" val="1"/>
  <p:tag name="KSO_WM_UNIT_TEXT_FILL_FORE_SCHEMECOLOR_INDEX" val="14"/>
  <p:tag name="KSO_WM_UNIT_TEXT_FILL_TYPE" val="1"/>
</p:tagLst>
</file>

<file path=ppt/tags/tag50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158"/>
  <p:tag name="KSO_WM_UNIT_TYPE" val="q_h_i"/>
  <p:tag name="KSO_WM_UNIT_INDEX" val="1_2_1"/>
  <p:tag name="KSO_WM_UNIT_ID" val="diagram20170158_3*q_h_i*1_2_1"/>
  <p:tag name="KSO_WM_UNIT_LAYERLEVEL" val="1_1_1"/>
  <p:tag name="KSO_WM_DIAGRAM_GROUP_CODE" val="q1-1"/>
  <p:tag name="KSO_WM_UNIT_FILL_FORE_SCHEMECOLOR_INDEX" val="5"/>
  <p:tag name="KSO_WM_UNIT_FILL_TYPE" val="1"/>
  <p:tag name="KSO_WM_UNIT_TEXT_FILL_FORE_SCHEMECOLOR_INDEX" val="14"/>
  <p:tag name="KSO_WM_UNIT_TEXT_FILL_TYPE" val="1"/>
</p:tagLst>
</file>

<file path=ppt/tags/tag50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158"/>
  <p:tag name="KSO_WM_UNIT_TYPE" val="q_h_i"/>
  <p:tag name="KSO_WM_UNIT_INDEX" val="1_3_1"/>
  <p:tag name="KSO_WM_UNIT_ID" val="diagram20170158_3*q_h_i*1_3_1"/>
  <p:tag name="KSO_WM_UNIT_LAYERLEVEL" val="1_1_1"/>
  <p:tag name="KSO_WM_DIAGRAM_GROUP_CODE" val="q1-1"/>
  <p:tag name="KSO_WM_UNIT_FILL_FORE_SCHEMECOLOR_INDEX" val="5"/>
  <p:tag name="KSO_WM_UNIT_FILL_TYPE" val="1"/>
  <p:tag name="KSO_WM_UNIT_TEXT_FILL_FORE_SCHEMECOLOR_INDEX" val="14"/>
  <p:tag name="KSO_WM_UNIT_TEXT_FILL_TYPE" val="1"/>
</p:tagLst>
</file>

<file path=ppt/tags/tag5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158"/>
  <p:tag name="KSO_WM_UNIT_TYPE" val="q_h_i"/>
  <p:tag name="KSO_WM_UNIT_INDEX" val="1_4_1"/>
  <p:tag name="KSO_WM_UNIT_ID" val="diagram20170158_3*q_h_i*1_4_1"/>
  <p:tag name="KSO_WM_UNIT_LAYERLEVEL" val="1_1_1"/>
  <p:tag name="KSO_WM_DIAGRAM_GROUP_CODE" val="q1-1"/>
  <p:tag name="KSO_WM_UNIT_FILL_FORE_SCHEMECOLOR_INDEX" val="5"/>
  <p:tag name="KSO_WM_UNIT_FILL_TYPE" val="1"/>
  <p:tag name="KSO_WM_UNIT_TEXT_FILL_FORE_SCHEMECOLOR_INDEX" val="14"/>
  <p:tag name="KSO_WM_UNIT_TEXT_FILL_TYPE" val="1"/>
</p:tagLst>
</file>

<file path=ppt/tags/tag508.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50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1"/>
  <p:tag name="KSO_WM_UNIT_ID" val="diagram721_4*l_i*1_1"/>
  <p:tag name="KSO_WM_UNIT_CLEAR" val="1"/>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25"/>
  <p:tag name="KSO_WM_UNIT_ID" val="diagram160439_1*l_i*1_25"/>
  <p:tag name="KSO_WM_UNIT_CLEAR" val="1"/>
  <p:tag name="KSO_WM_UNIT_LAYERLEVEL" val="1_1"/>
  <p:tag name="KSO_WM_BEAUTIFY_FLAG" val="#wm#"/>
  <p:tag name="KSO_WM_TAG_VERSION" val="1.0"/>
  <p:tag name="KSO_WM_DIAGRAM_GROUP_CODE" val="l1-1"/>
  <p:tag name="KSO_WM_UNIT_FILL_FORE_SCHEMECOLOR_INDEX" val="5"/>
  <p:tag name="KSO_WM_UNIT_FILL_TYPE" val="1"/>
  <p:tag name="KSO_WM_UNIT_USESOURCEFORMAT_APPLY" val="0"/>
</p:tagLst>
</file>

<file path=ppt/tags/tag5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2"/>
  <p:tag name="KSO_WM_UNIT_ID" val="diagram721_4*l_i*1_2"/>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h_f"/>
  <p:tag name="KSO_WM_UNIT_INDEX" val="1_1_1"/>
  <p:tag name="KSO_WM_UNIT_ID" val="diagram721_4*l_h_f*1_1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3"/>
  <p:tag name="KSO_WM_UNIT_ID" val="diagram721_4*l_i*1_3"/>
  <p:tag name="KSO_WM_UNIT_CLEAR" val="1"/>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4"/>
  <p:tag name="KSO_WM_UNIT_ID" val="diagram721_4*l_i*1_4"/>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h_f"/>
  <p:tag name="KSO_WM_UNIT_INDEX" val="1_2_1"/>
  <p:tag name="KSO_WM_UNIT_ID" val="diagram721_4*l_h_f*1_2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5"/>
  <p:tag name="KSO_WM_UNIT_ID" val="diagram721_4*l_i*1_5"/>
  <p:tag name="KSO_WM_UNIT_CLEAR" val="1"/>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6"/>
  <p:tag name="KSO_WM_UNIT_ID" val="diagram721_4*l_i*1_6"/>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h_f"/>
  <p:tag name="KSO_WM_UNIT_INDEX" val="1_3_1"/>
  <p:tag name="KSO_WM_UNIT_ID" val="diagram721_4*l_h_f*1_3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7"/>
  <p:tag name="KSO_WM_UNIT_ID" val="diagram721_4*l_i*1_7"/>
  <p:tag name="KSO_WM_UNIT_CLEAR" val="1"/>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8"/>
  <p:tag name="KSO_WM_UNIT_ID" val="diagram721_4*l_i*1_8"/>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26"/>
  <p:tag name="KSO_WM_UNIT_ID" val="diagram160439_1*l_i*1_26"/>
  <p:tag name="KSO_WM_UNIT_CLEAR" val="1"/>
  <p:tag name="KSO_WM_UNIT_LAYERLEVEL" val="1_1"/>
  <p:tag name="KSO_WM_BEAUTIFY_FLAG" val="#wm#"/>
  <p:tag name="KSO_WM_TAG_VERSION" val="1.0"/>
  <p:tag name="KSO_WM_DIAGRAM_GROUP_CODE" val="l1-1"/>
  <p:tag name="KSO_WM_UNIT_FILL_FORE_SCHEMECOLOR_INDEX" val="7"/>
  <p:tag name="KSO_WM_UNIT_FILL_TYPE" val="1"/>
  <p:tag name="KSO_WM_UNIT_USESOURCEFORMAT_APPLY" val="0"/>
</p:tagLst>
</file>

<file path=ppt/tags/tag5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h_f"/>
  <p:tag name="KSO_WM_UNIT_INDEX" val="1_4_1"/>
  <p:tag name="KSO_WM_UNIT_ID" val="diagram721_4*l_h_f*1_4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1"/>
  <p:tag name="KSO_WM_UNIT_ID" val="diagram721_4*l_i*1_1"/>
  <p:tag name="KSO_WM_UNIT_CLEAR" val="1"/>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2"/>
  <p:tag name="KSO_WM_UNIT_ID" val="diagram721_4*l_i*1_2"/>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h_f"/>
  <p:tag name="KSO_WM_UNIT_INDEX" val="1_1_1"/>
  <p:tag name="KSO_WM_UNIT_ID" val="diagram721_4*l_h_f*1_1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3"/>
  <p:tag name="KSO_WM_UNIT_ID" val="diagram721_4*l_i*1_3"/>
  <p:tag name="KSO_WM_UNIT_CLEAR" val="1"/>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4"/>
  <p:tag name="KSO_WM_UNIT_ID" val="diagram721_4*l_i*1_4"/>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h_f"/>
  <p:tag name="KSO_WM_UNIT_INDEX" val="1_2_1"/>
  <p:tag name="KSO_WM_UNIT_ID" val="diagram721_4*l_h_f*1_2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5"/>
  <p:tag name="KSO_WM_UNIT_ID" val="diagram721_4*l_i*1_5"/>
  <p:tag name="KSO_WM_UNIT_CLEAR" val="1"/>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6"/>
  <p:tag name="KSO_WM_UNIT_ID" val="diagram721_4*l_i*1_6"/>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h_f"/>
  <p:tag name="KSO_WM_UNIT_INDEX" val="1_3_1"/>
  <p:tag name="KSO_WM_UNIT_ID" val="diagram721_4*l_h_f*1_3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h_f"/>
  <p:tag name="KSO_WM_UNIT_INDEX" val="1_6_1"/>
  <p:tag name="KSO_WM_UNIT_ID" val="diagram160439_1*l_h_f*1_6_1"/>
  <p:tag name="KSO_WM_UNIT_CLEAR" val="1"/>
  <p:tag name="KSO_WM_UNIT_LAYERLEVEL" val="1_1_1"/>
  <p:tag name="KSO_WM_UNIT_VALUE" val="17"/>
  <p:tag name="KSO_WM_UNIT_HIGHLIGHT" val="0"/>
  <p:tag name="KSO_WM_UNIT_COMPATIBLE" val="0"/>
  <p:tag name="KSO_WM_BEAUTIFY_FLAG" val="#wm#"/>
  <p:tag name="KSO_WM_UNIT_PRESET_TEXT_INDEX" val="4"/>
  <p:tag name="KSO_WM_UNIT_PRESET_TEXT_LEN" val="26"/>
  <p:tag name="KSO_WM_TAG_VERSION" val="1.0"/>
  <p:tag name="KSO_WM_DIAGRAM_GROUP_CODE" val="l1-1"/>
  <p:tag name="KSO_WM_UNIT_TEXT_FILL_FORE_SCHEMECOLOR_INDEX" val="13"/>
  <p:tag name="KSO_WM_UNIT_TEXT_FILL_TYPE" val="1"/>
  <p:tag name="KSO_WM_UNIT_USESOURCEFORMAT_APPLY" val="0"/>
</p:tagLst>
</file>

<file path=ppt/tags/tag5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7"/>
  <p:tag name="KSO_WM_UNIT_ID" val="diagram721_4*l_i*1_7"/>
  <p:tag name="KSO_WM_UNIT_CLEAR" val="1"/>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8"/>
  <p:tag name="KSO_WM_UNIT_ID" val="diagram721_4*l_i*1_8"/>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h_f"/>
  <p:tag name="KSO_WM_UNIT_INDEX" val="1_4_1"/>
  <p:tag name="KSO_WM_UNIT_ID" val="diagram721_4*l_h_f*1_4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1"/>
  <p:tag name="KSO_WM_UNIT_ID" val="diagram721_4*l_i*1_1"/>
  <p:tag name="KSO_WM_UNIT_CLEAR" val="1"/>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2"/>
  <p:tag name="KSO_WM_UNIT_ID" val="diagram721_4*l_i*1_2"/>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h_f"/>
  <p:tag name="KSO_WM_UNIT_INDEX" val="1_1_1"/>
  <p:tag name="KSO_WM_UNIT_ID" val="diagram721_4*l_h_f*1_1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3"/>
  <p:tag name="KSO_WM_UNIT_ID" val="diagram721_4*l_i*1_3"/>
  <p:tag name="KSO_WM_UNIT_CLEAR" val="1"/>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4"/>
  <p:tag name="KSO_WM_UNIT_ID" val="diagram721_4*l_i*1_4"/>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h_f"/>
  <p:tag name="KSO_WM_UNIT_INDEX" val="1_2_1"/>
  <p:tag name="KSO_WM_UNIT_ID" val="diagram721_4*l_h_f*1_2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5"/>
  <p:tag name="KSO_WM_UNIT_ID" val="diagram721_4*l_i*1_5"/>
  <p:tag name="KSO_WM_UNIT_CLEAR" val="1"/>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27"/>
  <p:tag name="KSO_WM_UNIT_ID" val="diagram160439_1*l_i*1_27"/>
  <p:tag name="KSO_WM_UNIT_CLEAR" val="1"/>
  <p:tag name="KSO_WM_UNIT_LAYERLEVEL" val="1_1"/>
  <p:tag name="KSO_WM_BEAUTIFY_FLAG" val="#wm#"/>
  <p:tag name="KSO_WM_TAG_VERSION" val="1.0"/>
  <p:tag name="KSO_WM_DIAGRAM_GROUP_CODE" val="l1-1"/>
  <p:tag name="KSO_WM_UNIT_FILL_FORE_SCHEMECOLOR_INDEX" val="7"/>
  <p:tag name="KSO_WM_UNIT_FILL_TYPE" val="1"/>
  <p:tag name="KSO_WM_UNIT_USESOURCEFORMAT_APPLY" val="0"/>
</p:tagLst>
</file>

<file path=ppt/tags/tag5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6"/>
  <p:tag name="KSO_WM_UNIT_ID" val="diagram721_4*l_i*1_6"/>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h_f"/>
  <p:tag name="KSO_WM_UNIT_INDEX" val="1_3_1"/>
  <p:tag name="KSO_WM_UNIT_ID" val="diagram721_4*l_h_f*1_3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7"/>
  <p:tag name="KSO_WM_UNIT_ID" val="diagram721_4*l_i*1_7"/>
  <p:tag name="KSO_WM_UNIT_CLEAR" val="1"/>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8"/>
  <p:tag name="KSO_WM_UNIT_ID" val="diagram721_4*l_i*1_8"/>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h_f"/>
  <p:tag name="KSO_WM_UNIT_INDEX" val="1_4_1"/>
  <p:tag name="KSO_WM_UNIT_ID" val="diagram721_4*l_h_f*1_4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1"/>
  <p:tag name="KSO_WM_UNIT_ID" val="diagram721_4*l_i*1_1"/>
  <p:tag name="KSO_WM_UNIT_CLEAR" val="1"/>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2"/>
  <p:tag name="KSO_WM_UNIT_ID" val="diagram721_4*l_i*1_2"/>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h_f"/>
  <p:tag name="KSO_WM_UNIT_INDEX" val="1_1_1"/>
  <p:tag name="KSO_WM_UNIT_ID" val="diagram721_4*l_h_f*1_1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3"/>
  <p:tag name="KSO_WM_UNIT_ID" val="diagram721_4*l_i*1_3"/>
  <p:tag name="KSO_WM_UNIT_CLEAR" val="1"/>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4"/>
  <p:tag name="KSO_WM_UNIT_ID" val="diagram721_4*l_i*1_4"/>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28"/>
  <p:tag name="KSO_WM_UNIT_ID" val="diagram160439_1*l_i*1_28"/>
  <p:tag name="KSO_WM_UNIT_CLEAR" val="1"/>
  <p:tag name="KSO_WM_UNIT_LAYERLEVEL" val="1_1"/>
  <p:tag name="KSO_WM_BEAUTIFY_FLAG" val="#wm#"/>
  <p:tag name="KSO_WM_TAG_VERSION" val="1.0"/>
  <p:tag name="KSO_WM_DIAGRAM_GROUP_CODE" val="l1-1"/>
  <p:tag name="KSO_WM_UNIT_FILL_FORE_SCHEMECOLOR_INDEX" val="7"/>
  <p:tag name="KSO_WM_UNIT_FILL_TYPE" val="1"/>
  <p:tag name="KSO_WM_UNIT_USESOURCEFORMAT_APPLY" val="0"/>
</p:tagLst>
</file>

<file path=ppt/tags/tag5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h_f"/>
  <p:tag name="KSO_WM_UNIT_INDEX" val="1_2_1"/>
  <p:tag name="KSO_WM_UNIT_ID" val="diagram721_4*l_h_f*1_2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5"/>
  <p:tag name="KSO_WM_UNIT_ID" val="diagram721_4*l_i*1_5"/>
  <p:tag name="KSO_WM_UNIT_CLEAR" val="1"/>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6"/>
  <p:tag name="KSO_WM_UNIT_ID" val="diagram721_4*l_i*1_6"/>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h_f"/>
  <p:tag name="KSO_WM_UNIT_INDEX" val="1_3_1"/>
  <p:tag name="KSO_WM_UNIT_ID" val="diagram721_4*l_h_f*1_3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7"/>
  <p:tag name="KSO_WM_UNIT_ID" val="diagram721_4*l_i*1_7"/>
  <p:tag name="KSO_WM_UNIT_CLEAR" val="1"/>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8"/>
  <p:tag name="KSO_WM_UNIT_ID" val="diagram721_4*l_i*1_8"/>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h_f"/>
  <p:tag name="KSO_WM_UNIT_INDEX" val="1_4_1"/>
  <p:tag name="KSO_WM_UNIT_ID" val="diagram721_4*l_h_f*1_4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1"/>
  <p:tag name="KSO_WM_UNIT_ID" val="diagram721_4*l_i*1_1"/>
  <p:tag name="KSO_WM_UNIT_CLEAR" val="1"/>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2"/>
  <p:tag name="KSO_WM_UNIT_ID" val="diagram721_4*l_i*1_2"/>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h_f"/>
  <p:tag name="KSO_WM_UNIT_INDEX" val="1_1_1"/>
  <p:tag name="KSO_WM_UNIT_ID" val="diagram721_4*l_h_f*1_1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29"/>
  <p:tag name="KSO_WM_UNIT_ID" val="diagram160439_1*l_i*1_29"/>
  <p:tag name="KSO_WM_UNIT_CLEAR" val="1"/>
  <p:tag name="KSO_WM_UNIT_LAYERLEVEL" val="1_1"/>
  <p:tag name="KSO_WM_BEAUTIFY_FLAG" val="#wm#"/>
  <p:tag name="KSO_WM_TAG_VERSION" val="1.0"/>
  <p:tag name="KSO_WM_DIAGRAM_GROUP_CODE" val="l1-1"/>
  <p:tag name="KSO_WM_UNIT_FILL_FORE_SCHEMECOLOR_INDEX" val="7"/>
  <p:tag name="KSO_WM_UNIT_FILL_TYPE" val="1"/>
  <p:tag name="KSO_WM_UNIT_USESOURCEFORMAT_APPLY" val="0"/>
</p:tagLst>
</file>

<file path=ppt/tags/tag5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3"/>
  <p:tag name="KSO_WM_UNIT_ID" val="diagram721_4*l_i*1_3"/>
  <p:tag name="KSO_WM_UNIT_CLEAR" val="1"/>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4"/>
  <p:tag name="KSO_WM_UNIT_ID" val="diagram721_4*l_i*1_4"/>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h_f"/>
  <p:tag name="KSO_WM_UNIT_INDEX" val="1_2_1"/>
  <p:tag name="KSO_WM_UNIT_ID" val="diagram721_4*l_h_f*1_2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5"/>
  <p:tag name="KSO_WM_UNIT_ID" val="diagram721_4*l_i*1_5"/>
  <p:tag name="KSO_WM_UNIT_CLEAR" val="1"/>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6"/>
  <p:tag name="KSO_WM_UNIT_ID" val="diagram721_4*l_i*1_6"/>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h_f"/>
  <p:tag name="KSO_WM_UNIT_INDEX" val="1_3_1"/>
  <p:tag name="KSO_WM_UNIT_ID" val="diagram721_4*l_h_f*1_3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7"/>
  <p:tag name="KSO_WM_UNIT_ID" val="diagram721_4*l_i*1_7"/>
  <p:tag name="KSO_WM_UNIT_CLEAR" val="1"/>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8"/>
  <p:tag name="KSO_WM_UNIT_ID" val="diagram721_4*l_i*1_8"/>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h_f"/>
  <p:tag name="KSO_WM_UNIT_INDEX" val="1_4_1"/>
  <p:tag name="KSO_WM_UNIT_ID" val="diagram721_4*l_h_f*1_4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1"/>
  <p:tag name="KSO_WM_UNIT_ID" val="diagram721_4*l_i*1_1"/>
  <p:tag name="KSO_WM_UNIT_CLEAR" val="1"/>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439"/>
  <p:tag name="KSO_WM_UNIT_TYPE" val="l_i"/>
  <p:tag name="KSO_WM_UNIT_INDEX" val="1_30"/>
  <p:tag name="KSO_WM_UNIT_ID" val="diagram160439_1*l_i*1_30"/>
  <p:tag name="KSO_WM_UNIT_CLEAR" val="1"/>
  <p:tag name="KSO_WM_UNIT_LAYERLEVEL" val="1_1"/>
  <p:tag name="KSO_WM_BEAUTIFY_FLAG" val="#wm#"/>
  <p:tag name="KSO_WM_TAG_VERSION" val="1.0"/>
  <p:tag name="KSO_WM_DIAGRAM_GROUP_CODE" val="l1-1"/>
  <p:tag name="KSO_WM_UNIT_FILL_FORE_SCHEMECOLOR_INDEX" val="7"/>
  <p:tag name="KSO_WM_UNIT_FILL_TYPE" val="1"/>
  <p:tag name="KSO_WM_UNIT_USESOURCEFORMAT_APPLY" val="0"/>
</p:tagLst>
</file>

<file path=ppt/tags/tag5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2"/>
  <p:tag name="KSO_WM_UNIT_ID" val="diagram721_4*l_i*1_2"/>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h_f"/>
  <p:tag name="KSO_WM_UNIT_INDEX" val="1_1_1"/>
  <p:tag name="KSO_WM_UNIT_ID" val="diagram721_4*l_h_f*1_1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3"/>
  <p:tag name="KSO_WM_UNIT_ID" val="diagram721_4*l_i*1_3"/>
  <p:tag name="KSO_WM_UNIT_CLEAR" val="1"/>
  <p:tag name="KSO_WM_UNIT_LAYERLEVEL" val="1_1"/>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i"/>
  <p:tag name="KSO_WM_UNIT_INDEX" val="1_4"/>
  <p:tag name="KSO_WM_UNIT_ID" val="diagram721_4*l_i*1_4"/>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5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21"/>
  <p:tag name="KSO_WM_UNIT_TYPE" val="l_h_f"/>
  <p:tag name="KSO_WM_UNIT_INDEX" val="1_2_1"/>
  <p:tag name="KSO_WM_UNIT_ID" val="diagram721_4*l_h_f*1_2_1"/>
  <p:tag name="KSO_WM_UNIT_CLEAR" val="1"/>
  <p:tag name="KSO_WM_UNIT_LAYERLEVEL" val="1_1_1"/>
  <p:tag name="KSO_WM_UNIT_VALUE" val="27"/>
  <p:tag name="KSO_WM_UNIT_HIGHLIGHT" val="0"/>
  <p:tag name="KSO_WM_UNIT_COMPATIBLE" val="0"/>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57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3"/>
  <p:tag name="KSO_WM_UNIT_TYPE" val="m_i"/>
  <p:tag name="KSO_WM_UNIT_INDEX" val="1_1"/>
  <p:tag name="KSO_WM_UNIT_ID" val="diagram683_4*m_i*1_1"/>
  <p:tag name="KSO_WM_UNIT_CLEAR" val="1"/>
  <p:tag name="KSO_WM_UNIT_LAYERLEVEL" val="1_1"/>
  <p:tag name="KSO_WM_DIAGRAM_GROUP_CODE" val="m1-1"/>
  <p:tag name="KSO_WM_UNIT_TEXT_FILL_FORE_SCHEMECOLOR_INDEX" val="2"/>
  <p:tag name="KSO_WM_UNIT_TEXT_FILL_TYPE" val="1"/>
</p:tagLst>
</file>

<file path=ppt/tags/tag5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3"/>
  <p:tag name="KSO_WM_UNIT_TYPE" val="m_i"/>
  <p:tag name="KSO_WM_UNIT_INDEX" val="1_2"/>
  <p:tag name="KSO_WM_UNIT_ID" val="diagram683_4*m_i*1_2"/>
  <p:tag name="KSO_WM_UNIT_CLEAR" val="1"/>
  <p:tag name="KSO_WM_UNIT_LAYERLEVEL" val="1_1"/>
  <p:tag name="KSO_WM_DIAGRAM_GROUP_CODE" val="m1-1"/>
  <p:tag name="KSO_WM_UNIT_TEXT_FILL_FORE_SCHEMECOLOR_INDEX" val="2"/>
  <p:tag name="KSO_WM_UNIT_TEXT_FILL_TYPE" val="1"/>
</p:tagLst>
</file>

<file path=ppt/tags/tag5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3"/>
  <p:tag name="KSO_WM_UNIT_TYPE" val="m_i"/>
  <p:tag name="KSO_WM_UNIT_INDEX" val="1_3"/>
  <p:tag name="KSO_WM_UNIT_ID" val="diagram683_4*m_i*1_3"/>
  <p:tag name="KSO_WM_UNIT_CLEAR" val="1"/>
  <p:tag name="KSO_WM_UNIT_LAYERLEVEL" val="1_1"/>
  <p:tag name="KSO_WM_DIAGRAM_GROUP_CODE" val="m1-1"/>
  <p:tag name="KSO_WM_UNIT_TEXT_FILL_FORE_SCHEMECOLOR_INDEX" val="2"/>
  <p:tag name="KSO_WM_UNIT_TEXT_FILL_TYPE" val="1"/>
</p:tagLst>
</file>

<file path=ppt/tags/tag5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3"/>
  <p:tag name="KSO_WM_UNIT_TYPE" val="m_i"/>
  <p:tag name="KSO_WM_UNIT_INDEX" val="1_4"/>
  <p:tag name="KSO_WM_UNIT_ID" val="diagram683_4*m_i*1_4"/>
  <p:tag name="KSO_WM_UNIT_CLEAR" val="1"/>
  <p:tag name="KSO_WM_UNIT_LAYERLEVEL" val="1_1"/>
  <p:tag name="KSO_WM_DIAGRAM_GROUP_CODE" val="m1-1"/>
</p:tagLst>
</file>

<file path=ppt/tags/tag5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3"/>
  <p:tag name="KSO_WM_UNIT_TYPE" val="m_i"/>
  <p:tag name="KSO_WM_UNIT_INDEX" val="1_5"/>
  <p:tag name="KSO_WM_UNIT_ID" val="diagram683_4*m_i*1_5"/>
  <p:tag name="KSO_WM_UNIT_CLEAR" val="1"/>
  <p:tag name="KSO_WM_UNIT_LAYERLEVEL" val="1_1"/>
  <p:tag name="KSO_WM_DIAGRAM_GROUP_CODE" val="m1-1"/>
  <p:tag name="KSO_WM_UNIT_FILL_FORE_SCHEMECOLOR_INDEX" val="5"/>
  <p:tag name="KSO_WM_UNIT_FILL_TYPE" val="1"/>
</p:tagLst>
</file>

<file path=ppt/tags/tag58.xml><?xml version="1.0" encoding="utf-8"?>
<p:tagLst xmlns:a="http://schemas.openxmlformats.org/drawingml/2006/main" xmlns:r="http://schemas.openxmlformats.org/officeDocument/2006/relationships" xmlns:p="http://schemas.openxmlformats.org/presentationml/2006/main">
  <p:tag name="KSO_WM_SLIDE_ITEM_CNT" val="5"/>
</p:tagLst>
</file>

<file path=ppt/tags/tag5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3"/>
  <p:tag name="KSO_WM_UNIT_TYPE" val="m_i"/>
  <p:tag name="KSO_WM_UNIT_INDEX" val="1_6"/>
  <p:tag name="KSO_WM_UNIT_ID" val="diagram683_4*m_i*1_6"/>
  <p:tag name="KSO_WM_UNIT_CLEAR" val="1"/>
  <p:tag name="KSO_WM_UNIT_LAYERLEVEL" val="1_1"/>
  <p:tag name="KSO_WM_DIAGRAM_GROUP_CODE" val="m1-1"/>
  <p:tag name="KSO_WM_UNIT_FILL_FORE_SCHEMECOLOR_INDEX" val="5"/>
  <p:tag name="KSO_WM_UNIT_FILL_TYPE" val="1"/>
</p:tagLst>
</file>

<file path=ppt/tags/tag5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3"/>
  <p:tag name="KSO_WM_UNIT_TYPE" val="m_i"/>
  <p:tag name="KSO_WM_UNIT_INDEX" val="1_7"/>
  <p:tag name="KSO_WM_UNIT_ID" val="diagram683_4*m_i*1_7"/>
  <p:tag name="KSO_WM_UNIT_CLEAR" val="1"/>
  <p:tag name="KSO_WM_UNIT_LAYERLEVEL" val="1_1"/>
  <p:tag name="KSO_WM_DIAGRAM_GROUP_CODE" val="m1-1"/>
</p:tagLst>
</file>

<file path=ppt/tags/tag5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3"/>
  <p:tag name="KSO_WM_UNIT_TYPE" val="m_i"/>
  <p:tag name="KSO_WM_UNIT_INDEX" val="1_8"/>
  <p:tag name="KSO_WM_UNIT_ID" val="diagram683_4*m_i*1_8"/>
  <p:tag name="KSO_WM_UNIT_CLEAR" val="1"/>
  <p:tag name="KSO_WM_UNIT_LAYERLEVEL" val="1_1"/>
  <p:tag name="KSO_WM_DIAGRAM_GROUP_CODE" val="m1-1"/>
  <p:tag name="KSO_WM_UNIT_FILL_FORE_SCHEMECOLOR_INDEX" val="5"/>
  <p:tag name="KSO_WM_UNIT_FILL_TYPE" val="1"/>
</p:tagLst>
</file>

<file path=ppt/tags/tag5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3"/>
  <p:tag name="KSO_WM_UNIT_TYPE" val="m_i"/>
  <p:tag name="KSO_WM_UNIT_INDEX" val="1_9"/>
  <p:tag name="KSO_WM_UNIT_ID" val="diagram683_4*m_i*1_9"/>
  <p:tag name="KSO_WM_UNIT_CLEAR" val="1"/>
  <p:tag name="KSO_WM_UNIT_LAYERLEVEL" val="1_1"/>
  <p:tag name="KSO_WM_DIAGRAM_GROUP_CODE" val="m1-1"/>
</p:tagLst>
</file>

<file path=ppt/tags/tag5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3"/>
  <p:tag name="KSO_WM_UNIT_TYPE" val="m_i"/>
  <p:tag name="KSO_WM_UNIT_INDEX" val="1_10"/>
  <p:tag name="KSO_WM_UNIT_ID" val="diagram683_4*m_i*1_10"/>
  <p:tag name="KSO_WM_UNIT_CLEAR" val="1"/>
  <p:tag name="KSO_WM_UNIT_LAYERLEVEL" val="1_1"/>
  <p:tag name="KSO_WM_DIAGRAM_GROUP_CODE" val="m1-1"/>
</p:tagLst>
</file>

<file path=ppt/tags/tag5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3"/>
  <p:tag name="KSO_WM_UNIT_TYPE" val="m_i"/>
  <p:tag name="KSO_WM_UNIT_INDEX" val="1_11"/>
  <p:tag name="KSO_WM_UNIT_ID" val="diagram683_4*m_i*1_11"/>
  <p:tag name="KSO_WM_UNIT_CLEAR" val="1"/>
  <p:tag name="KSO_WM_UNIT_LAYERLEVEL" val="1_1"/>
  <p:tag name="KSO_WM_DIAGRAM_GROUP_CODE" val="m1-1"/>
</p:tagLst>
</file>

<file path=ppt/tags/tag59.xml><?xml version="1.0" encoding="utf-8"?>
<p:tagLst xmlns:a="http://schemas.openxmlformats.org/drawingml/2006/main" xmlns:r="http://schemas.openxmlformats.org/officeDocument/2006/relationships" xmlns:p="http://schemas.openxmlformats.org/presentationml/2006/main">
  <p:tag name="ISLIDE.VECTOR" val="fd3d5728-a700-400b-b272-06b3a0b4579b"/>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71"/>
  <p:tag name="KSO_WM_UNIT_TYPE" val="l_h_f"/>
  <p:tag name="KSO_WM_UNIT_INDEX" val="1_1_1"/>
  <p:tag name="KSO_WM_UNIT_ID" val="diagram160671_5*l_h_f*1_1_1"/>
  <p:tag name="KSO_WM_UNIT_CLEAR" val="1"/>
  <p:tag name="KSO_WM_UNIT_LAYERLEVEL" val="1_1_1"/>
  <p:tag name="KSO_WM_UNIT_VALUE" val="17"/>
  <p:tag name="KSO_WM_UNIT_HIGHLIGHT" val="0"/>
  <p:tag name="KSO_WM_UNIT_COMPATIBLE" val="0"/>
  <p:tag name="KSO_WM_UNIT_PRESET_TEXT_INDEX" val="4"/>
  <p:tag name="KSO_WM_UNIT_PRESET_TEXT_LEN" val="25"/>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6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71"/>
  <p:tag name="KSO_WM_UNIT_TYPE" val="l_i"/>
  <p:tag name="KSO_WM_UNIT_INDEX" val="1_1"/>
  <p:tag name="KSO_WM_UNIT_ID" val="diagram160671_5*l_i*1_1"/>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6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71"/>
  <p:tag name="KSO_WM_UNIT_TYPE" val="l_h_f"/>
  <p:tag name="KSO_WM_UNIT_INDEX" val="1_2_1"/>
  <p:tag name="KSO_WM_UNIT_ID" val="diagram160671_5*l_h_f*1_2_1"/>
  <p:tag name="KSO_WM_UNIT_CLEAR" val="1"/>
  <p:tag name="KSO_WM_UNIT_LAYERLEVEL" val="1_1_1"/>
  <p:tag name="KSO_WM_UNIT_VALUE" val="17"/>
  <p:tag name="KSO_WM_UNIT_HIGHLIGHT" val="0"/>
  <p:tag name="KSO_WM_UNIT_COMPATIBLE" val="0"/>
  <p:tag name="KSO_WM_UNIT_PRESET_TEXT_INDEX" val="4"/>
  <p:tag name="KSO_WM_UNIT_PRESET_TEXT_LEN" val="25"/>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6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71"/>
  <p:tag name="KSO_WM_UNIT_TYPE" val="l_i"/>
  <p:tag name="KSO_WM_UNIT_INDEX" val="1_2"/>
  <p:tag name="KSO_WM_UNIT_ID" val="diagram160671_5*l_i*1_2"/>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6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71"/>
  <p:tag name="KSO_WM_UNIT_TYPE" val="l_h_f"/>
  <p:tag name="KSO_WM_UNIT_INDEX" val="1_3_1"/>
  <p:tag name="KSO_WM_UNIT_ID" val="diagram160671_5*l_h_f*1_3_1"/>
  <p:tag name="KSO_WM_UNIT_CLEAR" val="1"/>
  <p:tag name="KSO_WM_UNIT_LAYERLEVEL" val="1_1_1"/>
  <p:tag name="KSO_WM_UNIT_VALUE" val="17"/>
  <p:tag name="KSO_WM_UNIT_HIGHLIGHT" val="0"/>
  <p:tag name="KSO_WM_UNIT_COMPATIBLE" val="0"/>
  <p:tag name="KSO_WM_UNIT_PRESET_TEXT_INDEX" val="4"/>
  <p:tag name="KSO_WM_UNIT_PRESET_TEXT_LEN" val="25"/>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6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71"/>
  <p:tag name="KSO_WM_UNIT_TYPE" val="l_i"/>
  <p:tag name="KSO_WM_UNIT_INDEX" val="1_3"/>
  <p:tag name="KSO_WM_UNIT_ID" val="diagram160671_5*l_i*1_3"/>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6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71"/>
  <p:tag name="KSO_WM_UNIT_TYPE" val="l_h_f"/>
  <p:tag name="KSO_WM_UNIT_INDEX" val="1_4_1"/>
  <p:tag name="KSO_WM_UNIT_ID" val="diagram160671_5*l_h_f*1_4_1"/>
  <p:tag name="KSO_WM_UNIT_CLEAR" val="1"/>
  <p:tag name="KSO_WM_UNIT_LAYERLEVEL" val="1_1_1"/>
  <p:tag name="KSO_WM_UNIT_VALUE" val="17"/>
  <p:tag name="KSO_WM_UNIT_HIGHLIGHT" val="0"/>
  <p:tag name="KSO_WM_UNIT_COMPATIBLE" val="0"/>
  <p:tag name="KSO_WM_UNIT_PRESET_TEXT_INDEX" val="4"/>
  <p:tag name="KSO_WM_UNIT_PRESET_TEXT_LEN" val="25"/>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6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71"/>
  <p:tag name="KSO_WM_UNIT_TYPE" val="l_i"/>
  <p:tag name="KSO_WM_UNIT_INDEX" val="1_4"/>
  <p:tag name="KSO_WM_UNIT_ID" val="diagram160671_5*l_i*1_4"/>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6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71"/>
  <p:tag name="KSO_WM_UNIT_TYPE" val="l_h_f"/>
  <p:tag name="KSO_WM_UNIT_INDEX" val="1_5_1"/>
  <p:tag name="KSO_WM_UNIT_ID" val="diagram160671_5*l_h_f*1_5_1"/>
  <p:tag name="KSO_WM_UNIT_CLEAR" val="1"/>
  <p:tag name="KSO_WM_UNIT_LAYERLEVEL" val="1_1_1"/>
  <p:tag name="KSO_WM_UNIT_VALUE" val="17"/>
  <p:tag name="KSO_WM_UNIT_HIGHLIGHT" val="0"/>
  <p:tag name="KSO_WM_UNIT_COMPATIBLE" val="0"/>
  <p:tag name="KSO_WM_UNIT_PRESET_TEXT_INDEX" val="4"/>
  <p:tag name="KSO_WM_UNIT_PRESET_TEXT_LEN" val="25"/>
  <p:tag name="KSO_WM_BEAUTIFY_FLAG" val="#wm#"/>
  <p:tag name="KSO_WM_TAG_VERSION" val="1.0"/>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6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71"/>
  <p:tag name="KSO_WM_UNIT_TYPE" val="l_i"/>
  <p:tag name="KSO_WM_UNIT_INDEX" val="1_5"/>
  <p:tag name="KSO_WM_UNIT_ID" val="diagram160671_5*l_i*1_5"/>
  <p:tag name="KSO_WM_UNIT_CLEAR" val="1"/>
  <p:tag name="KSO_WM_UNIT_LAYERLEVEL" val="1_1"/>
  <p:tag name="KSO_WM_BEAUTIFY_FLAG" val="#wm#"/>
  <p:tag name="KSO_WM_TAG_VERSION" val="1.0"/>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7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i"/>
  <p:tag name="KSO_WM_UNIT_INDEX" val="1_1"/>
  <p:tag name="KSO_WM_UNIT_ID" val="259*l_i*1_1"/>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7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h_f"/>
  <p:tag name="KSO_WM_UNIT_INDEX" val="1_1_1"/>
  <p:tag name="KSO_WM_UNIT_ID" val="259*l_h_f*1_1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7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i"/>
  <p:tag name="KSO_WM_UNIT_INDEX" val="1_2"/>
  <p:tag name="KSO_WM_UNIT_ID" val="259*l_i*1_2"/>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7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i"/>
  <p:tag name="KSO_WM_UNIT_INDEX" val="1_3"/>
  <p:tag name="KSO_WM_UNIT_ID" val="259*l_i*1_3"/>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7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h_f"/>
  <p:tag name="KSO_WM_UNIT_INDEX" val="1_2_1"/>
  <p:tag name="KSO_WM_UNIT_ID" val="259*l_h_f*1_2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7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i"/>
  <p:tag name="KSO_WM_UNIT_INDEX" val="1_4"/>
  <p:tag name="KSO_WM_UNIT_ID" val="259*l_i*1_4"/>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7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i"/>
  <p:tag name="KSO_WM_UNIT_INDEX" val="1_5"/>
  <p:tag name="KSO_WM_UNIT_ID" val="259*l_i*1_5"/>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7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h_f"/>
  <p:tag name="KSO_WM_UNIT_INDEX" val="1_3_1"/>
  <p:tag name="KSO_WM_UNIT_ID" val="259*l_h_f*1_3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7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i"/>
  <p:tag name="KSO_WM_UNIT_INDEX" val="1_6"/>
  <p:tag name="KSO_WM_UNIT_ID" val="259*l_i*1_6"/>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i"/>
  <p:tag name="KSO_WM_UNIT_INDEX" val="1_7"/>
  <p:tag name="KSO_WM_UNIT_ID" val="259*l_i*1_7"/>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8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h_f"/>
  <p:tag name="KSO_WM_UNIT_INDEX" val="1_4_1"/>
  <p:tag name="KSO_WM_UNIT_ID" val="259*l_h_f*1_4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8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2"/>
  <p:tag name="KSO_WM_UNIT_TYPE" val="l_i"/>
  <p:tag name="KSO_WM_UNIT_INDEX" val="1_8"/>
  <p:tag name="KSO_WM_UNIT_ID" val="259*l_i*1_8"/>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83.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h_f"/>
  <p:tag name="KSO_WM_UNIT_INDEX" val="1_1_1"/>
  <p:tag name="KSO_WM_UNIT_ID" val="diagram731_6*l_h_f*1_1_1"/>
  <p:tag name="KSO_WM_UNIT_CLEAR" val="1"/>
  <p:tag name="KSO_WM_UNIT_LAYERLEVEL" val="1_1_1"/>
  <p:tag name="KSO_WM_UNIT_VALUE" val="20"/>
  <p:tag name="KSO_WM_UNIT_HIGHLIGHT" val="0"/>
  <p:tag name="KSO_WM_UNIT_COMPATIBLE" val="0"/>
  <p:tag name="KSO_WM_UNIT_PRESET_TEXT_INDEX" val="4"/>
  <p:tag name="KSO_WM_UNIT_PRESET_TEXT_LEN" val="17"/>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i"/>
  <p:tag name="KSO_WM_UNIT_INDEX" val="1_1"/>
  <p:tag name="KSO_WM_UNIT_ID" val="diagram731_6*l_i*1_1"/>
  <p:tag name="KSO_WM_UNIT_CLEAR" val="1"/>
  <p:tag name="KSO_WM_UNIT_LAYERLEVEL" val="1_1"/>
  <p:tag name="KSO_WM_DIAGRAM_GROUP_CODE" val="l1-1"/>
  <p:tag name="KSO_WM_UNIT_LINE_FORE_SCHEMECOLOR_INDEX" val="6"/>
  <p:tag name="KSO_WM_UNIT_LINE_FILL_TYPE" val="2"/>
  <p:tag name="KSO_WM_UNIT_USESOURCEFORMAT_APPLY" val="0"/>
</p:tagLst>
</file>

<file path=ppt/tags/tag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i"/>
  <p:tag name="KSO_WM_UNIT_INDEX" val="1_2"/>
  <p:tag name="KSO_WM_UNIT_ID" val="diagram731_6*l_i*1_2"/>
  <p:tag name="KSO_WM_UNIT_CLEAR" val="1"/>
  <p:tag name="KSO_WM_UNIT_LAYERLEVEL" val="1_1"/>
  <p:tag name="KSO_WM_DIAGRAM_GROUP_CODE" val="l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0"/>
</p:tagLst>
</file>

<file path=ppt/tags/tag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i"/>
  <p:tag name="KSO_WM_UNIT_INDEX" val="1_3"/>
  <p:tag name="KSO_WM_UNIT_ID" val="diagram731_6*l_i*1_3"/>
  <p:tag name="KSO_WM_UNIT_CLEAR" val="1"/>
  <p:tag name="KSO_WM_UNIT_LAYERLEVEL" val="1_1"/>
  <p:tag name="KSO_WM_DIAGRAM_GROUP_CODE" val="l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0"/>
</p:tagLst>
</file>

<file path=ppt/tags/tag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h_f"/>
  <p:tag name="KSO_WM_UNIT_INDEX" val="1_2_1"/>
  <p:tag name="KSO_WM_UNIT_ID" val="diagram731_6*l_h_f*1_2_1"/>
  <p:tag name="KSO_WM_UNIT_CLEAR" val="1"/>
  <p:tag name="KSO_WM_UNIT_LAYERLEVEL" val="1_1_1"/>
  <p:tag name="KSO_WM_UNIT_VALUE" val="20"/>
  <p:tag name="KSO_WM_UNIT_HIGHLIGHT" val="0"/>
  <p:tag name="KSO_WM_UNIT_COMPATIBLE" val="0"/>
  <p:tag name="KSO_WM_UNIT_PRESET_TEXT_INDEX" val="4"/>
  <p:tag name="KSO_WM_UNIT_PRESET_TEXT_LEN" val="17"/>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i"/>
  <p:tag name="KSO_WM_UNIT_INDEX" val="1_4"/>
  <p:tag name="KSO_WM_UNIT_ID" val="diagram731_6*l_i*1_4"/>
  <p:tag name="KSO_WM_UNIT_CLEAR" val="1"/>
  <p:tag name="KSO_WM_UNIT_LAYERLEVEL" val="1_1"/>
  <p:tag name="KSO_WM_DIAGRAM_GROUP_CODE" val="l1-1"/>
  <p:tag name="KSO_WM_UNIT_LINE_FORE_SCHEMECOLOR_INDEX" val="6"/>
  <p:tag name="KSO_WM_UNIT_LINE_FILL_TYPE" val="2"/>
  <p:tag name="KSO_WM_UNIT_USESOURCEFORMAT_APPLY" val="0"/>
</p:tagLst>
</file>

<file path=ppt/tags/tag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i"/>
  <p:tag name="KSO_WM_UNIT_INDEX" val="1_5"/>
  <p:tag name="KSO_WM_UNIT_ID" val="diagram731_6*l_i*1_5"/>
  <p:tag name="KSO_WM_UNIT_CLEAR" val="1"/>
  <p:tag name="KSO_WM_UNIT_LAYERLEVEL" val="1_1"/>
  <p:tag name="KSO_WM_DIAGRAM_GROUP_CODE" val="l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0"/>
</p:tagLst>
</file>

<file path=ppt/tags/tag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i"/>
  <p:tag name="KSO_WM_UNIT_INDEX" val="1_6"/>
  <p:tag name="KSO_WM_UNIT_ID" val="diagram731_6*l_i*1_6"/>
  <p:tag name="KSO_WM_UNIT_CLEAR" val="1"/>
  <p:tag name="KSO_WM_UNIT_LAYERLEVEL" val="1_1"/>
  <p:tag name="KSO_WM_DIAGRAM_GROUP_CODE" val="l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0"/>
</p:tagLst>
</file>

<file path=ppt/tags/tag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h_f"/>
  <p:tag name="KSO_WM_UNIT_INDEX" val="1_3_1"/>
  <p:tag name="KSO_WM_UNIT_ID" val="diagram731_6*l_h_f*1_3_1"/>
  <p:tag name="KSO_WM_UNIT_CLEAR" val="1"/>
  <p:tag name="KSO_WM_UNIT_LAYERLEVEL" val="1_1_1"/>
  <p:tag name="KSO_WM_UNIT_VALUE" val="20"/>
  <p:tag name="KSO_WM_UNIT_HIGHLIGHT" val="0"/>
  <p:tag name="KSO_WM_UNIT_COMPATIBLE" val="0"/>
  <p:tag name="KSO_WM_UNIT_PRESET_TEXT_INDEX" val="4"/>
  <p:tag name="KSO_WM_UNIT_PRESET_TEXT_LEN" val="17"/>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i"/>
  <p:tag name="KSO_WM_UNIT_INDEX" val="1_7"/>
  <p:tag name="KSO_WM_UNIT_ID" val="diagram731_6*l_i*1_7"/>
  <p:tag name="KSO_WM_UNIT_CLEAR" val="1"/>
  <p:tag name="KSO_WM_UNIT_LAYERLEVEL" val="1_1"/>
  <p:tag name="KSO_WM_DIAGRAM_GROUP_CODE" val="l1-1"/>
  <p:tag name="KSO_WM_UNIT_LINE_FORE_SCHEMECOLOR_INDEX" val="6"/>
  <p:tag name="KSO_WM_UNIT_LINE_FILL_TYPE" val="2"/>
  <p:tag name="KSO_WM_UNIT_USESOURCEFORMAT_APPLY" val="0"/>
</p:tagLst>
</file>

<file path=ppt/tags/tag9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i"/>
  <p:tag name="KSO_WM_UNIT_INDEX" val="1_8"/>
  <p:tag name="KSO_WM_UNIT_ID" val="diagram731_6*l_i*1_8"/>
  <p:tag name="KSO_WM_UNIT_CLEAR" val="1"/>
  <p:tag name="KSO_WM_UNIT_LAYERLEVEL" val="1_1"/>
  <p:tag name="KSO_WM_DIAGRAM_GROUP_CODE" val="l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0"/>
</p:tagLst>
</file>

<file path=ppt/tags/tag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i"/>
  <p:tag name="KSO_WM_UNIT_INDEX" val="1_9"/>
  <p:tag name="KSO_WM_UNIT_ID" val="diagram731_6*l_i*1_9"/>
  <p:tag name="KSO_WM_UNIT_CLEAR" val="1"/>
  <p:tag name="KSO_WM_UNIT_LAYERLEVEL" val="1_1"/>
  <p:tag name="KSO_WM_DIAGRAM_GROUP_CODE" val="l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0"/>
</p:tagLst>
</file>

<file path=ppt/tags/tag9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h_f"/>
  <p:tag name="KSO_WM_UNIT_INDEX" val="1_4_1"/>
  <p:tag name="KSO_WM_UNIT_ID" val="diagram731_6*l_h_f*1_4_1"/>
  <p:tag name="KSO_WM_UNIT_CLEAR" val="1"/>
  <p:tag name="KSO_WM_UNIT_LAYERLEVEL" val="1_1_1"/>
  <p:tag name="KSO_WM_UNIT_VALUE" val="20"/>
  <p:tag name="KSO_WM_UNIT_HIGHLIGHT" val="0"/>
  <p:tag name="KSO_WM_UNIT_COMPATIBLE" val="0"/>
  <p:tag name="KSO_WM_UNIT_PRESET_TEXT_INDEX" val="4"/>
  <p:tag name="KSO_WM_UNIT_PRESET_TEXT_LEN" val="17"/>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i"/>
  <p:tag name="KSO_WM_UNIT_INDEX" val="1_10"/>
  <p:tag name="KSO_WM_UNIT_ID" val="diagram731_6*l_i*1_10"/>
  <p:tag name="KSO_WM_UNIT_CLEAR" val="1"/>
  <p:tag name="KSO_WM_UNIT_LAYERLEVEL" val="1_1"/>
  <p:tag name="KSO_WM_DIAGRAM_GROUP_CODE" val="l1-1"/>
  <p:tag name="KSO_WM_UNIT_LINE_FORE_SCHEMECOLOR_INDEX" val="6"/>
  <p:tag name="KSO_WM_UNIT_LINE_FILL_TYPE" val="2"/>
  <p:tag name="KSO_WM_UNIT_USESOURCEFORMAT_APPLY" val="0"/>
</p:tagLst>
</file>

<file path=ppt/tags/tag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i"/>
  <p:tag name="KSO_WM_UNIT_INDEX" val="1_11"/>
  <p:tag name="KSO_WM_UNIT_ID" val="diagram731_6*l_i*1_11"/>
  <p:tag name="KSO_WM_UNIT_CLEAR" val="1"/>
  <p:tag name="KSO_WM_UNIT_LAYERLEVEL" val="1_1"/>
  <p:tag name="KSO_WM_DIAGRAM_GROUP_CODE" val="l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0"/>
</p:tagLst>
</file>

<file path=ppt/tags/tag9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31"/>
  <p:tag name="KSO_WM_UNIT_TYPE" val="l_i"/>
  <p:tag name="KSO_WM_UNIT_INDEX" val="1_12"/>
  <p:tag name="KSO_WM_UNIT_ID" val="diagram731_6*l_i*1_12"/>
  <p:tag name="KSO_WM_UNIT_CLEAR" val="1"/>
  <p:tag name="KSO_WM_UNIT_LAYERLEVEL" val="1_1"/>
  <p:tag name="KSO_WM_DIAGRAM_GROUP_CODE" val="l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0"/>
</p:tagLst>
</file>

<file path=ppt/theme/theme1.xml><?xml version="1.0" encoding="utf-8"?>
<a:theme xmlns:a="http://schemas.openxmlformats.org/drawingml/2006/main" name="6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获取资料咨询微信：ansyingsj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6750</Words>
  <Application>Microsoft Office PowerPoint</Application>
  <PresentationFormat>全屏显示(16:9)</PresentationFormat>
  <Paragraphs>892</Paragraphs>
  <Slides>107</Slides>
  <Notes>107</Notes>
  <HiddenSlides>0</HiddenSlides>
  <MMClips>0</MMClips>
  <ScaleCrop>false</ScaleCrop>
  <HeadingPairs>
    <vt:vector size="6" baseType="variant">
      <vt:variant>
        <vt:lpstr>已用的字体</vt:lpstr>
      </vt:variant>
      <vt:variant>
        <vt:i4>3</vt:i4>
      </vt:variant>
      <vt:variant>
        <vt:lpstr>主题</vt:lpstr>
      </vt:variant>
      <vt:variant>
        <vt:i4>5</vt:i4>
      </vt:variant>
      <vt:variant>
        <vt:lpstr>幻灯片标题</vt:lpstr>
      </vt:variant>
      <vt:variant>
        <vt:i4>107</vt:i4>
      </vt:variant>
    </vt:vector>
  </HeadingPairs>
  <TitlesOfParts>
    <vt:vector size="115" baseType="lpstr">
      <vt:lpstr>微软雅黑</vt:lpstr>
      <vt:lpstr>Arial</vt:lpstr>
      <vt:lpstr>Calibri</vt:lpstr>
      <vt:lpstr>6_自定义设计方案</vt:lpstr>
      <vt:lpstr>7_自定义设计方案</vt:lpstr>
      <vt:lpstr>8_自定义设计方案</vt:lpstr>
      <vt:lpstr>[获取资料咨询微信：ansyingsj1]</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58237</dc:creator>
  <cp:lastModifiedBy>58237</cp:lastModifiedBy>
  <cp:revision>2</cp:revision>
  <dcterms:created xsi:type="dcterms:W3CDTF">2019-07-16T01:32:00Z</dcterms:created>
  <dcterms:modified xsi:type="dcterms:W3CDTF">2021-03-07T09:10:40Z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2052-11.1.0.8894</vt:lpwstr>
  </property>
</Properties>
</file>